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94" r:id="rId3"/>
    <p:sldId id="295" r:id="rId4"/>
    <p:sldId id="296" r:id="rId5"/>
    <p:sldId id="297" r:id="rId6"/>
    <p:sldId id="298" r:id="rId7"/>
    <p:sldId id="299" r:id="rId8"/>
    <p:sldId id="284" r:id="rId9"/>
    <p:sldId id="300" r:id="rId10"/>
    <p:sldId id="290" r:id="rId11"/>
    <p:sldId id="286" r:id="rId12"/>
    <p:sldId id="287" r:id="rId13"/>
    <p:sldId id="289" r:id="rId14"/>
    <p:sldId id="291" r:id="rId15"/>
    <p:sldId id="29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j Bogdanov (CSD)" initials="AB(" lastIdx="3" clrIdx="0">
    <p:extLst>
      <p:ext uri="{19B8F6BF-5375-455C-9EA6-DF929625EA0E}">
        <p15:presenceInfo xmlns:p15="http://schemas.microsoft.com/office/powerpoint/2012/main" userId="S::andrejb@cuhk.edu.hk::54a3fc38-bcd8-4812-b887-b84a314b9e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F5"/>
    <a:srgbClr val="FFFFFF"/>
    <a:srgbClr val="33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CAA1B-6959-CF49-A56C-70B23C818696}" v="7" dt="2021-01-25T08:00:4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6190"/>
  </p:normalViewPr>
  <p:slideViewPr>
    <p:cSldViewPr snapToGrid="0" snapToObjects="1">
      <p:cViewPr varScale="1">
        <p:scale>
          <a:sx n="123" d="100"/>
          <a:sy n="123" d="100"/>
        </p:scale>
        <p:origin x="856" y="184"/>
      </p:cViewPr>
      <p:guideLst>
        <p:guide orient="horz" pos="213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Bogdanov (CSD)" userId="54a3fc38-bcd8-4812-b887-b84a314b9e17" providerId="ADAL" clId="{C462AAE6-844A-A640-AF43-8A2CE4E1660E}"/>
    <pc:docChg chg="undo custSel addSld delSld modSld modMainMaster">
      <pc:chgData name="Andrej Bogdanov (CSD)" userId="54a3fc38-bcd8-4812-b887-b84a314b9e17" providerId="ADAL" clId="{C462AAE6-844A-A640-AF43-8A2CE4E1660E}" dt="2021-01-13T07:30:40.740" v="1360" actId="1036"/>
      <pc:docMkLst>
        <pc:docMk/>
      </pc:docMkLst>
      <pc:sldChg chg="modSp mod">
        <pc:chgData name="Andrej Bogdanov (CSD)" userId="54a3fc38-bcd8-4812-b887-b84a314b9e17" providerId="ADAL" clId="{C462AAE6-844A-A640-AF43-8A2CE4E1660E}" dt="2021-01-13T07:30:26.941" v="1359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C462AAE6-844A-A640-AF43-8A2CE4E1660E}" dt="2021-01-13T07:30:26.941" v="1359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modSp mod">
        <pc:chgData name="Andrej Bogdanov (CSD)" userId="54a3fc38-bcd8-4812-b887-b84a314b9e17" providerId="ADAL" clId="{C462AAE6-844A-A640-AF43-8A2CE4E1660E}" dt="2021-01-13T03:33:37.308" v="391" actId="20577"/>
        <pc:sldMkLst>
          <pc:docMk/>
          <pc:sldMk cId="2632464731" sldId="282"/>
        </pc:sldMkLst>
        <pc:spChg chg="mod">
          <ac:chgData name="Andrej Bogdanov (CSD)" userId="54a3fc38-bcd8-4812-b887-b84a314b9e17" providerId="ADAL" clId="{C462AAE6-844A-A640-AF43-8A2CE4E1660E}" dt="2021-01-13T03:33:37.308" v="391" actId="20577"/>
          <ac:spMkLst>
            <pc:docMk/>
            <pc:sldMk cId="2632464731" sldId="282"/>
            <ac:spMk id="2" creationId="{4DB141D1-1F63-4B41-938A-5FABEC8758ED}"/>
          </ac:spMkLst>
        </pc:spChg>
      </pc:sldChg>
      <pc:sldChg chg="addSp delSp modSp mod">
        <pc:chgData name="Andrej Bogdanov (CSD)" userId="54a3fc38-bcd8-4812-b887-b84a314b9e17" providerId="ADAL" clId="{C462AAE6-844A-A640-AF43-8A2CE4E1660E}" dt="2021-01-13T03:52:53.858" v="1107" actId="1035"/>
        <pc:sldMkLst>
          <pc:docMk/>
          <pc:sldMk cId="2268389162" sldId="286"/>
        </pc:sldMkLst>
        <pc:spChg chg="mod">
          <ac:chgData name="Andrej Bogdanov (CSD)" userId="54a3fc38-bcd8-4812-b887-b84a314b9e17" providerId="ADAL" clId="{C462AAE6-844A-A640-AF43-8A2CE4E1660E}" dt="2021-01-13T03:33:45.032" v="399" actId="20577"/>
          <ac:spMkLst>
            <pc:docMk/>
            <pc:sldMk cId="2268389162" sldId="286"/>
            <ac:spMk id="2" creationId="{A7BD75A1-D836-3743-88B0-AA1BD5AEF246}"/>
          </ac:spMkLst>
        </pc:spChg>
        <pc:spChg chg="add del mod">
          <ac:chgData name="Andrej Bogdanov (CSD)" userId="54a3fc38-bcd8-4812-b887-b84a314b9e17" providerId="ADAL" clId="{C462AAE6-844A-A640-AF43-8A2CE4E1660E}" dt="2021-01-13T03:35:19.674" v="436" actId="478"/>
          <ac:spMkLst>
            <pc:docMk/>
            <pc:sldMk cId="2268389162" sldId="286"/>
            <ac:spMk id="4" creationId="{27A2C381-122C-8444-AD9A-DFFB23062EC0}"/>
          </ac:spMkLst>
        </pc:spChg>
        <pc:spChg chg="add mod">
          <ac:chgData name="Andrej Bogdanov (CSD)" userId="54a3fc38-bcd8-4812-b887-b84a314b9e17" providerId="ADAL" clId="{C462AAE6-844A-A640-AF43-8A2CE4E1660E}" dt="2021-01-13T03:39:31.546" v="780" actId="207"/>
          <ac:spMkLst>
            <pc:docMk/>
            <pc:sldMk cId="2268389162" sldId="286"/>
            <ac:spMk id="9" creationId="{ED1D0264-BBA8-C547-B00F-1EF6B2E96DFD}"/>
          </ac:spMkLst>
        </pc:spChg>
        <pc:spChg chg="add del mod">
          <ac:chgData name="Andrej Bogdanov (CSD)" userId="54a3fc38-bcd8-4812-b887-b84a314b9e17" providerId="ADAL" clId="{C462AAE6-844A-A640-AF43-8A2CE4E1660E}" dt="2021-01-13T03:10:06.059" v="36" actId="478"/>
          <ac:spMkLst>
            <pc:docMk/>
            <pc:sldMk cId="2268389162" sldId="286"/>
            <ac:spMk id="10" creationId="{A791DD5F-5D8E-574A-BF8A-A2E473FE7182}"/>
          </ac:spMkLst>
        </pc:spChg>
        <pc:spChg chg="add del mod">
          <ac:chgData name="Andrej Bogdanov (CSD)" userId="54a3fc38-bcd8-4812-b887-b84a314b9e17" providerId="ADAL" clId="{C462AAE6-844A-A640-AF43-8A2CE4E1660E}" dt="2021-01-13T03:10:34.823" v="39" actId="478"/>
          <ac:spMkLst>
            <pc:docMk/>
            <pc:sldMk cId="2268389162" sldId="286"/>
            <ac:spMk id="11" creationId="{1A060A52-95AD-E542-9EAA-3AB80B7B46B6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2" creationId="{0EEE9A4C-0EC1-454D-802E-92AE3AE3BB0C}"/>
          </ac:spMkLst>
        </pc:spChg>
        <pc:spChg chg="add del mod">
          <ac:chgData name="Andrej Bogdanov (CSD)" userId="54a3fc38-bcd8-4812-b887-b84a314b9e17" providerId="ADAL" clId="{C462AAE6-844A-A640-AF43-8A2CE4E1660E}" dt="2021-01-13T03:12:57.969" v="181"/>
          <ac:spMkLst>
            <pc:docMk/>
            <pc:sldMk cId="2268389162" sldId="286"/>
            <ac:spMk id="13" creationId="{F188F2AB-53C5-4346-B783-B5886C23ACED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14" creationId="{FE92DFB8-38FC-0C44-A90D-3F8F2C88ACF4}"/>
          </ac:spMkLst>
        </pc:spChg>
        <pc:spChg chg="add del mod">
          <ac:chgData name="Andrej Bogdanov (CSD)" userId="54a3fc38-bcd8-4812-b887-b84a314b9e17" providerId="ADAL" clId="{C462AAE6-844A-A640-AF43-8A2CE4E1660E}" dt="2021-01-13T03:38:22.779" v="739" actId="478"/>
          <ac:spMkLst>
            <pc:docMk/>
            <pc:sldMk cId="2268389162" sldId="286"/>
            <ac:spMk id="15" creationId="{B1B37EEB-96D5-3548-B852-3D677D49A6D2}"/>
          </ac:spMkLst>
        </pc:spChg>
        <pc:spChg chg="add del mod">
          <ac:chgData name="Andrej Bogdanov (CSD)" userId="54a3fc38-bcd8-4812-b887-b84a314b9e17" providerId="ADAL" clId="{C462AAE6-844A-A640-AF43-8A2CE4E1660E}" dt="2021-01-13T03:35:24.970" v="438" actId="478"/>
          <ac:spMkLst>
            <pc:docMk/>
            <pc:sldMk cId="2268389162" sldId="286"/>
            <ac:spMk id="16" creationId="{7293CBE1-A246-9347-9E04-E3FD8C9DE887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7" creationId="{A061B064-9B35-2348-B248-F64000C1A052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8" creationId="{1BF41E11-F25A-0F4E-BC70-0563EDCBF2DD}"/>
          </ac:spMkLst>
        </pc:spChg>
        <pc:spChg chg="add del mod">
          <ac:chgData name="Andrej Bogdanov (CSD)" userId="54a3fc38-bcd8-4812-b887-b84a314b9e17" providerId="ADAL" clId="{C462AAE6-844A-A640-AF43-8A2CE4E1660E}" dt="2021-01-13T03:34:53.467" v="422"/>
          <ac:spMkLst>
            <pc:docMk/>
            <pc:sldMk cId="2268389162" sldId="286"/>
            <ac:spMk id="19" creationId="{943CB8B9-AC3A-E842-9BB4-C5A6CE9AA5FB}"/>
          </ac:spMkLst>
        </pc:spChg>
        <pc:spChg chg="add del mod">
          <ac:chgData name="Andrej Bogdanov (CSD)" userId="54a3fc38-bcd8-4812-b887-b84a314b9e17" providerId="ADAL" clId="{C462AAE6-844A-A640-AF43-8A2CE4E1660E}" dt="2021-01-13T03:35:25.215" v="440"/>
          <ac:spMkLst>
            <pc:docMk/>
            <pc:sldMk cId="2268389162" sldId="286"/>
            <ac:spMk id="20" creationId="{DF93A266-A58A-914C-8152-4152020CF967}"/>
          </ac:spMkLst>
        </pc:spChg>
        <pc:spChg chg="add del mod">
          <ac:chgData name="Andrej Bogdanov (CSD)" userId="54a3fc38-bcd8-4812-b887-b84a314b9e17" providerId="ADAL" clId="{C462AAE6-844A-A640-AF43-8A2CE4E1660E}" dt="2021-01-13T03:38:38.749" v="773" actId="478"/>
          <ac:spMkLst>
            <pc:docMk/>
            <pc:sldMk cId="2268389162" sldId="286"/>
            <ac:spMk id="21" creationId="{5C681938-9CB7-EA48-B17D-0F78B65637F3}"/>
          </ac:spMkLst>
        </pc:spChg>
        <pc:spChg chg="add del mod">
          <ac:chgData name="Andrej Bogdanov (CSD)" userId="54a3fc38-bcd8-4812-b887-b84a314b9e17" providerId="ADAL" clId="{C462AAE6-844A-A640-AF43-8A2CE4E1660E}" dt="2021-01-13T03:35:22.225" v="437" actId="478"/>
          <ac:spMkLst>
            <pc:docMk/>
            <pc:sldMk cId="2268389162" sldId="286"/>
            <ac:spMk id="22" creationId="{2F44C7EF-1DA6-8848-8839-6DCD70D3FC1E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3" creationId="{30257ADF-AAC3-7C46-8E1A-DD4F6F44725E}"/>
          </ac:spMkLst>
        </pc:spChg>
        <pc:spChg chg="add mod">
          <ac:chgData name="Andrej Bogdanov (CSD)" userId="54a3fc38-bcd8-4812-b887-b84a314b9e17" providerId="ADAL" clId="{C462AAE6-844A-A640-AF43-8A2CE4E1660E}" dt="2021-01-13T03:36:44.106" v="572" actId="1038"/>
          <ac:spMkLst>
            <pc:docMk/>
            <pc:sldMk cId="2268389162" sldId="286"/>
            <ac:spMk id="24" creationId="{0F597FCD-37B8-BC41-B34C-995279ABA974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5" creationId="{6AF4BB11-FA14-814E-B1B7-C7A3E30A3FF6}"/>
          </ac:spMkLst>
        </pc:spChg>
        <pc:spChg chg="add mod">
          <ac:chgData name="Andrej Bogdanov (CSD)" userId="54a3fc38-bcd8-4812-b887-b84a314b9e17" providerId="ADAL" clId="{C462AAE6-844A-A640-AF43-8A2CE4E1660E}" dt="2021-01-13T03:38:16.660" v="727" actId="1036"/>
          <ac:spMkLst>
            <pc:docMk/>
            <pc:sldMk cId="2268389162" sldId="286"/>
            <ac:spMk id="26" creationId="{28F9B42D-1F6B-1C4D-94DB-0526744272C3}"/>
          </ac:spMkLst>
        </pc:spChg>
        <pc:spChg chg="add mod">
          <ac:chgData name="Andrej Bogdanov (CSD)" userId="54a3fc38-bcd8-4812-b887-b84a314b9e17" providerId="ADAL" clId="{C462AAE6-844A-A640-AF43-8A2CE4E1660E}" dt="2021-01-13T03:52:53.858" v="1107" actId="1035"/>
          <ac:spMkLst>
            <pc:docMk/>
            <pc:sldMk cId="2268389162" sldId="286"/>
            <ac:spMk id="28" creationId="{39DC1817-C965-504E-8EC2-EA64B1972CC9}"/>
          </ac:spMkLst>
        </pc:spChg>
        <pc:grpChg chg="add mod">
          <ac:chgData name="Andrej Bogdanov (CSD)" userId="54a3fc38-bcd8-4812-b887-b84a314b9e17" providerId="ADAL" clId="{C462AAE6-844A-A640-AF43-8A2CE4E1660E}" dt="2021-01-13T03:42:14.804" v="907" actId="1035"/>
          <ac:grpSpMkLst>
            <pc:docMk/>
            <pc:sldMk cId="2268389162" sldId="286"/>
            <ac:grpSpMk id="27" creationId="{29E3DD3D-FCB4-8C47-84D9-118893926DBF}"/>
          </ac:grpSpMkLst>
        </pc:grp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3" creationId="{D303ABEF-20D2-484B-B697-9B271D254791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5" creationId="{586889A0-D1CA-7A45-8EBC-8D5FBB1B8379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6" creationId="{9B63A77C-66EF-E544-892E-E59EB280C462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7" creationId="{3995BA56-3DAB-7A46-ACB7-B945936D19D4}"/>
          </ac:inkMkLst>
        </pc:inkChg>
        <pc:inkChg chg="del">
          <ac:chgData name="Andrej Bogdanov (CSD)" userId="54a3fc38-bcd8-4812-b887-b84a314b9e17" providerId="ADAL" clId="{C462AAE6-844A-A640-AF43-8A2CE4E1660E}" dt="2021-01-13T03:06:59.959" v="4" actId="478"/>
          <ac:inkMkLst>
            <pc:docMk/>
            <pc:sldMk cId="2268389162" sldId="286"/>
            <ac:inkMk id="8" creationId="{D6D24AF0-05A0-814F-B660-10E28A006543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49.412" v="2" actId="478"/>
        <pc:sldMkLst>
          <pc:docMk/>
          <pc:sldMk cId="3474182209" sldId="287"/>
        </pc:sldMkLst>
        <pc:inkChg chg="del">
          <ac:chgData name="Andrej Bogdanov (CSD)" userId="54a3fc38-bcd8-4812-b887-b84a314b9e17" providerId="ADAL" clId="{C462AAE6-844A-A640-AF43-8A2CE4E1660E}" dt="2021-01-13T03:06:44.994" v="0" actId="478"/>
          <ac:inkMkLst>
            <pc:docMk/>
            <pc:sldMk cId="3474182209" sldId="287"/>
            <ac:inkMk id="2" creationId="{175AE2FF-530A-2C49-962D-90B49810C00F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4" creationId="{F4E35624-309B-144A-9B3C-76C04057D4AE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5" creationId="{2C0E0F57-E132-1E4C-BE5C-F4A514A00D64}"/>
          </ac:inkMkLst>
        </pc:inkChg>
        <pc:inkChg chg="del">
          <ac:chgData name="Andrej Bogdanov (CSD)" userId="54a3fc38-bcd8-4812-b887-b84a314b9e17" providerId="ADAL" clId="{C462AAE6-844A-A640-AF43-8A2CE4E1660E}" dt="2021-01-13T03:06:46.401" v="1" actId="478"/>
          <ac:inkMkLst>
            <pc:docMk/>
            <pc:sldMk cId="3474182209" sldId="287"/>
            <ac:inkMk id="6" creationId="{7DD35E55-18FA-CF41-AFA5-747F99960CD9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7" creationId="{540F64B2-5FC0-5545-9FF2-20482E83F420}"/>
          </ac:inkMkLst>
        </pc:inkChg>
        <pc:inkChg chg="del">
          <ac:chgData name="Andrej Bogdanov (CSD)" userId="54a3fc38-bcd8-4812-b887-b84a314b9e17" providerId="ADAL" clId="{C462AAE6-844A-A640-AF43-8A2CE4E1660E}" dt="2021-01-13T03:06:49.412" v="2" actId="478"/>
          <ac:inkMkLst>
            <pc:docMk/>
            <pc:sldMk cId="3474182209" sldId="287"/>
            <ac:inkMk id="8" creationId="{2EF87F5B-0B34-1A4C-8800-EDF117B51AA5}"/>
          </ac:inkMkLst>
        </pc:inkChg>
      </pc:sldChg>
      <pc:sldChg chg="delSp mod">
        <pc:chgData name="Andrej Bogdanov (CSD)" userId="54a3fc38-bcd8-4812-b887-b84a314b9e17" providerId="ADAL" clId="{C462AAE6-844A-A640-AF43-8A2CE4E1660E}" dt="2021-01-13T03:06:53.860" v="3" actId="478"/>
        <pc:sldMkLst>
          <pc:docMk/>
          <pc:sldMk cId="3209454138" sldId="289"/>
        </pc:sldMkLst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2" creationId="{6CA5A52F-C160-AC49-8523-43241CE84C7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3" creationId="{DF1AB89A-498D-9545-8F99-8A60C15827EF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4" creationId="{E86B8569-2275-FE4A-941C-A5A00F44A57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5" creationId="{585F5BFA-489B-9248-819E-6A1D930DEB36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6" creationId="{757CD130-FCC3-164B-A480-ED45601D2695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7" creationId="{77B7C271-998B-2942-9103-BC05F6A37E9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8" creationId="{324D0CB9-92A6-F94E-A584-4D599FA6B5D4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9" creationId="{B417A8A0-A3B3-F348-B8BF-C5CFFB67B47A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0" creationId="{6983CC1A-82D6-EC4F-A952-85DD39F10EBC}"/>
          </ac:inkMkLst>
        </pc:inkChg>
        <pc:inkChg chg="del">
          <ac:chgData name="Andrej Bogdanov (CSD)" userId="54a3fc38-bcd8-4812-b887-b84a314b9e17" providerId="ADAL" clId="{C462AAE6-844A-A640-AF43-8A2CE4E1660E}" dt="2021-01-13T03:06:53.860" v="3" actId="478"/>
          <ac:inkMkLst>
            <pc:docMk/>
            <pc:sldMk cId="3209454138" sldId="289"/>
            <ac:inkMk id="11" creationId="{0AF3C203-6CFB-5F49-89E8-F4F964852DC9}"/>
          </ac:inkMkLst>
        </pc:inkChg>
      </pc:sldChg>
      <pc:sldChg chg="new del">
        <pc:chgData name="Andrej Bogdanov (CSD)" userId="54a3fc38-bcd8-4812-b887-b84a314b9e17" providerId="ADAL" clId="{C462AAE6-844A-A640-AF43-8A2CE4E1660E}" dt="2021-01-13T03:39:46.699" v="782" actId="2696"/>
        <pc:sldMkLst>
          <pc:docMk/>
          <pc:sldMk cId="1143159206" sldId="291"/>
        </pc:sldMkLst>
      </pc:sldChg>
      <pc:sldChg chg="addSp delSp modSp add mod modClrScheme chgLayout">
        <pc:chgData name="Andrej Bogdanov (CSD)" userId="54a3fc38-bcd8-4812-b887-b84a314b9e17" providerId="ADAL" clId="{C462AAE6-844A-A640-AF43-8A2CE4E1660E}" dt="2021-01-13T03:52:40.310" v="1100" actId="207"/>
        <pc:sldMkLst>
          <pc:docMk/>
          <pc:sldMk cId="3385287962" sldId="291"/>
        </pc:sldMkLst>
        <pc:spChg chg="del mod">
          <ac:chgData name="Andrej Bogdanov (CSD)" userId="54a3fc38-bcd8-4812-b887-b84a314b9e17" providerId="ADAL" clId="{C462AAE6-844A-A640-AF43-8A2CE4E1660E}" dt="2021-01-13T03:40:24.631" v="786" actId="700"/>
          <ac:spMkLst>
            <pc:docMk/>
            <pc:sldMk cId="3385287962" sldId="291"/>
            <ac:spMk id="2" creationId="{A7BD75A1-D836-3743-88B0-AA1BD5AEF246}"/>
          </ac:spMkLst>
        </pc:spChg>
        <pc:spChg chg="add mod ord">
          <ac:chgData name="Andrej Bogdanov (CSD)" userId="54a3fc38-bcd8-4812-b887-b84a314b9e17" providerId="ADAL" clId="{C462AAE6-844A-A640-AF43-8A2CE4E1660E}" dt="2021-01-13T03:45:13.560" v="936" actId="20577"/>
          <ac:spMkLst>
            <pc:docMk/>
            <pc:sldMk cId="3385287962" sldId="291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52:40.310" v="1100" actId="207"/>
          <ac:spMkLst>
            <pc:docMk/>
            <pc:sldMk cId="3385287962" sldId="291"/>
            <ac:spMk id="4" creationId="{9C928F5A-14BC-794E-9020-8DACDA72FDC0}"/>
          </ac:spMkLst>
        </pc:spChg>
        <pc:spChg chg="del">
          <ac:chgData name="Andrej Bogdanov (CSD)" userId="54a3fc38-bcd8-4812-b887-b84a314b9e17" providerId="ADAL" clId="{C462AAE6-844A-A640-AF43-8A2CE4E1660E}" dt="2021-01-13T03:40:29.176" v="788" actId="478"/>
          <ac:spMkLst>
            <pc:docMk/>
            <pc:sldMk cId="3385287962" sldId="291"/>
            <ac:spMk id="9" creationId="{ED1D0264-BBA8-C547-B00F-1EF6B2E96DFD}"/>
          </ac:spMkLst>
        </pc:spChg>
        <pc:spChg chg="add mod">
          <ac:chgData name="Andrej Bogdanov (CSD)" userId="54a3fc38-bcd8-4812-b887-b84a314b9e17" providerId="ADAL" clId="{C462AAE6-844A-A640-AF43-8A2CE4E1660E}" dt="2021-01-13T03:41:57.127" v="846" actId="1076"/>
          <ac:spMkLst>
            <pc:docMk/>
            <pc:sldMk cId="3385287962" sldId="291"/>
            <ac:spMk id="10" creationId="{54352861-EC9A-B741-A08E-D00ECFA75421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3" creationId="{30257ADF-AAC3-7C46-8E1A-DD4F6F44725E}"/>
          </ac:spMkLst>
        </pc:spChg>
        <pc:spChg chg="del">
          <ac:chgData name="Andrej Bogdanov (CSD)" userId="54a3fc38-bcd8-4812-b887-b84a314b9e17" providerId="ADAL" clId="{C462AAE6-844A-A640-AF43-8A2CE4E1660E}" dt="2021-01-13T03:40:27.906" v="787" actId="478"/>
          <ac:spMkLst>
            <pc:docMk/>
            <pc:sldMk cId="3385287962" sldId="291"/>
            <ac:spMk id="24" creationId="{0F597FCD-37B8-BC41-B34C-995279ABA974}"/>
          </ac:spMkLst>
        </pc:spChg>
        <pc:grpChg chg="del">
          <ac:chgData name="Andrej Bogdanov (CSD)" userId="54a3fc38-bcd8-4812-b887-b84a314b9e17" providerId="ADAL" clId="{C462AAE6-844A-A640-AF43-8A2CE4E1660E}" dt="2021-01-13T03:40:27.906" v="787" actId="478"/>
          <ac:grpSpMkLst>
            <pc:docMk/>
            <pc:sldMk cId="3385287962" sldId="291"/>
            <ac:grpSpMk id="27" creationId="{29E3DD3D-FCB4-8C47-84D9-118893926DBF}"/>
          </ac:grpSpMkLst>
        </pc:grpChg>
      </pc:sldChg>
      <pc:sldChg chg="addSp delSp modSp add mod">
        <pc:chgData name="Andrej Bogdanov (CSD)" userId="54a3fc38-bcd8-4812-b887-b84a314b9e17" providerId="ADAL" clId="{C462AAE6-844A-A640-AF43-8A2CE4E1660E}" dt="2021-01-13T07:30:40.740" v="1360" actId="1036"/>
        <pc:sldMkLst>
          <pc:docMk/>
          <pc:sldMk cId="1835889139" sldId="292"/>
        </pc:sldMkLst>
        <pc:spChg chg="mod">
          <ac:chgData name="Andrej Bogdanov (CSD)" userId="54a3fc38-bcd8-4812-b887-b84a314b9e17" providerId="ADAL" clId="{C462AAE6-844A-A640-AF43-8A2CE4E1660E}" dt="2021-01-13T03:45:38.400" v="964" actId="20577"/>
          <ac:spMkLst>
            <pc:docMk/>
            <pc:sldMk cId="1835889139" sldId="292"/>
            <ac:spMk id="3" creationId="{0F9D9696-27E4-664F-8A24-632F0695778C}"/>
          </ac:spMkLst>
        </pc:spChg>
        <pc:spChg chg="add mod">
          <ac:chgData name="Andrej Bogdanov (CSD)" userId="54a3fc38-bcd8-4812-b887-b84a314b9e17" providerId="ADAL" clId="{C462AAE6-844A-A640-AF43-8A2CE4E1660E}" dt="2021-01-13T03:47:55.353" v="1010" actId="20577"/>
          <ac:spMkLst>
            <pc:docMk/>
            <pc:sldMk cId="1835889139" sldId="292"/>
            <ac:spMk id="4" creationId="{43EC1175-308A-EC42-B702-3162AA7EF8ED}"/>
          </ac:spMkLst>
        </pc:spChg>
        <pc:spChg chg="add del mod">
          <ac:chgData name="Andrej Bogdanov (CSD)" userId="54a3fc38-bcd8-4812-b887-b84a314b9e17" providerId="ADAL" clId="{C462AAE6-844A-A640-AF43-8A2CE4E1660E}" dt="2021-01-13T03:47:54.170" v="1009" actId="478"/>
          <ac:spMkLst>
            <pc:docMk/>
            <pc:sldMk cId="1835889139" sldId="292"/>
            <ac:spMk id="5" creationId="{E664F712-8A7C-024B-8D03-3012306A0355}"/>
          </ac:spMkLst>
        </pc:spChg>
        <pc:spChg chg="add mod">
          <ac:chgData name="Andrej Bogdanov (CSD)" userId="54a3fc38-bcd8-4812-b887-b84a314b9e17" providerId="ADAL" clId="{C462AAE6-844A-A640-AF43-8A2CE4E1660E}" dt="2021-01-13T03:49:03.787" v="1081" actId="1076"/>
          <ac:spMkLst>
            <pc:docMk/>
            <pc:sldMk cId="1835889139" sldId="292"/>
            <ac:spMk id="6" creationId="{1EF74B0E-7928-D84D-8B5E-90A00DAA496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8" creationId="{0EA611AC-C295-634B-A577-2C71B77A448C}"/>
          </ac:spMkLst>
        </pc:spChg>
        <pc:spChg chg="mod">
          <ac:chgData name="Andrej Bogdanov (CSD)" userId="54a3fc38-bcd8-4812-b887-b84a314b9e17" providerId="ADAL" clId="{C462AAE6-844A-A640-AF43-8A2CE4E1660E}" dt="2021-01-13T03:48:49.657" v="1052"/>
          <ac:spMkLst>
            <pc:docMk/>
            <pc:sldMk cId="1835889139" sldId="292"/>
            <ac:spMk id="9" creationId="{144D585F-48A4-7E4F-B3A6-D0AE31626B90}"/>
          </ac:spMkLst>
        </pc:spChg>
        <pc:spChg chg="del">
          <ac:chgData name="Andrej Bogdanov (CSD)" userId="54a3fc38-bcd8-4812-b887-b84a314b9e17" providerId="ADAL" clId="{C462AAE6-844A-A640-AF43-8A2CE4E1660E}" dt="2021-01-13T03:45:25.731" v="959" actId="478"/>
          <ac:spMkLst>
            <pc:docMk/>
            <pc:sldMk cId="1835889139" sldId="292"/>
            <ac:spMk id="10" creationId="{54352861-EC9A-B741-A08E-D00ECFA75421}"/>
          </ac:spMkLst>
        </pc:spChg>
        <pc:spChg chg="add del mod">
          <ac:chgData name="Andrej Bogdanov (CSD)" userId="54a3fc38-bcd8-4812-b887-b84a314b9e17" providerId="ADAL" clId="{C462AAE6-844A-A640-AF43-8A2CE4E1660E}" dt="2021-01-13T03:48:55.920" v="1079" actId="478"/>
          <ac:spMkLst>
            <pc:docMk/>
            <pc:sldMk cId="1835889139" sldId="292"/>
            <ac:spMk id="11" creationId="{E64F91E7-AF01-7C44-BA73-ADDBB86F5CEF}"/>
          </ac:spMkLst>
        </pc:spChg>
        <pc:grpChg chg="add mod">
          <ac:chgData name="Andrej Bogdanov (CSD)" userId="54a3fc38-bcd8-4812-b887-b84a314b9e17" providerId="ADAL" clId="{C462AAE6-844A-A640-AF43-8A2CE4E1660E}" dt="2021-01-13T07:30:40.740" v="1360" actId="1036"/>
          <ac:grpSpMkLst>
            <pc:docMk/>
            <pc:sldMk cId="1835889139" sldId="292"/>
            <ac:grpSpMk id="7" creationId="{A7278089-65F3-D647-93BB-71E88314DA6E}"/>
          </ac:grpSpMkLst>
        </pc:grpChg>
      </pc:sldChg>
      <pc:sldChg chg="addSp delSp modSp new mod modClrScheme chgLayout">
        <pc:chgData name="Andrej Bogdanov (CSD)" userId="54a3fc38-bcd8-4812-b887-b84a314b9e17" providerId="ADAL" clId="{C462AAE6-844A-A640-AF43-8A2CE4E1660E}" dt="2021-01-13T07:18:44.631" v="1338" actId="1036"/>
        <pc:sldMkLst>
          <pc:docMk/>
          <pc:sldMk cId="32739879" sldId="293"/>
        </pc:sldMkLst>
        <pc:spChg chg="del">
          <ac:chgData name="Andrej Bogdanov (CSD)" userId="54a3fc38-bcd8-4812-b887-b84a314b9e17" providerId="ADAL" clId="{C462AAE6-844A-A640-AF43-8A2CE4E1660E}" dt="2021-01-13T03:51:48.033" v="1089" actId="700"/>
          <ac:spMkLst>
            <pc:docMk/>
            <pc:sldMk cId="32739879" sldId="293"/>
            <ac:spMk id="2" creationId="{96FF998A-A38F-E848-A6F0-BFEFDA7F7393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3" creationId="{DAA2BE46-D753-F94B-AAAD-8C42975FFE7D}"/>
          </ac:spMkLst>
        </pc:spChg>
        <pc:spChg chg="add del mod">
          <ac:chgData name="Andrej Bogdanov (CSD)" userId="54a3fc38-bcd8-4812-b887-b84a314b9e17" providerId="ADAL" clId="{C462AAE6-844A-A640-AF43-8A2CE4E1660E}" dt="2021-01-13T07:14:58.132" v="1131" actId="478"/>
          <ac:spMkLst>
            <pc:docMk/>
            <pc:sldMk cId="32739879" sldId="293"/>
            <ac:spMk id="4" creationId="{FF5B1E77-924B-4040-8A58-C827A5EF032A}"/>
          </ac:spMkLst>
        </pc:spChg>
        <pc:spChg chg="add mod">
          <ac:chgData name="Andrej Bogdanov (CSD)" userId="54a3fc38-bcd8-4812-b887-b84a314b9e17" providerId="ADAL" clId="{C462AAE6-844A-A640-AF43-8A2CE4E1660E}" dt="2021-01-13T07:17:05.992" v="1218" actId="1076"/>
          <ac:spMkLst>
            <pc:docMk/>
            <pc:sldMk cId="32739879" sldId="293"/>
            <ac:spMk id="5" creationId="{52BA2CEE-0376-9347-9901-0D08B2A68F25}"/>
          </ac:spMkLst>
        </pc:spChg>
        <pc:spChg chg="add mod">
          <ac:chgData name="Andrej Bogdanov (CSD)" userId="54a3fc38-bcd8-4812-b887-b84a314b9e17" providerId="ADAL" clId="{C462AAE6-844A-A640-AF43-8A2CE4E1660E}" dt="2021-01-13T07:18:32.353" v="1327" actId="2711"/>
          <ac:spMkLst>
            <pc:docMk/>
            <pc:sldMk cId="32739879" sldId="293"/>
            <ac:spMk id="9" creationId="{1C29A568-730E-5643-96B3-18BEE3BADF85}"/>
          </ac:spMkLst>
        </pc:spChg>
        <pc:spChg chg="add mod">
          <ac:chgData name="Andrej Bogdanov (CSD)" userId="54a3fc38-bcd8-4812-b887-b84a314b9e17" providerId="ADAL" clId="{C462AAE6-844A-A640-AF43-8A2CE4E1660E}" dt="2021-01-13T07:18:44.631" v="1338" actId="1036"/>
          <ac:spMkLst>
            <pc:docMk/>
            <pc:sldMk cId="32739879" sldId="293"/>
            <ac:spMk id="11" creationId="{4B8EBD5D-659F-914E-BCD3-3D29A8C7D49C}"/>
          </ac:spMkLst>
        </pc:spChg>
        <pc:grpChg chg="add mod">
          <ac:chgData name="Andrej Bogdanov (CSD)" userId="54a3fc38-bcd8-4812-b887-b84a314b9e17" providerId="ADAL" clId="{C462AAE6-844A-A640-AF43-8A2CE4E1660E}" dt="2021-01-13T07:18:00.998" v="1278" actId="1037"/>
          <ac:grpSpMkLst>
            <pc:docMk/>
            <pc:sldMk cId="32739879" sldId="293"/>
            <ac:grpSpMk id="10" creationId="{A55FA4FA-B2FF-4140-8D11-FEF848A9442F}"/>
          </ac:grpSpMkLst>
        </pc:grpChg>
        <pc:cxnChg chg="add mod">
          <ac:chgData name="Andrej Bogdanov (CSD)" userId="54a3fc38-bcd8-4812-b887-b84a314b9e17" providerId="ADAL" clId="{C462AAE6-844A-A640-AF43-8A2CE4E1660E}" dt="2021-01-13T07:17:05.992" v="1218" actId="1076"/>
          <ac:cxnSpMkLst>
            <pc:docMk/>
            <pc:sldMk cId="32739879" sldId="293"/>
            <ac:cxnSpMk id="7" creationId="{6D6C7F98-98C6-4543-8A59-D65042E9E741}"/>
          </ac:cxnSpMkLst>
        </pc:cxnChg>
      </pc:sldChg>
      <pc:sldMasterChg chg="modSldLayout">
        <pc:chgData name="Andrej Bogdanov (CSD)" userId="54a3fc38-bcd8-4812-b887-b84a314b9e17" providerId="ADAL" clId="{C462AAE6-844A-A640-AF43-8A2CE4E1660E}" dt="2021-01-13T07:30:07.486" v="1348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C462AAE6-844A-A640-AF43-8A2CE4E1660E}" dt="2021-01-13T07:30:07.486" v="1348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C462AAE6-844A-A640-AF43-8A2CE4E1660E}" dt="2021-01-13T07:30:07.486" v="1348" actId="20577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46D93EEB-EE20-F043-B303-D379EF07537C}"/>
    <pc:docChg chg="custSel addSld delSld modSld">
      <pc:chgData name="Andrej Bogdanov (CSD)" userId="54a3fc38-bcd8-4812-b887-b84a314b9e17" providerId="ADAL" clId="{46D93EEB-EE20-F043-B303-D379EF07537C}" dt="2021-01-13T02:59:46.820" v="66" actId="680"/>
      <pc:docMkLst>
        <pc:docMk/>
      </pc:docMkLst>
      <pc:sldChg chg="modSp mod">
        <pc:chgData name="Andrej Bogdanov (CSD)" userId="54a3fc38-bcd8-4812-b887-b84a314b9e17" providerId="ADAL" clId="{46D93EEB-EE20-F043-B303-D379EF07537C}" dt="2021-01-13T02:54:55.961" v="41" actId="1076"/>
        <pc:sldMkLst>
          <pc:docMk/>
          <pc:sldMk cId="4293983235" sldId="256"/>
        </pc:sldMkLst>
        <pc:spChg chg="mod">
          <ac:chgData name="Andrej Bogdanov (CSD)" userId="54a3fc38-bcd8-4812-b887-b84a314b9e17" providerId="ADAL" clId="{46D93EEB-EE20-F043-B303-D379EF07537C}" dt="2021-01-13T02:54:55.961" v="41" actId="1076"/>
          <ac:spMkLst>
            <pc:docMk/>
            <pc:sldMk cId="4293983235" sldId="256"/>
            <ac:spMk id="2" creationId="{00000000-0000-0000-0000-000000000000}"/>
          </ac:spMkLst>
        </pc:spChg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0449489" sldId="25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71201104" sldId="25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39846032" sldId="25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66480065" sldId="26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367984951" sldId="26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290664766" sldId="26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009012011" sldId="26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203218808" sldId="26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673016085" sldId="265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703338071" sldId="266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861798232" sldId="267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889963386" sldId="268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367920729" sldId="269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15814539" sldId="27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911810824" sldId="27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857692231" sldId="27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61039472" sldId="274"/>
        </pc:sldMkLst>
      </pc:sldChg>
      <pc:sldChg chg="delSp mod">
        <pc:chgData name="Andrej Bogdanov (CSD)" userId="54a3fc38-bcd8-4812-b887-b84a314b9e17" providerId="ADAL" clId="{46D93EEB-EE20-F043-B303-D379EF07537C}" dt="2021-01-13T02:55:41.076" v="42" actId="478"/>
        <pc:sldMkLst>
          <pc:docMk/>
          <pc:sldMk cId="1239993417" sldId="277"/>
        </pc:sldMkLst>
        <pc:inkChg chg="del">
          <ac:chgData name="Andrej Bogdanov (CSD)" userId="54a3fc38-bcd8-4812-b887-b84a314b9e17" providerId="ADAL" clId="{46D93EEB-EE20-F043-B303-D379EF07537C}" dt="2021-01-13T02:55:41.076" v="42" actId="478"/>
          <ac:inkMkLst>
            <pc:docMk/>
            <pc:sldMk cId="1239993417" sldId="277"/>
            <ac:inkMk id="9" creationId="{AF401CA9-E44B-8F48-9CB1-413F37D1CCD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4.255" v="50" actId="478"/>
        <pc:sldMkLst>
          <pc:docMk/>
          <pc:sldMk cId="2732801323" sldId="278"/>
        </pc:sldMkLst>
        <pc:inkChg chg="del">
          <ac:chgData name="Andrej Bogdanov (CSD)" userId="54a3fc38-bcd8-4812-b887-b84a314b9e17" providerId="ADAL" clId="{46D93EEB-EE20-F043-B303-D379EF07537C}" dt="2021-01-13T02:56:32.939" v="49" actId="478"/>
          <ac:inkMkLst>
            <pc:docMk/>
            <pc:sldMk cId="2732801323" sldId="278"/>
            <ac:inkMk id="8" creationId="{9EFF5F76-65C9-F241-BE18-B3C5BF4B5A0C}"/>
          </ac:inkMkLst>
        </pc:inkChg>
        <pc:inkChg chg="del">
          <ac:chgData name="Andrej Bogdanov (CSD)" userId="54a3fc38-bcd8-4812-b887-b84a314b9e17" providerId="ADAL" clId="{46D93EEB-EE20-F043-B303-D379EF07537C}" dt="2021-01-13T02:56:34.255" v="50" actId="478"/>
          <ac:inkMkLst>
            <pc:docMk/>
            <pc:sldMk cId="2732801323" sldId="278"/>
            <ac:inkMk id="9" creationId="{617BF0BA-80EB-1D46-8DAA-D9C96F47EF7C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37.942" v="51" actId="478"/>
        <pc:sldMkLst>
          <pc:docMk/>
          <pc:sldMk cId="3817133386" sldId="279"/>
        </pc:sldMkLst>
        <pc:inkChg chg="del">
          <ac:chgData name="Andrej Bogdanov (CSD)" userId="54a3fc38-bcd8-4812-b887-b84a314b9e17" providerId="ADAL" clId="{46D93EEB-EE20-F043-B303-D379EF07537C}" dt="2021-01-13T02:56:37.942" v="51" actId="478"/>
          <ac:inkMkLst>
            <pc:docMk/>
            <pc:sldMk cId="3817133386" sldId="279"/>
            <ac:inkMk id="2" creationId="{43220655-5000-1B4C-B9E1-4A6A288F6FB7}"/>
          </ac:inkMkLst>
        </pc:inkChg>
      </pc:sldChg>
      <pc:sldChg chg="delSp modSp mod">
        <pc:chgData name="Andrej Bogdanov (CSD)" userId="54a3fc38-bcd8-4812-b887-b84a314b9e17" providerId="ADAL" clId="{46D93EEB-EE20-F043-B303-D379EF07537C}" dt="2021-01-13T02:56:17.288" v="48" actId="478"/>
        <pc:sldMkLst>
          <pc:docMk/>
          <pc:sldMk cId="1006473147" sldId="281"/>
        </pc:sldMkLst>
        <pc:spChg chg="mod">
          <ac:chgData name="Andrej Bogdanov (CSD)" userId="54a3fc38-bcd8-4812-b887-b84a314b9e17" providerId="ADAL" clId="{46D93EEB-EE20-F043-B303-D379EF07537C}" dt="2021-01-13T02:56:00.344" v="45" actId="2711"/>
          <ac:spMkLst>
            <pc:docMk/>
            <pc:sldMk cId="1006473147" sldId="281"/>
            <ac:spMk id="3" creationId="{D8DE5AF4-474E-9A4D-B460-045444CDC8B9}"/>
          </ac:spMkLst>
        </pc:spChg>
        <pc:inkChg chg="del">
          <ac:chgData name="Andrej Bogdanov (CSD)" userId="54a3fc38-bcd8-4812-b887-b84a314b9e17" providerId="ADAL" clId="{46D93EEB-EE20-F043-B303-D379EF07537C}" dt="2021-01-13T02:56:14.241" v="46" actId="478"/>
          <ac:inkMkLst>
            <pc:docMk/>
            <pc:sldMk cId="1006473147" sldId="281"/>
            <ac:inkMk id="6" creationId="{A6305A09-BAED-A540-8B1F-DA928545E545}"/>
          </ac:inkMkLst>
        </pc:inkChg>
        <pc:inkChg chg="del">
          <ac:chgData name="Andrej Bogdanov (CSD)" userId="54a3fc38-bcd8-4812-b887-b84a314b9e17" providerId="ADAL" clId="{46D93EEB-EE20-F043-B303-D379EF07537C}" dt="2021-01-13T02:56:17.288" v="48" actId="478"/>
          <ac:inkMkLst>
            <pc:docMk/>
            <pc:sldMk cId="1006473147" sldId="281"/>
            <ac:inkMk id="8" creationId="{CB07F26C-7666-8840-8B91-F2660FE2F897}"/>
          </ac:inkMkLst>
        </pc:inkChg>
        <pc:inkChg chg="del">
          <ac:chgData name="Andrej Bogdanov (CSD)" userId="54a3fc38-bcd8-4812-b887-b84a314b9e17" providerId="ADAL" clId="{46D93EEB-EE20-F043-B303-D379EF07537C}" dt="2021-01-13T02:56:16.018" v="47" actId="478"/>
          <ac:inkMkLst>
            <pc:docMk/>
            <pc:sldMk cId="1006473147" sldId="281"/>
            <ac:inkMk id="11" creationId="{FEDE7556-C160-2D44-9BD7-7FDF798C0C8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6:57.775" v="53" actId="478"/>
        <pc:sldMkLst>
          <pc:docMk/>
          <pc:sldMk cId="2632464731" sldId="282"/>
        </pc:sldMkLst>
        <pc:inkChg chg="del">
          <ac:chgData name="Andrej Bogdanov (CSD)" userId="54a3fc38-bcd8-4812-b887-b84a314b9e17" providerId="ADAL" clId="{46D93EEB-EE20-F043-B303-D379EF07537C}" dt="2021-01-13T02:56:56.425" v="52" actId="478"/>
          <ac:inkMkLst>
            <pc:docMk/>
            <pc:sldMk cId="2632464731" sldId="282"/>
            <ac:inkMk id="7" creationId="{7E89D870-E876-C142-9BAE-EC924361E38B}"/>
          </ac:inkMkLst>
        </pc:inkChg>
        <pc:inkChg chg="del">
          <ac:chgData name="Andrej Bogdanov (CSD)" userId="54a3fc38-bcd8-4812-b887-b84a314b9e17" providerId="ADAL" clId="{46D93EEB-EE20-F043-B303-D379EF07537C}" dt="2021-01-13T02:56:57.775" v="53" actId="478"/>
          <ac:inkMkLst>
            <pc:docMk/>
            <pc:sldMk cId="2632464731" sldId="282"/>
            <ac:inkMk id="8" creationId="{DEEFC079-86B1-A746-A0FE-34FC49C6687A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03.039" v="56" actId="478"/>
        <pc:sldMkLst>
          <pc:docMk/>
          <pc:sldMk cId="2097432329" sldId="283"/>
        </pc:sldMkLst>
        <pc:inkChg chg="del">
          <ac:chgData name="Andrej Bogdanov (CSD)" userId="54a3fc38-bcd8-4812-b887-b84a314b9e17" providerId="ADAL" clId="{46D93EEB-EE20-F043-B303-D379EF07537C}" dt="2021-01-13T02:57:00.016" v="54" actId="478"/>
          <ac:inkMkLst>
            <pc:docMk/>
            <pc:sldMk cId="2097432329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46D93EEB-EE20-F043-B303-D379EF07537C}" dt="2021-01-13T02:57:01.172" v="55" actId="478"/>
          <ac:inkMkLst>
            <pc:docMk/>
            <pc:sldMk cId="2097432329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46D93EEB-EE20-F043-B303-D379EF07537C}" dt="2021-01-13T02:57:03.039" v="56" actId="478"/>
          <ac:inkMkLst>
            <pc:docMk/>
            <pc:sldMk cId="2097432329" sldId="283"/>
            <ac:inkMk id="4" creationId="{B02C2489-E96C-5841-ABC1-E650A30E8BE4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7:53.994" v="61" actId="478"/>
        <pc:sldMkLst>
          <pc:docMk/>
          <pc:sldMk cId="17673665" sldId="284"/>
        </pc:sldMkLst>
        <pc:inkChg chg="del">
          <ac:chgData name="Andrej Bogdanov (CSD)" userId="54a3fc38-bcd8-4812-b887-b84a314b9e17" providerId="ADAL" clId="{46D93EEB-EE20-F043-B303-D379EF07537C}" dt="2021-01-13T02:57:49.728" v="58" actId="478"/>
          <ac:inkMkLst>
            <pc:docMk/>
            <pc:sldMk cId="17673665" sldId="284"/>
            <ac:inkMk id="2" creationId="{7DD16E58-43E2-A547-9CF0-0EDBC991FAD1}"/>
          </ac:inkMkLst>
        </pc:inkChg>
        <pc:inkChg chg="del">
          <ac:chgData name="Andrej Bogdanov (CSD)" userId="54a3fc38-bcd8-4812-b887-b84a314b9e17" providerId="ADAL" clId="{46D93EEB-EE20-F043-B303-D379EF07537C}" dt="2021-01-13T02:57:48.084" v="57" actId="478"/>
          <ac:inkMkLst>
            <pc:docMk/>
            <pc:sldMk cId="17673665" sldId="284"/>
            <ac:inkMk id="6" creationId="{A0160DB7-F7D6-C74F-A42F-C98EDBED6873}"/>
          </ac:inkMkLst>
        </pc:inkChg>
        <pc:inkChg chg="del">
          <ac:chgData name="Andrej Bogdanov (CSD)" userId="54a3fc38-bcd8-4812-b887-b84a314b9e17" providerId="ADAL" clId="{46D93EEB-EE20-F043-B303-D379EF07537C}" dt="2021-01-13T02:57:50.994" v="59" actId="478"/>
          <ac:inkMkLst>
            <pc:docMk/>
            <pc:sldMk cId="17673665" sldId="284"/>
            <ac:inkMk id="7" creationId="{55FD46A5-8DD2-AF45-B81C-1DE2361A9E88}"/>
          </ac:inkMkLst>
        </pc:inkChg>
        <pc:inkChg chg="del">
          <ac:chgData name="Andrej Bogdanov (CSD)" userId="54a3fc38-bcd8-4812-b887-b84a314b9e17" providerId="ADAL" clId="{46D93EEB-EE20-F043-B303-D379EF07537C}" dt="2021-01-13T02:57:52.571" v="60" actId="478"/>
          <ac:inkMkLst>
            <pc:docMk/>
            <pc:sldMk cId="17673665" sldId="284"/>
            <ac:inkMk id="8" creationId="{2565134F-1A6A-2643-B5F2-2FBD95823007}"/>
          </ac:inkMkLst>
        </pc:inkChg>
        <pc:inkChg chg="del">
          <ac:chgData name="Andrej Bogdanov (CSD)" userId="54a3fc38-bcd8-4812-b887-b84a314b9e17" providerId="ADAL" clId="{46D93EEB-EE20-F043-B303-D379EF07537C}" dt="2021-01-13T02:57:53.994" v="61" actId="478"/>
          <ac:inkMkLst>
            <pc:docMk/>
            <pc:sldMk cId="17673665" sldId="284"/>
            <ac:inkMk id="9" creationId="{8D21F96B-5035-8D41-BC63-12A1F2B66B66}"/>
          </ac:inkMkLst>
        </pc:inkChg>
      </pc:sldChg>
      <pc:sldChg chg="delSp mod">
        <pc:chgData name="Andrej Bogdanov (CSD)" userId="54a3fc38-bcd8-4812-b887-b84a314b9e17" providerId="ADAL" clId="{46D93EEB-EE20-F043-B303-D379EF07537C}" dt="2021-01-13T02:58:07.288" v="65" actId="478"/>
        <pc:sldMkLst>
          <pc:docMk/>
          <pc:sldMk cId="3076498198" sldId="285"/>
        </pc:sldMkLst>
        <pc:inkChg chg="del">
          <ac:chgData name="Andrej Bogdanov (CSD)" userId="54a3fc38-bcd8-4812-b887-b84a314b9e17" providerId="ADAL" clId="{46D93EEB-EE20-F043-B303-D379EF07537C}" dt="2021-01-13T02:58:07.288" v="65" actId="478"/>
          <ac:inkMkLst>
            <pc:docMk/>
            <pc:sldMk cId="3076498198" sldId="285"/>
            <ac:inkMk id="4" creationId="{BDB9CF2B-E151-064B-B605-0189C7F3D6AB}"/>
          </ac:inkMkLst>
        </pc:inkChg>
        <pc:inkChg chg="del">
          <ac:chgData name="Andrej Bogdanov (CSD)" userId="54a3fc38-bcd8-4812-b887-b84a314b9e17" providerId="ADAL" clId="{46D93EEB-EE20-F043-B303-D379EF07537C}" dt="2021-01-13T02:57:56.876" v="62" actId="478"/>
          <ac:inkMkLst>
            <pc:docMk/>
            <pc:sldMk cId="3076498198" sldId="285"/>
            <ac:inkMk id="5" creationId="{24BF58A9-DE81-5A4F-AB41-A46C60E2AF90}"/>
          </ac:inkMkLst>
        </pc:inkChg>
        <pc:inkChg chg="del">
          <ac:chgData name="Andrej Bogdanov (CSD)" userId="54a3fc38-bcd8-4812-b887-b84a314b9e17" providerId="ADAL" clId="{46D93EEB-EE20-F043-B303-D379EF07537C}" dt="2021-01-13T02:57:58.692" v="63" actId="478"/>
          <ac:inkMkLst>
            <pc:docMk/>
            <pc:sldMk cId="3076498198" sldId="285"/>
            <ac:inkMk id="6" creationId="{EF81C6F7-3D44-FF46-8BAF-03292C0E6C1A}"/>
          </ac:inkMkLst>
        </pc:inkChg>
        <pc:inkChg chg="del">
          <ac:chgData name="Andrej Bogdanov (CSD)" userId="54a3fc38-bcd8-4812-b887-b84a314b9e17" providerId="ADAL" clId="{46D93EEB-EE20-F043-B303-D379EF07537C}" dt="2021-01-13T02:58:01.098" v="64" actId="478"/>
          <ac:inkMkLst>
            <pc:docMk/>
            <pc:sldMk cId="3076498198" sldId="285"/>
            <ac:inkMk id="7" creationId="{54D48F89-1035-5449-B2DF-4081E1F3ED9D}"/>
          </ac:inkMkLst>
        </pc:inkChg>
      </pc:sldChg>
      <pc:sldChg chg="new">
        <pc:chgData name="Andrej Bogdanov (CSD)" userId="54a3fc38-bcd8-4812-b887-b84a314b9e17" providerId="ADAL" clId="{46D93EEB-EE20-F043-B303-D379EF07537C}" dt="2021-01-13T02:59:46.820" v="66" actId="680"/>
        <pc:sldMkLst>
          <pc:docMk/>
          <pc:sldMk cId="832676892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1985372151" sldId="290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008524110" sldId="291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887772425" sldId="292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238857303" sldId="293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3516696549" sldId="294"/>
        </pc:sldMkLst>
      </pc:sldChg>
      <pc:sldChg chg="del">
        <pc:chgData name="Andrej Bogdanov (CSD)" userId="54a3fc38-bcd8-4812-b887-b84a314b9e17" providerId="ADAL" clId="{46D93EEB-EE20-F043-B303-D379EF07537C}" dt="2021-01-13T02:54:35.698" v="0" actId="2696"/>
        <pc:sldMkLst>
          <pc:docMk/>
          <pc:sldMk cId="2515994884" sldId="295"/>
        </pc:sldMkLst>
      </pc:sldChg>
    </pc:docChg>
  </pc:docChgLst>
  <pc:docChgLst>
    <pc:chgData name="Andrej Bogdanov (CSD)" userId="54a3fc38-bcd8-4812-b887-b84a314b9e17" providerId="ADAL" clId="{7F7ED7AF-B87D-FA48-A333-B3018F4FB300}"/>
    <pc:docChg chg="undo custSel modSld">
      <pc:chgData name="Andrej Bogdanov (CSD)" userId="54a3fc38-bcd8-4812-b887-b84a314b9e17" providerId="ADAL" clId="{7F7ED7AF-B87D-FA48-A333-B3018F4FB300}" dt="2021-01-21T08:27:43.935" v="11" actId="1076"/>
      <pc:docMkLst>
        <pc:docMk/>
      </pc:docMkLst>
      <pc:sldChg chg="modSp mod">
        <pc:chgData name="Andrej Bogdanov (CSD)" userId="54a3fc38-bcd8-4812-b887-b84a314b9e17" providerId="ADAL" clId="{7F7ED7AF-B87D-FA48-A333-B3018F4FB300}" dt="2021-01-21T08:27:43.935" v="11" actId="1076"/>
        <pc:sldMkLst>
          <pc:docMk/>
          <pc:sldMk cId="373244353" sldId="297"/>
        </pc:sldMkLst>
        <pc:spChg chg="mod">
          <ac:chgData name="Andrej Bogdanov (CSD)" userId="54a3fc38-bcd8-4812-b887-b84a314b9e17" providerId="ADAL" clId="{7F7ED7AF-B87D-FA48-A333-B3018F4FB300}" dt="2021-01-21T08:27:39.910" v="10" actId="1076"/>
          <ac:spMkLst>
            <pc:docMk/>
            <pc:sldMk cId="373244353" sldId="297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7F7ED7AF-B87D-FA48-A333-B3018F4FB300}" dt="2021-01-21T08:27:43.935" v="11" actId="1076"/>
          <ac:spMkLst>
            <pc:docMk/>
            <pc:sldMk cId="373244353" sldId="297"/>
            <ac:spMk id="22" creationId="{2BB55BCC-8640-D148-A187-4DCB722C869E}"/>
          </ac:spMkLst>
        </pc:spChg>
      </pc:sldChg>
    </pc:docChg>
  </pc:docChgLst>
  <pc:docChgLst>
    <pc:chgData name="Andrej Bogdanov" userId="51811781_tp_dropbox" providerId="OAuth2" clId="{91BABE35-15E8-744E-B38C-86F437B6E3E6}"/>
    <pc:docChg chg="custSel modSld">
      <pc:chgData name="Andrej Bogdanov" userId="51811781_tp_dropbox" providerId="OAuth2" clId="{91BABE35-15E8-744E-B38C-86F437B6E3E6}" dt="2019-03-06T04:37:05.861" v="3" actId="7634"/>
      <pc:docMkLst>
        <pc:docMk/>
      </pc:docMkLst>
    </pc:docChg>
  </pc:docChgLst>
  <pc:docChgLst>
    <pc:chgData name="Andrej Bogdanov" userId="51811781_tp_dropbox" providerId="OAuth2" clId="{57DA58E2-8ADE-0242-8089-701BD50565A1}"/>
    <pc:docChg chg="undo custSel addSld modSld">
      <pc:chgData name="Andrej Bogdanov" userId="51811781_tp_dropbox" providerId="OAuth2" clId="{57DA58E2-8ADE-0242-8089-701BD50565A1}" dt="2019-04-15T08:23:55.296" v="379" actId="7634"/>
      <pc:docMkLst>
        <pc:docMk/>
      </pc:docMkLst>
      <pc:sldChg chg="addSp modSp">
        <pc:chgData name="Andrej Bogdanov" userId="51811781_tp_dropbox" providerId="OAuth2" clId="{57DA58E2-8ADE-0242-8089-701BD50565A1}" dt="2019-03-25T02:30:37.903" v="1" actId="1076"/>
        <pc:sldMkLst>
          <pc:docMk/>
          <pc:sldMk cId="1639846032" sldId="259"/>
        </pc:sldMkLst>
        <pc:inkChg chg="add mod">
          <ac:chgData name="Andrej Bogdanov" userId="51811781_tp_dropbox" providerId="OAuth2" clId="{57DA58E2-8ADE-0242-8089-701BD50565A1}" dt="2019-03-25T02:30:37.903" v="1" actId="1076"/>
          <ac:inkMkLst>
            <pc:docMk/>
            <pc:sldMk cId="1639846032" sldId="259"/>
            <ac:inkMk id="3" creationId="{C7F2F64C-F09A-6240-861D-FD710306C24A}"/>
          </ac:inkMkLst>
        </pc:inkChg>
      </pc:sldChg>
      <pc:sldChg chg="addSp">
        <pc:chgData name="Andrej Bogdanov" userId="51811781_tp_dropbox" providerId="OAuth2" clId="{57DA58E2-8ADE-0242-8089-701BD50565A1}" dt="2019-03-25T02:32:47.050" v="2" actId="7634"/>
        <pc:sldMkLst>
          <pc:docMk/>
          <pc:sldMk cId="3066480065" sldId="260"/>
        </pc:sldMkLst>
        <pc:inkChg chg="add">
          <ac:chgData name="Andrej Bogdanov" userId="51811781_tp_dropbox" providerId="OAuth2" clId="{57DA58E2-8ADE-0242-8089-701BD50565A1}" dt="2019-03-25T02:18:46.674" v="0" actId="7634"/>
          <ac:inkMkLst>
            <pc:docMk/>
            <pc:sldMk cId="3066480065" sldId="260"/>
            <ac:inkMk id="2" creationId="{97570770-2A70-8C45-B904-46C9087D4F1C}"/>
          </ac:inkMkLst>
        </pc:inkChg>
        <pc:inkChg chg="add">
          <ac:chgData name="Andrej Bogdanov" userId="51811781_tp_dropbox" providerId="OAuth2" clId="{57DA58E2-8ADE-0242-8089-701BD50565A1}" dt="2019-03-25T02:32:47.050" v="2" actId="7634"/>
          <ac:inkMkLst>
            <pc:docMk/>
            <pc:sldMk cId="3066480065" sldId="260"/>
            <ac:inkMk id="3" creationId="{4DE483A9-8E06-ED48-AC4A-E10AD6D79D08}"/>
          </ac:inkMkLst>
        </pc:inkChg>
      </pc:sldChg>
      <pc:sldChg chg="addSp">
        <pc:chgData name="Andrej Bogdanov" userId="51811781_tp_dropbox" providerId="OAuth2" clId="{57DA58E2-8ADE-0242-8089-701BD50565A1}" dt="2019-04-10T01:36:29.633" v="144" actId="7634"/>
        <pc:sldMkLst>
          <pc:docMk/>
          <pc:sldMk cId="3009012011" sldId="263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3009012011" sldId="263"/>
            <ac:inkMk id="8" creationId="{DF7A1CCF-5024-B840-BB2D-69A4E4044F47}"/>
          </ac:inkMkLst>
        </pc:inkChg>
        <pc:inkChg chg="add">
          <ac:chgData name="Andrej Bogdanov" userId="51811781_tp_dropbox" providerId="OAuth2" clId="{57DA58E2-8ADE-0242-8089-701BD50565A1}" dt="2019-04-10T01:36:29.633" v="144" actId="7634"/>
          <ac:inkMkLst>
            <pc:docMk/>
            <pc:sldMk cId="3009012011" sldId="263"/>
            <ac:inkMk id="9" creationId="{1BBA9263-5CD6-A541-B99E-C3D0BA4DAE14}"/>
          </ac:inkMkLst>
        </pc:inkChg>
      </pc:sldChg>
      <pc:sldChg chg="addSp modSp">
        <pc:chgData name="Andrej Bogdanov" userId="51811781_tp_dropbox" providerId="OAuth2" clId="{57DA58E2-8ADE-0242-8089-701BD50565A1}" dt="2019-04-08T03:55:44.980" v="28"/>
        <pc:sldMkLst>
          <pc:docMk/>
          <pc:sldMk cId="2203218808" sldId="264"/>
        </pc:sldMkLst>
        <pc:spChg chg="mod">
          <ac:chgData name="Andrej Bogdanov" userId="51811781_tp_dropbox" providerId="OAuth2" clId="{57DA58E2-8ADE-0242-8089-701BD50565A1}" dt="2019-04-08T03:51:06.186" v="7" actId="1076"/>
          <ac:spMkLst>
            <pc:docMk/>
            <pc:sldMk cId="2203218808" sldId="264"/>
            <ac:spMk id="5" creationId="{606961E9-2E4B-9946-8DAB-E81DA2BF64E9}"/>
          </ac:spMkLst>
        </pc:spChg>
        <pc:inkChg chg="add mod modStrokes">
          <ac:chgData name="Andrej Bogdanov" userId="51811781_tp_dropbox" providerId="OAuth2" clId="{57DA58E2-8ADE-0242-8089-701BD50565A1}" dt="2019-04-08T03:55:44.980" v="28"/>
          <ac:inkMkLst>
            <pc:docMk/>
            <pc:sldMk cId="2203218808" sldId="264"/>
            <ac:inkMk id="6" creationId="{29AFDA56-1833-1849-82C0-E9B895127BFF}"/>
          </ac:inkMkLst>
        </pc:inkChg>
        <pc:inkChg chg="add mod">
          <ac:chgData name="Andrej Bogdanov" userId="51811781_tp_dropbox" providerId="OAuth2" clId="{57DA58E2-8ADE-0242-8089-701BD50565A1}" dt="2019-04-08T03:54:23.687" v="22" actId="1076"/>
          <ac:inkMkLst>
            <pc:docMk/>
            <pc:sldMk cId="2203218808" sldId="264"/>
            <ac:inkMk id="7" creationId="{874EFBCF-004A-254E-8619-5591B735CBB5}"/>
          </ac:inkMkLst>
        </pc:inkChg>
        <pc:inkChg chg="add mod modStrokes">
          <ac:chgData name="Andrej Bogdanov" userId="51811781_tp_dropbox" providerId="OAuth2" clId="{57DA58E2-8ADE-0242-8089-701BD50565A1}" dt="2019-04-08T03:55:21.360" v="24"/>
          <ac:inkMkLst>
            <pc:docMk/>
            <pc:sldMk cId="2203218808" sldId="264"/>
            <ac:inkMk id="8" creationId="{CB7AA9C6-BB4A-D04B-8E5C-3FFEC1A49557}"/>
          </ac:inkMkLst>
        </pc:inkChg>
        <pc:inkChg chg="add">
          <ac:chgData name="Andrej Bogdanov" userId="51811781_tp_dropbox" providerId="OAuth2" clId="{57DA58E2-8ADE-0242-8089-701BD50565A1}" dt="2019-04-08T03:55:42.094" v="27" actId="7634"/>
          <ac:inkMkLst>
            <pc:docMk/>
            <pc:sldMk cId="2203218808" sldId="264"/>
            <ac:inkMk id="9" creationId="{CF514C06-AED3-CB46-A963-44B0F9A799AE}"/>
          </ac:inkMkLst>
        </pc:inkChg>
      </pc:sldChg>
      <pc:sldChg chg="addSp modSp">
        <pc:chgData name="Andrej Bogdanov" userId="51811781_tp_dropbox" providerId="OAuth2" clId="{57DA58E2-8ADE-0242-8089-701BD50565A1}" dt="2019-04-08T04:01:53.873" v="39" actId="1076"/>
        <pc:sldMkLst>
          <pc:docMk/>
          <pc:sldMk cId="1673016085" sldId="265"/>
        </pc:sldMkLst>
        <pc:inkChg chg="add mod modStrokes">
          <ac:chgData name="Andrej Bogdanov" userId="51811781_tp_dropbox" providerId="OAuth2" clId="{57DA58E2-8ADE-0242-8089-701BD50565A1}" dt="2019-04-08T04:00:47.634" v="37" actId="1076"/>
          <ac:inkMkLst>
            <pc:docMk/>
            <pc:sldMk cId="1673016085" sldId="265"/>
            <ac:inkMk id="3" creationId="{376F9161-D6D7-694D-8F99-9571C721A6C1}"/>
          </ac:inkMkLst>
        </pc:inkChg>
        <pc:inkChg chg="add mod">
          <ac:chgData name="Andrej Bogdanov" userId="51811781_tp_dropbox" providerId="OAuth2" clId="{57DA58E2-8ADE-0242-8089-701BD50565A1}" dt="2019-04-08T04:00:16.341" v="33" actId="1076"/>
          <ac:inkMkLst>
            <pc:docMk/>
            <pc:sldMk cId="1673016085" sldId="265"/>
            <ac:inkMk id="4" creationId="{2E1FA5B9-1A9B-4D46-8C22-BFBA0B3669C2}"/>
          </ac:inkMkLst>
        </pc:inkChg>
        <pc:inkChg chg="add mod">
          <ac:chgData name="Andrej Bogdanov" userId="51811781_tp_dropbox" providerId="OAuth2" clId="{57DA58E2-8ADE-0242-8089-701BD50565A1}" dt="2019-04-08T04:01:53.873" v="39" actId="1076"/>
          <ac:inkMkLst>
            <pc:docMk/>
            <pc:sldMk cId="1673016085" sldId="265"/>
            <ac:inkMk id="5" creationId="{F45C743C-1CFC-1B43-84F3-36C384C26820}"/>
          </ac:inkMkLst>
        </pc:inkChg>
      </pc:sldChg>
      <pc:sldChg chg="addSp">
        <pc:chgData name="Andrej Bogdanov" userId="51811781_tp_dropbox" providerId="OAuth2" clId="{57DA58E2-8ADE-0242-8089-701BD50565A1}" dt="2019-04-08T02:10:23.613" v="3" actId="7634"/>
        <pc:sldMkLst>
          <pc:docMk/>
          <pc:sldMk cId="2703338071" sldId="266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2703338071" sldId="266"/>
            <ac:inkMk id="8" creationId="{89E967E6-D935-D347-9D05-6ADB5C13541C}"/>
          </ac:inkMkLst>
        </pc:inkChg>
      </pc:sldChg>
      <pc:sldChg chg="addSp delSp modSp">
        <pc:chgData name="Andrej Bogdanov" userId="51811781_tp_dropbox" providerId="OAuth2" clId="{57DA58E2-8ADE-0242-8089-701BD50565A1}" dt="2019-04-08T04:08:16.873" v="66"/>
        <pc:sldMkLst>
          <pc:docMk/>
          <pc:sldMk cId="2861798232" sldId="267"/>
        </pc:sldMkLst>
        <pc:inkChg chg="add mod modStrokes">
          <ac:chgData name="Andrej Bogdanov" userId="51811781_tp_dropbox" providerId="OAuth2" clId="{57DA58E2-8ADE-0242-8089-701BD50565A1}" dt="2019-04-08T04:08:16.873" v="66"/>
          <ac:inkMkLst>
            <pc:docMk/>
            <pc:sldMk cId="2861798232" sldId="267"/>
            <ac:inkMk id="3" creationId="{BD0D3A08-75F8-E740-8545-9D3048607D3F}"/>
          </ac:inkMkLst>
        </pc:inkChg>
        <pc:inkChg chg="add">
          <ac:chgData name="Andrej Bogdanov" userId="51811781_tp_dropbox" providerId="OAuth2" clId="{57DA58E2-8ADE-0242-8089-701BD50565A1}" dt="2019-04-08T04:04:38.549" v="47" actId="7634"/>
          <ac:inkMkLst>
            <pc:docMk/>
            <pc:sldMk cId="2861798232" sldId="267"/>
            <ac:inkMk id="4" creationId="{87093FF2-AF0F-904E-8329-018DE294E394}"/>
          </ac:inkMkLst>
        </pc:inkChg>
        <pc:inkChg chg="add del">
          <ac:chgData name="Andrej Bogdanov" userId="51811781_tp_dropbox" providerId="OAuth2" clId="{57DA58E2-8ADE-0242-8089-701BD50565A1}" dt="2019-04-08T04:05:13.681" v="50"/>
          <ac:inkMkLst>
            <pc:docMk/>
            <pc:sldMk cId="2861798232" sldId="267"/>
            <ac:inkMk id="5" creationId="{5384D15D-78B6-6A4E-B675-04C19AD7E3BB}"/>
          </ac:inkMkLst>
        </pc:inkChg>
        <pc:inkChg chg="add mod">
          <ac:chgData name="Andrej Bogdanov" userId="51811781_tp_dropbox" providerId="OAuth2" clId="{57DA58E2-8ADE-0242-8089-701BD50565A1}" dt="2019-04-08T04:08:00.161" v="65" actId="1076"/>
          <ac:inkMkLst>
            <pc:docMk/>
            <pc:sldMk cId="2861798232" sldId="267"/>
            <ac:inkMk id="6" creationId="{8210A656-A078-A441-B369-0AB4C32193E5}"/>
          </ac:inkMkLst>
        </pc:inkChg>
      </pc:sldChg>
      <pc:sldChg chg="addSp">
        <pc:chgData name="Andrej Bogdanov" userId="51811781_tp_dropbox" providerId="OAuth2" clId="{57DA58E2-8ADE-0242-8089-701BD50565A1}" dt="2019-04-08T02:14:11.554" v="4" actId="7634"/>
        <pc:sldMkLst>
          <pc:docMk/>
          <pc:sldMk cId="1889963386" sldId="268"/>
        </pc:sldMkLst>
        <pc:inkChg chg="add">
          <ac:chgData name="Andrej Bogdanov" userId="51811781_tp_dropbox" providerId="OAuth2" clId="{57DA58E2-8ADE-0242-8089-701BD50565A1}" dt="2019-04-08T02:10:23.613" v="3" actId="7634"/>
          <ac:inkMkLst>
            <pc:docMk/>
            <pc:sldMk cId="1889963386" sldId="268"/>
            <ac:inkMk id="2" creationId="{B2B42C2E-67DF-BF43-8F64-5F651C7D7DBF}"/>
          </ac:inkMkLst>
        </pc:inkChg>
        <pc:inkChg chg="add">
          <ac:chgData name="Andrej Bogdanov" userId="51811781_tp_dropbox" providerId="OAuth2" clId="{57DA58E2-8ADE-0242-8089-701BD50565A1}" dt="2019-04-08T02:14:11.554" v="4" actId="7634"/>
          <ac:inkMkLst>
            <pc:docMk/>
            <pc:sldMk cId="1889963386" sldId="268"/>
            <ac:inkMk id="4" creationId="{D05707BB-0FB4-3C49-8AE4-0993A31AC10B}"/>
          </ac:inkMkLst>
        </pc:inkChg>
      </pc:sldChg>
      <pc:sldChg chg="addSp modSp">
        <pc:chgData name="Andrej Bogdanov" userId="51811781_tp_dropbox" providerId="OAuth2" clId="{57DA58E2-8ADE-0242-8089-701BD50565A1}" dt="2019-04-10T03:25:28.093" v="277" actId="7634"/>
        <pc:sldMkLst>
          <pc:docMk/>
          <pc:sldMk cId="2561039472" sldId="274"/>
        </pc:sldMkLst>
        <pc:inkChg chg="add">
          <ac:chgData name="Andrej Bogdanov" userId="51811781_tp_dropbox" providerId="OAuth2" clId="{57DA58E2-8ADE-0242-8089-701BD50565A1}" dt="2019-04-10T01:45:44.945" v="145" actId="7634"/>
          <ac:inkMkLst>
            <pc:docMk/>
            <pc:sldMk cId="2561039472" sldId="274"/>
            <ac:inkMk id="5" creationId="{60061731-55B8-4440-9F70-7C0655D97504}"/>
          </ac:inkMkLst>
        </pc:inkChg>
        <pc:inkChg chg="add mod modStrokes">
          <ac:chgData name="Andrej Bogdanov" userId="51811781_tp_dropbox" providerId="OAuth2" clId="{57DA58E2-8ADE-0242-8089-701BD50565A1}" dt="2019-04-10T03:25:06.873" v="276"/>
          <ac:inkMkLst>
            <pc:docMk/>
            <pc:sldMk cId="2561039472" sldId="274"/>
            <ac:inkMk id="6" creationId="{5E4A1124-FD64-7542-BE92-8DA299F1302E}"/>
          </ac:inkMkLst>
        </pc:inkChg>
        <pc:inkChg chg="add">
          <ac:chgData name="Andrej Bogdanov" userId="51811781_tp_dropbox" providerId="OAuth2" clId="{57DA58E2-8ADE-0242-8089-701BD50565A1}" dt="2019-04-10T03:25:28.093" v="277" actId="7634"/>
          <ac:inkMkLst>
            <pc:docMk/>
            <pc:sldMk cId="2561039472" sldId="274"/>
            <ac:inkMk id="7" creationId="{ABB59371-88BD-F444-8224-455651652A8E}"/>
          </ac:inkMkLst>
        </pc:inkChg>
      </pc:sldChg>
      <pc:sldChg chg="addSp">
        <pc:chgData name="Andrej Bogdanov" userId="51811781_tp_dropbox" providerId="OAuth2" clId="{57DA58E2-8ADE-0242-8089-701BD50565A1}" dt="2019-04-10T02:17:57.068" v="148" actId="7634"/>
        <pc:sldMkLst>
          <pc:docMk/>
          <pc:sldMk cId="451442098" sldId="275"/>
        </pc:sldMkLst>
        <pc:inkChg chg="add">
          <ac:chgData name="Andrej Bogdanov" userId="51811781_tp_dropbox" providerId="OAuth2" clId="{57DA58E2-8ADE-0242-8089-701BD50565A1}" dt="2019-04-10T02:17:57.068" v="148" actId="7634"/>
          <ac:inkMkLst>
            <pc:docMk/>
            <pc:sldMk cId="451442098" sldId="275"/>
            <ac:inkMk id="6" creationId="{F84A1462-D189-5D42-9BD6-B6BE8736962C}"/>
          </ac:inkMkLst>
        </pc:inkChg>
      </pc:sldChg>
      <pc:sldChg chg="addSp modSp">
        <pc:chgData name="Andrej Bogdanov" userId="51811781_tp_dropbox" providerId="OAuth2" clId="{57DA58E2-8ADE-0242-8089-701BD50565A1}" dt="2019-04-10T03:23:42.169" v="272" actId="7634"/>
        <pc:sldMkLst>
          <pc:docMk/>
          <pc:sldMk cId="2515272520" sldId="276"/>
        </pc:sldMkLst>
        <pc:inkChg chg="add mod modStrokes">
          <ac:chgData name="Andrej Bogdanov" userId="51811781_tp_dropbox" providerId="OAuth2" clId="{57DA58E2-8ADE-0242-8089-701BD50565A1}" dt="2019-04-10T03:22:18.067" v="271"/>
          <ac:inkMkLst>
            <pc:docMk/>
            <pc:sldMk cId="2515272520" sldId="276"/>
            <ac:inkMk id="2" creationId="{8132A784-F096-C848-83D9-6EA03776B402}"/>
          </ac:inkMkLst>
        </pc:inkChg>
        <pc:inkChg chg="add">
          <ac:chgData name="Andrej Bogdanov" userId="51811781_tp_dropbox" providerId="OAuth2" clId="{57DA58E2-8ADE-0242-8089-701BD50565A1}" dt="2019-04-10T03:22:06.277" v="268" actId="7634"/>
          <ac:inkMkLst>
            <pc:docMk/>
            <pc:sldMk cId="2515272520" sldId="276"/>
            <ac:inkMk id="3" creationId="{4A27BD2E-5F9D-A44A-8C51-069FFEB8A221}"/>
          </ac:inkMkLst>
        </pc:inkChg>
        <pc:inkChg chg="add">
          <ac:chgData name="Andrej Bogdanov" userId="51811781_tp_dropbox" providerId="OAuth2" clId="{57DA58E2-8ADE-0242-8089-701BD50565A1}" dt="2019-04-10T03:23:42.169" v="272" actId="7634"/>
          <ac:inkMkLst>
            <pc:docMk/>
            <pc:sldMk cId="2515272520" sldId="276"/>
            <ac:inkMk id="4" creationId="{B68B29B5-0923-4E4D-A147-591EC39DCCED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239993417" sldId="277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239993417" sldId="277"/>
            <ac:inkMk id="5" creationId="{D2772E92-3E0A-544D-A6B7-A844DE3E0B07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2732801323" sldId="278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2732801323" sldId="278"/>
            <ac:inkMk id="8" creationId="{3CD3523F-4B1E-664C-923D-BD9AB7FE4948}"/>
          </ac:inkMkLst>
        </pc:inkChg>
      </pc:sldChg>
      <pc:sldChg chg="addSp">
        <pc:chgData name="Andrej Bogdanov" userId="51811781_tp_dropbox" providerId="OAuth2" clId="{57DA58E2-8ADE-0242-8089-701BD50565A1}" dt="2019-04-10T02:40:09.276" v="151" actId="7634"/>
        <pc:sldMkLst>
          <pc:docMk/>
          <pc:sldMk cId="1006473147" sldId="281"/>
        </pc:sldMkLst>
        <pc:inkChg chg="add">
          <ac:chgData name="Andrej Bogdanov" userId="51811781_tp_dropbox" providerId="OAuth2" clId="{57DA58E2-8ADE-0242-8089-701BD50565A1}" dt="2019-04-10T02:40:09.276" v="151" actId="7634"/>
          <ac:inkMkLst>
            <pc:docMk/>
            <pc:sldMk cId="1006473147" sldId="281"/>
            <ac:inkMk id="6" creationId="{B5122362-58F2-CA45-BD99-098407B1D37C}"/>
          </ac:inkMkLst>
        </pc:inkChg>
      </pc:sldChg>
      <pc:sldChg chg="addSp delSp modSp">
        <pc:chgData name="Andrej Bogdanov" userId="51811781_tp_dropbox" providerId="OAuth2" clId="{57DA58E2-8ADE-0242-8089-701BD50565A1}" dt="2019-04-10T03:30:06.630" v="318" actId="7634"/>
        <pc:sldMkLst>
          <pc:docMk/>
          <pc:sldMk cId="2097432329" sldId="283"/>
        </pc:sldMkLst>
        <pc:spChg chg="mod">
          <ac:chgData name="Andrej Bogdanov" userId="51811781_tp_dropbox" providerId="OAuth2" clId="{57DA58E2-8ADE-0242-8089-701BD50565A1}" dt="2019-04-10T00:56:25.954" v="94" actId="20577"/>
          <ac:spMkLst>
            <pc:docMk/>
            <pc:sldMk cId="2097432329" sldId="283"/>
            <ac:spMk id="5" creationId="{73BC8590-924B-DD48-873E-E1CAFF61CAA7}"/>
          </ac:spMkLst>
        </pc:spChg>
        <pc:spChg chg="mod">
          <ac:chgData name="Andrej Bogdanov" userId="51811781_tp_dropbox" providerId="OAuth2" clId="{57DA58E2-8ADE-0242-8089-701BD50565A1}" dt="2019-04-10T00:56:33.264" v="100" actId="20577"/>
          <ac:spMkLst>
            <pc:docMk/>
            <pc:sldMk cId="2097432329" sldId="283"/>
            <ac:spMk id="20" creationId="{DFC8E1E8-273E-1340-B24D-36377E4C5158}"/>
          </ac:spMkLst>
        </pc:spChg>
        <pc:spChg chg="mod">
          <ac:chgData name="Andrej Bogdanov" userId="51811781_tp_dropbox" providerId="OAuth2" clId="{57DA58E2-8ADE-0242-8089-701BD50565A1}" dt="2019-04-10T00:56:36.509" v="103" actId="20577"/>
          <ac:spMkLst>
            <pc:docMk/>
            <pc:sldMk cId="2097432329" sldId="283"/>
            <ac:spMk id="21" creationId="{14615287-8321-924B-B8D7-01C2F14C704B}"/>
          </ac:spMkLst>
        </pc:spChg>
        <pc:spChg chg="mod">
          <ac:chgData name="Andrej Bogdanov" userId="51811781_tp_dropbox" providerId="OAuth2" clId="{57DA58E2-8ADE-0242-8089-701BD50565A1}" dt="2019-04-10T00:56:29.769" v="97" actId="20577"/>
          <ac:spMkLst>
            <pc:docMk/>
            <pc:sldMk cId="2097432329" sldId="283"/>
            <ac:spMk id="22" creationId="{60511A0D-C892-9041-BC5C-C567A49F7384}"/>
          </ac:spMkLst>
        </pc:spChg>
        <pc:spChg chg="add del">
          <ac:chgData name="Andrej Bogdanov" userId="51811781_tp_dropbox" providerId="OAuth2" clId="{57DA58E2-8ADE-0242-8089-701BD50565A1}" dt="2019-04-10T00:56:42.604" v="106" actId="478"/>
          <ac:spMkLst>
            <pc:docMk/>
            <pc:sldMk cId="2097432329" sldId="283"/>
            <ac:spMk id="24" creationId="{364C76A6-6840-D44B-8205-44654D2941FA}"/>
          </ac:spMkLst>
        </pc:sp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2" creationId="{7BEA5F43-49FC-DA4D-AA4F-FA017632BC53}"/>
          </ac:inkMkLst>
        </pc:inkChg>
        <pc:inkChg chg="add del">
          <ac:chgData name="Andrej Bogdanov" userId="51811781_tp_dropbox" providerId="OAuth2" clId="{57DA58E2-8ADE-0242-8089-701BD50565A1}" dt="2019-04-10T03:26:49.597" v="301"/>
          <ac:inkMkLst>
            <pc:docMk/>
            <pc:sldMk cId="2097432329" sldId="283"/>
            <ac:inkMk id="3" creationId="{2A98819B-077A-6542-A176-8FC309183FFA}"/>
          </ac:inkMkLst>
        </pc:inkChg>
        <pc:inkChg chg="add del mod reco">
          <ac:chgData name="Andrej Bogdanov" userId="51811781_tp_dropbox" providerId="OAuth2" clId="{57DA58E2-8ADE-0242-8089-701BD50565A1}" dt="2019-04-10T03:28:03.423" v="317" actId="1076"/>
          <ac:inkMkLst>
            <pc:docMk/>
            <pc:sldMk cId="2097432329" sldId="283"/>
            <ac:inkMk id="4" creationId="{89A394A6-B86D-264C-A377-D69DD22E9F39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7" creationId="{1487D68A-E5B1-8E43-9A9A-4A76C80D5DC0}"/>
          </ac:inkMkLst>
        </pc:inkChg>
        <pc:inkChg chg="add del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9" creationId="{7FAEC2A8-2595-134B-9712-452751DB4320}"/>
          </ac:inkMkLst>
        </pc:inkChg>
        <pc:inkChg chg="add del mod reco">
          <ac:chgData name="Andrej Bogdanov" userId="51811781_tp_dropbox" providerId="OAuth2" clId="{57DA58E2-8ADE-0242-8089-701BD50565A1}" dt="2019-04-10T03:27:23.364" v="309" actId="22"/>
          <ac:inkMkLst>
            <pc:docMk/>
            <pc:sldMk cId="2097432329" sldId="283"/>
            <ac:inkMk id="13" creationId="{913A25F4-A895-E84F-B70F-ACF46AA3F6FB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29" creationId="{A532A761-18D6-9841-AD25-8B8AF5E503C2}"/>
          </ac:inkMkLst>
        </pc:inkChg>
        <pc:inkChg chg="add del">
          <ac:chgData name="Andrej Bogdanov" userId="51811781_tp_dropbox" providerId="OAuth2" clId="{57DA58E2-8ADE-0242-8089-701BD50565A1}" dt="2019-04-10T03:27:29.574" v="312"/>
          <ac:inkMkLst>
            <pc:docMk/>
            <pc:sldMk cId="2097432329" sldId="283"/>
            <ac:inkMk id="31" creationId="{9CF83689-276A-104A-A0B3-A6A92A8A4164}"/>
          </ac:inkMkLst>
        </pc:inkChg>
        <pc:inkChg chg="add mod reco">
          <ac:chgData name="Andrej Bogdanov" userId="51811781_tp_dropbox" providerId="OAuth2" clId="{57DA58E2-8ADE-0242-8089-701BD50565A1}" dt="2019-04-10T03:27:58.730" v="316" actId="1076"/>
          <ac:inkMkLst>
            <pc:docMk/>
            <pc:sldMk cId="2097432329" sldId="283"/>
            <ac:inkMk id="32" creationId="{69448D21-59BD-234F-A6C4-DF73E96229F0}"/>
          </ac:inkMkLst>
        </pc:inkChg>
        <pc:inkChg chg="add">
          <ac:chgData name="Andrej Bogdanov" userId="51811781_tp_dropbox" providerId="OAuth2" clId="{57DA58E2-8ADE-0242-8089-701BD50565A1}" dt="2019-04-10T03:30:06.630" v="318" actId="7634"/>
          <ac:inkMkLst>
            <pc:docMk/>
            <pc:sldMk cId="2097432329" sldId="283"/>
            <ac:inkMk id="34" creationId="{2F1F0461-9A32-CE46-A5D3-B783ED457E2C}"/>
          </ac:inkMkLst>
        </pc:inkChg>
      </pc:sldChg>
      <pc:sldChg chg="addSp modSp">
        <pc:chgData name="Andrej Bogdanov" userId="51811781_tp_dropbox" providerId="OAuth2" clId="{57DA58E2-8ADE-0242-8089-701BD50565A1}" dt="2019-04-10T03:48:38.503" v="340"/>
        <pc:sldMkLst>
          <pc:docMk/>
          <pc:sldMk cId="17673665" sldId="284"/>
        </pc:sldMkLst>
        <pc:spChg chg="mod">
          <ac:chgData name="Andrej Bogdanov" userId="51811781_tp_dropbox" providerId="OAuth2" clId="{57DA58E2-8ADE-0242-8089-701BD50565A1}" dt="2019-04-10T01:08:33.289" v="138" actId="14100"/>
          <ac:spMkLst>
            <pc:docMk/>
            <pc:sldMk cId="17673665" sldId="284"/>
            <ac:spMk id="5" creationId="{5A4A3310-4551-3C42-92C0-AD26D5217BE9}"/>
          </ac:spMkLst>
        </pc:spChg>
        <pc:inkChg chg="add mod modStrokes">
          <ac:chgData name="Andrej Bogdanov" userId="51811781_tp_dropbox" providerId="OAuth2" clId="{57DA58E2-8ADE-0242-8089-701BD50565A1}" dt="2019-04-10T03:48:38.503" v="340"/>
          <ac:inkMkLst>
            <pc:docMk/>
            <pc:sldMk cId="17673665" sldId="284"/>
            <ac:inkMk id="2" creationId="{94391BE4-38EA-5E4C-B91B-52EC5D17E56C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17673665" sldId="284"/>
            <ac:inkMk id="6" creationId="{39C652FE-54BB-9846-87C1-81F3EA6E2A4A}"/>
          </ac:inkMkLst>
        </pc:inkChg>
      </pc:sldChg>
      <pc:sldChg chg="addSp modSp">
        <pc:chgData name="Andrej Bogdanov" userId="51811781_tp_dropbox" providerId="OAuth2" clId="{57DA58E2-8ADE-0242-8089-701BD50565A1}" dt="2019-04-10T03:47:48.291" v="338" actId="1076"/>
        <pc:sldMkLst>
          <pc:docMk/>
          <pc:sldMk cId="3076498198" sldId="285"/>
        </pc:sldMkLst>
        <pc:spChg chg="mod">
          <ac:chgData name="Andrej Bogdanov" userId="51811781_tp_dropbox" providerId="OAuth2" clId="{57DA58E2-8ADE-0242-8089-701BD50565A1}" dt="2019-04-10T01:08:44.710" v="143" actId="20577"/>
          <ac:spMkLst>
            <pc:docMk/>
            <pc:sldMk cId="3076498198" sldId="285"/>
            <ac:spMk id="2" creationId="{52889E8A-70FD-1247-BC7D-A18365956C52}"/>
          </ac:spMkLst>
        </pc:spChg>
        <pc:inkChg chg="add mod modStrokes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4" creationId="{60620633-B51A-2F4B-9832-341DA4010B7A}"/>
          </ac:inkMkLst>
        </pc:inkChg>
        <pc:inkChg chg="add">
          <ac:chgData name="Andrej Bogdanov" userId="51811781_tp_dropbox" providerId="OAuth2" clId="{57DA58E2-8ADE-0242-8089-701BD50565A1}" dt="2019-04-10T03:32:30.451" v="321" actId="7634"/>
          <ac:inkMkLst>
            <pc:docMk/>
            <pc:sldMk cId="3076498198" sldId="285"/>
            <ac:inkMk id="5" creationId="{14452514-D165-A84F-AB78-D03FBCA60892}"/>
          </ac:inkMkLst>
        </pc:inkChg>
        <pc:inkChg chg="add mod">
          <ac:chgData name="Andrej Bogdanov" userId="51811781_tp_dropbox" providerId="OAuth2" clId="{57DA58E2-8ADE-0242-8089-701BD50565A1}" dt="2019-04-10T03:47:48.291" v="338" actId="1076"/>
          <ac:inkMkLst>
            <pc:docMk/>
            <pc:sldMk cId="3076498198" sldId="285"/>
            <ac:inkMk id="6" creationId="{7A708B35-38D7-9B45-9F05-7571D098A30D}"/>
          </ac:inkMkLst>
        </pc:inkChg>
      </pc:sldChg>
      <pc:sldChg chg="addSp delSp modSp">
        <pc:chgData name="Andrej Bogdanov" userId="51811781_tp_dropbox" providerId="OAuth2" clId="{57DA58E2-8ADE-0242-8089-701BD50565A1}" dt="2019-04-15T01:52:16.085" v="342" actId="7634"/>
        <pc:sldMkLst>
          <pc:docMk/>
          <pc:sldMk cId="2268389162" sldId="286"/>
        </pc:sldMkLst>
        <pc:inkChg chg="add">
          <ac:chgData name="Andrej Bogdanov" userId="51811781_tp_dropbox" providerId="OAuth2" clId="{57DA58E2-8ADE-0242-8089-701BD50565A1}" dt="2019-04-15T01:52:16.085" v="342" actId="7634"/>
          <ac:inkMkLst>
            <pc:docMk/>
            <pc:sldMk cId="2268389162" sldId="286"/>
            <ac:inkMk id="3" creationId="{221A9483-90F8-B54F-90ED-9304BE37BAB8}"/>
          </ac:inkMkLst>
        </pc:inkChg>
        <pc:inkChg chg="add del mod modStrokes">
          <ac:chgData name="Andrej Bogdanov" userId="51811781_tp_dropbox" providerId="OAuth2" clId="{57DA58E2-8ADE-0242-8089-701BD50565A1}" dt="2019-04-10T03:35:33.922" v="333"/>
          <ac:inkMkLst>
            <pc:docMk/>
            <pc:sldMk cId="2268389162" sldId="286"/>
            <ac:inkMk id="3" creationId="{F1368EEE-26C7-F345-808A-6262E7B6A96C}"/>
          </ac:inkMkLst>
        </pc:inkChg>
        <pc:inkChg chg="add mod modStrokes">
          <ac:chgData name="Andrej Bogdanov" userId="51811781_tp_dropbox" providerId="OAuth2" clId="{57DA58E2-8ADE-0242-8089-701BD50565A1}" dt="2019-04-10T03:47:14.708" v="337" actId="1076"/>
          <ac:inkMkLst>
            <pc:docMk/>
            <pc:sldMk cId="2268389162" sldId="286"/>
            <ac:inkMk id="4" creationId="{2E8C32FF-828B-B747-AD67-4DD6CB929644}"/>
          </ac:inkMkLst>
        </pc:inkChg>
        <pc:inkChg chg="add">
          <ac:chgData name="Andrej Bogdanov" userId="51811781_tp_dropbox" providerId="OAuth2" clId="{57DA58E2-8ADE-0242-8089-701BD50565A1}" dt="2019-04-10T03:46:00.883" v="336" actId="7634"/>
          <ac:inkMkLst>
            <pc:docMk/>
            <pc:sldMk cId="2268389162" sldId="286"/>
            <ac:inkMk id="5" creationId="{7C03D04D-9D91-CE4F-8495-104B7A01B1CD}"/>
          </ac:inkMkLst>
        </pc:inkChg>
      </pc:sldChg>
      <pc:sldChg chg="addSp delSp modSp">
        <pc:chgData name="Andrej Bogdanov" userId="51811781_tp_dropbox" providerId="OAuth2" clId="{57DA58E2-8ADE-0242-8089-701BD50565A1}" dt="2019-04-15T02:40:05.883" v="373" actId="7634"/>
        <pc:sldMkLst>
          <pc:docMk/>
          <pc:sldMk cId="3474182209" sldId="287"/>
        </pc:sldMkLst>
        <pc:spChg chg="mod">
          <ac:chgData name="Andrej Bogdanov" userId="51811781_tp_dropbox" providerId="OAuth2" clId="{57DA58E2-8ADE-0242-8089-701BD50565A1}" dt="2019-04-15T02:38:20.682" v="359" actId="114"/>
          <ac:spMkLst>
            <pc:docMk/>
            <pc:sldMk cId="3474182209" sldId="287"/>
            <ac:spMk id="3" creationId="{F6D8157F-C70B-3146-9CEE-34DC099A04EE}"/>
          </ac:spMkLst>
        </pc:spChg>
        <pc:inkChg chg="add mod modStrokes">
          <ac:chgData name="Andrej Bogdanov" userId="51811781_tp_dropbox" providerId="OAuth2" clId="{57DA58E2-8ADE-0242-8089-701BD50565A1}" dt="2019-04-15T02:39:43.358" v="372"/>
          <ac:inkMkLst>
            <pc:docMk/>
            <pc:sldMk cId="3474182209" sldId="287"/>
            <ac:inkMk id="2" creationId="{6F87D766-835D-B841-9E64-E65B2AF82128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4" creationId="{4330DDBF-4EEF-A14E-9814-613A0D0D8C3D}"/>
          </ac:inkMkLst>
        </pc:inkChg>
        <pc:inkChg chg="add del">
          <ac:chgData name="Andrej Bogdanov" userId="51811781_tp_dropbox" providerId="OAuth2" clId="{57DA58E2-8ADE-0242-8089-701BD50565A1}" dt="2019-04-15T02:38:37.182" v="362"/>
          <ac:inkMkLst>
            <pc:docMk/>
            <pc:sldMk cId="3474182209" sldId="287"/>
            <ac:inkMk id="5" creationId="{BED85378-C802-1D43-A49C-6F5EE34F98CA}"/>
          </ac:inkMkLst>
        </pc:inkChg>
        <pc:inkChg chg="add del reco">
          <ac:chgData name="Andrej Bogdanov" userId="51811781_tp_dropbox" providerId="OAuth2" clId="{57DA58E2-8ADE-0242-8089-701BD50565A1}" dt="2019-04-15T02:38:39.058" v="364"/>
          <ac:inkMkLst>
            <pc:docMk/>
            <pc:sldMk cId="3474182209" sldId="287"/>
            <ac:inkMk id="6" creationId="{E2EC74C1-BC13-3048-BD31-C1DEEBF562DE}"/>
          </ac:inkMkLst>
        </pc:inkChg>
        <pc:inkChg chg="add del">
          <ac:chgData name="Andrej Bogdanov" userId="51811781_tp_dropbox" providerId="OAuth2" clId="{57DA58E2-8ADE-0242-8089-701BD50565A1}" dt="2019-04-15T02:39:29.837" v="369" actId="21"/>
          <ac:inkMkLst>
            <pc:docMk/>
            <pc:sldMk cId="3474182209" sldId="287"/>
            <ac:inkMk id="8" creationId="{71C60199-B0F3-4448-88DF-AABE4472C9B9}"/>
          </ac:inkMkLst>
        </pc:inkChg>
        <pc:inkChg chg="add">
          <ac:chgData name="Andrej Bogdanov" userId="51811781_tp_dropbox" providerId="OAuth2" clId="{57DA58E2-8ADE-0242-8089-701BD50565A1}" dt="2019-04-15T02:40:05.883" v="373" actId="7634"/>
          <ac:inkMkLst>
            <pc:docMk/>
            <pc:sldMk cId="3474182209" sldId="287"/>
            <ac:inkMk id="10" creationId="{8BCBE41A-36AF-624F-A81F-7911C10FDC9D}"/>
          </ac:inkMkLst>
        </pc:inkChg>
      </pc:sldChg>
      <pc:sldChg chg="addSp delSp modSp new">
        <pc:chgData name="Andrej Bogdanov" userId="51811781_tp_dropbox" providerId="OAuth2" clId="{57DA58E2-8ADE-0242-8089-701BD50565A1}" dt="2019-04-10T03:26:23.269" v="299"/>
        <pc:sldMkLst>
          <pc:docMk/>
          <pc:sldMk cId="3571456247" sldId="288"/>
        </pc:sldMkLst>
        <pc:inkChg chg="add mod modStrokes">
          <ac:chgData name="Andrej Bogdanov" userId="51811781_tp_dropbox" providerId="OAuth2" clId="{57DA58E2-8ADE-0242-8089-701BD50565A1}" dt="2019-04-10T03:25:54.682" v="282"/>
          <ac:inkMkLst>
            <pc:docMk/>
            <pc:sldMk cId="3571456247" sldId="288"/>
            <ac:inkMk id="2" creationId="{F5FBBB89-936B-F145-8236-9A1DDC94C88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3" creationId="{A5F138F3-3B07-0647-A47E-9024C0BA9CCE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4" creationId="{82545F52-EB9B-1F46-9D7C-CF2C64411B60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5" creationId="{E2C14C03-33F9-1A48-BE8E-9EF7CA3B2EE8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6" creationId="{17B62FAD-395B-2E4D-B362-B9D38D7F56B4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7" creationId="{CE26445C-A278-D14D-B570-5451F1561F26}"/>
          </ac:inkMkLst>
        </pc:inkChg>
        <pc:inkChg chg="add del">
          <ac:chgData name="Andrej Bogdanov" userId="51811781_tp_dropbox" providerId="OAuth2" clId="{57DA58E2-8ADE-0242-8089-701BD50565A1}" dt="2019-04-10T02:41:12.755" v="160"/>
          <ac:inkMkLst>
            <pc:docMk/>
            <pc:sldMk cId="3571456247" sldId="288"/>
            <ac:inkMk id="8" creationId="{218B842C-A693-AF44-AF34-FD8C33F56B61}"/>
          </ac:inkMkLst>
        </pc:inkChg>
        <pc:inkChg chg="add del">
          <ac:chgData name="Andrej Bogdanov" userId="51811781_tp_dropbox" providerId="OAuth2" clId="{57DA58E2-8ADE-0242-8089-701BD50565A1}" dt="2019-04-10T03:26:23.268" v="297"/>
          <ac:inkMkLst>
            <pc:docMk/>
            <pc:sldMk cId="3571456247" sldId="288"/>
            <ac:inkMk id="9" creationId="{2D8041A5-A1FF-9F49-8B06-AFBF6462E638}"/>
          </ac:inkMkLst>
        </pc:inkChg>
        <pc:inkChg chg="add del">
          <ac:chgData name="Andrej Bogdanov" userId="51811781_tp_dropbox" providerId="OAuth2" clId="{57DA58E2-8ADE-0242-8089-701BD50565A1}" dt="2019-04-10T03:26:23.262" v="292"/>
          <ac:inkMkLst>
            <pc:docMk/>
            <pc:sldMk cId="3571456247" sldId="288"/>
            <ac:inkMk id="10" creationId="{03627F3F-EDE7-4D48-B2FB-62591EAC453D}"/>
          </ac:inkMkLst>
        </pc:inkChg>
        <pc:inkChg chg="add del reco">
          <ac:chgData name="Andrej Bogdanov" userId="51811781_tp_dropbox" providerId="OAuth2" clId="{57DA58E2-8ADE-0242-8089-701BD50565A1}" dt="2019-04-10T03:26:23.256" v="289"/>
          <ac:inkMkLst>
            <pc:docMk/>
            <pc:sldMk cId="3571456247" sldId="288"/>
            <ac:inkMk id="11" creationId="{4C826943-C0F7-4E43-912C-184D49742E61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3" creationId="{A141A503-B31E-EE43-948E-65FF4151A014}"/>
          </ac:inkMkLst>
        </pc:inkChg>
        <pc:inkChg chg="add del">
          <ac:chgData name="Andrej Bogdanov" userId="51811781_tp_dropbox" providerId="OAuth2" clId="{57DA58E2-8ADE-0242-8089-701BD50565A1}" dt="2019-04-10T02:41:15.083" v="164"/>
          <ac:inkMkLst>
            <pc:docMk/>
            <pc:sldMk cId="3571456247" sldId="288"/>
            <ac:inkMk id="14" creationId="{472C0909-49FA-C64F-A509-7FBABDF6F633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5" creationId="{F2296906-2AC2-5B4C-8989-3548AD47E10A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7" creationId="{C3851059-A2D6-F54C-8999-A14D59A2B68B}"/>
          </ac:inkMkLst>
        </pc:inkChg>
        <pc:inkChg chg="add del">
          <ac:chgData name="Andrej Bogdanov" userId="51811781_tp_dropbox" providerId="OAuth2" clId="{57DA58E2-8ADE-0242-8089-701BD50565A1}" dt="2019-04-10T02:41:16.660" v="167"/>
          <ac:inkMkLst>
            <pc:docMk/>
            <pc:sldMk cId="3571456247" sldId="288"/>
            <ac:inkMk id="18" creationId="{078D8A6E-8C90-C943-8045-E2016BD87CCC}"/>
          </ac:inkMkLst>
        </pc:inkChg>
        <pc:inkChg chg="add del reco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19" creationId="{D94834B3-0AD7-AB40-84AA-8926772E9DCD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1" creationId="{89868929-C45F-A546-BDE4-135FACC9BBA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2" creationId="{9448138A-657C-7F4E-B8E4-58207082284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3" creationId="{C014C8BC-373A-9840-A837-96674599594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4" creationId="{3720F73A-5FC5-184B-BCCB-70609E1B293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5" creationId="{AD98316A-57DC-E349-90BB-AFE72D30B9C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6" creationId="{CB9ACF4F-3F4E-6148-B8E9-4F5FE1523B4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7" creationId="{F7B27F66-E185-0743-A941-BEFC5477C32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8" creationId="{9FB30209-D38A-E740-A65A-5BDD09C1BB15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29" creationId="{5ED3CA65-11DB-2B43-AE22-925EEE04B28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0" creationId="{8074CBC9-4FBA-7949-B7DF-93C458B0788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1" creationId="{1BEFA84F-90B0-9A40-A5DC-ADA4D92A47B8}"/>
          </ac:inkMkLst>
        </pc:inkChg>
        <pc:inkChg chg="add del">
          <ac:chgData name="Andrej Bogdanov" userId="51811781_tp_dropbox" providerId="OAuth2" clId="{57DA58E2-8ADE-0242-8089-701BD50565A1}" dt="2019-04-10T03:26:23.263" v="293"/>
          <ac:inkMkLst>
            <pc:docMk/>
            <pc:sldMk cId="3571456247" sldId="288"/>
            <ac:inkMk id="32" creationId="{857615D7-AF2B-024B-8449-8D1CA384C9B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3" creationId="{07670DC5-9410-3447-BC6F-CC7C8F6CE69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4" creationId="{F00E4F9F-03E8-8A43-BFA2-784159D24320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5" creationId="{3960C015-64E7-3944-BD40-C605E0BFC69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6" creationId="{B6162B45-787B-644E-A3C3-B518086DD314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7" creationId="{70ED6C9A-C705-7B44-AB04-6AA19A4B666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8" creationId="{C1BB01B8-935D-1D4A-A27E-BE717B6C437F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39" creationId="{72FE35E9-78F2-F142-9FFA-8F12DD7EA55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0" creationId="{2C5FB382-2E2E-8848-97AA-811A8424D42E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1" creationId="{E78DF128-0E2A-B84A-BA1A-5B67BB498F3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2" creationId="{507CB018-5442-724F-A2F1-FF954D11463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3" creationId="{42F898AA-105E-6344-BA30-66533C64E6DB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4" creationId="{8805D19D-CACB-A942-A50C-662B4C0E5F37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5" creationId="{2653B6E7-4951-9D4A-AE27-1A7F3E2C1713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6" creationId="{362BADD8-0B58-0148-874B-3755AD457E7C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7" creationId="{CAA4596E-04C4-9944-851D-677D57468D98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8" creationId="{D019BEC2-41C7-124F-A564-B2023707A361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49" creationId="{A11896EA-D7C4-E44A-8F58-44D89569B3EA}"/>
          </ac:inkMkLst>
        </pc:inkChg>
        <pc:inkChg chg="add del">
          <ac:chgData name="Andrej Bogdanov" userId="51811781_tp_dropbox" providerId="OAuth2" clId="{57DA58E2-8ADE-0242-8089-701BD50565A1}" dt="2019-04-10T02:41:28.054" v="198"/>
          <ac:inkMkLst>
            <pc:docMk/>
            <pc:sldMk cId="3571456247" sldId="288"/>
            <ac:inkMk id="50" creationId="{AADACD30-CA91-8C46-B0D2-AA7F69977089}"/>
          </ac:inkMkLst>
        </pc:inkChg>
        <pc:inkChg chg="add del mod reco modStrokes">
          <ac:chgData name="Andrej Bogdanov" userId="51811781_tp_dropbox" providerId="OAuth2" clId="{57DA58E2-8ADE-0242-8089-701BD50565A1}" dt="2019-04-10T03:26:23.254" v="288"/>
          <ac:inkMkLst>
            <pc:docMk/>
            <pc:sldMk cId="3571456247" sldId="288"/>
            <ac:inkMk id="51" creationId="{77FF10D4-852A-D346-AA7B-619E0A0AD8EA}"/>
          </ac:inkMkLst>
        </pc:inkChg>
        <pc:inkChg chg="add del reco">
          <ac:chgData name="Andrej Bogdanov" userId="51811781_tp_dropbox" providerId="OAuth2" clId="{57DA58E2-8ADE-0242-8089-701BD50565A1}" dt="2019-04-10T03:26:23.264" v="294"/>
          <ac:inkMkLst>
            <pc:docMk/>
            <pc:sldMk cId="3571456247" sldId="288"/>
            <ac:inkMk id="52" creationId="{6BB2DCC6-42FE-1D40-86F3-2B33BF28A106}"/>
          </ac:inkMkLst>
        </pc:inkChg>
        <pc:inkChg chg="add del reco">
          <ac:chgData name="Andrej Bogdanov" userId="51811781_tp_dropbox" providerId="OAuth2" clId="{57DA58E2-8ADE-0242-8089-701BD50565A1}" dt="2019-04-10T03:26:23.261" v="291"/>
          <ac:inkMkLst>
            <pc:docMk/>
            <pc:sldMk cId="3571456247" sldId="288"/>
            <ac:inkMk id="53" creationId="{0251BB72-7D92-8F42-B2E2-6804527CF413}"/>
          </ac:inkMkLst>
        </pc:inkChg>
        <pc:inkChg chg="add del reco">
          <ac:chgData name="Andrej Bogdanov" userId="51811781_tp_dropbox" providerId="OAuth2" clId="{57DA58E2-8ADE-0242-8089-701BD50565A1}" dt="2019-04-10T03:26:23.268" v="298"/>
          <ac:inkMkLst>
            <pc:docMk/>
            <pc:sldMk cId="3571456247" sldId="288"/>
            <ac:inkMk id="54" creationId="{DA8AFB15-93CA-1146-BC23-34DF40D14B5C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59" creationId="{13C8F51A-D1FA-584B-B2DD-95A51E499171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0" creationId="{AD1D43B5-2CD4-A047-9F01-9639A6510EE0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1" creationId="{BEF865B3-6DC5-A447-B766-69163B48E97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2" creationId="{FE2B7B84-2A10-2047-BB33-AA8DB0208D3F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3" creationId="{009560A8-70F2-2549-8BB1-E8DF83176D53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4" creationId="{F53C7FB6-233A-2348-BAA9-830776B078B8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5" creationId="{D3A15814-193A-7E42-A65E-969CC93032CA}"/>
          </ac:inkMkLst>
        </pc:inkChg>
        <pc:inkChg chg="add del">
          <ac:chgData name="Andrej Bogdanov" userId="51811781_tp_dropbox" providerId="OAuth2" clId="{57DA58E2-8ADE-0242-8089-701BD50565A1}" dt="2019-04-10T02:41:53.671" v="209"/>
          <ac:inkMkLst>
            <pc:docMk/>
            <pc:sldMk cId="3571456247" sldId="288"/>
            <ac:inkMk id="66" creationId="{C203065E-21A1-6A47-9B43-7ED85583A984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67" creationId="{1F75F94A-3DC3-F14D-8F87-2CC3AEF64522}"/>
          </ac:inkMkLst>
        </pc:inkChg>
        <pc:inkChg chg="add del reco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68" creationId="{5745A3F2-C963-2F44-A111-99CC9F297761}"/>
          </ac:inkMkLst>
        </pc:inkChg>
        <pc:inkChg chg="add del reco">
          <ac:chgData name="Andrej Bogdanov" userId="51811781_tp_dropbox" providerId="OAuth2" clId="{57DA58E2-8ADE-0242-8089-701BD50565A1}" dt="2019-04-10T03:26:23.267" v="296"/>
          <ac:inkMkLst>
            <pc:docMk/>
            <pc:sldMk cId="3571456247" sldId="288"/>
            <ac:inkMk id="69" creationId="{EF826B0C-BE8B-1846-9A3C-1FDAB31868CE}"/>
          </ac:inkMkLst>
        </pc:inkChg>
        <pc:inkChg chg="add del">
          <ac:chgData name="Andrej Bogdanov" userId="51811781_tp_dropbox" providerId="OAuth2" clId="{57DA58E2-8ADE-0242-8089-701BD50565A1}" dt="2019-04-10T02:42:12.174" v="212"/>
          <ac:inkMkLst>
            <pc:docMk/>
            <pc:sldMk cId="3571456247" sldId="288"/>
            <ac:inkMk id="72" creationId="{273FDC23-A62B-FB45-90B5-E4B0957DF67B}"/>
          </ac:inkMkLst>
        </pc:inkChg>
        <pc:inkChg chg="add del mod reco modStrokes">
          <ac:chgData name="Andrej Bogdanov" userId="51811781_tp_dropbox" providerId="OAuth2" clId="{57DA58E2-8ADE-0242-8089-701BD50565A1}" dt="2019-04-10T03:26:23.269" v="299"/>
          <ac:inkMkLst>
            <pc:docMk/>
            <pc:sldMk cId="3571456247" sldId="288"/>
            <ac:inkMk id="73" creationId="{881DA3A5-CC3D-5341-AF6D-A9A8E5C87D50}"/>
          </ac:inkMkLst>
        </pc:inkChg>
        <pc:inkChg chg="add del">
          <ac:chgData name="Andrej Bogdanov" userId="51811781_tp_dropbox" providerId="OAuth2" clId="{57DA58E2-8ADE-0242-8089-701BD50565A1}" dt="2019-04-10T02:42:13.772" v="214"/>
          <ac:inkMkLst>
            <pc:docMk/>
            <pc:sldMk cId="3571456247" sldId="288"/>
            <ac:inkMk id="75" creationId="{B764D888-8FD4-A043-85A7-0A59909FCDB1}"/>
          </ac:inkMkLst>
        </pc:inkChg>
        <pc:inkChg chg="add del mod reco modStrokes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76" creationId="{B821489C-9108-5647-956C-EAF3F640B6AF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8" creationId="{446C8A73-A87A-444F-86D4-F5B88392F803}"/>
          </ac:inkMkLst>
        </pc:inkChg>
        <pc:inkChg chg="add del">
          <ac:chgData name="Andrej Bogdanov" userId="51811781_tp_dropbox" providerId="OAuth2" clId="{57DA58E2-8ADE-0242-8089-701BD50565A1}" dt="2019-04-10T02:42:21.507" v="218"/>
          <ac:inkMkLst>
            <pc:docMk/>
            <pc:sldMk cId="3571456247" sldId="288"/>
            <ac:inkMk id="79" creationId="{99023D49-854E-2F42-B805-E6C0B79996A1}"/>
          </ac:inkMkLst>
        </pc:inkChg>
        <pc:inkChg chg="add del reco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0" creationId="{91E3B7AA-0D7E-B74F-9A55-E2BEBF4DD923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2" creationId="{8CCC139D-82CA-074C-897C-B94745DF51B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3" creationId="{D191F918-0B82-5F43-9ED8-3EA37C364A9E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4" creationId="{7152E038-BE24-6543-9C69-6A89D8ADD5F4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5" creationId="{9894A9C4-A1A2-5E45-93E5-87C240340842}"/>
          </ac:inkMkLst>
        </pc:inkChg>
        <pc:inkChg chg="add del">
          <ac:chgData name="Andrej Bogdanov" userId="51811781_tp_dropbox" providerId="OAuth2" clId="{57DA58E2-8ADE-0242-8089-701BD50565A1}" dt="2019-04-10T02:42:25.428" v="225"/>
          <ac:inkMkLst>
            <pc:docMk/>
            <pc:sldMk cId="3571456247" sldId="288"/>
            <ac:inkMk id="86" creationId="{1CBAD699-739F-5141-B54F-D2A84629259A}"/>
          </ac:inkMkLst>
        </pc:inkChg>
        <pc:inkChg chg="add del mod reco modStrokes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7" creationId="{970C276E-1D11-394F-9936-A2D9F3578CD9}"/>
          </ac:inkMkLst>
        </pc:inkChg>
        <pc:inkChg chg="add del">
          <ac:chgData name="Andrej Bogdanov" userId="51811781_tp_dropbox" providerId="OAuth2" clId="{57DA58E2-8ADE-0242-8089-701BD50565A1}" dt="2019-04-10T02:43:06.829" v="230"/>
          <ac:inkMkLst>
            <pc:docMk/>
            <pc:sldMk cId="3571456247" sldId="288"/>
            <ac:inkMk id="89" creationId="{F364EB1E-9626-224A-8FDE-851E5541B0D7}"/>
          </ac:inkMkLst>
        </pc:inkChg>
        <pc:inkChg chg="add del reco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0" creationId="{A80C6A80-0FD0-A24B-A0DD-9D8CA4D88AE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2" creationId="{E5CE8C03-130A-C84B-BBB3-9B7D1E5D1EF7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3" creationId="{90A65D80-9DA5-494A-8BF4-DD0C7CC7321A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4" creationId="{393BA5C0-B6FA-A847-93F0-BE9F82F4DAA1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5" creationId="{FD127B1E-A050-7F41-893C-7C1670708A2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6" creationId="{35C827D3-C185-E941-9F4E-EC5A735D2A7E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7" creationId="{7C381FCF-131C-F346-A71B-C6768C44B02B}"/>
          </ac:inkMkLst>
        </pc:inkChg>
        <pc:inkChg chg="add del">
          <ac:chgData name="Andrej Bogdanov" userId="51811781_tp_dropbox" providerId="OAuth2" clId="{57DA58E2-8ADE-0242-8089-701BD50565A1}" dt="2019-04-10T02:43:11.081" v="239"/>
          <ac:inkMkLst>
            <pc:docMk/>
            <pc:sldMk cId="3571456247" sldId="288"/>
            <ac:inkMk id="98" creationId="{7BC2C94D-8108-824E-A714-9B26B9D3BC0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99" creationId="{E957B9A2-D975-D840-9F0B-9EC2506A29A0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1" creationId="{7B05218E-CAAD-9C49-9B68-8D15A002D243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2" creationId="{6AB36460-DDEE-794A-8DBC-7DCF6604D7CE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3" creationId="{A497988E-E8FF-354B-B2ED-FB1FEF1120A2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4" creationId="{054FB767-420A-F24C-B9FA-6102C71FD94C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5" creationId="{BBB20B3F-658B-8A49-AD34-48BB6508F67B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6" creationId="{88F6BAB7-7D4E-984D-A034-C7A35A5DCB85}"/>
          </ac:inkMkLst>
        </pc:inkChg>
        <pc:inkChg chg="add del">
          <ac:chgData name="Andrej Bogdanov" userId="51811781_tp_dropbox" providerId="OAuth2" clId="{57DA58E2-8ADE-0242-8089-701BD50565A1}" dt="2019-04-10T02:43:21.641" v="248"/>
          <ac:inkMkLst>
            <pc:docMk/>
            <pc:sldMk cId="3571456247" sldId="288"/>
            <ac:inkMk id="107" creationId="{A240A0F3-2B8F-424D-929E-085D5A691A89}"/>
          </ac:inkMkLst>
        </pc:inkChg>
        <pc:inkChg chg="add del reco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08" creationId="{0D510B8E-E060-4041-B3ED-830FC8CE540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0" creationId="{AD1AB028-B7D3-DE45-88F4-283B68BA32C0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1" creationId="{629EB2DD-D1C6-FB41-A1AA-C502384D644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2" creationId="{3408A2CC-7A59-044A-A5C6-97FC33319A5F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3" creationId="{0FA1BA23-4404-6E4D-83AE-EFE4DBA616DD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4" creationId="{C6276FC2-0574-5140-8EEA-698A3FF43116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5" creationId="{EA3D0ACC-907A-4F40-B0BB-3C5A7A9688BC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6" creationId="{454385FD-62B1-B740-A479-D91702C342B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7" creationId="{1368F350-DE31-154B-8BB6-859C6288AE09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8" creationId="{CA9B8FB0-0E97-6D40-8BDA-9AEF3FFF5DC2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19" creationId="{28E04887-3300-3B47-9335-44F69832F903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0" creationId="{F43C0CB6-EF72-AA44-912D-0CD89A18CB7A}"/>
          </ac:inkMkLst>
        </pc:inkChg>
        <pc:inkChg chg="add del">
          <ac:chgData name="Andrej Bogdanov" userId="51811781_tp_dropbox" providerId="OAuth2" clId="{57DA58E2-8ADE-0242-8089-701BD50565A1}" dt="2019-04-10T02:43:35.694" v="263"/>
          <ac:inkMkLst>
            <pc:docMk/>
            <pc:sldMk cId="3571456247" sldId="288"/>
            <ac:inkMk id="121" creationId="{5B20A2E4-10E5-CB43-AAAA-E721FD0D4C40}"/>
          </ac:inkMkLst>
        </pc:inkChg>
        <pc:inkChg chg="add del">
          <ac:chgData name="Andrej Bogdanov" userId="51811781_tp_dropbox" providerId="OAuth2" clId="{57DA58E2-8ADE-0242-8089-701BD50565A1}" dt="2019-04-10T03:26:23.265" v="295"/>
          <ac:inkMkLst>
            <pc:docMk/>
            <pc:sldMk cId="3571456247" sldId="288"/>
            <ac:inkMk id="122" creationId="{A6F36117-551E-A94A-8E2C-295D53331A37}"/>
          </ac:inkMkLst>
        </pc:inkChg>
        <pc:inkChg chg="add del reco">
          <ac:chgData name="Andrej Bogdanov" userId="51811781_tp_dropbox" providerId="OAuth2" clId="{57DA58E2-8ADE-0242-8089-701BD50565A1}" dt="2019-04-10T03:26:23.250" v="287"/>
          <ac:inkMkLst>
            <pc:docMk/>
            <pc:sldMk cId="3571456247" sldId="288"/>
            <ac:inkMk id="123" creationId="{130CA82A-CD78-F042-86E3-E8B7D30325DC}"/>
          </ac:inkMkLst>
        </pc:inkChg>
        <pc:inkChg chg="add del reco">
          <ac:chgData name="Andrej Bogdanov" userId="51811781_tp_dropbox" providerId="OAuth2" clId="{57DA58E2-8ADE-0242-8089-701BD50565A1}" dt="2019-04-10T03:26:23.258" v="290"/>
          <ac:inkMkLst>
            <pc:docMk/>
            <pc:sldMk cId="3571456247" sldId="288"/>
            <ac:inkMk id="124" creationId="{DEE15214-91AC-7940-8C7B-EE9BE21E862D}"/>
          </ac:inkMkLst>
        </pc:inkChg>
        <pc:inkChg chg="add del reco">
          <ac:chgData name="Andrej Bogdanov" userId="51811781_tp_dropbox" providerId="OAuth2" clId="{57DA58E2-8ADE-0242-8089-701BD50565A1}" dt="2019-04-10T03:26:23.245" v="286"/>
          <ac:inkMkLst>
            <pc:docMk/>
            <pc:sldMk cId="3571456247" sldId="288"/>
            <ac:inkMk id="125" creationId="{71E8D120-96ED-FF4E-84A0-4A006D781DFF}"/>
          </ac:inkMkLst>
        </pc:inkChg>
        <pc:inkChg chg="add del">
          <ac:chgData name="Andrej Bogdanov" userId="51811781_tp_dropbox" providerId="OAuth2" clId="{57DA58E2-8ADE-0242-8089-701BD50565A1}" dt="2019-04-10T03:25:52.323" v="280"/>
          <ac:inkMkLst>
            <pc:docMk/>
            <pc:sldMk cId="3571456247" sldId="288"/>
            <ac:inkMk id="129" creationId="{A3BBA66B-57F1-FF46-A8CA-501F3F4AAFA3}"/>
          </ac:inkMkLst>
        </pc:inkChg>
        <pc:inkChg chg="add">
          <ac:chgData name="Andrej Bogdanov" userId="51811781_tp_dropbox" providerId="OAuth2" clId="{57DA58E2-8ADE-0242-8089-701BD50565A1}" dt="2019-04-10T03:26:07.804" v="283" actId="7634"/>
          <ac:inkMkLst>
            <pc:docMk/>
            <pc:sldMk cId="3571456247" sldId="288"/>
            <ac:inkMk id="130" creationId="{C7A72E7A-0ECF-B14F-A020-0C0E7F9AB8E7}"/>
          </ac:inkMkLst>
        </pc:inkChg>
      </pc:sldChg>
      <pc:sldChg chg="addSp modSp new">
        <pc:chgData name="Andrej Bogdanov" userId="51811781_tp_dropbox" providerId="OAuth2" clId="{57DA58E2-8ADE-0242-8089-701BD50565A1}" dt="2019-04-15T08:23:55.296" v="379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57DA58E2-8ADE-0242-8089-701BD50565A1}" dt="2019-04-15T08:19:09.233" v="378"/>
          <ac:inkMkLst>
            <pc:docMk/>
            <pc:sldMk cId="3209454138" sldId="289"/>
            <ac:inkMk id="2" creationId="{36798F47-8858-894C-A54C-CA14CD5D3F29}"/>
          </ac:inkMkLst>
        </pc:inkChg>
        <pc:inkChg chg="add">
          <ac:chgData name="Andrej Bogdanov" userId="51811781_tp_dropbox" providerId="OAuth2" clId="{57DA58E2-8ADE-0242-8089-701BD50565A1}" dt="2019-04-15T08:23:55.296" v="379" actId="7634"/>
          <ac:inkMkLst>
            <pc:docMk/>
            <pc:sldMk cId="3209454138" sldId="289"/>
            <ac:inkMk id="3" creationId="{D2737C2A-EDF0-7049-9242-A057D3BC5ABA}"/>
          </ac:inkMkLst>
        </pc:inkChg>
      </pc:sldChg>
    </pc:docChg>
  </pc:docChgLst>
  <pc:docChgLst>
    <pc:chgData name="Andrej Bogdanov" userId="51811781_tp_dropbox" providerId="OAuth2" clId="{41052E45-3DAC-B041-B0DC-B2CDEBDB9ACB}"/>
    <pc:docChg chg="undo redo custSel delSld modSld sldOrd">
      <pc:chgData name="Andrej Bogdanov" userId="51811781_tp_dropbox" providerId="OAuth2" clId="{41052E45-3DAC-B041-B0DC-B2CDEBDB9ACB}" dt="2020-05-10T01:13:01.640" v="315" actId="7634"/>
      <pc:docMkLst>
        <pc:docMk/>
      </pc:docMkLst>
      <pc:sldChg chg="addSp delSp modSp">
        <pc:chgData name="Andrej Bogdanov" userId="51811781_tp_dropbox" providerId="OAuth2" clId="{41052E45-3DAC-B041-B0DC-B2CDEBDB9ACB}" dt="2020-04-15T03:21:08.280" v="7" actId="7634"/>
        <pc:sldMkLst>
          <pc:docMk/>
          <pc:sldMk cId="871201104" sldId="258"/>
        </pc:sldMkLst>
        <pc:inkChg chg="add del mod modStrokes">
          <ac:chgData name="Andrej Bogdanov" userId="51811781_tp_dropbox" providerId="OAuth2" clId="{41052E45-3DAC-B041-B0DC-B2CDEBDB9ACB}" dt="2020-04-15T03:19:54.984" v="4"/>
          <ac:inkMkLst>
            <pc:docMk/>
            <pc:sldMk cId="871201104" sldId="258"/>
            <ac:inkMk id="2" creationId="{79F493D3-CEAD-EC42-A12A-EA0D16276DBA}"/>
          </ac:inkMkLst>
        </pc:inkChg>
        <pc:inkChg chg="add del">
          <ac:chgData name="Andrej Bogdanov" userId="51811781_tp_dropbox" providerId="OAuth2" clId="{41052E45-3DAC-B041-B0DC-B2CDEBDB9ACB}" dt="2020-04-15T03:20:41.095" v="6"/>
          <ac:inkMkLst>
            <pc:docMk/>
            <pc:sldMk cId="871201104" sldId="258"/>
            <ac:inkMk id="4" creationId="{0AE6B02E-CDB5-4A46-B767-B5E340488F94}"/>
          </ac:inkMkLst>
        </pc:inkChg>
        <pc:inkChg chg="add">
          <ac:chgData name="Andrej Bogdanov" userId="51811781_tp_dropbox" providerId="OAuth2" clId="{41052E45-3DAC-B041-B0DC-B2CDEBDB9ACB}" dt="2020-04-15T03:21:08.280" v="7" actId="7634"/>
          <ac:inkMkLst>
            <pc:docMk/>
            <pc:sldMk cId="871201104" sldId="258"/>
            <ac:inkMk id="10" creationId="{AC26F62C-CCCC-384C-AFFE-485134FD50AA}"/>
          </ac:inkMkLst>
        </pc:inkChg>
      </pc:sldChg>
      <pc:sldChg chg="addSp modSp">
        <pc:chgData name="Andrej Bogdanov" userId="51811781_tp_dropbox" providerId="OAuth2" clId="{41052E45-3DAC-B041-B0DC-B2CDEBDB9ACB}" dt="2020-04-15T03:22:19.751" v="14" actId="7634"/>
        <pc:sldMkLst>
          <pc:docMk/>
          <pc:sldMk cId="1639846032" sldId="259"/>
        </pc:sldMkLst>
        <pc:inkChg chg="add mod modStrokes">
          <ac:chgData name="Andrej Bogdanov" userId="51811781_tp_dropbox" providerId="OAuth2" clId="{41052E45-3DAC-B041-B0DC-B2CDEBDB9ACB}" dt="2020-04-15T03:21:43.036" v="13"/>
          <ac:inkMkLst>
            <pc:docMk/>
            <pc:sldMk cId="1639846032" sldId="259"/>
            <ac:inkMk id="3" creationId="{9D82C100-5B78-AC4B-9ABB-F51D15091A39}"/>
          </ac:inkMkLst>
        </pc:inkChg>
        <pc:inkChg chg="add">
          <ac:chgData name="Andrej Bogdanov" userId="51811781_tp_dropbox" providerId="OAuth2" clId="{41052E45-3DAC-B041-B0DC-B2CDEBDB9ACB}" dt="2020-04-15T03:22:19.751" v="14" actId="7634"/>
          <ac:inkMkLst>
            <pc:docMk/>
            <pc:sldMk cId="1639846032" sldId="259"/>
            <ac:inkMk id="4" creationId="{5BE1B006-0E25-334E-B141-708C3E1D6D25}"/>
          </ac:inkMkLst>
        </pc:inkChg>
      </pc:sldChg>
      <pc:sldChg chg="addSp delSp modSp">
        <pc:chgData name="Andrej Bogdanov" userId="51811781_tp_dropbox" providerId="OAuth2" clId="{41052E45-3DAC-B041-B0DC-B2CDEBDB9ACB}" dt="2020-04-15T03:24:32.381" v="21" actId="7634"/>
        <pc:sldMkLst>
          <pc:docMk/>
          <pc:sldMk cId="3066480065" sldId="260"/>
        </pc:sldMkLst>
        <pc:inkChg chg="add del mod modStrokes">
          <ac:chgData name="Andrej Bogdanov" userId="51811781_tp_dropbox" providerId="OAuth2" clId="{41052E45-3DAC-B041-B0DC-B2CDEBDB9ACB}" dt="2020-04-15T03:22:33.997" v="20"/>
          <ac:inkMkLst>
            <pc:docMk/>
            <pc:sldMk cId="3066480065" sldId="260"/>
            <ac:inkMk id="2" creationId="{C8C3FD1B-C15C-C64A-885B-81225EBD9A6D}"/>
          </ac:inkMkLst>
        </pc:inkChg>
        <pc:inkChg chg="add">
          <ac:chgData name="Andrej Bogdanov" userId="51811781_tp_dropbox" providerId="OAuth2" clId="{41052E45-3DAC-B041-B0DC-B2CDEBDB9ACB}" dt="2020-04-15T03:24:32.381" v="21" actId="7634"/>
          <ac:inkMkLst>
            <pc:docMk/>
            <pc:sldMk cId="3066480065" sldId="260"/>
            <ac:inkMk id="3" creationId="{E2E474CE-76BF-4449-B4E7-D1A57FD31A8C}"/>
          </ac:inkMkLst>
        </pc:inkChg>
      </pc:sldChg>
      <pc:sldChg chg="addSp modSp">
        <pc:chgData name="Andrej Bogdanov" userId="51811781_tp_dropbox" providerId="OAuth2" clId="{41052E45-3DAC-B041-B0DC-B2CDEBDB9ACB}" dt="2020-04-15T03:27:19.779" v="29" actId="7634"/>
        <pc:sldMkLst>
          <pc:docMk/>
          <pc:sldMk cId="1290664766" sldId="262"/>
        </pc:sldMkLst>
        <pc:inkChg chg="add mod modStrokes">
          <ac:chgData name="Andrej Bogdanov" userId="51811781_tp_dropbox" providerId="OAuth2" clId="{41052E45-3DAC-B041-B0DC-B2CDEBDB9ACB}" dt="2020-04-15T03:26:32.504" v="28"/>
          <ac:inkMkLst>
            <pc:docMk/>
            <pc:sldMk cId="1290664766" sldId="262"/>
            <ac:inkMk id="2" creationId="{973A6D77-FAF4-5E44-9D19-0DFB58253A6B}"/>
          </ac:inkMkLst>
        </pc:inkChg>
        <pc:inkChg chg="add">
          <ac:chgData name="Andrej Bogdanov" userId="51811781_tp_dropbox" providerId="OAuth2" clId="{41052E45-3DAC-B041-B0DC-B2CDEBDB9ACB}" dt="2020-04-15T03:27:19.779" v="29" actId="7634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modSp">
        <pc:chgData name="Andrej Bogdanov" userId="51811781_tp_dropbox" providerId="OAuth2" clId="{41052E45-3DAC-B041-B0DC-B2CDEBDB9ACB}" dt="2020-04-15T03:26:18.575" v="27"/>
        <pc:sldMkLst>
          <pc:docMk/>
          <pc:sldMk cId="3009012011" sldId="263"/>
        </pc:sldMkLst>
        <pc:inkChg chg="add mod modStrokes">
          <ac:chgData name="Andrej Bogdanov" userId="51811781_tp_dropbox" providerId="OAuth2" clId="{41052E45-3DAC-B041-B0DC-B2CDEBDB9ACB}" dt="2020-04-15T03:26:18.575" v="27"/>
          <ac:inkMkLst>
            <pc:docMk/>
            <pc:sldMk cId="3009012011" sldId="263"/>
            <ac:inkMk id="8" creationId="{9375855D-9F43-DD43-9F6E-2284B62DD03B}"/>
          </ac:inkMkLst>
        </pc:inkChg>
        <pc:inkChg chg="add">
          <ac:chgData name="Andrej Bogdanov" userId="51811781_tp_dropbox" providerId="OAuth2" clId="{41052E45-3DAC-B041-B0DC-B2CDEBDB9ACB}" dt="2020-04-15T03:26:15.879" v="26" actId="7634"/>
          <ac:inkMkLst>
            <pc:docMk/>
            <pc:sldMk cId="3009012011" sldId="263"/>
            <ac:inkMk id="9" creationId="{9B7F235E-D68F-4C4F-911E-025D11C55FD1}"/>
          </ac:inkMkLst>
        </pc:inkChg>
      </pc:sldChg>
      <pc:sldChg chg="addSp modSp">
        <pc:chgData name="Andrej Bogdanov" userId="51811781_tp_dropbox" providerId="OAuth2" clId="{41052E45-3DAC-B041-B0DC-B2CDEBDB9ACB}" dt="2020-04-15T03:40:36.383" v="60" actId="7634"/>
        <pc:sldMkLst>
          <pc:docMk/>
          <pc:sldMk cId="2203218808" sldId="264"/>
        </pc:sldMkLst>
        <pc:inkChg chg="add mod modStrokes">
          <ac:chgData name="Andrej Bogdanov" userId="51811781_tp_dropbox" providerId="OAuth2" clId="{41052E45-3DAC-B041-B0DC-B2CDEBDB9ACB}" dt="2020-04-15T03:30:37.410" v="52"/>
          <ac:inkMkLst>
            <pc:docMk/>
            <pc:sldMk cId="2203218808" sldId="264"/>
            <ac:inkMk id="6" creationId="{39EE75F6-E432-C347-87A2-503D5CAE6C61}"/>
          </ac:inkMkLst>
        </pc:inkChg>
        <pc:inkChg chg="add mod modStrokes">
          <ac:chgData name="Andrej Bogdanov" userId="51811781_tp_dropbox" providerId="OAuth2" clId="{41052E45-3DAC-B041-B0DC-B2CDEBDB9ACB}" dt="2020-04-15T03:29:19.218" v="45"/>
          <ac:inkMkLst>
            <pc:docMk/>
            <pc:sldMk cId="2203218808" sldId="264"/>
            <ac:inkMk id="7" creationId="{960FEED6-CBCB-684A-BF55-97622CA01F0B}"/>
          </ac:inkMkLst>
        </pc:inkChg>
        <pc:inkChg chg="add">
          <ac:chgData name="Andrej Bogdanov" userId="51811781_tp_dropbox" providerId="OAuth2" clId="{41052E45-3DAC-B041-B0DC-B2CDEBDB9ACB}" dt="2020-04-15T03:30:29.507" v="50" actId="7634"/>
          <ac:inkMkLst>
            <pc:docMk/>
            <pc:sldMk cId="2203218808" sldId="264"/>
            <ac:inkMk id="8" creationId="{E71F07F7-2490-B141-9D45-01ECB40F2320}"/>
          </ac:inkMkLst>
        </pc:inkChg>
        <pc:inkChg chg="add">
          <ac:chgData name="Andrej Bogdanov" userId="51811781_tp_dropbox" providerId="OAuth2" clId="{41052E45-3DAC-B041-B0DC-B2CDEBDB9ACB}" dt="2020-04-15T03:33:37.535" v="53" actId="7634"/>
          <ac:inkMkLst>
            <pc:docMk/>
            <pc:sldMk cId="2203218808" sldId="264"/>
            <ac:inkMk id="9" creationId="{7A89D85D-F904-3B45-B1FA-628561A6138A}"/>
          </ac:inkMkLst>
        </pc:inkChg>
        <pc:inkChg chg="add">
          <ac:chgData name="Andrej Bogdanov" userId="51811781_tp_dropbox" providerId="OAuth2" clId="{41052E45-3DAC-B041-B0DC-B2CDEBDB9ACB}" dt="2020-04-15T03:40:36.383" v="60" actId="7634"/>
          <ac:inkMkLst>
            <pc:docMk/>
            <pc:sldMk cId="2203218808" sldId="264"/>
            <ac:inkMk id="10" creationId="{0099D8B1-DCD0-E245-8EB6-81B0643E27A7}"/>
          </ac:inkMkLst>
        </pc:inkChg>
      </pc:sldChg>
      <pc:sldChg chg="addSp delSp modSp">
        <pc:chgData name="Andrej Bogdanov" userId="51811781_tp_dropbox" providerId="OAuth2" clId="{41052E45-3DAC-B041-B0DC-B2CDEBDB9ACB}" dt="2020-04-20T01:18:32.889" v="139" actId="7634"/>
        <pc:sldMkLst>
          <pc:docMk/>
          <pc:sldMk cId="1673016085" sldId="265"/>
        </pc:sldMkLst>
        <pc:inkChg chg="add mod modStrokes">
          <ac:chgData name="Andrej Bogdanov" userId="51811781_tp_dropbox" providerId="OAuth2" clId="{41052E45-3DAC-B041-B0DC-B2CDEBDB9ACB}" dt="2020-04-15T03:34:01.248" v="59"/>
          <ac:inkMkLst>
            <pc:docMk/>
            <pc:sldMk cId="1673016085" sldId="265"/>
            <ac:inkMk id="3" creationId="{6FCD6995-18BC-D84F-9063-2B380F31F956}"/>
          </ac:inkMkLst>
        </pc:inkChg>
        <pc:inkChg chg="add mod modStrokes">
          <ac:chgData name="Andrej Bogdanov" userId="51811781_tp_dropbox" providerId="OAuth2" clId="{41052E45-3DAC-B041-B0DC-B2CDEBDB9ACB}" dt="2020-04-17T23:52:59.626" v="135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" userId="51811781_tp_dropbox" providerId="OAuth2" clId="{41052E45-3DAC-B041-B0DC-B2CDEBDB9ACB}" dt="2020-04-17T23:52:46.507" v="132"/>
          <ac:inkMkLst>
            <pc:docMk/>
            <pc:sldMk cId="1673016085" sldId="265"/>
            <ac:inkMk id="5" creationId="{86A0EF84-9B98-5340-9879-F341531F9C1A}"/>
          </ac:inkMkLst>
        </pc:inkChg>
        <pc:inkChg chg="add">
          <ac:chgData name="Andrej Bogdanov" userId="51811781_tp_dropbox" providerId="OAuth2" clId="{41052E45-3DAC-B041-B0DC-B2CDEBDB9ACB}" dt="2020-04-20T01:18:32.889" v="139" actId="7634"/>
          <ac:inkMkLst>
            <pc:docMk/>
            <pc:sldMk cId="1673016085" sldId="265"/>
            <ac:inkMk id="5" creationId="{E85872D4-8A71-8241-83A8-12113F94117F}"/>
          </ac:inkMkLst>
        </pc:inkChg>
        <pc:inkChg chg="add mod modStrokes">
          <ac:chgData name="Andrej Bogdanov" userId="51811781_tp_dropbox" providerId="OAuth2" clId="{41052E45-3DAC-B041-B0DC-B2CDEBDB9ACB}" dt="2020-04-20T01:18:22.756" v="138"/>
          <ac:inkMkLst>
            <pc:docMk/>
            <pc:sldMk cId="1673016085" sldId="265"/>
            <ac:inkMk id="6" creationId="{BBF85252-1B53-394A-9373-6238B8026E42}"/>
          </ac:inkMkLst>
        </pc:inkChg>
      </pc:sldChg>
      <pc:sldChg chg="addSp delSp modSp">
        <pc:chgData name="Andrej Bogdanov" userId="51811781_tp_dropbox" providerId="OAuth2" clId="{41052E45-3DAC-B041-B0DC-B2CDEBDB9ACB}" dt="2020-04-15T04:50:51.592" v="130" actId="7634"/>
        <pc:sldMkLst>
          <pc:docMk/>
          <pc:sldMk cId="2703338071" sldId="266"/>
        </pc:sldMkLst>
        <pc:spChg chg="mod">
          <ac:chgData name="Andrej Bogdanov" userId="51811781_tp_dropbox" providerId="OAuth2" clId="{41052E45-3DAC-B041-B0DC-B2CDEBDB9ACB}" dt="2020-04-15T03:52:37.729" v="85" actId="1076"/>
          <ac:spMkLst>
            <pc:docMk/>
            <pc:sldMk cId="2703338071" sldId="266"/>
            <ac:spMk id="6" creationId="{AEB51875-5BAE-DC48-9153-09FB9297FE6C}"/>
          </ac:spMkLst>
        </pc:spChg>
        <pc:inkChg chg="add">
          <ac:chgData name="Andrej Bogdanov" userId="51811781_tp_dropbox" providerId="OAuth2" clId="{41052E45-3DAC-B041-B0DC-B2CDEBDB9ACB}" dt="2020-04-15T04:50:51.592" v="130" actId="7634"/>
          <ac:inkMkLst>
            <pc:docMk/>
            <pc:sldMk cId="2703338071" sldId="266"/>
            <ac:inkMk id="8" creationId="{8E10B81A-4E63-B649-998D-638E5009B434}"/>
          </ac:inkMkLst>
        </pc:inkChg>
        <pc:inkChg chg="add del mod modStrokes">
          <ac:chgData name="Andrej Bogdanov" userId="51811781_tp_dropbox" providerId="OAuth2" clId="{41052E45-3DAC-B041-B0DC-B2CDEBDB9ACB}" dt="2020-04-15T03:51:43.447" v="83"/>
          <ac:inkMkLst>
            <pc:docMk/>
            <pc:sldMk cId="2703338071" sldId="266"/>
            <ac:inkMk id="8" creationId="{ABC765AB-7638-7342-9719-7B2212D8F720}"/>
          </ac:inkMkLst>
        </pc:inkChg>
      </pc:sldChg>
      <pc:sldChg chg="addSp modSp">
        <pc:chgData name="Andrej Bogdanov" userId="51811781_tp_dropbox" providerId="OAuth2" clId="{41052E45-3DAC-B041-B0DC-B2CDEBDB9ACB}" dt="2020-04-15T03:51:29.716" v="77" actId="7634"/>
        <pc:sldMkLst>
          <pc:docMk/>
          <pc:sldMk cId="2861798232" sldId="267"/>
        </pc:sldMkLst>
        <pc:inkChg chg="add mod modStrokes">
          <ac:chgData name="Andrej Bogdanov" userId="51811781_tp_dropbox" providerId="OAuth2" clId="{41052E45-3DAC-B041-B0DC-B2CDEBDB9ACB}" dt="2020-04-15T03:45:32.459" v="71"/>
          <ac:inkMkLst>
            <pc:docMk/>
            <pc:sldMk cId="2861798232" sldId="267"/>
            <ac:inkMk id="3" creationId="{5C472771-D7AF-BD4E-B536-806F41BE6AB9}"/>
          </ac:inkMkLst>
        </pc:inkChg>
        <pc:inkChg chg="add mod modStrokes">
          <ac:chgData name="Andrej Bogdanov" userId="51811781_tp_dropbox" providerId="OAuth2" clId="{41052E45-3DAC-B041-B0DC-B2CDEBDB9ACB}" dt="2020-04-15T03:45:32.464" v="72"/>
          <ac:inkMkLst>
            <pc:docMk/>
            <pc:sldMk cId="2861798232" sldId="267"/>
            <ac:inkMk id="4" creationId="{88D53CA0-BBEF-D140-B688-F09654B95A9C}"/>
          </ac:inkMkLst>
        </pc:inkChg>
        <pc:inkChg chg="add mod modStrokes">
          <ac:chgData name="Andrej Bogdanov" userId="51811781_tp_dropbox" providerId="OAuth2" clId="{41052E45-3DAC-B041-B0DC-B2CDEBDB9ACB}" dt="2020-04-15T03:45:41.995" v="73"/>
          <ac:inkMkLst>
            <pc:docMk/>
            <pc:sldMk cId="2861798232" sldId="267"/>
            <ac:inkMk id="5" creationId="{442E01E4-6431-D644-8328-075EB81A57A7}"/>
          </ac:inkMkLst>
        </pc:inkChg>
        <pc:inkChg chg="add mod">
          <ac:chgData name="Andrej Bogdanov" userId="51811781_tp_dropbox" providerId="OAuth2" clId="{41052E45-3DAC-B041-B0DC-B2CDEBDB9ACB}" dt="2020-04-15T03:50:50.092" v="76" actId="1076"/>
          <ac:inkMkLst>
            <pc:docMk/>
            <pc:sldMk cId="2861798232" sldId="267"/>
            <ac:inkMk id="6" creationId="{D656808D-7AD5-9A4E-B4FE-4C6E154E411F}"/>
          </ac:inkMkLst>
        </pc:inkChg>
        <pc:inkChg chg="add">
          <ac:chgData name="Andrej Bogdanov" userId="51811781_tp_dropbox" providerId="OAuth2" clId="{41052E45-3DAC-B041-B0DC-B2CDEBDB9ACB}" dt="2020-04-15T03:51:29.716" v="77" actId="7634"/>
          <ac:inkMkLst>
            <pc:docMk/>
            <pc:sldMk cId="2861798232" sldId="267"/>
            <ac:inkMk id="7" creationId="{DFFEE8E8-ADC7-C642-BF8D-75CE80C7A9C1}"/>
          </ac:inkMkLst>
        </pc:inkChg>
      </pc:sldChg>
      <pc:sldChg chg="addSp delSp modSp">
        <pc:chgData name="Andrej Bogdanov" userId="51811781_tp_dropbox" providerId="OAuth2" clId="{41052E45-3DAC-B041-B0DC-B2CDEBDB9ACB}" dt="2020-05-10T01:07:34.975" v="312" actId="7634"/>
        <pc:sldMkLst>
          <pc:docMk/>
          <pc:sldMk cId="1889963386" sldId="268"/>
        </pc:sldMkLst>
        <pc:spChg chg="mod">
          <ac:chgData name="Andrej Bogdanov" userId="51811781_tp_dropbox" providerId="OAuth2" clId="{41052E45-3DAC-B041-B0DC-B2CDEBDB9ACB}" dt="2020-04-15T04:04:19.260" v="112" actId="20577"/>
          <ac:spMkLst>
            <pc:docMk/>
            <pc:sldMk cId="1889963386" sldId="268"/>
            <ac:spMk id="3" creationId="{423420DD-EE3B-5541-8727-65DC3D96EABF}"/>
          </ac:spMkLst>
        </pc:spChg>
        <pc:inkChg chg="add mod modStrokes">
          <ac:chgData name="Andrej Bogdanov" userId="51811781_tp_dropbox" providerId="OAuth2" clId="{41052E45-3DAC-B041-B0DC-B2CDEBDB9ACB}" dt="2020-04-15T03:53:37.810" v="89"/>
          <ac:inkMkLst>
            <pc:docMk/>
            <pc:sldMk cId="1889963386" sldId="268"/>
            <ac:inkMk id="2" creationId="{8ADB625C-1FC9-4D49-BEFC-98AD5FE15C2C}"/>
          </ac:inkMkLst>
        </pc:inkChg>
        <pc:inkChg chg="add mod modStrokes">
          <ac:chgData name="Andrej Bogdanov" userId="51811781_tp_dropbox" providerId="OAuth2" clId="{41052E45-3DAC-B041-B0DC-B2CDEBDB9ACB}" dt="2020-04-20T01:18:00.626" v="137"/>
          <ac:inkMkLst>
            <pc:docMk/>
            <pc:sldMk cId="1889963386" sldId="268"/>
            <ac:inkMk id="4" creationId="{299AC491-8E20-F243-9C42-A945476D4568}"/>
          </ac:inkMkLst>
        </pc:inkChg>
        <pc:inkChg chg="add del">
          <ac:chgData name="Andrej Bogdanov" userId="51811781_tp_dropbox" providerId="OAuth2" clId="{41052E45-3DAC-B041-B0DC-B2CDEBDB9ACB}" dt="2020-04-15T03:53:37.801" v="88"/>
          <ac:inkMkLst>
            <pc:docMk/>
            <pc:sldMk cId="1889963386" sldId="268"/>
            <ac:inkMk id="4" creationId="{DFEF3B65-F0E3-2D43-AEDF-78F847D3B463}"/>
          </ac:inkMkLst>
        </pc:inkChg>
        <pc:inkChg chg="add mod modStrokes">
          <ac:chgData name="Andrej Bogdanov" userId="51811781_tp_dropbox" providerId="OAuth2" clId="{41052E45-3DAC-B041-B0DC-B2CDEBDB9ACB}" dt="2020-05-10T01:07:23.875" v="311"/>
          <ac:inkMkLst>
            <pc:docMk/>
            <pc:sldMk cId="1889963386" sldId="268"/>
            <ac:inkMk id="5" creationId="{A9D714FD-066C-1E45-B329-62A865EA3B12}"/>
          </ac:inkMkLst>
        </pc:inkChg>
        <pc:inkChg chg="add">
          <ac:chgData name="Andrej Bogdanov" userId="51811781_tp_dropbox" providerId="OAuth2" clId="{41052E45-3DAC-B041-B0DC-B2CDEBDB9ACB}" dt="2020-04-15T04:05:19.985" v="117" actId="7634"/>
          <ac:inkMkLst>
            <pc:docMk/>
            <pc:sldMk cId="1889963386" sldId="268"/>
            <ac:inkMk id="6" creationId="{5EBC452E-BB08-5846-A488-274AC5598B91}"/>
          </ac:inkMkLst>
        </pc:inkChg>
        <pc:inkChg chg="add">
          <ac:chgData name="Andrej Bogdanov" userId="51811781_tp_dropbox" providerId="OAuth2" clId="{41052E45-3DAC-B041-B0DC-B2CDEBDB9ACB}" dt="2020-05-10T01:07:34.975" v="312" actId="7634"/>
          <ac:inkMkLst>
            <pc:docMk/>
            <pc:sldMk cId="1889963386" sldId="268"/>
            <ac:inkMk id="7" creationId="{CC87AB40-EE0C-5244-8F41-DBA3C4BC3EF7}"/>
          </ac:inkMkLst>
        </pc:inkChg>
      </pc:sldChg>
      <pc:sldChg chg="addSp delSp modSp">
        <pc:chgData name="Andrej Bogdanov" userId="51811781_tp_dropbox" providerId="OAuth2" clId="{41052E45-3DAC-B041-B0DC-B2CDEBDB9ACB}" dt="2020-04-15T04:06:11.431" v="125" actId="7634"/>
        <pc:sldMkLst>
          <pc:docMk/>
          <pc:sldMk cId="2367920729" sldId="269"/>
        </pc:sldMkLst>
        <pc:inkChg chg="add del mod modStrokes">
          <ac:chgData name="Andrej Bogdanov" userId="51811781_tp_dropbox" providerId="OAuth2" clId="{41052E45-3DAC-B041-B0DC-B2CDEBDB9ACB}" dt="2020-04-15T03:57:36.557" v="94"/>
          <ac:inkMkLst>
            <pc:docMk/>
            <pc:sldMk cId="2367920729" sldId="269"/>
            <ac:inkMk id="4" creationId="{4B1C0222-5084-4648-A489-FF604C9DDC02}"/>
          </ac:inkMkLst>
        </pc:inkChg>
        <pc:inkChg chg="add del mod modStrokes">
          <ac:chgData name="Andrej Bogdanov" userId="51811781_tp_dropbox" providerId="OAuth2" clId="{41052E45-3DAC-B041-B0DC-B2CDEBDB9ACB}" dt="2020-04-15T04:01:07.968" v="103"/>
          <ac:inkMkLst>
            <pc:docMk/>
            <pc:sldMk cId="2367920729" sldId="269"/>
            <ac:inkMk id="6" creationId="{9348D23E-7BFB-564C-871E-76E5002A2D74}"/>
          </ac:inkMkLst>
        </pc:inkChg>
        <pc:inkChg chg="add">
          <ac:chgData name="Andrej Bogdanov" userId="51811781_tp_dropbox" providerId="OAuth2" clId="{41052E45-3DAC-B041-B0DC-B2CDEBDB9ACB}" dt="2020-04-15T04:01:04.539" v="102" actId="7634"/>
          <ac:inkMkLst>
            <pc:docMk/>
            <pc:sldMk cId="2367920729" sldId="269"/>
            <ac:inkMk id="10" creationId="{29361666-767E-8646-A7BB-3248B9EF041A}"/>
          </ac:inkMkLst>
        </pc:inkChg>
        <pc:inkChg chg="add mod modStrokes">
          <ac:chgData name="Andrej Bogdanov" userId="51811781_tp_dropbox" providerId="OAuth2" clId="{41052E45-3DAC-B041-B0DC-B2CDEBDB9ACB}" dt="2020-04-15T04:05:44.304" v="124"/>
          <ac:inkMkLst>
            <pc:docMk/>
            <pc:sldMk cId="2367920729" sldId="269"/>
            <ac:inkMk id="11" creationId="{D6E80B83-9284-B843-84F2-51BC4917061B}"/>
          </ac:inkMkLst>
        </pc:inkChg>
        <pc:inkChg chg="add">
          <ac:chgData name="Andrej Bogdanov" userId="51811781_tp_dropbox" providerId="OAuth2" clId="{41052E45-3DAC-B041-B0DC-B2CDEBDB9ACB}" dt="2020-04-15T04:06:11.431" v="125" actId="7634"/>
          <ac:inkMkLst>
            <pc:docMk/>
            <pc:sldMk cId="2367920729" sldId="269"/>
            <ac:inkMk id="12" creationId="{01BE388B-19AB-6D4F-B21B-671F40F1DA3B}"/>
          </ac:inkMkLst>
        </pc:inkChg>
      </pc:sldChg>
      <pc:sldChg chg="addSp delSp modSp ord">
        <pc:chgData name="Andrej Bogdanov" userId="51811781_tp_dropbox" providerId="OAuth2" clId="{41052E45-3DAC-B041-B0DC-B2CDEBDB9ACB}" dt="2020-04-15T04:05:34.479" v="121" actId="7634"/>
        <pc:sldMkLst>
          <pc:docMk/>
          <pc:sldMk cId="115814539" sldId="270"/>
        </pc:sldMkLst>
        <pc:inkChg chg="add del mod modStrokes">
          <ac:chgData name="Andrej Bogdanov" userId="51811781_tp_dropbox" providerId="OAuth2" clId="{41052E45-3DAC-B041-B0DC-B2CDEBDB9ACB}" dt="2020-04-15T03:58:36.329" v="99"/>
          <ac:inkMkLst>
            <pc:docMk/>
            <pc:sldMk cId="115814539" sldId="270"/>
            <ac:inkMk id="6" creationId="{4BE42E34-010E-CB48-86A8-15DB028D4731}"/>
          </ac:inkMkLst>
        </pc:inkChg>
        <pc:inkChg chg="add mod modStrokes">
          <ac:chgData name="Andrej Bogdanov" userId="51811781_tp_dropbox" providerId="OAuth2" clId="{41052E45-3DAC-B041-B0DC-B2CDEBDB9ACB}" dt="2020-04-15T04:05:27.312" v="120"/>
          <ac:inkMkLst>
            <pc:docMk/>
            <pc:sldMk cId="115814539" sldId="270"/>
            <ac:inkMk id="7" creationId="{7A7D9817-773C-B043-889E-A76737124CF2}"/>
          </ac:inkMkLst>
        </pc:inkChg>
        <pc:inkChg chg="add">
          <ac:chgData name="Andrej Bogdanov" userId="51811781_tp_dropbox" providerId="OAuth2" clId="{41052E45-3DAC-B041-B0DC-B2CDEBDB9ACB}" dt="2020-04-15T04:05:34.479" v="121" actId="7634"/>
          <ac:inkMkLst>
            <pc:docMk/>
            <pc:sldMk cId="115814539" sldId="270"/>
            <ac:inkMk id="8" creationId="{9BB3381A-168F-5242-BDC6-AF7DC48EFFA5}"/>
          </ac:inkMkLst>
        </pc:inkChg>
      </pc:sldChg>
      <pc:sldChg chg="addSp delSp modSp">
        <pc:chgData name="Andrej Bogdanov" userId="51811781_tp_dropbox" providerId="OAuth2" clId="{41052E45-3DAC-B041-B0DC-B2CDEBDB9ACB}" dt="2020-04-15T04:07:27.352" v="127"/>
        <pc:sldMkLst>
          <pc:docMk/>
          <pc:sldMk cId="3911810824" sldId="271"/>
        </pc:sldMkLst>
        <pc:inkChg chg="add del mod modStrokes">
          <ac:chgData name="Andrej Bogdanov" userId="51811781_tp_dropbox" providerId="OAuth2" clId="{41052E45-3DAC-B041-B0DC-B2CDEBDB9ACB}" dt="2020-04-15T04:03:47.011" v="110"/>
          <ac:inkMkLst>
            <pc:docMk/>
            <pc:sldMk cId="3911810824" sldId="271"/>
            <ac:inkMk id="2" creationId="{5F74E2EE-C724-A84F-849E-AA55D7B9DA66}"/>
          </ac:inkMkLst>
        </pc:inkChg>
        <pc:inkChg chg="add mod modStrokes">
          <ac:chgData name="Andrej Bogdanov" userId="51811781_tp_dropbox" providerId="OAuth2" clId="{41052E45-3DAC-B041-B0DC-B2CDEBDB9ACB}" dt="2020-04-15T04:07:27.352" v="127"/>
          <ac:inkMkLst>
            <pc:docMk/>
            <pc:sldMk cId="3911810824" sldId="271"/>
            <ac:inkMk id="4" creationId="{165A57D8-CAF6-2842-A31A-C2416369A0DA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857692231" sldId="272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857692231" sldId="272"/>
            <ac:inkMk id="5" creationId="{33EE5B69-02C6-5243-B955-88642E978C1E}"/>
          </ac:inkMkLst>
        </pc:inkChg>
      </pc:sldChg>
      <pc:sldChg chg="addSp modSp">
        <pc:chgData name="Andrej Bogdanov" userId="51811781_tp_dropbox" providerId="OAuth2" clId="{41052E45-3DAC-B041-B0DC-B2CDEBDB9ACB}" dt="2020-04-20T02:25:17.763" v="162" actId="7634"/>
        <pc:sldMkLst>
          <pc:docMk/>
          <pc:sldMk cId="2561039472" sldId="274"/>
        </pc:sldMkLst>
        <pc:spChg chg="mod">
          <ac:chgData name="Andrej Bogdanov" userId="51811781_tp_dropbox" providerId="OAuth2" clId="{41052E45-3DAC-B041-B0DC-B2CDEBDB9ACB}" dt="2020-04-20T01:27:46.670" v="141" actId="20577"/>
          <ac:spMkLst>
            <pc:docMk/>
            <pc:sldMk cId="2561039472" sldId="274"/>
            <ac:spMk id="10" creationId="{1A210577-D721-C246-98C1-93E88C03D879}"/>
          </ac:spMkLst>
        </pc:spChg>
        <pc:spChg chg="mod">
          <ac:chgData name="Andrej Bogdanov" userId="51811781_tp_dropbox" providerId="OAuth2" clId="{41052E45-3DAC-B041-B0DC-B2CDEBDB9ACB}" dt="2020-04-20T01:27:54.604" v="143" actId="20577"/>
          <ac:spMkLst>
            <pc:docMk/>
            <pc:sldMk cId="2561039472" sldId="274"/>
            <ac:spMk id="11" creationId="{CDE566D5-534A-9F43-88F4-6C6D87F91B4B}"/>
          </ac:spMkLst>
        </pc:spChg>
        <pc:inkChg chg="add mod modStrokes">
          <ac:chgData name="Andrej Bogdanov" userId="51811781_tp_dropbox" providerId="OAuth2" clId="{41052E45-3DAC-B041-B0DC-B2CDEBDB9ACB}" dt="2020-04-20T02:24:22.841" v="161" actId="1076"/>
          <ac:inkMkLst>
            <pc:docMk/>
            <pc:sldMk cId="2561039472" sldId="274"/>
            <ac:inkMk id="5" creationId="{B7B167C6-ABF5-C642-9A20-ACE7FCD25A2C}"/>
          </ac:inkMkLst>
        </pc:inkChg>
        <pc:inkChg chg="add">
          <ac:chgData name="Andrej Bogdanov" userId="51811781_tp_dropbox" providerId="OAuth2" clId="{41052E45-3DAC-B041-B0DC-B2CDEBDB9ACB}" dt="2020-04-20T02:23:47.400" v="157" actId="7634"/>
          <ac:inkMkLst>
            <pc:docMk/>
            <pc:sldMk cId="2561039472" sldId="274"/>
            <ac:inkMk id="12" creationId="{FD8069E6-7B02-3145-8004-1A33379BC0BE}"/>
          </ac:inkMkLst>
        </pc:inkChg>
        <pc:inkChg chg="add">
          <ac:chgData name="Andrej Bogdanov" userId="51811781_tp_dropbox" providerId="OAuth2" clId="{41052E45-3DAC-B041-B0DC-B2CDEBDB9ACB}" dt="2020-04-20T02:25:17.763" v="162" actId="7634"/>
          <ac:inkMkLst>
            <pc:docMk/>
            <pc:sldMk cId="2561039472" sldId="274"/>
            <ac:inkMk id="13" creationId="{D75C364D-69C1-474B-8484-E494D74FF5E4}"/>
          </ac:inkMkLst>
        </pc:inkChg>
      </pc:sldChg>
      <pc:sldChg chg="del">
        <pc:chgData name="Andrej Bogdanov" userId="51811781_tp_dropbox" providerId="OAuth2" clId="{41052E45-3DAC-B041-B0DC-B2CDEBDB9ACB}" dt="2020-04-15T04:07:38.073" v="128" actId="2696"/>
        <pc:sldMkLst>
          <pc:docMk/>
          <pc:sldMk cId="451442098" sldId="275"/>
        </pc:sldMkLst>
      </pc:sldChg>
      <pc:sldChg chg="del">
        <pc:chgData name="Andrej Bogdanov" userId="51811781_tp_dropbox" providerId="OAuth2" clId="{41052E45-3DAC-B041-B0DC-B2CDEBDB9ACB}" dt="2020-04-15T04:07:40.606" v="129" actId="2696"/>
        <pc:sldMkLst>
          <pc:docMk/>
          <pc:sldMk cId="2515272520" sldId="276"/>
        </pc:sldMkLst>
      </pc:sldChg>
      <pc:sldChg chg="addSp delSp">
        <pc:chgData name="Andrej Bogdanov" userId="51811781_tp_dropbox" providerId="OAuth2" clId="{41052E45-3DAC-B041-B0DC-B2CDEBDB9ACB}" dt="2020-04-20T02:25:57.392" v="164" actId="7634"/>
        <pc:sldMkLst>
          <pc:docMk/>
          <pc:sldMk cId="1239993417" sldId="277"/>
        </pc:sldMkLst>
        <pc:inkChg chg="add del">
          <ac:chgData name="Andrej Bogdanov" userId="51811781_tp_dropbox" providerId="OAuth2" clId="{41052E45-3DAC-B041-B0DC-B2CDEBDB9ACB}" dt="2020-04-20T02:25:25.513" v="163"/>
          <ac:inkMkLst>
            <pc:docMk/>
            <pc:sldMk cId="1239993417" sldId="277"/>
            <ac:inkMk id="5" creationId="{92D877F5-8772-9847-90CE-3208F8809CBC}"/>
          </ac:inkMkLst>
        </pc:inkChg>
        <pc:inkChg chg="add">
          <ac:chgData name="Andrej Bogdanov" userId="51811781_tp_dropbox" providerId="OAuth2" clId="{41052E45-3DAC-B041-B0DC-B2CDEBDB9ACB}" dt="2020-04-20T02:25:57.392" v="164" actId="7634"/>
          <ac:inkMkLst>
            <pc:docMk/>
            <pc:sldMk cId="1239993417" sldId="277"/>
            <ac:inkMk id="9" creationId="{AF401CA9-E44B-8F48-9CB1-413F37D1CCDA}"/>
          </ac:inkMkLst>
        </pc:inkChg>
      </pc:sldChg>
      <pc:sldChg chg="addSp modSp">
        <pc:chgData name="Andrej Bogdanov" userId="51811781_tp_dropbox" providerId="OAuth2" clId="{41052E45-3DAC-B041-B0DC-B2CDEBDB9ACB}" dt="2020-04-20T02:30:54.139" v="197" actId="7634"/>
        <pc:sldMkLst>
          <pc:docMk/>
          <pc:sldMk cId="2732801323" sldId="278"/>
        </pc:sldMkLst>
        <pc:spChg chg="mod">
          <ac:chgData name="Andrej Bogdanov" userId="51811781_tp_dropbox" providerId="OAuth2" clId="{41052E45-3DAC-B041-B0DC-B2CDEBDB9ACB}" dt="2020-04-20T02:21:39.974" v="154" actId="1076"/>
          <ac:spMkLst>
            <pc:docMk/>
            <pc:sldMk cId="2732801323" sldId="278"/>
            <ac:spMk id="7" creationId="{B4D69712-B69A-034C-8281-1FAC4D0A6444}"/>
          </ac:spMkLst>
        </pc:spChg>
        <pc:inkChg chg="add mod modStrokes">
          <ac:chgData name="Andrej Bogdanov" userId="51811781_tp_dropbox" providerId="OAuth2" clId="{41052E45-3DAC-B041-B0DC-B2CDEBDB9ACB}" dt="2020-04-20T02:30:28.374" v="196"/>
          <ac:inkMkLst>
            <pc:docMk/>
            <pc:sldMk cId="2732801323" sldId="278"/>
            <ac:inkMk id="8" creationId="{9EFF5F76-65C9-F241-BE18-B3C5BF4B5A0C}"/>
          </ac:inkMkLst>
        </pc:inkChg>
        <pc:inkChg chg="add">
          <ac:chgData name="Andrej Bogdanov" userId="51811781_tp_dropbox" providerId="OAuth2" clId="{41052E45-3DAC-B041-B0DC-B2CDEBDB9ACB}" dt="2020-04-20T02:30:54.139" v="197" actId="7634"/>
          <ac:inkMkLst>
            <pc:docMk/>
            <pc:sldMk cId="2732801323" sldId="278"/>
            <ac:inkMk id="9" creationId="{617BF0BA-80EB-1D46-8DAA-D9C96F47EF7C}"/>
          </ac:inkMkLst>
        </pc:inkChg>
      </pc:sldChg>
      <pc:sldChg chg="addSp">
        <pc:chgData name="Andrej Bogdanov" userId="51811781_tp_dropbox" providerId="OAuth2" clId="{41052E45-3DAC-B041-B0DC-B2CDEBDB9ACB}" dt="2020-04-20T02:01:32.873" v="144" actId="7634"/>
        <pc:sldMkLst>
          <pc:docMk/>
          <pc:sldMk cId="3817133386" sldId="279"/>
        </pc:sldMkLst>
        <pc:inkChg chg="add">
          <ac:chgData name="Andrej Bogdanov" userId="51811781_tp_dropbox" providerId="OAuth2" clId="{41052E45-3DAC-B041-B0DC-B2CDEBDB9ACB}" dt="2020-04-20T02:01:32.873" v="144" actId="7634"/>
          <ac:inkMkLst>
            <pc:docMk/>
            <pc:sldMk cId="3817133386" sldId="279"/>
            <ac:inkMk id="2" creationId="{43220655-5000-1B4C-B9E1-4A6A288F6FB7}"/>
          </ac:inkMkLst>
        </pc:inkChg>
      </pc:sldChg>
      <pc:sldChg chg="addSp delSp modSp">
        <pc:chgData name="Andrej Bogdanov" userId="51811781_tp_dropbox" providerId="OAuth2" clId="{41052E45-3DAC-B041-B0DC-B2CDEBDB9ACB}" dt="2020-05-10T01:13:01.640" v="315" actId="7634"/>
        <pc:sldMkLst>
          <pc:docMk/>
          <pc:sldMk cId="1006473147" sldId="281"/>
        </pc:sldMkLst>
        <pc:spChg chg="mod">
          <ac:chgData name="Andrej Bogdanov" userId="51811781_tp_dropbox" providerId="OAuth2" clId="{41052E45-3DAC-B041-B0DC-B2CDEBDB9ACB}" dt="2020-04-20T02:26:39.677" v="167" actId="1076"/>
          <ac:spMkLst>
            <pc:docMk/>
            <pc:sldMk cId="1006473147" sldId="281"/>
            <ac:spMk id="9" creationId="{5F4EAF38-EDD5-A54D-A778-6084F8F90BC4}"/>
          </ac:spMkLst>
        </pc:spChg>
        <pc:spChg chg="mod">
          <ac:chgData name="Andrej Bogdanov" userId="51811781_tp_dropbox" providerId="OAuth2" clId="{41052E45-3DAC-B041-B0DC-B2CDEBDB9ACB}" dt="2020-04-20T02:26:34.812" v="166" actId="1076"/>
          <ac:spMkLst>
            <pc:docMk/>
            <pc:sldMk cId="1006473147" sldId="281"/>
            <ac:spMk id="10" creationId="{D84889AB-0C7B-ED4E-AA9E-A4F5AAD16745}"/>
          </ac:spMkLst>
        </pc:spChg>
        <pc:inkChg chg="add mod modStrokes">
          <ac:chgData name="Andrej Bogdanov" userId="51811781_tp_dropbox" providerId="OAuth2" clId="{41052E45-3DAC-B041-B0DC-B2CDEBDB9ACB}" dt="2020-05-10T01:12:32.042" v="313"/>
          <ac:inkMkLst>
            <pc:docMk/>
            <pc:sldMk cId="1006473147" sldId="281"/>
            <ac:inkMk id="6" creationId="{A6305A09-BAED-A540-8B1F-DA928545E545}"/>
          </ac:inkMkLst>
        </pc:inkChg>
        <pc:inkChg chg="add del">
          <ac:chgData name="Andrej Bogdanov" userId="51811781_tp_dropbox" providerId="OAuth2" clId="{41052E45-3DAC-B041-B0DC-B2CDEBDB9ACB}" dt="2020-05-10T01:12:32.046" v="314"/>
          <ac:inkMkLst>
            <pc:docMk/>
            <pc:sldMk cId="1006473147" sldId="281"/>
            <ac:inkMk id="7" creationId="{77762ED7-30AD-864C-B3EA-AC97BB4D539C}"/>
          </ac:inkMkLst>
        </pc:inkChg>
        <pc:inkChg chg="add">
          <ac:chgData name="Andrej Bogdanov" userId="51811781_tp_dropbox" providerId="OAuth2" clId="{41052E45-3DAC-B041-B0DC-B2CDEBDB9ACB}" dt="2020-04-20T02:29:33.432" v="189" actId="7634"/>
          <ac:inkMkLst>
            <pc:docMk/>
            <pc:sldMk cId="1006473147" sldId="281"/>
            <ac:inkMk id="8" creationId="{CB07F26C-7666-8840-8B91-F2660FE2F897}"/>
          </ac:inkMkLst>
        </pc:inkChg>
        <pc:inkChg chg="add">
          <ac:chgData name="Andrej Bogdanov" userId="51811781_tp_dropbox" providerId="OAuth2" clId="{41052E45-3DAC-B041-B0DC-B2CDEBDB9ACB}" dt="2020-05-10T01:13:01.640" v="315" actId="7634"/>
          <ac:inkMkLst>
            <pc:docMk/>
            <pc:sldMk cId="1006473147" sldId="281"/>
            <ac:inkMk id="11" creationId="{FEDE7556-C160-2D44-9BD7-7FDF798C0C84}"/>
          </ac:inkMkLst>
        </pc:inkChg>
      </pc:sldChg>
      <pc:sldChg chg="addSp delSp modSp">
        <pc:chgData name="Andrej Bogdanov" userId="51811781_tp_dropbox" providerId="OAuth2" clId="{41052E45-3DAC-B041-B0DC-B2CDEBDB9ACB}" dt="2020-04-20T02:34:57.546" v="207" actId="7634"/>
        <pc:sldMkLst>
          <pc:docMk/>
          <pc:sldMk cId="2632464731" sldId="282"/>
        </pc:sldMkLst>
        <pc:inkChg chg="add del mod modStrokes">
          <ac:chgData name="Andrej Bogdanov" userId="51811781_tp_dropbox" providerId="OAuth2" clId="{41052E45-3DAC-B041-B0DC-B2CDEBDB9ACB}" dt="2020-04-20T02:31:03.567" v="198"/>
          <ac:inkMkLst>
            <pc:docMk/>
            <pc:sldMk cId="2632464731" sldId="282"/>
            <ac:inkMk id="6" creationId="{E905926B-71C5-F348-8F2A-8E690823C594}"/>
          </ac:inkMkLst>
        </pc:inkChg>
        <pc:inkChg chg="add mod modStrokes">
          <ac:chgData name="Andrej Bogdanov" userId="51811781_tp_dropbox" providerId="OAuth2" clId="{41052E45-3DAC-B041-B0DC-B2CDEBDB9ACB}" dt="2020-04-20T02:34:19.356" v="206"/>
          <ac:inkMkLst>
            <pc:docMk/>
            <pc:sldMk cId="2632464731" sldId="282"/>
            <ac:inkMk id="7" creationId="{7E89D870-E876-C142-9BAE-EC924361E38B}"/>
          </ac:inkMkLst>
        </pc:inkChg>
        <pc:inkChg chg="add">
          <ac:chgData name="Andrej Bogdanov" userId="51811781_tp_dropbox" providerId="OAuth2" clId="{41052E45-3DAC-B041-B0DC-B2CDEBDB9ACB}" dt="2020-04-20T02:34:57.546" v="207" actId="7634"/>
          <ac:inkMkLst>
            <pc:docMk/>
            <pc:sldMk cId="2632464731" sldId="282"/>
            <ac:inkMk id="8" creationId="{DEEFC079-86B1-A746-A0FE-34FC49C6687A}"/>
          </ac:inkMkLst>
        </pc:inkChg>
      </pc:sldChg>
      <pc:sldChg chg="addSp modSp">
        <pc:chgData name="Andrej Bogdanov" userId="51811781_tp_dropbox" providerId="OAuth2" clId="{41052E45-3DAC-B041-B0DC-B2CDEBDB9ACB}" dt="2020-04-20T02:35:45.758" v="211" actId="7634"/>
        <pc:sldMkLst>
          <pc:docMk/>
          <pc:sldMk cId="2097432329" sldId="283"/>
        </pc:sldMkLst>
        <pc:inkChg chg="add mod modStrokes">
          <ac:chgData name="Andrej Bogdanov" userId="51811781_tp_dropbox" providerId="OAuth2" clId="{41052E45-3DAC-B041-B0DC-B2CDEBDB9ACB}" dt="2020-04-20T02:35:38.590" v="210"/>
          <ac:inkMkLst>
            <pc:docMk/>
            <pc:sldMk cId="2097432329" sldId="283"/>
            <ac:inkMk id="2" creationId="{0698A415-2FC0-314B-807B-6FA9AEAEC2F5}"/>
          </ac:inkMkLst>
        </pc:inkChg>
        <pc:inkChg chg="add">
          <ac:chgData name="Andrej Bogdanov" userId="51811781_tp_dropbox" providerId="OAuth2" clId="{41052E45-3DAC-B041-B0DC-B2CDEBDB9ACB}" dt="2020-04-20T02:35:33.092" v="209" actId="7634"/>
          <ac:inkMkLst>
            <pc:docMk/>
            <pc:sldMk cId="2097432329" sldId="283"/>
            <ac:inkMk id="3" creationId="{C728DA04-79F2-9C44-8A47-A7D3EB42EA7C}"/>
          </ac:inkMkLst>
        </pc:inkChg>
        <pc:inkChg chg="add">
          <ac:chgData name="Andrej Bogdanov" userId="51811781_tp_dropbox" providerId="OAuth2" clId="{41052E45-3DAC-B041-B0DC-B2CDEBDB9ACB}" dt="2020-04-20T02:35:45.758" v="211" actId="7634"/>
          <ac:inkMkLst>
            <pc:docMk/>
            <pc:sldMk cId="2097432329" sldId="283"/>
            <ac:inkMk id="4" creationId="{B02C2489-E96C-5841-ABC1-E650A30E8BE4}"/>
          </ac:inkMkLst>
        </pc:inkChg>
      </pc:sldChg>
      <pc:sldChg chg="addSp modSp">
        <pc:chgData name="Andrej Bogdanov" userId="51811781_tp_dropbox" providerId="OAuth2" clId="{41052E45-3DAC-B041-B0DC-B2CDEBDB9ACB}" dt="2020-04-20T02:43:13.342" v="237" actId="7634"/>
        <pc:sldMkLst>
          <pc:docMk/>
          <pc:sldMk cId="17673665" sldId="284"/>
        </pc:sldMkLst>
        <pc:inkChg chg="add mod modStrokes">
          <ac:chgData name="Andrej Bogdanov" userId="51811781_tp_dropbox" providerId="OAuth2" clId="{41052E45-3DAC-B041-B0DC-B2CDEBDB9ACB}" dt="2020-04-20T02:37:40.632" v="223" actId="1076"/>
          <ac:inkMkLst>
            <pc:docMk/>
            <pc:sldMk cId="17673665" sldId="284"/>
            <ac:inkMk id="2" creationId="{7DD16E58-43E2-A547-9CF0-0EDBC991FAD1}"/>
          </ac:inkMkLst>
        </pc:inkChg>
        <pc:inkChg chg="add">
          <ac:chgData name="Andrej Bogdanov" userId="51811781_tp_dropbox" providerId="OAuth2" clId="{41052E45-3DAC-B041-B0DC-B2CDEBDB9ACB}" dt="2020-04-20T02:36:33.694" v="214" actId="7634"/>
          <ac:inkMkLst>
            <pc:docMk/>
            <pc:sldMk cId="17673665" sldId="284"/>
            <ac:inkMk id="6" creationId="{A0160DB7-F7D6-C74F-A42F-C98EDBED6873}"/>
          </ac:inkMkLst>
        </pc:inkChg>
        <pc:inkChg chg="add">
          <ac:chgData name="Andrej Bogdanov" userId="51811781_tp_dropbox" providerId="OAuth2" clId="{41052E45-3DAC-B041-B0DC-B2CDEBDB9ACB}" dt="2020-04-20T02:37:01.068" v="217" actId="7634"/>
          <ac:inkMkLst>
            <pc:docMk/>
            <pc:sldMk cId="17673665" sldId="284"/>
            <ac:inkMk id="7" creationId="{55FD46A5-8DD2-AF45-B81C-1DE2361A9E88}"/>
          </ac:inkMkLst>
        </pc:inkChg>
        <pc:inkChg chg="add mod modStrokes">
          <ac:chgData name="Andrej Bogdanov" userId="51811781_tp_dropbox" providerId="OAuth2" clId="{41052E45-3DAC-B041-B0DC-B2CDEBDB9ACB}" dt="2020-04-20T02:43:07.219" v="236"/>
          <ac:inkMkLst>
            <pc:docMk/>
            <pc:sldMk cId="17673665" sldId="284"/>
            <ac:inkMk id="8" creationId="{2565134F-1A6A-2643-B5F2-2FBD95823007}"/>
          </ac:inkMkLst>
        </pc:inkChg>
        <pc:inkChg chg="add">
          <ac:chgData name="Andrej Bogdanov" userId="51811781_tp_dropbox" providerId="OAuth2" clId="{41052E45-3DAC-B041-B0DC-B2CDEBDB9ACB}" dt="2020-04-20T02:43:13.342" v="237" actId="7634"/>
          <ac:inkMkLst>
            <pc:docMk/>
            <pc:sldMk cId="17673665" sldId="284"/>
            <ac:inkMk id="9" creationId="{8D21F96B-5035-8D41-BC63-12A1F2B66B66}"/>
          </ac:inkMkLst>
        </pc:inkChg>
      </pc:sldChg>
      <pc:sldChg chg="addSp delSp modSp">
        <pc:chgData name="Andrej Bogdanov" userId="51811781_tp_dropbox" providerId="OAuth2" clId="{41052E45-3DAC-B041-B0DC-B2CDEBDB9ACB}" dt="2020-04-22T02:00:12.416" v="239" actId="7634"/>
        <pc:sldMkLst>
          <pc:docMk/>
          <pc:sldMk cId="3076498198" sldId="285"/>
        </pc:sldMkLst>
        <pc:inkChg chg="add">
          <ac:chgData name="Andrej Bogdanov" userId="51811781_tp_dropbox" providerId="OAuth2" clId="{41052E45-3DAC-B041-B0DC-B2CDEBDB9ACB}" dt="2020-04-22T02:00:12.416" v="239" actId="7634"/>
          <ac:inkMkLst>
            <pc:docMk/>
            <pc:sldMk cId="3076498198" sldId="285"/>
            <ac:inkMk id="4" creationId="{BDB9CF2B-E151-064B-B605-0189C7F3D6AB}"/>
          </ac:inkMkLst>
        </pc:inkChg>
        <pc:inkChg chg="add del mod modStrokes">
          <ac:chgData name="Andrej Bogdanov" userId="51811781_tp_dropbox" providerId="OAuth2" clId="{41052E45-3DAC-B041-B0DC-B2CDEBDB9ACB}" dt="2020-04-20T02:41:24.509" v="234"/>
          <ac:inkMkLst>
            <pc:docMk/>
            <pc:sldMk cId="3076498198" sldId="285"/>
            <ac:inkMk id="4" creationId="{D669097C-D3FF-DC46-AE27-87A5371A21F4}"/>
          </ac:inkMkLst>
        </pc:inkChg>
        <pc:inkChg chg="add">
          <ac:chgData name="Andrej Bogdanov" userId="51811781_tp_dropbox" providerId="OAuth2" clId="{41052E45-3DAC-B041-B0DC-B2CDEBDB9ACB}" dt="2020-04-20T02:39:30.283" v="229" actId="7634"/>
          <ac:inkMkLst>
            <pc:docMk/>
            <pc:sldMk cId="3076498198" sldId="285"/>
            <ac:inkMk id="5" creationId="{24BF58A9-DE81-5A4F-AB41-A46C60E2AF90}"/>
          </ac:inkMkLst>
        </pc:inkChg>
        <pc:inkChg chg="add">
          <ac:chgData name="Andrej Bogdanov" userId="51811781_tp_dropbox" providerId="OAuth2" clId="{41052E45-3DAC-B041-B0DC-B2CDEBDB9ACB}" dt="2020-04-20T02:41:00.528" v="231" actId="7634"/>
          <ac:inkMkLst>
            <pc:docMk/>
            <pc:sldMk cId="3076498198" sldId="285"/>
            <ac:inkMk id="6" creationId="{EF81C6F7-3D44-FF46-8BAF-03292C0E6C1A}"/>
          </ac:inkMkLst>
        </pc:inkChg>
        <pc:inkChg chg="add">
          <ac:chgData name="Andrej Bogdanov" userId="51811781_tp_dropbox" providerId="OAuth2" clId="{41052E45-3DAC-B041-B0DC-B2CDEBDB9ACB}" dt="2020-04-20T02:42:32.463" v="235" actId="7634"/>
          <ac:inkMkLst>
            <pc:docMk/>
            <pc:sldMk cId="3076498198" sldId="285"/>
            <ac:inkMk id="7" creationId="{54D48F89-1035-5449-B2DF-4081E1F3ED9D}"/>
          </ac:inkMkLst>
        </pc:inkChg>
      </pc:sldChg>
      <pc:sldChg chg="addSp delSp modSp">
        <pc:chgData name="Andrej Bogdanov" userId="51811781_tp_dropbox" providerId="OAuth2" clId="{41052E45-3DAC-B041-B0DC-B2CDEBDB9ACB}" dt="2020-04-22T03:50:46.100" v="261" actId="7634"/>
        <pc:sldMkLst>
          <pc:docMk/>
          <pc:sldMk cId="2268389162" sldId="286"/>
        </pc:sldMkLst>
        <pc:inkChg chg="add mod modStrokes">
          <ac:chgData name="Andrej Bogdanov" userId="51811781_tp_dropbox" providerId="OAuth2" clId="{41052E45-3DAC-B041-B0DC-B2CDEBDB9ACB}" dt="2020-04-22T03:49:35.350" v="258"/>
          <ac:inkMkLst>
            <pc:docMk/>
            <pc:sldMk cId="2268389162" sldId="286"/>
            <ac:inkMk id="3" creationId="{D303ABEF-20D2-484B-B697-9B271D254791}"/>
          </ac:inkMkLst>
        </pc:inkChg>
        <pc:inkChg chg="add del mod modStrokes">
          <ac:chgData name="Andrej Bogdanov" userId="51811781_tp_dropbox" providerId="OAuth2" clId="{41052E45-3DAC-B041-B0DC-B2CDEBDB9ACB}" dt="2020-04-22T03:48:04.914" v="246"/>
          <ac:inkMkLst>
            <pc:docMk/>
            <pc:sldMk cId="2268389162" sldId="286"/>
            <ac:inkMk id="4" creationId="{FA29FDFE-4DD6-8B43-853F-F8FB51E20D66}"/>
          </ac:inkMkLst>
        </pc:inkChg>
        <pc:inkChg chg="add">
          <ac:chgData name="Andrej Bogdanov" userId="51811781_tp_dropbox" providerId="OAuth2" clId="{41052E45-3DAC-B041-B0DC-B2CDEBDB9ACB}" dt="2020-04-22T03:48:34.593" v="249" actId="7634"/>
          <ac:inkMkLst>
            <pc:docMk/>
            <pc:sldMk cId="2268389162" sldId="286"/>
            <ac:inkMk id="5" creationId="{586889A0-D1CA-7A45-8EBC-8D5FBB1B8379}"/>
          </ac:inkMkLst>
        </pc:inkChg>
        <pc:inkChg chg="add">
          <ac:chgData name="Andrej Bogdanov" userId="51811781_tp_dropbox" providerId="OAuth2" clId="{41052E45-3DAC-B041-B0DC-B2CDEBDB9ACB}" dt="2020-04-22T03:49:28.193" v="256" actId="7634"/>
          <ac:inkMkLst>
            <pc:docMk/>
            <pc:sldMk cId="2268389162" sldId="286"/>
            <ac:inkMk id="6" creationId="{9B63A77C-66EF-E544-892E-E59EB280C462}"/>
          </ac:inkMkLst>
        </pc:inkChg>
        <pc:inkChg chg="add mod modStrokes">
          <ac:chgData name="Andrej Bogdanov" userId="51811781_tp_dropbox" providerId="OAuth2" clId="{41052E45-3DAC-B041-B0DC-B2CDEBDB9ACB}" dt="2020-04-22T03:49:55.490" v="260"/>
          <ac:inkMkLst>
            <pc:docMk/>
            <pc:sldMk cId="2268389162" sldId="286"/>
            <ac:inkMk id="7" creationId="{3995BA56-3DAB-7A46-ACB7-B945936D19D4}"/>
          </ac:inkMkLst>
        </pc:inkChg>
        <pc:inkChg chg="add">
          <ac:chgData name="Andrej Bogdanov" userId="51811781_tp_dropbox" providerId="OAuth2" clId="{41052E45-3DAC-B041-B0DC-B2CDEBDB9ACB}" dt="2020-04-22T03:50:46.100" v="261" actId="7634"/>
          <ac:inkMkLst>
            <pc:docMk/>
            <pc:sldMk cId="2268389162" sldId="286"/>
            <ac:inkMk id="8" creationId="{D6D24AF0-05A0-814F-B660-10E28A006543}"/>
          </ac:inkMkLst>
        </pc:inkChg>
      </pc:sldChg>
      <pc:sldChg chg="addSp modSp">
        <pc:chgData name="Andrej Bogdanov" userId="51811781_tp_dropbox" providerId="OAuth2" clId="{41052E45-3DAC-B041-B0DC-B2CDEBDB9ACB}" dt="2020-05-10T01:06:01.652" v="308" actId="7634"/>
        <pc:sldMkLst>
          <pc:docMk/>
          <pc:sldMk cId="3474182209" sldId="287"/>
        </pc:sldMkLst>
        <pc:inkChg chg="add mod modStrokes">
          <ac:chgData name="Andrej Bogdanov" userId="51811781_tp_dropbox" providerId="OAuth2" clId="{41052E45-3DAC-B041-B0DC-B2CDEBDB9ACB}" dt="2020-05-10T01:02:36.015" v="294"/>
          <ac:inkMkLst>
            <pc:docMk/>
            <pc:sldMk cId="3474182209" sldId="287"/>
            <ac:inkMk id="2" creationId="{175AE2FF-530A-2C49-962D-90B49810C00F}"/>
          </ac:inkMkLst>
        </pc:inkChg>
        <pc:inkChg chg="add mod">
          <ac:chgData name="Andrej Bogdanov" userId="51811781_tp_dropbox" providerId="OAuth2" clId="{41052E45-3DAC-B041-B0DC-B2CDEBDB9ACB}" dt="2020-04-22T03:51:58.736" v="269" actId="1076"/>
          <ac:inkMkLst>
            <pc:docMk/>
            <pc:sldMk cId="3474182209" sldId="287"/>
            <ac:inkMk id="4" creationId="{F4E35624-309B-144A-9B3C-76C04057D4AE}"/>
          </ac:inkMkLst>
        </pc:inkChg>
        <pc:inkChg chg="add">
          <ac:chgData name="Andrej Bogdanov" userId="51811781_tp_dropbox" providerId="OAuth2" clId="{41052E45-3DAC-B041-B0DC-B2CDEBDB9ACB}" dt="2020-04-22T03:53:14.930" v="271" actId="7634"/>
          <ac:inkMkLst>
            <pc:docMk/>
            <pc:sldMk cId="3474182209" sldId="287"/>
            <ac:inkMk id="5" creationId="{2C0E0F57-E132-1E4C-BE5C-F4A514A00D64}"/>
          </ac:inkMkLst>
        </pc:inkChg>
        <pc:inkChg chg="add">
          <ac:chgData name="Andrej Bogdanov" userId="51811781_tp_dropbox" providerId="OAuth2" clId="{41052E45-3DAC-B041-B0DC-B2CDEBDB9ACB}" dt="2020-04-22T03:53:37.522" v="273" actId="7634"/>
          <ac:inkMkLst>
            <pc:docMk/>
            <pc:sldMk cId="3474182209" sldId="287"/>
            <ac:inkMk id="6" creationId="{7DD35E55-18FA-CF41-AFA5-747F99960CD9}"/>
          </ac:inkMkLst>
        </pc:inkChg>
        <pc:inkChg chg="add">
          <ac:chgData name="Andrej Bogdanov" userId="51811781_tp_dropbox" providerId="OAuth2" clId="{41052E45-3DAC-B041-B0DC-B2CDEBDB9ACB}" dt="2020-05-10T01:02:31.671" v="293" actId="7634"/>
          <ac:inkMkLst>
            <pc:docMk/>
            <pc:sldMk cId="3474182209" sldId="287"/>
            <ac:inkMk id="7" creationId="{540F64B2-5FC0-5545-9FF2-20482E83F420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474182209" sldId="287"/>
            <ac:inkMk id="8" creationId="{2EF87F5B-0B34-1A4C-8800-EDF117B51AA5}"/>
          </ac:inkMkLst>
        </pc:inkChg>
      </pc:sldChg>
      <pc:sldChg chg="addSp delSp modSp">
        <pc:chgData name="Andrej Bogdanov" userId="51811781_tp_dropbox" providerId="OAuth2" clId="{41052E45-3DAC-B041-B0DC-B2CDEBDB9ACB}" dt="2020-05-10T01:06:01.652" v="308" actId="7634"/>
        <pc:sldMkLst>
          <pc:docMk/>
          <pc:sldMk cId="3209454138" sldId="289"/>
        </pc:sldMkLst>
        <pc:inkChg chg="add mod modStrokes">
          <ac:chgData name="Andrej Bogdanov" userId="51811781_tp_dropbox" providerId="OAuth2" clId="{41052E45-3DAC-B041-B0DC-B2CDEBDB9ACB}" dt="2020-05-10T01:02:45.043" v="298"/>
          <ac:inkMkLst>
            <pc:docMk/>
            <pc:sldMk cId="3209454138" sldId="289"/>
            <ac:inkMk id="2" creationId="{6CA5A52F-C160-AC49-8523-43241CE84C7C}"/>
          </ac:inkMkLst>
        </pc:inkChg>
        <pc:inkChg chg="add mod modStrokes">
          <ac:chgData name="Andrej Bogdanov" userId="51811781_tp_dropbox" providerId="OAuth2" clId="{41052E45-3DAC-B041-B0DC-B2CDEBDB9ACB}" dt="2020-04-22T03:54:00.280" v="276"/>
          <ac:inkMkLst>
            <pc:docMk/>
            <pc:sldMk cId="3209454138" sldId="289"/>
            <ac:inkMk id="3" creationId="{DF1AB89A-498D-9545-8F99-8A60C15827EF}"/>
          </ac:inkMkLst>
        </pc:inkChg>
        <pc:inkChg chg="add del mod modStrokes">
          <ac:chgData name="Andrej Bogdanov" userId="51811781_tp_dropbox" providerId="OAuth2" clId="{41052E45-3DAC-B041-B0DC-B2CDEBDB9ACB}" dt="2020-04-22T03:55:34.784" v="279"/>
          <ac:inkMkLst>
            <pc:docMk/>
            <pc:sldMk cId="3209454138" sldId="289"/>
            <ac:inkMk id="4" creationId="{AC572688-7908-5D41-BDE7-52056261C0BB}"/>
          </ac:inkMkLst>
        </pc:inkChg>
        <pc:inkChg chg="add">
          <ac:chgData name="Andrej Bogdanov" userId="51811781_tp_dropbox" providerId="OAuth2" clId="{41052E45-3DAC-B041-B0DC-B2CDEBDB9ACB}" dt="2020-05-10T01:03:25.546" v="301" actId="7634"/>
          <ac:inkMkLst>
            <pc:docMk/>
            <pc:sldMk cId="3209454138" sldId="289"/>
            <ac:inkMk id="4" creationId="{E86B8569-2275-FE4A-941C-A5A00F44A575}"/>
          </ac:inkMkLst>
        </pc:inkChg>
        <pc:inkChg chg="add mod modStrokes">
          <ac:chgData name="Andrej Bogdanov" userId="51811781_tp_dropbox" providerId="OAuth2" clId="{41052E45-3DAC-B041-B0DC-B2CDEBDB9ACB}" dt="2020-05-10T01:02:43.726" v="297"/>
          <ac:inkMkLst>
            <pc:docMk/>
            <pc:sldMk cId="3209454138" sldId="289"/>
            <ac:inkMk id="5" creationId="{585F5BFA-489B-9248-819E-6A1D930DEB36}"/>
          </ac:inkMkLst>
        </pc:inkChg>
        <pc:inkChg chg="add mod modStrokes">
          <ac:chgData name="Andrej Bogdanov" userId="51811781_tp_dropbox" providerId="OAuth2" clId="{41052E45-3DAC-B041-B0DC-B2CDEBDB9ACB}" dt="2020-05-10T01:04:45.410" v="307"/>
          <ac:inkMkLst>
            <pc:docMk/>
            <pc:sldMk cId="3209454138" sldId="289"/>
            <ac:inkMk id="6" creationId="{757CD130-FCC3-164B-A480-ED45601D2695}"/>
          </ac:inkMkLst>
        </pc:inkChg>
        <pc:inkChg chg="add mod modStrokes">
          <ac:chgData name="Andrej Bogdanov" userId="51811781_tp_dropbox" providerId="OAuth2" clId="{41052E45-3DAC-B041-B0DC-B2CDEBDB9ACB}" dt="2020-05-10T01:04:37.412" v="305"/>
          <ac:inkMkLst>
            <pc:docMk/>
            <pc:sldMk cId="3209454138" sldId="289"/>
            <ac:inkMk id="7" creationId="{77B7C271-998B-2942-9103-BC05F6A37E9A}"/>
          </ac:inkMkLst>
        </pc:inkChg>
        <pc:inkChg chg="add">
          <ac:chgData name="Andrej Bogdanov" userId="51811781_tp_dropbox" providerId="OAuth2" clId="{41052E45-3DAC-B041-B0DC-B2CDEBDB9ACB}" dt="2020-04-22T04:03:25.185" v="291" actId="7634"/>
          <ac:inkMkLst>
            <pc:docMk/>
            <pc:sldMk cId="3209454138" sldId="289"/>
            <ac:inkMk id="8" creationId="{324D0CB9-92A6-F94E-A584-4D599FA6B5D4}"/>
          </ac:inkMkLst>
        </pc:inkChg>
        <pc:inkChg chg="add mod modStrokes">
          <ac:chgData name="Andrej Bogdanov" userId="51811781_tp_dropbox" providerId="OAuth2" clId="{41052E45-3DAC-B041-B0DC-B2CDEBDB9ACB}" dt="2020-05-10T01:04:39.184" v="306"/>
          <ac:inkMkLst>
            <pc:docMk/>
            <pc:sldMk cId="3209454138" sldId="289"/>
            <ac:inkMk id="9" creationId="{B417A8A0-A3B3-F348-B8BF-C5CFFB67B47A}"/>
          </ac:inkMkLst>
        </pc:inkChg>
        <pc:inkChg chg="add">
          <ac:chgData name="Andrej Bogdanov" userId="51811781_tp_dropbox" providerId="OAuth2" clId="{41052E45-3DAC-B041-B0DC-B2CDEBDB9ACB}" dt="2020-05-10T01:04:33.872" v="304" actId="7634"/>
          <ac:inkMkLst>
            <pc:docMk/>
            <pc:sldMk cId="3209454138" sldId="289"/>
            <ac:inkMk id="10" creationId="{6983CC1A-82D6-EC4F-A952-85DD39F10EBC}"/>
          </ac:inkMkLst>
        </pc:inkChg>
        <pc:inkChg chg="add">
          <ac:chgData name="Andrej Bogdanov" userId="51811781_tp_dropbox" providerId="OAuth2" clId="{41052E45-3DAC-B041-B0DC-B2CDEBDB9ACB}" dt="2020-05-10T01:06:01.652" v="308" actId="7634"/>
          <ac:inkMkLst>
            <pc:docMk/>
            <pc:sldMk cId="3209454138" sldId="289"/>
            <ac:inkMk id="11" creationId="{0AF3C203-6CFB-5F49-89E8-F4F964852DC9}"/>
          </ac:inkMkLst>
        </pc:inkChg>
      </pc:sldChg>
    </pc:docChg>
  </pc:docChgLst>
  <pc:docChgLst>
    <pc:chgData name="Andrej Bogdanov (CSD)" userId="54a3fc38-bcd8-4812-b887-b84a314b9e17" providerId="ADAL" clId="{B7F086BA-C1D5-5A44-89BE-F846DBF4FC07}"/>
    <pc:docChg chg="custSel delSld modSld">
      <pc:chgData name="Andrej Bogdanov (CSD)" userId="54a3fc38-bcd8-4812-b887-b84a314b9e17" providerId="ADAL" clId="{B7F086BA-C1D5-5A44-89BE-F846DBF4FC07}" dt="2021-01-25T08:10:31.421" v="31" actId="7634"/>
      <pc:docMkLst>
        <pc:docMk/>
      </pc:docMkLst>
      <pc:sldChg chg="addSp">
        <pc:chgData name="Andrej Bogdanov (CSD)" userId="54a3fc38-bcd8-4812-b887-b84a314b9e17" providerId="ADAL" clId="{B7F086BA-C1D5-5A44-89BE-F846DBF4FC07}" dt="2021-01-25T05:39:37.688" v="0" actId="7634"/>
        <pc:sldMkLst>
          <pc:docMk/>
          <pc:sldMk cId="1324176897" sldId="283"/>
        </pc:sldMkLst>
        <pc:inkChg chg="add">
          <ac:chgData name="Andrej Bogdanov (CSD)" userId="54a3fc38-bcd8-4812-b887-b84a314b9e17" providerId="ADAL" clId="{B7F086BA-C1D5-5A44-89BE-F846DBF4FC07}" dt="2021-01-25T05:39:37.688" v="0" actId="7634"/>
          <ac:inkMkLst>
            <pc:docMk/>
            <pc:sldMk cId="1324176897" sldId="283"/>
            <ac:inkMk id="2" creationId="{F2557093-BB06-4D45-82AA-E46EB1C2FC69}"/>
          </ac:inkMkLst>
        </pc:inkChg>
      </pc:sldChg>
      <pc:sldChg chg="addSp">
        <pc:chgData name="Andrej Bogdanov (CSD)" userId="54a3fc38-bcd8-4812-b887-b84a314b9e17" providerId="ADAL" clId="{B7F086BA-C1D5-5A44-89BE-F846DBF4FC07}" dt="2021-01-25T05:39:37.688" v="0" actId="7634"/>
        <pc:sldMkLst>
          <pc:docMk/>
          <pc:sldMk cId="17673665" sldId="284"/>
        </pc:sldMkLst>
        <pc:inkChg chg="add">
          <ac:chgData name="Andrej Bogdanov (CSD)" userId="54a3fc38-bcd8-4812-b887-b84a314b9e17" providerId="ADAL" clId="{B7F086BA-C1D5-5A44-89BE-F846DBF4FC07}" dt="2021-01-25T05:39:37.688" v="0" actId="7634"/>
          <ac:inkMkLst>
            <pc:docMk/>
            <pc:sldMk cId="17673665" sldId="284"/>
            <ac:inkMk id="2" creationId="{83F9CB04-9A5F-DC46-85BA-070A53263E4F}"/>
          </ac:inkMkLst>
        </pc:inkChg>
      </pc:sldChg>
      <pc:sldChg chg="addSp del">
        <pc:chgData name="Andrej Bogdanov (CSD)" userId="54a3fc38-bcd8-4812-b887-b84a314b9e17" providerId="ADAL" clId="{B7F086BA-C1D5-5A44-89BE-F846DBF4FC07}" dt="2021-01-25T08:02:30.154" v="2" actId="2696"/>
        <pc:sldMkLst>
          <pc:docMk/>
          <pc:sldMk cId="3076498198" sldId="285"/>
        </pc:sldMkLst>
        <pc:inkChg chg="add">
          <ac:chgData name="Andrej Bogdanov (CSD)" userId="54a3fc38-bcd8-4812-b887-b84a314b9e17" providerId="ADAL" clId="{B7F086BA-C1D5-5A44-89BE-F846DBF4FC07}" dt="2021-01-25T05:39:37.688" v="0" actId="7634"/>
          <ac:inkMkLst>
            <pc:docMk/>
            <pc:sldMk cId="3076498198" sldId="285"/>
            <ac:inkMk id="4" creationId="{5C61ACFB-8B45-4D4F-AEC8-2F72E806FE77}"/>
          </ac:inkMkLst>
        </pc:inkChg>
      </pc:sldChg>
      <pc:sldChg chg="addSp">
        <pc:chgData name="Andrej Bogdanov (CSD)" userId="54a3fc38-bcd8-4812-b887-b84a314b9e17" providerId="ADAL" clId="{B7F086BA-C1D5-5A44-89BE-F846DBF4FC07}" dt="2021-01-25T05:39:37.688" v="0" actId="7634"/>
        <pc:sldMkLst>
          <pc:docMk/>
          <pc:sldMk cId="2268389162" sldId="286"/>
        </pc:sldMkLst>
        <pc:inkChg chg="add">
          <ac:chgData name="Andrej Bogdanov (CSD)" userId="54a3fc38-bcd8-4812-b887-b84a314b9e17" providerId="ADAL" clId="{B7F086BA-C1D5-5A44-89BE-F846DBF4FC07}" dt="2021-01-25T05:39:37.688" v="0" actId="7634"/>
          <ac:inkMkLst>
            <pc:docMk/>
            <pc:sldMk cId="2268389162" sldId="286"/>
            <ac:inkMk id="3" creationId="{D5A2DD32-04E6-1B4F-8472-D540ABB9EE9A}"/>
          </ac:inkMkLst>
        </pc:inkChg>
      </pc:sldChg>
      <pc:sldChg chg="addSp">
        <pc:chgData name="Andrej Bogdanov (CSD)" userId="54a3fc38-bcd8-4812-b887-b84a314b9e17" providerId="ADAL" clId="{B7F086BA-C1D5-5A44-89BE-F846DBF4FC07}" dt="2021-01-25T05:39:37.688" v="0" actId="7634"/>
        <pc:sldMkLst>
          <pc:docMk/>
          <pc:sldMk cId="3474182209" sldId="287"/>
        </pc:sldMkLst>
        <pc:inkChg chg="add">
          <ac:chgData name="Andrej Bogdanov (CSD)" userId="54a3fc38-bcd8-4812-b887-b84a314b9e17" providerId="ADAL" clId="{B7F086BA-C1D5-5A44-89BE-F846DBF4FC07}" dt="2021-01-25T05:39:37.688" v="0" actId="7634"/>
          <ac:inkMkLst>
            <pc:docMk/>
            <pc:sldMk cId="3474182209" sldId="287"/>
            <ac:inkMk id="2" creationId="{BB063C07-BFEA-C843-9831-CBC24B9A89A1}"/>
          </ac:inkMkLst>
        </pc:inkChg>
      </pc:sldChg>
      <pc:sldChg chg="addSp">
        <pc:chgData name="Andrej Bogdanov (CSD)" userId="54a3fc38-bcd8-4812-b887-b84a314b9e17" providerId="ADAL" clId="{B7F086BA-C1D5-5A44-89BE-F846DBF4FC07}" dt="2021-01-25T05:39:37.688" v="0" actId="7634"/>
        <pc:sldMkLst>
          <pc:docMk/>
          <pc:sldMk cId="3209454138" sldId="289"/>
        </pc:sldMkLst>
        <pc:inkChg chg="add">
          <ac:chgData name="Andrej Bogdanov (CSD)" userId="54a3fc38-bcd8-4812-b887-b84a314b9e17" providerId="ADAL" clId="{B7F086BA-C1D5-5A44-89BE-F846DBF4FC07}" dt="2021-01-25T05:39:37.688" v="0" actId="7634"/>
          <ac:inkMkLst>
            <pc:docMk/>
            <pc:sldMk cId="3209454138" sldId="289"/>
            <ac:inkMk id="2" creationId="{2103DA03-3F27-3649-B981-4EE4FEA754CF}"/>
          </ac:inkMkLst>
        </pc:inkChg>
      </pc:sldChg>
      <pc:sldChg chg="addSp delSp modSp">
        <pc:chgData name="Andrej Bogdanov (CSD)" userId="54a3fc38-bcd8-4812-b887-b84a314b9e17" providerId="ADAL" clId="{B7F086BA-C1D5-5A44-89BE-F846DBF4FC07}" dt="2021-01-25T08:05:49.683" v="18" actId="7634"/>
        <pc:sldMkLst>
          <pc:docMk/>
          <pc:sldMk cId="832676892" sldId="290"/>
        </pc:sldMkLst>
        <pc:grpChg chg="add del">
          <ac:chgData name="Andrej Bogdanov (CSD)" userId="54a3fc38-bcd8-4812-b887-b84a314b9e17" providerId="ADAL" clId="{B7F086BA-C1D5-5A44-89BE-F846DBF4FC07}" dt="2021-01-25T08:03:27.352" v="12"/>
          <ac:grpSpMkLst>
            <pc:docMk/>
            <pc:sldMk cId="832676892" sldId="290"/>
            <ac:grpSpMk id="11" creationId="{F064D569-9CB1-4B43-9230-53DF9A0D8924}"/>
          </ac:grpSpMkLst>
        </pc:grpChg>
        <pc:inkChg chg="add del mod modStrokes">
          <ac:chgData name="Andrej Bogdanov (CSD)" userId="54a3fc38-bcd8-4812-b887-b84a314b9e17" providerId="ADAL" clId="{B7F086BA-C1D5-5A44-89BE-F846DBF4FC07}" dt="2021-01-25T08:03:27.362" v="13"/>
          <ac:inkMkLst>
            <pc:docMk/>
            <pc:sldMk cId="832676892" sldId="290"/>
            <ac:inkMk id="6" creationId="{A411E551-F897-6740-8E3D-821A628EBA5A}"/>
          </ac:inkMkLst>
        </pc:inkChg>
        <pc:inkChg chg="add del">
          <ac:chgData name="Andrej Bogdanov (CSD)" userId="54a3fc38-bcd8-4812-b887-b84a314b9e17" providerId="ADAL" clId="{B7F086BA-C1D5-5A44-89BE-F846DBF4FC07}" dt="2021-01-25T08:02:38.484" v="4"/>
          <ac:inkMkLst>
            <pc:docMk/>
            <pc:sldMk cId="832676892" sldId="290"/>
            <ac:inkMk id="7" creationId="{588555F4-2F7F-FE45-82A4-ECD0EB8C28B0}"/>
          </ac:inkMkLst>
        </pc:inkChg>
        <pc:inkChg chg="add del">
          <ac:chgData name="Andrej Bogdanov (CSD)" userId="54a3fc38-bcd8-4812-b887-b84a314b9e17" providerId="ADAL" clId="{B7F086BA-C1D5-5A44-89BE-F846DBF4FC07}" dt="2021-01-25T08:03:28.428" v="15"/>
          <ac:inkMkLst>
            <pc:docMk/>
            <pc:sldMk cId="832676892" sldId="290"/>
            <ac:inkMk id="8" creationId="{D72D4AFD-37A1-9B46-BEFC-D4FCB57DD7BB}"/>
          </ac:inkMkLst>
        </pc:inkChg>
        <pc:inkChg chg="add del topLvl">
          <ac:chgData name="Andrej Bogdanov (CSD)" userId="54a3fc38-bcd8-4812-b887-b84a314b9e17" providerId="ADAL" clId="{B7F086BA-C1D5-5A44-89BE-F846DBF4FC07}" dt="2021-01-25T08:03:27.352" v="12"/>
          <ac:inkMkLst>
            <pc:docMk/>
            <pc:sldMk cId="832676892" sldId="290"/>
            <ac:inkMk id="9" creationId="{73EDEF27-533B-6A4E-BB64-6C2DA9355FF6}"/>
          </ac:inkMkLst>
        </pc:inkChg>
        <pc:inkChg chg="add del topLvl">
          <ac:chgData name="Andrej Bogdanov (CSD)" userId="54a3fc38-bcd8-4812-b887-b84a314b9e17" providerId="ADAL" clId="{B7F086BA-C1D5-5A44-89BE-F846DBF4FC07}" dt="2021-01-25T08:03:27.365" v="14"/>
          <ac:inkMkLst>
            <pc:docMk/>
            <pc:sldMk cId="832676892" sldId="290"/>
            <ac:inkMk id="10" creationId="{EEFB04B7-6C2D-B440-A13B-0BE7C09F5732}"/>
          </ac:inkMkLst>
        </pc:inkChg>
        <pc:inkChg chg="add mod">
          <ac:chgData name="Andrej Bogdanov (CSD)" userId="54a3fc38-bcd8-4812-b887-b84a314b9e17" providerId="ADAL" clId="{B7F086BA-C1D5-5A44-89BE-F846DBF4FC07}" dt="2021-01-25T08:05:06.885" v="17" actId="1076"/>
          <ac:inkMkLst>
            <pc:docMk/>
            <pc:sldMk cId="832676892" sldId="290"/>
            <ac:inkMk id="12" creationId="{99E21879-0EBB-DC41-9153-26353439BFC8}"/>
          </ac:inkMkLst>
        </pc:inkChg>
        <pc:inkChg chg="add">
          <ac:chgData name="Andrej Bogdanov (CSD)" userId="54a3fc38-bcd8-4812-b887-b84a314b9e17" providerId="ADAL" clId="{B7F086BA-C1D5-5A44-89BE-F846DBF4FC07}" dt="2021-01-25T08:05:49.683" v="18" actId="7634"/>
          <ac:inkMkLst>
            <pc:docMk/>
            <pc:sldMk cId="832676892" sldId="290"/>
            <ac:inkMk id="13" creationId="{13986316-2AE4-EA44-9075-29FC677120A8}"/>
          </ac:inkMkLst>
        </pc:inkChg>
      </pc:sldChg>
      <pc:sldChg chg="addSp delSp">
        <pc:chgData name="Andrej Bogdanov (CSD)" userId="54a3fc38-bcd8-4812-b887-b84a314b9e17" providerId="ADAL" clId="{B7F086BA-C1D5-5A44-89BE-F846DBF4FC07}" dt="2021-01-25T08:08:48.889" v="25" actId="7634"/>
        <pc:sldMkLst>
          <pc:docMk/>
          <pc:sldMk cId="3385287962" sldId="291"/>
        </pc:sldMkLst>
        <pc:inkChg chg="add del">
          <ac:chgData name="Andrej Bogdanov (CSD)" userId="54a3fc38-bcd8-4812-b887-b84a314b9e17" providerId="ADAL" clId="{B7F086BA-C1D5-5A44-89BE-F846DBF4FC07}" dt="2021-01-25T08:07:23.932" v="24"/>
          <ac:inkMkLst>
            <pc:docMk/>
            <pc:sldMk cId="3385287962" sldId="291"/>
            <ac:inkMk id="2" creationId="{73539560-1ADE-B344-97DB-920D370231AD}"/>
          </ac:inkMkLst>
        </pc:inkChg>
        <pc:inkChg chg="add">
          <ac:chgData name="Andrej Bogdanov (CSD)" userId="54a3fc38-bcd8-4812-b887-b84a314b9e17" providerId="ADAL" clId="{B7F086BA-C1D5-5A44-89BE-F846DBF4FC07}" dt="2021-01-25T08:08:48.889" v="25" actId="7634"/>
          <ac:inkMkLst>
            <pc:docMk/>
            <pc:sldMk cId="3385287962" sldId="291"/>
            <ac:inkMk id="5" creationId="{C74CC287-1BCE-534B-B035-D5914E407FDD}"/>
          </ac:inkMkLst>
        </pc:inkChg>
      </pc:sldChg>
      <pc:sldChg chg="addSp delSp">
        <pc:chgData name="Andrej Bogdanov (CSD)" userId="54a3fc38-bcd8-4812-b887-b84a314b9e17" providerId="ADAL" clId="{B7F086BA-C1D5-5A44-89BE-F846DBF4FC07}" dt="2021-01-25T08:10:31.421" v="31" actId="7634"/>
        <pc:sldMkLst>
          <pc:docMk/>
          <pc:sldMk cId="1835889139" sldId="292"/>
        </pc:sldMkLst>
        <pc:inkChg chg="add del">
          <ac:chgData name="Andrej Bogdanov (CSD)" userId="54a3fc38-bcd8-4812-b887-b84a314b9e17" providerId="ADAL" clId="{B7F086BA-C1D5-5A44-89BE-F846DBF4FC07}" dt="2021-01-25T08:09:30.886" v="30"/>
          <ac:inkMkLst>
            <pc:docMk/>
            <pc:sldMk cId="1835889139" sldId="292"/>
            <ac:inkMk id="2" creationId="{4AE4EBC2-F55A-944C-919C-DEEDA05CBB4E}"/>
          </ac:inkMkLst>
        </pc:inkChg>
        <pc:inkChg chg="add del">
          <ac:chgData name="Andrej Bogdanov (CSD)" userId="54a3fc38-bcd8-4812-b887-b84a314b9e17" providerId="ADAL" clId="{B7F086BA-C1D5-5A44-89BE-F846DBF4FC07}" dt="2021-01-25T08:09:30.880" v="29"/>
          <ac:inkMkLst>
            <pc:docMk/>
            <pc:sldMk cId="1835889139" sldId="292"/>
            <ac:inkMk id="5" creationId="{3603CED5-9D86-F444-BAEE-508FDE6D8FD2}"/>
          </ac:inkMkLst>
        </pc:inkChg>
        <pc:inkChg chg="add">
          <ac:chgData name="Andrej Bogdanov (CSD)" userId="54a3fc38-bcd8-4812-b887-b84a314b9e17" providerId="ADAL" clId="{B7F086BA-C1D5-5A44-89BE-F846DBF4FC07}" dt="2021-01-25T08:10:31.421" v="31" actId="7634"/>
          <ac:inkMkLst>
            <pc:docMk/>
            <pc:sldMk cId="1835889139" sldId="292"/>
            <ac:inkMk id="10" creationId="{467EADE8-8191-3C42-9ACB-58978546FEC4}"/>
          </ac:inkMkLst>
        </pc:inkChg>
      </pc:sldChg>
      <pc:sldChg chg="addSp modSp">
        <pc:chgData name="Andrej Bogdanov (CSD)" userId="54a3fc38-bcd8-4812-b887-b84a314b9e17" providerId="ADAL" clId="{B7F086BA-C1D5-5A44-89BE-F846DBF4FC07}" dt="2021-01-25T08:09:27.154" v="28" actId="7634"/>
        <pc:sldMkLst>
          <pc:docMk/>
          <pc:sldMk cId="32739879" sldId="293"/>
        </pc:sldMkLst>
        <pc:inkChg chg="add mod modStrokes">
          <ac:chgData name="Andrej Bogdanov (CSD)" userId="54a3fc38-bcd8-4812-b887-b84a314b9e17" providerId="ADAL" clId="{B7F086BA-C1D5-5A44-89BE-F846DBF4FC07}" dt="2021-01-25T08:09:03.601" v="27"/>
          <ac:inkMkLst>
            <pc:docMk/>
            <pc:sldMk cId="32739879" sldId="293"/>
            <ac:inkMk id="2" creationId="{F93E5DE8-67FE-D24C-9C5C-A76A52DE79A9}"/>
          </ac:inkMkLst>
        </pc:inkChg>
        <pc:inkChg chg="add">
          <ac:chgData name="Andrej Bogdanov (CSD)" userId="54a3fc38-bcd8-4812-b887-b84a314b9e17" providerId="ADAL" clId="{B7F086BA-C1D5-5A44-89BE-F846DBF4FC07}" dt="2021-01-25T08:09:27.154" v="28" actId="7634"/>
          <ac:inkMkLst>
            <pc:docMk/>
            <pc:sldMk cId="32739879" sldId="293"/>
            <ac:inkMk id="4" creationId="{A9AC5D95-D04E-9142-94BC-196922C7A81B}"/>
          </ac:inkMkLst>
        </pc:inkChg>
      </pc:sldChg>
      <pc:sldChg chg="addSp delSp">
        <pc:chgData name="Andrej Bogdanov (CSD)" userId="54a3fc38-bcd8-4812-b887-b84a314b9e17" providerId="ADAL" clId="{B7F086BA-C1D5-5A44-89BE-F846DBF4FC07}" dt="2021-01-25T08:02:12.431" v="1"/>
        <pc:sldMkLst>
          <pc:docMk/>
          <pc:sldMk cId="1247604335" sldId="298"/>
        </pc:sldMkLst>
        <pc:inkChg chg="add del">
          <ac:chgData name="Andrej Bogdanov (CSD)" userId="54a3fc38-bcd8-4812-b887-b84a314b9e17" providerId="ADAL" clId="{B7F086BA-C1D5-5A44-89BE-F846DBF4FC07}" dt="2021-01-25T08:02:12.431" v="1"/>
          <ac:inkMkLst>
            <pc:docMk/>
            <pc:sldMk cId="1247604335" sldId="298"/>
            <ac:inkMk id="6" creationId="{7712C65D-C3C1-7649-96E9-8DE60C5BDD65}"/>
          </ac:inkMkLst>
        </pc:inkChg>
      </pc:sldChg>
      <pc:sldChg chg="addSp modSp">
        <pc:chgData name="Andrej Bogdanov (CSD)" userId="54a3fc38-bcd8-4812-b887-b84a314b9e17" providerId="ADAL" clId="{B7F086BA-C1D5-5A44-89BE-F846DBF4FC07}" dt="2021-01-25T08:07:02.856" v="23" actId="7634"/>
        <pc:sldMkLst>
          <pc:docMk/>
          <pc:sldMk cId="2885316529" sldId="300"/>
        </pc:sldMkLst>
        <pc:inkChg chg="mod modStrokes">
          <ac:chgData name="Andrej Bogdanov (CSD)" userId="54a3fc38-bcd8-4812-b887-b84a314b9e17" providerId="ADAL" clId="{B7F086BA-C1D5-5A44-89BE-F846DBF4FC07}" dt="2021-01-25T08:06:20.893" v="22" actId="1076"/>
          <ac:inkMkLst>
            <pc:docMk/>
            <pc:sldMk cId="2885316529" sldId="300"/>
            <ac:inkMk id="4" creationId="{BDB9CF2B-E151-064B-B605-0189C7F3D6AB}"/>
          </ac:inkMkLst>
        </pc:inkChg>
        <pc:inkChg chg="add">
          <ac:chgData name="Andrej Bogdanov (CSD)" userId="54a3fc38-bcd8-4812-b887-b84a314b9e17" providerId="ADAL" clId="{B7F086BA-C1D5-5A44-89BE-F846DBF4FC07}" dt="2021-01-25T08:07:02.856" v="23" actId="7634"/>
          <ac:inkMkLst>
            <pc:docMk/>
            <pc:sldMk cId="2885316529" sldId="300"/>
            <ac:inkMk id="8" creationId="{1BD320E9-64E6-AC48-86F0-AD31DD3E397C}"/>
          </ac:inkMkLst>
        </pc:inkChg>
      </pc:sldChg>
    </pc:docChg>
  </pc:docChgLst>
  <pc:docChgLst>
    <pc:chgData name="Andrej Bogdanov (CSD)" userId="54a3fc38-bcd8-4812-b887-b84a314b9e17" providerId="ADAL" clId="{30A35722-734C-084F-B242-509EA33750AE}"/>
    <pc:docChg chg="undo custSel addSld modSld modMainMaster">
      <pc:chgData name="Andrej Bogdanov (CSD)" userId="54a3fc38-bcd8-4812-b887-b84a314b9e17" providerId="ADAL" clId="{30A35722-734C-084F-B242-509EA33750AE}" dt="2021-01-06T07:51:02.600" v="1947" actId="478"/>
      <pc:docMkLst>
        <pc:docMk/>
      </pc:docMkLst>
      <pc:sldChg chg="modSp mod">
        <pc:chgData name="Andrej Bogdanov (CSD)" userId="54a3fc38-bcd8-4812-b887-b84a314b9e17" providerId="ADAL" clId="{30A35722-734C-084F-B242-509EA33750AE}" dt="2021-01-06T02:18:51.562" v="21" actId="20577"/>
        <pc:sldMkLst>
          <pc:docMk/>
          <pc:sldMk cId="4293983235" sldId="256"/>
        </pc:sldMkLst>
        <pc:spChg chg="mod">
          <ac:chgData name="Andrej Bogdanov (CSD)" userId="54a3fc38-bcd8-4812-b887-b84a314b9e17" providerId="ADAL" clId="{30A35722-734C-084F-B242-509EA33750AE}" dt="2021-01-06T02:18:51.562" v="21" actId="20577"/>
          <ac:spMkLst>
            <pc:docMk/>
            <pc:sldMk cId="4293983235" sldId="256"/>
            <ac:spMk id="2" creationId="{00000000-0000-0000-0000-000000000000}"/>
          </ac:spMkLst>
        </pc:spChg>
      </pc:sldChg>
      <pc:sldChg chg="delSp mod">
        <pc:chgData name="Andrej Bogdanov (CSD)" userId="54a3fc38-bcd8-4812-b887-b84a314b9e17" providerId="ADAL" clId="{30A35722-734C-084F-B242-509EA33750AE}" dt="2021-01-06T02:19:01.058" v="22" actId="478"/>
        <pc:sldMkLst>
          <pc:docMk/>
          <pc:sldMk cId="871201104" sldId="258"/>
        </pc:sldMkLst>
        <pc:inkChg chg="del">
          <ac:chgData name="Andrej Bogdanov (CSD)" userId="54a3fc38-bcd8-4812-b887-b84a314b9e17" providerId="ADAL" clId="{30A35722-734C-084F-B242-509EA33750AE}" dt="2021-01-06T02:19:01.058" v="22" actId="478"/>
          <ac:inkMkLst>
            <pc:docMk/>
            <pc:sldMk cId="871201104" sldId="258"/>
            <ac:inkMk id="10" creationId="{AC26F62C-CCCC-384C-AFFE-485134FD50A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07.804" v="24" actId="478"/>
        <pc:sldMkLst>
          <pc:docMk/>
          <pc:sldMk cId="1639846032" sldId="259"/>
        </pc:sldMkLst>
        <pc:inkChg chg="del">
          <ac:chgData name="Andrej Bogdanov (CSD)" userId="54a3fc38-bcd8-4812-b887-b84a314b9e17" providerId="ADAL" clId="{30A35722-734C-084F-B242-509EA33750AE}" dt="2021-01-06T02:19:05.944" v="23" actId="478"/>
          <ac:inkMkLst>
            <pc:docMk/>
            <pc:sldMk cId="1639846032" sldId="259"/>
            <ac:inkMk id="3" creationId="{9D82C100-5B78-AC4B-9ABB-F51D15091A39}"/>
          </ac:inkMkLst>
        </pc:inkChg>
        <pc:inkChg chg="del">
          <ac:chgData name="Andrej Bogdanov (CSD)" userId="54a3fc38-bcd8-4812-b887-b84a314b9e17" providerId="ADAL" clId="{30A35722-734C-084F-B242-509EA33750AE}" dt="2021-01-06T02:19:07.804" v="24" actId="478"/>
          <ac:inkMkLst>
            <pc:docMk/>
            <pc:sldMk cId="1639846032" sldId="259"/>
            <ac:inkMk id="4" creationId="{5BE1B006-0E25-334E-B141-708C3E1D6D2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2:19:24.274" v="25" actId="478"/>
        <pc:sldMkLst>
          <pc:docMk/>
          <pc:sldMk cId="3066480065" sldId="260"/>
        </pc:sldMkLst>
        <pc:inkChg chg="del">
          <ac:chgData name="Andrej Bogdanov (CSD)" userId="54a3fc38-bcd8-4812-b887-b84a314b9e17" providerId="ADAL" clId="{30A35722-734C-084F-B242-509EA33750AE}" dt="2021-01-06T02:19:24.274" v="25" actId="478"/>
          <ac:inkMkLst>
            <pc:docMk/>
            <pc:sldMk cId="3066480065" sldId="260"/>
            <ac:inkMk id="3" creationId="{E2E474CE-76BF-4449-B4E7-D1A57FD31A8C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21:05.247" v="1540" actId="478"/>
        <pc:sldMkLst>
          <pc:docMk/>
          <pc:sldMk cId="1290664766" sldId="262"/>
        </pc:sldMkLst>
        <pc:inkChg chg="del">
          <ac:chgData name="Andrej Bogdanov (CSD)" userId="54a3fc38-bcd8-4812-b887-b84a314b9e17" providerId="ADAL" clId="{30A35722-734C-084F-B242-509EA33750AE}" dt="2021-01-06T07:21:02.790" v="1539" actId="478"/>
          <ac:inkMkLst>
            <pc:docMk/>
            <pc:sldMk cId="1290664766" sldId="262"/>
            <ac:inkMk id="2" creationId="{973A6D77-FAF4-5E44-9D19-0DFB58253A6B}"/>
          </ac:inkMkLst>
        </pc:inkChg>
        <pc:inkChg chg="del">
          <ac:chgData name="Andrej Bogdanov (CSD)" userId="54a3fc38-bcd8-4812-b887-b84a314b9e17" providerId="ADAL" clId="{30A35722-734C-084F-B242-509EA33750AE}" dt="2021-01-06T07:21:05.247" v="1540" actId="478"/>
          <ac:inkMkLst>
            <pc:docMk/>
            <pc:sldMk cId="1290664766" sldId="262"/>
            <ac:inkMk id="4" creationId="{D27E10D7-48AF-ED4C-B0BD-BB7A1ADD052A}"/>
          </ac:inkMkLst>
        </pc:inkChg>
      </pc:sldChg>
      <pc:sldChg chg="addSp delSp modSp mod addAnim delAnim">
        <pc:chgData name="Andrej Bogdanov (CSD)" userId="54a3fc38-bcd8-4812-b887-b84a314b9e17" providerId="ADAL" clId="{30A35722-734C-084F-B242-509EA33750AE}" dt="2021-01-06T07:48:15.839" v="1910" actId="1038"/>
        <pc:sldMkLst>
          <pc:docMk/>
          <pc:sldMk cId="3009012011" sldId="263"/>
        </pc:sldMkLst>
        <pc:spChg chg="mod">
          <ac:chgData name="Andrej Bogdanov (CSD)" userId="54a3fc38-bcd8-4812-b887-b84a314b9e17" providerId="ADAL" clId="{30A35722-734C-084F-B242-509EA33750AE}" dt="2021-01-06T07:45:30.058" v="1651" actId="1036"/>
          <ac:spMkLst>
            <pc:docMk/>
            <pc:sldMk cId="3009012011" sldId="263"/>
            <ac:spMk id="3" creationId="{3D2D9D66-3048-1047-B19E-88282621C721}"/>
          </ac:spMkLst>
        </pc:spChg>
        <pc:spChg chg="mod">
          <ac:chgData name="Andrej Bogdanov (CSD)" userId="54a3fc38-bcd8-4812-b887-b84a314b9e17" providerId="ADAL" clId="{30A35722-734C-084F-B242-509EA33750AE}" dt="2021-01-06T07:48:09.088" v="1904" actId="1038"/>
          <ac:spMkLst>
            <pc:docMk/>
            <pc:sldMk cId="3009012011" sldId="263"/>
            <ac:spMk id="4" creationId="{9551BCAD-6859-3347-9790-EEAD5037D46E}"/>
          </ac:spMkLst>
        </pc:spChg>
        <pc:spChg chg="mod">
          <ac:chgData name="Andrej Bogdanov (CSD)" userId="54a3fc38-bcd8-4812-b887-b84a314b9e17" providerId="ADAL" clId="{30A35722-734C-084F-B242-509EA33750AE}" dt="2021-01-06T07:48:15.839" v="1910" actId="1038"/>
          <ac:spMkLst>
            <pc:docMk/>
            <pc:sldMk cId="3009012011" sldId="263"/>
            <ac:spMk id="5" creationId="{F45E967A-F247-B54C-B179-73CCCF5E8FBC}"/>
          </ac:spMkLst>
        </pc:spChg>
        <pc:spChg chg="add del">
          <ac:chgData name="Andrej Bogdanov (CSD)" userId="54a3fc38-bcd8-4812-b887-b84a314b9e17" providerId="ADAL" clId="{30A35722-734C-084F-B242-509EA33750AE}" dt="2021-01-06T07:45:25.466" v="1633" actId="478"/>
          <ac:spMkLst>
            <pc:docMk/>
            <pc:sldMk cId="3009012011" sldId="263"/>
            <ac:spMk id="12" creationId="{76FFCDCA-1ACD-A840-8C68-9DD9B554F6B0}"/>
          </ac:spMkLst>
        </pc:spChg>
        <pc:grpChg chg="add del">
          <ac:chgData name="Andrej Bogdanov (CSD)" userId="54a3fc38-bcd8-4812-b887-b84a314b9e17" providerId="ADAL" clId="{30A35722-734C-084F-B242-509EA33750AE}" dt="2021-01-06T07:45:25.466" v="1633" actId="478"/>
          <ac:grpSpMkLst>
            <pc:docMk/>
            <pc:sldMk cId="3009012011" sldId="263"/>
            <ac:grpSpMk id="17" creationId="{6151F6D4-8158-9C4F-95BE-2091A3A9CE70}"/>
          </ac:grpSpMkLst>
        </pc:grpChg>
        <pc:inkChg chg="del">
          <ac:chgData name="Andrej Bogdanov (CSD)" userId="54a3fc38-bcd8-4812-b887-b84a314b9e17" providerId="ADAL" clId="{30A35722-734C-084F-B242-509EA33750AE}" dt="2021-01-06T07:19:27.813" v="1509" actId="478"/>
          <ac:inkMkLst>
            <pc:docMk/>
            <pc:sldMk cId="3009012011" sldId="263"/>
            <ac:inkMk id="8" creationId="{9375855D-9F43-DD43-9F6E-2284B62DD03B}"/>
          </ac:inkMkLst>
        </pc:inkChg>
        <pc:inkChg chg="del">
          <ac:chgData name="Andrej Bogdanov (CSD)" userId="54a3fc38-bcd8-4812-b887-b84a314b9e17" providerId="ADAL" clId="{30A35722-734C-084F-B242-509EA33750AE}" dt="2021-01-06T07:19:25.340" v="1508" actId="478"/>
          <ac:inkMkLst>
            <pc:docMk/>
            <pc:sldMk cId="3009012011" sldId="263"/>
            <ac:inkMk id="9" creationId="{9B7F235E-D68F-4C4F-911E-025D11C55FD1}"/>
          </ac:inkMkLst>
        </pc:inkChg>
        <pc:cxnChg chg="mod">
          <ac:chgData name="Andrej Bogdanov (CSD)" userId="54a3fc38-bcd8-4812-b887-b84a314b9e17" providerId="ADAL" clId="{30A35722-734C-084F-B242-509EA33750AE}" dt="2021-01-06T07:48:13.079" v="1905" actId="14100"/>
          <ac:cxnSpMkLst>
            <pc:docMk/>
            <pc:sldMk cId="3009012011" sldId="263"/>
            <ac:cxnSpMk id="6" creationId="{08754F78-51D1-A749-B945-BB13E6A645C0}"/>
          </ac:cxnSpMkLst>
        </pc:cxnChg>
      </pc:sldChg>
      <pc:sldChg chg="delSp mod">
        <pc:chgData name="Andrej Bogdanov (CSD)" userId="54a3fc38-bcd8-4812-b887-b84a314b9e17" providerId="ADAL" clId="{30A35722-734C-084F-B242-509EA33750AE}" dt="2021-01-06T07:49:16.294" v="1915" actId="478"/>
        <pc:sldMkLst>
          <pc:docMk/>
          <pc:sldMk cId="2203218808" sldId="264"/>
        </pc:sldMkLst>
        <pc:inkChg chg="del">
          <ac:chgData name="Andrej Bogdanov (CSD)" userId="54a3fc38-bcd8-4812-b887-b84a314b9e17" providerId="ADAL" clId="{30A35722-734C-084F-B242-509EA33750AE}" dt="2021-01-06T07:49:13.552" v="1913" actId="478"/>
          <ac:inkMkLst>
            <pc:docMk/>
            <pc:sldMk cId="2203218808" sldId="26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12.276" v="1912" actId="478"/>
          <ac:inkMkLst>
            <pc:docMk/>
            <pc:sldMk cId="2203218808" sldId="26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16.294" v="1915" actId="478"/>
          <ac:inkMkLst>
            <pc:docMk/>
            <pc:sldMk cId="2203218808" sldId="26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0.686" v="1911" actId="478"/>
          <ac:inkMkLst>
            <pc:docMk/>
            <pc:sldMk cId="2203218808" sldId="26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14.918" v="1914" actId="478"/>
          <ac:inkMkLst>
            <pc:docMk/>
            <pc:sldMk cId="2203218808" sldId="264"/>
            <ac:inkMk id="10" creationId="{0099D8B1-DCD0-E245-8EB6-81B0643E27A7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37.735" v="1924" actId="478"/>
        <pc:sldMkLst>
          <pc:docMk/>
          <pc:sldMk cId="1673016085" sldId="265"/>
        </pc:sldMkLst>
        <pc:inkChg chg="del">
          <ac:chgData name="Andrej Bogdanov (CSD)" userId="54a3fc38-bcd8-4812-b887-b84a314b9e17" providerId="ADAL" clId="{30A35722-734C-084F-B242-509EA33750AE}" dt="2021-01-06T07:49:33.748" v="1921" actId="478"/>
          <ac:inkMkLst>
            <pc:docMk/>
            <pc:sldMk cId="1673016085" sldId="265"/>
            <ac:inkMk id="3" creationId="{6FCD6995-18BC-D84F-9063-2B380F31F956}"/>
          </ac:inkMkLst>
        </pc:inkChg>
        <pc:inkChg chg="del">
          <ac:chgData name="Andrej Bogdanov (CSD)" userId="54a3fc38-bcd8-4812-b887-b84a314b9e17" providerId="ADAL" clId="{30A35722-734C-084F-B242-509EA33750AE}" dt="2021-01-06T07:49:35.102" v="1922" actId="478"/>
          <ac:inkMkLst>
            <pc:docMk/>
            <pc:sldMk cId="1673016085" sldId="265"/>
            <ac:inkMk id="4" creationId="{4FBC3108-D2C4-8E4F-8932-8F43335078F9}"/>
          </ac:inkMkLst>
        </pc:inkChg>
        <pc:inkChg chg="del">
          <ac:chgData name="Andrej Bogdanov (CSD)" userId="54a3fc38-bcd8-4812-b887-b84a314b9e17" providerId="ADAL" clId="{30A35722-734C-084F-B242-509EA33750AE}" dt="2021-01-06T07:49:36.416" v="1923" actId="478"/>
          <ac:inkMkLst>
            <pc:docMk/>
            <pc:sldMk cId="1673016085" sldId="265"/>
            <ac:inkMk id="5" creationId="{E85872D4-8A71-8241-83A8-12113F94117F}"/>
          </ac:inkMkLst>
        </pc:inkChg>
        <pc:inkChg chg="del">
          <ac:chgData name="Andrej Bogdanov (CSD)" userId="54a3fc38-bcd8-4812-b887-b84a314b9e17" providerId="ADAL" clId="{30A35722-734C-084F-B242-509EA33750AE}" dt="2021-01-06T07:49:37.735" v="1924" actId="478"/>
          <ac:inkMkLst>
            <pc:docMk/>
            <pc:sldMk cId="1673016085" sldId="265"/>
            <ac:inkMk id="6" creationId="{BBF85252-1B53-394A-9373-6238B8026E42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02.066" v="1935" actId="478"/>
        <pc:sldMkLst>
          <pc:docMk/>
          <pc:sldMk cId="2703338071" sldId="266"/>
        </pc:sldMkLst>
        <pc:inkChg chg="del">
          <ac:chgData name="Andrej Bogdanov (CSD)" userId="54a3fc38-bcd8-4812-b887-b84a314b9e17" providerId="ADAL" clId="{30A35722-734C-084F-B242-509EA33750AE}" dt="2021-01-06T07:50:02.066" v="1935" actId="478"/>
          <ac:inkMkLst>
            <pc:docMk/>
            <pc:sldMk cId="2703338071" sldId="266"/>
            <ac:inkMk id="10" creationId="{E0713FA7-323F-DE49-907D-9B0E60A4854F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49:58.164" v="1934" actId="478"/>
        <pc:sldMkLst>
          <pc:docMk/>
          <pc:sldMk cId="2861798232" sldId="267"/>
        </pc:sldMkLst>
        <pc:inkChg chg="del">
          <ac:chgData name="Andrej Bogdanov (CSD)" userId="54a3fc38-bcd8-4812-b887-b84a314b9e17" providerId="ADAL" clId="{30A35722-734C-084F-B242-509EA33750AE}" dt="2021-01-06T07:49:51.962" v="1930" actId="478"/>
          <ac:inkMkLst>
            <pc:docMk/>
            <pc:sldMk cId="2861798232" sldId="267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53.516" v="1931" actId="478"/>
          <ac:inkMkLst>
            <pc:docMk/>
            <pc:sldMk cId="2861798232" sldId="267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55.707" v="1932" actId="478"/>
          <ac:inkMkLst>
            <pc:docMk/>
            <pc:sldMk cId="2861798232" sldId="267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56.920" v="1933" actId="478"/>
          <ac:inkMkLst>
            <pc:docMk/>
            <pc:sldMk cId="2861798232" sldId="267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58.164" v="1934" actId="478"/>
          <ac:inkMkLst>
            <pc:docMk/>
            <pc:sldMk cId="2861798232" sldId="267"/>
            <ac:inkMk id="7" creationId="{DFFEE8E8-ADC7-C642-BF8D-75CE80C7A9C1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36.884" v="1942" actId="478"/>
        <pc:sldMkLst>
          <pc:docMk/>
          <pc:sldMk cId="2367920729" sldId="269"/>
        </pc:sldMkLst>
        <pc:inkChg chg="del">
          <ac:chgData name="Andrej Bogdanov (CSD)" userId="54a3fc38-bcd8-4812-b887-b84a314b9e17" providerId="ADAL" clId="{30A35722-734C-084F-B242-509EA33750AE}" dt="2021-01-06T07:50:28.304" v="1938" actId="478"/>
          <ac:inkMkLst>
            <pc:docMk/>
            <pc:sldMk cId="2367920729" sldId="269"/>
            <ac:inkMk id="10" creationId="{29361666-767E-8646-A7BB-3248B9EF041A}"/>
          </ac:inkMkLst>
        </pc:inkChg>
        <pc:inkChg chg="del">
          <ac:chgData name="Andrej Bogdanov (CSD)" userId="54a3fc38-bcd8-4812-b887-b84a314b9e17" providerId="ADAL" clId="{30A35722-734C-084F-B242-509EA33750AE}" dt="2021-01-06T07:50:33.178" v="1940" actId="478"/>
          <ac:inkMkLst>
            <pc:docMk/>
            <pc:sldMk cId="2367920729" sldId="269"/>
            <ac:inkMk id="11" creationId="{D6E80B83-9284-B843-84F2-51BC4917061B}"/>
          </ac:inkMkLst>
        </pc:inkChg>
        <pc:inkChg chg="del">
          <ac:chgData name="Andrej Bogdanov (CSD)" userId="54a3fc38-bcd8-4812-b887-b84a314b9e17" providerId="ADAL" clId="{30A35722-734C-084F-B242-509EA33750AE}" dt="2021-01-06T07:50:34.772" v="1941" actId="478"/>
          <ac:inkMkLst>
            <pc:docMk/>
            <pc:sldMk cId="2367920729" sldId="269"/>
            <ac:inkMk id="12" creationId="{01BE388B-19AB-6D4F-B21B-671F40F1DA3B}"/>
          </ac:inkMkLst>
        </pc:inkChg>
        <pc:inkChg chg="del">
          <ac:chgData name="Andrej Bogdanov (CSD)" userId="54a3fc38-bcd8-4812-b887-b84a314b9e17" providerId="ADAL" clId="{30A35722-734C-084F-B242-509EA33750AE}" dt="2021-01-06T07:50:30.920" v="1939" actId="478"/>
          <ac:inkMkLst>
            <pc:docMk/>
            <pc:sldMk cId="2367920729" sldId="269"/>
            <ac:inkMk id="13" creationId="{A5DA7F32-2F45-0A48-8C1C-A2AAB71EB872}"/>
          </ac:inkMkLst>
        </pc:inkChg>
        <pc:inkChg chg="del">
          <ac:chgData name="Andrej Bogdanov (CSD)" userId="54a3fc38-bcd8-4812-b887-b84a314b9e17" providerId="ADAL" clId="{30A35722-734C-084F-B242-509EA33750AE}" dt="2021-01-06T07:50:36.884" v="1942" actId="478"/>
          <ac:inkMkLst>
            <pc:docMk/>
            <pc:sldMk cId="2367920729" sldId="269"/>
            <ac:inkMk id="14" creationId="{84CD8C85-6E4C-2348-B03A-081767A27AF8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20.497" v="1937" actId="478"/>
        <pc:sldMkLst>
          <pc:docMk/>
          <pc:sldMk cId="115814539" sldId="270"/>
        </pc:sldMkLst>
        <pc:inkChg chg="del">
          <ac:chgData name="Andrej Bogdanov (CSD)" userId="54a3fc38-bcd8-4812-b887-b84a314b9e17" providerId="ADAL" clId="{30A35722-734C-084F-B242-509EA33750AE}" dt="2021-01-06T07:50:18.849" v="1936" actId="478"/>
          <ac:inkMkLst>
            <pc:docMk/>
            <pc:sldMk cId="115814539" sldId="270"/>
            <ac:inkMk id="7" creationId="{7A7D9817-773C-B043-889E-A76737124CF2}"/>
          </ac:inkMkLst>
        </pc:inkChg>
        <pc:inkChg chg="del">
          <ac:chgData name="Andrej Bogdanov (CSD)" userId="54a3fc38-bcd8-4812-b887-b84a314b9e17" providerId="ADAL" clId="{30A35722-734C-084F-B242-509EA33750AE}" dt="2021-01-06T07:50:20.497" v="1937" actId="478"/>
          <ac:inkMkLst>
            <pc:docMk/>
            <pc:sldMk cId="115814539" sldId="270"/>
            <ac:inkMk id="8" creationId="{9BB3381A-168F-5242-BDC6-AF7DC48EFFA5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1.501" v="1943" actId="478"/>
        <pc:sldMkLst>
          <pc:docMk/>
          <pc:sldMk cId="3911810824" sldId="271"/>
        </pc:sldMkLst>
        <pc:inkChg chg="del">
          <ac:chgData name="Andrej Bogdanov (CSD)" userId="54a3fc38-bcd8-4812-b887-b84a314b9e17" providerId="ADAL" clId="{30A35722-734C-084F-B242-509EA33750AE}" dt="2021-01-06T07:50:41.501" v="1943" actId="478"/>
          <ac:inkMkLst>
            <pc:docMk/>
            <pc:sldMk cId="3911810824" sldId="271"/>
            <ac:inkMk id="4" creationId="{165A57D8-CAF6-2842-A31A-C2416369A0DA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0:49.502" v="1944" actId="478"/>
        <pc:sldMkLst>
          <pc:docMk/>
          <pc:sldMk cId="857692231" sldId="272"/>
        </pc:sldMkLst>
        <pc:inkChg chg="del">
          <ac:chgData name="Andrej Bogdanov (CSD)" userId="54a3fc38-bcd8-4812-b887-b84a314b9e17" providerId="ADAL" clId="{30A35722-734C-084F-B242-509EA33750AE}" dt="2021-01-06T07:50:49.502" v="1944" actId="478"/>
          <ac:inkMkLst>
            <pc:docMk/>
            <pc:sldMk cId="857692231" sldId="272"/>
            <ac:inkMk id="5" creationId="{33EE5B69-02C6-5243-B955-88642E978C1E}"/>
          </ac:inkMkLst>
        </pc:inkChg>
      </pc:sldChg>
      <pc:sldChg chg="delSp mod">
        <pc:chgData name="Andrej Bogdanov (CSD)" userId="54a3fc38-bcd8-4812-b887-b84a314b9e17" providerId="ADAL" clId="{30A35722-734C-084F-B242-509EA33750AE}" dt="2021-01-06T07:51:02.600" v="1947" actId="478"/>
        <pc:sldMkLst>
          <pc:docMk/>
          <pc:sldMk cId="2561039472" sldId="274"/>
        </pc:sldMkLst>
        <pc:inkChg chg="del">
          <ac:chgData name="Andrej Bogdanov (CSD)" userId="54a3fc38-bcd8-4812-b887-b84a314b9e17" providerId="ADAL" clId="{30A35722-734C-084F-B242-509EA33750AE}" dt="2021-01-06T07:50:59.062" v="1945" actId="478"/>
          <ac:inkMkLst>
            <pc:docMk/>
            <pc:sldMk cId="2561039472" sldId="274"/>
            <ac:inkMk id="5" creationId="{B7B167C6-ABF5-C642-9A20-ACE7FCD25A2C}"/>
          </ac:inkMkLst>
        </pc:inkChg>
        <pc:inkChg chg="del">
          <ac:chgData name="Andrej Bogdanov (CSD)" userId="54a3fc38-bcd8-4812-b887-b84a314b9e17" providerId="ADAL" clId="{30A35722-734C-084F-B242-509EA33750AE}" dt="2021-01-06T07:51:00.872" v="1946" actId="478"/>
          <ac:inkMkLst>
            <pc:docMk/>
            <pc:sldMk cId="2561039472" sldId="274"/>
            <ac:inkMk id="12" creationId="{FD8069E6-7B02-3145-8004-1A33379BC0BE}"/>
          </ac:inkMkLst>
        </pc:inkChg>
        <pc:inkChg chg="del">
          <ac:chgData name="Andrej Bogdanov (CSD)" userId="54a3fc38-bcd8-4812-b887-b84a314b9e17" providerId="ADAL" clId="{30A35722-734C-084F-B242-509EA33750AE}" dt="2021-01-06T07:51:02.600" v="1947" actId="478"/>
          <ac:inkMkLst>
            <pc:docMk/>
            <pc:sldMk cId="2561039472" sldId="274"/>
            <ac:inkMk id="13" creationId="{D75C364D-69C1-474B-8484-E494D74FF5E4}"/>
          </ac:inkMkLst>
        </pc:inkChg>
      </pc:sldChg>
      <pc:sldChg chg="addSp delSp modSp new mod modClrScheme chgLayout">
        <pc:chgData name="Andrej Bogdanov (CSD)" userId="54a3fc38-bcd8-4812-b887-b84a314b9e17" providerId="ADAL" clId="{30A35722-734C-084F-B242-509EA33750AE}" dt="2021-01-06T03:42:42.596" v="924" actId="20577"/>
        <pc:sldMkLst>
          <pc:docMk/>
          <pc:sldMk cId="1985372151" sldId="290"/>
        </pc:sldMkLst>
        <pc:spChg chg="add del mod">
          <ac:chgData name="Andrej Bogdanov (CSD)" userId="54a3fc38-bcd8-4812-b887-b84a314b9e17" providerId="ADAL" clId="{30A35722-734C-084F-B242-509EA33750AE}" dt="2021-01-06T02:41:57.311" v="36" actId="478"/>
          <ac:spMkLst>
            <pc:docMk/>
            <pc:sldMk cId="1985372151" sldId="290"/>
            <ac:spMk id="2" creationId="{0B1E607F-1DCF-434F-AE8C-4D48FAE637A1}"/>
          </ac:spMkLst>
        </pc:spChg>
        <pc:spChg chg="add mod">
          <ac:chgData name="Andrej Bogdanov (CSD)" userId="54a3fc38-bcd8-4812-b887-b84a314b9e17" providerId="ADAL" clId="{30A35722-734C-084F-B242-509EA33750AE}" dt="2021-01-06T03:42:42.596" v="924" actId="20577"/>
          <ac:spMkLst>
            <pc:docMk/>
            <pc:sldMk cId="1985372151" sldId="290"/>
            <ac:spMk id="3" creationId="{EF5C1324-CD6E-CA4C-BF1C-29612B8B934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" creationId="{602978E7-69C7-0844-BDA2-CCD5FE53E049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5" creationId="{484F20C9-DCEA-2C46-A0E7-B8F168D78D08}"/>
          </ac:spMkLst>
        </pc:spChg>
        <pc:spChg chg="add del mod">
          <ac:chgData name="Andrej Bogdanov (CSD)" userId="54a3fc38-bcd8-4812-b887-b84a314b9e17" providerId="ADAL" clId="{30A35722-734C-084F-B242-509EA33750AE}" dt="2021-01-06T03:22:25.709" v="143" actId="478"/>
          <ac:spMkLst>
            <pc:docMk/>
            <pc:sldMk cId="1985372151" sldId="290"/>
            <ac:spMk id="6" creationId="{FD6EAA35-FA69-1142-9076-45CB7B087BFE}"/>
          </ac:spMkLst>
        </pc:spChg>
        <pc:spChg chg="add del mod">
          <ac:chgData name="Andrej Bogdanov (CSD)" userId="54a3fc38-bcd8-4812-b887-b84a314b9e17" providerId="ADAL" clId="{30A35722-734C-084F-B242-509EA33750AE}" dt="2021-01-06T03:22:23.545" v="142" actId="478"/>
          <ac:spMkLst>
            <pc:docMk/>
            <pc:sldMk cId="1985372151" sldId="290"/>
            <ac:spMk id="7" creationId="{369ECE79-97E1-804E-8C0B-024A1FCDCB85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11" creationId="{C18F91B4-B5FD-484C-B1A6-E1A9429CF97F}"/>
          </ac:spMkLst>
        </pc:spChg>
        <pc:spChg chg="add del mod">
          <ac:chgData name="Andrej Bogdanov (CSD)" userId="54a3fc38-bcd8-4812-b887-b84a314b9e17" providerId="ADAL" clId="{30A35722-734C-084F-B242-509EA33750AE}" dt="2021-01-06T03:34:38.017" v="644" actId="478"/>
          <ac:spMkLst>
            <pc:docMk/>
            <pc:sldMk cId="1985372151" sldId="290"/>
            <ac:spMk id="30" creationId="{7058502F-DCD8-7F49-AE1A-2FE6D07E6C2E}"/>
          </ac:spMkLst>
        </pc:spChg>
        <pc:spChg chg="add del mod">
          <ac:chgData name="Andrej Bogdanov (CSD)" userId="54a3fc38-bcd8-4812-b887-b84a314b9e17" providerId="ADAL" clId="{30A35722-734C-084F-B242-509EA33750AE}" dt="2021-01-06T03:23:48.488" v="145" actId="478"/>
          <ac:spMkLst>
            <pc:docMk/>
            <pc:sldMk cId="1985372151" sldId="290"/>
            <ac:spMk id="31" creationId="{CB34AFE6-1C62-394E-BA65-BCE23C7BA227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38" creationId="{51D06139-8E20-1046-9FCE-D18AD7EC8970}"/>
          </ac:spMkLst>
        </pc:spChg>
        <pc:spChg chg="add mod">
          <ac:chgData name="Andrej Bogdanov (CSD)" userId="54a3fc38-bcd8-4812-b887-b84a314b9e17" providerId="ADAL" clId="{30A35722-734C-084F-B242-509EA33750AE}" dt="2021-01-06T03:39:18.186" v="830" actId="20577"/>
          <ac:spMkLst>
            <pc:docMk/>
            <pc:sldMk cId="1985372151" sldId="290"/>
            <ac:spMk id="40" creationId="{E6C5114F-1826-A24C-B88F-C7F77BC36039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1" creationId="{0B15F944-46BD-BE4E-90AC-A110EBCC699B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2" creationId="{6DD299A4-1143-6C46-8CD6-E96DDFE39EC0}"/>
          </ac:spMkLst>
        </pc:spChg>
        <pc:spChg chg="add del mod">
          <ac:chgData name="Andrej Bogdanov (CSD)" userId="54a3fc38-bcd8-4812-b887-b84a314b9e17" providerId="ADAL" clId="{30A35722-734C-084F-B242-509EA33750AE}" dt="2021-01-06T03:39:00.625" v="809" actId="478"/>
          <ac:spMkLst>
            <pc:docMk/>
            <pc:sldMk cId="1985372151" sldId="290"/>
            <ac:spMk id="43" creationId="{361C6FCE-6E83-5F40-9626-8D8295EAD732}"/>
          </ac:spMkLst>
        </pc:spChg>
        <pc:spChg chg="add mod">
          <ac:chgData name="Andrej Bogdanov (CSD)" userId="54a3fc38-bcd8-4812-b887-b84a314b9e17" providerId="ADAL" clId="{30A35722-734C-084F-B242-509EA33750AE}" dt="2021-01-06T03:39:49.141" v="839" actId="1035"/>
          <ac:spMkLst>
            <pc:docMk/>
            <pc:sldMk cId="1985372151" sldId="290"/>
            <ac:spMk id="44" creationId="{6D5FFAA9-29C2-4B4C-8B3A-CBEDED623AD8}"/>
          </ac:spMkLst>
        </pc:spChg>
        <pc:spChg chg="add mod">
          <ac:chgData name="Andrej Bogdanov (CSD)" userId="54a3fc38-bcd8-4812-b887-b84a314b9e17" providerId="ADAL" clId="{30A35722-734C-084F-B242-509EA33750AE}" dt="2021-01-06T03:41:50.670" v="905" actId="20577"/>
          <ac:spMkLst>
            <pc:docMk/>
            <pc:sldMk cId="1985372151" sldId="290"/>
            <ac:spMk id="45" creationId="{A7A342E5-438C-3D4F-B347-52B969196554}"/>
          </ac:spMkLst>
        </pc:spChg>
        <pc:grpChg chg="add del mod">
          <ac:chgData name="Andrej Bogdanov (CSD)" userId="54a3fc38-bcd8-4812-b887-b84a314b9e17" providerId="ADAL" clId="{30A35722-734C-084F-B242-509EA33750AE}" dt="2021-01-06T03:34:38.017" v="644" actId="478"/>
          <ac:grpSpMkLst>
            <pc:docMk/>
            <pc:sldMk cId="1985372151" sldId="290"/>
            <ac:grpSpMk id="32" creationId="{6C3FEE47-D02A-A044-A3F4-E8B63A972609}"/>
          </ac:grpSpMkLst>
        </pc:grp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3" creationId="{229ED1B8-8E42-A049-8F94-FF5C7F01FE6A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4" creationId="{BBC692B9-5E45-6C41-9F2A-1A4CB773B572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5" creationId="{A9032986-2A13-6748-A20A-2AA8760A27F7}"/>
          </ac:picMkLst>
        </pc:picChg>
        <pc:picChg chg="mod">
          <ac:chgData name="Andrej Bogdanov (CSD)" userId="54a3fc38-bcd8-4812-b887-b84a314b9e17" providerId="ADAL" clId="{30A35722-734C-084F-B242-509EA33750AE}" dt="2021-01-06T03:23:43.764" v="144"/>
          <ac:picMkLst>
            <pc:docMk/>
            <pc:sldMk cId="1985372151" sldId="290"/>
            <ac:picMk id="36" creationId="{8F24D277-BEFD-F247-9A9F-FACE47899E7D}"/>
          </ac:picMkLst>
        </pc:picChg>
        <pc:picChg chg="add mod">
          <ac:chgData name="Andrej Bogdanov (CSD)" userId="54a3fc38-bcd8-4812-b887-b84a314b9e17" providerId="ADAL" clId="{30A35722-734C-084F-B242-509EA33750AE}" dt="2021-01-06T03:39:10.571" v="826" actId="1035"/>
          <ac:picMkLst>
            <pc:docMk/>
            <pc:sldMk cId="1985372151" sldId="290"/>
            <ac:picMk id="39" creationId="{7C5D70B7-298A-8C43-B61F-3A3A2645EC97}"/>
          </ac:picMkLst>
        </pc:pic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8" creationId="{446E115C-CB3C-8B41-99B8-EE508ABC216E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9" creationId="{C37C5A2E-AEBE-FC47-B6D3-736CB06ADCD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10" creationId="{CF782B92-CB05-4F4F-A966-F671533F6AA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2" creationId="{ED889458-DB43-9F4B-9CAA-71BA0D5B992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3" creationId="{AC8D0163-AAF1-1042-B4A3-BBF78E7486E4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4" creationId="{32A82A2A-A4D8-4A42-AF00-09FB0C20E196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5" creationId="{C04619C2-F66F-DE40-A744-7DD89C775D4B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6" creationId="{07AE8258-58FE-6640-954F-1127B64C249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7" creationId="{E61A35EE-E462-5443-97F7-D790F38CF35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8" creationId="{1561804A-71B2-A04B-BC06-0DAE3C436233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19" creationId="{E16A199A-7A0C-F14E-B3FD-D6D273C83B8F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0" creationId="{B72286C9-9E4E-5C4B-8C57-8BA73BA1F1D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1" creationId="{A6B7AC97-DA02-924E-BFB5-F634AB3727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2" creationId="{D395BBCA-6BDD-6D4A-800D-72902227BF8D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3" creationId="{0F64304F-7FEA-644C-9B5D-AC9BF5EF3515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4" creationId="{08CE232E-715C-D940-83FF-0F4C3ED8A94C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5" creationId="{430C1858-BDD1-D641-B14A-104AD2C77211}"/>
          </ac:cxnSpMkLst>
        </pc:cxnChg>
        <pc:cxnChg chg="add del mod">
          <ac:chgData name="Andrej Bogdanov (CSD)" userId="54a3fc38-bcd8-4812-b887-b84a314b9e17" providerId="ADAL" clId="{30A35722-734C-084F-B242-509EA33750AE}" dt="2021-01-06T03:34:38.017" v="644" actId="478"/>
          <ac:cxnSpMkLst>
            <pc:docMk/>
            <pc:sldMk cId="1985372151" sldId="290"/>
            <ac:cxnSpMk id="26" creationId="{88FA6F12-1A6D-3845-B38E-FF5E9928D6A7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7" creationId="{9F6162C3-09B4-B24B-BC9E-B2A406EC52A0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8" creationId="{A5F3D433-D901-5348-9AF8-0058947C66C3}"/>
          </ac:cxnSpMkLst>
        </pc:cxnChg>
        <pc:cxnChg chg="add del mod">
          <ac:chgData name="Andrej Bogdanov (CSD)" userId="54a3fc38-bcd8-4812-b887-b84a314b9e17" providerId="ADAL" clId="{30A35722-734C-084F-B242-509EA33750AE}" dt="2021-01-06T03:24:16.024" v="182" actId="478"/>
          <ac:cxnSpMkLst>
            <pc:docMk/>
            <pc:sldMk cId="1985372151" sldId="290"/>
            <ac:cxnSpMk id="29" creationId="{D184307D-B284-F14D-9681-6F234B9EB93D}"/>
          </ac:cxnSpMkLst>
        </pc:cxnChg>
      </pc:sldChg>
      <pc:sldChg chg="addSp delSp modSp new mod">
        <pc:chgData name="Andrej Bogdanov (CSD)" userId="54a3fc38-bcd8-4812-b887-b84a314b9e17" providerId="ADAL" clId="{30A35722-734C-084F-B242-509EA33750AE}" dt="2021-01-06T07:18:39.931" v="1507" actId="1038"/>
        <pc:sldMkLst>
          <pc:docMk/>
          <pc:sldMk cId="2008524110" sldId="291"/>
        </pc:sldMkLst>
        <pc:spChg chg="mod">
          <ac:chgData name="Andrej Bogdanov (CSD)" userId="54a3fc38-bcd8-4812-b887-b84a314b9e17" providerId="ADAL" clId="{30A35722-734C-084F-B242-509EA33750AE}" dt="2021-01-06T03:58:54.116" v="1034" actId="20577"/>
          <ac:spMkLst>
            <pc:docMk/>
            <pc:sldMk cId="2008524110" sldId="291"/>
            <ac:spMk id="2" creationId="{71018443-A3FA-3B4F-A90F-D7D66A971CBF}"/>
          </ac:spMkLst>
        </pc:spChg>
        <pc:spChg chg="add del mod">
          <ac:chgData name="Andrej Bogdanov (CSD)" userId="54a3fc38-bcd8-4812-b887-b84a314b9e17" providerId="ADAL" clId="{30A35722-734C-084F-B242-509EA33750AE}" dt="2021-01-06T03:43:05.436" v="947" actId="478"/>
          <ac:spMkLst>
            <pc:docMk/>
            <pc:sldMk cId="2008524110" sldId="291"/>
            <ac:spMk id="3" creationId="{CFFD2B0A-AC61-DE46-A1EF-FD77CB4AE59A}"/>
          </ac:spMkLst>
        </pc:spChg>
        <pc:spChg chg="add del mod">
          <ac:chgData name="Andrej Bogdanov (CSD)" userId="54a3fc38-bcd8-4812-b887-b84a314b9e17" providerId="ADAL" clId="{30A35722-734C-084F-B242-509EA33750AE}" dt="2021-01-06T03:31:13.390" v="523" actId="478"/>
          <ac:spMkLst>
            <pc:docMk/>
            <pc:sldMk cId="2008524110" sldId="291"/>
            <ac:spMk id="4" creationId="{26A745A3-4F7B-8447-91EC-4B45BC3E4082}"/>
          </ac:spMkLst>
        </pc:spChg>
        <pc:spChg chg="add del mod">
          <ac:chgData name="Andrej Bogdanov (CSD)" userId="54a3fc38-bcd8-4812-b887-b84a314b9e17" providerId="ADAL" clId="{30A35722-734C-084F-B242-509EA33750AE}" dt="2021-01-06T03:31:15.419" v="524" actId="478"/>
          <ac:spMkLst>
            <pc:docMk/>
            <pc:sldMk cId="2008524110" sldId="291"/>
            <ac:spMk id="5" creationId="{C46DE789-9F80-5546-9573-6EB4595779F4}"/>
          </ac:spMkLst>
        </pc:spChg>
        <pc:spChg chg="add del mod">
          <ac:chgData name="Andrej Bogdanov (CSD)" userId="54a3fc38-bcd8-4812-b887-b84a314b9e17" providerId="ADAL" clId="{30A35722-734C-084F-B242-509EA33750AE}" dt="2021-01-06T03:43:07.841" v="948" actId="478"/>
          <ac:spMkLst>
            <pc:docMk/>
            <pc:sldMk cId="2008524110" sldId="291"/>
            <ac:spMk id="6" creationId="{B8B16726-C1B8-6049-A0DE-9AC27EE66968}"/>
          </ac:spMkLst>
        </pc:spChg>
        <pc:spChg chg="add mod">
          <ac:chgData name="Andrej Bogdanov (CSD)" userId="54a3fc38-bcd8-4812-b887-b84a314b9e17" providerId="ADAL" clId="{30A35722-734C-084F-B242-509EA33750AE}" dt="2021-01-06T07:18:24.448" v="1492" actId="1035"/>
          <ac:spMkLst>
            <pc:docMk/>
            <pc:sldMk cId="2008524110" sldId="291"/>
            <ac:spMk id="8" creationId="{268AD2A9-602F-1646-9E5A-CBF1407D5FA8}"/>
          </ac:spMkLst>
        </pc:spChg>
        <pc:spChg chg="add del mod">
          <ac:chgData name="Andrej Bogdanov (CSD)" userId="54a3fc38-bcd8-4812-b887-b84a314b9e17" providerId="ADAL" clId="{30A35722-734C-084F-B242-509EA33750AE}" dt="2021-01-06T03:43:09.721" v="949" actId="478"/>
          <ac:spMkLst>
            <pc:docMk/>
            <pc:sldMk cId="2008524110" sldId="291"/>
            <ac:spMk id="9" creationId="{BA181863-587E-534F-B24A-FEF12BE96954}"/>
          </ac:spMkLst>
        </pc:spChg>
        <pc:spChg chg="add mod">
          <ac:chgData name="Andrej Bogdanov (CSD)" userId="54a3fc38-bcd8-4812-b887-b84a314b9e17" providerId="ADAL" clId="{30A35722-734C-084F-B242-509EA33750AE}" dt="2021-01-06T07:18:39.931" v="1507" actId="1038"/>
          <ac:spMkLst>
            <pc:docMk/>
            <pc:sldMk cId="2008524110" sldId="291"/>
            <ac:spMk id="11" creationId="{C4CD2FFD-1A79-6C41-8D16-5EA13AC4C90B}"/>
          </ac:spMkLst>
        </pc:spChg>
        <pc:spChg chg="add mod">
          <ac:chgData name="Andrej Bogdanov (CSD)" userId="54a3fc38-bcd8-4812-b887-b84a314b9e17" providerId="ADAL" clId="{30A35722-734C-084F-B242-509EA33750AE}" dt="2021-01-06T04:04:11.360" v="1304" actId="1076"/>
          <ac:spMkLst>
            <pc:docMk/>
            <pc:sldMk cId="2008524110" sldId="291"/>
            <ac:spMk id="12" creationId="{B547CA16-66ED-A441-A1CB-9C3366A88A24}"/>
          </ac:spMkLst>
        </pc:spChg>
        <pc:picChg chg="add mod">
          <ac:chgData name="Andrej Bogdanov (CSD)" userId="54a3fc38-bcd8-4812-b887-b84a314b9e17" providerId="ADAL" clId="{30A35722-734C-084F-B242-509EA33750AE}" dt="2021-01-06T07:18:36.452" v="1501" actId="1038"/>
          <ac:picMkLst>
            <pc:docMk/>
            <pc:sldMk cId="2008524110" sldId="291"/>
            <ac:picMk id="7" creationId="{D0869826-0D00-B643-B1C7-FB644FEE5D55}"/>
          </ac:picMkLst>
        </pc:picChg>
        <pc:picChg chg="add del mod">
          <ac:chgData name="Andrej Bogdanov (CSD)" userId="54a3fc38-bcd8-4812-b887-b84a314b9e17" providerId="ADAL" clId="{30A35722-734C-084F-B242-509EA33750AE}" dt="2021-01-06T04:02:52.299" v="1172" actId="478"/>
          <ac:picMkLst>
            <pc:docMk/>
            <pc:sldMk cId="2008524110" sldId="291"/>
            <ac:picMk id="10" creationId="{1E70AAAE-8913-4145-AEEB-BC3308D31C18}"/>
          </ac:picMkLst>
        </pc:picChg>
      </pc:sldChg>
      <pc:sldChg chg="addSp delSp modSp new mod">
        <pc:chgData name="Andrej Bogdanov (CSD)" userId="54a3fc38-bcd8-4812-b887-b84a314b9e17" providerId="ADAL" clId="{30A35722-734C-084F-B242-509EA33750AE}" dt="2021-01-06T07:17:58.067" v="1481" actId="478"/>
        <pc:sldMkLst>
          <pc:docMk/>
          <pc:sldMk cId="3887772425" sldId="292"/>
        </pc:sldMkLst>
        <pc:spChg chg="mod">
          <ac:chgData name="Andrej Bogdanov (CSD)" userId="54a3fc38-bcd8-4812-b887-b84a314b9e17" providerId="ADAL" clId="{30A35722-734C-084F-B242-509EA33750AE}" dt="2021-01-06T04:01:33.796" v="1156" actId="20577"/>
          <ac:spMkLst>
            <pc:docMk/>
            <pc:sldMk cId="3887772425" sldId="292"/>
            <ac:spMk id="2" creationId="{4EB2A304-7C80-2D45-89BF-629A48C86890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7" creationId="{8E77E3C4-F0DC-A441-B883-FEAFA074C29D}"/>
          </ac:spMkLst>
        </pc:spChg>
        <pc:spChg chg="add mod">
          <ac:chgData name="Andrej Bogdanov (CSD)" userId="54a3fc38-bcd8-4812-b887-b84a314b9e17" providerId="ADAL" clId="{30A35722-734C-084F-B242-509EA33750AE}" dt="2021-01-06T07:16:45.992" v="1478" actId="1036"/>
          <ac:spMkLst>
            <pc:docMk/>
            <pc:sldMk cId="3887772425" sldId="292"/>
            <ac:spMk id="8" creationId="{A7A75181-3E93-D342-88AD-E44D67EFF480}"/>
          </ac:spMkLst>
        </pc:spChg>
        <pc:picChg chg="add mod">
          <ac:chgData name="Andrej Bogdanov (CSD)" userId="54a3fc38-bcd8-4812-b887-b84a314b9e17" providerId="ADAL" clId="{30A35722-734C-084F-B242-509EA33750AE}" dt="2021-01-06T07:16:45.992" v="1478" actId="1036"/>
          <ac:picMkLst>
            <pc:docMk/>
            <pc:sldMk cId="3887772425" sldId="292"/>
            <ac:picMk id="6" creationId="{30A59EF6-692B-8F41-96C6-E19757B069DE}"/>
          </ac:picMkLst>
        </pc:picChg>
        <pc:cxnChg chg="add del mod">
          <ac:chgData name="Andrej Bogdanov (CSD)" userId="54a3fc38-bcd8-4812-b887-b84a314b9e17" providerId="ADAL" clId="{30A35722-734C-084F-B242-509EA33750AE}" dt="2021-01-06T04:00:32.556" v="1155" actId="478"/>
          <ac:cxnSpMkLst>
            <pc:docMk/>
            <pc:sldMk cId="3887772425" sldId="292"/>
            <ac:cxnSpMk id="4" creationId="{B09ECFD4-FF8A-8344-A9D9-564EB6D299C4}"/>
          </ac:cxnSpMkLst>
        </pc:cxnChg>
        <pc:cxnChg chg="add del mod">
          <ac:chgData name="Andrej Bogdanov (CSD)" userId="54a3fc38-bcd8-4812-b887-b84a314b9e17" providerId="ADAL" clId="{30A35722-734C-084F-B242-509EA33750AE}" dt="2021-01-06T07:17:58.067" v="1481" actId="478"/>
          <ac:cxnSpMkLst>
            <pc:docMk/>
            <pc:sldMk cId="3887772425" sldId="292"/>
            <ac:cxnSpMk id="10" creationId="{39D486D3-32CA-4E44-A5A8-534ABD0B2D34}"/>
          </ac:cxnSpMkLst>
        </pc:cxnChg>
      </pc:sldChg>
      <pc:sldChg chg="delSp modSp add mod">
        <pc:chgData name="Andrej Bogdanov (CSD)" userId="54a3fc38-bcd8-4812-b887-b84a314b9e17" providerId="ADAL" clId="{30A35722-734C-084F-B242-509EA33750AE}" dt="2021-01-06T07:49:47.408" v="1929" actId="478"/>
        <pc:sldMkLst>
          <pc:docMk/>
          <pc:sldMk cId="3238857303" sldId="293"/>
        </pc:sldMkLst>
        <pc:spChg chg="mod">
          <ac:chgData name="Andrej Bogdanov (CSD)" userId="54a3fc38-bcd8-4812-b887-b84a314b9e17" providerId="ADAL" clId="{30A35722-734C-084F-B242-509EA33750AE}" dt="2021-01-06T07:32:20.318" v="1549" actId="14100"/>
          <ac:spMkLst>
            <pc:docMk/>
            <pc:sldMk cId="3238857303" sldId="293"/>
            <ac:spMk id="2" creationId="{F17ABC63-B9E3-5E49-A765-1C32EA4AE5B6}"/>
          </ac:spMkLst>
        </pc:spChg>
        <pc:inkChg chg="del">
          <ac:chgData name="Andrej Bogdanov (CSD)" userId="54a3fc38-bcd8-4812-b887-b84a314b9e17" providerId="ADAL" clId="{30A35722-734C-084F-B242-509EA33750AE}" dt="2021-01-06T07:49:43.425" v="1926" actId="478"/>
          <ac:inkMkLst>
            <pc:docMk/>
            <pc:sldMk cId="3238857303" sldId="293"/>
            <ac:inkMk id="3" creationId="{5C472771-D7AF-BD4E-B536-806F41BE6AB9}"/>
          </ac:inkMkLst>
        </pc:inkChg>
        <pc:inkChg chg="del">
          <ac:chgData name="Andrej Bogdanov (CSD)" userId="54a3fc38-bcd8-4812-b887-b84a314b9e17" providerId="ADAL" clId="{30A35722-734C-084F-B242-509EA33750AE}" dt="2021-01-06T07:49:42.141" v="1925" actId="478"/>
          <ac:inkMkLst>
            <pc:docMk/>
            <pc:sldMk cId="3238857303" sldId="293"/>
            <ac:inkMk id="4" creationId="{88D53CA0-BBEF-D140-B688-F09654B95A9C}"/>
          </ac:inkMkLst>
        </pc:inkChg>
        <pc:inkChg chg="del">
          <ac:chgData name="Andrej Bogdanov (CSD)" userId="54a3fc38-bcd8-4812-b887-b84a314b9e17" providerId="ADAL" clId="{30A35722-734C-084F-B242-509EA33750AE}" dt="2021-01-06T07:49:44.744" v="1927" actId="478"/>
          <ac:inkMkLst>
            <pc:docMk/>
            <pc:sldMk cId="3238857303" sldId="293"/>
            <ac:inkMk id="5" creationId="{442E01E4-6431-D644-8328-075EB81A57A7}"/>
          </ac:inkMkLst>
        </pc:inkChg>
        <pc:inkChg chg="del">
          <ac:chgData name="Andrej Bogdanov (CSD)" userId="54a3fc38-bcd8-4812-b887-b84a314b9e17" providerId="ADAL" clId="{30A35722-734C-084F-B242-509EA33750AE}" dt="2021-01-06T07:49:46.103" v="1928" actId="478"/>
          <ac:inkMkLst>
            <pc:docMk/>
            <pc:sldMk cId="3238857303" sldId="293"/>
            <ac:inkMk id="6" creationId="{D656808D-7AD5-9A4E-B4FE-4C6E154E411F}"/>
          </ac:inkMkLst>
        </pc:inkChg>
        <pc:inkChg chg="del">
          <ac:chgData name="Andrej Bogdanov (CSD)" userId="54a3fc38-bcd8-4812-b887-b84a314b9e17" providerId="ADAL" clId="{30A35722-734C-084F-B242-509EA33750AE}" dt="2021-01-06T07:49:47.408" v="1929" actId="478"/>
          <ac:inkMkLst>
            <pc:docMk/>
            <pc:sldMk cId="3238857303" sldId="293"/>
            <ac:inkMk id="7" creationId="{DFFEE8E8-ADC7-C642-BF8D-75CE80C7A9C1}"/>
          </ac:inkMkLst>
        </pc:inkChg>
      </pc:sldChg>
      <pc:sldChg chg="addSp delSp modSp add mod modAnim">
        <pc:chgData name="Andrej Bogdanov (CSD)" userId="54a3fc38-bcd8-4812-b887-b84a314b9e17" providerId="ADAL" clId="{30A35722-734C-084F-B242-509EA33750AE}" dt="2021-01-06T07:49:24.627" v="1920" actId="478"/>
        <pc:sldMkLst>
          <pc:docMk/>
          <pc:sldMk cId="3516696549" sldId="294"/>
        </pc:sldMkLst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2" creationId="{F826358E-C4A2-0B40-B283-C3598F115633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3" creationId="{500137BF-9DC5-014E-A869-B49DAAD2E9C5}"/>
          </ac:spMkLst>
        </pc:spChg>
        <pc:spChg chg="del">
          <ac:chgData name="Andrej Bogdanov (CSD)" userId="54a3fc38-bcd8-4812-b887-b84a314b9e17" providerId="ADAL" clId="{30A35722-734C-084F-B242-509EA33750AE}" dt="2021-01-06T07:43:35.971" v="1551" actId="478"/>
          <ac:spMkLst>
            <pc:docMk/>
            <pc:sldMk cId="3516696549" sldId="294"/>
            <ac:spMk id="4" creationId="{249AEAEF-115A-5648-9044-368CBB8891E1}"/>
          </ac:spMkLst>
        </pc:spChg>
        <pc:spChg chg="mod">
          <ac:chgData name="Andrej Bogdanov (CSD)" userId="54a3fc38-bcd8-4812-b887-b84a314b9e17" providerId="ADAL" clId="{30A35722-734C-084F-B242-509EA33750AE}" dt="2021-01-06T07:44:15.351" v="1601"/>
          <ac:spMkLst>
            <pc:docMk/>
            <pc:sldMk cId="3516696549" sldId="294"/>
            <ac:spMk id="5" creationId="{606961E9-2E4B-9946-8DAB-E81DA2BF64E9}"/>
          </ac:spMkLst>
        </pc:spChg>
        <pc:spChg chg="add del mod">
          <ac:chgData name="Andrej Bogdanov (CSD)" userId="54a3fc38-bcd8-4812-b887-b84a314b9e17" providerId="ADAL" clId="{30A35722-734C-084F-B242-509EA33750AE}" dt="2021-01-06T07:44:45.242" v="1604"/>
          <ac:spMkLst>
            <pc:docMk/>
            <pc:sldMk cId="3516696549" sldId="294"/>
            <ac:spMk id="11" creationId="{DFFFB3F2-E5AF-2947-9B6D-CB9D9ABA0491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3" creationId="{4717AD1E-7CA0-4845-B744-AA09DB7443A5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4" creationId="{57375DB2-564E-234B-ADE9-0ABC13DD5382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5" creationId="{DD2C0074-882A-E449-A27E-C1B19B4FD22E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6" creationId="{B8C49781-F967-C94F-BA98-C1A3664F2783}"/>
          </ac:spMkLst>
        </pc:spChg>
        <pc:spChg chg="mod">
          <ac:chgData name="Andrej Bogdanov (CSD)" userId="54a3fc38-bcd8-4812-b887-b84a314b9e17" providerId="ADAL" clId="{30A35722-734C-084F-B242-509EA33750AE}" dt="2021-01-06T07:44:43.811" v="1603"/>
          <ac:spMkLst>
            <pc:docMk/>
            <pc:sldMk cId="3516696549" sldId="294"/>
            <ac:spMk id="17" creationId="{697FF731-70A6-4E4B-A170-137D3C9F6669}"/>
          </ac:spMkLst>
        </pc:spChg>
        <pc:spChg chg="add del mod">
          <ac:chgData name="Andrej Bogdanov (CSD)" userId="54a3fc38-bcd8-4812-b887-b84a314b9e17" providerId="ADAL" clId="{30A35722-734C-084F-B242-509EA33750AE}" dt="2021-01-06T07:44:48.518" v="1606"/>
          <ac:spMkLst>
            <pc:docMk/>
            <pc:sldMk cId="3516696549" sldId="294"/>
            <ac:spMk id="18" creationId="{6626F3C9-7E9C-D44B-B730-3AC40BBEF8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0" creationId="{2B39E8F0-00D3-3D48-A9B4-E300F4D8BDD7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1" creationId="{1244872E-C6DF-3547-B594-951CCDAA626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2" creationId="{7B4E6F94-6154-D349-8C74-0B09F37381A6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3" creationId="{5CB0CF25-DC59-6A4C-A6CC-7126F9B5305F}"/>
          </ac:spMkLst>
        </pc:spChg>
        <pc:spChg chg="mod">
          <ac:chgData name="Andrej Bogdanov (CSD)" userId="54a3fc38-bcd8-4812-b887-b84a314b9e17" providerId="ADAL" clId="{30A35722-734C-084F-B242-509EA33750AE}" dt="2021-01-06T07:44:47.262" v="1605"/>
          <ac:spMkLst>
            <pc:docMk/>
            <pc:sldMk cId="3516696549" sldId="294"/>
            <ac:spMk id="24" creationId="{19933139-1967-A944-B5EA-2685867E7FBF}"/>
          </ac:spMkLst>
        </pc:spChg>
        <pc:grpChg chg="add del mod">
          <ac:chgData name="Andrej Bogdanov (CSD)" userId="54a3fc38-bcd8-4812-b887-b84a314b9e17" providerId="ADAL" clId="{30A35722-734C-084F-B242-509EA33750AE}" dt="2021-01-06T07:44:45.242" v="1604"/>
          <ac:grpSpMkLst>
            <pc:docMk/>
            <pc:sldMk cId="3516696549" sldId="294"/>
            <ac:grpSpMk id="12" creationId="{DF236866-D69C-3844-89FA-880FAB297E21}"/>
          </ac:grpSpMkLst>
        </pc:grpChg>
        <pc:grpChg chg="add del mod">
          <ac:chgData name="Andrej Bogdanov (CSD)" userId="54a3fc38-bcd8-4812-b887-b84a314b9e17" providerId="ADAL" clId="{30A35722-734C-084F-B242-509EA33750AE}" dt="2021-01-06T07:44:48.518" v="1606"/>
          <ac:grpSpMkLst>
            <pc:docMk/>
            <pc:sldMk cId="3516696549" sldId="294"/>
            <ac:grpSpMk id="19" creationId="{38506F1A-E5C4-064F-8C9C-807DE352914A}"/>
          </ac:grpSpMkLst>
        </pc:grpChg>
        <pc:inkChg chg="del">
          <ac:chgData name="Andrej Bogdanov (CSD)" userId="54a3fc38-bcd8-4812-b887-b84a314b9e17" providerId="ADAL" clId="{30A35722-734C-084F-B242-509EA33750AE}" dt="2021-01-06T07:49:23.407" v="1919" actId="478"/>
          <ac:inkMkLst>
            <pc:docMk/>
            <pc:sldMk cId="3516696549" sldId="294"/>
            <ac:inkMk id="6" creationId="{39EE75F6-E432-C347-87A2-503D5CAE6C61}"/>
          </ac:inkMkLst>
        </pc:inkChg>
        <pc:inkChg chg="del">
          <ac:chgData name="Andrej Bogdanov (CSD)" userId="54a3fc38-bcd8-4812-b887-b84a314b9e17" providerId="ADAL" clId="{30A35722-734C-084F-B242-509EA33750AE}" dt="2021-01-06T07:49:20.798" v="1917" actId="478"/>
          <ac:inkMkLst>
            <pc:docMk/>
            <pc:sldMk cId="3516696549" sldId="294"/>
            <ac:inkMk id="7" creationId="{960FEED6-CBCB-684A-BF55-97622CA01F0B}"/>
          </ac:inkMkLst>
        </pc:inkChg>
        <pc:inkChg chg="del">
          <ac:chgData name="Andrej Bogdanov (CSD)" userId="54a3fc38-bcd8-4812-b887-b84a314b9e17" providerId="ADAL" clId="{30A35722-734C-084F-B242-509EA33750AE}" dt="2021-01-06T07:49:24.627" v="1920" actId="478"/>
          <ac:inkMkLst>
            <pc:docMk/>
            <pc:sldMk cId="3516696549" sldId="294"/>
            <ac:inkMk id="8" creationId="{E71F07F7-2490-B141-9D45-01ECB40F2320}"/>
          </ac:inkMkLst>
        </pc:inkChg>
        <pc:inkChg chg="del">
          <ac:chgData name="Andrej Bogdanov (CSD)" userId="54a3fc38-bcd8-4812-b887-b84a314b9e17" providerId="ADAL" clId="{30A35722-734C-084F-B242-509EA33750AE}" dt="2021-01-06T07:49:19.443" v="1916" actId="478"/>
          <ac:inkMkLst>
            <pc:docMk/>
            <pc:sldMk cId="3516696549" sldId="294"/>
            <ac:inkMk id="9" creationId="{7A89D85D-F904-3B45-B1FA-628561A6138A}"/>
          </ac:inkMkLst>
        </pc:inkChg>
        <pc:inkChg chg="del">
          <ac:chgData name="Andrej Bogdanov (CSD)" userId="54a3fc38-bcd8-4812-b887-b84a314b9e17" providerId="ADAL" clId="{30A35722-734C-084F-B242-509EA33750AE}" dt="2021-01-06T07:49:21.986" v="1918" actId="478"/>
          <ac:inkMkLst>
            <pc:docMk/>
            <pc:sldMk cId="3516696549" sldId="294"/>
            <ac:inkMk id="10" creationId="{0099D8B1-DCD0-E245-8EB6-81B0643E27A7}"/>
          </ac:inkMkLst>
        </pc:inkChg>
      </pc:sldChg>
      <pc:sldChg chg="addSp delSp modSp add mod delAnim">
        <pc:chgData name="Andrej Bogdanov (CSD)" userId="54a3fc38-bcd8-4812-b887-b84a314b9e17" providerId="ADAL" clId="{30A35722-734C-084F-B242-509EA33750AE}" dt="2021-01-06T07:47:59.184" v="1895" actId="1076"/>
        <pc:sldMkLst>
          <pc:docMk/>
          <pc:sldMk cId="2515994884" sldId="295"/>
        </pc:sldMkLst>
        <pc:spChg chg="mod">
          <ac:chgData name="Andrej Bogdanov (CSD)" userId="54a3fc38-bcd8-4812-b887-b84a314b9e17" providerId="ADAL" clId="{30A35722-734C-084F-B242-509EA33750AE}" dt="2021-01-06T07:45:12.313" v="1632" actId="20577"/>
          <ac:spMkLst>
            <pc:docMk/>
            <pc:sldMk cId="2515994884" sldId="295"/>
            <ac:spMk id="2" creationId="{2E522858-FFEA-D247-A060-EE4A5106FC0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3" creationId="{3D2D9D66-3048-1047-B19E-88282621C721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4" creationId="{9551BCAD-6859-3347-9790-EEAD5037D46E}"/>
          </ac:spMkLst>
        </pc:spChg>
        <pc:spChg chg="del">
          <ac:chgData name="Andrej Bogdanov (CSD)" userId="54a3fc38-bcd8-4812-b887-b84a314b9e17" providerId="ADAL" clId="{30A35722-734C-084F-B242-509EA33750AE}" dt="2021-01-06T07:45:37.961" v="1652" actId="478"/>
          <ac:spMkLst>
            <pc:docMk/>
            <pc:sldMk cId="2515994884" sldId="295"/>
            <ac:spMk id="5" creationId="{F45E967A-F247-B54C-B179-73CCCF5E8FBC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7" creationId="{8FDA7080-C296-FC43-9BB1-6D94D8759B56}"/>
          </ac:spMkLst>
        </pc:spChg>
        <pc:spChg chg="add mod">
          <ac:chgData name="Andrej Bogdanov (CSD)" userId="54a3fc38-bcd8-4812-b887-b84a314b9e17" providerId="ADAL" clId="{30A35722-734C-084F-B242-509EA33750AE}" dt="2021-01-06T07:46:33.912" v="1701" actId="1037"/>
          <ac:spMkLst>
            <pc:docMk/>
            <pc:sldMk cId="2515994884" sldId="295"/>
            <ac:spMk id="8" creationId="{38A455B7-18EB-254C-A504-A6E83A780C59}"/>
          </ac:spMkLst>
        </pc:spChg>
        <pc:spChg chg="mod">
          <ac:chgData name="Andrej Bogdanov (CSD)" userId="54a3fc38-bcd8-4812-b887-b84a314b9e17" providerId="ADAL" clId="{30A35722-734C-084F-B242-509EA33750AE}" dt="2021-01-06T07:47:59.184" v="1895" actId="1076"/>
          <ac:spMkLst>
            <pc:docMk/>
            <pc:sldMk cId="2515994884" sldId="295"/>
            <ac:spMk id="12" creationId="{76FFCDCA-1ACD-A840-8C68-9DD9B554F6B0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3" creationId="{BDF523D1-8AA2-8941-BD93-9A3B7C495CA2}"/>
          </ac:spMkLst>
        </pc:spChg>
        <pc:spChg chg="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4" creationId="{94038512-05C0-7442-A784-0D7EC4C8D7DD}"/>
          </ac:spMkLst>
        </pc:spChg>
        <pc:spChg chg="mod topLvl">
          <ac:chgData name="Andrej Bogdanov (CSD)" userId="54a3fc38-bcd8-4812-b887-b84a314b9e17" providerId="ADAL" clId="{30A35722-734C-084F-B242-509EA33750AE}" dt="2021-01-06T07:47:09.342" v="1725" actId="165"/>
          <ac:spMkLst>
            <pc:docMk/>
            <pc:sldMk cId="2515994884" sldId="295"/>
            <ac:spMk id="15" creationId="{E6696C7E-E84A-664A-873C-485A89F1881A}"/>
          </ac:spMkLst>
        </pc:spChg>
        <pc:spChg chg="mod topLvl">
          <ac:chgData name="Andrej Bogdanov (CSD)" userId="54a3fc38-bcd8-4812-b887-b84a314b9e17" providerId="ADAL" clId="{30A35722-734C-084F-B242-509EA33750AE}" dt="2021-01-06T07:47:34.989" v="1855" actId="1035"/>
          <ac:spMkLst>
            <pc:docMk/>
            <pc:sldMk cId="2515994884" sldId="295"/>
            <ac:spMk id="16" creationId="{B92CEFBC-7027-F040-AABC-05005BEE4191}"/>
          </ac:spMkLst>
        </pc:spChg>
        <pc:spChg chg="add mod">
          <ac:chgData name="Andrej Bogdanov (CSD)" userId="54a3fc38-bcd8-4812-b887-b84a314b9e17" providerId="ADAL" clId="{30A35722-734C-084F-B242-509EA33750AE}" dt="2021-01-06T07:47:24.735" v="1811" actId="1037"/>
          <ac:spMkLst>
            <pc:docMk/>
            <pc:sldMk cId="2515994884" sldId="295"/>
            <ac:spMk id="18" creationId="{88C4037C-B1C7-E544-BD9B-3848F5ACAD84}"/>
          </ac:spMkLst>
        </pc:spChg>
        <pc:spChg chg="add mod">
          <ac:chgData name="Andrej Bogdanov (CSD)" userId="54a3fc38-bcd8-4812-b887-b84a314b9e17" providerId="ADAL" clId="{30A35722-734C-084F-B242-509EA33750AE}" dt="2021-01-06T07:47:49.645" v="1894" actId="1037"/>
          <ac:spMkLst>
            <pc:docMk/>
            <pc:sldMk cId="2515994884" sldId="295"/>
            <ac:spMk id="19" creationId="{9D49E54D-40E4-4F44-8A81-79C3DD1D1BE4}"/>
          </ac:spMkLst>
        </pc:spChg>
        <pc:grpChg chg="del mod">
          <ac:chgData name="Andrej Bogdanov (CSD)" userId="54a3fc38-bcd8-4812-b887-b84a314b9e17" providerId="ADAL" clId="{30A35722-734C-084F-B242-509EA33750AE}" dt="2021-01-06T07:47:09.342" v="1725" actId="165"/>
          <ac:grpSpMkLst>
            <pc:docMk/>
            <pc:sldMk cId="2515994884" sldId="295"/>
            <ac:grpSpMk id="17" creationId="{6151F6D4-8158-9C4F-95BE-2091A3A9CE70}"/>
          </ac:grpSpMkLst>
        </pc:grpChg>
        <pc:cxnChg chg="del">
          <ac:chgData name="Andrej Bogdanov (CSD)" userId="54a3fc38-bcd8-4812-b887-b84a314b9e17" providerId="ADAL" clId="{30A35722-734C-084F-B242-509EA33750AE}" dt="2021-01-06T07:45:37.961" v="1652" actId="478"/>
          <ac:cxnSpMkLst>
            <pc:docMk/>
            <pc:sldMk cId="2515994884" sldId="295"/>
            <ac:cxnSpMk id="6" creationId="{08754F78-51D1-A749-B945-BB13E6A645C0}"/>
          </ac:cxnSpMkLst>
        </pc:cxnChg>
      </pc:sldChg>
      <pc:sldMasterChg chg="modSldLayout">
        <pc:chgData name="Andrej Bogdanov (CSD)" userId="54a3fc38-bcd8-4812-b887-b84a314b9e17" providerId="ADAL" clId="{30A35722-734C-084F-B242-509EA33750AE}" dt="2021-01-06T02:18:19.077" v="2" actId="20577"/>
        <pc:sldMasterMkLst>
          <pc:docMk/>
          <pc:sldMasterMk cId="1738249460" sldId="2147483648"/>
        </pc:sldMasterMkLst>
        <pc:sldLayoutChg chg="modSp mod">
          <pc:chgData name="Andrej Bogdanov (CSD)" userId="54a3fc38-bcd8-4812-b887-b84a314b9e17" providerId="ADAL" clId="{30A35722-734C-084F-B242-509EA33750AE}" dt="2021-01-06T02:18:19.077" v="2" actId="20577"/>
          <pc:sldLayoutMkLst>
            <pc:docMk/>
            <pc:sldMasterMk cId="1738249460" sldId="2147483648"/>
            <pc:sldLayoutMk cId="627174142" sldId="2147483649"/>
          </pc:sldLayoutMkLst>
          <pc:spChg chg="mod">
            <ac:chgData name="Andrej Bogdanov (CSD)" userId="54a3fc38-bcd8-4812-b887-b84a314b9e17" providerId="ADAL" clId="{30A35722-734C-084F-B242-509EA33750AE}" dt="2021-01-06T02:18:17.129" v="0"/>
            <ac:spMkLst>
              <pc:docMk/>
              <pc:sldMasterMk cId="1738249460" sldId="2147483648"/>
              <pc:sldLayoutMk cId="627174142" sldId="2147483649"/>
              <ac:spMk id="7" creationId="{00000000-0000-0000-0000-000000000000}"/>
            </ac:spMkLst>
          </pc:spChg>
          <pc:spChg chg="mod">
            <ac:chgData name="Andrej Bogdanov (CSD)" userId="54a3fc38-bcd8-4812-b887-b84a314b9e17" providerId="ADAL" clId="{30A35722-734C-084F-B242-509EA33750AE}" dt="2021-01-06T02:18:19.077" v="2" actId="20577"/>
            <ac:spMkLst>
              <pc:docMk/>
              <pc:sldMasterMk cId="1738249460" sldId="2147483648"/>
              <pc:sldLayoutMk cId="627174142" sldId="2147483649"/>
              <ac:spMk id="9" creationId="{00000000-0000-0000-0000-000000000000}"/>
            </ac:spMkLst>
          </pc:spChg>
        </pc:sldLayoutChg>
      </pc:sldMasterChg>
    </pc:docChg>
  </pc:docChgLst>
  <pc:docChgLst>
    <pc:chgData name="Andrej Bogdanov (CSD)" userId="54a3fc38-bcd8-4812-b887-b84a314b9e17" providerId="ADAL" clId="{8CDCAA1B-6959-CF49-A56C-70B23C818696}"/>
    <pc:docChg chg="custSel addSld delSld modSld">
      <pc:chgData name="Andrej Bogdanov (CSD)" userId="54a3fc38-bcd8-4812-b887-b84a314b9e17" providerId="ADAL" clId="{8CDCAA1B-6959-CF49-A56C-70B23C818696}" dt="2021-01-25T08:00:52.518" v="21" actId="20577"/>
      <pc:docMkLst>
        <pc:docMk/>
      </pc:docMkLst>
      <pc:sldChg chg="delSp add del mod">
        <pc:chgData name="Andrej Bogdanov (CSD)" userId="54a3fc38-bcd8-4812-b887-b84a314b9e17" providerId="ADAL" clId="{8CDCAA1B-6959-CF49-A56C-70B23C818696}" dt="2021-01-25T07:58:36.048" v="5" actId="2696"/>
        <pc:sldMkLst>
          <pc:docMk/>
          <pc:sldMk cId="1324176897" sldId="283"/>
        </pc:sldMkLst>
        <pc:inkChg chg="del">
          <ac:chgData name="Andrej Bogdanov (CSD)" userId="54a3fc38-bcd8-4812-b887-b84a314b9e17" providerId="ADAL" clId="{8CDCAA1B-6959-CF49-A56C-70B23C818696}" dt="2021-01-25T04:29:08.139" v="1" actId="478"/>
          <ac:inkMkLst>
            <pc:docMk/>
            <pc:sldMk cId="1324176897" sldId="283"/>
            <ac:inkMk id="2" creationId="{0698A415-2FC0-314B-807B-6FA9AEAEC2F5}"/>
          </ac:inkMkLst>
        </pc:inkChg>
        <pc:inkChg chg="del">
          <ac:chgData name="Andrej Bogdanov (CSD)" userId="54a3fc38-bcd8-4812-b887-b84a314b9e17" providerId="ADAL" clId="{8CDCAA1B-6959-CF49-A56C-70B23C818696}" dt="2021-01-25T04:29:09.622" v="2" actId="478"/>
          <ac:inkMkLst>
            <pc:docMk/>
            <pc:sldMk cId="1324176897" sldId="283"/>
            <ac:inkMk id="3" creationId="{C728DA04-79F2-9C44-8A47-A7D3EB42EA7C}"/>
          </ac:inkMkLst>
        </pc:inkChg>
        <pc:inkChg chg="del">
          <ac:chgData name="Andrej Bogdanov (CSD)" userId="54a3fc38-bcd8-4812-b887-b84a314b9e17" providerId="ADAL" clId="{8CDCAA1B-6959-CF49-A56C-70B23C818696}" dt="2021-01-25T04:29:11.846" v="3" actId="478"/>
          <ac:inkMkLst>
            <pc:docMk/>
            <pc:sldMk cId="1324176897" sldId="283"/>
            <ac:inkMk id="4" creationId="{B02C2489-E96C-5841-ABC1-E650A30E8BE4}"/>
          </ac:inkMkLst>
        </pc:inkChg>
      </pc:sldChg>
      <pc:sldChg chg="del">
        <pc:chgData name="Andrej Bogdanov (CSD)" userId="54a3fc38-bcd8-4812-b887-b84a314b9e17" providerId="ADAL" clId="{8CDCAA1B-6959-CF49-A56C-70B23C818696}" dt="2021-01-25T07:58:41.165" v="6" actId="2696"/>
        <pc:sldMkLst>
          <pc:docMk/>
          <pc:sldMk cId="17673665" sldId="284"/>
        </pc:sldMkLst>
      </pc:sldChg>
      <pc:sldChg chg="add">
        <pc:chgData name="Andrej Bogdanov (CSD)" userId="54a3fc38-bcd8-4812-b887-b84a314b9e17" providerId="ADAL" clId="{8CDCAA1B-6959-CF49-A56C-70B23C818696}" dt="2021-01-25T07:58:46.939" v="7"/>
        <pc:sldMkLst>
          <pc:docMk/>
          <pc:sldMk cId="4022675584" sldId="284"/>
        </pc:sldMkLst>
      </pc:sldChg>
      <pc:sldChg chg="delSp mod">
        <pc:chgData name="Andrej Bogdanov (CSD)" userId="54a3fc38-bcd8-4812-b887-b84a314b9e17" providerId="ADAL" clId="{8CDCAA1B-6959-CF49-A56C-70B23C818696}" dt="2021-01-25T07:59:51.350" v="9" actId="478"/>
        <pc:sldMkLst>
          <pc:docMk/>
          <pc:sldMk cId="2268389162" sldId="286"/>
        </pc:sldMkLst>
        <pc:inkChg chg="del">
          <ac:chgData name="Andrej Bogdanov (CSD)" userId="54a3fc38-bcd8-4812-b887-b84a314b9e17" providerId="ADAL" clId="{8CDCAA1B-6959-CF49-A56C-70B23C818696}" dt="2021-01-25T07:59:51.350" v="9" actId="478"/>
          <ac:inkMkLst>
            <pc:docMk/>
            <pc:sldMk cId="2268389162" sldId="286"/>
            <ac:inkMk id="3" creationId="{D5A2DD32-04E6-1B4F-8472-D540ABB9EE9A}"/>
          </ac:inkMkLst>
        </pc:inkChg>
      </pc:sldChg>
      <pc:sldChg chg="add">
        <pc:chgData name="Andrej Bogdanov (CSD)" userId="54a3fc38-bcd8-4812-b887-b84a314b9e17" providerId="ADAL" clId="{8CDCAA1B-6959-CF49-A56C-70B23C818696}" dt="2021-01-25T08:00:25.853" v="11"/>
        <pc:sldMkLst>
          <pc:docMk/>
          <pc:sldMk cId="640263367" sldId="287"/>
        </pc:sldMkLst>
      </pc:sldChg>
      <pc:sldChg chg="del">
        <pc:chgData name="Andrej Bogdanov (CSD)" userId="54a3fc38-bcd8-4812-b887-b84a314b9e17" providerId="ADAL" clId="{8CDCAA1B-6959-CF49-A56C-70B23C818696}" dt="2021-01-25T07:59:58.622" v="10" actId="2696"/>
        <pc:sldMkLst>
          <pc:docMk/>
          <pc:sldMk cId="3474182209" sldId="287"/>
        </pc:sldMkLst>
      </pc:sldChg>
      <pc:sldChg chg="add">
        <pc:chgData name="Andrej Bogdanov (CSD)" userId="54a3fc38-bcd8-4812-b887-b84a314b9e17" providerId="ADAL" clId="{8CDCAA1B-6959-CF49-A56C-70B23C818696}" dt="2021-01-25T08:00:25.853" v="11"/>
        <pc:sldMkLst>
          <pc:docMk/>
          <pc:sldMk cId="196603628" sldId="289"/>
        </pc:sldMkLst>
      </pc:sldChg>
      <pc:sldChg chg="del">
        <pc:chgData name="Andrej Bogdanov (CSD)" userId="54a3fc38-bcd8-4812-b887-b84a314b9e17" providerId="ADAL" clId="{8CDCAA1B-6959-CF49-A56C-70B23C818696}" dt="2021-01-25T07:59:58.622" v="10" actId="2696"/>
        <pc:sldMkLst>
          <pc:docMk/>
          <pc:sldMk cId="3209454138" sldId="289"/>
        </pc:sldMkLst>
      </pc:sldChg>
      <pc:sldChg chg="modSp mod">
        <pc:chgData name="Andrej Bogdanov (CSD)" userId="54a3fc38-bcd8-4812-b887-b84a314b9e17" providerId="ADAL" clId="{8CDCAA1B-6959-CF49-A56C-70B23C818696}" dt="2021-01-25T08:00:52.518" v="21" actId="20577"/>
        <pc:sldMkLst>
          <pc:docMk/>
          <pc:sldMk cId="1835889139" sldId="292"/>
        </pc:sldMkLst>
        <pc:spChg chg="mod">
          <ac:chgData name="Andrej Bogdanov (CSD)" userId="54a3fc38-bcd8-4812-b887-b84a314b9e17" providerId="ADAL" clId="{8CDCAA1B-6959-CF49-A56C-70B23C818696}" dt="2021-01-25T08:00:52.518" v="21" actId="20577"/>
          <ac:spMkLst>
            <pc:docMk/>
            <pc:sldMk cId="1835889139" sldId="292"/>
            <ac:spMk id="6" creationId="{1EF74B0E-7928-D84D-8B5E-90A00DAA496C}"/>
          </ac:spMkLst>
        </pc:spChg>
        <pc:inkChg chg="mod">
          <ac:chgData name="Andrej Bogdanov (CSD)" userId="54a3fc38-bcd8-4812-b887-b84a314b9e17" providerId="ADAL" clId="{8CDCAA1B-6959-CF49-A56C-70B23C818696}" dt="2021-01-25T08:00:45.069" v="13"/>
          <ac:inkMkLst>
            <pc:docMk/>
            <pc:sldMk cId="1835889139" sldId="292"/>
            <ac:inkMk id="2" creationId="{4AE4EBC2-F55A-944C-919C-DEEDA05CBB4E}"/>
          </ac:inkMkLst>
        </pc:inkChg>
      </pc:sldChg>
      <pc:sldChg chg="add">
        <pc:chgData name="Andrej Bogdanov (CSD)" userId="54a3fc38-bcd8-4812-b887-b84a314b9e17" providerId="ADAL" clId="{8CDCAA1B-6959-CF49-A56C-70B23C818696}" dt="2021-01-25T07:58:33.492" v="4"/>
        <pc:sldMkLst>
          <pc:docMk/>
          <pc:sldMk cId="2140466367" sldId="299"/>
        </pc:sldMkLst>
      </pc:sldChg>
      <pc:sldChg chg="add">
        <pc:chgData name="Andrej Bogdanov (CSD)" userId="54a3fc38-bcd8-4812-b887-b84a314b9e17" providerId="ADAL" clId="{8CDCAA1B-6959-CF49-A56C-70B23C818696}" dt="2021-01-25T07:59:32.143" v="8"/>
        <pc:sldMkLst>
          <pc:docMk/>
          <pc:sldMk cId="2885316529" sldId="300"/>
        </pc:sldMkLst>
      </pc:sldChg>
    </pc:docChg>
  </pc:docChgLst>
  <pc:docChgLst>
    <pc:chgData name="Andrej Bogdanov (CSD)" userId="54a3fc38-bcd8-4812-b887-b84a314b9e17" providerId="ADAL" clId="{DC9619FC-52DF-374C-941F-9D89BCB84343}"/>
    <pc:docChg chg="undo redo custSel modSld">
      <pc:chgData name="Andrej Bogdanov (CSD)" userId="54a3fc38-bcd8-4812-b887-b84a314b9e17" providerId="ADAL" clId="{DC9619FC-52DF-374C-941F-9D89BCB84343}" dt="2021-01-18T06:14:18.841" v="30" actId="20577"/>
      <pc:docMkLst>
        <pc:docMk/>
      </pc:docMkLst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239993417" sldId="277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239993417" sldId="277"/>
            <ac:inkMk id="5" creationId="{9B6762CF-39BF-8748-90B1-7BACBD31AD9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732801323" sldId="278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732801323" sldId="278"/>
            <ac:inkMk id="8" creationId="{B70040B8-898E-324F-A917-570719A95D2D}"/>
          </ac:inkMkLst>
        </pc:inkChg>
      </pc:sldChg>
      <pc:sldChg chg="addSp modSp">
        <pc:chgData name="Andrej Bogdanov (CSD)" userId="54a3fc38-bcd8-4812-b887-b84a314b9e17" providerId="ADAL" clId="{DC9619FC-52DF-374C-941F-9D89BCB84343}" dt="2021-01-18T06:14:18.841" v="30" actId="20577"/>
        <pc:sldMkLst>
          <pc:docMk/>
          <pc:sldMk cId="3817133386" sldId="279"/>
        </pc:sldMkLst>
        <pc:spChg chg="mod">
          <ac:chgData name="Andrej Bogdanov (CSD)" userId="54a3fc38-bcd8-4812-b887-b84a314b9e17" providerId="ADAL" clId="{DC9619FC-52DF-374C-941F-9D89BCB84343}" dt="2021-01-18T06:14:18.841" v="30" actId="20577"/>
          <ac:spMkLst>
            <pc:docMk/>
            <pc:sldMk cId="3817133386" sldId="279"/>
            <ac:spMk id="21" creationId="{A12A5A39-8733-4A49-84D7-6DF7E82FF65F}"/>
          </ac:spMkLst>
        </pc:spChg>
        <pc:spChg chg="mod">
          <ac:chgData name="Andrej Bogdanov (CSD)" userId="54a3fc38-bcd8-4812-b887-b84a314b9e17" providerId="ADAL" clId="{DC9619FC-52DF-374C-941F-9D89BCB84343}" dt="2021-01-18T06:14:17.730" v="28" actId="20577"/>
          <ac:spMkLst>
            <pc:docMk/>
            <pc:sldMk cId="3817133386" sldId="279"/>
            <ac:spMk id="22" creationId="{2BB55BCC-8640-D148-A187-4DCB722C869E}"/>
          </ac:spMkLst>
        </pc:spChg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3817133386" sldId="279"/>
            <ac:inkMk id="2" creationId="{866A40F9-395D-A745-BB1F-D34B1ABD2C82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1006473147" sldId="281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1006473147" sldId="281"/>
            <ac:inkMk id="6" creationId="{BADA2191-DE26-9648-ADD5-5F47540E1C0B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632464731" sldId="282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632464731" sldId="282"/>
            <ac:inkMk id="6" creationId="{2B8C0DEF-44A9-3245-A4DD-8100F9EC7C53}"/>
          </ac:inkMkLst>
        </pc:inkChg>
      </pc:sldChg>
      <pc:sldChg chg="addSp">
        <pc:chgData name="Andrej Bogdanov (CSD)" userId="54a3fc38-bcd8-4812-b887-b84a314b9e17" providerId="ADAL" clId="{DC9619FC-52DF-374C-941F-9D89BCB84343}" dt="2021-01-18T06:12:22.493" v="0" actId="7634"/>
        <pc:sldMkLst>
          <pc:docMk/>
          <pc:sldMk cId="2097432329" sldId="283"/>
        </pc:sldMkLst>
        <pc:inkChg chg="add">
          <ac:chgData name="Andrej Bogdanov (CSD)" userId="54a3fc38-bcd8-4812-b887-b84a314b9e17" providerId="ADAL" clId="{DC9619FC-52DF-374C-941F-9D89BCB84343}" dt="2021-01-18T06:12:22.493" v="0" actId="7634"/>
          <ac:inkMkLst>
            <pc:docMk/>
            <pc:sldMk cId="2097432329" sldId="283"/>
            <ac:inkMk id="2" creationId="{CE2A899B-D059-2846-A30A-78266F606727}"/>
          </ac:inkMkLst>
        </pc:inkChg>
      </pc:sldChg>
    </pc:docChg>
  </pc:docChgLst>
  <pc:docChgLst>
    <pc:chgData name="Andrej Bogdanov" userId="51811781_tp_dropbox" providerId="OAuth2" clId="{7CEC0A7A-C723-0647-8553-A48C2837ED40}"/>
    <pc:docChg chg="undo custSel addSld modSld">
      <pc:chgData name="Andrej Bogdanov" userId="51811781_tp_dropbox" providerId="OAuth2" clId="{7CEC0A7A-C723-0647-8553-A48C2837ED40}" dt="2019-03-13T04:05:37.087" v="113" actId="7634"/>
      <pc:docMkLst>
        <pc:docMk/>
      </pc:docMkLst>
    </pc:docChg>
  </pc:docChgLst>
  <pc:docChgLst>
    <pc:chgData name="Andrej Bogdanov" userId="51811781_tp_dropbox" providerId="OAuth2" clId="{A0DF8DCF-0A90-754A-B836-2EDD351C0D96}"/>
    <pc:docChg chg="undo custSel modSld">
      <pc:chgData name="Andrej Bogdanov" userId="51811781_tp_dropbox" providerId="OAuth2" clId="{A0DF8DCF-0A90-754A-B836-2EDD351C0D96}" dt="2019-03-06T04:20:22.292" v="47"/>
      <pc:docMkLst>
        <pc:docMk/>
      </pc:docMkLst>
    </pc:docChg>
  </pc:docChgLst>
  <pc:docChgLst>
    <pc:chgData name="Andrej Bogdanov" userId="51811781_tp_dropbox" providerId="OAuth2" clId="{D6DD532A-D092-C849-8E84-6CFF6B9545EE}"/>
    <pc:docChg chg="custSel addSld delSld modSld">
      <pc:chgData name="Andrej Bogdanov" userId="51811781_tp_dropbox" providerId="OAuth2" clId="{D6DD532A-D092-C849-8E84-6CFF6B9545EE}" dt="2019-03-20T04:10:45.276" v="89" actId="7634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09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5242 16857 7818,'-1'-6'207,"-3"2"313,3-2-59,-4 4 200,5-8-87,0 9-49,0-4 247,0 5-641,0 5 0,1 1 51,3 6 1,-2 4-101,6 3 1,-5 7 72,0 0 0,0 10-114,1-2 0,-3 4-34,3 0 0,-3 2-38,-1 1 0,0 0 8,0-3 0,1-6-76,3 2 1,-3-6-106,3 3 0,1-6 79,-1 2 0,1-5-53,-1-3 0,-2-1 26,6-3 1,-4-3-8,4-1 1,-6 1-2,2-5 0,1 0-261,-1 0-119,0-4-448,-4 7 368,0-9 1,-2 4-32,-2-5 651,3 0 0,-9 0 0,4 0 0</inkml:trace>
  <inkml:trace contextRef="#ctx0" brushRef="#br0" timeOffset="1">5242 17074 7869,'-5'-11'0,"0"-2"207,-3-2 1,2 2 5,2-2 1,3 6 118,-3 1 1,3 5 94,1-5 487,0 5-37,0-2-612,5 5 1,1 2-71,6 1 0,3 4 45,0 4 0,2 6-96,-2 2 0,3 2 70,5 2 0,-4 0-207,0 0 1,-4 1 29,4 3 0,-4-3-201,4 2 1,-4-1-44,4-3 0,-5-4-60,2-3 1,-4-2-70,0-2 0,-1 1 102,1-1 1,-2-3-88,-3 0 104,3-6-158,-8 3 291,8-5 0,-9-5 4,3-3 1,1-3 20,-1-4 1,5 1 32,-2-5 0,3 0-2,2-4 0,-1-4 3,1 1 0,0-6 51,4 1 1,-4 2-78,4-1 1,-4 4 168,0 0 1,-1 2 17,1 1 1,-1 1 138,0 3 1,1 3-81,-1 4 1,-3 2 117,-1 3 0,-3 1 181,4 6-289,-6-5 0,5 4-152,-3-3 1,-3 8 102,3 4 1,1 3-105,-1 4 0,1 3 73,-2 5 0,0 5-175,5 2 1,-5 7 51,5 1 0,-4 4 29,3-4 1,-4 4-153,1-4 1,1 3 58,-1-7 0,5 5-107,-2-8 0,-1 3 52,2-7 1,-2-2 60,2-6 0,2 1 12,-2-4 0,-2-1-29,2-4 1,-2-3-280,2 0-329,-3-6-152,0 8 181,-4-9 1,4 3-962,-5-8 1613,0 3 0,0-9 0,0 4 0</inkml:trace>
  <inkml:trace contextRef="#ctx0" brushRef="#br0" timeOffset="2">6430 17006 7794,'-5'-12'210,"-1"1"0,-2 4 303,0 4 23,1-4-264,-5 6 1,1-4 129,-1 5 0,1 1-85,0 3 0,-1 2-95,1 6 0,-1 1-172,1 2 0,-4 4-1,-1 7 1,1 1 2,4 7 0,-4-2 57,-1 6 1,1 1-175,4 0 1,3 0 83,0-1 0,6-6-87,-2 2 1,3-4-272,1 1 1,6-3 147,6-5 1,0-6-39,7-1 0,2-5 102,5-3 1,3-3 92,6-5 0,-4-2 1,4-1 0,-2-5 158,9-7 1,-6-2-101,2-2 1,-2-2-57,-2 2 1,1-3 140,-1-1 0,-5-1-12,-2-3 1,-3 2 72,-1-5 0,-7 3-93,-5-3 1,0-1-98,-8-3 1,-4 0-42,-6-1 0,-10 1-164,-6 0 0,-2 1 64,-9 2 1,1 7-138,-9 5 0,0 5 60,-4-1 1,6 6 7,1 1 0,5 6-63,4-2 1,-2 7-61,5 0 0,1 6-554,3-1 906,5 7 0,2-2 0,4 3 0</inkml:trace>
  <inkml:trace contextRef="#ctx0" brushRef="#br0" timeOffset="3">7275 16846 7846,'-8'0'-999,"1"0"1112,-1 0 349,-3 0 1,-1 0 422,1 0-547,0 0 0,3 4-33,0-1 1,-3 2 22,-4-1 0,-4-1-178,3 4 1,-4-3 60,1 4 1,1-2-34,-1 2 1,5 2 45,-1-2 1,-1 2-205,0 1 1,1 1 108,4-1 1,-1 0-84,1 1 1,-1-1-37,1 1 0,5-5-38,2 1 1,3 0-81,1 3 1,5 0 61,2 1 0,9-1-20,3 1 1,3-1 45,5 0 1,1-3 74,2 0 0,3-5-15,-2 5 1,2 0 0,1 3 0,-1 1-46,-2-1 1,0 0 10,-4 1 0,-2 1-45,-6 2 0,2-1-140,-6 5 0,-1-5-57,-7 1 1,0 3 128,-3 1 0,-3 1 48,3-1 1,-8 1 9,-4-4 0,-7 4 11,-4-1 1,-4-1-12,-3 1 0,-5-5 8,-7 1 1,2-4 185,-2-3 1,-1 1-5,1-5 0,0-1-41,4-3 0,6 0-73,5 0 0,5-3-300,7-1 0,1-5 107,2 1 1,3-3-1634,5-4 1799,0 2 0,10-9 0,3 5 0</inkml:trace>
  <inkml:trace contextRef="#ctx0" brushRef="#br0" timeOffset="4">7880 16891 7867,'-6'0'769,"1"0"-458,0 0 0,4 2 26,-3 2 0,3 3-135,1 8 0,0 3-114,0 5 1,0 1 38,0 3 1,0 2-186,0 5 1,0 4 127,0 0 1,0-1-49,0-6 1,3 0-77,1-4 0,4 0 77,-4-5 1,3-3 93,-3 1 1,5-7-48,-1 3 0,-2-4 7,1 0 1,-3-5 28,4 1-205,-6-5-129,9 2-141,-10 0 0,-1-4-388,-8 3 1,-6-3 351,-1-1 1,-4-1-950,4-3 1354,0 3 0,-2-14 0,-1 2 0</inkml:trace>
  <inkml:trace contextRef="#ctx0" brushRef="#br0" timeOffset="5">7595 16971 7764,'-12'-11'1,"6"3"-8,2 1 135,-2 4 322,5-7 1,-4 9-25,5-4 1,0 5-307,5 0 1,1 0 99,5 0 1,5 0-117,-1 0 1,6 0 60,2 0 1,5 0-118,7 0 1,3-4 41,0 0 1,5-1-70,-1 1 0,6-2 107,1-6 1,0 1 0,-8 0 1,3 0-33,-6 4 0,0-3 23,-4 2 1,-6 3-107,-5 1 1,-5-1 205,-7 1-1043,0 1 176,-4 3 0,-9 3 647,-9 1 0,-5 5 0,-7-3 0</inkml:trace>
  <inkml:trace contextRef="#ctx0" brushRef="#br0" timeOffset="6">8897 16823 7729,'-8'-4'-4,"1"0"1363,4 1-532,-2 3 55,5 0 1,1 5-558,3 2 0,1 8-24,3 4-123,2 8 1,-5 2-14,3 6 0,2-1-150,-3 0 1,-2 0-76,-1 1 0,-2 1 65,-2-1 1,0 4-329,0-9 1,0 5 171,0-9 0,0 4-36,0-8 1,0 3 52,0-10 1,0 0 49,0-4 0,0-3 45,0 0-53,0-6 239,0 3 388,0-5 1,1-4-499,3 1 1,-2-2 0,6 1 0,1 1 20,6-4 1,-1 4-11,5-1 1,1-1-9,7 1 0,1 1 11,2 3 0,7-2 122,-3-2 0,2 3-121,-6-3 1,2 3-10,-5 1 1,-1 0-15,-3 0 1,-4 0-128,0 0 78,-5 0 0,3 0-319,-6 0-1227,-5 5 703,-1-4-1444,-5 5 2307,0-12 0,-5 0 0,-1-5 0</inkml:trace>
  <inkml:trace contextRef="#ctx0" brushRef="#br0" timeOffset="7">9514 16869 7898,'0'-12'140,"0"1"210,0-1 125,0 1-70,0 0 293,0 4 548,0 2-804,0 5-226,0 5 1,0 3-112,0 7 1,1 4 100,3 8 1,-2 3-243,6 8 0,-2-1-17,2 5 1,1-1-36,-6 0 1,3 0 56,-3-3 1,-1-2-118,1 2 1,2-4-103,-1-4 0,0-3 115,-4-8 0,4 1-488,0-4 188,0-1-244,1-4 275,-4 1 404,4-6 0,-5 4 0,0-3 0</inkml:trace>
  <inkml:trace contextRef="#ctx0" brushRef="#br0" timeOffset="8">9811 16834 7882,'6'-5'702,"-1"4"0,-4-4-372,3 5 0,-3 1 55,3 3 1,-3 2 100,-1 6-325,0-1 1,0 7-8,0 5 1,2 3 37,1 5 0,-1 2-229,2-3 0,1 3 92,-2 2 1,5 1-188,-4-1 0,3 0-33,-3-8 1,4 3-155,-4-3 0,3 0-13,-3-5 1,0 0-276,-4-3 1,4-2-147,0-6-66,-1 0 819,2 1 0,-3-6 0,3-1 0</inkml:trace>
  <inkml:trace contextRef="#ctx0" brushRef="#br0" timeOffset="9">10199 16834 7817,'-7'-5'2242,"2"4"-1983,5-9 44,0 9 444,0-4-461,0 15 0,-1-1-103,-3 10 0,2 0-98,-6 3 0,-1 5-181,-6 0 1,1 4 26,-5 0 1,0 2 85,-4 1 1,-1-3-286,-3-1 0,3-3 119,-2 3 1,2-4-82,1 0 1,5-7 82,3-4 0,3-2 96,5-1 54,2-1 14,5-5 0,5-1 144,2-5 0,9 0-46,3 0 0,2 0-6,2 0 0,-3 0-60,3 0 1,-3 2 139,7 2 1,-3-2 11,-1 6 0,0-5 113,0 5 0,3-2-113,1 2 1,0 2-6,-4-2 1,-1-2-236,1 2 1,-1-6 63,-3 2 0,1-1-125,-5 0 1,4-1-206,-3 2 1,3-3-260,-4-1 1,0 0-85,-3 0 0,-5-4 648,1 0 0,-1-5 0,5 3 0</inkml:trace>
  <inkml:trace contextRef="#ctx0" brushRef="#br0" timeOffset="10">10644 16949 7773,'0'-12'1,"0"-1"3,0-2 521,0 3-357,0-5 0,0 9 1327,0 1-567,0 4 291,0-7-477,0 9-605,0-4-22,0 15 1,0 3 76,0 9 1,-4 6-37,1 3 0,-1 3-74,4 4 0,0-1-44,0 5 0,0-5 25,0 1 0,0-3-224,0 0 1,0-3 89,0-1 1,0 1-131,0-6 0,0-3 54,0-4 1,4-5 57,-1 1-16,6-2 59,-2-1 0,0-6 66,1-2-55,-6-3 0,5-1 105,-3 0-90,2 0 1,7-1-9,2-3 1,-2-2-40,2-6 1,3 1-13,1-1 0,1 5 47,-1-1 0,2 4-7,-1-3 0,0 3 114,-1-4 1,-1 6-114,-3-2 1,-1 1 147,5-1 0,-4 3-68,4-3 0,-5 3-29,1 1 0,-2 0-138,-2 0 1,1-1-496,-1-3 204,-4 3 1,1-6-316,-4 4 1,0 0-683,-4-5 1413,-5 1 0,-1-5 0,-6 1 0</inkml:trace>
  <inkml:trace contextRef="#ctx0" brushRef="#br0" timeOffset="11">10553 17200 7754,'10'-10'962,"5"2"1,9-1-678,3 5 1,3-1-273,-3 1 0,1 2 222,-1-6 1,1 5 6,2-5 1,3 5 265,-2 0-311,-4-4 1,4 5-102,-8-6 0,5 4-201,-9-3 0,1 4-5,-5-1 0,-6 2-259,3-2 0,-7 3-1522,2-3 1092,-4-2 799,2-1 0,-15-4 0,-3-1 0</inkml:trace>
  <inkml:trace contextRef="#ctx0" brushRef="#br0" timeOffset="12">10633 16857 7827,'1'-11'434,"3"-1"1,4 1 631,7 0 1,3 4-1098,4 3 1,1 3-44,0 1 0,1-4 360,3 0 0,-3 1-50,3 3 1,2-2-98,1-1 0,-1 1-224,2-1 1,-5-3-264,5 3 0,-6-1-47,2 4 1,-3-4-367,-1 0 1,-2-1-108,-1 1 1,0 3 393,-5-3 1,0 2 473,-3-2 0,4 3 0,2-4 0</inkml:trace>
  <inkml:trace contextRef="#ctx0" brushRef="#br0" timeOffset="13">11341 16709 7827,'6'0'1431,"-1"0"-579,-5 0-387,0 5 1,0-3 199,0 6-273,0 0 0,0 4 7,0 3 1,2-1-127,1 5 1,-1 4-184,1 4 1,-1 5 70,-2-2 0,-2 3-179,-1 1 0,0 4 117,-4 1 0,3 0-256,-4-1 0,4-4 33,-3 0 0,4-1-34,-1-6 0,3 0 78,1-4 1,0-2 73,0-2 0,4-2 26,0-6 1,3 1 37,-3-1 194,5 0-160,-3 1 124,6-6-98,-1-1-52,1-5 0,-1 0-62,0 0 1,2 0 0,2 0 1,-1 0-14,5 0 0,-3-1 44,3-3 1,-4 2-159,4-6 1,-5 5 81,1 0 0,2-2-151,-2 1 0,5-1-115,-1 1 0,3 3-125,1-3 0,-2-1-134,-2 1 1,-2 0-1305,-6 4-21,-5 0 1890,-1 0 0,-5-5 0,0-1 0</inkml:trace>
  <inkml:trace contextRef="#ctx0" brushRef="#br0" timeOffset="14">11706 16834 7825,'0'-22'0,"0"-1"1021,0 0-794,5 5 0,2-1-201,4 8-366,-4-3 659,-2 12 0,-4-3 48,3 5 1,-2 3 258,6 4 1,-4 2-425,3 10 1,1 4-170,3 4 1,1 0-79,-1-5 0,1 1 119,-1 0 0,0-4-301,1 0 0,3-5 73,0 1 1,6-2-230,-2-2 0,1 0-61,-1-4 0,1-2-155,-4-5 0,3 0 162,-4 0 0,4-4-103,-4 1 1,0-6 200,-3 1 1,-1-2 338,1-1 0,-1-1 0,0 1 0</inkml:trace>
  <inkml:trace contextRef="#ctx0" brushRef="#br0" timeOffset="15">12197 16812 7825,'0'-12'166,"0"1"50,0-1 0,0 5 482,0-1-448,0 5 0,0-3 683,0 2-84,0 3-360,0-4-311,0 15 0,-3 2 26,-1 7 1,-5-2-206,1-1 0,-6 0 84,-1 3 0,-1 3-377,0-3 0,-1-2 148,-6 3 0,4-1-385,0 3 0,1 0 182,-1-3 0,2 1 23,6-4 0,1 3 155,2-4 1,-1 0 29,6-4 0,-1 1 190,4-1 0,0 1-66,0-1 0,0 2 211,0 2 1,1-2-79,3 2 1,-3-1 237,3 1 1,1-1-10,-1 5 0,3-4 85,-3 4 1,5-3-64,-1 3 1,-2-4 74,2 4 0,-2-5-55,2 1 0,2-2-77,-3-2 1,2 1-47,-1-1 0,2-1-55,-2-2 0,-2 1-357,2-5-465,-6-1-760,8-3 627,-8 0 0,7-1 746,-6-3 0,-4-2 0,-5-5 0</inkml:trace>
  <inkml:trace contextRef="#ctx0" brushRef="#br0" timeOffset="16">13294 16834 7879,'6'0'-476,"-1"-5"1314,-5-1 462,0 0-890,0 1 1,-1 1-133,-3 0 0,-2 0-91,-6 4 1,0 1-1,-3 3 1,1 3 41,-5 4 0,0 0-27,-4 1 0,1 4-185,3 3 0,-3 3 89,3 1 0,3 1-334,1 2 0,2 0 132,2 4 0,3-3-102,0 3 0,6-4 31,-2 0 1,4 2 113,4-1 0,2 0-23,6-4 1,0-4 12,4 0 0,1-2 167,6 2 0,5-3-124,3-9 1,-1 2 88,4-5 1,-3 0-58,3-4 0,3 0-109,-7 0 1,4-5 52,-7-3 1,0-2-120,-4-2 0,-6 0 109,-1-3 1,-4 1-18,0-5 1,-6 3 39,-2-3 0,-3 0-40,-1-4 0,-5-5 115,-3-2 0,-7 1-96,-4-2 1,-2 1 41,-2-4 1,-5-1-122,-3 1 1,-2 5-163,-1 2 0,-4 6 85,0 6 0,-4 1-113,4 10 1,1 5-195,7 7 0,3 7-87,8 4 602,3 8 0,4 2 0,1 5 0</inkml:trace>
  <inkml:trace contextRef="#ctx0" brushRef="#br0" timeOffset="17">13682 16880 7784,'-5'-6'290,"4"-4"-131,-4 3 1,4 1 901,-3 2-277,2 3-64,-3 1-502,5 0 0,0 9 73,0 2 1,0 8-166,0 0 0,-3 7-105,-1 0 0,0 6 58,4-2 0,0 0-134,0 0 0,0 0-73,0 5 0,5-5 71,3 1 1,2-6-39,1 2 0,6-5 96,2-2 0,2 0-113,2-5 1,0-4 59,0-3 1,3-5-2,1 0 1,4-1 55,-5-2 1,5-2 7,-5-1 1,5-8 56,-5-4 1,1-4-71,-4 4 0,-2-5 115,-1 1 1,-4-4-61,-5-4 0,0 2 99,-4-6 0,-2 2-111,-5-1 0,0-3-2,0 2 0,-5-2-33,-2-1 0,0-3-16,0 3 0,0 2-182,0 9 1,-2 6-62,5 1-573,-5 4 552,3 0 1,-2 6-219,1 2 0,4 8-45,-1 4 537,3 2 0,11 1 0,3 1 0</inkml:trace>
  <inkml:trace contextRef="#ctx0" brushRef="#br0" timeOffset="18">14573 16823 7808,'-6'-5'1153,"1"-1"-702,5-6-88,0 6 22,0 1 26,0 5-322,0 5 1,0 2 68,0 9 1,0-2-75,0 5 0,0 3 115,0 5 1,5 5-246,2-2 0,0 3-13,0 2 1,-3-2-8,4-3 1,-2 3 54,2-3 0,2-3-81,-3-4 0,4-2 14,0-5 0,-3-1 104,-1-4 0,1-1-73,3-2-290,-4 2-510,3-8 383,-9 3 1,3-5-290,-8 0 0,-2 0 753,-6 0 0,-4-5 0,-2-2 0</inkml:trace>
  <inkml:trace contextRef="#ctx0" brushRef="#br0" timeOffset="19">14310 16823 7865,'7'-5'0,"3"-1"0,-3-6 0,5 4 1211,3 1-757,3-1 1,1 1-21,0-1 1,0 4-77,4-3 0,1 4-40,3-1 0,-3-1-105,2 1 0,0-1-182,0 1 1,-2 3-219,3-3 1,-3 3-290,-1 1 1,-4-4 170,0 1 1,-1-1-648,1 4 952,3 0 0,-5-5 0,6-2 0</inkml:trace>
  <inkml:trace contextRef="#ctx0" brushRef="#br0" timeOffset="20">15407 16754 7788,'-5'-6'0,"3"-4"0,-6 4 145,4-6 1,0 5-38,4-1 0,-5 2 134,-3-2 0,2-1 94,-2 5 0,1 0-26,-5 4 1,-3 0-66,0 0 0,-4 0-91,4 0 0,-6 7 51,2 4 1,-2 2-35,-2 6 1,-1-3-14,-3 7 0,3-1-97,-3 8 1,3-3 44,1 3 0,6-2-211,1 7 0,9-9 46,3 5 0,3-2-61,1-2 0,1-1-6,3-3 0,3 0 96,9 0 1,1-2-128,6-2 1,4-2 2,-1-6 0,1-1-3,-4-2 0,0 1 129,0-5 0,1 0 3,2-4 1,-3 0 18,0 0 1,0-4 84,-4 0 1,-1-5 157,1 1 0,-5 2-70,1-2 1,-6 1 28,-2-5 0,-3 2-67,4 3 1,-6-4 140,2 4 1,-3-3-30,-1-2 0,0 5-44,0-1-44,0 6-256,0-4-458,0 6 412,0 6 1,4 0-19,0 5 1,5 1-46,-1-1 1,3 4 75,4 1 0,-1-1 23,5-4 0,4 1 21,4-1 1,-1-1-44,-3-2 0,5 1 7,3-5 0,-2-1 115,1-3 1,-1-3-85,2-1 1,2-5 205,-3 1 0,-2-3 1,-1-4 0,-3 1 8,-1-5 0,-5 3-9,-3-3 0,-4 0 195,-3-4 0,-3 1-114,-5-1 1,-3-4-108,-4 0 1,-6 0-287,-10 0 1,-6 2 111,-5-6 0,-4 11-83,-4 1 0,-3 6-140,4 5 0,-3 3 149,3 5 1,2 5-17,9 3 0,-2 7-49,6 4 0,0 4-174,7 4 1,3-2 403,4 6 0,6-6 0,2 4 0,3 3 0,1 3 0</inkml:trace>
  <inkml:trace contextRef="#ctx0" brushRef="#br0" timeOffset="21">16229 16777 7822,'0'-11'0,"0"-1"1193,0 1-739,0 5 1,1-3 300,3 5-255,-3 0-97,4 4 1,-5 1-141,0 3 1,0 4-194,0 7 1,0 3 107,0 5 1,0 1-139,0 2 1,0 0 1,0 4 0,0 1 97,0 3 0,0 0-240,0 1 0,0-1-83,0 0 1,0-4-52,0 1 0,2-4-53,2 3 1,-2-6-192,6-1 1,-6-5-16,2-7 1,1 1-209,-1-1 0,0-3 702,-4-1 0,0 1 0,0 3 0</inkml:trace>
  <inkml:trace contextRef="#ctx0" brushRef="#br0" timeOffset="22">16206 16857 7792,'0'-11'67,"1"-4"33,3-1 1,-1 2 549,4 7 1,-3 0 269,4 4-522,-6 1 0,5-3-71,-3 5 0,-2 5-48,6 3 0,-1 3-152,5 5 0,-2-2-106,-3 5 1,5 0-168,-1 3 1,1 0 150,3-3 0,-1 1-339,1-4 0,-1 3 78,5-4 0,-1-4 20,1-3 1,3-6 103,-3 2 1,2-2 39,2-2 1,0-6 45,0-1 1,0-3 23,-1-2 1,0 1 74,-3-1 1,1-3-47,-5 0 0,1-4 284,-5 4 1,3-4-116,-2 3 1,1-4 243,-5 1 1,2-2-125,2-2 0,-2 0 8,-3 0 1,2 1 234,-5 3-59,0 3-310,1 4 37,-4 6 0,4 4-351,-5 9 0,0 7 90,0 13 0,0 2 24,0 5 1,2 2 11,1 2 0,-1 2-125,2 6 0,-3 0 55,-1 0 1,0-2-72,0-2 0,4-3-247,-1-5 0,2-4 170,-1-4 0,-1-3-104,4-4 1,-3 1 48,4-4 1,-4-2-206,3-7 0,-4 3-187,1-2 1,-2-3 682,2-1 0,-3 2 0,4 1 0</inkml:trace>
  <inkml:trace contextRef="#ctx0" brushRef="#br0" timeOffset="23">17097 16834 7814,'0'-17'-299,"0"1"1,0 4 110,0 0 1,1 1 0,3-1 0,-3 5 384,3-1 0,-3 4 1422,-1-3-265,0 4-481,0-2-571,0 5 0,0 5-151,0 3 0,0 6-1,0 1 0,0 5 31,0-1 0,0 3-143,0 1 1,0 5 15,0 2 0,0-1-57,0 2 1,6 3-109,1 4 1,-1 0-138,2-4 1,0-3 59,3-1 1,1-4-102,-1 0 0,4-3 102,0-4 0,2 2 109,-2-6 0,3-4 94,5-3 1,0-2-56,-1 2 0,3-3 61,1-5 1,3 0-135,6 0 0,-5 0-112,1 0 1,-2-4 47,1 0 1,2-5-176,-5 2 1,-5 0-15,-3 0 1,-5-1 73,2-3 0,-4 3-605,0 1 896,-6-1 0,-1-9 0,-5 0 0</inkml:trace>
  <inkml:trace contextRef="#ctx0" brushRef="#br0" timeOffset="24">17108 17063 7748,'-6'-5'559,"1"-2"70,5-4 0,9 1-1436,2 2 1,7-1 278,-3 5 1,2-1 723,-2 2 1,-1 1 59,5-1 0,1-3 263,7 3 1,2-1-312,5 4 0,-3 0-158,-1 0 0,-3-1-116,3-3 0,-8 2-112,1-1 1,-8 0-889,0-1 1066,-2 3 0,-2-9 0,1 4 0</inkml:trace>
  <inkml:trace contextRef="#ctx0" brushRef="#br0" timeOffset="25">17166 16663 7800,'11'-10'530,"5"2"0,4-8 145,6 4 0,7 2-216,5 3 0,5-2 111,-1 5 1,3-4-182,0 4 0,1-3 69,0 3 1,-6 0-403,-2 4 0,-2 0-541,-2 0 1,-5 4 538,-2 0-54,-8 5 0,3 2 0,-5 7 0</inkml:trace>
  <inkml:trace contextRef="#ctx0" brushRef="#br0" timeOffset="26">5276 17771 7969,'-6'0'-1333,"1"0"2815,5 0-321,0-5-514,0 4-220,0-5-127,0 1 144,0 4-482,0-4 0,1 4 179,3-3-70,2 3 0,10-4-84,-1 5 1,0 0 64,-3 0 0,3-2 30,0-1 0,5 1 10,-1-2 1,-1 3-123,1 1 1,0 0 108,4 0 1,0-4-127,0 1 0,0-1 89,-1 4 0,5 0-79,0 0 1,3-4 0,-3 0 1,-1 0-106,-3 4 1,0 0 44,0 0 1,0 2-53,0 1 1,-1-1 231,1 1 1,0 0-83,0 1 1,1-3 228,3 3 1,-2-3-77,6-1 0,-1 0 79,4 0 0,2-1-35,2-3 0,-3 2-81,4-6 0,-4 5-27,-1 0 0,1 0-157,-1-1 0,-5 3-8,-2-3 0,1 3 71,-2 1 0,1 0 44,-4 0 1,3 0-26,1 0 0,1 0 178,-1 0 1,2 0-49,5 0 1,4 0-27,0 0 1,4 0-77,-4 0 1,1 0-107,0 0 0,-4 0-83,3 0 0,-2 0 68,-2 0 1,-4 0-60,1 0 1,-6 0 80,2 0 0,-3 0 55,-1 0 1,3 0 4,1 0 1,0 1 136,-4 3 1,-1-3-133,1 3 0,4-3 36,0-1 1,4 0-145,0 0 0,1 0 121,-2 0 0,3 0-194,-3 0 1,2 0 43,-1 0 0,-3 0 54,-6 0 0,5 0 85,0 0 0,-2 0 141,-6 0 0,4 0-80,0 0 1,1 0-12,6 0 1,-3 0-1,3 0 0,2 0-9,6 0 1,-2 0-209,2 0 1,2 0 114,2 0 1,-2 0-100,-2 0 0,1 0 66,-1 0 1,-1 0 24,-7 0 0,6 0 152,-6 0 0,6 0-85,-6 0 0,3 0 1,2 0 1,3 0-14,0 0 0,0 0 60,-4 0 0,0 0-64,1 0 1,-1 0-4,0 0 1,0 0-16,1 0 1,-5 0-8,1 0 1,-2 0 42,1 0 1,3 0-7,-2 0 0,0 4 31,0 0 0,2 0-43,-3-4 0,3 0-2,2 0 0,-1 0 13,0 0 1,4 0-152,0 0 0,0 0 45,-3 0 0,-1 0-52,0 0 1,0 0 130,1 0 1,-5 0-18,0 0 0,0 0 163,0 0 1,-2 0-105,-5 0 0,1 0 83,3 0 0,-6 0-53,6 0 1,-6 0 98,6 0 0,-2 0-114,2 0 1,-1 0-142,4 0 0,-3 0 51,3 0 0,-1 0-166,2 0 0,-2 0 45,-2 0 0,-3 0 81,2 0 0,-2 0 60,-1 0 0,0 0 2,0 0 0,4 0 174,-1 0 0,5 0-128,-5 0 1,6 0 35,-1 0 1,2 0-26,1 0 1,0-4-7,0 0 0,1 0-40,-1 4 0,0 0 23,0 0 1,-3 0-57,-1 0 0,-4 0 41,0 0 1,2 0 18,-1 0 1,0 0-16,-5 0 1,6 0 1,3 0 1,3 0-2,4 0 0,-1 0 1,5 0 0,-4-1 68,4-3 0,-6 3-61,3-3 1,-5-1 102,-4 1 0,2 0 6,-5 4 1,-5 0 160,-2 0 1,-3 0-127,2 0 0,2 0 40,-6 0 0,4 0-85,-4 0 1,4 0 18,-4 0 1,6 0-158,-2 0 1,2 0 103,2 0 0,0 0-73,0 0 0,3-1-29,1-3 0,0 3-106,-4-3 1,-1 3 131,1 1 1,0 0-9,0 0 1,0 0 52,0 0 1,-4 0 98,0 0 0,-4-1-3,4-3 1,-5 3-106,1-3 1,-2 3 224,-2 1-96,1 0 1,-5 0 485,1 0-447,-6 0 1,5 0 112,-3 0-157,-3 0 1,4 0-659,-5 0 312,5 0-1152,-4 0 387,4 0 0,-6 3-1791,-3 1 2745,-2 0 0,-16 1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527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1975 10071 7791,'0'-12'230,"0"1"1,-1 5 486,-3 2-132,3 3-387,-4 1 0,4 1-43,-3 3 1,3 2-74,-3 5 0,3 7 59,1 5 1,0 5-150,0 6 1,0 2 156,0 2 1,0 4-150,0 7 1,5-2-24,2 3 1,0-3-231,0-2 1,-3 0 76,4-4 1,-6-1-125,2-6 0,1-5-132,-1-2 386,0-3 0,-4-1-56,0 0 1,0-6-83,0-1 215,0-4-181,0 0 24,0-6 1,-2-1-100,-1-5 0,0 0 225,-5 0 0,1 0 0,-5 0 0</inkml:trace>
  <inkml:trace contextRef="#ctx0" brushRef="#br0" timeOffset="1">1804 10242 7800,'-6'-18'-732,"1"2"1226,5 4-164,0 1 0,5 0-25,2-1 0,3 1-63,2-1 1,4 0 137,3-4 0,3 4-129,1-3 0,5 2-235,2 1 1,3 5 148,1-1 1,1 6 69,-1-2 1,0 8-254,0 3 1,-4 3-333,-4 2 1,-3 4 70,-4 3 1,-2 3 21,-6 1 1,-1 0 14,-2-1 0,-3 1 118,-5 0 1,-6 1 122,-6 3 1,-4-3-70,-7 3 1,-5 1 138,-3-2 0,-5 5-148,-2-5 1,-4 1-86,4-4 1,6-5 63,9-3 1,5-8-365,7-3 464,5-3 0,-5 5 0,5 0 0</inkml:trace>
  <inkml:trace contextRef="#ctx0" brushRef="#br0" timeOffset="2">2672 9957 8196,'-8'-14'302,"1"2"1,4 7-79,-1-2 229,3 4 62,-4-2 22,-1 5 1,-6 1-158,1 3 1,-1 4-172,1 7 1,-2 6-170,-2 6 1,1 10 119,-5 1 1,1 10-411,-1 5 0,-1 5 376,5 2 0,0 3-116,8-31 1,2 0-1,1 1 1,2 0-53,-2 28 0,3 1-202,1-1 1,5-7 25,2-1 1,4-7-104,0-8 0,4 2-21,0-9 296,1-1 1,-1-7 74,0 0 1,2-5-121,-2-3 0,-1-3-139,5 0 0,-4-2 150,4-2 1,-4 0-538,4-4 617,-5 0 0,8-4 0,-4 0 0</inkml:trace>
  <inkml:trace contextRef="#ctx0" brushRef="#br0" timeOffset="3">2889 10368 8113,'0'-7'748,"0"-3"-570,-5 9 1,2-4 169,-4 5 0,0 1-96,0 3 1,-4 0-43,4 7 1,-3-1 26,-2 9 1,1 4-118,-1 4 1,1 5 132,0-2 0,0 3-284,4 1 0,-2 1 81,5-1 1,0-4-228,4 1 0,2-6 48,1 2 1,5-3-43,7-1 1,-2-7-51,2-4 0,3-2 120,1-6 0,3-1 119,0-3 0,1-5-71,0-2 1,4-9 90,-1-3 1,5-2-25,-5-2 0,0-1 14,-7-3 1,1 3 34,-5-3 1,1 0-40,-5 0 1,-5-4-81,-2 5 0,-4-6 66,-4 2 1,-3 0-5,-8 0 1,-1 0-11,-7-5 1,2 6-859,-10 3 1,5 6 172,-5 5 1,5 8-31,-5 3 1,5 8 718,-5 3 0,6 8 0,-3 3 0</inkml:trace>
  <inkml:trace contextRef="#ctx0" brushRef="#br0" timeOffset="4">2752 10596 9903,'11'0'882,"2"0"-813,2 0-44,3 0 0,5-4-585,0 1 0,4-1 349,4 4 0,-1-4-604,5 0 1,-7-1 814,6 1 0,-2-2 0,2-6 0</inkml:trace>
  <inkml:trace contextRef="#ctx0" brushRef="#br0" timeOffset="5">3368 10528 8232,'12'-5'70,"-1"-3"0,4 3-120,1 1 0,-1-1 56,-4 1 1,1-3 14,-1 3 0,1-4-192,-1 4 84,0 1 0,1-1-763,-1 0 850,-4 0 0,3-1 0,-4-1 0</inkml:trace>
  <inkml:trace contextRef="#ctx0" brushRef="#br0" timeOffset="6">3380 10653 8209,'0'7'203,"2"-2"99,6-5 0,0-4-240,7 0-10,3 0 0,-1 0-245,6 1 0,4-5 138,-1 4 1,5-3-494,-4 3 1,-1-4 547,-3 4 0,5-10 0,1 2 0</inkml:trace>
  <inkml:trace contextRef="#ctx0" brushRef="#br0" timeOffset="7">3928 10196 8144,'-8'-11'738,"1"0"1081,4 4-1241,-2 2-643,5 5 1,0 7 304,0 4 0,0 7 261,0 8 1,0 5-96,0 7-260,0 2 0,1 7-366,3 3 1,-3-3 184,3 2 1,-3-2-223,-1-1 0,0-2 189,0-2 1,0-4-572,0-7 0,0-5 270,0-7 1,0 2-1174,0-6 1542,0-5 0,6 5 0,0-2 0</inkml:trace>
  <inkml:trace contextRef="#ctx0" brushRef="#br0" timeOffset="8">4350 9934 8069,'-6'-6'232,"1"-1"567,5 3-485,0 3 0,0-3 151,0 8 0,0 8 42,0 7-332,0 7 0,4 5 21,0 7 1,4 5-30,0 10 0,1 3-344,-5-22 0,0 0 0,0-1 1,0-1 245,-1 2 0,-2 1 1,1-1-1,0 0-394,-2 31 0,0-2 195,0 2 0,1-7-250,3-1 0,-3-6 228,3-9 0,-3-3 47,-1-4 1,0-7 33,0-6 0,0 0 11,0-7 1,0 0-327,0-3 1,2-6 594,2-2-1574,-3-3 1455,4-1 0,0-5 0,1-1 0</inkml:trace>
  <inkml:trace contextRef="#ctx0" brushRef="#br0" timeOffset="9">4784 10151 8241,'-11'-5'158,"-1"-3"101,6-2-228,1 4-204,5 1 970,0 5 0,4 6-377,0 5 1,3 7 56,-3 9 0,6 6-152,2 5 1,0 9-130,7-2 0,-3 4-23,3-4 1,-5 1-483,1 0 275,-3-6 0,0-2-480,-1-7 411,1-3 0,-1-7-515,1-2 0,-1 2 289,0-6 1,1-4-732,-1-3 495,1-6 565,-1 3 0,6-5 0,0 0 0</inkml:trace>
  <inkml:trace contextRef="#ctx0" brushRef="#br0" timeOffset="10">5081 10117 8217,'-5'-12'541,"-3"1"496,3-1-758,0 6-55,0 1 0,-1 10-214,-6 3 1,-3 8 451,0 7 0,-9 11-163,1 12 1,-4 6-303,14-22 0,0 1 0,1 0 0,0 0-228,-2 1 1,1 1-1,2 0 1,2 0 89,-10 27 0,12-28 0,0 0-945,-8 25 0,6-5 539,1-14 0,5-1 547,0-10 0,1-6 0,2-4 0</inkml:trace>
  <inkml:trace contextRef="#ctx0" brushRef="#br0" timeOffset="11">5115 10642 8740,'0'11'1542,"0"1"-1363,0-1 1,0 6-192,0 2 1,0 2 98,0 2 1,-1 1 186,-3 3 0,3-2-429,-3 6 79,3-6 0,1-1-837,0-5 0,0-4 105,0 4 808,0-10 0,0 6 0,0-8 0</inkml:trace>
  <inkml:trace contextRef="#ctx0" brushRef="#br0" timeOffset="12">5389 10471 8131,'-6'0'-521,"1"0"454,5-6 442,0 5-210,0-4 1,1 5-76,3 0 0,-1 0-38,4 0 1,1 0 252,3 0 1,1 0 373,-1 0 1,0 1-531,1 3-18,-1-3 1,5 5-491,-1-6 0,5 0 230,-1 0 0,-1 0-149,1 0 1,0-2 37,4-2 0,0 2-976,-1-6 1216,-4 1 0,4-5 0,-4 1 0</inkml:trace>
  <inkml:trace contextRef="#ctx0" brushRef="#br0" timeOffset="13">5378 10687 7929,'11'0'260,"6"0"121,2 0 0,6-3-185,2-1 0,1-1-43,-2 1 0,2 1-57,3-4 1,2 3-112,-3-4 1,-1 5-808,2-5 552,-6 0 0,3 1 270,-5-1 0,0 1 0,0-5 0</inkml:trace>
  <inkml:trace contextRef="#ctx0" brushRef="#br0" timeOffset="14">6006 10128 8296,'-11'-11'0,"4"3"130,3 0-80,3 6 1,1-1 101,0 11 0,0 1 506,0 10 0,0-3-293,0 7 1,1 0 41,3 11 1,-1 3-557,4 9 0,0 3-78,0 1 0,3 3 285,-2-4 0,-3 5-186,-1-5 0,1-1 128,-1-6 0,0 3 0,-4-5 0</inkml:trace>
  <inkml:trace contextRef="#ctx0" brushRef="#br0" timeOffset="15">6200 10790 10749,'-6'15'1633,"2"1"-1435,3 4 0,1-6-97,0 5 1,0 1-12,0 7 1,0-2-199,0 6 1,-4-5-105,0 5 1,0-6-1069,4 2 1280,0 2 0,-5-5 0,-1 4 0</inkml:trace>
  <inkml:trace contextRef="#ctx0" brushRef="#br0" timeOffset="16">6600 10105 8173,'-7'-18'0,"-1"6"0,4 4 0,0 4 404,4-3 635,0 4-702,5-2 1,1 10-29,6 3 1,4 7-45,3 4 1,3 4-128,1 3 0,-1 7-1,1 6 0,0 5-135,0 2 1,-1-1-245,-3 5 0,-2-8 47,-1-4 0,-4 1-160,4-1 0,-4-5 11,0-6 181,-1-3 0,0-3-126,1-2 0,-5-2-67,1-6 1,0 1-1144,3-1 1499,1 1 0,-1-1 0,0 0 0</inkml:trace>
  <inkml:trace contextRef="#ctx0" brushRef="#br0" timeOffset="17">6931 10048 8261,'-5'-16'357,"4"3"345,-3-2-581,2 7 0,1 3 244,-3 5 0,3 2-134,-3 6 1,-2 6 184,-2 13 0,-3 8-69,-4 11 1,-3 6-400,7-22 1,-1 1-1,0 0 1,0 1-298,-2 2 1,1 1-1,3-3 1,0 0-82,-2 1 1,1-1 0,-3 28-930,3 1 1,1-4 1358,6-4 0,0-2 0,4-6 0</inkml:trace>
  <inkml:trace contextRef="#ctx0" brushRef="#br0" timeOffset="18">7011 10630 8145,'2'-10'432,"6"3"1,0 0 1419,7 3-1424,-3 3 1,0-4-297,-1 5 1,1 0 31,-1 0 0,1 0-137,-1 0-62,0 0 169,1 0 0,-2 6-359,-2 6 1,0 1-20,-4 6 0,-5 3-27,-7 5 1,-7 4 17,-4-5 1,-8 8 72,-3-3 0,-2 4 281,2-4 0,-1-3-115,9-2 0,1-2 51,10-1 1,5-4-95,2 0 0,2-5-38,2 2 0,6-8 3,1 0 0,8-5 1,4 0 0,7-1-246,0-2 0,6-2 337,-1-1 0,2-4 0,1-4 0</inkml:trace>
  <inkml:trace contextRef="#ctx0" brushRef="#br0" timeOffset="19">7468 10379 7953,'0'-6'1306,"0"1"-897,0 0 1,5 3-113,2-1 1,3 0-193,2-1 1,0 3 133,4-3 1,1 2-374,6-2 0,-4 1 106,0-4 1,0 4-708,4-1 0,-5 3 194,-3 1 541,3 0 0,-5-5 0,3-1 0</inkml:trace>
  <inkml:trace contextRef="#ctx0" brushRef="#br0" timeOffset="20">7376 10528 8171,'8'0'395,"-1"0"0,2 0-186,7 0 0,1 0 0,6 0 0,1 0-59,3 0 0,2-2-126,5-1 0,1 0-913,-1-5 646,5 6 0,-5-7 243,1 5 0,-1-10 0,-5 2 0</inkml:trace>
  <inkml:trace contextRef="#ctx0" brushRef="#br0" timeOffset="21">7879 10402 8059,'-5'-6'1621,"-2"1"-1182,1 0 0,-3 5 38,5 0 0,-1 10-301,1 9-2,3 2 0,-4 3 11,5 3 0,0-2-125,0 6 0,1-5-222,3 5 1,7-4 211,8 3 0,3-8-596,1 0 1,5-6 254,2-1 1,3-8 1,1-3 181,1-2 0,-1-9-188,0-4 216,0-1 1,1-10 187,-1-1 0,-5 0 3,-2-4 12,-8 3 0,0 0 262,-8-3 0,2 2-139,-9-5 1,-2-1-8,-6-3 0,-3 0-133,-8-1 0,-4 2-82,-8 3 1,-3-2-392,-9 6 76,-1-1 1,-8 7-137,2 4 1,-5 2 200,9 11 1,-3 0-333,7 7 0,6 2 214,9 6 1,3 3 343,8 0 0,0 2 0,8-2 0,0 3 0</inkml:trace>
  <inkml:trace contextRef="#ctx0" brushRef="#br0" timeOffset="22">8335 9728 8344,'-21'-21'446,"2"2"582,2 2-556,11 11-68,1 1 699,10 15-681,1-2 0,7 13 250,2-2 0,4 9-215,8 6 0,-2 6 15,6 5-546,-1 6 1,4 1 92,-16-24 0,-1 1 1,-1 0-1,1-1-234,13 29 1,-3-3 235,-8-1-810,-3 0 571,-4 4 1,-2-1-725,-3-3 635,-2-2 1,-5-5-490,0 0 0,-1-5 291,-3 1 1,-6-5-760,-5 1 1264,-5-2 0,6-1 0,-5 3 0,-4 2 0,-6-4 0,-7-3 0</inkml:trace>
  <inkml:trace contextRef="#ctx0" brushRef="#br0" timeOffset="23">10676 9911 8087,'-5'-6'580,"4"1"1,-8 10-376,5 2 1,0 5-181,4 3 1,0 3 31,0 5 1,0 8-110,0 4 1,0 3-140,0 0 1,1-3 113,3 3 0,1 2-46,3-2 0,2-2 20,-2-5 1,-2 1-88,2-6 0,-5 1 22,5-4 0,-5-4 117,0 0 1,0-5-154,1 1 41,-3-2-743,4-2 906,0 0 0,-4 1 0,5-1 0</inkml:trace>
  <inkml:trace contextRef="#ctx0" brushRef="#br0" timeOffset="24">11087 10174 8009,'-6'-7'-210,"-4"-3"105,8 4 0,-4-1 792,2 4-349,3-4-49,-4 6 0,0-4 96,-3 5 1,-2 6-228,-1 6 0,-1 0 50,1 7 47,-1 6-416,1-1 165,-1 9 0,2-5 56,3 2 0,-2 3-86,5-3 0,2 0-241,5 0 0,4-5 137,4 2 1,2-7-387,2-1 354,3-5 0,6 2 0,1-9-82,2-3 136,5-3 17,-3-1 217,0-5-87,9-6 0,-11-3-171,7-5 388,-2-5-183,-3 0 1,-1-4 190,-5 5-147,-1 0 1,-5 0-19,-6 0 1,-1-2 146,-6 2 0,-5-6-359,-7 6 0,-7-2 135,-4 2 0,-8 0-230,-3 0 1,-3 4 63,-1 0 1,-4 9-1,0 0-253,1 4 1,5 3 63,2 7 1,6 3-123,1 9 455,0-4 0,10 10 0,-3-4 0</inkml:trace>
  <inkml:trace contextRef="#ctx0" brushRef="#br0" timeOffset="25">11864 10002 8045,'0'-11'2206,"-6"-6"-2275,5 5 58,-4 0 1,1 9 0,-1 6 0,-1 6 118,-3 5 0,-5 6 298,-1 11-311,0-1-982,-2 15 768,4 0 108,-8 2 0,4 8 1,-3-6-242,1 0 0,4 1-26,-4 0 0,5-6 115,-1-6 0,2-5 20,2-6-390,-1 0 287,6-15 1,-3 5-184,5-6 429,0-4 0,4-7 0,0-7 0</inkml:trace>
  <inkml:trace contextRef="#ctx0" brushRef="#br0" timeOffset="26">11578 9991 7899,'-11'-17'70,"-1"9"-125,1-4-294,-1 8-141,6-6-195,1 14 685,10 2 0,6 7 0,7 4 0</inkml:trace>
  <inkml:trace contextRef="#ctx0" brushRef="#br0" timeOffset="27">11932 10471 9831,'0'6'2129,"0"-1"-2173,0 0-2458,0-4 2502,0 4 0,0 0 0,0 2 0</inkml:trace>
  <inkml:trace contextRef="#ctx0" brushRef="#br0" timeOffset="28">12594 10265 7973,'-6'0'408,"1"-5"-280,0 4 202,4-4 82,-5 5-899,6 0-641,-5 0 1128,4 5 0,-9 1 0,4 5 0</inkml:trace>
  <inkml:trace contextRef="#ctx0" brushRef="#br0" timeOffset="29">13302 10242 7993,'10'-19'0,"-2"0"0,-2 4 0,-2-4 0,-1 1 225,4-1 0,-3-3 353,4 3 0,-6-2 167,2-2-449,-3 0 1,-2-1-134,-3-3 1,-6 7 87,-5-3-174,0 8 18,-2-1 0,-1 9 29,-4 3 0,-3 3-240,-1 1 1,-2 5 230,-3 3 0,4 7-229,4 4 0,0 3 0,1 1-600,3-1 506,8 6 1,6-4-427,5 3 467,0 2 1,5-6-1,4 1-297,5-4 374,3-6 0,11 2 1,2-7-51,-1-2 0,4-6 102,-3-1 1,-1-1 189,2-6 0,-7-5 470,-1-3-494,0 0 0,-11 3 1,3 1 199,-2-1 1,-3 1 72,-2 0-232,-3-1 0,-4 5 8,3-1-256,-3 5 0,4 1-7,-5 9 46,0 1 1,0 15 171,0 0-108,0 5 0,0 7 21,0 3 1,0-2-242,0 2 229,0-3-27,0 5 1,0-5-123,0 3 1,-3-7-335,-1-5-6,0-2 265,4-1 1,0-5-132,0-3 1,1-6-252,3-1 1,-1-6 572,4 2 0,6-8 0,5-2 0</inkml:trace>
  <inkml:trace contextRef="#ctx0" brushRef="#br0" timeOffset="30">14044 10139 8321,'0'-17'739,"0"-6"-460,0 0 1,0 4 435,0-4-468,0 3 1,0 2-55,0 3 1,-1 2 201,-3 2-267,-2-1 1,-10 6 0,-5 2-438,-4 3 249,-4 1 0,-9 5 1,-2 4-462,0 5 307,3 4-633,3 4 473,6 1 223,5 0 1,5 0 15,3 0 1,7-2-139,4-2 0,6 3-133,5-3 36,6-3 251,10 1 0,5-9 100,2-1 0,2-4-112,-2 0 220,8-6 1,-11-1 0,6-6 0,-4-3 1168,-3 0-1069,-7 1 0,1 0 44,-5 1 175,0-1 1,-7 1 162,0 0-298,-6 4 0,5-2-170,-4 6 1,-1 0 0,1 8-86,-1 6 0,-2 7 42,0 9 1,0 2-13,0 5 0,0 2-136,0 2 1,0 1-94,0 3 1,0 1 73,0-5 1,0 0-64,0-3 1,0-5 0,1-1 44,3-1 1,-3-5-773,3-4 389,-3-5 0,-1-1-788,0-6 1296,5-4 0,2-3 0,4-7 0</inkml:trace>
  <inkml:trace contextRef="#ctx0" brushRef="#br0" timeOffset="31">14775 9980 7891,'-6'0'697,"1"0"0,5 6-787,0 5 1,-9 6 787,-3 6 0,-3 1-368,0 2 1,1 5-232,-5 7 1,0 2-113,-4 6 1,0 1-1030,0 3 1090,1-9 1,-1 8-375,0-11 1,0 0 218,0-4 0,6-6-300,1-5 231,4 0 1,4-15-1003,0 4 593,6-8-553,-3 1 0,6-6 1138,3-3 0,2-8 0,6-5 0</inkml:trace>
  <inkml:trace contextRef="#ctx0" brushRef="#br0" timeOffset="32">14478 9911 7930,'-17'-8'345,"1"1"335,9-1-1710,2 2 393,5 1 213,0 5 0,6 1 424,5 3 0,6 7 0,6 7 0</inkml:trace>
  <inkml:trace contextRef="#ctx0" brushRef="#br0" timeOffset="33">14695 10505 10754,'7'5'1463,"-2"-4"-755,-5 9-411,0-8-524,0 3 0,0-4-913,0 3 677,0-3 463,0 4 0,0-5 0,0 0 0</inkml:trace>
  <inkml:trace contextRef="#ctx0" brushRef="#br0" timeOffset="34">15483 10311 7945,'0'-7'407,"1"2"518,3 5-368,-3 0-196,10 0 0,-10 0 77,4 0-177,-5 0-558,0 5 0,0-2-413,0 4 1,-5-3 709,-3 4 0,-2-1 0,-1 5 0</inkml:trace>
  <inkml:trace contextRef="#ctx0" brushRef="#br0" timeOffset="35">16180 10037 8122,'0'-8'-1178,"0"0"1777,0 6-302,0-8 1,0 7-54,0-4 1,0 3-27,0-4 0,1 2 224,3-2 1,2-2-133,5 2 1,2-2-95,2-1 1,-1 1-66,5 2 1,2-1-153,5 5 111,-7-4-136,8 6 1,-11-3 161,3 5 1,2 9-302,-6 2 0,-1 9 98,-6-1 0,-3 7-332,-5 5 1,-2 5 111,-1 2 0,-9 6-15,-7-3 0,-4 4 1,-3 1-250,-5-1-810,3-4 1210,0-2 0,6-5 151,-1 1-391,0-6 247,5-1 66,2-10 1,5 2 186,4-5 0,2 0 9,5-3 0,0-5-26,0 1 0,1-6 643,3 2 1,7-2-296,8-2-23,3 0 0,6-6-326,2-1 1,-1-3-1,1-2 172,-2 1 1,-2-4-39,-3-1 1,-1 2-86,-3 7 1,0-3-176,-8 2 0,3 2 203,-6-2-362,-3 6-214,0-3 330,0 5 0,-4 1-92,3 3 1,-2-2 91,2 6 0,-1-1-37,4 5 0,-3-1 0,4 1 40,1-1 1,1-3 3,1-1 1,6 0 81,2 0 1,0-2-78,4-5 1,-2 0 265,10 0 47,-6 0-296,8-5 337,-4-1-175,5-6 0,1 1 150,-1 0 1,-1-6-91,-3-2 1,-2 1 9,-5-1 1,-1 0-1,-3-2 33,-4 2 1,-7-4 114,-5 0 1,-1 0-252,-2-3 0,-7 1 106,-4 3 1,-7 0-240,-9 3 1,-3 0 65,-8 8 0,0 2-152,-8 9 0,4 6 1,-5 5-83,4 7 1,7 4-414,-3 1 8,4 4 341,6-2 227,6 8 0,8-9-2255,7 2 1047,3 3 1266,10-9 0,-1 6 0,7-7 0,3 3 0</inkml:trace>
  <inkml:trace contextRef="#ctx0" brushRef="#br0" timeOffset="36">17687 10059 8028,'4'-11'0,"-1"0"1231,1-1-829,-4 6 0,0 0 46,0 2 132,0 2-197,0-3 0,0 7-166,0 1 0,-1 10 102,-3 10-32,-7 5-312,-2 6 1,-12 9-76,2 3 0,-8 3-129,1 1-693,-3-3 895,4 4 0,-3-2-58,5 1 0,-3-6-149,3-6 0,1-2-17,3-2 1,1-6 0,3-4-81,4-4 0,6-10-219,2 2-6,4-3-178,-2-3 1,5-2 0,1-8 973,3-4 1,2-7-1,6-3 1</inkml:trace>
  <inkml:trace contextRef="#ctx0" brushRef="#br0" timeOffset="37">17413 10002 7931,'-10'-11'713,"2"0"0,-1-1 55,5 1-1103,1-1 408,3 6 126,0 1-853,0 5 654,5 0 0,1 5 0,5 1 0</inkml:trace>
  <inkml:trace contextRef="#ctx0" brushRef="#br0" timeOffset="38">17698 10745 11955,'0'6'3887,"0"-1"-5466,0-5 1579,-5 0 0,-6 5 0,-7 1 0</inkml:trace>
  <inkml:trace contextRef="#ctx0" brushRef="#br0" timeOffset="39">2021 11886 8157,'0'-7'-174,"0"-1"391,-5 1 0,2 0 389,-4 3-339,4-2-131,-2 5 1,5 1-124,0 7 1,0 9 124,0 3 0,0 9-130,0 6 1,0 5 35,0 7 0,4 3-114,0 1 1,1 3-1513,-1-3 1435,-3-1 1,4-3-20,-5-1 1,1 0 101,3-3 1,-3-4-118,3-8 0,-3-2 74,-1-5 1,0-4 84,0 0 0,0-9-121,0 2-414,0-9 765,0 2 0,0-6-208,0-3 0,6-7 0,0-7 0</inkml:trace>
  <inkml:trace contextRef="#ctx0" brushRef="#br0" timeOffset="40">1895 11966 8021,'0'-11'0,"0"-1"22,0 1 1,6-4 186,1 0 0,8-4-19,4 3 0,8-3-14,3 4 1,1 0-175,3 3 54,-2 1 0,8 1-144,-1 2 0,-5 3 171,0 5 0,-1 1-45,-6 3 1,-6 8 57,-6 7 1,-3 2-217,-5 2 0,-1 4 62,-6-1 0,-7 6 61,-4-1 1,-7 2 11,-9 1 0,-2-4 198,-5 1 0,0-2-49,-1 1 1,1-2-101,0-5 1,5-5-233,2-3 1,8-2 12,4-2-382,2-4 195,7-2 342,6-10 0,6-7 0,6-6 0</inkml:trace>
  <inkml:trace contextRef="#ctx0" brushRef="#br0" timeOffset="41">2752 11761 7968,'0'-18'0,"-5"2"0,-3 4 0,3 1 1125,1-1-211,3 6-492,-4 1 1,-1 5-263,-6 0 0,1 5 77,-1 3 1,-3 8-135,0 7 1,-4 10 74,4 9 1,-2 3-148,2 5 1,2 1-171,-2 2 0,4 3 128,3-3 1,-1 3-226,5 1 0,0 3 116,4-3 0,0 1-145,0-9 1,6 1 84,1-4 1,5-10-81,3-1 1,-1-9 45,5 1 1,-4-8-344,4-4 1,-5-2 166,1-2 1,-2-1-18,-2-2 0,1-2-115,-1-2 649,1-2 0,-1 3 0,0-5 0</inkml:trace>
  <inkml:trace contextRef="#ctx0" brushRef="#br0" timeOffset="42">3163 11989 8059,'-8'-10'-263,"1"2"47,4-2 1,-7 9 259,2-3 64,3-2 0,-5 5 182,2-3 1,-5 1-52,-3-1 0,0 3 9,1-3 0,1 8-63,-5 4 1,0 2 105,-4 1 0,4 10-63,0 1 0,1 10 10,-1 2 1,-1 2-58,4 6 0,5-4-190,3 4 0,6-5-194,-2 1 0,4-3 163,4-1 1,7-4-49,8-4 0,3-6 80,1 0 1,1-8-232,2 0 0,0-6 65,4-6 1,1-1 74,3-3 1,-4-6 174,1-5 0,-6-7-122,2-1 0,-4 0 127,-4-3 1,-4 0-94,-7 0 1,0 4-196,-4-5 0,-1 7 73,-7-3 0,-4 0-27,-7 4 1,-3-2 112,-4-2 0,-5 4-350,0 0 0,-4 1-407,0-1 1,-2 3 804,-1 4 0,0 6 0,-1 1 0</inkml:trace>
  <inkml:trace contextRef="#ctx0" brushRef="#br0" timeOffset="43">2912 12297 8059,'7'0'121,"1"0"1,-1 0 41,5 0 1,-1-3-39,1-1 0,4-1-52,3 1 0,3 3 3,1-3 1,5 3 55,2 1 1,3-4-306,1 0 1,-1 0-430,-2 4 1,0 0 601,-4 0 0,5 0 0,-3 0 0</inkml:trace>
  <inkml:trace contextRef="#ctx0" brushRef="#br0" timeOffset="44">3608 12195 8024,'-4'-8'681,"1"0"1,0 5-615,7-5 1,-2 5-497,6 0 195,-5 1 323,7 2 0,-8 0 230,6 0 0,-1 0-120,5 0-170,-1 0-94,6 0 0,-3-3-129,5-1 0,-5 0-105,1 4 0,1-4-792,0 0 1091,-1 1 0,-4-3 0,1 0 0</inkml:trace>
  <inkml:trace contextRef="#ctx0" brushRef="#br0" timeOffset="45">3642 12309 7978,'-6'0'939,"1"0"1,5 1-745,0 3 1,5-3-33,3 3 1,3-3 60,4-1 1,-1 0-122,5 0 0,0 0 109,4 0 0,0 0-809,0 0 1,0 0 223,0 0 373,-1 0 0,1-5 0,0-1 0</inkml:trace>
  <inkml:trace contextRef="#ctx0" brushRef="#br0" timeOffset="46">4202 12172 7925,'0'-15'0,"0"-1"0,-4-3-1135,0 4 765,-5 0 1,7 3 983,-6 1 0,1 3-195,-5 1 0,1 4 237,-1-1 0,5 3-208,-1 1 0,1 0-106,-5 0 1,5 1-182,-1 3 0,5 4-88,0 7 0,-2 3-137,1 5 0,0 1 113,4 2 0,0 4 197,0 4 1,1 0-91,3 0 0,2-1-83,6-2 1,0-3-190,4-5 1,0-2-67,3-2 0,3-2-706,-3-6 1,2-5 458,2-2 0,0-2 397,0-2 0,1-11-63,3-4 1,-5-1 200,1-3 1,0-5-48,-4-7 0,-2 3 298,-2 2 0,-4-4-64,-3 0 1,1 2 55,-5 1 0,-2 3-210,-6 1 0,-2-3-220,-5-1 0,-7 0-90,-5 5 0,-5 3 117,-6 0 0,-3 6-1926,-5 1 1980,0 6 0,-19 6 0,3 0 0</inkml:trace>
  <inkml:trace contextRef="#ctx0" brushRef="#br0" timeOffset="47">4830 11612 7962,'-6'-5'0,"-5"4"-52,4-3-42,2 3 747,-5 1-320,8 0 1,-7 6 64,6 6 1,-1 5-175,4 10 1,0 7 22,0 8 1,0 8-24,0 3 0,1 4-536,3 4 1,2-1 402,0-28 0,0 0 1,1 25-294,1 4 0,-2-10-17,2 2 1,1-6-194,-5-5 0,3-4 138,-3-7 1,1-3 94,-1-6 0,-3-4-117,3-3 0,1-2-211,-1-2 208,0 1 1,-4-5 470,0 1 0,5-5 0,1 2 0</inkml:trace>
  <inkml:trace contextRef="#ctx0" brushRef="#br0" timeOffset="48">5081 11784 8052,'-6'-5'1115,"-4"-2"-657,8-4-305,2 4 0,7 11-37,4 8 1,1 8 77,-1 3 1,2 5 72,2 6 0,4 5-105,8 3 1,-3 3-301,2 0 1,-2 0 201,-1-4 0,0 3-569,0-6 0,0-2 179,0-5 0,-6-3 16,-1-5 0,0-6-316,-1-1 1,0-4-185,-3 0 810,-1-6 0,1-1 0,-1-5 0</inkml:trace>
  <inkml:trace contextRef="#ctx0" brushRef="#br0" timeOffset="49">5458 11852 8028,'-5'-21'738,"-3"2"-397,-2 2 1,0 9-252,2 1 1,2 4 32,2-1 0,2 6 136,-6 5 0,0 7-87,-3 13 0,-6 11-215,-2 8 1,-1 7-228,1 0 0,-1 3-9,5 1 0,3-1-211,5-3 1,4 1-1126,-1-9 1615,3 3 0,11-12 0,3 3 0</inkml:trace>
  <inkml:trace contextRef="#ctx0" brushRef="#br0" timeOffset="50">5652 12286 7924,'-6'18'1361,"-3"0"-564,5-3-761,0 3 37,4 4 0,0 5-313,0 0 175,0-1 150,0 2 0,1-4-203,3 3 0,-2 1 55,1-2 233,4 1-170,-6-9 0,14 3 0,-2-3 0</inkml:trace>
  <inkml:trace contextRef="#ctx0" brushRef="#br0" timeOffset="51">5766 12046 8277,'1'-10'659,"3"2"0,3 2-616,4 2 1,4 3-14,0-3 138,1 3 1,-1 1-136,0 0 1,4 0 100,-4 0 1,1 0-574,-5 0 0,0 4 277,1 0 0,-1-1 162,1-3 0,-1 5 0,1 2 0</inkml:trace>
  <inkml:trace contextRef="#ctx0" brushRef="#br0" timeOffset="52">5869 12183 8556,'11'5'246,"1"2"204,-1-1 1,2 3-325,2-5 1,-1 0-202,5-4 0,0 0-106,4 0 1,0 0-798,0 0 978,-1-6 0,6 0 0,2-5 0</inkml:trace>
  <inkml:trace contextRef="#ctx0" brushRef="#br0" timeOffset="53">6360 11727 7987,'-5'-18'530,"-1"1"861,-6 6-579,1-1-588,4 6 1,2 2-190,5 8 35,0 2 1,-4 12 146,1 5 0,-1 10 22,4 9 0,0 4-123,0 3 1,0-1-11,0 6 1,5-2-476,3 1 1,-2-2-274,2-6 1,-1 0-372,5-3 1,-1-1-722,0-6 1734,-4-4 0,8-8 0,-2 0 0</inkml:trace>
  <inkml:trace contextRef="#ctx0" brushRef="#br0" timeOffset="54">6623 12263 7893,'-8'8'392,"0"-1"1,5 1 585,-5 3 0,5 2-527,0 2 0,1 3-323,2 5 0,-1 4-258,-3-1 1,2 5-101,-6-5 1,4 5-345,-3-5 0,3 2 574,-4-1 0,1-3 0,-5 4 0</inkml:trace>
  <inkml:trace contextRef="#ctx0" brushRef="#br0" timeOffset="55">6919 11635 8130,'-6'-11'310,"1"-1"642,5 1-561,0 5-309,0 0 163,0 17 1,1 1 148,3 11 0,2 6-128,6 6-87,-1 4 1,5 8-219,-1 2 0,4-3-3,-4 0 0,5-2 7,-1-6 1,-1 0 34,1-4 1,-4-3-374,4-1 0,-5-8 185,2 1 0,0-7-487,-1 3 1,0-9 29,-3 2 645,-1-3 0,6 2 0,1 1 0</inkml:trace>
  <inkml:trace contextRef="#ctx0" brushRef="#br0" timeOffset="56">7159 11704 7999,'-5'-17'239,"0"8"356,-3-2-440,3 7 1,5 0 42,0 8 0,-3 9-177,-1 10 21,-5 10 1,3 7-394,-6 6 0,2 3 118,2 1 0,-1-1-462,6-3 0,-2-2 695,1-2 0,3 3 0,-5-5 0</inkml:trace>
  <inkml:trace contextRef="#ctx0" brushRef="#br0" timeOffset="57">7228 12206 7963,'7'-11'126,"1"-1"0,-4 0 273,3-4 1,1 7-84,3-2 1,5 3 52,-1 1 1,4-3-98,-4 2 0,5 2 14,-1-2 0,-1 6 7,1-2-126,-5 2 1,6 2-294,-4 0 1,-1 2 166,-4 2 1,-4 2-441,-3 5 1,-3 6 229,-1 2 1,-1 2-294,-3 2 0,-4 4 208,-7 0 1,1-1-28,-5-3 1,4 4 61,-4-1 1,8-3 87,0-4 1,3-5 181,1 1 1,2-2-120,5-2 1,0 1-21,0-1 0,1-4 43,3-4 0,6-1 139,5-2 1,6 0-126,-2 0 0,2-2-214,2-1 0,0 0-70,0-5 1,-1 1 314,1-5 0,5 1 0,1 0 0</inkml:trace>
  <inkml:trace contextRef="#ctx0" brushRef="#br0" timeOffset="58">7559 11749 7975,'-6'-7'416,"2"-1"0,2 1 1360,2-5-1989,11 6 0,1-3 79,11 5 1,0 0 2,0 4 1,1 0 95,3 0 1,0 0-109,4 0 110,7 0 1,-9 0-209,5 0 1,-1 0-667,-6 0 907,0 0 0,-10 0 0,0 0 0</inkml:trace>
  <inkml:trace contextRef="#ctx0" brushRef="#br0" timeOffset="59">7673 11966 7934,'-6'0'1880,"1"0"-1612,5 0-411,10 0 0,2 0 62,11 0 1,0 0-335,0 0 149,5 0-66,-4-5 0,13-1-605,-3-6 625,3 1 1,1 0-459,0-1 605,0 1 1,-4-1-1,1 1 1</inkml:trace>
  <inkml:trace contextRef="#ctx0" brushRef="#br0" timeOffset="60">8198 11784 7876,'-12'-2'0,"-4"-1"808,4 1 0,-1-3-7,5 5-494,-4 5 41,-1 7 0,-9 5-59,3 6 1,-2 5-207,-2 3 0,7 5-172,4 2 1,6 1 21,6-5 219,0 0-615,10-5 0,0 3 292,13-5 0,-2-6-789,10-6 454,-1-2 308,5-7 0,-1-2-153,0-8 1,0 1 121,1-9 0,-1-2 82,0-9 0,-5 4-251,-2 0 787,-3 0-338,-1-4 0,-7 1 362,-4-1 0,-2 0-177,-6 0 1,0 4 219,-4 0-212,-5 0-76,-7-4 1,-6 4-235,-5 0-111,-4 5 118,-3-2 0,-9 9-189,-3 4 0,-1 1 248,1 2 0,3 5 0,5 2 0</inkml:trace>
  <inkml:trace contextRef="#ctx0" brushRef="#br0" timeOffset="61">8495 11487 8003,'-11'-4'0,"-1"0"0,6-5 216,2 2-151,3-4 184,1 5 560,0 1 749,0 5-1068,5 0 0,3 10-100,7 5 0,3 11-97,4 4 1,1 8-142,0 4 1,0 3-221,0 0 1,0 1-12,-1 0 1,1 3-153,0 1 0,-1 0-79,-3 0 1,0-3 144,-8 2 1,2-6-272,-9-1 1,-1 0 155,-3 4 0,-1-6-831,-3-2 0,-3 0 1111,-8-3 0,1 3 0,-5-6 0,-2 0 0,0 0 0</inkml:trace>
  <inkml:trace contextRef="#ctx0" brushRef="#br0" timeOffset="62">11076 11647 7987,'-8'-8'73,"0"0"20,6 6 1,-3-8 56,5 2 1,-4 2 88,0-2 1,0 4 144,4-3 0,0 3-92,0-4 0,0 4-82,0-3 0,4 3 15,0-4 0,5 2-205,-1-2 0,5 0-155,3 4 1,4-5 108,-1 1 0,4-2-86,4-1 1,-3 4 68,2 4 0,-2-2-152,-1 1 1,-1 0 54,-3 4 0,-3 1-85,-4 3 1,-5 4 59,1 7 1,-6-1 15,2 5 0,-4 0 62,-4 4 1,-6-1-2,-5 1 0,-5 4 131,1 0 1,-2-1-83,2-3 0,-2 0 165,2 0 1,-1-5 33,1-3 71,2 3 0,7-6-57,2 3 1,3-6-43,5-1-22,0-6 1,5 4-41,3-6 0,7 0-3,4 0 0,1 3 14,-1 1 1,3 0-14,-3-4 0,3 0-1,0 0 0,0 4-145,-3 0 0,3 3 123,-3-3 1,-3 5-152,-1-2 1,-3 4-45,-5 0 0,2 2 157,-5 2 0,-1 3-155,-7 5 0,-4-4 64,-7 0 0,-3 3 83,-5 5 1,-3 0-58,-1-4 1,-3-2 150,3-2 0,-3 1-79,3-4 0,2-1-160,6-4 0,-2-1-531,6-2 1,4-3-60,3-5 736,5 0 0,-2 0 0</inkml:trace>
  <inkml:trace contextRef="#ctx0" brushRef="#br0" timeOffset="63">11932 11441 10986,'-5'1'-221,"-3"11"294,-2 4 0,-6 18 258,-3 1-257,-8 9-1959,-2 3 2089,12-19 1,0 0-76,-1 0 0,1 1-1,2 0 1,1 0-183,0 5 1,0 0 36,-9 24 1,2 0-333,2-4 0,2-10 170,6 2 0,1-10-366,2-1 1,-1-7 252,5-9 1,1-3-131,3-4 0,1-6-119,3-2 900,2-3 0,5-11 0,1-3 0</inkml:trace>
  <inkml:trace contextRef="#ctx0" brushRef="#br0" timeOffset="64">11612 11475 7909,'-5'-11'2235,"-2"-1"-1815,2 1-695,-1 5 1,8 1 45,2 5 1,-2 3-511,6 1 739,-1 5 0,10 3 0,1 5 0</inkml:trace>
  <inkml:trace contextRef="#ctx0" brushRef="#br0" timeOffset="65">12001 12080 7913,'-12'0'0,"6"6"2997,1-5-2127,0 4 0,2 0-378,-5 3 0,2-2-346,-1 2 1,-2-5 84,5 5 1,-1-4-1116,1 3 0,3-3 483,-3 4 1,3-4 400,1 3 0,0 1 0,0 3 0</inkml:trace>
  <inkml:trace contextRef="#ctx0" brushRef="#br0" timeOffset="66">12480 11761 7957,'-11'0'0,"3"0"784,0 0-45,6-5-528,-3 3 61,5-3-310,0 5 106,0 5 1,0-2-1295,0 5 1226,0-1 0,5 5 0,1-1 0</inkml:trace>
  <inkml:trace contextRef="#ctx0" brushRef="#br0" timeOffset="67">13359 11635 8368,'5'-6'740,"-3"-8"-404,1 2 1,0-1 854,1 1-1127,2 1 1,1-1-459,-4 1 1,-4-1 536,-7 1 1,0 1-107,-11 2 1,-1-2-93,-2 2 1,-2 3 82,-3 2 1,2 1-89,-6 2 1,6 7 41,-2 4 0,3 2-21,1 6 1,2-4 36,2 4 0,3-1 4,9 1 0,2 2-49,5-2 0,1-1-181,3 1 1,3-5-244,9 1 0,3-3 291,7-5 0,-2 2 155,3-5-67,2 0-54,-5-9 581,4 4-311,-10-10 0,-2 6 143,-4-2 0,-2-3 77,-2 2 1,-2-1 693,-2 2-312,-3-4-61,4 10-506,-5-4 0,0 10-346,0 3 0,1 8 329,3 7-233,-3 5 80,4 6 1,-5 6 162,0 1-95,6-1 1,-5 0-115,3-2 1,-3-2 93,-1 2 1,0-6-602,0-2 0,4-5 260,0 2 0,-1-4-1764,-3-4 1491,5-2 1,2-11 576,4-2 0,1-8 0,-1-2 0</inkml:trace>
  <inkml:trace contextRef="#ctx0" brushRef="#br0" timeOffset="68">13827 11624 7872,'0'-23'737,"6"0"1,-5 0-221,3 0 0,2 2-264,2 2 1,-3 2-39,-2 6 0,-1 3-112,-2 1 1,-2 0-7,-1 0 0,-1-2-210,-8 5 0,-2 0-159,-8 4 0,-1 7 246,0 4 0,-4 5-22,1 7 0,3 0-81,4 0 1,5 0-88,-1 0 1,7-1 50,4 1 1,3 0-71,1 0 1,2-5 40,6-3 0,5-2-30,10-2 0,-3-5 253,3-2 0,-3-2-70,7-2 0,-3-6 391,-1-1 1,-2-3-186,-2-2 0,-1 1-131,-3-1 0,-3 1 588,-1 0 938,0-1-1108,-9 1 0,7 3 579,-6 1-1092,1 4 1,-5 8 93,-3 10 1,2 7-51,-6 5 0,4 2 93,-3 5 0,3 1-218,-4 4 0,2-4 53,-2 3 1,3-6-76,5-2 0,-4-1-230,1 2 0,-1 1-244,4-6 1,0 1-591,0-4 1,0-6 120,0-1 1107,5-4 0,-4 0 0,4-1 0</inkml:trace>
  <inkml:trace contextRef="#ctx0" brushRef="#br0" timeOffset="69">14056 12160 7843,'0'7'3375,"0"-2"-1395,0-5-1788,0 5-1644,0-4 925,0 4 434,0-5 93,5 0 0,1 0 0,6 0 0</inkml:trace>
  <inkml:trace contextRef="#ctx0" brushRef="#br0" timeOffset="70">14353 11669 7929,'17'-15'-75,"-1"0"1,-5 5-52,-3-5 0,2 2 317,-3 2 0,0-1 274,0 1 0,-4-1-108,1 1 0,-3-1 52,-1 1 1,0 0 51,0-1-283,0 1 1,-1 1-39,-3 2 0,1-2 79,-4 2 1,-1 3-100,-3 1 0,-1 3 75,1 1 0,-4 1-304,0 3 1,-7 4 116,-1 7 1,2 3-296,-2 5 1,0 3 10,4 1 0,4 1-131,3-2 1,6-3-105,6 0 1,1 0 189,3-4 1,7-3 62,8 0 0,3-7 72,1-2 0,1-4 122,3 1 0,-3-4-114,2-4 1,-2 0 409,-1-8 1,-5 4 68,-3-8 1,-2 4 767,-2 0-538,1 1 0,-2-1-225,-3 1 1,-1 3 346,-6 1-244,0 4-485,0-2 158,0 15 1,0 4-253,0 13 1,0 2 77,0 5 0,0 4-36,0 0 0,0 6 106,0-3 0,0 0 26,0 1 0,0-5-262,0 1 1,3-3 97,1 0 1,0-2-452,-4-3 0,1-7 266,3-8 0,-1-2-174,4-2 1,-3-4 518,4-4 0,4-1 0,6-2 0</inkml:trace>
  <inkml:trace contextRef="#ctx0" brushRef="#br0" timeOffset="71">14981 11612 7890,'5'-11'665,"-4"-4"190,3-1 1,1-3-549,-1 4 0,3 0-276,-3 4 1,0-1 38,-4 1-8,0 4 0,-5-3-182,-3 3 0,-7 2 134,-4 1 0,-8 2-389,-3 2 0,-4 6 217,-4 1 0,3 8-16,1 4 1,1 7-52,6 0 0,6 1 56,6-4 0,3 0 22,5 0 1,2-1-127,5 1 0,6-5 154,5-3 0,2-2 30,6-2 0,1-4 244,7-3 0,-2-4-94,6-4 0,-6-3 349,2-4 1,-3 1-195,-1 2 1,-4-2 385,0 2 0,-9 0 374,1 0-460,-7-2 0,3 9 167,-4-3-225,-1 2-597,3 2 0,-9 11 170,0 4 1,-4 6-145,5 6 1,-6 3 109,1 9 1,2-3-67,-2 6 0,4-4-53,-3 4 0,3-5-105,-4 1 0,6-3-510,-2 0 0,-1-2 369,1-3 1,0 1-291,4-9 0,-3 3-9,-1-10 667,0 0 0,9-4 0,1 1 0</inkml:trace>
  <inkml:trace contextRef="#ctx0" brushRef="#br0" timeOffset="72">15552 11544 7922,'-7'0'2195,"1"0"-1557,2 0 1,3 7-632,-3 9-16,-2 7 1,-2 12 120,-7 3-6,-3 3 0,-5 4-1145,0 1 1649,1 0-332,-1-6 0,4 5-531,0-3 1,3-3 175,-3-1 108,11-3-689,-8-5 0,10-2 178,-5-6 335,4-4-527,2-1 218,0-11 747,4-1 0,1-15 0,6-3 1</inkml:trace>
  <inkml:trace contextRef="#ctx0" brushRef="#br0" timeOffset="73">15232 11407 8475,'-12'-5'2226,"1"3"-2650,10-3 1,3 7 332,14 1 0,-2 8 91,5 4 0,0 5 0,3-2 0</inkml:trace>
  <inkml:trace contextRef="#ctx0" brushRef="#br0" timeOffset="74">15540 12115 7929,'0'6'2916,"0"-1"-1574,0 0-797,0 2 0,0 0 259,0 1 0,-4-4-347,1 3-128,-1-4-110,4 7 1,-4-8 266,0 6-3385,0-5 2282,4 7 1,2-8-2663,1 6 3279,-1-6 0,8 4 0,-4-6 0</inkml:trace>
  <inkml:trace contextRef="#ctx0" brushRef="#br0" timeOffset="75">16191 11829 7869,'0'-6'186,"0"1"2107,0 5-2945,0 5 652,0-4 0,0 9 0,0-3 0</inkml:trace>
  <inkml:trace contextRef="#ctx0" brushRef="#br0" timeOffset="76">16899 11521 7975,'-8'-11'502,"1"-1"-222,-1 6 0,-2-4 172,2 2-95,-2 3-25,4 0 0,-7 5-131,-2 0 0,1 1 3,-5 3 1,5 6-82,-1 5 1,-2 6-211,2-2 0,1 2-237,7 2 1,-2 2 257,5-2 1,0 3-266,4-7 0,1-3 170,3-1 0,4-2-40,7-1 1,3-6 36,5-2 1,-1-3 195,1-1 0,4-3-21,-1-4 0,2-1 231,-1-7 0,-4-3 256,0-1 1,-2-2-246,-5-2 1,-5 0 8,-3 0 1,-6 0-69,2 0 1,-3 2-459,-1 2 0,-6-3 180,-6 3 0,-4 1-317,-7-1 1,-1 9-168,-3-1 1,-1 8-469,-2 3 1,-2 7 1035,6 8 0,-6 3 0,3 4 0</inkml:trace>
  <inkml:trace contextRef="#ctx0" brushRef="#br0" timeOffset="77">16808 11818 7975,'7'0'1848,"1"0"-916,-6 0-514,3-5 1,-6 4-135,-3-3 1,-3 2 27,-8 2 1,1 0-11,-5 0-134,0 6 0,-8 5-145,0 8 0,2 4 85,6 3 1,-1 2-438,4 3 0,2 2 223,7-3-147,-3 3 1,8-2-246,-1-1 1,6-5 196,5 2 1,7-4-101,4-4 0,7-2 56,0-6 210,11-5 1,-9-1 55,10-5 0,-6-5 214,2-2 1,3-7 211,-7-2 1,1-4-190,-9 1 1,-4-1 144,-3 1 1,-7-3-109,-4 3 1,-3-1-135,-1 1 1,-1-1 68,-3 4 0,-6-4-351,-5 1 1,-6 1-104,2-1 0,-2 4 168,-2-4 1,0 5-644,0-1 1,6 2 320,1 2 0,4 3-819,0 0 1297,6 1 0,-4 1 0,3 0 0</inkml:trace>
  <inkml:trace contextRef="#ctx0" brushRef="#br0" timeOffset="78">17310 11624 8029,'0'-13'1600,"0"-2"-399,-5 2-482,4-3-202,-4 4-209,0 6 1,-6 6-80,-4 8 1,-4 8-173,4 7 1,-7 6-37,0 9 1,2 6-162,-2 6 1,3 1-102,0-2 1,6-2 76,5 3 1,6-5 141,-2-3 1,8 1 50,3-5 0,9-5-559,3-6 0,2-4 176,2-4 1,1-4 218,3-7 0,-2-3 155,6-5 0,-2-7 247,1-4 0,2-2-64,-5-6 0,0-1 256,0-7 0,-8 3-101,0-2 0,-6-2-21,-6 1 0,-1-5-221,-6 2 0,-2-3 60,-2-1 0,-3-1-374,-8 1 0,-4-4-108,-8 0 1,2 1-252,-6 7 1,-2-2-293,-1 5 1,-2 6 373,10 6 1,-3 3-327,6 5 1,-1 1-34,8 6 834,1 6 0,4 5 0,-1 7 0</inkml:trace>
  <inkml:trace contextRef="#ctx0" brushRef="#br0" timeOffset="79">18029 11487 8234,'0'-12'1103,"0"6"-510,0 1 1,0 6-192,0 3 0,-6 7-30,-5 8 0,-6 9 256,-6 7-386,-5 4 0,3 8-391,-5 2 1,0 3 336,0 5 1,-2-3-313,6-1 0,-5-6 147,4-1 1,6-2-467,6-6 0,-1-5 137,5-6 0,1-4-16,6-4 1,3-7-400,-3-4 221,3-6 1,2 1-538,3-11 0,5-1 1037,2-10 0,8-10 0,-6-6 0</inkml:trace>
  <inkml:trace contextRef="#ctx0" brushRef="#br0" timeOffset="80">17675 11452 7921,'-6'0'1361,"1"0"1,6 0-1780,3 0 1,2 6-649,6 1 524,-1 3 199,1 2 343,-1-1 0,1 1 0,-1-1 0</inkml:trace>
  <inkml:trace contextRef="#ctx0" brushRef="#br0" timeOffset="81">17995 12138 7887,'-5'6'1876,"4"4"-1126,-4-9-368,5 4 0,-2-1 1129,-1 0-1301,1 5 1,-4-7-733,2 6-1514,3-5 636,-9 7 1400,3-9 0,-4 9 0,0-3 0</inkml:trace>
  <inkml:trace contextRef="#ctx0" brushRef="#br1" timeOffset="82">9854 10139 8016,'0'-11'-250,"0"3"-62,0 1 1,0 3 1084,0-4 46,0 6 154,0-3-187,0 5 1,-4 1-882,0 3 1,-6 3-29,-1 9 0,-2 6 149,-6 9 1,-1 3 138,-7 4 1,-2-2-71,-5 2 1,-2 5-938,-2-1 1,-1 3 558,-3-6 0,-1-3 173,5-5 1,0-3 51,3-5 1,6-6-4,3-1 1,3-9 11,4-3 0,2-3 18,6-1 0,1-5 32,2-2 0,3-9 105,5-3 1,0-4 310,0-3 1,5 2-362,3-3 0,2-2-68,1-2 1,1 3 14,-1 2 0,3 3-11,-3 4 8,3 2 0,-11 7 57,4 3 0,1 2 69,4 5 0,0 1-42,3 3 0,3 7 0,5 8 0,4 3 17,-1 1 1,6-1-78,-2 1 1,7 4-3,1 0 1,2-1 56,-2-3 0,-4-1 4,0-3 1,-1-3 10,-6-4 0,-4-1 79,-4 0 0,-5-3-488,1 0 71,-2-6-436,-7 3 307,4 0 373,-9-3 0,4 8 0,-5-4 0</inkml:trace>
  <inkml:trace contextRef="#ctx0" brushRef="#br1" timeOffset="83">9843 11784 7095,'5'-7'931,"-4"1"-251,3 2-25,-3 3 232,-1-9-253,0 3 54,-5-4-170,-1 0-259,-6 4 0,1 2-144,-1 5 0,0 1 108,-4 3 1,-1 3-193,-6 4 1,2 4 104,-1 0 1,1 4-261,-5-3 0,0 4 61,0-1 1,2 1-268,-3-1 0,-1 2 177,1-6 0,1 4-61,3-4 1,0 0-5,0-3 1,0-5-6,1 1 1,2-6 145,1 2 0,6-2-41,-3-2 1,5-2 125,3-2 1,-1-2-103,6-5 0,-1-1 145,4 1 1,0-1-59,0 1 1,1 1 37,3 2 1,2-1 15,6 6 0,-1-5-69,0 4 0,1 0 61,-1 4 0,4 0-43,1 0 1,4 5 77,-1 3 0,6 3-77,2 5 1,4-2 182,-5 5 0,6 1-109,-2 7 0,3-2-49,2 5 1,-2-4-33,-3 0 0,3-1 53,-3-3 1,-2-4-33,-1-3 0,1-2 28,-1-1 0,-1-2 392,-3-3 1,0-2-169,0-5 0,-4 0-127,0 0 0,-7-1 104,0-3-65,-1 3 0,-11-5-4244,0 2 4069,-5 3 0,-16-4 0,-3 5 0</inkml:trace>
  <inkml:trace contextRef="#ctx0" brushRef="#br1" timeOffset="84">19731 10174 8107,'0'-8'-1,"0"0"1,-2 2 112,-1-2 208,1-2 1,-8 5-24,3-2 1,0 0-61,0 3 0,-1 3-48,-3-3 0,-2 3-189,-2 1 0,1 5 329,-5 3-438,5 2 45,-8 6 245,4 2 1,1 5-724,-5 0 513,9 5 0,-3 0 31,4 2 1,2 4-145,3 1 1,2-1 68,5 4 0,0-6-88,0-2 0,5-4-82,2 0 208,9-2-197,1-1 158,6-5 53,0-2-37,0-9 33,5 3 299,1-9-209,10 4-75,-3-10-6,8-1 389,-8-11-175,8 0-791,-8-6 673,3 0 0,-6-1 317,-3-3-424,-2 3 0,-11-8 128,-6 6 1,-1-6-88,-6 1 1,-5 0 18,-7 0 1,-11-2-686,-4 3 1,-7 2 306,0 1 1,-3 4-414,-2 4 1,1 4 32,0 8 0,5 2 725,2 5 0,3 0 0,1 0 0,0 0 0</inkml:trace>
  <inkml:trace contextRef="#ctx0" brushRef="#br1" timeOffset="85">20187 10665 12749,'0'-7'-1677,"0"2"1240,0 5-222,-5 0 1,3 1 658,-6 3 0,1-2 0,-5 3 0</inkml:trace>
  <inkml:trace contextRef="#ctx0" brushRef="#br1" timeOffset="86">20713 10425 8086,'1'-12'-760,"3"1"1,-3 0 408,3-1 711,-3 1-156,-1-1 0,0-3-32,0 0 1,0 0 18,0 3 1,0 1-9,0-1 31,0 1-82,0 0 33,-5-1 141,4 1 1,-4-1 36,0 1 129,3-1-250,-8 1 1,8 1 147,-6 2 0,0 3-12,-3 5-398,0 0 1,-2 0 184,-2 0 0,-2 5-167,-2 3 0,-2 3-30,2 5 0,-3 1-52,-1 6 1,5 4 41,3-1 1,2 5 64,2-4 1,3 4-250,1 0 1,4-3 54,-1-2 1,4 1-72,4-4 1,3 2 48,4-6 0,6-2 144,2-2 1,3-4-47,5-3 1,-2-3 242,6-5 0,-1 0 226,5 0 0,-1-5-199,0-3 0,0-6 79,1-1 0,-6-1-94,-3 0 0,-7 0 70,-3-3 0,-5-3-23,-3 3 0,1-4-213,-6-3 0,-4 0-103,-6-4 1,-9 1-276,-3-2 0,-4 0-357,-3 4 0,-5 2 366,-7 6 1,3 3-8,-3 9 0,3 2 41,5 5 1,3 1 3,8 3 1,3 6 356,4 5 0,6 5 0,1-2 0</inkml:trace>
  <inkml:trace contextRef="#ctx0" brushRef="#br1" timeOffset="87">21067 10105 8234,'0'-18'444,"0"2"199,0 4-519,0 6 359,0 1 65,0 5 1,0 6-243,0 6 0,1 0-76,3 8 0,-2 4-16,6 6 0,-2 3 106,2 1-82,-3 6-1421,0-5 1091,-4 4 0,6-2-373,-4-2 0,-1 0 294,1-8 0,-1-2-343,-2-6 0,4 1 224,-1-4 1,1-1-1151,-4-4 735,0 1 863,0-1 1,0-5-1,0 0 1</inkml:trace>
  <inkml:trace contextRef="#ctx0" brushRef="#br1" timeOffset="88">21592 10219 8116,'6'-17'494,"-1"-5"1,-5 9-121,0-2 0,0 2-172,0 2 1,0 0 65,0-1 0,-1 1-30,-3-1 0,-7 1 0,-8-1 0,-3 5 30,-1-1 0,-5 6-807,-2-2 1,1 3 349,-2 1 0,5 5-78,-5 2 0,6 3 43,-2 2 0,3 3 43,1 0 0,6 6 15,1-2 0,9 2 98,3 2 0,4 0-113,4 0 0,3-2 122,9-2 1,3-1-48,7-3 0,0-6 22,4 3 0,-5-9 177,2 1 1,1-3 161,-1-1 0,-2-5-140,-6-2 0,1 0 230,-4 0 0,-1-1-130,-4-3 0,-3-4 29,-1-1 0,0 1-54,0 4 0,-2-1 394,-5 1-78,6-6-366,-5 5-247,4-5 137,-5 11 1,0 6-48,0 7 0,0 9 58,0 3 1,-1 4-93,-3 3 0,1 3 114,-4 6 0,4 3-343,-1 0 0,-1-1 96,1-7 0,1 2-408,3-6 0,1 0 5,3-7 0,-3 1 219,3-5 0,1-3-439,-1-5 1,1 0 806,-1 0 0,-3-2 0,4-5 0</inkml:trace>
  <inkml:trace contextRef="#ctx0" brushRef="#br1" timeOffset="89">22071 10082 8160,'0'-17'1393,"0"0"-958,0 6-401,6-1 419,-5 6-240,-1-4 0,-7 8-62,-4-1-57,-5 6-33,3 4 0,-9 9-97,3 3 0,-2 7 78,-2 0 0,5 2-101,3-1 1,3-2-428,5 6 329,2-6 0,6 2 127,3-8 1,3 1-148,9-5 0,-2-3 126,5-5 1,0-4 24,4 1 0,-1-4 212,1-4 1,-1-3-150,-3-4 1,2 0 210,-2-1 1,-2 0-56,-2-4 0,-6 2-142,-1-5 0,-5 0 77,5-4 0,-5 4-823,0 0 1,-6 0-75,-5-3 1,-2-1 366,-2 0 1,0 6-331,-4 6 0,-1 5 732,-6 6 0,5 0 0,2 0 0</inkml:trace>
  <inkml:trace contextRef="#ctx0" brushRef="#br1" timeOffset="90">21992 10391 8672,'0'-12'3175,"0"6"-2750,0 1-164,-6 5-52,0 0 0,-5 2-101,-1 6 1,0 1 87,-4 10 0,4 0-291,-4 4 1,8 3 112,0 1 0,5 0-628,0-5 1,1 5 323,2 0 0,5-2-301,3-6 1,7 1 318,4-4 0,3-5 325,1-3 1,0-6 348,-1 2 0,2-3-254,3-1 0,-3-5 116,3-2 0,-1-5-98,-3-3 1,3 2 413,-7-2 0,-4-1-125,-4 0 0,-4-4-307,-7 1 1,0-6-322,0-2 0,-10-3-646,-6 3 1,-9 0 624,-5 4 1,-6 6-21,-6 1 37,0 9 0,-14 2 0,4 5 0</inkml:trace>
  <inkml:trace contextRef="#ctx0" brushRef="#br1" timeOffset="91">19696 11544 8082,'7'-5'-599,"-2"2"926,-5-4-44,0 4 0,0-3 234,0 2 278,0 3-269,0-4-324,0-1 1,-1 5 0,-3-3 0,-3 4-20,-4 4 0,-2 3-163,-2 4 68,2 0 1,-4 6-112,1 2 1,4 4 44,-3 3 0,3 2-157,4 3 1,0 2-220,4-3 1,0-1 200,4 2 1,1-6-88,3 2 0,2-4 79,6-4 0,1 1 111,2-5 1,3-5 38,4 1 0,2-10 125,3 3 0,-2-3-190,6-1 0,-1-5 318,5-3 0,-2-6 206,-3-1 0,-2-5-204,-5 1 0,-2-3 77,-2-1 1,-3 0-107,-9 1 0,2-6-153,-5-3 0,-2 2-60,-5-1 1,-4-1-235,-4-3 1,-6 0 219,-2-1 1,-7 5-607,-5 0 1,2 5-284,-1 3 1,-1 5 442,-3 9 0,1 3-145,3 5 1,5 3-106,6 5 708,5-1 0,-2 20 0,5-3 0</inkml:trace>
  <inkml:trace contextRef="#ctx0" brushRef="#br1" timeOffset="92">20222 11932 8011,'0'-6'1013,"0"1"-802,0 5-123,0-5-66,0 3 276,0-3 456,-5 5-555,3 0-149,-3 5 0,5-2-849,0 4 536,0-4 0,0 3-1338,0-2 730,0-3 612,0 4 259,0-5 0,5 0 0,2 0 0</inkml:trace>
  <inkml:trace contextRef="#ctx0" brushRef="#br1" timeOffset="93">20770 11567 8152,'0'-12'-31,"0"1"0,0-1 31,0 1 0,0 0 0,0-1 0,0 1 0,0 3 550,0 1 1,-2 3-186,-1-4 0,0 4 90,-4-3 0,-1 4-132,-4-1 1,0 3-109,-3 1 1,1 0-49,-5 0 0,3 6 61,-3 6 1,0 1-153,-4 6 0,4 1 167,0 6 1,4 0-353,-4 4 1,6-1-28,2 2 0,5 1-102,6-6 1,0 5 27,0-5 0,6 1-138,5-4 1,2-5 107,6-3 1,4-2 147,4-2 0,4-5 107,0-2 0,2-3-27,1-1 0,-1-5 192,-2-2 1,-4-3-192,-4-2 0,-1-3 432,-3 0-199,-3-6 61,-4 4 1,-6-6-66,-2 0 0,-3 0-410,-1 0 0,-1-1-8,-3-2 0,-7 0-231,-8-4 228,-8 4-144,-2-2 1,-4 6-518,2-1 0,-2 9-557,3 2 712,2 9 456,0-3 0,9 6 253,0 0 0,5 0 0,-2 0 0</inkml:trace>
  <inkml:trace contextRef="#ctx0" brushRef="#br1" timeOffset="94">21135 11510 8124,'0'-9'408,"0"-3"1,0 2 614,0-9 0,1 5-655,3-1 1,-1 3-252,4 5 0,-4-3 249,1 2 1,1 2-8,-1-2-381,-1 6 141,2-3-25,2 5 1,4 0-153,1 0 148,-1 5 23,0 1 0,0 7-205,-4 2 0,3-1 37,-2 5 0,1 0-157,-2 4 0,2 1-328,-5 2 418,0-1 0,-4 4-219,0-3 1,-4-1 122,0 1 1,-5 2 252,2-1 0,-3-2-76,-2-6 1,5 3 114,-1-3 1,2-3-96,-2-1 0,2 2 130,2-2 1,3-3 727,-3-5-572,3 1 1,1-1 501,0 1-376,5-5 1,1 2-422,5-5 64,1 5 0,4-4 267,3 3-1506,-2-3 862,4-1 0,-7 0-302,5 0 1,-3-1-620,3-3 0,-5 3-560,1-3 1824,-2 3 0,3-4 0,2-2 0</inkml:trace>
  <inkml:trace contextRef="#ctx0" brushRef="#br1" timeOffset="95">21683 11338 8057,'0'-15'69,"0"0"0,0 9 70,0-6-2,0 3 294,0 3-153,0 1 0,-1 5 750,-3 0-660,3 0-88,-4 0-82,0 5 51,3 1-97,-8 11 1,3 0 49,-9 6 1,4 4-108,-3 0 0,-2 3 114,2-3 0,0 3-365,3-3 0,6 3 136,2-3 0,3-1-254,1-3 0,0 0 87,0 0 0,6-5-18,6-3 1,0 1-56,7 0 0,0-1 134,4-4 0,0-3-27,0 0 1,0-6 66,-1 2 1,-3-3-114,1-1 0,-7 0-78,3 0-414,-4 0 0,-4 0 125,0 0 0,-6-1 140,2-3 1,-4 2 425,-4-6 0,2 0 0,-6-3 0,0-6 0,-3 0 0</inkml:trace>
  <inkml:trace contextRef="#ctx0" brushRef="#br1" timeOffset="96">21786 11601 8057,'0'-6'0,"-5"0"450,4 1-44,-4 4 594,5-4-250,0 5-286,0 5 0,0 3-110,0 7 0,0 3-243,0 5 0,0 1 150,0 2 0,1 0-327,3 4 1,-3-1-223,3 2 0,-3-2-281,-1-2 0,0-7-661,0 3 1,0-4-66,0 0 634,5-3 0,-2-6 661,4-2 0,1-3 0,3-5 0</inkml:trace>
  <inkml:trace contextRef="#ctx0" brushRef="#br1" timeOffset="97">22049 11704 8025,'0'-7'1555,"0"-3"-1185,0 9 0,0-3-425,0 8 0,0 6 135,0 5 0,0 2 243,0-2 0,0-1-112,0 5 0,1 0-283,3 4 0,3-2-29,9-2 0,1 2 161,6-6 1,4-4-193,-1-3 0,6-5 99,-1 0 0,2-3 236,1-3 0,-2-4-192,2-4 0,-6-2 335,6-2 0,-7-3 582,-1-5-497,-7 0-205,3 1 1,-9-5-47,2 0 0,-8-4 40,-3 0 0,-3-2-204,-1-1 1,-10 0-40,-5-1 0,-12 6-248,-7 3 0,-10 7 232,-10 3 1,-3 10-267,-4 6 0,3 6 241,-3 10 0,8 6-649,3 9 0,5 2-292,3 1 1,9 0 1004,10 1 0,3-2 0,8 0 0,6 1 0,3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62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2090 14036 7951,'0'-6'1989,"0"1"-1696,0 5 1,0 5 187,0 3-653,0 7 0,0-1 154,0 5 0,0 5 148,0 6 1,1 3 27,3 2 0,-3 4-49,3 3 1,-3 2-62,-1 2 0,0 0-109,0-1 1,2 5-188,2-1 1,-3-3 214,3-4 1,-3-9-98,-1 1 1,1-4 70,3 1 0,-3-4 60,3-8 1,-3 2 15,-1-2 1,0-2 14,0-2 1,0-2-95,0-2 1,-1-1 126,-3-2 1,3 2-417,-3-2 282,3-3 1,0 0-1214,-3-5 471,3 0-344,-5 0 1155,6-10 0,0-3 0,0-10 0</inkml:trace>
  <inkml:trace contextRef="#ctx0" brushRef="#br0" timeOffset="1">2090 14219 7856,'-8'-11'10,"1"-1"801,-1 1-69,-3-1 281,4 6-290,2-4-541,5 9 0,2-3 44,1 8 1,8 3 7,4 8 1,5-1-78,-1 5 0,-1 4 50,1 4 0,0 3-150,4-3 0,-4 1 55,0-1 0,-4-2-310,4 5 0,-5-4 44,1 0 1,-2-3-100,-2-4 1,0 2 80,-4-6 0,3 4 54,-2-4 0,1 0 106,-2-3 1,2-5-61,-5 1 70,0 0 0,-3-1 25,3 1 39,-3-6 15,4 3 41,-5-5 1,0-1-117,0-3 0,5-6 17,3-5 1,2-5-138,2 1 0,3-7 82,0 0 0,4-6-85,-4 1 1,6-2 31,-2-1 0,2 4-62,2-1 0,0 1 104,0-4 1,-2 4 14,-2 4 1,2 2 172,-6 1 0,0 0-68,-3 0 0,-2 1 144,-3 3 1,0 4 142,-3 8-95,-3-4 0,4 9 265,-5-6-62,0 6-365,0-3 1,0 6-159,0 3 1,0 7 0,0 8 1,0 9 107,0 6 0,0 2 39,0 6 0,0 1-35,0 6 0,4-2-148,-1 3 0,3-3-1,-3-2 0,-1 1-50,1 0 0,2-6 56,-1-1 0,1-5-117,-1-4 1,-3 2 127,3-5 1,1-5 0,-1-2 1,0-5 59,-4 4 1,0-4-59,0 4 0,0-5 123,0 1 0,0-6 9,0-1 1,-1-1 28,-3 5-192,3-6-4,-4 4-470,-1-8 171,5 3-332,-4-5 1,5-2-2,0-1 728,5-4 0,2-14 0,4-4 0</inkml:trace>
  <inkml:trace contextRef="#ctx0" brushRef="#br0" timeOffset="2">3415 14082 7881,'-5'-11'292,"-2"-1"0,0 2 110,-1 2 157,6 3 243,-3 5-538,5 0-84,-5 0 0,3 7-140,-2 4 0,3 7 97,1 8 1,0 5-66,0 7 0,0 6-1,0 6 1,-4 1-304,1-2 0,-8 3 150,0 5 0,0 0-51,-5 0 0,4-2 14,0-5 1,2-6 150,2-10 0,0-1-11,4-2 1,-1-3-16,1-6 1,3-3-26,-3 0 0,3-5-13,1 2 27,0-4-83,0 0 1,0-5-140,0 1-648,0-5 613,-6 2 1,5-7-1025,-3-1 1286,3-4 0,1-4 0,0-1 0</inkml:trace>
  <inkml:trace contextRef="#ctx0" brushRef="#br0" timeOffset="3">3426 14185 7889,'0'-23'0,"0"4"150,0 0 1,-4 1 286,1-1 0,-2 3-85,1 4 0,2 4 583,-1 1-272,1 4 102,2-2-700,0 5-6,0 5 0,5 8 128,3 10 0,2 2 13,2 9 0,3-1-82,0 9 0,4 4 60,-4 4 1,2 0-367,-2 0 0,-2-3 175,2 2 1,2 1-131,-2-5 1,4 2-25,-4-9 0,2 0-57,-2-3 0,-3-6 124,4-2 1,-7-5-4,-2-3 0,1 2 41,3-6 1,-4 0 1,-4-3 0,2-5 0,-1 1-40,0-1-301,-4 5-102,0-1 0,-1-1-223,-3-2 0,-2-2 726,-6-2 0,1-2 0,-1 3 0</inkml:trace>
  <inkml:trace contextRef="#ctx0" brushRef="#br0" timeOffset="4">3301 14847 7835,'-5'-11'0,"3"3"906,-2 0-201,3 6-73,1-8-437,5 3 0,3 1 124,7 2 0,-1-1-109,5 1 1,4-3-17,4 3 1,3-4 28,-3 5 0,4-5-327,0 4 1,1-1-193,-2 1 0,2 2-256,-6-6 1,1 4 37,-4-3 1,0 3 513,0-4 0,5 1 0,1-5 0</inkml:trace>
  <inkml:trace contextRef="#ctx0" brushRef="#br0" timeOffset="5">4009 14139 7930,'0'-16'209,"0"7"131,0-3 0,0 3-20,0-2-361,0 5 100,0 1 1516,0 5-1245,-5 0 1,3 6-120,-1 5 0,1 7-122,2 9 0,0 3 87,0 8 0,4 7-134,0 4 0,1 2-85,-1-2 0,-2-2-129,6 3 0,-4-5 66,3-3 0,-3-1-72,4-3 1,-4-6-64,3 2 0,-3-9 93,4-2 0,-5-1 20,5-7 0,-4 0 0,3-3-69,-4-1 332,2 1-621,-5-6 30,0-1-240,0-5 396,-5 0 300,-1 0 0,-11 0 0,-1 0 0</inkml:trace>
  <inkml:trace contextRef="#ctx0" brushRef="#br0" timeOffset="6">3906 14230 7927,'0'-22'99,"0"-1"50,0 0 0,0 0-213,0 0 1,1 2 46,3 2 0,2-2 392,6 6 0,3 0-102,0 3 1,6 1 34,-2 0 0,3 4-67,5 3 0,2 3-115,6 1 1,-2 0-32,-3 0 1,5 0-100,-4 0 0,3 5-60,-7 3 0,0 2 51,-5 1 1,1 5-80,0-1 0,-1 5 67,-3-1 0,-3 3-161,-4 1 1,-5-1 8,1 1 1,-7 0 94,-1 0 0,-10 4 69,-9-1 0,-4 1 6,-4-4 0,-2 0 166,-5-1 0,-4 1-57,0 0 1,-5-5 6,1-3 1,2-2-71,2-2 1,4-4 77,4-4 1,3-1-256,8-2 0,2-2-263,6-1 0,5 0 139,2-5 262,3 1 0,6-10 0,1 0 0</inkml:trace>
  <inkml:trace contextRef="#ctx0" brushRef="#br0" timeOffset="7">5025 14139 7894,'0'-6'587,"0"1"1398,0 5-2525,0 5 0,4-3-16,0 6 1,0-1-820,-4 5 1375,0-1 0,0 6 0,0 1 0</inkml:trace>
  <inkml:trace contextRef="#ctx0" brushRef="#br0" timeOffset="8">5128 14607 7894,'-8'10'154,"1"-2"247,4 2 1,-3-7 105,2 4 0,3-3 336,-3 4-327,3-6 1,1 5 59,0-4-66,0-1-361,0 3 1,0-4 175,0 3-193,0-3-344,0 4-1031,0-5 0,0 0 0</inkml:trace>
  <inkml:trace contextRef="#ctx0" brushRef="#br0" timeOffset="9">6498 14013 7886,'0'-11'-164,"0"3"-179,0 1 322,0-1 257,0-3 96,0-1 1,-3 5-67,-1-1 1,-1 6-91,1-2 1,1 2-40,-4 2 0,-1 0-17,-3 0 1,-1 0 26,1 0 1,0 2-4,-1 2 1,1 2-88,-1 5 0,-3 6 92,0 2 0,-4 6-59,4 2 1,-1 6 29,5 1 0,-1 2-116,1 6 0,1-1 18,2 5 0,-1-4-99,6 0 0,-1-5 103,4 1 1,0-3-131,0-1 0,0 1 15,0-1 0,5-4 65,2 1 1,4-4 23,0 3 0,4-6-11,1-1 0,4-1 89,-1-7 0,4 0 7,3-4 0,2-4 142,3-3 1,2-3-76,-3-1 1,3-1 125,1-3 0,4-6-254,1-6 0,0-4 91,-1 1 0,-3-6-171,4-2 0,-1-3-21,-4 3 1,1-5 45,-8 2 1,-2-3 57,-6-2 1,-3-3-100,-9 0 0,-2-5-97,-5 1 0,-2-2 105,-6-2 1,-2 4-190,-13 0 1,3 2 69,-7-2 1,2 3-27,-2 4 0,-2 6 79,-5 3 0,0 3-128,-1 4 1,1 3-49,0 9 1,-2 2 69,-2 5 1,6 5-21,-2 2 1,2 9-73,-2 3 0,4 9-124,-1 6 1,7 5 451,1 7 0,4 3 0,7 1 0,0-2 0,3-1 0</inkml:trace>
  <inkml:trace contextRef="#ctx0" brushRef="#br0" timeOffset="10">6293 14516 7919,'-6'-5'-592,"-5"-2"1069,10 1 522,-4-4-339,5 9-565,0-4 159,0 5 1,5 0-214,3 0 1,2 0 141,1 0 1,1 0-127,-1 0 0,2-4 63,2 0 1,2-1 44,2 1 1,6 3 4,-2-3 1,3-1 19,1 1 1,2-3-26,6 3 0,-2-4-11,-3 4 1,2-3-175,-6 3 1,1-1 121,-4 1 1,-4 3-177,0-3 1,-5 3 54,1 1 0,-6-4-440,-1 0 0,-5 0-604,5 4 256,-5 0 1,5-1 806,-4-3 0,0 3 0,-4-4 0</inkml:trace>
  <inkml:trace contextRef="#ctx0" brushRef="#br0" timeOffset="11">7412 14345 7704,'-11'0'-164,"4"0"0,2-2 520,5-1 224,0 1-315,0-3 1,2 4-21,1-3 0,4 3 54,4-3 1,1 1-109,-1 0 1,5 1-14,4-1 1,1 0-38,2-1 0,0 3 50,0-3 0,3-1-120,1 1 1,0-3 4,-5 3 1,1-1-174,0 1 1,-1 3 19,-3-3 1,1 3-109,-5 1 0,-3 0-292,-5 0-431,-4 0 110,2 0 1,-6 5 94,-3 2 703,-8-2 0,-5 6 0,-6-5 0</inkml:trace>
  <inkml:trace contextRef="#ctx0" brushRef="#br0" timeOffset="12">7412 14493 7850,'1'10'-86,"3"-2"1,-1-3 1272,4-5-771,1 0 0,7 0 29,0 0 0,2 0-143,-2 0 0,3-1 46,5-3 1,1 3-124,3-3 0,-2-1-20,5 1 1,-3-1-249,3 1 1,-4 3 101,0-3 1,-1-1-660,-3 1 0,-4 0 336,-3 4 1,2-1 263,-2-3 0,0 3 0,-3-4 0</inkml:trace>
  <inkml:trace contextRef="#ctx0" brushRef="#br0" timeOffset="13">8623 14025 7540,'-12'0'-215,"5"0"431,-1 0-102,0 0 0,-3 0 311,0 0 0,-2 0-80,-2 0 1,1 1-175,-5 3 0,4 2-11,-5 6 1,1 4 9,-3 3 1,0 3 0,3 1 0,-1 5-11,4 2 1,1 3 119,4 1 0,1 1 176,2-1 1,3 0-105,5 0 0,1-3-799,3-1 0,4-4-168,7 0 1,-1 2 685,5-1 1,0-4-190,4-4 1,1-5 88,3 1 0,2-6-85,5-2 0,-1-4 207,-3 1 0,2-3 154,-5-1 1,7-5-26,-3-3 1,4-2-115,-5-1 0,-2-5 61,-1 1 1,1-5-71,-1 1 1,-5-3-60,-2-1 1,-7-1 109,3-2 1,-9-2-219,-3-3 0,-3-3-5,-1 0 0,-6 0-129,-5-4 0,-7 1 29,-9-1 0,-3 2-106,-8-2 1,1 9-162,-5 6 1,0 5 155,-4 7 0,5 4-336,-1 4 0,10 3-53,2 3 673,4 9 0,3 6 0,0 5 0</inkml:trace>
  <inkml:trace contextRef="#ctx0" brushRef="#br0" timeOffset="14">10382 13705 7940,'0'-11'-475,"0"-1"0,0 5 725,0-1 1048,0 5-584,0-2-162,0 5-103,-6 0-215,5 0 1,-8 2-91,6 1 0,-6 4 90,1 4 1,-3 6-135,-5 2 0,2 6 109,-5 2 1,5 4-185,-1 0 1,-1 2-5,0 1 1,3 4-31,5 0 0,-1 7 97,5 0 1,0 1 32,4 4 0,-3-3-143,-1-2 1,1 0 129,7-3 0,-1 1-176,4-5 0,1 0 49,3-4 1,1-3-79,-1-1 1,1-5 62,-1 2 0,4-3 68,0-1 0,6-5 124,-2-3 0,-2 0-92,3-3 0,-7 2 108,3-7 1,-4-2 46,0-1 0,-1 1-155,1-1 0,-5 0-87,1-4-322,-6 0-145,9 0-699,-10 5-621,4-4 804,-5 4 834,0-5 1,0-5-1,0-1 1</inkml:trace>
  <inkml:trace contextRef="#ctx0" brushRef="#br0" timeOffset="15">10724 14116 7810,'0'-11'0,"0"3"250,0 1 1,0 3 101,0-4 391,0 6-452,0-3 0,-1 5-149,-3 0 0,2 6 0,-6 5 1,5 6-113,0 6 1,1 1 96,2 2 1,0 4-13,0 4 1,0 0-144,0 0 1,0 1 26,0-1 1,2-4-144,1 1 1,3-7 72,1-1 1,-1-2-321,-2-5 96,3 4 263,-1-7 0,0-1-194,-2-4 133,-3-6-172,4 3 1,-6-6 66,-3-3 1,2-1 13,-6-2 0,2-3 39,-2 2 0,-2-4 178,3-3 0,1 3 4,3-4 0,-2-1 130,1-2 1,0-3 108,4-1 1,0-5-120,0-2 1,0-2 44,0 2 0,0 2-47,0 5 0,1 1 204,3 3 1,-3 3-40,3 4 0,1 5 109,-1-1 1,1 6-148,-1-2 0,-2 2-169,6 2 1,0 0-111,3 0 1,2 6 117,2 1 0,1 8-63,3 4 0,3 3 76,-3 1 1,1 0-223,-1 0 1,2 1 39,-6 2 0,1-2-187,0 3 0,-4-7 40,4-1 1,-4-5 147,0 2 1,-1 0 115,1-1 1,-1-3-90,0-5 0,1 0 171,-1 0-158,1 3 1,-1-8 69,1 1 0,-5-1 3,1-2-9,-6 0 1,7-2 155,-5-1 1,0-4 207,-4-4 1,0-1-131,0 1 1,0-4-107,0 0 0,0-6-183,0 2 0,-2-4 91,-1-3 0,1 0-77,-1-4 0,0 0 111,-1-5 1,3 1-289,-3 0 0,3 1-97,1 2 1,0 3-88,0 6 1,0-1-107,0 0 1,0 5 170,0 3 0,0 6-545,0 1 1,0 5-155,0-5-955,0 5 858,0-2 1076,0 15 0,0 3 0,0 10 0</inkml:trace>
  <inkml:trace contextRef="#ctx0" brushRef="#br0" timeOffset="16">11409 14139 7882,'7'-5'0,"2"-1"0,-6-6-384,6 1 0,-4 3 326,3 1 806,-3 4-413,-5-7 1,-1 9 252,-3-3 1,2 3-203,-6 1 0,0 5-132,-3 2 1,-1 3 101,1 2 1,0 3-104,-1 0 1,2 7-193,2 1 0,-2-1 64,3 5 1,-2 1 24,1-1 1,-1 3-18,5-3 0,1 1-142,3-2 1,0-5-109,0 2 1,3-4 76,1 0 1,9-3 0,-2-5 0,8 1 36,0-1 1,3-4 161,1-4 1,1-1-76,3-2 0,-2-5 0,5-3 0,-4-3-7,0-5 1,2 4 5,-1-3 1,-2 1 181,-6-2 0,3 2-96,-3-5 1,-2 4 146,-2-4 0,-3 4-63,0-4 1,-6 0-246,-2-4 1,-3 0 178,-1 0-896,-10 0 528,-3-5 1,-11 8-232,-2-3 1,-5 8 213,-7 0 1,-2 7-1020,-6 4 1,1 4 496,4 4 0,6 3 720,9 4 0,2 6 0,1 0 0</inkml:trace>
  <inkml:trace contextRef="#ctx0" brushRef="#br0" timeOffset="17">12163 14093 7771,'0'-11'-88,"0"0"0,0 3 1,0 0 254,0-1 1,0 3 274,0-2-24,-5 6-75,-1-8 1,-2 8-120,1-1 1,4 3-92,-1 3 1,3 1 88,1 8 1,0-2-140,0 9 0,0 0 69,0 4 0,1 5-113,3 2 0,1-1-22,3 2 1,2-2-136,-3 1 0,2-2-108,-1-5 0,1-1 125,-5-3 0,3 1-301,-3-5 0,1 1 182,-1-5 0,-3-3-1025,3-1 642,-3-4 603,-1 2 0,0 0 0,0 1 0</inkml:trace>
  <inkml:trace contextRef="#ctx0" brushRef="#br0" timeOffset="18">11821 14048 7846,'17'-7'438,"0"-3"-268,-6 3 0,2-4-108,2 0 1,3 5 216,5 2 0,3 1 397,1-1 1,5 2-262,-2-6 0,8 6-162,4-2 1,-1-1-100,1 1 1,0 0 83,3 4 0,-3-4-246,0 1 1,-6-1-185,-2 4 1,-2 0-227,-10 0 0,2-4-654,-8 0 0,-5 0 144,-3 4 928,-6 0 0,3 0 0,-5 0 0</inkml:trace>
  <inkml:trace contextRef="#ctx0" brushRef="#br0" timeOffset="19">13842 13899 7694,'6'-11'-197,"-2"-1"0,-2 5 542,-2-1 1,0 4 225,0-3 337,0-1-600,-6-3 0,0 3-70,-5 0 1,-1 6-19,1-2-44,-6-2 1,5 4-71,-4-1 1,0 1 62,1 2 0,-6 5-145,2 3 1,2 2 53,-2 2 0,0 0-142,-4 4 0,1-4 64,3 4 0,-1 0-28,5-1 1,-5 2-18,5-2 0,4-2-168,3 2 192,6-2 1,-3-2 32,5 0 0,1 1 32,3-1 0,2-1-28,5-2 1,6 2 158,2-2 1,6 2-84,2 1 1,3-3 68,-3 0 0,4-1-60,-5 5 0,5-1-24,-5 0 0,0 2-107,-7 2 1,1-2 71,-5 2 1,-3-1-280,-5 1 0,-4-1 83,1 5 0,-6-1-140,-5 1 0,-2 3 83,-10-3 1,-5-1-33,-7 1 0,-2-4 53,-1 4 1,0-5 21,0 1 0,-1-2 168,1-2 0,0-3-86,-1-1 1,6-4 141,3 1 0,3-3-69,4-1 1,2 0-125,6 0 0,3 0 73,1 0 0,4-5-516,-1-3 1,9-2 579,7-1 0,4-6 0,7 0 0</inkml:trace>
  <inkml:trace contextRef="#ctx0" brushRef="#br0" timeOffset="20">14059 13899 7828,'0'-11'48,"0"-4"-24,0-1 0,0 1 415,0 4 1,0 3-94,0 0 0,1 6 466,3-2-170,-3 3-321,5 1 0,-6 5-86,0 3 1,0 7 36,0 4 1,0 4-215,0 3 1,0 5 126,0 7 1,0-3-239,0 3 1,3 2 70,1-2 1,4 4-124,-4-4 0,3-4 11,-3-4 1,5-5-168,-2-3 1,0 0 92,0-7 1,-3 0 71,4-3 0,-4-1-354,3 1 281,-4-6 1,3 3-1376,-2-5 649,-3 0 895,4-4 0,-10 0 0,-1 0 0</inkml:trace>
  <inkml:trace contextRef="#ctx0" brushRef="#br0" timeOffset="21">13933 13911 7887,'6'-12'488,"-4"0"155,6-4 0,1 4-364,6-4 0,3 5-328,4 3 1,1-1 249,0 6 1,4-5 79,-1 4 0,5-1-52,-5 1 0,5 3 0,-4-3 0,4 3-141,0 1-35,-3 5 0,3 1-143,-4 6 1,0-1 36,-4 1 0,-6 0-207,-1 4 1,-4-2 168,0 5 0,-6-4-284,-2 4 1,-4-1 112,-4 1 0,-5 2-24,-10-2 0,-1-2 9,-11-2 1,1 1 80,-4 0 0,-4-1 46,-1-4 1,0 1-21,1-1 1,4 1-115,0-1 0,6-5-121,9-2 405,2-3 0,11-1 0,1 0 0</inkml:trace>
  <inkml:trace contextRef="#ctx0" brushRef="#br0" timeOffset="22">14721 13808 7864,'-3'-12'667,"-1"1"-7,0 5 186,4-5-264,0 10 252,0-4-499,0 5 1,-4 6-214,0 6 1,-1 6 51,2 8 0,1 5-150,-2 7 0,-1 1-157,2 3 1,-6 4 122,1-1 0,-1 0-54,2 1 0,-2-2-10,5-6 0,-4 0-89,5-4 0,-1-4 45,4-4 0,0-6-19,0 0 0,0-7-178,0 3 1,4-4 107,-1 0 1,2-5-46,-1 1 1,-1-5-237,4 0 1,-3-1-399,4-2 886,-6-5 0,8-2 0,-3-4 0</inkml:trace>
  <inkml:trace contextRef="#ctx0" brushRef="#br0" timeOffset="23">14687 13854 7853,'0'-12'0,"0"1"614,0-1 0,5 2-188,3 2 0,2 0-95,1 4 0,1 0-106,-1 4 0,1 1 47,-1 3 0,4 6-47,1 5 1,3 10 5,-4-3 0,5 9-76,-1-1 0,2 5-100,-2 3 1,-2-2 35,-1 6 1,-4-5-205,3 1 0,2-2-153,-2-2 0,2-1 142,-2-3 1,-2-2-86,2-5 0,-2-1 83,-2-3 1,0-3-195,1-4-100,-1-1 122,1 1 1,-5-6-425,1-2 156,-6-3 0,2-1-217,-8 0 0,-2 0 783,-5 0 0,-1 0 0,1 0 0</inkml:trace>
  <inkml:trace contextRef="#ctx0" brushRef="#br0" timeOffset="24">14630 14356 7773,'-11'0'462,"4"-5"1,4 0-328,6-3 0,4 3-156,4 5 1,1-1 223,-1-3 1,4 2-103,0-6 0,6 5 198,-2 0 0,6-2-68,2 1 0,5-4-307,-2 4 0,2-1 106,-2 1 0,2-1-332,-5-2 0,-2-2-97,-6 5 1,1-5 215,-5 2 0,1-4-470,-5 0 0,1 0-35,-1-1 688,0 1 0,1-6 0,-1-1 0</inkml:trace>
  <inkml:trace contextRef="#ctx0" brushRef="#br0" timeOffset="25">15178 13933 7788,'0'-7'-242,"0"-1"555,0 1 0,0-1 1273,0 0-361,0 6-373,0-3-253,0 5-557,5 0 0,0 9 122,3 2 0,2 9 46,-2 3 1,-2 4-117,2 3 1,-6 7 100,2-3 0,1 3-265,-1-3 1,0 1-151,-4-1 0,0-4-89,0 1 1,0-10 11,0 2 1,0-7 118,0-1 1,0-3 69,0 0 16,0-6 1,1-1 142,3-5-98,-3 0 0,4-1 114,-5-3 1,0-2-395,0-6 0,0 0 83,0-3 1,-4 1 48,1-5 0,-5 0 50,4-4 0,-1 0 293,1 0 1,3-1-107,-3-3 0,3-2 70,1-5 51,0 0-240,0-1 0,0 4 304,0-4 0,0 5 41,0-4 0,0 2-62,0 9 1,0 3 190,0 8-190,0 1-190,0-1 31,5 6 1,1 7-98,6 11 0,-1-1 118,1 4 1,0 2-146,4-2 0,-4 4 16,4-4 1,-3 1-91,3-5 1,-4-1 11,4-2 0,-4 1 63,0-6 1,-1 1-25,1-4 1,-1 0 54,0 0 0,1-4 1,-1 1 1,-3-6-18,-1 1 0,1 2 140,4-2 0,-1 1 56,0-5 1,0 1 172,-4-1 1,3 0 116,-2-4 1,-2 4-150,2-3 1,-4 2 466,3 1-494,-4 1 0,3 3-123,-2 1 86,-3 4 0,4 8-234,-5 11 1,0 9 4,0 5 1,0 5 82,0 3 1,0-2 145,0 6 0,0 0-121,0 4 1,0 2-164,0-2 1,0 0 97,0-12 0,0 1-168,0-8 0,0-2 36,0-6 1,0-2-95,0-6 81,0 1 0,0-5-504,0 1-2260,0-6 2882,0 4 0,0-6 0,0 0 0</inkml:trace>
  <inkml:trace contextRef="#ctx0" brushRef="#br0" timeOffset="26">15601 13351 7848,'0'-6'-158,"0"1"901,0 5 0,1 5-412,3 2 1,2 3 59,6 2 0,4 1 144,3 2-106,-2 3-244,9 4 0,-7 1 147,8 0 1,-2 1-82,2 3 1,-4-2 2,0 6 0,0 0-43,-4 7 1,2-1-133,2 5 1,0 0-189,0 4 0,-2-3 171,-2 2 1,2-1-228,-6 5 1,3 2 123,-7-2 0,2 1-201,-9-4 0,3-1 93,-3 1 0,0-5 16,-4-3 0,0-4 56,0-4 1,-5-2-105,-3-5 1,2-1 143,-2-3 0,1-3-25,-5-4 0,1-1 124,-1 0 0,0 0-114,-4-4 1,4 2 212,-4-5 0,4 4-195,0-5 1,1 5-29,0-4 0,3 1-68,0-1 0,1-3-56,-5 9-49,6-9 1,1 6-108,5-4 143,0-1 206,0 3-1677,0-5 1670,5 0 0,-4-5 0,4-2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652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18365 10393 6575,'-7'-5'1808,"2"4"-1395,5-10-31,0 10 82,0-9-209,0 4 1,0-2-168,0 0 1,0 5 98,0-5 1,4 4-161,0-3 1,1 3 106,-1-4 0,-2 2-269,6-2 122,0-2 1,3 5 15,0-3-81,1-2 128,-1 9 1,1-8-165,-1 5 0,1 1-125,-1 3 105,0 0 1,1 0 3,-1 0 1,1 0 104,-1 0 1,0 3-104,1 1 0,-1 5 92,1-1 1,0-2-74,4 2 0,-4-1 56,4 5 1,-2-2-6,1-3 0,-3 4-6,4-4 1,0-1-3,-1 2 0,4-5 139,-3 0 0,-1-1-126,-4-2 1,1 0 350,-1 0 0,1-2-99,-1-1 0,-3 0 57,-1-5 1,0 1-30,0-5 0,0 1-106,-4 0 1,-1-1-31,1 1 1,-1-1 25,-2 1 1,0 0 17,0-1 1,-2 6 169,-1 2-160,1-2-216,-3 4 71,5 2 0,5 7 0,2 4 0</inkml:trace>
  <inkml:trace contextRef="#ctx0" brushRef="#br0" timeOffset="1">18468 10644 7626,'-7'0'366,"1"0"-142,2 0 0,3-1-57,-3-3 0,1 3 282,0-3-338,1 3 139,-3-4-167,5-2 52,0-4 1,0 0-86,0-1 1,0 5 137,0-1-71,0 0 1,2-2-2,1 3 105,-1-4-144,8 10 1,-4-8 42,6 5 1,-5 1-58,1 3 0,3-4-25,4 0 1,4 0 68,-3 4 0,3 1-152,-4 3 0,4-1 78,-4 4 1,2 0-38,-2 0 1,-2 2 56,2-5 1,-2 5-268,-2-1 159,0-3 1,1 4-50,-1-6 1,-3 1 250,-1-4 1,-3 0-96,4 0 1,-4 0 86,3 0 0,-3 0-65,4 0 1,-4-1 44,3-3 1,-3 2-52,4-6 1,-5 0 90,5-3 0,-5 3-103,0 1-265,4-1-1174,-6-3 687,4 4 173,-5 2 0,5 15 1,1 3-1</inkml:trace>
  <inkml:trace contextRef="#ctx0" brushRef="#br0" timeOffset="2">18479 11581 7912,'0'-8'28,"0"1"0,0 3 325,0-4 0,1 4-97,3-3 0,-1 3 9,4-4 1,-3 1-98,4-5 0,-5 5-84,5-1 1,-4 2-88,3-2 1,-3-2 106,4 2 0,-1 2-91,5-2 0,-1 5 72,1-5 1,-1 5-198,1 0 1,-1 1 64,0 2 0,1 0-149,-1 0 1,-3 2-33,0 1 0,-1 4 94,5 4 0,-1 1-19,0-1 0,1 0 65,-1 1 0,-3-1-2,-1 1 1,2-1 7,7 0 0,-4 1 73,3-1 1,-2-3-59,-1 0 0,-5-6 101,1 2 1,-1-2-42,5 2 0,-5-2 195,1 1 26,0-1 1,3-4-64,1-1 0,-2 0 97,-3-5 0,3 2-48,-2-2 0,-2-2-6,2 3 1,-4 0-68,3 0 1,-4 3-238,1-4-426,-3 1-755,-1 0 1291,-5 2 0,-1 10 0,-6 2 0</inkml:trace>
  <inkml:trace contextRef="#ctx0" brushRef="#br0" timeOffset="3">18559 11866 7840,'-8'-7'134,"1"-1"37,4 6 1,-3-7 145,2 5 0,1-1-107,-4 1 1,4 1 291,-1-4-55,-2 4-276,5-7 52,-4 9 1,5-6-101,0 4 67,0 1-175,5-8 1,1 4-12,6-6 1,-1 5 40,0-1 1,1 2-100,-1-2 0,1-1 74,-1 6 0,1-1-138,-1 4 1,-3 0-30,-1 0 1,1 0-12,3 0 0,1 5 89,-1 2 0,1 4 20,-1 0 0,-2 0-51,2 1 0,-6-1 41,7 1 1,0-1-42,4 1 1,-1-5 37,-4 1 1,1-1 91,-1 5 1,1-2-76,-1-2 1,0 1 147,1-6 1,-2 2-7,-2-1 1,2-3 78,-3 3 1,0-2 142,0-2-235,1 0 0,3-2 266,1-2-220,-1-2 0,-1-5-43,-2-1 0,2 1 24,-2-1 0,-3 5-184,-1-1-81,-3 1 0,3-1-232,0 0 0,-2 6-236,-6-2 0,2 4 622,-6 4 0,0 2 0,-3 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65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1297 8257 8087,'0'-6'-581,"0"0"1360,0 2-216,0 3-44,0-5 166,0 6-493,0 6 1,0 1-113,0 8 1,0 4-33,0 8 0,0 2-124,0 6 0,1-1 75,3 0 0,-2 2-133,6 2 1,-2-3-102,2 3 0,2-7 109,-2-5 1,2 2-2,1-1 0,-3-4 45,-1-4 1,-4-5-172,1 1 1,1-2-266,-1-2-186,-1 1 137,-3-1 1,-1-5 566,-3-2 0,-2 2 0,-5 1 0</inkml:trace>
  <inkml:trace contextRef="#ctx0" brushRef="#br0" timeOffset="1">1240 8372 8087,'-7'-23'0,"2"4"-5,5 0 1,0 5 50,0-2 1,1 0 400,3 1 1,3-2-76,4 2 0,4 2-247,0-2 1,6 2 106,-2 2 0,2 0-328,2-1 1,4 4 128,-1 1 0,1 4-49,-4 0 0,0 1-391,0 2 256,0 5 93,-1 7 0,-4 2 9,-3 5 1,-7 0-181,-4 4 1,-4 3-35,-4 1 1,-9 5 73,-10-2 1,-1 2 185,-6-2 0,-1 2-85,-3-5 0,0-1 3,0-3 1,4-1-34,4-3 0,4-7-283,7-4 401,0-5 0,13 2 0,-3-5 0</inkml:trace>
  <inkml:trace contextRef="#ctx0" brushRef="#br0" timeOffset="2">1891 8360 8086,'-12'-6'621,"1"-4"0,3 7-417,0-5 149,1 6 122,-5-3 0,1 5-170,0 0 1,-1 5-123,1 3 0,-4 3 67,-1 4 0,1 7-267,4 4 0,-1 7 115,1 2 1,4-1 151,4 4 0,1 1-482,2-1 0,2-3 163,1-5 1,5-6-546,7-1 0,4-1 296,8-7 1,-2-5 6,6-6 0,-2-4 58,1-4 1,3-5 308,-2-10 0,4-4-53,0-7 1,0-3 111,-8 2 1,-2 0 69,-6 0 1,-3 2-62,-9 2 0,-2 7 37,-5-3-156,-5 3 49,-6 2 0,-8-2-107,-8 5 0,2-1 112,-6 5 0,-3 0-445,-4-1 1,-4 2 9,4 2 1,5 3-140,6 5 0,3 0-818,1 0 1333,11 5 0,-4 7 0,10 6 0</inkml:trace>
  <inkml:trace contextRef="#ctx0" brushRef="#br0" timeOffset="3">2473 8246 8123,'-10'-5'1366,"2"-3"-1117,-2 3 0,8-1 16,-6 2 0,4 3-83,-3-3 38,-1 3 1,-4 1-115,1 0 1,0 0 96,-1 0 1,-3 5-157,0 2 1,0 5 29,3 3 1,1-2-133,-1 2 1,2 1-70,3 0 0,-2 3 97,5-4 1,0 4-74,4-4 0,5 4 85,3-4 1,2 4-109,1-3 1,7-1 77,5-4 1,0-3-69,3 0 1,2-6 80,-1 2 0,3 1-14,-3-1 1,0 1-96,-4-1 1,-6-2 95,-1 6 0,-4-4-55,0 3 1,-2-3 42,-3 4 0,-2-1 96,-5 5 0,0-1-94,0 1 0,-8 3 143,-4 0 0,-8 1 33,-3 0 0,-1-2 148,-7 5 0,0-4-122,-7 4 0,2-5-73,-2 1 1,8-3-537,3-5 351,3 3 1,6-8-1504,3 1 1614,7-1 0,3-7 0,5-2 0</inkml:trace>
  <inkml:trace contextRef="#ctx0" brushRef="#br0" timeOffset="4">2918 8269 8725,'-6'0'300,"1"1"128,5 3 0,1 3-57,3 9 1,-3 5-167,3 6 0,1 5-80,-1-2 1,4 3-161,-5 1 1,1 1 78,-4-1 1,2-1-172,1-3 1,-1-2-44,1-5 0,-1-5 111,-2-3 0,0-2-328,0-2 90,0 1-450,0-6 478,-5-1 0,-2-5-78,-4 0 0,3 0-385,1 0 1,-1 0 731,-3 0 0,-6-5 0,-1-1 0</inkml:trace>
  <inkml:trace contextRef="#ctx0" brushRef="#br0" timeOffset="5">2633 8314 8147,'-6'0'531,"0"-5"1,13 0-488,4-2 1,6 0 115,6 4 0,5 0 8,2-5 0,8 5-163,4-5 0,1 0 86,-1-3 1,2 1-83,-2 2 0,-2-1 95,-2 5 1,-4-1-494,-4 2 1,-2 1-67,-5-2 1,-1 2-744,-3-2 1198,2 3 0,-8-4 0,3 5 0</inkml:trace>
  <inkml:trace contextRef="#ctx0" brushRef="#br0" timeOffset="6">3307 8223 8100,'-7'0'1296,"2"0"1,5 6-1018,0 6 0,4 1 98,0 6 1,0 0-175,-4 3 1,1 3 32,3 1 1,-3 3-275,3 6 0,-2-2 116,2-3 0,-1 6-281,4-6 0,0 4 118,0-7 1,7-2-16,-2-6 0,3 2-162,0-6 0,-1-1 73,5-7 1,-1 2-42,1-5 0,6 0 43,-2-4 0,3 0-191,-4 0 0,1-5 88,0-3 0,-1-2-226,-3-1 1,1 1 128,-5 2 0,-3-2 387,-5 2 0,1-2 0,3-1 0</inkml:trace>
  <inkml:trace contextRef="#ctx0" brushRef="#br0" timeOffset="7">3364 8589 8048,'-7'-6'0,"2"4"591,5-6 0,9 2-381,3-2 0,3-1-257,0 6 1,3-6-60,5 1 0,0-2-217,-1-1 0,5 3-453,0 0 1,1 1 36,-2-5 739,-7 1 0,8-1 0,-9 1 0</inkml:trace>
  <inkml:trace contextRef="#ctx0" brushRef="#br0" timeOffset="8">3341 8292 8036,'1'-16'0,"3"1"0,7-5 135,7 7 1,9-8-281,0 2 137,4 2 2,-7 1 0,6 4 126,-4 1 1,0-1-116,4 1 0,-5 1 1,2 2 1,-3 3 1,-1 5 0,-1 0-40,-3 0 0,-2 0 83,-1 0 1,-4 3 75,4 4 0,-4 2 127,0 10 1,-1 1-64,1 7 1,-1 2-182,0 5 0,-3 2 64,0 2 1,-1-2-137,5 2 0,-5-2 95,1 3 0,-4-5-240,3 0 0,-4-1 68,1-6 1,1-2-245,-2-6 1,1 1-144,-4-4 0,0-5-1,0-3 527,0-6 0,-5 3 0,-1-5 0</inkml:trace>
  <inkml:trace contextRef="#ctx0" brushRef="#br0" timeOffset="9">3844 8166 7997,'5'-18'0,"-3"-2"283,6 5 0,1-1 452,6 5 1,-2 1-257,2 2 1,-1 2-179,1 2 1,-1 3-256,5-3 13,-5 3 1,6 5-47,-5-1 1,1 6-271,-5-1 1,1 7 87,-1 4 1,-3 4-130,-1 4 1,-4-1 124,1 9 1,-12-4-97,-4 7 0,-7-2 103,0-2 1,2 0 91,-2 1 0,5-5 168,-2 1 1,5-7-124,3-2 0,-1 0 173,6-7 0,-1 4-140,4-3-4,5-1 1,-3-5 61,6-2 1,0 2-190,3-3 0,2 0-120,2 0 1,2-4 160,2 1 0,2 1-525,-2-1 1,-1 3 610,1-3 0,0 5 0,4-3 0</inkml:trace>
  <inkml:trace contextRef="#ctx0" brushRef="#br0" timeOffset="10">4266 8246 8116,'0'-17'833,"0"5"-655,0-5 1,0 6-484,0-1 1,1 6 166,3 2 0,-1-1 424,4 1-219,-4 1 0,2 8 156,-5 2 0,1 5-41,3 3 0,-3 8 61,3 7 0,2 4-209,2 4 0,-2-1 80,2 5 0,-4 0-197,3 4 0,-3-2 77,4-2 1,-4-4-125,3-7 0,-3-4 199,4-4 0,-5-1-694,5-3 1,-4-3 40,4-4 584,-6-1 0,8 1 0,-3-1 0</inkml:trace>
  <inkml:trace contextRef="#ctx0" brushRef="#br0" timeOffset="11">4632 8394 8018,'-6'-11'871,"4"0"-484,-6-1 0,6 1 372,-2-1-528,3 6 0,-3 0-27,0 2 1,-1 4-187,1 0 0,2 6 75,-6 9 1,0 4-127,-3 8 91,5 2 1,1 5-243,5 1 1,0-1-1,1-1 150,3-3 0,7-2-301,8-5 1,3-5 25,1-3 218,4-7 0,3-3 0,4-8 87,0-4 1,0-2-60,1-10 1,-2 0 191,-3-4 0,-2-1-63,-5-3 1,-5 3 337,-3-3 1,-4 3-142,-3 1 0,-3 1 16,-5-1 1,-3 0-409,-4 0 0,-3 0-39,-13 0 319,3 6-328,-13-5 0,3 9 113,-4-2 1,-4 4-1037,0 3 683,-5 3 1,11 10-463,-2 3 0,8 6 879,4 1 0,4 5 0,6-2 0</inkml:trace>
  <inkml:trace contextRef="#ctx0" brushRef="#br0" timeOffset="12">5145 8200 8111,'-1'-12'0,"-3"-4"0,3 4 0,-3-4 0,3 4 755,1 0 1113,0 6-1519,0 1 0,-1 6-236,-3 3 184,3 7-327,-4 12 1,1 6 183,0 6 1,0 3-132,4 0 1,1 5 118,3-1 1,-1-2-961,4 2 552,-4-5 1,6-1-42,-5-6-273,5-5 1,-7 2-347,6-8 0,-6-2-116,2-6 1042,-3-5 0,-1-1 0,0-5 0</inkml:trace>
  <inkml:trace contextRef="#ctx0" brushRef="#br0" timeOffset="13">5031 8406 8100,'7'-28'0,"2"-3"333,-6-7 1,7 2-22,2-6 1,-1 5-43,5-1 1,-4 4-5,0 3 0,-1 4 104,0 8 1,5 3-189,-1 4 1,1 6-164,0 2 0,-2 4-246,5 4 1,-5 8 178,1 7 1,-2 7-205,-2 5 0,-3-1 117,-1 4 1,-4-6-25,1 7 0,-4-5 208,-4 1 0,2-7 77,-1-5 0,1 0 228,2 4 1,0-6-97,0-1 0,2-3-182,1 3 0,5-5 55,7 1 0,-1-1 58,5-3 0,-2-2 156,6 2 0,-3-6 319,7 2-141,-3-3-182,-1-1 0,-1 4 81,1 0 0,-4 0-2646,0-4 1,-3 3 236,3 1 1987,-5 0 0,7 1 0,-3 1 0</inkml:trace>
  <inkml:trace contextRef="#ctx0" brushRef="#br0" timeOffset="14">1331 9148 9309,'9'0'648,"2"0"1,2 0-600,6 0 1,6 0 139,-2 0 0,8 0-88,-1 0 0,7 0 85,1 0 1,5-4-227,-1 1 1,2-3 71,2 3-887,0 1 697,-6-3 1,4 5 57,-6 0-41,0 0 169,1 0 32,2 0 66,4 0 0,2 0-200,3 0 1,2 0 7,5 0 0,0-1 121,0-3 0,5 3-209,-30-1 0,1 0 0,0 0 1,0-1 177,-1 1 1,1 0 0,0-2-1,1 1-131,-2 1 0,1 0 1,29-2 9,-1 4 1,-3 0-49,-1 0 0,0 0 419,0 0 0,-1 0-112,-2 0 0,1 0-163,-1 0 1,2 1 2,1 3 1,0-3 168,0 3 0,-4-3-37,0-1 0,1 0-224,3 0 1,0 0 30,0 0 1,0-1 21,0-3 0,0 2-73,0-6 1,-3 4 51,-1-3 0,-5 4 20,2-1 0,-7 3 19,-1 1 1,-5 0 274,1 0 1,-4 0 309,-4 0 0,2 4-419,-5 0 1,-1 3 88,-3-3 1,0 4-113,0-4 0,4-1 243,-1-3 0,1 0-251,-4 0 1,-4 0-92,0 0 0,-1 0-9,1 0 0,2 0-88,-2 0 1,-1 4 60,1 0 1,0 0 56,4-4 0,0 4-43,0-1 1,-1 3 9,1-3 0,0-1-118,0 1 1,0 3 106,0-3 0,3 1 117,1-4 0,0 0-111,-5 0 0,-3 0 349,0 0-165,-5 0 27,3-5 262,-1 4-184,-3-4-187,4 5-1667,-11 0 1211,-1 0 1,-6 5-2092,-3 2 2437,-7 4 0,-12 0 0,-7 0 0</inkml:trace>
  <inkml:trace contextRef="#ctx0" brushRef="#br0" timeOffset="15">7144 8223 8095,'-7'-1'163,"-1"-3"-43,5 3 0,-3-4 437,2 5-112,3 0-238,-4 0 0,1 5-143,0 2 0,0 5 137,4 3 1,0 7-13,0 4 0,0 6 12,0-2 1,2 3-294,2 2 1,-3 3-22,3 0 1,-3 0-3,-1-4 0,0-3-45,0-1 0,1-1 85,3 2 0,-3-3-56,3-6 1,-3 1 75,-1 0 0,4-5-147,0-3 0,0-2 100,-4-2 1,0-3-328,0-1-276,5 1-362,-4-2 1067,4-1 0,-5 1 0,0 0 0</inkml:trace>
  <inkml:trace contextRef="#ctx0" brushRef="#br0" timeOffset="16">6927 8314 8250,'0'-11'-50,"0"0"1,4-1 0,1 1-89,1-1 398,2 1 0,3-1 1,2 1 328,2 0 0,2-5-294,2 1 1,4 0-220,0 4-69,4-6 0,8 4 276,-1-2-329,0 2 95,1 2 1,-5 5 0,0 1-193,2 0 60,-4 3 0,4-2 136,-6 8-391,1 3 192,-9 4 18,3 5 0,-8-2-147,2 5 90,-7 1 1,-3 2 66,-5 1 50,-5 5 94,-1-4 0,-12 8 1,-4-5-55,-3-2 1,-3-2 131,1-4 1,-1 1-88,-2-5 1,-3 1 231,3-5 18,2 0-239,-5 1 1,10-6-224,0-2 1,1-3-127,7-1 1,4 0-224,3 0 0,6-1 544,-2-3 0,13-2 0,3-6 0</inkml:trace>
  <inkml:trace contextRef="#ctx0" brushRef="#br0" timeOffset="17">7955 7858 8172,'0'-8'-104,"0"0"162,0 6 162,-5-3 0,2 5 271,-4 0 0,-1 0-45,-3 0 1,3 5-162,1 2 0,-5 4-18,-3 0 1,-2 7-48,2 5 1,-1 5-112,-3 6 0,-3 5 147,3 3 0,-6 4-483,-2 3 1,0 2 171,5 2 0,0 3 106,3-3 1,4 2-197,7-2 1,3-2 78,5-5 1,1-1-274,3 1 0,4-4 182,7 0 0,-1-5-45,5 1 1,-4-3 88,4-1 0,-1-4 32,1-4 1,-1-2 169,-3-1 0,-1-1-110,5-3 1,-4-3 683,4-4 1,-4-5-430,4 1 0,-5-5 261,2 0 1,0-1 77,-1-2-823,1 0 1,-5 0-265,0 0-332,-4 0 846,3-5 0,-9-2 0,4-4 0</inkml:trace>
  <inkml:trace contextRef="#ctx0" brushRef="#br0" timeOffset="18">8343 8166 7930,'0'-8'-772,"0"1"1021,0 4 0,-1-3 460,-3 2-271,3 3-131,-4-4 1,1 6-129,0 3 0,-1 3 7,1 9 1,2 1 12,-6 6 1,2 5 12,-2 3 1,-2 3-99,3 4 1,-4-1 101,0 5 1,1-1-431,2 5 182,-2-5 1,5 2-1,-3-6-202,5-4 0,1-4 40,2-6 0,0-4 156,0 0 1,0-9-363,0 1 195,0-2-996,0-2 565,0 3 636,0-9 0,-5 4 0,-1-5 0</inkml:trace>
  <inkml:trace contextRef="#ctx0" brushRef="#br0" timeOffset="19">8252 8155 8222,'0'-12'548,"0"1"90,0 4-237,0-3 1,1 9-46,3-3 1,2 4-69,6 4 0,-1 4-122,1 7 0,-1 4 270,0 7-188,1 4-232,4 9 0,-3 2 166,2 4 1,2 1-394,-2 0 1,4-2 156,-4-2 0,4 1-290,-3-5 1,3-4 159,-4-3 0,0-6-128,-4 2 0,1-7 23,-1-1 0,-3-5 61,0 1 0,-2-6-97,2-1 1,-3-4-195,-5 3 212,0-4 307,0 7 0,-5-4 0,-2 6 0</inkml:trace>
  <inkml:trace contextRef="#ctx0" brushRef="#br0" timeOffset="20">8172 8691 8056,'0'-7'768,"0"-1"-466,0 6 0,6-5-36,6 3 1,0 3-35,8-3 1,-1 2-125,3-2 1,6 1 111,3-4 0,2 3-457,1-4 1,-1 6-132,-3-2 1,2-1-346,-5 1 0,-2-1 713,-6 1 0,3 3 0,-4-4 0</inkml:trace>
  <inkml:trace contextRef="#ctx0" brushRef="#br0" timeOffset="21">8892 8040 8167,'0'-17'1241,"0"0"-705,0 11 339,0 1 63,0 5-695,0 10 1,0 4 8,0 12 0,5 4 6,2 4 1,0 5-16,0 3 0,-4 6-88,1 2 0,-3-1-330,-1-3 1,0 2-262,0-2 1,0 5 332,0-10 1,1 5-74,3-8 1,-3 0 128,3-3 0,-2-6 18,2-3-8,-2-1 266,3-3 0,-5-3-89,0 0 0,0-5 22,0 2 0,0-8-1,0 0 11,0 0-1385,0 3 630,0-5-992,0 0 1309,0-6 0,-5 0 0,-2 0 0</inkml:trace>
  <inkml:trace contextRef="#ctx0" brushRef="#br0" timeOffset="22">9348 8177 8202,'0'-6'-614,"0"1"1286,0 5 1,0 5 0,0 4 78,0 5-583,0 4 0,0 4 61,0 1 1,2 5 48,1 3 0,-1-1-273,2 4 1,-2-2 0,1 6-236,0-2 172,1-2 0,-3-1-156,3-3 1,-2 2 150,1-5 0,0-4 4,1-4-40,-3-5 26,4 2 1,-1-4-202,0-1 0,-1 0-178,-3 1 0,0-5-516,0 1-385,0-5 1353,0 2 0,0-5 0,0 0 0</inkml:trace>
  <inkml:trace contextRef="#ctx0" brushRef="#br0" timeOffset="23">9737 8166 8152,'0'-11'-91,"0"2"483,0-3-116,0 8 3,0-6 0,3 12-102,1 1 1,1 5 92,-1 7 1,-1 4-12,4 8-111,-4 2-36,7 10 0,-9 1-104,3 2-126,2 2 1,-4-3-39,2 4 0,-3-5 99,-1-6 0,0-1-128,0-6 1,0-2 60,0-6 0,0 1-248,0-4 1,0-1-122,0-4 182,0 1 311,0-1 0,-5 0 0,-2 1 0</inkml:trace>
  <inkml:trace contextRef="#ctx0" brushRef="#br0" timeOffset="24">9371 8577 8137,'5'-6'-383,"-3"-1"383,1 4 531,4 1-209,-1-3 0,5 5-312,6 0 94,-4 0 0,8-1-188,-2-3 159,8 3 0,2-4 1,5 4-528,1-3 1,-1 1 211,0-4 0,-1 4 240,-2-1 0,-3-2 0,-6 0 0</inkml:trace>
  <inkml:trace contextRef="#ctx0" brushRef="#br0" timeOffset="25">10056 8189 8149,'-10'-5'1101,"3"-3"-358,2-2-407,5-1 208,0 4-152,0 2-151,0 5 1,0 5-276,0 7 336,0 5-60,0 6-238,0 10 157,5-2 0,-4 12 0,3-4-136,-3 2-47,-1 1-145,5 3 1,-4 0-75,3-3 1,-3-1 185,-1-6 0,0 0-339,0-8 0,0 0 139,0-5 0,4-4 40,0-3 0,0 2-922,-4-2-202,0-5 1339,5 0 0,1-8 0,6 3 0</inkml:trace>
  <inkml:trace contextRef="#ctx0" brushRef="#br0" timeOffset="26">10365 8177 8246,'0'-11'577,"0"0"0,0 3-496,0 0 1,0 7-28,0 1 0,4 5 382,-1 7-24,1 4 0,-4 7-80,0 7 0,0 5-306,0 3 1,0 5 224,0 2-411,0 9 144,0-12 0,0 8 0,2-4-99,1 0 51,-1-6 1,3-2 103,-5-7 0,1-3-142,3-5 0,-3-6-437,3-1 367,2-4 0,-5-4 0,5-2-1237,-1-1 753,-4-1-719,4-4 1375,-5 0 0,-5 0 0,-1 0 0</inkml:trace>
  <inkml:trace contextRef="#ctx0" brushRef="#br0" timeOffset="27">10091 8668 9788,'2'-7'1357,"6"1"-833,7 0 1,2-1-297,2 3 0,1-4-134,7 5-41,2-6 0,1 2 159,1-4 1,-1 1 86,4 2-99,1-2-4715,-1 9 4515,-5-9 0,-1 8 0,-5-3 0</inkml:trace>
  <inkml:trace contextRef="#ctx0" brushRef="#br0" timeOffset="28">10639 8177 8193,'0'-7'-20,"0"-1"-13,0 1 837,5-5-71,-4 6-368,4 1 0,-5 6-77,0 3 1,0 7-102,0 8 0,2 4-42,1 4 15,-1 2 1,7 5 0,-4 0-129,1 1-25,-3-1 0,5 4 0,-4 0-194,-1-1 1,-2-5 84,-1-2 0,1-3-566,3 3 308,-3-10 237,4 7 1,-5-14-528,0 2 1,0-2-460,0-2 567,0-5 195,6 5 347,-5-10 0,4 4 0,-5-5 0</inkml:trace>
  <inkml:trace contextRef="#ctx0" brushRef="#br0" timeOffset="29">11039 8166 8099,'-2'-11'181,"-1"-1"1,1 4 677,-1 1-647,1 4-158,2-2 83,0 15 0,0 3 0,0 11 170,0 3 1,4 2 64,0 5-264,0 6-987,1 5 764,-4 2 0,5 0 37,-2-5-734,-3 0-213,5-1 839,-6-2-130,5-5 0,-4-6-217,3-5 0,-3-1-345,-1-7 385,0 0 493,0-9 0,0 4 0,0-3 0</inkml:trace>
  <inkml:trace contextRef="#ctx0" brushRef="#br0" timeOffset="30">10696 8566 8099,'0'-12'0,"4"1"51,0-1 1,5 5 29,-2-1 1,5 6 125,3-2 0,-1-1-133,5 1 0,5 0-393,6 4 163,3-5-46,2 4 1,4-6-106,3 4 1,-2 1 163,2-1 53,-5-4 0,2 1 0,-4-6 0</inkml:trace>
  <inkml:trace contextRef="#ctx0" brushRef="#br0" timeOffset="31">11416 8200 8138,'-12'-5'791,"6"4"-758,1-4-15,5 5 0,0 6 138,0 6 1,0 9 501,0 10-323,0-3-489,0 10 188,0-8 0,1 11 6,3-3 0,-3-3-159,3 3 1,1-2-316,-1-2 1,3-6-171,-3-5 1,1-2 106,-1-5 229,-3-1-596,4-9 864,-5 4 0,0-8 0,0 3 0</inkml:trace>
  <inkml:trace contextRef="#ctx0" brushRef="#br0" timeOffset="32">11153 8246 7997,'0'-12'215,"1"1"-215,3 0 0,2 3 396,6 0-145,4 6-86,2-3 1,6 4-140,3-3 62,2 2-170,5-3 0,0 5 112,1 0 0,0 0-203,3 0 1,-6 4-1,1 0 26,-4-1 147,3-2 0,-8-1 0,4 0 0</inkml:trace>
  <inkml:trace contextRef="#ctx0" brushRef="#br0" timeOffset="33">11678 7778 8227,'-6'-18'0,"-3"1"835,5 6-574,0 0 0,6 4-67,1 3 0,0 3-186,5 1 1,-5 1 265,5 3 1,0 3-140,3 4 1,6 7 441,2 5 1,7 8-183,5 7 1,2 9-400,1-1 1,-1 7-108,-3 1 133,3-4 1,-8 6-1,0-4-66,-5 0 1,1 3 0,-6-6 0,-4 2-181,-3-1 1,-6-4 10,2 4-11,-3-3-573,-1-6 706,0 3 81,-5-3-314,-1-1 0,-7 3-789,-2-5 764,-3 0 0,-5-5-651,1-2-419,-1-3 869,5-5 9,-4 0 541,10-6 0,-7 1 0,7-3 0,3 3 0</inkml:trace>
  <inkml:trace contextRef="#ctx0" brushRef="#br0" timeOffset="34">12980 8189 8040,'12'0'8,"-1"0"1,-3 0 201,-1 0 179,-4 0-187,7 5 0,-9-1 194,3 7 0,-4 3-111,-4 9 1,-2 5 79,-6 2 0,-4 3-134,-3 2 0,-4 4-229,-4 3-1107,-2 2 1103,0-3 1,-3-2-94,6-5 0,-5 1-111,5-1 1,-5-5 187,4-2 1,0-4-15,0-4 0,3-3-2,-3-4 0,4-2-89,4-3 1,-1-2 54,5-5 1,0-5 421,3-2 0,2-5-530,2-3 0,-1 0 180,6-8 1,-1 3 40,4-7 0,5 3-107,3 1 0,2-4 65,1 1 1,1-5-60,-1 5 1,0 0 98,1 7 0,-1 4-62,1 7 1,-1 3 191,0 5 15,1 0-81,4 5 0,-2 3 136,5 7 1,4 3 50,4 5 0,5 0-28,-2 0-123,-2-1 0,5 1 0,-3 0 140,3 0 0,2-2-218,-1-2 1,-1 2 87,-3-6 1,-2 0-270,-5-3 0,-1-6-23,-3-2 1,-3-3-73,-4-1 1,-1 0-1550,1 0 1017,-6 0 743,-1-5 0,-5-1 0,0-6 0</inkml:trace>
  <inkml:trace contextRef="#ctx0" brushRef="#br0" timeOffset="35">14099 8063 8136,'0'-11'200,"-3"3"205,-1 1 87,0 4-268,4-2 1,0 6-6,0 3 0,0 7 4,0 8 1,0 8-166,0 4 0,0 7-239,0 3 198,0 4 1,0 1 0,0-1 17,0 1 1,0-2 31,0-2 1,0 1-184,0-5 0,4-1 34,0-6 1,3 0-47,-3-4 0,4 0 43,-5-4 1,1-6 0,-2-1 0,0-4 14,2 0-601,0-1-193,-4 1 288,0-6-458,-5-1 1034,-2-5 0,-4 0 0,-1 0 0</inkml:trace>
  <inkml:trace contextRef="#ctx0" brushRef="#br0" timeOffset="36">13871 8155 8205,'8'-22'-73,"-1"3"1,1-1 72,3 4 0,5-3 469,-1 4 1,6-1-74,2 0 1,0 4 100,4-4 0,1 4-304,-2 0-144,6 1 0,-7 3 300,6 1-648,-6 4 229,3-2 0,0 5-138,-4 0 1,8 5 146,-6 3 1,1 2-69,-4 1 0,-4 6-28,0 2 1,-10 4-97,-1 3 1,-6 0 72,-2 4 1,-6 1 52,-6 3 1,-8 0 17,-7 0 1,-4-4-6,0-4 1,-2-2-541,-1-1 591,5 0 1,1-5 0,6-3 0,2-3-384,1-5-243,5 3 689,-3-8 0,11 3 0</inkml:trace>
  <inkml:trace contextRef="#ctx0" brushRef="#br0" timeOffset="37">14625 7960 8011,'7'-15'-296,"1"0"223,-5 0 0,5 3 207,-4 1 0,4 3 0,-3 2 263,1 1-83,-3 1 214,2 4 824,-5 0-1104,0 5-134,-5 1 1,-2 8 0,-4 4-1,0 6 55,-1 4 0,0 8-23,-4 6 1,2 2-115,-5 2 0,4 3 1,-3 2-182,2 1 120,1 1 0,3 3 1,2-3-155,2-3 0,3-4 0,7-3-40,1-1 46,-1-11 62,13 7 0,-6-14 205,10 3 1,-1-7-105,1-1 1,2-5 0,-3 2 13,0-4 0,0-1-97,-3-4 1,-3 2-85,4-5-26,1 0 0,-4-4-246,2 0 0,-2 0-1044,-2 0 1497,-4 0 0,3-5 0,-4-2 0</inkml:trace>
  <inkml:trace contextRef="#ctx0" brushRef="#br0" timeOffset="38">14887 8223 8218,'0'-18'0,"4"2"82,0 4 1,1 1 122,-1 0-164,-3 4 962,9 2-785,-8 5 1,7 1 442,-6 3-340,1 8-141,1 5 0,-3 7-116,1 3 1,2 2 12,-1 6 1,0 0-221,-4 3 204,5-7-577,-4 12 333,4-13 0,-1 6-314,0-6 298,5-4 0,-7 0-312,6-7 1,-4 2-766,4-6 659,-1 0 145,-1-4 611,0-4 0,-1 3 0,1-4 1</inkml:trace>
  <inkml:trace contextRef="#ctx0" brushRef="#br0" timeOffset="39">15264 8212 9393,'4'-19'823,"0"0"0,4 5-1448,-5-2 0,6 5-335,-1 3 1155,-3-2 379,0 9-445,-5 1 0,0 8 40,0 7 0,0 4 289,0 7-339,0 9 0,0 5-26,0 6 0,0-2-25,0-2-219,5 3 0,-4-6 1,3 3 156,-3-4 0,-1-8-447,0-3 0,4-4 202,0-4 1,1 1-534,-1-4 0,-3-5 772,3-3 0,-3-1 0,-1 5 0</inkml:trace>
  <inkml:trace contextRef="#ctx0" brushRef="#br0" timeOffset="40">14956 8554 7941,'0'-7'0,"0"-1"0,5 0 540,3-3 0,3 3-135,4 1 1,-1 4-633,5-1 59,0 3 0,4-3 1,0-1-73,0-1 0,4 2 2,-1-3 1,5 4 86,-5-1 0,2-1 151,-1 1 0,-3-5 0,4 3 0</inkml:trace>
  <inkml:trace contextRef="#ctx0" brushRef="#br0" timeOffset="41">15596 8143 8081,'0'-11'0,"3"3"305,1 0 533,5 1-377,-8 0 118,10 2-14,-10 5 219,4 0-550,-5 0-189,0 11 65,0 1 0,4 12 242,-1 3-365,1 2 89,-4 5 0,0 2 1,0 1-256,0 1 38,0 5 121,0-7 0,0 5-282,0-6 1,0 0 80,0-8 0,0-2 142,0-6 0,2 2-165,1-6 198,-1 0 22,8-4 1,-8 0-55,6-4 24,-6 3-1793,9-8 985,-10 3 862,4-5 0,-5 0 0,0 0 0</inkml:trace>
  <inkml:trace contextRef="#ctx0" brushRef="#br0" timeOffset="42">15915 8132 8013,'0'-12'1867,"0"1"-1087,0-1-616,5 6 1,-3 2 0,2 8 16,-3 4 0,0 7 9,3 4 0,-3 8 66,3 3 1,-3 4-29,-1 4 0,0 2-241,0 2 1,0 2 124,0-2 0,0-5-650,0 1 1,1-9-346,3 5 1,-2-7 516,1 0 1,2-8-437,-1-4 397,0-3-10,-4-5 415,0 3 0,5-4 0,1 6 0</inkml:trace>
  <inkml:trace contextRef="#ctx0" brushRef="#br0" timeOffset="43">15596 8531 7966,'7'0'0,"1"0"0,1-5 1133,6-2 0,8 2-594,7 1 1,-1-1-492,2 1 0,-4-5 33,3 1 0,-3 2 86,3-1 0,-1 0-1015,2 0 485,-3 1 240,-6 1 123,1 4 0,0-4 0,0 5 0</inkml:trace>
  <inkml:trace contextRef="#ctx0" brushRef="#br0" timeOffset="44">16258 8189 8123,'1'-12'0,"3"1"0,-1 0 0,4-1 0,-3 2 0,4 2 0,-6 2 1653,2 2-584,-3 3-766,-1-4 0,0 15-133,0 5 0,0 11-176,0 4 1,0 4-32,0 4 1,0 2 180,0 2 1,0-2-408,0-2 1,0-3 147,0-1 0,0-1-248,0-7 1,2 1 135,1-4 0,2-1-267,3-3 0,2-3-25,-2-5 0,-2 0-641,2-4 1160,-6-2 0,8 0 0,-3 2 0</inkml:trace>
  <inkml:trace contextRef="#ctx0" brushRef="#br0" timeOffset="45">16601 8109 8052,'0'-18'608,"3"5"963,1 6-1541,0-1 1,-3 2 25,3 2 1,-3 9-108,3 7-80,-3 4 213,-1 12 0,4 1 167,0 5 0,1 6-100,-1 2 1,-3 2-165,3 2 1,1-1 77,-1 1 1,1-5-450,-1-3 0,1 0-205,2-4 1,0-2 134,-3-9-406,-3-1 379,9-4 129,-9-1 1,4-6 353,-5 1 0,0-6 0,0-1 0</inkml:trace>
  <inkml:trace contextRef="#ctx0" brushRef="#br0" timeOffset="46">16269 8554 8101,'5'-10'623,"3"2"1,7 0-157,4 4 0,7-4-606,0 4 0,5-1 181,-4 1 0,7 2-460,-4-6 1,10 5-425,-6-5 644,3 5 0,-3-3-9,0 2 207,-5 3 0,4-9 0,-3 3 0</inkml:trace>
  <inkml:trace contextRef="#ctx0" brushRef="#br0" timeOffset="47">16955 8166 8050,'-7'-11'1590,"4"-1"-506,1 6-697,2 1-90,0 15 0,4 3-66,0 9 1,3 6 352,-3 3-321,5-3 0,-6 8 85,4-1-284,-4 7 1,3-7 0,-3 3-145,1-2 0,-1-3-17,-3-3-707,5 3 606,-3-9 1,3 3 102,-5-8 1,0-3-715,0-4 0,0-1-1153,0 1 1106,0-6 856,0-1 0,0-5 0,0 0 0</inkml:trace>
  <inkml:trace contextRef="#ctx0" brushRef="#br0" timeOffset="48">16681 8177 8132,'11'-6'0,"3"-7"1255,5 6 0,6-5-502,13 8 0,2 1-352,2 3 1,-3 0-942,-5 0 394,-5 0 1,4 0-273,-2 0 0,1 0 128,-2 0-1771,-2 0 958,-5 0 1103,-5 0 0,-2 5 0,-4 1 0</inkml:trace>
  <inkml:trace contextRef="#ctx0" brushRef="#br0" timeOffset="49">17537 7755 8108,'0'-8'842,"0"1"-597,0 4 1,0 0-11,0 11 1,4 2-170,0 13 1,3 4 122,-3 11 1,4 4-206,-4 7 0,-1 3-181,-3 5 0,0 2 351,0 2 1,0-3 9,0 3 1,-3-3-187,-1-1 0,0-1 49,4-3 0,0-2-37,0-5 0,0 0 121,0-1 0,0-3-30,0 0 1,4-9 234,0 1 1,1-7-60,-2 0 0,-1-5-254,2-3 0,1-2 288,-2-6-1318,1 1 1071,-4-1 0,0-3-2480,0-1 2470,0-4 1,-5 2 0,-1-5 0</inkml:trace>
  <inkml:trace contextRef="#ctx0" brushRef="#br0" timeOffset="50">17948 8040 8043,'0'-11'0,"0"-1"0,0 5 89,0-1 120,0 6 26,0-3 854,0 5-698,0 10 0,0 2-305,0 11 1,0 7 49,0 4 0,-1 1-154,-3 7 1,2-4-4,-6 4 1,6-1 80,-2 1 1,2 1-160,2-5 0,-3-4 41,-1-3 1,0-6-150,4 2 0,0-5 65,0-3 0,0 2 103,0-6-1281,0 0 1320,0-3 0,-5-6 0,-1-1 0</inkml:trace>
  <inkml:trace contextRef="#ctx0" brushRef="#br0" timeOffset="51">17937 8086 8007,'0'-18'0,"1"2"364,3 4 1,-2 2-73,6 3 0,-4 1 399,4 6-450,-6 0 1,8 3 101,-2 5-115,2 4-70,1 11 1,6 5 82,2 3 1,0 3-201,4 4 1,-3 1 137,7 3 1,-3 1-350,-1-5 0,-2 4 121,-2-4 0,2 3-380,-6-7 0,4-1 107,-4-6 1,0-7-63,-3 3 0,-1-8-256,1 0 0,-5-3 229,1-5 0,-4 2-116,3-5 0,-3 4 527,4-4 0,-6-1 0,3-3 0</inkml:trace>
  <inkml:trace contextRef="#ctx0" brushRef="#br0" timeOffset="52">17891 8543 7919,'-6'0'868,"1"-1"-540,5-3 1,5 2-310,2-1 0,5 1 16,3 2 0,-1 0 162,5 0 1,0-1 54,4-3-34,0 3-54,5-4 0,0 4-371,2-3 1,3 1-248,-2-4 1,-2 3-1176,1-4 1629,-4 6 0,1-8 0,-4 3 0</inkml:trace>
  <inkml:trace contextRef="#ctx0" brushRef="#br0" timeOffset="53">18348 7892 8043,'-10'-9'224,"2"-2"1,3-3 382,5 2 0,1 6-235,3 2-152,3 3 0,4 1 258,0 0 0,2 5-94,2 2 1,-1 9 9,5 3 0,0 4-121,4 3 1,-4 8-46,0 8 1,0 3-228,4 0 1,0-1 182,0 1 0,0-2-288,0 7 1,-2-1 105,-2-3-867,-2 2 295,-6-7 307,0 5 211,-4-1 0,-2-3-274,-5 0 1,0-5-3,0 1 1,-5-3 92,-3 0 1,-2-1-759,-1 0 426,-6-5 414,-1 4 0,-4-9-1645,-1 3 1798,5-3 0,-7 3 0,2-3 0,-1-6 0,-1-7 0</inkml:trace>
  <inkml:trace contextRef="#ctx0" brushRef="#br0" timeOffset="54">19182 8063 8130,'6'-6'484,"-1"-4"260,-5 8-235,0-3 125,0 5-454,0 5 0,4 3 55,0 7 0,3 4 4,-3 8 1,5 2-131,-1 5 1,-2 2 159,2 2 1,-5-5-270,5 5 1,-4-5-55,3 5 1,-4-2-32,1-2 0,1-4 16,-1 1 0,3-6-96,-3 2 1,4-4 131,-4-4 1,1-3-13,-2-4-321,-1 4 206,8-3-810,-9 3-171,4-9-706,-5-2 1847,0-5 0,-10 0 0,-3 0 0</inkml:trace>
  <inkml:trace contextRef="#ctx0" brushRef="#br0" timeOffset="55">18919 8132 7972,'0'-23'623,"5"5"-416,3 3 1,2-2-20,1 2 0,6 0-159,2 3 1,2 2 129,2 3 0,4-3 56,0 2 0,6-1 9,1 1 0,-2 2-196,6 2 0,-5 3 92,5-3 1,-7 8-300,0 4 0,-6 2-14,2 1 0,-4 4-52,-4 1 0,-4 4 159,-7-1 0,-3 3-84,-5 0 0,-2 1-153,-1 0 0,-9 4 94,-7-1 0,-4 0-26,-3-7 1,0 1 63,-4-5 0,-1 4 45,-3-3 1,5-1-59,2-4 0,4-3-352,4-1 556,-2-4 0,8 7 0,-3-3 0</inkml:trace>
  <inkml:trace contextRef="#ctx0" brushRef="#br0" timeOffset="56">19878 7892 7982,'0'-18'0,"0"2"583,0 4 50,5 1-422,-3 4-46,3 2 1,-5 4 142,0-3 1,-1 3-71,-3-3 1,-3 4-117,-4 4 1,0 7 116,-1 8 0,-4 8-206,-3 4 1,1 8-3,-1 7 0,1 1-54,-1 6 1,-1-1 51,4 1 1,1 3-196,4-3 0,1 3 197,2 1 1,3-5 75,5-2 1,0-5-290,0-3 0,1 1 85,3-4 1,2-5-130,6-4 1,-1-4-39,1 0 0,3-3 250,0-4 0,0-2-510,-3-6 1,-1 0 456,1 1 0,-1-5-508,0 1 0,1-5 611,-1 0 0,6 4 1,1-1-1</inkml:trace>
  <inkml:trace contextRef="#ctx0" brushRef="#br0" timeOffset="57">19958 8783 8078,'0'-12'328,"2"1"-233,1-1 0,0 1-67,5 0 1,-5-5 539,5 1 0,-4-1-188,3 0 0,-3-1 48,4-6 1,-6 0-158,2 0 0,-1-4-174,1 1 0,-3-6 33,3 2 0,-3 0-129,-1 0 1,0 0 47,0-5 0,0 5 125,0-1 1,0 6-183,0-2 0,0 3 68,0 1 1,0 2-108,0 2 1,0 2 147,0 6-63,0-1 130,0 6-101,0 1 0,1 6-421,3 3 0,-2 7 151,6 9 0,0 2 284,3 5 0,1 6-60,-1 5 0,4 5-15,0-1 1,1-1-104,-5 1 1,2-2-127,2 2 1,-6-3-28,2-4 1,-2-6 150,3-2 1,-5-5-171,1-3 0,-4 2 17,3-6 1,-3 0-429,4-3 166,-6-1 69,8 0 4,-8-4 441,3-2 0,-5-5 0,0 0 0</inkml:trace>
  <inkml:trace contextRef="#ctx0" brushRef="#br0" timeOffset="58">19958 8623 7948,'5'-12'-36,"2"6"1,8 1-257,0 5 302,0-5-161,-3 4 0,4-8 73,3 5 47,3 0 1,1 0-384,0 0 0,0-1 414,-1 2 0,1-4 0,0-4 0</inkml:trace>
  <inkml:trace contextRef="#ctx0" brushRef="#br0" timeOffset="59">20301 7903 7973,'-4'-19'609,"0"0"157,1 5 0,4 3-474,3 7 0,2 3-68,5 1 0,1 9 0,-1 2-1,6 13-12,2 3 0,4 10 428,3 4 1,0 8-536,4 0 1,-3 6 139,3-2 1,-6 2-122,-1-2 1,-3 1-172,-8-4 0,1 3-314,-10-3 1,1-1 273,-4-3 0,-1-4-595,-3 0 1,-7-6 324,-8 3 1,-4-4-324,-4-1 0,-7 1 681,-8-1 0,-1-5 0,-4 0 0,-4 3 0,-1 4 0</inkml:trace>
  <inkml:trace contextRef="#ctx0" brushRef="#br0" timeOffset="60">12546 9936 7579,'0'-6'1486,"0"1"-13,0 5-1385,5 0 1,2 0 39,4 0 1,0 0-154,1 0 1,1 0-75,2 0 1,3 0 135,4 0 1,1-4-68,0 0 0,4-1 98,-1 1 1,5 3-167,-4-3 1,-1-1 75,-3 1 1,0-3-283,0 3 0,-4 0 19,0 4 0,-5-1-1018,1-3 531,-2 3 772,-2-4 0,0 5 0,1 0 0</inkml:trace>
  <inkml:trace contextRef="#ctx0" brushRef="#br0" timeOffset="61">12569 10130 8182,'11'-3'841,"1"-1"0,-4 0-461,-1 4 1,5-1 26,3-3 1,4 3-60,-4-3 0,5-1-105,-1 1 0,7-4-87,0 4 0,6-3-123,-1 3 1,-2-4-45,1 5 0,-1-6-347,2 1 1,-1 3-811,-7 1 1,3-1 215,-7 1 952,-3 1 0,1 3 0,-6 0 0</inkml:trace>
  <inkml:trace contextRef="#ctx0" brushRef="#br0" timeOffset="62">14042 10005 8876,'0'-7'502,"5"2"1,-2 5-288,5 0 0,-1 0 179,5 0 0,4-1-128,3-3 0,-1 3-91,1-3 0,0 3 1,4 1 1,5-4-157,2 0 0,3-3-84,1 3 0,1-4 115,-1 4 0,-4-4-65,1 0 1,-2 2-2,2-2 1,-4 2-496,-4-2 0,-5 3-41,-3 5-259,-2-5 0,-5 4-35,-1-3 845,-4 2 0,-3 2 0,-7 0 0</inkml:trace>
  <inkml:trace contextRef="#ctx0" brushRef="#br0" timeOffset="63">14202 10176 10679,'7'0'645,"3"0"-584,-3 0 1,4 0 72,0 0 0,0-1-111,1-3 1,3 3 72,0-3 1,4 1-176,-4 0 1,5 1 48,-5-2 0,0 3 51,-4 1 1,-3 0-71,0 0 0,-5 1-195,5 3 1,-5-1 10,0 4 1,-1-3-90,-2 4 156,0-1 0,-2 5 82,-1-1 1,0-1 60,-5-2 0,5 2-61,-5-2 1,0 1 139,-3-2 0,1 3 2,2-2 0,-2-2-34,2 2 1,2-2 52,-2 2 1,6-2-79,-2-2 159,3-3-133,1 10 21,0-10 1,1 8 11,3-5 1,2-1 82,6-3 1,0 2-33,4 1 1,-2-1-70,5 1 1,-4 0 94,4 1 1,-5-3-70,1 3 0,-2 1 44,-2-1 0,1 3-28,-1-3 0,-3 5-139,-1-1 0,-4-2 94,1 2-174,-3-1 1,-1 5-9,0-1 1,-5 1 34,-3-1 1,-6 0 81,-1 1 0,-5-2-12,1-2 0,-3 2-19,-1-3 1,-3 2-12,-1-1 0,-5 1 246,2-5 0,2 1-61,1-2 1,3-1-167,1 1 1,5-1-129,3-2 1,6 0-751,2 0 16,-1-5 0,2-2 69,2-4 844,3-1 0,1 1 0,0 0 0</inkml:trace>
  <inkml:trace contextRef="#ctx0" brushRef="#br0" timeOffset="64">13757 9342 7870,'0'-11'425,"0"5"1,-1 0 303,-3 6-442,2 0 0,-4 0-123,2 0 0,-2 6 31,-5 1 1,-1 5-5,1 3 1,-1 3-158,1 4 0,-1 8 123,1 4 0,0 0-217,-1 4 1,1 3 54,-1 1 1,5 2-68,-1 2 0,4-1 34,-3 1 0,4-1-61,-1-4 1,3 4 135,1-3 0,5 1-22,3-1 0,2 2-75,1-2 0,1-1 47,-1 1 1,1-1-8,-1 5 0,4-4 18,0 0 0,5-5-83,-5 1 1,1-3 73,-1-1 0,-2-4-10,2-4 1,2-2 77,-2-1 0,4-4 143,-4 0 1,1-5-72,-5 2 0,4-8-66,0 0 1,1-4 429,-5 3-302,1-4 1,-1 2-422,0-5 213,-4 0-795,3 0 252,-9 0 0,6 0-1151,-4 0 1711,-1 0 0,3 0 0,-5 0 0</inkml:trace>
  <inkml:trace contextRef="#ctx0" brushRef="#br0" timeOffset="65">14225 9388 7871,'12'-11'473,"-6"3"-55,-2 0-160,-3 6 330,-1-3-39,0 0-27,0 3-27,0-3 41,0 5-512,0 5 0,0 7-71,0 7 1,1 2-7,3 2 0,-3 4-81,3 0 1,1-1 95,-1-3 1,4 0-41,-5 0 0,2-2 38,-1-2 0,-2 2-315,1-6 231,4 0 1,-6-3-298,3-1 1,-3-3 5,-1-1 1,0-3-985,0 4 1399,0-6 0,5 8 0,1-3 0</inkml:trace>
  <inkml:trace contextRef="#ctx0" brushRef="#br0" timeOffset="66">14716 9365 7992,'0'-11'0,"-1"3"0,-3 0 0,2 2 470,-6-1 758,5-4-297,-2 10 101,5-9-515,0 9-81,0-4-319,0 5 0,0 5-11,0 2 1,7 9 147,4 3 0,1 3-232,3 5 1,3 2 80,1 6 0,-2 3-125,2 0 0,-3 5 70,3-1 0,0 2-223,3 2 0,-2-1 78,-1 1 0,-5 4 128,1-1 1,-4-2-392,-3-1-368,-3-8 631,0 11 0,-4-9-158,3 2 0,-3-3 51,-1-5 1,-4 0-71,1 1 0,-6-6 84,1-3 1,-2 2-55,-1-1 0,-1-4 117,1-4 0,1-5-48,2 1 1,-2-2 166,2-2 0,3 1-335,1-1-212,3-5 90,1 5-204,0-10 287,0 4 250,0-5 1,-5-5 0,-1-2-1</inkml:trace>
  <inkml:trace contextRef="#ctx0" brushRef="#br0" timeOffset="67">15127 9388 7953,'-5'-11'405,"4"-1"-260,-4 1 1,5-1-64,0 1 0,0 3-292,0 1 401,0 4-106,0-7 0,1 7 252,3-4 1,2 3 390,6-4 0,-1 6-687,1-2-38,-1-2 1,0 4-127,1-1 0,-5 3 107,1 3 0,-4 4-146,4 4 1,-6 1 51,2-1 1,-3 2-63,-1 2 1,0-2-3,0 2 1,0 1-81,0 0 1,-1-2 259,-3-7 1,3 3-89,-3-2 0,3-2 282,1 2-102,0-6 257,0 4 923,0-6-1141,5 0 0,-3 0 9,6 0 0,0 0-68,3 0 0,0 3 29,1 1 0,-1 0-111,1-4 0,3 4 72,0 0 0,2 1-143,-2-2 0,-2 0 88,2 5 1,-3-5-48,0 5 0,-5-4-63,1 3 1,-5 1 109,0 3 0,-1 1-54,-2-1 1,-3 2 37,-4 2 0,-2-2 59,-10 2 1,-2 3-58,-5 1 0,0-3 69,-4 0 1,7-2-56,-4 1 1,10-6-249,-6 2 0,11-3-82,1-1 1,6 2-506,-3-5-452,6 0 1274,-3 1 0,5-4 0,0 4 0</inkml:trace>
  <inkml:trace contextRef="#ctx0" brushRef="#br0" timeOffset="68">15573 10016 13897,'-7'0'-552,"2"0"1,5 0 0,0 0 0</inkml:trace>
  <inkml:trace contextRef="#ctx0" brushRef="#br0" timeOffset="69">16064 9491 7950,'-10'-8'0,"2"1"290,3-1 0,1-3-18,0-1 0,2 4 27,6 1 1,-2-1 40,6-3 1,1-1-80,6 1 0,1 1-12,3 2 1,2-2-29,-6 2 1,4 3-195,-4 2 0,4 1 105,-3 2 0,-1 2-88,-4 1 0,1 5-249,-1 7 1,-5-1 144,-2 5 0,-3 4-210,-1 4 0,-5-1 119,-2-3 0,-3 4-158,-2-1 1,1 1 91,-1-4 1,-3 0 102,0 0 1,0-2 37,3-2 1,1-1 129,-1-3 1,1-2 18,0 2 0,4-6-111,3-1 310,3-6-177,1 8 0,6-8 187,6 1 0,6-1-65,8-2 0,-2 0-94,3 0 0,2-2-62,2-1 1,-3 1-19,-2-1 0,1-3-220,-4 3 1,1-1 93,-9 4 0,0 0-634,-3 0 0,-5 0-63,1 0 780,-6 0 0,4 0 0,-6 0 0</inkml:trace>
  <inkml:trace contextRef="#ctx0" brushRef="#br0" timeOffset="70">16041 10039 7888,'-8'0'2178,"1"0"-1507,4 0-698,8 0 0,-1-1 261,8-3 1,0 3 183,3-3 1,7 1-197,1-1 1,5 2 44,6-6-451,0 6 217,6-8 0,-4 7-86,6-5 0,-1 5-248,1-5 0,1 4 172,-5-3 1,-4 4-20,-3-1 0,-6 2-202,2-2 1,-8 3-418,-4-3 0,-2 3 152,-2 1 615,-5 0 0,5 0 0,-5 0 0</inkml:trace>
  <inkml:trace contextRef="#ctx0" brushRef="#br0" timeOffset="71">16132 10256 8013,'7'-5'0,"-1"0"1113,-2-3 1,3-2-656,9 2 1,0-2-645,3-1 1,3 3 463,-3 1 0,-3 0-43,0 0 0,1-2 88,2 5 1,-1-1-117,1 1 0,-5 3-204,1-3 1,2 3 114,-2 1 0,0 0-105,-3 0 0,-5 4 2,1-1-96,0 6 0,-1-4-166,1 3 1,-6 2 93,2-2 0,-3-2-39,-1 2 0,0-1 39,0 5 0,-3-5 109,-1 1 0,-4 0-19,4 3 0,-5-3 278,2-1-96,2 1-100,-5 3 0,7-3 213,-4-1-121,4-4 187,-2 7-252,10-9-11,1 10 0,7-10 306,2 3-279,-2-3-13,8 4 114,-3-4 0,5 4-93,0-5 1,0 0 2,0 0 1,-4 4-55,0 0 1,-4 4 0,3-3-2,-2 1 1,-4 2-174,-5 3 1,-3 0 62,4 1 1,-7 1-125,-1 2 1,-6-3 58,-10 4 1,-1 1-179,-6 2 1,-5-1 45,-3 1 0,-2-3 159,-1 3 1,-4-5 95,0 1 1,0-6-181,4-2 88,4-4 13,3 2 1,9-5-114,3 0-338,2 0 1,6-1-49,4-3 612,6-3 0,9-9 0,6-2 0</inkml:trace>
  <inkml:trace contextRef="#ctx0" brushRef="#br0" timeOffset="72">18976 9936 13612,'0'-6'-971,"0"1"0,0 5 0</inkml:trace>
  <inkml:trace contextRef="#ctx0" brushRef="#br0" timeOffset="73">20027 9399 7867,'-6'-7'447,"2"-1"333,2 6-1242,2-3 1280,0 5-644,6 5 0,-4 2-21,6 8 1,-6 3-70,2 5 0,1 5 5,-1 2 1,0 0-32,-4 0 0,0-1-82,0 2 1,0-3-56,0-5 0,0-2 7,0-2 1,0 1-250,0-4 0,4-1-113,-1-4 0,2-3-824,-1 0 1258,-3-6 0,5 8 0,-6-3 0</inkml:trace>
  <inkml:trace contextRef="#ctx0" brushRef="#br0" timeOffset="74">19798 9925 8140,'6'-7'1212,"1"4"1,3 1-1020,2 2 1,-5 0 443,1 0-345,5 0 0,2 0-28,8 0 1,2-1-36,9-3 0,2 3-441,2-3 1,0-2 206,8-2 0,-3 2-413,6-2 0,-3 4 238,-4-3 0,-3 3-645,-4-4 1,-6 6 216,-3-2 0,-7 3 608,-3 1 0,-4 0 0,0 0 0</inkml:trace>
  <inkml:trace contextRef="#ctx0" brushRef="#br0" timeOffset="75">19901 10130 7847,'-5'0'878,"5"0"0,9 0-401,6 0 0,1 0-333,-5 0 0,2 0 465,2 0 0,-1 0-169,5 0 0,-1 0-130,1 0 1,6 0-100,-2 0 0,2-1-185,-2-3 1,-1 3 57,-3-3 1,-3 3-264,-4 1 1,-5 4-1,1 0 1,-6 4-147,2 0 0,-3-2-183,-1 2 1,-2 0 202,-6 3 1,1 0 63,-9 1 0,-1 1 34,-2 2 1,-2-3 234,2 4 1,-2 0-128,2-1 0,-2 2 206,2-2 1,3-2 69,4 2 0,2-2 335,3-2-87,2 1 1,5-1-169,0 0 1,5-4 400,2-3 1,9 1-245,3-2 1,2 1 130,2-4 1,5 0-164,2 0 1,3 0-3,2 0 0,-4 0-255,4 0 1,-7 0-395,6 0 1,-6 0-1127,2 0 1,-8-4 193,1 1 1201,-3-1 0,-2 4 0,-2 0 0</inkml:trace>
  <inkml:trace contextRef="#ctx0" brushRef="#br0" timeOffset="76">7133 11592 7655,'0'-6'884,"0"-4"-111,0 8-156,0-3 173,0 0-224,0 4 48,0-4-443,0 5 1,-2 5-112,-1 3 0,1 3 46,-1 4 0,-3 4 80,3 8 1,-1 6-291,4 5 1,0 4 108,0-4 1,0 5-289,0-1 1,4 1 151,-1-1 0,6-3-246,-1-4 0,-2-1 128,2 0 1,-2-5 13,2-2 1,1-4 74,-5-4 1,1 1 9,-2-5 0,-1 1 251,2-5 1,-3-3-94,-1-1 1,0-3-564,0 4 184,0-6-741,0 3 1112,0-5 0,0 5 0,0 2 0</inkml:trace>
  <inkml:trace contextRef="#ctx0" brushRef="#br0" timeOffset="77">6927 11684 8009,'6'-12'-3,"0"1"71,-6-1 1,1 5 143,3-1 0,-2 2 15,6-2 1,-1-1 149,5 5 1,-1-3-91,1 3 0,3-5-95,0 2 0,9 0 49,-1 0 1,6 0-197,-2 0 1,5-2 116,-2 5 0,-1 0-249,2 4 0,-2 0-164,1 0 0,-2 0 140,-5 0 1,-4 4 4,0 0 0,-1 5 26,1-2 0,-4 3-63,-7 2 0,-3-1 84,-5 1 0,0 3 34,0 0 1,-10 5 6,-5-1 0,-7 3-1,-5 1 0,-2 3-68,-5 1 1,1-1 58,2-7 1,0 1-260,4-5 0,2 0 83,6-3 1,2-2-1174,6-3 1377,4-1 0,7-6 0,7 0 0</inkml:trace>
  <inkml:trace contextRef="#ctx0" brushRef="#br0" timeOffset="78">7864 11455 7901,'3'-7'156,"1"-1"0,0 4 461,-4-3-184,0 4 606,0-7-275,0 9-274,-5-5-246,-1 6 0,-6 0-178,1 0 0,-1 2 40,1 2 1,-2 6-43,-2 5 1,2 5 18,-2-1 1,-1 8 24,0 3 1,0 3-154,1 2 1,3 4-10,1 3 1,-1 2 11,5 2 0,2 2-28,1-2 0,3 2-108,1-6 1,0 1 24,0-1 1,3 1-172,1-5 0,5-1 102,-1-7 1,2 2 104,1-5 1,1-1 78,-1-3 1,1-4-88,-1 0 0,0-1 189,1 1 1,-1-2-68,1-6 1,-1 3 99,1-3 0,-1 3-74,0-6 0,0-2 80,-4 2 0,3-4-344,-2 3 0,-2-4 95,2 1 1,-4-3-571,3-1 242,-4 0 474,2 0 0,-5-5 0,0-1 0</inkml:trace>
  <inkml:trace contextRef="#ctx0" brushRef="#br0" timeOffset="79">8126 11798 7801,'0'-12'237,"-1"2"320,-3 3-507,3-4 273,-4 5 461,5 0-153,0 1-475,0 5 1,0 5 77,0 2 0,1 5-13,3 3 0,-3 7-41,3 4 1,-3 5-86,-1-5 1,4 6-190,0-1 1,4-2 100,-5 1 1,6-4-311,-1 0 0,-2-2 177,2-1 1,-4-1-174,3-3 0,-3-3 51,4-4 0,-6-1 22,2 1 0,-1-6-361,0-2-571,-1-3 1158,3-1 0,-5 0 0,0 0 0</inkml:trace>
  <inkml:trace contextRef="#ctx0" brushRef="#br0" timeOffset="80">8046 11821 7832,'0'-17'-152,"-3"4"356,-1-2 1,0-1 348,4 0 0,0 5-104,0 3 1,1 2 58,3-2 0,-1-2-277,4 3 1,5-2 12,3 1 0,5-1-295,-1 6 1,3-5 103,1 4 1,3-1-268,1 1 0,0 3 7,-5-3 0,4 3-166,-3 1 1,2 0 176,-6 0 1,-1 5-114,1 3 0,-9-2 161,1 2 1,-3-1 7,0 5 0,-3 0-1,-5 3 1,-2-1-12,-1 5 1,-5-3 324,-7 3 1,-4 0-15,-8 4 1,6-2-61,-6-2 1,5 2 13,-4-6 0,5 1 208,2-1 0,5-6-124,-1 3 0,8-7 405,3 2-298,-3-4-205,6 7 0,2-9-91,11 3 0,0-1-4,8 1 1,-1-3-142,3 3 0,2-2 54,3 2 0,-3-3-180,3 3 1,-3 2-26,-1 2 1,-4-2 92,0 2 1,-1-2 21,1 2 0,-3 2 27,-4-2 1,-5 2-66,1 1 1,-6 1 128,2-1 0,-3 1 105,-1-1 0,-1 0-18,-3 1 1,-3-1 203,-8 1 1,-3-1 318,-5 1 0,0-1-267,0 0 0,-1 1 94,-2-1 1,0-3-31,-4-1 1,4 0-184,0 0 0,5 2-396,2-5-885,5 0 1026,-2-4 113,10 0 0,0 0 0,6 0 0</inkml:trace>
  <inkml:trace contextRef="#ctx0" brushRef="#br0" timeOffset="81">8971 11501 8013,'0'-12'0,"0"5"58,0-1 1,0 4 457,0-3 154,0 4 319,0-2-280,0 5-437,-5 0 1,4 7-107,-3 4 1,3 10 27,1 10 1,0 3-73,0 4-61,0 3 0,1 8 24,3 1 1,-1-1 62,4-3 1,-3 4-568,4-1 0,-4 1 295,3-5 0,-3-3-440,4 0 1,-2-9 244,2 1 1,0-7 67,-4 0 0,4-5 198,-4-3 1,1 2 258,-1-6 1,-3 0 100,3-3 0,-3-5-151,-1 1 0,0-1 86,0 5 1,0-5-89,0 1-424,0-5 270,-5 7 0,2-9-945,-4 3 0,3 1 945,-4-1 0,6 0 0,-3-4 0</inkml:trace>
  <inkml:trace contextRef="#ctx0" brushRef="#br0" timeOffset="82">9383 11672 7933,'0'-6'542,"0"1"-81,0 5-211,-5 0 1,3 5-49,-2 2 0,3 5 14,1 3 1,0 3-60,0 5 1,4 3 67,0 1 0,5 9-240,-2-2 0,0-1-42,0-3 1,0 1-66,0 3 1,3-1 48,-2-3 0,-3 2-136,-1-5 1,1-1 79,-1-3 1,3-4 129,-3 0 1,0-5-73,-4 2-2,5-4-607,-4 0 160,4-1 520,-5-5 0,0-1 0,0-5 0</inkml:trace>
  <inkml:trace contextRef="#ctx0" brushRef="#br0" timeOffset="83">9725 11695 7807,'0'-11'10,"0"-1"302,0 1 119,0-1 323,0 1-212,0-1 161,0 6-491,0 1 0,0 15-109,0 5 0,0 7 77,0 5 1,4 3-27,0 8 1,3-1-71,-3 5 1,4-2-154,-4 2 1,3 1-321,-3-4 0,4 2 242,-4-3 0,3-3-197,-3-5 0,4-8 129,-5 1 1,5-8 77,-4 0 1,0-2-10,-4-2 0,1-3-186,3-1 75,-3-4 48,4 2 209,-5-5 0,-10 5 0,-3 1 0</inkml:trace>
  <inkml:trace contextRef="#ctx0" brushRef="#br0" timeOffset="84">9371 12083 7836,'7'-5'150,"3"4"89,-3-3 0,5-1 391,3 1 0,-2 0-194,2 4 0,3-1-31,1-3 0,2 3-153,2-3 0,4 3-29,-1 1 1,6-1-660,-1-3 1,-2 3 301,1-3 0,-6-1-968,-1 1 0,-1-1 1102,-7 1 0,0-2 0,-3-6 0</inkml:trace>
  <inkml:trace contextRef="#ctx0" brushRef="#br0" timeOffset="85">10079 11684 7833,'0'-12'96,"0"1"1,-1 4 248,-3 4 392,3-4-86,-4 6-390,5-4 0,0 6-144,0 3 1,0 2 70,0 6 0,0 5-89,0 6 1,0 5 83,0 7 1,4 0 31,0 3 0,1-1-33,-2 5 1,-1-5-455,1 1 0,3-4-2,-3-4 0,2 2-121,-1-5 0,-3-2 190,3-6 0,-2 1-27,-2-4 1,1-5-194,3-3 122,-3-1 39,4 5 1,-1-5-101,0 1 364,-1-5 0,-3 2 0,0-5 0</inkml:trace>
  <inkml:trace contextRef="#ctx0" brushRef="#br0" timeOffset="86">10342 11764 7767,'0'-20'910,"0"1"0,0 9-790,0-1-135,0 7 563,0-1 112,0 5 0,1 6-428,3 6 0,-1 9-218,4 10 1,-3 3 110,4 4 1,-5-1-254,5 5 0,-4-4 44,3 4 0,-4-5-47,1 1 1,1-7-331,-1 0 1,3-7 187,-3-1 0,5-2-227,-1-5 0,-3-1 161,-1-4 1,1-3-161,-2-1-395,1-4 894,-4 2 0,0-5 0,0 0 0</inkml:trace>
  <inkml:trace contextRef="#ctx0" brushRef="#br0" timeOffset="87">10079 12220 7784,'0'-11'0,"2"0"0,1-1 0,4 1 120,4-1 0,4 2-120,1 2 0,4 0 1295,-1 4 0,-1-5-768,1 1 1,0 2-613,4-2 0,3 6-426,1-2 0,3-1-1803,-3 1 2314,5 0 0,-3-1 0,5-1 0</inkml:trace>
  <inkml:trace contextRef="#ctx0" brushRef="#br0" timeOffset="88">10662 11684 7863,'0'-12'0,"0"5"246,0-1 319,0 0 110,0 2-128,0-4-310,0 9-58,0-5 1,4 17-103,-1 4 0,6 8 54,-1 7 0,-2 2-57,2 10 1,-2 0-24,2 3 1,1 1-264,-6 0 1,5-2-227,-4-2 1,4 0 241,-5-8 0,1 2-10,-4-10 0,1 0 42,3-7 1,-3 1-79,3-5 1,-2-3-75,-2-5-18,5 1 1,-4-1-163,3 1 496,-3-5 0,-1 2 0,0-5 0</inkml:trace>
  <inkml:trace contextRef="#ctx0" brushRef="#br0" timeOffset="89">11004 11764 7927,'0'-18'53,"0"1"126,0 6 0,0 3 873,0 1-587,0 4-119,0-2 191,0 5-328,5 10 0,-2 4-130,5 13 0,-6 6-38,2 5 0,1 6-120,-1 2 0,0-2 3,-4 2 1,1-2-273,3-6 0,-3-1 245,3-6 1,1-5 67,-1-7 0,1-2-830,-1-6 0,-3 1-179,3-1 329,-3-4 715,-1 3 0,-5-4 0,-1 5 0</inkml:trace>
  <inkml:trace contextRef="#ctx0" brushRef="#br0" timeOffset="90">10742 12152 7874,'1'-12'217,"3"1"1,2 1 373,6 2 0,-1-1-231,0 6 1,1-3-260,-1 3 0,6 1-267,2-1 0,4-3-833,3 3 705,3-6 1,4 6-200,-2-4 0,2-1-779,-3-3 1272,3-1 0,-3 1 0,-3-1 0</inkml:trace>
  <inkml:trace contextRef="#ctx0" brushRef="#br0" timeOffset="91">11564 11764 7898,'-11'-23'0,"4"1"0,3 3 0,3-1 0,1 5 0,0-1 0,0 10 0,0-4 0,0 10 0,0 0 0,0 11 1294,0 12 1,0 5-590,0 6 1,0 6-368,0 1 0,0 3-274,0-3 0,4 3-262,0-6 0,3 0-258,-3-4 1,1-5 253,-1-2 1,-3-4-169,3-4 0,-1-3 101,1-4 0,-3-5 32,3 1-252,-3-6-848,-1 4 314,0-6 1023,-5-6 0,-2 0 0,-4-5 0</inkml:trace>
  <inkml:trace contextRef="#ctx0" brushRef="#br0" timeOffset="92">11244 11729 7823,'0'-11'450,"0"-1"147,0 1 1,2 0-494,1-1 1,0 5 63,4-1 1,1 5 318,3 0-243,1 1 0,3-1-33,0-1 1,9 0-3,-1 4 0,8 0-280,-1 0 1,3-4 145,1 0 1,1 0-420,-1 4 1,3-1-110,-3-3 1,2 3-158,-10-3 1,1-1 83,-4 1 1,2-1-966,-2 2 1491,-3 1 0,-3-8 0,1 4 0</inkml:trace>
  <inkml:trace contextRef="#ctx0" brushRef="#br0" timeOffset="93">11929 11421 7897,'7'-12'933,"-2"0"-551,-5-3 1,1 3-272,3 1 269,-3-1 580,4 11-563,-5-4 1,5 6-132,3 3 0,3 7-50,5 8 1,1 8-1,6 4 0,0 2 135,0 1 0,4 1-160,-1 3 0,-3-1-157,-4 5 1,-5 0 77,1 4 1,-3-4-774,-5-1 1,-2 1 128,-5 4 0,0-5-104,0-3 1,0 1 227,0-1 0,-5 0-152,-2-4 1,-3 1-50,-2-1 0,-1-1 202,-2-3 1,3-2 10,-4-5 0,0-1 396,1-3 0,-1-3 0,5-4 0,0-1 0</inkml:trace>
  <inkml:trace contextRef="#ctx0" brushRef="#br0" timeOffset="94">13357 11695 7795,'5'-11'-106,"-4"-1"22,5 1 617,-6-1 9,0 6 26,0-4-231,-6 9 1,0-5-112,-5 6 0,-1 6-2,1 1 0,-1 10 12,1 5 0,-4 3-27,0 5 0,-4 1-123,3 3 0,-3 3-1,4-3 0,-5 3-240,1-7 1,-3-2 11,-1-1 0,2-3-83,2-1 1,-3-6 97,3-1 1,-3-5 54,0-3 1,-1 1-82,0-6 1,0 1 24,0-4 0,0 0-7,1 0 0,4-1 114,3-3 0,3-2 134,5-6 0,-2 1-84,5-1 0,0-4 3,4-3 1,5-3 67,3 0 1,-1-1-109,5 0 1,-2 1 83,9 3 1,0 3-42,4 4 0,1 6 88,3 2 1,-3 4-44,2 4 0,2 7 63,-1 8 1,5 4-57,-2 4 0,-1-2-11,2 6 1,-5-6-383,5 2 0,-1 1 162,5-2 1,-2 0 128,-3-7 0,-1-3-137,-2-4 0,-3-6 269,3-2 0,-3-3 60,-1-1 0,-4 0 132,0 0 1,-5 0-276,1 0 0,-2-4-181,-2 0 0,-5-4-658,-2 0 0,-3 2 158,-1-2 648,0 0 0,0-3 0,0 0 0</inkml:trace>
  <inkml:trace contextRef="#ctx0" brushRef="#br0" timeOffset="95">14237 11409 7843,'0'-11'-281,"0"3"572,0 1 17,0 4 0,0-3 92,0 2-208,0 3 1,5-8-119,2 5 83,3-5 0,3 7 31,2-6 1,-1 4-2,5-3 1,0 4-154,4-1 0,-4 2 75,0-2 1,-1 3-160,1-3 0,-3 3 42,-4 1 0,-1 5-216,1 2 0,-6 1 31,-2 3 1,-3 0 41,-1 8 1,-1-4-43,-3 4 1,-2 0-63,-6 4 0,-3 0-64,0-1 1,-5 0 119,1-3 0,-3 3 162,-1-3 0,4-3-110,0-1 1,5-2 243,-1-2 0,6-3 23,1 0 0,6-4 170,-2 3-134,3-4 0,1 3-94,0-2 0,5-3 283,2 3 1,9-3-104,3-1 0,2 0 12,2 0 0,4-1 54,-1-3 1,5 3-129,-4-3 0,3-1-99,-3 1 0,-1 0-167,-3 4 1,-4-3-4,0-1-114,-5 0 1,3 4-1407,-6 0 1609,-5 0 0,-1-5 0,-5-2 0</inkml:trace>
  <inkml:trace contextRef="#ctx0" brushRef="#br0" timeOffset="96">14191 11866 7872,'1'-6'-176,"3"2"1,-2 3 175,6 1 0,-4-1 912,3-3 0,2 3-217,7-3 1,1 2 320,6 2-635,0-5-133,0 4 0,5-8-48,2 5 0,-1-1-252,2 2 1,-1-3 105,5-1 1,-2-2-118,-3 5 0,2-3-331,-6 3 0,0-4-359,-7 4 0,2-1 103,-2 1 1,-2 3 649,-2-3 0,-2-2 0,-2 0 0</inkml:trace>
  <inkml:trace contextRef="#ctx0" brushRef="#br0" timeOffset="97">14305 12095 10460,'6'-7'946,"1"2"-538,-3 5 0,2 0-322,5 0 1,2-4 33,2 1 0,2-1-34,2 4 0,2-1 50,-2-3 1,7 3-173,0-3 1,1 2 52,-4 2 1,0-3-162,0-1 0,-6 0-386,-1 4 362,-4 0 0,-4 4-143,-1 0 246,-4 5 0,1-4-57,-8 2 0,1 3-8,-4-2 1,-2 2 4,-6 2 1,2-1 27,-2 0 1,2-3 8,2 0 0,-1-2 175,1 2 1,3 0-107,1-4 542,4 0-87,-2 1 152,5-4-455,0 5 1,5-5 2,3 3 0,2-3 32,1 3 0,5 1-208,-1-1 0,4 3-65,-4-3 1,4 5 114,-4-2 1,4 4-123,-3 0 1,3 0-79,-4 1 0,0 1-50,-4 2 1,-4-1 80,-3 5 0,-3-4-72,-1 4 1,-1-1 182,-3 1 0,-3 1-58,-4-5 1,-4 1 201,0-5 1,-6 0-132,2 1 1,1-1 155,-1 1 1,0-5-40,-3 1 0,0-6-246,3 2 1,2-2-481,6-2-54,0 0 0,4-6 142,3-1 0,4-7 556,4-1 0,8-11 0,5 2 0</inkml:trace>
  <inkml:trace contextRef="#ctx0" brushRef="#br0" timeOffset="98">14967 11364 7803,'0'-18'0,"0"2"-78,0 4 1,0 1 82,0-1 0,0 5 1066,0-1-686,6 5 0,-5-3 777,3 2-345,-3 3-599,-1-4 0,4 6-21,-1 3 1,5 2 41,-4 6 0,5 1-82,-2 2 1,4-1 1,0 5 1,2 4-53,2 3 1,-2 6 15,2-2 1,1 3-161,0 2 0,3 3 73,-4 0 1,1 4-115,0-4 1,-8 4 125,4-4 1,-5 4 22,1-4 1,-3 0-710,-5-4 0,0 2 324,0 2 0,-5-7-15,-3 4 1,1-4 20,-5 4 1,4-1-12,-8 0 1,4 0 206,0 1 0,1-6-74,-1-3 1,-3 2-50,0-1 0,-2 0 53,2-4 0,1-2-310,-5-2 1,5-1 120,-1-3 1,4-6-482,3 2 852,-2-7 0,-2 1 0,-5-5 0</inkml:trace>
  <inkml:trace contextRef="#ctx0" brushRef="#br0" timeOffset="99">14020 11330 7824,'6'0'239,"-1"0"0,-4 0 498,3 0-253,-3 0 1,4 5-50,-5 2 1,-1 8-26,-3 4 1,-2 8-163,-5 4 1,-1 4 12,1 7 1,-5-1-170,1 4 1,-4 5-96,4-5 1,1 4 81,6-4 1,-1 0 97,6-3 0,-1 1-416,4-5 1,0 0 155,0-4 1,5-1 7,3-2 1,2 0-208,1-4 0,2 3-419,2-3 1,-1 0 372,5-4 0,-1-2 268,1-2 0,2 2 12,-2-6 1,-1 0-58,1-4 1,-4 1 253,5-1 1,-5-3-67,4-1 1,-5-3-22,1 4 0,-2-6-260,-2 2 0,1-2-303,-1-2 1,0 0 122,1 0 378,-6 0 0,4 5 0,-3 1 0</inkml:trace>
  <inkml:trace contextRef="#ctx0" brushRef="#br0" timeOffset="100">15493 11250 7769,'-4'-12'80,"0"1"0,0 3 294,4 1 136,0 4 298,0-7-498,5 9 1,2-5-24,4 6 0,-3-3 40,-1-1-168,1 0 0,3 4 10,1 0 1,-1 0 26,1 0 0,-5-1-188,1-3 1,0 3 71,3-3 1,0 3-184,1 1 0,-1 1 75,1 3 1,-5-2-255,1 6 132,0-1 0,-1 5-7,1-1 0,-6 1 83,2-1 0,-3 1 27,-1-1 0,-3 0 5,-1 1 1,-5-1-10,1 1 1,-2-1 191,-1 1 1,3-5-70,0 1 340,1-1-99,-5 5 112,1-1-30,5-4-273,-4 3 1,8-8-176,-2 6 1,8-4 107,4 3 1,2-3-117,1 4 1,2-4 63,2 3 1,-1-1-36,5 2 0,-3 1 78,3-5 0,0 5 1,3-2 1,-2 0-52,-1 0 0,-5-3 24,1 4-52,-3-6 98,0 8-142,-6-3 1,-2 3 88,-8-3 1,-6 2-46,-5-5 1,-5 4-37,0-4 0,-1 4-131,-2 0 1,-2-2 6,2 2 1,-3-4-221,7 3 0,3-4-1405,1 1 1291,2 2 0,5-1 526,1 3 0,4 2 0,-2-4 0</inkml:trace>
  <inkml:trace contextRef="#ctx0" brushRef="#br0" timeOffset="101">15904 11832 10341,'0'6'3558,"0"5"-3178,0-10 1,0 5-350,0-2-271,0-3 0,0 6-1121,0-4-1613,0-1 2974,-5 3 0,4 0 0,-4 1 0</inkml:trace>
  <inkml:trace contextRef="#ctx0" brushRef="#br0" timeOffset="102">16623 11215 7772,'-11'-6'1010,"5"1"-164,1 5-522,5 0 0,0 10-55,0 5 0,1 7-69,3 4 1,-2 2 0,6 3 0,-4 6-150,3-3 1,-3-1 37,4-3 0,-6-4-263,2 0 108,-3 4 1,-1-10-58,0 3 1,2-8 85,1 0 1,-1-2-378,1-2 1,-1-3 147,-2 0 1,0-5-612,0 5 1,-2-6 876,-1 2 0,-4-2 0,-4-2 0</inkml:trace>
  <inkml:trace contextRef="#ctx0" brushRef="#br0" timeOffset="103">16372 11798 7842,'0'-7'2298,"0"2"-1968,0 5 0,7 0 192,4 0 0,5 0-174,7 0 0,5 0 56,3 0 0,5-1-291,3-3 1,4 2 73,-1-6 0,5 4-468,-2-3 1,3 3 323,-6-4 1,-2 4-206,-2-3 0,-3 3-231,0-4 0,-6 6-463,-3-2 0,-7 3 171,-3 1 0,-4 0-1100,0 0 1785,-6 0 0,-1 0 0,-5 0 0</inkml:trace>
  <inkml:trace contextRef="#ctx0" brushRef="#br0" timeOffset="104">16601 12072 7831,'-12'5'1503,"-4"-4"-362,3 4-740,2-5 0,6-1-3,5-3 0,1 2 40,3-6 1,3 4-87,8-3 0,3 3-246,5-4 1,1 2 81,3-2 1,-2 2-182,6 2 1,-6 3 24,2-3 1,-7 3 34,-1 1 0,-5 0-190,1 0 0,-2 4 33,-2-1 1,-4 2-132,-4-1 1,3-1 74,-3 4 1,1-3 80,-4 4 1,0-1 10,0 5 0,-5-2-375,-3-2 0,-2 2 128,-1-3 0,-1 4 120,1 0 0,1-3 179,2-1 0,-2 0-123,3 0 1,1 0 413,3-4-131,-4-1 28,6 3 0,-4-4-44,5 3 0,1-3 52,3 3 0,-1-3 0,4-1 0,2 1-101,6 3 1,-1-3-33,5 3 1,0 1-6,4-1 0,-4 4-111,0-4 0,-1 4 63,1 0 0,3 2-77,-3 2 0,-3-1 57,-1 0 0,-3 1-152,-5-1 0,2 1-9,-5-1 0,0 1-77,-4-1 0,-6 2 90,-6 2 0,-4-4-67,-7 1 0,0-1 242,0-3 1,0 1-128,0-2 0,-3 0 263,-1-4 0,-5-1-92,2 2 0,2-3-293,1-1 1,-1 0-209,2 0 1,4-4-454,7 0 0,4-5 333,3 2 562,3-9 0,10-1 0,1-6 0</inkml:trace>
  <inkml:trace contextRef="#ctx0" brushRef="#br0" timeOffset="105">19090 11684 10107,'-7'3'-321,"-1"1"1,6 1-172,-2-1 0,3-1-888,1 4 1380,0-4 0,0 7 0,0-4 0</inkml:trace>
  <inkml:trace contextRef="#ctx0" brushRef="#br0" timeOffset="106">20027 11181 7840,'0'-11'301,"0"-1"0,1 5 216,3-1 189,-3 5-285,4-2 501,-5 5-95,0 0-682,0 5 0,0 7-52,0 7 1,4 2 143,0 2 0,0 5-160,-4 3 0,0 0 89,0 0 0,1 2-214,3-3 0,-2-2-14,6-1 0,-4-3-365,3-1 1,-3-4 9,4 0 0,-4-6-201,3-2 0,-4 0-556,1-3 1174,2-3 0,-5 5 0,4-3 0</inkml:trace>
  <inkml:trace contextRef="#ctx0" brushRef="#br0" timeOffset="107">19856 11718 8492,'5'-10'1299,"2"2"1,0 3-952,0 5 1,-3 0 267,4 0 0,1-4-193,6 0 0,3-3-185,4 3 1,2-4-35,3 5 1,2-5-187,6 4 1,4-3 6,3 3 1,-2-4-3,2 4 1,-5-3-95,1 3 0,-4-4-380,-3 4 0,-3-3-581,-5 3 0,-2 0 448,-2 4 0,-2 0-540,-6 0 0,-3 0 1124,-1 0 0,-4 5 0,2 2 0</inkml:trace>
  <inkml:trace contextRef="#ctx0" brushRef="#br0" timeOffset="108">20027 11923 7775,'-12'0'737,"6"0"1098,1 0-922,5 0-539,0-5 1,5 4-26,3-3 0,2 2 156,1-2 1,5 3-220,-1-3-199,5 3 1,-2-1 41,5-2 0,-4 3 88,0-3 0,-5 3-270,1 1 1,-6 5 115,-2 3 0,-4-2-361,1 2 0,-3-1 151,-1 5 1,0 3-117,0 0 1,-6 2 39,-6-2 0,1-1-36,-4 5 1,1-5-57,-2 1 1,4 2 98,-3-2 0,-1 4 17,5-4 1,-3 4 49,6-4 1,3 1 210,1-5 0,3-3-134,1-1 1,1-4 773,3 1 0,4 1-84,7-1 0,3-1 193,5-3 0,0 0-380,-1 0 1,1 0-53,0 0 0,0 0-410,0 0 1,-2 0 119,-2 0 0,-2 0-2253,-6 0 1132,1 0 1032,-6 5 0,-6 2 0,-6 4 0</inkml:trace>
  <inkml:trace contextRef="#ctx0" brushRef="#br0" timeOffset="109">6002 8177 8157,'0'-7'-119,"0"-1"286,0 6 218,0-3 1,-1 1 193,-3 0 324,3 0-155,-4 4-3566,5 0 1998,5 5 820,-4-4 0,4 10 0,-5-5 0</inkml:trace>
  <inkml:trace contextRef="#ctx0" brushRef="#br0" timeOffset="110">6048 8554 10355,'-5'7'1943,"3"-2"-1409,-3 0-433,5 1 0,2 4-166,1-2 1,0 1-587,5-5 1,-5 3 277,5-3-1799,0 0 2172,3-4 0,0 5 0,1 1 0</inkml:trace>
  <inkml:trace contextRef="#ctx0" brushRef="#br0" timeOffset="111">1351 14345 7944,'0'-8'12,"0"1"207,0-1 1,0 0 250,0 1 55,0 4 1,0-7 60,0 9-144,0-4-252,0 5 17,0 5 0,0 1-179,0 6 0,0 5-51,0 6 1,0 5 4,0 6 1,0 6 42,0 2 1,1-2-78,3 2 0,3 0 27,4 4 1,0-2 69,1-1 1,-1-4-144,1-4 1,-1-5 88,1 0 1,-2 0-115,-3 0 1,3-2 30,-2-5 0,-3-2 32,-1-2 0,1 2-109,-1-6 0,0-4-606,-4-3-656,5 0 607,-4-2 190,4-1 634,-10-5 0,-1-5 0,-6-1 0</inkml:trace>
  <inkml:trace contextRef="#ctx0" brushRef="#br0" timeOffset="112">1385 14459 7961,'0'-11'408,"0"-1"-172,0 1 1,0-1 209,0 1-172,0 0 1,0 3 424,0 0-103,0 6-360,0-3 1,2 6-177,2 3 1,1 3 103,2 9 0,3-1-59,-2 8 0,6-2 73,1 10 0,0-5-238,-3 5 0,1-6 36,2 2 0,-3-3-7,4-1 1,-2-2 39,1-2 0,-2-2-142,2-6 1,-6-2-57,-2-1 1,1-6 81,3 2 0,-3-3-92,0-1 1,-1 0 84,5 0 1,-5-6-15,1-7 1,-1 1 31,5-7 0,-1 3 2,1-3 0,-1 0 155,0-3 0,-3-5-136,0 0 1,-6 1 187,2 3 0,1-4-93,-1 0 1,0 1 203,-4 3 0,0 1 107,0 3 359,0 3-206,0 10-346,0-5 0,0 15-21,0 0 1,1 11 43,3 8 1,1 5-85,3 6 0,2 6 52,-3 1 1,0 4-190,0 1 1,-3-1 75,4 1 1,-6 1-254,2-2 0,-1-4 95,0-3 1,-1-8-8,1-3 1,3-7 137,-3-1 1,5-5-62,-4 2-353,5-4 175,-3 0-1310,5-1 1118,-4-5 1,-1 0 441,-2-6 0,-3 0 0,4 0 0</inkml:trace>
  <inkml:trace contextRef="#ctx0" brushRef="#br0" timeOffset="113">2231 14448 7920,'0'-12'0,"-4"5"24,0-1 276,0 0 8,4-3 1,0 3 150,0 1 342,0 4-460,0-2 1,0 4 356,0-3-441,0 3 1,-1-2-132,-3 11 1,2 1 10,-6 10 1,4 9-100,-3 6 1,0 8-61,0 0 0,-2 2 55,5 2 0,0 0-250,4 0 0,0-5 121,0-3 1,0-4-104,0-3 1,0-1 72,0-7 1,0 1 74,0-9 0,0 4-59,0-3 0,0-5-422,0-3-360,0-1-49,0-1 237,0 0 0,1-6 210,3 0 1,-3-6 493,3-1 0,3-8 0,-1-3 0</inkml:trace>
  <inkml:trace contextRef="#ctx0" brushRef="#br0" timeOffset="114">2219 14413 7920,'0'-22'0,"0"-5"0,0 0 0,0 2 0,0 6 0,0-1 0,0 4 0,0 1 0,0 4 0,0 4 0,0 2 0,1 7 463,3 1 1,3 6 846,4 10 1,2 3-823,2 12 0,-1 0-280,5 12-371,0-3 1,3 12 353,-3-6 0,1 6-157,-5-2 0,4-2-193,-4-1 0,4-8 128,-3-4 1,0-3-183,-1-5 1,-2-3 58,2-8 1,-2-3 137,-2-4 0,1-1-88,-1 0 1,-1-3-356,-2 0 77,2-6 1,-7 7-663,4-5 324,-4 0 1,-3-3 719,-8 3 0,-7-3 0,-3 4 0</inkml:trace>
  <inkml:trace contextRef="#ctx0" brushRef="#br0" timeOffset="115">2116 14814 7871,'-6'-5'0,"-3"3"755,5-6-426,1 5 1,3-3-34,0 2 1,5 3-131,2-3 0,7 3-196,1 1 0,7 0 80,1 0 1,5 0-58,6 0 0,0 0 85,1 0 1,-1 0-399,0 0 1,0-1-28,1-3 1,-2 1-202,-3-4 1,-2 0 113,-5 0 1,-4-3 433,0 2 0,-5-2 0,2-3 0</inkml:trace>
  <inkml:trace contextRef="#ctx0" brushRef="#br0" timeOffset="116">2756 14391 7885,'-11'0'432,"4"0"1,-2-5 130,5-3 643,1 3-795,3-5 0,0 10-25,0 0 1,0 5-16,0 6 0,5 9-96,2 3 1,0 12-178,0-1 1,1 12 36,3-1 0,0 6-70,-4-5 0,2 5-39,-5-9 0,3 3-262,-3-11 1,4 1 75,-4-8 1,-1-4-326,-3-4 100,6-5 1,-5 2-165,3-4-1089,-3-6 191,-1-1-208,0-5 1655,-5-5 0,-2-6 0,-4-7 0</inkml:trace>
  <inkml:trace contextRef="#ctx0" brushRef="#br0" timeOffset="117">2596 14425 7885,'0'-17'229,"-4"5"195,0-4 1,1 2-181,3-1 0,5 3 0,2-4 1,5 4 44,3 0-128,3 1 1,5 1-4,-1 2 0,6-1-88,3 5 1,3-3-56,4 3 1,-4 0 117,1 4 0,-2 1-306,-7 3 0,1 3 78,-4 4 0,-5 2-50,-3 2 1,-8 3 89,-3 4 0,-4 3 202,-4 1 0,-8 0-115,-11 4 1,-5-1 27,-6 2 1,-6-2-143,-2-2 1,-1-3 131,1 2 1,1-7 30,6-3 0,4-8 87,8 0-168,5-5 0,1 2 0,6-5 0</inkml:trace>
  <inkml:trace contextRef="#ctx0" brushRef="#br0" timeOffset="118">3864 14413 7971,'0'-11'-828,"0"0"1203,0-1 999,0 6-616,0 1-177,0 5 0,0 6-181,0 6 1,1 5-40,3 10 1,-3 2-124,3 5 0,1 8-118,-1 0 0,5 5 64,-2-5 1,0 2-206,0 3 1,-3-8 55,4-4 1,-2-4 106,2-8 1,1 3-494,-6-7-211,6-3 1,-6 1-1169,4-6 788,-4-5-24,2-1 0,-5-6 966,0-3 0,0-2 0,0-5 0</inkml:trace>
  <inkml:trace contextRef="#ctx0" brushRef="#br0" timeOffset="119">3818 14493 7971,'5'-22'235,"-4"-1"172,3 0 1,3 4 146,0 0-306,3 0 1,6 1 56,-1 3 0,9 1-67,-1-1 0,7 2-182,1-2 1,0 7 106,0 4 1,1-1-183,-6 1 0,1 6-41,-4 5 1,-6 5-91,-1 3 0,-7 4-48,-2 8 1,-4-2-77,1 5 1,-10 1 77,-5 3 0,-5 0-5,-7 1 1,-4-1 64,0 0 1,-3 0 43,3 1 0,1-1 144,3 1 0,5-2-28,3-2 1,6 0 82,1-4 1,6-2-108,-2-6 0,3 3 104,1-3 0,9-2 160,2-2 0,8-4-73,0-3 0,6 1 40,2-5 1,4 3-90,-5-3 1,6 1 117,-2-1 1,-2-3-194,-1 3 1,-3-3-188,-1-1 1,-1 0-244,-3 0 1,1 0-1336,-5 0 1698,0 0 0,-3 5 0,-1 2 0</inkml:trace>
  <inkml:trace contextRef="#ctx0" brushRef="#br0" timeOffset="120">4526 14596 7891,'0'-11'839,"-5"-1"0,0 1-584,-3-1 1,3 5-67,5-1 615,0 6-176,0-3-616,-5 5 0,0 9 31,-2 2 1,-2 13 37,5 3 1,-4 6-9,4 5 0,1-1-135,3 5 1,0-5-46,0 1 0,0-3 45,0-5 1,5-2-15,2-5 0,7-5 42,2-3 0,4-3 42,-1 0 1,6-6 41,2-2 0,3-4 5,-3-4 0,1-2-30,-1-6 0,-3 0 22,2-3 0,-2 1-25,-1-5 0,-1 0 19,-3-4 1,-3 1 66,-4 3 1,-1-4-68,1 0 0,-6 1 6,-2-5 1,-3-2-56,-1-3 0,-1 3-89,-3-1 1,1 3 68,-4-3 1,4 0-121,0 0 0,-3 3-363,3 8 1,-1 3 188,4 4 0,0 5-1342,0-1 612,0 5 1052,0-2 0,5 10 0,1 2 0</inkml:trace>
  <inkml:trace contextRef="#ctx0" brushRef="#br0" timeOffset="121">5143 14379 7872,'0'-7'0,"0"-1"439,-5 5 134,4-7 19,-5 9-207,1-4 1,4 10 6,-3 3 0,-1 2-121,1 1 0,-3 6 129,3 2 1,0 4-62,4 3 1,-4 0-33,1 4 1,-1 4-188,4 4 0,0 0-129,0-3 1,0-1-11,0 1 1,0-1-226,0 1 1,0-5 61,0 1 0,0-10 83,0 2 0,0-4 46,0 0 0,0-2-50,0-6 0,0-3 628,0-1-264,5-4 1,1 2-1,6-5 1,-1 0-126,0 0 0,2 0-9,2 0 1,-1 0-452,5 0 1,0 0 178,4 0 1,-4-4-266,0 0 0,-5 0 195,2 4 1,-4 0-1017,0 0 0,-1 0 24,0 0 1207,-4 0 0,3 0 0,-4 0 0</inkml:trace>
  <inkml:trace contextRef="#ctx0" brushRef="#br0" timeOffset="122">5645 14516 7832,'-11'-16'514,"5"3"0,1-7-490,5 4 0,0 1-567,0 4 1668,0 4-406,0 2 186,0 5-566,0 11 1,-2 1-94,-1 11 0,1 5-29,-2 2 1,2 9 28,-2 2 1,3-1-24,-3-2 1,3 1 11,1 0 1,0-2-130,0-7 1,1 2 34,3-5 0,2 0-89,6-5 0,-1-3 96,0 0 1,5-5-184,-1 2 1,4-4-35,-4 0 0,5-2-31,-1-3 1,2 0 45,-2-3 0,1-3-99,-5 3 1,4-3-422,-3-1 1,-1-4 233,-4 0 0,-1-1-401,-2 1 1,-3 2-186,-5-6-85,0 1 1,-5-5 1010,-3 1 0,-7-6 0,-3 0 0</inkml:trace>
  <inkml:trace contextRef="#ctx0" brushRef="#br0" timeOffset="123">5543 14780 8397,'-7'-1'1200,"3"-3"1,4 3-836,4-3 1,6 2-366,6 2 1,3 0 70,-4 0 0,7 0 43,0 0 0,2 0-117,7 0 1,-6-1-219,2-3 1,1 3-74,-1-3 0,-5-2-376,-3-2 0,-5 2 71,2-2 0,-5 1 10,-3-6 589,-3 2 0,-5-6 0,0 0 0</inkml:trace>
  <inkml:trace contextRef="#ctx0" brushRef="#br0" timeOffset="124">5543 14425 7892,'11'0'1206,"0"-5"1,6 2-847,2-4 1,3 4-114,0-1 0,5-1-310,0 1 1,1-1 86,-2 2 1,2 1 167,3-2 1,-3-1 64,-6 2-257,1-1 0,0-1 0,0-2 0</inkml:trace>
  <inkml:trace contextRef="#ctx0" brushRef="#br0" timeOffset="125">6285 14299 10635,'11'0'1379,"0"1"-1705,-4 3 128,-2-2-122,-5 3 1,0-4 197,0 3 0,0-2-1954,0 6 1553,0-1 1,0 5 522,0-1 0,-5 1 0,-1-1 0</inkml:trace>
  <inkml:trace contextRef="#ctx0" brushRef="#br0" timeOffset="126">6262 14757 7791,'0'11'0,"-4"1"1094,1-1-662,-1-4 0,5 3 653,3-3-471,-3 4 0,5-1-202,-2-3 0,-1 2-109,4-5 1,-4 5-1586,1-1 892,-3-3 390,-1 5 0,-5-9 0,-1 4 0</inkml:trace>
  <inkml:trace contextRef="#ctx0" brushRef="#br0" timeOffset="127">1168 15442 8954,'8'2'1074,"0"1"-630,-1-1-214,5 8 1,-1-8 0,1 6 0,-1-6-19,0 2 0,5-2-5,-1-2 0,5 0 95,-1 0 0,-1 0-92,1 0 1,-4 0-14,4 0 0,-4-4-397,5 0 1,-5 0 125,4 4 0,-4-4 39,4 1 1,0-1 31,4 4 1,0 0-85,0 0 1,5 0 33,2 0 1,4 0 82,4 0 0,-2 0-87,2 0 0,1 0 41,-1 0 0,4 4 1,-4-1 0,0 1 21,-3-4 0,3 0-5,0 0 1,4 0-5,-4 0 1,1 4-11,-1 0 1,-2 0 57,2-4 0,-4 1-44,-4 3 0,3-3 36,-2 3 0,2-2-25,1 2 1,-3-3-103,-1 3 0,0 1 66,5-1 0,3 0-11,0-4 1,1 0 26,-1 0 1,3 0-7,5 0 0,-3-1-36,2-3 1,-3 1 28,4-4 1,0 4 201,-4-1 0,-2 3-106,2 1 1,-5 0 175,1 0 1,-1-1-77,1-3 1,-1 3-123,4-3 0,1 3 12,4 1 1,1-4-5,2 0 0,0-4-126,4 5 1,-1-5 75,1 4 0,6-1-385,-6 1 0,3 3 216,-11-3 0,4 3 74,-7 1 0,1 0 27,-1 0 1,-2 0 165,-2 0 1,-2 0-81,2 0 0,1 4 16,-1-1 0,4 1-3,-4-4 0,4 0-10,-4 0 1,5 0-45,-1 0 1,3-4 0,0 1 0,1-5-93,0 4 1,-4-1 66,-1 1 1,0 3-98,1-3 1,-3 3 154,-5 1 1,1 0-1,-1 0 0,-1 0 95,-3 0 1,2 0-145,-5 0 1,7 0 280,-3 0 1,4 0-253,-4 0 1,3 0 21,4 0 0,-1 0 15,5 0 1,-2-4-6,2 0 0,2-1-41,-2 2 0,1 1-22,-1-2 1,-1-1 262,-3 2 0,-4-1-10,1 4 0,-2 0-8,-7 0 1,1-4-32,-4 0 1,-2 0 206,-2 4 0,2 0-36,-6 0 1,0 0 273,-4 0-448,1 0 1,-1 0-84,1 0 1,-5 0-262,1 0 139,0 5-218,-2-3 1,0 3 23,-2-5-425,-3 0 49,4 0 0,-6 0-539,-3 0 0,-3 0 1133,-8 0 0,-13-5 0,-8-2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78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17166 1656 8112,'10'-1'-1350,"-3"-3"1626,-2 3 1,-1-6 213,0 4-344,0 1 1,-3-3 14,3 5 0,-2 0-52,6 0 1,-4 0 64,3 0 1,-3 0-50,4 0 0,0 0 24,3 0 0,-3 0 147,-1 0 0,1 1-153,3 3 1,1-1 2,-1 4 1,-1-3-89,-2 4 1,2-1 54,-2 5 1,0-1-78,0 1 1,1 0 116,-5 4 1,3-4-217,-3 4 1,1-2 40,-1 1 0,-1-1 46,4 5 1,-4 0 60,1 4 1,1 1 3,-2 2 0,1 0-148,-4 4 1,0-1 116,0 2 0,-4 2-134,1-3 0,-5 3 127,4 2 1,-3 3-172,3 0 0,-4 1 47,4-1 0,1-4 30,3 1 0,0-1 34,0-4 0,1 0-8,3 0 1,-2-3 44,6 3 0,-4-1-27,3 2 0,-4 0 20,1-4 0,-3 4-16,-1-5 0,0 5 31,0-5 0,0 1-27,0-4 0,4 2 33,-1-2 0,1 6-104,-4-6 0,4-1-15,0-3 1,3-2-89,-3 2 0,4 2 9,-4-6 242,5 0 1,-4-3-169,2-1 304,3-5-177,-8 5 69,3-10 385,-5 4 460,0-5-516,0-5-350,0-2 0,0-4 51,0 0 1,0 3-167,0 0 292,0 6-237,0-8-42,0 8-137,-5-3 1,-2 7 24,-4 1 0,3 0 100,1 5 1,3 0-39,-4 8 0,4-4 50,-3 4 0,4 0-64,0-1 0,1 4 51,2-3 1,0 4 32,0-1 0,0 1-39,0-1 1,0 3-12,0-3 1,0 2-51,0 2 0,4 1 51,0 3 0,0-3-105,-4 3 0,3-3 96,1-1 0,4 0-139,-4-1 1,1 1 66,-1 0 0,-3-4 61,3 0 1,1-4 41,-1 4 0,-1-5 2,-3 2 0,2 0 123,1-1 0,-1 1-98,1-5 1,-3 4 90,-3 0 0,0 1-52,-4-5 0,3 2 225,-4 2 1,4-2-52,-3 2 1,0-2-223,0-2 0,-3 1 20,2-1 1,2 4-104,-2 0 1,4 1-28,-3-5 0,3-1 92,-4-2 1,4 2-149,-3-2 0,4-2 75,-1 2 0,2-5 35,-2 5 153,3-6 411,-4 4-161,5-6 328,0 5-361,-5-4 0,-2 5-109,-4-2 1,3-3 90,1 3 1,-1 1-123,-3-1 1,-1 0-366,1-4 1,-1 4 100,1-1-317,0 1 1,3-4-304,0 0-239,6 0-912,-3 0 1313,5-5 1,0-1 545,0-6 0,5 1 0,1 0 0</inkml:trace>
  <inkml:trace contextRef="#ctx0" brushRef="#br0" timeOffset="1">18079 2593 8123,'0'-7'-70,"-5"-3"256,4 9 1,-4-6 197,5 4 55,0 1-285,0-3 177,0 5-309,0 5 0,0 2 119,0 4 0,0 6-87,0 2 1,1 2 88,3 2 0,-3 5-160,3 2 0,1 3-3,-1 2 1,3-1-86,-3 0 0,0-3 44,-4-1 1,4-1 112,0 2 1,-1-3-140,-3-5 0,2-2 52,2-2 1,-3-2-34,3-6 1,-3 0 54,-1 1 1,0-1-151,0 1 0,4-5-187,0 1-221,-1-5-61,-3 2-309,0-5 941,-5 0 0,-1 0 0,-6 0 0</inkml:trace>
  <inkml:trace contextRef="#ctx0" brushRef="#br0" timeOffset="2">17988 2570 8270,'0'-12'-252,"1"2"-63,3 3 1,-2-2 505,6 5 0,0-4 478,3 4 1,1-3-278,-1 3 1,5-4-240,3 5 1,3-5-201,1 4 0,4 0 135,-1 4 0,5 0-171,-5 0 1,5 2 103,-5 1 1,1 4-96,-4 4 0,-2 1-13,-1-1 1,-4 6-199,-5 2 0,-4 2-378,-3 2 457,-3 0 1,-2-4-44,-3 0 1,-4 4 91,-7 3 1,-7 1 141,-4-4 1,-6 0-64,2 0 0,-3-4 110,-2 0 0,6-5-122,2 1 0,3-4 87,1-3-255,6 2 14,0-9 244,11 4 0,6-10 0,6-1 0</inkml:trace>
  <inkml:trace contextRef="#ctx0" brushRef="#br0" timeOffset="3">18570 2570 8140,'0'-12'619,"0"6"-117,0-4-296,0 9 1,0-3-102,0 8 0,2 3-52,1 8 0,-1 3 99,1 5 1,-1 4-173,-2-1 0,0 10 59,0-2 1,0 3-168,0-3 1,0-1 46,0-2 1,1 2-274,3-3 1,-3-2 143,3-1 0,1-5-5,-1-3 0,1 2 183,-1-6 1,-3 0-66,3-3 0,1-5 144,-1 1 0,-1-4-107,-3 3-469,0-4 296,0 2 233,0-5 0,-5 0 0,-1 0 0</inkml:trace>
  <inkml:trace contextRef="#ctx0" brushRef="#br0" timeOffset="4">18525 2684 8140,'3'-19'-369,"1"0"0,1 5 147,-1-1 1,2 1 858,6-2 0,1 4-131,2-3 0,-1 6-213,5 1 1,0 2-307,4-2 0,-4-1 97,0 5 0,-1 1-36,1 3 1,1 0 121,-5 0 1,0 1-214,-3 3 0,-2 2 30,-2 5 0,0 2-108,-4 2 0,0 2 76,-4 2 1,-1 2-82,-3-2 0,-2 3-35,-6 1 0,-3 4 106,0-1 0,-4 1-87,3-4 1,-4 3 62,1 1 0,3 0-141,0-5 1,4-2 87,0-1 0,2-5 158,3 1 1,-2-3-60,5 0 1,0-1 135,4 1 0,0-1 40,0 1 0,5-5-100,3 1 0,-2-1 50,2 5 1,-1-2-68,5-2 0,-1 2 33,1-3 0,3 0-15,0 0 0,0-4 143,-3 1 0,3-2-120,0 2 0,0-3 0,-3 3 0,-1-3-474,1-1 0,-5 4-11,1 0 418,-1 0 0,5 1 0,-1 1 0</inkml:trace>
  <inkml:trace contextRef="#ctx0" brushRef="#br0" timeOffset="5">19027 2661 8021,'0'-23'0,"0"5"-13,0 3 0,0 3 199,0 0-29,0 6 1100,0-4-354,0 8-1021,0-3 142,0 21 0,0-5 0,0 16 0,0-5 82,0 9 0,0-1-134,0 5 0,0-1 55,0 0 0,0 0-60,0 1 0,1-2-173,3-3 1,-2 2 79,1-6 0,-1 1-128,-2-4 1,0-1 99,0-3 0,0-3-2,0-5 1,0 1 20,0-1 0,0-3-355,0 0-283,5-1 773,-4 5 0,4-1 0,-5 0 0</inkml:trace>
  <inkml:trace contextRef="#ctx0" brushRef="#br0" timeOffset="6">19198 2844 8127,'0'-12'0,"0"1"0,0 5 0,0-5 0,0 10 423,0 6 1,0 4 324,0 10 0,0 0-511,0 4 0,0 0-353,0 0 0,2-3-35,2 3 0,-2-7-54,6 7 0,-1-6 20,5 2 1,-1-7 171,1 0 1,0-2 34,3-6 0,-2 3-61,2-3 0,2 0 245,-2-4 1,5-5-56,-1-3 0,-1-2-42,1-1 1,0-2 8,4-2 0,-4 1 156,0-5 0,-5 4-33,1-4 1,-3 0-87,-5-4 1,2 0-216,-5 0 1,0-4 121,-4 1 0,-1-6-136,-3 2 0,-6-2 107,-6 1 0,-4 3-413,1 6 1,-2 4 3,-2 3 0,0 3-146,0 5 1,0 2-63,0 5 0,2 5 183,2 2 0,-2 8-223,6 4 0,-1 3 624,1 1 0,2 5 0,-4 1 0</inkml:trace>
  <inkml:trace contextRef="#ctx0" brushRef="#br0" timeOffset="7">19621 2604 8071,'0'-11'-56,"0"-1"56,0 1-81,0 4 565,0 2 824,0 5-994,0 10 1,1 1-122,3 11 1,-1 4-53,4 8 1,-4 0 58,1 1 1,1 0-333,-1 3 0,1-2 118,-2 2 0,-1-6-301,1-2 1,-1-5 117,-2 2 0,0-4-4,0-4 1,4-3-82,-1-4 1,1-5-161,-4 1-686,0-5 1128,0 7 0,-5-9 0,-1 4 0</inkml:trace>
  <inkml:trace contextRef="#ctx0" brushRef="#br0" timeOffset="8">19575 2638 7996,'0'-23'208,"5"6"160,3 1 0,2 0-215,2 1 0,0-1-81,4 5 1,0 1 95,3 2 0,3-1 36,-3 6 1,2-1-341,2 4 96,0 0 1,0 0-164,0 0 1,-6 5 178,-1 2 1,-4 4 21,0 0 0,-5 4-70,1 0 0,-6 6-19,2-2 1,-4-1 26,-4 1 1,-2 0-25,-5 3 0,-2 1 39,-2 0 0,1 0 14,-5 0 1,0 0 27,-4 0 1,5-1-14,3 1 1,1-4 20,-1 0 0,6-1-23,-3 1 0,9 1 127,-1-4 1,3-1-112,1-4 0,1 1 277,3-1 1,6 1-65,5-1 0,2-1 171,-2-2 0,3 1-49,4-6 1,1 1-56,0-4 1,0 0-248,0 0 1,-4 0 143,0 0 0,-4 0-125,4 0 0,-9 0 149,2 0-1560,-3 5 809,-3-3 556,-1 8 0,-10-4 0,-1 5 0</inkml:trace>
  <inkml:trace contextRef="#ctx0" brushRef="#br0" timeOffset="9">18022 3483 8475,'12'0'478,"-1"0"-238,0 0 1,2 0-39,2 0 1,3 0-1,6-1 96,3-3 0,3 2-159,8-6 0,3 4 103,5-3 1,4 0-488,4 0 0,3-2 298,4 5 1,-29 2 0,0-1-56,4 1 0,1 0 0,-3 2 0,0-1 16,1-1 0,-1 0 1,0 1-1,-1 1-70,28 0 0,-29-2 0,1 0-47,28-2 0,0 0 97,-4 4 1,4-1-70,-1-3 0,1 3 101,-4-3 0,-5-1-177,-2 1 1,-4-1 22,-4 2 1,1 1 142,-5-2 1,1 3-31,-1 1 0,-4-4 83,1 1 0,-1-1-65,-4 4 1,-2 0-7,-1 0 1,-4 0 485,-4 0 1,-1 0-391,-3 0 0,-6 0 701,2 0-271,-2 0-74,-3 0-310,-1 0-340,-5 0-1167,-5 0 0,-2 0 202,-8 0 1166,-3 5 0,0-4 0,2 4 0</inkml:trace>
  <inkml:trace contextRef="#ctx0" brushRef="#br0" timeOffset="10">20226 2684 7936,'0'-12'-588,"0"6"766,0 1 62,0 0-435,0 4 0,0 5 33,0 7 1,4 3 161,0-3 0,0 6 0,-4 1 0</inkml:trace>
  <inkml:trace contextRef="#ctx0" brushRef="#br0" timeOffset="11">20249 3015 8039,'5'6'638,"-3"0"0,4-5 470,-2 3-708,-3-3 0,5 5 168,-2-2 0,-1-3-121,4 3 0,-3 1-576,4-1 1,-6 1-39,2-1 0,1-2-147,-1 6 1,4-4 313,-5 3 0,6 1 0,-2 3 0</inkml:trace>
  <inkml:trace contextRef="#ctx0" brushRef="#br0" timeOffset="12">20740 2570 7945,'0'-8'55,"0"0"337,0 6 129,0-8 62,0 9-63,0-5-328,0 6 1,0 6-133,0 1 0,0 8 18,0 4 0,0 7 101,0 0 1,0 6-298,0-1 0,0 2-88,0 1 0,0-1-37,0-3 1,0 2-95,0-5 1,0-1 111,0-3 1,0-1 140,0-3 0,2 1 12,1-5 0,-1 1 139,1-5 1,-1-3-136,-2-1 131,0 1 0,0-1 126,0 1 289,0-5 216,0 2 827,0-5-1503,5 0 1,2-4 105,9 0 1,-2 0-77,5 4 0,-4-4 34,4 1 1,-1-1-134,1 4 1,2 0-85,-2 0 1,2-1 42,-2-3 1,1 2-228,-5-1 0,4 1 129,-4 2 1,1 0-942,-5 0 371,0-5 760,1 4 0,-6-4 0,-1 5 0</inkml:trace>
  <inkml:trace contextRef="#ctx0" brushRef="#br0" timeOffset="13">20763 2889 8043,'5'-11'-44,"2"3"565,4 1 0,-3 4-148,-1-1 0,1 2-138,3-2 1,4 3-227,1-3 0,4 2 114,-1-2 1,-1 2-387,1-1 0,-1-2 185,1 1 0,-3 0-606,-4 4 0,-2-1 684,-3-3 0,3 3 0,-3-4 0</inkml:trace>
  <inkml:trace contextRef="#ctx0" brushRef="#br0" timeOffset="14">20729 2570 8080,'11'-12'0,"6"2"143,2 3 0,2-2 175,2 5 1,4-4 9,0 4 0,4-3-64,0 3 0,2-1-356,1 1 0,-4 3 104,1-3 1,-6 3-592,2 1 1,-7 0 578,-1 0 0,-5 0 0,3 0 0</inkml:trace>
  <inkml:trace contextRef="#ctx0" brushRef="#br0" timeOffset="15">21288 2570 8334,'-6'0'634,"-4"5"-497,2 2 0,-2 7 7,-1 2 1,-1 5 108,1 2-153,0 5 1,-1 2-188,1 1 0,1-1 137,2 5 1,3-5-192,5 0 0,0-4 68,0 0 0,5-3-68,3-4-34,2 3 176,1-9 1,4 3 54,1-4 0,4-6 119,-1-2 0,2-3-106,2-1 1,0 0 112,0 0 0,4-5 39,-1-3-96,1-2 0,-4-5 0,0 0 121,-1 1 1,-2-3 52,-1 2 1,-9-4-154,1 4 0,-6-6-117,3 2 0,-7-3-242,-1-5 1,-5 1 99,-6-4 0,-5 5-339,1-2 1,-9-1 190,1 1 0,-3 5-358,-1 3 0,3 5 204,-3-2 0,-1 9-174,2 3 1,-1 3 163,4 1 1,4 5 424,0 2 0,5 9 0,-8 6 0,5 8 0</inkml:trace>
  <inkml:trace contextRef="#ctx0" brushRef="#br0" timeOffset="16">21163 2981 8160,'0'11'662,"5"1"1,-3-5-428,6 1 1,-4-4 51,4 3 1,-1 1-156,5 3 1,3 1-228,0-1-52,5-4 1,-6 3 0,4-3-82,-1 3 0,2 2 62,-4-1 1,4-1 62,-4-2 1,2 1-172,-2-5 0,-1 0 36,5-4 1,-4 0-212,4 0 1,-4-2 448,4-1 0,-5-4 0,3-4 0</inkml:trace>
  <inkml:trace contextRef="#ctx0" brushRef="#br0" timeOffset="17">21654 2730 8000,'0'-12'-21,"0"1"1,1 1-30,3 2 1,-1-1-97,4 5 1123,-4 0-647,2 4 0,-1 2-260,-1 2-115,1 2 132,-4 10 0,4 2-63,0 5 0,0 4 96,-4-1 0,1 6-223,3-2 1,-3 0 128,3 0 1,-2-4-170,2 0 1,1-6-36,3-1 0,2-5 114,-2 2 1,2-4 51,1 0 1,1-5-8,-1 1 1,0-5 138,1 0 1,1-1-80,2-2 0,-1-2 108,5-1 0,-4-4-16,4-4 1,-4-2 235,4-2 0,-5 2 138,1-2 0,-2-3-175,-1-1 0,-2-2 22,-3-2 0,2 0-134,-5 0 0,0-5-215,-4-2 1,0-2 104,0 2 0,-1-3-212,-3 2 1,-1 3-233,-3 1 0,-1 5-285,5 3 0,-1 6-408,2 5 1,0 6 117,-5-2 909,6 3 0,-13 6 0,2 1 0</inkml:trace>
  <inkml:trace contextRef="#ctx0" brushRef="#br0" timeOffset="18">22111 3164 8054,'0'-7'-920,"0"-3"1148,0 9-147,5-9 1,-4 7 371,3-4-298,-3-1 1,0-4 79,3 1 1,-1 0-47,4-1 1,-3-3 20,4 0 0,-4-4 39,3 3 0,-4-4-83,1 1 0,1-2-10,-1-2 0,3 0 28,-3 0 0,4-1-132,-5-3 0,6-2 67,-1-5 1,-2 1-112,2 2 1,-1-2 79,5 3 1,-1 2-98,1 1 1,-5 5-32,1 3 0,-2 2 69,2 6 0,-2 0 164,-2 4-86,-3 2 318,4 0-416,-5 3 1,0-1-252,0 6 0,2 4 160,1 4 1,0 6 35,5 2 0,-5 4 4,5 3 1,0 3 30,3 6 0,2 3 39,2 0 0,-2 0-63,2-4 1,-2-1 35,-2-2 0,0 0 3,1-4 0,-1-4 43,1-4 0,-1-4-255,1 4 208,-6-5-1,-1 3 0,-1-6-387,0 0 1,1 1 153,-2-1 1,-1-3-1276,2-1 1080,-3 1 1,-2 2-505,-3-2 933,-3-3 0,-4 0 0,0 1 0</inkml:trace>
  <inkml:trace contextRef="#ctx0" brushRef="#br0" timeOffset="19">22122 2981 8054,'8'-4'61,"-1"0"0,-3 0 271,4 4-134,-1-5 0,6 4-60,2-3 0,-1 2-118,5-2 1,2 3-116,5-3 0,-2-1 86,3 1 0,-2-1-484,2 1 0,-3 3 109,3-3 384,-3-2 0,-1-1 0,0-4 0</inkml:trace>
  <inkml:trace contextRef="#ctx0" brushRef="#br0" timeOffset="20">22579 2581 8104,'0'-11'520,"0"-1"493,0 6-587,0 1-189,0 20 0,4-1-127,0 13 0,3-2 80,-3 2 0,5 1-216,-1 2 1,-2 3-161,2-2 1,-5 2 175,5 1 0,-6-1-135,2-3 1,-2 2 64,-2-5 1,3-5-278,1-3 0,0-5 149,-4 2 1,-1-4-147,-3 0 256,3-1 226,-10 1 0,6-5 186,-2 1-212,-3-6 1,7 3 148,-4-5 15,4 0 201,-2 0-163,5 0-320,5-5 0,1 4-7,6-3 1,-1-1 18,1 1 0,3-3-86,0 3 1,4-1 126,-4 1 1,4 3-116,-3-3 1,3-1 74,-4 1 1,1 0-487,0 4 0,-4 0 46,3 0 443,-2 0 0,-1-5 0,-1-1 0</inkml:trace>
  <inkml:trace contextRef="#ctx0" brushRef="#br0" timeOffset="21">22945 2593 8030,'0'-17'0,"0"4"953,0-3-160,0 10-608,5 0 1,-4 8-147,3 2 1,1 7 104,-1 8 1,1 8-169,-2 3 1,-1 3 76,2 1 0,-3-1-33,-1-2 0,4 2-94,-1-3 0,1-1-215,-4 2 1,1-7 44,3-1 0,-2-2 71,1-5 1,0 3 147,1-4 0,-3-4-34,3-3 0,-2-2 208,2 2 1,-3-2-91,3-2 141,3-3 0,-2 6 162,2-4-337,3-1 29,-3 3 1,0-5-69,1 0 69,0 0 5,8 0 1,-3-1-334,2-3 0,-2 1 112,-2-4 1,1-1-388,-1-3 1,-1 3-4,-2 0 551,2 1 0,-9-10 0,4-1 0</inkml:trace>
  <inkml:trace contextRef="#ctx0" brushRef="#br0" timeOffset="22">23139 2535 8033,'-5'-11'887,"3"0"-73,-3 4-713,5 2 12,0 5 0,5 0-63,3 0 1,-2 5-90,2 3 0,1 2 96,6 1 1,-2 1-346,2-1 1,-1 1 196,1-1 0,-2-1-794,2-2 632,-2-3 0,-2-5 13,1 0 0,-5 0 124,1 0 1,-2-1 51,2-3 0,1 1 175,-6-4 0,5-1-126,-4-3 1,3-1 114,-3 1 1,4-1-3,-4 1 0,1 0 192,-1-1 0,-3 1 208,3-1 219,-3 1-206,-1-1-365,0 6 1,-1 4-185,-3 9 1,-2 6 54,-6 10 1,1 8 67,-1 4 1,5 7 8,-1-1 1,0 4-174,-3 1-25,0-1 1,0-3-1,3-3-581,0-3 413,5 1 1,-6-13 0,4 1-193,-1-4 0,4-5-499,-2-4 963,2-1 0,2 5 0,0 2 0</inkml:trace>
  <inkml:trace contextRef="#ctx0" brushRef="#br0" timeOffset="23">23847 2478 8115,'-12'0'34,"1"-5"0,3 4 493,1-3-170,4 3-178,-2 1 0,1 1-88,0 3 0,-1 7-77,2 8 1,1 7 64,-1 0 0,1 6-35,2-1 1,0 2 72,0 1 1,0-4-242,0 1 1,0-2 74,0 1 1,0-3-97,0-8 1,0 1 123,0-4 0,0-1 83,0-4 0,0 1 111,0-1 1,0-3-152,0-1 1,0-3 372,0 4-332,0-6 0,0 5 113,0-3-73,0-3 1,2 4-51,1-5 1,0 0 38,4 0 0,-3 0 0,4 0 1,-4 0 4,3 0 0,1 0-21,3 0 1,1 0 75,-1 0 1,1 0-69,-1 0 1,0 0-132,1 0 0,-1 0 88,1 0 0,-1 0-325,1 0 0,-1 0-1627,0 0 988,1 0 923,-1 0 0,1-5 0,-1-2 0</inkml:trace>
  <inkml:trace contextRef="#ctx0" brushRef="#br0" timeOffset="24">24052 2478 8066,'5'-11'-18,"-2"1"-39,5 2 1,-5-1-130,5 5 0,-4 1 348,3 3 0,-4 1 371,1 3 1,-3 7-216,-1 8 1,0 7 26,0 0 1,0 7-118,0 1-106,0 1 0,0 8-238,0-5 0,0 3 103,0-7 0,0 3-112,0-7 0,0-2 59,0-1 1,0-3-37,0-1 1,0-4 88,0 0 0,0-5-247,0 1 0,0-2-79,0-2 1,0 0-61,0 1 1,0-5-797,0 1 1195,0-5 0,0 7 0,0-4 0</inkml:trace>
  <inkml:trace contextRef="#ctx0" brushRef="#br0" timeOffset="25">24212 2581 8021,'0'-11'0,"0"-1"248,0 1 344,0-1-233,0 6-180,0 1 1,2 8-13,1 4 0,-1 6 14,1 10 0,-1 3-147,-2 1-4,0 10 1,0-7-176,0 8 0,-2-2 152,-1-2 0,1 0-387,-2 1 0,3-6 195,1-3 1,0-3-97,0-4 0,0-2-142,0-6-272,0 1 695,0-1 0,5 1 0,2-1 0</inkml:trace>
  <inkml:trace contextRef="#ctx0" brushRef="#br0" timeOffset="26">24395 2627 8048,'0'-12'0,"1"1"-226,3 0 1,-1 3 47,4 0 141,-4 6 463,2-3-125,-5 5-36,0 0 1,0 5-116,0 2 0,-4 9 128,0 3 1,-8 0-114,0 4 1,-2-3-11,3 6 1,-5-1-48,1-3 0,0 1-101,4 0 1,-1-4-21,1 0 1,1-5 111,2 1 0,3-1-152,5 2 1,0-8 64,0 4 1,0-3-159,0 2 170,0 1 0,5-2-3,3-3 0,2 0-54,1-3 1,1-3 56,-1 3 0,0-2-288,1 2 0,1-3 92,2 3 0,-3-3-69,4-1 0,0 0 39,-1 0 1,-3 0-546,-5 0 0,0-1 747,0-3 0,4-2 0,-5-6 0</inkml:trace>
  <inkml:trace contextRef="#ctx0" brushRef="#br0" timeOffset="27">24532 2581 7453,'0'-23'-1286,"0"6"1829,0 1 649,0 4 1,1 5-543,3 3-689,-3 3 0,4 2 105,-5 3 106,0 3 0,0 10-74,0 6 0,0 1 75,0 7 1,-3-1-245,-1 4 1,-1 5 99,1-1 0,-1 0-31,-3-4 0,-1 4-29,6 0 1,-1-4-145,4-3 1,0-6-74,0 2 0,4-4 94,-1-4 0,6 1 101,-1-5 0,6-1 16,1-6 1,2 1 62,-2-5 0,-1 3-61,5-3 0,-4 0-58,4-4 0,-1 0 72,1 0 1,1 0-108,-5 0 0,1-4 2,-5 0 1,0-5-477,1 2 602,-6-4 0,-1-5 0,-5-2 0</inkml:trace>
  <inkml:trace contextRef="#ctx0" brushRef="#br0" timeOffset="28">24372 2889 8077,'0'-11'-219,"5"1"116,3 2 1,6 2 133,1 2 0,5 3 17,-1-3 1,3-1 73,1 1 0,0-1-103,-1 1 0,3 2-141,1-6 0,-6 4 85,3-3 0,-7 3-334,-1-4 1,-3 4-99,0-3 469,-6-1 0,-1-8 0,-5-2 0</inkml:trace>
  <inkml:trace contextRef="#ctx0" brushRef="#br0" timeOffset="29">24463 2513 8694,'12'0'96,"-1"0"9,1 0 0,3 0-110,0 0 0,6 0 58,-2 0 0,1 0 0,-1 0 1,1 0 91,-5 0 1,4 3-34,-3 1 1,-1 1 33,-4-1-114,1-3 1,-2 10 63,-2-4 1,-3-1 23,-5 2 0,0 1-57,0 6 1,3 3 33,1 5 0,0 1 11,-4 3 1,0-2-19,0 5 0,0-3-131,0 3 1,0 0 42,0 0 0,0 2-133,0-5 0,0-1 19,0-3 1,1-4 84,3 0 0,-1-5-107,4 1 1,1-2-34,3-2 158,1 1 0,-1-5 35,1 1 0,-1-5 13,0 0 1,1-1-134,-1-2 0,1 0 80,-1 0-237,0 0 1,1 0 76,-1 0 1,-3-4-154,0 0 0,-6-5 327,2 2 0,-3-4 0,-1 0 0</inkml:trace>
  <inkml:trace contextRef="#ctx0" brushRef="#br0" timeOffset="30">24840 2558 8026,'0'-11'246,"0"-1"1,5 2 73,3 3-280,-3 2 204,5 5-151,-8 0 0,8 1-172,-3 3 1,2 2 111,-1 5 0,2 5-171,-2-1 1,0 4 93,0-4 1,2 2-224,-2-2 0,2-2 58,1 2 1,1-3-642,-1 0 548,1-6 0,-1 3 302,1-5 0,-6 0 0,-1-4 0</inkml:trace>
  <inkml:trace contextRef="#ctx0" brushRef="#br0" timeOffset="31">25149 2558 8059,'11'-6'23,"-4"-4"-115,-4 2 297,4 3-177,-6-5 119,4 9-303,-5-4 83,0 10 1,-1 1-26,-3 5 1,-1 2 12,-3 2 0,-2-2 128,2 2 0,2 2-211,-1-2 0,0 0-4,0-3 1,0-1 11,3 0 0,3-3-49,-3 0-21,3-1 0,-3 1-50,0 0 280,1-6 0,3 3 0,-2-5 0,-1 0 0,1 0 0,-8-5 774,9 4-273,-9-4 64,8 5 0,-4 1-72,2 3 0,3 7 29,-3 8 1,3 0-192,1 4 1,-4-3-97,0 7 1,1-3-108,3-1 1,0 1 109,0 3 0,0-3-161,0 3 0,0-3-3,0-1 1,0-1-192,0 1 0,0-5 16,0-3 0,0 2-4,0-2 0,0 0 80,0-3 1,0-1 126,0 0 31,5 1 0,-4-5-55,3 1 153,-3-5 1,0 2 52,3-5 185,-3 0-462,4 0-363,-5 0-785,5 0-147,-3 0-788,3-5 2076,-5 3 0,-5-8 0,-2 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816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20946 9308 7876,'0'-6'-327,"0"-4"222,0 3 152,0 1 525,5 1-379,-4 0 1,4 2 134,-5-4 63,5 4-60,-3-2-53,3 5 173,-5 0-395,5 0 0,1 4-100,6 0 0,-5 4 75,1 0 0,-1 6 19,5 1 0,-5 6 101,1-2 0,-4 2-91,3 2 0,-3 0 132,4 0 0,-1 3-52,5 1 0,-2 3-30,-2-3 1,2 0-46,-3-4 1,2 3-120,-1 1 1,2 1 12,-2-2 0,-3 4 108,-1 4 0,-2 0-125,2 0 1,-3 1 48,3-1 1,-3 4-82,-1 0 1,0 4 63,0-4 0,0 0 1,0-4 0,0 4 39,0 0 1,0 1-3,0-5 1,0 0 243,0 0 1,-1 1-82,-3-1 1,3-4-66,-3 1 1,-1-5-34,1 5 1,-5-6-137,2 2 0,0 1 102,0-2 0,3 1-100,-4-4 1,6-4-68,-2 0 1,3-5 71,1 1 1,1-2-39,3-2 55,2 1 0,6-2 26,-1-3 1,-3 0-40,-1-3 273,1-3-154,3 4-66,1-5-296,-6 0 192,4 0-101,-9 0 150,5 0 33,-1 5 1,-4-2-99,3 4 256,-3 1 0,0 3-55,3 1 1,-3-1 64,3 1 0,-3-1-45,-1 0 0,0 5 169,0-1 0,0 6 96,0 2 0,0 1-113,0 7 0,0-5-9,0 5 0,2-4-89,1 3 1,-1-3-112,2 3 0,1-3 17,-2 3 1,2-4-109,-1 0 0,-1 2-14,4-1 0,-3 1 110,4-2 1,-4-2-103,3 3 0,-3-3 51,4-1 1,-4 0-33,3 0 1,-4 3 51,0 1 1,3 0-113,-3-4 0,2-1 4,-1 1 1,-2 0-124,1 0 0,2 0 113,-1 0 0,0-4 49,-4 0 1,4 0 71,0 4 0,-1-4-76,-3 0 1,0-4 133,0 4 0,0-5-49,0 1 0,0 2-28,0-2 0,-3 1-1,-1 0 1,-5-4 24,1 3 1,2-2 9,-2-1 1,5-1 35,-5 0 1,4 1-34,-3-1 0,3 1-14,-4-1 0,4-3-115,-3-1 1,-1 0-18,-3 0 0,-5 3 102,1-2 0,-5 2 0,1 2 0,-3-5-346,-1 1 1,-3-1-1195,-1 5 1056,0-6 241,5 4 1,-1-8 287,0 1 1,5-1-14,3-2 145,2 0-54,2 0-74,5 0-107,0-5 1,6 2-138,0-5 0,7 6-384,4-2 0,2-1 203,6 1 1,-5-3 375,1 3 0,-2-5 0,-2 3 0</inkml:trace>
  <inkml:trace contextRef="#ctx0" brushRef="#br0" timeOffset="1">21734 10302 7820,'0'-12'0,"0"5"0,0-1-26,0 0 472,0-3 476,0 5-529,0 1-268,0 5 0,0 5 18,0 2 1,0 7-84,0 1 1,0 10 64,0-3 0,0 5-150,0 0 1,1 2 71,3 5 0,-3-3-92,3-1 1,1-1 19,-1 2 0,4 2-76,-5-3 0,5-2 74,-4-1 1,3-4 48,-3-4 1,4 1-142,-4-5 1,1 0 109,-1-3-179,-3-1 1,4 1-96,-5-1-831,0-5 94,0 4 0,0-8 1020,-5 3 0,-2-5 0,-4 0 0</inkml:trace>
  <inkml:trace contextRef="#ctx0" brushRef="#br0" timeOffset="2">21700 10393 7820,'0'-18'0,"0"2"178,0 4 450,0 1 48,0-1-55,0 6-188,0 1-225,5 5 1,1 1-44,5 3 0,2 6 43,2 5 1,-2 6-88,2-2 1,-2 2 112,-2 2 1,5 0-316,-1 0 1,0 0-62,-3 0 0,-5-2-51,1-2 0,-1-1 33,5-3 1,-1-2 82,1 2 1,-1-2-42,0-2 1,0 1 50,-4-1 1,2-3-29,-5-1 1,4-3-79,-5 4 23,1-6 1,-3 3 137,3-5-4,-2 0 162,3 0 1,-4-1-63,3-3 1,-2-2 76,6-5 0,-1-6-79,5-2 0,-1-3-3,1 0 0,-1-3-8,1-1 1,0-1-66,3-7 1,-2 6 21,2-6 0,-2 3-84,-2 1 1,0 2 150,-4 5 1,2 1-77,-5 3 1,0-1 128,-4 5 0,0 3-4,0 5 215,0-1-165,0 2-83,0 1-145,0 5 1,1 9-207,3 2 1,-3 9 125,3 3 0,-3 5 65,-1 6 1,0 1 12,0-1 0,0 2-5,0 2 0,4-3-99,0 3 1,0-6 36,-4-2 1,1 0 8,3 0 0,-2-3 102,6-8 0,-4 1-21,3-5 1,1 0 198,3-3 1,-3-1-86,-1 1 0,0-1-83,0 1 0,0-6 9,-3-2-389,-3 2 1,4-3-597,-5 4 304,0-4 1,0 3 192,0-2 0,-5-3 461,-3 3 0,-2-3 0,-1-1 0</inkml:trace>
  <inkml:trace contextRef="#ctx0" brushRef="#br0" timeOffset="3">22476 10359 7820,'0'-12'0,"0"5"173,0-1 1,0 4 269,0-3-39,0 4 118,0-2-1,0 5-484,5 0 0,-3 6 82,1 6 0,-1 0 38,-2 8 1,0 2 46,0 5 0,0 1-264,0-1 1,-2 1-46,-1 2 0,0 5-20,-5-4 1,6 3 44,-2-7 0,-1 3-144,1-3 0,0-2 177,4-6 0,0 2-93,0-6 1,0 0-220,0-3 229,0-1-535,0 0-122,0-4-109,0-2 781,0-5 1,0-5-1,0-2 1</inkml:trace>
  <inkml:trace contextRef="#ctx0" brushRef="#br0" timeOffset="4">22453 10290 7820,'0'-18'0,"0"2"305,0 5 135,0-6 1,0 4 159,0-2-87,0 7-220,0 3 0,2 5 91,1 0 1,3 2-270,1 1 1,3 9 118,-2 7 1,6 8-117,1 3 1,2 4 89,-2 4 1,-2-1-260,2 5 1,-3-4 6,0 4 0,1-5-115,2 1 1,-3-6 57,4-2 1,-5-5-85,-3 2 0,2-7 66,-2-1 0,2-5 85,1 2 0,-3 0 72,-1-1-64,1 1 1,0-6-462,-1-3-24,-4 3-82,2-3 165,-5-1 1,-1 3-935,-3-5 1362,-3 0 0,-9-4 0,-2 0 0</inkml:trace>
  <inkml:trace contextRef="#ctx0" brushRef="#br0" timeOffset="5">22316 10701 7820,'2'-7'141,"1"-1"0,4 6 136,4-2 1,1 3-45,-1 1 0,6 0 211,2 0 1,2 0-283,2 0 0,5 0 33,2 0 0,0-2-453,0-2 1,-5 3 189,2-3 0,-4 3-429,-4 1 0,-3 0 40,-4 0 1,-1-4 456,1 0 0,-1 1 0,1 3 0</inkml:trace>
  <inkml:trace contextRef="#ctx0" brushRef="#br0" timeOffset="6">22910 10290 7820,'-5'-18'0,"4"2"47,-3 5 0,3-1 387,1 1 163,5-1-180,-4 6 107,4 1-303,-5 5 1,0 5-118,0 3 1,4 7 82,0 4 0,1 4 67,-1 3 0,-3 3-145,3 6 0,-2-1-143,2 0 0,-3-1 74,3-2 1,1 2-145,-1-3 0,4-2 22,-4-1 1,3-3 106,-3-1 0,4-2 168,-5-2 1,5 2-138,-4-6 1,1 0 30,-1-4-88,-3 1-199,4-1-65,-5 1-574,0-6-695,0-1 1106,-5-5 1,-1 0-1004,-6 0 1431,1 0 0,-1-10 0,1-3 0</inkml:trace>
  <inkml:trace contextRef="#ctx0" brushRef="#br0" timeOffset="7">22762 10222 7902,'5'-12'0,"-1"0"122,7-4 0,-1 4-70,9-4 0,0 8 464,4 0 1,0 2-117,0-2 1,-4 2-107,0 2 1,4 3-116,3-3 0,1 2-52,-4 2 1,0 6-37,0 1 0,-2 3-186,-2 2 1,1 3-61,-4 0 0,-5 5 107,-3 0 0,-6-3-98,2 2 1,-3-1 20,-1 1 1,-2 3 9,-6-3 1,-4-3-19,-11-1 1,0-2 49,0-1 0,-1-1-18,-3 0 1,3-3-138,-3 0 0,3-5-982,2 5 1220,4-5 0,1 7 0,6-4 0</inkml:trace>
  <inkml:trace contextRef="#ctx0" brushRef="#br0" timeOffset="8">23481 10233 7902,'7'-5'80,"-2"4"451,-5-9-43,0 8-1,0-3-475,0 5-585,0 5 253,0-3-698,0 8 774,0-4 1,0 2 243,0-1 0,0 1 0,0 3 0</inkml:trace>
  <inkml:trace contextRef="#ctx0" brushRef="#br0" timeOffset="9">23493 10667 8043,'6'0'218,"-1"0"0,-4 1 416,3 3 169,-3-3 190,5 5-155,-6-6-483,0 0 107,5 0-806,-4 5 374,4-4-847,-5 9 1,0-7-47,0 4 0,0-3 863,0 4 0,-5-6 0,-1 3 0</inkml:trace>
  <inkml:trace contextRef="#ctx0" brushRef="#br0" timeOffset="10">24007 10005 7966,'0'-7'-264,"0"1"646,0 2 62,0 3 122,0-4 110,0 5 1,0 6-481,0 6 1,0 0-1,0 7 0,0 4-174,0 4 1,3 1 78,1-2 0,0 0-87,-4 4 1,4 1 60,0 3 1,3-1-261,-3-3 1,4 6-95,-4-6 1,3 6-112,-3-6 1,4-2 49,-5-1 0,5-3 89,-4-1 0,3-2 270,-3-2 1,1 2-95,-1-6 0,-3 0 258,3-3-67,-3-1 16,5 1-197,-5-6-211,4 4-551,-5-9 79,-5 4 0,-2-5 748,-4 0 0,-5 0 0,-2 0 0</inkml:trace>
  <inkml:trace contextRef="#ctx0" brushRef="#br0" timeOffset="11">23767 10119 8069,'6'-12'0,"1"1"-27,-4 0 0,0 3 222,4 0 0,1 1 78,4-5 1,-5 5-52,1-1 1,3 2 28,4-2 1,6-1-78,-2 5 0,2-3 29,2 3 0,4-4-144,-1 5 0,6-1 101,-1 4 1,0 0-165,0 0 1,1 0-6,-6 0 0,5 1-72,-5 3 0,1 2-12,-4 6 0,-2-1-22,-2 1 1,2-1 79,-6 0 0,0 1-141,-3-1 0,-5 4 7,1 1 1,-6 0 89,2-1 0,-8 2-120,-3 2 0,-9 1 49,-3-5 0,-2 4-46,-2-3 1,-1 0 158,-3-1 1,3-3 4,-2-1 1,1 1-2,3-5 1,3 0 155,-1 0 1,10-4-9,-1 1 0,6 1-70,-3-2 341,6 1 6,-3-4-154,5 0 1,5 0 54,2 0 1,3 0 115,2 0 0,3 0-212,0 0 1,6 4-42,-2 0 1,2 1-143,2-1 0,4-2 86,-1 6 1,1-4-77,-4 3 0,0 1-20,0 3 1,-4 1-150,0-1 1,-5 1 76,1-1 0,-3 2-117,0 2 1,-2-2 21,-2 2 1,-3 1 136,-5 0 0,0 3-130,0-4 0,-2 4 70,-1-4 0,-4 4-29,-4-4 0,-4 2 46,-1-2 0,-5-2-128,-2 2 0,0-2 169,-3-2 0,-2 1-2,1-1 1,-3-3 36,3-1 1,-4-3 141,5 4 1,-1-6 231,4 2 0,-2-3-178,2-1 1,3 0 236,8 0 0,1 0 210,-1 0-216,6 0-201,-4 0-224,9 0 0,-4-1-222,5-3-316,0 3 1,1-4-932,3 5 0,2 0 104,5 0 1356,1 0 0,-1 5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828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8657 14310 7711,'0'-7'-722,"0"-1"965,0 6 13,0-9 0,1 6-110,3-2 1,-3 0 467,3 4-425,-3 1 0,-1-4 227,0 2-484,0 3 159,0-4 1,2 5-126,2 0 1,-3 1 48,3 3 1,-3 2-93,-1 6 1,0 3 15,0 0 0,0 5-40,0-1 71,0 3 60,0 1 1,0 0-7,0 0 1,-1 1 1,-3 2 1,3-2 3,-3 3 1,-1-3-104,1-1 1,-5 0 103,1 0 0,2-2-61,-2-2 0,2-1 49,-2-3-61,-2-2 1,9 3 10,-3-4 1,-1-4-44,1-1 61,0-4-16,4 2 30,0-5 96,6 0 0,0 0-40,5 0 0,2 0 125,2 0 0,-1 0-55,5 0 1,-1 0-78,1 0 0,3 0 134,-3 0 1,2-2-75,2-1 0,-1 1-220,-3-1 1,1 1 125,-5 2 1,0 0-173,-3 0 1,-1 0-442,1 0-382,-6 0 202,-1 0-345,-5 0 1122,-5 0 0,-1 0 0,-6 0 0</inkml:trace>
  <inkml:trace contextRef="#ctx0" brushRef="#br0" timeOffset="1">8840 14619 8064,'5'-12'0,"-4"1"-40,3-1 0,-3 1-73,-1 0 0,1 0 537,3 4-19,-2 2 100,3 0 321,-5 3-727,0-3-2,0 15 1,3 3 49,1 10 0,1 0 21,-1 0 0,-3 1-83,3 2 1,1 0 3,-1 4 0,1-3-103,-1 3 1,-2-4 50,6 0 0,-5-1-10,0-3 0,3 4-108,-3-3 0,2 2 86,-1-6 0,-3-1-94,3 1 1,1-5 27,-1 1-177,0-2 37,1-2-37,-4 1 1,4-5-72,-5 1-156,0-6-442,0 3 753,0-5 1,-10-10-1,-2-2 1</inkml:trace>
  <inkml:trace contextRef="#ctx0" brushRef="#br0" timeOffset="2">9217 14447 7968,'0'-17'-79,"0"-4"44,0 6 1,1 0 107,3 3 1,-3 1-109,3 0 453,-3-1-43,-1 1-72,0 4 0,1 2-93,3 5 0,-3 3-133,3 4 0,-3 2 80,-1 10 1,4 2 24,0 5 0,5 4-105,-1 4 1,-3 0 110,-2 0 0,3 3-155,-3-3 1,5 7 65,-4-7 1,1 2-54,-1-6 0,-3 3 90,3-2 0,1-3-188,-1-2 1,1-2 40,-1-1 0,-3-1 35,3-3 0,1-3-85,-2-4 1,3-1 116,-3 1 0,-1-1-332,1 0 1,-1-3-76,-2 0-713,0-6 400,0 3-1147,0-5 1811,0-5 0,0-6 0,0-7 0</inkml:trace>
  <inkml:trace contextRef="#ctx0" brushRef="#br0" timeOffset="3">9536 14482 8002,'0'-18'0,"0"-2"25,0 4 0,2 1-4,1 4 1,-1 3 445,2 0-262,-3 6 0,0-3 185,3 5-204,-3 0 1,6 6-68,-4 6 1,0 5-6,4 10 0,-3 4 115,4 7 1,-6 3-108,2 9 0,-2-3-266,-2 2 0,3-2 237,1-1 0,0-5-46,-4-3 1,0-4-69,0-4 0,4-2 123,0-5 0,1-1-100,-2-3 1,0-3 56,5-4 1,-5-2-349,5-3 0,-5 4-20,0-4-842,-1-2 36,-2 0 866,0-5 0,-11-5 0,-1-1 0</inkml:trace>
  <inkml:trace contextRef="#ctx0" brushRef="#br0" timeOffset="4">9239 14847 7925,'2'-7'637,"2"-1"-418,2 5 1,10-6 85,3 6 1,3-1 157,1 4 1,5-4-180,2 0 1,3-1 34,1 1 0,5 2-298,-1-6 0,5 4 118,-1-3 0,2 3-1496,2-4 1102,-1 1 0,1-5 0,0 1 0</inkml:trace>
  <inkml:trace contextRef="#ctx0" brushRef="#br0" timeOffset="5">11649 14447 8025,'-4'-11'65,"1"0"1,0-5 172,7 1 0,2 0-36,6 3 0,0-3 0,4 0 0,-2-2 63,5 2-93,0 3 0,0-5 94,0 6 1,-4-1-38,4 1 0,0-1-77,4 1 1,0 0 97,0-1 1,-1 6-270,1 2 1,4 3-16,0 1 0,-5 0-47,-3 0 1,-3 5-20,3 2 1,-7 7-195,0 2 1,-2 4 101,-6-1 0,0-1-43,-4 1 0,-2 0-75,-2 4 1,-3-2 41,-8-2 0,1 2 236,-5-6 0,1 4-111,-1-4 0,-1 0 208,4-3 1,1-1 6,4 0 62,-6-4 1,4 2 259,-2-5-90,8-1 8,-4 2-202,10-3-30,-4 3 0,5-4 0,0 3 0,5 1 126,3 3 1,6 2-106,1-3 1,4 3-33,-4 2 0,4-2-60,-3-2 1,3 2 63,-4-3 0,4 7-142,-4 2 0,2 3 83,-2-4 1,-6 5-91,2-1 1,-6-1 57,3 1 1,-6-1-18,2 1 0,-8 2 7,-3-2 1,-5-1-1,-3 1 1,-3-4-87,-5 4 1,-1-5 103,-2 2 1,2-4-68,-3 0 0,0-1 48,4 1 1,-2-6-79,6-2 0,3-3-82,0-1 86,4 0 0,1-1-74,4-3 0,2-2-207,5-6 1,0 1-325,0-1 0,0 1 56,0-1 652,5 1 0,1-5 0,6-2 0</inkml:trace>
  <inkml:trace contextRef="#ctx0" brushRef="#br0" timeOffset="6">12323 14333 7985,'0'-11'99,"0"-1"99,0 1 100,0 5 16,0-5 77,0 10-14,0-4 0,0 6-184,0 3 1,0 6-24,0 6 1,0 5-113,0 2 0,1 1 101,3 7 1,-3-1-57,3 4 0,-2 4 69,-2 0 0,0 2-74,0-2 1,0-4-48,0 0 1,1-1 24,3-6 1,-3 1-56,3-1 0,-2-7-151,2 3 1,-3-8-116,3 0-70,2 3 1,0-5-273,1 2 1,-1-8 51,-2-3 1,-2-1-115,1 1 0,0-3-156,1 3 805,-3-8 0,4-8 0,-5-5 0</inkml:trace>
  <inkml:trace contextRef="#ctx0" brushRef="#br0" timeOffset="7">12597 14425 7977,'0'-12'0,"1"-3"0,3 0 0,-2-1 109,1 5 1,2 3 91,-1 1 0,0 3 951,-4-4-482,5 6-353,-4-3 0,4 14-326,-5 2 1,0 12 103,0 0 0,0 11 39,0 0 1,0 4-25,0 0 0,0-1-23,0 5 0,2-4-23,2 4 0,-3-6-134,3-2 1,-2-1 26,2-7 0,-3 1 128,3-4 1,1-5-277,-1-3 1,4-2 43,-5-2 1,2-3-1189,-1-1-44,-2-4 1379,3 2 0,-5 0 0,0 1 0</inkml:trace>
  <inkml:trace contextRef="#ctx0" brushRef="#br0" timeOffset="8">12289 14756 7927,'6'-5'144,"-1"2"11,-5-4 1,5 0-155,3 0 0,6 1-43,1 6 0,4-1 897,-4-3-536,6 3 0,0-4 43,6 5 1,0 0 37,-5 0 0,5 0-375,0 0 0,3-4-105,-3 0 0,-1 1-602,-3 3 0,0-4 412,0 0 1,-4 0 269,0 4 0,0-5 0,4-1 0</inkml:trace>
  <inkml:trace contextRef="#ctx0" brushRef="#br0" timeOffset="9">13065 14230 7200,'0'-11'694,"2"5"2,2 2-472,-3-3 1,5 6-53,-2-3 1,-1 4-30,4 4 1,-3 3-5,4 4 0,-5 4 56,5 0 1,-6 6-18,2-2 1,1 6 83,-1 2 0,4 1-80,-4-2 0,-1 0-47,-3 4 0,2-4 47,1 0 0,-1 2-217,2-1 1,-3 3-13,-1-3 0,4 3-39,-1-3 1,1 0 142,-4-5 0,2 1-33,1 0 0,-1-4-34,1 0 1,2-5-140,-1 1 0,0-2-4,-4-1 0,1-1 62,3 0-730,-3 1 357,5-1 0,-6-3-927,0-1 852,0-4 539,0 2 0,-6-10 0,0-1 0</inkml:trace>
  <inkml:trace contextRef="#ctx0" brushRef="#br0" timeOffset="10">13454 14379 7984,'0'-12'1617,"0"1"-1737,5 5 1,-3 1 112,6 5 0,-5 1 206,0 3 0,2 6-136,-1 5-47,0 5 0,0 3 137,0 8 1,-1 0 12,-3 0 0,0 6-53,0-3 0,4-1-58,0-3 0,0-4 215,-4 0 1,4-3-174,-1-4 0,1 2-134,-4-6 0,2 0 33,1-4 1,-1-3-208,1 0 1,-1-5-1680,-2 5 1038,0-5 852,0 2 0,-5-5 0,-2 0 0</inkml:trace>
  <inkml:trace contextRef="#ctx0" brushRef="#br0" timeOffset="11">13225 14390 7993,'8'-11'114,"0"-1"1,3 2 179,4 3 1,6-2 655,-2 5-582,2 0 0,2 3 5,0-3 1,5 2 11,2-6 1,4 4-140,5-3 1,0 3-21,3-4 0,2 4-115,-2-3 1,0 3 104,-4-4 0,0 4-548,-7-3 1,-5 3-280,-3-4 0,-4 5 611,-4-5 0,-2 5 0,3-2 0</inkml:trace>
  <inkml:trace contextRef="#ctx0" brushRef="#br0" timeOffset="12">15418 14322 7963,'0'-12'-420,"0"1"0,1 0 483,3-1 1,3 1 299,4-1 0,0 1 420,1-1-472,-1 1 0,4-4 12,1 0 0,4-2-17,-1 2 1,4 2 19,4-2 1,-3 2-105,2 2 1,4-1 1,0 1 0,-1 3-1,2 1 0,-6 4-213,2-1 0,-8 4-71,-4 4 1,0 4-155,-3 7 1,0 3 98,-8 5 0,0 5-42,-4 2 0,-7 8-291,-4 4 0,-5 2 186,-7 2 0,-5 1-311,-3 2 0,2-4 252,-1 4 1,-1-4 184,-3 4 1,5-3 16,2-4 1,3-3 156,1-5 1,2-4-15,2-4 0,2-3 208,6-4 0,3-4 135,0-7-229,6 2 1,-2-9 94,8 3 1,2-3 58,6-1 1,5-1 241,6-3 0,1 2-320,7-6 0,-1 1-95,5-5 1,-5 1-39,0-1 1,0 5-141,0-1 1,-2 2-42,-5-2 1,-4 3 58,0 5 1,-9-1-619,2-3 0,-7 3-95,2-3 755,-4 3 0,-3 1 0,-7 0 0</inkml:trace>
  <inkml:trace contextRef="#ctx0" brushRef="#br0" timeOffset="13">16069 14288 7916,'0'-12'1024,"0"1"-581,0 4-356,0-3 220,0 9-127,0 6 0,4 4 49,0 10-66,5 0 1,-8 9-41,3 2 1,-3-1 105,-1 2 1,4-1-132,0 5 0,-1-1-28,-3 0 1,0 0 30,0 1 0,0-6 59,0-2 0,0-3-118,0-2 1,0-4-58,0-3 0,4-2-340,0-1-112,0-1-559,-4 0 16,5 1 1,-3-6 1009,6-2 0,-5-8 0,2-2 0</inkml:trace>
  <inkml:trace contextRef="#ctx0" brushRef="#br0" timeOffset="14">16309 14345 7982,'0'-16'769,"0"1"0,1 1-1574,3 7 8,2-4 1902,1 10-795,3-4 0,-9 10 81,3 3 0,-3 8-91,-1 7 1,0 5-36,0 6 1,0 1-186,0-1 1,0 1-13,0 3 0,-4-2-106,1 2 0,-1-6 116,4-2 1,0-4-185,0 0 1,0-5-64,0-2 1,1-5-597,3 1-417,-3-3-590,9 0 1772,-8-6 0,3-1 0,-5-5 0</inkml:trace>
  <inkml:trace contextRef="#ctx0" brushRef="#br0" timeOffset="15">16081 14642 7872,'-7'-6'0,"-2"0"39,6-5 1,4-1 7,6 1 0,9 3 832,3 1-595,2 4 1,-2-7-1,0 2 0,2 2 6,5-2 1,-2 6-416,3-2 1,-3-1 60,-1 1 0,0 0-319,0 4 0,-2 0-143,-2 0 0,2 0 526,-6 0 0,5-5 0,-2-1 0</inkml:trace>
  <inkml:trace contextRef="#ctx0" brushRef="#br0" timeOffset="16">16640 14219 7959,'0'-18'0,"0"-3"-391,0 2 1,1 1 167,3-1 1,-1 1 479,4-1 1,-3 3 147,4 4 0,-6 1 693,2-1-679,3 1 1,-6 3 494,3 1-692,2 4 1,0-2 13,6 5 1,-1 0-244,1 0 0,-1 5 49,0 3 0,5 7 3,-1 4 0,0 3-32,-3 0 1,-2 6-179,-3 3 0,-2 6-15,-5 1 1,0 5-179,0-1 1,-6-2-24,-5 2 1,-1-5 142,-3 1 0,-3-3 137,-1 0 1,-1-5-21,1 1 0,1-6 172,3 2 0,2-3-45,-2-1 1,3-2-33,5-2 1,-2-2 308,5-6-48,0 1 172,4-1-239,0-5 1,2 3 69,1-5 1,5 0-87,7-4 0,-1 0 48,5 0 0,2-1-101,5-3 0,2 1 10,3-4 1,2 3-92,-3-4 0,-2 4-221,-1-3 1,-5 4-452,-3-1 0,-2 2 21,-6-2-949,-4 3 1582,-2-4 0,-5 0 0,0-2 0</inkml:trace>
  <inkml:trace contextRef="#ctx0" brushRef="#br0" timeOffset="17">17211 14310 7954,'0'-11'-310,"0"0"441,0-1 59,5 1 442,-3 4-395,3 2 0,-4 7 96,3 1 0,-3 9-38,3 7 1,-3 2 40,-1 2 1,0 5-178,0 3 1,0 2 26,0 1 1,0 0-55,0 0 0,-4-1-124,0-2 1,1 1 54,3-6 1,0 0 83,0-7 0,0-2-180,0-1-104,0-4 0,1 5-446,3-6-187,-3-4-608,9 3-260,-9-9 1638,5 4 0,-12-10 0,0-1 0</inkml:trace>
  <inkml:trace contextRef="#ctx0" brushRef="#br0" timeOffset="18">16949 14288 7904,'0'-13'0,"0"-2"0,5 2 704,2-2-359,3 2 0,7 5 71,2 1 1,-3 3-200,0-4 0,-2 5 233,1-5 1,-1 5-88,5 0 0,0 1-105,4 2 0,3-4-107,1 1 0,5-1-120,-2 4 1,6-4-358,-2 0 0,2 0-61,-10 4 1,1 0 386,-4 0 0,5 0 0,1 0 0</inkml:trace>
  <inkml:trace contextRef="#ctx0" brushRef="#br0" timeOffset="19">19119 14036 7793,'0'-7'-206,"0"-1"1,1 5 424,3 0 260,-3 1-233,4 2-172,-5 0 0,0 5 26,0 3 0,0 7-7,0 4 1,0 7 6,0 0 0,0 6-2,0-1 0,0 2 6,0 1 1,0 4-78,0 0 0,0-1-95,0-7 1,4 10 218,0-6 1,3 5-182,-3-8 0,4-2 359,-5 1 1,5-3 30,-4 3 0,1-4-349,-1 0 1,1-5 74,2-2 1,0-5-373,-3 1 1,-3-2-39,3-2-790,2 0 617,-5 1 497,4-6 0,-15 4 0,-3-3 0</inkml:trace>
  <inkml:trace contextRef="#ctx0" brushRef="#br0" timeOffset="20">19495 14173 7903,'0'-11'0,"-3"3"213,-1 1 533,0-1-247,4 2-255,0 1 0,0 6-162,0 3 1,0 7 77,0 8 1,0 4 71,0 4 1,0-1-26,0 9 0,0 0-2,0 7 0,0 1-43,0-5 1,0 2 16,0-2 0,4-7 78,0 4 0,3-5-28,-3 0 0,5-5-44,-1-6 1,0-4-80,0 4 0,1-5-139,-5 1 0,3-2-133,-3-2 0,0-3-327,-4-1 1,4-3-1710,0 4 1035,-1-6 330,-3 3 0,-1-5 837,-3 0 0,-2-5 0,-5-1 0</inkml:trace>
  <inkml:trace contextRef="#ctx0" brushRef="#br0" timeOffset="21">19701 14299 7950,'0'-17'0,"4"5"190,0-3 0,3 2 383,-3 1 1,5 5 46,-1-1-392,-3 6 1,3-2 6,-4 8-146,0 2 1,-3 12 110,3 5 1,-3 1 13,3 6 1,-2 1-161,-2 3 1,-2 4 90,-2 0 1,3 0-235,-3-4 1,3-3 85,1-1 0,0-4-127,0 0 0,1-5-102,3-2 1,-1-5-406,4 1 53,-4 3-163,7-6-815,-9 5 1562,4-11 0,-5-1 0,0-5 0</inkml:trace>
  <inkml:trace contextRef="#ctx0" brushRef="#br0" timeOffset="22">19438 14596 7879,'5'-12'1227,"7"6"-887,7 2 1,2 2 190,2-2 0,4 3-318,0-3 1,8-1-27,-1 1 0,3-1-464,-3 1 0,1 3 191,-1-3 0,-4 1-834,1 0 1,-2 0 919,1-4 0,3-1 0,-3-4 0</inkml:trace>
  <inkml:trace contextRef="#ctx0" brushRef="#br0" timeOffset="23">19987 14173 7958,'0'-23'54,"0"1"-104,0-1 1,1 0-25,3 0 1,2 4 166,5 0 1,5 1 224,-1-1 0,4 1 307,-4 3-398,5 3 1,-7-5 3,2 6 1,2 3 113,-2 0 0,2 5-229,-2-5 0,-3 5 48,4 0 0,-2 1-109,1 2 1,-2 4-92,2 0 0,-3 5-211,0-2 1,-5 5 15,1 3 0,-5-1-270,0 5 1,-1-1 205,-2 1 1,-4 2-101,0-1 1,-6-3 349,-1 2 0,-1-3-58,-3 3 0,3-5 282,5 1 1,-3-6-108,2-2 1,3-3 76,1 4 0,2-6 203,-2 2 253,3 2-212,-4-4-262,5 3 0,1-4 24,3 3 1,-2-2-55,6 6 1,1-4 94,6 3 0,-1 1-98,5 3 1,-1 1 44,1-1 0,2 4-63,-2 1 0,2 0-12,-2-1 1,2 2-44,-2 2 1,1 1-163,0-5 1,-4 6-204,-5-2 1,0 1 170,-4-1 1,-2 7-81,-5-4 0,-1 4 49,-3-3 1,-7-1 107,-8 1 0,-3-4 13,-1 0 1,-1-1 21,-2 1 0,1-2 2,-1-6 1,-2 3 116,1-3 0,2 3 20,6-6-110,-3-3 0,10 0 67,-4-5 0,7 0-59,2 0 0,4-1-462,0-3 0,1-2 11,2-6 471,0 1 0,10-6 0,3 0 0</inkml:trace>
  <inkml:trace contextRef="#ctx0" brushRef="#br0" timeOffset="24">20695 14208 7932,'0'-12'-63,"0"6"1,0-1 885,0 4-99,0 1-4,0-3-455,0 15 1,3-1-14,1 10 0,1-3-70,-1 3 1,-3 1-119,3 7 1,1-2-28,-1 5 1,0-3 103,-4 4 0,0-5-57,0 5 0,0-6 59,0 2 1,0-5-35,0-2 0,0 0 9,0-5 1,4 0-291,-1-3-372,1-1-490,-4 1-833,0-1 859,0-5-373,0-1 1381,-5-5 0,-1-10 0,-6-2 0</inkml:trace>
  <inkml:trace contextRef="#ctx0" brushRef="#br0" timeOffset="25">20455 14219 7903,'-7'-17'0,"2"5"473,5-3-303,0 2 0,5 5 307,3 1 1,6 3-147,1-4 1,4 4 135,-4-3 1,6 0-93,-2 0 1,4 2-70,3 5 1,0-4-174,4 0 0,1 0-129,3 4 0,-1 0-389,-3 0 1,2-1 274,-5-3 1,-1 3-1055,-3-3 0,-4 3 1164,0 1 0,0-5 0,4-1 0</inkml:trace>
  <inkml:trace contextRef="#ctx0" brushRef="#br0" timeOffset="26">22590 13819 8034,'0'-7'-328,"0"-1"717,0 5 630,0-2-311,0 0-497,0 4 0,0-3-149,0 8-11,0 7 0,0 3 130,0 5 1,0 1 5,0 2 0,0 5-163,0 0 0,-3 3 71,-1-3 0,-4 3-147,4-3 0,-3 3 51,3-3 1,0 0-48,4-5 0,-1 0 97,-3-3 1,3 1-1,-3-4 0,3-1-89,1-4 1,1 1 59,3-1 1,-2-3 95,6-1 1,-4-3-71,3 4 1,6-6 74,6 2 1,3-3-49,1-1 1,-1 0-9,1 0 1,4-1-82,0-3 1,-1 3-143,-3-3 1,-1 2-71,-3-2 1,1 3 91,-5-3 0,4 3-751,-4 1 319,1-6-621,-5 5 198,-5-4 474,0 0 0,-6 2 288,0-4 1,0 3 228,0-4 0,0 5 0,0-5 0,0 4 0,0-3 0,-2-1 0,-2-3 0,3-1 0,-4 1 0,5-1 60,0 1 1,-4-1 138,0 1 0,1 3 430,3 1 0,0 3 96,0-4 637,0 6-443,0-3-331,0 5 0,0 5-462,0 2 0,0 9 115,0 3 1,0-2-178,0 3 0,0-1 16,0 3 0,0 5-105,0 0 0,0-1-158,0-3 1,0 0 93,0 0 1,0-2-18,0-2 1,0 2 94,0-6 0,0 2-43,0-2 1,0-6-50,0 2 1,3-2-461,1 2-174,0-4-699,-4 3-323,0-9 1759,0 4 0,0-5 0,0 0 0</inkml:trace>
  <inkml:trace contextRef="#ctx0" brushRef="#br0" timeOffset="27">23241 14128 7937,'0'-12'-79,"6"-3"40,1 0 0,-1 1 273,2 6 1,-4-1 41,4 5 569,-6 1-578,3 3 0,-5 1-157,0 3 0,0 7 171,0 8 0,0 4-111,0 4 0,0 2 52,0 5 0,0 2-20,0 2 1,0-7-60,0 4 0,4-7 35,0 2 1,1-5-187,-1 2 0,-3-7-31,3-1 1,1-5-153,-1 2 0,-1-4 89,-3 0 1,2-2-415,1-2-1413,-1 2 1929,3-4 0,-5 0 0,0-1 0</inkml:trace>
  <inkml:trace contextRef="#ctx0" brushRef="#br0" timeOffset="28">22910 14036 8009,'5'-16'0,"7"3"0,7-2 0,7 3 100,5 5 1,1-2-159,-2 5 0,3-1 878,-2 1 0,-2 3-138,1-3 0,-1-1 83,2 1 1,1 0-279,-6 4 1,6-3-209,-2-1 1,2 0-113,-1 4 1,0 0 73,-4 0 1,5 0-243,-2 0 1,-1 0 104,2 0 1,-7 0-509,-1 0 1,-2 0-651,-6 0-722,1 0 939,-10 0 0,-3 0 837,-11 0 0,-10 0 0,-11 0 0</inkml:trace>
  <inkml:trace contextRef="#ctx0" brushRef="#br0" timeOffset="29">8303 15464 7936,'11'0'437,"1"0"-154,-1 0-206,-4 0 1,3 0 187,-3 0-165,3 0 1,2 0 44,-1 0 0,1 0-27,-1 0 0,1 0-36,-1 0 0,0 0-23,1 0 1,3 0-138,0 0 1,6 0 117,-2 0 1,2 0-17,2 0 0,0-4-25,0 0 1,3 0 43,1 4 1,0-1 97,-4-3 0,-2 3-95,-2-3 0,3 3 124,-3 1 0,2 0-101,2 0 0,-1 0 6,-3 0 1,2 0-58,-2 0 1,4-4-12,4 0 1,-3 1 32,3 3 0,2-2 17,1-1 0,-1 1-137,2-2 0,-1-1 113,5 2 0,-4-3 98,4 3 0,-4 0-44,7-4 1,-1 4 112,1-1 1,-1 2-251,5-2 0,-4 3 127,4-3 1,-4 2-129,4 2 1,4-1 70,3-3 1,6 3-168,-2-3 0,-1 3 190,1 1 1,1-4-120,3 0 0,0-1 26,0 2 1,-4 1-1,0-2 1,-1 2 50,2-2 0,0 3-2,-4-3 0,1-1 131,-2 1 0,-2-1-128,3 1 1,-4 3 128,0-3 1,4-1-110,-1 1 1,4 1-25,-3 3 0,3-4-14,-3 0 0,4-1-129,0 1 1,-2 3 123,1-3 0,-4 1-19,5 0 0,-6 1 3,1-1 1,-2 1 0,-1 2 1,-4 0 132,0 0 1,-4 0-103,4 0 0,-5 0 138,1 0 1,-3 4-45,-1 0 1,2 1-45,2-1 0,-1-3-32,5 3 0,-4-3 44,4-1 0,-1 0-131,5 0 0,0 0 102,0 0 0,-2 0-121,-2 0 1,2 0 87,-2 0 0,-1-1-7,1-3 0,-6 3 37,2-3 0,2-1 6,-2 1 0,5-1-27,-1 1 0,-1 3 2,0-3 0,1 2-1,4-2 0,3 1-147,1-4 1,-1 4 134,-3-1 1,0-1 14,-1 1 0,5 1 100,-1 3 0,1-4-74,-4 0 1,-1 0 3,1 4 1,0 0-12,-1 0 1,1-4 8,0 1 0,-1-1-38,1 4 1,4 0 32,-1 0 0,4-2-37,-3-1 0,3 1-2,-3-1 1,3 1-7,-4 2 0,5-1 8,-5-3 0,5 3-5,-5-3 0,4 2 5,-3-2 0,-1 3 6,-3-3 1,0 1 107,-1-1 1,-3 3-101,0-3 0,-1 3 107,1 1 0,2 0-66,-2 0 0,1-4 15,-1 0 0,4 1-57,-1 3 0,1 0-2,3 0 0,2-2-52,-1-1 0,3 1 79,-4-2 1,5-1-124,-5 2 0,1-1 95,-5 4 1,1-4-42,0 0 1,-2 0 25,-2 4 0,2-3 49,-2-1 0,-1 0 16,1 4 0,0-1 13,3-3 1,2 3-68,3-3 1,-3 3 16,2 1 1,1 0-76,-5 0 0,4-4 72,-7 0 1,2 0-56,2 4 1,-1-4 41,1 1 0,0-1-17,-1 4 0,-3-4 3,0 0 0,0 0 10,4 4 1,-2-4 12,-2 1 0,2-1-14,-2 4 0,3-4 13,0 0 0,2-1-9,3 1 1,-7 3 11,3-3 1,1-1-12,2 1 0,3 1-1,-6 3 0,2-4 2,-6 0 1,6-4-1,2 5 1,3-3 36,-4 3 0,1 1 4,-4-1 1,3-2 46,1 1 0,3-1-68,-4 1 0,1 3-56,-4-3 0,4 1 8,4-1 1,-2 3-103,1-3 0,-1 2 111,1-2 1,6 3-14,-6-3 1,4 1 0,-7 0 1,4 1-4,-1-2 1,-1 2 134,2-2 0,-2 3-128,1-3 1,0-1 125,1 1 1,-5-3-50,8 3 0,-2-1-33,2 1 0,0 1 23,0-4 1,4 4-192,0-1 0,1-1 152,-1 2 0,-5-3 22,5 3 0,-5 1-127,5-1 0,-3-3 62,-1 3 0,-4-5-150,1 4 1,-5-1 237,4 1 1,-3 3 125,3-3 0,-3-1-124,3 1 1,-4-3 13,5 3 1,-1 0-123,4 4 1,-4-1 109,1-3 1,-1 3-202,4-3 1,-4-1 51,1 1 1,-5 0 8,5 4 1,-6 0 43,1 0 1,-2-3 51,-1-1 0,0 0-90,-1 4 0,-3-1 193,0-3 0,0 3-49,4-3 0,-2 2-46,-2 2 1,2 0-83,-2 0 0,6-1 89,2-3 0,-1 3-187,-3-3 0,0 3 93,-1 1 1,0-1-1,-3-3 1,-2 3 56,-2-3 0,-2 3-4,2 1 1,-3 0 197,0 0 1,-4-2-210,4-1 1,-4 1 375,8-2 1,-8 3-350,0 1 0,-2 0 193,1 0 1,3 0-198,-2 0 1,-2 0 91,1 0 1,-4 0-89,0 0 1,4 0-3,0 0 1,-1 0 4,2 0 1,-2 0-13,1 0 0,2 0 7,-5 0 1,1 0-5,-2 0 0,0 0 12,4 0 1,-3 0-2,3 0 0,-3 0-1,3 0 0,-4 0-1,0 0 1,-1 0-2,-3 0 1,0 0 5,-3 0 0,3 0-7,-3 0 1,1 0 77,-1 0 0,2 0-69,-1 0 0,1 0-34,2 0 1,0 0 37,0 0 1,-4 0-27,0 0 1,-5 0 135,1 0 52,-2 0 0,-2 0 5,0 0 0,-3 0 17,0 0 21,-6 0-47,3 0-522,-5 0 0,-5 0-439,-2 0 1,-14-5 790,-5-2 0,-11-4 0,-4 0 0</inkml:trace>
  <inkml:trace contextRef="#ctx0" brushRef="#br0" timeOffset="30">9080 15944 7890,'-7'0'1129,"-3"0"-926,9 0 1,-4 5-73,5 2 1,0 5 261,0 3-220,5 3 0,-3 6-60,6 2 77,0 4-605,-2 9 530,4-4 0,-9 5-76,3-6 1,-3 5 77,-1 3 1,0-1-13,0 1 1,4-9-50,0 1 1,1-4-175,-1 1 1,-2 1-138,6-6 198,0 1 0,-1-8-99,1 0 1,-2-5 119,2 1 1,1-2 142,-5-2 1,3-3-194,-3 0 0,1-5-918,-1 5 308,-3-6-123,4 4 819,-5-6 0,-5 0 0,-1 0 0</inkml:trace>
  <inkml:trace contextRef="#ctx0" brushRef="#br0" timeOffset="31">8885 16138 7906,'0'-18'24,"0"1"1,4 6-25,0 0 0,0-1 0,-3 2 211,3 2 0,-2 0 326,6 4 0,-4-4-230,4 4 0,-1 0-93,5 4 0,4-1-84,3-3 0,3 3-76,0-3 1,3 3 18,1 1 1,0 0 91,4 0 1,-1 5-214,2 3 1,0 1-66,-4-2 1,1 3-91,-1-2 0,-4 2 34,-1 2 1,0-1-98,-7 0 0,0 1 131,-3-1 0,-5 1-86,1-1 1,-5 2 106,0 2 1,-3-2 16,-3 2 0,-9 1 65,-7 0 0,-2 0-8,-2-1 0,-1-2 34,-3 2 0,-1-2 0,-2-2 0,-2 1 116,5-1 0,4-3 460,4-1-179,0-4 277,2 7-153,0-9-65,11 5-224,1-6-112,15 0 0,-1 0 4,10 0 1,0 3 3,4 1 0,4 4-178,4-4 1,-1 4 46,5 0 0,-7-2-49,6 2 1,-6 0 62,2 3 0,-3 0-133,3 1 0,-6-1 58,-1 1 1,-1 3-42,-7 0 1,-4 4 30,-3-4 0,-5 4-94,0-3 0,-1 4 33,-2-1 0,-5 1 25,-3-1 1,-7 3 42,-4-3 0,-4-1 51,-4 1 1,3-5 125,-3 1 0,0-4-78,0-3 1,-4-2 149,5-2 1,-1-3 28,4 3 1,0-6 186,1-2 0,4-5-311,3 1 0,2 2-207,2-2 1,4 1-1584,3-5 1709,3 1 0,1 0 0,0-1 0</inkml:trace>
  <inkml:trace contextRef="#ctx0" brushRef="#br0" timeOffset="32">12483 15932 7848,'0'-6'881,"0"1"344,0 5-987,5 10 0,-4 0 335,3 13-365,-3-3-100,5 13 1,-5-4-47,3 6 1,-3 3 84,-1 0 0,4 4-192,-1-4 0,1 1 104,-4-1 1,0-7-70,0-1 1,4-1-357,0-2 289,0-6 1,-3 0-78,3-6 0,-3 0-98,3-3-43,2-1 220,-5 0 0,6-4-538,-3-3 393,-3-3 0,5-1-422,-2 0 1,-3-1 641,3-3 0,2-3 0,1-4 0</inkml:trace>
  <inkml:trace contextRef="#ctx0" brushRef="#br0" timeOffset="33">12140 16058 7830,'0'-17'220,"0"5"0,5-10-141,3 3 1,7-1-408,4 1 288,3 2 1,-3 2 558,0 0 1,1-1-192,7 5 0,1 0-48,2-1 0,7-3-117,-3 0 1,4-1-62,1 5 0,-4 5-22,3 2 0,1 3-124,0 1 1,-5 0 48,-4 0 1,-4 9 110,0 2 0,-7 8-217,-3 0 0,-5 3 30,-3 0 1,-3 3-99,-5 1 0,-3 0 37,-5 4 0,0-1-92,-11 2 1,-2-3 65,-5-6 1,4 0 113,-5-3 0,6 1 96,-6-4 1,7-5-124,1-3 1,1-5 313,-1 5 1,3-5 115,4 0 299,1-1-6,4-2-16,-3 0-511,9 0 0,-3 0-32,8 0 0,2 0-104,6 0 1,4 0 31,3 0 0,7 0-34,0 0 0,2 0 56,-1 0 0,-3 5-174,3 2 0,-3 0 26,-1 0 0,-4 1-40,0 3 1,-2 1 26,2-1 1,-2 1 33,-6-1 1,-1 2-39,-2 2 1,1-1 75,-5 5 0,-3-1-49,-9 1 1,0 2 33,-11-2 0,-6-1 62,-5 1 0,1-1-54,-2 1 0,1-3 233,-4-4 1,4-5 80,4 1 0,-1-2 91,4 2 0,-1-3-32,9-5 1,0 0-77,3 0 1,5 0-1006,-1 0 633,6 0 0,-4-1-460,6-3 0,2 1 588,2-4 0,7-1 0,7-3 0</inkml:trace>
  <inkml:trace contextRef="#ctx0" brushRef="#br0" timeOffset="34">20169 15567 7798,'0'-12'-929,"0"1"940,0-1 0,0 1 699,0 0 102,0-1-510,0 1 0,0 3 434,0 0-196,0 6-94,0-3-103,0 5-197,0 10 0,0-1 26,0 10 0,0 5-44,0 6 1,0 1-128,0 3 1,-4-1 40,1 9 0,-6-1-104,1 1 0,-2 3 5,-1 1 0,3-5 18,0 0 1,2 0-5,-2-3 1,-1-4-124,6-3 1,-1-6 90,4 2 0,-4-4-4,0-4 0,0 1 67,4-5-2,0-5-8,0 1 1,2-10-342,2 3-101,-3-3-324,4-1-309,-5 0 1097,0-5 0,0-2 0,0-4 0</inkml:trace>
  <inkml:trace contextRef="#ctx0" brushRef="#br0" timeOffset="35">20169 15692 7835,'0'-17'0,"0"-1"323,0 3-202,5 2 1,-2-6 111,4 7 1,0-2 750,0 7-230,-1 2 147,-1 0-619,-4 5 0,5 1-24,-2 3 1,-1 3-11,4 9 1,1 1-33,3 6 0,-1 5 13,-2 3 0,2 0-51,-2 0 1,2 2-14,1-3 1,2 3 20,2 1 1,-2 1-113,2-1 1,-1 0-183,1 0 1,-6-3 74,3-1 0,-3-4-66,2 0 0,0-3 31,1-4 1,-1 2-129,1-6 0,-1 0 15,0-4 0,-3 1 144,0-1 0,-5-3-9,5 0 41,-5-6 0,3 3-472,-2-5 134,-3 0-464,4 0 0,-6 0 17,-3 0 0,-2 0-916,-6 0 1706,-4 0 0,-2-5 0,-5-1 0</inkml:trace>
  <inkml:trace contextRef="#ctx0" brushRef="#br0" timeOffset="36">20055 16103 7781,'0'-6'2048,"0"-4"-1628,0 2-386,10 3 1,-1 0 145,10 5 1,0 0 223,4 0 0,5 0-263,2 0 1,3 0-48,2 0 1,-2 0-250,-3 0 1,3 0-454,-2 0 0,-4 0 608,0 0 0,2 5 0,0 2 0</inkml:trace>
  <inkml:trace contextRef="#ctx0" brushRef="#br0" timeOffset="37">22990 15418 7881,'0'-11'153,"1"-1"364,3 1 136,-2 5-196,3-5 481,-5 10-294,0-4-616,0 5 1,3 6 141,1 6 0,0 9 10,-4 10 1,0 3-21,0 4 1,-1 3-27,-3 4 0,1 0-122,-4-3 1,0 2-1,0-2 0,-2-1-87,5 1 1,-3-7 65,3-1 0,0 1-61,4-5 0,0-2 88,0-1 1,0-7-126,0-1 1,0-5-3,0 1 0,0-6-205,0-1 0,0-5-458,0 5 192,0-5 184,0 2 1,0-21 0,0-3 0</inkml:trace>
  <inkml:trace contextRef="#ctx0" brushRef="#br0" timeOffset="38">23002 15452 7841,'5'-11'343,"-4"-4"475,3 0-596,-3-1 0,0 6 40,3 3 529,-3 1-156,4 1-374,-5 4 0,6 2-157,1 11 0,-1 6 88,2 8 0,0 0-8,3 4 1,-1 4-68,-2 4 1,2 6 67,-2-3 0,2 3-183,1-3 0,4 4-8,1-3 1,0-3-3,-1-1 0,-1-2 35,5-2 1,-1-1-167,1-3 1,3-3 22,-3-8 1,-1 1 144,1-4 1,-4 3-232,4-4 0,-5-4-74,1-3-688,-2 0 67,-2 3 352,-4-5 0,-4-1 64,-6-5 481,-4 0 0,-14 0 0,-3 0 0</inkml:trace>
  <inkml:trace contextRef="#ctx0" brushRef="#br0" timeOffset="39">22933 15898 7824,'-6'-1'705,"2"-3"1,4 2-699,4-1 0,3 0 29,9-1 1,1 3 117,6-3 0,1 3 51,3 1 1,2 4 285,5 0 1,-1-1-112,-2-3 1,2 2-110,-3 1 1,-2-1-789,-1 2 0,-4-3 172,-4-1 345,-3 0 0,-4 5 0,-1 1 0</inkml:trace>
  <inkml:trace contextRef="#ctx0" brushRef="#br0" timeOffset="40">15727 15989 7838,'0'-11'-372,"0"-1"1,0 5 678,0-1 0,0 4 478,0-3-487,-6 4 1,4-3-46,-6 2 55,6 3-67,-8-4-56,3 5 0,-4 0-150,-1 0 0,1 0 110,0 0 0,-1 0-176,1 0 0,-1 1 40,1 3 1,-4-2-66,-1 6 0,1-2-70,4 2-55,-1 2 219,6-4 1,-4 2-47,2 0 1,2-2 31,-2 2 1,6 2-86,-2-3 1,3 3 76,1 2 0,0-4-52,0-1 1,0 2 44,0 6 1,5-2 63,2 2 1,5-2-51,3-2 0,3-3 7,5-1 0,-1 1-22,1 4 0,0-5 12,0 1 0,0-2 3,0 2 0,-2 1 3,-2-6 1,2 6-55,-6-1 0,0 2 42,-4 1 0,-4 1-138,-3-1 1,-3 5 24,-1-1 0,-1 4-85,-3-4 1,-6 5 118,-6-1 1,-4-1 21,1 1 0,-4-1 22,-3 1 0,2-1-49,-3-3 0,3-2 142,1 2 1,1-6 2,3-2 1,3-4 268,4 1-369,1-3 0,3-1-347,1 0-349,4 0 1,-2-5 66,5-3 654,0-2 0,5-6 0,2-2 0</inkml:trace>
  <inkml:trace contextRef="#ctx0" brushRef="#br0" timeOffset="41">16035 15978 7821,'0'-12'-52,"0"6"52,0 1 1256,0 5 0,-1 6-1078,-3 6 0,3 0-55,-3 7 1,-1 2-22,1 5 1,-4 2-121,4 3 149,-4 2 0,2-4-82,-1 5 0,-2-1-98,5-2 0,-3 0-235,3-4 1,-1 0 165,1-4 1,3-2-123,-3-2 0,3-2 63,1-6 0,0-3-304,0-1-88,0-4-11,0 2 324,0-5 1,5-5 0,1-2 0</inkml:trace>
  <inkml:trace contextRef="#ctx0" brushRef="#br0" timeOffset="42">16012 16035 7783,'0'-17'0,"-4"9"256,0-4 2,1 3-70,3-2 219,5 4-117,-4-3 601,4 9-537,0-4 0,0 14-193,3 2 0,2 8 40,-2 0 0,2 4-210,1 4 1,-1 2-23,-2 5 1,2-1-52,-2-2 0,2 2-3,1-3 0,2-2 42,2-1 0,-2-4-246,2-4 0,-1-2 100,1-1 0,-2-8-64,2 4 0,-2-3 59,-2 2 1,1-4-322,-1-4-55,1-1-239,-1 3 342,-5-4 0,-2 4 467,-8-5 0,-2-5 0,-5-1 0</inkml:trace>
  <inkml:trace contextRef="#ctx0" brushRef="#br0" timeOffset="43">15932 16298 8884,'12'0'570,"-1"0"1,4 0-552,0 0 108,6 0 0,-4 0-31,6 0 0,0 0-100,0 0 1,-4 0-106,0 0 1,-5 0-274,1 0 1,2 0-917,-2 0 669,0-6 629,-8 5 0,8-9 0,-3 4 0</inkml:trace>
  <inkml:trace contextRef="#ctx0" brushRef="#br0" timeOffset="44">16218 16069 7838,'0'-6'0,"1"-3"590,3 5-313,-3-5 0,5 8 629,-2-3-548,-3 3 1,8 2-342,-5 3 0,4-1 161,-4 4-152,4 1 0,-5 4-173,5 4 1,-5-4 158,5 4 0,-2-4-78,2 0 0,2-1-310,-2 1 225,-3-1 1,5-1-240,-2-2 1,2-2 129,1-2 1,1-3-31,-1 3 0,0-3 110,1-1 0,-5 0-6,1 0 0,0-1-1,3-3 1,-3 3-73,-1-3 0,-3-1 259,4 1 0,-6-5 0,3 3 0</inkml:trace>
  <inkml:trace contextRef="#ctx0" brushRef="#br0" timeOffset="45">16560 16058 7772,'0'-8'269,"0"1"1,4 3 163,0-4-176,0 6 110,-4-4-526,0 6 1,-5 0-94,-3 0 1,2 0 88,-2 0 0,0 4-409,-3 0 378,5 5 1,-5-3-123,4 6 1,-2-5 44,1 1 1,0 0 102,4 3 0,0-3 168,4-1 0,0 1 0,0 3 268,0 1-191,0-6 587,0 4-263,0-3 22,-5-1 219,4 4 93,-5-4-286,6 6 1,0 3 49,0 0 0,0 0-108,0-3 1,0 1 78,0 2-235,6-3 0,-5 9-190,3-6 1,1 2 113,-1-2 1,1-3-191,-2 4 1,-1-4 182,1 0-95,4-1 1,-5 1-63,6-1 1,-6-3-60,2-1 1,1-3-10,-1 4 0,0-4-47,-4 3 0,1-3-1074,3 4 594,-3-6-1493,4 3 2093,-5-5 0,-5 0 0,-1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87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16937 15715 7722,'0'-11'-241,"0"-1"428,0 1 1,1 3 413,3 1 1,-3 3-178,3-4 1,-1 6 355,1-2-630,-3 3 0,4 2 79,-5 3 1,1 2-156,3 5 1,-3 6 84,3 2 1,-3 3-55,-1 0 1,0 6-23,0 3 0,0 3-188,0 4 0,0-2 67,0 2 0,2-3-49,1-1 0,0-1-82,5-2 0,-2 1 82,2-6 1,2-3-92,-3-4 0,2-1 38,-1 1 1,2-1-172,-2-3 230,2-2 0,0 3-13,-2-4-130,2-6 0,-8 3-43,6-5-600,-6-1 255,3-3 612,-5 0 0,-5-5 0,-1-1 0</inkml:trace>
  <inkml:trace contextRef="#ctx0" brushRef="#br0" timeOffset="1">16846 15784 7780,'0'-12'0,"0"0"264,0-4 0,0 4 0,0-4 0,1 4-20,3 0-1,2 5 15,6-1 1,3 0 249,0-3 1,5 3-236,-1 1 1,3 3-56,1-4 0,1 6-6,3-2 0,-2 3-26,5 1 1,-3 0-177,4 0 44,-6 0 1,2 1-204,-8 3 0,1 2 95,-5 6 1,0-1-38,-3 0 1,-5 1 14,1-1 0,-5 2-259,0 2 0,-3 2 31,-3 2 0,-4 2-85,-4-2 0,-2-1 93,-2 1 1,-3-1 82,-5 1 0,2-3 249,2-4 0,-3 2-114,3-3 0,1 3 72,-1-6 1,5-2-61,-1 2 1,6-6 577,2 2-265,4-3-18,-2-1 1009,5 0-821,5 0 0,3 0-111,7 0 0,-1 0-16,5 0 1,0 0-118,4 0 1,3 0-80,1 0 0,3 4 16,-3 0 0,0 4-130,-4-5 0,-1 6 73,1-1 1,-4 3-144,0 5 1,-3-4-174,3 3 0,-5 3 110,1 1 0,-2-2-137,-2-2 0,-5 1 67,-2 0 1,-3 3 15,-1-4 0,0 0-12,0-3 1,-5 0 26,-2 4 0,-9-5 91,-3 0 0,-2 1 3,-2-5 1,-5 2 159,-2-1 0,-3 1-48,-2-5 1,1-1 231,0-3 0,1 0-111,2 0 0,5 0 377,7 0 1,-2 0-198,6 0 1,4 0 320,3 0-207,6 0-298,-3 0-600,5 0-209,0-5 0,1 4 317,3-3 0,2 3 361,5 1 0,6-5 0,1-1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29.52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10918 2101 8007,'0'-6'-860,"2"1"1169,1 5 5,-1 0-107,8 0-9,-9-5-153,9 4 0,-7-4 41,4 5 366,-4 0-231,7 0 1,-7-2-254,4-1 0,-3 1 163,4-2 1,-1 3-80,5 1 0,-5 0 56,1 0 1,0-1 18,3-3 1,2 3-20,2-3 1,-2 1-11,2 0 0,1 1-5,0-1 0,0 1-10,-1 2 0,-1-1-42,5-3 1,-5 3 68,1-3 0,-2 3-16,-1 1 0,-1 0-3,0 0 1,1 0-8,-1 0 1,1 0-35,-1 0 0,0 0-14,1 0 0,-1 0 5,1 0 1,-1 0-18,1 0 1,3 0 152,0 0 0,4 0-637,-4 0 0,6 0 357,-2 0 1,2 0 121,2 0 0,-4 0-34,0 0 0,0 0 36,4 0 1,-4 0-48,0 0 1,-4 0 44,4 0 1,-3 0-48,3 0 0,-2 0 60,2 0 0,3 0-27,-3 0 0,-1-4 25,1 0 0,0 0-25,4 4 1,0 0 36,-1 0 1,-1 0-27,2 0 0,-7 0-29,7 0 1,-3 0 31,3 0 0,-4 0-40,0 0 1,0 0 23,4 0 1,-1 0-6,-3 0 0,2 0-28,-2 0 1,4 0 27,4 0 0,-3 0-5,2 0 1,4-1 2,0-3 1,2 3 7,-2-3 1,2 3 26,-5 1 0,3-1 4,-3-3 0,3 3 7,-3-3 1,1 3-33,-2 1 0,-1-4-6,1 0 1,2 0 15,-1 4 1,4 0-17,0 0 1,2-4 12,1 1 0,0-1-94,1 4 1,-2-4 55,-3 0 1,6 0-11,-6 4 0,4 0 73,-7 0 0,5 0-51,-2 0 1,-1 0 119,2 0 1,-4 0-115,3 0 1,0 0 98,5 0-86,-1 0 0,1 0 4,4 0 1,-4-3 3,3-1 1,-2 0-104,-2 4 96,-5 0 1,4 0-96,-2 0 93,-4 0 0,6-1 28,-2-3 0,-2 3 5,2-3 0,-5 3-28,5 1 0,-5 0 0,5 0 0,-6 0 9,2 0 0,1 0 5,-2 0 1,2 1-78,-1 3 61,-3-3 0,8 4-22,-6-5 1,2 0 33,-1 0-10,-3 0 1,4 0 0,-5 0 0,0 0 19,0 0 1,-1 0 2,1 0 1,0 4-23,0 0 0,0-1 5,0-3 0,-1 0-47,1 0 38,-5 0-14,4 0 1,-8 0-5,5 0 15,0 0 1,2 0 3,-2 0-4,3 0 1,-4 0-25,4 0 1,1 0-6,0 0 1,-1 2-5,-3 1 1,2-1 0,-2 2 1,3-3-145,1-1 162,-5 0-12,3 0 1,1 0-13,4 0 15,1 0-48,-4 0 1,3 0-11,1 0 1,4 0 48,-5 0 1,1 0 2,-4 0 0,0 0 15,-1 0 0,1-4 5,0 0 0,0 0 15,0 4-40,0 0 39,-1 0 0,1 0 1,0 0 1,0 0-7,0 0 0,3-1 8,1-3 1,0 3-14,-4-3 0,1 3-3,2 1 0,0 0 25,4 0 0,-3-4 2,3 0 1,-4 1 28,0 3-51,-2 0 1,3 0 82,0 0 1,-3 0-59,-1 0-30,-3 0 1,8 0 10,-5 0 1,0 0-12,-1 0 0,1 0-4,0 0 0,4 0 10,-1 0 1,5 0-10,-4 0 1,-1 0-4,-3 0 10,0-6 0,0 5 1,0-4-15,-1 5 11,1 0-56,-5 0 0,2 0-5,-4 0 1,4 0 38,-1 0 0,-1 0-8,1 0 1,-2 0 46,2 0 1,2 0-2,-6 0 0,1 0 95,0 0-121,-4 0 3,5 0 1,-2 0 280,0 0-125,6 0 0,-5 0 11,3 0-125,3 0 0,-8 0-19,5 0 0,-4 0 0,4 0 0,-5 0-5,1 0-16,-2 0 1,-2 0-134,1 0 165,-6 0 11,-1 0-73,0 0 39,-4 0 166,10 0-158,-10 0 112,9 0 222,-9 0-113,9 0 271,-8 0-635,3 0-4713,-5 0 4843,-5 0 0,-7 0 0,-5 0 0</inkml:trace>
  <inkml:trace contextRef="#ctx0" brushRef="#br0" timeOffset="1">11718 2284 7379,'0'-6'182,"0"1"1,-1 5 604,-3 0-592,2 0 1,-4 0 352,2 0-116,3 0-365,-4 0 0,5 1 77,0 3 0,0 2 39,0 6 1,0 0-141,0 4 1,0-3 131,0 7 0,0-1-263,0 3 0,0 5 124,0 0 1,0-1-206,0-3 1,0 4 63,0-1 1,0 1-107,0-4 0,0-4 13,0 0 0,0-5 28,0 1 127,0 3 0,0-5-17,0 2 1,0-6 295,0-2-203,0-4 288,0 2 362,0-5-479,5 0 1,-2-1-75,4-3 0,-3 3-56,4-3 0,-1-1 43,5 1 0,-1-1-101,0 1 0,1 3 79,-1-3 0,1 3-87,-1 1 1,1-4 62,-1 0 1,0 0-145,1 4 1,-1 0 32,1 0 0,-1 0 39,1 0 0,0-3 11,3-1 0,-2 0-14,2 4 1,-6 0-780,-1 0 263,-1 0-1192,0 0 1712,-2 0 0,-5 0 0</inkml:trace>
  <inkml:trace contextRef="#ctx0" brushRef="#br0" timeOffset="2">11706 2593 8114,'8'-11'166,"0"4"0,-1-2 353,5 5 0,-5 0 152,1 4-493,-1 0 1,6 0-113,2 0 0,2-4 144,2 1 1,3-1-275,-3 4 1,1 0 126,-1 0 0,2-4-150,-2 0 0,-2 0 32,-2 4 0,-2 0-696,-2 0 0,-1-1 117,-2-3 634,-3 3 0,0-4 0,2 5 0</inkml:trace>
  <inkml:trace contextRef="#ctx0" brushRef="#br0" timeOffset="3">11729 2376 8292,'12'-11'338,"-1"4"-157,0 2 0,5 1 227,-1 0 1,5-1-91,-1 1 1,3 3-172,1-3 0,0-1 124,-1 1 1,4-3-468,-3 3 0,5 0 180,-9 4 0,3-4-688,-6 0 0,-1 1 288,-4 3 0,-3 0-486,0 0-476,-6 0 1378,8 5 0,-3 1 0,4 5 0</inkml:trace>
  <inkml:trace contextRef="#ctx0" brushRef="#br0" timeOffset="4">12163 2318 6816,'1'-6'1570,"3"2"-599,-2 3-152,3 1-650,-5 0 0,1 6-101,3 6 0,1 0-72,2 8 0,4-1 52,-4 3 1,0 1 86,0 0 1,-3 0-273,4 0 0,-2 0 95,2-1 0,0-3-127,-4 1 1,4-7 12,-4 3 1,5-4 127,-2 0 1,-1-2 273,2-2-225,-5 2 252,7-9-206,-9 4 534,4-5-100,-5 0 411,5 0-490,-4-5 1,5-5-10,-6-5 1,0-1-340,0 5 1,1-4 158,3 0 0,-2-6-166,6 2 0,-4-6 80,3-2 1,-3-1-463,4 2 0,-2 0 211,2-4 0,0 4-377,-4 0 0,1 5-420,-1 2-331,-3 5-439,4-2 646,-5 4-456,0 6 1303,0 1 0,0 15 0,0 3 0</inkml:trace>
  <inkml:trace contextRef="#ctx0" brushRef="#br0" timeOffset="5">12586 2330 8131,'0'-8'-81,"0"1"1239,0 4-369,0-2 237,0 5-960,0 5 0,0 3-141,0 7 0,0 3 83,0 5 1,0 3-128,0 1 0,0 1 97,0-2 0,0-1-243,0 1 1,0 0 60,0 0 1,0-6-52,0 3 0,0-6 70,0 2 1,0-9 42,0 1 409,0-2-282,0 3 475,0-6-144,0-1 615,0-5 0,1-4-919,3 1 0,-2-5 157,6 4 1,-4-3-268,3 3 0,0-1 129,0 1 0,4 3-154,-4-3 1,5 2 84,3 2 1,-2-1-88,2-3 0,2 3 40,3-3 0,-3 3 70,2 1 0,0 0 11,4 0 1,-4-4-8,0 0 0,-1 1 18,1 3 0,-1-4-15,-3 0 0,-6 0-367,2 4 0,-6 0-137,3 0 178,-5 0 0,-14-5 0,-8-1 1</inkml:trace>
  <inkml:trace contextRef="#ctx0" brushRef="#br0" timeOffset="6">12597 2513 8130,'0'-8'81,"0"0"486,0 6 1,1-5-246,3 4 0,3 1 31,4-1 1,0 1-339,1 2 9,-1 0 1,5 0-26,-1 0 0,1 0 106,-1 0 0,-1 0-328,5 0 1,-5 0 89,2 0 0,-4 0-481,0 0 1,-2-1 67,-2-3 546,2 3 0,-9-9 0,4 3 0</inkml:trace>
  <inkml:trace contextRef="#ctx0" brushRef="#br0" timeOffset="7">12586 2364 8165,'0'-7'0,"0"-1"0,1 2 140,3-2 1,2-1 290,6 5 1,-1-3 121,0 3-365,1 0 0,3 3-183,0-3 0,6 3 120,-2-3 1,2 3-184,2 1 1,1 0 65,3 0 1,-3 0-33,3 0 0,-7 0-19,-1 0 0,-4 0-68,4 0 0,-5 0 29,1 0 0,-2 0 39,-1 0 1,-5 0 178,1 0 1,-4 0-30,3 0 37,-4 0 0,3 0-40,-2 0-95,-3 5 1,4 2 24,-5 9 0,0-3-7,0 7 1,0-3-32,0 2 1,4 4-155,0 0 1,0 0-57,-4 3 0,1-3 105,3-4 1,-3 2 53,3-6 0,-3 4 0,-1-4 0,1 0 175,3-3 0,-3-5 72,3 1 199,-3-5 31,-1 2-204,0 0 684,0-4 614,0 4-1228,0-15 1,0 2-50,0-7 0,-1 1-40,-3-1 0,3 2-254,-3-2 0,3-3-53,1-1 1,0 1 103,0-1 1,0 5-304,0-1 1,0 2-54,0 2-100,0 0 276,0 4 0,1-2-141,3 6 1,-1 0-12,4 7 0,1 2 156,3 6 0,5 0-38,-1 4 0,4-2-4,-4 5 1,4 0 44,-4 3 0,4-3-11,-3 1 0,3-7 254,-4 3 1,1-4-56,0 0 0,-4-5 276,3 1 1,-2-5 18,-1 0 1,-1-1 648,0-2-529,1 0 1,-2-2 139,-2-1 1,-3-4-96,-5-4 0,0-1-28,0 1 0,0-4-29,0 0 0,-5-5-171,-3 5 1,2-4-86,-2 4 1,5-5-80,0 1 0,-2-3-178,1-1 0,0 0-100,4 1 1,0-1-396,0 0 1,0 1-1214,0 3 845,0-2-399,0 8 378,0 2-1289,0 5 2272,0 22 0,5-2 0,1 14 0</inkml:trace>
  <inkml:trace contextRef="#ctx0" brushRef="#br0" timeOffset="8">13682 2284 8166,'0'-6'26,"0"1"0,0 14 584,0 2-479,0 8 1,0-5 59,0 5 1,4-1-112,0 1 1,0 2-12,-4-2 0,0 2 6,0-2 0,3 1 9,1-5 1,1 4-52,-1-3-48,-3-1 35,4-4 1,-1 1-18,0-1-95,0-5 1,-3 3 67,3-5-1070,-3 0 476,4-4 618,-5 0 0,-10-5 0,-3-1 0</inkml:trace>
  <inkml:trace contextRef="#ctx0" brushRef="#br0" timeOffset="9">13442 2330 8166,'5'-6'1011,"-3"-5"-559,8 5 1,1-4-48,8 2 0,3-2-144,1 2 0,5 3 88,2 2 0,3-2-30,1 1 0,1 0-484,-1 4 163,0 0 1,-1 0 13,-2 0 0,-3 1-175,-6 3 1,0-1 162,-3 4 0,3 1 0,-5 3 0</inkml:trace>
  <inkml:trace contextRef="#ctx0" brushRef="#br0" timeOffset="10">14493 2204 8076,'0'-11'1060,"0"4"-712,0 2 304,0 5 0,0 7-594,0 4 0,1 2-153,3 6 106,-3 0 1,10 8 27,-4-1 0,0 2-131,0-1 1,1-3-34,3 3 0,-1-3 43,-2-2 1,2 0 48,-2-3 1,-2 1 58,2-4 0,-5 0 146,5-1 0,-5-2-54,0 2 0,0-3-22,1-5 0,-3 3 179,3-2-114,-3-3-7,-1 5 33,0-8 91,0 3 273,0-5-475,5-5 0,-2-2 17,4-4 0,-3-2-82,4-2 0,-6 2 85,2-2 1,1-2-137,-1 2 1,0-4 68,-4 4 0,4-2-90,-1 2 0,2 3 51,-1-4-73,-2 4 0,6 0 27,-4 1 1,1 4-7,-1 4 0,-1-2-116,4 1 147,-4-5-121,7 8 1,-4-4 67,6 5 1,-1 5 4,1 2 1,-1 3 20,0 2 1,1 3-18,-1 0 1,1 6-5,-1-2 1,1 1 5,-1-1 1,0 3 104,1-3 0,-1-2-85,1 2 1,-2-5 62,-3 2 1,4-4-99,-4 0 404,3-1-213,2 0 77,-1 1 1,-3-6 279,-1-2 133,-4-3-68,2-1-107,0-5 0,-4-1-68,3-6 0,-3-3-94,-1 0 0,0-5 25,0 1 0,4-4-120,0-4 1,1-2-168,-1-5 0,1-1 86,3 1 0,2 0-211,-3 0 0,0-3-97,0 3 1,-4-2 102,1 9 0,-2 6-62,2 6 0,-3 2-106,3 2-101,-3 4 135,-1-3-1515,0 9 369,5 1 0,-2 10 209,5 5 1196,-6 5 0,8-2 0,-3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29.53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1393 3826 9157,'5'11'430,"-3"2"-264,1 2 0,3 3-1,-3 5 0,5 4 48,-4-1-154,5 11 0,-8-7 40,3 9 0,-3-4-16,-1-1 1,0 4-143,0 0 1,0 1-122,0-5 123,0-5 1,0 4-152,0-3 0,0-2 91,0-1 1,0-4 37,0-4 0,4 1 45,0-5 0,-1 1 6,-3-5 0,2-3-87,2-1 212,-3-4-307,4 7 1,-5-9-277,0 4 0,0-6 189,0-3 1,0-2 296,0-5 0,-5-1 0,-2 1 0</inkml:trace>
  <inkml:trace contextRef="#ctx0" brushRef="#br0" timeOffset="1">1348 4009 8260,'-5'-12'0,"3"5"23,-1-1 0,1 0 403,2-3-159,0 0 1,2-1 31,1 1 0,0 1-118,4 2 1,2-2-4,7 2 0,-2-2 34,5-1-36,-5-1 0,8 5-134,1-1 1,0 2 123,4-2 0,1-1-240,-2 5 0,5 1 52,-5 3 0,1 0-86,-4 0 1,0 3 42,0 1 0,-2 5-94,-2-1 1,1 2 58,-4 1 0,-5 1 49,-3-1 1,-4 2-63,3 2 0,-4 2 80,0 2 0,-8 2-30,-6-2 0,-6 1 28,-5-1 0,-6 3 132,-3-3 0,2 1-122,-1-1 0,-1 2 129,-3-6 0,1 0-98,2-3 1,7-2 8,5-3 1,5 0-243,-1-3 0,2-3 72,2 3-1150,5-3 498,1-1 807,5 0 0,5 0 0,1 0 0</inkml:trace>
  <inkml:trace contextRef="#ctx0" brushRef="#br0" timeOffset="2">2067 3849 8415,'0'-12'-716,"0"6"1424,0-4 23,0 9-87,0-10-215,0 10 68,0-4 344,0 5-932,0 5 1,-5 2 163,-3 4 0,-2 5-110,-1 4 1,-1 2 71,1 5 1,-2 0 0,-2 7 1,2-1-4,-2 9 1,4 0-83,3 3 0,-1 0 21,6-3 0,-1 1-19,4-5 0,0 4-36,0-4 1,0 0 88,0-4 1,5-3-63,2-1 0,4-1 45,0 2 0,0-3-17,1-6 0,0 0 7,4-3 0,-2 1 150,5-4 1,-5-1-38,1-4 1,-2 1-33,-2-1 0,0-3 97,1-1 0,-1-3-60,1 4 309,-1-6-266,1 3-379,-1-5 123,-5 0-625,4 0 741,-8 0 0,-2-5 0,-7-1 0</inkml:trace>
  <inkml:trace contextRef="#ctx0" brushRef="#br0" timeOffset="3">2330 4020 8082,'-8'-1'-129,"1"-3"-34,4 3 704,-2-4 59,5 5-308,0-5 1,-1 3-44,-3-1 1,3 3-158,-3 3 1,4 4 108,4 4 0,-2 6-202,6 2 0,-4 2 63,3 2 1,0 4-159,0-1 0,3 2-42,-2-1 1,2-3-24,2 3 0,-1 1-91,0-2 0,1 0 91,-1-7 1,1 2 118,-1-2 0,-3-2-8,-1-2 0,-4-2 214,1-2-157,2 1 466,-5-6 41,4 4 48,-5-9-6,0 4-118,0-5 0,0-5-102,0-2 0,0-3-116,0-2 0,0 1-108,0-1 0,0-4 96,0-3 1,0-3-204,0-1 1,0 4-207,0 0 0,4 2 78,0-3-43,0-1 31,1 8-168,-4-3 0,5 9 92,-2 4 1,1 6 55,3 5 0,2 3 70,-2 5 0,6-2-99,1 5 1,1 0 48,0 4 1,-2-1-122,5 1 1,-5 0 12,1 0 0,-1-5 108,1-3 0,-4-2 221,1-2 1,-1-3-50,-3-1 595,-3-4-326,5 2-25,-9-5 1,8-1 117,-5-3 1,0 1 264,-4-4 1,0-2-26,0-7 1,0 4-202,0-3 1,0-3-245,0-1 1,0-3 69,0-1 1,0-5-374,0-2 0,0-3 137,0-1 1,0 3-156,0 1 1,0 4-483,0 0 0,0 3 318,0 4 1,0 2-372,0 6 0,0 0-158,0-1-895,0 6 540,0-4-294,0 8 1018,0-3 0,5 5 451,3 0 0,2 0 0,1 0 0</inkml:trace>
  <inkml:trace contextRef="#ctx0" brushRef="#br0" timeOffset="4">3015 3837 8218,'0'-6'42,"0"-4"643,0 9-382,0-4 0,0 3 178,0-2-263,0 3 40,0-4 0,0 6-255,0 3 1,1 3 94,3 4 1,-3 5-42,3 4 0,-1 1 58,1 2 0,-3 5-131,3 2 1,1 3 40,-1 2 1,1 0 75,-2 3 1,-1-1-180,2 5 0,-2-5 108,2 1 0,-3-7-139,3 0 0,-3-4 83,-1 3 1,0-5-62,0 2 1,0-3 113,0-1 1,0-4-3,0 0 0,0-5 110,0 1 0,0-2-73,0-2 0,0 1-33,0-1 56,0 1-90,0-1 1,0-3 120,0-1-534,0-4-1522,0 2 1940,0-5 0,5 0 0,2 0 0</inkml:trace>
  <inkml:trace contextRef="#ctx0" brushRef="#br0" timeOffset="5">3381 4032 7808,'0'-7'33,"0"-3"440,0 9 447,-5-4-442,3 5-256,-3 0 0,5 1-448,0 3 162,0 7 0,0 7-47,0 5 1,0 1 130,0 3 0,4 2-35,0 5 1,0-1 66,-4-3 1,0 3-181,0-2 1,0-3 72,0-1 0,1-3-5,3-2 1,-3 1 68,3 0 0,-3-4 237,-1 0-247,5-5 1,-4 3-1,3-6 1,-1-1-231,0-2 0,-1-2-67,2-2-236,-3-3 172,-1 4 362,0-5 0,0 0 0</inkml:trace>
  <inkml:trace contextRef="#ctx0" brushRef="#br0" timeOffset="6">3643 4020 8120,'0'-11'905,"0"-1"-695,0 1 1,0 3 209,0 1 11,0 4-239,0-2-316,0 20 154,0-1 1,4 15-141,0-2 0,0 2 104,-4 6 0,3 0-279,1 3 0,0 1 117,-4 3 0,0-6-75,0-6 0,0-3 110,0 3 0,0-8 79,0 1 0,0-7 12,0 3 0,0-5 276,0 2-84,5-4-109,-4 0-264,5-1 1,-6-3-28,0-1-669,0-4 919,0 2 0,-11-5 0,-1 0 0</inkml:trace>
  <inkml:trace contextRef="#ctx0" brushRef="#br0" timeOffset="7">3346 4420 8118,'0'-6'847,"0"-5"0,2 10-471,1-3 0,4 2-127,4-2 1,6 3-117,2-3 1,4 3-35,3 1 1,0-2-73,4-1 0,0 1-264,5-2 1,-6 3-1140,-2 1 1376,2 0 0,0-5 0,5-1 0</inkml:trace>
  <inkml:trace contextRef="#ctx0" brushRef="#br0" timeOffset="8">3917 4043 8122,'0'-6'906,"0"1"-317,0 5-602,0 5 0,0 1 22,0 5 1,2 5-75,1-1 0,-1 9-74,2-1 1,-3 7 107,-1 1 1,1 2-127,3 1 0,-3 3 80,3-3 0,-3 3-52,-1-7 0,0-2 65,0-1 0,1-4 34,3-4 0,-2 1-101,1-5-20,-1 1-82,3-5-276,-4 0 509,9-4 0,-9-2 0,4-5 0</inkml:trace>
  <inkml:trace contextRef="#ctx0" brushRef="#br0" timeOffset="9">4226 4009 8085,'-5'-12'177,"3"5"178,-1-1-178,1 6 141,2-4-271,0 6 0,0 6 131,0 1 0,0 8-104,0 4 1,0 8 21,0 4 1,0 7-109,0 3 0,0 0 78,0 1 1,0-1-213,0 0 0,0-1 68,0-6 1,0-1-101,0-3 0,0-5 83,0-6 0,0-2 70,0 2 1,0-6-108,0-5 35,0-1 0,0 1 30,0 0 0,-1-6-24,-3 2 91,3-3 0,-9 4 0,3 2 0</inkml:trace>
  <inkml:trace contextRef="#ctx0" brushRef="#br0" timeOffset="10">3883 4466 8582,'5'-7'1495,"2"1"-1170,4 2 1,5 3-163,3-3 0,3-1-4,1 1 0,1-4-177,3 5 0,2-6-63,5 1 1,-1 2 80,-2-2 0,7 1 0,-3-5 0</inkml:trace>
  <inkml:trace contextRef="#ctx0" brushRef="#br0" timeOffset="11">4500 3997 9479,'-7'5'495,"2"3"-486,5 7 1,0 3 116,0 5 0,0 0-150,0 0 1,0 4 54,0 4 0,0 1-141,0-2 0,0 3-83,0-2 0,4-4-93,0 0 1,0-3 106,-4-1 1,0-1 89,0-3 1,1-3 40,3-4 1,-3-1-26,3 0 0,-1 1-127,0-1 0,-1-3 48,1-1-562,-1-4 714,-2 7 0,0-9 0,0 5 0</inkml:trace>
  <inkml:trace contextRef="#ctx0" brushRef="#br0" timeOffset="12">4785 4032 8060,'0'-18'-32,"-5"6"398,4 2 0,-4 8 220,5-6-277,0 6-144,0-4 1,0 8-263,0 2 1,0 3 141,0 8 1,0 3-81,0 5 0,4 9 50,0 2 1,-1 8-159,-3 0 1,0-3-8,0-1 1,0 0 29,0-4 0,0 2-31,0-9 0,0-1 103,0-3 1,0-4-128,0 0 1,0-5-30,0 1-322,5-2 278,-3-1 248,3-1 0,-5-5 0,0-1 0</inkml:trace>
  <inkml:trace contextRef="#ctx0" brushRef="#br0" timeOffset="13">4431 4443 8060,'8'-2'407,"0"-1"1,-5 1-235,5-1 0,0 1-225,3 2 1,5-1 207,4-3 0,1 3-87,2-3 1,1 2-192,3-2 1,1 1-5,2-4 0,3 3-224,-2-4 1,-2 2 149,1-2 200,-10-2 0,12 4 0,-8-6 0</inkml:trace>
  <inkml:trace contextRef="#ctx0" brushRef="#br0" timeOffset="14">5117 4009 8629,'0'11'462,"0"6"-291,0 2 0,1 2-167,3 2 0,-3 1 137,3 3 0,-3 1-192,-1 2 1,4 2-68,0-5 0,1 3-97,-2-3 1,-1-2 76,2-6 0,-3 1 124,-1-4 1,4-1-53,-1-4 1,1-3-28,-4 0-46,0-1 1,0 1-248,0-1-319,0-4 705,0 2 0,-5-5 0,-1 0 0</inkml:trace>
  <inkml:trace contextRef="#ctx0" brushRef="#br0" timeOffset="15">4911 4066 8077,'0'-8'68,"0"1"0,0 3 136,0-4 0,1 4 16,3-3-197,2 4 0,6-3 354,-1 2 1,2 3-101,2-3 1,3 1-127,5 0 1,1 1-4,3-1 0,-2 1-80,5 2 1,-4 0 13,0 0 0,-2 0-139,-1 0 1,-1 0 112,-3 0 1,1 0-124,-5 0 0,1 0-234,-5 0 1,1 0 124,-1 0 1,-3 0-1163,-1 0 1338,1 0 0,-2-5 0,-1-1 0</inkml:trace>
  <inkml:trace contextRef="#ctx0" brushRef="#br0" timeOffset="16">5368 3700 8254,'0'-6'-353,"0"-4"1218,0 9-31,0-10-241,0 10 161,0-4-315,0 5-352,0 5 0,4 2-98,-1 4 0,6 0 85,-1 1 0,6 3-54,1 0 0,0 6 29,-3-2 0,3-2 40,0 2 1,6 2-34,-2 5 0,-2 0 4,2 4 1,-3-1-118,3 2 0,-4 2 94,4-3 1,-5 3-254,1 2 0,-2-1 72,-2 0 1,-3 0-57,-1 1 1,-4-1 88,1 0 0,-3 0 56,-1 1 1,0 3-45,0 0 0,-5 0 307,-3-4 1,2-3-95,-2-1 1,1-3-129,-5 3 1,1-8 8,-1 1 1,1-4 20,0 0 1,0-3 97,4-4 1,-3-1-94,2 0 1,2-3 2,-2 0 0,4-6-15,-3 2-247,4-3 45,-7-1 0,8 0-708,-6 0 901,5 0 0,-2-10 0,5-3 0</inkml:trace>
  <inkml:trace contextRef="#ctx0" brushRef="#br0" timeOffset="17">6087 4157 8218,'-6'-6'894,"1"1"-393,5 5-109,0 0-235,5 0-32,1 0 1,7 0-174,2 0 0,-2 0 169,2 0 1,3 0 15,1 0 1,3-4-55,0 0 1,1-1 40,0 1 1,-1-1-279,-3-2 1,1 0 69,-5 3 0,0 3-304,-3-3 1,-5-1-1439,1 1 904,-5 1 922,2 3 0,-10 5 0,-2 1 0</inkml:trace>
  <inkml:trace contextRef="#ctx0" brushRef="#br0" timeOffset="18">6064 4317 7827,'6'6'-267,"0"0"944,5-6 1,2 0 405,2 0-708,-2 0 1,9 0 216,-3 0 0,3 0-184,5 0 0,-2-4-328,6 0 1,-6-1 132,2 1 0,-3 1-651,-1-4 1,-2 4 336,-2 0 1,-2 1-904,-6 2 1004,1 0 0,-1 0 0,1 0 0</inkml:trace>
  <inkml:trace contextRef="#ctx0" brushRef="#br0" timeOffset="19">6875 3849 8212,'0'-12'158,"0"6"1,-1 0 418,-3 2-109,3 3 1,-4-3-324,5 8-65,0 7 1,0 7-14,0 5 1,0 5 76,0 2 1,0 4-119,0 4 0,0 2 104,0 2 1,4 2-353,0-2 1,3-2 77,-3 2 0,1-6-178,-1-2 1,-2-5 116,6-6 0,-5 0-7,0 0 1,2-5 260,-1-3 0,1-2-109,-1-2-362,-3 0 306,4 1-1007,-5-6 1123,0-1 0,-5-5 0,-1 0 0</inkml:trace>
  <inkml:trace contextRef="#ctx0" brushRef="#br0" timeOffset="20">6750 3917 7904,'0'-17'-926,"0"0"1055,0 6 0,0-1 1406,0 1-1096,0-1 0,1 2-122,3 3 1,2-4 16,6 4 0,0 1-180,3-2 1,3 4-203,5-4 1,0 6 104,0-2 1,5 3-171,2 1 1,7 1 83,1 3 1,-1 2-224,-7 6 0,2-1 166,-5 1 0,-2 3-151,-6 0 1,-1 2-245,-3-2 107,-7-3 304,7 5 0,-14-4-42,3 2 1,-3-1-50,-1 5 1,-6-5 3,-6 1 1,-4 2-23,-7-2 1,-1 1-5,-3-1 1,2-2-16,-5 2 1,3-2-206,-4-1 0,7-1 403,1 0 0,1 1 0,9-6 0,-9 4 0,5-3 0</inkml:trace>
  <inkml:trace contextRef="#ctx0" brushRef="#br0" timeOffset="21">7606 3678 8082,'0'-12'205,"0"1"0,0 3 72,0 0-288,0 6 529,0-3-166,0 5 66,0-5 81,0 3-531,-5-3 1,3 10 80,-6 3 0,2 4-31,-2 3 0,-6 3 31,3 4 1,-3 6 27,2 3 1,-3 2-90,0 1 0,-2 2 64,2 2 0,2 2-128,-2 6 1,3 3 102,0 1 1,5-1-124,-1-3 0,5 0 94,0-1 0,1 0-170,2-3 0,0-7 86,0-4 1,4-1 46,0 4 0,4-4-54,-5-4 0,6-5 55,-1-2 0,1 0-6,-2 3 0,3-4 8,-2-3 0,2-2 39,2-1 1,2-1-27,-3 0 1,3-3 87,-6 0-128,2-6 170,1 3-279,1 0-265,-6-3-738,-1 3 1175,-5-5 0,0-5 0,0-2 0</inkml:trace>
  <inkml:trace contextRef="#ctx0" brushRef="#br0" timeOffset="22">7789 4043 8013,'-1'-11'0,"-3"-1"-315,3 1 436,-4-1-98,5 1 1,0 3 840,0 1-531,-5 4 0,2-2-184,-5 5 0,2 1-7,-2 3 0,-2 2-134,3 6 0,-7 4 75,-2 3 1,1 8-71,4 4 1,-1 2-54,1 1 0,1 1 126,2 3 1,-1-2-143,6 2 1,-1-6 45,4-2 1,1-1-147,3 2 1,2-5 108,6-7 0,-1 2-64,0-6 0,2-1 97,2-6 0,2 0 1,2-4 0,2 0 3,-2-4 1,3-1-19,1-3 1,0-2 196,0-6 0,-2-3-108,-2 0 1,3-6 147,-3 2 1,-1 2-90,1-2 1,-5 0 155,1-4 1,-6-4-322,-2 0 0,-4-4 69,1 0 1,-4-2-309,-4-1 0,-4 4 117,-7-1 0,-2 6-129,-2-2 1,-7 8 98,-1 4 0,-2 7-620,-5 4 1,2 3-38,-6 1 854,7 5 0,-2 2 0,4 4 0</inkml:trace>
  <inkml:trace contextRef="#ctx0" brushRef="#br0" timeOffset="23">7583 4283 9525,'8'0'303,"0"0"0,-1 0 91,5 0-155,4 0-60,-3 0 1,8 1 5,-1 3 114,6-3-354,-2 4 0,8-5-2,-5 0 1,3-1-367,-3-3 0,-1 3 235,-3-3 0,-4-2-476,0-2 664,-5 3 0,3-5 0,-6 4 0</inkml:trace>
  <inkml:trace contextRef="#ctx0" brushRef="#br0" timeOffset="24">8212 4191 8121,'0'-6'344,"0"1"363,0 5-517,5 0 0,-3 0 43,6 0 0,-1 0-114,5 0 1,3-4 89,0 0 0,4 1-92,-3 3 0,3 0 90,-4 0 0,5-4-324,-1 0 1,-1-4-13,1 5 0,-5-2-316,1 1 0,-2 2-1406,-2-1 1092,-4 1 759,-2 2 0,-10 5 0,-2 2 0</inkml:trace>
  <inkml:trace contextRef="#ctx0" brushRef="#br0" timeOffset="25">8223 4340 9216,'6'0'1364,"5"0"-883,-4 0 1,3-1-182,2-3 0,4 3-259,3-3 1,-1-1 84,1 1 0,-1-1-103,1 1 0,1 3-260,-5-3 1,2-1-380,-2 1 1,-2 0-618,2 4 1,-6 0 1232,-1 0 0,-1 0 0,5 0 0</inkml:trace>
  <inkml:trace contextRef="#ctx0" brushRef="#br0" timeOffset="26">8726 4534 8019,'0'6'202,"0"0"1,0-5 293,0 3 83,0-3 139,0 4 397,0-5-803,0-5 0,0-1-55,0-6 0,0 4 73,0 1 0,0-2-102,0-6 1,0 2-16,0-2 0,0-3 15,0-1 1,3-3-252,1 0 1,1-2-6,-1-3 0,-1-2-120,4-6 0,-3 1-56,4 0 1,-6-4 127,2 0 1,-2 0 14,2 3 1,-2 1 8,1 0 1,-1 1-55,-2 2 0,0 7 71,0 5 0,0 5 56,0-1-20,0 7 0,0 2-14,0 2-491,0 3 326,5 6 1,-3 8 110,6 10 0,-1 1 1,5 2 1,-4 4-78,-1 4 0,1 0 42,3 0 1,1 4-177,-1 1 1,-1-1 39,-2-4 1,2-1 70,-2-3 1,-2 2 228,2-5 1,-2-2-130,1-6 1,2 1 156,-5-4 0,5 3-116,-1-4 1,1 0-75,-2-3 1,2-1 60,-5 0 0,3-3-229,-3 0 1,1-5 132,-1 5 0,-3-4-428,3 3 0,-4-4 562,-4 1 0,-2 2 0,-5 1 0</inkml:trace>
  <inkml:trace contextRef="#ctx0" brushRef="#br0" timeOffset="27">8668 4466 8055,'0'-8'482,"0"0"125,0 6 0,6-5-440,1 4-23,3 1 1,7-4-27,2 2 1,2 2 65,2-6 1,1 6-447,3-2 1,-2-1 185,6 1 1,-6-4-822,2 4 0,1-3 897,-2 3 0,1-5 0,-4 3 0</inkml:trace>
  <inkml:trace contextRef="#ctx0" brushRef="#br0" timeOffset="28">9331 3700 8175,'0'-11'86,"-4"3"20,0 1 100,0 4 104,4-2 1,0 6-96,0 3 0,-3 4 218,-1 7 0,0 4-150,4 8 0,0 3-57,0 8 1,0-1-86,0 5 0,-4 0 47,0 3-1348,1 1 1174,3 5 1,-4-4 119,0 2 1,0-2-236,4-1 1,0 0 166,0-1 0,0 0-175,0-3 0,4-3 196,0-5-144,5-5 1,-8 3 37,3-5 0,1-2 8,-1-6 1,-1 2 299,-3-6-261,0 0 1,0-4 1306,0 1-1230,0-6-436,0-1-1725,0-5 2056,0-5 0,6-1 0,0-6 0</inkml:trace>
  <inkml:trace contextRef="#ctx0" brushRef="#br0" timeOffset="29">9582 4020 8048,'0'-7'-242,"0"-1"443,0 5 356,0-7-9,0 9 31,0-9-491,0 9 1,0-3 91,0 8 1,0-1-69,0 9 0,0-2 113,0 9 1,0 1-232,0 7 1,0 0 118,0 7 0,1-6-200,3 6 1,-1-2-8,4 2 1,-4-1 52,1-3 0,1-2-80,-1-5 1,3 0 35,-3 0 0,0-5-25,-4-3 0,4-2 89,-1-2 0,1 0-201,-4 1 0,0-5 2,0 1-490,0-5-112,0 7-121,0-9 178,0 4 765,0-5 0,-5-5 0,-1-1 0</inkml:trace>
  <inkml:trace contextRef="#ctx0" brushRef="#br0" timeOffset="30">9776 4089 8068,'0'-18'0,"0"3"0,4 2 457,0 2-48,0-1 376,1 1-212,-4-1 159,9 1-499,-9 5 1,8 2-221,-5 8 1,1 7 116,-1 8 1,-1 4-151,4 3 1,-3 4-211,4 4 1,-6 4 190,2 0 0,-2 1-318,2-1 0,-2-7 171,1-1 1,2-2 25,-1-5 0,1 1 98,-1-9 1,-1 5-51,4-5 1,-4-4-75,1-3-78,2-1 1,-3 4-501,4-4-164,-4 3 928,2-8 0,-5 8 0,0-4 0</inkml:trace>
  <inkml:trace contextRef="#ctx0" brushRef="#br0" timeOffset="31">9536 4374 8068,'5'-6'-533,"2"0"1521,4 2-524,1 2 0,-1-3-254,1 5 1,4 0 17,3 0 0,-1 0-445,1 0 0,4 0 159,3 0 0,5 0-497,-5 0 1,1-3 299,-4-1 1,0 0-282,0 4 536,-1-5 0,1 4 0,0-4 0</inkml:trace>
  <inkml:trace contextRef="#ctx0" brushRef="#br0" timeOffset="32">10028 4020 8191,'0'-11'0,"0"-1"524,0 6-340,0-4 1,3 7 158,1-4 179,0 4 349,-4-2-263,0 5-574,0 5 1,4 3 27,0 7 1,-1 3-7,-3 5 1,4 4-109,0 4 0,0 1 33,-4-2 1,4 7-53,-1-3 1,1 2 21,-4-6 1,0 3-304,0-2 0,4-3 125,0-2 0,0-2-87,-4-1 0,0-4 70,0 0 1,0-5 129,0 1 0,3-2-212,1-1 1,0-5-102,-4 1-305,0-6 732,0 8 0,0-3 0,0 4 0</inkml:trace>
  <inkml:trace contextRef="#ctx0" brushRef="#br0" timeOffset="33">10290 4066 8079,'0'-12'-84,"0"1"1,0 0 260,0-1 0,1 5 794,3-1-382,-2 5 105,3-2-592,-5 5 1,0 7-120,0 4 1,1 2 31,3 6 1,-3 5 160,3 6 0,-3 3-247,-1 2 1,0-1 66,0 0 1,0 0-49,0 1 0,4-5-3,0 1 1,-1-6-241,-3 2 0,0-8 4,0-4 0,4-2 109,0-2 1,0 0-485,-4 1 111,0-1-604,0 1 1159,0-1 0,0-5 0,0 0 0</inkml:trace>
  <inkml:trace contextRef="#ctx0" brushRef="#br0" timeOffset="34">9982 4420 8086,'6'-5'142,"-1"-2"0,0-3 315,3 3 0,6 0-212,1 4 0,2 1-149,-2-2 1,-1-1 6,5 2 0,0-2-247,4 1 1,3 2-951,1-1 777,0-4 0,-4 6-120,-1-3 0,0 3 139,-3 1 298,-3-5 0,-4 4 0,-1-4 0</inkml:trace>
  <inkml:trace contextRef="#ctx0" brushRef="#br0" timeOffset="35">10450 4020 8283,'0'-11'-156,"0"-1"-296,0 1 452,0 5 793,0-5-137,0 5 399,5 0-446,-4-4 38,5 8-545,-6-3 0,0 10-108,0 3-17,0 7 198,0 3 0,0 5-70,0 0 0,3 4 248,1 4-142,0 2-311,-4 1 0,0 4 37,0 0 1,0-1-462,0-6 225,5 2 91,-4-4 1,4 0-149,-5-2 0,2-3 123,1-1 1,-1-4-43,2 0 37,-3-5 1,0 2 85,3-4 1,-3-5-860,3 1 1011,-3-6 0,4 8 0,2-3 0</inkml:trace>
  <inkml:trace contextRef="#ctx0" brushRef="#br0" timeOffset="36">10747 4009 8341,'0'-12'366,"0"1"-366,0-1 0,0 6 0,1 1 0,3 5 0,-3 0 0,4 5 180,-5 3 1,0 7 266,0 4 1,2 8-111,2 3 0,-3 8-154,3 4 1,-3-1-272,-1 1 1,0-2 140,0 2 1,0-3-89,0-4 1,-4-2 99,0-3 1,0-2-402,4-5 124,0-5-264,0-2 0,2-4 46,2-1 232,-3-5-1009,4-1 630,-5 0 577,0-3 0,0 3 0,0-5 0</inkml:trace>
  <inkml:trace contextRef="#ctx0" brushRef="#br0" timeOffset="37">10416 4386 8202,'11'-4'0,"1"0"0,4-4 0,3 5 0,7-5 0,0 4 0,1 0 0,-4-1 0,1 4 0,2-3 0,-4 3-2,5 1 0,-7 0-2,3 0 1,-2-4 3,-5 0 0,4-5 0,-2 3 0</inkml:trace>
  <inkml:trace contextRef="#ctx0" brushRef="#br0" timeOffset="38">10941 4089 8043,'0'-12'1117,"0"1"-1194,5 4 55,-3 2 162,3 10 0,-2 6 198,1 4 0,0 9-147,-4-1 1,0 7-135,0 1 0,0 0 90,0 0 0,0 4-200,0-4 1,0 3-18,0-7 52,0-1-69,0-3 1,1-4 147,3 0-851,-3-5 416,4 3 131,-5-11-461,6 4 324,-5-8 162,4 3 218,0-5 0,-4-5 0,4-2 0</inkml:trace>
  <inkml:trace contextRef="#ctx0" brushRef="#br0" timeOffset="39">10793 4077 8064,'0'-11'818,"4"-1"-444,-1 1 0,6 3 201,-1 1-342,2-1-58,1 2 0,5 1 243,-1 5-185,5 0 38,-2-5 1,9 3 164,-1-1 0,5 1-597,-5 2 0,1 0 253,-4 0-16,0 0-1017,0 0 0,-2 0 336,-2 0 605,3 0 0,-10 5 0,5 2 0</inkml:trace>
  <inkml:trace contextRef="#ctx0" brushRef="#br0" timeOffset="40">11090 3518 8100,'0'-8'-700,"0"0"1744,0 6-146,0-3-212,0 0-183,0 3 57,0-3-86,0 5-433,0 5 1,1-1 21,3 8 1,2-2-21,6 9 0,-1 0 60,0 4 1,2 0 58,2-1 1,-1 6-59,5 3 0,0 2 21,4 1 1,-1 2-154,-3 2 0,6 2-70,-2 6 0,-1-3-35,-3 3 0,-2-4-187,2 3 1,-2 1 137,-6-4 0,-1 2 20,-2 2 1,1-2 53,-5-2 1,0-1 66,-4-3 1,-4-3-27,0 4 1,-5-4 66,1-1 0,-2-1-54,-1-2 1,-1 1 132,1-6 0,0 0-52,-1-7 0,1 1 111,-1-5 0,1 0-145,-1-3 1,1-2 113,0-2-194,-1 2 39,1-9-699,4 4 0,2-6 327,5-3 1,2-2 419,1-6 0,9-4 0,6-2 0</inkml:trace>
  <inkml:trace contextRef="#ctx0" brushRef="#br0" timeOffset="41">12209 3963 7615,'-6'5'-251,"-1"5"606,3 5 0,-2 6 110,-5-2-109,4 2-156,-3 7 1,4 2 10,-6 4 1,0-3-93,-4 4 1,4-4-59,-3 8 0,-2-5 75,2-4 1,0-2-203,3-5 1,-3 0 124,0 0 0,-4-6-170,3-1 1,-4-4-30,1 0 1,-2-1 123,-2 1 0,1-5-37,3 1 0,-2-6 48,1 2 0,-1-2-51,-2-2 0,0-6 42,0-1 0,2-3-139,2-2 1,-2-3 79,6 0 1,4-6 22,3 2 0,6 2-27,-2-2 1,4 0-5,4-4 0,3-4 30,9 0 0,-3 1-5,7 3 1,-7 3 185,3 4-177,-4 1 0,0 14 255,-1-3 1,-3 5-63,-1 7 0,1 1 73,3 10 1,1 0 25,-1 4 1,5 3-84,-1 1 0,4 4-197,-4-5 0,5 0 126,-1-7 1,-1 2-147,1-2 1,-1-2 130,1-2 0,1-4-142,-4-3 1,3 1 86,-4-5 0,4 0 194,-4-4 0,2 0 47,-2 0 1,-3-4-148,4 0 1,-4-4 29,0 4 0,-1-4-44,1 0 1,-5 2-104,1-2 265,-6 5-929,3-7 1,-10 9 102,-2-3 563,-3 3 0,-7 6 0,-1 1 0</inkml:trace>
  <inkml:trace contextRef="#ctx0" brushRef="#br0" timeOffset="42">12563 3906 8193,'0'-11'-186,"0"3"19,0 0 0,0 4 341,0-3 0,0 3 148,0-4 0,0 5 222,0-5 90,0 5-240,0-2-98,0 0-201,-5 4 67,4 1 0,-4 6-181,5 6 1,0 6 84,0 4 0,0 4-33,0 8 1,0-1 39,0 9 0,3-4-192,1 4 0,0-5-40,-4 1 0,1-4-13,3-4 1,-3 2 137,3-5 0,1 0-17,-1-5 0,1 1-142,-1 0 0,-3-5 67,3-3 0,-2-2-200,2-2 179,-2 1-312,3-1 284,-5 0-588,0-4-283,0-2 835,0-5 0,0 0 1</inkml:trace>
  <inkml:trace contextRef="#ctx0" brushRef="#br0" timeOffset="43">12472 3906 8266,'3'-8'0,"1"1"0,1 0 118,-1 0 1,-1-2 189,4 5 1,-3-5-56,4 2 1,-2 0-61,2 0 0,2 3-158,-3-4 0,4 2 110,0-2 1,4-2-142,0 2 0,4 2 109,-3-2 1,4 2-23,-1-1 0,3-2-46,0 5 0,0 0-126,-3 4 1,3 0 25,-3 0 0,2 0-115,2 0 0,-5 1-37,-3 3 244,-2 2-91,-2 6 1,-1 3-114,-2 0 0,-3 6 94,-5-2 1,-6 4-103,-6 3 1,-4-2 125,-7 3 0,-1-3-4,-3-1 0,-2 0 183,-5 0-71,4-1 1,-1-4-102,4-3 1,2 2 10,6-2 1,-2-3-520,6-5 177,0-4-168,9 2 0,2-5 541,8 0 0,7-5 0,7-2 0</inkml:trace>
  <inkml:trace contextRef="#ctx0" brushRef="#br0" timeOffset="44">13180 3632 8174,'5'-7'-370,"-4"-3"776,4 9 110,-5-9 30,0 9 129,0-4-242,0 5 0,-5 1-252,-3 3 0,2-1-10,-2 9 0,1-2-109,-5 9 0,1 1 74,0 7 0,-1 2-173,1 5 1,-2 2-165,-2 2 183,2-2 0,0 8-128,6-2 0,0 2 87,0 2 1,2-2-28,5-2 0,0-2 102,0-6 1,1-1-202,3-3 0,2 2 86,6-5 1,-5-1 51,1-3 1,-1-1 32,5-3 1,-2-1 5,-2-3 1,2-3 13,-3 4 1,0-4-35,0 0 1,1-5 32,3 1 1,-3-4-21,0 3 0,-1-4-116,5 1 1,-5-3 110,1-1 1,-4 0-367,3 0 1,-3 0-672,4 0 1057,-6 0 0,3-5 0,-5-1 0</inkml:trace>
  <inkml:trace contextRef="#ctx0" brushRef="#br0" timeOffset="45">13237 3986 8253,'0'-22'296,"0"3"-296,0 3 0,0 4 0,1 2 561,3 3-73,-3-4 134,4 10 421,-5-4-852,0 5 0,1 5-228,3 3 0,-1 7-32,4 4 91,-4 8 1,3 2-67,-2 5 1,-3 2 125,3 2 0,-3-3-255,-1 3 1,4-2 49,0-2 0,0-3-155,-4-1 0,0-6 76,0-1 0,4-1 74,0-7 0,-1 0 1,-3-4 1,2 0-450,1-4-669,-1 3 646,3-3 599,-5-1 0,0 4 0,0-3 0</inkml:trace>
  <inkml:trace contextRef="#ctx0" brushRef="#br0" timeOffset="46">13499 3940 8061,'-5'-11'0,"4"-1"214,-3 1 1,3 3 948,1 1-438,0 4-170,0-2-417,0 5 1,1 6-156,3 6 1,-3 4 93,3 7-24,3 5 0,-6 3-40,3 7 1,1-3 104,-2 3 0,1 0-307,-4-3 1,0 1 94,0-5 0,0-3-288,0-2 0,0-3 169,0-4 0,4 2-428,0-6 102,0 0 1,-4-4 190,0 1 1,0-5-404,0 1 751,0-5 0,0 2 0,0-5 0</inkml:trace>
  <inkml:trace contextRef="#ctx0" brushRef="#br0" timeOffset="47">13248 4283 8157,'0'-8'205,"0"1"0,0 3 415,0-4 0,1 6-346,3-2-93,3-3 1,0 6-158,1-3 1,3 3 117,5 1 0,4 0-533,-1 0 1,6 0 265,2 0 1,0 0-175,-5 0 1,1 0 2,0 0 296,0-5 0,0-1 0,0-6 0</inkml:trace>
  <inkml:trace contextRef="#ctx0" brushRef="#br0" timeOffset="48">13659 3952 8210,'-6'-12'128,"1"1"1,5-1 0,0 1 577,0 0 1,1 3-62,3 0-113,-3 6 167,4-3-430,-5 5 0,0 5-212,0 2 0,4 9 121,0 3 1,0 5-62,-4 6 1,0 2 58,0 10 0,0-4-155,0 4 0,0 0-318,0 3 0,4-4 206,-1-3 0,1-2-295,-4-2 0,0-5 180,0-2 0,1-7 12,3-1 1,-2-5 97,1 1 0,-1-6-105,-2-1 1,3-5-29,1 5-1034,0-5 222,-4 2 812,0-5 0,5-5 0,1-2 0</inkml:trace>
  <inkml:trace contextRef="#ctx0" brushRef="#br0" timeOffset="49">13922 3963 8108,'0'-11'367,"0"-1"0,0 5 194,0-1-356,0 5 15,0-2-67,0 5-52,0 5 0,1 7-4,3 7 0,-3 8 25,3 3 1,-3 3 53,-1 1 0,0 4-115,0 0 1,4 4-160,0-4 1,0 0 43,-4-3 1,0-6 84,0-2 1,0-3-159,0-2 1,0-3 7,0 1 0,0-7-524,0 3 232,0-4-246,0 0 0,0-5 657,0 1 0,-5-5 0,-2 2 0</inkml:trace>
  <inkml:trace contextRef="#ctx0" brushRef="#br0" timeOffset="50">13671 4329 8089,'0'-12'655,"1"4"-459,3 1 1,2 3 530,6-4 1,-1 5-359,0-5 1,6 5-376,2 0 0,3-2-382,0 1 0,5-1 211,0 1 0,-1 3-1693,-3-3 1870,0 3 0,0-5 0,0 0 0</inkml:trace>
  <inkml:trace contextRef="#ctx0" brushRef="#br0" timeOffset="51">14162 3986 8102,'-5'-12'42,"4"6"0,-5 0 449,6 2-17,0 3 187,0-4-157,0 5-398,0 10 1,0-1 145,0 10 0,0 1-170,0 7 0,0-2-22,0 5 0,0-3-166,0 4 0,4-2 39,0 1 0,1 2 138,-1-5 0,-2-1-290,6-3 1,-5-1 50,0-3 1,0 1 48,1-5 0,-3-3 20,3-5-387,2 1-918,-5 3 557,5 1 847,-6-6 0,0-1 0,0-5 0</inkml:trace>
  <inkml:trace contextRef="#ctx0" brushRef="#br0" timeOffset="52">14390 3917 8148,'0'-11'-117,"-5"0"564,4 4 770,-4-3-550,5 4-549,0-1 0,0 5 58,0 9 1,1 4 1,3 11 1,-2 4-135,6 8-42,-5 5 0,3 2-217,-2 5 0,-3-4 145,3-1 1,-3-3-238,-1 4 0,4-9 121,0 2 1,0-9-101,-4 1 1,0-4 77,0-4 0,1-3 143,3-4 1,-3-1-324,3 1 56,-3-6 0,0 3 124,3-5 208,-3-1 0,4 2 0,-5 2 0</inkml:trace>
  <inkml:trace contextRef="#ctx0" brushRef="#br0" timeOffset="53">14116 4306 8148,'1'-7'345,"3"4"1,3-3-204,4 3 0,2-1-215,2 4 0,3 0 136,5 0 56,-1 0 0,3-4-237,1 0 1,3 0 78,6 4 1,-1-3-519,0-1 1,-5-1 556,-2 1 0,2-2 0,0-6 0</inkml:trace>
  <inkml:trace contextRef="#ctx0" brushRef="#br0" timeOffset="54">14664 3997 8064,'0'-11'0,"-3"3"424,-1 1 155,0 4 0,4-3-45,0 2-535,0 3 190,0 6 0,1 4-63,3 10 1,-3 1-1,3 7 1,-3-2-30,-1 5 1,0 1-8,0 3 0,4-1-11,0-2 0,0 0-187,-4-4 1,0 3 7,0-3 0,1-1-150,3-7 0,-3 1-294,3-5 355,-3 0 0,-1-7-401,0 0 1,0-5-124,0 5-168,0-6 881,0 4 0,0-6 0,0 0 0</inkml:trace>
  <inkml:trace contextRef="#ctx0" brushRef="#br0" timeOffset="55">14447 4009 8099,'0'-12'605,"0"1"0,0 3-363,0 1 1,5 4 111,3-1-130,2 3 1,2 1 28,-1 0 1,6 0-44,2 0 0,6 0-1,2 0 1,3 0-353,-3 0 133,4 0 1,-5 0-54,4 0 1,-4 0-385,0 0 1,-3 0-356,-4 0 1,2-4 32,-6 0 769,0 1 0,-4 3 0,1 0 0</inkml:trace>
  <inkml:trace contextRef="#ctx0" brushRef="#br0" timeOffset="56">15110 3632 8049,'0'-7'148,"0"2"541,0 5-374,0 5 0,0 3-68,0 7 0,0 3-43,0 5 0,0 5 5,0 2 1,0 7-76,0 1 1,0 2-50,0-2 0,0 2-46,0 6 1,4-4 44,-1 0 0,1-2-156,-4 2-1,0 0 96,0-8 1,0 2-4,0-10 0,0 5 101,0-4 1,0-2 3,0-6 1,0 3 194,0-3-149,0-3 0,0 2-203,0-3 0,0-2 144,0 2 1,0-6-243,0-2 185,0 1 1,1 2-582,3-2 0,-2-2-43,1-2-1168,4-3 1737,-1 4 0,5-15 0,1-2 0</inkml:trace>
  <inkml:trace contextRef="#ctx0" brushRef="#br0" timeOffset="57">15452 3906 8019,'0'-11'-346,"0"-1"225,0 6 71,0-4 640,0 8-97,0-8 172,0 9-182,0-9-256,0 8 0,0-1-204,0 6 0,0 5 112,0 7 1,0 4-124,0 8 0,0 2 91,0 5 0,-3 2-203,-1 2 1,-4-2 62,4 2 1,-3-3-187,3-1 0,-4-3 72,5-1 0,-5-6-5,4-1 1,0-1 9,4-7 0,0 0 89,0-3 0,0-1-191,0 1 1,0-5-150,0 1-526,0-6 255,0 3 529,0-5 0,-5-5 1,-1-1-1</inkml:trace>
  <inkml:trace contextRef="#ctx0" brushRef="#br0" timeOffset="58">15464 3929 8019,'0'-12'-145,"0"-3"-37,0 0 1,0 0 434,0 3 1,0 1 512,0-1 0,0 5 327,0-1 11,0 6-902,0-3-137,0 5 0,1 5-47,3 2 0,2 10 84,6 6 1,-1 5 6,1 6 1,-1 4 32,0 0 0,1 4-453,-1-4 1,6 1 164,2-1 0,-3-2-341,-1 2 0,2-8 199,-2-3 1,0-4 65,-3-4 0,-1 1 364,1-5 0,-5 1-157,1-5 0,-4-1-201,3-2 162,-4 2 0,3-9-477,-2 3-219,-3 2-568,4-4 367,-5 3 951,-5-5 0,-1-5 0,-5-2 0</inkml:trace>
  <inkml:trace contextRef="#ctx0" brushRef="#br0" timeOffset="59">15384 4271 8088,'1'-10'320,"3"3"0,-1 2-380,4 5 0,-3 0 193,4 0 0,-1 0 45,5 0 1,4 0-140,3 0 74,3 0 1,1 0-353,-1 0 1,5 0 133,0 0 1,3-4-389,-3 0 1,-2 0 97,-6 4 395,3-5 0,-10-1 0,5-6 0</inkml:trace>
  <inkml:trace contextRef="#ctx0" brushRef="#br0" timeOffset="60">15715 3620 8053,'0'-11'0,"0"0"800,0-1 110,0 6-328,0 1-270,0 5 1,5 1-52,3 3 0,3 3 81,4 9 0,3-2-110,5 5 0,0 3 31,0 5 1,0 1-32,-1-1 0,1 2-76,0 5 0,-1 0-4,-3 1 1,1-4-209,-5 4 0,4-4-13,-3 7 0,-1-1 163,-4 1 0,-3-5-493,-1 5 0,-4-6 172,1 2 0,1 1-18,-1-5 0,-1-1 78,-3 2 1,-5-6 113,-2 2 0,0-2 26,0 2 0,-1-4 42,-3-1 1,-1 1-19,1-4 1,-1-1-21,1 1 0,1-5-29,2 1 1,-2-2 30,3-2-305,1 1 1,-2-5-160,4 1-1093,0-5 753,4 2 825,0-5 0,0-5 0,0-2 0</inkml:trace>
  <inkml:trace contextRef="#ctx0" brushRef="#br0" timeOffset="61">16366 3849 7913,'0'-8'360,"0"1"283,0 4-65,0-2 57,0 5-391,0 5 0,4 6-185,0 9 0,3 6 128,-3 5 0,4 0-257,-4 0 1,3 6 71,-3-3 0,4 3-231,-5-3 1,5-1 92,-4-3 1,3 2-52,-3-5 0,0-1 32,-4-3 0,4-1 77,0-3 0,1-1-244,-1-3 263,-3-2 0,4 3-487,-5-5 124,0-4-691,0 3 1113,0-9 0,0 4 0,0-5 0</inkml:trace>
  <inkml:trace contextRef="#ctx0" brushRef="#br0" timeOffset="62">16229 3872 8177,'0'-17'290,"5"4"175,3-2 0,2 3-138,1 0-144,1 6 0,0-3 182,4 5 1,1-4-122,6 5 1,5-5-146,3 4 0,2 0 176,1 4 0,-4 0-374,1 0 0,-6 6 44,2 1 0,-3 3-94,-1 2 1,-2-1-46,-2 1 0,-2 3-42,-6 0 1,-4 4-60,-4-4 0,3 6 84,-3-2 0,-4 1 37,-7-1 1,-2 1 73,-1-5 0,-7 5-130,-5-5 1,0 0 8,-3-4 0,2 1-147,1-1 0,1-1 112,3-2 0,3 1 256,4-5 0,1 0 0,-1-4 0</inkml:trace>
  <inkml:trace contextRef="#ctx0" brushRef="#br0" timeOffset="63">17086 3598 8041,'-5'-7'0,"3"1"-133,-2 2 1,3 3 497,1-4 1075,0 5 1,0 5-1222,0 2 0,-1 4-29,-3 0 1,-2 5 4,-6 4-75,1 6 0,-4 2-109,-1 3 1,1 5 30,4-1 1,-1 5-45,1-2 1,1 9 67,2-1 0,-2 2-303,2-2 1,2 0 117,-2-1 0,5 0-21,-5-4 0,6-1 111,-2-6 0,2-1 45,2-2 0,0 0-5,0-4 0,0 0-18,0-5 0,0 1 2,0 0 0,6-4 2,1 0 1,5-5 221,3 1 0,-3-3-201,4-5 1,0 2 7,-1-5 0,1 4-37,-5-5 1,1 1-3,-1-4 0,-3 0-149,-1 0 167,-4 0 0,3 0-747,-2 0 298,-3 0-19,4 0 0,-15 0 0,-3 0 0</inkml:trace>
  <inkml:trace contextRef="#ctx0" brushRef="#br0" timeOffset="64">17246 3952 7982,'0'-18'125,"0"3"-73,5 7-26,-4-2 0,5 5 27,-2-3 478,-3 3-340,4 5 0,-6 9 114,-3 2-38,3 14-168,-9-6 1,4 14 99,-6-3 0,2 7-235,2 1 1,-2 4 120,3-4 1,-2 0-279,1-4 1,-1 0 87,5 1 0,-3-7-84,3-6 1,-4 0 35,5-7 1,-1 0 16,4-3 1,0-5-242,0 1-400,0-5 777,0 2 0,0-5 0</inkml:trace>
  <inkml:trace contextRef="#ctx0" brushRef="#br0" timeOffset="65">17223 3895 8029,'-2'-12'0,"-1"1"1146,1 4-272,-3-3-756,10 9 1,-2-4 222,4 5 1,-3 6-55,4 6 1,0 5 269,3 10-328,0-3-43,1 9 1,-1-4-125,1 6 0,-2 3 58,-3 0 1,4 4-346,-4-4 198,-2 0 6,5-9 1,-7 0-35,5-2 1,-2-3-44,1 3 1,2-7-156,-5-1 0,1-5-181,-1 1 240,-3-2 35,9-2 1,-7-1-505,5-2 152,-6 2-742,8-4 573,-8 1 680,3-2 0,0-5 0,1 0 0</inkml:trace>
  <inkml:trace contextRef="#ctx0" brushRef="#br0" timeOffset="66">17074 4317 8002,'-6'-11'-291,"1"4"1,10-2 1545,2 6-458,4-6-434,0 7 0,0-3-165,1 5 1,1 0-28,2 0 0,3 0-136,4 0 0,3 0-40,1 0 1,-2 0 84,3 0 1,-3 0-850,-1 0 0,0 0 769,0 0 0,-1 0 0,1 0 0</inkml:trace>
  <inkml:trace contextRef="#ctx0" brushRef="#br0" timeOffset="67">17588 3655 7975,'0'-8'28,"0"0"200,0 6 188,-5-8 321,4 8-168,-4-3-3,5 5-374,0 0 0,1 5-29,3 3 1,-2 4 196,6 3-176,5 3 0,-1 4-7,4 1 0,0 4-14,-1-1 0,4 6-149,-3-1 0,3 0 36,-4 0 0,4 6-152,-4-3 1,0 3 77,-3-3 0,-1 0-123,1 1 0,-1-1-54,0 0 1,-4-1 20,-3-3 0,-3 3 47,-1-2 0,0 1 86,0-2 0,0-1 32,0-2 0,-5-3-42,-3 3 1,2-3 55,-2-1 1,1-2-43,-5-2 1,1-2 0,-1-6 1,1 1 30,-1-1 1,5-3-11,-1-1-258,6-4 215,-8 7-341,8-9 164,-3 4-1078,5-10 658,0-1 661,0-6 0,5 1 0,2 0 0</inkml:trace>
  <inkml:trace contextRef="#ctx0" brushRef="#br0" timeOffset="68">18205 4077 7972,'0'-6'-438,"5"1"856,1 0 1,2 3 537,0-1-290,-6 1-452,8 2 0,-3 0 35,4 0 1,0 0-175,1 0 1,0 0 51,4 0 1,-2 0-113,5 0 0,-4-1 0,4-3 0,-4 3-153,4-3 1,-1-1-368,1 1 1,-1-1 38,-3 1-995,-2 3 780,3-4 681,-9 5 0,-2-5 0,-5-1 0</inkml:trace>
  <inkml:trace contextRef="#ctx0" brushRef="#br0" timeOffset="69">18159 4226 7972,'12'1'714,"-1"3"0,0-3-287,1 3 0,3-3 137,0-1 0,7 0-77,1 0 1,0 0 53,3 0 0,2-4-19,-1 1-327,5-1 1,-8 0-672,2 0 0,-3 0 384,-4 4 1,-2 0-2333,-6 0 2424,0-5 0,1 4 0,-1-4 0</inkml:trace>
  <inkml:trace contextRef="#ctx0" brushRef="#br0" timeOffset="70">19461 3518 9474,'5'16'211,"-4"2"-42,3 5 0,-2 0-194,-2-1-13,5 1 1,-4 0 94,3 0 1,-2 0-131,2 0 1,-3-4-8,3 0 48,2-5 0,-4 2-28,2-4 0,1-1 130,-2 0-263,1 1 1,-4-1 66,0 1 1,-1-5 125,-3 1 0,-2 0 0,-6 3 0</inkml:trace>
  <inkml:trace contextRef="#ctx0" brushRef="#br0" timeOffset="71">19198 4089 8111,'0'-7'-597,"2"1"1196,2 2 37,-3 3-260,9-4 0,-4 5 162,6 0 0,-1 0-386,1 0 1,4 0 52,3 0 1,-1 0-92,1 0 1,1 0 62,7 0 0,-2 0-31,6 0 0,-1-4 5,4 0 1,1 0-162,-1 4 1,0-3 2,0-1 0,1-1 71,-1 1 0,-4 3-119,1-3 0,-7-1 99,-1 1 1,-5 0-619,-7 4 270,0 0-1345,-4-5 1013,-2 4 0,-10-4-553,-3 5 1189,-2 5 0,-6 1 0,-2 6 0</inkml:trace>
  <inkml:trace contextRef="#ctx0" brushRef="#br0" timeOffset="72">19381 4260 8059,'-6'5'149,"1"-4"-16,0 4 1,3-3-8,-1 1 585,1-1-246,2 3 1057,0-5-1290,5 0 1,-2 0-99,5 0 1,-1 0 33,5 0 1,-1-4-76,0 0 0,6-3 18,2 3 0,3-5 11,0 1 0,-3 3-192,0 1 0,-1-1 77,1 2 1,2-1-157,-6 4 63,0 0-113,-4 0 0,0 1-8,-4 3 1,-2 2-2,-5 6 1,-1-1-1,-3 0 1,2 1 21,-6-1 0,4 1-35,-3-1 0,0 2 78,0 2 0,-3-2-114,2 2 0,-2-2 111,-2-2 0,1-1 184,0-2 0,0 2 26,4-2 1,-3-3 143,2-2 1,2 3 58,-2-3 0,5 2 51,0-1-8,1-3-124,2 5-51,0-6 1,2 3-33,1 1 1,1 1 62,8-1 0,-3-3-91,6 3 1,1 1-10,0-1 0,3 1-90,-4-1 0,4 1 99,-4 3 1,0 2-151,-3-3 0,-1 0 138,1 0 0,-5 1-56,1 3 0,-6 1-5,2-1 1,-3 1-93,-1-1 0,0 0 26,0 1 0,-5-1-141,-2 1 0,-7 3-9,-1 0 1,-6 0 118,2-3 0,-2-5 157,-2 1 1,0-2-89,0 2 1,-4-3 139,1-5 1,-2 0-108,1 0 1,3 0 397,-3 0 0,5-1-132,3-3 1,-2 1 26,6-4 1,0 3-555,3-4 0,2 5 137,3-5 1,2 4-1598,5-3 1268,0 4 1,1-7-1555,3 2 2000,7 3 0,7-5 0,5 4 0</inkml:trace>
  <inkml:trace contextRef="#ctx0" brushRef="#br0" timeOffset="73">19050 3552 8033,'0'-6'-298,"0"-5"336,0 10 1,0-5 294,0 2 292,0 3-158,0-4-169,0 5 73,-5 0-191,4 0 0,-6 0-113,4 0 0,0 0 77,-5 0 1,2 1-78,-2 3 0,-2 2 86,3 5 1,-4 2-96,0 2 0,0 1 27,-1 6 1,1 0-12,-1 8 0,1 0 14,0 0 0,3 2-5,0-6 0,2 6-4,-2-1 0,-1 2 34,6 1 0,-5-4-224,4 1 0,-1-2 49,1 1 1,3 3-78,-3-2 0,3 1-41,1-2 0,0 2-16,0-6 1,0 5 74,0-4 1,4 1 11,0-2 1,5-2 162,-2 3 0,3-3-124,2-1 0,-1-2 259,1-2 1,-1 3-73,0-3 0,1 3 187,-1 1 0,1-4-100,-1 0 1,-1-4 43,-2 4 0,2-5-81,-2 1 1,-2 2-69,2-2 1,-5 0-11,5-4 1,-4 1 49,3-1 0,0-3-222,0-1 0,3 1 93,-2 4 1,1-5-97,-1 1 0,2-4 66,-3 3 0,4-4 84,0 0 1,-3-1-4,-1-2 0,-4 1 77,1 3-427,2-3 238,-5 4-499,4-5-37,-5 0 1,5-5-1,2-1 1</inkml:trace>
  <inkml:trace contextRef="#ctx0" brushRef="#br0" timeOffset="74">19792 3620 7987,'0'-11'2,"0"3"-109,0 1 0,-1 3-267,-3-4 281,3 6 674,-4-8-153,0 3-154,4 1 64,-4-4 183,5 9-198,-6-5 23,5 6-34,-4 0 211,5 0 0,4 2-376,0 2 1,3-2 88,-3 6 1,9-2-90,-2 2 0,3 2 123,-2-3 1,3 4-121,0 0 0,2 4 30,-2 0 1,-1 6-128,5-2 0,-5 1 125,1-1 1,-1 7-144,1-4 1,-2 4 71,2-3 0,-2-1-97,-2 1 0,-3 4 51,-1 0 1,1 3-147,3-3 1,0 3-7,-4-3 1,2 4-100,-5 0 1,4 1 53,-5-2 0,1 2 87,-4-6 1,0 5-89,0-4 0,0 1 37,0-2 0,-1-2-19,-3 3 1,-1-3 67,-3-1 0,-2 0 4,3 0 0,-2-4 46,1 0 0,-2 0 16,2 4 0,-2-2-14,-1-2 1,3 1-29,1-4 0,-1 3-74,-3-4 1,3 0 75,0-3 1,4 0-117,-3 3 0,1-6 60,-2 3 1,2-3-116,2 2 1,2-3 192,-1-1 1,-2-3-78,1 4 1,-1-6 77,1 2 0,3-1-144,-3 0 224,3-1 1,-1 3-63,-2-5-57,3 0-114,-4 0-1160,5 0 1315,5 0 0,-4-10 0,5-3 0</inkml:trace>
  <inkml:trace contextRef="#ctx0" brushRef="#br0" timeOffset="75">20066 3518 8005,'0'-12'-6,"0"5"167,0-1 1,2 4 240,2-3-109,-3 4-127,9-7 1,-8 9 61,6-3 0,-4-1 3,4 1 1,0-1-137,8 1 1,-4 1 67,4-4 1,0 4-168,-1 0 0,1 1 51,-5 2 1,0-4-149,1 1-70,-1-1 90,1 4 0,-2 1-72,-3 3 196,-2-3-214,1 9 111,-5-3-5,4 4 1,-6-1 59,-3-2 0,1 1-12,-4-5 13,4 4 1,-3-5 5,2 5-1,3-6-9,-4 3 16,5 0-6,0-3 17,0 3-20,0 0 0,0-3 142,0 6 0,3-4-81,1 3 1,5-3 12,-1 4 0,2-4-57,1 3 0,1-3 7,-1 4 0,4-1-11,1 5 1,-1-5 26,-4 1 1,-1-1-93,-2 5 1,1-5 89,-5 1-107,0 0 0,-4 3 139,0 1 1,-6-5 3,-1 1 0,-7-2 3,-1 2 1,-6 1-51,2-6 1,-2 5 4,-2-4 0,4 0 5,0-4 1,5 3-267,-1 1 193,2 0-638,2-4 0,4 1 675,3 3 0,3-3 0,1 4 0</inkml:trace>
  <inkml:trace contextRef="#ctx0" brushRef="#br0" timeOffset="76">20535 4032 12081,'6'0'-691,"-1"5"1,-5 1 0</inkml:trace>
  <inkml:trace contextRef="#ctx0" brushRef="#br0" timeOffset="77">20900 3598 8016,'0'-12'0,"1"1"-42,3-1 92,-2 1 1,6 3 205,-4 1-85,5-1 0,-3-2 14,6 2 0,-1-1 76,1 6 1,-1-5-88,1 4 0,4-1 57,3 1 0,-1 3-133,1-3 1,-1 4-19,1 4 1,1 2-114,-5 6 0,4 0-62,-4 4 1,-3-1 84,-4 8 0,-6-3-257,2 7 1,-4-2-43,-4 2 183,-2-3 1,-6 4-202,1-5 0,-1-1 128,1 1 1,-4-1-60,0-3 1,-1 1 50,5-5 107,-1 1 1,1-5 133,0 1 0,1-5-156,2 1 304,-2-6 0,7 5 56,-4-4 68,4-1-27,-2 3-115,5-5 0,5 1 86,3 3 0,7-3 134,4 3 1,-1-3-103,1-1 1,0 0 35,4 0 0,1 0-147,2 0 1,-2 0 39,3 0 0,-7 0-282,-1 0 0,-5 0 95,2 0 0,-4-4-713,0 1 1,-5-1-442,1 4 1130,-5 0 0,-3-5 0,-7-2 0</inkml:trace>
  <inkml:trace contextRef="#ctx0" brushRef="#br0" timeOffset="78">20912 4169 9055,'11'0'326,"0"0"-172,1 0 0,1-4 9,2 0 0,3 0 0,4 4 0,5-4-10,0 1 1,4-2-701,0 1 0,1 1-208,-2-4 0,3 3 1459,-3-4 1,0 6 1113,0-2 1,-4-1-1613,0 1 1,-3-1-396,-4 1 0,1 3-1088,-4-3 136,-1 3-861,-4 1 2002,-4 0 0,-7 0 0,-7 0 0</inkml:trace>
  <inkml:trace contextRef="#ctx0" brushRef="#br0" timeOffset="79">21071 4317 10760,'12'0'553,"-1"0"0,1 0-401,-1 0 1,2 0-108,2 0 0,-1-4 53,5 0 1,-1 1-139,1 3 0,1-4 34,-5 0 1,4 0 79,-3 4 0,-1 0-148,-4 0 1,-3 0 47,0 0 1,-5 2-14,5 1 0,-5 0-32,0 4 0,-1 1-205,-2 4 0,-2-1-67,-1 0 0,-4 1 30,-4-1 1,-1 1 3,1-1 1,-1 4 51,1 0 1,0 1 136,-1-5 1,1 1-302,-1-1 340,1 0 193,0 1 439,4-6 475,2-1-553,5-5-103,0 0 1,5 0-106,3 0 0,2 0-162,1 0 0,1 4 88,-1 0 1,4 0-158,1-4 0,0 3 60,-1 1 1,-2 4-97,2-4 1,2 3-142,-2-3 0,-1 5 48,-6-1 0,1-2-40,-6 2 1,1-1 82,-4 5 0,-1-1-120,-3 0 1,-2 2 73,-6 2 0,-3-4-140,0 4 0,-5-5 15,0 5 1,-1-2 97,-2-2 1,-1-3 104,-3-1 0,3 0-84,-2 0 0,-2 2 434,1-5 1,0 0-177,4-4 0,2 0 211,2 0 1,2 0-125,6 0-502,0 0-31,4 0 1,2-1-577,5-3 1,5-1 867,3-3 0,7-2 0,3 4 0</inkml:trace>
  <inkml:trace contextRef="#ctx0" brushRef="#br0" timeOffset="80">21871 4157 7938,'0'-11'-1791,"0"4"2215,0 2-82,0 5 1,0 5 0,0 2-1</inkml:trace>
  <inkml:trace contextRef="#ctx0" brushRef="#br0" timeOffset="81">22294 3552 7992,'0'-8'-22,"0"1"0,0 3 81,0-4 195,0 6 0,0-5 546,0 4-422,0 1-175,0-3 1,0 6 0,0 3-116,5 3 0,-4 5 25,3 4 0,-3 1 278,-1 6-313,0 5 1,1-3-106,3 6 1,-3-6 36,3 2 0,-1 1-197,0-2 0,-1 0 26,2-7 1,-2 1-131,2-5 0,-3 1-700,3-5 331,-3 1 660,-1-1 0,0 5 0,0 2 0</inkml:trace>
  <inkml:trace contextRef="#ctx0" brushRef="#br0" timeOffset="82">22077 4077 8676,'6'0'1017,"4"0"-607,-2 0 0,-2 0 193,2 0-383,-1 0 0,8 0 147,1 0-394,4 0 253,-7 0-112,13 0 1,-7 0-25,8 0 0,-2 0 43,2 0 1,2-4-155,5 1 1,-1-5 76,-2 4 0,-2-3-92,-2 3 0,-7-1-174,3 1 1,-8 3-343,0-3 0,-6 3-844,-1 1 856,-6 0-1148,3 0 1688,-5 5 0,-5 1 0,-1 5 0</inkml:trace>
  <inkml:trace contextRef="#ctx0" brushRef="#br0" timeOffset="83">22179 4397 8029,'7'-5'1352,"2"2"-762,-6-4 164,6 4-528,-2-7 473,-1 4-264,4-1-162,-4 2 1,7 2 323,2-1-113,3-5-287,0 8 1,3-6 47,-2 3 1,2 3 92,-2-3-404,2 3 154,-8 1 0,7 4 44,-4 0 0,-2 5-78,-7-2 0,2 3-240,-5 2 1,3-1 86,-3 1 1,0 3-271,-4 0 0,-6 5 169,-6-1 1,0 3-275,-7 1 1,0 0 80,-4 0 0,0-4-72,0 0 0,0 0 173,0 3 1,4-3 110,0 1 0,5-7 92,-1 3 1,0-4-78,3 0 0,0-5 412,8 1 0,-1-5-126,1 0 682,3-1 9,-4-2-185,15 0 1,-1 0-178,10 0 178,0 0-229,4 0-42,0 0 83,-1 0-19,6 0-251,-4 0 0,8 0 8,-5 0 0,-1-2 77,-3-1 0,-1 1-347,-3-1 0,-3 1-998,-4 2-59,-1 0 0,-3 0-2372,-1 0 3522,-4 0 0,-8 0 0,-8 0 0</inkml:trace>
  <inkml:trace contextRef="#ctx0" brushRef="#br1" timeOffset="84">1405 5516 8227,'-7'-6'118,"-3"1"584,9 5-424,-4-5 0,4 4-162,-3-3 1,3 8-119,-3 3 0,3 1 125,1 3 1,0-1-88,0 9 0,1 0 137,3 4 1,1 4-191,2 0 1,3 8 71,-2-1 0,-2 7-120,2-3 1,-5 0 30,0-4 1,2 4-41,-1 0 1,0-1-29,-4-6 1,0 0 55,0-4 0,0 0-15,0-4 1,1-2 43,3-2 0,-3 1 86,3-4-98,-3-1 1,1-5 150,2-2 1,-3-2-197,3-2-159,-3-3-1166,-1 4 1399,0-5 0,-5 0 0,-2 0 0</inkml:trace>
  <inkml:trace contextRef="#ctx0" brushRef="#br1" timeOffset="85">1348 5562 8049,'5'-11'-470,"1"-1"1112,6 1 1,-1 3 105,0 0-572,1 1 1,4-1-142,3 1 0,-1 3 100,1-4 0,4 6-85,4-2 0,3 3 108,-3 1 0,3 0-300,-3 0 0,3 0 75,-3 0 0,0 5-101,-5 2 1,-4 0 15,-3 0 1,-2 1 29,-2 3 0,-4 1 111,-3-1 0,-3 2-8,-1 2 1,-6-1 122,-6 5 0,-4-4-114,-7 4 1,-5-1 227,-3 1 1,-5 3-48,-2-3 1,0-2 9,3 3 0,6-8-185,2 0 0,3-1-166,1-3 0,6-3-301,1-1 1,8-3-60,0-1-1030,5 0 1560,-2 0 0,5 0 0</inkml:trace>
  <inkml:trace contextRef="#ctx0" brushRef="#br1" timeOffset="86">2147 5299 8444,'-6'0'2325,"-1"2"-2170,4 1 1,-2 0 59,-3 5 1,-2 0-197,2 8 0,-2-2 98,-1 5 1,-1 0-23,1 3 0,-4 3 35,-1 1 1,1 3 4,4 6 1,0-2-25,4-3 1,-2 7-22,5-3 0,0 3-170,4-3 1,0 1 113,0-1 0,2 4-173,1 0 1,0 0 60,5-4 0,-1-3-72,5-1 1,-1-4-18,0 0 0,2 2 144,2-1 0,-1-1-170,5-3 0,-5 1 79,2 3 0,-4-3-153,0 3 0,-1-8 116,1-4 0,-1 2 89,0-2 0,1-1-138,-1-7 427,1 3-145,-1-3 150,0-1-784,1-1 407,-6-5 0,-1-1 145,-5-3 0,5-7 0,2-7 0</inkml:trace>
  <inkml:trace contextRef="#ctx0" brushRef="#br1" timeOffset="87">2307 5688 8034,'-4'-8'654,"0"0"10,1 6-204,3-8-259,0 8 103,0-3 156,0 5-382,0 5 0,1 7 43,3 7 1,1 2-19,2 2 1,4 4-24,-4 0 0,3 0-209,2 0 1,-5-1-138,1 4 0,-2-5 151,2 2 1,1-7-33,-5-1 1,3-5 34,-3 2 0,1-1 248,-1-4-186,-3 3 271,4-8-82,-5 1 329,5-2-125,-3-5 0,3-1 176,-5-3-474,0-3 0,1-8 91,3 0 0,-3 0-155,3 3 0,-2-3 79,2 0 1,-3-4-161,3 4 0,-1-4 112,1 3 1,-3 1-90,3 4 1,-2 3-115,2 1-223,-3 4 138,9-2 1,-3 11 92,4 6 1,4-1 15,1 4 1,0 3 74,-1 1 1,-2-1-74,2 1 1,2 0 36,-2 4 1,1-4-39,0 0 1,-4-5 59,4 1 1,-7-2 3,-2-2 0,-1-3 344,2-1 0,-2-4 13,-2 1 399,-2-3-266,8-1 82,-9 0 0,8-5-150,-5-3 0,1 2 208,-1-2 0,-3-1-36,3-6 1,-3 1-105,-1-5 1,4 0-180,-1-4 1,1 1 34,-4-1 0,0-5-289,0-3 0,0-2 101,0-1 1,0 0-354,0 0 1,0 3 181,0 1 0,0 4-415,0 0 1,0 3 179,0 4 0,0 2-20,0 6 0,0 3-958,0 1 396,0 4-868,0-2 1266,5 15 1,-2 2 533,4 7 0,1 2 0,4-3 0</inkml:trace>
  <inkml:trace contextRef="#ctx0" brushRef="#br1" timeOffset="88">3106 5471 8074,'6'-7'0,"-5"-3"23,3 2 269,-3 3 23,-1-5-106,0 4 0,-1-2 117,-3 1 0,3 3 93,-3-4-341,-3 6 1,6-5 208,-3 4-212,-2 1-35,0-3 0,-5 6 111,4 3 0,-3-1-215,2 4 0,-2 2 67,-1 7 0,3-2-159,0 5 1,2 0 71,-2 3 0,-1 1 4,6 0 0,-1-1 38,4-3 1,0 1-126,0-5 0,5 0 112,3-3 0,2-2 236,1-2 0,2 1 161,2-6 1,-1 1-129,5-4 1,-5 0-292,1 0 0,2 0 110,-2 0 0,0 0-340,-3 0 0,-1 0-63,0 0 370,-4 0 0,8-5 0,-2-1 0</inkml:trace>
  <inkml:trace contextRef="#ctx0" brushRef="#br1" timeOffset="89">3506 5345 8152,'-1'-6'97,"-3"2"192,3 3 175,-4 1 1508,5 0-1868,-5 5 1,3-3 22,-1 6 1,1 1 31,2 6 0,0 3-2,0 4 1,0 6-74,0 3 0,2 2-96,1 1 0,0 0 35,5 1 1,-5 0-156,5 3 0,-4-1-94,3 5 1,-4-7-51,1 0 0,-3-1 31,-1-4 0,4 0 229,0 0 1,-1-6 106,-3-1 1,0 0-109,0-4 1,0-3 118,0 0 0,-1 0-65,-3-1 0,3 1 155,-3-5 1,3 0-208,1 1 62,0-1 1,0-3-32,0-1 0,0-3 82,0 4-185,0-6 138,5 4-443,-4-6 137,4 0-441,1 0 696,-5 0 0,4-6 0,-5 0 0</inkml:trace>
  <inkml:trace contextRef="#ctx0" brushRef="#br1" timeOffset="90">3815 5608 8018,'0'-12'26,"0"5"42,0-1 1,0 4 502,0-3 29,0 4-30,0-2 141,0 5-262,0-5-236,0 4-275,0 6 1,0 4 141,0 10 0,0 1-159,0 7 0,1-2-7,3 5 0,-3-3-35,3 4 0,1-2-41,-1 1 1,3 2-87,-3-5 1,4-1 43,-5-3 1,5-1-52,-4-3 0,3 1 139,-3-5 0,1 0 59,-1-3 0,-3-5-53,3 1-85,-2 0 1,1-1-546,1 1 740,0-6 0,-4 9 0,0-5 0</inkml:trace>
  <inkml:trace contextRef="#ctx0" brushRef="#br1" timeOffset="91">4066 5573 8079,'0'-11'0,"0"0"619,0 4-23,0-3-420,0 9 0,1-4 323,3 5-340,-3 0 0,6 5 75,-4 2 1,4 9-251,4 3 0,-1 3 98,-2 5 1,2 2-197,-2 6 0,-2-2-95,2-3 0,-6 2-136,2-6 1,1 1 58,-1-4 0,0 0 97,-4 0 0,3-4 73,1 0 0,0-5 41,-4 1 1,0-2-350,0-2 200,0 0-685,0 1 909,0-1 0,-5 1 0,-1-1 0</inkml:trace>
  <inkml:trace contextRef="#ctx0" brushRef="#br1" timeOffset="92">3837 6042 7937,'0'-12'833,"0"1"0,2 3-536,1 1 1,5 4-110,7-1 1,-2-1 200,2 1-224,3-5 1,1 4-238,8-2 1,-2-3 144,6 2 0,-1 2-1816,4-2 1743,-5 6 0,4-9 0,-3 5 0</inkml:trace>
  <inkml:trace contextRef="#ctx0" brushRef="#br1" timeOffset="93">4408 5539 6871,'0'-6'1920,"0"1"-1079,0 5 0,-3 5-725,-1 2 1,-1 5 152,1 3-158,3 3 1,-4 5-120,5-1 1,0 3-122,0 1 126,0 3 1,0 4-128,0-2 0,5 1 75,2-6 1,0 1-87,0-4 1,0-2 56,0-2 0,2 2-80,-5-6 0,4 0 92,-5-3 1,2-1-103,-1 0 1,-3-3-51,3 0-470,-2-6-51,-2 8 0,-2-5 745,-2 3 0,-2 2 0,-5-4 0</inkml:trace>
  <inkml:trace contextRef="#ctx0" brushRef="#br1" timeOffset="94">4694 5585 8101,'0'-12'245,"0"1"549,0 0-204,0-1 274,0 6-504,0 1-29,0 5-335,0 10 1,1-1 30,3 10 0,-1 4 7,4 3 0,-3 6-30,4-2 1,-5 2-276,5-1 0,-4 0-12,3-4 0,-4 3-193,1-3 0,-3-2 134,-1-5 0,1 0-15,3-5 0,-3 2-197,3-2 286,-2-3 0,-1 1-53,3-5 0,-3-1 321,3 5 0,2-1 0,0 1 0</inkml:trace>
  <inkml:trace contextRef="#ctx0" brushRef="#br1" timeOffset="95">4386 6007 8064,'0'-7'324,"0"-1"-91,5 6-77,-4-9 0,9 10 58,-2-3 1,6 3-72,1 1 1,5-4-106,-1 0 0,4-1-100,4 2 1,-2 0-314,6-5 0,-2 2 83,1-1 0,2-4 292,-5 4 0,4-3 0,-1-2 0</inkml:trace>
  <inkml:trace contextRef="#ctx0" brushRef="#br1" timeOffset="96">4968 5528 8132,'0'-18'175,"0"1"1,0 10 241,0-1 59,0 6 52,0-3-265,0 5 1,0 5-31,0 2 1,0 9-31,0 3 0,0 7-45,0 5-64,0 2 1,4 0-261,0-3 1,-1 3 165,-3-2 0,4-2-395,0 1 1,0-4 248,-4 0 0,4 1-63,0-4 1,1 1-7,-2-9 1,-1 2 94,1-2 0,0-4-131,1 1 0,-3-1 9,3-3 0,-3-2-584,-1 2 290,5-6 536,-3 8 0,3-8 0,-5 3 0</inkml:trace>
  <inkml:trace contextRef="#ctx0" brushRef="#br1" timeOffset="97">5196 5596 8021,'0'-11'65,"0"-1"1,0 5 137,0-1 397,0 6-153,0-3-251,0 5 0,0 5 94,0 2-169,6 8 1,-4 4-198,6 8 1,-2 2 126,2 6 1,1-1-350,-6 0 0,5 0 173,-4 1 0,1-2-293,-1-3 1,-3-2 169,3-5 1,-3-2 114,-1-2 0,1-2 67,3-6-238,-3 1-137,4-1 214,-5 1 227,0-6 0,0 4 0,0-4 0</inkml:trace>
  <inkml:trace contextRef="#ctx0" brushRef="#br1" timeOffset="98">4934 5962 8021,'0'-7'689,"0"-3"1,5 9-685,3-3 1,-2 2 50,1-2 0,6 3-10,6-3 1,3-1 50,1 1 0,1-4-205,2 4 1,4-3 68,4 3 0,-5-4-444,-2 5 0,1-5-239,-2 4 0,0-1 147,-7 1 575,2 3 0,-3-9 0,5 3 0</inkml:trace>
  <inkml:trace contextRef="#ctx0" brushRef="#br1" timeOffset="99">5562 5585 8025,'0'-8'-337,"0"1"709,0 4 72,0-2-26,0 5 0,0 5-191,0 3 1,0 7-49,0 4 1,0 2-69,0 2 54,5 0 0,-4 1-246,3 3 0,-1-3 87,0 3 0,0-3-157,5-1 0,-5-2 73,5-2 1,-5 3-112,0-3 1,2-3 53,-1 0 0,0-8-179,-4 0-23,0 0 125,0 3-339,0-5 117,0 5 434,0-10 0,-5 4 0,-1-5 0</inkml:trace>
  <inkml:trace contextRef="#ctx0" brushRef="#br1" timeOffset="100">5334 5642 8039,'0'-12'218,"0"1"0,5 1 347,2 2 1,3 2-310,2 2 1,-5 3-157,1-3 1,1-1 131,6 1 0,2 0 112,2 4 1,2-1-171,-2-3 1,7 3-172,0-3 1,1 3-230,-4 1 0,0 0-40,-1 0 0,1 0-295,0 0 0,-5 0 312,-3 0 249,3 0 0,0 5 0,5 1 0</inkml:trace>
  <inkml:trace contextRef="#ctx0" brushRef="#br1" timeOffset="101">5962 5162 7605,'0'-6'1353,"0"1"773,0 5-1966,5 5 0,-3 1-91,6 6 0,-4-1 93,3 0 1,1 5-210,3-1 1,1 4 123,-1-4 0,1 6-121,-1-2 1,2 2 13,2 2 0,-2 1 51,2 3 1,-2-3-147,-2 2 1,0 2 83,1-1 0,-1 4-138,1-5 0,-1 5 105,1-5 0,-5 5-198,1-5 0,-6 5 50,2-5 0,-1 5-15,0-4 1,-1 0 108,2 0 0,-3-1 35,-1 4 1,-1-3 297,-3 3 1,1-5-109,-4 2 1,0-2 76,0 2 1,-4-3-37,4 3 1,-3-4 74,-2-4 1,2 1-3,3-5 1,-4 4-105,4-3 1,-2-1-176,1-4 178,-2 1-173,9-1 175,-4-5-405,5 5-1089,0-10 1382,0-6 0,0-8 0,0-10 0</inkml:trace>
  <inkml:trace contextRef="#ctx0" brushRef="#br1" timeOffset="102">7709 5345 8172,'5'-6'392,"-2"-3"20,4 5-306,1-5 0,3 7 115,1-6 1,-1 2-100,1-2 1,3-1 93,0 5 1,4-3-107,-4 3 1,6-1-74,-2 1 1,-3 3 94,-1-3 0,-2 3-180,-1 1 0,-1 0 178,0 0-224,1 0 1,-5 1 39,1 3 0,-5 2-56,0 5 0,-3 5-61,-3-1 0,-4 5-128,-4-1 0,-2 3-1,-2 1 0,-3-1 82,-5 1 0,2 0-34,2 0 1,-3-1 54,3-3 1,3 1 163,0-5 1,5-3-255,3-5 558,-2 1-37,9 3 0,1-3-113,7-1 0,4-4 323,0 1 0,2-3-153,2-1 1,-1 0 210,5 0 0,-4 0-137,4 0 1,-1-4 53,1 0 1,3-1-104,-3 2 0,-2 1-248,2-2 1,-5 3-3,2 1 0,0-4-192,-1 1 1,1-1-313,-5 4 333,0 0-2017,1 0 2122,-6 0 0,-1 0 0,-5 0 0</inkml:trace>
  <inkml:trace contextRef="#ctx0" brushRef="#br1" timeOffset="103">7675 5847 7884,'-7'-1'9,"4"-3"0,0 3 446,-1-3-231,3 3 1,-5 1 196,2 0-27,3 0-145,-4 0 377,5 0-471,5 0 1,2 0 34,8 0 1,-1 0-57,5 0 1,1-1-6,2-3 0,1 3-47,0-3 49,5 3 1,2-3-149,8 0 0,-2-4-72,2 5 0,-4-5-191,-3 4 1,1-5 127,-6 2 0,5 2-137,-5 1 1,0-1 62,-7 1 0,1-1-76,-5 1 1,0 3-258,-3-3-176,-1 3-503,1 1 1238,-6 0 0,-6 0 0,-6 0 0</inkml:trace>
  <inkml:trace contextRef="#ctx0" brushRef="#br1" timeOffset="104">7743 6053 8052,'0'-6'-106,"0"1"970,0 0-135,0 3 89,0-3-352,0 5 0,5-4-295,3 1 1,2-2-122,2 1 1,0 2-126,4-1 58,1 1 0,6 1-28,0-3 1,-4 3 169,0-3 1,0 3-242,4 1 1,0 0 47,0 0 0,-4 0-282,0 0 172,-5 0 83,7 0-12,-8 0-12,3 5-112,-9 1 1,-2 6 124,-5-1 1,-1-3-177,-3-1 217,-3 1 0,-4 3-243,0 1 87,-1-1 254,1 1 0,3-2 234,0-2-280,6 2 135,-3-9 1,5 5-74,0-2 1,1-3 28,3 3 0,-2-3-17,6-1 16,0 6 0,3-5-35,1 3 1,-1-2-33,0 2 0,1-2 29,-1 6 1,1-5-66,-1 0 0,0 2-22,1-1 1,-4 4 58,-1-4 0,-4 5-29,0-2 0,0 0 15,1 0 1,-3 1 25,3 3 1,-8 1-24,-4-1 1,-3 0-73,-4 1 0,-2-1 72,-2 1 0,-4-1-30,1 1 0,-1-1 211,-4 0 1,-1 0-110,2-4 0,-5 2-140,4-5 1,-4 1 87,0-1 1,3-3-291,2 3 1,2-3-61,1-1 330,5 0 0,-4-10 0,5-3 0</inkml:trace>
  <inkml:trace contextRef="#ctx0" brushRef="#br1" timeOffset="105">7469 5242 8210,'-1'10'708,"-3"-2"1,2 2-548,-6-2 1,2 6 68,-2 1 0,-2 5-17,2-1 0,-6 8-19,-1 3 1,0 5 36,3 3 0,1 1-223,0 3 0,-1 1 124,1-5 0,-1 4-223,1-4 1,5 0 35,2-4 1,3 1-69,1-1 1,0-1 100,0-3 1,0 3-68,0-2 0,1 1 69,3-2 1,2 2 6,5-6 0,1 6 161,-1-1 1,4-4-85,1 0 1,-1 1-60,-4-1 0,2-1 36,2-3 1,-2 0 1,2 0 0,-1-2 46,1-2 0,-2 2-2,2-6 1,2 0 22,-2-3 1,0-1-55,-3 0 1,-1-3 65,0 0 1,0-4-43,-4 3 1,3-4 124,-2 0-26,-3 4-303,5-6 187,-3 4-1214,-1-5-1735,-1 0 1654,-5 0 1232,0-5 0,5-1 0,1-6 0</inkml:trace>
  <inkml:trace contextRef="#ctx0" brushRef="#br1" timeOffset="106">8383 5288 8023,'-5'-6'-437,"4"-5"903,-5 10 1,5-8-65,-3 5 0,3-1 477,-3 2-111,3 1-53,1-8-172,0 9 44,0-4-74,0 5-469,0 5 0,4 1-14,0 6 1,3 3 50,-3 0 1,5 5 139,-1-1 0,2 3-127,1 1 0,1 1 26,-1 3 1,2-2-8,2 5 0,-2 1 28,2 3 1,1 0-198,0 1 0,-1-5 117,-4 1 1,1-2-300,-1 1 1,-3 3 126,-1-2 1,-4-2-162,1 1 0,-3-3 76,-1 3 0,0-3-49,0 3 0,0-3 78,0 4 1,-1-6-53,-3 2 1,1-3-1,-4-1 0,-1-1 64,-3 1 1,-1 0 32,1 0 0,1-1-105,2-3 90,-2 2 37,4-8 0,-5 7-42,4-5 1,-3 4-64,2-3 1,2-1 97,-2-4 0,4 1-33,-3-1 1,3-3 86,-4-1 0,4 0-76,-3 0 1,4 0 159,-1-4-105,-2-1-33,5 3 209,-4-5-709,5 0-402,0-5 1009,0-2 0,0-4 0,0 0 0</inkml:trace>
  <inkml:trace contextRef="#ctx0" brushRef="#br1" timeOffset="107">8714 5254 7686,'-5'-7'407,"4"2"0,-4 4 268,5-3-214,0 3-255,0-4 0,-4 3 245,0-1-35,0 1 83,4-3 152,0 5-499,0-5-251,5 4 1,2-4 97,4 5 1,1-4-47,-1 0 1,0 0 16,1 4 1,0 0-84,4 0 0,-4 0 83,4 0 1,0 0-319,-1 0 245,1 0 0,-5 4 81,0 0 1,-3 1-155,0-1 143,-6-3 0,5 8-101,-4-5 91,-1 5 0,1-7 76,-6 6 0,0-2-68,-5 2 0,2 2 81,-1-2 1,-4-2-53,4 2 1,2-5-3,1 5 260,-2-5-146,4 2 86,-3-5 1,5 1 7,0 3 78,0-3-203,0 4 1,5-1 7,3 0 0,2 1-51,1-1 0,1-2-107,-1 6 0,1-2 2,-1 2 0,4 2 64,1-3 1,-1 0-197,-4 0 0,1 1-117,-1 3 63,0 1 1,0-1-196,-4 1 244,-2-1 0,-5 1 124,0-1 0,-5 0 115,-2 1 0,-9-2 83,-3-2 1,2 2-117,-2-3 0,0 0 359,-4 0 1,0-4-144,0 1 1,1-3-137,3-1 1,-1 4 72,5 0-1816,0-1 1667,3-3 0,1 5 0,-1 2 0</inkml:trace>
  <inkml:trace contextRef="#ctx0" brushRef="#br1" timeOffset="108">9319 5825 9053,'7'0'1638,"-2"0"-2188,-5 0 1,0 0 0</inkml:trace>
  <inkml:trace contextRef="#ctx0" brushRef="#br1" timeOffset="109">10062 5242 8149,'0'-7'-177,"0"-1"164,0 5 681,0-2 545,0 5 0,0 5-972,0 3 1,0 6-135,0 1 0,0 6 57,0-2 1,0 2-167,0 2 1,0 5-88,0 2 0,0 0 97,0 0 0,1-3-46,3 3 1,-3-5 4,3 2 0,1-3-344,-1-1 0,1-4 134,-1 0 1,-3-5-327,3 1 1,1-6-1300,-1-1 1031,-1-1 837,-3 0 0,6 3 0,0-4 0</inkml:trace>
  <inkml:trace contextRef="#ctx0" brushRef="#br1" timeOffset="110">9753 5927 8009,'5'-10'265,"3"3"1,2-2-57,2 5 0,-1-1 290,1 1 0,0 3-163,3-3 0,1-1 72,7 1 1,1-1-156,6 1 0,3 3-107,-2-3 1,2 2-231,1-2 292,0 3-381,0-5 129,-5 6 41,4-5 0,-7 4 22,4-3 1,-4-1-237,0 1 1,-2 1-37,-1 3 1,-1-4-187,-3 0 1,1 0 113,-5 4 0,-1-1-1101,-6-3 1521,2 3 0,-9-9 0,5 3 0</inkml:trace>
  <inkml:trace contextRef="#ctx0" brushRef="#br1" timeOffset="111">10050 6110 8531,'0'-6'1098,"0"-4"-806,0 3-110,5 1 1,2-3-151,4 5 1,1-3 1,-1 3 1,2 0 51,2 4 0,-1-4-179,5 0 0,-5 1 72,1 3 0,2 0-68,-2 0 1,0 3 51,-3 1 0,-1 5-65,0-1 1,0-2 35,-4 2 1,2-1-134,-5 5 0,1-5-12,-1 1 1,-3 0 55,3 3 0,-4 0 37,-4 1 0,-2-1 59,-6 1 24,1-1 0,-3 1 4,2-1 1,-2-3 8,7-1 1,-3-4 315,-2 1-36,6 2 425,-4-5-255,8 4 9,-3-5-181,5 0-324,0 5 0,5-2 87,3 4 1,2-3-77,2 4 1,-1-6-97,1 2 1,-1 3 75,0 0 1,1 0-59,-1 0 0,1-1 107,-1 2 0,0 2-48,1-2 0,-5 2 38,1 1 0,-4 0-17,4-4 1,-6 3-9,2-2 0,-3 2 9,-1 2 0,-5-1 58,-3 0 1,-3 0-49,-4-4 0,1 3 201,-5-2 0,0 1-113,-4-2 1,0 2 351,0-5 0,0 4-155,1-4 1,-1-1 246,0-3 1,-4 0-103,1 0 0,3 0-145,4 0 1,5 0-173,-1 0 330,2 0-828,1 0 1,6-1 53,2-3-785,3 3 1,6-8 1159,3 5 0,7-5 0,3 3 0</inkml:trace>
  <inkml:trace contextRef="#ctx0" brushRef="#br1" timeOffset="112">6990 5608 8189,'0'7'561,"0"1"1,0-1-394,0 5-28,0-1 1,-2 5-52,-2-1 0,2 1 77,-6 0 0,1 1-186,-5 6 0,1 0 113,-1 0 0,-3 0-120,0-1 1,-4 1 65,4 0 1,-4 0-185,3 0 0,-3 0 59,4 0 0,-4-4 73,4 0 0,-2-5 12,2 1 0,3-3 13,-4 0 0,0-2 191,1-2 0,-1 1-108,5-6 0,0 1 98,-1-4 1,1 0-131,-1 0 1,1 0 37,-1 0 1,1-1-264,0-3 1,-5 2 95,1-6 1,0 0-158,3-3 0,2-1 53,3 1 1,-2-4-1,5 0 1,0-6 30,4 2 0,0-1 102,0 1 1,0-3 24,0 3 1,5 3-68,3 1 0,-2 2 136,2 1 1,-1 1-57,5 0 1,-1 0 89,1 4 0,-1 1-103,1 2 1,-1 2 147,0-1 1,5 1-72,-1 2 1,4 5 148,-4 3 1,4 2-15,-4 2 1,1-1 80,-5 0 0,4 5-71,1-1 0,-1 1-73,-4 0 1,-2-2-34,2 5 1,-2-4 39,7 4 0,-4-4-177,0 4 1,-1-4 96,1 4 1,-1-5-119,0 2 0,5-4 118,-1 0 1,1-1 128,0 1 0,-3-6-30,7-2 0,-5 1-84,4-1 0,-5-1 231,1-3 0,-2 0-57,-2 0 1,-3 0 43,-1 0 1,-3 0-59,4 0 1,-6-1-290,2-3-153,-3 3 1,-1-5-425,0 2 0,-3 1-1094,-1-4 0,-5 4 1721,1-1 0,-2-2 0,-1 0 0</inkml:trace>
  <inkml:trace contextRef="#ctx0" brushRef="#br1" timeOffset="113">10873 5813 8257,'0'8'-118,"0"-1"1,-4-3 45,0 4 377,0-6-51,4 9 211,0-10-111,0 9 281,0-9-207,0 4 396,0 0-253,0-3 425,0 3 216,0-5-1233,0-5 97,0 3 0,0-4-709,0 2 521,0 3 0,0-5-951,0 2 1063,-5 3 0,-1-10 0,-6 5 0</inkml:trace>
  <inkml:trace contextRef="#ctx0" brushRef="#br1" timeOffset="114">11318 5311 8288,'0'-7'-897,"0"-3"1997,0 9-767,0-9 1,0 7 243,0-4-91,0 4-76,0-2-210,0 5 1,0 5-303,0 3 1,0 7 120,0 4 49,0-3 1,0 10-97,0-3 1,0 3 47,0 1 0,0-3-73,0 3 0,0-3 48,0-1 1,4 0-97,0-1 0,-1-3 92,-3 0 1,4-5-324,0 2 101,0-4 1,-4 0 123,0-1 1,0-3-924,0-1 501,0-4 529,0 2 0,-5 0 0,-2 1 0</inkml:trace>
  <inkml:trace contextRef="#ctx0" brushRef="#br1" timeOffset="115">11135 5905 8128,'-6'-5'835,"1"3"-361,5-3 1652,0 5-2133,5 0 1,1 0 55,6 0 0,-1-4 86,1 1 1,4-1 142,3 4 1,4-2-108,4-1 1,-2 1 17,5-1 0,1-2-25,3 1 1,0-4-130,1 4 1,-2-3 85,-3 3 0,2-4-214,-5 4 0,3 1-166,-3 3 1,-5-4 123,-2 0 1,-3 0-236,2 4 0,-2 0 140,-6 0 0,-3 0-1125,-1 0 591,-4 0-497,7 0 1261,-9 0 0,4 0 0</inkml:trace>
  <inkml:trace contextRef="#ctx0" brushRef="#br1" timeOffset="116">11295 6190 8067,'0'-6'240,"0"-4"1,2 5 225,1-3 0,0-1-146,4 5 0,1-3 148,3 3 1,1-4-254,-1 4 0,2-3-154,2 3 0,-1-4 128,5 5 0,-4-1-33,5 4 0,-7 0-106,3 0 0,0 0 73,-1 0 0,4 0-81,-3 0 0,-1 1 5,-4 3 1,1 2-150,-1 6 1,1-5 56,-1 1 0,-1 3-134,-2 4 1,1 2 8,-6-2 0,1 3-203,-4 5 0,-1 0 59,-3-1 0,-7-2-106,-8-1 0,1 0 102,-1 3 1,0 0 195,-4-3 1,0-1 68,0-3 1,4-6 23,0 2 0,5-3 230,-1 0 1,-1 0-38,0-4 0,5 0 522,3-4-88,6 5-90,-8-4-357,8 4-5,-3-5 1,10 0 19,3 0 0,2 0 24,2 0 1,4 0-6,3 0 0,3 0-107,1 0 0,4 0-108,4 0 0,-2 0 151,2 0-42,-6 0 1,7 0 46,-6 0 0,1 0-39,-4 0 1,0 0 94,-1 0 1,-2 0-106,-1 0 1,-5 0 132,1 0 1,-6 0 149,-2 0-237,1 0 1,-1 0-224,1 0-536,-5 0-153,2 0 1,-7 0-736,-1 0 1524,-4 0 0,-9-5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123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</inkml:definitions>
  <inkml:trace contextRef="#ctx0" brushRef="#br0">14567 10477 8092,'0'-7'442,"0"2"-120,0 5 39,0-5 128,0 4-431,0-4 73,6 10 0,-1 1-11,2 6 1,3-1 55,-2 1 0,2 0-258,2 3 0,-1 2-26,0 2 1,1 3-70,-1-3 1,2 2-63,2 2 0,-2 0 114,2 0 1,-2-4-24,-2 0 0,1-5 61,-1 1 1,0-1 48,1 1 1,-1-6-39,1 2 1,-5-3 149,1 0 1,-4 1-79,3-6 0,-3 2-48,4-1-440,-6-3 147,3 5-625,-5-6 970,0 0 0,-5 0 0,-1 0 0</inkml:trace>
  <inkml:trace contextRef="#ctx0" brushRef="#br0" timeOffset="1">14887 10465 8009,'0'-11'-20,"0"-1"421,0 1 3,0 5 1,0-1 83,0 4-341,0 1 1,-4-2-79,1 8 1,-8 4 9,0 7 0,-2 3-207,-6 5 0,0 1 94,-4 2 1,1 4-161,-1 4 0,-1 0 66,-3 0 1,7-1-153,-3-2 1,6-3-248,-2-5 317,10-1 0,-6-4 62,8-3 0,-2-2-97,1-1-369,-2-1 255,9 0 359,-4-4 0,5 3 0,0-4 0</inkml:trace>
  <inkml:trace contextRef="#ctx0" brushRef="#br0" timeOffset="2">15139 10591 8074,'5'-13'70,"-4"-2"1,4 12-17,-5-4 0,1 4 306,3-1 126,-3 3-53,9 1-217,-3 0 1,5 0-69,4 0 1,-4 0-137,4 0 0,-2 0 83,1 0 1,-1 0-168,5 0 1,-5 0 55,1 0 0,1 0-103,0 0 1,-1 0-475,-4 0 0,1 0 295,-1 0 1,-3 0-979,-1 0 1276,-4 0 0,7-5 0,-4-1 0</inkml:trace>
  <inkml:trace contextRef="#ctx0" brushRef="#br0" timeOffset="3">15173 10774 8262,'0'6'1044,"1"-1"-791,3-5 0,3 0 629,9 0-508,-4-5 1,11 4 124,0-3 1,5-1-210,6 1 1,-5-4-446,-2 5 1,-3-2 223,-1 1 0,-5 2-998,-3-1 1,-2 3 342,-2 3 586,-5-1 0,5 13 0,-5-2 0</inkml:trace>
  <inkml:trace contextRef="#ctx0" brushRef="#br0" timeOffset="4">16315 10088 7852,'0'-11'754,"0"5"-304,0 1-161,0 5-102,0 5 0,0 2 10,0 8 1,4 3-182,-1 5 0,6 0 75,-1 0 0,2 3-176,2 1 0,-1 0 16,0-4 1,1 2-126,-1-2 0,4 2 142,1-6 1,-1-1-139,-4 1 0,1-5 4,-1 1 1,1-6 129,-1-1 0,-1-5-38,-2 5-209,2-5-243,-4 2-104,1-5 650,-2 0 0,-5 5 0,0 1 0</inkml:trace>
  <inkml:trace contextRef="#ctx0" brushRef="#br0" timeOffset="5">16532 10123 8096,'4'-12'-700,"-1"1"0,1-1 938,-4 1 1261,5 0-520,-3-1-480,3 6-464,-5 1 1,-2 5 229,-1 0 1,-4 5-200,-4 2 1,-4 9 114,-1 3 0,-4 3-344,1 5 0,-3 2 153,0 6 0,0-2-528,3-3 1,-1 2 64,5-6 1,3 1-162,4-4 0,2-2 61,-1-1 1,1 0 572,6-5 0,0 0 0,0-3 0,0-1 0</inkml:trace>
  <inkml:trace contextRef="#ctx0" brushRef="#br0" timeOffset="6">16635 10431 7516,'5'-6'259,"-4"1"211,4 5-311,-5 0-5,0 5-183,0-4 1,0 9 142,0-2 1,0 2-24,0 1 0,0-3 102,0-1-64,0 1 1,0 4-47,0-1 1,1-3-139,3-1 0,-1 0-3,4 0 1,1 2 86,3-5 0,1 3-164,-1-3 0,6 0 104,2-4 0,-2 0 2,3 0 0,-3-1 22,2-3 1,2 1-23,-6-4 0,3-1-12,-7-3 1,2-1 503,-9 1 0,3 0 46,-3-1 1,0-1-178,-4-2 1,-9 2-336,-3-2 0,-7-1 121,0 1 0,-3-1-413,-5 5 0,3 3 176,-3 1 0,0 4-515,5-1 0,1 8 278,10 4 0,1 2 356,2 1 0,3 6 0,5 1 0</inkml:trace>
  <inkml:trace contextRef="#ctx0" brushRef="#br0" timeOffset="7">17286 10066 8001,'0'-7'-303,"-2"-2"724,-1 5 110,1 1 59,-3 3-209,5 0 0,-4 6-244,1 5-70,-1 6 1,4 6 197,0 0 0,1 1-32,3 2 1,-3-1-628,3 1 1,-2 2 296,2-1 1,-1-4-80,4-4 0,-4-4 36,1 4 1,1-9-195,-1 1 1,-1-2-314,-3 3 0,0-5 89,0 1 558,0-5 0,0 7 0,0-4 0</inkml:trace>
  <inkml:trace contextRef="#ctx0" brushRef="#br0" timeOffset="8">17114 10283 8062,'8'-8'-23,"0"0"1,-1 6 202,5-2 1,-4 3 15,4 1 0,-2 0-138,9 0-27,0 0 0,4 0-239,0 0 0,0 3 106,-1 1 0,1 0-911,0-4 1013,0 5 0,0-4 0,0 5 0</inkml:trace>
  <inkml:trace contextRef="#ctx0" brushRef="#br0" timeOffset="9">17708 10100 8155,'-6'-5'217,"0"0"199,2-3 1,2 2 27,-1 2-222,1 3 0,4-3 37,1 8 1,0-2-31,5 6 0,-1 1-130,5 6-35,-1 3 1,0 1-119,1 0 0,3 4 96,0 3 1,4 1-108,-3-4 0,3 0-1,-4-1 0,0 0 77,-3-3 1,-1-1-13,0-3 0,1-6-861,-1 2 1,-3-3 204,-1 0 0,-4-2-580,1-2 1237,2-3 0,-5 9 0,4-4 0</inkml:trace>
  <inkml:trace contextRef="#ctx0" brushRef="#br0" timeOffset="10">17948 10145 8155,'0'-17'0,"0"0"130,0 6 0,0-1 770,0 1-491,0 5-197,0 1 0,-1 6-210,-3 3 0,-2 2 69,-6 5 0,-4 6-183,-3 2 0,-3 8 78,-1 3 0,0-1-80,1 2 1,-1-2 166,0 1 0,5-1-672,3-2 1,3-3 35,5 3 583,2-3 0,5-1 0,0 0 0</inkml:trace>
  <inkml:trace contextRef="#ctx0" brushRef="#br0" timeOffset="11">18108 10283 8068,'-6'0'1836,"1"0"-1190,5 0-513,0 5 0,0 1-152,0 5 0,0 2 101,0 2 0,0-1 107,0 5 1,1-3-448,3 3 1,-3 0 240,3 3 0,1-3-746,-1 0 1,1-5 401,-2 2 1,-1-4 360,2 0 0,2 4 0,0 2 0</inkml:trace>
  <inkml:trace contextRef="#ctx0" brushRef="#br0" timeOffset="12">18588 10100 7999,'-2'-10'17,"-1"2"219,1-2 56,-3 9 1,5-6 318,0 3-53,0 3-322,0-4 0,-4 6 23,1 3 1,-1 8-101,4 7 0,0 2 77,0 2 1,4 5-214,-1 2 0,5 0 32,-4 0 1,3-1-509,-3 2 0,1-3 89,-1-6 0,-3-4-146,3-3 0,-3-2-822,-1-1 536,6-1 796,-5 0 0,4 1 0,-5-1 0</inkml:trace>
  <inkml:trace contextRef="#ctx0" brushRef="#br0" timeOffset="13">18439 10305 8091,'12'0'571,"-1"0"0,0 0-444,1 0 1,-1 0 137,1 0 1,4 0-564,3 0 1,3 0 205,1 0 0,-1 0-569,1 0 0,0 0 661,0 0 0,5 0 0,1 0 0</inkml:trace>
  <inkml:trace contextRef="#ctx0" brushRef="#br0" timeOffset="14">19090 10305 8273,'0'-6'2361,"0"-4"-1376,0 9-538,0-4 1,0 3-662,0-2 123,0 3-330,0-4 404,0 5-1835,0-5 1031,0 4 821,0-4 0,5 10 0,2 1 0</inkml:trace>
  <inkml:trace contextRef="#ctx0" brushRef="#br0" timeOffset="15">19239 10260 8185,'6'0'452,"-1"0"0,-4 0 69,3 0-866,-3 0 324,4 0-1170,-5 0 336,6 0 855,-5 0 0,9 5 0,-4 1 0</inkml:trace>
  <inkml:trace contextRef="#ctx0" brushRef="#br0" timeOffset="16">19467 10248 8185,'8'0'223,"-1"0"1,-3 0 997,4 0-407,-6 0-21,8 0-840,-8 0 104,3 0-867,0 0 1,-3 0 272,6 0 537,-6 0 0,9 5 0,-5 2 0</inkml:trace>
  <inkml:trace contextRef="#ctx0" brushRef="#br0" timeOffset="17">20164 10088 8077,'0'-17'-791,"0"0"1666,0 6-500,0 4 1,0 1 238,0 2-51,0 3-94,0-4-29,0 5-339,0 5 1,0 5-232,0 5 0,0 7 8,0 1 119,0 0 1,0 8-67,0-4 0,1 3 41,3-3 1,-3-2-108,3-6 1,-2 2 3,2-6 0,-3 0-878,3-3 381,-2-1-617,-2 0 1245,0-4 0,0 3 0,0-4 0</inkml:trace>
  <inkml:trace contextRef="#ctx0" brushRef="#br0" timeOffset="18">19935 10191 8077,'12'-7'60,"-1"-1"0,1 5 205,-1 0 1,2-2-66,2 1 1,1 0-1,3 4 1,7 0-105,-3 0 1,3 0-150,1 0 0,-2 0-573,6 0 578,-6 0 1,6-1-1229,-9-3 1276,4 3 0,-8-10 0,4 5 0</inkml:trace>
  <inkml:trace contextRef="#ctx0" brushRef="#br0" timeOffset="19">20483 10020 7983,'2'-6'778,"2"2"0,-2 2-477,6 2-146,-6 0 0,8 6-10,-2 1 1,2 3 33,2 2 1,-1 4-236,0 3 1,3 2 77,-2-2 0,2 2-471,-7-2 0,2 1 49,-1 0 1,1 0-801,-5-5 766,-1 0 1,-1-5-83,1-2 516,-1 2 0,3-9 0,-5 5 0</inkml:trace>
  <inkml:trace contextRef="#ctx0" brushRef="#br0" timeOffset="20">20712 10134 8101,'-6'-23'0,"0"5"146,6 3 1,0-3 177,0-1 0,-1 7 301,-3 0-184,3 9 0,-5-6-216,2 5 1,1 1-181,-4 7 0,-5 4-422,-3 7 348,-5 3 0,6 10-612,-5 2 1,0 2 425,-4-2 1,5 3-307,3-2 1,2 2 520,2 1 0,-1-5 0,1-1 0</inkml:trace>
  <inkml:trace contextRef="#ctx0" brushRef="#br0" timeOffset="21">20700 10248 8101,'4'-18'0,"0"3"0,4 1 173,-4-1 1,3 6 349,-3-2 1,1 6-42,-1-3-434,-3 6 0,4 2 149,-5 7 1,1 3 10,3 2 0,-2 0-312,1 4 0,-1-2 96,-2 5 0,1-5-620,3 1 246,-3-2-2,9-2 1,-7-1 130,4-2 1,-3-3 234,4-5 1,-5 0-75,5 0 1,-4-1 91,3-3 0,-3-1 70,4-3 0,-4-2 210,3 2 1,0-2-88,0-1 1,2 3 161,-5 0 1,1 5 505,-1-5-185,-3 5-633,4-2 1,-1 7 132,0 1 1,3 4-195,-3 4 1,5 2-50,-1 2 1,2 3-88,1 5 0,1 0-586,-1-1 0,3-2 383,-2-1 0,1 0 357,-5 3 0,2 1 0,2 0 0</inkml:trace>
  <inkml:trace contextRef="#ctx0" brushRef="#br0" timeOffset="22">16132 10819 8060,'-6'0'443,"1"0"-261,5-5 32,0 4 1,0-5-87,0 2 0,5 3 104,2-3 1,4-1 45,0 1 1,0 0-87,1 4 0,3-4-84,0 0 0,4 1 26,-3 3 0,-1 0-216,-4 0 1,4 0-46,1 0 1,3 0 124,-4 0 1,4 0-17,-4 0 0,5 0 70,0 0 0,2 0-163,5 0 1,-3 0 72,3 0 0,1 0-78,-2 0 1,5 0-18,-5 0 1,5 0 125,-4 0 1,0 0-2,0 0 0,-3 0-14,3 0 1,1 0 60,-2 0 1,5 0-57,-4 0 1,4 0 128,0 0 0,2 0-71,1 0 0,7 0 102,4 0 1,1-2-248,3-1 0,0 0 104,0-5 1,3 5-355,5-5 1,0 4 339,0-3 1,2 3 87,2-4 1,-3 4 8,3-3 0,1 3-27,-1-4 0,-29 6 0,1 0 3,28-5 0,-29 5 1,0 0-38,29-6 1,0 6 151,-4-2 0,4 2-111,0-2 0,1 2-16,-1-1 1,-2 1 41,2 2 0,1-3-120,-1-1 0,-29 2 0,0 0 52,29 2 1,0 0-181,-4 0 1,4 0 103,0 0 0,0 0 49,-4 0 1,4-4-28,0 0 1,-28 2 0,0 1-8,32 1 0,-2-2-32,-31 0 1,1 0 0,-1 1 0,1 0 33,1-3 0,0 0 1,2 2-1,0 1 23,1-3 0,-1 0 0,0 2 0,-1 1-6,-3 0 1,1-1 0,0-1 0,1 1 116,-2 0 0,1 0 0,30-2 27,2 4 0,-6-4 87,2 0 1,-2 0-30,-2 4 1,0-3-86,0-1 0,0 0-16,0 4 0,0-4 28,0 0 0,0 1-185,1 3 0,-1-2 110,0-1 0,-1 1-166,-3-2 1,0 3 18,-7 1 0,1 0 47,-9 0 0,0 0 216,-4 0 1,-5 0-112,-2 0 0,-4 0 84,-4 0 0,-3 0 179,-4 0-8,-6 0 390,-1 0-1644,-5 0 136,-10 0 1,-6 0 824,-11 0 0,-15 5 0,0 2 0</inkml:trace>
  <inkml:trace contextRef="#ctx0" brushRef="#br0" timeOffset="23">17822 11071 7933,'0'-12'-20,"0"5"98,0-1 183,0 5 0,0-3 233,0 2-308,0 3 6,0-4 1,0 6-205,0 3 1,0 2 77,0 6 0,2 3-163,1 0 1,-1 5 75,2 0 1,1 0-153,-2-1 0,3 1 81,-3-5 1,-1 1-86,1-5 0,2 0 154,-1 1 1,1-5 119,-1 1 105,-3-5-216,5 2 231,-6-5 1,1 0-107,3 0 1,-2-5 2,6-3 0,-1-2-21,5-2 1,-1-3-119,1 0 1,0-1 42,4 0 0,-2 2-19,5-5 1,-5 0 23,1-4 0,0 6-9,-4 1 1,3 4 136,-6 0-105,-3 1 183,5 5-177,-9 0 0,6 13-54,-3 4 0,-2 2-13,6 6 0,-4 1-144,3 7 0,-3-3-63,4 3 1,-2-3 69,2-1 1,0-2 1,-4-2 0,5 2 30,-1-6 0,-2-1-108,2-7 1,-4 2 50,3-5 0,-3 4 23,4-5 1,-5 1 153,5-4 0,0 5 0,3 2 0</inkml:trace>
  <inkml:trace contextRef="#ctx0" brushRef="#br0" timeOffset="24">18496 11002 8001,'0'-14'0,"0"3"0,0 2 194,0-3 0,5 6 649,3 2-204,-3 3-193,5 1-204,-9 0 0,8 6-121,-5 6 0,0 4-161,-4 7 0,0 1 72,0 3 1,0-3-437,0 3 0,0-1 208,0-3 1,0 1-64,0-9 0,0 1-419,0-5-239,0 0-442,0-4 1359,0-2 0,-5-5 0,-1 0 0</inkml:trace>
  <inkml:trace contextRef="#ctx0" brushRef="#br0" timeOffset="25">18405 11128 8001,'0'-14'-173,"0"2"0,-4 7 670,0-2 820,0 4-994,4-2 0,2 5-144,2 0 0,6 4-121,5 0 1,9 3-235,-1-3 1,10 0-302,-3-4 363,11 0 0,-14 0-554,7 0 1,-4 0 333,1 0 1,-3 0-295,-5 0 0,-6 0 628,-1 0 0,1-5 0,1-2 0</inkml:trace>
  <inkml:trace contextRef="#ctx0" brushRef="#br0" timeOffset="26">18930 10968 8001,'5'-12'0,"-3"1"123,1 0 1,-1 3 761,-2 0-100,0 6-133,0-8 390,0 8-642,0-3 0,0 7-24,0 1 1,0 9-101,0 7 1,0 2 108,0 2 0,0 4-159,0-1 1,0 6-124,0-1 0,1-2 30,3 1 1,-3-3-211,3 3 1,-3-4-341,-1 0 1,1-1 275,3-3 1,-3-4-132,3-3 1,-1-3-37,1-5-1768,-3 4 1049,4-10 1027,-5 4 0,0-10 0,0-1 0</inkml:trace>
  <inkml:trace contextRef="#ctx0" brushRef="#br1" timeOffset="27">17439 16721 8024,'-7'0'-1328,"1"0"1240,2 0 60,3 0-10,-4 0 183,5-5 329,0 4-297,5-4 255,-4 5-238,4 0 390,-5 0-563,5 0 1,-2 0 41,4 0 1,1 0-16,3 0 0,1 0 29,-1 0 0,1 0-10,-1 0 0,0 0 7,1 0 0,-1 0 3,1 0 1,-1 0-85,1 0 0,-1 0 35,0 0 0,1 0-78,-1 0 1,1 4 33,-1 0 1,2-1-17,2-3 0,-2 0 36,2 0 0,-2 0-14,-2 0 0,4 0 25,0 0 1,6 0-10,-2 0 1,1 0-7,-1 0 0,1-3 1,-4-1 0,0 0 0,-1 4 1,-2-4 9,2 0 1,-2 1-1,-2 3 0,1 0 32,-1 0 1,5-4-2,-1 0 1,5-4 47,-1 5 0,3-5-65,1 4 0,-1-5 14,1 2 0,0 0-1,0 0 0,0 3 9,0-4 1,-4 6-39,0-2 1,0-1-5,4 1 1,-4-1-12,0 1 1,-4 3-102,4-3 1,0-1 70,4 1 1,0-3 30,-1 3 1,3-5 52,1 1 0,-2 2-44,3-2 0,-3 1-4,-1-5 1,0 5 15,0-1 0,-1 0 6,1-3 1,-1 3 15,-3 1 0,1-1-3,-5-3 1,2 3 52,-2 1 1,-2 0-65,2 0 1,-1-4 65,1 4 1,-1-3-61,5-2 1,-5 1 4,1-1 0,2 1-33,-2 0 1,5-5-6,-1 1 0,2 0-3,-2 3 0,2-3-17,-2 0 1,2 0-16,-2 3 1,-3 1 41,-4-1 0,-1 2 95,0 3-49,1-3 0,-2 3 103,-2-4 1,1 3-82,-6 1 1,5-1 15,-4-3 0,5-1-57,-2 1 0,3-1-2,2 1 0,-1-4-99,1-1 1,-1-3 79,1 4 1,-2 0-86,-3 3 0,3 0 140,-2-3 1,-2 2 0,2-2 0,-5 2-23,0 2 0,2-2 17,-1-2 0,0 2-24,-4-2 0,4 2 10,0 2 1,-1-5-74,-3 1 70,6 0-1,-5-2 0,8 3-163,-5-5 155,4 5-74,-1-7 1,4 4-8,1-2 1,-1-1 35,0 5 1,1-5-3,-1 0 0,-1 4 63,-2 1 1,1-2 4,-5 2 1,3-4-52,-3 4 1,0-4 5,-4 4 0,4-2 134,0 2 0,1-2-85,-2-2 1,0-1-34,5 5 0,-5-6-53,5 2 1,-2-2-7,2-2 0,2 0-54,-2 0 1,1 0 90,-2 1 1,2-1-24,-5 0 0,4 4 0,-5 0 1,5 0-43,-4-4 1,0 0 61,-4 0 1,0 0 4,0 1 0,3-1 30,1 0 0,0 0 9,-4 0 1,1 0-39,3 1 1,-1-1 2,4 0 1,-3 0-31,4 0 0,-5-3 29,5-1 0,-2 0-15,2 4 1,2 1-2,-2-1 1,1 0-9,-2 0 1,3 0 39,-2 0 0,2 1 2,2-1 1,-1 0 20,0 0 1,1-1 8,-1-3 1,1 3-43,-1-3 1,1 2 5,-1-2 1,2 3-28,2-2 37,-2 2-47,8 1 1,-8-1-1,2-3 0,2 4 4,-2 0 1,0 0-9,-4 4 0,1 2 73,-1-2 1,5 3 4,-1-3 0,0 5-95,-4-1 1,5-1 46,-1 0 1,5 0-130,-1 1 126,3 2-6,1-9 1,-4 10-3,0-3 1,0 2 7,4 1 0,-4-3-11,0 0 1,-4 4-5,4 3 1,-4 2 15,4-2 0,-5-2 15,1 2-25,-2-2 16,-2 4-67,1-4 57,-1 3-5,1 1 1,-5 0-2,1 2 0,0 1-5,3-4 1,-3 4-3,-1-1 0,1 2-85,3-2 1,-3 3 20,-1-3-39,1 3 92,4 1-20,-6 0 43,4 0 0,-4 0-35,6 0 0,-5 0-3,1 0 0,0 0 71,3 0 2,0 0 1,1 0-9,-1 0 0,1 1-1,-1 3 1,1-3 12,-1 3 0,0-3-33,1-1 0,-5 4-14,1 0 13,0-1-8,3 2 1,-3-2 0,-1 5 0,1-5-1,3 5 0,1-2-2,-1 2 0,-3 1-1,-1-5 0,1 5 2,3-2 1,1 0 45,-1 0 1,-3-1 7,0 2 0,-1 2 60,5-2-99,-1 2 13,-5 1 1,4 1 6,-2-1 1,2 1-14,2-1 1,-1 4-2,1 1 1,-1-1-8,0-4 1,0 4-1,-4 1 1,6 0-42,-6-1 35,11-2 1,-10 5 0,7-4-31,-2 1 21,-2 0 0,1 0 0,-1 1-10,0-2 0,-3 2 5,0-1 0,-2 4-2,2-3 1,0 4 27,-4-1 1,4 3-1,-4 0 0,3 5 47,-3 0-65,0-1 2,1-3 1,0 0 90,3 0 1,-2 0-85,-2 0 0,-2-1 4,6 1 0,-2 0-12,2 0 0,1 0-3,-5 0 0,3-1-26,-3 1 0,4 0-9,-5 0 0,5 4-39,-4-1 68,5 1 2,-3-4 0,2 1-2,-1 3-14,1-3 25,3 4 1,1-6-3,-1 1 0,1 1 3,-1 3 1,2-3 3,2 3 1,-2-3-3,2-1 0,-1 3 4,1 1 0,-2 1 23,2-1 0,-2-2-29,-2 5 1,1 0 13,-1 0 1,2 3-5,2-2 1,-2 0 2,2 0 0,-2 2 1,-2-3 1,0-1-1,1 2 1,3-2-5,0 1 0,2 3 3,-2-2 1,-1-2-41,5 2 1,0-5 32,4 5 0,-2-6-26,-2 2 0,3-2 14,-3 2 0,3-3-3,0 2 0,1-1-34,0-3 0,0 1-83,0 0 0,0 4 103,-1-1 0,3 1-16,1-4 0,-2 0 41,3 0 1,-3-1-33,-1 1 0,1-1 51,3-3 1,-6 2-33,6-2 0,-5-1 7,4 1 0,0-5 13,0 1 1,0-1-4,4 2 0,-3-4-8,3 4 0,-3-4 0,3 0 0,1-5-1,3 1 0,-4-1-2,1 5 1,-1-1-30,5 1 1,-5-1 26,0 1 1,1-5-2,3 1 1,0-1-1,1 5 0,-1-5 0,0 1 0,1-2 35,-1 2 1,4 2-36,0-2 1,1-2 23,-1 2 0,-2-4-18,2 3 0,1-3 86,-1 4 1,0-5-71,-3 5 0,-2-2-1,-3 2 1,3 2 10,-2-2 0,-2 2-1,1 1 1,-3 1-30,3-1 1,0-1-1,0-2 0,3 2-27,-3-2 0,2-2 39,-1 2 0,2-6-64,-3 2 1,2-3 12,-2-1 0,3 0-5,-2 0 0,-2 0 30,1 0 1,-4 0-4,0 0 1,-2 0 12,-1 0 1,-1 0-14,-3 0 1,1-4 64,-5 1 0,4-1-58,-3 4 1,0 0 129,-1 0 0,-2 0-17,2 0 1,-2 0 70,-2 0-71,1 0 10,-1 0-174,1 0-246,-6 0-66,-1 0 1,-6 0 128,-3 0 1,-12 0 244,-11 0 0,-15 0 0,-5 0 0</inkml:trace>
  <inkml:trace contextRef="#ctx0" brushRef="#br0" timeOffset="48">8325 16745 7865,'-6'-11'-115,"2"-1"0,1 5 749,0-1 207,1 0-130,-3-2 24,5-2-433,0 6-349,0 1 0,4 10 112,0 3 0,9 3-69,-2 3 0,4 4-77,1 5 82,1 0 0,6 4 0,0 2 59,0 0-35,0 3 1,-1-4 0,1 3 48,0-1 0,0-4-63,0 0 0,1-3 0,3 0 1,-3-1-20,2-4 1,-3 2-13,-4-5 1,2 1-210,-6-5 251,0-5-7,-4 4 1,1-9-542,-1 3 240,1 2-219,-6-5 187,4 4 1,-7-5-383,4 0-294,-4 0 994,2 0 0,-5 0 0</inkml:trace>
  <inkml:trace contextRef="#ctx0" brushRef="#br0" timeOffset="49">8736 16801 8092,'-3'-11'461,"-1"0"1,-1 0 198,1-1-410,3 6 1,-6-3 432,3 5-297,3 1-187,-9 3 0,7 0-107,-4 0 1,-1 1 36,-3 3 1,-2 7-197,-2 8 0,1 2 186,-5 1 0,1 5-155,-1-1 0,-2 6-515,1-2 342,-1 2 109,-2-3 0,0 3-179,0-6 1,4 0 0,0-3-165,5-6 229,-2-1 1,6-4 57,2-1 1,2 1 40,2-1 1,3-3-528,-3-1-306,3-5 948,1 3 0,5 0 0,1 1 0</inkml:trace>
  <inkml:trace contextRef="#ctx0" brushRef="#br0" timeOffset="50">9285 17185 7909,'-12'0'0,"1"0"514,-1 0 0,5 0 397,-1 0 67,5 0-562,-2 0-667,5 0-1676,5 5 1927,2-4 0,4 9 0,1-4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29.6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23024 3997 7942,'-6'0'-724,"1"0"1066,5 0-175,0-5 1,5 4-20,3-3 1,-2 3 2,2 1 0,-1 0 43,5 0 1,-1 0-55,1 0 1,-1-1 28,0-3 0,2 3-14,2-3 0,-1 2-40,5 2 1,0 0-27,4 0 0,0-1-139,0-3 1,0 3 25,0-3 0,-1 3 120,1 1 1,0 0-160,0 0 1,-5-1 88,-3-3-735,-2 3 500,-7-4 1,-2 5-972,-8 0 1180,-2 0 0,-11 5 0,-1 1 0</inkml:trace>
  <inkml:trace contextRef="#ctx0" brushRef="#br0" timeOffset="1">23093 4203 7942,'11'0'181,"1"0"1,-1 0 255,1 0 0,3-4-95,0 0 1,0 0 78,-3 4 0,3 0-102,0 0 0,4-3-206,-4-1 0,5-1 121,-5 1 1,4 3-169,-4-3 1,0-1-130,-3 1-171,4 0 1,-3 4-771,2 0 1004,-7 0 0,-3 0 0,-5 0 0</inkml:trace>
  <inkml:trace contextRef="#ctx0" brushRef="#br0" timeOffset="2">24155 3426 8096,'0'12'554,"0"-1"1,0 1-283,0-1 0,0 2 7,0 2 1,0 3-84,0 4 1,-4 1-76,1 0 0,-1 0 23,4 0 0,0 0 86,0 0 0,0-2-300,0-2 0,0 3 74,0-3 0,1-3-68,3-1 0,-2-2-17,6-1 0,-6-1-37,2 0 1,1-3-641,-1 0 344,0-6-1416,-4 8 1830,0-8 0,0 8 0,0-4 0</inkml:trace>
  <inkml:trace contextRef="#ctx0" brushRef="#br0" timeOffset="3">23733 4054 8111,'0'-6'1819,"5"1"-1358,1 5-247,5 0 1,1 0 30,-1 0 0,2 0-158,2 0 1,-1 0 157,5 0 0,0 0-113,4 0 0,1 0-117,3 0 0,3 0 42,8 0 0,-1 0-38,5 0 0,4 0 53,3 0 1,2 0-146,-2 0 0,-5 0 98,1 0 0,-3-4-63,0 0 0,-3 1 57,-4 3 1,-2 0-46,-3 0 0,2-2 44,-6-2 1,-3 3-11,-4-3 1,-5 3-64,1 1 0,-2 0 91,-1 0 65,-1-5-63,-5 4-84,-1-4-229,-5 5 1,-5 0-396,-2 0 0,-5 0-93,-3 0 1,1 0 40,-5 0 722,0 0 0,-9 0 0,-1 0 0</inkml:trace>
  <inkml:trace contextRef="#ctx0" brushRef="#br0" timeOffset="4">24041 4283 7946,'-12'-7'202,"1"2"-227,0 5 1,-1 0 155,1 0 82,4 0-131,-3 0 1,4 2-54,-5 1 0,3 0 59,0 5 0,2-1-138,-2 5 0,-1-5 105,6 1 1,-5 3-149,4 5 0,-3-1-40,3-4 168,0 1 0,4 3-48,0 0 0,0 0 2,0-3 0,0-1-9,0 1 1,5-1 32,3 0 1,2 0-49,1-4 0,5 2 44,-1-5 0,5 3-46,-1-3 1,3 0 36,0-4 1,5 0-37,0 0 0,-1-1 98,-3-3 0,-1-2-64,-3-6 0,-3 1 110,-4-1 0,-1-4-101,1-3 1,-6 1 97,-2-1 0,-3 0-69,-1-4 1,-5 4-173,-3 0 0,-2 1 23,-1-1 0,-4 3-104,-1 4 1,-3 5 69,4-1 0,-4 6-132,4-2 0,-4 3-139,4 1 1,-4 5 417,3 2 0,-4 3 0,2 2 0</inkml:trace>
  <inkml:trace contextRef="#ctx0" brushRef="#br0" timeOffset="5">23892 4534 8052,'-5'-6'0,"4"-1"24,-3 4 332,3 1 196,1-3-348,0 5 1,-4 2-100,0 1 1,-4 4-122,0 4 1,2 1 81,-2-1 0,0 0-169,-3 1 0,5 3 101,2 0 0,3 0-86,1-3 0,0 3 4,0 0 0,5 1-38,2-5 0,3 3 67,2-3 0,4 6 31,3-10 1,-1 6 34,1-5 0,0-2-4,4 2 1,0-6 74,0 2 0,-1-3-77,1-1 1,-1 0 184,-3 0 1,3 0-100,-3 0 0,-3 0 162,-1 0 1,-2-5-36,-2-2 0,-4-3 29,-3-2 0,-3-3 30,-1 0 1,-1-6-112,-3 2 0,-3-2-344,-4-2 1,-6 0 133,-2 0 1,-2 5-427,-2 3 1,-4 3 205,1 0 0,-1 6-418,4 2 1,4 3 48,0 1 1,5 1 632,-1 3 0,2 2 0,2 6 0</inkml:trace>
  <inkml:trace contextRef="#ctx0" brushRef="#br0" timeOffset="6">24395 4294 7027,'0'-6'2391,"0"1"-1955,0 5-234,0 5 1,0 1-84,0 6-66,0-1 1,0 6-69,0 2 0,0-2 58,0 2 1,0 0 44,0 4 0,0-4 61,0 0 0,0 0-159,0 4 1,0 0 56,0 0 0,0-2-155,0-1 1,0 1 54,0-2 0,4-1 46,0 1 0,3-5 45,-3 1 0,4-2-5,-5-2 1,5 1 52,-4-1 0,1-1-20,-1-2 52,-3 2 0,5-7-4,-2 4 159,-3-4-39,4 2 13,-5-5-656,0 0 191,-5 0-1375,4 0 881,-9-5 712,9 3 0,-9-8 0,3 4 0</inkml:trace>
  <inkml:trace contextRef="#ctx0" brushRef="#br0" timeOffset="7">12403 5790 8156,'-5'-6'-447,"4"1"490,-4 5 370,0-5-261,3 4 191,-3-4-87,5-1-15,0 5-129,5-4 1,0 4-10,3-3 1,2 3 30,-2-3 0,3 3-44,4 1 0,-2 0 50,2 0 0,3-4-89,1 0 1,3-1 66,1 1 1,-4 3-28,0-3 1,0 2 17,3-2 0,-2 3-202,-1-3 180,-5 2-157,2 2 1,-5 0 93,1 0 1,-1-3-235,1-1 195,-1 0-297,1 4 59,-1 0 122,-5 0-622,4 0 41,-8 0 1,3 0 404,-5 0 0,-5 0 0,-2 0 1</inkml:trace>
  <inkml:trace contextRef="#ctx0" brushRef="#br0" timeOffset="8">12392 5927 8166,'6'0'281,"4"0"1,-7 0-82,4 0 0,-3 0 10,4 0 1,-1 0-121,5 0 1,-5 0 75,1 0 1,0 0-22,3 0 0,4 0 73,0 0 1,6-1-86,-2-3 0,2 3 55,2-3 1,0-1-137,0 1 1,0-1 98,0 2 0,-1 1-126,1-2 1,-1-1-27,-3 2 1,1-3 78,-5 3 0,2 1-84,-2-1 1,-2 1 96,2 2 0,-6-3-176,-1-1-19,-6 0 145,3 4-490,0 0 91,-3 0 1,1 0-156,-7 0 1,2 0-1476,-6 0 1988,1 0 0,-10 5 0,-1 1 0</inkml:trace>
  <inkml:trace contextRef="#ctx0" brushRef="#br0" timeOffset="9">13956 5162 8133,'0'-11'-491,"0"3"379,0 1 486,0 4-199,0-7 1,0 7 421,0-4-194,0 4-245,0-2 158,0 5-329,-5 0 0,4 1-81,-3 3 1,-1 4 83,1 7 0,-3-1-44,3 5 1,-4-1-1,4 1 0,-4 1 34,0-5 0,-1 4 6,1-3 1,-6 3 24,3-4 1,-3 1-34,3 0 1,-1-4 33,1 4 1,3-5 56,1-3 1,3 2-52,-4-3-10,6-2-5,-3 6-11,5-5 25,0 0-58,0-1 65,0-5-34,0 5 11,0-3 85,0 3-82,0-5 174,5 0-158,1 0 0,5 0-4,1 0 1,-1 0-93,1 0 1,0 0 94,4 0 1,-4 0-151,4 0 1,-3 0 127,3 0 1,-4 0-220,4 0 0,-4 0 43,0 0 1,-5-2-464,1-1 85,-6 1-177,4-3 127,-6 5 607,0-5 0,-6 4 0,0-4 0</inkml:trace>
  <inkml:trace contextRef="#ctx0" brushRef="#br0" timeOffset="10">14002 5356 8133,'0'-6'10,"0"-4"1105,0 9-310,0-4-478,0 5-322,0 5 0,4 1 132,0 5 0,-1 6-146,-3 2 1,0-1 34,0 1 0,0 0-65,0 4 0,0-4 8,0 0 1,0-4-104,0 4 1,0-4-80,0 4 182,0-5 0,0 3-187,0-6 99,0 0-266,0 1 177,0-6-191,0-1 130,0-5-564,-5 0 833,4 0 0,-9 0 0,4 0 0</inkml:trace>
  <inkml:trace contextRef="#ctx0" brushRef="#br0" timeOffset="11">13442 5779 9664,'8'0'250,"0"0"0,-1 0-96,5 0 0,3-1-42,0-3 0,5 3 37,-1-3 1,4 3-142,4 1 1,2 0 112,5 0 0,1-4-167,-1 0 1,6 0-48,6 4 1,1 0-81,6 0 1,-1 0 136,2 0 0,2 0 78,-3 0 0,-2-4-62,-2 1 0,-3-1 44,-4 4 1,-2 0-132,-2 0 0,-3-2 119,-1-1 0,-1 1-180,-6-1 0,-1-3 51,-3 3 1,-5-1 84,-3 4 1,-2-1 46,-2-3 1,1 3 314,-1-3-555,-5 2 142,4 2-93,-8 0 0,2-1 91,-8-3 0,-4 3-1092,-7-3 1177,-3 3 0,-10 1 0,-1 0 0</inkml:trace>
  <inkml:trace contextRef="#ctx0" brushRef="#br0" timeOffset="12">13751 5996 8435,'-5'-6'551,"3"1"0,-8 5-364,3 0 1,0 0-104,0 0 0,-5 0 32,-3 0 0,-1 3 93,0 1 0,4 5-185,-4-1 1,0 2 83,1 1 0,-1 1-173,5-1 1,1 4 40,2 1 1,2 3-79,2-4 0,3 1 39,-3 0 1,4-4-53,4 3 1,2-1 28,6 2 1,3-5 75,0 0 0,4 1 72,-4-5 1,6-1-73,-2-3 0,2-1 140,2-2 1,4 0-69,-1 0 0,2-4-39,-1 0 0,-3-5 32,3 2 0,-4-4 45,-4 0 1,1-4-69,-5-1 0,-4-4 16,-3 1 0,-5-2-162,0-2 1,-3 0 85,-3 0 1,-9 1-460,-7 3 0,-4 0 190,-3 8 0,0-2-221,-4 9 0,1-3 174,-2 3 0,3 0-48,5 4 1,2 5 55,2 3 1,-1 2 335,4 2 0,1 3 0,4 0 0,4 0 0,-3 2 0,4 0 0</inkml:trace>
  <inkml:trace contextRef="#ctx0" brushRef="#br0" timeOffset="13">13579 6213 7979,'0'8'-493,"0"-1"396,-5-4 1,3 7 526,-6-3 1,4 0-53,-3 0 1,3 1-35,-4 3 1,5 1-282,-5-1 0,2-2 38,-2 3 1,2-7-187,2 6 1,3-2 93,-3 2 0,2 1 4,2-1 0,0 4 33,0 1 1,2-1-176,2-4 1,-2 1 24,6-1 0,-1-1-21,5-2 0,-1 2 230,1-2 1,3-2-98,0 2 1,5-6 195,-1 2 1,3-3-107,1-1 1,0 0 87,-1 0 1,5-3-71,0-1 0,1-5-27,-2 1 0,-3-2 107,0-1 0,-1-1 141,-7 1 1,-1-6 16,-7-2-201,4 3-24,-10-6 0,4 1-186,-5-6 1,-6 0 69,-6 4 0,-4 1-434,-7-1 0,-5 6 219,-3 6 1,-5 1-129,-2 6 0,-1 0 58,5 4 1,5 1-324,2 3 1,8 1 594,4 3 0,2 7 0,2-2 0</inkml:trace>
  <inkml:trace contextRef="#ctx0" brushRef="#br0" timeOffset="14">14242 5996 8561,'0'-6'1634,"0"1"-1362,0 5 1,-4 1-174,0 3 0,0 2 77,4 5 0,0 6 5,0 2 1,0-1 51,0 1 1,0 4-219,0 3 1,0 1-89,0-4 0,4 0 93,0-1 0,0 1 49,-4 0 0,0 0 33,0 0 1,0 0 29,0-1 1,0-4-32,0-3 1,0 2-41,0-2 0,0 0 40,0-3 0,0-1 14,0 1 1,0-5 38,0 1 64,0-1-107,0 5 72,0-6-253,0 4 134,0-8-974,0 3 206,0-5 0,-10 0 0,-3 0 1</inkml:trace>
  <inkml:trace contextRef="#ctx0" brushRef="#br0" timeOffset="15">1508 8143 8328,'0'-6'1144,"0"-4"-560,0 8-302,0-3 237,0 5-378,-6 5 1,5-1-48,-3 8 1,3-2 128,1 9 0,0 0-215,0 4 1,0 1 18,0 2 1,1 4-101,3 4 0,-1 0 41,4 0 0,-3-2-125,4 2 1,-4-3 45,3 3 1,-4-1-87,1-6 0,1-1 138,-2-3 1,1 0 27,-4 0 1,4-4-8,0 0 1,0-5 0,-4 1 1,0-2-1,0-2 0,1-1-25,3-2-370,-3 2-204,4-4 257,-5 1-115,0 3 126,0-9 154,0 4 0,-5-15 0,-1-3 0</inkml:trace>
  <inkml:trace contextRef="#ctx0" brushRef="#br0" timeOffset="16">1348 8223 8101,'-7'-11'-479,"4"-1"0,1 5 728,2-1-144,0 0-27,0 2 0,5-4 313,3 2-178,-3-2 1,5 2-187,-2 1 0,3-1 101,4-3 1,-1 3-18,5 1 1,-3-1 20,3-3 1,0-1 9,4 1 0,3-1-79,1 1 0,3-1-7,-3 1 1,3 3-86,-3 1 1,4 4 77,-5-1 0,1 3-115,-4 1 0,-1 1 79,1 3 1,-1 1-83,-3 3 1,-3 2 87,-4-2 1,-1 6-175,1 1 1,-6 0 87,-2-3 0,-3 4 97,-1 3 1,-2 3 171,-6 0 0,-5 1-126,-10 0 1,-4 4 125,-4-1 1,-7 5-93,-4-4 0,-1-1 0,1-3 1,3-1-11,5-3 1,6-3-121,5-4 0,5-6-562,7-2 285,-1 2-607,6-5 0,7-1 904,10-7 0,6-3 0,6-2 0</inkml:trace>
  <inkml:trace contextRef="#ctx0" brushRef="#br0" timeOffset="17">2261 7926 8081,'0'-6'104,"0"1"483,5 0-320,-3 3 1,3-4 267,-5 2-108,0 3 101,0-4-349,0 5 55,-5 0 1,2 1-206,-4 3 1,3-2 31,-4 6 1,4 0-27,-3 3 1,-1 6 17,-3 2 1,-1 2 27,1 2 0,-1 5 59,1 2 0,1 2-20,2-1 1,-2 7 47,2 0 1,-2 4-28,-1-1 0,1 4 10,2-3 0,-1 2-16,5 2 0,1-2-166,3-2 1,1-3-159,3-4 21,-3-1 230,9-5 1,-4 3-203,6-5 1,-1-1 110,1-3 0,-1 0-48,1 0 1,-2-2 58,-3-2 1,3-2-126,-2-6 1,2 3 95,2-2 0,-1 2 2,0-7 0,0 0 49,-4 0 1,3-4 122,-2 1 0,-2-3-66,2-1 0,-4 0-62,3 0-134,-4 0 158,7 0 1,-7-1-1012,4-3 544,-4-3 444,2-4 0,-5 0 0,0-1 0</inkml:trace>
  <inkml:trace contextRef="#ctx0" brushRef="#br0" timeOffset="18">2524 8212 8104,'0'-7'456,"-5"2"437,4 0-314,-4 4-410,5-4 0,0 6-285,0 3 327,0 2-68,0 6 1,0 0-64,0 4 1,5 6 37,2 9 1,0-2-127,0 1 1,2-2-9,6 7 1,-2-5-68,2 4 1,-2-1-71,-2-6 1,0 0-29,-4-5 1,3 0 47,-2-3 1,-2 1 150,2-4 1,-4-1-3,3-4 0,-4-3-2,1 0 3,-3-6 102,-1 3 771,0-5 1,0-5-639,0-3 0,0-2-148,0-1 0,0-2-30,0-2 0,4-3-1,0-5 0,1 0-128,-2 1 0,-1 0 62,1 3 0,3-1-107,-3 5 1,2 1 13,-1 6-227,-2-2 95,8 9 35,-9-5 84,9 6 0,-7 0-103,4 0 168,1 6-68,3 0 1,2 5-17,2 1 1,-2 0-6,2 4 0,2 0-9,-2 3 0,1 1-60,0-4 0,-4 0-48,3-1 0,-2-3 140,-1-1 1,-1 1 88,0-5 260,1-2 1,-1 4-239,1-5 360,-6 0-216,-1-4 1,-4 0 312,3 0 372,-3 0-481,5-5 0,-6-2 86,0-4 0,0-2-46,0-2 0,0 1-86,0-5 0,0-1-82,0-7 0,-4 2-101,0-6 0,0 5-178,4-5 0,0 6-3,0-2 1,0 4-251,0 4 1,0 3 141,0 4 0,0 1-628,0 0-402,0-1 654,0 6 0,1-3-1152,3 5 1049,-3 0 0,10 4-639,-4 0 1277,3 0 0,2 0 0,-1 0 0</inkml:trace>
  <inkml:trace contextRef="#ctx0" brushRef="#br0" timeOffset="19">3323 8006 7947,'0'-11'617,"-5"-1"128,4 6-197,-4-4 363,5 8-216,0-3-501,0 5 51,0 5 1,0 7-36,0 7 1,0 4-170,0 3 0,0 4 148,0 4 1,0 0-131,0 0 0,0 4 16,0 0 1,0 4-230,0-4 0,4 2 37,0-2 1,-1-3-93,-3 3 1,2-3 56,2-5 0,-3 2 193,3-5 1,1-1 111,-1-3 1,-1-1-93,-3-3 1,0 1 81,0-5 1,0 2-49,0-2-62,0-2 1,0 3 53,0-5 1,0-3-238,0 0 0,0-4-718,0 3-742,0-4 1610,0 2 0,0 0 0,0 1 0</inkml:trace>
  <inkml:trace contextRef="#ctx0" brushRef="#br0" timeOffset="20">3666 8177 8262,'-6'0'1412,"1"5"-1227,5 3 1,0 3 41,0 5 1,0-1-160,0 8 1,0-3-25,0 7 0,0 1-127,0-2 0,3 6-11,1-2 0,0 2 81,-4-1 1,1 0-15,3-4 0,-3 3 6,3-3 1,-2 0-86,-2-4 0,3-4 124,1 0 1,0-5-108,-4 1 1,0-2-15,0-2 0,4-3-170,0-1 1,-1-3-1413,-3 4 948,0-6 737,5 3 0,2-5 0,4 0 0</inkml:trace>
  <inkml:trace contextRef="#ctx0" brushRef="#br0" timeOffset="21">3997 8189 8034,'-5'-7'599,"4"2"-203,-4 5 128,5 0 0,-4 9-456,0 3 1,0 7 23,4 0 0,0 7-127,0 5 1,0 2-62,0 1 1,4 0 125,0 1 0,4-6-123,-5-3 0,5-1 86,-4-3 0,4 0-127,-5-3 0,2-3 75,-1-4 1,-3-1-74,3 1 0,-2-5-266,-2 1-126,5 0-33,-4-2 0,3 3 52,-8-5 505,-2-1 0,-6 3 0,1 0 0</inkml:trace>
  <inkml:trace contextRef="#ctx0" brushRef="#br0" timeOffset="22">3643 8623 8020,'0'-8'717,"0"1"-110,0 4-96,0-2-283,5 0 0,5 4 0,6-3 1,4 2-202,-1 2 1,3 0 78,0 0 0,3-3-538,1-1 1,2 0 272,3 4 1,0-4-606,-4 0 0,3-1 48,-3 2 716,0 1 0,1-8 0,1 4 0</inkml:trace>
  <inkml:trace contextRef="#ctx0" brushRef="#br0" timeOffset="23">4226 8257 8135,'0'-11'-453,"-5"-1"629,3 1 70,-3 0 328,5 4 762,0 2-728,0 5-592,0 5 0,0 5 195,0 6 20,0 4-170,0-2 1,2 10-114,1 2 1,-1-1 177,1 2 0,0-2-129,1 1 0,-3 3-45,3-2 0,-3-3-249,-1-2 160,5-2 101,-4-1 1,5-4-190,-6 0 159,0-5-153,0 3-97,5-6-222,-4 1 218,4-1-418,-5-5 246,0 5 492,0-10 0,5 4 0,1-5 0</inkml:trace>
  <inkml:trace contextRef="#ctx0" brushRef="#br0" timeOffset="24">4488 8212 8041,'0'-12'1603,"0"1"-1192,0 4-321,0 2 127,0 5 0,0 7 28,0 4 0,2 9-210,1 7 0,-1 6 142,2 1 0,-3 4-193,-1 4 0,1 1 6,3-5 0,-3 3-164,3-7 0,-1 2 132,0-9 0,-1-2-24,1-6 1,2 1-155,-1-5 1,0 1 49,-4-5 0,1 1-63,3-1 0,-3-3-52,3-1-537,-2-4 271,-2 7 551,0-9 0,-11 4 0,-1-5 0</inkml:trace>
  <inkml:trace contextRef="#ctx0" brushRef="#br0" timeOffset="25">4180 8623 7902,'5'-7'1162,"-2"-3"-722,4 3 0,5 0-197,3 0 0,5-1-26,-1-3 0,8-1-210,3 1 1,3 1 89,2 2 0,3-2-684,0 2 0,-1 3 587,-7 1 0,3-2 0,-4 0 0</inkml:trace>
  <inkml:trace contextRef="#ctx0" brushRef="#br0" timeOffset="26">4797 8223 8277,'0'-6'1359,"-5"1"-1106,3 5 1,-3 5-190,5 2 1,0 5 106,0 3 1,0 3-40,0 5 0,2 4 87,1 4 1,-1 2-295,1 1 1,-1 0-129,-2 1 0,0-1 115,0 0 0,0-3-35,0-1 1,1-4 47,3 0 0,-3-6-123,3 0 1,1-7 47,-1 3 0,1-5-649,-1-3 232,-3 2-8,9-4 575,-9 1 0,10-2 0,-5-5 0</inkml:trace>
  <inkml:trace contextRef="#ctx0" brushRef="#br0" timeOffset="27">5117 8212 8120,'0'-8'512,"0"0"-20,0 6-197,0-3 162,0 5 1,0 5-86,0 2 0,0 9-337,0 3 0,0 7 85,0 5 1,3 3-173,1 4 0,5-2-78,-1 2 0,-2 1 174,2-1 1,-6 0-343,2-4 1,-2-4 116,2-4 0,-2-5-54,1-2 0,-1-5-62,-2 1-257,0-2 209,5-2-191,-4 0 0,3-4 536,-8-3 0,-2 2 0,-6 0 0</inkml:trace>
  <inkml:trace contextRef="#ctx0" brushRef="#br0" timeOffset="28">4785 8634 8031,'0'-6'1007,"0"1"-875,0 0 0,5 3 25,3-1 0,2 1-109,2 2 0,4 0-216,3 0 1,4 0 98,4 0 1,-3-1-82,2-3 1,4 2 99,0-6 0,-1 2-509,2-2 0,-1-2 559,4 2 0,1-2 0,-1-1 0</inkml:trace>
  <inkml:trace contextRef="#ctx0" brushRef="#br0" timeOffset="29">5562 8212 8135,'0'-7'0,"-5"-3"0,4 9 0,-4-4 0,5 5 0,0 5 1147,0 2 1,0 5-586,0 3 1,1 7-357,3 4 1,-3 6-234,3-2 0,1 3 67,-1 2 1,1-5-238,-2 1 1,-1-2 44,2 1 0,1-3-51,-2-8 0,2 1-91,-1-4 1,-2-1 92,1-4 0,-1 1-238,-2-1 192,0-5-135,0 5-375,5-10 296,-4 4-31,4-5 492,-5 0 0,-5 0 0,-1 0 0</inkml:trace>
  <inkml:trace contextRef="#ctx0" brushRef="#br0" timeOffset="30">5276 8246 8023,'0'-12'344,"0"1"1,6 1-49,1 2 1,3 2 50,2 2 1,4 2-65,3-6 0,3 5-29,1 0 1,1-2-228,2 1 0,0-1 101,4 1 0,1 3-242,3-3 1,-4 2 87,1 2 1,-2 0-191,2 0 1,-4 0 26,-4 0 1,-4 0-70,0 0 0,-1 0-172,1 0 1,-2 0 145,-6 0 1,0 0-192,1 0-34,-6 0 509,-1 0 0,-5 6 0,0 0 0</inkml:trace>
  <inkml:trace contextRef="#ctx0" brushRef="#br0" timeOffset="31">5939 7846 8109,'0'-7'979,"0"-1"-777,0 5-477,0-7 1017,0 9 1,0-4 244,0 0-324,0 4-441,0-5-27,5 6 1,0 2 19,3 2 1,2-2 22,-3 6-1,4 3-109,0 4 1,2 6 82,2-2 0,-2 2-69,2 2 0,1 1 70,0 3 1,4 1-3,-1 2 1,-1 3-190,1-2 1,-2-2 101,2 1 0,-1 1-130,-3 3 0,-2-4 88,2 1 1,-3-2-184,-5 2 0,4 0-38,-4-4 0,0 3-23,0-3 1,-4 4-275,0-5 0,-1 5 180,-2-5 1,0 2-139,0-1 0,-2-3 127,-1 3 1,0-3 44,-4-1 0,3-4 36,-4 0 0,4-4 162,-3 4 0,-1-5-144,-3 1 1,3-2 98,0-2 0,1 4 53,-5 1 0,5-5-39,-1-3 0,4-1 75,-3 5 0,0-1-95,0 1 0,0-5 59,4 1 0,1-4-53,-1 3 1,0-3-139,-1 4-35,3-6-234,-4 3-86,5-5 448,0 0 0,5-5 0,1-1 1</inkml:trace>
  <inkml:trace contextRef="#ctx0" brushRef="#br0" timeOffset="32">7035 8440 7952,'-7'0'-576,"-1"0"809,5 0-47,-2 0 0,5-1 104,0-3 0,2 3-45,1-3 0,0 3-65,5 1 1,-1 0 1,5 0 1,-3 0 20,2 0 1,-2 0-56,6 0 0,2-4 37,-2 0 1,5-1-123,-1 1 1,3 3-27,1-3 0,-1-2-207,1-2 1,-4 3-128,0 1 1,-5-1 170,2 1 1,-4-3-989,0 3 769,-1 0 0,-3 4-1112,-1 0 1457,-4 0 0,-8 0 0,-8 0 0</inkml:trace>
  <inkml:trace contextRef="#ctx0" brushRef="#br0" timeOffset="33">6932 8611 7962,'12'0'0,"1"0"278,2 0 0,-1 0-42,5 0 1,0 0 290,4 0 1,0 0-14,-1 0 1,4 0 16,-3 0 0,2-3-157,-6-1 0,1 0-152,-1 4 1,3 0-112,-3 0 0,-1-1 84,1-3 0,0 3-334,4-3 0,3-1 195,1 1 0,-4-4-860,-4 4 0,-5-1-1005,1 2 1809,-2 1 0,-7-3 0,-1 5 0</inkml:trace>
  <inkml:trace contextRef="#ctx0" brushRef="#br0" timeOffset="34">9491 7606 8150,'0'-7'0,"0"-1"-40,0 6 337,0-9 143,0 10-133,0-9-59,0 9 1,-2-4 17,-1 5 160,1 0-260,-3 0-31,5 0 0,0 5-177,0 2 1,0 3 46,0 2 1,0 1-6,0 2 1,0 3-76,0 4 0,0 0 99,0-3 1,2 3-78,1-3 0,-1 1 104,1-1 1,0 1-50,1-5 0,-3 2 34,3-2 1,-3-2-82,-1 2 1,0-6 69,0-1-151,0-1 0,0 1-985,0-1 502,0-4-104,0 2 1,-1-5 41,-3 0 671,3 0 0,-9 0 0,3 0 0</inkml:trace>
  <inkml:trace contextRef="#ctx0" brushRef="#br0" timeOffset="35">9959 7435 8080,'0'-8'-208,"0"1"302,0 4 300,0-2 0,0 4 218,0-3-448,0 3 0,0-3 71,0 8 0,-1 2-265,-3 6 0,-1 5 13,-3 6 0,-2 5 141,2 6 1,-2 2-106,-1 2 0,-1-1 48,1 5 0,0-4-178,-1 4 1,1-6 40,-1 2 0,1-6-147,0-1 0,3-2 72,0 1 0,4-2 12,-3-5 0,4-5 151,0-3 1,0 0-42,-1-3 0,3 2-9,-3-7-48,3-2-422,1 5 330,0-8 0,-1 3-560,-3-5 455,2 0 1,-3-1-418,5-3 694,0 2 0,0-13 0,0 3 0</inkml:trace>
  <inkml:trace contextRef="#ctx0" brushRef="#br0" timeOffset="36">10085 7721 8080,'0'-12'0,"0"1"0,0 3 154,0 0-57,0 1 0,0-1 852,0 1-361,0 4-202,0-2-421,-5 5 1,-2 5 96,-4 3 0,3 3-192,1 4 1,3-1 79,-4 5 1,6 0-58,-2 4 0,3-4-81,1 0 0,0-4-90,0 5 1,1-7 20,3 3 1,2-5 196,5-3 1,1 1 67,-1-6 1,2 1-76,2-4 0,2 0 66,2 0 1,1-1-74,-5-3 1,4-2 153,-4-6 0,1 1 185,-5 0 0,1-5-108,-1 1 1,-1-4 93,-2 4 1,1-5-54,-6 0 1,1-1-335,-4-2 1,-5 4 149,-2 0 0,-9 5-248,-3-1 0,-2 7 104,-2 4 1,0 3-443,0 1 1,-3 1 131,-1 3 0,5 3 106,7 4 1,-1 4 169,0 0 1,5 4 163,3-3 0,2 4 0,-2-1 0,3-2 0,0 4 0,-1-3 0</inkml:trace>
  <inkml:trace contextRef="#ctx0" brushRef="#br0" timeOffset="37">10005 7869 8080,'5'6'118,"-4"-1"0,4-3 351,-5 1-143,0-1 0,0 4 172,0-2-351,-5 2 0,2 6 102,-4-1 0,4 1-244,0-1 1,1 2-57,2 2 1,0-2 98,0 2 1,0 1-232,0-1 0,4 1 97,0-5 0,5 1-96,-2-1 1,4-1 47,0-2 1,0 1 50,1-6 0,3 1 39,0-4 0,0 0 149,-3 0 1,3 0-10,0 0 1,1-5-61,-5-2 0,0-4 211,1 0 0,-5 0-49,1-1 0,-5 1 72,0-1 0,-1 1-29,-2-1 0,-2-3-262,-1 0 1,-4-4 128,-4 4 0,-6 0-577,-2 3 0,2 4-445,-2 1 1,-1 4 482,-2 0 0,3 3-493,0 3 924,5 4 0,-3 4 0,6 1 0</inkml:trace>
  <inkml:trace contextRef="#ctx0" brushRef="#br0" timeOffset="38">10507 7698 7965,'-11'-12'1127,"1"1"-285,2-1-601,3 1 92,5 0-155,0 4 73,0 2 0,0 8 28,0 4 1,0 2-177,0 10 0,1 2 108,3 5 1,-1 0-51,4 4 0,0-1-18,0 2 0,2 0-236,-5-4 1,1 0 180,-1-4 1,-3-2-198,3-2 1,1-2-8,-1-6 1,-1 0-33,-3 1 0,4-5-1346,0 1 751,0-5 743,-4 7 0,-5-4 0,-2 6 0</inkml:trace>
  <inkml:trace contextRef="#ctx0" brushRef="#br0" timeOffset="39">8280 8520 7959,'-7'-4'67,"-1"0"0,5-1 408,0 1-299,6 3-6,-1-9 109,8 9 1,-8-4-69,6 5 0,-4-2 386,3-1-376,1 1 1,3-3-138,1 5 0,0 0 51,4 0 0,-4 0-163,4 0 1,1 0-40,2 0 1,3-4 67,1 1 0,0-1-29,0 4 1,1 0 81,2 0 0,0-1-140,4-3 0,-3 3 75,3-3 0,1 1-60,3-1 0,-4 3 87,1-3 0,-2 3-96,2 1 0,0 0 34,-4 0 1,3 0 39,-3 0 1,3 0 68,-3 0 1,5-4-71,-2 0 1,3 1 59,2 3 0,-1-2-46,0-1 1,4-3-191,0-1 0,4-3 116,-4 2 1,5 2-98,-1-2 0,-1 4 128,1-3 0,-4 0 36,4 0 0,-2-2 79,2 5 0,1-4-82,-5 5 1,2-2 127,-2 1-128,-3 2 5,5-3 1,-5 5 143,3 0 1,-2 0-39,2 0 1,1 0-32,-1 0 0,5 0-149,-1 0 1,3 0 102,0 0 0,1-3-161,0-1 1,-1 0 153,1 4 1,0 0-19,-1 0 1,0-4 5,-3 0 0,1 1-18,-5 3 1,1-2-1,-1-2 0,-1 3 3,5-3 1,-5 3 66,1 1 0,-1-1-50,1-3 1,-1 3 47,4-3 1,-3-1-45,4 1 1,0-1-37,4 1 1,3 2 39,1-6 0,-1 2-45,-3-2 1,1-1-116,3 5 0,-4-3 113,4 3 1,1-4 7,-2 5 1,5-5 13,-5 4 1,2-3 125,-2 3 1,-2-4-115,3 4 0,0-1 28,0 1 0,3 3-12,-3-3 1,3-1-111,-3 1 1,-1 1 104,-3 3 1,2 0-31,-2 0 1,2-4 78,-6 0 0,1 0-62,-1 4 0,1-4 123,-5 1 1,0-1-119,-4 4 0,-3-4 202,-1 0 0,-4 0-172,0 4 1,-5-1 25,-2-3 1,-6 3-57,3-3 1,-4 3 66,0 1 1,-5 0-397,1 0 201,-5 0-1078,7 0 818,-9 0 1,3 0 375,-8 0 0,-2 0 0,-6 0 0</inkml:trace>
  <inkml:trace contextRef="#ctx0" brushRef="#br0" timeOffset="40">8646 8760 7927,'-7'-5'464,"2"3"41,0-3-198,4 5 0,-4 2-87,5 1 1,0 4-11,0 4 0,1 2 13,3 2 1,-3-1-1,3 5 1,1 0-216,-1 4 0,3-4 142,-3 0 0,1-1-174,-1 1 1,-3 1 35,3-5 1,1 1-149,-1-5 157,5 0 0,-8 1-98,3-1 1,1-3 52,-1 0-69,0-6-959,-4 3 495,0-5 0,0 5 0,0 2 1</inkml:trace>
  <inkml:trace contextRef="#ctx0" brushRef="#br0" timeOffset="41">9022 8726 8060,'0'-8'-125,"0"0"-268,6 1 455,-5 0 1,5-2 697,-2 6 227,-3-1-506,4 4-442,-5 0 102,0 5 0,-1 3 11,-3 7 1,3-1 11,-3 5 1,-1 0 31,1 4 0,-5-1-178,2 1 1,0 5-69,0 3 1,-2 2-83,-6 1 0,3-1 168,1-3-247,-6 3 152,15-3 0,-13-1-53,7-3 0,-2-1-145,-2-3 0,5 1-36,-1 0 257,6-5 1,-7-2-68,5-4 0,-1-1 143,1 1-498,3-1 334,-4 0 1,3-3-365,-1 0 206,1-6-221,-3 3 130,5-5-395,0 0 768,0-5 0,0-1 0,0-6 0</inkml:trace>
  <inkml:trace contextRef="#ctx0" brushRef="#br0" timeOffset="42">9194 9011 7973,'0'-11'303,"0"3"138,0 0 1,0 5 88,0-5-408,-5 5-33,3-2 0,-3 4 745,5-3-257,0 3-567,0-4 0,-1 6 69,-3 3 0,3 2-26,-3 6 0,-1 0 4,1 4 1,-3 0-268,3 3 1,0 2-91,4-6 1,0 4 155,0-4 0,0 0-95,0-3 0,5-1 52,3 1 0,2-5 66,1 1 0,1-6 63,-1 2 0,6-3-24,2-1 0,-1 0 149,1 0 0,-2-5-80,2-2 0,2-3 164,-6-2 0,4 2-47,-4 2 0,0-6 172,-3 3 1,-1-3-62,1 3 1,-2-6-16,-3-2 1,2 1-93,-5-1 1,0 4-148,-4-4 1,-5 5 105,-3-1 0,-6 3-181,-1 5 1,-5 2-471,1 5 1,-3 0 251,-1 0 0,2 4-180,2-1 0,1 6 151,3-1 0,2 6-198,-2 1 0,3 0-37,5-3 596,-3 4 0,3 2 0,-4 5 0</inkml:trace>
  <inkml:trace contextRef="#ctx0" brushRef="#br0" timeOffset="43">9148 9160 8842,'0'6'1080,"0"4"0,-4-4-1000,0 6 0,1-1 110,3 1 0,-4-1-287,0 0 0,-1 5 104,1-1 0,3 0-276,-3-3-1,3 3-161,1 0 0,0 0 63,0-3 145,0-1 1,5 1 39,3-1 1,2-3 124,1-1 0,1-4-48,-1 1 0,4-3 136,0-1 1,6 0-48,-2 0 1,-1-1 141,1-3 1,-4-3 125,4-4 0,-4 0-78,4-1 0,-5 1-22,1-1 0,-1-3 191,1 0 0,-6-2-41,3 2 1,-8-1 3,-1-3 0,1-3-247,-4 3 0,1 1 134,-8-1 0,-2 5-372,-6-1 0,-2 7-148,-2 5 0,-1 1-309,5 2 0,-4 0-191,3 0 1,2 2-98,7 1 925,-3 4 0,3 4 0,-4 1 0</inkml:trace>
  <inkml:trace contextRef="#ctx0" brushRef="#br0" timeOffset="44">9651 9022 7829,'-7'-5'0,"2"3"131,5-6 0,0 4 604,0-3-195,0 4 250,0-2-247,0 5 0,-4 5-561,1 3 0,-1 3 63,4 5 0,0 1 35,0 6 1,0 0 105,0 0 1,0 3-251,0 1 0,0 4-50,0-5 0,0 5-26,0-5 0,0 0 128,0-7 0,0 1 35,0-5 1,0 4 13,0-3 0,0-5-70,0-3 1,0-5-179,0 5-87,0-5 129,0 2 1,1-5-122,3 0 290,-3 0 0,9-5 0,-3-2 0</inkml:trace>
  <inkml:trace contextRef="#ctx0" brushRef="#br0" timeOffset="45">10416 8840 7870,'0'-8'4,"0"1"0,0 3 282,0-4-56,0 6 1,0-5 283,0 3 43,0 3-123,0-4-297,0 5 20,0 5 1,0 1-6,0 6 0,1 4 43,3 3 0,-3-1-172,3 1 0,-3 0-32,-1 4 0,0 0 161,0 0 1,0 0-228,0-1 1,0-2 117,0-1 0,4-4-217,0 4 0,5-5 72,-2 1 0,0-2-121,0-2 149,1 1 0,2-5-419,-2 1-246,2-6-258,-9 3-165,9-5 351,-8 0 811,-8-5 0,-6-1 0,-11-5 0</inkml:trace>
  <inkml:trace contextRef="#ctx0" brushRef="#br0" timeOffset="46">10233 9057 7891,'0'-7'198,"1"-1"181,3 4 0,-1 0-104,4 4 1,2-4-61,6 0 1,3 0 37,5 4 0,1-3-38,3-1 1,2-4-169,5 4 0,-1-1-18,-2 2 0,2 0-179,-3-5 1,-2 6-185,-1-2 1,-4-1 207,-4 1 0,1-1 126,-5 1 0,5 3 0,-2-4 0</inkml:trace>
  <inkml:trace contextRef="#ctx0" brushRef="#br0" timeOffset="47">11227 8577 7652,'-7'-5'1555,"2"4"-718,5-4 165,0 5 0,0 5-1008,0 2 1,0 3 17,0 2 1,-4 3 5,1 0 1,-1 4-175,4-3 0,-4 4 101,0-1 0,-3-1 9,3 1 1,-1-1-44,1 1 0,3-3-125,-3-5 1,3 1-70,1-1 81,0 1 223,0-1-63,0-4 0,1-1 128,3-2 0,-2-3-70,6 3 1,-1-3 90,5-1 0,-1 0-56,1 0 1,-1 0-24,1 0 1,3 0 10,0 0 1,0-4-336,-3 0-148,-1 1 1,0 3 211,1 0 1,-4-2-993,-1-1 846,-4 1 0,2-4-814,-5 2 1192,0 3 0,0-9 0,-5 3 0,-2-4 0</inkml:trace>
  <inkml:trace contextRef="#ctx0" brushRef="#br0" timeOffset="48">11352 8760 8141,'0'-7'2323,"0"2"-1557,0 5-332,0 5 0,2-1-103,1 8 1,-1-3-332,1 6 1,-1 1 114,-2 0 1,0 4-141,0-1 0,0-1 97,0 1 1,0-2-370,0 2 0,0 2 125,0-6 0,0 0-502,0-3-619,0-1 90,0 0 1203,0 1 0,-5-6 0,-2-1 0</inkml:trace>
  <inkml:trace contextRef="#ctx0" brushRef="#br0" timeOffset="49">11798 8703 7899,'0'-8'-285,"0"0"1,1 6 306,3-2 0,-3 2 269,3-2 238,-3 3-129,-1-5 420,0 6-261,0-5-352,0 4 0,-4 1-159,1 8 0,-6 3 54,1 4 0,-2 7-124,-2 5 1,-3 4 65,0 0 1,-1 2-38,0 1 1,4 2 42,-4 2 0,4-4-161,0 0 0,1-1-22,-1-6 1,2-1-39,3-3 1,-3-1 118,2-3 0,2-1 44,-2-3-114,5-2 0,-3 2 7,2-8-444,3 4 151,-4-10-300,5 4-211,0-5 919,5 0 0,1-5 0,6-2 0</inkml:trace>
  <inkml:trace contextRef="#ctx0" brushRef="#br0" timeOffset="50">11992 8874 7866,'1'-10'0,"3"2"0,-3 2 0,3 2 800,-3 3-129,-1-4-543,0 5-23,-5 5 0,-1 1-181,-6 6 0,1 0 102,0 4 1,-1 1-69,1 6 0,3-4 121,1 0 1,4-1-227,-1 1 0,3 1 80,1-4 1,0-1-31,0-4 1,5-1-49,3-2 0,6 1 54,1-5 0,1-1 187,0-3 0,-2 0-137,5 0 0,-4-1 213,4-3 1,-5-2-63,1-5 0,-2 2 130,-2-3 0,1 3 44,-1-6 1,-3 1 8,-1-1 1,-4 1-211,1-5 0,-3 0 59,-1-4 0,-5 2-369,-3 2 1,-3-3 146,-5 3 1,3 4-510,-7 3 0,5 2 293,-4 6 1,4 0-133,-4 4 0,5 2 94,-1 2 0,2 2-146,2 5 1,3 2-82,0 2 561,6 3 0,-8 5 0,3 0 0</inkml:trace>
  <inkml:trace contextRef="#ctx0" brushRef="#br0" timeOffset="51">11901 9125 7866,'0'7'543,"0"-2"1,0-4-168,0 3 0,-2-3 142,-2 3 1,3-2-182,-3 2 0,3-1-168,1 4 1,0 1-252,0 3 1,0 1 118,0-1 0,-4 1-38,1-1 1,-1 0 90,4 1 1,0-1-347,0 1 1,0-5 123,0 1 0,1-2-455,3 2 375,2 2 1,9-5 164,1 3 0,-1-3 97,-4-5 1,4 0-98,1 0 1,3 0 103,-4 0 1,5-4-78,-1 0 1,-1-5 43,1 2 0,-4 0-16,4 0 0,-5-1 172,2-3 0,-4-2 13,0-2 0,-2 1 30,-3-5 0,2 4-225,-5-4 1,0 3 79,-4-3 1,-5 5-157,-3-1 0,-3 0 90,-4 3 1,-3 0-121,-5 8 0,0-1 25,0 1 1,-2 3-456,2-3 1,-1 4-84,9 4 0,-1-3 621,5 3 0,-5 2 0,-2 1 0</inkml:trace>
  <inkml:trace contextRef="#ctx0" brushRef="#br0" timeOffset="52">12426 8885 7858,'0'-6'37,"0"0"452,0 2-277,0 3 1,0-6 835,0 4-281,0 1-151,0-3-397,0 5 1,4 1-14,0 3 1,-1 4 32,-3 7 0,0 3-128,0 5 0,0 0 101,0-1 1,0 5-136,0 0 0,-1 4 2,-3 0 1,3-2-118,-3 1 1,3-4-40,1 1 1,0-3 134,0-2 0,0 0-35,0-3 1,0-2 56,0-6 0,0 0-87,0 1 0,0-5 103,0 1-586,0-5 172,0 2-273,0-5 0,0-5 1,0-2-1</inkml:trace>
  <inkml:trace contextRef="#ctx0" brushRef="#br0" timeOffset="53">13751 8120 7877,'7'0'536,"1"0"1,0-1-277,3-3 1,-3 3 79,-1-3 0,1 3-55,3 1 1,1 0-142,-1 0 0,-3 0 73,-1 0 0,1-4-219,3 0 0,5 0-60,-1 4 0,5 0-83,-1 0 0,3 0 46,1 0 1,-1 0 87,1 0 1,0-3-259,0-1 0,-4 0 91,0 4 0,-5 0-314,1 0 1,-6 0-119,-1 0-522,-6 0 1132,3 0 0,-15 5 0,-3 1 0</inkml:trace>
  <inkml:trace contextRef="#ctx0" brushRef="#br0" timeOffset="54">13774 8292 7925,'11'0'-232,"-3"0"-58,-1 0 1,1 0 568,3 0 1,1 0 619,-1 0 1,1 0-359,-1 0 0,5 0-287,3 0 0,-1 0-205,1 0 0,0-2 110,4-2 0,0 3-94,0-3 1,-4 3-141,0 1 1,-5 0-399,1 0 0,-2 0 290,-2 0 183,1 0 0,-1-5 0,0-1 0</inkml:trace>
  <inkml:trace contextRef="#ctx0" brushRef="#br0" timeOffset="55">14664 8040 7986,'0'-17'66,"0"1"0,0 4 187,0 0 1,2 1-129,1-1 1,0 1 99,5 0 1,-2-1 121,2 1 1,2 1-123,-3 2 1,5-2-38,3 2 1,-2 3 16,2 1 0,3-1-28,1 1 0,-2 1-31,3 3 0,-1 0-130,3 0 1,-3 5-68,0 2 1,-5 3 133,2 2 0,-5 4-377,-3 3 1,-3 4 131,-5 4 0,-3 1-180,-4 2 1,-2 3 139,-10-2 1,2-2-121,-6 1 0,4-4 136,-4 0 0,1-2 49,3-1 1,1-4 124,-1 0 1,5-5-109,-1 2 1,6-4 185,1 0 1,6-5-11,-2 1 196,2-6 176,2 9-138,0-10 1,6 4 13,1-5 0,7 0-87,1 0 1,6-1-91,-2-3 0,6 1-5,2-4 1,-1 3-10,-3-4 0,4 1 35,0-5 0,-2 5-167,-6-1 1,1 2 150,-5-2-228,1-2 238,-5 9-2,-5-10-387,0 10 237,-6-4 1,0 6-143,0 3 140,0 3 1,3 4-165,1 0 1,1 5 46,-1-1 1,-1 0-78,4-4 0,1 1 85,3-1 1,2 1 28,2-1 0,0-4 156,8-4 1,-2 2-83,5-1 0,0 0 203,0-4 0,3-1-66,6-3 0,-4 1 1,4-4 0,-7-1-83,6-3 0,-8-1 142,1 1 1,-4-2 205,-4-2 1,1 1-92,-4-5 1,-3 0-28,-5-4 0,1 0-61,-5 0 1,0-3-228,-4-1 0,-2-3 115,-1 3 0,-9 0-74,-7 5 1,-6 0-74,-2 3 0,-10 8-219,-1 7 0,-9 2-238,-2 2 0,-5 7 32,5 4 1,3 2-194,4 6 1,9 4 282,-1 3 0,13 5-552,1-4 0,8 3 58,4-3 882,3-1 0,4 1 0,2 0 0,4-2 0,2-1 0</inkml:trace>
  <inkml:trace contextRef="#ctx0" brushRef="#br0" timeOffset="56">16298 7892 7943,'0'-7'1739,"0"2"-1507,0 5 1,-2 5 0,-2 3 0,-2 7-103,-5 4 0,-6 4 51,-2 4 1,0 2-96,-4 5 1,3 1 161,-7-1 1,3 0-408,1 0 0,1 1 129,-1-1 1,-3 0-171,4 0 1,-4-4 83,7-4 0,3-2 139,0-1 0,4 0 8,0 0 1,6-5-14,2-3 0,-1-2-18,1-2 0,0 0 65,4 1-127,0-6 1,0 0 140,0-2-626,0-2 342,0 3 1,0-7-1124,0-1-468,0-4 1796,0-4 0,0-6 0,0 0 0</inkml:trace>
  <inkml:trace contextRef="#ctx0" brushRef="#br0" timeOffset="57">15944 7972 7858,'0'-12'318,"0"6"0,0 0-62,0 2 337,0 3-1,0-4-193,5 5-766,-4 5 0,4 1 235,-5 5 1,0-3-212,0 0 0,0-1 343,0 5 0,5-1 0,1 0 0</inkml:trace>
  <inkml:trace contextRef="#ctx0" brushRef="#br0" timeOffset="58">16183 8474 7908,'0'7'417,"2"2"711,1-6 293,-1 1-517,3 1 345,-5-4-864,0 5 0,1-3-70,3 1-463,-3 0-537,4-4-298,-5 5 656,0-4 327,0 4 0,0-5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3:47:22.94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1804 12255 7966,'-6'-5'14,"1"2"1,5-5-1,0-1 1,0 3-1,0-1-9,0 4-2,0-2 1,0 5 0,-5 0-3,4 0 1,-4 5-1,5 3 1,0 2-2,0 1 0,-4 6 0,0 2 0,0-2 0,4 2 0,0 4 0,0 4 0,0 0 0,0-5 0,0 5 0,0 0 0,0 1 0,0-2 0,0 0 0,0 4 0,4-3 0,0 3 0,3-1 0,-3 2 0,1-2 0,-1-2 0,-3-3 0,3 3 0,-1-3 0,1-2 0,-3-2 0,3-1 0,-3-5 0,-1 1 0,0-3 0,0-4 0,0 0 0,0-6 0,0 3 0,-4-6 0,0-3 0,0 2 0,4-6 0,-1 4 0,-3-3 0,3-1 0,-3-3 0,3-1 0,1 1 0,0-1 0</inkml:trace>
  <inkml:trace contextRef="#ctx0" brushRef="#br0" timeOffset="1">1736 12346 8060,'0'-11'0,"5"-1"0,3 1 0,-3-1 0,4 1 0,-6-1 0,6 2 0,-1 3 0,-2-3 0,2 2 1,-1-1 0,5 1 0,-1 0-1,1 4 0,-1-4 0,1 4 0,0-3 0,4 3 0,-3 0 0,7 4 0,-5 0 0,4 0 0,-5 0 0,1 0 0,-2 0 0,-2 0 0,4 1 0,1 3 0,-5 2 0,-3 6 0,-6-1 0,2 1 0,1 3 0,-1 0 0,-2 6 0,-5-2 0,-8 2 0,-4 2 0,-5 4 0,1-1 0,-7 6 0,0-2 0,-10 0 0,2 0 0,-3-5 0,3 2 0,1-3 0,2-1 0,9-9 0,6-3 0,5-5 0,3 1 0,3-4 0,5 2 0,7-7 0,4-1 0,6-4 0,5-4 0,1-6 0,0 0 0</inkml:trace>
  <inkml:trace contextRef="#ctx0" brushRef="#br0" timeOffset="2">2421 12118 7970,'-6'0'17,"1"0"-14,5 0-1,0-6-1,0 5 0,0-4 0,-4 14-1,0 2 0,-1 1 0,1-1 0,-2-2 0,-5 6 0,3 3 0,0 1 0,1 3 0,-5 1 0,-3 5 0,0 2 0,0-1 0,3 2 0,2-1 0,2 4 0,0 1 0,4-1 0,-1-4 0,1 1 0,3-2 0,-3 1 0,4 3 0,4-2 0,2-3 0,5-2 0,1-1 0,-1-3 0,1 1 0,-1 0 0,0-4 0,1 0 0,-1 0 0,1 4 0,-1-4 0,1 0 0,-5-4 0,1 4 0,-1-5 0,5 3 0,-1-6 0,-3-4 0,-1-4 0,-3-1 0,4-2 0,-4 0 0,3 0 0,-4 0 0,2 0 0,0-5 0,-4-2 0,4-4 0,-5-1 0,0 1 0</inkml:trace>
  <inkml:trace contextRef="#ctx0" brushRef="#br0" timeOffset="3">2593 12437 7924,'0'-11'7,"0"-1"-1,0 6-1,0 1 0,0 5-5,0 5 1,1 1-1,3 6 0,-2 4 0,6 3 0,-4 3 0,3 1 0,-3 1 0,4 3 0,-1 1 0,5 2 0,-1-1 0,0-2 0,-3-4 0,0-1 0,-1 0 0,5-7 0,-5 4 0,1-3 0,-5-1 0,3-5 0,-2-2 0,-3-3 0,4-5 0,-5 0 0,0-5 0,0-3 0,0-2 0,0-2 0,0 1 0,0 0 0,0-5 0,0 1 0,1-1 0,3 0 0,-3 4 0,3-4 0,-3 4 0,5 2 0,1 2 0,-1-1 0,2 5 0,-4 0 0,3 4 0,1 0 0,4 0 0,3 6 0,0 1 0,0 3 0,-3 2 0,3-1 0,0 1 0,4-5 0,-4 1 0,1-6 0,-5 2 0,0 1 0,1-1 0,-5 0 0,1-4 0,-4 0 0,3 0 0,-3 0 0,4 0 0,-6 0 0,5 0 0,-3 0 0,-3-5 0,4-2 0,-5-4 0,0 2 0,0-2 0,1 2 0,3-6 0,-3-3 0,3-1 0,-3-3 0,-1-1 0,0-3 0,0-1 0,0-3 0,0 3 0,0 0 0,0 4 0,0 2 0,0 2 0,0 2 0,0 6 0,-1 5 0,-3 2 0,3-3 0,-5 10 0,2-3 0,-2 13 0,-6-1 0</inkml:trace>
  <inkml:trace contextRef="#ctx0" brushRef="#br0" timeOffset="4">3232 12209 7938,'-5'-6'12,"4"-1"-2,-3 3-6,3 3 0,1-5-1,0 2 0,1 3 1,3-3-2,-3 3 0,4 1-1,-5 0-1,5 0 0,2 0 0,4 0 0,0 1 0,1 3 0,-5-2 0,1 6 0,3-1 0,5 5 0,-1 3 0,-4 0 0,5 7 0,-1 1 0,4 0 0,-4 3 0,0 3 0,-3 2 0,-1 3 0,1 4 0,-6-2 0,-2 2 0,-3-3 0,-1 0 0,0 3 0,0 0 0,0-4 0,0-4 0,-5-4 0,-3 1 0,2-5 0,-2-3 0,1 2 0,-5-6 0,1 0 0,-1-3 0,1-1 0,0 0 0,3-4 0,0-3 0,5-3 0,-5-1 0,5 0 0,-2 0 0,5 0 0,5-10 0,2-3 0</inkml:trace>
  <inkml:trace contextRef="#ctx0" brushRef="#br0" timeOffset="5">3803 12540 7820,'-11'0'32,"4"-1"-18,4-3-2,1 3-4,2-4-4,0 5-3,5-5 0,2 3-1,4-1 0,1 1 0,-1 2 0,0 0 0,1 0 0,3 0 0,0 0 0,4-4 0,-3 1 0,3-5 0,-4 4 0,1-3 0,0 3 0,-4-1 0,3 1 0,-2 3 0,-1-3 0,-1 3 0,0 1 0,1-4 0,-1 0 0,-3 0 0,-1 4 0,-4 0 0,7 0 0,-9 1 0,3 3 0,-4-2 0,-4 1 0,-2 4 0,-5-1 0</inkml:trace>
  <inkml:trace contextRef="#ctx0" brushRef="#br0" timeOffset="6">3849 12689 7892,'-12'0'0,"6"0"0,1 0 0,6 0 0,3 0 0,4 0 0,7 0 0,-1 0 0,5 0 0,-1-4 0,1 0 0,2-1 0,-2 1 0,2 2 0,-2-6 0,2 5 0,-2 0 0,-1-2 0,1 1 0,-5-1 0,1 1 0,-2 3 0,-2-3 0,1-3 0,-1 1 0,1-5 0</inkml:trace>
  <inkml:trace contextRef="#ctx0" brushRef="#br0" timeOffset="7">4717 12255 7966,'-7'-2'16,"4"-1"-13,1 1 1,1-3 2,-3 5 0,3 0-1,-4 0-3,5 5 0,0 2-1,0 4 0,1 4-1,3 0 0,-3 4 0,3-3 0,1 5 0,-1 2 0,1 0 0,-1 4 0,-3 1 0,3-2 0,-3 5 0,-1-5 0,0 6 0,0-2 0,0 0 0,0 0 0,-4-4 0,1 0 0,-1-2 0,4-1 0,0-4 0,0 0 0,5-5 0,-4 3 0,3-6 0,1-3 0,-1-1 0,0-4 0,-4 2 0,5-5 0,-4 0 0,3 0 0,-8 0 0,3 0 0,-9-5 0,3-2 0</inkml:trace>
  <inkml:trace contextRef="#ctx0" brushRef="#br0" timeOffset="8">4546 12300 8090,'1'-10'0,"3"3"0,-3-4 0,9 9 0,-2-6 0,-1 2 0,5-2 0,-3-2 0,6 2 0,3-2 0,1-1 0,2-1 0,2 1 0,0 0 0,0-1 0,3 1 0,1-1 0,3 5 0,-3-1 0,0 6 0,-4-2 0,-4 3 0,0 1 0,-5 0 0,1 0 0,-3 5 0,0 2 0,-4 3 0,-1 2 0,-4 4 0,0 3 0,-1-1 0,-2 1 0,-5 1 0,-3 7 0,-7-2 0,-4 6 0,-4-2 0,-4 2 0,2 0 0,-6-4 0,1 3 0,-4-3 0,3-5 0,1-7 0,10-4 0,1-3 0,5 1 0,2-5 0,6-1 0,1-8 0,10-1 0,2-5 0,9-1 0,1 1 0</inkml:trace>
  <inkml:trace contextRef="#ctx0" brushRef="#br0" timeOffset="9">5471 12003 8252,'0'-6'0,"0"1"0,0 0 0,0 4 0,0-5 0,0 6 0,-5 0 0,-2 6 0,-4 1 0,2 5 0,-3 3 0,6-1 0,-9 5 0,5 0 0,-6 4 0,0 1 0,1 2 0,0 2 0,3 3 0,-2 2 0,3-3 0,-2 3 0,9 2 0,-3-1 0,3 0 0,0-3 0,4-1 0,0-1 0,0 2 0,4 0 0,0-4 0,3 3 0,-3-3 0,4 1-3,-5-1 0,5-5-3,-4 1 1,5 0 0,-2-4 0,0-2-1,0-2 1,1 0-1,3-3 1,0 2-1,-4-7 1,3 0 0,-2 0 1,-2-4 1,2 0 0,-4 0-2,3 1 2,1-3 1,3 4 1,1-5 1,-5 4-1,1 0 1,-5 0 0,7-4 0,-9 0 0,4 0 0,-5 5 0,0 1 0</inkml:trace>
  <inkml:trace contextRef="#ctx0" brushRef="#br0" timeOffset="10">5733 12335 7971,'0'-7'1,"0"-3"2,0 9-1,0-9-1,0 3 1,0 0 0,0-1-1,0 6 0,0-4-1,0 6 1,0 6-1,0 1 0,4 3 0,0 2 0,0 4 0,-4 3 0,1 3 0,3 1 0,-2 5 0,6 2 0,-6 3 0,4-4 0,-3 3 0,1-5 0,1 3 0,-1-3 0,-3-2 0,3-6 0,-3 1 0,-1-4 0,4-1 0,0-4 0,0 1 0,-4-1 0,0-5 0,0 5 0,0-10 0,0 4 0,0-5 0,-5 0 0,3 0 0,-3 0 0</inkml:trace>
  <inkml:trace contextRef="#ctx0" brushRef="#br0" timeOffset="11">5722 12392 8088,'-6'-5'0,"0"3"0,6-8 0,0 3 0,0 0 0,0 0 0,2 4 0,2-1 0,-2-1 0,6 1 0,-1 1 0,5 3 0,-1 0 0,1 3 0,-1 1 0,0 6 0,1 2 0,-1-1 0,1 4 0,-2-2 0,-3-2 0,4 1 0,-4-1 0,0-1 0,0-2 0,-3 1 0,4-5 0,-5 1 0,5-1 0,0-3 0,3 4 0,0-5 0,1-5 0,-5 2 0,1-4 0,0-1 0,3-3 0,-3-1 0,-1 1 0,-3-1 0,4 1 0,-2-2 0,2-2 0,1 6 0,-6-2 0,1 2 0,-4-2 0,0 4 0,5 2 0,-3 5 0,3 0 0,-5 0 0,0 5 0,0 2 0,0 4 0,3 0 0,1 1 0,1 4 0,-1 3 0,-1 7 0,4 0 0,-4 5 0,1-5 0,-3 6 0,-1-8 0,1 8 0,3-5 0,-3-6 0,4 1 0,-5-9 0,0 2 0,2-4 0,1-3 0,-1 2 0,3-4 0,-5 1 0,0-2 0,0-5 0,0 5 0,0 1 0</inkml:trace>
  <inkml:trace contextRef="#ctx0" brushRef="#br0" timeOffset="12">6270 12769 7995,'-6'0'0,"1"0"0,5-6 0,0 0 0,0-5 0,0-1 0,1 1 0,3-1 0,-3 1 0,3 0 0,-2-2 0,2-2 0,-1-3 0,4-5 0,-3 0 0,4 0 0,-4-1 0,3-2 0,-3 0 0,4-4 0,-6 3 0,2-3 0,-3 4 0,-1 0 0,0-1 0,0 4 0,0-2 0,0 12 0,0-2 0,-4 6 0,1 1 0,-1 6 0,4-3 0,0 6 0,0 3 0,0 2 0,0 6 0,1 3 0,3 0 0,2 5 0,6 3 0,-1 1 0,0 3 0,1-3 0,4 4 0,-2-4 0,5 3 0,-5-3 0,4-5 0,-3 0 0,-2-5 0,3 2 0,-4-4 0,-1-1 0,1 1 0,-1-1 0,1 0 0,-5 0 0,1-4 0,-6 3 0,8-3 0,-8-1 0,3-1 0,-5 0 0,0-3 0,-4 4 0,0-2 0,-5-3 0,-2 9 0,-7-4 0</inkml:trace>
  <inkml:trace contextRef="#ctx0" brushRef="#br0" timeOffset="13">6259 12677 7946,'-7'0'0,"-3"0"0,9 0 0,-4 0 0,5 0 0,5 0 0,1 0 0,6 0 0,4 0 0,3 0 0,4-4 0,4 1 0,-3-6 0,2 1 0,-1 2 0,-3-2 0,0 2 0,-3-2 0,-1-2 0,-3 2 0,-2 3 0,3-5 0,-4 4 0</inkml:trace>
  <inkml:trace contextRef="#ctx0" brushRef="#br0" timeOffset="14">6715 12335 7879,'-11'0'0,"5"0"0,1 0 0,5 1 0,0 3 0,0-2 0,0 6 0,0 1 0,0 6 0,3-1 0,1 5 0,4 1 0,-4 7 0,5-2 0,-2 6 0,0-1 0,0 4 0,-4 1 0,0-1 0,3-1 0,-3-3 0,1-2 0,-4-5 0,4-5 0,0-3 0,1-3 0,-1-5 0,-3-2 0,4-5 0,-5 0 0,5-10 0,1-3 0</inkml:trace>
  <inkml:trace contextRef="#ctx0" brushRef="#br0" timeOffset="15">6567 12403 7879,'-5'-6'5,"4"-4"1,-4 2-5,5-7 1,5 2-1,2-2 1,7 1-2,1-1 0,6 2 0,-2-2 0,6-2 0,2 2 0,3 0 0,-3 3 0,3 5 0,-3-1 0,0 6 0,-4-2 0,-2 2 0,-2 2 0,-1 6 0,-3 1 0,-6 3 0,2 2 0,-6 3 0,3 0 0,-5 6 0,0-2 0,-6 2 0,-5 2 0,-7 4 0,-4-1 0,1 1 0,-1-4 0,0-4 0,-4 0 0,0-6 0,0-2 0,6-1 0,1-6 0,4 0 0,0-14 0,1-3 0</inkml:trace>
  <inkml:trace contextRef="#ctx0" brushRef="#br0" timeOffset="16">7195 12437 7918,'-11'5'11,"-1"-3"0,1 1-3,5-1 4,0-2 17,6 0-29,6 5 1,0-3-1,5 6 0,2-5 0,2 0 0,-2 2 0,2-1 0,3 0 0,1-4 0,3 0 0,0 0 0,1 0 0,0 0 0,-1-1 0,-3-3 0,2 1 0,-2-4 0,-1 3 0,1-4 0,-9 6 0,2-2 0,-7 3 0,2 1 0,-4 0 0,-8 5 0,-8 1 0</inkml:trace>
  <inkml:trace contextRef="#ctx0" brushRef="#br0" timeOffset="17">7207 12677 7991,'-8'4'0,"0"0"0,6 0 0,-3-4 0,5 0 0,5 1 0,2 3 0,4-3 0,0 3 0,5-3 0,4-1 0,1 0 0,2 0 0,0-5 0,3 4 0,1-3 0,0-1 0,-4 1 0,-4 0 0,0 4 0,-4-4 0,4 1 0,-5-1 0,7-1 0,-3-2 0</inkml:trace>
  <inkml:trace contextRef="#ctx0" brushRef="#br0" timeOffset="18">7698 12826 7991,'0'11'0,"0"-3"0,0-1 0,0-4 0,0 2 0,0-5 0,0-5 0,0-2 0,0-4 0,5-4 0,2 0 0,4-6 0,0 2 0,-3-7 0,-1-5 0,1-1 0,3 2 0,-3-4 0,-1-1 0,-4 4 0,1-7 0,-2 3 0,2-6 0,-3 0 0,3-1 0,-3 3 0,-1 4 0,0 2 0,0 3 0,0 3 0,0 8 0,-3 3 0,-1 4 0,0 1 0,3 3 0,-3 1 0,3 4 0,-4-2 0,5 5 0,0 5 0,1 2 0,3 4 0,2 5 0,5 3 0,6 8 0,-3-1 0,5 4 0,-1 2 0,1 6 0,1-1 0,-5 4 0,4-2 0,-3 2 0,4-9 0,-6 6 0,5-7 0,-5-3 0,1-2 0,-2-2 0,-6-6 0,1-3 0,-6-2 0,2-2 0,1 1 0,-1-1 0,0-3 0,-4-1 0,0-4 0,0 2 0,-1-5 0,-3 0 0,3 0 0,-10 0 0,5 0 0,-10 5 0,-2 2 0</inkml:trace>
  <inkml:trace contextRef="#ctx0" brushRef="#br0" timeOffset="19">7686 12700 7838,'-11'-5'29,"4"-1"-26,2-6 0,10 1 0,6 3 4,4 1-4,5 4-2,-2-2 1,6 1-1,3 0-1,-3-5 0,9 8 0,-5-8 0,2 5 0,-1-3 0,-2 3 0,-4-4 0,0 5 0,-2-1 0,-6 4 0,6-5 0,-3-2 0</inkml:trace>
  <inkml:trace contextRef="#ctx0" brushRef="#br0" timeOffset="20">8223 12677 7890,'0'12'0,"0"-5"0,0 1 0,0-1 0,0 5 0,0-1 0,0 1 0,0 0 0,0 4 0,0-2 0,0 5 0,0-5 0,0 7 0,-1-7 0,-3 5 0,3-5 0,-9 8 0,3-5 0</inkml:trace>
  <inkml:trace contextRef="#ctx0" brushRef="#br0" timeOffset="21">8703 12197 7873,'-7'-7'26,"4"-1"-13,-4 6-3,1-8-6,0 8 1,-5-3-2,4 5 1,0 0 1,0 0-3,-1 0 0,-3 1-1,-1 3 1,2-1-1,3 4 0,-4 1 0,4 3 1,-7 5 0,-1-1 0,-1 5 0,5-1 0,0 4 0,-1 4 0,2 1-1,2 2 1,2 3-2,2-2 1,3 0-1,-3 0 0,3 0 0,1-4 0,1 4 0,3-5 0,2 1 0,6-4 0,3-5 0,0-3 0,4-4 0,-4-3 0,10-3 0,-3-5 0,9-5 0,-1-3 0,-1-6 0,2-1 0,-6-4 0,2 4 0,2-6 0,-5 4 0,3-2 0,-8 0 0,-1 0 0,-3-4 0,-4 0 0,1 0 0,-2 1 0,-6 3 0,0-2 0,-4 2 0,0-3 0,0-1 0,-6 6 0,0-5 0,-9 4 0,0-5 0,-6 4 0,2 0 0,-6 2 0,-2-2 0,1 2 0,3 6 0,0 4 0,0 3 0,5-1 0,3 2 0,2-1 0,2 4 0,1 1 0,2 3 0,-2-3 0,9 9 0,-9-3 0,3 4 0</inkml:trace>
  <inkml:trace contextRef="#ctx0" brushRef="#br0" timeOffset="22">8520 12472 7971,'0'6'0,"0"-1"0,0-5 0,-5 0 0,4 0 0,-4 0 0,15 0 0,1 0 0,8 0 0,3 0 0,-3 0 0,2-1 0,2-3 0,0 3 0,0-3 0,1-1 0,3 1 0,-3-1 0,2 1 0,-2 3 0,-1-3 0,0-1 0,0 1 0,-5 0 0,-3 4 0,-2 0 0,-2 0 0,1 0 0,-2 2 0,-3 1 0,3-1 0,-8 3 0,3 0 0,-15 1 0,-3 6 0</inkml:trace>
  <inkml:trace contextRef="#ctx0" brushRef="#br0" timeOffset="23">9239 12426 7975,'-6'0'0,"1"0"0,5 0 0,5 0 0,-2 0 0,4 0 0,1 1 0,3 3 0,-3-3 0,0 3 0,-1-3 0,5-1 0,-1 0 0,0 0 0,5 0 0,-1 0 0,0 0 0,-3 0 0,4 0 0,-3 0 0,3 0 0,-4 0 0,-1 0 0,0 0 0,1 0 0,-1 0 0,1 0 0,-6 0 0,-1 0 0,0 0 0,-3 0 0,3 0 0,-5 0 0,0 0 0</inkml:trace>
  <inkml:trace contextRef="#ctx0" brushRef="#br0" timeOffset="24">9308 12609 8088,'11'0'0,"-3"1"0,0 3 0,-1-3 0,5 3 0,3-3 0,0-1 0,2 0 0,-2 0 0,-1 0 0,5 0 0,-4-4 0,4 0 0,0 1 0,3 3 0,-3 0 0,-8 0 0,-1 0 0,-3-5 0,4 3 0,1-3 0,-1 5 0</inkml:trace>
  <inkml:trace contextRef="#ctx0" brushRef="#br0" timeOffset="25">10028 12186 7992,'-7'0'0,"2"0"0,5 0 0,0 5 0,0 1 0,0 6 0,1 1 0,3 2 0,-3 3 0,3 4 0,1 6 0,-1 3 0,4 2 0,-4 1 0,-1-1 0,-3-2 0,4 0 0,0-4 0,0 0 0,-4-5 0,1 0 0,3-3 0,-3 1 0,3-4 0,1-1 0,-1-4 0,0-3 0,-4-1 0,0 1 0,5-2 0,-4 4 0,4-8 0,-5 3 0,0-5 0,-4-1 0,0-3 0,1 2 0,-2-13 0,-2 3 0</inkml:trace>
  <inkml:trace contextRef="#ctx0" brushRef="#br0" timeOffset="26">9890 12346 7995,'0'-11'1,"0"-1"-1,0 1 0,0-1 0,0 1 0,6-2 0,1-2 0,5 2 0,3-2 0,1 2 0,3 2 0,3-3 0,-3 3 0,1-3 0,-1 6 0,2-1 0,-6 1 0,4 2 0,-4 2 0,4 3 0,-4-3 0,1 4 0,-5 4 0,0 2 0,1 6 0,-1-3 0,1 2 0,-6-2 0,-2 6 0,1 2 0,-1-2 0,-2 5 0,-6-1 0,-2 7 0,-5 0 0,-2 1 0,-2-4 0,2 0 0,-2-1 0,-2 0 0,2-3 0,0-2 0,3-6 0,5-1 0,-1-2 0,6 2 0,-8-9 0,8 4 0,-3-5 0,6-1 0,3-3 0,3 3 0,4-3 0,0-1 0,1 1 0,-1-1 0,1 1 0,3 3 0,0-3 0,2 3 0,-2 1 0,-1 0 0,5 0 0,-5 0 0,7 0 0,-8 0 0,2 0 0,2 5 0,-2 3 0,-1 2 0,-6 1 0,2 1 0,-3-1 0,-2 1 0,-1-1 0,-2 0 0,-2 1 0,-3 0 0,-5 4 0,1-4 0,-8 4 0,-3 1 0,0-4 0,-6 7 0,-3-4 0,-2 4 0,0-7 0,-3 3 0,6-4 0,-1-5 0,4 1 0,0-6 0,0 2 0,6-3 0,1-1 0,9 0 0,-3 0 0,8-1 0,-1-3 0,1-2 0,7-5 0,2-1 0,9-4 0,2-2 0</inkml:trace>
  <inkml:trace contextRef="#ctx0" brushRef="#br0" timeOffset="27">10427 12049 8015,'-7'0'0,"-1"0"0,2-1 0,-2-3 0,3 3 0,5-4 0,0 5 0,5 0 0,1 0 0,11 0 0,2 0 0,3 5 0,0 2 0,1 3 0,0 2 0,0 1 0,0 2 0,-4-1 0,0 5 0,-1 1 0,1 7 0,1-2 0,-5 6 0,2-1 0,-2 4 0,-4 1 0,1-1 0,-2 0 0,-6 0 0,-1 1 0,-3-1 0,0 0-1,0 0 1,-3-1-4,-1-2 1,-5 2 1,3-9 1,-6 6-1,1-7 1,-1 1-1,1-8 1,0 3 0,-1-4 0,1-1 0,-1-7 1,5 2 0,-1-5 0,0 0 0,-3-4 0,5 0 0,1-10 0,5-3 0</inkml:trace>
  <inkml:trace contextRef="#ctx0" brushRef="#br0" timeOffset="28">11409 12357 7961,'0'-7'0,"0"-1"0,0 6 0,0-9 0,0 10 0,-5-4 0,4 5 0,-4 1 0,5 3 0,0 4 0,0 7 0,4 3 0,0 5 0,1 3 0,-1 1 0,-2 3 0,6-3 0,-5 3 0,5-3 0,0-4 0,3-4 0,-3-5 0,-1 1 0,1-2 0,3-2 0,-3-4 0,0-4 0,-6-1 0,3-2 0,-5 0 0,-5 0 0,-1-5 0,-6-2 0</inkml:trace>
  <inkml:trace contextRef="#ctx0" brushRef="#br0" timeOffset="29">11238 12540 7961,'12'0'0,"0"-1"0,3-3 0,3 3 0,5-3 0,0-2 0,5 3 0,2-5 0,3 5 0,2-5 0,-6 6 0,2-7 0,-4 5 0,-2-1 0,-5 1 0,0 3 0,-5-3 0,0 3 0,-3 1 0,-1 0 0,-5 5 0,0 1 0</inkml:trace>
  <inkml:trace contextRef="#ctx0" brushRef="#br0" timeOffset="30">12380 12118 8045,'0'-12'0,"4"5"0,0-1 0,0 5 0,-4-7 0,0 9 0,0-4 0,0 5 0,0 5 0,-2-3 0,-1 6 0,1 1 0,-2 6 0,3-1 0,1 5 0,4 0 0,0 4 0,1 1 0,-1 3 0,-2 2 0,6 5 0,-6 1 0,2-1 0,-1 0 0,1 0 0,-3-3 0,3-1 0,-3-7 0,-1 4 0,0-10 0,0 6 0,4-6 0,0 2 0,-1-9 0,-3 1 0,0-2 0,0 3 0,2-6 0,1-2 0,-1 2 0,3-4 0,-5 3 0,0-5 0,-5 0 0,-2 0 0,-4-5 0,-1-2 0</inkml:trace>
  <inkml:trace contextRef="#ctx0" brushRef="#br0" timeOffset="31">12255 12232 8045,'0'-13'0,"0"-2"0,3 2 0,1-2 0,5 2 0,-1 2 0,2-1 0,1 1 0,1 0 0,-1-1 0,4 2 0,1 2 0,-1-2 0,1 4 0,-3 0 0,2 2 0,2-1 0,-2 1 0,4 0 0,-4 4 0,6 0 0,-2 0 0,-2 0 0,2 0 0,-3 1 0,3 3 0,-5 2 0,1 6 0,1-1 0,0 1 0,-5 3 0,-3 0 0,-6 2 0,2-2 0,-3-1 0,-1 5 0,-6-4 0,-6 4 0,-5 1 0,-10 7 0,3-4 0,-3 0 0,-2 0 0,-1-4 0,2-3 0,0 1 0,6-6 0,3 0 0,3-4 0,4-2 0,1-5 0,4 0 0,7-5 0,8-3 0,7-2 0,3-1 0</inkml:trace>
  <inkml:trace contextRef="#ctx0" brushRef="#br0" timeOffset="32">12963 11969 8201,'0'-8'-8,"0"1"0,0 3 3,0-4 1,0 5 0,0-5 1,0 4-2,0-3 3,-5 4 1,3-3 0,-1 2 0,0 3 0,-1-3 0,3 3 1,-5 2-1,2 3 0,1 2 0,-4 5 1,3-2-1,-4 3 1,4-2 0,-3 9 0,0 0 0,0 4 0,-3 5 0,2 2 0,-1 3 0,2 1 0,-2 1 0,5-1 0,-4 1-1,4 4 0,1-4-3,3 3 1,0-2-2,0-2 1,0-1-1,0-3 0,1 2 0,3-5 1,-2-1-2,6-3 1,-1 0 0,5 0 1,-6-5-1,4 3 1,-3-8 0,4 3 0,1 0-4,-1-1 2,0 0 3,1-3 0,-1-5-2,1 1 3,-1-1 0,-5 0 1,5-1 0,-4-2 0,0-3 0,0 3 1,-3-3 0,4-1 0,-6 0 0,3 0 0,0 0 0,2 0 0</inkml:trace>
  <inkml:trace contextRef="#ctx0" brushRef="#br0" timeOffset="33">13203 12289 7958,'0'-13'0,"0"-2"0,-4 9 0,0-6 0,0 1 0,4 4 0,0 1 0,0 2 0,0 3 0,0-4 0,0 6 0,0 3 0,0 2 0,0 6 0,4 3 0,0 0 0,3 7 0,-3 1 0,1-1 0,-1 5 0,-1 1 0,4-1 0,-4 1 0,1-2 0,1-3 0,-2 0 0,1-2 0,-4-5 0,0-1 0,0-4 0,1 0 0,3-4 0,-2 3 0,3-8 0,-5 3 0,0-10 0,0-2 0,0-4 0,0-1 0,0 1 0,0-2 0,0-2 0,0 1 0,0-5 0,-2 1 0,-1-1 0,1-2 0,-3 3 0,1-9 0,1 1 0,-1-1 0,-1 4 0,3 0 0,-1 0 0,0 2 0,-1 2 0,3 2 0,-3 6 0,2 1 0,-2 2 0,3 3 0,-4 5 0,5 0 0,1 6 0,3 6 0,2-1 0,2 11 0,-1-3 0,1 2 0,3 1 0,1-3 0,3 1 0,0-4 0,2-1 0,-2-4 0,-3-1 0,4-2 0,0-3 0,-1-5 0,1 0 0,-1 0 0,0 0 0,0-5 0,-3 4 0,-1-9 0,1 3 0,-6-4 0,4 1 0,-2 2 0,-2-2 0,2 2 0,-5-3 0,5-4 0,-5 2 0,0-2 0,0 2 0,1 2 0,-3-1 0,4 1 0,-5-1 0,0 1 0,0 5 0,0 0 0,0 22 0,4-6 0,0 13 0,0 2 0,-4 6 0,1 2 0,3 1 0,-3 5 0,4-3 0,-1 7 0,0-5 0,3-1 0,-3-7 0,1 2 0,-1-5 0,-2-2 0,6-6 0,-5-3 0,0-4 0,4-1 0,-1-4 0,6-2 0,-1-5 0</inkml:trace>
  <inkml:trace contextRef="#ctx0" brushRef="#br0" timeOffset="34">13682 12723 7894,'0'-8'0,"0"1"0,5 4 0,-2-7 0,4 2 0,-4 2 0,1-2 0,2 1 0,-3-5 0,4 1 0,-4-1 0,3-3 0,-2 0 0,-2 0 0,6 3 0,-4-4 0,4-3 0,-5-3 0,5-1 0,0 1 0,3-1 0,-3 0 0,-1 0 1,0-4 0,0 1 1,-2-2 0,-5 1 0,4 3 0,0-3 0,0 8 0,-4 4 1,0 2 1,0 2-2,0 5 1,0-4-1,0 8 0,0-3 0,0 5 1,5 5-3,2 3 0,4 7 0,0-2 0,2 8 0,2-2 0,-2 3 0,2 1 0,1 0 0,-1 0 0,6 4 0,-9-2 0,5 2 0,-6-4 0,1 3 0,-1-3 0,1 2 0,-1-6 0,1-3 0,-1 0 0,-1-4 0,-2 0 0,2-1 0,-4 1 0,2-2 0,-1-3 0,-4-2 0,2 1 0,-5-5 0,-1 4 0,-3-5 0,-2 5 0,-6 1 0</inkml:trace>
  <inkml:trace contextRef="#ctx0" brushRef="#br0" timeOffset="35">13694 12631 7929,'11'-6'0,"0"-4"0,2 4 0,2-6 0,-2 1 0,9-1 0,-3 1 0,2 3 0,2 1 0,0-1 0,4-2 0,-1 2 0,0-1 0,-7 6 0,1-5 0,-5 4 0,0-3 0,-3 3 0,-1 0 0,1 4 0,-1-5 0,1-1 0</inkml:trace>
  <inkml:trace contextRef="#ctx0" brushRef="#br0" timeOffset="36">14265 12277 8085,'0'-11'0,"0"0"0,0-1 0,5 1 0,-4-1 0,4 6 0,-4 1 0,3 5 0,-3 0 0,5 5 0,-6 3 0,3 7 0,1 4 0,1 0 0,-1 4 0,-3-3-3,3 7 0,1-3-2,-1-1 0,4 3-1,-5 1 1,1-2 0,-4-6 1,4 2-1,0-6 0,1 4-5,-1-4 3,-3 0 1,4-3 3,-5-1 2,0-4 0,0-2 0,0-5 1,-5 0 0,-1-5 0,-6-2 0</inkml:trace>
  <inkml:trace contextRef="#ctx0" brushRef="#br0" timeOffset="37">14150 12266 8034,'0'-11'0,"0"-1"0,0 1 0,0-1 0,2 5 0,2-1 0,6 0 0,5-3 0,0 0 0,2-1 0,2 1 0,6-2 0,2-2 0,4 2 0,0-2 0,-3 6 0,-2 1 0,-1 6 0,-3-2 0,0 3 0,-3 1 0,-3 1 0,-4 3 0,-2 2 0,-2 6 0,-3-1-4,-5 1 0,0 0-2,0 3 0,-8 3 3,-7 5 0,-4 0 2,-12 0 1,4 0 0,-8-1 0,4 4 0,-8-3 0,6 1 0,7-9 0,-1-1 0,8-6 0,8-3 0,-5 0 0,10 1 0</inkml:trace>
  <inkml:trace contextRef="#ctx0" brushRef="#br0" timeOffset="38">14767 12335 8038,'0'-12'0,"0"6"0,0-1 0,0 4 0,0 1 0,5-3 0,2 5 0,4 0 0,0 0 0,1 0 0,-1 0 0,2 0 0,2 0 0,2 0 0,2 0 0,1-4 0,-5 1 0,6-1 0,-2 4 0,-2-1 0,2-3 0,-5 3 0,2-3 0,-4 2 0,0 2 0,-5 0 0,1 0 0,-6 0 0,9 0 0,-10 0 0,4 0 0,-10 6 0,-1 0 0</inkml:trace>
  <inkml:trace contextRef="#ctx0" brushRef="#br0" timeOffset="39">14824 12449 8038,'-5'6'0,"4"0"0,-3-2 0,3-2 0,1 3 0,0 0 0,0-4 0,5 4 0,1-5 0,6 0 0,0 0 0,4 0 0,1 0 0,6 0 0,-1-4 0,-3 0 0,2-1 0,-2 2 0,-1 0 0,1-5 0,-4 2 0,5-2 0,-7 0 0,3 4 0,-4-5 0,0 2 0</inkml:trace>
  <inkml:trace contextRef="#ctx0" brushRef="#br0" timeOffset="40">15452 12209 7923,'-3'-18'0,"-1"3"0,-5 7 0,8-2 0,-4 4 0,5-6 0,-5 6 0,3 1 0,-8 5 0,9 0 0,-4 5 0,5 3 0,0 3 0,0 4 0,0 3 0,0 5 0,0 4 0,0-1 0,1 6 0,3-2 0,-2 3 0,6 2 0,-5-2 0,0-3 0,2 2 0,-1-6 0,1 1 0,-1-4 0,-3-5 0,3-3 0,-3-2 0,-1-2 0,0-5 0,0-1 0,0-5 0,-5 0 0,3-5 0,-6-2 0,1-3 0,-5-2 0</inkml:trace>
  <inkml:trace contextRef="#ctx0" brushRef="#br0" timeOffset="41">15304 12220 7923,'0'-11'0,"0"-1"0,0 1 0,0 0 0,0-1 0,0 1 0,5 1 0,3 2 0,2 2 0,1 2 0,2 1 0,2-4 0,-1 4 0,5-1 0,-5 3 0,8-4 0,-6 4 0,3-3 0,3 3 0,-10 1 0,9 0 0,-6 0 0,0 4 0,-3-1 0,-1 5 0,0-4 0,0 5 0,-4-2 0,0 3 0,-4 2 0,-1-1 0,1 1 0,-1 3 0,-2 0 0,-4 0 0,0-3 0,-5-1 0,2 1 0,-5 3 0,-3 0 0,2 0 0,-2-3 0,2-1 0,2 1 0,0-2 0,-1-3 0,4 2 0,1-5 0,4 5 0,-7-8 0,9 4 0,-4 0 0,10-3 0,1 3 0,6-5 0,-1 0 0,1 0 0,-1 0 0,4 0 0,0 0 0,4 0 0,-3 0 0,0 0 0,-1 0 0,-2 1 0,2 3 0,-2-3 0,2 8 0,0-5 0,1 5 0,-10-3 0,4 5 0,-9 1 0,3-1 0,1 4 0,-1 1 0,0 0 0,-4-1 0,-5-1 0,-3 5 0,-6-1 0,-1 1 0,-5 1 0,1-4 0,2 4 0,-4-7 0,-1 3 0,-5-4 0,1-1 0,3 0 0,0-3 0,0 0 0,0-6 0,1 2 0,-1-3 0,5-6 0,1-1 0,6-6 0</inkml:trace>
  <inkml:trace contextRef="#ctx0" brushRef="#br0" timeOffset="42">15944 12689 7895,'0'-8'0,"0"0"1,0 1 6,5-5 0,-4 6-2,9-4-4,-9 9 0,4 1-1,-5 7 0,0 7 0,0 1 0,0 6 0,0-2 0,0 6 0,0 2 0,0-1 0,0-3 0,0 0 0,0 0 0,-1-4 0,-3 0 0,3-5 0,-3 1 0,-2-2 0,0-2 0,-6 1 0</inkml:trace>
  <inkml:trace contextRef="#ctx0" brushRef="#br0" timeOffset="43">16560 12209 8023,'-6'0'0,"-4"-5"0,7 2 0,-4-4 0,4 4 0,-7-2 0,5 4 0,-3-3 0,-2 3 0,4-3 0,-6 8 0,1 0 0,-1 7 0,-3-2 0,0 6 0,-1 4 0,0 4 0,0 1 0,-3 6 0,-2-3 0,6 4 0,-4-2 0,4 1 0,4 2 0,3-5 0,5-1 0,0-3 0,3-1 0,3-3 0,1 1 0,8-5 0,-2 0 0,9-3 0,0-4 0,4-1 0,0-4 0,-1 0 0,5-1 0,0-2 0,-1-5 0,2-2 0,-2-4 0,4-1 0,-5 0 0,2-3 0,2-3 0,-5-5 0,4 0 0,-5 0 0,-4 0 0,0 1 0,-5-1 0,1 0 0,-3 0 0,-5 0 0,-1 2 0,-6 2 0,-6-8 0,0 8 0,-10-9 0,-3 5 0,-3 5 0,-1-3-322,-5 8 322,4-3 0,-8 8 0,6 0 0,-1 6 0,4-2 0,0 8 0,1 3 0,0 0 0,3 0 0,2 1 0,6 3 0,0 1 0,-1 4 0,1 2 0</inkml:trace>
  <inkml:trace contextRef="#ctx0" brushRef="#br0" timeOffset="44">16263 12414 8023,'0'7'0,"0"-2"0,2-1 0,1 0 0,-1 1 0,1-2 0,4-1 0,-1 4 0,6-2 0,3-3 0,0 3 0,5-3 0,-1-1 0,3 0 0,1 0 0,1 0 0,3 0 0,-3 0 0,2 0 0,2 0 0,-1 0 0,0 0 0,-5 0 0,-3-4 0,0 1 0,-5-1 0,2 4 0,-4 0 0,0 0 0,-1 0 0,1 0 0,-6 0 0,-1 0 0</inkml:trace>
  <inkml:trace contextRef="#ctx0" brushRef="#br0" timeOffset="45">17097 12369 8062,'-6'0'0,"1"-1"0,5-3 0,0 2 0,5-3 0,-4 5 0,9 0 0,-4 0 0,6 0 0,-5 0 0,1 0 0,1 0 0,6 0 0,-1 0 0,5 0 0,0 0 0,4 0 0,4-5 0,-1-2 0,5 0 0,-5 0 0,5 0 0,-4 0 0,-5-3 0,-3 2 0,-5 3 0,2 1 0,-7 3 0,-2 1-3,-4-5-4,2 4 2,-15 1 5,2 6 0,-14 5 0,5 1 0</inkml:trace>
  <inkml:trace contextRef="#ctx0" brushRef="#br0" timeOffset="46">17131 12494 8038,'7'0'0,"-2"0"0,0 0 0,1 0 0,6 0 0,-5 0 0,1 0 0,3 0 0,4 0 0,1 0 0,-5 0 0,6 0 0,2 0 0,2-3 0,2-1 0,0 0 0,0 4 0,-2-1 0,-2-3 0,3 3 0,-3-3 0,-3 1-2,0 0 2,-4 1 0,0-8 0,-1 4 0</inkml:trace>
  <inkml:trace contextRef="#ctx0" brushRef="#br0" timeOffset="47">17805 12700 7955,'0'-8'0,"0"1"0,0 3 0,0-4 0,0 5 0,0-5 0,0 0 0,1-3 0,3-1 0,-3 1 0,3 0 0,3-5 0,0 1 0,0-5 0,0 1 0,0 0 0,0-4 0,3 3 0,-2-7 0,-2-2 0,2-2 0,-4 0 0,3 0 0,-4-2 0,1 3 0,-3 1 0,-1-2 0,0 6 0,0-2 0,0 3 0,0 1 0,0 5 0,0 2 0,0 4 0,0 6 0,0 1 0,0 5 0,1 5 0,3 3 0,1 2 0,3 1 0,2 2 0,-3 2 0,4-2 0,0 8 0,0 1 0,1 5 0,-5 4 0,1 0 0,0 1 0,3-2 0,-1 6 0,-2-6 0,2 4 0,-2-7 0,1 0 0,-2-5 0,3 1 0,-2 0 0,1-4 0,-2 0 0,4-5 0,-10 3 0,3-6 0,1 0 0,-1 1 0,-1-1 0,-1-3 0,1 0 0,-1-6 0,3 3 0,-7-5 0,-1 0 0,0 0 0,-4 0 0,3 0 0,-4 0 0,0 0 0,-3 0 0,0 0 0</inkml:trace>
  <inkml:trace contextRef="#ctx0" brushRef="#br0" timeOffset="48">17759 12586 8007,'7'-1'0,"-3"-3"0,2 1 0,2-4 0,2 3 0,1-4 0,6 6 0,-5-3 0,10 1 0,-3 0 0,2-5 0,2 3 0,5-1 0,-4-3 0,4 8 0,-5-6 0,0 4 0,0-3 0,-5 3 0,-3-4 0,-3 4 0,0-3 0,4-1 0,2-3 0</inkml:trace>
  <inkml:trace contextRef="#ctx0" brushRef="#br0" timeOffset="49">18228 12026 8062,'0'-11'0,"0"3"0,0 1 0,0 3 0,0-4 0,0 6 0,-2-7 0,-1 5 0,1 0 0,-3 4 0,5 0 0,5 0 0,6 0 0,4 0 0,1 1 0,-1 3 0,2 4 0,2 7 0,3-1 0,-3 5 0,2 0 0,2 4 0,0 4 0,0-1 0,-2 2 0,-2-1 0,3 2-2,-3 5 1,-3-1-7,0-2 0,-4 0 0,0-4 0,-6 5 1,-2-2 0,-3 3 1,-1 1 0,0 1 1,0-1 0,-9 0 1,-2 0 0,-8 1 0,0-1 1,-4 0 1,-4 1 0,3-2 2,-2-3 0,1 3 0,3-4 0</inkml:trace>
  <inkml:trace contextRef="#ctx0" brushRef="#br0" timeOffset="50">3952 13865 7833,'-7'-5'0,"2"4"0,5-4 0,-5 5 0,4 0 0,-4-2 1,5-2 9,0 3-5,5-4 1,-3 5-2,6 0 0,0 0-1,3 0 1,0 0-2,1 0 0,-1 0-1,1 0 1,-1 0-2,1 0 0,4-1 0,3-3 0,-1 3 0,1-3 0,-1-1 0,1 1 0,1-1 0,-5 1 0,4 2 0,-4-6 0,6 5 0,-9-2 0,4 5 0,-7-3 0,-2-1 0,1 0 0,-1 4 0,1 0 0,-4 0 0,3 0 0,-4 0 0,2 0 0,-5 0 0,-5 5 0,-1 1 0</inkml:trace>
  <inkml:trace contextRef="#ctx0" brushRef="#br0" timeOffset="51">3974 14013 7822,'7'0'0,"3"0"1,-8 0-1,6 0 0,0 0 0,3 0 0,4 0 0,1 0 0,3 0 0,-4 0 0,5 0 0,-1 0 0,-1-3 0,1-1 0,-4 0 0,4 4 0,-5-4 0,1 0 0,-1-3 0,2 3 0,-7-4 0,2 5 0,-2-3 0,2 3 0,1 1 0,-1-3 0</inkml:trace>
  <inkml:trace contextRef="#ctx0" brushRef="#br0" timeOffset="52">4785 13637 7894,'-6'-6'10,"1"5"-4,5-4-2,0 5-1,-5 0-3,4 0 1,-4 0-1,5 5 0,0 3 0,0 7 0,3-1 0,1 5 0,0 0 0,-4 4 0,0 4 0,0-1 0,0 6 0,0-2 0,0 3 0,0 2 0,4-5 0,0 1 0,1-2 0,-2 1 0,0-2 0,5-5 0,-5 0 0,5 0 0,-5-4 0,0 0 0,0-5 0,1 1 0,-3-2 0,4-2 0,-5 0 0,0-3 0,0 0 0,0-6 0,0 3 0,0 0 0,-5-3 0,-1 3 0</inkml:trace>
  <inkml:trace contextRef="#ctx0" brushRef="#br0" timeOffset="53">4728 13716 7880,'0'-11'10,"0"0"1,0-1-3,0 1-6,0-1 1,2 2-2,1 3 1,0-2-1,4 5 0,-3-4-1,4 4 1,0-3 0,3 3 0,-2-4 0,2 5 1,-2-5-1,6 4 1,3-3-2,1 3 0,3-4 0,1 4 0,-1 1 0,1 3 0,0 0 0,0 0 0,0 0 0,0 0 0,-2 0 0,-2 0 0,2 1 0,-6 3 0,4-2 0,-4 6 0,-4-1 0,-3 5 0,-5-1 0,0 1 0,-6 4 0,-5 3 0,-9 3 0,-5 1 0,-6 3 0,-7 1 0,5 3 0,0-3 0,-1 1 0,-3-1 0,5-7 0,2 3 0,3-8 0,2 1 0,3-4 0,3-6 0,4-2 0,6-3 0,1-1 0,5 0 0,10-5 0,3-1 0</inkml:trace>
  <inkml:trace contextRef="#ctx0" brushRef="#br0" timeOffset="54">5459 13442 7894,'0'-6'0,"0"1"0,0 5 0,-5 0 0,0 5 0,-3 3 0,2 2 0,2 1 0,2 2 0,-6 2 0,0 3 0,-3 5 0,3 0 0,1-1 0,-1 6 0,-3 3 0,-1 2 0,1 1 0,0 0 0,-1 1 0,6-1 0,2 0 0,-1 0 0,1 1 0,0-6 0,4-3 0,4 2 0,0-1 0,5-2 0,-2-6 0,5 3 0,3-3 0,-2-2 0,2-2 0,-2-3 0,-2 0 0,0-5 0,1 1 0,4-5 0,-3 7 0,0-8 0,-6 6 0,1-6 0,-2 4 0,5-1 0,-9 0 0,6 2 0,-6-2 0,3-3 0,-5 1 0,-5-1 0,-1 3 0</inkml:trace>
  <inkml:trace contextRef="#ctx0" brushRef="#br0" timeOffset="55">5802 13682 7878,'0'-6'12,"-1"0"-3,-3 2 0,2 2-2,-3-3-2,5 0-2,0 4 0,4 6-3,0 10 0,0 2 0,-4 2 0,0 0 0,0 4 0,0 3 0,0 1 0,0 5 0,0-2 0,0-1 0,0 2 0,0-6 0,0 2 0,4-3 0,-1-1 0,1-4 0,-4 0 0,0-5 0,0 1 0,4-6 0,0-1 0,0-5 0,-4 5 0,0-5 0,0 2 0,0-7 0,0-1 0,0-4 0,0-4 0,0-4 0,0-1 0,3-3 0,1 4 0,0-5 0,-4 1 0,0-3 0,0-1 0,0 0 0,0 1 0,0-2 0,0-3 0,0 1 0,0-4 0,-4 1 0,0-2 0,1-2 0,3 9 0,0-4 0,0 11 0,0 0 0,0 6 0,0-1 0,0 6 0,1 2 0,3 8 0,-2 2 0,6 6 0,-1 3 0,5 0 0,-4 4 0,-1-4 0,1 6 0,3-4 0,1 5 0,-1-3 0,0 3 0,-4-10 0,3 5 0,-2-6 0,-2 1 0,1-1 0,-3-5 0,4-2 0,0-2 0,-1-2 0,1 0 0,-2-2 0,2-2 0,2-2 0,-8-3 0,6-2 0,0 2 0,-2-8 0,3 5 0,-5-4 0,3 3 0,-3-7 0,4 5 0,-4-4 0,4 5 0,-6-6 0,1 5 0,4 0 0,-6 3 0,4 4 0,-5 1 0,5 4 0,-3-2 0,3 5 0,0 0 0,-4 5 0,4 3 0,-5 7 0,0-1 0,0 5 0,4 4 0,0 4 0,-1 1 0,-3-2 0,2 2 0,2 3 0,-3-2 0,3-3 0,-3-1 0,-1-3 0,1-1 0,3-6 0,-3 5 0,4-7 0,-5 3 0,0-4 0,0-1 0,0 1 0,0-1 0,0-5 0,0 5 0,0-5 0</inkml:trace>
  <inkml:trace contextRef="#ctx0" brushRef="#br0" timeOffset="56">6270 14150 7920,'0'-7'0,"0"-1"0,1 6 0,3-2 0,-3-2 0,3-2 0,-1 2 0,1-2 0,-3 0 0,3-3 0,2 0 0,-5-1 0,8 1 0,-5-1 0,4-3 0,-5 0 0,5-6 0,-4 2 0,3-2 0,-3-2 0,1 0 0,-1 0 0,-3-3 0,3-1 0,-1-1 0,0 1 0,-1 6 0,2-6 0,-3 9 0,-1-4 0,1 6 0,3 1 0,-3 3 0,4 0 0,-3 6 0,1 2 0,-1 3 0,4 1 0,-2 0 0,-2 1 0,6 3 0,0 2 0,3 6 0,0 4 0,1-3 0,-1 8 0,1-2 0,-1 3 0,4 5 0,1-1 0,-1 1 0,-3-4 0,4 0 0,-4-1 0,4 1 0,-4-5 0,0-3 0,-2 2 0,-3-2 0,2 0 0,-5-3 0,0-1 0,-4 0 0,1 0 0,3-4 0,-3 3 0,3-2 0,-3-2 0,-1 2 0,0-6 0,0 9 0,-5-10 0,-1 4 0</inkml:trace>
  <inkml:trace contextRef="#ctx0" brushRef="#br0" timeOffset="57">6327 14013 7920,'-11'0'0,"4"0"0,2 0 0,5 0 0,5-3 0,3-1 0,2 0 0,2 4 0,3-1 0,0-3 0,5 1 0,-1-4 0,3 3 0,1-4 0,0 2 0,-1-2 0,1-2 0,5 4 0,1-6 0</inkml:trace>
  <inkml:trace contextRef="#ctx0" brushRef="#br0" timeOffset="58">6818 13694 7825,'0'-8'10,"0"0"0,0 5-6,0-5 1,0 4 3,0-3-5,0 4 1,0-3 1,0 2-1,0 3-2,0-4-2,0 5 1,0 5-1,0 2 0,0 8 0,0 4 0,2 3 0,1 1 0,0 1 0,4 3 0,-4-3 0,1 2 0,1 2 0,-1-1 0,3 0 0,-3-5 0,4 0 0,-4-3 0,-1 1 0,-3-4 0,4-1 0,0-4 0,0-3 0,-4-1 0,0-4 0,0 2 0,0-5 0,-5 0 0,-2 0 0</inkml:trace>
  <inkml:trace contextRef="#ctx0" brushRef="#br0" timeOffset="59">6670 13728 7881,'-5'-17'0,"3"5"0,-1-4 0,1 4 0,2 0 0,2 1 0,1 0 0,8-1 0,4 1 0,4-2 1,-4-2 1,10 2-1,-6-3 0,11 0-1,-4 1 0,-2 1 0,3 7 0,-3-2 0,-1 5 0,0 0 0,0 4 0,-2 0 0,-2 0 0,-2 5 0,-6 3 0,1 1 0,-1-2 0,-5 7 0,-2-2 0,-2 3 0,-2 0 0,-11 3 0,-4 5 0,-5 0 0,-3-1 0,0 1 0,0 0 0,-3-1 0,-1-3 0,2 1 0,6-5 0,0-3 0,7-5 0,-2-4 0,13 2 0,-4-5 0,10 0 0,1 0 0</inkml:trace>
  <inkml:trace contextRef="#ctx0" brushRef="#br0" timeOffset="60">7309 13694 7830,'-6'0'1,"-4"0"7,9 0-3,-10 0 0,9 0 3,-6 0-3,6 0-1,-3 0-3,5 0 0,5 0-1,2 0 0,4 0 0,0 0 0,2 0 0,2 0 0,-2 0 0,2 0 0,3 0 0,1 0 0,-2 0 0,2 0 0,-1 0 0,1 0 0,1-2 0,-4-1 0,3 1 0,-4-2 0,-4 3 0,-3 1 0,0 0 0,-2 0 0,-1 5 0,-5 2 0</inkml:trace>
  <inkml:trace contextRef="#ctx0" brushRef="#br0" timeOffset="61">7309 13911 7869,'-6'6'0,"1"-1"0,5-5 0,5-5 0,-4 4 0,9-4 0,-2 5 0,2 0 0,2 0 0,-1 0 0,0 0 0,5-4 0,-1 0 0,0 0 0,-3 4 0,0 0 0,3 0 0,-2 0 0,2 0 0,-2 0 0,-1 0 0,0-4 0,3 1 0,-2-1 0,2 4 0,-2 0 0,-2 0 0,1 0 0,-1-5 0,1-2 0</inkml:trace>
  <inkml:trace contextRef="#ctx0" brushRef="#br0" timeOffset="62">7858 14048 7824,'6'-8'0,"-2"0"0,-2 1 0,2-5 0,-1-3 0,4 0 0,-3-5 0,4 1 0,-5-3 0,5-1 0,-4-3 0,3-1 0,-3-5 0,4 2 0,-6 1 0,2-2 0,1 2 2,-1-2 1,0 0 1,-4 4 0,0 0-1,0 5 1,4-1-1,0 0 1,-1 5 2,-3 3-4,0 2 0,0 6 1,0-1-2,0 5 0,0 0-1,0 6 1,0 4-1,0 4 0,0 2 0,0 2 0,5-1 0,3 5 0,2 0 0,2 4 0,4 0 0,-3 5 0,8-3 0,-2 6 0,-2-1 0,4 4 0,-8-3 0,2-1 0,-1-4 0,2 0 0,-4-2 0,3-1 0,-3-4 0,-4 0 0,2-5 0,-3 1 0,0-3 0,0-5 0,-3 4 0,4-4 0,-6 0 0,2 0 0,-3-4 0,-1 2 0,0-4 0,0 3 0,-1-3 0,-3 3 0,-2-3 0,-11-6 0,0-1 0</inkml:trace>
  <inkml:trace contextRef="#ctx0" brushRef="#br0" timeOffset="63">7869 13956 7879,'-6'-5'0,"2"-2"0,8 0 0,3 0 0,5-1 0,3-3 0,1-1 0,3 1 0,4 3 0,0 1 0,0 4 0,4-1 0,-3 3 0,-1 1 0,-1 0 0,1 0 0,0 0 0,0 0 0</inkml:trace>
  <inkml:trace contextRef="#ctx0" brushRef="#br0" timeOffset="64">8486 13362 7963,'6'-5'0,"-1"3"0,-5-6 0,0 6 0,0-5 0,0 3 0,0 3 0,0-4 0,0 5 0,0 5 0,0 2 0,0 4 0,0 5 0,0 4 0,0 2 0,0 5 0,0 3 0,0 9 0,4 2 0,0 9 0,3-3 0,-3 2 0,4-2-105,-4-1 1,3-2 104,-3-2 0,4-4 0,-5-7 0,2 1 0,-1-6 0,-2-3 0,1-4 0,-1-1 0,-2 1 0,3-1 0,1-3 0,0-2 0,-4 3 209,0-5-209,0-4 0,0 3 0,-5-9 0,4 4 0,-4-5 0,0-5 0,-2-1 0</inkml:trace>
  <inkml:trace contextRef="#ctx0" brushRef="#br0" timeOffset="65">8885 13591 7902,'0'-12'0,"0"6"0,0 1 0,-1 5 0,-3 0 0,2 0 0,-6 0 0,1 0 0,-4 1 0,4 3 0,-2 2 0,5 6 0,-3 1 0,3 2 0,-4-1 0,4 5 0,-3 1 0,3 7 0,-4-2 0,4 6 0,-1-5 0,2 5 0,1-2 0,-2 1 0,3-2 0,1-5 0,4-1 0,0-3 0,6 1 0,1-5 0,2-3 0,6-5 0,-1-4 0,1 1 0,3-3 0,-3-1 0,2-1 0,2-3 0,4-4 0,-1-7 0,1 2 0,-4-2 0,0-3 0,-1-1 0,1-2 0,-5-2 0,2 0 0,-4 0 0,-1-5 0,-4 4 0,-1-4 0,-2 5 0,-3-3 0,-5-1 0,-1 0 0,-3 5 0,-4-1 0,-7 0 0,1 4 0,-5 0 0,-4 6 0,-3 2 0,-6-1 0,3 11 0,-6-3 0,1 8 0,5 2 0,1 6 0,7 3 0,2 0 0,2 0 0,6-3 0,4-1 0,-3 6 0,4 1 0</inkml:trace>
  <inkml:trace contextRef="#ctx0" brushRef="#br0" timeOffset="66">8760 13842 7902,'-5'6'0,"3"0"0,-3-6 0,7 0 0,1 0 0,4 0 0,4 0 0,1 0 0,0 0 0,4 0 0,0-4 0,3 0 0,3-5 0,-3 1 0,2 2 0,2-2 0,1 5 0,3-5 0,-3 5 0,4-2 0,-9 2 0,0-1 0,-4-1 0,4 1 0,-5 3 0,1-3 0,-2 3 0,-3-1 0,-2-2 0,2 3 0,-4-4 0,6 5 0</inkml:trace>
  <inkml:trace contextRef="#ctx0" brushRef="#br0" timeOffset="67">9548 13751 7813,'-12'0'2,"6"0"1,0 0 12,2 0-2,3 0-2,-4 0-4,5 0 0,5 0-6,2 0 1,0 0-2,0 0 1,1 0-1,3 0 0,4 0 0,1 0 0,0 0 0,-1 0 0,-1 0 0,5 0 0,-5 0 0,2 0 0,-2 0 0,1 0 0,-6-2 0,2-1 0,-2 1 0,2-1 0,-3 1 0,0 2 0,-5-4 0,5 1 0,-5-1 0,2 4 0,-5 0 0,0 0 0</inkml:trace>
  <inkml:trace contextRef="#ctx0" brushRef="#br0" timeOffset="68">9525 13945 7875,'11'0'0,"-3"0"0,0 0 0,-1-1 0,5-3 0,-1 3 0,1-3 0,4-1 0,3 1 0,-2 0 0,4 4 0,-7-4 0,5 0 0,-5 1 0,8 3 0,-10 0 0,5-5 0,-6-2 0</inkml:trace>
  <inkml:trace contextRef="#ctx0" brushRef="#br0" timeOffset="69">10176 13545 7840,'-6'-6'15,"1"-1"-9,5 4-1,0 1-2,-6-3-2,5 5 1,-8 5-2,6 3 1,-1 2-1,4 2 1,0 3-1,0 0 0,0 5 0,0-1 0,0 7 0,0 0 0,0 5 0,0-5 0,0 5 0,0-4 0,0 3 0,0-3 0,1 3 0,3-3 0,-2-6 0,6-5 0,-4 0 0,3-1 0,-4-3 0,1-5 0,1-3 0,-1 4 0,-1-6 0,2 3 0,-3-5 0,3-5 0,-5-1 0,0-5 0</inkml:trace>
  <inkml:trace contextRef="#ctx0" brushRef="#br0" timeOffset="70">9982 13568 7874,'0'-11'0,"0"-1"0,0 1 0,2 3 0,6 0 0,0 1 0,8 1 0,-4-3 0,-1 5 0,5-5 0,2 3 1,9-6-1,0 1 0,-1 3 0,-3 1 0,0 4 0,0-1 0,-2 3 0,-2 1 0,-2 0 0,-6 0 0,-3 5 0,-1 3 0,-4 2 0,1 1 0,-3 2 0,-1 2 0,0-1 0,0 5 0,-5 0 0,-3 4 0,-6-4 0,-1 0 0,-1-4 0,0 4 0,0-5 0,-3 2 0,2-4 0,6 0 0,0-2 0,-1-3 0,6-2 0,-4 1 0,7-5 0,-4 3 0,4-3 0,-2-1 0,5 0 0,5 0 0,1 0 0,6 0 0,0 0 0,4 0 0,-2 0 0,5 0 0,0 0 0,4 0 0,-1 4 0,1-1 0,0 1 0,0 1 0,-4-2 0,0 5 0,-1-1 0,1 5 0,1-1 0,-5 0 0,1 1 0,-5-1 0,0-4 0,-4 3 0,-2-4 0,-5 6 0,0-1 0,0 0 0,-5 1 0,-3-1 0,-7 6 0,1-3 0,-5 5 0,0-5 0,-4 2 0,0-4 0,0 4 0,6-3 0,-5 2 0,3-7 0,-1 0 0,1-4 0,2 0 0,6-4 0,-1 0 0,6 0 0,1 0 0,5-5 0,0-1 0,0-6 0,5-4 0,1-2 0</inkml:trace>
  <inkml:trace contextRef="#ctx0" brushRef="#br0" timeOffset="71">10519 13340 7893,'0'-12'0,"0"1"0,0 3 0,0 1 0,0 4 0,0-2 0,0 5 0,5 0 0,-3 0 0,6 0 0,-1 5 0,5 3 0,1 2 0,2 1 0,-1 1 0,5-1 0,-4 4 0,4 0 0,-4 6 0,4-2 0,0 2 0,4 2 0,-4 1 0,0 3 0,-5-3 0,1 3 0,-2 1 0,-1-2 0,-2 9 0,-3-5 0,2 6 0,-5-6 0,0 3 0,-4 1 0,-1 1 0,-3-1 0,-6 0 0,-6 0 0,0 1 0,1-1 0,-3 0 0,-5 0 0,0-4 0,0-4 0,1-7 0,-1 3 0,0-4 0</inkml:trace>
  <inkml:trace contextRef="#ctx0" brushRef="#br0" timeOffset="72">11135 13442 7889,'0'-6'6,"-1"1"-3,-3 5-1,3-5 0,-4 4 0,5-4 0,0 5-2,0 5 0,0 5 0,0 5 1,0 7-1,0 0 0,0 6 0,0 7 0,-1 4 0,-3 3 0,1-2 0,-4 2 0,4 0 0,-1 4 0,3-6 0,1-1 0,0-5 0,0-4 0,0 2 0,0-5 0,4-2 0,0-6 0,3 1 0,-3-4 0,4-1 0,-4-4 0,-1 1 0,-3-1 0,0-5 0,0-1 0,0-5 0,-5 0 0,-1 0 0</inkml:trace>
  <inkml:trace contextRef="#ctx0" brushRef="#br0" timeOffset="73">10964 13625 7885,'0'-18'11,"1"1"-6,3 1 1,-1 4-3,4-4 1,1 4-2,3 0 1,1 5-3,-1-1 1,2 2-1,2-2 0,2-1 0,2 5 0,2-3 0,-2 3 0,3-4 0,1 5 0,-1-1 0,1 4 0,-4 0 0,0 0 0,0 0 0,4 0 0,-4 1 0,0 3 0,-5 2 0,1 6 0,-6 3 0,-1 0 0,-5 5 0,0-1 0,-1 3 0,-2 1 0,-9 0 0,-3 0 0,-7 3 0,0 1 0,-2-2 0,-2-6 0,0 3 0,0-3 0,2-3 0,2 0 0,-3-9 0,9 3 0,-7-8 0,5 1 0,0-1 0,7-2 0,0 0 0,6 0 0,-3 0 0,5 0 0,5-2 0,2-1 0,4-4 0,0-4 0</inkml:trace>
  <inkml:trace contextRef="#ctx0" brushRef="#br0" timeOffset="74">11672 13340 7871,'0'-12'11,"0"5"-4,0-1-4,0 5 0,0-3 2,0 2-1,0 3 0,0-4-1,0 5-2,-5 0 0,4 1-1,-3 3 0,-1 2 0,1 6 0,-4 0 0,5 4 0,-6 1 0,1 6 0,2 4 0,-2 0 0,1 4 0,-5 0 0,1 3 0,-1 4 0,1 1 0,-1 3 0,2 1 0,3-5 0,-2 2 0,5-2 0,0-6 0,4 2 0,4-7 0,0-1 0,6-3 0,1-4 0,1 3 0,4-10 0,-4 5 0,-1-6 0,1 1 0,-1-1 0,0-3 0,1-1 0,-1 0 0,1 0 0,-1 2 0,1-5 0,-5 4 0,1-5 0,-4 2 0,3-1 0,-4-2 0,7 8 0,-9-9 0,4 4 0,-5-5 0,0 5 0,0-4 0,0 4 0,-5-5 0,-1 0 0</inkml:trace>
  <inkml:trace contextRef="#ctx0" brushRef="#br0" timeOffset="75">11992 13511 7906,'-5'-6'7,"4"-5"0,-5 9-1,6-6-1,-5 6-1,4-8-1,-9 8-2,4-3 0,-6 5 0,1 0 0,3 5-1,1 3 1,-1 6-1,-3 1 0,-1 5 0,1-1 0,-1 3 0,1 1 0,-1 3 0,1 1 0,3 5 0,1-2 0,4-1 0,-1 2 0,3-4 0,1 3 0,1-6 0,3-1 0,-1-4 0,4-4 0,2-6 0,7 3 0,-4-5 0,3 1 0,3-3 0,1-5 0,3 0 0,-4 0 0,3 0 0,-3-5 0,3-2 0,-1-4 0,1-5 0,-8 3 0,7-9 0,-5 3 0,1 1 0,-5-1 0,0 0 0,1-3 0,-6 0 0,-2 3 0,1-3 0,-1 3 0,-2-1 0,-5 1 0,-4-3 0,-4 3 0,-1-1 0,1 1 0,-6 1 0,-2 3 0,-1 4 0,1-1 0,-2 2 0,1 6 0,0 0 0,1 4 0,-1 2 0,5 2 0,-1 2 0,5 5 0,0 1 0</inkml:trace>
  <inkml:trace contextRef="#ctx0" brushRef="#br0" timeOffset="76">11832 13728 7978,'-6'0'0,"1"0"0,5 0 0,5 0 0,1 0 0,5 0 0,6-4 0,2 0 0,3 0 0,0-1 0,2 3 0,3-6 0,-1 4 0,4-3 0,-5 3 0,2-4 0,-7 6 0,-1-2 0,-9 2 0,2-2 0,-3 2 0,-2-3 0,1 5 0,-5 5 0,2 2 0</inkml:trace>
  <inkml:trace contextRef="#ctx0" brushRef="#br0" timeOffset="77">12426 13648 7965,'-12'0'0,"1"0"0,3 0 0,1 0 0,4 0 0,-2 0 0,5 0 0,5 4 0,3 0 0,6-1 0,1-3 0,2 0 0,-2 0 0,3 0 0,4 0 0,-3 0 0,0 0 0,-1-1 0,1-3 0,2 3 0,-6-3 0,1-1 0,0 1 0,-8-3 0,4 3 0,-8 0 0,1 4 0,-5 0 0,-5 0 0,-2 5 0,-4 2 0</inkml:trace>
  <inkml:trace contextRef="#ctx0" brushRef="#br0" timeOffset="78">12414 13819 7965,'0'-6'0,"0"1"0,6 5 0,1 0 0,3 0 0,2 0 0,4-1 0,3-3 0,-1 2 0,1-1 0,-4 1 0,4 2 0,-5 0 0,2 0 0,1-5 0,-4 4 0,2-3 0,-2 3 0,-2 1 0,1 0 0,-6 0 0,4 5 0,-3 1 0</inkml:trace>
  <inkml:trace contextRef="#ctx0" brushRef="#br0" timeOffset="79">13020 13488 7886,'-7'-5'0,"-3"4"0,9-9 0,-4 3 1,5-4 5,0 4 0,-5 2-5,4 5 1,-4 2-1,5 1 0,0 5-1,0 7 1,0 2-1,0 2 0,0 6 0,0-2 0,0 7 0,0 1 0,1 2 0,3 1 0,-2-1 0,6-2 0,-6 0 0,2-4 0,1-2 0,-1-6 0,4 2 0,-5-6 0,2-1 0,-1-6 0,-2 2 0,3-4 0,-5 0 0,-2-1 0,-1-5 0,1 0 0,-8 0 0,4 0 0</inkml:trace>
  <inkml:trace contextRef="#ctx0" brushRef="#br0" timeOffset="80">12883 13591 7905,'0'-12'0,"0"1"0,0 0 0,0-1 0,5 1 0,-4 3 0,3 0 0,1 1 0,-1-5 0,5 5 0,-2-1 0,3 1 0,2-5 0,1 5 0,2-1 0,-3 2 0,4-2 0,0-1 0,-1 5 0,4-3 0,-3 3 0,3 0 0,-4 4 0,1 0 0,0 0 0,-7 0 0,2 0 0,-3 5 0,-1 3 0,-2 3 0,-5 4 0,0-1 0,0 5 0,-5 0 0,-2 4 0,-9 0 0,-3 0 0,0 0 0,-4 0 0,8 0 0,-11-1 0,9-4 0,-2-3 0,3-2 0,4-2 0,6-3 0,2 0 0,3-6 0,1 3 0,5-6 0,2-3 0,4 2 0,0-6 0,2 6 0,2-2 0,-2-1 0,2 1 0,1-4 0,0 4 0,3 1 0,-4 3 0,5 0 0,-1 0 0,-1 0 0,1 0 0,-1 1 0,1 3 0,-2-2 0,-1 6 0,-4-1 0,5 0 0,-9 3 0,-1-2 0,-4 2 0,0 1 0,3 4 0,-3 1 0,-3 0 0,-3-1 0,-10-1 0,1 5 0,-5-3 0,1 3 0,-4-5 0,1 1 0,1-3 0,-1 0 0,0-1 0,-4 1 0,4-5 0,0 1 0,5-6 0,-7 4 0,8-6 0,-2 0 0,6 0 0,1 0 0,6 0 0,-3-6 0,5-1 0,0-3 0,10-2 0,3 1 0</inkml:trace>
  <inkml:trace contextRef="#ctx0" brushRef="#br0" timeOffset="81">13271 13385 7957,'0'-11'0,"0"-1"0,0 1 0,0 0 0,0-1 0,0 6 0,0-4 0,1 8 0,3-1 0,-3 1 0,4 2 0,-3 0 0,2 0 0,-2 0 0,6 0 0,-2 5 0,2 3 0,2 1 0,-3-2 0,7 7 0,2-2 0,3 3 0,-4 0 0,5 2 0,-1 2 0,3 4 0,1 0 0,-4 1 0,0 6 0,-5-3 0,1 3 0,-2 1 0,-2 3 0,-1 0 0,-2 0 0,1 1 0,-6-1 0,1-4 0,-4 1 0,0-6 0,0 3 0,-1-5 0,-3 0 0,-2 0 0,-6 0 0,1-4 0,0 0 0,-1-5 0,1 1 0,-5-4 0,1-3 0,0 2 0,4-2 0,-6-3 0,-1 0 0</inkml:trace>
  <inkml:trace contextRef="#ctx0" brushRef="#br0" timeOffset="82">14208 13465 7991,'-7'0'0,"2"0"0,0 0 0,4 0 0,-4 5 0,5 2 0,0 4 0,0 6 0,0 2 0,4 2 0,-1 2 0,6-3 0,-1 3 0,-2-6 0,2 5 0,-4-1 0,3 2 0,0-4 0,0 0 0,0-5 0,-4 1 0,-1 1 0,1 0 0,2-5 0,-1-3 0,0-1 0,-4 1 0,0-1 0,0-4 0,0 2 0,-5-5 0,-1 0 0,-6 0 0</inkml:trace>
  <inkml:trace contextRef="#ctx0" brushRef="#br0" timeOffset="83">13991 13739 7975,'5'-7'0,"2"-1"0,8 6 0,5-2 0,-1 2 0,3 2 0,0-3 0,8-1 0,1-4 0,3 4 0,0-4 0,1 6 0,-2-7 0,-3 6 0,3-1 0,1-1 0,7-2 0</inkml:trace>
  <inkml:trace contextRef="#ctx0" brushRef="#br0" timeOffset="84">14961 13454 7886,'-6'-1'12,"2"-3"-6,-2 2-3,5-8 0,-5 8 1,6-6-1,0 6-1,0-3-2,-5 5 0,4 5 0,-3 2 1,3 8-1,1 4 0,0 4 0,0 4 0,4-2 0,0 6 0,3-1 0,-3 5 0,4-1 0,-4 0 0,3-4 0,-3 1 0,4-6 0,-5 2 0,2-3 0,-1-1 0,-2-4 0,1 0 0,-1-5 0,-2 2 0,0-4 0,0-6 0,0-1 0,0-5 0,0-5 0,0-2 0,-5-9 0,-2-1 0</inkml:trace>
  <inkml:trace contextRef="#ctx0" brushRef="#br0" timeOffset="85">14813 13477 8011,'6'-12'0,"-1"1"0,0-3 0,3 2 0,-3-2 0,9 6 0,-3-4 0,3-2 0,3 8 0,1-6 0,1 1 0,0 0 0,0-1 0,4 1 0,-1 3 0,1 1 0,0 4 0,0-1 0,-1 3 0,-3 1 0,1 0 0,-5 0 0,4 4 0,-4 0 0,-3 4 0,-5 0 0,-3 3 0,4 5 0,-7 1 0,-1 6 0,-6 4 0,-9 0 0,-3 0 0,-5 0 0,0-3 0,0 3 0,-3 1 0,-1-2 0,0-4 0,4-7 0,6-2 0,0-7 0,6 3 0,-1-5 0,6 0 0,1-9 0,5-2 0,0-4 0,0 0 0,10-6 0,3-1 0</inkml:trace>
  <inkml:trace contextRef="#ctx0" brushRef="#br0" timeOffset="86">15567 13180 7829,'0'-7'25,"0"2"-16,0 0 1,0 4-2,0-4-6,-5 10 1,2 1-2,-5 6 0,1 4 0,-5 3 0,-3 3-1,0 1 0,-5 5 0,1 2 0,-2 7 0,2 1 0,-2 1 0,2-1 0,3-1 0,5 5 0,1-4 0,6 4 0,0-5 0,4 1 0,1-3 0,3 0 0,4-2 0,7-3 0,-1-2 0,5-5 0,-1-4 0,1 0 0,1-6 0,-5-2 0,4 0 0,-3-3 0,-1 1 0,-4-2 0,1 2 0,-1-5 0,-4 0 0,3 1 0,-5-2 0,2 4 0,4-4 0,-5 2 0,0-5 0,4 5 0,-3 1 0</inkml:trace>
  <inkml:trace contextRef="#ctx0" brushRef="#br0" timeOffset="87">15921 13420 7918,'0'-12'9,"0"4"-6,0 1-2,0 4 0,-2-3 1,-1 2 0,1 3-1,-3-4 0,5 6 0,0 3 0,0 0-1,0 7 0,0-1 0,0 9 0,0 0 0,0 4 0,0 4 0,0-1 0,2 6 0,1-1 0,-1 0 0,1 0 0,2 1 0,-1-6 0,0 1 0,-4-4 0,4-2 0,0-2 0,0 2 0,-4-6 0,1-1 0,3-7 0,-3 4 0,4-5 0,-5 0 0,0-1 0,0-5 0,0-5 0,0-1 0,0-5 0,-5-1 0,4-3 0,-3 0 0,1-2 0,-1 2 0,3 0 0,-3-8 0,-1 3 0,1-7 0,-4 3 0,6 1 0,-4-4 0,2 1 0,3-1 0,-4 4 0,5 0 0,0 0 0,0 2 0,0 2 0,0 2 0,1 7 0,3 3 0,-3 2 0,9 5 0,-5 5 0,3 2 0,1 3 0,-5 2 0,5-1 0,-3 2 0,5 2 0,1-2 0,-1 2 0,1-2 0,-1-2 0,0 1 0,1-6 0,-1-2 0,1 1 0,-1-1 0,1-2 0,-1-6 0,0 3 0,1-9 0,1 4 0,2-6 0,-3 1 0,0-1 0,-2 5 0,-2-1 0,2 0 0,1-3 0,1 0 0,-1-1 0,-3 1 0,-1-1 0,-4 1 0,1 0 0,-3-1 0,4 1 0,-4 4 0,4 2 0,-5 5 0,0 0 0,0 5 0,0 3 0,0 7 0,0 4 0,-3 8 0,-1 3 0,0 3 0,4 2 0,0-1 0,0 0 0,0 0 0,0 1 0,0-6 0,0-1 0,0-7 0,0-2 0,0-2 0,0-6 0,0 1 0,0-6 0,0-1 0,5 0 0,1 2 0</inkml:trace>
  <inkml:trace contextRef="#ctx0" brushRef="#br0" timeOffset="88">16389 13876 7940,'6'0'0,"4"0"0,-8-5 0,8-1 0,-9-5 0,5-1 0,-2 1 0,-2-1 0,1 1 0,-1-1 0,-2 1 0,0-4 0,0 0 0,1-6 0,3 2 0,-3-2 0,3-2 0,-3-1 0,-1-3 0,4 3 0,0-3 0,1-1 0,-1 2 0,-3-5 0,3 5 0,-3 0 0,-1 7 0,0-1 0,0 5 0,1-1 0,3 5 0,-3 3 0,3 1 0,-3 4 0,-1-2 0,0 5 0,2 5 0,1 3 0,0 7 0,5 4 0,-1 3 0,5 1 0,-1 2 0,0 5 0,5-3 0,-1 7 0,0-2 0,-3 2 0,-1-1 0,0-2 0,5 0 0,-1-4 0,0 0 0,-9-10 0,5 5 0,-5-9 0,4 3 0,-2-4 0,2-1 0,-8-1 0,6-2 0,-6 2 0,4-9 0,-6 9 0,-6-8 0,0 3 0,-10-5 0,-2 0 0</inkml:trace>
  <inkml:trace contextRef="#ctx0" brushRef="#br0" timeOffset="89">16469 13796 7914,'-8'0'0,"1"0"0,4-5 0,-2 3 0,5-6 0,1 6 0,3-2 0,2 1 0,6-1 0,1 2 0,2-6 0,3 6 0,9-8 0,-1 7 0,4-5 0,-4 6 0,2-8 0,0 3 0,1-4 0</inkml:trace>
  <inkml:trace contextRef="#ctx0" brushRef="#br0" timeOffset="90">16926 13488 7855,'0'-11'0,"0"-1"0,0 1 0,0-1 0,0 1 0,-5 0 0,3-1 0,-4 6 0,2 2 0,3 3 0,-4 6 0,5 4 0,0 5 0,1 3 0,3 6 0,-3 4 0,3-1 0,2 6 0,2-1 0,-2 0 0,2 0 0,-4 4 0,3-4 0,-4 3 0,1-7 0,1 2 0,-1-6 0,3 1 0,-3-9 0,0 0 0,-4-3 0,5-6 0,-4-1 0,4-5 0,-5 0 0,0-5 0,0-2 0,-1-4 0,-3 0 0,3 0 0,-9-1 0,3-4 0,-4-2 0</inkml:trace>
  <inkml:trace contextRef="#ctx0" brushRef="#br0" timeOffset="91">16869 13659 7855,'-12'-22'0,"1"-1"0,3 0 0,1 0 0,4 1 0,-1 3 0,3-1 0,1 5 0,0 0 0,0 3 0,5 0 0,3-4 0,3 7 0,4-2 0,3 2 0,0-2 0,5 3 0,-1 0 0,1 5 0,4-5 0,-2 5 0,2 0 0,-7 1 0,3 2 0,-4 2 0,0 1 0,-2 0 0,-6 5 0,-1-1 0,-2 5 0,-3-1 0,-5 1 0,-1 3 0,-3 0 0,-4 5 0,-7-1 0,-4-1 0,-8 1 0,3 0 0,-2 4 0,2-5 0,1-3 0,0 3 0,0 0 0</inkml:trace>
  <inkml:trace contextRef="#ctx0" brushRef="#br0" timeOffset="92">17348 13637 7871,'-6'-2'0,"2"-2"0,8 3 0,4-3 0,2 3 0,1 1 0,2-1 0,2-3 0,2 3 0,2-3 0,2 3 0,-2 1 0,1 0 0,0 0 0,1-4 1,-2 0 1,1 0-1,-1 4 0,2-1-1,-6-3 0,0 3 0,-3-3 0,-1 2 0,0-2 0,-4 2 0,-2-3 0,-5 5 0,-10 0 0,-3 0 0</inkml:trace>
  <inkml:trace contextRef="#ctx0" brushRef="#br0" timeOffset="93">17405 13751 7876,'-6'5'0,"-4"-4"0,9 4 0,-4 0 0,6-4 0,3 3 0,2-2 0,5-2 0,2 0 0,2 0 0,-1 0 0,5 0 0,0-4 0,4 0 0,0-5 0,0 1 0,0 2 0,0-2 0,-2 2 0,-2-1 0,3-4 0,-5 5 0</inkml:trace>
  <inkml:trace contextRef="#ctx0" brushRef="#br0" timeOffset="94">18068 13351 7959,'-7'-11'0,"-3"4"0,9-3 0,-3 2 0,3 3 0,0 0 0,-3 5 0,3 0 0,-4 2 0,5 1 0,-4 5 0,0 7 0,0 3 0,4 5 0,0 1 0,0 3 0,0 1 0,0 2 0,0 4 0,0 0 0,0-2 0,0 6 0,1-5 0,3 5 0,-1-6 0,4-1 0,0-10 0,0 2 0,2-4 0,-5 0 0,4-2 0,-5-6 0,2-1 0,-1-2 0,-2 2 0,3-9 0,-5 4 0,-5-5 0,-1-1 0,-1-3 0,-2 2 0,5-6 0,-5 0 0,3-8 0,-5-2 0</inkml:trace>
  <inkml:trace contextRef="#ctx0" brushRef="#br0" timeOffset="95">17931 13442 7959,'1'-11'0,"3"0"0,-3-1 0,9 1 0,-2-1 0,2 5 0,1-1 0,1 2 0,-1-2 0,2-2 0,2 2 0,-1-1 0,5 2 0,-1-3 0,1 2 0,3 2 0,-3-2 0,-3 6 0,6-9 0,-6 10 0,3-3 0,-2 3 0,-6 1 0,-3 0 0,-1 0 0,-4 1 0,1 3 0,-3 2 0,-1 6 0,-1-3 0,-3 2 0,-6-2 0,-5 6 0,-5-1 0,5 1 0,-5-2 0,1 2 0,2-2 0,2-1 0,2-1 0,2 0 0,1 1 0,2-1 0,-1 1 0,6-1 0,-1-3 0,4-1 0,0 1 0,5 3 0,1 1 0,9-5 0,1 1 0,0-4 0,-1 3 0,2-4 0,2 1 0,6 1 0,-2-1 0,-1 1 0,-3-2 0,-1-1 0,1 2 0,-2 2 0,-1 2 0,-8-2 0,4 1 0,-3 1 0,-3-2 0,-1 5 0,-5-4 0,0 3 0,0 2 0,-5 3 0,-3 0 0,-3 4 0,-4-4 0,-2 2 0,-2-2 0,-6-2 0,2 2 0,-2-2 0,2-2 0,-4-4 0,1-4 0,4-1 0,7-2 0,2 0 0,2 0 0,4 0 0,2-5 0,0-2 0,-1-4 0</inkml:trace>
  <inkml:trace contextRef="#ctx0" brushRef="#br0" timeOffset="96">18639 13260 7941,'0'-12'0,"1"5"0,3-1 0,-3 4 0,3-3 0,2 4 0,-4-3 0,1 2 0,-1 3 0,-2-4 0,0 15 0,-4-3 0,0 9 0,0 1 0,4 2 0,0 4 0,0 4 0,2-2 0,1 6 0,-1-1 0,1 4 0,4 2 0,0 2 0,-2-1 0,-1 5 0,-2-6 0,-2 3 0,3-8 0,1 0 0,0-6 0,-4 2 0,1-4 0,3-4 0,-3-3 0,4-4 0,-5-1 0,0 0 0,0-3 0,0 0 0,0-6 0,-3 4 0,-1-2 0,0-2 0,3 3 0,-3-5 0,3 0 0,-4-5 0,5 3 0,0-13 0,0 2 0</inkml:trace>
  <inkml:trace contextRef="#ctx0" brushRef="#br0" timeOffset="97">19004 13340 7952,'-6'-7'0,"1"-3"0,5 8 0,0-6 0,0 5 0,0-2 0,0 7 0,0 1 0,-4 4 0,0 4 0,-3 2 0,3 2 0,-5 4 0,1 8 0,2 2 0,-2 5 0,5 0 0,-5 1 0,5-1 0,0 0 0,1-5 0,2-2 0,5-4 0,3-4 0,7 3 0,-2-15 0,9 7 0,-3-10 0,2 0 0,2-4 0,0 0 0,0 0 0,0-2 0,-1-1 0,5-5 0,0-7 0,-1 2 0,-3-2 0,-4-3 0,0-1 0,-1 1 0,1-1 0,-2 4 0,-6-4 0,-3 0 0,-1-4 0,-4 4 0,1 0 0,-4 0 0,-4-4 0,-3 0 0,-4 1 0,-6-1 0,-2 0 0,-2 4 0,-2 0 0,-1 6 0,-3 2 0,3-1 0,-4 11 0,5-4 0,1 5 0,0 4 0,3 0 0,-3 4 0,10-1 0,-5 4 0</inkml:trace>
  <inkml:trace contextRef="#ctx0" brushRef="#br0" timeOffset="98">18879 13545 7961,'11'4'0,"1"0"0,-1 0 0,0-4 0,6 0 0,2 0 0,2 0 0,2 0 0,5-6 0,1 5 0,4-5 0,-2 2 0,4 2 0,-4-6 0,-1 5 0,-7 0 0,-4 0 0,0-1 0,-5 3 0,8-9 0,-4 3 0</inkml:trace>
  <inkml:trace contextRef="#ctx0" brushRef="#br0" timeOffset="99">19644 13465 7940,'-8'0'0,"1"0"0,4 0 0,-2 0 0,5 0 0,6 0 0,6 0 0,-1 0 0,4 0 0,3 0 0,1 0 0,3-4 0,1 1 0,0-5 0,-1 4 0,1-3 0,0 3 0,-4-4 0,0 4 0,-5-3 0,1 3 0,-2 0 0,-2 4 0,-4 0 0,-2 0 0,-5 5 0,-5-4 0,-2 5 0</inkml:trace>
  <inkml:trace contextRef="#ctx0" brushRef="#br0" timeOffset="100">19587 13648 7934,'5'-6'0,"1"1"0,6 5 0,-1-6 0,0 5 0,1-5 0,-1 2 0,6 3 0,1-4 0,1 3 0,0-1 0,0 1 0,4-1 0,2 0 0,-2-1 0,2 3 0,-6-3 0,-1 3 0,1 1 0,-5-1 0,1-3 0,-2 2 0,-2-3 0,1 5 0</inkml:trace>
  <inkml:trace contextRef="#ctx0" brushRef="#br0" timeOffset="101">20135 13774 7920,'6'-7'0,"-1"-3"0,-5 9 0,0-6 0,0 4 0,2 1 0,1-1 0,-1-4 0,2 0 0,-3 0 0,-1 0 0,4-1 0,-1-3 0,5-2 0,-4-2 0,3 1 0,-3-5 0,4 3 0,-4-3 0,3 0 0,-3-3 0,4-1 0,-4 0 0,3-4 0,-3 1 0,1-5 0,-1 4 0,-3-3 0,3 3 0,-3-1 0,-1 2 0,0 6 0,0-3 0,0 7 0,0 0 0,0 10 0,0-1 0,0 3 0,1 4 0,3 0 0,-2 6 0,1 5 0,0 2 0,1 2 0,2 4 0,5 8 0,1-2 0,-1 5 0,1 0 0,-1 0 0,6 3 0,-5-9 0,5 8 0,-6-6 0,1 1 0,-1-4 0,1 0 0,-1 0 0,-1-6 0,-2-1 0,1-4 0,-6 0 0,5-1 0,-4 1 0,0-1 0,-4 0 0,0-3 0,0 0 0,-5-6 0,-2 3 0,-4-5 0</inkml:trace>
  <inkml:trace contextRef="#ctx0" brushRef="#br0" timeOffset="102">20124 13682 7920,'7'0'0,"1"0"0,-1-4 0,5 1 0,3-5 0,0 4 0,2-3 0,-2 3 0,-1 0 0,5 4 0,-1 0 0,1 0 0,7 0 0,-7-5 0,9 4 0,-5-3 0,0-1 0,0 1 0,0-5 0,0 3 0</inkml:trace>
  <inkml:trace contextRef="#ctx0" brushRef="#br0" timeOffset="103">20535 13054 7920,'-10'6'0,"2"-1"0,-7-6 0,7-3 0,4 3 0,8-3 0,-1 3 0,4 1 0,1 0 0,3 0 0,1 5 0,-1 3 0,7 3 0,5 4 0,0-1 0,3 5 0,2 4 0,-1 4 0,-1 5 0,-3-2 0,-4 3 0,0 1 0,-5 1 0,2-1 0,-1 0 0,-4 0 0,3 1 0,-6-1 0,-3-4 0,-1 1 0,-3-1 0,-1 5 0,-5-5 0,-3 0 0,-3 0 0,-4 0 0,-2 2 0,-2-6 0,-3 1 0,3-4 0,3-5 0,-11 3 0,3-3 0</inkml:trace>
  <inkml:trace contextRef="#ctx0" brushRef="#br0" timeOffset="104">21220 13305 7921,'0'-11'0,"-4"3"0,0 1 0,-1 3 0,1-4 0,3 4 0,-3-3 0,3 4 0,1-2 0,0 5 0,0 5 0,0 3 0,4 8 0,0 7 0,3 1 0,-3 7 0,1-1 0,-1 5 0,-3 3 0,3 0 0,-1-2 0,0-5 0,-1 1 0,2-6 0,1 1 0,-2-4 0,1-4 0,-4 0 0,4-5 0,0 1 0,0-6 0,-4-1 0,5-6 0,-4 3 0,5-5 0,-2 0 0,-3-5 0,10-1 0,-5-6 0</inkml:trace>
  <inkml:trace contextRef="#ctx0" brushRef="#br0" timeOffset="105">21106 13294 7921,'5'-12'0,"-3"1"0,6 0 0,0-1 0,3 1 0,6 3 0,2 1 0,2 4 0,2-7 0,0 5 0,0-3 0,3-1 0,1 5 0,1-3 0,-1 3 0,-3 0 0,2 4 0,-3 0 0,-4 0 0,1 4 0,-4 0 0,-5 6 0,-3 1 0,-6 2 0,2 6 0,-8-4 0,-3 4 0,-9 0 0,-3 4 0,-3 0 0,-5 0 0,3 0 0,-3 0 0,3-6 0,1-1 0,2-4 0,2 0 0,6-6 0,5-2 0,6-3 0,-3-1 0,15-5 0,2-1 0</inkml:trace>
  <inkml:trace contextRef="#ctx0" brushRef="#br0" timeOffset="106">21962 13054 7921,'-6'0'0,"1"0"0,4 0 0,-3 0 0,-3 0 0,-4 1 0,0 3 0,-1 2 0,1 6 0,-4 4 0,-1 3 0,-3 3 0,4 1 0,-4 9 0,4 2 0,-2 4 0,2 0 0,6-3 0,-2 4 0,6 0 0,-3-1 0,6 4 0,-2-4 0,2 3 0,2-7 0,2 5 0,2-8 0,-2 3 0,6-8 0,3 1 0,4-4 0,2-1 0,-2-3 0,-2 1 0,2-5 0,-12-11 0</inkml:trace>
  <inkml:trace contextRef="#ctx0" brushRef="#br0" timeOffset="107">22134 13374 7777,'0'-12'0,"0"1"0,5 0 0,-4 4 0,-1 3 0,-8 8 0,2-1 0,-2 4 0,1 5 0,-5 3 0,1 5 0,0-1 0,0 7 0,4 0 0,-2 1 0,5-4 0,0 0 0,4 0 0,0-1 0,0 1 0,7-5 0,4-3 0,2-2 0,6-2 0,0 0 0,4-4 0,1-2 0,2-5 0,4 0 0,4 0 0,-2-5 0,2-2 0,-8-7 0,5-2 0,-7 0 0,-5 1 0,1 1 0,-4-5 0,-2 3 0,-7-3 0,0 4 0,-4-4 0,-1 0 0,1-4 0,-6 4 0,-5 0 0,-3 0 0,-5-4 0,-3 2 0,-7 2 0,0-2 0,-4 6 0,-1 1 0,-3 7 0,0 1 0,0 6 0,4 2 0,4 2 0,-3 2 0,-1 5 0</inkml:trace>
  <inkml:trace contextRef="#ctx0" brushRef="#br0" timeOffset="108">21962 13545 7777,'-6'6'0,"6"0"0,6-6 0,6 0 0,-1 0 0,1 0 0,-1 0 0,6 0 0,2 0 0,2-4 0,2 0 0,4-4 0,-1 5 0,6-1 0,-2 4 0,0-4 0,0 0 0,-5 0 0,2 4 0,-7 0 0,-1 0 0,-5-4 0,2 1 0,-4-6 0,0 2 0</inkml:trace>
  <inkml:trace contextRef="#ctx0" brushRef="#br0" timeOffset="109">22705 13442 7777,'11'-3'0,"1"-1"0,-5-1 0,1 1 0,-1 3 0,5-3 0,-1 3 0,1 1 0,-1-4 0,0 0 0,1 0 0,-1 4 0,2 0 0,2 0 0,-1 0 0,5 0 0,0 0 0,4 0 0,0-4 0,0 0 0,-4-1 0,0 2 0,-5 1 0,1-1 0,-2 1 0,-7 1 0,-2-3 0,-3 3 0,-6-4 0,-1 5 0</inkml:trace>
  <inkml:trace contextRef="#ctx0" brushRef="#br0" timeOffset="110">22659 13545 7777,'8'6'0,"-1"-2"0,1 1 0,3-1 0,4 0 0,1-4 0,3 0 0,-4 0 0,5 0 0,-1 0 0,-1 0 0,1 0 0,0-4 0,4 0 0,0 1 0,0 3 0,-4 0 0,0 0 0,0 0 0,-1 0 0,2-4 0,-5 0 0,4 0 0,-4 4 0,1 0 0,-5-5 0,0-1 0</inkml:trace>
  <inkml:trace contextRef="#ctx0" brushRef="#br0" timeOffset="111">23356 13659 7777,'0'-7'0,"0"-1"0,0 1 0,0-5 0,0-1 0,0-2 0,3 1 0,1-5 0,1 1 0,-1-1 0,-1-2 0,4 2 0,-4-7 0,1 0 0,-3-2 0,-1 1 0,0-2 0,0-5 0,0 3 0,0 1 0,0 4 0,0 0 0,0 2 0,0 1 0,0 1 0,0 3 0,0 3 0,0 4 0,0 6 0,0-4 0,0 9 0,0 6 0,0 7 0,5 6 0,0 4 0,3-3 0,6 7 0,-3 5 0,3 2 0,-3 1 0,5-2 0,-1 2 0,0-2 0,-3 6 0,-1-6 0,0-2 0,0-3 0,-4 3 0,3-5 0,-2 2 0,1-3 0,-2-1 0,4 0 0,-10-5 0,8 2 0,-5-5 0,4 0 0,-6-8 0,4 2 0,-2-6 0,-3 3 0,3-3 0,-3-1 0,-1 3 0,-5-10 0,-1 3 0,-6-8 0,1 4 0</inkml:trace>
  <inkml:trace contextRef="#ctx0" brushRef="#br0" timeOffset="112">23321 13522 7777,'13'0'0,"2"0"0,2 0 0,2 0 0,2-4 0,-2 1 0,-2-1 0,-2 4 0,3 0 0,1 0 0,-3 0 0,0 0 0,0 0 0,-1 0 0,1 0 0,0-5 0,2-2 0</inkml:trace>
  <inkml:trace contextRef="#ctx0" brushRef="#br0" timeOffset="113">23835 13043 7777,'2'-12'0,"1"1"0,4-3 0,4 2 0,6 4 0,2 8 0,-3 0 0,-1 0 0,-6 5 0,-1 2 0,-4 6 0,3 6 0,1 5 0,3 10 0,0 2 0,-4 2 0,3 3 0,-2 4 0,1-3 0,-2 0 0,0 0 0,-3 4 0,-3-1 0,3 1 0,-4-2 0,-4-2 0,1 0 0,-4-8 0,-1 6 0,-3-10 0,-6 2 0,-2-6 0,-2-6 0,-2 1 0</inkml:trace>
  <inkml:trace contextRef="#ctx0" brushRef="#br1" timeOffset="189">3929 15938 7866,'7'-6'0,"4"2"0,2-1 0,6 1 0,0-1 0,4 1 0,1 3 0,3-3 0,-2-1 0,5 1 0,-4-3 0,0 3 0,-1 0 0,-3 4 0,-3-1 0,0-3 0,-5 3 0,2-3 0,0 3 0,-1 1 0,-3 0 0,-5 0 0,1 0 0,3 0 0,1 0 0,-6 0 0,-1 0 0</inkml:trace>
  <inkml:trace contextRef="#ctx0" brushRef="#br1" timeOffset="190">4044 16052 7866,'-12'7'0,"1"-4"0,4 4 0,2-6 0,5 4 0,5-5 0,3 0 0,7 0 0,4 0 0,7-1 0,0-3 0,6 2 0,-1-6 0,0 2 0,0-2 0,6-2 0,-3 2 0,3 3 0,-3 1 0,0 3 0,0-4 0,1-1 0</inkml:trace>
  <inkml:trace contextRef="#ctx0" brushRef="#br1" timeOffset="191">12598 15241 7944,'-6'0'0,"-1"0"0,3 0 0,3 0 0,-4 2 0,5 1 0,-4 1 0,0 8 0,1-3 0,3 6 0,0 1 0,0 0 0,1 4 0,3-1 0,-2-1 0,6 1 0,-1-4 0,5 4 0,-4-5 0,-1 1 0,-4-2 0,0-2 0,4 6 0,-6-5 0,3 4 0,-3-4 0,-1 0 0,-5-6 0,-1-1 0</inkml:trace>
  <inkml:trace contextRef="#ctx0" brushRef="#br1" timeOffset="192">12369 15733 7841,'-6'0'0,"1"0"0,5 0 0,5 0 0,3 0 0,2 0 0,1 0 0,6 0 0,2 0 0,4 0 0,3 0 0,4 0 0,4 0 0,1 0 0,3 0 0,-1-2 0,5-2 0,0 3 0,4-3 0,-6-1 0,-2 1 0,-7 1 0,-5 3 0,-7 0 0,-3 0 0,-4 0 0,0 0 0,-6 1 0,-2 3 0,-8-3 0,-2 4 0</inkml:trace>
  <inkml:trace contextRef="#ctx0" brushRef="#br1" timeOffset="193">12438 16007 7850,'-11'-5'0,"4"3"0,2-8 0,6 8 0,3-6 0,3 4 0,4-3 0,2 3 0,2-4 0,3 6 0,5-2 0,1-1 0,2 1 0,0 0 0,4 4 0,-1 0 0,2 0 0,-2 1 0,-2 3 0,-8-1 0,0 4 0,-5 2 0,-3 6 0,-5-2 0,-2 2 0,-3 3 0,-1 1 0,-5 1 0,-2-1 0,-3 3 0,-2-3 0,-3 1 0,0-1 0,-4 2 0,3-6 0,0 0 0,1-3 0,2-1 0,-2 0 0,2 1 0,2-1 0,3-4 0,1-4 0,3 3 0,-4-3 0,6 1 0,-4-4 0,8 0 0,2 0 0,8 0 0,11 0 0,6-4 0,9 1 0,0-5 0,8 4 0,1-4 0,6 5 0,-2-2 0,-5 1 0,-6 3 0,-2-3 0,-7 2 0,2 8 0,-4 0 0</inkml:trace>
  <inkml:trace contextRef="#ctx0" brushRef="#br1" timeOffset="194">23174 15013 7807,'0'-11'0,"0"4"0,0-3 0,0 9 0,0-4 0,0 5 0,-5 5 0,3 5 0,-2 5 0,3 5 0,1 0 0,0 1 0,0 2 0,0 0 0,0 0 0,0-1 0,0 1 0,0-1 0,0-3 0,4 2 0,0-1 0,0-3 0,-4 2 0,0-5 0,0 2 0,0-4 0,0 0 0,5-1 0,1 0 0</inkml:trace>
  <inkml:trace contextRef="#ctx0" brushRef="#br1" timeOffset="195">22934 15550 7790,'5'-7'0,"2"4"0,4 1 0,0 2 0,6-3 0,2-1 0,2-1 0,2 1 0,1 3 0,3-3 0,2-1 0,5 1 0,-1 0 0,-2 4 0,2 0 0,-3 0 0,-2 0 0,-1 0 0,-3 1 0,-1 3 0,-6-1 0,-1 4 0,-1-3 0,-4 4 0,3-6 0,-7 8 0,4-3 0</inkml:trace>
  <inkml:trace contextRef="#ctx0" brushRef="#br1" timeOffset="196">23025 15790 7804,'-6'0'0,"6"-5"0,6 3 0,6-2 0,-5 3 0,1 1 0,-1 0 0,5 0 0,1 0 0,2 0 0,-1 0 0,5 0 0,0 0 0,4 0 0,-1 4 0,1 0 0,-4 3 0,0-3 0,-6 5 0,-2-1 0,-4 2 0,-7 1 0,0 1 0,0-1 0,-5 2 0,-3 2 0,-6-1 0,-1 5 0,-5-1 0,1 1 0,2 2 0,2-2 0,-2-1 0,2 1 0,2-4 0,2 5 0,6-7 0,-6 3 0,3-4 0,0 0 0,2-5 0,2 1 0,3-4 0,-3 3 0,3-4 0,6 2 0,3-5 0,3 0 0,4 0 0,3 0 0,5 0 0,3 0 0,1 0 0,5 0 0,-2 0 0,-1 0 0,2 0 0,-6 4 0,2 0 0,-6 1 0,-5-1 0,-1-3 0,-14 9 0,-6-9 0,-8 4 0</inkml:trace>
  <inkml:trace contextRef="#ctx0" brushRef="#br1" timeOffset="197">22054 15573 7768,'-6'0'0,"1"-5"0,5 3 0,5-3 0,-2 5 0,4 0 0,-4 0 0,3-1 0,-2-3 0,-3 3 0,4-4 0,-5 0 0,0-2 0</inkml:trace>
  <inkml:trace contextRef="#ctx0" brushRef="#br1" timeOffset="198">11410 15721 7861,'-6'0'0,"1"0"0,6-4 0,3 0 0,-3 1 0,4 3 0,-5 0 0,0 5 0,0 1 0,-5 0 0,-1 0 0</inkml:trace>
  <inkml:trace contextRef="#ctx0" brushRef="#br1" timeOffset="199">5072 15173 7998,'0'-8'0,"0"1"0,0 4 0,0-7 0,0 9 0,0-9 0,3 7 0,1-5 0,0 6 0,-4-4 0,0 2 0,0 2 0,0-3 0,0 5 0,5 0 0,-4 2 0,3 1 0,-3-1 0,-1 8 0,0-8 0,0 6 0,-1 0 0,-3 3 0,3-3 0,-3-1 0,-1 5 0,1 3 0,-5 1 0,2 0 0,-3 0 0,-2 3 0,1 3 0,-1-3 0,1 6 0,0 2 0,-1 1 0,1-2 0,1 2 0,2 3 0,-2 0 0,2-4 0,-1 4 0,2-5 0,-2 5 0,5-5 0,-1 2 0,1-1 0,3-3 0,-3 3 0,3-2 0,1 2 0,0-3 0,0 2 0,0-1 0,0-3 0,0 1 0,0 0 0,1-1 0,3-3 0,1 2 0,3-2 0,2-1 0,-3 1 0,0 0 0,0 4 0,0 0 0,0 0 0,2 0-1,-5-1 0,4 1-2,-5 0 0,5 0 0,-4 0 1,5-2 0,-2-2 1,0 2 0,0-6 0,1 0 0,3-3 0,1-1 0,-1 0 0,1-1 0,-1-2 1,0 1-2,1-5 1,-1 5 0,1-3 0,-5 2 0,1-1 0,-6-3-1,2 4 1,-3-6 0,-1 8 0,0-7 0,0 5 0,0-6 1,0 4 0,0-2-1,0-3 1,0 5-1,0-6 1,6 0 0,-5 0 0,4 0 0,-5 0 0,0 0 0</inkml:trace>
  <inkml:trace contextRef="#ctx0" brushRef="#br1" timeOffset="222">10451 14865 7888,'-12'0'0,"1"0"0,0 0 0,3 0 0,0 0 0,6 0 0,-3-2 0,5-2 0,0 3 0,0-4 0,0 5 0,0 5 0,0 3 0,3 2 0,1 1 0,5 1 0,-1-1 0,2 6 0,1 2 0,1 0 0,-1 4 0,2-3 0,2 7 0,-1 2 0,5 1 0,-4-1 0,4 2 0,-3-1 0,3 5 0,-4 0 0,4 3 0,-5-1 0,1 5 0,-2 0 0,-2 3 0,1 2 0,-1 3 0,-5-7 0,-2 3 0,-3-1 0,-1 1 0,0 1 0,0-9 0,0 3 0,0-7 0,0 3 0,0-7 0,-3-2 0,-1-1 0,-5-3 0,1-1 0,2-2-3,-2-2 0,1 2 0,-5-6 0,0 1 0,-4 0 0,4-4 0,-3 3 1,2-2 0,1-1 0,1-2 0,0-3 0,-1 4 1,1-4 0,3 2-1,0-1 1,6-2-1,-2-2 1,-2-3-1,5 4 1,-5-5 0,6 0 1,6 0 0,-1-1 0,2-3 0,3-2 0,-3-6 0</inkml:trace>
  <inkml:trace contextRef="#ctx0" brushRef="#br1" timeOffset="223">14676 15447 7766,'-3'-8'0,"-1"1"2,0 4 2,4-2 0,0 0-2,0 4 0,0-4 0,0 5-2,0 5 1,0 1-1,0 6 0,-1-1 0,-3 0 0,3 5 0,-3-1 0,3 5 0,1-1 0,0 3 0,0 1 0,0-1 0,0 1 0,0-1 0,0-3 0,0 1 0,0-5 0,0 1 0,0-5 0,0-3 0,0-1 0,1-3 0,3 4 0,-3-6 0,5 3 0,-2-5 0,-3 0 0,4 0 0,1-5 0,0-1 0</inkml:trace>
  <inkml:trace contextRef="#ctx0" brushRef="#br1" timeOffset="224">14448 15641 7827,'11'-5'0,"1"3"0,-1-6 0,6 4 0,2-4 0,2 6 0,2-2 0,0-1 0,0 1 0,5-1 0,2 1 0,3 3 0,2-3 0,-2-1 0,-3 1 0,-2-1 0,-5 2 0,-5 1 0,-2-3 0,-5 5 0</inkml:trace>
  <inkml:trace contextRef="#ctx0" brushRef="#br1" timeOffset="225">15442 14933 7830,'5'-6'0,"-4"-1"0,3 4 0,-2 1 0,2-2 0,-3 2 0,3-2 0,3 3 0,-6-4 0,4 5 0,-5 0 0,-5 5 0,2-3 0,-4 6 0,-1 0 0,-3 3 0,-1 4 0,1 1 0,-2 0 0,-2-1 0,5 4 0,-5 8 0,4-2 0,-4 6 0,6 0 0,2 8 0,0-4 0,0 3 0,-2 1 0,5 0 0,-4 0 0,5-1 0,-1-3 0,4 4 0,-1-4 0,-3-1 0,2-1 0,-1-2 0,1 1 0,2-6 0,2 5 0,1-5 0,0 6 0,5-2 0,-1 0 0,5 0 0,-2 1 0,-3 3 0,2-4 0,-5 1 0,4-2 0,-4 1 0,1 2 0,-2-5 0,0-1 0,5-3 0,-1 0 0,5 0 0,-1-5 0,0-3 0,1-2 0,-1-2 0,4 0 0,1 1 0,-1-5 0,-4 1 0,1-4 0,-1 4 0,1-6 0,-1 2 0,-5 2 0,5-5 0,-10 10 0,4-10 0,-5 4 0,0-5 0,5 0 0,1 0 0,6 0 0</inkml:trace>
  <inkml:trace contextRef="#ctx0" brushRef="#br1" timeOffset="226">21415 14842 7823,'-7'-7'0,"2"2"0,4 1 0,-3 1 0,3-1 0,-5 4 0,2 0 0,3 0 0,-4 0 0,5 0 0,5 0 0,-3 4 0,6-1 0,-4 6 0,3-1 0,-3 2 0,4 2 0,-5-2 0,5-3 0,0 3 0,3-2 0,-1 2 0,-2 2 0,3-1 0,1 0 0,-1 1 0,4-1 0,-2 1 0,-2-1 0,-3 4 0,0 1 0,-5 0 0,5-1 0,-5 2 0,0 2 0,2 2 0,-1-2 0,0-1 0,-4 1 0,1 0 0,3 4 0,-3-4 0,3 0 0,1 0 0,-1 4 0,5-4 0,-1 0 0,-2-1 0,2 1 0,-5 3 0,5-3 0,-5 2 0,0 2 0,-1-1 0,-2-3 0,0 2 0,0-2 0,0 3 0,0 1 0,3-2 0,1-2 0,0 3 0,-4-3 0,4 1 0,0-1 0,-1 3 0,-3-3 0,0 1 0,0-1 0,0 3 0,0-3 0,0 1 0,0-1 0,-5 3 0,-2-3 0,0-2 0,0 2 0,3-3 0,-4 3 0,5-5 0,-5 1 0,5-2 0,0-2 0,-2 2 0,1 2 0,-1-6 0,1 2 0,3-2-2,-3 3 0,-1-1 0,1 0 1,-5-3-1,1 0 1,2-2 0,-2 2 0,5 0 0,-5-4 0,4 4 1,-3-4 0,4 5-1,-1-2 1,-2-2-1,5 5 1,-4-7 0,5 5 0,-2-6-1,-1 2 1,1-3 0,-4 0-1,2 3 1,3-2 0,-9 8 0,7-8 0,-4 6 0,4-6 0,-2 9 0,5-9 0,0 6 0,0-6 0,0 3 0,0 0 0,0-3-1,0 3 1,0-5 0,5 0 0,-4 0 0,9 0 0,-3-5 0,4-2 0</inkml:trace>
  <inkml:trace contextRef="#ctx0" brushRef="#br1" timeOffset="265">4238 17126 7794,'-8'0'0,"1"0"0,3 0 0,-4 0 0,4 0 0,-3 0 0,3 0 0,-4 0 0,6 0 0,-8 0 0,8 0 0,-3-1 0,5-3 0,5-3 0,2-4 0,4 0 0,1-1 0,-1 1 0,0 3 0,1 1 0,-1 0 0,1 0 0,-5 0 0,1 3 0,0 3 0,3-4 0,0 5 0,1 0 0,-1 0 0,1 0 0,-5 4 0,1 0 0,-1 1 0,5-1 0,-1-3 0,1 3 0,-5 1 0,1-1 0,0-1 0,3-3 0,0 4 0,1 0 0,3 0 0,0-4 0,1 0 0,-5 0 0,-3 0 0,-1 0 0,1 0 0,3 0 0,-4-5 0,3 3 0,-9-8 0,4 8 0,-5-6 0,0 4 0,0-3 0,0 3 0,0-4 0,0 4 0,0-3 0,0-1 0,-5 2 0,-1 1 0,-6 10 0,1 1 0</inkml:trace>
  <inkml:trace contextRef="#ctx0" brushRef="#br1" timeOffset="266">4204 17343 7794,'0'-6'0,"0"-1"0,0 3 0,0 3 0,0-9 0,0 4 0,0-2 0,0 0 0,0 5 0,0-5 0,5 4 0,2-3 0,0 3 0,0-4 0,0 4 0,0-3 0,3 4 0,-2-1 0,-2 3 0,2 1 0,0 0 0,3 0 0,-3 0 0,-1 0 0,1 0 0,3 0 0,4 0 0,1 0 0,0 0 0,-1 0 0,-2 4 0,2 0 0,-3 1 0,-5-1 0,3-2 0,-2 6 0,-2-4 0,2 3 0,-5-4 0,5 3 0,-4-2 0,5-3 0,-2 4 0,0-5 0,1 0 0,-4 0 0,3 0 0,-3 0 0,4 0 0,-5 0 0,5 0 0,-2-1 0,2-3 0,2 3 0,-2-3 0,-3-2 0,5-1 0,-4-4 0</inkml:trace>
  <inkml:trace contextRef="#ctx0" brushRef="#br1" timeOffset="267">5060 17069 7794,'0'-8'0,"0"1"0,0 3 0,0-4 0,0 4 0,0-3 0,0-1 0,0-3 0,0-1 0,1 2 0,3 2 0,-1 0 0,4 4 0,1-1 0,3 1 0,1 3 0,-1-3 0,1 3 0,-1 1 0,0 5 0,1 2 0,-1 3 0,1 2 0,-1 0 0,1 4 0,-5 1 0,1 6 0,-6 0 0,2 0 0,-4 0 0,-4 0 0,-3 3 0,-8 1 0,-1 3 0,-7-3 0,3-3 0,-7-1 0,0-6 0,0 5 0,0-5 0,4 2 0,6-9 0,1 1 0,4-3 0,0 0 0,5 1 0,-1-6 0,6 1 0,-2-4 0,8 0 0,2 0 0,5 0 0,6 0 0,2 0 0,4-1 0,3-3 0,-2 3 0,3-3 0,2-1 0,2 1 0,-2 0 0,1 4 0,-3 0 0,4 0 0,-6 0 0,2 0 0,-5 0 0,-3 0 0,2 0 0,-6 0 0,0 0 0,-3 0 0,-5 0 0,1 0 0,-6 0 0,9 0 0,-5 0 0</inkml:trace>
  <inkml:trace contextRef="#ctx0" brushRef="#br1" timeOffset="268">6008 16897 7794,'-13'0'0,"-2"0"0,-1 0 0,-3 0 0,-3 6 0,3 1 0,-6 3 0,-2 2 0,-5 0 0,2 4 0,-2-2 0,2 5 0,0-4 0,4 4 0,5 0 0,-1 4 0,3-4 0,0 0 0,2 0 0,6 4 0,-1 2 0,1-2 0,3 6 0,1-6 0,4-1 0,-1-3 0,4-2 0,4 2 0,0-1 0,7-3 0,-1-3 0,9-1 0,2-1 0,5-6 0,2 0 0,3-4 0,2 0 0,-3 0 0,3-1 0,1-3 0,-4-2 0,-4-6 0,-3 5 0,-4-1 0,1 2 0,-4-2 0,-6-2 0,-1 3 0,-5-4 0,-6 1 0,-5 2 0,-9-2 0,-3 2 0,-6 0 0,-2 0 0,-8 3 0,1 5 0,-7 0 0,3 0 0,-3 1 0,7 3 0,-1 1 0,8 3 0,0 2 0,4-3 0,6 0 0,1 0 0,4 1 0,0 3 0</inkml:trace>
  <inkml:trace contextRef="#ctx0" brushRef="#br1" timeOffset="269">6613 16932 7794,'0'-12'0,"-5"6"0,3 1 0,-6 5 0,1 1 0,-5 3 0,1 2 0,-1 6 0,0 0 0,-4 4 0,4-2 0,-4 5 0,2 0 0,-1 3 0,3 0 0,-4-3 0,2 3 0,-1-3 0,1 6 0,-5 2 0,4-1 0,-4-3 0,1-1 0,-1-3 0,-1 1 0,5-5 0,1 1 0,6-5 0,-1 0 0,5 1 0,-3-5 0,3 1 0,0-5 0,4 2 0,1-5 0,3 0 0,-1-5 0,4-3 0,-3 2 0,4-2 0,-6-5 0,3-4 0</inkml:trace>
  <inkml:trace contextRef="#ctx0" brushRef="#br1" timeOffset="270">6259 16943 7794,'-11'0'0,"-1"-5"0,6-1 0,1-6 0,5 6 0,0 1 0,1 5 0,3 0 0,-1 0 0,4 0 0,1 0 0,8 5 0,2 1 0</inkml:trace>
  <inkml:trace contextRef="#ctx0" brushRef="#br1" timeOffset="271">6579 17263 7794,'-6'6'0,"1"1"0,5-4 0,0-1 0,0 3 0,0-5 0,5 0 0,-3 0 0,6 0 0,-6-5 0,9-2 0,-5-4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5950 15281 7912,'0'-7'-830,"0"-1"816,0 5 1,0-3 169,0 2 1,-1 3 200,-3-3-270,3-2 0,-5 5 396,2-3-347,3-3 0,-8 5 99,5-6 0,-5 6 140,1-2-155,-2-2 0,-3 4-30,-2-2 1,1 3-14,-5 1 0,4 0-109,-4 0 0,0 0 68,-4 0 1,2 5-54,2 3 1,-2 2 66,6 1 1,0 1-116,3-1 1,1 5-14,-1-1 0,6 5 27,2-1 0,3 1-17,1-1 0,1 3-121,3-3 1,2-2-27,6-2 0,3-3 100,0 0 0,9-2-66,-1-2 1,3-3 78,-3-5 1,-1 0-6,1 0 1,0 0 73,0 0 0,0-5 15,0-3 1,-1-3-15,1-5 1,0 4 4,0-4 0,-5 0-34,-3 1 0,-2-4 14,-2 3 1,-1-4-192,-2 1 0,-3 1 60,-5-1 0,0 4-209,0-4 0,-3 5-56,-4-1 1,-1 3-40,-7 5 0,1 2 64,-1 5 0,-3 0-31,-5 0 0,4 5-85,0 2 0,5 4 67,-1 0 0,2 4 162,2 0 1,-1 6 41,1-2 0,-1 1 163,1-1 0,0 3 0,-1-5 0,1 6 0</inkml:trace>
  <inkml:trace contextRef="#ctx0" brushRef="#br0">5756 15498 7912,'-6'0'1060,"-4"0"-833,8 0 1,-4 0 157,2 0 1,2 4-122,-6 0 1,4 1 45,-3-1 0,3 1-65,-4 2 0,4 3 7,-3-2 0,0 6-95,0 1 0,-3 4 27,2-3 0,3 3-48,1-4 1,3 4-135,1-4 0,0 4-142,0-4 1,6 1 100,6-5 0,0-1 8,7-2 1,0 1 17,4-6 1,0 1-99,0-4 0,4 0 14,-1 0 1,5-1-11,-5-3 1,5-2 39,-5-6 0,1-3 53,-4 0 1,-1-2 4,-3 2 1,1 1-11,-5-5 1,-5 1-131,-6-1 1,1-2 10,-1 2 1,-5 1 35,-7-1 0,-3 4-60,-5-4 1,-3 6-194,-7 2 0,-3 0 42,-6 8 1,1 0-138,0 7 0,1-2-87,2 6 1,0 1 133,4 6 0,2-1-227,6 5 630,2-5 0,1 8 0,-2-5 0</inkml:trace>
  <inkml:trace contextRef="#ctx0" brushRef="#br0">5482 15864 7885,'-5'6'77,"2"-1"144,-4-5-191,4 0 33,-2 0 1692,5 0-1415,0 5 1,5-4-125,3 3 0,2-1 40,1 0 0,6-1-15,2 2 0,4-3 23,3-1 1,0 0-50,4 0 1,5 0 12,3 0 1,5 0-108,-1 0 0,7 0 80,4 0 1,5-5-508,2-3 0,3-2 314,-31 4 0,0 1 1,2-2-1,0 1-159,-2-2 1,0 1 0,29-5-49,-4 1 0,-10-1-99,-9 5 0,-7 2 43,-5 1 1,-10 3-406,-5 1 294,-7 0 1,-4 0 60,-8 0 0,-7 1-592,-4 3 0,-3 1 897,0 2 0,-6-2 0,-1-5 0</inkml:trace>
  <inkml:trace contextRef="#ctx0" brushRef="#br0">5756 16081 7792,'-10'-12'549,"2"1"-398,3 4 0,5 1 517,0 2 216,0 3-215,0-4-471,0 5-86,-5 0 1,4 5-39,-3 3 1,3-2 53,1 2 1,-4 0-161,0 8 1,0-4 97,4 4 0,0-4-159,0 0 0,0-1-46,0 1 0,6-1 122,1 0 1,3-3-16,2 0 0,0-5 45,4 5 1,-2-5-6,5 0 0,0-1 50,3-2 1,1-2 14,0-1 0,0-4-74,0-4 0,0-1 37,0 1 1,-6 0-68,-1-1 0,-5 1 60,-3-1 0,0 0-179,-4-4 1,0 4-77,-4-4 1,-4 2-106,0-1 1,-6 3 115,-1-4 1,-2 4-70,-6 0 0,0 6-89,-4 2 1,0 3-226,1 1 1,-1 0 144,0 0 1,4 5 174,0 2 0,5 4 278,-1 0 0,-3 6 0,0 0 0</inkml:trace>
  <inkml:trace contextRef="#ctx0" brushRef="#br0">5745 16240 7939,'0'-6'2295,"0"1"-1962,0 5 0,-4 5-271,0 3 1,-4-1-16,5 5 0,-5-3-108,4 6 0,-3-1 111,3 1 1,0-2-116,4 2 0,0 1 93,0 0 0,1-1-116,3-4 1,2 1-10,6-1 0,3 1 113,0-1 1,6-1 85,-2-2 0,-2 1-60,2-5 1,0-1 9,4-3 0,0 0-48,0 0 0,1 0-4,3 0 0,-3-5 35,3-2 1,-7 0-4,-1 0 0,-1-1-29,1-3 1,-4-1 17,-7 1 1,0-4-104,-4-1 0,4 0 91,-4 1 1,-2 1-166,-6-5 0,-2 5-40,-5-2 1,-6 0-64,-2 1 1,-3-1 28,0 5 1,-2 1-146,-3 2 1,3-1-29,-3 6 0,3-1 67,1 4 1,4 1-27,0 3 0,5-2-63,-1 6 425,2 0 0,2 3 0,-1 0 0</inkml:trace>
  <inkml:trace contextRef="#ctx0" brushRef="#br0">6339 16126 7777,'0'-11'478,"0"-2"59,0-2 0,1 2-292,3-2 1,-2 6-32,6 2 1,-6 3 603,2-4 966,-3 6-686,-1-4-708,0 6 1,0 6-288,0 1 0,0 8 101,0 4 1,0 3-75,0 1 1,0 3 1,0 1 1,0 4-108,0-5 0,0 5-123,0-5 0,4 2 61,0-1 1,4-3-198,-5 3 0,6-7 140,-1-1 0,-2-5-103,2 1 0,-4-6-366,3-1-408,-4-6 171,7 3-467,-9-5 1267,4 0 0,-5-5 0,0-1 0</inkml:trace>
  <inkml:trace contextRef="#ctx0" brushRef="#br0">7469 15578 7832,'0'-11'697,"0"-1"525,0 6-357,0 1-44,-5 5-342,4 5 0,-4 2-126,5 9 0,0 3-29,0 7 0,0 0-75,0 4 0,0-3-1,0 3 1,4-4-92,-1 0 0,1 2-92,-4-1 0,2-4-70,1-4 0,-1-4-96,1 4 0,-1-5-499,-2 1 1,0-6 310,0-1 0,0-4-1611,0 3 487,0-4 764,0 2 1,0-6 79,0-3 1,0 1 568,0-4 0,-5-6 0,-2-5 0</inkml:trace>
  <inkml:trace contextRef="#ctx0" brushRef="#br0">7309 15795 7832,'-6'0'637,"1"0"0,6 0-181,3 0 1,2 0 200,6 0 1,4 0-204,3 0 1,7 0 0,2-1 100,1-3 0,3 1-231,6-4 1,-3 3-230,3-4 1,-4 5-205,-3-5 0,-1 5-282,-7 0 1,3-2-1488,-7 1 1878,-3 0 0,6-1 0,-5-1 0</inkml:trace>
  <inkml:trace contextRef="#ctx0" brushRef="#br0">8748 15167 7802,'0'-12'152,"0"1"-152,0 5 343,0-4 559,0 3 382,0 1-349,0 1-90,0 5-563,0 5 1,0 2-44,0 9 0,0 1-56,0 6 1,0 1 12,0 3 1,0-2-91,0 6 1,0-4 62,0 3 1,0-5-187,0 2 0,2-3-205,1-1 0,0-1-303,5-3 1,-5-3 15,5-4 1,-4-1-1439,3 0 716,-4-4-122,2 3 1353,-5-9 0,0 4 0,0-5 0</inkml:trace>
  <inkml:trace contextRef="#ctx0" brushRef="#br0">8314 15692 7795,'-11'0'560,"5"0"-67,1 0 1449,5 0-1688,5 0 1,1 0 252,5 0 0,2-1-62,2-3 0,4 3-54,8-3 0,0 3-90,7 1 1,0-1 2,12-3 1,-2 3-119,10-3 1,-5-1-165,4 1 0,4-4 39,4 4 0,-28 0 0,-1 0 51,29-4 0,-29 3 0,1 1-241,28-4 1,0-2-139,-4 3 0,-3-4-263,-4 0 0,-2 5 259,-10 2 0,-6 3-493,-9 1-100,-1-5 228,-14 3 1,-5 1-447,-19 5 0,-3 5 108,-11-2 974,-1 3 0,-8-3 0,-2-2 0</inkml:trace>
  <inkml:trace contextRef="#ctx0" brushRef="#br0">8554 15989 7795,'-6'-11'501,"2"-1"-322,3 1 1,1 0 633,0-1-90,0 6 374,-5-4-672,3 8 0,-4-3-96,2 5 0,-1 2-243,-2 1 0,-4 4 22,4 4 1,-3 2-51,-2 2 1,5-1 115,-1 5 1,6-4-127,-2 4 1,2-1-47,2 1 0,2-1-164,2-3 0,3-2-125,8 2 1,-1-4 158,5-3 0,0 1-69,4-5 1,0 0 107,0-4 1,4-2 50,-1-2 0,2-2 14,-1-5 0,-3-1-3,3 1 1,-5-2 29,-3-2 0,-2 1 26,-6-5 0,-1 4-158,-2-4 0,-3 5 126,-5-2 1,-1 0-331,-3 1 1,-7-4-107,-8 3 1,-3 1-119,-1 4 0,-1 4 76,-3 4 1,3 1-69,-2 2 0,-2 2 193,1 1 1,2 0 154,6 5 1,-2 3 200,6 4 0,-4 2 0,4-2 0,-4-1 0,4 5 0,-1 0 0,5 4 0</inkml:trace>
  <inkml:trace contextRef="#ctx0" brushRef="#br0">8463 16138 7795,'6'0'0,"1"-2"667,-4-1 20,-1 1 166,3-3-520,-5 5 0,-2 2 92,-1 1 1,-4 4-105,-4 4 0,-1 1-115,1-1 0,3 4-48,1 0 0,3 4 11,-4-3 1,6 3-151,-2-4 0,3 4 78,1-4 1,6 4-139,6-4 1,0 2-20,7-2 0,-2-2-56,6 2 0,-3-6 56,7-1 0,-3-6 91,-2 2 0,5-3 150,0-1 0,1 0-81,-2 0 0,0-5 35,4-2 1,-4-4-25,0 0 0,-2-4 47,-1-1 0,-5-3-95,-3 4 0,-3-4-137,-5 4 1,-2-5 21,-5 1 0,-1-2-254,-3 2 0,-7-2-533,-8 2 0,-4 2 368,-4 2 1,1 2-120,-9 2 1,5 4 23,-4 4 0,1 1-31,6 2 0,2 2 200,6 1 1,0 0 396,7 5 0,-2-1 0,8 5 0</inkml:trace>
  <inkml:trace contextRef="#ctx0" brushRef="#br0">9137 15932 7766,'-7'-11'0,"2"-1"97,5 1 1,0 3 429,0 1 366,0-1 1,0 0 144,0 1 378,0 4-498,0-2-539,-5 5 0,4 7-163,-3 4 0,3 2 12,1 6 1,0 1 8,0 7 1,0-3-13,0 2 0,4 4-112,-1 0 1,3-1 67,-3 2 1,0-5-269,4 5 1,-3-6-15,4 2 0,0-4-72,3-4 1,0-3 80,1-4 0,-1-1-51,1 0 0,-5-4 96,1-3 1,-4-3-94,3-1-920,-4 0 406,2 0 654,-5 0 0,-5-10 0,-2-3 0</inkml:trace>
  <inkml:trace contextRef="#ctx0" brushRef="#br1">15989 15007 7700,'0'-6'236,"0"-1"398,0 4 185,0 1-328,0-3 109,0 5 1,0 5-406,0 3 1,0 2 24,0 1 1,4 1-74,0-1 1,0 6-132,-4 2 1,0-1 56,0 1 0,0 0 62,0 3 0,1 0-175,3-3 1,-3 1-73,3-4 0,-2 3-117,2-4 0,-1-1-298,4-7-395,-4 4-153,7-5-344,-9 0 1419,4-1 0,-5 0 0,0 2 0</inkml:trace>
  <inkml:trace contextRef="#ctx0" brushRef="#br1">15692 15464 7768,'-11'0'401,"5"0"94,0 0 414,6 0-324,0 5-379,0-4 0,0 6 152,0-4 23,0-1 60,0 3-40,6 0-89,0-4 0,5 4-70,1-5 0,-1 0 1,1 0 0,4 0-27,3 0 0,3 0-6,0 0 0,6-4-22,3 0 0,2-3 12,1 3 1,2-4-84,2 5 1,1-5 85,3 4 1,1-1-261,-5 1 1,3 2-32,-7-6 0,7 6-18,-7-2 0,-1 1 86,-3 0 1,-4 1-66,0-2 0,-3 3-42,-4 1 1,-2 0-354,-6 0-398,-5 0 345,5 0-389,-10 0 411,4 0 1,-4 0-859,3 0 91,-3 0 934,4 0 0,-15-5 0,-2-1 0</inkml:trace>
  <inkml:trace contextRef="#ctx0" brushRef="#br1">15921 15704 7690,'-7'0'236,"2"0"1,5-2 449,0-1 96,-5 1-528,4-3 0,-5 5 82,2 0 0,1 0-181,-4 0 0,-1 2-85,-3 1 0,-1 4 104,1 4 0,-1 1-25,1-1 0,5 0-59,2 1 0,-1-1-138,1 1 1,0 3-100,4 0 1,0 0 76,0-3 0,4 0 39,0 4 1,5-4 13,-2 4 1,3-5-119,2-3 1,-1 2 35,1-3 1,4-2-17,3-1 1,-1-2 149,1-2 1,0-2 85,4-2 0,2-2 16,-2-5 1,2-5-83,-6 1 0,-2 0-6,-2 4 1,-6-5-35,-1 1 0,-6-5 11,2 1 1,-3 1-131,-1-1 0,-5 1-272,-2-1 1,-7-1-179,-2 5 0,-4-1 202,1 5 0,-3 1-177,0 2 0,-1 3 133,0 5 1,-2 0 65,2 0 0,-1 4 149,8 0 0,-3 6 49,4 1 0,0 2 132,3 6 0,1-4 0,0 4 0,-1-5 0,1 3 0</inkml:trace>
  <inkml:trace contextRef="#ctx0" brushRef="#br1">15864 15921 7701,'6'6'505,"-1"4"0,-5-7-413,0 4 1,0-3 154,0 4 1,-4-4 248,0 3-343,-4 1 1,2 4-75,-1 4 0,0-4 96,4 4 1,1-4-81,-1 0 0,1-1-61,2 1 1,0 3-12,0 0 0,2 0-95,1-3 0,-1 3 6,1 0 0,4-1 15,0-6 0,4 2 85,0-3 0,0-1-13,1-3 1,4 2 68,3-1 1,3 0 2,1-4 1,-4-1 70,0-3 0,0 1-102,4-4 1,-4-1 163,0-3 0,-5-1-98,1 1 1,-6 0-81,-2-1 0,-3-1-51,4-2 1,-6 1-186,2-5 0,-8 5 20,-3-1 1,-7-1-228,-1 0 1,-4-1-84,3 5 1,-4-2 191,1 7 0,-3 1-66,0 3 0,3 1-76,0 2 0,5 0-451,-2 0 487,4 0 392,0 5 0,1 2 0,-1 4 0</inkml:trace>
  <inkml:trace contextRef="#ctx0" brushRef="#br1">16412 15761 7699,'-8'-8'271,"1"1"467,4 4-15,-7-7 497,9 9-393,-4-4-180,5 5-483,0 0 1,0 5 83,0 2 1,0 5 128,0 3 1,0 3-158,0 4 1,0 1-1,0 0 1,0 0-42,0 0 0,3 0-25,1 0 0,5-1-170,-1 1 1,-2 0 89,2 0 1,-5-4-195,5 0 1,-4-5 55,3 1 1,-4-2-76,1-2-82,2 1-159,-5-1-227,4 1-500,-5-6 50,0-1 1,-1-5-187,-3 0-204,3-5 1447,-4-1 0,0-6 0,-1 1 0</inkml:trace>
  <inkml:trace contextRef="#ctx0" brushRef="#br1">17006 15304 8955,'6'0'1009,"-1"0"1,-5 1-772,0 3 0,0 2-40,0 6 0,1 3-31,3 0 1,-3 6 42,3-2 1,-2 2-127,-2 2 1,0 0 42,0 0 0,0-4-150,0 0 1,0-4-46,0 4 1,0-5-482,0 1-346,0-2 1,0-2 38,0 1-1376,0-6 959,0-1 1273,0-5 0,0-5 0,0-1 0</inkml:trace>
  <inkml:trace contextRef="#ctx0" brushRef="#br1">16891 15475 8472,'8'0'895,"0"0"0,-1 0-713,5 0 0,4 0 16,3 0 0,-1 0-61,1 0 1,0 0-41,4 0 1,-4 0-223,0 0 1,0-4-793,4 1 0,-2-1 511,-2 4 1,2-4 405,-6 0 0,5-10 0,-2 2 0</inkml:trace>
  <inkml:trace contextRef="#ctx0" brushRef="#br1">17679 14938 7743,'0'-6'-871,"0"0"976,0 2 531,0 3-59,0-4 1,-1 1 268,-3 0-79,3 0-614,-4 4 0,4 0 12,-3 0 1,1 5-3,-4 3 1,3 2-113,-4 1 1,2 1 45,-2-1 0,0 2-170,4 2 0,-4-1-1,4 5 1,1-5 20,3 1 0,0 2-123,0-2 1,1 0-24,3-3 1,2-5-26,5 1 1,6-5 121,2 0 0,2-1 27,2-2 0,1 0 54,3 0 0,-3-5 3,3-3 0,0-2 107,-5-2 1,2 1-58,-8 0 1,-1-5-27,-4 1 1,-1 0 2,-2 3 1,-3-3 8,-5 0 1,0 0-88,0 3 0,-7-3-131,-1 0 1,-9 0-162,6 3 1,-8 5 114,0-1 0,-3 5-91,0 0 1,-1 1 38,0 2 1,4 5 49,0 3 0,1 2 104,-1 2 1,-1-1 143,4 0 0,1 2 0,4 2 0,-1-2 0,1 9 0,0-5 0</inkml:trace>
  <inkml:trace contextRef="#ctx0" brushRef="#br1">17634 15064 7747,'5'6'0,"-4"0"11,4-6 1,-5 1 314,0 3 221,0-3-155,0 9 0,-5-4-42,-2 6 1,-4-1-88,0 1 1,1 0 74,2 4 0,-2-2-137,2 5 0,-2-2-49,-1 2 0,3 3-26,1-3 0,4-1-112,-1 1 0,3-1 68,1 1 0,0 1-201,0-5 0,5 0-55,3-3 0,2-1 122,1 1 0,5-2-42,-1-3 0,5-2 60,-1-5 1,3 0-17,0 0 1,1 0 48,0 0 0,1-5-2,3-2 1,-3-5-12,3-3 0,-7 2 0,-1-2 1,-6-1-20,-2 0 0,-1-3 32,-6 4 1,0-5-213,-4 1 0,-5 1-87,-3-1 0,-7 1-93,-4-1 1,-4 3 28,-4 4 1,2 6-107,-5 2 1,4-1 87,0 1 1,7 2 126,3 6 0,4 1-303,0 2 558,1 3 0,-1 2 0,1 6 0</inkml:trace>
  <inkml:trace contextRef="#ctx0" brushRef="#br1">17474 15532 7735,'-11'7'-43,"-1"-2"64,6-5 0,1 1 304,5 3 100,0-3 28,0 4 18,0-5 1,5 0-245,2 0 0,0 0 12,0 0 0,1 0-22,3 0 0,6 0-13,2 0 1,2 0 22,2 0 1,5-4-16,3 1 1,2-5-59,1 4 0,4-3 58,0 3 1,4-4-139,-4 4 0,4-5-10,-4 2 1,-1 2-77,-7 1 1,2-1 60,-5 1 0,-2 0-51,-6 4 1,1-4-266,-4 1 1,-5-1-9,-3 4-388,-6 0-233,3 0 138,-15 0 0,2 0 121,-7 0 0,1 0 637,-1 0 0,-3 0 0,-5 0 0</inkml:trace>
  <inkml:trace contextRef="#ctx0" brushRef="#br1">17611 15715 6983,'5'-6'388,"-4"-4"235,4 3-127,-5-4 1,0 3 371,0 1-34,0 4-328,-5-2-273,-1 5 1,-5 5-85,-1 3 0,-1 2 0,-2 1 0,3 2-24,-4 2 1,5-2 70,3 2 0,-2 2-276,2-2 1,3 4-54,2-4 0,1 0-58,2-3 0,0-1 27,0 1 1,4-1-65,0 0 0,5-3 83,-2 0 1,7-6-6,2 2 0,4-3 112,-1-1 0,3-1-39,0-3 1,5-1 106,0-3 1,-1-2-33,-3 3 1,-5-3 24,-3-2 1,0-1-14,-3-2 0,1 3 9,-10-4 0,1 4-65,-4 0 0,0-3-81,0 0 1,-5-2-193,-3 2 0,-3 2 90,-4-2 1,-3 6-13,-5 2 1,-3 4-83,-1-1 0,0 3-63,4 1 1,1 1 54,-1 3 1,4 2 57,0 6 0,3-1 126,-3 1 0,5 3 147,-1 0 0,3 0 0,0 2 0,1 1 0</inkml:trace>
  <inkml:trace contextRef="#ctx0" brushRef="#br1">17497 15909 7784,'0'7'464,"-2"-1"15,-1-2 0,1-2 14,-1 6 0,-2-4-122,1 3 1,-5 2-269,1 6 1,-1-2 57,2 2 0,-2 2-180,5-2 1,-4 4-15,5-4 0,-1 2-42,4-2 0,0-2 108,0 2 1,0-2-61,0-2 0,5-1-125,3-2 1,3 2 99,4-2 1,-1-3-36,5-1 0,0-3 44,4-1 0,0 0 27,0 0 1,0 0 38,-1 0 0,5 0 75,0 0 0,-1-5-72,-3-3 1,-4-2 7,0-1 1,-5-1 63,1 1 0,-7-2-66,-4-2 0,-3 2-51,-1-2 1,-1-2-78,-3 2 1,-7-4-199,-8 4 1,-3 0 36,-1 3 0,-3 1-107,-1-1 1,0 2 24,4 3 1,1 2-52,-1 5 1,1-4 56,3 0 1,1 0 38,3 4 1,6 0 293,-2 0 0,7 5 0,-1 2 0</inkml:trace>
  <inkml:trace contextRef="#ctx0" brushRef="#br1">17988 15784 7690,'0'-12'0,"0"1"841,0 4 137,0-3 60,0 9-262,0-4-22,0 5-388,0 5 0,0 3-89,0 7 0,0-1-40,0 5 0,0 0-42,0 4 1,0-4-38,0 0 0,0 0-15,0 4 0,0 3-105,0 1 0,1 0 65,3-5 0,-3-2-196,3-1 1,1-4 40,-1 4 0,4-5-80,-5 1 1,2-6-263,-1-2 169,-3-4-357,5 7-325,-1-9 141,-4 5 0,3-6 147,-8 0 619,3-6 0,-10 0 0,5-5 0</inkml:trace>
  <inkml:trace contextRef="#ctx0" brushRef="#br1">18902 15270 7725,'-2'-7'-269,"-2"4"0,3 0 1329,-3-1-279,3 3 267,1-4-585,0 5 0,0 5-8,0 3 1,1 3-109,3 4 0,-3-1 70,3 5 0,-1 0-56,1 4 1,-3 1-113,3 3 0,1-3-87,-1 3 1,4-3 48,0-1 1,-2-1-168,2 1 1,-5-1-145,0-3 1,2 1-438,-1-5 158,0 1 0,-4-5-1360,0 0-945,0-4 1983,0-2 0,-1-5 109,-3 0 0,1 0 592,-4 0 0,-1-10 0,-3-3 0</inkml:trace>
  <inkml:trace contextRef="#ctx0" brushRef="#br1">18742 15510 8072,'7'0'826,"1"0"0,-3 0-461,6 0 1,-2 0-40,6 0 0,3 0 45,1 0 1,3 0-238,1 0 0,0-2 90,-1-2 0,-3 3-234,0-3 1,0 2-348,4-2 0,0 3-489,0-3 1,-4-1 845,0 1 0,0-5 0,4 3 0</inkml:trace>
  <inkml:trace contextRef="#ctx0" brushRef="#br1">19587 14984 7749,'0'-11'-74,"0"-1"1,0 1-294,0-1 795,0 1 1,4 0-88,-1-1 1,1 1 64,-4-1 0,4 5-86,0-1 1,1 4 382,-1-3-493,2 4 0,5-2 12,1 5 1,-4 0-39,-1 0 1,1 0 16,3 0 1,-1 1-159,-2 3 1,2 3 113,-2 4 0,-3 2-182,-1 2 0,-3 3-38,-1 4 0,0 1-48,0 0 1,-5 0 43,-3 0 0,-2 1-135,-1 3 0,-5-3 54,1 2 0,-4-2 95,4-1 1,-4 0-103,4 0 0,-1-5 78,5-3 1,0 2 30,-1-2 1,4-4 32,1-3 0,4-4 8,0 3 18,1-4 100,2 2 1,5-5-7,3 0 0,2 0-54,2 0 1,3-1 104,0-3 1,5 1-25,-1-4 0,3 3-32,1-4 1,0 4-99,-1-3 1,1 4-131,0-1 1,-1 2-68,-3-2 0,-3 3-353,-4-3 0,-1-1-1319,0 1 1337,1 0 0,-5 3-408,1-3 936,-5 3 0,2-9 0,-5 3 0</inkml:trace>
  <inkml:trace contextRef="#ctx0" brushRef="#br1">20181 14824 7778,'5'-6'0,"-4"-4"0,4 7 238,-5-4 0,1 4 1012,3-1-343,-3 3-405,5 1 1,-8 6-48,-2 6 0,2 0-133,-6 8 0,4 0-195,-3 6 0,1-1 27,-2 1 0,-2 2-125,2-1 1,2-1 106,-2-3 1,4 0-88,-3 0 0,4-4-20,-1 0 1,3-5-188,1 1 1,1-2-129,3-2 0,-1-3 127,4 0 1,1-6-80,3 2 0,1-3-9,-1-1 1,4 0-11,1 0 0,-1 0 62,-4 0 0,1-1-71,-1-3 0,1 2-11,-1-6 0,-5 4-661,-2-3 88,3-1 397,-6-4 176,4 1 0,-5 3 124,0 1 0,0 3 40,0-4 0,-4 5 162,0-5-69,0 5 224,4-7 1,0 8-9,0-6 359,0 6 860,0-3-654,6 5-106,-5 0 1,4 1-194,-5 3 0,0-2 70,0 6 0,0 3-171,0 4 0,0 1-186,0-5 0,0 4-62,0 1 1,0-1-112,0-4 0,0 2-208,0 2 220,0-2 1,0 3-2079,0-4 1136,0-6 928,0 4 0,-5-9 0,-2 5 0</inkml:trace>
  <inkml:trace contextRef="#ctx0" brushRef="#br1">19678 15464 7700,'-11'0'0,"4"5"18,-3-4 325,9 4 178,-4 0 0,4-3 292,-3 1 214,3-1-436,-5-2-173,6 5 40,0-4 32,0 4 24,0-5 6,6 0-169,0 0 0,5 0-87,1 0 1,0 0 111,4 0 1,-2 0-84,5 0 0,0 0-52,4 0 1,1 0-140,2 0 1,3-4 19,6 0 1,3-1-30,0 2 0,5 0 5,-1-5 0,2 6-324,2-2 1,0-1 138,-1 1 1,0-1-147,-3 1 0,-3 3-97,-5-3 0,-3-1 139,-1 1 0,-6 1-394,-1 3-33,0-5 275,-10 3 0,-2-4-175,-7 2 0,-9 3-311,-7-3 1,0 3 275,-7 1 0,0 0-397,-4 0 0,-1 0 950,-3 0 0,3 0 0,-4 0 0</inkml:trace>
  <inkml:trace contextRef="#ctx0" brushRef="#br1">19815 15738 8484,'-6'-6'1506,"-4"1"-1062,3 5-247,-4 0 1,0 3 110,-1 1 1,1 5-52,-1-1 0,1 2-138,-1 1 1,1 1-29,0-1 1,-1 4-141,1 1 0,4-1 71,4-4 0,1 1-129,2-1 0,0 0 38,0 1 0,2-1-187,1 1 1,5-5 92,7 1 0,-1-6 19,5 2 0,0-2 78,4-2 0,0 0 30,0 0 1,0-6-4,-1-1 1,1-3 28,0-2 0,-1 1 11,-3-1 1,-3 1-31,-4 0 1,-2-5 12,-3 1 1,-1-4-73,-6 4 1,0-2 56,0 2 1,-7 2-261,-4-2 1,-6 3-54,-6 0 0,1 2-39,-1 2 1,-4-1 61,0 6 1,0-1-61,0 4 0,4 4 123,0-1 0,0 10 96,4-1 1,3 2 161,1-3 0,2 0 0,1 1 0,2 0 0,3 4 0,-3-4 0,3 5 0</inkml:trace>
  <inkml:trace contextRef="#ctx0" brushRef="#br1">19632 15909 7678,'0'12'683,"0"-6"-342,6 4-44,-5-3 0,4 4 567,-5 0-578,0 1 0,0 0 59,0 4 0,0-4-139,0 4 0,0-4-13,0 0 1,4 3-182,0 0 1,1 0 77,-2-3 1,2 1-166,3 2 1,2-3 45,-2 4 1,3-5-52,4-3 1,-1 2 11,5-3 0,1-1-17,2-3 0,1-1 74,0-2 1,0 0 24,0 0 1,0 0 107,-1 0 0,1-4-87,0 0 1,-5-5 61,-3 2 1,-2-7-103,-2-2 1,-4 1-7,-4 4 0,-1-5-26,-2 1 1,-7-5-138,-4 1 0,-6 2 0,-5 2 0,-3 0-156,-1 4 0,0-3-149,-4 6 1,5 3 143,-2 1 1,-1 3-62,1 1 0,2 0-35,6 0 0,2 0 44,6 0 0,1 1 387,2 3 0,-2-3 0,4 4 0</inkml:trace>
  <inkml:trace contextRef="#ctx0" brushRef="#br1">20283 15704 7704,'0'-7'764,"0"-3"470,0 9-258,0-9 146,0 9-680,0-5 1,2 8-121,2 2 0,-3 2-33,3 5 1,-3 4-93,-1 1 0,0 3-66,0-4 1,0 5 89,0-1 1,0 3-127,0 1 0,0-2-10,0-2 1,0 3-56,0-3 0,0 3-201,0 0 1,1 1 84,3 0 0,-3-4 11,3 0 1,1-5-9,-1 1 0,1-2 67,-1-2 1,-2-3-38,6 0 26,-6-6-130,4 8-284,-1-8-1409,-4 3 1374,4-5 0,-6-4 476,-3 0 0,-2-5 0,-6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17:14.963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FF0000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4740 12540 7266,'-7'0'413,"2"0"0,4 0 206,-3 0-194,3 0-240,-4 0 1017,5 0-1190,0 5 1,0-2 52,0 4 1,0-3-252,0 4 102,0-6-25,0 8 0,1-7-33,3 5 147,-3-6 1,9 3-34,-2-5 0,-2 0 30,2 0 0,-4 0-12,3 0 8,1 0 0,3 0 151,1 0-105,-1-5 1,-1-1 7,-2-6 0,1 5 113,-5-1 0,1 2-132,-1-2 1,-3-2 139,3 2 0,-3 2-110,-1-2 1,-1 2 76,-3-1-70,-3-4 0,-4 6-63,0-2 1,-1-2 20,1 5 1,-1 0-89,1 4 0,0 0-32,-1 0 1,1 0 111,-1 0 0,1 4-100,-1 0 1,5 5 71,-1-2 0,6 0-21,-2 0 17,-3 1 4,6 3 23,-4 1-25,5-1-83,5 1 89,2-1 0,3-3-96,-3-1 0,3-4 83,-2 1 1,-2-3-41,2-1 29,0 0 1,3-1 172,1-3-124,-1-3 0,0-4 39,1 0 18,-1-1 1,-3 1-48,-1-1 118,-4 1-81,2-1 19,-5 1 0,-1 3-80,-3 1 0,-2 4 0,-6-1 0,5 3 3,-1 1 0,0 0 4,-3 0-102,0 0 0,-1 0 100,1 0 0,4 1-45,4 3 1,-3-1 26,3 4 1,-1-3-276,4 4 259,0-1 1,0 5-164,0-1 0,1-3 80,3-1 1,-2-4 43,6 1 0,-4 1 17,3-1-87,1 0 230,4-4-158,-1 0 1,-3-6 441,-1-1-248,-4-3 1,2-6 217,-5 1 1,0 0 413,0 4-485,0-1 0,-5 2-236,-3 2 1,2 0 0,-2 4-43,-1 1 1,-1 2-505,-1 1 439,4 5 0,2 1-1856,5 6 868,0-1 1049,0 1 0,5 4 0,2 2 0</inkml:trace>
  <inkml:trace contextRef="#ctx0" brushRef="#br1" timeOffset="1">5402 12403 8012,'0'-6'1898,"0"1"-928,0 5-632,0-5-158,0 3 0,-4-4 169,0 2-293,1 3-39,3-9 216,0 3-180,0 1 0,-4-4-112,0 2 1,0-2 99,4-1 0,0-1-109,0 1 1,0-2 112,0-2 0,0 2-5,0-2 1,0 1 34,0-1 1,0 2 2,0-2 0,0 2-151,0 2 117,0-1 0,0 1-51,0 0 0,0-2 67,0-2 1,0 1-218,0-5 1,0 0 111,0-4 1,0 1-130,0 3 0,0-2 81,0 2 0,0-2 31,0 2 0,0-2 89,0 2 0,0 2-31,0 2 0,0 2 73,0 2 0,0-2-96,0-2 1,0 2 107,0-2 0,0 2-67,0 2 1,0-2 110,0-2 0,0-2-132,0-2 0,0-2-10,0 2 1,0-3 44,0-1 0,0-3-135,0-1 1,0 0-72,0 5 0,4-5 155,0 0 0,3 1-149,-3 3 0,0 0 82,-4 0 1,1 4-21,3 0 0,-3 5 38,3-1 0,-3 1 1,-1-1 0,0 2-16,0-2 1,0 2 8,0 2 0,0-2-79,0-2 1,0 1 75,0-5 0,0 3 15,0-3 0,4 2 29,0-2 1,0-2 66,-4 6 1,4-1-111,0 0 0,-1 4 354,-3-4 288,0 4-411,0 0 0,0 5 263,0-1-59,0 6-226,0-3 69,0-1-179,0 5 108,0-9-205,0 4-31,0-6 176,0 1-25,0-1-18,0 1 1,0 3 126,0 1-89,0 4 206,0-2-146,0 5-68,0-5 61,0 4-79,0-4 104,0 0-94,0 3 29,0-8-11,0 9-10,0-9 123,0 9-107,0-5 985,0 6-852,0-5-264,0 4 44,0-4-1818,0 5 1625,0-5 37,0 4-87,0-9 142,0 3 1,0 0-434,0-1-576,0 5 1127,0-2 0,0 5 0,0 0 0</inkml:trace>
  <inkml:trace contextRef="#ctx0" brushRef="#br1" timeOffset="2">5436 10850 6211,'-6'-1'935,"2"-3"-726,3 2-25,1-3-130,0 5-10,0-5 0,0 3 100,0-6-11,0 6-63,0-9 1,0 9 20,0-6 0,0 5 7,0-5 21,0 5-46,0-7 11,0 4 42,0 0-137,0-5 0,0 9-31,0-6-59,0 6 1,0-5 207,0 4-303,0 1 215,0-8 1,0 8-255,0-6 212,0 5 1,4-7-11,0 3 1,-1 0 10,-3 0 17,0-1 1,2-2 45,1 2-62,-1 3 40,3 0 0,-5 3-32,0-6 112,0 5-96,0-7 0,0 8 36,0-6 0,0 4-30,0-3 0,0 3 124,0-4-123,0 6 0,0-8 0,0 7-35,0-5 61,0 6 2,0-3-15,0 0-15,-5 4 0,3-6 1,-1 3-8,1 3 1,2-4 0,0 4-4,0-3 88,0 3-67,0-4 430,0 5-394,0-5 12,0 3-7,0-3-144,0 5 74,0-5 27,0 4-63,0-4 47,-5 5-20,4 0 13,-4 0 6,5 0 0,0 5 0,0-3 107,0 6-99,0-5 19,0 7-9,0-4-21,-5 5 0,4-3-5,-3 0 1,2-5 15,2 5 0,0-4 15,0 4 0,0-5-13,0 5 166,0-6-155,0 9 200,0-5-161,0 5 12,0 1-50,0-1 0,0 1-5,0-1 1,0-3 31,0-1-18,0 1 1,0 3 35,0 1-44,0-1 1,0 1 37,0-1 0,0-3-33,0-1 0,0 1 20,0 3 0,0-3-36,0 0 0,0-5 58,0 5-153,0 0 143,0 3-73,0 0 1,0 1 26,0-1 1,0-3-87,0-1 74,0 1 1,-3 4-23,-1-1 1,0-3 103,4-1-76,0-4 12,0 7-4,0-4 1,0 6 0,4-5-6,0 1 1,-1-4 18,-3 3 0,0-3 8,0 4 0,0-5 4,0 5 0,0-4 15,0 4 1,0-5-35,0 5 0,0-4 23,0 3 14,0-4-14,0 7 14,0-4-31,0 6 0,0-5-5,0 1 0,0-4-5,0 3 1,0-3-19,0 4 0,2-2-1,2 2-49,-3 2 81,4-4-69,-5 6 55,0-1 49,0 1-62,0-1 0,0 0 28,0 1 1,0-5 5,0 1 0,0-4 6,0 4 0,0-5-14,0 5 21,0 0-97,0 3 90,0 0-104,0 1 77,0-1-9,0 1 1,0-1-18,0 0 0,0-3-4,0 0 32,0-1-11,0 5-17,0-1 17,0 1-19,0-1 12,0 0 1,0 1 29,0-1 1,0-3 15,0 0 0,0-5-40,0 5 0,0 0 23,0 3 1,-4-3-16,0-1 1,0 1-22,4 3 0,0 4 26,0 1 0,0-5-43,0-3 1,0-1 34,0 5 1,0-1-36,0 1 1,0-5 14,0 1 0,0-4 3,0 3 80,0 1-72,0 3 0,0 1-6,0-1 0,0 1 9,0-1 1,-3-2-15,-1 2 1,0-2 28,4 6 1,0-2-1,0-2 1,-4 2 38,0 2 1,1-2-50,3 2 0,0-2 19,0-2 0,0-3-15,0 0 0,0-1 121,0 5-102,0-1 1,0 1 8,0-1-13,0 0 0,0 1-69,0-1 1,0 1-28,0-1 79,0 0 1,0 1-35,0-1 0,-4 1 26,0-1-25,0 1 1,4-1 12,0 0 0,0-3 90,0 0 1,0-5-69,0 5-15,0 0-140,0 3 154,0 1-89,0-1 1,0 0 67,0 1 1,0-5-71,0 1 48,0 0 0,0 3 37,0 0 0,0-3-13,0 0 0,0-4 2,0 3 1,0-3-5,0 4 1,0-5-13,0 5 0,0 0 1,0 3 10,0 0 0,0-3-78,0 0 1,0-1 48,0 5-27,0-1 37,0 1 1,0-1 47,0 0-122,0-4 32,0 3 51,0-4 0,0 2-6,0-1 0,0-3 52,0 4 0,0-4-48,0 3 0,0-3 24,0 4 0,0-4-23,0 3 0,0-3-23,0 4-9,0-6 38,0 3 1,0-4-283,0 3 251,0-2-1334,0 3 1377,0-5 0,0-5 0,0-2 0</inkml:trace>
  <inkml:trace contextRef="#ctx0" brushRef="#br1" timeOffset="3">5413 10416 6169,'-6'0'1107,"1"-5"-845,5 3 160,0-3-279,0 5 1,-1-3 373,-3-1-224,3 0-1,-4 4-158,0 0 1,3 1-112,-2 3 1,2-3 6,-2 3 1,3-1 58,-3 0 0,3 0-126,1 5 0,-1-6 117,-3 2-106,2 2 1,-3 1 56,5 4-99,0 1 1,0-1 52,0 0 1,0 1 70,0-1-153,0 1 1,4-1 104,0 0 0,5-4-127,-2-3 1,0 1 95,0-2-59,1 1 0,3-4 27,1 0 109,-1 0 0,1-4-43,-1 1 1,-3-6 84,-1 1 0,-3-2 97,4-1 0,-6-1-44,2 1 1,-3-1 27,-1 1 1,0 3 80,0 1 21,0-1-66,0-3-225,-5-1 0,-1 6 56,-5 2 0,-1 3-124,1 1 1,-1 0 55,1 0 1,3 0 62,1 0 1,3 4-165,-4-1 0,6 3 76,-2-3 0,-1 0-76,1 4 82,0-4 40,4 7 1,-1-7-17,-3 4 0,3-3 58,-3 4-42,3-6-13,1 8-100,0-3 0,1 3 91,3-2-123,-3-3 1,5-5 73,-2 0 25,-2 0 48,8 0 4,-4 0 1,2-2 129,-1-1 0,-4 0-91,1-5 1,-2 2 102,2-2 0,-3 2-82,3 2 379,-3 3-79,-1-9-226,-5 9 1,0-6-203,-2 3 243,-4 3-272,5-4 111,-5 5 0,3 1-87,0 3 122,6-3-288,-3 10 221,5-5-371,0 5 255,0 1 0,1-2-64,3-2 1,-3-2 218,3-2-152,-3-3 105,-1 4-112,5-5-229,-3 0 364,3-5 0,0-1 0,1-6 0</inkml:trace>
  <inkml:trace contextRef="#ctx0" brushRef="#br2" timeOffset="4">7995 11741 6964,'-7'0'2393,"2"0"-1766,5 0-566,-5 0-11,4 0-48,-4 0 1,3 0 245,-1 0-349,1 0 174,-3 0 1,2 1-77,-1 3 0,0-2 66,4 6 0,0-1-146,0 5 1,0-4 84,0-1 1,1-1-11,3 2 1,-1-2 123,4-2-36,1-2 90,8 3 1,-3-5-74,2 0 0,-2-2 67,-2-1 1,2-4-88,2-4 1,-2-2-6,2-2 1,-6 2-27,-1-2 0,-2 1-98,2-1 0,0 2-60,-4-2 121,0 2 1,-4 2-24,0-1 1,-4 5 31,0-1 0,-4 6-63,0-2 1,2 1 16,-2-1 1,0 3-2,-3-3 0,0 4-18,-1 4 1,-2-1-123,3 4 0,-3-3 112,6 4-22,-2-6 56,-1 8 0,3-5-18,0 3 0,6-2 47,-2-2 1,3-1-38,1 4 0,0-3-4,0 4-24,0-6-26,0 8 37,0-3 1,0 0 15,0 1 1,1-5 7,3 0-45,-3-1 114,9-2-98,-3 0 152,4 0 0,0 0-31,1 0 0,-5-4-30,1 0 1,-4-5 69,4 2 0,-5 0-47,5 0 4,-6-1 0,5-3-20,-3-1 0,-3 5 136,3-1-129,-3 5-25,-6-7 1,-1 8-13,-6-6 0,1 6-2,-1-2 1,5 2-90,-1 2 1,0-3 99,-3-1 0,3 0-106,1 4 0,-1 1 82,-3 3 0,3-1-122,1 4 0,4 1 58,-1 3 1,-1 1-79,1-1 0,-1 1 46,1-1 0,3-3 49,-3-1 0,3 1-13,1 3 1,0-3-59,0-1 156,5-4-98,2 2 1,4-5 168,0 0 1,1-1-85,-1-3 0,1-2 142,-1-6 1,0 0-62,1-4 0,-1 4-40,1-4 0,-2 4-5,-3 0 1,2-3-8,-5 0 0,0 3 179,-4 5-175,0-1 1,-1-2 23,-3 2 1,-4 3-33,-7 5 1,1 2-275,-5 1 0,5 4-525,-1 4 1,2 1 384,2-1 0,3 0 364,1 1 0,4-1 0,-2 1 0</inkml:trace>
  <inkml:trace contextRef="#ctx0" brushRef="#br1" timeOffset="5">8760 11592 7685,'0'-6'278,"0"1"437,0 5-567,-5 0-63,3 0-21,-3-5 54,5 3 114,0-8-141,0 4 1,0-6 81,0 1 0,0 3-84,0 1 1,0-1 58,0-3 1,0 3-49,0 1 0,0-1-38,0-3-78,0-1 0,0 1 64,0-1 0,0 0 172,0-4 0,0 4-131,0-4 1,0 2-130,0-1 1,0 1 106,0-5 0,0 5 79,0-1 1,0 2-71,0 2 0,0 0 16,0-1 0,0 1-121,0-1 1,0 1 107,0-1 0,0 0-200,0-3 1,0 2 100,0-2 0,-3-3-94,-1-1 1,0-3 78,4-1 1,0 1-153,0-1 1,0 1 90,0 3 1,0-1 48,0 5 0,0-1 38,0 5 1,0 0 294,0-1 70,0 1-281,-5-1 0,4 1-22,-3-1 1,3 1-6,1 0 0,0-2-100,0-2 1,0 1 99,0-5 1,0 1-142,0-1 0,0-1-20,0 4 1,0-4 94,0 1 0,3 2-106,1 2 92,0-3 0,-4 6 53,0-3 0,0 6-78,0 1 163,0 0 0,0-3-65,0 0 0,4-1-41,0 1 1,-1-1 26,-3 1 0,0-4-10,0-1 0,0 0 14,0 1 1,0 1-12,0-5 0,0 5-40,0-1 0,0-2 32,0 2 1,0 3-35,0 5 1,0-1 28,0-3 1,0-1-64,0 1 1,0 0 39,0-1 1,4 4 11,0 1 0,0-1-1,-4-3 1,0-1-6,0 1 1,0 0 16,0-1 1,0 3-16,0-2 0,0 5 98,0-10 1,0 6-90,0-5 1,0 2 77,0 2 1,0-1-82,0 1 0,0-4 21,0-1 0,0-3 30,0 4 0,0-1-23,0 0 1,0 3-35,0-6 0,1 5 28,3-2 1,-3 2-100,3-1 0,-3 2 85,-1-2 0,0 3-21,0 0 1,-1 1 8,-3-1 1,3 0 3,-3-4 1,3 4-108,1-4 1,0-1 97,0-2 1,0 1 16,0-1 0,0 4-18,0-4 1,0 1 110,0-1 1,0-2-110,0 6 0,0 0 205,0 4 1,0-5-22,0 1 0,0 0-131,0 3 1,0 5-20,0-1 1,0 1 38,0-5 0,0 1-53,0-1 1,0 1 51,0 0 0,0-1-156,0 1 1,0-2 75,0-2 1,0 1-12,0-5 0,0 5-78,0-1 0,0-2 102,0 2 1,0 0 19,0 3 1,0 5-36,0-1 274,0 0-254,0-3 32,0 0 1,0-1-27,0 1 0,0 3 9,0 0 1,0 1-29,0-5 0,0-3 35,0 0 0,4 0-27,-1 3 0,1-3 15,-4 0 0,0 0 141,0 3-141,0 1 0,0-1 11,0 1 0,0 3-19,0 1 1,0 3 4,0-4 1,0 5-125,0-5 1,0 4 79,0-4 1,0 5-95,0-5 0,0 0 69,0-3 0,0 3 44,0 1 1,0-1-94,0-3 157,0-1 0,0 1-83,0-1 1,0 5 69,0-1 81,0 1-122,0-5 1,0 1-16,0-1 0,0 5 23,0-1 0,0 1-9,0-5 0,0 1 1,0-1 0,0 5 38,0-1 0,0 0-44,0-3 79,0 0 1,1-1-23,3 1 1,-2 3-32,1 1 1,-1 3-12,-2-4 38,0 6-112,0-9 101,0 5-292,0-5 235,0-1 10,0 1 1,0 3 11,0 1-16,0 4 1,0-3 259,0 2-254,0 3 183,0-4-167,0 5 52,0-6-220,0 5 154,0-4 15,0 0-36,0 4 4,0-9 68,0 8 0,0-4-52,0 2 157,0 3-122,0-4-2311,0 5 2292,0 5 0,-5 6 0,-2 7 0</inkml:trace>
  <inkml:trace contextRef="#ctx0" brushRef="#br1" timeOffset="6">8703 11604 7218,'0'-7'71,"0"-3"-20,0 9 0,0-6-42,0 4-27,5 1 0,-4-4 51,3 2-101,-3 3 21,-1-9 78,0 9-24,0-5 2,0 1 0,0 3 17,0-6 0,0 4 5,0-3 1,0 3 23,0-4 0,0 5 70,0-5-73,0 0 0,0-3 49,0 0 0,0 3 220,0 0-277,0 1 0,0-1 154,0 0 1,0 1-119,0-5 1,0 5 29,0-1 1,0 1-4,0-5 1,0 5-47,0-1 0,0 0 33,0-3 1,0 3-71,0 1 0,0-1-39,0-3 1,0 3 148,0 0-181,0 1 0,0-5 51,0 1 0,0 3-85,0 1 1,0-1 103,0-3 1,0 3-74,0 0 0,0 1 107,0-5-23,0 1 1,0 0 22,0-1-44,0 1 0,0-1-11,0 1 0,4 3 16,0 1 0,0-1 32,-4-3-28,0-1 1,0 1-46,0-1 1,3 1 52,1 0-81,0-1 1,-4 1 112,0-1-59,5 1 1,-4-1 71,3 1 1,-3 0-68,-1-1 0,0 5 110,0-1 0,0 0-93,0-3 1,0 0-36,0-1 0,4 1 47,0-1 0,0 1-67,-4-1 0,1-3-28,3 0 1,-3 0 74,3 3 0,-3 1-35,-1-1 0,0-3 9,0 0 0,0 0 56,0 3 0,0-3-47,0 0 0,0-4 109,0 4 1,0-4-93,0 3 0,0-3 89,0 4 1,0-5-14,0 1 1,0 1-50,0-1 1,0 5 63,0-1 0,0-2-56,0 2 0,0-1-25,0 0 1,0 2 29,0-5 1,0 5-19,0-1 1,0-1-44,0 0 1,0-3 52,0 4 0,0-1-109,0 0 1,0 4 93,0-3 0,0 2-57,0 1 0,0 1 43,0 0 0,0-1-27,0 1 0,0-1 19,0 1 1,0-1-6,0 1 0,0 0 13,0-1 1,0 1 3,0-1 1,0 1 67,0 0 1,0-1-72,0 1 1,0-1 69,0 1 1,0-1-62,0 1 1,0 0 60,0-1 1,0 1-47,0-1 1,0 1 14,0-1-2,0 1 1,0 0 0,0-1 1,0-3-11,0 0 0,4 2 1,0 2 0,0 4-106,-4-8 1,0 9 93,0-6 0,0 3-92,0-2 1,0 0 78,0-1 0,1 1-39,3-1 0,-3 1-10,3-1 0,-3-3 13,-1 0 0,0 0 108,0 3 0,0 1-91,0 0 0,0-1 128,0 1 0,0 3-111,0 0 0,0 1 42,0-5-21,0 1 0,0 0-81,0-1 0,0 1 50,0-1 1,0-3-8,0 0 0,0 0-58,0 3 1,0 0 57,0-4 0,0 4-19,0-4 1,0 4 7,0 0 1,0 1 91,0-1 0,0 0-79,0-3 0,0 6 34,0-3 1,0 3-30,0-2 1,0-1 16,0 1-46,0-5 1,0-1 37,0-2 1,0 3-134,0 4 1,0 1 69,0-1 0,0 1-226,0-1 119,0-4 174,-5-2 1,4 0 29,-3 3 0,3 2-85,1 2 0,0 0 71,0-1-62,0 1 1,0-1 134,0 1 1,0 0-85,0-1-8,0 1-2,0-1 0,0 1-74,0-1 0,0 5 47,0-1 1,0 4-7,0-3 0,0-1-26,0-3 1,0-1 29,0 1 1,0-1-29,0 1 1,0 0 20,0-1 0,0 1 73,0-1 1,0 1-67,0 0 0,0-1 132,0 1 1,0 3-94,0 0 1,0 5-17,0-5 1,0 4-12,0-3 1,0-1 24,0-3 0,0 3-31,0 0 1,0 1 22,0-5 1,0 1-58,0-1 1,0 1 39,0 0 1,0-1 1,0 1 0,0-1-6,0 1 1,0 3-7,0 1 23,0-1-6,0-3-11,0-1 0,0 1 5,0-1 1,0 5-20,0-1 0,0 4 16,0-3-48,0-1 44,0-3 0,0-1-1,0 1 1,0 3 11,0 1-16,0 4 33,-5-7-27,3 4 1,-3-2 2,5 0 1,0 5 0,0-5 0,0 4-186,0-3 176,0-1 1,0-3-88,0-1 104,0 1 1,0-1-29,0 1 0,0 3 58,0 1 1,0 3-68,0-4 49,0 1-21,0-5-113,0 1 70,0-1 0,0 1-65,0-1 53,0 1 1,0 0 28,0-1 0,0 1 16,0-1 1,1 1-55,3 0 90,-2-1-52,3 1 1,-5-1 58,0 1 1,0 3-22,0 1 1,0 3 6,0-4 0,0 4-31,0-3 0,0 3 13,0-4 1,0 5-86,0-5 1,0 4 77,0-3 1,0-1-123,0-3 1,0 3 93,0 0 0,0 1-43,0-5 77,0 1-79,0-1 144,0 1-95,0 0 0,-2 4 254,-1 3-237,1-2 133,-3 5-108,5-9 1,0 7-228,0-5 222,0 6 1,0-8-91,0 2 0,0 2 26,0-2 1,0 1 6,0-5 34,0 1-63,0-1 113,0 1 0,-1 1-58,-3 2 0,3 2 101,-3 2-72,3 3 1,0-8 10,-3 5-16,2-5-1,-3 3 1,5-6-42,0 1 0,0 3 33,0 1-36,0-1 26,0-3-28,0-1 47,0 1 0,0 3-24,0 1-128,0 4 123,0-7-55,0 4 0,0-6 60,0 1 0,0 3 59,0 1-15,0-1 1,0-3 1,0-1 1,0 4-27,0 1 0,0 3-23,0-4 288,0 6-251,0-8-70,0 8 108,0-8-256,0 9 215,0-4 96,0 5-60,0-5-45,0 4 297,0-4 211,0 5-478,0-6 42,-5 5-61,4-4 31,-4 5-772,5 0 661,0-5 90,0 4-66,0-4-1195,0 5 1249,0 5-3,5-4 214,-4 9-34,4-3-177,-5 4 1,0-3 146,0-1-94,0-4-80,0 7 0,0-8-2,0 6 1,0-4 50,0 3-22,0 1 0,0 4-1,0-1 1,0 0 12,0 1 1,0 4-18,0 3 0,0-1-65,0 1 0,0 0 65,0 4 1,0 0-264,0 0 0,2 0 79,1-1 1,0-3-674,5 0 0,-6-3 854,2 3 0,2 0 0,1 4 0</inkml:trace>
  <inkml:trace contextRef="#ctx0" brushRef="#br1" timeOffset="7">8714 7264 8037,'-6'0'48,"1"0"3039,5 0-2818,-5 0-206,3 0 35,-3 0 1,4 5-182,-3 2 1,3 4 25,-3 0 1,3-2-80,1 2 1,0-2 10,0 6 1,0-6 57,0-1-96,0-1 1,4 1-32,-1 0-35,6-6 166,-2 3 0,4-5 94,1 0 0,-5 0-89,1 0 1,-2-1 133,2-3 1,1 2 23,-6-6-113,6 0 1,-4-3 123,3 0 0,-2 3-7,-2 0 46,-3 1 1,4-5-67,-5 1 0,0 3 36,0 1 0,0 3-57,0-4 0,-1 6-142,-3-2 1,2-1-47,-6 1 1,1 0 69,-5 4 10,1 0 0,-1 0 42,1 0 1,3 2-98,1 1 1,3 0 61,-4 4 0,6-3 14,-2 4 0,-1-4 34,1 3 1,0-3 96,4 4 0,-1-4-68,-3 3 0,3-3-28,-3 4 2,3-6 35,1 8-172,0-3 150,5-1-51,1-1 1,6-5 15,-1 0 1,1 0-2,-1 0 1,-3 0 24,-1 0 0,1-5-20,3-3 0,-1 2 41,-2-2 1,1 1-35,-5-5 1,3 1 160,-3 0 0,0 3-88,-4 0 1,0 4 346,0-3-332,0 4 1,-5-3-42,-3 2 0,-2 3-102,-1-3 0,3 3 72,0 1 1,1 1-169,-5 3 0,2-2 110,3 6 1,-4-4-87,4 3 1,2-3 50,1 4-60,-2-6 0,4 9 13,-1-4 9,1-2 141,2 5 1,2-4-74,1 1 0,0 2 163,5-5-176,-6 0 147,8 1-112,-3-4 41,4 4-6,0-5 12,1 0 92,-1 0 1,-3-1-104,-1-3 138,-4-2 0,3-6-75,-2 1 0,-3 3 189,3 1-150,-3-1 92,-1-3-128,0-1 1,0 4-60,0 1 1,-1 4-69,-3 0 0,2 1 73,-6 2-115,1 0 1,-5 0 65,1 0 1,3 2-126,1 1 1,0 0 87,0 4 1,0 0-235,3 0 151,3 9 61,-4-4 1,5 6-121,0-3 1,0-2 127,0-2 0,1-4-114,3-3 101,3 2 0,4-5 141,0 3 0,1-3-115,-1-1 234,1 0 1,-1-5-63,0-2 1,-3-2 91,0 1 0,-6-2 6,2 2 1,-1-2-91,0-1 1,-1 3 336,1 1-289,-1-1 0,-4-2 20,-1 2 1,0-1-55,-4 5 0,-1-3-154,-4 3 0,1 0 129,0 4 0,-1 0-219,1 0 1,1 2-169,2 1 275,-2-1 0,7 6-1111,-4-4 775,4 5 1,-1-2 339,8 4 0,3 5 0,4 2 0</inkml:trace>
  <inkml:trace contextRef="#ctx0" brushRef="#br2" timeOffset="8">4283 11695 9117,'-7'0'79,"2"1"-113,5 3 1,0-1 60,0 4 1,0 1 96,0 3-79,0 1 0,4-3 41,0 2-141,0-7 0,-4 12 60,0-4-200,0-1 225,0 6 0,0-6 36,0 0-179,0 6 1,0-4 47,0 2 72,0-2 1,0-2-131,0 0 0,-1 1 0,-2-1-133,-1 1 151,0-1 0,4-3 40,0-1 0,0-3-607,0 4-210,0-6 882,0 3 0,0-5 0,0 0 0</inkml:trace>
  <inkml:trace contextRef="#ctx0" brushRef="#br2" timeOffset="9">4523 11695 7906,'0'-6'1078,"0"1"-854,0 5 120,-5 0-302,-2 0 1,0 5-143,-1 2 0,0 3 136,-3 2 1,3 4-114,1 3 1,-1 3 87,-3 1 0,-1 0-212,1-1 63,-1 1 1,2 0 80,3 0 1,-2-1 0,4-2-118,-2-1-10,0-5 0,0 6-43,4-5 1,-2 1 26,1-5 0,0-3-116,4-1 1,-1-3-31,-3 4 346,3-6 0,-4 3 0,5-5 0</inkml:trace>
  <inkml:trace contextRef="#ctx0" brushRef="#br2" timeOffset="10">4534 11889 7950,'6'-6'-228,"0"-4"553,-6 8-140,0-3-218,0 5 95,0 5 1,-4 2-162,0 4 0,-4 4 128,4 1 1,1 0-155,3-1 0,0-2 120,0 2 0,0-2-11,0-2 1,0 1-5,0-1 1,1-3 18,3-1-93,2-4 75,6 2 1,-1-5-6,0 0 1,5-1-86,-1-3 0,0 1 0,-2-4 51,2-2 1,-2-1-61,2-2 87,-2 1 1,-3 2 143,-3-2 0,3 6 0,-3-7-77,-1 2 0,-1-4 327,-5-1-213,0 0 0,0 3 28,0 1 0,-5 1-103,-2 2 1,0-1-127,0 5 1,-2-3-392,-7 3 0,4 1 233,-3 7 0,1-1-621,-2 4 830,4 6 0,-5 0 0,6 3 0</inkml:trace>
  <inkml:trace contextRef="#ctx0" brushRef="#br2" timeOffset="11">4546 12038 9353,'-6'11'-148,"5"0"37,-3 1 0,-1-1-26,1 1 0,1 0 114,3 4 0,0-4-219,0 4 233,0-4 1,0 0-73,0-1 1,0-3 130,0-1 0,5-4-72,2 1 0,4-3 77,0-1 1,0 0-55,1 0 1,-1 0-260,1 0 255,-1-5-27,6-2 1,-5-3-16,3 3 1,-3-3 91,-5 2 0,4-2-3,-4-2 1,-2 5-70,-1-1 0,-3 1 213,-1-5 1,0 1-12,0-1 1,-1 2-142,-3 3 1,-2-4 14,-5 4 1,-1 2 10,1 0 1,-5 1-316,1 0 1,-4 0-44,4 4 1,0 4-45,3 0 0,2 5-584,3-2 924,-4-2 0,5 6 0,-5-5 0</inkml:trace>
  <inkml:trace contextRef="#ctx0" brushRef="#br2" timeOffset="12">4820 11878 9379,'6'7'199,"-2"1"0,-3 0-142,-1 3-53,0 0 1,4 2-19,0 2 0,-1-1 84,-3 5 0,4-1 0,0 2-39,-1-1 0,-2-1-26,-1 1 0,0 2-20,0-6 24,5 5 0,-4-6 6,3 5 1,-3-5 39,-1 1 0,4-2-116,0-2 0,0-3 37,-4 0 48,0-6 15,0 8 10,5-8 1,-4 4 8,3-2 164,-3-3-976,-1 4 761,0-5 1,0-5-378,0-3 0,-4 2 42,1-2 328,-1 1 0,-1-5 0,-2 1 0</inkml:trace>
  <inkml:trace contextRef="#ctx0" brushRef="#br1" timeOffset="13">5071 9525 8297,'5'6'72,"-4"1"50,3-4-57,-3 4 1,3 4 19,0 1 1,4-1-97,-5 1 0,1-1 89,-4 0 1,4 1-63,0-1 0,0 2 43,-4 2 0,0-2-129,0 2 1,3-2 72,1-2 0,0 1-107,-4-1 1,0 0-56,0 1 0,0-1 95,0 1 0,0-5-106,0 1 100,0 0-106,0 3 0,1-5 77,3-2 0,-3-1-337,3 0 436,-3-1 0,4 3 0,2-5 0</inkml:trace>
  <inkml:trace contextRef="#ctx0" brushRef="#br1" timeOffset="14">5368 9502 7953,'0'-6'167,"0"1"153,0 5 1,-5 0-173,-3 0 1,2 4-15,-2-1 0,1 6-88,-5-1 1,5 2-8,-1 1-24,0 1 1,-3 3 6,-1 0 0,2 2 82,3-2 0,-2-1-204,5 5 0,-1-4 98,1 4 1,3-1-106,-3 1 0,1 1 75,0-4 1,1 3-125,-1-4 1,1 4 26,2-4 0,2 0 51,1-3 0,0-2 22,5-2 1,-5 0 9,5-4 0,0 4 51,3-4 0,0-1-56,1-3 0,1 0 106,2 0 0,-3-3-82,4-1 0,-4-5 78,0 1 1,-1-2-13,1-1 0,-1-1 88,0 1 1,-4 0 85,-3-1 1,-3 1-116,-1-1 1,0 1 2,0-1 0,-5 2-16,-3 3 1,-3-2-104,-4 5 1,1-4 97,-5 5 1,1-1-370,-1 4 1,1 4-87,3-1 0,3 6-81,1-1 1,1 2-622,6 1 1077,0-4 0,4 8 0,0-2 0</inkml:trace>
  <inkml:trace contextRef="#ctx0" brushRef="#br1" timeOffset="15">5676 9502 8378,'-6'12'386,"2"-1"-381,-2 0 1,3 5-108,-4-1 57,-1 5 0,0-2 83,1 5 0,-1 0-149,-3-1 1,-1 1 119,1 0 1,-4 4-149,-1-1 0,1 1-24,4-4 0,-1 0 105,1 0 0,3-4 4,1 0 1,4-4 31,-1 4 0,-1-5-3,1 1 0,1-2-47,3-2 0,-4-3 2,0-1 0,0-3-148,4 4-6,0-6-97,0 4 294,0-6 0,5-6 0,2 0 0</inkml:trace>
  <inkml:trace contextRef="#ctx0" brushRef="#br1" timeOffset="16">5745 9765 7984,'-7'-7'-600,"1"2"639,2 5 1,2 2 181,-6 1 1,4 4-115,-3 4 0,3 1-45,-4-1 0,2 2-238,-2 2 263,3-2-87,0 3 1,4-1-91,-3 1 1,3-1 126,1-4-36,0 1 0,1-2-18,3-3 0,2 2-74,6-5 82,-1 0 0,0-4 30,1 0 0,1-5-4,2-3-15,-3-2 1,5-1 72,-6-1 1,1 1-63,-1-1 0,-1 1 126,-2 0 0,1-5-112,-5 1 1,1-1 148,-1 0 0,-3 4-69,3-3 0,-4 2-75,-4 1 0,1 1-160,-4 0 0,-1 4 75,-3 3 0,-2-1-374,-2 2 1,2 3 175,-2 3 0,2 6-141,2-1 1,1 2 98,2 1 0,-1 1 293,5-1 0,0 1 0,-1 4 0,-1 2 0</inkml:trace>
  <inkml:trace contextRef="#ctx0" brushRef="#br1" timeOffset="17">5710 9936 7984,'-1'6'-386,"-3"-2"1,3-1 700,-3 1-203,-2-3 49,5 4 0,-6-1 557,4 0-420,1 4-421,-8-1 98,9 4 0,-4-3 80,5-1 1,0 1-136,0 4 1,0-5 74,0 1 0,0-1 51,0 5-205,0-1-76,0 1 104,0-1 0,5-1 113,2-2 0,0 1-12,0-5 0,1-1 9,3-3 0,1 0 0,-1 0-30,1 0 0,0 0 41,4 0 0,-4-5 41,4-2 0,-4-2 102,0 1 1,-2-2-28,-3 2 1,4-2 179,-4-1 1,-2-1-98,-1 1 0,-3 0 92,-1-1 0,-1-1-191,-3-2 0,2 2-7,-6-2 1,-3 6-136,-5 2 1,1 3-268,4-4 1,-4 6-254,-1-2 385,-4 3 1,9 2-384,-1 3 0,2-2 172,6 6 0,0-4 398,4 3 0,-5 1 0,-1 3 0</inkml:trace>
  <inkml:trace contextRef="#ctx0" brushRef="#br1" timeOffset="18">5996 9753 9345,'1'8'629,"3"0"-580,-3 4 0,4 1 109,-5 2 0,0-1-126,0 1 0,0-1 80,0 5 0,0-3-144,0 3 1,4-2 19,0 2-20,0 3 0,-4-5 42,0 2 0,0 1 57,0-5 1,4 4-123,-1-4 0,1 1 65,-4-5 0,0 0-127,0 1 0,1-4 128,3-1 0,-2-3 10,1 4 5,-1-6-2,-2 8-61,0-9 67,0 5-393,0-6 248,0-6 1,0 4 114,0-6 0,0 1 0,0-5 0</inkml:trace>
  <inkml:trace contextRef="#ctx0" brushRef="#br2" timeOffset="19">7846 10724 7520,'-6'0'-335,"1"0"0,0 5 0,-2 2 0</inkml:trace>
  <inkml:trace contextRef="#ctx0" brushRef="#br2" timeOffset="20">7743 10781 8032,'0'-7'0,"0"-1"-231,0 6 364,0-4 52,0 1 1,0 3 399,0-6-334,0 6 1,-3-5-86,-1 4 258,0 1-307,4-3 0,0 4 206,0-3-361,0 3 79,-5-4 0,2 5-139,-4 0 64,4 0 1,-6 1 86,5 3 1,-4-3-88,0 3 0,2 2 45,-2 2 0,4-2-44,-3 2 0,4-1 59,-1 5 0,-1-1-102,1 1 0,1 3-94,3 0 1,0 0 100,0-3 0,3-1-63,1 1 0,5-1 70,-1 1 0,2-2-165,1-3 0,4-2 54,1-5 0,0 0 107,-1 0 1,-1 0-44,5 0 0,-5-5 159,2-2 1,-4-3 131,0-2 1,-2 1-158,-3-1 0,2 1 228,-5-1 0,0 1 108,-4 0-289,0-1 1,-4 1 3,0-1 0,-6 2-176,-1 3 0,-4-2 112,-4 5 0,-2 0-471,6 4 0,-2 0 62,2 0 0,4 1-97,-1 3 0,2-1-503,6 4 997,-4 1 0,6 3 0,-8 1 0,4-1 0</inkml:trace>
  <inkml:trace contextRef="#ctx0" brushRef="#br2" timeOffset="21">7732 10884 8032,'-8'-1'197,"1"-3"568,4 3-201,-7-4-334,4 10-123,-6-4 0,5 9-46,-1-2 1,2 2 35,-2 1 0,3 1-213,5-1 0,-1 1 204,-3-1 0,3 4-103,-3 0 1,3 1-110,1-5 1,0 1-134,0-1 0,1-1 14,3-2 1,-2 2 100,6-2 1,-4-2 75,3 1 1,1-4 31,3 1 0,1-3 2,-1-1 1,1 0 31,-1 0 1,2-1 9,2-3 1,-2-2 7,2-6 1,-6 5 97,-2-1 1,0 0 242,0-3-143,-2 5 4,-5-5 68,5 5 0,-3-5 62,1-1-187,-6 1 1,-4-1-80,-4 1 0,-1 1-94,1 2 0,-4-1 67,0 6 0,-1-1-414,5 4 1,0 0-575,-1 0 646,6 0-105,-4 5 1,8 1-232,-1 6 0,-3-1 621,3 0 0,-1 1 0,4-1 0</inkml:trace>
  <inkml:trace contextRef="#ctx0" brushRef="#br2" timeOffset="22">8029 10690 8011,'-6'0'-622,"-1"0"1424,3 0-71,3 0 72,-4 0-317,5 0 1,-4 5-554,0 3 1,1 6-13,3 1 0,-4 5 18,0-1 1,-4 7 7,5 0 0,-6 5 47,1-5 0,2 5-214,-2-5 0,2 6 68,-2-1 0,-1-4 11,5 0 0,-3-7 102,3-1 0,-1-5-37,1 2 0,3-4-308,-3 0 323,3-1 0,1-3-747,0-1 229,0-4 145,0 2 434,0-5 0,0-5 0,0-1 0</inkml:trace>
  <inkml:trace contextRef="#ctx0" brushRef="#br2" timeOffset="23">8143 10861 8045,'0'-7'422,"0"-1"-36,0 5 0,0-7-17,-5 9-452,4-4 1,-8 10-96,5 3 320,-5 2-82,8 1 0,-4 1-121,5-1 1,-4 4 96,0 1 1,0 0-4,4-1 1,0-2-11,0 2 0,4-2 26,0-2-111,5 1-17,-3-1 0,6-5 15,-1-2 83,0-2-49,1-2 0,-1 0-6,1 0 1,-1-6-33,1-1 0,-1-7-12,0-1 1,0-1 100,-4 5 1,2-4-1,-5 0 0,4-1 14,-5 5 0,1-4 42,-4-1 0,-1 1-12,-3 4-50,3-1-158,-9 1 1,3 1-226,-4 2 1,-4 3 44,-1 5 1,-3 1-263,4 3 0,-1 3 318,0 4 0,5 0 267,0 1 0,-1-1 0,6 6 0,-6 1 0</inkml:trace>
  <inkml:trace contextRef="#ctx0" brushRef="#br2" timeOffset="24">8109 11033 9163,'0'11'264,"-5"0"1,2 5-363,-4-1 1,4 0 94,-1-3 1,2-1-114,-2 0 1,3 1-18,-3-1 1,3 1 146,1-1-84,0 0 68,5 1 1,0-5-21,2 1 1,3-5 13,-2 0 1,2-3 35,2-3 0,0 0-19,4-5 0,-4 1-6,3-5 1,-2 1-28,-1 0 1,3-1 31,0 1 0,0-1-64,-3 1 60,-1-6-7,1 0 1,-6-1-7,-2 3 169,-3 2 1,-6 3-95,-3 2 1,-2 3-79,-1 5 1,-6 0-308,-2 0 0,-1 4 117,1 0 0,-1 5-258,4-2 0,1 3-154,4 2 614,-1-1 0,1 1 0,-1-1 0</inkml:trace>
  <inkml:trace contextRef="#ctx0" brushRef="#br2" timeOffset="25">8371 10861 7986,'0'-6'565,"0"1"69,0 5 1,0 5-452,0 3 0,0 2-175,0 1 1,0 1 303,0-1-278,0 5 0,0-2 280,0 5-547,0-5 191,0 8 1,0-6-82,0 3 1,0 2 86,0-6 0,0 2-99,0-2 1,4-3 47,0 4 0,0-4 18,-4 0 0,0-5 60,0 1 1,0-4 238,0 3-106,5-4-69,-4 2-170,4-5-2279,-5 0 2394,0-5 0,0-1 0,0-6 0</inkml:trace>
  <inkml:trace contextRef="#ctx0" brushRef="#br1" timeOffset="26">8200 6693 8061,'-7'0'-189,"-1"0"351,5 0 6,-2-5 0,5 2 173,0-5-189,0 6 0,0-8 0,0 2 1,2 2-64,1-2 1,0 2 67,5-2 1,-2-2-13,2 2 0,2 0-157,-3 0 0,3-1 71,2 5 0,-1-3-158,1 3 13,-1-5 202,1 8-285,-1-9 0,5 8 195,-3-3-14,4 5 0,-6 0-201,0 0-70,1 0 282,-6 0-27,4 0-37,-3 5 8,-1 2 1,-1 8 21,-5 0-65,0 0 63,0-3-14,0-1 28,0 1 0,-1 3-7,-3 0 0,2-1-5,-6-6 0,4 2 34,-3-3 0,4 0-5,-1 0 0,2-3 63,-2 4 20,3-6-92,-5 3 226,6-5 150,0 0-353,6 0 0,-4 0 53,6 0 1,-4 0-110,3 0 0,1 4-5,3 0 82,-4 0-56,3-4 0,-4 1-93,5 3 0,-3-2 76,0 6 1,-5-4-44,5 3 28,-5 1-50,2 3 61,-5 1 1,-2-1 59,-1 1 0,-4 3-64,-4 0 63,-6 5-44,5-2 0,-10 1 22,3 0 1,1-5 4,-1 1 1,4-2 16,-4-1 1,5-2 3,-1-3 0,2 2-18,2-5-89,-1 0 85,1-4-381,5 0-379,-5-5 1,11-2 742,0-4 0,5-6 0,7 0 0</inkml:trace>
  <inkml:trace contextRef="#ctx0" brushRef="#br1" timeOffset="27">8509 6647 8084,'0'-6'-751,"0"1"1731,-6-1-153,5 5-415,-4-9 0,5 7-140,0-4 0,4 3-243,0-4 0,5 6 90,-2-2 1,3-1 24,2 1 1,0 0-199,4 4 0,-4 0 105,4 0 0,-4 0-112,0 0 1,-5 0 28,1 0 1,-2 5-89,2 3 0,1 2 87,-5 2 1,-1 0-71,-3 4 1,0 0 69,0 3 0,-1 3-15,-3-3 0,2-1-86,-6 1 0,1-2 64,-5 2 0,1-1 9,-1-3 0,1-2 18,-1 2 1,5-2 37,-1-2 1,1 1-41,-5-1 1,5-3 95,-1-1 0,5-3-46,0 4 1,-2-4 27,1 3-12,0-4-28,4 7 128,0-4-115,0 6 0,4-5 70,0 1 0,4-6-64,0 2 1,2-2 81,2-2 0,0 0-67,4 0 0,-4 0 61,3 0 0,-2 0-70,-1 0 1,-1 0 23,0 0 0,1 0-20,-1 0 58,1 0-337,-1-6 179,-5 5-789,0-4 453,-6 5 414,0 0 0,0 0 0</inkml:trace>
  <inkml:trace contextRef="#ctx0" brushRef="#br1" timeOffset="28">8954 6498 8020,'0'-11'-1108,"0"3"1117,0 1 775,0 4-149,0-2 88,0 5-555,0 5 1,0 2 7,0 4 1,0 0-19,0 1 1,-4 4-11,0 3 0,-1-1-18,1 1 1,2 0-178,-6 4 1,2 1-190,-2 3 356,-2-3-137,4 9 0,-6-5-114,1 2 0,1 2 44,2-5 0,-1-1-112,6-3 1,-5 0 87,4 0 1,-3-4-47,3 0 0,-1-6 99,1-2 1,3 0-76,-3-3-269,2 2 49,2-3-667,0 3 323,0-9 287,0 4 410,0-5 0,0-5 0,0-1 0</inkml:trace>
  <inkml:trace contextRef="#ctx0" brushRef="#br1" timeOffset="29">8988 6727 8020,'0'-8'-112,"0"1"533,0 4 207,0-2-498,-5 5 1,3 0-9,-6 0 1,5 5-37,0 3-91,-4 2 47,6 1 0,-4 1-102,5-1 0,0 4 68,0 1 1,0-1-134,0-4 1,5 1 123,3-1 1,-2-3-178,2-1 1,0 0 143,8 0 0,-4-2-208,4-5 218,1 0 12,-4 0 0,7-5-3,-4-2 0,0-5-1,-1-3 1,-2 2 33,2-2 1,-2-1 4,-2 0 0,1-4 35,-1 1 0,-4 3 160,-4 0 0,-1 0-153,-2 1 1,0-1-86,0 5 1,-5 1-301,-3 2 173,-7-2-32,2 9 0,-9-4-278,3 5 0,-2 1 200,-2 3 0,1 2-48,3 6 1,2-1 99,1 0 205,4 1 0,-5 4 0,6 2 0</inkml:trace>
  <inkml:trace contextRef="#ctx0" brushRef="#br1" timeOffset="30">8977 6830 8020,'0'7'-99,"0"1"161,0-6 1,-4 5 345,0-3-180,0 2 1,3 5 78,-3 1 0,3-1-64,-3 1 0,3-1-185,1 0 0,0 1 128,0-1 0,0 1-326,0-1 1,1 1-61,3-1 0,1 0-60,3 1 1,2-2-2,-3-2 1,4-3 82,0-5 1,0 0 144,1 0 1,3 0-25,0 0 0,1-5 87,-5-3 1,4-2-2,0-2 0,1 1 25,-5 0 1,1-5 59,-1 1 1,0 0-96,1 3 0,-2 1 144,-2 0 0,-3-1-91,-5 1-29,0 4 0,-3-1 1,-5 4 0,0 0-220,-11 4 1,3 0 82,-3 0 1,-1 5-43,-7 3 0,7 3-286,-3 4 1,7-6 128,-3 3 0,5-4 292,-2 4 0,4-1 0,0 1 0</inkml:trace>
  <inkml:trace contextRef="#ctx0" brushRef="#br1" timeOffset="31">9342 6613 9687,'0'11'855,"0"1"-827,0-1 0,0 0-98,0 1 97,0-1 0,0 2-54,0 2 1,0-1 104,0 5 0,0-4-165,0 4 0,0-3 11,0 3 0,0-2-24,0 2 1,0 2 63,0-6 1,0 4-34,0-4 1,0 0-26,0-3 99,0-1 0,2 1-38,1-1 1,-1-3 17,1-1-34,-1-4 40,3 2 0,-4-4-8,3 3-8,-3-3 250,-1 4-1052,0-5-25,0-5 1,0-1 851,0-5 0,0 4 0,0 2 0</inkml:trace>
  <inkml:trace contextRef="#ctx0" brushRef="#br2" timeOffset="32">11272 7938 7789,'-1'-11'-448,"-3"4"1,3-3 534,-3 2 0,3 2 173,1-2 1,-1 4-108,-3-3 1,3 3 161,-3-4 1,3 4 104,1-3-408,0-1 0,1-3 76,3-1 1,-2 5-8,6-1 0,-4 4-23,3-3 0,0 3 81,0-4 1,3 6-194,-2-2 0,2-1 69,1 1 1,1 0-88,-1 4 0,1 0 65,-1 0 1,1 1-145,-1 3 5,0 3 0,0 4 111,-4 0 0,2 2-119,-5 2 0,0-1 123,-4 5 1,-5 0-38,-3 4 0,-2 0 26,-2 0 1,0 0 8,-3 0 0,2-1-19,-2 1 0,-2-1 125,2-3 0,1-3-70,6-4 1,-1-1 171,6 1 1,-2-2 230,1-3-371,2-2 1,-3-3 266,5 2-245,5-3 0,2 4 109,4-5 1,1 0-90,-1 0 1,0 0 47,1 0 1,-1 0-86,1 0 1,-1 0-13,1 0 0,-1 0-91,0 0 0,5 0 137,-1 0 0,-4 0-411,-3 0 246,0 0-238,3 0 47,0 0-275,-4 0 0,-1 0-8,-2 0 565,-3 0 0,4 0 0,-5 0 0</inkml:trace>
  <inkml:trace contextRef="#ctx0" brushRef="#br2" timeOffset="33">11615 7766 8088,'0'-6'-357,"0"-1"319,0 4 584,0 1-208,0-3 467,0 5-601,0 5-42,0 2 1,0 8-175,0 0 1,0 0 99,0-3 1,-1-1-192,-3 1 0,3 3 117,-3 0 1,-1 2-100,1-2 0,0-2 45,4 2 0,0-1 33,0 1 0,0-6-64,0 2 1,0-2 70,0 3 0,0-5 179,0 1-169,0-6-6,0 3 0,1-1 149,3 0 1,-1 0-93,4-4-1,-4 0-12,7 5 1,-7-4-381,4 3-159,-4-3 350,7-1 1,-8 0-650,6 0 360,-5-5 188,2 4 1,-4-4-930,3 5 1171,-3-5 0,4 4 0,0-10 0,2 5 0</inkml:trace>
  <inkml:trace contextRef="#ctx0" brushRef="#br2" timeOffset="34">11706 7949 8088,'0'-6'-167,"0"-5"0,-1 10 584,-3-3 165,3 3-29,-4-4-486,5 4 0,0-3 116,0 8 0,0-2-122,0 6 1,0 3 121,0 5 1,-4 4-277,0-1 1,1-1 56,3 1 1,0-2-96,0 2 0,0 2-76,0-6 1,0 4-47,0-4 1,0 0-14,0-3 1,0-4-54,0-1 6,0-4 104,0 2 3,0-5 0,0-10 0,0-3 0</inkml:trace>
  <inkml:trace contextRef="#ctx0" brushRef="#br2" timeOffset="35">11809 7743 8282,'0'-6'-539,"0"-4"503,0 9 0,0-6 735,0 3-365,0 3 0,-1-4-141,-3 5 1,3 5-249,-3 3 0,1 3 132,0 4 1,0 3-140,-4 5 0,4 0 106,-1 0 1,-1 3-55,1 1 1,0 3-95,4-3 1,0 1 75,0-1 1,0-3-351,0 2 169,0-7 91,-5 3 0,4-9-391,-3 2 65,3-2 134,1-2-9,-5-5 138,4 5-440,-4-10 422,5 9 199,-5-9 0,3 4 0,-3-5 0</inkml:trace>
  <inkml:trace contextRef="#ctx0" brushRef="#br2" timeOffset="36">11958 7858 8189,'-7'0'-148,"2"-6"562,0 5-254,4-4 30,-9 5 0,7 0-269,-4 0 0,3 5 151,-4 3 1,4 6-156,-3 1 0,4 0-71,-1-3 0,3-1 226,1 1-116,0 4 0,1-3 66,3 2 1,-1-7-255,4-5 235,1 4 1,3-6-16,1 3 0,-1-4 4,1-4 0,3-2 64,0-6 1,0-1-33,-3-2 0,-5 3 5,1-4 0,-2 4 113,2 0 0,-3-3-117,-5 0 1,0 0 21,0 3 0,0 1-9,0-1 1,-1 5-143,-3-1 0,-4 4 138,-7-3 0,1 4-552,-5-1 1,4 4-115,-4 4 1,5 2 355,-1 6 0,2-1 276,2 1 0,3-1 0,0 1 0,1 4 0,-5 2 0</inkml:trace>
  <inkml:trace contextRef="#ctx0" brushRef="#br2" timeOffset="37">11878 8017 8189,'0'7'26,"0"-2"222,0-5 0,-2 4 28,-1-1 0,1 3 18,-1-3 1,-3 4-140,3 4 0,-2 1-112,1-1 1,3 0-185,-3 1 0,2-1 148,2 1 0,0 0-138,0 4 1,2-5 33,2 0 0,1 1-89,2-5 0,3 0 47,-2 0 1,3-4 34,5 1 0,-4-3 50,4-1 0,-3-1 60,3-3 1,-4 1 91,4-4 1,-4-1-123,0-3 1,-1-1 231,1 1 0,-5-1-119,1 1 0,-6 0 207,2-1 1,-3 1 200,-1-1-356,0 1 1,-5 0-240,-2-1 1,-3 5 159,-2-1 1,-3 5-457,0 0 1,-1 1 12,5 2-168,-5 0 0,3 2 206,-2 1 1,6 0-810,1 5 1152,6-1 0,-3-1 0,5 5 0,0-5 0</inkml:trace>
  <inkml:trace contextRef="#ctx0" brushRef="#br2" timeOffset="38">12152 7823 7882,'-7'-5'-252,"2"4"878,5-4-386,0 5 1,0 5-44,0 3 0,0 2-135,0 1 1,0 4 67,0 1 1,4 4-180,0-1 165,0-3-23,-4 6 1,4-4-162,-1 5 1,1-4 93,-4 0 1,4-4-141,0 4 0,0-5 79,-4 1 23,0-2 0,0-2 24,0 1 1,0-5 3,0 1 0,3-4-52,1 3 75,0-4-74,-4 2-397,0-5 1,0-5 0,0-2 0</inkml:trace>
  <inkml:trace contextRef="#ctx0" brushRef="#br1" timeOffset="39">12700 8588 6434,'0'-6'1523,"0"1"265,0 5-1673,-5 0 25,4 0 1,-4 1-57,5 3-24,-5-3 1,2 10-97,-5-4 1,5 3 180,-5 2 0,5-1-206,0 1 0,-2-5 0,1 1-101,1 1 2,2 1 225,1-4-137,0 4-48,5-3 0,1-1 41,6-2 0,-1-3 69,1-1 0,-1 0 0,0 0-43,1 0 48,-1 0 0,-1-1 3,-2-3 0,2 2-36,-2-6 64,2 0 1,-4 1 192,-2-1-62,2 0 0,-4 1 0,2-1-23,-3-1 24,-1 4 185,0-5-321,-5 4 1,-2-4 60,-4 2 0,3 3 0,1 5-87,-2 0-160,4 0 16,-5 0 64,3 0 1,-3 1 109,2 3-106,3-3 68,0 9 12,-1-3-167,0-1-2,1 4 42,0-3 77,3 4-33,-3-5 33,5 5 41,0-10 0,1 4-12,3-5 0,-1 0 62,4 0 1,1 0-79,3 0 0,1 0 76,-1 0-58,1 0 54,-1-5-42,-5-2 1,3 0 1,-5-1 1,1 4 164,-1-3 0,-3 3 1,3-4 287,-3-1-256,-1 4 46,-5-5-209,-1 9 1,-5-8 35,-1 5 0,1-1-112,-1 1 1,1 3 133,-1-3 0,1 3-142,0 1-56,-1 0 89,1 0 1,-1 0-14,1 0 1,3 1-145,1 3 0,3-1 124,-4 4 0,6 1 0,-2 3-250,3 1 274,1-1-1,0 1 0,3-5-59,1 1 43,5-1 96,-3 0 1,6 2 0,-1-6 0,1 0 168,-1-2-94,-4-1 0,3 0-124,-3 0 1,3-1 195,2-3-62,-6 3 0,3-9 0,-4 3 0,0 0 196,0-1-197,-1 6 1,-4-8 190,0 2 0,0 2-326,0-2 33,0 5 0,-5-5 0,-3 4 0,-2 0-69,-1-1 43,-1 4 0,5-5 10,-1 6 1,4 0-151,-3 0 1,3 0-49,-4 0-147,6 0 1,-3 6-108,5 1-571,0-2 269,0 5 397,0-3 1,5 4 342,2 1 0,4-1 0,0 0 0</inkml:trace>
  <inkml:trace contextRef="#ctx0" brushRef="#br1" timeOffset="40">12620 7755 6753,'-6'0'972,"1"0"-639,5 0-209,0-5 217,0 3-16,0-3-105,5 5-52,-4-5 0,8 3 97,-5-6-135,5 6-37,-3-3 0,5 5-28,1 0 0,-1 0 0,1 0 168,-1 0-195,-5 0 0,4 5-71,-2 2 0,-2 3-11,2 2 1,-4-1 0,2 2-54,-1 2 140,-1-2 0,-4 8-8,0-2 0,0 2-198,0-2 0,-4 2-79,0-2 1,-4 3 96,0 1 61,-2 0 51,-2-1 0,1-4-33,5-1 92,-4-1 1,4-3 0,-2 2-122,0-2 183,5-2-127,-2-4 0,5 3 3,0-3 1,0 0 259,0 0 122,0-4-181,5 7 0,2-9 199,4 3-156,1-3-72,-1-1 0,4-1 4,0-3 0,2 3 0,-2-3-116,-2-2 1,5 5 0,-4-3 113,1 2 0,0-1-107,-4-1 1,-3 0 136,0 4-294,-6 0-1,8 0-172,-8 0 98,3 0-3752,-5 0 3953,-5 0 0,3 5 0,-3 1 0</inkml:trace>
  <inkml:trace contextRef="#ctx0" brushRef="#br1" timeOffset="41">12974 7709 8020,'-5'-6'1077,"4"1"-591,-4 5-379,5 0-151,-5 0 266,3 0-151,-3 5 0,4 1 130,-3 6 1,3-1-139,-3 0-65,-2 1 0,4 3 12,-1 0 0,-4 2 99,0-2-137,2-2 1,-6 7 0,5-5 0,-1 0 5,-1 2 74,5-4 1,-5 3 14,4-4 1,0-5-243,4 1 36,0-1 165,0 5 39,0-6 0,0 0-45,0-2 1,5-2 103,3 1-70,-3 4 17,5-6-31,-4 9 0,6-9 39,-1 3-56,0-3 0,-3-1 9,0 0 0,-5 0-233,5 0 0,-4 0 61,3 0-790,1 0 266,-2 0-1265,0 0 900,-1 0 1029,-4 0 0,9 6 0,-4 0 0</inkml:trace>
  <inkml:trace contextRef="#ctx0" brushRef="#br1" timeOffset="42">13020 7949 8159,'0'-11'-98,"-5"4"187,3-3 1,-6 7 448,4-4-47,0 4-127,4-2 163,0 5-163,-5 0-310,4 0 2,-4 0 1,5 5 132,0 3 0,0 2-80,0 2 0,0 0 1,0 2-94,0 1-126,0 6 0,0-9-55,0 4 0,0 0 77,0-1 1,0 1-80,0-5 1,0 0 150,0 1-368,0-6 224,0 4 1,0-7-966,0 4 470,0-4 325,0 2 169,0-5 1,0 5-1,0 1 1</inkml:trace>
  <inkml:trace contextRef="#ctx0" brushRef="#br1" timeOffset="43">13225 7732 8094,'0'-6'-287,"0"-1"311,0 3 603,0 3-135,0-4-108,0 5 1,0 5-348,0 3-128,-5 2 1,3 6 179,-6 3 0,6 3-139,-2 1 1,-1 4 0,0 0 71,-2 3-63,0 0 0,-1 1-174,0-1 0,5 0-92,-5 5 0,4-5 1,-3-1-98,-2-1 345,4-6 0,-4-1-36,5-2 1,-4-2 79,5-2 0,-3-6-219,3-1 135,1-1-43,-3 0-218,5 3-154,0-9 514,0 4 0,-5 0 0,-1 2 0</inkml:trace>
  <inkml:trace contextRef="#ctx0" brushRef="#br1" timeOffset="44">13271 7926 8094,'0'-8'28,"0"1"1,0-1 168,0-3 1,0 3 451,0 1-295,0 4-42,0-7 306,0 9-623,0-4-140,0 5 1,1 5 93,3 2 203,-3 3-288,4 2 1,-3 3-3,2 0 1,-2 1-25,6-5 1,-4-1-1,2-1-168,-1-1 315,4-6 0,-3 4-14,6-2 1,-1-2 19,0 1 0,1-3 0,-1-2-32,1-2 48,-1-5 1,-1 3 3,-2-6 0,2 1-22,-2 0 0,1-1 1,-1 1 238,0-1 17,-5 1 74,2-1-178,-5 1 0,0-2-20,0-2 0,-2 6-53,-1-2 0,-4 2-33,-4-3 0,-2 2-110,-2 3 1,2 2-351,-2 5 0,2 0 90,2 0 0,-1 1-446,1 3 452,0 2 1,0 5-30,4 1 1,2-1 104,5 1 0,0-1 253,0 1 0,0-1 0,0 0 0,0 1 0,0-1 0,0 1 0,0-1-84,0 1 84,0-6 0,0 4 0,0-7 693,0 4-308,0-4 421,0 7-489,-5-9 1,3 5 696,-1-2-713,-4 3 0,6 4 1,-3 0 247,3 1-451,-4-1 0,4 5-116,-3-1 1,2 1-50,2-1 1,0-2 0,0 4-257,0-1 184,0-3-388,0 3 360,0-9 1,0 3-69,0-3 1,6-1 65,1-3 2,3-1 421,2-2-165,-1 0 0,1-2 65,-1-1-179,0-4 1,1-3 229,-1 2-62,1-7 1,-1 8-60,1-9 0,-1 4 131,0 0 1,-3 1 33,0-1 0,-6 1-100,2 0 1,-3-1-87,-1 1 0,0 3 21,0 0 0,-5 5-202,-2-5 0,-4 6 1,0-2-299,0 2 305,-1 2-60,-4 0-77,3 0 0,-2 6-478,7 1 0,-1-1 726,5 2 0,-5 5 0,3 5 0</inkml:trace>
  <inkml:trace contextRef="#ctx0" brushRef="#br1" timeOffset="45">13625 7858 8033,'-11'-6'17,"4"0"1,-2-1 255,6-1 1,-2 2 635,1-2-582,2 3 1,-3 4 146,5-3-416,0 3 0,0-3 173,0 8-100,0 2 1,0 3 28,0 2 1,0-2-149,0 6 1,0 2-24,0-2 0,2 2-68,1-2 0,-1 1 185,2 3 0,-3 2-177,-1-6 1,0 4 0,0-4 28,0-1 92,0 4 1,0-6-73,0 4 0,0-4 26,0 0 1,4-1 0,-1 1-113,0-1 102,-2-5 1,-1 5 5,0-4 1,0 0 48,0 0 0,0-4-30,0 7 3,0-9-161,0 4-2079,0-5 1512,5 0 706,-3 0 0,8-10 0,-4-3 0</inkml:trace>
  <inkml:trace contextRef="#ctx0" brushRef="#br2" timeOffset="46">15898 7012 6333,'-1'-6'692,"-3"2"-448,2 3-154,-3 1 1,5-1 253,0-3-29,-5 3-94,4-4-41,-9 5 152,9 0-28,-4 0-83,5 0 0,-2 3-172,-1 1 1,1 1-56,-2-1 6,3-3 33,1 9 1,0-7 19,0 5 1,0-5-7,0 5 1,0-4 29,0 3-18,0 1-36,0 4 0,0-5 39,0 1-38,0-1 0,0 1 0,0 0-22,0 0 0,0-1 34,0 0 1,-4-3-42,1 4 0,-1-4 51,4 3 0,0-3-16,0 4 0,0-5 39,0 5-19,0-5 1,0 3 11,0-2 0,0-2-15,0 6-11,0 0 1,0 3 11,0 0 1,-4 1-105,0-1 93,0 1-7,4-1 1,0 1-63,0-1 85,0 0-62,0 1 1,0-1-32,0 1-31,0-1 70,0 0 33,0 1 0,0-5 12,0 1-30,0 0-2,0 3 0,0 1 1,0-1 1,0 0-27,0 1 0,0-1 24,0 1 1,0-1-128,0 1 124,0-1-4,0 0-25,0 1 0,0-1 0,0 1 22,0-1-9,0-5 2,0 5-9,0-5 61,0 5-52,0-4 0,0 3 27,0-3 0,2 0-22,1 0 0,-1 1 20,1 3-18,-1 1 1,-2-1 0,0 1 0,0-1 1,0 1 0,0-1-12,0 0 11,0 1 1,0-1 4,0 1 0,0 3 0,0 0 0,0 0-2,0-3 0,0-1-5,0 1 1,0-1 34,0 0 1,0-3-30,0 0 0,0-1 102,0 5 0,0 0-43,0 4 1,-2-2 0,0 3 7,-2 0 0,0 3 171,4-1-183,0 3-18,-5 1-38,4-6 1,-4 4-161,5-6 201,0 0-94,0-4 78,0 1 0,0-1-94,0 1 0,0-1 83,0 1 1,0 3-60,0 0 0,0 0 37,0-3 0,0-1 35,0 1 1,0 3 0,0 0 44,0-1 1,0-1-67,0-2 0,0 0 2,0 1 1,-4 1 4,0 2 1,0-2-53,4 2 0,0 1 58,0-1 1,0 5-62,0-5 0,0 4 53,0-4 1,0 1-7,0 0 1,0-4-19,0 4 0,0 0 9,0-1 1,0 4-4,0-3 0,0 0 7,0-1 0,0-1 7,0 5 1,0-5-4,0 2 0,0 0-18,0-1 0,0 2 7,0-2 0,0 1 3,0 4 1,0 1 112,0-2 0,0-1-103,0 1 1,0-4-13,0 4 0,2-4 0,0 3 15,2-1 0,0-1-3,-4-1 0,0-2-32,0 2 1,1 2 35,3-2 0,-3 2-38,3-2 1,-3-1 25,-1 5 1,0-1-22,0 1 1,0 2 14,0-2 1,0 4 101,0 4-96,0-3-2,0 4 0,0-4 3,0 2 1,-5-1-9,4 2 10,-4 1 3,5-3-18,0 2 0,0-5-11,0-3 24,0 3 0,0-5-43,0 6 41,0 0-21,0 0 1,0-4-24,0 0 45,0-5 0,0 7-3,0-1 0,-4 0 40,0-1 0,0 4 5,4 0 0,0-1-42,0 5 0,0-3 4,0-1 1,-3 0-20,-1 0 0,0-4 2,4 0 0,0-4-253,0 4 263,0-5-18,0 2 0,0 0-28,0-1 24,0 0 27,0 2 1,0-3-21,0 5 1,0 0 31,0 4-40,0-1 1,0 1 14,0 0 1,-4 0 0,0 0 23,2 0 1,-1-1-73,0 1 1,1-1 51,-2-3 0,2 2-51,-2-2 1,3 3 36,-3 1 0,2 0-47,-2 0 1,2-1 54,-1 1 1,0 0 1,-1 0 0,3 0 11,-3 0 0,3-1-29,1 1 0,0-4-76,0 0 1,0-3 67,0 3 1,0-2-8,0 2 0,0 2 11,0-6 0,0 4-14,0-4 0,0 6 17,0-2 1,0 2-14,0 2 1,-1 0 40,-3 0 0,1 0-39,-4-1 0,4 5 147,-1 0 0,-1-1-73,1-3 1,1 0 74,3 0 0,0-4-101,0 0 0,0-4 9,0 4-45,0-5 1,0 6 0,0-3 22,0 1 0,0-4-134,0-9 91</inkml:trace>
  <inkml:trace contextRef="#ctx0" brushRef="#br2" timeOffset="47">15772 6978 8296,'0'-6'-1370,"0"-4"1399,5 8 0,-3-4 350,1 2-234,4 3 1,-5-8 101,6 5 13,-6 0-81,3 4 2809,-5 0-3209,0 6 212,0-5-238,0 9 206,0-4 1,4 2-29,0 0-73,0-6 72,1 3 0,-2-5 20,4 0-4,-4 0 49,7 0 1,-8 0 5,6 0 1,-5-1-61,0-3 125,4-2 0,-6-6 78,3 1 1,-3-1-137,-1 1 72,0 5 14,0-4-101,-5 3 1,-1 1-9,-6 2 1,5 3 0,-1 1 13,-1 0 0,-1 0-190,-2 0 180,6 0 3,-4 5 0,7-3-10,-4 6 17,4-5 1,-2 3 0,5-2-20,0 3 11,0 3 1,0-2-1,0 0 1,0-1-168,0 5 149,0-6 1,1 4-5,3-2 1,-1-3-1,4-1 183,1-3-107,3-1 0,1 0 122,-1 0 1,1-1-164,-1-3 0,1-2 149,-1-6 0,0 1 116,1-1-124,-6 1 0,1 1 52,-4 2 254,-1-2-402,3 4 1,-10-2 0,-3 2 77,-2 1 0,-2-3-234,1 4-66,0 0 261,-1 4-241,1 0 1,-4 0 0,1 2 56,3 1-151,0 4 0,6 4-1620,-3 1 1867,8-1 0,7 0 0,4 1 0</inkml:trace>
  <inkml:trace contextRef="#ctx0" brushRef="#br2" timeOffset="48">15395 6316 8181,'-7'0'-450,"-1"0"378,6-5-30,-9 3 349,10-8 141,-4 9-279,0-9 1,4 7 41,-3-4 1,3 3-183,1-4 203,0 6 1,1-8 133,3 2-390,2-2 225,0-2-263,5 6 214,-5-4 1,5 9 25,1-3 0,-1-1-105,1 1 1,-1 0 113,0 4-244,6 0 15,-4 0 157,3 0 1,-4 4-108,-1 0 0,-3 1 0,-1-1-232,2 3 293,-4 3 0,0-1-58,-5 3 1,0-3 42,0 6 1,0-1-10,0 1 0,-5-2 0,-1 3-19,-1 1 24,-3-5 0,5 5-5,-2-6 1,-4-3 58,4-1 248,2 1-273,-5-2 87,8 0-72,-3-6-5,5 0 1,5 0 1,-2 0-1,4 0 79,2 0-104,2 0 0,0-4 0,0 0 0,1 0-63,-1 4 72,1 0 1,-1 0-1,0 0-56,1 0 56,-6 5-52,4-4 55,-8 10-14,3-5 0,-5 5 10,0 1 1,-2-1 48,-1 1 0,-7-1 9,-6 0 1,0 5-64,1-1 6,2 0 0,-5-3 0,4-1 0,-1-1-124,1-2 128,1 2-863,7-9 536,-4 4-264,9-5 1,-5-5-1,8-2 573,2-4 0,7-5 0,7-2 0</inkml:trace>
  <inkml:trace contextRef="#ctx0" brushRef="#br2" timeOffset="49">15681 6236 7561,'0'-7'1436,"0"-3"-1114,0 9 0,5-8-117,3 5-1,2 1 1,1 3-174,1 0-69,-1 0 1,0 0-31,1 0 50,-6 0 0,4 5 0,-3 2-20,-1 3 0,-1 6-40,-5-1 0,0 4 0,0-3 101,0 2-52,-5 1 1,-1 4 14,-6 0 1,5 0-12,-1 0 0,0-2 0,-2-1 35,3-1 59,-4-5-69,10 3 1,-8-6 125,5 1-39,1-1 1,3-3-70,0-1 0,1-4 49,3 1 0,-2 1 72,6-1-115,-6-1 1,7-1 14,-5 1 1,5-1 45,-1 2 1,-2-3 65,2-1-86,-1 0 1,5 0 20,-1 0 1,0 0-146,1 0 0,-1-1 126,1-3 1,-1 2-777,1-1 328,-6-4 1,0 6-546,-2-3-167,-3 3 1093,4 1 0,-5 0 0,0 0 0</inkml:trace>
  <inkml:trace contextRef="#ctx0" brushRef="#br2" timeOffset="50">16138 6019 8114,'0'-8'-923,"0"1"1053,0 4 477,0-2 421,0 5-870,-5 0 0,3 1 8,-1 3 1,0 6-22,-1 5 1,-1 10 0,-4-3 51,2 2 0,-1 6-174,-3 0-32,4-2 0,-3 8-185,2-6 167,-2 6 0,-1-7 0,-1 4 0,1-2-360,0 0 173,4-6-13,-3 3 0,8-5 1,-5-1-85,2-3 1,0 1 123,1-5 28,3 0-447,-4-3 48,5-1 558,0-4 0,0 3 0,0-4 0</inkml:trace>
  <inkml:trace contextRef="#ctx0" brushRef="#br2" timeOffset="51">16161 6259 8237,'-8'0'382,"0"0"-263,6 0 0,-3 5 0,5 2 0,0 5-7,0 3 0,0-2 56,0 2-70,0-2 0,1-2 14,3 0 0,-2 1 0,6-1 0,0-4 13,3-4 1,2-1-423,2-2 0,-2 0 1,2-2-185,-3-1 408,0 1 1,3-8 117,0 3 1,1-4 12,-5 0 0,-3-4-2,-1 0 0,0-1 0,1 5 5,0-1-10,-5 1 0,2 0 17,-5-1 1,-2 1-136,-1-1 1,0 1-243,-5 0 1,-3 0-82,-4 4 394,0-3-207,-2 8 0,3-3-267,-5 5 0,5 5 206,-1 3 0,2 2 0,2 2-128,-1-1 392,6 5 0,0-3 0,2 2 0,3-1 0,-3 2 0,3-4 0,1 3 0,0 2 0,0-2 0,0 0 24,0-3 0,0-5 92,0 1 1,0-4 288,0 3 1,0-3-1,0 4-206,0-6 0,0 5 660,0-3-343,0 2-309,0 5 0,-4 1 0,0-1 368,1 1-377,2-1-103,1 0 0,0-3-127,0 0 0,0-1-138,0 5 0,1-1 126,3 1 0,-1-1 24,4 0 0,1-3-206,3 0 0,-3-2 47,0 2 1,-1-3 84,5-5 1,-1 0-1,0 0-54,1 0 106,-1-5 287,1-2-281,-1-4 0,1-1 302,-1 1-183,0 0 1,-3-1 0,-2 1-24,-1-1 251,-1 1-8,-4-1-385,0 1 1,-5 1 57,-2 2 0,-9-1 1,-1 6-1,-2 0-172,0 2 5,5 1 0,-7 0-318,6 0 1,0 1-791,3 3 1299,6-3 0,-4 9 0,4-3 0</inkml:trace>
  <inkml:trace contextRef="#ctx0" brushRef="#br2" timeOffset="52">16503 6213 8067,'-6'0'-624,"1"0"690,5 0 0,-2 5 148,-1 3 0,1 2 229,-1 1-208,-4 6 1,6 0-115,-3 6 0,3 0-17,1 0 0,0 1-99,0 3 0,0-3 0,0 3 223,0-3-85,0-2-308,0 1 110,0-5 0,0 2-24,0-4 0,0-1-97,0-4 0,0-3-250,0-1 190,0-4 0,1 2-809,3-5 1045,-3 0 0,9 0 0,-3 0 0</inkml:trace>
  <inkml:trace contextRef="#ctx0" brushRef="#br1" timeOffset="53">16537 11421 7027,'-6'5'722,"2"3"1,2-2-296,-2 2-389,3-1 0,-8 5 84,5-1 1,-1-1-80,1-2 277,3 2-331,-4-4 68,5 1-6,0 3 0,0-8-24,0 6 0,0-4-2,0 3 1,1-3-67,3 4 1,-2-4 58,6 3 1,-4-3-196,3 4 201,1-6 0,3 3 14,1-5 1,-5 0 50,1 0 0,0 0 6,3 0 0,-1-5 28,-2-3 1,1-2-70,-5-1 0,3-1 110,-3 1 0,4-4-85,-5 0 1,2-1 264,-1 5-247,-2 0 1,1 0 54,-6 4 1,0-2-79,-5 5 1,1 0-104,-5 4 1,1 0-109,0 0 0,-2 4 130,-2 0 1,2 5-85,-2-2 1,6 4 30,1 0-222,1 0 101,-5 1 173,6-1-9,1 1 28,0-1-28,3-5 1,-3 5 1,7-6-127,1 2 136,-1-2 0,4-5-117,-2 0 139,-3 0 1,9 0-1,-2 0 0,-2 0-1,2 0 0,-4-5 97,3-2 0,-3 0-70,4 0 1,-6-1 117,2-3 0,1 3 210,-1 0-158,0 1 65,-4-5-218,0 1 1,-4 3 64,0 1-36,-5 4-223,3-2-611,-6 5 545,1 0 1,5 5-1986,2 3 2186,3 2 0,-5 6 0,0 2 0</inkml:trace>
  <inkml:trace contextRef="#ctx0" brushRef="#br1" timeOffset="54">16400 10644 7664,'-6'0'1680,"1"0"-1227,0 0-380,4 5 0,-8 2 118,5 4 0,-1 1-112,1-1 1,1 0 2,-4 1 0,4 3-80,0 0 1,1 0-61,2-3 0,0-1 93,0 1 1,2-1-219,1 1 200,4-1 1,4-5-54,1-2 1,0-3 16,3-1 0,-2 0-10,2 0 1,-2-3 9,-2-1 1,1-5-7,-1 1 0,-1-2 24,-2-1 1,1-5 4,-5 1 0,3 0 288,-3 4-225,0-1 1,-4 1-68,0-1 1,-5 5 30,-3-1 1,-2 6-144,-1-2 1,-1 3-8,1 1 0,-4 0-255,-1 0 0,1 0-222,4 0 0,-1 0 235,1 0 1,5 1-598,2 3 591,3 2 1,1 5 366,0 1 0,0-1 0,0 1 0,0-1 0,0 0 0,0 1 0,0-1 0,0 1 0,0-1 0,3 1 0,1-1 0,0 0 343,-4 1-169,0-1 0,0-3 905,0-1-555,0-4 0,0 3 105,0-2 0,-4-1-244,0 4 1,-1 1 39,1 3 1,3 1-202,-3-1 1,-1 1 23,1-1 1,-1 0-219,2 1 0,1 3 93,-1 0 0,1 1-319,2-5 1,0 2 102,0 2-329,0-2 1,0 3 144,0-4 0,4-5-21,0 1 0,5-6-41,-2 2 1,4-3 125,0-1 1,4-5 222,0-2 1,1-3-150,-5-2 0,2 1 210,2-1 0,-4 0-100,1-4 1,-1 4 261,-3-4 0,-3 0 324,-1 1 0,1-1-259,-1 5 0,-2 1 27,-6 2 1,-2-1-119,-5 6 1,-2-1-225,-2 4 0,-2 0 157,-2 0 0,-2 5-574,2 2 0,-3 5-101,-1 3 0,5-2-346,3 2 0,2-4 881,2-3 0,5 7 0,1-2 0</inkml:trace>
  <inkml:trace contextRef="#ctx0" brushRef="#br1" timeOffset="55">16834 10644 8156,'0'-6'-368,"0"-4"359,0 8 734,-5-8-52,4 9-29,-4-4-171,5 5 332,0 0-751,0 5 1,0 1-41,0 6 1,-1 1 139,-3 2 1,-1 4-262,-3 7 1,-3 4 64,-1 4 1,1 1-163,-4 3 0,-3 3 86,-1 5 0,2-4-18,2 0 0,-1-6-16,0 2 0,2-3-75,7-5 1,-2-6-82,5-5 1,-1-5-79,1 1 52,3-2 0,-4-5-224,5-1 74,0-4 1,1 1 483,3-8 0,-3-2 0,4-6 0</inkml:trace>
  <inkml:trace contextRef="#ctx0" brushRef="#br1" timeOffset="56">16926 10781 8099,'0'-11'981,"0"5"-756,0 0 0,-2 6-1,-1 0 1,1 2-124,-1 2 0,1-2 105,2 6 0,0-1-258,0 5 0,0-1 81,0 1 0,0-1-244,0 0 95,5 1 0,2-2-163,4-2 183,1-3 0,-1-5 105,0 0 1,1 0-80,-1 0 0,-1-5 62,-2-3 0,2-2 1,-2-2 0,-2 0 7,2-4 0,-6 4 134,2-3 1,-1 2-55,0 1 1,-1 1 11,2 0 0,-7-1-101,-1 1 1,-5 3 52,2 1 0,-3 4-228,-2-1 0,-1 3 79,-2 1 0,1 4-515,-5 0 0,5 4 258,-1 0 1,2 3-191,2 5 1,3-4 555,1 4 0,4-2 0,-1 1 0,-1-3 0,1 4 0,1-4 0,3 5 0,0 1 0</inkml:trace>
  <inkml:trace contextRef="#ctx0" brushRef="#br1" timeOffset="57">16880 10896 8099,'1'6'0,"3"-2"-277,-3 2 435,4-5 671,-5 4 175,0-5 1,-1 4-739,-3 0 0,3 5 124,-3-2-154,3 4 1,1 0-209,0 0 1,0 5-93,0-1 0,0 0-95,0-3 1,0-1-181,0 0 0,0-3 163,0 0 1,5-2-284,3 2 305,2 2 1,1-9 77,1 3 0,-1-3 7,1-1 0,-1-1 57,0-3 1,1 1 17,-1-4 0,1-1 20,-1-3 1,-3-4 130,-1-1 0,0 1-97,0 4 0,0-1 173,-4 1 1,-1-2-47,2-2 0,-3 6 26,-1-2 0,-1 2-85,-3-3 1,-3 5-9,-4-1 0,-2 6-119,-2-2 0,1 3-237,-5 1 0,1 5-547,-1 2 0,-1 5 401,5 3 0,-1-2-453,5 2 0,1-3 835,2 0 0,-2-1 0,4 1 0</inkml:trace>
  <inkml:trace contextRef="#ctx0" brushRef="#br1" timeOffset="58">17177 10701 8124,'0'-11'-292,"0"3"-132,0 1 1647,0 4-726,0-2 1,0 6 47,0 3 1,-4 0-321,0 7 0,1 0-54,3 8 1,0-4-129,0 4 1,0 4 82,0 3 0,0 2-121,0-1 0,0-2 38,0 6 0,3-6-139,1 2 1,1-4 65,-1-4 1,-3 1-53,3-5 1,-1-1 329,0-6-214,-1 2 1,3-8 86,-5 6-38,5-5-227,-4 2 0,4-7 121,-5-1 1,0 0-1208,0-5 1230,0 1 0,-5-5 0,-1 1 0</inkml:trace>
  <inkml:trace contextRef="#ctx0" brushRef="#br2" timeOffset="59">18536 10256 7262,'-1'6'148,"-3"-2"-47,3-3 160,-4-1 750,5 0-890,0 5-9,0-3-1,0 3 0,0-4-15,0 3 29,0-3 1,0 5-7,0-2-102,0-2 0,0 4 128,0-2-160,0-3 62,0 9 0,0-7-11,0 4 0,0-3 20,0 4 22,0-6 239,0 8-271,0-3 0,0 0 92,0 1 0,0-4-68,0 3 1,0-3 14,0 4 0,0-4-33,0 3 1,0-3 40,0 4-61,0-1 0,0 5 105,0-1-170,0 1 0,0-1 78,0 0 0,0-3-13,0 0 5,0-1 0,0 5-88,0-1 0,0-3 57,0-1 1,0 1-4,0 3 1,0-3 10,0 0 0,0-1 5,0 5 0,0-5-14,0 1 1,3-1 15,1 5-24,0-1 1,-4 1 14,0-1 1,0 1-67,0-1 0,0-3 41,0-1 1,0 1-9,0 3 1,0-3 15,0-1 0,0 1-3,0 3 0,0 1 1,0-1-1,0 1 0,0-1 74,0 1 1,0-1-65,0 0 57,0 1 0,0-1-16,0 1 0,0-1 54,0 1-76,0-1 0,0 0 5,0 1 1,0-1-52,0 1 0,0-5 45,0 1 1,0-1-26,0 5 0,0-5 19,0 1 0,4 0-4,0 3 0,-1 1 37,-3-1 0,0 0 1,0 1 1,0-1 92,0 1 1,0-1-110,0 1 0,0 0 113,0 3 0,0-2-93,0 2 0,0-2 19,0-2 0,0 1-1,0-1 0,0 1 11,0-1 0,0-3 14,0-1 1,0 1-8,0 3 1,0 2-49,0 2 1,0-2 34,0 2 0,0-1-110,0 1 1,0 2 94,0 2 0,-3 3 20,-1-3 1,0 2 24,4 2 1,-1-1-1,-3-3 0,3 1-84,-3-5 1,3 4-6,1-4 0,0 1-90,0-5 0,0 0 129,0 1 1,0-1-136,0 1 1,1-1 69,3 1 0,-3-5-221,3 1 178,2-1 0,-5 5-123,3-1 84,3 1 0,-6-1 15,3 0 0,-3 1 20,-1-1 0,0 1-3,0-1 0,0 1 63,0-1 0,0 0-55,0 1 0,0-1-10,0 1 0,0-1 19,0 1 0,0-1-24,0 0 39,0 1 1,0-1 7,0 1 1,4-1-62,0 0 43,-1 1 1,1-1-92,0 1 1,0-1 86,-4 1 0,1-1-85,3 0 0,-3 1 74,3-1 0,-3 1-14,-1-1 1,4 1 5,0-1 1,0 0 0,-4 1 1,0-1-2,0 1 0,3-3-3,1 2 1,0-6 89,-4 6 0,4 2-76,0 2 1,-1 1-67,-3-5 1,2 0 67,2 1 0,-3 1-111,3 2 0,-3-3 105,-1 4 1,0-4 1,0 0 1,0-1 56,0 1-153,0-1 325,0 0-274,0 1 266,0-6-111,0-1-458,0-5 30,0-5 0,0 3 370,0-6 0,5 0 0,1-3 0</inkml:trace>
  <inkml:trace contextRef="#ctx0" brushRef="#br2" timeOffset="60">18513 10107 7850,'0'-6'717,"0"-4"1,0 7-465,0-4 0,0 3-25,0-4 221,0 6-201,-5-8 0,4 7 71,-3-4-11,3 4-225,1-2 1,-1 5 49,-3 0 0,1 0-218,-4 0 1,3 1 70,-4 3 0,2-1-102,-2 4 1,-1 1 46,6 3 0,-5 1-86,4-1 1,-1 0-49,1 1 1,3 1 4,-3 2 1,3-6 65,1 2 1,1-3 73,3-1 1,-2 2 22,6-5 1,0 0-31,3-4 0,1 0 109,-1 0 1,0 0-102,1 0 1,-1-1 162,1-3 0,-1-1 128,0-3 0,-3-2 49,0 2-110,-6-2 0,7-1-44,-5-1 144,0 1 0,-6 1 197,-1 2-376,-4-2 1,-4 5-27,-1-3 0,1 2-145,0 2 1,-1 3 271,1-3-416,-1 3 93,1 1 0,3 0 88,1 0-50,4 0 1,-3 0 52,2 0-158,3 5 156,-4 1-121,5 6 1,0-1-87,0 0 51,0-4 128,5 3 0,1-9 1,6 3 1,-5-3 228,1-1-178,-1 0 201,5-5-136,-1-1 604,-4-6-257,-2 1 1,-5 3 151,0 1-626,-5 4 0,-2-2 84,-4 5 0,-1 0-1055,1 0 0,3 1 1048,1 3 0,4 3 0,-2 4 0</inkml:trace>
  <inkml:trace contextRef="#ctx0" brushRef="#br2" timeOffset="61">18239 9148 8140,'0'-11'0,"-5"4"0,4-3 753,-9 9-111,8-9-238,-8 9 1,9-3-115,-3 8 1,3 2-129,1 5 1,0 4 40,0 1 1,1 4-121,3-1 0,-3 4-111,3 4 0,1-3 69,-1 2 1,1 0-228,-1 0 0,-3-2 91,3 3 0,1-7-290,-1-1 0,0-1 166,-4 1 0,1-2-139,3-6 1,-3 1-169,3-1 0,-3-3-700,-1-1 1226,5-4 0,-4 7 0,4-4 0</inkml:trace>
  <inkml:trace contextRef="#ctx0" brushRef="#br2" timeOffset="62">18536 9148 8040,'0'-6'541,"0"-4"-54,0 8 0,-1-3-98,-3 5 0,1 0-211,-4 0 1,4 5 0,-1 3 0,-2 2-105,-1 2 1,-2 4 89,1 3 0,-2 3-229,2 0 0,-2 1 114,-1 0 0,-1 4-164,1-1 0,-1 5 61,1-4 1,3-1-134,1-3 1,0 0-16,0 0 1,-2-2 6,5-2 1,0 2-85,4-6 1,0-4 2,0-3-826,0-6 482,0 4 620,0-6 0,5-6 0,2 0 0</inkml:trace>
  <inkml:trace contextRef="#ctx0" brushRef="#br2" timeOffset="63">18582 9160 7180,'-7'0'449,"1"0"437,2 0-597,3 0-162,-9 0 1,7 0-152,-4 0 1,3 0 61,-4 0 1,4 3 100,-3 1 0,0 5 53,0-1 1,-2 2-47,5 1 0,-5 1 6,2-1 1,0 2-17,0 2 0,3-2-47,-4 2 0,5-1-171,-5 1 208,5-2-22,-7 3 1,8-3-159,-6 2 0,4-2 83,-3 2 1,3 2-76,-4-2 0,2 0 50,-2-4 0,3 1 60,5-1 1,-4 1-24,1-1 1,-1 1-39,4-1 0,0 0-9,0 1 0,1-1 48,3 1 0,-2-2-75,6-3 1,0 2 65,3-5 1,0 4-76,1-4 1,1 3 51,2-3 1,-1 0-46,5-4 0,-4 0 35,4 0 1,-5-4-12,1 0 0,-2-5 13,-2 2 1,1-2-5,-1 1 1,-4-2 468,-4 2-370,4-2 0,-7-1 277,0-1 0,-2 1-93,-5 0 1,-2 3-81,-6 0 0,-2 2-32,-2-2 0,-2 3-374,2 5 0,-3 0-479,-1 0 0,4 0 376,0 0 0,5 4-532,-1 0 555,2 5 1,7-7-786,2 6 1,3-4 1069,1 3 0,0 1 0,0 3 0</inkml:trace>
  <inkml:trace contextRef="#ctx0" brushRef="#br2" timeOffset="64">18730 9125 8236,'0'-6'323,"0"-4"208,0 3-2333,0 1 1041,0-4 688,5 9 528,-3-4-163,3 5-114,-5 0 0,0 6-128,0 5 1,-4 2 68,0 6 0,-4 1-40,5 7 0,-6-2 20,1 6 0,2-1 54,-2 5 1,4-1-395,-3 0 0,3 4-310,-4 0 0,6-3 256,-2-5 0,1-5 69,0 2 1,1-7 225,-1-1 0,1-5 0,2 2 0,0-4 0,0 0 0,0-6 0,0 4 0,0-4 0</inkml:trace>
  <inkml:trace contextRef="#ctx0" brushRef="#br2" timeOffset="65">18879 9274 8181,'0'-12'-1071,"0"1"1,-4-1 1070,0 1 0,0 3 0,4 1 0,-1 3 0,-3-4 152,3 6-45,-9-3 0,7 5-48,-4 0 0,3 5-10,-4 2 0,2 4-2,-2 0 0,-1 4 1,6 1 1,-1 4 48,4-1-42,0 2-161,0-3 1,1 2 105,3-4 0,2-2-126,6-7 1,-1 2 73,0-5 1,1 0-71,-1-4 0,1 0 84,-1 0 1,1-1-2,-1-3 1,0 1 61,1-4 0,-5-1 159,1-3 1,-5-1-48,0 1 0,-1-1-68,-2 1 0,0-1 200,0 1 0,-2 0-46,-1-1 0,-5 1-343,-7-1 0,1 1 161,-5-1 0,3 6-596,-3 2 0,6-1 36,-3 1 521,4 1 0,0 3 0,6 0 0,1 0 0</inkml:trace>
  <inkml:trace contextRef="#ctx0" brushRef="#br2" timeOffset="66">18799 9434 8177,'-12'0'-1527,"5"3"916,-1 1 718,6 0 0,-7-3 34,5 3 1,-1-1 583,1 4 1,3 2-513,-3 6 0,3-2-47,1 2 0,0 2-444,0-2 0,0 4 216,0-4 1,1 1-128,3-5 1,2-1 109,5-2 1,1 1-295,-1-6 1,2 1 106,2-4 0,-2-1 106,2-3 0,2 2 189,-2-6 0,1 0-72,0-3 1,-4 0 159,4-1 0,-4 1-92,0-1 0,-6-3 310,-2 0 0,1 0-92,-1 3 0,-1 1-50,-3-1 1,-5 1-60,-2-1 1,-5 5-248,-3-1 1,2 4-512,-2-3 0,-1 4 316,0-1 1,1 3 307,4 1 0,-1 5 0,1 2 0,0 4 0</inkml:trace>
  <inkml:trace contextRef="#ctx0" brushRef="#br2" timeOffset="67">19061 9228 8092,'-11'0'0,"0"0"-790,4 0 687,2 0 1,5 1 252,0 3 0,0 2-19,0 6 0,0 1 156,0 2 0,1-1-261,3 5 1,-2 1 58,1 7 1,-1-3-156,-2 3 1,0-3 128,0-2 0,0 1-171,0 0 0,0-4 125,0 0 0,0-5-70,0 1 0,0-2 67,0-1-353,0-1-76,0 0-96,0 1-149,0-6 664,0-1 0,0 0 0,0 2 0</inkml:trace>
  <inkml:trace contextRef="#ctx0" brushRef="#br1" timeOffset="68">19107 11706 7986,'0'-6'328,"0"1"195,0 5 1,0 5-336,0 3 1,0 2-73,0 1 1,0 1-157,0-1 0,0 2 68,0 2 0,4-1-130,0 5 0,1-4 67,-1 4 0,-3-4-208,3 5 1,-2-7-13,2 3 0,-3 0-146,3-1 0,-1-3-298,0-5 699,-1 1 0,3 3 0,-5 1 0</inkml:trace>
  <inkml:trace contextRef="#ctx0" brushRef="#br1" timeOffset="69">19438 11524 7031,'-6'-7'1196,"1"2"1,4 5-972,-3 0 0,3 2-90,-3 1 1,-1 4 117,1 4 1,-4 6-229,4 2 1,-4 2-184,0 2 1,-2 5 176,-2 2 0,5 0-166,-1 0 1,1-3 61,-5 3 1,2-3-240,2 3 0,-1-4 129,6 0 1,-5-5-107,4-2 1,-3-5-197,3 1 497,0-3 0,-1 0 0,-1-1 0</inkml:trace>
  <inkml:trace contextRef="#ctx0" brushRef="#br1" timeOffset="70">19507 11718 7986,'0'-7'-937,"-1"2"1497,-3 5 0,1 0-92,-4 0 1,3 5-100,-4 3 0,4 3-144,-3 5 0,0-2-183,0 5 0,0-4 131,4 4 1,1-4-181,-1 4 1,1-5-19,2 1 1,2-3-153,1-5 0,4 2-73,4-5 0,2 0 120,2-4 1,-2 0-33,2 0 0,-2-4 71,-2 0 1,1-5 89,-1 2 1,0-7-39,1-1 0,-5-2 181,1 2 1,-5 2-45,0-2 1,2 1 64,-1-1 0,0 2 60,-4-2 1,-4 2-33,0 2 0,-4 1-225,0 2 0,-6-2 130,-1 2 0,-4 3-682,3 1 0,0 3 278,1 1 1,2 5-1114,-2 3 836,2 2 0,3 1 585,2 1 0,-2 4 0,4 2 0</inkml:trace>
  <inkml:trace contextRef="#ctx0" brushRef="#br1" timeOffset="71">19450 11912 7986,'-8'0'932,"1"0"-576,4 0 0,-6 5 175,5 3 1,-1 2-284,1 1 0,3 2-116,-3 2 0,3-2-365,1 2 213,0 3 1,0-5-149,0 2 1,1-3 171,3 0 1,4-5-488,7 1 1,-2-5 178,2 0 1,1-1-68,0-2 1,3-2 36,-4-1 0,1-4 390,0-4 0,-4-1 273,4 1 0,-5 0-189,-3-1 1,0 1 340,-4-1 1,4-3-228,-4 0 1,-1 2 77,-3 2 0,0 6-8,0-7 0,-5 5-157,-2-1 0,-5-1 58,-3 5 1,1-3-481,-5 3 1,4 0-708,-4 4 0,1 0 535,-1 0 0,3 1-1425,4 3 1852,1-3 0,-1 10 0,1-5 0</inkml:trace>
  <inkml:trace contextRef="#ctx0" brushRef="#br1" timeOffset="72">19747 11729 7983,'0'-11'-58,"0"4"631,0 2 1,-2 5 246,-1 0-550,1 0 0,-3 2-274,5 1 1,0 5 65,0 7 0,0-1-93,0 5 1,0 0 126,0 4 0,-4 0-142,1 0 1,-1 0 48,4 0 0,0 3-187,0 1 0,0-2 70,0-6 1,0 3-39,0-3 1,0-3 154,0 0 0,0-8-40,0 0 229,0 0 1,4-1-73,-1 1-384,1-6 214,-4 4-1518,0-6 1568,0-6 0,-5 0 0,-1-5 0</inkml:trace>
  <inkml:trace contextRef="#ctx0" brushRef="#br2" timeOffset="73">4717 13728 7867,'0'-6'-11,"0"-1"317,0 3 236,0 3 27,0-4 180,0 5-466,-5 0-100,3 0 0,-3 5-70,5 3 1,-3 3 95,-1 4 1,0 3-181,4 5 1,-4 0-18,0 0 0,-1 1-8,1 2 0,2-1-110,-6 1 0,2 3 40,-2 2 1,-1-3-144,6-2 1,-5-1 90,4-3 1,-3 0-83,3-3 0,0 1 92,4-5 1,0-3 272,0-4-181,0-1 32,0-1-188,0 5-241,0-10-573,-5 4 399,4-5-597,-4-5 1184,5-1 0,5-11 0,1-1 0</inkml:trace>
  <inkml:trace contextRef="#ctx0" brushRef="#br2" timeOffset="74">4751 13751 7903,'0'-12'0,"-4"1"223,0-1 0,1 5 211,3-1 329,-5 6-238,3-3-248,-3 5 1,5 6-34,0 5 1,4 3-91,0 9 0,3-3 28,-3 7 1,5 1-42,-1-1 1,-2 4-203,2 0 1,-1-2 55,5 2 0,-1-5 16,1 5 1,-1-6-24,0 2 0,1-3-158,-1-1 1,-3-6 39,0-1 0,-2 0 13,1-1 1,2 1 94,-5-5 0,4-3-5,-4-1 1,-1-3-112,-3 4 1,4-5 25,0 5-423,0-5 1,-4 3-109,0-2 120,0-3 0,-1 4-5,-3-5 528,-3 0 0,-4 0 0,0 0 0</inkml:trace>
  <inkml:trace contextRef="#ctx0" brushRef="#br2" timeOffset="75">4694 14150 7903,'-5'-6'538,"-1"-4"55,-1 9 541,-3-4-324,9 0-512,-4 3 1,6-3-82,3 5 0,2 0-243,6 0 1,0 0-42,3 0 0,3 0-40,5 0 1,0 0 106,0 0 0,5 0 0,1 0 0</inkml:trace>
  <inkml:trace contextRef="#ctx0" brushRef="#br2" timeOffset="76">8052 13488 8291,'6'0'1117,"-1"0"0,-5 1-832,0 3 0,0 4-141,0 7 0,0-1-1,0 5 0,-5 1-114,-3 7 0,0 1-53,0 2 1,-2 3 64,2-2 1,-1 0-185,2 0 0,-2 1 67,5-6 1,-4 5-95,5-5 1,-5-3 57,4-4 0,0-5 48,4 1 0,0-2 2,0-1 0,0-5-106,0 1 25,0-6 0,0 5-433,0-4-577,0-1 435,0 3 62,0-5 1,0-5 655,0-3 0,5-2 0,2-1 0</inkml:trace>
  <inkml:trace contextRef="#ctx0" brushRef="#br2" timeOffset="77">8075 13614 7918,'0'-23'-202,"0"1"-51,0 3 1,0-1 477,0 5 0,-2-1 1205,-2 5-11,3 0-533,-4-1-597,5 6 1,0 2-58,0 8 0,5 7-42,3 8 0,-2 3-20,2 1 1,-1 5-82,5 2 0,-1 3 86,1 1 1,-1 1-126,0-1 0,1 0-335,-1 0 1,1-1 134,-1-2 1,1-3-158,-1-5 1,0-6 160,1-1 0,-1-4 141,1 0 0,-2-5-215,-3 1 26,4-6 0,-9 7-153,6-5-332,-6 0-408,3-4 1,-6 0 1086,-3 0 0,-2 5 0,-5 1 0</inkml:trace>
  <inkml:trace contextRef="#ctx0" brushRef="#br2" timeOffset="78">7960 13899 7918,'8'-4'897,"0"1"-90,-1-6-408,5 7 0,3-3-127,0 5 0,2 0-213,-2 0 1,4-3 96,7-1 0,2 0-2038,3 4 1882,2 0 0,-4-5 0,5-1 0</inkml:trace>
  <inkml:trace contextRef="#ctx0" brushRef="#br2" timeOffset="79">11638 13477 7883,'0'-12'-550,"0"1"1385,0 4-142,0-3-205,0 9 206,0-4 220,0 5-768,0 5 0,0 1 82,0 6 1,0 4-191,0 3 0,-1 7-79,-3 0 1,-1 5-105,-3-5 1,-2 6 57,2-1 0,2 0-36,-2 0 0,6 1-265,-2-6 1,-1 1 160,1-4 0,0-4-38,4 0 1,0-5 82,0 1 0,0-6 206,0-2-267,0-4-245,0 2-544,0-5 1,0-5 1031,0-3 0,0-7 0,0-3 0</inkml:trace>
  <inkml:trace contextRef="#ctx0" brushRef="#br2" timeOffset="80">11615 13442 7883,'0'-22'38,"0"4"-19,0 3 0,0-2 1005,0 2-195,5 5 113,-4-1-439,10 10 0,-5-1-213,5 9 1,1 2-76,-1 10 0,2 2-3,2 5 0,-5 3 3,5 6 0,-4 0-221,4 3 1,-3-2-32,0 2 0,-4-3-114,-1 0 1,5-6-46,3-3 1,0-1-157,-4-3 1,1-4 149,-1-3 0,-3-3-96,0-5 197,-1 4 7,5-5 1,-5 0-592,1-2-121,-6-3-94,3-1-127,-5 0 251,-5 0 0,-1 0 776,-5 0 0,-6 0 0,-1 0 0</inkml:trace>
  <inkml:trace contextRef="#ctx0" brushRef="#br2" timeOffset="81">11592 13808 7883,'0'-8'1335,"0"1"-881,0 4 1,5-3-19,3 2 1,2 3-50,1-3 0,6 3-49,2 1 1,4-4-615,3 0 0,0-1 272,4 1 0,-3 3 4,3-3 0,1-2 0,3-1 0</inkml:trace>
  <inkml:trace contextRef="#ctx0" brushRef="#br2" timeOffset="82">15555 13442 6132,'-4'-7'-123,"1"-1"1,-1 4 347,4-3 0,0 3-54,0-4 0,0 4 332,0-3-285,0 4 1,4-3 530,-1 2-406,1 3 1,-4-5 528,0 2-135,0 2-467,0-3 1,0 7-59,0 1 1,0 8-11,0 4 0,0 5-57,0-1 0,0 7-101,0 0 0,-4 5-145,1-5 1,-5 5 89,4-5 0,-3 5-196,3-4 1,-4 3 101,4-3 0,-3-2-76,3-6 1,-4 1 80,4-4 1,-1-1-58,2-4 1,0-1-225,-5-2-95,6 2-625,-3-3 418,0-1-570,4-1 549,-5-5 704,6 0 0,0-5 0,0-1 0</inkml:trace>
  <inkml:trace contextRef="#ctx0" brushRef="#br2" timeOffset="83">15510 13454 7860,'0'-17'-196,"0"3"-49,0-5 0,0 5 854,0-1 0,1-1-161,3 0 1,-2 1 750,6 4-356,-6 4-435,8-3 1,-4 10-118,1 0 0,3 5-136,-2 7 1,3 4 17,5 3 0,-4 4-66,3 4 0,-2-2-61,-1 6 1,3-1 105,0 4 1,2-1-370,-2-2 1,-3 0 111,4-4 0,-2 0-476,1-4 1,-2-1 186,2 1 1,-6-5-370,-2-3 356,1-2 69,3-2-244,1 1 200,-6-6-1030,-1-1 1412,-5-5 0,0 5 0,0 2 0</inkml:trace>
  <inkml:trace contextRef="#ctx0" brushRef="#br2" timeOffset="84">15441 13774 7803,'1'-11'1015,"3"4"-594,-3 2 0,13 1 301,-2 0 0,7-1-290,0 1 1,4 2-39,3-6 0,2 4-174,3-3 0,5 3-416,-1-4 1,2 6-374,-3-2 1,0 1-1662,0 0 2230,-4 1 0,8-3 0,-3 5 0</inkml:trace>
  <inkml:trace contextRef="#ctx0" brushRef="#br2" timeOffset="85">18525 13317 7845,'-4'-8'-30,"0"1"1,0 3 66,4-4 419,0 6-200,0-4 1,0 5 221,0-3 53,0 3-302,0-4 0,-4 10-18,1 3 0,-2 3 44,1 4 1,2 3-45,-1 5 0,-2 1-193,1 3 1,-5 1 81,1 2 1,2 3-231,-2-2 1,6-2 46,-2 1 0,-1-4-71,1 0 1,0-3-253,4-4 1,0 1 181,0-4 1,0-1 38,0-4 0,0 1-87,0-1-10,0-5-286,0 0 100,0-6 1,5-11-1,2-1 1</inkml:trace>
  <inkml:trace contextRef="#ctx0" brushRef="#br2" timeOffset="86">18490 13328 7845,'0'-23'0,"0"6"0,0 1 0,0 0 1041,0 1-69,5-1 59,2 5-693,4 5 1,1 2 45,-1 8 0,0 3-238,1 8 0,-1 3 78,1 5 1,-1 4-105,1-1 1,-1 6 55,0-1 1,1 2-289,-1 1 1,1-1-58,-1-3 1,1-1-258,-1-2 0,0-4 204,1 0 0,-1-4-97,1-4 0,-1-2 101,0 2 0,0-6 71,-4-2 1,2-3-391,-5 4 91,5-6-672,-8 3 543,4-5 1,-6 2 16,-3 2 0,-2-3 558,-6 3 0,-4-3 0,-2-1 0</inkml:trace>
  <inkml:trace contextRef="#ctx0" brushRef="#br2" timeOffset="87">18433 13637 7845,'5'-8'1057,"3"0"0,3 4-596,5-3 1,-2 4-76,5 0 0,1 1-175,7 2 1,2-1 12,5-3 0,-1 3 0,-3-3 1,3 3-14,-2 1 0,-3 0 13,-2 0 1,-1 0-225,-3 0 0,6-5 0,2-2 0</inkml:trace>
  <inkml:trace contextRef="#ctx0" brushRef="#br1" timeOffset="88">5402 13682 7826,'0'-6'458,"0"1"1,0 4 304,0-3-231,0 2-327,-5-3 1,4 7 2,-3 1 1,3 1-28,1 8 0,0-2-42,0 9 1,0 0-102,0 4 1,0-3-181,0 3 0,0-3 103,0 7 1,0-3 20,0-1 1,0 0 33,0-1 0,0 1-217,0 0 0,3-4 50,1 0 0,1-4-230,-1 4 244,-3-5 1,6 3 92,-3-6 0,-3-3-326,3 0 263,-3-6 0,-1 4-1056,0-2 607,0-2 556,0 3 0,-5-5 0,-2 0 0</inkml:trace>
  <inkml:trace contextRef="#ctx0" brushRef="#br1" timeOffset="89">5276 13751 7911,'0'-12'0,"0"1"669,0-1-349,0 1 1,0 0 86,0-1 0,2 2-95,2 2 1,-2 0-72,6 4 0,1-4-174,6 4 0,-1-3 111,5 3 1,-4 0-208,4 4 0,-1-4 98,1 0 1,2 1-186,-2 3 1,-1 1-47,1 3 1,0 1-117,4 2 0,-5 4 31,-3-4 0,2 3 62,-2 2 1,-4-1-87,-3 1 0,-6-1 27,2 0 1,-5 5 89,-7-1 1,-1 4 3,-10-4 0,0 4 158,-3-4 0,-1 4-137,0-3 0,0-1 275,0-4 1,5 1-65,3-1 0,0-3 575,4-1-166,-3-4 60,12 2 107,-3-5-177,5 0 0,5 0-305,3 0 1,6 0-128,1 0 0,5 1-22,-1 3 1,0-3-98,4 3 1,-2-1 92,5 1 0,-2 1-92,-1 2 1,0 3-297,0-2 0,-2 2 154,-1 2 0,-4-1-163,-5 0 1,0 1 120,-4-1 1,0 1 123,-4-1 1,-1 1 135,1-1 0,-6 2 230,-5 2 1,-7-2 28,-4 2 1,-4-3 1,-4 0 1,2-2 69,-6-2 0,1 2-77,-4-3 0,3 0-68,1 0 0,4 0 2,0 0 1,7-2-1832,3-5 1636,4 0 0,5 0 0,2 0 0</inkml:trace>
  <inkml:trace contextRef="#ctx0" brushRef="#br1" timeOffset="90">8840 13499 8090,'0'-6'1406,"0"1"-709,0 5 0,-4 5-474,0 3 0,0 3-99,4 4 67,0 3 1,2 6 12,1 3 0,0-3-107,5 3 1,-2-2-192,2 2 0,0-3 107,-4 2 1,5-1-228,-1-3 1,-2-4 129,2-3 1,-6 2-141,2-2 1,-1 0-98,0-3 0,-1-5-465,1 1 463,-1 0 1,-2-1-404,0 1-960,0-6 1686,-5 3 0,-2-5 0,-4 0 0</inkml:trace>
  <inkml:trace contextRef="#ctx0" brushRef="#br1" timeOffset="91">8794 13694 8057,'-5'-18'0,"0"0"6,-3 3 84,3 2 1,1-3 197,1 4 0,-1 1 113,4-1 0,0 1-62,0 0 0,1-1-107,3 1 1,-2-1-117,6 1 1,3 3 106,5 1 0,0 3-177,-1-4 0,3 2 12,5-2 1,0 3-110,0 5 1,0-4 46,-1 1 1,1-1-125,0 4 0,-1 0-119,-3 0 1,-2 4 95,-1-1 0,-4 6-24,4-1 0,-9 2 47,-3 1 1,-3 5-121,-1-1 0,-5 4 32,-2-4 0,-5 5 67,-3 0 1,-3-3 155,-5 2 0,0-3-74,1 3 0,-1-5 193,0 1 0,4-4 28,0-3 138,5 2-160,-3-4 614,11 1-136,1-2-224,5-5 0,5 0-235,3 0 1,-1 0 10,5 0 1,-3 0-173,6 0 1,3 0 86,1 0 0,2 0-123,2 0 1,0 0 78,0 0 1,0 5-91,-1 2 0,0 0 76,-3 0 1,-1 1-135,-3 3 0,-2 1 33,2-1 1,-4 1-131,-3-1 0,-3 4-74,-5 1 0,0 3 147,0-4 1,-5 4 71,-3-4 0,-7 0-32,-4-3 1,-2-1 322,-2 1-156,0-1 1,-4-3 935,1-1-676,-6-4 0,8 3 120,-3-2-238,3-3 0,5 4-379,0-5 1,9 0-1027,-2 0 408,3 0 0,3-1 787,2-3 0,8-7 0,2-7 0</inkml:trace>
  <inkml:trace contextRef="#ctx0" brushRef="#br1" timeOffset="92">12666 13454 8002,'0'-12'-5,"0"1"0,0 3 279,0 1-61,0 4 1,0-3 143,0 2 0,-2 3 187,-1-3-273,1 3 1,-4 1-29,2 0 1,3 1 14,-3 3 0,3 3-2,1 9-29,0 1-149,0 6 0,0 0-75,0 0 1,4 1 54,0 3 0,3-3-156,-3 2 1,4-1 66,-5-3 0,5-3-82,-4 0 0,3-1 104,-3 1 1,0-2-28,-4-6 0,4 1-504,0-1 246,-1 0-251,-3-4-448,0 3 47,0-9-372,0 4 577,5-5 741,-3 0 0,3 0 0,-5 0 0</inkml:trace>
  <inkml:trace contextRef="#ctx0" brushRef="#br1" timeOffset="93">12506 13534 7918,'0'-8'1,"0"0"209,0 1 144,0-5 1,1 1 164,3 0-83,2-1 0,9 1-281,1-1-112,-1 1 73,1 0 1,2 0 70,5 4 0,0-3-52,0 2 1,3 3-147,1 1 1,0-1 82,-4 1 1,-2 0-214,-2 4 0,1 0-143,-4 0 174,-1 0 50,-4 5 0,-1 2-192,-2 4 123,-3-4 16,-5 3 0,0-4-72,0 6 0,-5 0 64,-3 3 1,-5-2-95,-3 2 0,-3-2 134,4-2 0,-5 1 11,1-1 0,1 1 21,-1-1 1,5-1 130,-1-2 0,2 1 240,2-5-162,-1 4 3,6-6 1,-1 3 178,4-5 47,1 0 184,-3 0 0,18 4-230,2-1 1,8 1-89,-4-4 1,3 2-50,1 1 0,3-1-244,1 1 56,-1 4 39,-3-1 0,0 2-191,0-1 80,0 1-7,-5-2 1,2 4 25,-5-2 0,-3 2-31,-5 2 1,-4 0-138,1 4 0,-3-4-166,-1 3 359,-5-2-25,-2-1 1,-9-1 165,-3 0-154,-3 1 34,-6-1 1,0 1 6,-2-1 1,-2-1-44,6-2 0,-5 1 5,4-5 1,5-1-68,3-3 0,5 0-388,-2 0-652,9 0 0,3 0 1127,8 0 0,7-5 0,7-1 0</inkml:trace>
  <inkml:trace contextRef="#ctx0" brushRef="#br1" timeOffset="94">16503 13442 7946,'-6'-7'12,"2"-1"1,3 4 233,1-3 6,0-1 0,0 0 307,0 1 42,0 4 292,0-2-290,0 0-78,0 4-226,0 11-78,-5-1-55,3 18 0,-3-6-22,5 6-110,0 5 60,0-3 1,0 1-149,0 1 1,0-5 81,0 5 0,4-6-39,0 2 1,5-8-91,-2-4 0,0-2-156,0-2 0,-3 1-162,4-1 265,-1-5 23,0-1 1,-2-3-854,-5 1 433,0-1-573,5 3-821,-4-5 1776,4 0 0,-15-5 0,-3-2 0</inkml:trace>
  <inkml:trace contextRef="#ctx0" brushRef="#br1" timeOffset="95">16400 13454 7946,'0'-12'0,"0"-3"0,0 0 0,0 0 993,0 3-331,0 6 134,0-4-236,0 3 1,2-3-51,1 3-323,4 2 0,8 1-40,0 0 1,6 0-97,-2 4 1,3-1 70,5-3-64,2 3 107,0-4 0,3 5-361,-5 0 89,5 0-14,-8 0 0,4 1-136,-6 3 0,-4-3 46,-3 3 0,-3 2-384,-5 2 439,4 2 0,-11 5-110,0 0 1,-7 1 147,-8-5-29,-3 1 118,-5-1 1,1 0-41,-1 1 1,0-1 30,0 1 1,0-2 146,0-3 0,4 2 134,0-5 362,5 0-50,-2-4 213,9 0-313,-3 0-78,9 0-259,-4 0 1,6 0-18,3 0-4,2 5-18,6-4 1,3 4-38,0-5 0,6 4 54,-2 0 1,-2 1-176,2-1 0,2-2 122,5 6 0,-2-2-98,3 2 1,-3 2-74,-1-2-28,-5 2 123,3 1 1,-8-3 2,2-1 0,-3 1-18,-5 4 1,-2-1-167,-5 0 1,-1 5 136,-3-1 0,-7 0-115,-8-4 1,-8 1 152,-3-1 0,-2 1-23,2-1 1,-2 1 119,5-1 30,-4-5-128,6-1 0,-2-1-555,4 0 361,5 0 0,1-4-663,6 0 330,5 0 432,1 0 0,20-5 0,4-2 0</inkml:trace>
  <inkml:trace contextRef="#ctx0" brushRef="#br1" timeOffset="96">19198 13260 7946,'7'-5'-291,"-2"3"256,-5-3 139,0 5 452,5 0 41,-4 0 261,4 0-216,-5 0 0,0 5-386,0 3 1,2 3-1,1 5 1,-1 1-308,1 6 80,4-5 55,-6 3 0,5-4 93,-2 2-151,-2 3 98,8-5 1,-5 1-340,2-3 131,3 3-8,-8-5 1,7 3-116,-6-4 108,6-1-313,-7 1-671,8-1 790,-9 0 0,4-3-445,-5 0 334,-5-6-43,4 3 1,-9-5-359,2 0 1,2 0 804,-2 0 0,0 0 0,-3 0 0,0-5 0,-1-1 0</inkml:trace>
  <inkml:trace contextRef="#ctx0" brushRef="#br1" timeOffset="97">19176 13282 7946,'6'-11'0,"-2"0"0,-3-1 128,-1 1 1,1 1 735,3 2-493,-3-2 1,10 5 133,-4-3 1,1-1-200,3 5 0,-4-1-85,8 2 0,-4 1 10,8-1-10,0 1-134,-1 2 1,7 0-133,-2 0 0,-1 0 106,-3 0 1,0 0-131,4 0 1,-4 4 67,0 0 1,-5 3-37,1-3 0,-2 4-13,-2-4-125,-5 5 0,0-3-178,-6 5 0,-6 1 156,-1-1 0,-5 1-267,-3-1 245,-3 6 28,-4-5 0,-1 5 44,0-6 0,0 1 65,0-1 1,4-3 5,0-1 1,5 0-14,-1 0 454,2-2 172,2 0-320,4-3-9,2 3 225,5-5-235,0 0 57,5 0 1,-2 0 77,5 0 0,1 0-104,6 0 1,-1 0 28,5 0 1,0 0-78,4 0 1,-1 1-9,1 3 1,4-2-108,0 6 0,1-4 111,-2 3 1,-2-3-225,3 4 0,-3-1 17,-1 5 0,-2-5-101,-2 1 0,2 1 36,-6 6 0,-4-2-152,-3 2 0,-5-2 79,0-2 1,-1 1-75,-2-1 1,-10 0-213,-6 1 157,-4-1 176,-3 1 0,-5-2 48,-2-3-86,-3 4 126,-1-5 1,3 0 100,1-2 0,4-1-101,0 0 1,3-1 156,4 2 1,2-3-314,6-1-155,4-5-469,-3 3 342,9-8 207,1 9 264,6-4 0,11 0 0,1-1 0</inkml:trace>
  <inkml:trace contextRef="#ctx0" brushRef="#br3" timeOffset="98">4854 14836 7857,'0'-7'93,"0"-3"0,0 8 15,0-6 274,0 6-116,0-9-236,0 10 82,0-4 134,0 5 0,0 5-319,0 3 110,-5 2-123,4 6 57,-10-3 0,10 4-62,-3-6 0,-1 2 122,1 2 1,-3-2-108,3 2 0,-1-1 91,1 1 0,2-1-75,-6 5 1,4-4 57,-3 4 0,4-5-89,-1 1 0,-1 2 68,1-2 1,-3 0-82,3-3 0,-4-1 94,4 1 4,-4-1 0,5 0 215,-5 1-240,6-6 135,-3 4 0,4-8-94,-3 1 101,2-1-80,-3-2 1,7 0 98,1 0 0,0 0-99,5 0 0,-1 0 4,5 0 0,-1 0-73,1 0 1,0-4 70,3 0 0,-2-1-51,2 1 1,2 3 38,-2-3 0,2-1-32,-2 1 0,-3 0 27,4 4-251,-4-5 35,0 4-347,-6-4-152,-1 5-979,-5 0 1678,-5 0 0,4 0 0,-9-5 0,3-1 0</inkml:trace>
  <inkml:trace contextRef="#ctx0" brushRef="#br3" timeOffset="99">4911 15064 7705,'0'-7'-58,"0"-1"589,0 5 360,0-7-310,0 9-195,0-4 0,1 5-220,3 0 0,-1 5-94,4 3 1,-4 2 65,1 1 0,1 4-190,-2 1 1,1 4 19,-4-1-16,5 2 58,-3 2 0,3-4-182,-5 0 0,0 0 30,0 4 1,1-1-71,3-3 0,-3 1 114,3-5 0,1 2-2,-1-2 33,5-7-14,-8 7 1,8-9-20,-5 6 0,3-5-336,-3 1 177,0-5 47,1 2 1,-4-4-319,3 3-61,-3-3 378,-1 4 1,-5-15 0,-1-3 0</inkml:trace>
  <inkml:trace contextRef="#ctx0" brushRef="#br3" timeOffset="100">5139 14916 7619,'0'-7'-98,"0"2"1111,0 5 1,0 5-699,0 3 1,0 2-40,0 1-133,0 6 1,4 1 8,0 5 1,1-1-54,-1 1 82,-3 0-207,9 0 1,-7 0 134,4 0 0,-4-1-148,1 1 1,1 0 27,-1 0 1,1-4-122,-1 0 188,-3-5 0,5 3-71,-2-6-98,-3 0 1,8 1 63,-5-1-203,0-4 5,1 3 113,-4-9 1,5 5-483,-2-2-19,-2-3-398,3 4 497,-5-5 536,0 0 0,0-5 0,0-1 0</inkml:trace>
  <inkml:trace contextRef="#ctx0" brushRef="#br3" timeOffset="101">5356 14938 8271,'0'-11'258,"0"5"192,0 1-147,5 5-9,-3 0 1,7 1 14,-6 3 0,1 2-198,-4 5 1,4 6-80,0 2 0,0 3 89,-4 0 0,3 1-23,1 0 1,0 4-14,-4-1 1,4 1-84,0-4 0,-1 0 42,-3 0 1,2-2-139,2-2 1,-3 2 68,3-6 1,1 0 9,-1-4-284,4 1 234,-1-1 1,-1-3-153,-2-1 0,-2-4-162,2 1-296,-2-3-1542,3-1 2217,-21 0 0,2-5 0,-14-1 0</inkml:trace>
  <inkml:trace contextRef="#ctx0" brushRef="#br3" timeOffset="102">5174 15247 7828,'0'-12'558,"3"5"637,1-1-958,5 6 0,-3-5 1,7 5 101,2-2-184,-2 0 0,7 4 0,-3 0-47,1 0 1,1 0-254,4 0 1,-2 0-2,-2 0 1,1 0-470,-4 0 615,4 0 0,-7 0 0,3 0 0</inkml:trace>
  <inkml:trace contextRef="#ctx0" brushRef="#br3" timeOffset="103">7926 14836 7882,'0'-7'16,"0"-3"0,0 8 220,0-6-201,0 6 0,1-7 110,3 5 21,-3-5 82,5 8-173,-1-9 0,0 7 83,2-5 1,3 2-23,-2-2 1,-2 2-70,2 2 0,0 2 17,3-6 0,0 6-6,1-2 0,-1 2-95,1 2 0,-1 0-54,1 0-69,-1 0 190,0 0 0,-3 2-179,0 2 0,-2 2 11,2 5 0,0 1-72,-4-1 0,0 1 69,-4-1 1,4 0 18,0 1 1,-1-1-33,-3 1 1,-1-1-26,-3 1 0,2-2 31,-6-3 0,4 3 34,-3-2 0,3-2 132,-4 2 1,5-5-87,-5 0 273,5 4-147,-7-6 274,9 4-191,-4-5 1211,5 0-1358,5 0 0,0 1 23,3 3 1,2-3-4,-2 3 1,-2-1-15,1 1 0,1-3 10,3 3 0,1 1-11,-1-1 0,-3 3-105,0-3 107,-1 5-1,0-3 1,1 6-152,-4-1 147,0 0-39,-4 1 1,0 1-83,0 2 1,-5-1 47,-3 5 0,-6-4-139,-1 4 1,-4-4 158,4 4 1,-4-5-16,4 1 0,-2-3 65,2-4-80,2 2-15,-3-9 227,4 9 34,1-9-72,-1 4 79,6-5 0,0 0-160,2 0-123,3-5 0,-4 3-103,5-6 0,0 1-337,0-5 0,1 5-373,3-1 422,-3 0 488,4-3 0,0-1 0,1 1 0</inkml:trace>
  <inkml:trace contextRef="#ctx0" brushRef="#br3" timeOffset="104">8337 14801 7954,'0'-11'-263,"0"0"1,4 3 586,0 0 598,0 6-320,-4-3 250,0 5-855,-5 0 0,3 5 173,-1 2-131,1 4-38,2 5 68,0-3 0,0 8 30,0-2 0,0 3-37,0 1 1,1 0-45,3-1 1,-1 5-24,4 0 1,-3-1 34,4-3 0,-4-1-109,3-3-40,-4 2 159,7-8 1,-9 7-286,3-4 119,2-6-17,-4 0 1,4-5 65,-2 3 1,-2 1-223,6-6-326,-5 1-682,7 1 879,-9-3 1,4 1 427,-5-6 0,0 1 0,0-3 0</inkml:trace>
  <inkml:trace contextRef="#ctx0" brushRef="#br3" timeOffset="105">8543 14813 7920,'0'-8'0,"0"1"0,0 3 576,0-4-258,0 6 37,0-3 662,0 5-833,0 5 1,0 5-157,0 5 1,0 7 64,0 0 1,0 3-137,0 5 1,4-1 126,-1 2 1,5 2-80,-4-3 1,1-1-254,-1 2 110,2-6 58,0 3 1,3-6-321,-5-3 167,5 2-33,-8-8 1,6 2-490,-4-7 309,-1 2 0,4-9-678,-2 3 1124,-3-3 0,-1 4 0,-6 2 0</inkml:trace>
  <inkml:trace contextRef="#ctx0" brushRef="#br3" timeOffset="106">8314 15110 7824,'12'-10'807,"-1"2"1,2 3-514,2 5 0,-1 0-136,5 0 0,-4 0-98,4 0 0,-3 0-229,3 0 0,-2 0-107,2 0 1,2 4-336,-6 0 1,0 1 53,-3-2 0,0 0 557,4 5 0,-4-1 0,5 5 0</inkml:trace>
  <inkml:trace contextRef="#ctx0" brushRef="#br3" timeOffset="107">8748 15247 7864,'5'6'0,"1"1"600,1-4-220,-2 4-106,0 4 0,-3 1-33,1-1 0,2 0-316,-1 1 1,0-1-371,-4 1 1,0-1-847,0 0 658,0 1 403,-5-1 0,4-3 230,-3 0 0,-2-6 0,-1 3 0</inkml:trace>
  <inkml:trace contextRef="#ctx0" brushRef="#br3" timeOffset="108">8943 14836 7940,'-7'-12'-873,"2"6"1311,5-4-139,-5 3 272,4 1 125,-4 1-201,5 5-50,0 0 0,0 5-380,0 3 0,1 3 79,3 4-117,2 3 104,0 5 0,3 0-224,-5 0 82,5-1-74,-3 1 0,2 4-57,0 0 1,-5-2 35,5-6 1,-5 1-161,0-4 0,2-1-156,-1-4 41,0 6 0,-3-6-227,3 1 268,-3-1-126,4-10-381,-5 4 847,0 0 0,0-3 0,0 3 0</inkml:trace>
  <inkml:trace contextRef="#ctx0" brushRef="#br3" timeOffset="109">9205 14847 8062,'0'-6'1426,"5"-4"-1002,-3 8-199,3-3 1,-5 10-1,0 3 0,0 3-13,0 5 0,1-2 13,3 5 1,-3 0-1,3 3 0,-3 1-282,-1 0 0,1 0-424,3 0 1,-3 0 284,3 0 1,1-6 80,-1-1 0,1-4-341,-1 0-38,-3-1 52,9-5 0,-7-1-1056,5-5 752,-6 0 746,3 0 0,-5-5 0,0-1 0</inkml:trace>
  <inkml:trace contextRef="#ctx0" brushRef="#br3" timeOffset="110">9000 14870 7928,'11'0'0,"6"-8"0,2 1 0,6-6 923,2 5-448,4 3-284,-7 0 0,8 1 756,-5 1-449,-1-1-414,2 4 0,-3-4-308,1 0 1,-2 0 256,-1 4-33,-5 0 0,3 6 0,-3 0 0</inkml:trace>
  <inkml:trace contextRef="#ctx0" brushRef="#br3" timeOffset="111">11695 14596 7939,'0'-6'-143,"-5"-5"0,2 9 281,-4-6 1,3 6-26,-4-2 1,5 3 150,-5 1-22,0 0 98,2 0-57,1 0-217,5 0-25,10 0 1,-2 0 27,7 0 0,1 0 23,0 0 1,3 0 0,-4 0 0,4 3-25,-4 1 0,4 5-22,-4-1 1,1 2-97,-5 1 0,-3 1 74,-1-1 0,-4 4-228,1 1 109,-3 4-78,-1-2 0,-5 3-136,-3-2 1,-2 3 88,-1-3 1,-6 1-120,-2-1 1,1 2 80,-1-6 1,5 4 79,-1-4 1,1-1 115,-1-6 63,7 2-333,-7-4 586,14 0-137,-9-1 216,8 1 55,-3-5-42,5 4-93,5-5 0,-2 0-83,5 0 1,-1 0 95,5 0 1,-1 0 63,0 0-189,1 0-37,-1 0 1,4 0 215,1 0-181,-1 0-105,1 0 1,-2 0 49,5 0 1,-1 0-26,1 0 1,-1 0-150,-3 0 1,-2 0 10,2 0 1,-2-4-609,-2 0-7,1 0 316,-6 4 72,4 0-1153,-9 0 1459,4 0 0,-10-5 0,-1-1 0</inkml:trace>
  <inkml:trace contextRef="#ctx0" brushRef="#br3" timeOffset="112">12026 14642 7939,'0'-18'93,"0"1"46,0 6 1,0-1-2,0 1 91,0 0 0,1 4 186,3 3 31,-2 3 1,4 1-287,-2 0 36,-3 5-79,4 7 0,-1 5-46,0 6-79,5 0 81,-8 0 0,4 1-48,-5 3 0,1-3 18,3 2 0,-3 2-166,3-1 0,-1-4-7,0-4 1,0-4-113,5 4 1,-5-5-136,5 1 96,-6-2 125,9-7 0,-9 3-172,6-5 1,-4 4-124,3-4-142,-4-1-102,7-3 695,-9 0 0,4-5 0,-5-1 0</inkml:trace>
  <inkml:trace contextRef="#ctx0" brushRef="#br3" timeOffset="113">12232 14596 7871,'0'-12'93,"0"1"186,0 0 38,0 4 579,0 2-325,0 5 0,1 7-583,3 4 0,-3 2 119,3 6 1,-3 4-170,-1 3 0,4 6 101,0-2 1,3 0-135,-3 0 0,4-7 70,-4 3 0,3-8-83,-3 5 1,1-6-553,-1 2 300,2-5 187,1 2 1,3-8-516,-3-1 377,-2-4-29,6 2 0,-9-5-720,6 0 1060,-6 0 0,3 0 0,-5 0 0</inkml:trace>
  <inkml:trace contextRef="#ctx0" brushRef="#br3" timeOffset="114">12072 14881 7840,'5'-11'206,"-3"3"52,6 1 0,4 4-134,3-1 1,4-1 115,-4 2 1,1-1-269,0 4 1,0 0-142,3 0 1,2 0-929,-6 0 537,0 0 318,2 0 0,-9 0 242,4 0 0,-3 5 0,2 1 0</inkml:trace>
  <inkml:trace contextRef="#ctx0" brushRef="#br3" timeOffset="115">12437 14893 7840,'0'6'0,"2"3"152,1-5 1,-1 1 319,1-1 1,-1-2-31,-2 6-232,0-1-52,0 10 0,0-4-3,0 2-52,0 3-100,0-6 0,0 9-155,0-6 1,0 4-70,0-4 0,0 4-827,0-4-389,0 1 724,0-5 713,0 0 0,0-4 0,0-2 0</inkml:trace>
  <inkml:trace contextRef="#ctx0" brushRef="#br3" timeOffset="116">12563 14710 7887,'0'-11'114,"0"-6"1,0 4 309,0-2 1,0-1-181,0 1 0,4-1 0,0 5 0,3 3-21,-3 1 1,5-1-28,-2-3 0,0 0 79,0 4-181,1 2-223,3 0 1,1 3 140,-1-1 0,1 3-159,-1 3 65,-4-1 1,3 8 1,-4-4 1,5 6 0,-3-1 32,0 0 0,-6 2 1,2 2 0,1-1 9,-1 5 1,0 0-99,-4 4 1,-5 4-396,-3 0 252,-2-1 134,-7 2 1,3-4-249,-5 3 1,4-3 159,-4-1 1,5-5 138,-1-3 0,2-3-2,2 0 1,4-1 207,4 1 0,0-6-117,-1-2 102,3 2 1,-3-4 408,8 1-247,2-1-82,6-2 0,-1 0 1,1 0 0,3 0-170,0 0 1,2 0-8,-2 0 0,-1-4-9,5 0 0,-5 0-159,1 4 1,-2-4-596,-2 1 329,1-1-191,-1 4 623,-5-5 0,-1-2 0,-5-4 0</inkml:trace>
  <inkml:trace contextRef="#ctx0" brushRef="#br3" timeOffset="117">12940 14596 7860,'0'-12'0,"0"5"255,0-1 568,0 6-182,0-3-69,0 5 1,0 5-385,0 2 1,0 5-105,0 3-106,0 3 195,0 5 0,0-1-84,0 1 1,4 0-156,-1 0 1,5 0-24,-4 0 0,3-2 16,-3-2 1,4 2-68,-4-6 0,3 0-165,-3-4 1,1 0-14,-1-4-338,-3 3 1,4-7-609,-5 4 621,0-4 1,-1 2 642,-3-5 0,-2-5 0,-5-1 0</inkml:trace>
  <inkml:trace contextRef="#ctx0" brushRef="#br3" timeOffset="118">12791 14562 7924,'0'-12'793,"0"1"-346,5 4-143,2-3 0,0 9 204,1-3 0,0 2-198,3-2 0,2 3-61,2-3 0,-1 2-72,5 2 1,0 0-116,4 0 1,0 0-430,0 0 0,-4 2 44,0 2 1,-4-3 322,4 3 0,-5 2 0,2 0 0</inkml:trace>
  <inkml:trace contextRef="#ctx0" brushRef="#br3" timeOffset="119">15647 14482 7614,'0'-8'575,"0"0"-45,0 6-288,0-3 1,0 4 227,0-3-327,0 2 119,0-3 98,0 5-311,0 5 1,0 2-64,0 4 0,0 2 24,0 2 1,0 2-109,0 2 0,0 6 68,0-2 0,0 4 15,0-1 0,1-2-66,3 3 1,-3-3 47,3-1 1,1-2-94,-1-1 140,5 1-33,-8-8 0,5 3 12,-2-4 0,-3-1-45,3 1 0,2-1-2,2 0 0,-2-3-84,2 0 58,-6-6 0,7 4-503,-5-2 229,0-2 15,-4 3 40,0-5 0,-5 0 1,-1 0-1</inkml:trace>
  <inkml:trace contextRef="#ctx0" brushRef="#br3" timeOffset="120">15852 14504 7900,'-6'0'217,"1"0"190,5-5 91,0 4-54,0-4-269,0 15 1,1-2-59,3 7 1,-2 2-69,6-2 1,-2 5 91,2-1 0,2 3-103,-2 1 0,-2-1 56,2 1 0,-5 0-72,5 0 1,-4-4-39,3 0 0,-3-5-110,4 1 0,-6 2-118,2-2-38,3 0 0,-2-3-193,2-1 1,0-3-74,-4-1-428,-1-4 498,3 2-94,0-5 572,-4 0 0,4 0 0,-5 0 0</inkml:trace>
  <inkml:trace contextRef="#ctx0" brushRef="#br3" timeOffset="121">16081 14562 7830,'0'-8'-37,"0"0"0,0 5 266,0-5 429,0 5-186,0-7 266,0 9-519,0 6 1,0 4-27,0 10 0,0 0-187,0 4 1,0 4 97,0-1 1,0 6-147,0-2 1,3 2-22,1-1 1,1-2-54,-1-3 1,-1-5 19,4 2 1,-3-8-127,4 0 1,-2-2 122,2-2 0,-2-3-329,-2-1-425,-3-4 363,4 2-310,-5-5 800,0 0 0,-5-5 0,-1-2 0</inkml:trace>
  <inkml:trace contextRef="#ctx0" brushRef="#br3" timeOffset="122">15909 14801 7849,'7'-1'712,"-4"-3"1,4 2-532,0-6 0,4 6 30,0-2 1,0 3-94,1 1 1,3 0-20,0 0 0,4 0-202,-3 0 0,3 0-171,-4 0 1,1 0-1184,-1 0 1457,-2 5 0,4-4 0,-6 4 0</inkml:trace>
  <inkml:trace contextRef="#ctx0" brushRef="#br3" timeOffset="123">16252 14916 7874,'6'5'36,"3"1"191,-5 5 1,0 1 358,-4-1 0,0 1-562,0-1 0,0 2 32,0 2 1,-2-1-498,-1 5 1,0-5 126,-4 1 1,4-2-42,-1-2 1,3-3-123,1 0 83,0-1 0,0 1 394,0-1 0,0-4 0,-5 2 0,-2-5 0</inkml:trace>
  <inkml:trace contextRef="#ctx0" brushRef="#br3" timeOffset="124">16412 14607 7822,'-7'-11'203,"-1"-1"153,4 1 0,0 0-188,4-1 1,0 1-122,0-1 0,1 2 33,3 3 41,-3-4 1,9 5-9,-2-5 0,-2 4 53,2 4-214,0-4 1,3 6 131,0-3 1,1 3-104,-1 1 0,2 0 49,2 0 1,-2 0-79,2 0 1,-2 0 33,-2 0 1,1 4 6,-1-1 1,1 5 31,-1-4 1,-1 1-8,-2-1 0,1-2-94,-6 6 1,5-4 89,-4 3 1,0-3-189,-4 4 1,0-1 40,0 5 1,-2-2 35,-1-2 0,-3 2 65,-1-3 1,-3 2-11,2-1 0,-2 2 38,-1-2 0,0-2 216,4 2-23,-3-6-149,8 8 0,-3-7 251,5 4-62,0-4 114,0 7-281,5-4 0,2 5 8,4-4 0,1 2-31,-1-5 1,0 3-86,1-3 1,-1 5 5,1-1 79,-1 2 1,-3 1-102,-1 1 1,-4-1 59,1 1 1,-3-1-12,-1 0 1,0 1-14,0-1 0,-1 2 0,-3 2 0,-3-2-47,-4 2 1,-2-5-123,-2 2 1,-1-7-80,-3 6 0,-3-3 88,3-1 0,1 0 57,-1-3 0,5-3-23,-1 3 66,2-3 0,3-2-290,3-3 66,1-3 0,6-4 310,0 0 0,6-6 0,0-1 0</inkml:trace>
  <inkml:trace contextRef="#ctx0" brushRef="#br3" timeOffset="125">16823 14562 9597,'6'5'344,"-1"-3"-234,-5 6 1,4 3 11,0 4 1,0 5-21,-4-5 0,0 5-10,0-1 0,4 1-146,-1-1 1,1 3 51,-4-3 0,0-1-95,0 1 1,4-5-292,0 1 90,0-2 0,-4-2-12,0 1-134,5-6 173,-4-1 271,4-5 0,-5 0 0,0 0 0</inkml:trace>
  <inkml:trace contextRef="#ctx0" brushRef="#br3" timeOffset="126">16652 14550 7886,'6'-5'0,"0"-1"83,-2-6 0,2 1 191,6-1 0,-1 5 61,1-1 1,0 6-76,4-2 0,-4 3 46,4 1 1,1-4-80,2 0 1,-1 0-245,1 4 0,1 0-37,7 0 0,-3 0-171,3 0 0,-7 0-191,-1 0 1,-1 0 415,1 0 0,3 0 0,-5 0 0</inkml:trace>
  <inkml:trace contextRef="#ctx0" brushRef="#br3" timeOffset="127">18730 14356 7868,'0'-6'417,"0"-4"148,0 8-131,0-8-24,0 9-4,0-4 102,0 5-370,-5 5 0,3 2-118,-6 9 0,0-2-17,-3 5 0,3 0-95,1 4 0,-1-1 61,-3 1 1,3-4-111,0 0 0,6-1 66,-2 1 0,3-1-89,1-3 0,0-6 81,0 2 0,0-2 42,0 3 1,0-5 25,0 1 0,1-6-76,3 2 9,-3-2 28,9-2 0,-3 0 6,4 0 1,-3 0-3,-1 0 1,1 0-10,3 0 0,5 0 47,-1 0 1,1 0-35,0 0 0,-4-4 55,3 0 0,-2 0-81,-1 4-363,-1 0-179,0-5-204,-4 4 156,-2-4 662,-5 0 0,-5-2 0,-2-4 0</inkml:trace>
  <inkml:trace contextRef="#ctx0" brushRef="#br3" timeOffset="128">18856 14482 7868,'-5'-7'-318,"4"-3"0,-5 8 1374,6-6-262,0 5 362,0-7-683,0 9 1,0-3-203,0 8 0,0 4-91,0 7 1,0 1-1,0 3 1,0 7-211,0-3 1,2 2 110,2-2 0,-3 0-200,3 0 1,-3-1 0,-1 1 1,4-4-29,-1 0 0,3-5-31,-3 1 0,0-2-396,4-1 159,-4-1-82,7 0-570,-9-4 508,10 3 558,-10-9 0,4 4 0,-5-5 0</inkml:trace>
  <inkml:trace contextRef="#ctx0" brushRef="#br3" timeOffset="129">19096 14379 7729,'0'-12'-103,"0"5"103,0-1 0,0 6 341,0-3 1238,0 5-1344,0 5 0,0 5-54,0 5 0,0 5-34,0-1 1,1 3 19,3 1 1,-3-3-42,3 3 0,1-4-69,-1 4 1,0 0 74,-4-4 0,3-2-148,1 3 0,0-7-150,-4 3 119,5-4 0,-2-1-227,4-4 1,-3 2-342,4-5-369,-6 0 15,8-4-151,-8 0 1120,3 0 0,-10-5 0,-2-2 0</inkml:trace>
  <inkml:trace contextRef="#ctx0" brushRef="#br3" timeOffset="130">18890 14322 7882,'0'-8'89,"0"1"0,0 3 231,0-4 0,5 6-78,3-2 0,-2 3-1,2 1 1,3 0-93,4 0 0,6 0 26,-2 0 1,2 0-52,2 0 0,-4 0 28,0 0 0,-1 0-120,1 0 0,3 0 127,-3 0 1,-2 0-115,2 0 1,-3 0 30,3 0 0,-5 0 58,1 0 1,-2 0-89,-2 0 1,0 0 5,1 0 1,-6-2-197,-2-2-90,2 3-104,-4-4 0,1 5-114,-6 0 0,-4 0-966,-4 0 1418,-6 5 0,0-4 0,-6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17:15.094"/>
    </inkml:context>
    <inkml:brush xml:id="br0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5391 12437 8077,'0'-6'559,"0"1"-59,0 5-429,0 5 1,0-2 24,0 4-83,0-4 35,0 7 84,0-9 32,0 9 20,0-3-81,0 4 0,0 0 8,0 1-59,0-1 1,0 1-49,0-1 0,0-3-7,0-1 1,0-3-55,0 4 91,0-1 0,0 1-106,0 0 1,3-5 88,1 5 1,4-4-63,-4 3 0,1 0 46,-1 0-2,-3 4 0,4-5-1,-5 5 0,0 1 1,0-1 1,0 1 5,0-1-4,0 0 1,0 1 25,0-1-8,0 1 0,0-1 85,0 1-95,0-1 1,1 0 163,3 1 1,-3-5-90,3 1 1,-3 0 71,-1 3 1,4 0-99,0 1 0,0-1 7,-4 1 1,0-1-78,0 1 0,0-5 78,0 1 0,0-1-229,0 5 200,0-1 0,0 1-69,0-1-6,0 1 0,0-1 13,0 0 1,0 1 5,0-1 1,0-3 83,0-1-62,0 1 27,0 3 0,0 1-22,0-1 16,0 1 0,0-5 10,0 1 1,0 0-31,0 3 1,0 0-3,0 1 0,0-1-1,0 1 1,0-5-16,0 1-24,0 0 42,0 3 0,0-3-10,0-1 0,0-3 4,0 4 1,0-5-5,0 5 1,0-4 5,0 3 1,4-3-57,-1 4 0,1-4 50,-4 3 3,0 1 1,0 0-8,0-1-34,0 1 29,0-2-52,0 4 30,0-3 1,0 0-61,0 1 1,0-4 71,0 3 0,0-3-112,0 4 139,0-6 19,0 8-76,0-3 162,0-1-141,0-1 304,0 0-273,0-4 85,0 5 98,0-6-256,0-6 92,0 5-34,0-4 4,-5 0 1,4 2 21,-3-4 0,3 3 4,1-4 0,-4 5 33,0-5 0,0 0 8,4-3 1,0 0 10,0-1 1,-1 1 11,-3-1 1,3-4-54,-3-3 6,3 2 1,1-4-64,0 2 1,0-4 65,0-4 1,0 3-48,0-3 1,0 3 32,0 1 1,0 1 27,0-1-44,0 0 0,0 0-19,0 0 1,0 0 23,0 1 0,-4 3-9,0 0 16,0-1-18,4 3 0,-3-5 2,-1 3 1,-4-2-26,4-2 0,-3 4-3,3 0 0,-4 1-78,5-1 1,-2-1-176,1 4 0,2-3-343,-1 4 151,-4 0 1,6 3-775,-3 1 1249,3 5 0,6-5 0,1 5 0</inkml:trace>
  <inkml:trace contextRef="#ctx0" brushRef="#br0" timeOffset="1">8726 11558 8758,'0'6'623,"0"1"-552,0-4 1,0 0 64,0 5 1,0-5-70,0 5 24,0-5 0,0 7-76,0-3 59,0 3 1,0-2-80,0 0 1,0-1 92,0 5 0,0-5-126,0 1 0,0 0 70,0 3 1,0-3-8,0-1 24,0 1 1,0 3-38,0 1 0,0-5 25,0 1 0,0-1-30,0 5 0,0-1 32,0 1 1,0-5 0,0 1 1,0 0 66,0 3 0,0 4-59,0 0 0,0 1-16,0-5 0,0 2 11,0 2 1,0-2-29,0 2 1,0 1 23,0 0 0,0-1-1,0-4 0,0 1 18,0-1 1,0 4-22,0 1 0,0-1 121,0-4-70,0 1-46,0 4 1,3-3 5,1 2 1,0-2 68,-4-2 1,0 1-102,0-1 1,0 0-2,0 1 0,0-1 9,0 1 1,0 0-9,0 4 0,0-4 32,0 4 1,0-4-13,0 0 1,0-1-38,0 1 0,1-1 33,3 0 0,-3 1-86,3-1 1,-3 1 37,-1-1 0,0-3-1,0-1 1,0 1 13,0 3 0,0 1 9,0-1 1,0 1-27,0-1 0,0-3 13,0-1 1,0 1-47,0 3 0,0 1 39,0-1 0,0-3-262,0-1 184,0 1 1,0 3-132,0 1 202,0-1 0,0 1 1,0-1 1,0 0 5,0 1-38,0-1 0,0 1 155,0-1 0,0 1-73,0-1 1,0 0 91,0 1-110,0-1 1,0 1 22,0-1-153,0 1 0,0-1 118,0 0 0,0-3-163,0 0 140,0-1 0,0 5-83,0-1 1,0 0 60,0 1 1,0 3 52,0 0 1,0 1-9,0-5 1,-3 4 5,-1 0 0,0 1-3,4-5 0,0-3-38,0-1 59,0 1-33,0 3 120,0 1-115,0-6 52,0 4 1,0-7-43,0 4 8,5-4-78,-4 7 1,4-7 72,-5 4-103,0-4 80,0 2 407,0-5 1,-3-5-281,-1-3 1,0-2-138,4-1 1,0-1 104,0 1-82,-5-1 0,4 1-3,-3 0 0,3-2 8,1-2 0,0 1-19,0-5 1,0 0-39,0-4 1,0 0 5,0 0 1,1-1 15,3-3 26,-3-2 0,4-3-4,-5-2 1,0 5 0,0-9 0,0 5 23,0-5 1,-4 2-17,0 2 0,-1-4-9,1 0 1,-1 1 13,-2 7 1,-2-2-2,5 5 0,-4-3 24,5 3 1,-1-1 3,4 2 1,-4 1 18,0-1 0,0-2-40,4 1 1,2 1 32,2 3 1,-3-1-23,3-3 0,1 3-63,-2-3 0,5 3 62,-4 1 0,1 4-194,-1 0 1,-3 4-106,3-4 1,-3 9-246,-1-2 0,1 5 526,3-1 0,3 3 0,4 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17:15.09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4751 12723 7907,'-6'0'-379,"1"-5"588,5 3 106,0-3 497,0 5-659,0 5-15,0 2-35,-5 4 0,2 1-59,-5-1-106,1 1 86,0-1 1,-3 4-128,3 0 1,-3 2 134,-2-2 1,1-2-136,-1 2 1,5-2 80,-1-2 1,4-3-68,-3-1-6,4-4 97,-2 7-17,5-9 7,0 4 4,0 0 2,0-3 0,1 3 46,3-5 1,2 1 3,6 3 1,-1-3-1,1 3 1,-1-3 87,1-1 1,0 0-110,3 0 10,-2 0-7,4 0 1,-10 0-37,1 0 58,0 0 4,-2 0-16,4 0 0,-7 4 31,4 0 0,-4 1-2,0-1 0,-1-2-49,-2 6 0,0 0 4,0 3 1,-5 0-189,-3 1-17,-2-1 153,-1 1 1,-5 2-8,1-3 1,0 3 69,3-6 1,1 0-1,0 0 0,3 1-23,0-5 99,1 5 0,-1-4-91,0 2 0,6 0 54,-2-4-102,3-1 73,1 3-166,0-5 142,0 5-89,0-4 22,5 4 1,-3-5-27,6 0 1,-4 2-96,4 1 1,-5-1 127,5 1 1,-4-1-48,3-2 265,1 0-215,3 0 1,-4 5 0,2-3 249,-6 6-239,1-6 92,-4 9-30,0-5 0,0 5-20,0 1 1,0-1 6,0 1 1,-4-1-47,1 0 0,-6 1-14,1-1 1,2 1-39,-2-1 77,6 1 38,-9-1 0,10 0 6,-3 1 0,2-5-48,-2 1 9,3-5-11,-4 7 1,5-8 4,0 6-2,-5-6 0,3 5-5,-1-3 0,1-2-28,2 6 34,0-6 0,0 5-1,0-4-8,0-1 6,0 3-2,0-5 5,0 5 1,5-4 45,3 3 1,2-3 55,2-1 19,-1 0 15,0-5-25,1 4-86,-6-4-7,-1 10 1,-5-3 8,0 6 6,-5 0-202,-1 3 1,-6 0-280,1 1 0,0-2 447,-1-2 0,1 2 0,-1-4 0</inkml:trace>
  <inkml:trace contextRef="#ctx0" brushRef="#br0" timeOffset="1">8063 11935 8100,'0'-8'-523,"0"1"583,0 4 19,0-2 1730,0 5-1835,0 5 0,-4-2 124,1 4 0,-6 5-125,1 3 0,-2 4 53,-2-4 1,1 5-8,0-1 0,-6 2-22,-2-2 0,1 2-95,-1-2 1,5-1-116,-1 1 244,2-5-16,2 3 0,3-10 33,1 1-39,4-6 0,-3 5-50,2-3 50,3-3-42,-4 4 0,6-5 0,3 0 1,2 0 33,6 0 0,3 0-4,0 0 1,4 0-160,-4 0 146,6 0 11,-4 0 0,1-1-210,-3-3 4,-2 3 185,-2-5 0,1 6-3,-1 0 1,-3 0 30,0 0-4,-6 6 104,8 0-135,-9 5 8,5 1 1,-8-1 148,-2 1 56,-2 4-118,0-3 0,-4 7 151,2-5 0,-2 2-120,-2-2 0,1-2 116,0 2 0,-3 1-100,2 0 1,-2 0 25,7-1 0,-3-2-39,-2 2 0,4-6 7,1-1 1,4-1-125,0 5-46,-4-6-45,6 4-42,-4-3 181,5-1-61,0-1 0,1-4-142,3 3 0,2-3 91,6 3 0,-1-2-73,1-2 0,-1 0-10,0 0 0,1 0 65,-1 0 0,1-2 15,-1-2-1,0 3-29,1-4 171,-1 5-145,1 0 86,-6 0 1,4 0 83,-2 0 0,-3 1-80,-1 3 1,-2-1 228,2 4-169,-3 1 0,3 3 16,-8 1 1,-2 3 45,-5 0-80,-1 0-8,1 2 0,-5-3 17,1 5 0,-4-1-11,4 1 1,0-1-3,3-3 0,2-3-39,3 4 1,-2-4-6,5 0 0,0-5-115,4 1 137,0-5 8,0 2-303,0 0 274,0-4 3,5 4 0,2-5-143,4 0 111,-5 0 28,4 0 0,-3 0-16,4 0 1,1-1-5,-1-3 0,0 3 0,1-3 0,-1 3 3,1 1 0,-5-2-34,1-1 201,-6 1-156,9-3 57,-10 10 0,4 2 5,-5 4 0,-1 0-4,-3 1 0,-1 1 8,-3 2 1,-2-1-111,2 5 0,2-5-143,-2 1 0,5 1 153,-5 0 1,6-1-26,-2-4 0,2 1 288,2-1-240,0-4 1,0 3 173,0-3-210,0-2 46,0 6 0,0-9 45,0 6-75,0-6-275,0 3 56,0-5 217,6 0 0,-4-1-50,6-3 56,-6 3 23,8-9 0,-7 5-2,5-3 1,-5-1-37,5 5 35,-6-4 74,9 6 73,-10-3 1,4 6 6,-5 3 1,-1 4-71,-3 7 0,-2-1 153,-6 5-7,-4 0-115,3 4 1,-7 0 118,4 0 1,-3 0-199,4-1 1,0-3-147,4 0 1,3-5 111,0 2-340,6-4 288,-3-5 71,5-2 0,-5-5 0,-2 0 0</inkml:trace>
  <inkml:trace contextRef="#ctx0" brushRef="#br1" timeOffset="2">16560 11695 7980,'0'-6'-1336,"0"1"2037,0 5-203,0-6 116,0 5-319,0-4 17,0 5-145,5 0-42,-3 0 0,3 5-278,-5 3 137,0 2-62,-5-4 0,2 4-34,-5-2 0,1 3 88,-5 5 1,1-4-96,0 4 0,-1-4 118,1 0 0,1-1-14,2 1 30,-2-1-18,3 0-14,1-4 9,1 3-54,5-9-11,0 9 65,0-8 1,5 3-18,3-5-35,2 0 0,1 0-11,1 0 1,-1 0-19,1 0 60,-1 0 22,0 0 1,1-4-11,-1 0 1,1 0 55,-1 4 1,-3 0 7,-1 0 0,-3 0 12,4 0 227,-6 0-167,8 0 62,-8 5 1,2 2-131,-8 4 10,2 1-17,-8-6 0,3 8-33,-9-3 57,4 3-54,-5 3 1,2-5 6,0 4 0,0-4 19,3 0 1,1 3-14,-1 0 0,5-3-38,-1-5 1,6 1-6,-2 3 1,2-3-24,2 0 59,-5-6 13,4 8-56,-4-9 42,5 10-40,0-10 6,0 4 0,1-5 3,3 0 0,-1 0 6,4 0 1,1 0 4,3 0 0,1 0-1,-1 0 1,1 0 99,-1 0-94,0 0-2,1 0 0,-1 0-2,1 0 0,-5 0 2,1 0 1,0 0 74,-2 0-39,-1 5 1,-5 5 41,0 5 0,-5 1 14,-3-5 0,-2 2-146,-1 2 78,-1-2-1,-4 8 0,3-8-97,-2 2 98,7 3 10,-2-5 1,5 3 3,-3-4 1,0-5 37,4 1-13,0-1-76,4 5 0,0-5 16,0 1-46,0-5 59,0 2 14,0-5-241,0 5 219,0-4-20,0 4 1,1-5-6,3 0 1,-1 0 6,4 0 0,1 0 3,3 0 0,1 0 65,-1 0-22,0-5 1,1 4-17,-1-3-9,-4 3-166,-2 1 154,0 0-9,-4 0 0,4 1-10,-5 3 1,-1 2 10,-3 5 1,-1 1-5,-3-1 1,-2 2 53,3 2 1,-4-1 18,0 5 0,3-5-27,1 1-29,-1 3 0,1-4 10,-1 5-73,5-5 66,-7 3-13,9-1 1,-9-3-5,2 2 0,3-6 5,1-1 0,2-2-5,-2 2 1,3-2-39,-3-2 8,3-3-175,1 4 201,0-5-18,5 0-6,-4 0 10,9 0 5,-4 0 0,6-4-14,-1 0 1,-3-4 25,0 0 0,-1 2 3,5-2 1,-1 5 5,0 0 0,-3-2 9,0 1 1,-5 0 106,5 4-115,-5 0-6,2 0-79,-5 5 85,0 1 5,0 6 1,-5-1 0,-3 1 1,-2-1 27,-2 0 1,1 1 2,0-1 1,3 1-54,0-1 1,2 1-13,-2-1-7,-2 0 0,8 1 54,-6-1-206,6-4 174,-4 3-101,1-9-239,4 4 69,-4-5-1536,5 0 1819,5 0 0,7-5 0,5-1 0</inkml:trace>
  <inkml:trace contextRef="#ctx0" brushRef="#br1" timeOffset="3">19301 12380 7567,'0'-6'-758,"0"1"1423,0 5-352,0-5 31,0 3-164,0-3 1,0 4 389,0-3-286,0 3 72,0-4-113,0 5-255,-5 0 0,3 0 67,-6 0 0,4 1-147,-3 3 1,4-1 42,-1 4 0,-1-3-355,1 4 11,1-1 253,3 5 31,0-1 0,0-3-128,0-1 139,5-4-10,-4 7 0,9-9-2,-2 3 1,-2-3 83,2-1 1,-1 0-20,5 0 1,-5 0 15,1 0 1,0 0 178,3 0 91,0-5-132,1-1 0,-2-6 238,-2 1-156,-3 5 6,-5-4 1,0 7 85,0-5-151,0 1 0,-5-5 5,-3 1 1,2 3-54,-2 1 0,0 4-12,-3-1 1,3 3-113,1 1-64,-1 0 159,-3 0 0,3 0-193,0 0-27,6 0 114,-8 5 26,3 2 1,1 4-15,2 0 1,3 1-75,1-1 1,0 1 33,0-1 1,0-3-300,0-1 166,0 1 166,0-2-2,5 4 0,-2-8 137,4 1-155,-4-1 87</inkml:trace>
  <inkml:trace contextRef="#ctx0" brushRef="#br1" timeOffset="4">19305 12449 9046,'8'-4'39,"3"0"0,-3-3 90,-1 3-37,1-5 0,0 2 12,-1-4 0,-4 3 133,1 1 1,-4 0 45,-4 0-127,-3-3 0,-4 5-125,0-3 1,3 3-17,0 5 1,1 0 33,-5 0 0,5 0-91,-1 0 0,4 5-102,-3 3 1,4-2-313,-1 2 0,2-2-828,-2 2 646,3 2 638,-4-4 0,5 5 0,0 1 0</inkml:trace>
  <inkml:trace contextRef="#ctx0" brushRef="#br0" timeOffset="5">18616 12963 7966,'0'6'-183,"0"-1"0,0-4-551,0 3 742,0-3 576,0 5 2256,0-6-2731,0-6-80,0 5 1,0-9 20,0 2 1,0 2 50,0-2-55,0 1 1,1-5 37,3 1-49,-3 0 0,4-1-52,-5 1 88,0-1-34,6 6 1,-5-4 81,3 2-66,-3-2-1,-1-1 0,0 3 9,0 0 1,0 1 9,0-5 1,0 1 93,0 0-119,0-1 1,0 1 3,0-1 1,0 1-63,0-1 69,0 6 33,0-4-153,0 4 113,0-6-84,0 6-1,0-4 70,-5 3 5,4-4 1,-5-1 1,6 1 2,0 0 1,0 3 123,0 0-140,0 6-5,0-8 0,0 7-95,0-4 101,0 4-31,0-7 0,0 7-4,0-4 0,0 3-24,0-4-18,0 1 18,0-5-17,6 1 16,-5-1 24,4 1 0,-5 3-5,0 1-20,0 4 25,0-2 6,0 0 0,0 3-1,0-6 3,0 5 6,0-7 22,-5 4 4,4 0 41,-10-5-68,10 5-3,-4 0 1,4-1 4,-3 4 1,3 0-5,-3-5 1,3 5-2,1-5 1,0 4 12,0-3-1,0 4-16,0-7 1,0 7-9,0-4 3,0 4 4,0-2 8,0 5-41,0-5 36,0 4-135,0-4-284,0 5 301,0 5 0,0 1-173,0 6 0,0 0 118,0 3 172,0 3 0,5 5 0,1 0 0</inkml:trace>
  <inkml:trace contextRef="#ctx0" brushRef="#br1" timeOffset="6">19301 12506 7888,'7'0'323,"-2"0"-204,-5 0-129,0 5 51,0-4 1,0 6-97,0-4 1,0 0 81,0 4 0,-4-3-132,0 4 0,-1-4 159,1 3 1,2 0-63,-6 0 1,4 0-63,-3-4 121,-1 4-58,2-1 1,-3 0 255,5-2-212,-5-2 4,8 3 1,-6-4 105,4 3-26,1-3-4,-3 4-109,5-5 0,0 1-16,0 3-42,0-3 79,0 4 1,5-5 2,3 0-157,-3 0 128,5 0 13,-3 0 1,4 0-2,0 0 1,1 0-24,-1 0-2,1 0 9,-1 0 0,-1 2 0,-2 2-104,-3-3 110,-5 4-2,0 0 0,0-2-32,0 4 19,-5 1 63,-1-2 0,-2 4 0,0-2 1,1-2-13,-5 2 0,1-1 93,-1 5 1,5-2 23,-1-2 0,2 2-110,-2-3 0,2-2 145,2-1-107,3 3 28,-4-6 168,5 4-146,0 0-280,0-4 263,0 4-185,0-5 0,1 4 48,3 0 1,-2 0-330,6-4 58,0 0 272,3 0 0,-1 1-7,-2 3 0,2-3-20,-2 3 1,-2-3 102,1-1-117,1 0 88,4 0-13,-6 0 0,-1 1 24,-5 3 184,0-2 19,0 8 8,-5-9-227,4 9 1,-10-7 177,4 4 7,2-4-127,-5 7 1,7-7 141,-5 4 0,6-3-196,-2 4 0,3-5 3,1 5 0,-4-4 28,0 3 1,0-3-292,4 4 119,0-6-61,0 3 191,0-5-156,0 5 149,0-3 49,0 8-33,0-9-18,0 9 0,0-7 30,0 4-81,0-4 0,0 3-52,0-2-64,0-3-3,0 5 129,0-6-842,5 0 409,-3 0 163,3 0 302,-5 0 0,0 0 0</inkml:trace>
  <inkml:trace contextRef="#ctx0" brushRef="#br0" timeOffset="7">15692 11398 6211,'7'0'597,"-2"0"-89,-5 0-314,0 5 12,0-4-95,0 4 1,0-3 50,0 2 7,0-3-92,0 4 1,1-4 102,3 3-92,-3-3 1,4 6-34,-5-4 1,0 0-1,0 5 1,0-5-34,0 5 0,0-4-12,0 3 1,0 1-106,0 3 139,0-4 0,0 3-100,0-2 1,0-2 115,0 1-58,0 1 1,0 0 15,0-1 0,0-3 23,0 4 1,0-4-23,0 3 1,0-3 248,0 4-236,0-1 1,0 5 69,0-1 1,0 0-142,0 1 1,0-1 83,0 1 1,0-1-122,0 1 0,0-1 106,0 0 1,0-3-104,0 0 84,0-1 1,0 5 7,0-1 1,0-3 105,0-1-54,0 1 0,0 3 20,0 1 0,0-5-26,0 1-26,0 0 1,0 3 2,0 0 0,0 1-121,0-1 1,0 1 71,0-1 0,0-3-58,0-1 0,0 1 48,0 3 0,0-3-27,0 0 0,0-1 111,0 5-85,0-1 0,0 0 92,0 1 1,0-1-74,0 1 1,0-5-17,0 1 32,0 0 1,0 3-63,0 0 1,0-3 46,0 0 0,0-5-5,0 5 0,-1-2 67,-3 2 0,3 2-70,-3-2 1,3-2 157,1 2 1,0-1-136,0 5 1,0-1 47,0 1 0,0-5 17,0 1-79,0-1 1,0 5 19,0-1 0,0-3-4,0 0 0,0-5-76,0 5 0,0-4 72,0 3 1,0-3-54,0 4 0,0-1 40,0 5-17,0-1 1,0 1 12,0-1 0,-2 1-73,-1-1 74,1 0 1,-7 1-4,6-1 44,-1 1-49,4-1 182,0 0-163,0 1 163,0-1-129,0 1-80,0-1 1,0 1 16,0-1 0,0-3-214,0-1 179,0 1 1,0 3 40,0 1 1,0-5-6,0 1 1,0-4-16,0 3 1,0-3 200,0 4-214,0-6 211,0 8-99,0-3 13,0 4-57,0 1 0,0-1 5,0 0 1,0-3-87,0 0 95,0-6-253,0 8 170,0-8 1,0 4-116,0-2 172,0-3-33,0 4 0,0-4 237,0 3-245,0-2 39,0 8 0,0-8-8,0 6 1,0-4-70,0 3 0,0-3 86,0 4-41,0-6 83,0 8-3,0-8 184,0 8-233,0-9 0,0 5 112,0-2-53,0-3-48,0 10 62,0-5-381,-5 5 125,4 1 72,-10-1 92,10 1-16,-4-1 0,4-1 88,-3-2 1,3-2-102,-3-2 84,3-3 0,1 6-37,0-4 0,1-1 59,3 1-99,-3 4 1,4-5-234,-5 6 9,0-5 205,0 7-333,0-9 281,0 4 1,-1-5-396,-3 0 158,3 0 342,-4 0 0,5 0 0,0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4:17:15.104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11626 8611 8381,'-6'0'955,"1"0"-296,5 0-538,0 5-276,0-3 282,0 8-302,5-9 1,-2 8 39,4-5 164,-4 0 1,3-4-138,-2 0 141,2 0 1,2 0-47,0 0 1,-5 0 28,5 0 0,-4-4-12,3 0 0,-3-4 8,4 5 1,-4-5 162,3 4-108,-4-5-43,2 3 1,-5-2-159,0 1 160,0 4 1,-1-2-72,-3 5 1,-3-4 61,-4 0 1,3 1 38,1 3 0,0 1-60,0 3 1,-3-2 202,2 6 0,3-4 53,1 3 1,-1-3-148,1 4 0,0-1-4,4 5-7,0-1 1,0 1-92,0-1 1,0 0 88,0 1 1,0-5-271,0 1 0,4-4 47,0 4 1,5-6-82,-1 2 1,-2-3 134,2-1 1,-5 0 48,5 0 0,-2-5 211,2-3 0,2 0-136,-2 0 0,-3-2 163,-1 2 0,-3-2-47,-1-1 0,0 3 80,0 0-140,0 1 1,-5-3-96,-3 2 0,2 3 89,-2 5-254,1 0-24,-5 0 161,1 0 0,3 1-111,0 3 0,6-1 75,-2 4 1,3 1-16,1 3 0,0-3 4,0-1 17,0 1 0,1 2 42,3-2 14,-3 2 137,9-9 0,-7 4-98,5-5 0,-5 0 157,5 0 0,-2-1-104,2-3 0,2 2 6,-2-6 1,1 0-39,-2-3 1,2 3-411,-5 1 276,0 4 68,-4-2 0,0 5 0,0 0 0</inkml:trace>
  <inkml:trace contextRef="#ctx0" brushRef="#br0" timeOffset="1">11706 8828 8027,'0'-6'-156,"0"-4"1,0 7 522,0-4 107,0 4-119,0-2-77,0 5 178,0-5-81,0 4-345,0-4 1,0 6 162,0 3 1,-3-2-162,-1 6 1,-1-1 78,1 5 1,-1-1-132,-3 1 0,-3 0-7,-1 4 0,1-2-91,-4 5 1,1 0 85,-1 4 0,2-6 72,-2-1 0,2-4-83,1 0 0,2-1 93,3 0 14,-3 1 0,8-4-32,-1-1-66,1-4-3,2 7 1,2-9 59,1 3 0,0-3-130,4-1 0,5 4 119,3 0 0,0 0-54,-3-4 1,3 0 17,0 0 1,2 0 13,-2 0 1,-2 0 25,2 0 1,-1 0 2,1 0 1,-2 3 50,2 1 1,-6 1-73,-2-1 370,1-3-200,3 10-48,1-5 0,-6 5-60,-2 1 1,1-5-19,-1 1 0,0 0 28,-4 3 1,-5 0-171,-3 1 1,-2 3-119,-2 0 1,1 2 166,0-2 1,-1-2-90,1 2 0,-1-2 105,1-2 1,0 0 94,-1 1 0,5-1-106,-1 1 1,5-5 113,0 1 0,-3-4-98,3 3 1,-1-3 330,4 4-231,0-6-19,0 8-76,0-8 50,0 8 0,1-9-49,3 3 0,-2-3 35,6-1 1,-4 4-40,4 0 1,-5 0 23,5-4-128,0 0 1,3 0 118,0 0 1,-3 0-5,0 0 0,-6 1-181,2 3 170,2-3 1,-4 5 50,1-2 0,-1-1-54,-2 4 1,-5 1 56,-3 3 1,-2 2-47,-2 2 1,1-1 27,0 5 1,-5-4-20,1 4 1,0-3 2,3 3 1,5-5 20,-1 1 0,4-1-20,-3 1-45,4-2 0,-3 3 40,2-4 0,3-5 21,-3 1 0,3-4-22,1 3 0,0-3 15,0 4 27,0-6-42,0 8 12,0-3 1,0 0-2,0 1 0,1-5-113,3 0 0,-2-1 90,6-2-18,0 0 1,3 0 70,0 0-17,1 0 0,-1 0-8,1 0 0,-1 0-44,1 0 18,-1 0 1,0 0 15,1 0 1,-2 5-181,-2 2 0,-3 0 108,-5 0 1,3 1 34,1 3 0,-1 1-11,-7-1 1,1 2 192,-4 2 0,0-1-1,0 5 0,-3-5-162,2 1 1,-2 2 140,-1-2 1,3 4-48,0-4 0,5 4 86,-5-3 1,2 3-47,-2-4 0,-1 0-145,5-4 1,-3 5 82,3-1 1,-1-1 130,1-7-55,3 4 1,-4-9-13,5 6 308,0-6-181,0 3-145,0-5-806,5 5 455,-4-3 258,9 3 0,-4-5 0,6 0 0</inkml:trace>
  <inkml:trace contextRef="#ctx0" brushRef="#br0" timeOffset="2">11615 10233 8417,'-6'0'49,"1"0"133,5 0 229,5 0 1,1 0-555,5 0 223,1 0-144,-1 0 150,-4 5 1,-2-2-107,-5 4 1,4-3 60,-1 4 0,1-4-175,-4 3 153,0 1 0,0 3-17,0 1 0,4-1-5,0 0 1,0 1 48,-4-1 1,0 1-35,0-1 1,1-1 23,3-2 0,-2 2-19,6-2 9,-1-3 0,5 4 18,-1-6 0,-3 1 48,-1-4 1,1 0 109,3 0-19,1 0 0,-1-1-115,1-3 1,-5 3 155,1-3-55,-5-2-216,2 4 106,-5-3 0,-2 10-9,-1 3 0,-5 2 11,-7 2 1,1 4-15,-5 3 0,0-1-50,-4 1 1,1 0 47,3 4 1,-1-2-110,5-2 1,-2-2 100,2-6 0,6 5-55,-2-1 0,6-4-1,-3-3 0,5-4-31,0 3-65,1-4 1,2 3 109,0-2 0,2-3-226,1 3 203,4-3 0,4-1-41,1 0 1,-1 0 27,0 0 1,1 0 7,-1 0 1,1-3-27,-1-1 0,-3 0-51,-1 4-2,1 0 1,2 1 74,-2 3 0,-3-1 92,-5 4-105,0 1 0,4 3 145,-1 1 0,1-1-127,-4 0 0,0 2-75,0 2 1,0-1 80,0 5 1,-5-3 24,-2 3 1,-4-4 58,0 4 0,1-4 7,2 4 0,-1-5-15,6 1 1,-5-2-62,4-2 1,0-3-134,4 0 162,0-6-209,0 8 200,0-8-284,5 3 221,2-5 10,4 0 34,1 0 1,-5-2-82,1-1 480,-1 1-239,5-3 292,-1 5-206,1 0-288,-1 0 0,-5 2 48,-2 1 1,-3 0-19,-1 5 0,-1-1 6,-3 5 0,-1 3 36,-2 0 0,-3 5-90,2-1 0,-6-1 50,-1 1 0,0 0-157,3 4 0,-3 4 159,0-1 0,-4 1-152,3-4 0,1-4 135,4 0 1,3-6 149,1-2 0,4 0-79,-1-3-102,3-3 32,6 0 1,1-5 23,6 0 1,-1-1-43,1-3 1,-1 2 63,0-6 1,1 5-43,-1 0 0,1-2 24,-1 1 0,-3 0-11,-1 4 0,-3 0 39,4 0 1,-6 1-39,2 3 0,-3-1 62,-1 4-50,0 1 1,0 3 8,0 1 0,4-5-4,0 1-3,0-1 1,-4 5 31,0-1 1,0-3 3,0 0 0,0-1-22,0 5 1,-1-4-5,-3 4 1,1-3-29,-4 6 0,-1-1 30,-3 1 1,3-2-68,0 2 0,5-2 16,-5-2 0,5 1-252,0-1 250,-4 0-24,6 1-252,-4-6 270,10-1 0,1-5 64,6 0 1,-1-5-67,1-2 0,-1-4 154,0 0 1,1 3-83,-1 1 1,-3 0 82,-1 0 1,0 0-14,0 4 181,4 1-138,-10-3 0,4 10-69,-5 3 1,0 2-136,0 2 1,-5 0 125,-3 4 0,-2-3-142,-1 7 1,-1-3 106,1 2 0,-1 3-41,1-3 0,3 1 7,1-1-47,-1-2 55,2-1 1,-3-3 89,5 2-90,-5-2 1,8-2 46,-3 1 0,3-5-29,1 1 0,0-4-105,0 3 102,0-4 1,0 3-161,0-2-100,0-3 233,5 4 0,-3-5-42,6 0 0,-4 2 18,4 1 0,-5-1 71,5 2 1,-4-2-70,3 2 0,-3-3 100,4 3 0,-4-2 29,3 2-36,1-2 1,3 3-46,1-5 1,-5 1 6,1 3 0,-4-2-143,3 6 1,-4-4 81,1 3 1,-3 1 41,-1 3 1,-1 1-13,-3-1 0,1 4 131,-4 1 1,0 3-119,0-4 0,-3 5 6,2-1 0,-2-1 2,-2 1-28,1 0 35,0 4 0,-1-4-16,1 0 1,1-4 19,2 4 0,-2-5 37,2 1 0,3-2-57,1-1 1,-1-1 39,1 0-22,1 1-24,3-1 0,1-4-5,3-4 5,2-1 0,5-2-1,1 0 10,-1 0 1,1-2-27,-1-1 16,1 1 0,-1-3 10,0 5-102,-4 0 44,3 0 1,-9 1 53,3 3 0,-3-1-4,-1 4 1,0 1 75,0 3 0,-1 1-82,-3-1 0,-1 5 100,-3-1 1,0 4-85,4-4-41,-5 5 1,4-7-3,-3 2 1,2-2 33,2-2 1,3 1 17,-3-1-35,3 1 19,1-1 1,0-3-122,0-1 81,0-4-116,0 2 1,0-4 11,0 3 113,0-3 4,0 4 1,1-5 38,3 0-99,-3 5 71,9-3-9,-3 3 0,0-5 174,1 0-180,-1-5 71,5 3 0,-5-3 28,1 5-44,-5 0-5,7 5 0,-9 2-4,3 4-6,-3 1 1,-1-1 9,0 0-47,0 1 37,0 4 1,0-3-147,0 2 1,-4-1 131,0 1-19,1-2 1,-1 4-9,0-6 0,-4 2 28,5 2 0,-5-2-11,4 2 180,-5-2-75,8-2 0,-4-3-133,5-1 21,-5-4-240,4 2 271,-4-5-61,5 0 36,5-5-41,-4 3 27,4-3-14,-5 10 284,0 2-245,0 4 0,-4 1 52,0-1 0,-3 1 2,3-1 1,0-3-178,4-1-283,0-4 325,0 2 91,0-5 0,5-5 0,2-2 0</inkml:trace>
  <inkml:trace contextRef="#ctx0" brushRef="#br1" timeOffset="3">12666 8771 8307,'1'-6'-863,"3"2"957,-3 3-12,4 1 0,-4 0 105,3 0-124,-2 0-178,3 0 334,-5 0-28,0 5 48,0-4-173,0 4 1,1-5 119,3 0 1,-3 1 1,3 3 108,-3-2-54,-1 3 284,0-5-426,0 5 0,0-3 98,0 6-97,0-6 0,0 5-5,0-3 6,0-3 0,0 5 203,0-2-91,0-3 140,0 4-66,0 0 21,0-3-206,0 8 10,0-4-141,0 6 1,0-1 127,0 0 0,0-3-157,0 0 1,-4-1 122,0 5 1,1-5-95,3 1 0,0-4 122,0 3-84,0 1 1,0 3 20,0 1 0,0-5 86,0 1 0,0 0-89,0 3 0,0-3 58,0-1-2,0 1 1,0 3-36,0 1 1,0-5 153,0 1-141,0 0 1,0 3 32,0 0-102,0 1 1,0-1-2,0 1 0,0-1-57,0 1 0,0-5 132,0 1-26,0-1-16,0 5 81,0-1 0,0 1-87,0-1 1,3-3 25,1-1 1,0 1-31,-4 3 1,0-3 13,0 0 1,0-1-25,0 5 1,0-5 61,0 1-92,0-1 0,0 5 43,0-1 0,0-3-58,0-1 57,0 1 90,0 4 0,0-1-56,0 0 1,0-3 9,0 0 1,0-5-42,0 5 0,0 0 14,0 3 1,0-3-68,0-1 0,1 1 104,3 3-134,-3 1 1,4-1 82,-5 1 1,0-1 64,0 0 0,0-3-59,0 0 0,0-5-11,0 5 1,0-4 66,0 3-31,0-4 73,0 7-49,5-3-99,-3 4 0,4-1 60,-2-2 1,-3 2-87,3-3 0,-3 4 76,-1 0-63,0 0 1,0 1 28,0-1 1,0 1 6,0-1 1,0-3 117,0-1 1,0 1-111,0 3 1,0-3 172,0 0 0,0-5-109,0 5 116,0 0 0,0 3-62,0 1-54,0-1 0,0 0-121,0 1 1,0-1 117,0 1 0,0-5-115,0 1 0,0-1 90,0 5 1,0-4-251,0-1 168,0 1 1,2 3 0,1 1 1,-1-5 389,1 1-290,-1-1 0,-2 5 103,0-1 0,0 1-73,0-1 0,0 1-43,0-1 1,-4 0 5,0 1 1,0-1-105,4 1 0,0-1 121,0 0 1,0 1-210,0-1 0,0 1-41,0-1 0,0-3 128,0-1 1,0-3 2,0 4 16,0-1 1,2 5 72,1-1-70,-1 1 1,3-1 141,-5 1 1,0 0-34,0 3 0,-4-2-26,0 2 1,-1-1 73,1 2 0,2-4-92,-6 3 0,5 2-78,0-2 1,1 0 110,2-3-122,0-1 0,0 1 72,0-1 0,0 1-36,0-1 0,0-3 15,0-1 1,4 1-32,0 3 1,0 1 19,-4-1 0,0 0-2,0 1 1,0-1 21,0 1 0,0-1-9,0 1 0,0-1-48,0 0 1,0 5 44,0-1 0,0 0-2,0-3 1,0 0-2,0 3 1,0-2 22,0 2 1,0-2 0,0-2 0,0 2-23,0 2 0,0-2 7,0 2 1,0-2-8,0-2 1,0 5-36,0-1 1,0 4 34,0-4 1,0 2-176,0-2 0,0-2 62,0 2 1,0-1 38,0 1 1,0-2-12,0 2 1,0-2 24,0-2 1,0 0 50,0 1 1,0 1-62,0 2 1,0-3 72,0 4 1,0 0-53,0-1 1,0 2 17,0-2 1,0-2-3,0 2 1,0-1 9,0 1 1,0-2-20,0 2 1,0-2-23,0-2 12,0 1 0,0-1 13,0 0 0,0 1 71,0-1 1,0 1-63,0-1 1,0 1 113,0-1 0,0 2-99,0 2 0,0-2 103,0 2 0,0 3-69,0 1 0,0-2 9,0 2 1,-4-1 91,0 1 1,0 2-96,4-6 0,0 1 0,0 0 0,0-8 6,0 4 0,0-3-147,0 2 0,2-1 51,1-2-36,-1 2 0,4-4 79,-2 6 0,-3-5-11,3 1 1,-3 0 35,-1 3 1,0 0-36,0 1 0,0-1 123,0 1 0,0-1-101,0 1 1,0-1 63,0 0 0,0 5-45,0-1 0,0 0-6,0-3 1,0-1 6,0 0 0,0 1-3,0-1 0,0 1-1,0-1 0,0 0-2,0 1 0,0-1-15,0 1 0,0-1 14,0 1 0,0-1-16,0 0 18,0 1 0,0-1-40,0 1 0,0-1 38,0 1 0,2-1 0,1 0 1,-1 1 21,1-1 0,-1 1-25,-2-1 0,0 0 62,0 1 1,0-1-57,0 1 1,0-1 45,0 1 1,0-1-37,0 0 0,0 1-37,0-1 1,0 1 15,0-1 0,0 1-6,0-1 1,0 0 2,0 1 0,0-1 14,0 1 1,3-5-57,1 1 1,0-1 47,-4 5 0,0-4-150,0-1 0,4 1 131,0 3 0,0-3 2,-4-1 0,0 2 53,0 7 1,0-4 5,0 3 0,0-1 95,0 2 0,0-4-84,0 4 0,0-4-31,0 0 1,0-5 72,0 1-375,0-1 249,0 5 1,0-4-93,0-1 1,1-3 119,3 4 0,-3-5-16,3 5 0,-3 0 21,-1 3 0,0 0-33,0 1 0,0-1-13,0 1 1,0-1 34,0 1 1,0-5 24,0 1 1,0-4-17,0 3 0,0-3-11,0 4 1,0-5 123,0 5 16,0-5-200,0 7 79,0-4 1,0 5-103,0 1 1,0-4 91,0-1-1,0 1-11,0 3 16,0 1-27,0-1 0,0-3-39,0-1 44,0-4-2,0 2 173,0 0-153,0-4 0,0 6 22,0-4-26,0-1-7,0 8-19,0-4 0,0 2-4,0-1 1,0-3-7,0 4 26,0-6-115,0 8 109,0-8 1,0 8 146,0-3-162,0-1 69,0 4 1,0-8 48,0 6-25,0-6 0,1 7-63,3-5 1,-3 1 17,3-1-25,-3-3 40,-1 9-52,0-3 36,0-1-23,0-1 1,0-4 20,0 3 16,0-3 256,0 5-156,0-6 16,0 5-97,0-4 1,0 5-147,0-2 146,0-3 0,0 6-392,0-4-16,0-1-20,0 3 127,0-5 1,-3-1-49,-1-3-180,0 2 1,4-4-257,0 2 750,0 3 0,-5-14 0,-1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  <inkml:brushProperty name="color" value="#57D200"/>
    </inkml:brush>
  </inkml:definitions>
  <inkml:trace contextRef="#ctx0" brushRef="#br0">4774 13123 7973,'0'-7'-182,"0"-3"1,0 8 436,0-6-115,-5 5 78,4-2 195,-4 5 147,5 0-224,0-5-56,0 4 3,0-4-296,-6 5-1,5 0 235,-4 0 560,5 0-790,5 5-13,-4-4 150,10 9 1,-9-7 164,6 5-362,-6-1 1,8 1 0,-2-1-91,2 2 21,2 1 259,-1-3-153,0 3 1,5-8 123,-1 6-49,5 0 0,-6-2-2,5-2-7,0 2-2,4-5 1,0 5 27,0-6-23,0 5 2,-1-4 0,3 4-106,1-5 113,-2 0-333,9 5 248,-4-4 0,6 6 90,-1-4 145,0-1-172,6 3 0,-5-5 10,3 0 1,2 0 4,-2 0 0,7 0-14,-3 0 1,8 0 41,-8 0-131,10 0-920,-5 0 1013,-1 0 1,8 0-32,-9 0 42,9 0-19,-2 0 0,5 0-61,0 0 54,0 0-1244,5 0 1249,-3 0 0,3 0-9,-5 0 1,-24-2-1,0 0 1,1 0-1,0-1-80,1 0 1,0 0 81,0 1 0,0 1-30,-1-2 1,1 1-1,-1 2 1,0 0-1,1 0 1,0-1-122,1-1 0,0 0 1,0 1-1,-1 1 106,3-2 1,0 0 0,-1 1-1,-1-1 30,2 0 0,0 0-31,0 2 1,0-1-1,2-3 1,0-1 33,0 3 1,0 0-1,-2-2 1,0 0 0,0 0-1,0 1-12,1 0 1,0 0 0,-2-2 0,-1 1 0,1 1-1,0 1 99,0-1 0,-1 0-95,-3 1 0,-1 1 79,30-4 1,-3 5 0,-6 0-61,-2 0 0,-3 0 248,-2 0 1,-1 0 0,0 0 225,-3 0-429,2 0 0,-7 0-99,5 0 1,-9 0 538,1 0 1,-7 0-551,-1 0 1,-2 1 1594,-1 3-1593,-5-3 1,-2 6 0,-4-5 892,-1 2-845,1 5 1,-5-3-85,1 6 96,-5-6-12,2 4 1,-7-5-4,-1 3-61,1 2 0,-4-5 0,3 4-26,0-1 75,-1-6 0,4 4-36,0-2 132,0-2-121,0 3 170,0-5 0,1-5-109,3-3 0,1-2-6,3-2 0,2 5 0,-3-1-13,3-1 15,2-1-89,-1-1 86,1-1 1,3-3-48,0 0 1,5 0 31,-1 3 0,3 5 0,1-1-67,0-1 50,5 4 1,0-5-4,2 2 1,7 2-1,-3-2 13,3 6-674,2-3 679,7 0 1,2 3 196,5-2-88,1-2 0,4 4-370,3-6 1,-3 5 277,3 0 0,1-2 0,2-1 120,-31 3 0,1 0-101,-1 2 1,0 0-760,4-2 1,0 1 752,-3-1 1,0 0-4,3 3 0,0-1 0,-3-3 1,-1-1 2,3 3 0,0 0 1,-1 0-1,-1-1-87,4 1 0,0 1 73,-5 0 1,0 0 10,6-1 0,0-1-152,25 3 143,-25 0 0,1 0-18,-5 0 0,0 0 0,3-1 1,0-2 2,-4 2 1,0-1 0,3-1-1,0 2-149,28 1 1,-29 0 0,1 0 149,-2 0 1,-1 0 0,1 0-1,1 0 3,-2 0 0,0 0 0,1 0 0,-1 0 0,0 0 0,0 0-15,1 0 0,-1 0 0,1 0 1,0 0-3,1 0 0,0 0 1,0-1-1,-1 1-99,3-2 1,0 0-281,-5 1 0,0 0 388,6-1 0,0-1 1,-7 1-1,0 1-57,4-1 1,1 0-1,-3-1 1,0 1 75,-1 0 0,-1 0 0,1 1 0,0 1 88,28-4-142,0-3 0,-5 5-54,-3-6 894,-2 6-838,-6-8 0,1 7 119,0-4 1,-6-1 214,-2-4 0,-2 1-202,-2 0 0,-6-1 665,-5 1 1,-1-1-553,-7 1 0,0 0 178,-4-1 0,-3 1-211,0-1 0,-4 1 167,3-1 1,-4 1-263,0 0 1,0 3-152,1 0 1,-3 5 105,3-5 1,-3 4-419,-1-3 246,5 4 0,-2-3-19,4 2 0,-3 3-406,4-3-238,-6 2 178,3 2 0,-5 6 626,0 1 0,0 3 0,0 2 0</inkml:trace>
  <inkml:trace contextRef="#ctx0" brushRef="#br0">15624 12643 7956,'0'-8'-1345,"0"1"1034,0 4 1347,-5-7-194,3 9-149,-3-4-248,5 0 111,0 3-223,0-3 573,0 5-689,0-5 0,2 4-26,1-3 0,2 4 28,3 4 0,2-2-39,-2 6 1,6-4-84,1 3 0,4 0 292,-4 0-460,6 4 82,1-5 1,3 5-171,1 1 148,-2-1-36,4 1-35,-4-1 49,9 0 1,-3-3 139,4 0-71,5-6 12,2 8 1,4-8 26,1 1-1186,5-1 1153,1-2 0,9 0 32,0 0-54,-28-3 0,0 1 8,25 0 1,-25-2 0,0-1-154,28 2 194,0-6-25,-4 2 0,0 0-358,0-1 1,-4 4 361,1-3-251,-6 4 213,-2-2 1,-7 5-14,-5 0-112,-5-5 110,4 4 1,-12-4 31,2 5 0,-8 0 6,0 0 0,-2 1 328,-2 3-154,1-3 1178,-6 4-1039,4-5 219,-9 5-463,4-3-236,-5 3 254,0-5 7,0 5-337,0-4 121,0 4 0,0-4 176,0 3-282,0-3 77,0 4 0,0-3-236,0 1 137,0-1 8,0 3-21,0-5-61,0 5 152,0-4 36,0 4-216,0-5 601,6 0-185,-5 0 0,13-1 48,-3-3 1,8-1-137,0-3 0,4-2 166,4 3-121,2-3 1,10 3 0,3-3 23,8 2 0,3 3-1508,8 2 1674,-3 1-225,-24 2 0,-1 0 1,0 0-1,0 0 20,1 0 1,1 0-70,3 0 1,0 0 46,-3 3 0,0-1 0,5-1 1,1 0-62,1 1 1,0-1 0,-1 0 0,0 0-204,3-1 0,0 0 0,0 0 0,-1 0 205,3 0 1,0 0 0,-1 0-1,0 0 58,-1 0 1,0 0-158,1-2 1,0-1 62,-5 0 1,1-1 0,3-1 0,1-1 50,-3 0 0,-1 0 0,0 2 0,-2 1-106,0-1 0,-2 0 0,-3 1 1,-2 0 122,1-1 1,-1 0 0,28-2 100,-3 2 0,-9 2 214,-2-6-135,-13 5-76,5-2 0,-15 2 91,0-1 49,-6-5 1170,-5 8-1038,-1-10 1100,-4 5-1225,-2-5 124,-5-1-377,0 1 0,-5-1 201,-3 1-1101,-2 0 622,-2-1 0,1 2-456,0 2 1,3 2-82,0 2 187,1 3 1,-5-4 639,1 5 0,-6 5 0,0 1 0</inkml:trace>
  <inkml:trace contextRef="#ctx0" brushRef="#br0">6750 13739 7963,'-7'-5'-721,"-3"4"1626,9-9-416,-4 9 0,5-6 219,0 3 156,0 3-111,0-4-41,0 5-345,0 5 1,1 1-69,3 6 0,-3 4-179,3 3 0,-3 3 72,-1 1 0,4 1 0,0 1-103,-2 2 0,0 5-258,-2-2 1,1 2 164,3-2 0,-3 3-193,3-2 0,-2-2 111,2 1 0,-3-3-194,3 4 1,1-7 3,-1-2-75,0 1 1,-4-10-123,0 2 303,5-2 1,-4-5-517,3-1 296,-3-4-667,-1 2-1986,0-5 3043,5-5 0,-3-2 0,3-9 0,-5-2 0</inkml:trace>
  <inkml:trace contextRef="#ctx0" brushRef="#br0">6727 13899 7963,'-5'-11'-1141,"4"-6"950,-5 5 1363,6-5-726,0 6 0,0-1 455,0 1-65,0-1-180,0 1-206,6 5 1,0 1-174,5 5 0,5 5-47,-1 2 1,1 3-201,-1 2 1,-1 3 141,5 0 1,-5 1-202,2-5 0,0 5-105,-1 3 1,1-2-66,-5-2 0,0-1 127,1 1 0,-1-2-75,1 2 0,-2-6-101,-3-1-9,4-1 243,-5 0-108,0-2 45,-1 0 175,-5-4-139,5 4 1,-3-5 298,3 0-259,-5-5 0,1 3 64,3-6 0,-2 0 13,6-3 0,-4 0-32,3-1 0,1 1-9,4-1 0,-1-3-128,0 0 0,2-4 138,2 4-234,-2-6 194,3 9 1,-3-9 39,2 6 1,-2 0-9,2 3 0,-2 1 14,-2 0 1,1 0 315,-1 4-39,-4-3-207,3 8 250,-9-3-258,4 10-23,-5 2 109,0 4-126,0 6 1,0 0 2,0 6 0,0 4 6,0 0 1,0 4 59,0 0-276,0 7 82,0-3 0,1 5 3,3-6 1,-3-1 51,3-3 0,1 2-110,-1-5 1,5-4 135,-1-4 124,-3-5-149,5 2 0,-8-4-26,6-1 21,-5-5-241,7 4-424,-9-8-1043,9 3 820,-9-5 117,4 0 1,-5-2-110,0-1 881,0 1 0,-5-13 0,-1 3 0</inkml:trace>
  <inkml:trace contextRef="#ctx0" brushRef="#br0">7606 13739 8024,'0'-11'287,"0"5"0,0-5-58,5 10 314,-3-4 36,3 0-157,-5 4 26,0-4 57,0 5-161,0 5 151,0 1-176,0 11 0,0 0 200,0 6-366,0 5 19,-5-4 0,2 9-141,-5-2 0,6-2-43,-2 1 0,-1-1-98,1 2 1,0 1 165,4-6-282,-5 1 114,4-4 1,-4 0-169,5-1 1,-1-4-684,-3-3-200,3-2 407,-4-1-682,5-6 649,0-1-785,0-5 1574,0-5 0,0 2 0,0-4 0,0-6 0,0-5 0</inkml:trace>
  <inkml:trace contextRef="#ctx0" brushRef="#br0">7583 13774 8024,'0'-17'-241,"0"4"0,0-7 663,0 5 1,0 0-66,0 3 1,2 2 871,2 2-592,-3-2 96,4 9-372,-5-4 0,1 6-94,3 3 0,2 4-92,6 7 1,-1 4 3,1 8 1,-1-2 29,0 5 0,2-2-78,2 7 0,-1-8 98,5 8 0,-3-4-266,3 4-749,-5-1 590,7 0 0,-4 1-109,2-1 1,-2-5 81,-1-2-88,-4-3 171,5-7-109,-11 5 173,4-9-84,-3 3 0,0-6-605,1-2 1030,-6 2-679,4-9-112,-6 5 0,-2-6-5,-2 0-934,3 0 906,-9 0 1,4 0-144,-6 0 702,1 0 0,-6-11 0,0-1 0</inkml:trace>
  <inkml:trace contextRef="#ctx0" brushRef="#br0">7538 14105 7925,'6'-5'0,"0"2"963,-2-4-372,3 4-287,4-7 0,2 9 120,2-3-205,-2 3-111,8-5 1,-3 5 54,5-3 0,0 3 220,0 1-603,-1-5 220,1 4 0,0-4-84,0 5 0,-4 0-270,0 0 1,-5 0-700,1 0 1,2 0 502,-2 0 1,0 0 549,-3 0 0,-1-5 0,0-2 0</inkml:trace>
  <inkml:trace contextRef="#ctx0" brushRef="#br0">8212 13774 7833,'-7'-18'0,"2"5"807,5 5 108,0 1-476,0 1 0,0-1-37,0 3 159,0 3 43,5-4-329,-3 10 1,4 7-57,-2 7 0,-3 2-51,3 2 0,1 1 0,-1 3 1,1 2-100,-1 5 141,-3 0-40,9 1 1,-9-1-164,3 0-48,2 1-88,-4-1 1,7-4-70,-6 1 0,1-6 60,-4 2 0,4-4-60,0-4 0,1-3-97,-1-4 192,-3-1 1,5-1-534,-2-2 270,-3-3 144,4-5-1623,-5 0 1212,0-5-426,-5-2 623,4 1 0,-9-4 106,2 2 0,2-3 330,-2-4 0,1 1 0,-5-5 0,-4 0 0,-2-4 0</inkml:trace>
  <inkml:trace contextRef="#ctx0" brushRef="#br0">8029 13819 7833,'5'-18'-137,"-4"-3"0,9 7 953,-2-5-303,-3 5-229,5-3 1,-2 6 159,7 0 0,-1 0-8,5 4-46,-5-3-117,8 3 1,-3 1-117,7 2 0,-2 3 0,3 1 0,1 0-13,-1 0 1,-1 1-165,-3 3 1,0 2-249,0 6 1,-4 0 202,0 4 1,-5-4-96,1 4 0,-2-2-43,-2 1 0,-1-1-73,-2 5 0,-3-4 243,-5 4 0,-5-5 22,-3 1 0,-3 2-1,-4-2 1,-4 0 189,-8-3 1,2-1 45,-6 0-36,6-4-147,-8 3 1,7-5-505,-4 3 0,6-3 52,1-5 0,5 0-710,7 0 707,-1 0 414,6 0 0,6-5 0,6-2 0</inkml:trace>
  <inkml:trace contextRef="#ctx0" brushRef="#br0">8965 13865 7919,'-11'0'906,"0"0"-289,4-5 299,2 4-274,5-4-116,0 5-8,5 0-286,2 0 1,8 0 155,0 0-170,5 0 1,-7 0 152,9 0-208,-5 0 1,10 3 164,0 1-247,-1 0 28,2-4 0,-4 0 246,3 0-489,-3 0 150,-1 0 0,-5 0-1153,-3 0 725,3-5-143,-6 4 1,1-4 64,-5 5-1490,-6 0 1263,3 0 0,-6 3 37,-3 1 1,-2 1 187,-6-1 0,1-3 492,0 3 0,-1 2 0,1 1 0</inkml:trace>
  <inkml:trace contextRef="#ctx0" brushRef="#br0">9011 14036 7919,'-5'7'0,"4"3"111,-4-9 136,5 4 0,0-4 264,0 3-184,5-3 412,1 5-353,5-6 0,-3 0 35,0 0 1,3 0 107,4 0 0,4 0 191,-3 0 1,4 0-41,-1 0 110,3 0-448,5 0 1,-1-2 75,4-2 1,-4 2-135,0-6 1,-2 6-122,-1-2 0,-1-1-84,-3 1 1,-3 0-345,-4 4-875,-1-5-787,-4 4 1,-4-4 315,-6 5 0,-8 4 1611,-4-1 0,-10 6 0,1-2 0</inkml:trace>
  <inkml:trace contextRef="#ctx0" brushRef="#br0">16195 13408 7866,'0'-6'-920,"0"-1"1906,0 4-388,0 1 31,0-8 56,0 9-1,0-4 126,0 5-101,0-5 101,0 3-79,0-3-453,0 16 0,1-3 231,3 11-107,-3 6-188,4-1-133,-5 9 106,0-4 0,0 5 132,0 0-392,5 1 125,-3 4 1,3-3 248,-5 2-671,0-3 329,5 4 1,-4-4-167,3-1 0,-3-1-260,-1-6 0,4-5-301,0-2 0,-1-7 230,-3 3 1,2-5-529,2-3-228,-3 2-93,4-9 836,-5 4 0,0-6 33,0-3 0,0-3 518,0-9 0,-5 4 0,-2-10 0,-4 4 0</inkml:trace>
  <inkml:trace contextRef="#ctx0" brushRef="#br0">16149 13568 7866,'0'-18'54,"5"-3"1,-4 4 171,3-2 1,1 3 194,-1 4 1,1 1-1,-1-1 0,-1 5 34,4-1 0,-3 6-93,4-2 1,-1 3 75,5 1 0,-1 3-55,0 1 0,1 9-157,-1-2 1,2 8-122,2 0 0,-2 3-19,2 1 1,-2 1-121,-2 2 1,1-1 95,-1 1 1,4-2-172,1-1 1,-1-1-101,-4-3 0,1-3-182,-1-4 0,-3-2 94,-1-3 0,-3-1 87,4-6 0,-4 0-15,3 0 146,-4 0-67,2 0 247,0 0-65,-4 0 1,5-6-62,-2-1 1,-1-3 107,4-2 1,-4-3-42,1 0 0,1-2 14,-1 2 1,3-3 113,-3-4 1,4-1-98,-5 0 1,6 0 24,-1 0 1,3 0-23,5 0-176,-4 1 131,5 4 1,-7 1 221,-2 6 16,2 5 0,-8-3 86,6 5-89,-6 0 1,5 9-148,-3 3 1,-3 3 14,3 4 0,-2 3-67,2 5 1,-3 4 175,3-1-437,-3 6 159,-1 2 1,2 2-83,1 2 0,-1-3-229,1 0 1,-1-2 61,-2-3-223,0-2 316,0-5 0,0-4-413,0 0 260,5-5 99,-4 2 1,4-4-1178,-5-1 627,5 1-651,-4-1 356,5 1 462,-1-6 628,-4 4 0,4-9 0,-5 4 0</inkml:trace>
  <inkml:trace contextRef="#ctx0" brushRef="#br0">16903 14093 7820,'0'-11'11,"0"0"1,0-1 422,0 1 1,1-1 341,3 1 0,-3-2-251,3-2 1,-3 2 28,-1-2 0,0-3-113,0-1-322,5-2 37,-3-2 1,3 0-75,-5 0-15,0 0 18,0 0 1,0-5-129,0-2 1,4-3 54,-1-1 1,6 2-75,-1-2 1,2 3-84,1-3 0,1 1-61,-1 6 1,1 2 150,-1 6 0,-3-1 74,-1 4 0,-3 1 206,4 4 1,-4 4 60,3 4-60,-4 1-86,2 2 1,-4 2-71,3 1 1,-2 5 13,6 7 1,-4 3 49,3 5 1,-3 4-30,4-1 1,-4 10-43,3-2 0,0 3-117,0-3 1,3 0-96,-2 1-53,2-1 214,2-5 1,-1-1-97,0-5 0,1 0 27,-1 0-160,1-6 212,-1 5 0,1-9-39,-1 2-213,-5-3 133,4 0 1,-7-5-523,5 1 23,-6 0 1,4-2-1496,-2-2 972,-2 2 285,3-5 1,-10 5 860,-3-6 0,-2 0 0,-2 0 0,-4-6 0,-2 0 0</inkml:trace>
  <inkml:trace contextRef="#ctx0" brushRef="#br0">17006 13899 7818,'-7'-5'358,"2"3"654,5-6-201,0 5-274,0-7 1,4 8-155,0-6 0,6 4-175,1-3 1,1 4-151,3-1 0,2-1-76,-2 1 0,5 1-93,-1 3 1,-1-4-114,1 0 1,-5 0-392,1 4 0,-2 0 37,-2 0 1,1-4-450,-1 1 1,1-1-5,-1 4 1031,-5-5 0,4-2 0,-3-4 0</inkml:trace>
  <inkml:trace contextRef="#ctx0" brushRef="#br0">17497 13499 7850,'-7'-11'251,"2"5"-92,5-4 0,0 7 94,0-5 1,0 5 272,0-5 0,0 4 849,0-3-605,0 4-434,0-2 0,2 5 20,1 0 1,-1 5-84,1 3 0,-1 7-80,-2 4 0,4 2 18,-1 2 1,1 5-250,-4 3 0,0-2-33,0 1 0,0 1-65,0 3 0,1 0 11,3 1 1,-2-5-89,1 0 1,0 0 48,1 0 1,-2-2 18,6-5 0,-4-2-52,3-2 0,-4-2 59,1-6-439,2 1-301,-5-1-360,4-4 90,-5-2-266,0-5 834,0-5 1,0-2 579,0-4 0,-4-2 0,1-2 0,-6-3 0,2-5 0</inkml:trace>
  <inkml:trace contextRef="#ctx0" brushRef="#br0">17383 13454 7850,'11'-18'-188,"-5"2"1,6 4 524,-1 1 1,2 3 653,6 0 1,0 2-408,4-2 1,0-2 17,-1 3 0,5 2-174,0 1 1,-1 3-134,-3 1 1,0 0-207,0 0 0,-4 1 81,0 3 1,-5-2-94,1 6 0,-2 3-82,-2 4 0,-4 4-177,-4-3 0,-3 4-94,-3-1 1,-9 3-247,-7 0 0,-4 0-32,-3-3 1,2 1 157,-3-4 0,0-1-296,4-4 1,-2 1 236,6-1 1,3-1-166,0-2 1,7-2-92,2-2 711,4-3 0,-2 9 0,5-3 0</inkml:trace>
  <inkml:trace contextRef="#ctx0" brushRef="#br0">18068 13602 7845,'-1'-10'262,"-3"2"578,2-2-435,-3 9 0,5-5 125,0 2 0,2 3-80,1-3 1,0-1-163,5 1 0,-5-1 104,5 1 0,0 3-108,3-3 1,2 1 34,2 0 1,1 1-154,4-1 1,2 0-78,1-1 1,0 3-8,4-3 0,-3 2-200,-1-2 0,-1 3-221,1-3 1,-5 2 204,-3 2 1,-2 0-2290,-2 0 1714,-4 0 1,-2 2-590,-5 2 1,-1-2 186,-3 6 1111,-3-1 0,-14 5 0,-3-1 0</inkml:trace>
  <inkml:trace contextRef="#ctx0" brushRef="#br0">18079 13774 7845,'8'0'526,"-1"0"1,-3-4 1137,4 0-1130,-1 0 1,6 0 100,2 1 0,-1-1-57,5 4 1,0-2 159,4-1 0,0 1-285,0-1 1,1 0-69,3-1 1,-4 3-791,-1-3 1,0 3 314,-7 1 1,0 0-3288,-3 0 1893,-1 0 1484,-4 0 0,-2 5 0,-5 1 0</inkml:trace>
  <inkml:trace contextRef="#ctx0" brushRef="#br1">18902 13317 7845,'0'-17'-528,"0"8"-65,0-2 1,0 2 1373,0-2-219,0-1-259,0 1 0,1-1 384,3 1-220,-3 5-256,4-5 513,-5 5-360,0 0 0,0-1 107,0 4 253,0 1-23,0-3-28,0 5-304,0 5 1,0 2-39,0 4 0,-5 6-15,-3 2-188,-2 7 30,-1 3 0,-1 6 159,1-1-438,-1 0 168,1 6 0,3-4-21,1 6 1,3 5-206,-4 7 0,1-2-123,-5 1 0,5-5-37,-1 2 0,2-5-101,-2-3-420,-2-3 711,4-4 0,-2-6 26,0-2 1,6-8-57,-2-4-59,3-2-88,1-7 382,0 4-762,0-9 757,0 4 1,0-6-459,0-3 0,0 2-91,0-6 1,0-3-277,0-5 1,0 0 296,0 1 1,0-3-324,0-5 800,-5 0 0,-7 0 0,-5 1 0</inkml:trace>
  <inkml:trace contextRef="#ctx0" brushRef="#br1">18867 13340 7845,'7'-12'-504,"-4"1"1460,-1 4 0,-1 1 237,3 2-567,-3 3 1,8 1-10,-5 8-147,5 7-157,-8-3 1,9 10-73,-2-3 1,2 4-1,1 4 0,-3-2-26,-1 5 1,1 1-27,3 3 1,1 0-172,-1 1 43,6-1 49,-4 0 0,4 0-293,-2 1 129,-2-1 11,9 0 0,-10 3-38,4-3 1,-4 3 58,0-6 0,-1-4 17,1 0 0,-1-3 55,0-1-55,-4 0 37,3-5 1,-5-2-234,3-4 1,1-5-37,-6 1-646,1-6 277,-4 3-743,0-5 0,-1-5 709,-3-2-640,3 2 787,-9-11 1,0 9-145,-6-8 52,-4 2 585,2-4 0,-10 0 0,-1-6 0</inkml:trace>
  <inkml:trace contextRef="#ctx0" brushRef="#br1">18685 13888 7845,'6'-5'-415,"4"3"1,-4-6 759,6 4 1,-5-4 922,1 4 0,1 1-493,6 3 569,-2 0-819,8-6 1,1 5 100,5-3 16,-1 3-322,2 1 0,-4 0-15,3 0 0,-3-4 38,-1 0-1224,0 1 698,-5 3 0,-2 0-1283,-5 0 1466,1 0 0,-1 5 0,1 1 0</inkml:trace>
  <inkml:trace contextRef="#ctx0" brushRef="#br2">9856 13522 7902,'7'-11'-1267,"-2"-1"2242,-5 6-116,0 1 377,0 0-805,0 4 0,0-3-81,0 8 0,0 2-81,0 5 0,0 6 0,0 3 11,0 6 1,0-1-57,0 5-7,0 1-27,5 3 0,-4 2-82,3 2-109,-3-3-358,4 5 262,-4-6 0,10-1 128,-4-3-264,-2 3 158,5-3 68,-8-1 0,8-1-66,-3-5 1,0-4 30,0 0 0,-3-5 30,4 1 56,-6-3-49,3 0 121,-5-1 1,2-3-241,1 0 132,-1-6-675,3 3 192,-5-5-318,0 0-179,0 5 580,0-4-123,-5 5 0,2-6-793,-4 0 846,4 0 462,-7 0 0,4 0 0,-6 0 0</inkml:trace>
  <inkml:trace contextRef="#ctx0" brushRef="#br2">9708 13648 7868,'-7'-11'21,"2"-1"302,5 1-127,0-1 1,0 1 385,0-1-357,0 1 1,2 0 0,1-1 286,5 1 1,2-1 153,2 1-387,4 5-60,2-5-65,0 5 0,7-2 154,-2 1-35,7 4-109,-6-7 0,13 9 20,-3-3-109,-2 3-456,1 1 463,-4 0-31,1 5 1,-3 1-370,-4 6 259,0-1 221,-5 6-96,-2-5 0,-4 6-252,-1-3 0,-4 3-233,-4 5 1,-1 0 113,-2 0-175,0-1 272,-10 1 0,2 0 264,-7 0 1,-3 0-108,-1 0 1,1-6 38,-1-1 100,5-4-177,-7 0 0,8-5-54,-2 1 1,-2-6 333,2 2 0,0-2 208,3-2 1,1 0 89,-1 0-89,1 0-103,5 0 99,1 0-126,5 0-83,5 0 1,6 0 30,8 0-154,3 0 32,1 0 0,3 0-80,1 0 1,5 1 64,-2 3 0,3 1-86,1 2 1,-5 3 0,-1-2-62,0 2-9,-4 2 1,4 0 167,-5 4-312,-5-4 1,-2 9-51,-4-6 93,-1 5 0,-4-3 36,-4 2 98,-1 2 0,-4-4-384,-1 2 193,-4-3-93,-9 1 405,-2-5-86,-5 5 1,-5-6 157,-2 1 1,-4-1 0,-3-1 27,-1-2 0,-4 2 1,2-4-98,0 1 0,7-1 221,-1-2 14,7-3-281,-1 4 1,6-5-142,3 0 272,3 0-1124,10 0 558,-5 0-2830,10 0 2588,6 0 641,8 0 0,15 0 0,1 0 0</inkml:trace>
  <inkml:trace contextRef="#ctx0" brushRef="#br0">3159 15640 7722,'0'-7'-554,"0"-1"0,0 4 296,0-3 0,-2 4 848,-2-1 112,3-2 12,-4 5-406,5-10-308,0 10 0,-5-9 0,-1 4 0</inkml:trace>
  <inkml:trace contextRef="#ctx0" brushRef="#br0">3124 15572 7754,'7'5'2115,"-4"2"1,3 5-1672,-3 3 1,1 3-230,-4 5 0,0-1-119,0 1 1,0 4 66,0 0 0,4 4-117,0 0 0,1-2-154,-1 1 0,-2 1 93,6 3 0,-2-1-200,2-2 0,1 2 47,-6-3 0,6-2-57,-1-1 0,-2-3 102,2-1 0,-4-2 27,3-2 1,-3 1 37,4-4 1,-6-1 3,2-4 1,1 1-22,-1-1 0,1-3 26,-1-1 1,-3-3-403,3 4 161,-3-6 0,-1 5-647,0-3 496,0-3 441,-5 4 0,4-5 0,-4 0 0</inkml:trace>
  <inkml:trace contextRef="#ctx0" brushRef="#br0">3067 15606 7754,'0'-11'0,"0"3"296,0 0 1,1 2 11,3-2 0,-1-1-49,4 6 1,1-5-17,3 4 1,2-3 11,2 3 1,-1-1-58,5 1 1,0 3-13,4-3 0,0 3-69,0 1 0,4 0 65,-1 0 0,1 1-166,-4 3 0,0 2 52,-1 5 0,0 1-59,-3-1 1,-3 2 11,-4 2 0,-1-1-103,1 5 0,-5 0 25,1 4 1,-5 4-60,0-1 0,-5 5-153,-2-5 1,-9 5 118,2-4 0,-4-1-51,-1-3 0,2-5 124,-5-3 0,0-2 146,-3-2 0,-1 1-102,0-1 1,0-5 2,0-2 0,4-3-55,0-1 0,4 0-50,-4 0 1,5 0-749,-1 0 472,2 0 411,7 0 0,-5-5 0,5-1 0</inkml:trace>
  <inkml:trace contextRef="#ctx0" brushRef="#br0">3935 15355 10197,'-7'1'376,"-1"3"0,4 2-75,-3 6 1,-1-1-100,-4 0 0,1 6 78,0 2 1,-5 4-37,1 3 1,-4 4-12,4 4 1,-5 4 11,1 0 0,1 4 0,-1-4 0,5 1-203,-1-1 1,3-2-202,5 2 0,-2-4-173,5-3 0,0 2 219,4-3 0,0 2-10,0-2 1,1 3 11,3-2 1,-1-3 57,4-2 0,1 2 46,3-1 1,1 0 110,-1-5 1,1 1-79,-1 0 1,0-4 151,1 0 1,-1-4-49,1 4 1,-1-5-79,1 2 1,-1-4 68,0 0 1,-3-2 0,0-3 0,-5 4 100,5-4 18,0-2-105,3 5 1,-3-8-26,-1 2-52,-4 2 1,3-5-488,-2 3 178,-3-3-1006,4-1 885,-5 0 0,0 0 1</inkml:trace>
  <inkml:trace contextRef="#ctx0" brushRef="#br0">4221 15697 8982,'-5'12'1351,"2"-3"-938,-5 2 0,6-1-32,-2 9 0,3 2-163,1 5 1,0 0-13,0 4 1,0 4-66,0 4 1,0 0-31,0-3 1,4 3-143,-1 0 0,5-4 77,-4-3 0,5-5-194,-2 5 1,0-6-154,0 2 1,-3-8 152,4-4 1,-6-2-399,2-2 1,-3 0-14,-1 1-331,5-6 381,-3-1 194,3-5 315,-5 0 0,-5 0 0,-2 0 0</inkml:trace>
  <inkml:trace contextRef="#ctx0" brushRef="#br0">4198 15891 7793,'0'-11'0,"-4"3"250,0 1 1,0 3 102,4-4 821,0 6-772,6-8 0,-4 8-146,6-1 0,-1 6-43,5 5 0,-1 3-13,1 5 0,0 1-114,3 6 1,-2 0 88,2 0 0,-1 0-213,2 0 1,-4-2 71,3-2 1,2 2-255,-2-6 1,0 0 53,-3-4 0,-2 1-18,-2-1 1,2-4 32,-3-4 52,-2 4 87,6-6 28,-10-1 0,5-6-27,-2-6 1,-3 0 2,3-4 1,1 2-42,-1-5 1,4 2 20,-5-2 1,2-3-13,-1 3 0,-1-3 15,4 0 31,1-1-26,3-5 1,-2 4 8,3-3 0,-7 7 11,6 1 64,3 0 1,-1-3-1,1 3 61,-5 4 1,1 2 110,-2 2 1,-2 4 266,1 4 57,-4-4-374,2 6 1,-1 1 58,0 8 1,0 3-86,-4 4 1,0 3 10,0 5 0,0 1-57,0 3 1,0-1 44,0 9 0,1-4-186,3 7 1,-2-1-2,6 1-1034,-6-2 967,8 3 0,-7-8-108,5-1 1,-2-5-133,2 2 1,2-7 132,-3-1 1,0-5-9,0 2 1,-3-8-260,4 0 66,-6-5 20,8 2-200,-8-5 583,3 0 0,-5 5 0,0 1 0</inkml:trace>
  <inkml:trace contextRef="#ctx0" brushRef="#br0">5123 15663 7750,'-6'-6'976,"1"1"0,3 5-411,-2 0 1,2 5-179,-6 2 0,4 7-157,-3 2 0,3 8-14,-4-2 1,1 9-38,-5-1 1,1 7-75,0 1 0,-2 5 49,-2-1 1,2-1-121,-2 1 0,2-2-105,2 2 1,-1-2-86,1-6 1,3-4-50,1 1 0,4-10-294,-1 2-134,3-8-324,1 2-670,0-11 1627,5-1 0,1-5 0,6 0 0</inkml:trace>
  <inkml:trace contextRef="#ctx0" brushRef="#br0">5020 15686 8015,'-5'-6'420,"4"-5"0,-3 6 564,8-2-529,-3 2 1,5 6-136,-2 3 0,-1 3 71,4 9 1,1-2-32,3 5 1,1 5-44,-1 6 1,2 3-81,2 1 0,-2 2 0,2 2 0,2-2-114,-2 2 1,4 1-120,-4-1 1,4-1-230,-4-7 0,4 2 161,-3-5 1,0-1-82,-1-3 0,-2-1-38,2-3 0,-2-3-55,-2-4 0,-3-2-21,0-3 0,-5 2-404,5-5-168,-5 0 183,2-4 1,-7 0-329,-1 0 1,-3-1 975,-1-3 0,-3 3 0,3-5 0</inkml:trace>
  <inkml:trace contextRef="#ctx0" brushRef="#br0">4963 16188 7734,'0'-6'140,"1"-3"33,3 5 0,2 1 424,6 3 0,-1-2-206,1-1 1,4 1-177,3-2 0,0-1-30,4 2 0,-3-3-250,7 3 0,-3 0-5,-1-4 0,-4 4-52,0-1 0,-1-1 202,1 1-80,2 0 0,-13-1 0,2-1 0</inkml:trace>
  <inkml:trace contextRef="#ctx0" brushRef="#br0">5534 15686 7836,'-6'-6'410,"1"0"170,5 6-28,0 0 0,0 6-118,0 1 1,0 5-6,0 3 0,1 3-145,3 4 0,-3 6-54,3 3 0,1 2-13,-1 1 0,5 2 0,-2 2 0,0-2-62,0 6 0,1-5 13,3 1 1,-1-2-305,-2-2 0,2-1-18,-2-3 0,2-2-118,1-5 1,-1-5 55,-2-3 1,1-2-79,-5-2 0,3-3-521,-3 0-499,0-6 1314,-4 3 0,5-10 0,1-1 0</inkml:trace>
  <inkml:trace contextRef="#ctx0" brushRef="#br0">5397 15743 7955,'11'-18'57,"1"2"1,4 4 170,3 1 0,3-1 15,1 1 1,-4 3 146,0 1 1,-4 4-102,4-1 1,-4-1 101,4 2 1,-3 0-188,3 7 1,-4 1-27,4 3 1,-4 4-161,4-4 0,-5 8 142,1-4 1,-6 7-184,-1 0 1,-4-1-48,3 1 0,-5 0-16,-2 4 1,-3-1 45,-8 1 1,-2-1 22,-6-3 1,-5 1-102,5-5 1,-5 1-180,5-5 0,-2-1-453,2-2 0,-1 1 750,5-6 0,0 6 0,3-2 0</inkml:trace>
  <inkml:trace contextRef="#ctx0" brushRef="#br0">6105 15880 7828,'-11'0'-16,"4"0"96,2 0 0,4-4 480,-3 0 487,3 1-603,-4 3 0,5-2 125,0-1-276,5 1 0,3-3-37,7 5 0,-3-4 68,4 1 0,1-2-140,3 1 1,1 2 12,2-1 1,0 1-57,0 2 1,-2 0-136,-2 0 1,2-3-424,-6-1 0,0 0 295,-4 4 0,1 0-400,-1 0 1,-3-1-878,-1-3 1399,-4 3 0,2-4 0,-5 5 0</inkml:trace>
  <inkml:trace contextRef="#ctx0" brushRef="#br0">6048 16086 7803,'-5'6'874,"4"-1"-428,-4 0 1,6-4 486,3 3-592,2-3 1,5-1 90,1 0 0,3 0-184,0 0 0,6-1-41,-2-3 0,6 2-178,2-6 0,1 6 127,-2-2 1,-2-1-336,3 1 0,1 0-150,-1 4 1,-6 0-1038,-6 0 946,3 0 1,-5 0-638,2 0 1057,-7 0 0,2 0 0,-4 0 0</inkml:trace>
  <inkml:trace contextRef="#ctx0" brushRef="#br0">7373 15332 7829,'0'-12'0,"0"5"137,0-1 0,4 4 338,-1-3 530,6 4-330,-7-2-343,3 5 1,-5 1 42,0 3 1,0 6-52,0 6 0,1 4-91,3-1 0,-3 6-24,3 2 1,-3 5-8,-1-2 0,0 2-34,0-2 0,0 7-13,0-3 0,0 4-9,0 1 1,-1-3-186,-3 6 0,3 1-21,-3 7 1,1-7 138,0 3 1,1-3-373,-1 3 0,1-5 51,2 1 0,0-9-76,0 2 1,0-5 208,0 0 1,0-2 95,0-5 1,0-1 3,0-3 0,0 1 145,0-5 1,0 1 284,0-5-141,0 0-23,0 1-226,5-1 18,-3-4-305,3 3-573,-5-9-1028,0 4 1585,0-5 1,0 0-1</inkml:trace>
  <inkml:trace contextRef="#ctx0" brushRef="#br0">7875 15572 7838,'0'-7'-755,"0"1"668,0 2 715,0 3-18,0-4 485,0 0-779,-5 4 1,3-5 25,-6 6 0,4 4 10,-3 0 1,0 5-104,0-1 0,-3 2-36,2 1 0,-2 2-6,-2 2 1,0 3-27,-3 5 0,2-1-22,-2 1 1,2 1-76,1 3 1,1 2 28,0 6 1,3-5-189,0 0 1,6 1-49,-2 3 0,3-3 68,1-1 1,4-1-130,-1 2 1,8-3-6,0-6 1,2 1 33,6 0 0,-4-1-3,4-3 0,0-1-88,4-3 1,0-6 135,0 2 0,-1-3 54,1-1 1,4-2 101,0-5 1,0-1-83,0-3 1,-2-2 162,6-5 1,-6-6-19,2-2 1,-4 1 47,-4-1 0,1 0-71,-5-4 0,-1-1-19,-6-2 0,-2-2-23,-2-3 0,-3-2-4,3 3 1,-8-3-104,-3-2 1,-3 1 63,-2 0 1,1 3-166,-1 1 1,-3 1-3,0-2 0,-2 3-9,2 6 0,1 4 26,-5 3 0,0 2-149,-4 2 1,-1 4-14,-2 3 1,1 3 119,-1 1 1,0 5-318,0 3 1,2 2 149,-3 1 1,8 1-419,4-1 776,2 6 0,2-10 0,-1 3 0</inkml:trace>
  <inkml:trace contextRef="#ctx0" brushRef="#br0">7715 15949 7801,'-6'0'-343,"1"0"1720,5 0-491,-5 0-459,4 0 0,-3 0-97,8 0 1,-2 0 62,6 0 0,-1 0-74,5 0 0,1 0-84,2 0 1,-1 0-80,5 0 0,0-4 51,4 0 0,0 0-49,-1 4 1,1-1 9,0-3 1,4 3-116,-1-3 1,0 3 77,-7 1 0,5 0-177,-5 0 0,4-4-9,-8 0 0,4 0 112,-4 4 0,0 0-251,-3 0 0,-4 0 13,-1 0-1088,-4 0 279,2 0 575,-5 0 1,-5-5 0,-2-1-1</inkml:trace>
  <inkml:trace contextRef="#ctx0" brushRef="#br0">8481 15834 7801,'-7'-1'-1657,"4"-3"2571,1 3-134,2-4 1756,0 5-2363,5 0 0,2 0-64,4 0 1,1 0 122,-1 0 1,0 0-244,1 0 1,0 0 5,4 0 0,-4 0-135,4 0 0,0-4-150,-1 0 0,1 1-153,-5 3 0,0-2-37,1-2 0,-5 3-299,1-3 0,-4 3-31,3 1 810,-4 0 0,2 0 0,0-5 0,2-1 0</inkml:trace>
  <inkml:trace contextRef="#ctx0" brushRef="#br0">8435 16029 6118,'0'6'1525,"1"-1"-1142,3-5 1,-1 0-59,4 0 0,-3 0-84,4 0 0,3 0-93,4 0 0,4 0-102,-3 0 1,4 0 73,-1 0 0,2 0-163,2 0 0,1-4-87,3 0 1,-3-1 91,3 1 0,-4 3-291,-4-3 1,2 2 155,-2-2 1,-2 3-195,-2-3 1,-2 3 13,-2 1 353,1 0 0,-6 0 0,-1 0 0</inkml:trace>
  <inkml:trace contextRef="#ctx0" brushRef="#br0">9360 15218 7843,'0'-12'-961,"0"1"1082,0-1 637,0 6-429,0 1 0,0 6 167,0 3 0,0 2 10,0 6 0,4 0-159,0 4 1,5-2-124,-2 5 0,3 0 0,2 4 1,0 1-15,4 2 1,-2 0 13,5 4 0,-4-3 0,4 3 1,0 1-15,4 3 1,-4 0 13,0 1 1,-4-1-1,4 0 0,-1 0-1655,1 1 1,1-5 1133,-5 0 1,1 1 620,-5 3 0,1 0 437,-1 1 0,-1-1-594,-2 0 0,-2-1-390,-2-2 1,-3 2-188,3-3 0,-4-1 134,-4 2 1,2-7-148,-6-1 0,2 0 124,-2-4 0,-2-2-173,2 2 1,2-8 18,-2 0 0,5-3-578,-5-1 656,5-2 0,-3-5-336,2 0 711,3 0 0,-4-5 0,5-1 0</inkml:trace>
  <inkml:trace contextRef="#ctx0" brushRef="#br1">9155 15595 7789,'0'-8'-163,"0"0"540,0 6-132,0-8 1,0 7 255,0-5 146,0 6-17,0-3 1005,0 5-1453,0 5 0,-2 1-1,-2 6 0,2 4-17,-6 3 1,6-1-159,-2 1 1,1 1 90,0 7 1,1-3-60,-1 3 0,-3-2-291,3 2 1,-2-3 152,1 3 1,1 0-26,-4 0 1,3 0 97,-4-4 0,6-1-4,-2 1 0,-1 0 23,1 0 0,-1-5-5,1-3 1,3 1-18,-3 0 30,3-1 0,1-4-75,0 1 1,0-5 61,0 1-391,0-5-197,0 2-248,0 0-117,0-4-492,0 4 866,0-5 592,0-5 0,-5-1 0,-2-6 0</inkml:trace>
  <inkml:trace contextRef="#ctx0" brushRef="#br1">9155 15606 7847,'0'-11'0,"0"-1"93,0 1 0,0-1 131,0 1 1,0 3-1,0 1 1,0 3 331,0-4 227,0 6-161,0-3-75,0 5 0,0 5-323,0 2 1,0 3 4,0 2 1,1 1-57,3 2 1,-2 1 0,6 3 0,-1 3-13,5-3 1,-1 2 8,1 2 1,-1 0-6,0 0 1,1 1-130,-1 3 1,1-3-68,-1 3 1,1-3 53,-1-2 0,0 1-122,1 0 1,-1 0-2,1 0 1,-1-4 94,1 0 1,1-1 25,-1 1 1,6-2-240,-7-1 185,3-4 0,-3 5 18,1-6 0,-5 1 5,1-1 0,-5-3 10,0-1 1,0-4-391,1 1-136,-3 2 158,4-5 1,-6 4-151,-3-5-285,3 0-669,-9 0 799,3-5 0,-4-1 673,-1-5 0,-4-1 0,-2 1 0</inkml:trace>
  <inkml:trace contextRef="#ctx0" brushRef="#br1">9086 16017 7260,'0'-8'-180,"0"1"0,0 3 2364,0-4-1270,0 6-666,5-8 0,1 9 142,6-3 0,-1-1-98,1 1 1,-1 0-132,1 4 0,3 0-78,0 0 1,0 0-157,-3 0 0,3 0 64,0 0 0,0 0-250,-3 0 1,-1 0 258,1 0 0,-6 0 0,-1 0 0</inkml:trace>
  <inkml:trace contextRef="#ctx0" brushRef="#br2">6676 15595 7760,'-6'-6'-215,"1"5"907,0-4-188,3 5 26,-3 0 937,5 0-1259,-5 0 1,4 1 98,-3 3 0,3-1-25,1 4 1,0 1-60,0 3 0,4 5-71,0-1 0,-1 5-84,-3-1 0,4 3 99,0 1 1,4-1-1,-5 1 1,6 1-135,-1 3 0,-2-3 50,2 3 1,-6 1-134,2-2 0,1 1-26,-1-4 1,0 1-5,-4 3 1,4-7 46,-1 3 0,3-7-69,-3 3 0,-1-5 59,1 1 1,0-2-93,1-1-237,-3-1 222,4 0 0,-5-3-393,0 0-388,0-6-353,0 3-1481,0-5 2765,0-5 0,-5-1 0,-1-6 0</inkml:trace>
  <inkml:trace contextRef="#ctx0" brushRef="#br2">6585 15686 7818,'-12'-12'0,"6"1"0,2 0 0,-1-1 0,1 1 902,1-1 0,3 1-358,0 0 1,3-1-148,1 1-137,5 4-128,-3-3 0,10 8 52,-1-6 0,1 2-22,0-2 1,0 2-1,3 2 0,3 3 6,-3-3 1,2 3-64,2 1 1,-4 0 84,0 0 0,-1 1-80,1 3 1,-3 2 15,-4 5 1,-1-3 27,1 0 1,-1-1-28,1 5 0,-2-1 170,-3 1-364,4 4 0,-10 1-383,3 2 1,-3-3 248,-1-5 1,0-2-77,0 3 0,-1-7 123,-3 6 0,-1-2-102,-3 3 0,-2-1 15,2 0 0,-2-3 116,-1 0 0,-1-5 17,1 5 0,-2-4 5,-2 3 1,2-4-69,-2 1 258,2-3 223,2-1 0,3 0 32,1 0 341,4 0-437,-2 0 1,6 0 10,3 0 0,-1 0-38,4 0 1,5 0-16,3 0 0,1 0-35,0 0 1,-2 4-19,5 0 1,0 1 5,4-1 1,-1-2 49,1 6-155,0-1 1,0 1 0,-1 0 47,-3 0 1,1 3-112,-5 0 0,2 0 92,-2 1 1,-6-1-87,2 1 1,-3 0-84,-1 4 0,2-4 44,-5 4 1,0 0-196,-4-1 1,0 4 90,0-3 0,-1 3-262,-3-4 0,-3 0 135,-4-4 1,-2 1-11,-2-1 0,1 1 144,-5-1 0,4-1 21,-4-2 1,0 1-7,-4-5 1,4 3-4,0-3 1,0 1 132,-4-1 1,5-3-61,3 3 0,-1-3 133,0-1 0,1 0 15,4 0 1,-1 0 79,1 0-406,-1-5-234,1 4-950,5-9 617,-5 8-385,10-3 1186,1 5 0,1 0 0,5 0 0</inkml:trace>
  <inkml:trace contextRef="#ctx0" brushRef="#br1">10125 15777 7820,'-11'0'0,"3"0"0,1 0 0,4 0 0,-7-5 0,4 4 0,-1-5 409,3 2 771,-2 3-355,5-5-283,-4 6 26,5-5-352,0 4 1,1-4-8,3 5 0,2-4-14,6 0 0,-1 1-6,0 3 1,2-2-13,2-1 0,-1 1 20,5-2 1,0 2-11,4-2 0,4 3-36,0-3 1,-1 1 5,-3 0 0,0 1-163,0-1 1,0 1 50,-1 2 1,-4 0-445,-3 0 237,-2 0 1,-2 0-341,1 0-204,-6 0-558,4 0 133,-8 0-631,3 0 1343,-5 0 1,-5 5 0,-2 2 0</inkml:trace>
  <inkml:trace contextRef="#ctx0" brushRef="#br1">10148 15926 7793,'-6'0'1513,"-4"0"-1162,8 5 60,-3-4 519,5 4-470,5 0 0,-2-3 319,5 1-491,-1-1 1,6-2-12,2 0 1,-1 0-72,5 0 0,-4 0 39,4 0 0,0 0 101,4 0 0,0 0-209,0 0 0,0 0-103,0 0 0,-2 0-86,-2 0 0,1 0-350,-4 0 1,-1-2-152,-4-1-606,1 1-2036,-1-3 3195,-4 5 0,3 0 0,-4 0 0</inkml:trace>
  <inkml:trace contextRef="#ctx0" brushRef="#br1">11142 15195 7857,'-12'0'530,"1"0"849,5 0-499,0-5-488,6 3 0,0-1-212,0 6 1,0 4 44,0 4 1,0 4-33,0 1 0,0 8-19,0-1 1,0 2 13,0-2 1,0 0 156,0 0-532,0-1 179,6 1 1,-5 0-34,3 0 1,-3-5-241,-1-3 0,1 1-1239,3 0 1163,-3-1 0,6-4-557,-4 1 0,0-6-443,5-2 1357,-6 2 0,8 1 0,-3 4 0</inkml:trace>
  <inkml:trace contextRef="#ctx0" brushRef="#br1">10856 15800 8009,'-6'0'1670,"1"0"-1076,5 0 198,-5 0-150,3 0-169,-3 5-293,5-4 1,0 6-11,0-3 1,2-3 26,1 3 0,3-2-23,1 2 1,5-3-1,-1 3 0,2-3 56,6-1 1,-3 0-57,7 0 0,-1 0 11,8 0 0,-1-1 14,2-3 1,3 2-57,0-6 1,1 6-39,3-2 1,-2 1-112,2-1 1,-5 3 4,6-3 1,-7-1-141,7 1 0,-4 1 58,-1 3 0,-3-4-116,-1 0 1,-4 0 25,0 4 1,-7 0-88,-3 0-590,-4 0-119,-5 0-478,-2 0 790,-15 0 0,-2 0-298,-7 0 1,-3 0 954,3 0 0,-2 0 0,-2 0 0</inkml:trace>
  <inkml:trace contextRef="#ctx0" brushRef="#br1">11085 16029 7948,'0'-7'1283,"-5"2"1,2 5-1148,-5 0 0,1 1 45,-5 3 0,1-1-10,0 4 1,-5 1-4,1 3 1,0 5 9,3-1 1,1 0-10,0-4 1,-1 5-161,1-1 0,3 4-12,1-4 0,4 2 33,-1-2 1,3-2-104,1 2 0,0-2 16,0-2 1,5-3-85,3-1 1,-2 0 66,2 0 1,0-2-62,8-5 1,-4 0 20,4 0 0,0 0-72,-1 0 0,4-1 170,-3-3 0,3-2-59,-4-6 0,0 0 142,-4-4 0,0 4-126,-4-3 0,2-2 11,-5 2 1,0-2-43,-4 2 0,0 1-124,0-5 1,-4 4 73,0-4 1,-7 5-81,3-1 0,-8-1-196,4 5 0,-3-3 118,0 6 1,-3 3-219,-5 2 1,4 1 131,0 2 1,5 2 383,-1 1 0,2 4 0,2 4 0,-1 1 0,1 4 0,-1 2 0</inkml:trace>
  <inkml:trace contextRef="#ctx0" brushRef="#br1">10936 16314 7757,'-6'5'0,"-4"-4"-6,3 4 0,0-1 167,-1 0 0,4 4 247,-3-4 1,4 4-55,-1 0 1,-1-2-108,1 2 0,-1 0-83,2 3 1,1 4-76,-2 0 0,-1 1 16,2-5 0,-1 4 54,4 1 0,0-1-263,0-4 0,0 1-3,0-1 0,4-3-18,-1-1 1,6 0 34,-1 0 1,2 2 66,1-5 0,5 0 95,-1-4 1,1 0 122,0 0 1,-2 0 10,5 0 0,-2-2-87,2-1 0,2-4 66,-6-4 1,4-1-45,-4 1 1,0 0 7,-3-1 0,-4 1-65,-1-1 0,-4 1-85,0 0 0,-1-5-73,-2 1 1,-5 0-264,-3 3 1,-6 1-248,-1 0 0,-5-1 283,1 1 1,1 3-332,-1 1 0,3 4 171,-3-1 0,6 3 73,-3 1 1,7 1 64,2 3 1,3-1 322,-4 4 0,6 1 0,-3 3 0</inkml:trace>
  <inkml:trace contextRef="#ctx0" brushRef="#br1">11359 16086 8309,'0'-7'988,"0"1"-377,0 2 257,0 3-510,0-4 1,0 6 133,0 3 0,4 2 48,-1 6 0,1 0-174,-4 4 0,0 0-220,0 3 0,0 3 73,0-3 1,0 2-214,0 2 0,0 0-6,0 0 1,0 0-28,0-1 0,0 0 38,0-3 0,0 1-55,0-4 0,0 3-174,0-4 0,0 0 92,0-3 1,0-5-3,0 1 1,0-4-48,0 3-188,0-4 6,0 2-2570,0-5 2125,0-5 1,0 2 801,0-4 0,-5-1 0,-1-3 0</inkml:trace>
  <inkml:trace contextRef="#ctx0" brushRef="#br1">11987 15583 6980,'6'-1'1019,"-2"-3"114,-3 3-338,-1-4 500,0 5-951,5 0 1,-3 5-51,1 2 0,-1 4-26,-2 0 0,4 5-188,-1 3 1,1 3 109,-4 1 0,0 1-169,0 3 1,0-3-47,0 2 0,0 2-92,0-1 1,0 0 82,0-5 1,0 1-65,0 0 0,0-4-56,0 0 0,0-5-134,0 1 1,4-6-168,0-1 1,0-4-96,-4 3-1209,5-4 1224,-4 2 1,5-5 534,-2 0 0,-3-10 0,4-3 0</inkml:trace>
  <inkml:trace contextRef="#ctx0" brushRef="#br1">11907 15880 7793,'-5'-6'0,"4"1"353,-4 0 0,5 2 522,0-5-314,5 6 1,-2-7-224,9 5 1,-6 0-98,9 4 1,-7 0-69,7 0 1,-5-3-104,6-1 1,0 0 25,-1 4 0,4 0 81,-3 0 1,0 0-494,-1 0 1,-2-4-142,2 0 0,-2 1-384,-2 3 0,1 0 350,-1 0 491,1-6 0,4 0 0,2-5 0</inkml:trace>
  <inkml:trace contextRef="#ctx0" brushRef="#br1">12581 15298 7752,'-10'-5'95,"2"-3"1,3 2 44,5-2 1,-1 5 142,-3 0 1,1-2 7,-4 1 0,3 0 251,-4 4 1,4 0-178,-3 0 1,-1 0-122,-3 0 1,3 1-138,1 3 0,-1 4 74,-3 7 0,0 1-165,4 3 1,-2 3 27,5-3 0,0 3-16,4 0 1,0 1-88,0 0 0,2-1-99,1-3 1,4 0-25,4-8 1,2 3-142,2-6 1,3-3-46,5-1 0,-4-3 132,0-1 1,0 0 126,4 0 1,-1-5 28,1-3 0,-4-3 149,0-4 0,-5 2-104,2-2 0,-8 1 18,0-2 1,-5 4 39,0-4 1,-1 0 104,-2 1 1,-5 0-320,-3 3 0,-2-3 128,-2 0 1,0-1-328,-4 5 0,4 3 46,-3 1 1,-2 4-41,2-1 0,0 3 101,3 1 0,5 1 42,-1 3 0,2 0 241,-2 7 0,-1-2 0,5 7 0,-5 1 0,3 1 0</inkml:trace>
  <inkml:trace contextRef="#ctx0" brushRef="#br1">12558 15526 7782,'-5'8'84,"-3"-1"0,2-4 219,-2 1 0,4 2 0,-3 2 1,-1-2 82,-3 2 1,-1-1-156,1 5 0,0 0-11,-1 3 0,2-2-186,2 2 1,3-2 113,5-2 0,0 1-56,0-1 0,2 3-9,1-2 1,4 2-212,4-7 1,1 2 100,-1-1 0,2 1 36,2-6 1,-1 3-42,5-3 1,0-1 10,4 1 0,-4-3-76,0-3 0,0 0-15,4-5 0,-6 2 77,-1-1 0,-5-4-27,-3 4 1,1-3 125,-6-2 1,1 1-32,-4-1 1,0 1 3,0-1 0,-5 0-68,-2-3 1,-7 2-143,-2-2 1,-4 3-221,1 5 1,-3-2 146,0 5 0,-1 0-403,0 4 1,1 0 183,3 0 1,-1 5 464,5 3 0,-6 2 0,4 1 0</inkml:trace>
  <inkml:trace contextRef="#ctx0" brushRef="#br1">12421 15926 7723,'-12'0'538,"6"0"-115,-4 0 214,9 0-170,-4 0 348,5 0-631,5 0 1,1 0 4,5 0 0,5 0-1,-1 0 1,5 0-136,-1 0 0,3 0 111,1 0 0,1 0-138,2 0 0,0-4 10,4 0 1,-3-3-15,3 3 1,-3-4 62,3 4 1,0-3-85,0 3 1,-2-4 32,-5 4 0,-2-1 4,-2 2 0,-2 1-409,-6-2 246,-4 3 1,-1 1-891,-2 0-117,-3 0 694,4 0 1,-20 0-1,-4 0 1</inkml:trace>
  <inkml:trace contextRef="#ctx0" brushRef="#br1">12569 16108 7745,'-11'0'127,"5"0"0,1-1 317,5-3 81,0 3 597,0-4-398,-6 5-497,0 0 0,-5 4-2,-1 0 0,1 5 1,-1-2 1,1 5-184,0 3 1,-1-2 49,1 2 1,-1 1-33,1-1 0,5 2 36,2-2 1,2-2-184,2 2 0,0-2 34,0-2 0,2-1-97,2-2 0,2 2-117,5-2 1,1-3 133,-1-1 0,2 1-100,2-1 0,-2-1 40,2-3 0,3-1 80,1-3 0,-1-2 24,1-6 1,-4 1 92,4 0 0,-5-1 87,1 1 1,-4-4-93,-3-1 1,1 0 72,-5 1 1,0 2-43,-4-2 0,0-2-172,0 2 0,-4-4-31,0 4 1,-6-1-173,-2 5 0,1 0 128,-4-1 1,-2 6-106,2 2 1,-4 3 1,4 1 0,0 0-90,3 0 1,-3 5 23,0 2 1,-1 4 384,5 0 0,0 4 0,-1 1 0,1 4 0,-1-2 0</inkml:trace>
  <inkml:trace contextRef="#ctx0" brushRef="#br1">12421 16383 8020,'-4'7'876,"0"1"1,-3-1-537,3 5 1,-4-1-128,4 1 1,-3-1-89,3 1 1,-5 3-133,2 0 1,1 4 39,3-4 1,1 0-148,2-3 0,0-1-100,0 1 0,0-1 98,0 1 0,5-2 23,3-3 1,2 2-30,2-5 1,3 0-17,0-4 1,5 0 129,-1 0 1,3-1 70,1-3 1,0-1-24,0-3 0,-2-2 132,-2 2 0,1-2-91,-4-1 0,-1-1 75,-4 1 0,-1-1-31,-2 1 1,1-4-41,-5 0 1,0-2-94,-4 2 0,-6 2-21,-1-2 0,-3-2-178,-2 2 1,0 0 27,-4 4 0,2 4-180,-5 3 0,4 3-162,-4 1 0,5 0 211,-1 0 0,2 0-770,2 0 1080,4 0 0,-3 5 0,4 2 0</inkml:trace>
  <inkml:trace contextRef="#ctx0" brushRef="#br1">12912 16131 7780,'0'-11'835,"0"-1"0,0 5 158,0-1 234,0 6-125,0-3-733,0 15 1,0 2-12,0 11 0,0-2-107,0 1 0,0-1-77,0 5 0,0-1-7,0-3 1,0 2 25,0 3 1,0-3-80,0 3 0,0-3-135,0-1 0,0-4-148,0 0 0,0-5 109,0 1 1,0 2-170,0-2 0,4-4 71,0-3 0,-1-4-53,-3 3 0,2-4-99,1 1-145,-1-3-129,3-1-2635,-5 0 3219,0-5 0,-5-2 0,-2-4 0</inkml:trace>
  <inkml:trace contextRef="#ctx0" brushRef="#br1">13369 15629 7807,'-7'0'1573,"2"0"-604,5 0 0,0 5-508,0 2 0,2 9-21,1 3 1,-1 2-171,2 2 0,-3 4 33,-1-1 0,0 6-165,0-1 1,0-3-103,0-2 0,0 2 105,0-1 0,0-1-108,0-3 0,0-4-19,0 0 1,0-5-607,0 2-905,0-4 723,0 0-1787,0-6 866,0-1 1695,0-15 0,0 2 0,0-8 0</inkml:trace>
  <inkml:trace contextRef="#ctx0" brushRef="#br1">13175 15834 8498,'11'-1'1332,"0"-3"-812,1 3 1,3-4-202,0 5 0,6-1-74,-2-3 1,-2 3-115,3-3 0,-5 1-135,4-1 1,-4 2-290,4-6 0,-5 4 249,1-3 1,-2 3-1091,-2-4 1,1 5 1133,-1-5 0,6 0 0,0-3 0</inkml:trace>
  <inkml:trace contextRef="#ctx0" brushRef="#br1">13677 15252 7825,'0'-12'137,"0"1"0,4 0 253,0-1 0,5 1-330,-2-1 1,3-3 24,2 0 0,-2 0 304,-2 3 1,2 5-9,-3-1 0,0 2 34,0-2 0,1 2-132,3 2 1,1 3-14,-1-3 0,2 3-43,2 1 0,-2 1 0,2 3 0,2-2-209,-2 6 0,0-1 89,-4 5 1,1-1-160,-1 1 0,-4 0-9,-4 4 0,-1 1 33,-2 6 0,0 0 11,0 0 0,-5 0-94,-3 0 1,-7 5 13,-4 2 1,0-1-40,-4 2 0,3-5-23,-7 5 1,4-6 92,4 2 0,-1-4-23,5-4 0,-3 1 79,6-5 0,-2 2 3,7-2 0,0-6-2,0 2 13,4-2 1,-2-1 5,5-1 1,1-4 91,3 1 1,3-3-21,4-1 1,6 0-62,2 0 1,2-1-92,2-3 1,5 1 30,2-4 0,-2 0-276,-1 0 1,-3-2 27,-1 5 0,-4-4-349,0 5-243,-5-6-562,2 2 1441,-9-4 0,3 0 0,-4-1 0</inkml:trace>
  <inkml:trace contextRef="#ctx0" brushRef="#br1">14214 15138 7827,'5'-12'0,"-2"1"663,4-1 0,1 1 219,3 0-354,-4 4 138,3-3 369,-9 9-674,4-4 0,-5 10-152,0 2 1,0 9-7,0 3 0,-1-2 19,-3 3 1,1-1-138,-4 3 1,3 1-9,-4 0 1,5 0-130,-5 0 1,5-2 22,0-2 1,0-1-187,-1-3 1,3-2-126,-3 2-116,3-2 180,6-2 0,1 0 74,6-4 1,-1-2-3,1-5 0,-1 0 94,0 0 0,1 0-160,-1 0 0,1 0-13,-1 0 1,1 0-152,-1 0 1,-3-1 8,-1-3 0,-3 3-664,4-3 201,-6-2 555,8-1 1,-8 0 220,1-1 1,-1 4 111,-2-3 0,0-1 24,0-3-61,0-1 1158,0 1-828,0-1 1,0 5 1055,0-1-506,0 6 399,0-3-366,0 5-481,0 5 0,-4 1-119,0 5 0,0 5 113,4-1 1,-4 5-225,1-1 0,-1-1-183,4 1 1,0-4-160,0 4 1,0-1 202,0 1 1,0-1-849,0-3 1,0-2-731,0 2 516,0-2 1,0-2 427,0 1 1,-1-6 607,-3-2 0,-3 2 0,-4 0 0</inkml:trace>
  <inkml:trace contextRef="#ctx0" brushRef="#br1">13723 15834 7776,'-6'0'-41,"0"0"2437,6 0 0,6 4-2049,1 0 0,3 0-114,2-4 1,3 0-1,0 0 0,9 0 6,-1 0 1,8-1-36,-1-3 0,4 1-185,4-4 0,-1-1 91,5-3 1,-1 0-98,1 4 1,2-3 70,-2 2 0,-2-1-122,2 2 1,-6-2 2,-2 5 0,-1-4-144,-6 4 0,-6 1-56,-5 3 1,-4-4-37,0 0-570,-6 0 1,-2 4-43,-8 0 1,-4 0-1113,-7 0 1995,-3 0 0,-4 5 0,-1 2 0</inkml:trace>
  <inkml:trace contextRef="#ctx0" brushRef="#br1">13848 16017 7734,'-6'-6'-783,"1"1"0,4 1 948,-3 0 1,1 0 554,-4 4 1,3 0-282,-4 0 1,1 5-82,-5 3 1,5 2-180,-1 2 1,2-1-51,-2 0 0,-1 5-41,6-1 0,-1 0-99,4-4 0,0 5-128,0-1 0,0 0 73,0-3 0,1-5-137,3 1 0,2-2 95,6 2 1,3-3-96,0-5 1,1 0 23,0 0 1,1 0 107,6 0 1,-4-5 36,0-3 0,-1-2-2,1-1 0,-2-2 118,-6-2 0,-1 2-80,-2-2 0,1 1 63,-5-1 0,-1 2-69,-3-2 1,0-2-248,0 2 0,-5-4-113,-2 4 1,-7-1-153,-2 5 1,-4 1 282,1 2 0,-2 3 233,-2 5 0,0 0 0,0 0 0,1 4 0,3 0 0,-2 5 0,3 2 0,-5 7 0</inkml:trace>
  <inkml:trace contextRef="#ctx0" brushRef="#br1">13711 16223 7228,'0'6'775,"0"0"-337,0-2 1,-1-1-71,-3 4 1,3 1-231,-3 3 0,-2 2 62,-2 2 0,2-1-195,-2 5 1,6-3-30,-2 3 1,3-4-22,1 4 1,0-5 41,0 1 0,0-1-216,0 1 1,5-6-27,2 2 0,7-3 80,2 0 0,4-3 120,-1-5 1,3 0 6,0 0 1,1-1 64,0-3 0,4 1-6,-1-4 1,1-1 92,-4-3 0,-2-1-38,-2 1 0,-2-1 110,-6 1 0,0-2-120,-4-2 0,2 1 24,-5-5 0,0 4-233,-4-4 1,-5 3 72,-3-3 1,-3 5-25,-5-1 0,1 3-64,-8 0 0,7 6-139,-7 2 0,3 3 15,-3 1 1,1 0-98,3 0 0,1 5-605,3 2 984,2 4 0,-2 0 0,8 0 0,-4 1 0,5-1 0</inkml:trace>
  <inkml:trace contextRef="#ctx0" brushRef="#br1">14282 15960 7736,'0'-11'-30,"-5"4"128,4-3 401,-4 9 249,5-4 150,0 5 0,-4 6-609,0 6 0,1 3-76,3 4 0,0 6 43,0-2 0,0 6-15,0-2 1,0 3 12,0-3 0,0 3-100,0-3 1,3 0-14,1-4 1,0 2-197,-4-2 0,1 2 66,3-6 0,-3-2-145,3-2 0,1-2 47,-1-2 1,1-1-19,-1-2 1,-3-2-139,3-2-50,-3-3 258,-1 4 6,0-5 16,0-5 13,0-1 0,-10-6 0,-3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57D200"/>
    </inkml:brush>
    <inkml:brush xml:id="br2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15852 15338 7431,'-4'-7'271,"1"-1"198,-1 5 771,4-7-333,0 9-36,0-4-114,0 5-444,0 5 1,4 1-97,-1 6 0,1-1-31,-4 1 1,1 4 3,3 3 0,-2 3-137,1 1 0,2 1 90,-1 2 0,0 4-130,-4 4 1,4 0 97,0 0 0,-1 2-25,-3 2 0,0-3-110,0 4 1,4-4 13,0-1 0,0-1-50,-4-2 0,4 0 49,-1-4 1,1 0-79,-4-4 1,4-2 28,0-2 0,0 2-172,-4-6 0,0 0 57,0-4 0,0 1-128,0-1 0,0-3-389,0-1 127,0-4-581,0 2 720,0-5 1,0-5-283,0-3 0,-4-2 146,0-1 0,0-4 562,4-1 0,0-9 0,0 1 0</inkml:trace>
  <inkml:trace contextRef="#ctx0" brushRef="#br0">15818 15395 7997,'0'-12'337,"0"-4"1,1 4-9,3-4 0,1 8-91,3 0 0,2 0 323,-3-3 0,4 0-157,0-1 1,2 5-155,2-1 1,-2 4-40,2-4 1,1 6-15,0-2 1,0 3-17,-1 1 0,3 0-121,5 0 1,-2 1-84,-1 3 0,1-2 62,-2 6 1,-2 1-162,-2 6 1,0-1-67,-4 5 1,2 0-7,-9 4 1,4 0 85,-5 0 0,1 0 25,-4-1 0,-5 5 32,-2 0 0,-7 3-2,-2-3 1,-4 2-74,1-6 0,1 2 72,-1-6 1,1-2-162,-1-2 0,3-4 31,4-3 0,1 1-375,0-5 289,4 0 1,-2-6-233,6-2 1,-1 2 72,4-6 1,0 4-322,0-3 750,0 4 0,5-12 0,1 2 0</inkml:trace>
  <inkml:trace contextRef="#ctx0" brushRef="#br0">16617 15098 7859,'0'-7'123,"0"-1"0,0 4 653,0-3-43,0 4 154,0-2 371,0 5-972,-5 5 0,3 2-74,-6 4 1,1 0 4,-5 1 0,3 4-44,-2 3 0,2 4-79,-6 4 1,-2 2 103,2 5 1,-5 2-132,1 2 0,-2-1 48,2 5 1,-1-1-104,5 5 1,0-1-19,3-4 0,6 4 65,2-3 1,3-3-134,1-1 0,1-2-12,3-2 0,2 0-25,6 0 1,-1 1 88,0-1 0,1-5-29,-1-2 0,1 1 99,-1-2 1,0 4 8,1-8 0,-1 4 20,1-7 1,-5-3-51,1 0 1,0 0 84,3-1 1,-3-1-53,-1-6 0,-3 2 85,4-2-120,-6-3 0,7 1-196,-5-2-181,0-3-623,1 4-1357,-4-5 1000,4-5 1332,-5-1 0,0-6 0,0 1 0</inkml:trace>
  <inkml:trace contextRef="#ctx0" brushRef="#br0">16754 15464 7879,'0'-6'1503,"0"-5"-958,5 10 1,-2-3-99,5 8 0,-6 2-187,2 6 0,1 4-73,-1 3 1,3 8-15,-3 3 1,0 3 44,-4 2 0,0 0 0,0 3 1,0-1-234,0 5 1,0-5 59,0 1 0,0-4-213,0-3 0,0 0-18,0-4 0,4-2 13,0-6 0,1 2-106,-1-6 1,-3-4-735,3-3 613,2-5 0,-3 2-62,4-5 1,-4-2-450,1-1 0,-3-4 4,-1-4 907,0-1 0,0-9 0,0-3 0</inkml:trace>
  <inkml:trace contextRef="#ctx0" brushRef="#br0">16754 15612 7915,'0'-11'175,"0"-1"1,0 1 865,0 0-235,0 4-346,5-3 0,2 9-131,4-3 0,2 4-84,2 4 1,-2 2 120,2 6 0,2 3-89,-2 0 1,4 5-22,-4-1 0,4 4-117,-4 4 0,1-3-119,-5 3 0,0-7-123,1-1 0,-1-1 96,1 1 1,-2-3-164,-3-4 0,4-1 85,-4 1 1,0-2-89,0-3 1,-3-2 21,4-5 0,-5 0-14,5 0 0,-4 0 109,3 0 0,-4-5 17,1-2 0,-3-3-69,-1-2 1,4-3 56,0 0 0,-1-6 37,-3 2 0,0-3 3,0-5 0,2 1 86,2-4 0,-2 3-44,6-3 1,-2 5 4,2-2 1,2 3 16,-3 1 0,0 1 152,0 3 1,0 3-15,0 4 0,0 2-85,-4 3 1,-1 0 267,2 4-238,-3 1 0,3 2-76,-1 8 1,1 2 1,-4 1 1,2 7-9,1 5 0,-1 1-17,1 7 1,0-1-104,1 4 1,-3 1-81,3-1 1,-2 4 42,2 0 0,-1 0-163,4-4 1,-4-3 54,1-1 0,-2-4-31,2 0 1,-1-3 13,4-4 1,-4 1-53,0-4 0,3-5-177,-3-3 83,6-1 0,-6 0-711,4-4-603,-4-1 595,2-2 1093,-5 0 0,0 5 0,0 1 0</inkml:trace>
  <inkml:trace contextRef="#ctx0" brushRef="#br0">17337 16069 8097,'0'-6'1079,"0"-4"1,1 7-344,3-4-520,-3-1 0,8-4-2,-5 1 1,4-2-53,-5-2 0,1 1 66,-4-5 0,4 0-179,0-4 0,0 0 32,-4 1 0,3-3-114,1-1 0,0-3 62,-4-6 1,0 1-112,0 0 1,0 0 13,0-1 0,4 5 80,0-1 1,3 2-50,-3-1 0,5 2 69,-1 5 0,-2 1-123,1 3 1,1 3 232,4 4-12,-6 1-67,4 5 1,-7 1 106,4 5 1,-4 5-116,0 2 0,4 5 12,0 3 0,0 8-42,0 7 1,0 1 5,0 3 0,4-2-8,-4 6 0,3 1-9,2-1 0,-1 2-128,1-2 1,-1-3 46,0 3 0,1-7-147,-1-5 0,2-2 196,2-1 0,-2-4 116,2 0 0,-1-5-105,1 2 0,-6-4-16,3 0 1,-4-5-130,4 1 1,-5-4-469,1 3 0,-5-4 0,2 3-530,-5-2 1150,0-3 0,-5 4 0,-2-5 0</inkml:trace>
  <inkml:trace contextRef="#ctx0" brushRef="#br0">17337 15909 7787,'-6'-1'987,"2"-3"-784,2 3 1,8-8-34,1 5 1,5 0 194,3 4 1,0-3-302,8-1 1,-3-1 26,7 1 1,-2 3-296,2-3 0,-2 1 100,6 0 1,-5 0-595,5-5 1,-6 5 105,2-5 592,2 5 0,-5-12 0,4 2 0</inkml:trace>
  <inkml:trace contextRef="#ctx0" brushRef="#br0">17862 15464 7787,'-11'-12'0,"3"5"123,1-1 283,4 1 258,-2-5 809,5 6-564,0 1-524,0 15 0,0 3-118,0 9 0,4 3-48,0 1 0,1 2-143,-2 3 1,0 5 81,5-1 1,-5 1-164,5-1 0,-4-1-76,3 0 0,-3-3-133,4-1 1,-4-3 22,3 3 0,-3-8-98,4 1 0,-6-8-75,2 0 35,2-2-255,-4-2-260,3-4-330,-5-2-35,0-5 1209,0-5 0,-5-2 0,-2-4 0</inkml:trace>
  <inkml:trace contextRef="#ctx0" brushRef="#br0">17668 15441 7798,'0'-18'0,"5"-2"0,3 5 0,-2-2 0,2 2 0,3 2 0,4-2 0,4 2 0,-3 2 0,4 3 0,-1 1 0,3 4 0,0-1 0,1 3 0,0 1 0,-4 1 0,0 3 0,0 3 0,4 4 0,-4 0 0,0 1 0,-5-1 1298,1 1 1,-3 3-867,-5 0 0,2 2-425,-5-2 1,0-1-154,-4 5 1,0-4 30,0 4 1,-9-4 43,-2 4 0,-7-5-182,3 2 0,-6-3-77,2 3 1,-2-7-65,-2 2 0,4-2-250,0 2-156,5-4 800,2 3 0,7-9 0,5 4 0</inkml:trace>
  <inkml:trace contextRef="#ctx0" brushRef="#br0">18239 15589 7795,'-5'-6'268,"4"-4"-30,-4 9 841,5-4-116,0 5 0,5 0-760,2 0 0,5 0-43,3 0 1,-1 0 58,5 0 0,-4 0-111,4 0 0,0 0 13,4 0 0,-4 0-176,0 0 0,-1-2 8,1-1 1,1 1-152,-4-2 1,3 2-80,-4-2 1,0 2-256,-4-6 0,1 5-7,-1 0 1,-3 1-136,0 2-925,-6 0 1599,3 0 0,-15 0 0,-3 0 0</inkml:trace>
  <inkml:trace contextRef="#ctx0" brushRef="#br0">18205 15749 7979,'11'0'2626,"1"2"-2133,-1 1 0,1-1-16,-1 2 0,4-3 49,0-1 0,6 0-165,-2 0 0,2 0 91,2 0 1,0 0-207,0 0 1,1-4-60,3 0 0,-3-1-334,2 1 1,-3 2 182,-4-6 1,2 4-311,-6-3 0,0 4-1023,-4-1-1351,-4 3 2648,-2 1 0,-15 0 0,-3 0 0</inkml:trace>
  <inkml:trace contextRef="#ctx0" brushRef="#br0">19895 15167 7887,'0'-6'1011,"0"-5"-759,0 10 1,0-5 462,0 2-165,0 3-113,0-4-32,0 5-309,0 5 0,0-3 69,0 6 0,1-1 27,3 5 0,-3 3-136,3 0 1,-2 6 46,-2-2 0,0 4-70,0 3 1,3 0 88,1 4 1,1-3 1,-1 3 1,-3-3-12,3 3 1,1-3-92,-1 3 1,4-3 58,-5 3 1,3 1 1,-3 3 0,-1-2-172,1 2 1,2-6 98,-1 6 0,1-6-95,-1 3 0,-3-5 13,3 5 1,1-6 25,-1 2 1,1-4 19,-1-4 1,-3 1-10,3-5 0,-3 4-135,-1-3 0,0-1 97,0-4 1,0-3-267,0-1 140,0 1-502,0-2 46,0 4 8,0-8 48,0 3-313,0-5 422,5 0 1,-2 0 489,5 0 0,-1-5 0,5-2 0</inkml:trace>
  <inkml:trace contextRef="#ctx0" brushRef="#br0">20398 15464 7759,'0'-12'161,"0"1"0,0-4 173,0 0-271,0-1 1,-2 6 198,-1 3 0,1 0 502,-1 3-487,1 3 0,1-4-13,-3 5 0,2 1-3,-6 3 0,4 4-42,-3 7 1,3-1 57,-4 5 0,2 1-107,-2 7 1,-1 2-98,6 5 0,-1 1 79,4-1 0,0-1 7,0-3 0,0 2-120,0-5 0,5 3-212,2-3 0,4-1-267,0-3 0,2-1 210,2-3 0,-1-3-27,5-4 1,0-5 163,4 1 1,3-5 187,1 0 0,4-3-107,-5-3 0,6-4 133,-2-4 1,-2-2-62,-1-2 1,1 1 107,-2-5 0,1 0 89,-4-4 1,-1-4-22,-3 1 0,-3-5-225,-5 5 1,-3-6 33,0 1 0,-6-2-136,2-1 0,-8-4 31,-3 0 0,-4 1-192,0 7 1,-5-2 69,-3 5 1,-4 2-50,-4 6 1,-3 3-311,-8 4 0,1 6 190,-5 2 0,1 4-14,-1 4 0,3 2 21,5 6 1,1 4 181,2 3 1,3 6-81,6 2 1,4 0-85,3-4 1,7 3-9,4 1 334,3 5 0,-4-8 0,-2 4 0</inkml:trace>
  <inkml:trace contextRef="#ctx0" brushRef="#br0">20375 15681 7791,'-7'-1'1052,"4"-3"-402,1 3 184,2-5 28,0 1-345,0 4-101,0-4-191,0 0 0,2 4 174,1-3-202,4 3 0,8-3 25,0 0 1,2 0-67,-2 4 0,-1 0-103,5 0 1,0-4-351,4 1 1,0-3 183,0 3 1,-1 1-819,1-1 0,0 0 232,0-1 0,-2 3-52,-1-3 1,1-1 750,-2 1 0,3-5 0,1 3 0</inkml:trace>
  <inkml:trace contextRef="#ctx0" brushRef="#br0">21071 15475 8976,'12'0'859,"-4"-4"-779,-1 1 1,1-1 68,3 4 0,1 0 192,-1 0 1,4-4-52,0 0 0,1 0-52,-5 4 0,2 0-77,2 0 0,-2 0-1,2 0 1,1 0-6,0 0 0,-1 0-60,-4 0-1008,1 0 499,-1 0-1151,1 0 206,-6 0-21,-1-5 1380,-5 4 0,0-4 0,0 5 0</inkml:trace>
  <inkml:trace contextRef="#ctx0" brushRef="#br0">21049 15692 7776,'7'0'1125,"1"0"0,-1 0-445,5 0 1,-1 0-116,1 0 0,3 0 33,0 0 1,7 0-188,1 0 1,-1 0 5,5 0 1,-3 0-338,-1 0 0,-1 0 65,-3 0 1,5-1-268,-5-3 1,4 3 168,-8-3 1,-1 2-2430,-7-2 1331,4 3 1051,-10-5 0,4 1 0,-5-1 0</inkml:trace>
  <inkml:trace contextRef="#ctx0" brushRef="#br0">22122 15030 7530,'0'-6'1167,"0"0"1,1 6-539,3 0-188,-2 0-170,8 0 1,-8 2-60,6 2 0,-2 2 12,2 5 0,1 1-6,-5-1 1,4 2-14,0 2 0,-2-2-5,2 2 1,0 3 0,3 1 0,0-1-33,1 1 0,-1 0 43,1 3 0,-1 1-106,1 0 0,-1 1 43,0 3 0,1-2-56,-1 6 0,-1-2-16,-2 1 0,1 3-172,-5-2 1,-1 2 71,-3 1 0,0 2-133,0 2 1,4-3-70,0 3 1,0-2 90,-4-2 0,-4 0-33,0 1 0,-1-2 49,1-3 1,2-2 40,-6-5 1,6 0 62,-2-1 0,-1-4 17,1-3 1,-1-2-52,1-1 1,2-1 22,-6 0 0,4-4-403,-3-3 320,4 2 1,-3-5-736,2 3 278,3-3-509,-4-1-569,5 0 1203,0 5 441,0-3 0,0 8 0,0-4 0</inkml:trace>
  <inkml:trace contextRef="#ctx0" brushRef="#br1">22682 15544 7740,'-1'-8'1,"-3"1"113,2 4 0,-3-3 663,5 2 159,0 3-158,0-4 301,0 5-766,11 0 1,-4 0-109,8 0 0,-1 0 21,2 0 1,0 0-19,3 0 1,3 0-27,-3 0 1,2 0-30,2 0 1,0 0-75,0 0 0,0 0-173,0 0 1,-6 0 102,-1 0-641,1-6 0,-4 5-590,2-3 372,-7 3 1,-3 0 304,-5-3 1,-1 3-82,-3-3 0,-3 3 626,-4 1 0,-5 0 0,-2 0 0</inkml:trace>
  <inkml:trace contextRef="#ctx0" brushRef="#br1">22670 15658 7767,'5'11'8,"-3"-4"1,8-2 1183,-2-5-639,2 0 0,5 4-20,0-1 0,2 1-157,-2-4 0,0 0 41,8 0 0,-5 0 32,8 0 1,-4 0-99,5 0 0,-7-1-248,-1-3 0,-4 3-232,4-3 0,-7 3-416,3 1 1,-9 0-49,6 0 1,-9-1-1834,1-3 2426,3 3 0,-6-5 0,4 6 0</inkml:trace>
  <inkml:trace contextRef="#ctx0" brushRef="#br1">23413 14881 7840,'-7'-5'0,"2"-1"0,5-2 276,0 1 598,0-1-413,0 2-31,0 1-202,-5 5 1,3 0-56,-6 0 1,4 5-14,-3 2 1,3 5 1,-4 3 1,2-1-124,-2 5 1,-1 0-68,6 4 0,-5 0 87,4 0 0,0-1-56,4 1 0,0-4-23,0 0 0,2-5 42,1 2 0,4-4-10,4 0 1,6-2-126,2-3 0,2-2 75,2-5 0,0 0-13,0 0 1,0-5 147,0-2 0,-1-3-87,1-2 0,-1-3 142,-3 0 1,-3-2-158,-4 2 1,-6 2 7,-2-2 1,-3-1 6,-1 0 0,0 0-78,0 1 1,-5 2-248,-3-2 0,-3 2 131,-4 2 0,1 0-376,-5 4 1,4-2 135,-4 5 0,3 0 11,-3 4 1,4 2 67,-4 1 1,4 4-47,-4 4 0,5 1 75,-1-1 316,2 0 0,2 6 0,-1 1 0</inkml:trace>
  <inkml:trace contextRef="#ctx0" brushRef="#br1">23344 15155 7840,'0'7'644,"0"3"1,0-7 386,0 4-581,0 1 1,-1 3-38,-3 1 0,3-1-213,-3 0 0,-1 2-15,1 2 1,0-2-57,4 2 1,0 2-123,0-2 1,0 0-12,0-3 0,2 3-51,1 0 1,4-3 3,4-5 1,1-1 29,-1 2 1,4-2 56,1-2 0,4-2-4,-1 1 1,1-3 16,-1-3 1,3 0 30,-3-5 0,-1 1 12,1-5 1,-5 1-142,1-1 0,-2 1 113,-2 0 1,-5-1-132,-2 1 0,-3-2 66,-1-2 0,-1 2-409,-3-2 0,-3 1-54,-9-1 0,2 6-242,-5-3 0,0 5 188,-3-1 0,-1 3-200,0 5 1,4 1 102,0 3 1,5 3 614,-1 4 0,2 6 0,2 0 0</inkml:trace>
  <inkml:trace contextRef="#ctx0" brushRef="#br1">23287 15635 7720,'-6'0'200,"1"0"2862,5 0-2679,5 0 0,1 0-90,6 0 0,3 0 49,0 0 0,5 0 0,-1 0 1,7-1-88,0-3 0,2 3-158,-1-3 0,2-1 37,5 1 1,-3-3-115,-1 3 0,1-4 86,3 4 0,-5-3-74,-2 3 0,-4-4-100,-4 4 0,-3-1-403,-4 2-171,-1 1 1,-3-3-38,-1 5-1244,-4 0 1040,-8 0 0,-4 0-788,-10 0 1671,5 0 0,-8 5 0,5 2 0</inkml:trace>
  <inkml:trace contextRef="#ctx0" brushRef="#br1">23436 15795 7720,'-5'6'812,"3"-1"-304,-8-5 548,9 0-688,-9 0 0,7 0-85,-4 0 0,4 2-205,-1 2 0,-2-3 120,-2 3 1,2 2-262,-2 2 1,4 2-33,-3 1 1,3 1-20,-4-1 0,6 0 128,-2 1 1,-1-1-130,1 1 1,0 3 68,4 0 0,0 0-138,0-3 82,0-1 1,5-1 100,3-2 0,2 1-7,2-5 0,-1-1 34,1-3 1,-1-1 101,0-3 1,5 2 6,-1-6 0,4 1 128,-4-5 1,0 0-118,-3-4 1,-2 4-6,-3-4 0,2 2-144,-5-1 1,1 2 69,-1-2 0,-3-1-244,3 1 0,-4-1-15,-4 5 0,-1-1-21,-2 1 0,-7 1-104,2 2 1,-3 3-185,0 5 0,1 0 34,-5 0 0,1 1-142,-1 3 0,-1 3 139,4 4 0,1 2-100,4 2 570,-1-2 0,1 8 0,0-3 0</inkml:trace>
  <inkml:trace contextRef="#ctx0" brushRef="#br1">23333 16069 8183,'-7'0'1792,"1"0"-1334,2 0 1,3 1-120,-3 3 1,2 3-341,-2 4 0,3 0 13,-3 1 1,-1-1-104,1 1 0,0-1 77,4 1 1,0-1 0,0 0 1,0 1-9,0-1 1,0 1-162,0-1 0,1 0-81,3 1 1,1-4 86,3-1 1,2-4 121,-2 0 0,3-1 73,4-2 0,-1 0 128,5 0 1,-1 0-65,1 0 1,3-2 200,-3-1 0,-2-4-136,3-4 0,-7 3 57,3 1 1,-4-1 21,0-3 0,-6-1-48,-2 1 1,1-1-201,-1 1 0,-2 0 97,-5-1 0,-4-3-457,-4 0 1,-4 1 1,-1 6 0,-4-2-168,1 2 1,-1 2 128,1-2 1,-2 6-806,6-2 390,-5 3 833,7 1 0,-3 0 0,4 0 0</inkml:trace>
  <inkml:trace contextRef="#ctx0" brushRef="#br1">23733 15852 7747,'0'-11'462,"3"-1"-185,1 1-277,0 5 0,-4-1 0,0 3 0,0 3 0,0 9 0,0 7 0,-4 8 0,0-4 0,1 2 0,3 2 0,0-2 0,0 1 0,0-5 0,0 6 0,0-3 940,0 3 1,5 0 1212,2 0 0,0-4-1564,0 0 0,0-5-338,0 1 0,2-2-274,-5-2 0,1-1 135,-1-2-153,-3 2 0,5-5-448,-2 3 251,-3-3-447,5-5-580,-6 0 72,-6 0 0,4 0 278,-6 0 915,6-5 0,-8-2 0,3-4 0</inkml:trace>
  <inkml:trace contextRef="#ctx0" brushRef="#br1">24281 15315 11174,'0'16'653,"0"-1"0,4 5-464,-1-1 0,5 4-6,-4 4 0,0-3-26,-4 2 1,1-1-145,3-3 0,-2 1 102,6 0 0,-6-4-117,2 0 1,-1-5-315,1 1-400,-3-2 294,4-2 1,-5-3-1225,0 0 493,0-6 0,-1 3 557,-3-5 1,1-4-122,-4 1 717,-1-6 0,-3 2 0,-1-4 0</inkml:trace>
  <inkml:trace contextRef="#ctx0" brushRef="#br1">24144 15532 7779,'-8'-3'-330,"0"-1"1388,6 0-235,-3-1-416,10 4 0,5-4-229,5 5 1,2-4-1,-2 0 1,3 0-47,5 4 0,-3-1 40,3-3 0,-7 3-277,7-3 1,-3 3 126,3 1 0,-5-4-907,-3 0 1,-1-1 884,1 1 0,-2-2 0,4-6 0</inkml:trace>
  <inkml:trace contextRef="#ctx0" brushRef="#br1">24726 14893 7838,'1'-12'0,"3"1"1419,-2 5-275,3 1-635,-5 5 1,0 1-128,0 3 1,3 2 19,1 5 0,0 6-249,-4 2 0,1 2 13,3 2 1,-3 1-52,3 3 0,-1-2 59,1 6 0,-3-6-177,3 2 1,-2-3-30,2-1 1,-3-2-355,3-1 1,-1 0-77,0-5 1,-1 0-357,1-3 0,3-5-635,-3 1 1453,1-6 0,-4 9 0,0-5 0</inkml:trace>
  <inkml:trace contextRef="#ctx0" brushRef="#br1">24555 15441 7837,'0'11'384,"0"-4"695,0-2 889,0-5-1695,0 5 0,1-4 91,3 3 1,0-3-89,7-1 1,-2 0-61,6 0 0,3 0-26,1 0 1,3 0-1,0 0 0,5 0-130,0 0 1,3 0 125,-3 0 1,3 0-201,-3 0 1,3-4 27,-3 1 0,0-1-331,-4 4 1,-4-4 72,0 0 0,-5 0-32,1 4 1,-4-1-558,-3-3-817,-3 3 992,-5-4 658,0 5 0,-15 0 0,-4 0 0</inkml:trace>
  <inkml:trace contextRef="#ctx0" brushRef="#br1">24646 15738 8037,'-6'-1'-156,"2"-3"880,3 3 0,1-6-237,0 3 0,-1 3-90,-3-3 0,-3 3-201,-4 1 1,1 1-40,2 3 0,-3 1 7,-1 3 0,1 6-25,-4-3 1,6 4 0,1 1 1,2-4 20,-2 4 1,-1 0-280,6-1 1,-1 4 67,4-3 1,0-1-94,0-4 0,1 1 67,3-1 0,2 1-196,6-1 1,0-5 100,4-2 1,-3-3-14,7-1 0,-5 0 164,4 0 1,0-1-7,4-3 0,-2-2 50,-2-5 0,2-1-76,-6 1 1,0-5 136,-4 1 1,0-1-42,-4 1 1,-2 1 20,-5-5 1,0 3-128,0-3 1,-1 4-125,-3-4 0,-3 4-73,-9-4 0,4 5-263,-4-1 0,-1 6-66,-2 1 0,1 6 206,-1-2 0,1 2 21,-1 2 0,1 2 109,3 2 1,2 2 251,-2 5 0,2 2 0,2 2 0,0-2 0,-1 3 0</inkml:trace>
  <inkml:trace contextRef="#ctx0" brushRef="#br1">24475 15989 7716,'0'7'391,"0"3"0,0-8 297,0 6-363,0-6 0,0 9-104,0-4 1,-1 3-30,-3 2 0,1-1-35,-4 1 0,3-1-120,-4 0 0,6 5 118,-2-1 0,-1 0-111,1-3 0,0 3-180,4 0 1,0-4 80,0-3 1,4 0-28,0 3 0,6-5 16,1-2 1,1-1 102,3 1 1,2-3 25,-2 3 0,5-3 4,-1-1 1,4-4-3,4 0 0,-7-5 26,3 2 0,0-2-94,-1 1 0,-1-2 66,-10 3 0,-3-4-137,-1 0 0,-4-4 70,1-1 1,-3 0-266,-1 1 1,-5 1 79,-3-5 0,-6 4 0,-1-4 0,-4 3 31,4-3 0,-4 7 41,4 0 0,-4 1-147,3 3 0,1 3 19,4 1 0,-1 3-573,1 1 351,-1 0 467,1 0 0,0 0 0,-1 0 0</inkml:trace>
  <inkml:trace contextRef="#ctx0" brushRef="#br1">24920 15772 8569,'0'-6'1389,"0"1"0,0 6-817,0 3 0,0-2-224,0 6 1,0 0-109,0 3 1,0 2-40,0 2 0,0-1-28,0 5 0,0 0 18,0 4 1,0 0 59,0 0 0,0 1-134,0 2 0,0-2 9,0 3 0,-1-3-92,-3-1 0,3-4 72,-3 0 0,3-5 10,1 1 0,1-2 12,3-2 0,-3-3-115,3 0 1,-1-5-73,0 5 133,-1-5 0,3 3-165,-5-2 17,0-3-449,0 4-940,0-5 1,-2-4-620,-1 0 2082,1 1 0,-8-2 0,4-2 0</inkml:trace>
  <inkml:trace contextRef="#ctx0" brushRef="#br1">21700 15235 7750,'-11'-1'98,"4"-3"50,-3 3-10,8-4 32,-3 5 1,4-4 366,-3 0-537,3 1 0,-4 3 0,5 0 0</inkml:trace>
  <inkml:trace contextRef="#ctx0" brushRef="#br1">21654 15224 7826,'0'11'971,"0"1"0,0-1-522,0 1 0,4 3 300,0 0 1,4 5-408,0-1 1,-3 3-121,-1 1 1,1 0-114,-1 0 1,0 3 16,-4 1 0,3 5-34,1-2 1,0 2 46,-4-2 0,0 2-18,0-5 1,1 3-65,3-3 1,1-2-114,3-6 1,2 1-55,-2-4 0,-2 3 69,2-4 0,-5-1-77,5-6 0,-4 0-361,3-4-291,-4 5 2,2-8-328,0 9 201,-4-8 94,-1 3 801,-6-10 0,0 3 0,1-3 0</inkml:trace>
  <inkml:trace contextRef="#ctx0" brushRef="#br1">21757 15864 7729,'-12'-12'0</inkml:trace>
  <inkml:trace contextRef="#ctx0" brushRef="#br1">21563 15350 7816,'0'-12'691,"1"5"-373,3-1-66,-3 5 1,8-3 194,-5 2 1,5 3-104,-2-3 1,-1 2-68,2-2 1,4 3-47,3-3 1,2 3 12,3 1 0,-4-4-82,11 0 0,-10 0 26,6 4 1,-6 0-29,2 0 1,-5 5-109,1 3 1,-6 2 34,-2 1 1,-3 1-136,4-1 1,-6 1-111,2-1 0,-2 4 104,-2 1 0,0 0-42,0-1 1,-4-2-4,0 2 0,-4 2-52,4-2 1,-3 0 60,3-3 1,-4-1-1,5 0 1,-6 1 90,1-1 1,2-4 24,-2-4 0,4 2 144,-3-1 0,3 1-106,-4-1 0,5-3 175,-5 3 37,5-3 191,-7-1-162,9 0 6,-4 0-191,5 0-18,5 0 0,5 2 86,5 2 1,4-3-83,-3 3 1,4-2-78,-1 2 1,-1-3 54,1 3 0,-4 2-6,4 2 0,-5-2-25,1 2 1,2 0 1,-2 3 1,-1 0-97,-6 1 1,0-1 51,-4 1 1,4 3-205,-4 0 0,-1 2 62,-3-2 1,0 1-103,0 3 1,0 2-2,0-6 1,-3 1 49,-1 0 0,-5-4 109,1 4 0,-2-4-26,-1 0 1,-1-2 260,1-3 0,-4 2-73,-1-5 0,-3 4 230,4-4 1,-4-1-129,4-3 1,-7 0 97,0 0 1,2-1-86,-2-3 1,5 2-137,-2-6 0,5 4-9,-1-3 0,2 4-12,2-1 1,3-1-385,1 1 72,4 1-1262,-2 3 669,5 0 860,10-5 0,-2 3 0,8-3 0</inkml:trace>
  <inkml:trace contextRef="#ctx0" brushRef="#br1">21722 15898 7733,'0'0'0</inkml:trace>
  <inkml:trace contextRef="#ctx0" brushRef="#br2">19096 15258 7836,'0'-11'178,"0"3"251,0 1 84,0 4 1,0-3 276,0 2-87,0 3-81,0-4 69,0 0-298,0 3 0,0-3-50,0 5-235,0 5 1,0 2 51,0 4 1,0 2 49,0 2 0,0 3-137,0 5 1,-4-1 19,0 1 1,-5 1 21,2 3 0,0 1 4,0 2 1,0 2-79,0-5 0,-2 3 56,5-3 0,-4 1-103,5-2 1,-3-1-102,3 1 0,1-2 42,-1-1 1,1-1-57,2-3 1,0 1 1,0-5 1,0 4-4,0-3 1,0-1 52,0-4 0,0 1-7,0-1 0,0 0-76,0 1-20,0-1-283,0 1 328,0-1 1,0-3-377,0-1 7,-5-4 150,4 2 40,-4-5-1036,5 0 1,0-5 713,0-3 628,0 3 0,0-10 0,0 2 0</inkml:trace>
  <inkml:trace contextRef="#ctx0" brushRef="#br2">19073 15361 7792,'0'-11'0,"0"3"272,0 0 562,0 1-243,0-5-217,0 6 0,0 0 505,0 2-187,0 3 132,0-4 156,0 5-706,5 5 0,-4 1-26,3 5 1,1 1-46,-1-1 1,1 4-1,-1 1 0,1 4-14,2-1 1,4 1 29,-4-1 0,0 3-91,0-3 0,1 3 20,3 0 1,1 1 8,-1 0 0,0 0-30,1 0 0,1 0-18,2-1 0,-2 1-74,2 0 1,-3 0-40,0 0 0,-1-2-119,1-2 0,-1 3 80,1-3 1,-5-1-60,1 1 0,-6-5 34,2 1 0,1 1-105,-1 0 113,0-1 1,-4-4-11,0 1 0,1-2-333,3-2 299,-3 2 1,5-5-257,-2 2 227,-2-2 1,3-3-506,-5 2-250,5-3-321,-4 4 537,4-5 1,-5-1-238,0-3 0,-1 3 909,-3-3 0,-2-3 0,-6 1 0</inkml:trace>
  <inkml:trace contextRef="#ctx0" brushRef="#br2">19381 16012 7786,'-18'-11'0,"2"-1"0</inkml:trace>
  <inkml:trace contextRef="#ctx0" brushRef="#br2">19004 15784 7709,'-6'0'1373,"1"-2"-427,5-1-962,0 1 33,0-3 1223,0 5-364,5 0-488,1 0 1,6 0-176,-1 0 1,1 0-34,-1 0 1,0 0-53,1 0 1,3 0 68,0 0 1,6 0-19,-2 0 1,3-1 42,5-3 0,-3 3 86,3-3 1,-3 2-172,-1-2 0,-2 2-108,-2-1 1,2 0-143,-6-1-675,0 3-1141,-8-4 1467,-2 5 1,-21-5 0,-3-1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3:47:23.262"/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1359 7024 8144,'-6'0'0,"1"0"0,5-5 0,0 3 0,0-3 0,0 5 0,-5 0 0,3 5 0,-3-3 0,5 3 0,0-5 0,5 0 0,2 0 0,4 0 0,-3 0 0,-1 0 0,1 0 0,3 0 0,1 0 0,-1 0 0,1 0 0,-1 0 0,0 5 0,1-4 0,-1 3 0,-3-3 0,0-1 0,-1 0 0,5 0 0,-1 0 0,0 0 0,1 0 0,-1 0 0,1 0 0,-1 0 0,1 0 0,-4 0 0,4 0 0,-6-4 0,9 1 0,-8-1 0,4 4 0,-2 0 0,2 0 0,1 0 0,-1 0 0,1 0 0,-1 0 0,1 0 0,-1 0 0,0 0 0,1 0 0,-1 0 0,1 0 0,-1 0 0,0-4 0,1 0 0,-1 0 0,1 4 0,-1 0 0,1 0 0,-1 0 0,0 0 0,2 0 0,2 0 0,-2-3 0,2-1 0,-2 0 0,-2 4 0,-2 0 0,3 0 0,-7 0 0,6 0 0,-2 0 0,2 0 0,5 0 0,-1 0 0,0 0 0,-3 0 0,0 0 0,4 0 0,-4-4 0,3 0 0,-1 1 0,2 3 0,-2-4 0,5 0 0,-5 0 0,1 4 0,-3-4 0,0 1 0,3-1 0,0 4 0,1-2 0,-5-1 0,0 1 0,1-1 0,-1 1 0,1 2 0,0-4 0,4 1 0,-4-2 0,4 1 0,-3 3 0,3-3 0,-4-1 0,4 1 0,-4-4 0,0 4 0,0-3 0,4 3 0,-4-4 0,4 5 0,-2-5 0,1 4 0,-3-3 0,4 3 0,0-5 0,-1 1 0,4 2 0,-3-2 0,3 4 0,-4-3 0,1 1 0,0-2 0,-10 4 0</inkml:trace>
  <inkml:trace contextRef="#ctx0" brushRef="#br0" timeOffset="1">2924 6693 8144,'11'-12'0,"1"5"0,-1-1 0,-3 0 0,-1-3 0,2 0 0,6-1 0,-2-3 0,2 0 0,-2-1 0,-2 5 0,1 0 0,-1-1 0,1 1 0,-1-1 0,-1 5 0,-2-1 0,2 2 0,-2-2 0,-2-2 0,2 2 0,-5 2 0,5-2 0,0 1 0,3-5 0,0 0 0,1-4 0,-1 4 0,1-3 0,-1 2 0,1 1 0,-1-3 0,0 0 0,0 0 0,-4 3 0,3 2 0,-2 3 0,-2-4 0,2 4 0,-6-3 0,5-2 0,-3 1 0,-3 3 0,3 1 0,-3 3 0,-1-4 0,1 1 0,3-5 0,-1 1 0,4-1 0,-3 1 0,4-1 0,-2 0 0,2-3 0,2 2 0,-3-2 0,2 2 0,-1 1 0,2-4 0,-5 3 0,3-2 0,-3 2 0,-5 2 0,1 3 0,3 1 0,-3-1 0,3-3 0,-2-1 0,2 1 0,-1-1 0,4 1 0,-3 0 0,4-1 0,-4 1 0,3-1 0,0 1 0,0-1 0,3 2 0,-2 3 0,-2-3 0,2 2 0,-6-2 0,7-2 0,-5 1 0,0 3 0,-4 1 0,5-1 0,0-3 0,3-1 0,-2 1 0,-2-1 0,-2 1 0,6 0 0,-2-1 0,2 1 0,2 3 0,-2 1 0,-3-1 0,-1-4 0,2 1 0,-4 0 0,6-1 0,-5 5 0,0-1 0,0 2 0,1-2 0,-2-1 0,6 5 0,-6-5 0,2 2 0,1 1 1,-1-2 0,5 2-1,-1-2 1,-2-2 0,2 2 0,-2 2 0,2-2-1,2 1 0,-4-5 0,2 5 0,-1-1 0,-4 5 0,7-7 0,-5 8 0,3-6 0,2 6 0,-5-5 0,2 3 0,4 3 0,-4-3 0,0-1 0,0 1 0,0-1 0,0 2 0,3 1 0,-3-8 0,4 9 0,1-4 0,-6 5 0,4 0 0,-4 0 0,2 0 0,0 0 0,-1 0 0,5 0 0,-1 0 0,0 0 0,-4 1 0,-3 3 0,2-3 0,2 3 0,-3 2 0,4-3 0,-6 4 0,2-4 0,-1 1 0,-1 1 0,4-1 0,-4 1 0,1-1 0,2-3 0,0 8 0,6-5 0,-5 3 0,1-3 0,-4 1 0,3-1 0,0-2 0,0 6 0,2-4 0,-5 3 0,5 0 0,-1 0 0,-3 4 0,4-5 0,-6 5 0,2-3 0,-1 0 0,-2-1 0,1 5 0,2-5 0,-1 1 0,0-1 0,-4 5 0,4-1 0,0 1 0,1-1 0,-1 0 0,-2 1 0,6-1 0,-5 1 0,5-1 0,-4 1 0,4-1 0,-5 0 0,5 1 0,-4-1 0,3 1 0,-3-1 0,4 1 0,-4 3 0,3 0 0,-3 0 0,4-3 0,-5-1 0,5 0 0,-4 1 0,3-1 0,-4 1 0,1-1 0,1 1 0,-1-1 0,3 0 0,-3 1 0,4-1 0,-4 1 0,3-1 0,-3 1 0,4-1 0,-5 0 0,5 1 0,-4-1 0,3 1 0,-3-1 0,5 0 0,-1 1 0,-2-1 0,2 1 0,-1-1 0,5 1 0,-5-5 0,1 1 0,-2-1 0,2 5 0,1-1 0,-5 1 0,3-1 0,-3 1 0,4-1 0,-5 0 0,3 1 0,-3-1 0,0 1 0,4-1 0,-3 0 0,4 1 0,-4-1 0,3 1 0,-3-1 0,4 1 0,-4-1 0,3 0 0,-1 1 0,2-1 0,2 1 0,-2-1 0,-2 3 0,2-3 0,-2 7 0,2-6 0,2 2 0,-2-3 0,-2-1 0,2-2 0,-1 2 0,5-2 0,-2 2 0,-3 1 0,3-3 0,-2-1 0,2-3 0,2 4 0,-1-4 0,1 3 0,-2-3 0,-3 4 0,3-2 0,-2 2 0,1 2 0,-1-3 0,2 4 0,-4 0 0,5 0 0,0-3 0,-4 0 0,3-2 0,-2 2 0,2-2 0,2-2 0,-1-2 0,0 6 0,1-6 0,-1 2 0,1 1 0,-1-1 0,0 4 0,1-4 0,3 1 0,0-2 0,1 0 0,-5 5 0,0-5 0,1 5 0,-1-4 0,1 3 0,-2-3 0,-3 4 0,4-4 0,-4 3 0,3 1 0,1 3 0,-4 1 0,3-5 0,-2 1 0,-2-4 0,2 3 0,-2-3 0,2 4 0,2-6 0,-2 2 0,2-3 0,1-1 0,1 0 0,4 0 0,2 0 0</inkml:trace>
  <inkml:trace contextRef="#ctx0" brushRef="#br0" timeOffset="2">5276 6932 8183,'-6'0'0,"1"0"0</inkml:trace>
  <inkml:trace contextRef="#ctx0" brushRef="#br0" timeOffset="3">5276 6910 8183,'0'-7'0,"0"2"0,0 5 0,-5 0 0,4-5 0,-5 4 0,2-3 0,3 3 0,-4 1 0,5-5 0,0 3 0,0-3 0,0 4 0,0-3 0,0 3 0,5-4 0,-4 5 0,4 0 0,-4 0 0,3 0 0,-3 0 0,4 5 0,-5-2 0,0 4 0,0-4 0,4 3 0,0-2 0,0-3 0,1 5 0,3-2 0,2-2 0,1 1 0,1-1 0,-1-2 0,4 0 0,0 0 0,2 0 0,-2 0 0,3 3 0,5 1 0,-4 0 0,0-4 0,4 0 0,3 0 0,1 0 0,-4 0 0,3-1 0,1-3 0,0 3 0,-4-3 0,-1 3 0,1 1 0,-4 0 0,0 0 0,-1 0 0,1 0 0,-1 0 0,-3 0 0,-2 3 0,2 1 0,-1 0 0,1-4 0,-2 1 0,2 3 0,3-3 0,1 3 0,-1-3 0,1-1 0,0 0 0,4 0 0,-2-1 0,-2-3 0,3 3 0,-3-3 0,1 3 0,-1 1 0,-1-4 0,-3 0 0,-2 1 0,2 3 0,-2 0 0,-2 0 0,4 0 0,1 0 0,0 0 0,-1 0 0,-1 0 0,5 0 0,0 0 0,4 0 0,0 0 0,0 0 0,-4 0 0,0 0 0,0 0 0,4 0 0,-2 0 0,-1 0 0,0 0 0,-5 0 0,4 0 0,-4 0 0,4 0 0,-3 0 0,-1 0 0,-4 0 0,1 0 0,-1 0 0,0 0 0,1 0 0,-1 0 0,1 0 0,-1 0 0,1 0 0,-1 0 0,0 0 0,1 0 0,-1 0 0,1 0 0,-1 0 0,1 0 0,-1 1 0,0 3 0,1-3 0,-1 3 0,1-3 0,4 4 0,-3 0 0,2 3 0,-2-3 0,-2-5 0,1 0 0,-1 4 0,0-1 0,1 1 0,-1-4 0,-1-1 0,-2-3 0,2 3 0,-5-5 0,3 2 0,-3 3 0,-5-5 0,-3 3 0,-4-1 0,-6 5 0,-10 5 0</inkml:trace>
  <inkml:trace contextRef="#ctx0" brushRef="#br0" timeOffset="4">4523 5482 8341,'-7'0'0,"2"0"0,5 0 0,0-5 0,0 4 0,0-6 0,0 4 0,2 0 0,1-5 0,0 5 0,4-5 0,2 2 0,7-2 0,-2-2 0,5 2 0,0-2 0,3-1 0,3-2 0,1-2 0,3 2 0,6-2 0,-2-2 0,-3 2 0,2-4 0,-6 4 0,5-2 0,-4 2 0,-2 2 0,-6-2 0,1 2 0,-4 2 0,-1 3 0,-4 1 0,1 4 0,-6-3 0,-2 2 0,-3 3 0,-1-4 0,-5 10 0,-1 1 0,-11 6 0,-1-1 0</inkml:trace>
  <inkml:trace contextRef="#ctx0" brushRef="#br0" timeOffset="5">4523 5368 8369,'0'-7'0,"0"-3"0,0 9 0,5-9 0,-4 9 0,4-4 0,0 5 0,-4 0 0,3 1 0,-8 3 0,2-2 0,-6 6 0,4-1 0,-3 5 0,-1-1 0,-3 1 0,3 0 0,1 4 0,0-8 0,0 4 0,-2-3 0,5 2 0,-1-3 0,1-1 0,3-4 0,-4 3 0,5-2 0,0-3 0,5 4 0,2-5 0,5 0 0,3 0 0,-2 0 0,2 0 0,1-3 0,0-1 0,-1 0 0,-4 4 0,1 0 0,-6 0 0,4 5 0,-3 1 0</inkml:trace>
  <inkml:trace contextRef="#ctx0" brushRef="#br0" timeOffset="6">5688 4900 8220,'-12'0'0,"5"-2"0,-1-2 0,5 3 0,-5-5 0,4 2 0,-5 3 0,1-3 0,-2 3 0,-3 1 0,-2 0 0,2 5 0,-2 2 0,-3 4 0,-1 0 0,2 2 0,-2 2 0,5 3 0,-2 4 0,4 1 0,0 0 0,2 4 0,3-1 0,-2 5 0,5-4 0,0 3 0,4-3 0,1-1 0,3-3 0,-1 0 0,4 0 0,2-4 0,6 0 0,-2-5 0,2 1 0,3-3 0,1-5 0,3 2 0,1-5 0,4 0 0,4-4 0,1 0 0,-2 0 0,3-5 0,-2-3 0,0-3 0,0-5 0,0 2 0,-4-5 0,1 4 0,-1-4 0,-7 0 0,3-4 0,-4-1 0,0-3 0,-4 2 0,-7-5 0,-3-1 0,-5-3 0,0 3 0,0 1 0,-10 1 0,-6-2 0,-4 3 0,-3 6 0,-5 0 0,-2 3 0,-3 4 0,-1 7 0,-2 3 0,-2 5 0,5 1 0,-5 3 0,10-1 0,-2 4 0,5 1 0,6 3 0,-2 6 0,8-5 0,-3 5 0</inkml:trace>
  <inkml:trace contextRef="#ctx0" brushRef="#br0" timeOffset="7">5391 5117 8204,'11'-6'0,"-3"5"0,-1-3 0,5 3 0,3 1 0,0 0 0,-3 0 0,0 0 0,4 0 0,-4 0 0,3 0 0,2 0 0,-2 0 0,5 0 0,-1 0 0,3 0 0,1 0 0,4-4 0,-1 1 0,6-5 0,-2 4 0,2-4 0,-1 5 0,0-5 0,-4 4 0,0-1 0,-5 1 0,0 3 0,-3-3 0,-2-1 0,-6 1 0,0 1 0,-4 3 0,-2 1 0,-5 3 0,-15 2 0,-4 5 0</inkml:trace>
  <inkml:trace contextRef="#ctx0" brushRef="#br0" timeOffset="8">6384 5025 8238,'0'-6'0,"-5"1"0,4 3 0,-3-1 0,3 1 0,1-3 0,1 5 0,3 0 0,-3 0 0,9 4 0,-2 0 0,2 0 0,2-4 0,0 0 0,3 0 0,3 0 0,5 0 0,0 0 0,0 0 0,0-4 0,-1 0 0,5-1 0,0 1 0,-4 2 0,-4-6 0,-5 6 0,1-2 0,-3-1 0,0 1 0,-1 0 0,-4 4 0,-2 0 0,-7 0 0,-1 0 0,-4 0 0,-4 5 0,-1 1 0</inkml:trace>
  <inkml:trace contextRef="#ctx0" brushRef="#br0" timeOffset="9">6373 5151 8238,'11'0'0,"1"0"0,-1 0 0,6 0 0,2 0 0,2 0 0,2 0 0,0-1 0,0-3 0,0 2 0,-1-1 0,1 0 0,0-1 0,-4 3 0,0-3 0,-5 3 0,1 1 0,-2-4 0,-2 0 0,1 1 0,-1 3 0,-1-2 0,-2-2 0,-2 3 0,-2-3 0,-1 3 0,4 1 0,-4 0 0,7 0 0,-4 0 0</inkml:trace>
  <inkml:trace contextRef="#ctx0" brushRef="#br0" timeOffset="10">7172 4934 8104,'-6'-5'0,"1"3"0,0-3 0,-2 5 0,0 4 0,-1 0 0,2 5 0,-2-1 0,-1 3 0,6 4 0,-5-1 0,4 5 0,-3-4 0,3 4 0,-4 2 0,4 5 0,-3-2 0,3 3 0,0-3 0,4-1 0,1-1 0,3-3 0,0 1 0,7-5 0,-4 0 0,8-3 0,0-2 0,8-2 0,1-3 0,3-5 0,-2 0 0,6 0 0,-5-2 0,5-1 0,-5-4 0,5-4 0,-6-4 0,2-1 0,1-3 0,-2 4 0,-3-5 0,-4 1 0,-5-3 0,2-1 0,-5-3 0,-3-1 0,-3-1 0,-5 2 0,-7-4 0,-4-4 0,-6 5 0,-5 2 0,-8 7 0,-4 1 0,-3 9 0,-8-2 0,0 10 0,-8 2 0,8 5 0,0 6 0,8 5 0,3-1 0,6 5 0,9-1 0,2-2 0,6 4 0,-1-3 0</inkml:trace>
  <inkml:trace contextRef="#ctx0" brushRef="#br0" timeOffset="11">8360 4728 8323,'0'-6'0,"1"1"0,3 5 0,-3-5 0,4 3 0,-5-3 0,0 5 0,-3 2 0,-1 1 0,-5 4 0,3 6 0,-6 2 0,1-1 0,-1 5 0,1-4 0,0 4 0,-2 0 0,-2 4 0,1 4 0,-5-1 0,5 5 0,-2-5 0,4 6 0,0-2 0,5 0 0,-1 0 0,6-1 0,-2 2 0,2 0 0,2-4 0,2 0 0,2-4 0,3-1 0,8 1 0,3-5-2,5-3 0,0 2-4,0-2 0,-4 0 0,0-3 1,-1-1 1,1 0 0,1 1 1,-5-1 1,4-3-1,-4 0 1,1-6 0,-5 2 0,-3 1 0,-1-1 0,-3 0-2,4-4 0,-6 0 2,3 0 1,-6 0 0,-3 0 0,-2 1 0,-6 3 1,-4-3 0,-2 9 0,-5-4 0</inkml:trace>
  <inkml:trace contextRef="#ctx0" brushRef="#br0" timeOffset="12">8760 4934 8177,'-7'-5'0,"1"2"0,2-4 0,3 4 0,-4-2 0,5 0 0,0 4 0,0-3 0,0 8 0,0 3 0,0 8 0,0 1 0,0 7 0,0 1 0,0 6 0,1 4 0,3 1 0,-3-5 0,3 4 0,1-3 0,-1-1 0,1-2 0,-1-5 0,-3-5 0,3-3 0,-3 3 0,-1-6 0,0 4 0,0-7 0,0-2 0,0-4 0,0 7 0,0-9 0,0 3 0,0-8 0,0 0 0,0-7 0,-4 2 0,1-6 0,-1-2 0,4 2 0,-4-5 0,0 1 0,0-3 0,4-1 0,-1 2 0,-3 2 0,2 1 0,-6 3 0,6 2 0,-2-2 0,1 6 0,-1 1 0,3 5 0,-3-5 0,3 5 0,2-2 0,3 5 0,3 0 0,4 0 0,4 5 0,0 3 0,6 3 0,-2 5 0,2-2 0,2 5 0,0-4 0,0 4 0,1-5 0,3 1 0,-3-2 0,2-2 0,-2-3 0,-1-1 0,-4-4 0,0 1 0,-5 1 0,2-1 0,-4-1 0,0-3 0,-5 0 0,1 0 0,-6 0 0,4-1 0,-6-3 0,-2-2 0,-2-5 0,2-1 0,-6 1 0,1-6 0,-5-2 0,1-2 0,-1-2 0,2 0 0,3 0 0,-3-4 0,2 1 0,3-2 0,1 1 0,3 4 0,1 1 0,0 0 0,0 7 0,0 0 0,0 3 0,0 6 0,0-1 0,0 4 0,1 1 0,3-1 0,2 3 0,6 3 0,4 4 0,2 4 0</inkml:trace>
  <inkml:trace contextRef="#ctx0" brushRef="#br0" timeOffset="13">9365 4979 8208,'-8'-7'0,"1"-1"0,4 6 0,-2-3 0,1 6 0,1 3 0,-1 2 0,4 5 0,-4 2 0,0 2 0,0-1 0,4 5 0,0 0 0,0 4 0,0 0 0,0 0 0,2 2 0,2-2 0,-2 3 0,6-7 0,-1 1 0,5-1 0,0-3 0,4-4 0,-2-2 0,5-2 0,0-3 0,3-5 0,1 0-1,0 0 1,0-5-3,0-3 1,0-2-1,0-2 1,-2-4 0,-2-3 0,1-3 1,-4-1 1,-6 1 0,-6-1 0,-3 0 0,-1 0 0,-3-1 0,-4-3 0,-2 3 0,-10-2 0,-5 1 0,-7 3 0,-2 4 0,-1 3 0,0 7 0,-1 4 0,5 4 0,0 4 0,4 7 0,-2 7 0,5 5 0</inkml:trace>
  <inkml:trace contextRef="#ctx0" brushRef="#br0" timeOffset="14">10290 4911 8313,'0'-8'0,"0"1"0,0-1 0,0-3 0,1 1 0,3 2 0,-2 3 0,3 5 0,-2 1 0,1 3 0,0 7 0,-4 8 0,0 8 0,0 4 0,0 1-3,0 3 1,0 3-4,0 0 1,0 1-1,0-1 1,0-6 0,0 2 0,0-7 1,0 0 0,0-5 0,0-3 1,0-2 0,0-6 1,0 1-1,0-1 1,0-3-1,0-1-1,0-4 2,0 2 1,1-5 1,3 0 0,-3-5 0,4-1 0</inkml:trace>
  <inkml:trace contextRef="#ctx0" brushRef="#br0" timeOffset="15">10553 4991 8229,'0'-19'0,"0"0"0,-4 5 0,0-1 0,2 6 0,6 1 0,-3 6 0,4-3 0,-5 6 0,0 3 0,0 7 0,0 8 0,0 6 0,0 2 0,-4 9 0,0-2 0,-3 7 0,3-3 0,0-2 0,4-5 0,0-1 0,0-7 0,0 1 0,0-9 0,0 1 0,0-5 0,0 1-1,0-1-1,0-5 0,0-1 2,0-5 0,0-5 0,0-2 0,-1-1 0,-3-3 0,3 2 0,-3-6 0,-1-3 0,1-1 0,-1 1 0,1-1 0,3-1 0,-3-7 0,3 7 0,1-3 0,0 8 0,0-1 0,0 4 0,0 0 0,1 6 0,3 2 0,-2 3 0,6 1 0,0 1 0,3 3 0,6 2 0,2 6 0,2 4 0,2 3 0,4-1 0,-1 1 0,2-1-1,-1 1 0,-3 1-6,3-5 1,-3-3-1,-1-5 1,-4-4 1,0 1 1,-5-3 0,1-1 1,-2 0 0,-2 0 1,0 0 1,1 0 1,-6-5-1,-2-3 1,1-2 0,-1-1 0,0-1 0,-4 1 0,-5-6 0,-3-2 0,-2 2 0,-2-2 0,1-2 0,0-5 0,3 2 0,0-3 0,2 3 0,-2 1 0,-1 1 0,6 3 0,-1 3 0,4 4 0,0 1 0,0 5 0,1 1 0,3 5 0,-3 0 0,9 5 0,-3 1 0</inkml:trace>
  <inkml:trace contextRef="#ctx0" brushRef="#br0" timeOffset="16">11158 5014 8121,'-5'-12'0,"4"1"0,-3-1 0,4 2 0,4 3 0,1 0 0,3 4 0,2 1 0,-9-1 0,3 6 0,-3 1 0,-1 8 0,0-2 0,0 9 0,0 0 0,0 4 0,0 3 0,0 1 0,0 3 0,0-3 0,0 3 0,0-3 0,0 0 0,0-4 0,0-2 0,0-2 0,1-2 0,3-6 0,-1-3 0,4-1 0,1-4 0,3-3 0,1-6 0,-1-6 0</inkml:trace>
  <inkml:trace contextRef="#ctx0" brushRef="#br0" timeOffset="17">10770 5025 8075,'7'-10'0,"1"2"0,10-2 0,9 3 0,9-7 0,6-2 0,6 1 0,2 4 0,6 1-248,1 2 0,-1-2 248,1 2 0,-1 2 0,-7-2 0,-4 6 0,-7-2 0,-8 3 0,-2 1 0</inkml:trace>
  <inkml:trace contextRef="#ctx0" brushRef="#br0" timeOffset="18">11741 4820 8261,'-8'-7'-7,"0"3"6,6 3 0,-3-4 1,4 4-1,-3-3 0,2 3 1,-3 2 0,5 3 0,0 3 0,0 9 0,0 1-1,0 6 1,4 5-1,0 3 0,1-1-2,-1 4 1,-3-2-1,3 6 0,-3-2-2,-1-2 1,0-4-1,0 1 1,1-7-1,3-1 1,-2-4 0,1-4 0,0-3-1,1-1 2,-3 0 0,9-9 1,-9 3 1,4-5 1,-5-2-1,0-1 1,-5 1 0,-6-13 0,-7 2 0</inkml:trace>
  <inkml:trace contextRef="#ctx0" brushRef="#br0" timeOffset="19">11604 4957 8157,'11'-22'0,"0"3"0,5-1 0,-1 5 0,5-2 0,-1 2 0,2 2 0,-2-2 0,1 3 0,-5 5 0,5-2 0,-1 5 0,-1-3 0,1 3 0,-1 0 0,1 4 0,-2 1 0,-6 3 0,0 2 0,1 6 0,-6 4 0,-2 3 0,-3 3 0,-1 1 0,-10 5 0,-5 2 0,-2-2 0,-2-1 0,0 1 0,-4-2 0,4 1 0,0-4 0,5 0 0,-1-1 0,8 0 0,3-3 0,2 1 0,2-4 0,2 0 0,2-1 0,3-3 0,8-1 0,3-1 0,5-6 0,1 4 0,3-5 0,1 1 0,2-4 0,1 0 0,-9 0 0,3 0-5,-10 0 1,5 0 1,-7 4-1,2 0 0,-6 0 4,-1-4 0,-6 0 0,3 0 0</inkml:trace>
  <inkml:trace contextRef="#ctx0" brushRef="#br0" timeOffset="20">12163 5014 7938,'-11'-18'0,"4"5"0,4 6 0,1-1 0,2 2 0,0 1 0,0 15 0,0 1 0,0 8 0,0 3 0,0-3 0,0 4 0,0 3 0,4 0 0,0 4 0,5-4 0,-2 0 0,7-3 0,2-4 0,0-2 0,-1-6 0,-1-1 0,5-2 0,0-3 0,4-5 0,0-1 0,0-3 0,0 1 0,0-4 0,-1-5 0,1-3 0,-1-4 0,-3 4 0,1-4 0,-5 3 0,-3-4 0,-5 1 0,-4-1 0,1 1 0,-4-3 0,-4 3 0,1-2 0,-4-2 0,1 4 0,-2 0 0,-2 5 0,2-1 0,3 6 0,1 1 0,3 5 0,-4-7 0,-1 4 0</inkml:trace>
  <inkml:trace contextRef="#ctx0" brushRef="#br0" timeOffset="21">12711 4911 8019,'0'-11'0,"0"-1"0,0 1 0,0 4 0,5 2 0,2 5 0,-1 5 0,-2 3 0,-3 3 0,-1 5 0,0 5 0,0 6 0,0 5 0,0-2 0,0 2 0,0-2 0,0 2 0,0-5 0,4-1 0,0-3 0,0-4 0,-4 0 0,0-9 0,0 2 0,0-3 0,1-3 0,3-2 0,-3-3 0,4-1 0</inkml:trace>
  <inkml:trace contextRef="#ctx0" brushRef="#br0" timeOffset="22">12609 4888 7962,'0'-7'0,"0"-1"0,1 0 0,3-3 0,6 1 0,5 2 0,9-1 0,-1 5 0,4 1 0,-1 3 0,4 0 0,4 0 0,0 0 0,0 0 0,1 5 0,-1 2 0,-1 3 0,-3 2 0,-3 1 0,-8 2 0,-3-1 0,-4 5 0,-4 0 0,-1 4 0,-6-1 0,-1 1 0,-6 4 0,-9 0 0,-4 3 0,-8-3 0,2 3 0,-6-3 0,1 3 0,-4-3 0,-1 3 0,1-3 0,5 2 0,2-6 0,6 1 0,5-9 0,1 1 0,14-5 0,-4-10 0,15-2 0,3-10 0</inkml:trace>
  <inkml:trace contextRef="#ctx0" brushRef="#br0" timeOffset="23">13203 4900 8000,'0'-22'0,"0"3"0,1 0 0,3 7 0,2-1 0,0 11 0,-1-2 0,-5 8 0,0 3 0,0 4 0,0 7 0,0 5 0,-5 1 0,-2 6 0,0 4 0,0 5 0,3-1 0,-4-4 0,6-5 0,-2-2 0,4 1 0,4-2 0,-2-4 0,6-7 0,0 2 0,3-2 0,2-4 0,2-3 0,-1-2 0,5 2 0,0-3-1,4-5 0,0 0 0,-1 0 0,1 0 0,0 0 1,-4-4-1,0 0 1,-1-3 0,1 3 0,-3-4 0,-4 4 0,-1-4 0,-4-4 0,-2-6 0</inkml:trace>
  <inkml:trace contextRef="#ctx0" brushRef="#br0" timeOffset="24">13180 5185 7992,'-12'-5'0,"6"-1"0,1-6 0,5 1 0,6 3 0,6 1 0,0 3 0,7-4 0,-3 6 0,3-2 0,-4 1 0,4-1 0,0 3 0,4-3 0,0 3 0,-1 1 0,1 0 0,0 0 0,-1 0 0,-3 0 0,1 0 0,-5 0 0,6-5 0,-4-1 0</inkml:trace>
  <inkml:trace contextRef="#ctx0" brushRef="#br0" timeOffset="25">13237 4900 7992,'-7'-12'0,"-1"5"0,4-1 0,0 0 0,13-3 0,2-1 0,8 6 0,0 2 0,3-1 0,1 1 0,3 1 0,1 3 0,3 0 0,-3 0 0,4 0 0,-5 0 0,0 0 0,-7 0 0,1 1 0,-5 3 0,4-3 0,-4 3 0,2-3 0,-2-1 0,-2-1 0,2-3 0,-2 3 0,-2-3 0,-1 1 0,-2 0 0,2 1 0,-2-2 0,-3 4 0,-1 4 0,1 3 0,-2 4 0,1 6 0,-4 2 0,0 2 0,0 2 0,0 4 0,0-1 0,0 6 0,0-2 0,0 2 0,0-1 0,0-2 0,0-3 0,0-3 0,0 0 0,0-1 0,0-7 0,0 0 0,0-3 0,5-6 0,-3-1 0,4-5 0,-2 0 0,-3-1 0,3-3 0,-4-1 0,-4-3 0,-2-2 0,-6 2 0,1-7 0,-1-3 0</inkml:trace>
  <inkml:trace contextRef="#ctx0" brushRef="#br0" timeOffset="26">13648 4877 7992,'11'-23'0,"2"0"0,2 0 0,3 0 0,5 1 0,0 4 0,0 3 0,-1 6 0,1 1 0,0 5 0,0 0 0,-4-2 0,0 1 0,0 1 0,4 7 0,-5 2 0,-3 6 0,-4-1 0,-3 1 0,1 4 0,-5 3 0,-1-1 0,-3 1 0,-5 0 0,-2 4 0,-9 4 0,-3-1 0,-2 6 0,-2-2 0,0 0 0,0 0 0,2-3 0,2 3 0,-2-5 0,6 2 0,1-3 0,7-1 0,-2-4 0,5 0 0,0-5 0,4 1 0,0-6 0,0-1 0,5-2 0,3 2 0,2 1 0,1-6 0,6 5 0,2-4 0,-1 1 0,1-1 0,-4-2 0,4 6 0,-4-6 0,4 2 0,-4-2 0,5-2 0,-7 0 0,3 0 0,1 5 0,1 1 0</inkml:trace>
  <inkml:trace contextRef="#ctx0" brushRef="#br0" timeOffset="27">14162 4774 8019,'-6'-19'0,"2"0"0,5 1 0,7-1 0,0 4 0,12 7 0,-10-1 0,1 6 0,-6-3 0,3 3 0,-4 1 0,3-1 0,1 6 0,3 5 0,4 8 0,1 7 0,4 1 0,-1 7 0,-1 1 0,1 6 0,-10-2 0,-2 6 0,-4 4 0,-3 4 0,-5 3-212,-3-4 1,-2 5 211,-1-5 0,-5-3 0,1-4 0,-1-4 0,0 4 0,2-9 0,-5 1 0,0-4 0,-3 1 0,-1-5 0,0-1 0,0-3 0</inkml:trace>
  <inkml:trace contextRef="#ctx0" brushRef="#br0" timeOffset="28">2680 6786 8155,'31'0'0,"-17"-6"0,2 8 0</inkml:trace>
  <inkml:trace contextRef="#ctx0" brushRef="#br0" timeOffset="29">3952 6841 8251,'-2'-10'0,"-1"2"0,1 3 0,-7 4 0,6-3 0,-1 3 0,3-4 0,-3 5 0,2 0 0,-3 0 0,5 1 0,0 3 0,0 2 0,0 6 0,0-1 0,0 1 0,0-1 0,0 0 0,0 1 0,0-1 0,0 1 0,0-1 0,0 2 0,0 2 0,0-2 0,0 2 0,0-2 0,0-2 0,0 0 0,0 1 0,0-1 0,0 1 0,0-1 0,0-5 0,2 0 0,1-6 0,-1 0 0,8 0 0,-4 0 0</inkml:trace>
  <inkml:trace contextRef="#ctx0" brushRef="#br0" timeOffset="30">3746 7606 7953,'-8'-4'0,"1"1"0,4-1 0,-2-1 0,5 4 0,-5-5 0,4 8 2,-3 2 0,3-2 0,1 6 1,-1-1-2,-3 5 1,2-1-2,-1 1 1,1 3-1,2 0 1,2 4-1,1-4 0,0 2 0,5-2 0,-5-2 0,5 2 0,0-2 0,3-2 0,2 0 0,2 1 0,-2-5 0,2 1 0,3-5 0,1 0 0,2-1 0,2-2 0,0-5 0,0-3 0,0-6 0,-1-1 0,-3-5 0,1 0 0,-3 3 0,2-2 0,-2 0 0,-6-4 0,-4 0 0,-4 0 0,-3 4 0,-3 0 0,-5 4 0,-7-4 0,-4 5 0,-8-1 0,-2 3 0,-5 5 0,-1 2 0,1 5 0,0 5 0,0 2 0,1 7 0,2 1 0,7 6 1,5-2 0,9-2 1,-2 3-2,9-7 0,3 9 0,6-4 0</inkml:trace>
  <inkml:trace contextRef="#ctx0" brushRef="#br1" timeOffset="31">4957 6887 8173,'0'-7'0,"0"2"0,0 5 0,0 5 0,0-3 0,0 8 0,0-8 0,0 6 0,0-4 0,0 3 0,0 1 0,0 3 0,0 1 0,0-5 0,0 1 0,0 0 0,0 3 0,0 1 0,0-5 0,0 1 0,0-4 0,0 3 0,0-4 0,0 2 0,0-5 0,0-5 0,0 2 0,0-4 0,-2 0 0,-1 0 0,1-4 0,-1 4 0,1 1 0,2-2 0,0 0 0,0-3 0,0-1 0,0 5 0,0-1 0,0 4 0,0-3 0,0 4 0,0-7 0,0 9 0,5-4 0,2 10 0,4 1 0</inkml:trace>
  <inkml:trace contextRef="#ctx0" brushRef="#br1" timeOffset="32">4979 7412 8180,'-5'-6'0,"4"1"0,-4 5 0,5 0 0,0 5 0,0-3 0,0 6 0,0 0 0,0 3 0,0 4 0,0 0 0,0 6 0,0-2 0,0 2 0,0 2 0,0 0 0,0 0 0,4 0 0,0 0 0,-1-4 0,-3 0 0,0-5 0,0 1 0,2-2 0,2-2 0,-3-5 0,4 4 0,-5-8 0,0 3 0,0-5 0,0-5 0,0-2 0</inkml:trace>
  <inkml:trace contextRef="#ctx0" brushRef="#br1" timeOffset="33">2181 6864 8449,'5'-6'0,"-3"1"0,8 5 0,-9 0 0,4 0 0,0 0 0,-3 0 0,3 0 0,0 0 0,-3 0 0,6 0 0,-6 1 0,2 3 0,-1-3 0,1 3 0,-2-2 0,6 2 0,-4-3 0,3 3 0,-3-3 0,4-1 0,-5 0 0,5 0 0,0 0 0,3 0 0,0 0 0,-3 0 0,0 0 0,-5 2 0,5 1 0,0-1 0,-1 3 0,1-5 0,0 5 0,3-4 0,0 4 0,1-5 0,-1 0 0,1-4 0,-1 1 0,0-1 0,1 4 0,-1 0 0,1 0 0,-1 0 0,-3 4 0,-1-1 0,-3 2 0,4-1 0,-6-2 0,7 4 0,-5-2 0,5-3 0,-3 4 0,6-5 0,-1 0 0,1 0 0,-1 0 0,-3 0 0,-1 0 0,1 0 0,3 0 0,1 0 0,-5 0 0,1 0 0,-4 1 0,3 3 0,-3-3 0,4 3 0,-1 3 0,5-6 0,-1 4 0,1-5 0,-1 0 0,-3 0 0,-1 0 0,-3 0 0,4 0 0,-5 0-1,5 0 0,0 0-5,3 0 1,-3 0 0,-1 0 1,1 0 0,3 0 1,1 0 1,-1 0 0,1-1 0,-1-3 0,0 3 0,1-3 1,-1 2 0,1 2 1,-1-1 0,1-3 0,-1 3 0,0-3 0,-3 3 0,0 1 0,-5 0 0,5 0 0,0 0 0,-1 0 0,1 0 0,-4 0 0,3 0 0,-3 0 0,4 0 0,-4 0 0,3 0 0,-3 0 0,4 0 0,-5 0 0,5 0 0,-5 0 0,7 0 0,-4 0 0,5 0 0,-3 0 0,0 0 0,-4 0 0,3 0 0,-3 0 0,4 0 0,-1 0 0,5 0 0,-5 0-1,1 0 0,-1-4-11,5 0 7,-1 1 0,1 1 0,-1-1 0,-3 1 1,-1-2 0,-3 3 0,4 1 1,-4 0-1,3 0 0,-3 0-3,4 0 3,-6 0 2,8 0 1,-3 0-1,4 0 1,0 0 0,1 0 1,-1 0 0,1-4 0,-1 1-1,1-1 1,-1 4-1,0 0 1,-3 0-1,0 0 1,-5 0 0,5 0-1,0 0 1,3 0 0,1 0 0,-1-1 0,0-3 0,1 2 0,-1-1 0,1-2 0,-1 1 0,0-1 0,1 1 0,-1 3 0,1-3 0,-1 1 0,1-1 0,-1 3 0,0-3 0,1 3 0,-1 1-2,1 0 1,-5 0-6,1 0 3,0 0 0,3-4 0,0 0 0,1 1 0,-1 3 0,1-2 0,-1-1 1,0 1 0,1-1 0,-1-3 1,1 3 0,-1-2 0,1 1 1,-1 2 0,0-1 0,1-2-1,-1 1 1,1-1 0,-1 1 0,1 3 1,-1-3 0,-3 1 0,-1-1 0,1 3 0,3-3 0,1-2 0,-1 1 0,0-3 0,1 2 0,-1 2 0,1 2 0,-1-6 0,1 6 0,-1-2 0,0-1 0,1 1 0,-1 0 0,6-1 0,-1 2 0,3-4 0,-6 3 0,-5-4 0,0 2 0,8-2 0,-4-2 0,4 3 0,-4 0 0,0 0 0,-1-1 0,1-3-1,-1-1 0,-3 6-1,-1 2 1,-3-1 0,4 1 0,-5-3 0,5 3 1,-4-1 0,3 1 0,1 1 0,4-4 0,-5 3 0,1-4 0,-1 1 0,5-5 0,-1 1 0,-1 3 0,-2 1 0,1 3 0,-5-4 0,5 1 0,-3-5 0,5 1 0,-3-1 0,0 1 0,-5 5 0,5 2 0,-4-3 0,3 0 0,-4 0 0,1 0 0,1 3 0,-1-4 0,4 1 0,-2-5 0,1 1 0,3 0 0,-7-1 0,4 1 0,-3 3 0,4 1 0,-6-1 0,7-4 0,-5 1 0,5 0 0,-4-1 0,3 1 0,2 1 0,-3 2 0,0-2 0,0 2 0,0 2 0,0-2 0,4 1 0,-4-5 0,-1 5 0,2-1 0,-4 0 0,4-3 0,-2 3 0,1 1 0,4-1 0,-4-3 0,0-1 0,0 1 0,1-1 0,2 1 0,-2 0 0,0-1 0,-4 1 0,4 3 0,-4 1 0,1-1 0,-1-3 0,-3 3 0,3 0 0,1 1 0,-1-5 0,4 1 0,-1-1 0,4 1 0,-3 0 0,-1-1 0,-3 5 0,4-1 0,-4 0 0,3-3 0,-4 3 0,1 1 0,2-1 0,-5-3 0,3-1 0,1 5 0,-1-1 0,0 0 0,-4-3 0,0 0 0,1 3 0,3 0 0,-3 1 0,3-5 0,1 5 0,-1-1 0,1 4 0,-1-3 0,-3 3 0,3-4 0,-2 2 0,2-2 0,-3-2 0,4 4 0,-3-4 0,1 2 0,-1 2 0,2 2 0,-3-3 0,0 0 0,3-1 0,-3 1 0,9-5 0,-3 1 0,4-1 0,0 1 0,1 0 0,-4 3 0,-1 0 0,-3 5 0,4-5 0,-6 5 0,8-2 0,-3 0 0,3 3 0,-3-6 0,4 6 0,-5-9 0,4 9 0,-2-6 0,2 6 0,-4-3 0,0 0 0,0 3 0,-6-3 0,1 5 0,3 0 0,-3 0 0,4 0 0,-4 0 0,3 0 0,-3 0 0,9 0 0,-8 0 0,8 0 0,-9 0 0,4 0 0,0 0 0,-3 0 0,3 0 0,-4 0 0,3 0 0,-3 0 0,4 5 0,0-3 0,-4 4 0,3-2 0,-3-3 0,3 5 0,0-2 0,0-1 0,-4 4 0,0-4 0,1 6 0,3-6 0,-3 3 0,3-3 0,1 0 0,-1 5 0,0-6 0,1 8 0,1-3 0,1 0 0,-4 1 0,4-6 0,-6 8 0,4-3 0,-5 4 0,0 1 0,0-1 0,0-3 0,0-1 0,0 1 0,1 3 0,3 1 0,-3-5 0,3 1 0,-3 0 0,-1 3 0,0 0 0,0-3 0,0 0 0,4-5 0,0 5 0,0-4 0,-4 4 0,0-5 0,0 5 0,0-6 0,5 9 0,-4-9 0,3 6 0,-1-4 0,0 3 0,-1-3 0,1 4 0,-1-5 0,-2 5 0,0-4 0,0 3 0,0-4 0,0 7 0,1-5 0,3 3 0,-3-2 0,3-2 0,-3-3 0,-1 9 0,0-7 0,0 5 0,0-5 0,0 5 0,0-4 0,0 3 0,1-4 0,3 1 0,-3 2 0,5-3 0,-6 4 0,0-3 0,0 4 0,5-6 0,-4 5 0,3-4 0,2-1 0,-5 4 0,3-2 0,-3-3 0,1 8 0,1-5 0,-1 1 0,2-1 0,-3-2 0,-1 6 0,0-4 0,0 3 0,0-3 0,0 4 0,0-5 0,0 5 0,4-4 0,-1 3 0,1-4 0,-3 6 0,3-5 0,-2 5 0,3-3 0,0 5 0,-4 1 0,3-1 0,2 1 0,-5-1 0,3 0 0,3 1 0,-2-1 0,2 1 0,2-5 0,-5 1 0,4-4 0,-5 3 0,6-3 0,-1 4 0,-2-6 0,2 2 0,-4 1 0,3-1 0,1 5 0,2-7 0,-2 6 0,1-4 0,-6 3 0,5-3 0,-4 4 0,3-4 0,-3 3 0,5-3 0,-1 4 0,-2-4 0,2 3 0,-1-3 0,5 4 0,-5-5 0,1 5 0,-1-4 0,5 3 0,-1-4 0,1 1 0,-1 2 0,1-1 0,-1 3 0,0 2 0,1-8 0,-1 6 0,1-4 0,-1 3 0,-3-3 0,-1 4 0,1-4 0,3 3 0,1 0 0,-1 0 0,1 2 0,-1-5 0,0 4 0,1-5 0,-1 5 0,1-4 0,-1 3 0,1-3 0,3 1 0,0-1 0,0-3 0,-3 3 0,3-1 0,0 1 0,2-3 0,-2 3 0,-2 1 0,2-1 0,-3 1 0,0-2 0,-1 0 0,1 5 0,0-2 0,4 2 0,-4 0 0,4-4 0,-2 4 0,1-4 0,-1 3 0,5-3 0,-5 4 0,1-5 0,3 3 0,1-3 0,-1-1-1,1 1 1,-2 2-2,2-1 1,3 1 0,-3-1 1,-1-1 0,1 4 0,-1-3 0,1 4 0,2-4 0,-2 3 0,1-3 0,0 4 0,1-5 0,-2 5 0,3-5 0,1 0 0,-1 2 0,1-1 0,0 4 0,0-4 0,0-1 0,0-3 0,-1 4 0,1 0 0,0 0 0,0-4 0,0 0 0,0 0 0,-1 1 0,1 3 0,-4-3 0,0 3 0,-1-3 0,1-1 0,-1 0 0,-3 0 0,-2 0 0,2 0 0,-2 0 0,-2 0 0,2 0 0,2 0 0,-6 0 0,2 0 0,-2 0 0,3 0 0,-1 0 0,1 0 0,-5 0 0,1 0 0,-1 0 0,5 0 0,-1 0 0,-3 4 0,-1 0 0,1 0 0,4-4 0,-1 0 0,0 0 0,1 0 0,-5 4 0,1-1 0,0 1 0,3-4 0,0 0 0,1 0 0,-1 1 0,1 3 0,-1-3 0,1 3 0,-1-2 0,0-2 0,1 3 0,-1 1 0,1 0 0,-1-4 0,1 1 0,-1 3 0,0-3 0,1 3 0,-1-3 0,1-1 0,-1 0 0,0 0 0,5-1 0,-1-3 0,0 3 0,-3-3 0,-5 3 0,1 1 0,-2-1 0,2-3 0,2 3 0,-4-4 0,2 5 0,-1 0 0,-3 0 0,4 0 0,-4 0 0,3 0 0,-4 0 0,7 0 0,-7 0 0,4 0 0,-4 0 0,2 0 0,-5 1 0,0 3 0,-2-2 0,-1 6 0,0-1 0,-4 5 0,-11-1 0,-6 1 0</inkml:trace>
  <inkml:trace contextRef="#ctx0" brushRef="#br1" timeOffset="34">7698 6578 8128,'-12'0'0,"1"0"0,3-3 0,1-1 0,4-1 0,-1 1 0,3 1 0,1-4 0,1 3 0,3-4 0,2 2 0,6-2 0,-1-2 0,1 3 0,4-2 0,3 1 0,3-6 0,1 3 0,5-4 0,2-1 0,3 2 0,1-5 0,4 0 0,0-4 0,8 1-142,-4-1 1,4 1 141,-8 3 0,-5-1 0,-7 5 0,-2-1 0,-1 5 0,-5 1 0,-3 2 0,-6 2 0,-1 2 0,-6 3 0,3-4 141,-5 10 1,-1 1-142,-3 6 0,3-6 0,-14 9 0,2-2 0</inkml:trace>
  <inkml:trace contextRef="#ctx0" brushRef="#br1" timeOffset="35">7629 6419 8091,'-6'-6'0,"1"0"0,5-5 0,1 4 0,3 4 0,-2 1 0,6 2 0,-6 0 0,5 0 0,-3 0 0,-3 0 0,4 0 0,-5 5 0,0 3 0,0 2 0,0 2 0,-5-1 0,-3 0 0,-2 5 0,-1-1 0,-5 5 0,1-1 0,-8 1 0,4 0 0,-5 1 0,5-2 0,-1 1 0,1-1 0,2-2 0,6-6 0,1 1 0,2-1 0,3-3 0,5-1 0,0-4 0,5 2 0,3-5 0,7 0 0,4 0 0,5-5 0,7-3 0,-1-3 0,8-4 0,-7 6 0,-5-3 0,-2 9 0,4-8 0,2 5 0</inkml:trace>
  <inkml:trace contextRef="#ctx0" brushRef="#br1" timeOffset="36">8954 6053 8258,'-5'-6'0,"-1"-3"0,-6 5 0,1 0 0,-1 4 0,3 0 0,-2 0 0,2 1 0,-6 3 0,-3 4 0,-1 7 0,-3-1 0,0 5 0,3 5 0,0 7 0,3 2 0,-3 1 0,7 0 0,0 0 0,6-3 0,6-1 0,1-3 0,3 3 0,4-4 0,7 1 0,3-7 0,4-1 0,1-5 0,0 1 0,0-2-1,0-2 1,3-4-2,1-4 0,1-3 1,-1-3 0,1-4 1,2-4 0,2-6 0,-6-2 0,5-4 0,-5-3 0,1 2 0,-4-3 0,-1-1 0,-3 1 0,-3-3 0,-5 3 0,-4-3 0,-3 3 0,-3-1 0,-1 2 0,-9 2 0,-2-3 0,-8 3 0,0 1 0,-4 1 0,-4 3 0,-2 3 0,-5 4 0,2 6 0,-2 2 0,6 4 0,-7 4 0,4 7 0,-9 7 0,0 5 0</inkml:trace>
  <inkml:trace contextRef="#ctx0" brushRef="#br1" timeOffset="37">8703 6350 8239,'-12'0'0,"6"0"0,1 0 0,6 0 0,3 0 0,-2 0 0,6 0 0,0 0 0,3 0 0,4 4 0,1 0 0,4-1 0,-1-3 0,8-1 0,3-3 0,-1 2 0,2-6 0,-1 1 0,4-5 0,-3 5 0,-1-1 0,-3 0 0,3-3 0,-9 5 0,10 0 0,-6 6 0</inkml:trace>
  <inkml:trace contextRef="#ctx0" brushRef="#br1" timeOffset="38">9399 6236 8233,'0'-12'0,"0"1"0,0 0 0,0 4 0,0 2 0,0 5 0,5 0 0,2 0 0,4 0 0,2 0 0,2 0 0,-1 0 0,5 0 0,-4 0 0,4 0 0,-3 0 0,3 0 0,-4 0 0,4 0 0,-5-1 0,1-3 0,-6 3 0,-1-3 0,-1 3 0,5 1 0,-1 0 0,0 0 0</inkml:trace>
  <inkml:trace contextRef="#ctx0" brushRef="#br1" timeOffset="39">9434 6361 8199,'11'0'0,"-2"0"0,2 0 0,-2 0 0,6 0 0,3 0 0,1 0 0,2 0 0,-2 0 0,6-3 0,-2-1 0,-2-1 0,-2 1 0,-1 1 0,1-4 0,2 4 0,-6-1 0,0-2 0,1 5 0,2-4 0</inkml:trace>
  <inkml:trace contextRef="#ctx0" brushRef="#br1" timeOffset="40">9993 6053 8110,'0'-11'0,"0"-1"0,0 5 0,0-1 0,2 5 0,1 0 0,-1-4 0,3 6 0,-4-3 0,3 8 0,-3 6 0,3 5 0,1 6 0,-1-2 0,1 4 0,-1 3 0,-3 3 0,3 6 0,-3-1 0,-1 0 0,0 0 0,0 1 0,4-1 0,0 0 0,-1-1 0,-3-2 0,0-3 0,0-6 0,4-4 0,0-3 0,4-6 0,-5-1 0,6-5 0,-2 7 0,4-4 0</inkml:trace>
  <inkml:trace contextRef="#ctx0" brushRef="#br1" timeOffset="41">11033 5939 8161,'0'-12'0,"0"1"0,0 0 0,0 3 0,0 0 0,0 6 0,0-3 0,-2 5 0,-2 0 0,2 0 0,-6 0 0,1 1 0,-5 3 0,1 2 0,-1 6 0,0 0 0,-3 4 0,2-3 0,-2 6 0,2 2 0,2 5 0,-1 2 0,1 3 0,3 6 0,0-3 0,5 6 0,-5-1 0,5-1 0,0-4 0,1 4 0,2 0 0,0 0 0,0-4 0,5-1 0,3-2 0,6-3 0,1-5 0,6-2 0,-2-2 0,1 1 0,-1-4 0,1-2 0,-5-7 0,1 3 0,-5-2 0,1-2 0,-1 2 0,0-4 0,1 3 0,-6-4 0,4 7 0,-8-9 0,4 4 0,-2-5 0,-3 0 0,4 0 0,-5 0 0</inkml:trace>
  <inkml:trace contextRef="#ctx0" brushRef="#br1" timeOffset="42">11261 6110 8187,'0'-6'0,"0"-4"0,0 8 0,0-3 0,0 5 0,0 5 0,0 3 0,0 3 0,0 5 0,0 1 0,0 6 0,0 0 0,0 0 0,0 4 0,0-1 0,0 5 0,0-5 0,4 4 0,0-8 0,3 6 0,-3-9 0,4 4 0,-5-8 0,3 1 0,-3-5 0,-1-3 0,1-1 0,-1-4 0,-2 3 0,0-2 0,0-3 0,0 4 0,-5-5 0,-2 0 0</inkml:trace>
  <inkml:trace contextRef="#ctx0" brushRef="#br1" timeOffset="43">11455 6179 8256,'0'-12'0,"0"1"0,0-1 0,0 1 0,0 0 0,0 4 0,0 2 0,1 5 0,3 0 0,-3 1 0,3 3 0,-2 8 0,-2 7 0,0 2 0,0 2 0,0 2 0,0 6 0,0-4 0,0 7 0,0-2 0,0 2 0,0-1 0,0-3 0,0-2 0,0-5 0,0-5 0,0-3 0,0-2 0,0-2 0,3-3-2,1-1-2,5-4 0,-3 2 1,6-5 0,-6-1-1,-2-3 4,-3-2 0,-1-6 0,0 1 0</inkml:trace>
  <inkml:trace contextRef="#ctx0" brushRef="#br1" timeOffset="44">11467 6419 8229,'0'-12'0,"0"4"0,0 1 0,0-1 0,0-3 0,1 3 0,3 1 0,2 4 0,5-2 0,1 5 0,-1 0 0,1 0 0,0 1 0,4 3 0,-4 2 0,3 6 0,2-1 0,-2 1 0,6-1 0,-2 1 0,-2-2 0,2-3 0,-3 2 0,3-5 0,-4 0 0,4-4 0,-4 0-1,4 0 0,-5-5 1,1-3 0,-2-2 0,-2-1 0,1-1 0,-1 1 0,-1-2 0,-2-2 0,-3 1 0,-5-5 0,0 1 0,0-1 0,-1-3 0,-3 3 0,-2-1 0,-6 1 0,1-3 0,-1 3 0,1 2 0,0-2 0,0 5 0,4-2 0,0 5 0,4 3 0,1-2 0,-3 9 0,5-4 0,0 5 0</inkml:trace>
  <inkml:trace contextRef="#ctx0" brushRef="#br1" timeOffset="45">12163 6064 8122,'-1'-6'0,"-3"2"0,3 2 0,-3-2 0,3 3 0,1-4 0,0 20 0,1-1 0,3 12 0,-2 0 0,6 1 0,-5-2 0,0 5 0,4 0 0,0 0 0,0-1 0,0-2 0,-3-4 0,4-1 0,-4-4 0,3-6 0,-4-1 0,0 1 0,4-6 0,-6-1 0,4-5 0,-5 0 0,-10 0 0,-3 0 0</inkml:trace>
  <inkml:trace contextRef="#ctx0" brushRef="#br1" timeOffset="46">11923 6133 8122,'0'-13'0,"0"-2"0,0 2 0,0-2 0,5 6 0,3 2 0,3 3 0,5-4 0,1 6 0,6-2 0,1 3 0,3 1 0,2-4 0,6 0 0,3 0 0,0 4 0,-4 0 0,-4 0 0,-4 0 0,0 0 0,-1 0 0,-3 0 0,-4 0 0,-3 0 0,-2 0 0,-2 0 0,-4 0 0,-1 0 0,-2 0 0,-3 0 0,4 5 0,-5-2 0,0 4 0,0-1 0,0 5 0,0-1 0,0 9 0,0-2 0,0 5 0,0-1 0,0 5 0,4 4 0,0 0 0,0-1 0,-4 2 0,1-5 0,3 5 0,-2-7 0,6-1 0,-4-2 0,3-5 0,-3-1 0,4-4 0,-4-1 0,3-2 0,-4-3 0,2-5 0,-5 0 0,0 0 0</inkml:trace>
  <inkml:trace contextRef="#ctx0" brushRef="#br1" timeOffset="47">12392 6179 8122,'11'-18'0,"-1"-2"0,-2 4 0,6 1 0,-3 4 0,7-1 0,-3 1 0,4 3 0,-4 1 0,6 3 0,-2-4 0,2 6 0,2-2 0,0 3 0,0 1 0,0 5 0,0 2 0,-6 3 0,-1 2 0,-8 4 0,0 3 0,-5 3 0,0 1 0,-6 0 0,-5 0 0,-7 4 0,-4 4 0,-3-2 0,-1 2 0,-2-6 0,2 2 0,-2 0 0,6 0 0,2-1 0,2-7 0,7 1 0,5-5 0,1 0 0,2-3 0,2-5 0,1 1 0,9-4 0,7 3 0,1-4 0,-1 1 0,5-3 0,-5-1 0,5-4 0,-5 0 0,-1-3 0,1 3 0,-5-5 0,1 1 0,-2 3 0,-1 2 0,-1-4 0,-5 1 0,1-4 0,-4 2 0,-1-2 0,3 4 0,-5-6 0,0 6 0,0 1 0,0 5 0,0 5 0,1 1 0,3 6 0,-2 3 0,6 0 0,-4 0 0,3-3 0,1-5 0,3 1 0,5-2 0,-1 2 0,5 1 0,-1-5 0,-1-1 0,1-3 0,0-1 0,4-3 0,-4-2 0,0-5 0,-1-5 0,1 1 0,-1-5 0,-3 1 0,-3-3 0,4-1 0,-5 2 0,-3 2 0,1-3 0,-6 3 0,1 1 0,-4-1 0,-1 4 0,-3-4 0,-2 5 0,-6-1 0,1 3 0,0 5 0,-1 2 0,1 0 0,-1-2 0</inkml:trace>
  <inkml:trace contextRef="#ctx0" brushRef="#br1" timeOffset="48">13317 6179 8169,'-8'-4'0,"1"0"0,4 0 0,-1 4 0,8 0 0,-1 2 0,4 1 0,1 5 0,3 7 0,1 3 0,-1 5 0,-1 0 0,-2-1 0,2 6 0,-2 3 0,0 1 0,0-2 0,1 2 0,-5-6 0,0 2 0,-4-1 0,0-8 0,0 0 0,0-5 0,0-3 0,5-4 0,-4-2 0,14-10 0,-2-2 0</inkml:trace>
  <inkml:trace contextRef="#ctx0" brushRef="#br1" timeOffset="49">13180 6236 8107,'5'-18'0,"-3"0"0,6 3 0,1 2 0,6-2 0,3 4 0,5 3 0,-2 3 0,-2 5 0,3 0 0,-3 0 0,6 0 0,2 0 0,5 6 0,-2 6 0,2-1 0,-2 4 0,2 3 0,-5 1 0,-2-1 0,-6 1 0,1-1 0,-4 1 0,-1 2 0,-4-2 0,-3-1 0,-1 1 0,-4-5 0,1 1 0,-3 2 0,-1-2 0,-1 4 0,-3-4 0,-4 2 0,-7-2 0,1-1 0,-5 5 0,-4-5 0,-3 1 0,-5 2 0,5-2 0,-5-4 0,4-3 0,1-5 0,3 0 0,0 4 0,0-1 0</inkml:trace>
  <inkml:trace contextRef="#ctx0" brushRef="#br1" timeOffset="50">13854 6156 8090,'0'-6'0,"0"0"0,0 8 0,0 2 0,0 2 0,0 5 0,0 4 0,0 1 0,0 4 0,0-1 0,0 3 0,0 0 0,-2 1 0,-2 0 0,2 4 0,-6-1 0,6 1 0,-2-4 0,3-1 0,1-3 0,0 1 0,0-5 0,1 0 0,3-3 0,3-1 0,9 1 0,-2-1 0,5 0 0,-2-4 0,2-3 0,3-3 0,-3-1 0,1 0 0,-1 0 0,2 0 0,-6 0 0,0-4 0,-3 0 0,-1-1 0,0 1 0,-4 2 0,-4-6 0,-1 6 0,-2-3 0</inkml:trace>
  <inkml:trace contextRef="#ctx0" brushRef="#br1" timeOffset="51">13785 6464 8005,'0'-11'0,"0"-1"0,5 5 0,3-1 0,6 6 0,1-2 0,5 3 0,-1 1 0,3 0 0,1 0 0,3-2 0,1-2 0,3 3 0,-3-3 0,0 3 0,-4 1 0,-6 0 0,5-5 0,-4-1 0</inkml:trace>
  <inkml:trace contextRef="#ctx0" brushRef="#br1" timeOffset="52">13888 6213 8072,'-7'-18'0,"2"2"0,5 4 0,5 1 0,3-1 0,3 6 0,5 2 0,-2 3 0,5 1 0,0 0 0,4 0 0,-3 0 0,3 0 0,-3 0 0,7 0 0,-5 0 0,-2 0 0,1 0 0,-2 0 0,-2 0 0,-2 0 0,-2 4 0,-2 0 0,-1 1 0,-2-1 0,1-2 0,-6 6 0,5-5 0,-4 5 0,3 1 0,-3 6 0,4-1 0,-4 5 0,0 0 0,-4 4 0,3 4 0,1-1 0,0 5 0,-4-5 0,0 2 0,0-1 0,4-7 0,0 3 0,-1-4 0,-3 0 0,0 2 0,0-6-4,0 0-4,0-4 3,0-4 3,0-2 1,0-6 1,0-3 0,0 1 0,0-4 0,-5 3 0,-2-4 0,-9 1 0,-1-5 0</inkml:trace>
  <inkml:trace contextRef="#ctx0" brushRef="#br1" timeOffset="53">14162 6293 8052,'0'-28'0,"5"5"0,3 0 0,3 0 0,4 4 0,-1 3 0,5 1 0,-4 2 0,4 2 0,1 0 0,2 4 0,0 2 0,-3 5 0,3-4 0,-3 0 0,2 0 0,2 4 0,-4 0 0,0 0 0,-5 4 0,1 0 0,-2 5 0,-2-2 0,-3 5 0,0 3 0,-6-1 0,2 5 0,-4 0 0,-4 4 0,-2 0 0,-6 0 0,-8 3 0,-3 1 0,-2 0 0,2-5 0,1 1 0,3 0 0,3-1 0,4-3 0,1 1 0,0-5 0,4 0 0,3-3 0,3-1 0,1 1 0,0-1 0,1-4 0,3-4 0,3 2-1,4-1 1,4 0-2,0-4 0,5 1 0,-5 3 0,5-3 0,-1 3 0,3-3-1,0-1 0,-2 2 0,-1 1 0,-5-1 3,1 2 0,-3 2 0,0 0 0</inkml:trace>
  <inkml:trace contextRef="#ctx0" brushRef="#br1" timeOffset="54">14607 6053 7954,'0'-30'0,"0"-1"0,2 7 0,1 1 0,4 7 0,4 8 0,-3 3 0,-1 5 0,-4 0 0,3 0 0,-2 0 0,2 5 0,6 3 0,1 3 0,2 4 0,-1 7 0,5 5 0,0 4 0,4 0 0,-1 3 0,1 4 0,-4-1 0,0 5 0,-5-4 0,2 4 0,-5 0 0,-3 3 0,-3 1 0,-5 0 0,0-4 0,0-1 0,-2-3 0,-1 4 0,0-9 0,-5 2 0,1-5 0,-5 0 0,1 3 0,-11-8 0,-2 3 0</inkml:trace>
  <inkml:trace contextRef="#ctx0" brushRef="#br0" timeOffset="55">16115 4785 8127,'-1'-6'0,"-3"2"0,2-2 0,-3 3 0,5-4 0,0 4 0,0-2 0,-5 0 0,4 4 0,-4-4 0,5 5 0,-5 0 0,4 0 0,-9 0 0,7 0 0,-5 0 0,6 1 0,-2 3 0,1 2 0,0 6 0,1 0 0,-1 3 0,0-1 0,-1 5 0,3 2 0,-3 5 0,3-2 0,1 3 0,0 1 0,0-1 0,1-1 0,3-3 0,-1 4 0,4-1 0,1 1 0,3-4 0,1 4 0,-1-1 0,0 1 0,1-4 0,-1 3 0,1 1 0,-5 0 0,1-4 0,-6-1 0,2 1 0,-2 0 0,-2 0 0,0-3 0,0 3 0,-4-6 0,0 5 0,-5-3 0,1 0 0,0 2 0,0-6 0,-2 0 0,2-3 0,2-2 0,-2-3 0,1 2 0,-5-5 0,5 4 0,-1-4 0,0-1 0,-3-3 0,-4 0 0,-1 0 0,1 0 0,4 0 0,-1-1 0,1-3 0,0-2 0,-1-6 0,2 1 0,2 0 0,-7-1 0,2 1 0</inkml:trace>
  <inkml:trace contextRef="#ctx0" brushRef="#br0" timeOffset="56">15806 5322 8127,'12'0'0,"-1"0"0,2 0 0,2 0 0,0-4 0,8 1 0,-2-1 0,5 4 0,-3-4 0,-4 0 0,3-1 0,-3 1 0,-3 3 0,-1-3 0,-6 3 0,-1 1 0,-4-1 0,3-3 0,-4 3 0,2-5 0,-5 6 0,0 0 0</inkml:trace>
  <inkml:trace contextRef="#ctx0" brushRef="#br0" timeOffset="57">16389 5356 8154,'-6'0'0,"1"0"0,5 2 0,0 1 0,1-1 0,3 2 0,-3 2 0,8 0 0,-5 6 0,1-5 0,-2 1 0,3-1 0,1 5 0,3-1 0,-2 1 0,-2-1 0,2 1 0,-1-1-1,5 0 0,-1 1-3,1-1 1,-5 1-2,1-1 1,0 1-1,3-1 1,0 0 0,1 1 0,-5-1 0,1 1 0,-4-2 0,3-3 1,-3 4 0,4-4 0,-6 0-2,2 0 0,-2-4 2,-2 7 1,0-9 1,0 4 1,0-5 0,0-5 0,0-1 0</inkml:trace>
  <inkml:trace contextRef="#ctx0" brushRef="#br0" timeOffset="58">16640 5334 8002,'0'-8'0,"0"0"0,0 6 0,0-3 0,0 5 0,0-5 0,0 3 0,0-3 0,0 5 0,0 5 0,-5 2 0,-2 4 0,-4-2 0,0 2 0,-6-2 0,-2 7 0,2 1 0,-2 2 0,3-1 0,-3 1 0,4 0 0,-4 4 0,5 0 0,-1 0 0,2-4 0,2 0 0,-1 0 0,1 4 0,1-6 0,2-1 0,-1 0 0,5-1 0,-3 1 0,3-5 0,0 0 0,4 1 0,-1-2 0,-3-2 0,3-3 0,-4-5 0,5 0 0,0 0 0</inkml:trace>
  <inkml:trace contextRef="#ctx0" brushRef="#br0" timeOffset="59">16732 5356 7980,'0'-7'0,"0"-1"0,0 1 0,0-5 0,0 1 0,0-1 0,1 5 0,3-1 0,-3 0 0,4-3 0,-5 0 0,0 3 0,0 0 0,0 6 0,0-3 0,0 5 0,0 5 0,0 2 0,0 5 0,0 3 0,0 3 0,0 5 0,0 0 0,0-1 0,-1 2 0,-3 3 0,3 2 0,-3 6 0,1-1 0,-1 0 0,3-3 0,-3-1 0,3-1 0,1 2 0,4-3 0,0-6 0,5-4 0,-2-3 0,0-2 0,0-1 0,-3-2 0,4-3 0,-5 0 0,5-4 0,-5-1 0,7 3 0,-9-5 0,4 0 0,-5 0 0,-5-10 0,-1-3 0</inkml:trace>
  <inkml:trace contextRef="#ctx0" brushRef="#br0" timeOffset="60">16994 5402 7890,'-6'-5'0,"1"2"0,5-4 0,-5 4 0,3-7 0,-3 9 0,5 1 0,0 6 0,0 6 0,0 0 0,0 4 0,-5-2 0,-2 5 0,0 0 0,0 3 0,0 0 0,0-3 0,-2 6 0,5-2 0,-4-1 0,5-3 0,-1-4 0,4 4 0,0-5 0,0 1 0,1-2 0,3-2 0,2-3 0,6 0 0,-1-6 0,1 2 0,4-3 0,3-1 0,3-5 0,1-2 0,-2-4 0,-2 0 0,3-4 0,-3 0 0,1-2 0,-1 2 0,-2 1 0,-6-5 0,0 4 0,1-4 0,-6 1 0,-2-1 0,-3-2 0,-1 6 0,-1-4 0,-3 4 0,-3 0 0,-9 3 0,4 2 0,-4 3 0,-1-2 0,-2 5 0,1 0 0,-1 4 0,4 1 0,-4 3 0,5-3 0,-8 10 0,4-5 0</inkml:trace>
  <inkml:trace contextRef="#ctx0" brushRef="#br0" timeOffset="61">16891 5596 7890,'12'0'0,"-1"0"0,5-1 0,-1-3 0,5 3 0,-1-3 0,3-1 0,1 1 0,-1-1 0,1 1 0,0 2 0,0-6 0,-4 4 0,0-3 0,-5 4 0,1-1 0,-2 3 0,-7 1 0,4 0 0,-8 0 0,3 0 0</inkml:trace>
  <inkml:trace contextRef="#ctx0" brushRef="#br0" timeOffset="62">17600 4694 7991,'0'-11'0,"0"4"0,0-3 0,0 9 0,0-4 0,-6 5 0,-1 0 0,-2 5 0,1 2 0,-2 4 0,3 0 0,-7 5 0,-2 4 0,1 2 0,4 5 0,-1-2 0,1 6 0,-4-1 0,-1 5 0,1 3 0,4 0 0,1 4 0,2-4 0,-1 2 0,5-5 0,-3 4 0,3-9 0,0 6 0,4-6 0,0-1 0,0 2 0,4-6 0,0 2 0,5 1 0,-2-1 0,3-2 0,2-6 0,-1 3 0,1-3 0,-1-3 0,1-1 0,-1-2 0,0-2 0,-3 1 0,0-1 0,-1-3 0,5-1 0,-1-4 0,0 2-3,1-5 0,-5 4-4,1 0 1,0-1 1,3-3 5,-5 0 0,5-5 0,-5-1 0</inkml:trace>
  <inkml:trace contextRef="#ctx0" brushRef="#br0" timeOffset="63">17645 5196 7941,'0'-7'0,"0"-1"0,0 4 0,0-3 0,0 4 0,0-2 0,5 5 0,-2 0 0,4 0 0,1 0 0,3 5 0,1 3 0,-1 3 0,1 5 0,0-4 0,4 3 0,-4 2 0,4-2 0,0 4 0,-1-4 0,1 5 0,-5-5 0,3 4 0,-3-4 0,3 1 0,-6 0 0,-2-4 0,2 4 0,-4-5 0,3-3 0,-4 2 0,1-3 0,-3 0 0,-1 0 0,0-4 0,0 2 0,0-5 0,0 0 0</inkml:trace>
  <inkml:trace contextRef="#ctx0" brushRef="#br0" timeOffset="64">17896 5174 7865,'0'-12'0,"0"1"0,2-1 0,2 1 0,2 5 0,2-3 0,-1 5 0,-4 0 0,0 9 0,-6 3 0,-4 7 0,-4 4 0,-6 4 0,-2 4 0,-2 2 0,-2 5 0,-4 0 0,1 1 0,-1-5 0,4 0 0,0 0 0,0 0 0,2-2 0,2-5 0,4-5 0,7-3 0,3-2 0,5-7 0,5-1 0,1-5 0</inkml:trace>
  <inkml:trace contextRef="#ctx0" brushRef="#br0" timeOffset="65">18205 4717 8078,'0'-12'0,"0"5"0,0-1 0,5 6 0,-4-3 0,4-1 0,-5 5 0,0 6 0,0 4 0,0 10 0,0 0 0,0 4 0,0 0 0,0 0 0,0 3 0,0 1 0,0 4 0,0-5 0,0 10 0,0-2 0,0 3 0,0-3 0,0 0 0,0 1 0,-1-2 0,-3-3 0,3 3 0,-3-3 0,3-2 0,1-1 0,4-3 0,-1-1 0,6-4 0,-1 0 0,-2-5-1,2 1 0,-4-2-2,3-2 0,-3 1 0,4-1 1,-6-3 0,2-1 0,-3-3 0,-1 4 0,0-4 0,0 3 1,-1-4-2,-3 1 1,3 2 1,-5-5-1,2 3 0,3-3 1,-4-1 1,5 0 0,5 5 0,1 2 0</inkml:trace>
  <inkml:trace contextRef="#ctx0" brushRef="#br0" timeOffset="66">18513 4968 7904,'0'-6'7,"0"-4"0,1 8-4,3-1-2,-2-4 0,3 6-1,-5-4 0,-2 5 0,-1 0 1,0 5-1,-5 3 0,5 2 0,-5 1 0,2 4 0,-2 1 0,-2 4 0,2-1 0,2 4 0,-2 3 0,5-2 0,-5 3 0,5 1 0,0-1 0,1-1 0,2-3 0,0-1 0,0-3 0,5 1 0,3-5 0,2 1 0,2-5 0,3-3 0,0-1 0,5-4 0,-1 1 0,-1-3 0,1-1 0,0-1 0,4-3 0,0-3 0,0-4 0,-2 0 0,-2-1 0,-2-3 0,-6 0 0,1-2 0,-1 2 0,-5 2 0,-2-2 0,-4-3 0,-4-1 0,-2-1 0,-5 1 0,-1-3 0,1 3 0,-6-6 0,-2-2 0,-1 2 0,1 6 0,-1-1 0,4 4 0,1 2 0,4 7 0,-1 0 0,1 4 0,-1 1 0,6-3 0,-4 10 0,4 2 0</inkml:trace>
  <inkml:trace contextRef="#ctx0" brushRef="#br0" timeOffset="67">18764 4740 7993,'0'-12'0,"0"1"0,0 3 0,0 1 0,0 4 0,0-2 0,2 5 0,2 0 0,-2 0 0,6 0 0,-1 6 0,5 6 0,-1 0 0,1 7 0,-1 1 0,0 2 0,0 5 0,-4 0 0,3 4 0,-2 0 0,2-2 0,2 1 0,-1-3 0,0 4 0,0-2 0,-4 1 0,2 2 0,-5-5 0,3 3 0,-3-3 0,0 7 0,-4-4 0,-1 6 0,-3-6 0,-2 2 0,-6-1 0,1-2 0,-1-3 0,0-1 0,-4 1 0,4-3 0,-3-4 0,3-2 0,5-6 0,-2 0 0,5 1 0,0-6 0,4 4 0,0-8 0,-5 3 0,-1-5 0</inkml:trace>
  <inkml:trace contextRef="#ctx0" brushRef="#br0" timeOffset="68">19210 5139 7866,'0'-6'0,"0"1"0,0 5 0,5 0 0,1 0 0,6 0 0,-1 0 0,1 0 0,3-1 0,0-3 0,5 3 0,-1-3 0,3 1 0,1-1 0,0 2 0,-1-6 0,1 6 0,0-2 0,-4-1 0,0 1 0,-5 0 0,1 4 0,-2 0 0,-1 0 0,-6 0 0,-1 0 0,-5 0 0</inkml:trace>
  <inkml:trace contextRef="#ctx0" brushRef="#br0" timeOffset="69">19244 5276 7840,'0'7'0,"1"2"0,3-6 0,3 5 0,4-4 0,0 4 0,1-5 0,1 1 0,2-4 0,4 0 0,7 0 0,0 0 0,4 0 0,-1-1 0,2-3 0,1 2 0,-6-6 0,-3 4 0,-4-4 0,-5 6 0,-2-8 0,-7 3 0</inkml:trace>
  <inkml:trace contextRef="#ctx0" brushRef="#br0" timeOffset="70">20249 4614 7873,'0'-11'0,"0"4"0,0-3 0,0 9 0,0-4 0,0 15 0,0-2 0,0 7 0,0 1 0,0-1 0,-1 6 0,-3-2 0,3 4 0,-3 3 0,3-2 0,1 3 0,0-3 0,0-1 0,0 0 0,0 0 0,0-4 0,0 0 0,0-5 0,0 1 0,1-2 0,3-2 0,-3-3 0,3-1 0,2-4 0,-4 7 0,3-4 0</inkml:trace>
  <inkml:trace contextRef="#ctx0" brushRef="#br0" timeOffset="71">19838 5208 7937,'0'-6'10,"0"0"-7,0 6-2,0-5 0,5 4-1,1-4 1,6 5-1,-1 0 0,1 0 0,-1 0 0,2-4 0,2 0 0,3-1 0,5 2 0,0 1 0,-1-2 0,6-1 0,3 2 0,0-1 0,0 4 0,6-4 0,-3 0 0,3 0 0,-3 4 0,0-1 0,1-3 0,4 3 0,3-3 0,-2-1 0,2 1 0,0-3 0,4 3 0,0-5-107,-1 1 1,0 2 106,-4-2 0,-1 2 0,-6-1 0,-1-2 0,-2 5 0,0-1 0,-4 1 0,-2 3 0,-6-3 0,2 1 0,-6 0 0,0 1 0,-4-2 106,1 3 1,-1 1-107,1 0 0,-6 0 0,4 0 0,-8 0 0,3 0 0,-16 0 0,-1 0 0,-11 0 0</inkml:trace>
  <inkml:trace contextRef="#ctx0" brushRef="#br0" timeOffset="72">19952 5539 8009,'0'-6'0,"0"1"0,0 5 0,0 5 0,0-1 0,0 7 0,4-1 0,0 9 0,3-4 0,-3 4 0,5 0 0,-1 4 0,-2 4 0,2 0 0,-1-2 0,5-6 0,-5 3 0,1-3 0,0 1 0,3-1 0,-1 1 0,-2-4 0,2-1 0,-2-4 0,0 1 0,0-1 0,1-3 0,-5-1 0,3-3 0,-3 4 0,0-6 0,0 5 0,0-4 0,-1-1 0,-3 3 0,0-10 0,-1-2 0,-3-4 0,2-1 0,-6 1 0,1 0 0,-5-1 0,1-4 0,-1-3 0,5-3 0,-1-1 0,4 0 0,-3 1 0,4-5 0,-1 0 0,3-3 0,1 3 0,1-3 0,3 3 0,2 0 0,6 5 0,-1 0 0,1 3 0,-1-3 0,1 3 0,-1 3 0,0 1 0,1 2 0,-1 1 0,2 1 0,2 0 0,-1-1 0,5 1 0,1 3 0,7 1 0,4 0 0,7 0 0,1-4 0,3 4 0,2-3 0,-2-2 0,1 5 0,-1-1 0,1 2 0,-5-2 0,2-1 0,-2 5 0,-3-1 0,3 2 0,-3 1 0,-5-2 0,2 3 0,-6 1 0,-3 0 0,-4 0 0,-5 0 0,2 0 0,-4 0 0,0 0 0,-1 0 0,0 0 0,-4 0 0,-1 0 0,-2 0 0,-3 0 0,-6 0 0,-8-5 0,-9-1 0</inkml:trace>
  <inkml:trace contextRef="#ctx0" brushRef="#br0" timeOffset="73">20272 5562 8014,'0'-11'0,"0"-1"0,4 5 0,0-1 0,-1 5 0,3-7 0,0 4 0,5-6 0,1 6 0,-1 1 0,1 5 0,-5 1 0,1 3 0,-6-1 0,2 4 0,-3 2 0,-1 6 0,0-1 0,0 5 0,-1 0 0,-3 4 0,2 0 0,-6 0 0,4 0 0,-3 0 0,0 1 0,0 2 0,-2-5 0,5 1 0,-4-2 0,5-1 0,-1 1 0,4-5 0,0 0 0,0-3 0,4-5 0,-1 1 0,6-5 0,-2 2 0,4-5 0,1 0 0,-1 0 0,0 0 0,1 0 0,-1 0 0,1 0 0,-1-4 0,1 0 0,-1 0 0,0 3 0,1-3 0,-5 3 0,1-3 0,-5 3 0,7 1 0,-9-5 0,4-2 0</inkml:trace>
  <inkml:trace contextRef="#ctx0" brushRef="#br0" timeOffset="74">20603 5539 7961,'0'-18'0,"0"2"0,0 4 0,0 1 0,0 5 0,0 1 0,5 5 0,-3 5 0,1 2 0,-1 5 0,-2 3 0,3 3 0,1 5 0,0 4 0,-4 4 0,0-2 0,0 2 0,4-5 0,0 5 0,0-6 0,-4 2 0,0-3 0,0-1 0,0-4 0,0 0 0,3-9 0,1 1 0,0-2 0,-4 3 0,0-6 0,0-1 0,0-5 0,0-5 0,0-1 0,0-6 0</inkml:trace>
  <inkml:trace contextRef="#ctx0" brushRef="#br0" timeOffset="75">20866 5562 7971,'0'-18'0,"0"2"0,0 4 0,0 5 0,0-1 0,0 4 0,0-3 0,0 4 0,0-2 0,0 20 0,0-1 0,0 13 0,-4 1 0,0-2 0,0 5 0,4-4 0,0 0 0,0 0 0,0-3 0,0 3 0,2-3 0,2-1 0,-3-5 0,3-3 0,1 1 0,-1 0 0,1-5 0,-2-3 0,-1-6 0,4 3 0,-2-5 0,-3 0 0,4 0 0,-5-5 0,-10-1 0,-3-6 0</inkml:trace>
  <inkml:trace contextRef="#ctx0" brushRef="#br0" timeOffset="76">20523 5516 7951,'8'-11'0,"0"-1"0,0 1 0,8 0 0,5 0 0,6 4 0,8-3 0,0 2 0,7-1 0,-1 2 0,3-2 0,-3 5 0,1-1 0,-7 1 0,1 3 0,-12-4 0,4 5 0</inkml:trace>
  <inkml:trace contextRef="#ctx0" brushRef="#br0" timeOffset="77">21551 5014 8018,'-11'0'0,"3"0"0,1 0 0,4 0 0,-7 0 0,9 0 0,-5 0 0,6 0 0,0 5 0,0 2 0,6 4 0,1 0 0,0-3 0,0-1 0,1 1 0,3 3 0,4-1 0,1-2 0,0 1 0,-1-5 0,4 0 0,8-4 0,-2 0 0,6 0 0,-4-2 0,3-2 0,-5-2 0,2-5 0,-8-1 0,-4 1 0,-2-1 0,-2 1 0,-4-4 0,-3 0 0,-3-1 0,-1 5 0,-1-4 0,-3-1 0,1-3 0,-4 4 0,-2 0 0,-7 4 0,3 0 0,-7 4 0,1 2 0,-3 5 0,-3 1 0,-1 3 0,-2 6 0,-3 5 0,2 5 0,3 0 0,2 5 0,-3 2 0,8 4 0,4 0 0,3-2 0,5 1 0,1 0 0,6 0 0,2 2 0,2-6 0,3 1 0,8-4 0,3-2 0,5-2 0,0-3 0,0-9 0,1 2 0,2-5 0,0 0 0,4-4 0,-1-1 0,2-3 0,1-1 0,-6-3 0,2-2 0,-1 2 0,-7-2 0,3-1 0,-8-6 0,2-1 0</inkml:trace>
  <inkml:trace contextRef="#ctx0" brushRef="#br0" timeOffset="78">22077 4740 8018,'7'-2'0,"1"-1"0,1 1 0,6-1 0,-2 1 0,2 2 0,-3 0 0,0 0 0,3 0 0,0 0 0,2 0 0,-2 0 0,-2 0 0,2 0 0,-2-4 0,-2 1 0,-3-1 0,-1 4 0,1 0 0,3 0 0,-3 0 0,0 0 0,-6-5 0,13 3 0,-2-3 0</inkml:trace>
  <inkml:trace contextRef="#ctx0" brushRef="#br0" timeOffset="79">22556 4580 8018,'0'-12'0,"0"1"0,0 0 0,0-1 0,0 6 0,0 1 0,5 5 0,-3 1 0,1 3 0,0 6 0,1 5 0,2 5 0,5-1 0,1 3 0,-1 1 0,6 4 0,2-1 0,-1 1 0,1-4 0,-2 0 0,2-1 0,2 1 0,-6 0 0,1-5 0,0-3 0,-4-2 0,4-2 0,-7-1 0,-2-2 0,-3 1 0,4-5 0,-6-1 0,3-3 0,-10 0 0,-1 0 0</inkml:trace>
  <inkml:trace contextRef="#ctx0" brushRef="#br0" timeOffset="80">22830 4671 8018,'0'-11'0,"0"-1"0,0 1 0,0-1 0,0 1 0,0 0 0,0 3 0,0 0 0,0 6 0,-1-2 0,-3 8 0,-3 3 0,-9 9 0,-1 3 0,-6 7 0,-1 0 0,-3 4 0,4-4 0,0 0 0,0-2 0,4-1 0,7-5 0,0-3 0,3-2 0,-2-2 0,5 1 0,-4-6 0,3-1 0</inkml:trace>
  <inkml:trace contextRef="#ctx0" brushRef="#br0" timeOffset="81">22807 4443 8018,'0'-13'0,"0"-2"0,6 2 0,1-2 0,5 2 0,3 2 0,-1-1 0,5 1 0,-1 1 0,1 2 0,1-2 0,-5 2 0,4 0 0,-4 0 0,1-1 0,-5 5 0,0 0 0,1 4 0,-1 0 0,-4 5 0,-2 2 0,-5 4 0,0-3 0,0-1 0,-2 1 0,-1 4 0,-4 3 0,-4 0 0,-1 4 0,1-4 0,0 2 0,-1-2 0,1-2 0,-1 2 0,2-2 0,3-2 0,-2 0 0,5 1 0,0-5 0,4 1 0,0-4 0,0 3 0,0-3 0,0 4 0,0-6 0,5 4 0,3-6 0,2 0 0,1 0 0,1 0 0,-1 0 0,2-2 0,2-2 0,-5 2 0,5-6 0,-8 6 0,4-2 0,-7-2 0,1-1 0</inkml:trace>
  <inkml:trace contextRef="#ctx0" brushRef="#br0" timeOffset="82">23310 4317 8018,'0'-11'0,"0"-1"0,0 1 0,0 4 0,0 1 0,0 2 0,-1 3 0,-3-3 0,3 3 0,-4 1 0,1 1 0,0 3 0,-1 6 0,1 5 0,2 6 0,-6-2 0,4 7 0,-4 5 0,5 2 0,-5 1 0,4 0 0,-3 1 0,-1 3 0,-3 0 0,-1 4 0,1-4 0,-1 4 0,1-4 0,3-4 0,1-4 0,0-4 0,0 0 0,-2-5 0,5-2 0,-4-5 0,5 1 0,-2-4 0,1-3 0,2 2 0,-3-4 0,2 2 0,-1 0 0,0-6 0,4 3 0,5-5 0,-4-5 0,4-1 0,-5-6 0</inkml:trace>
  <inkml:trace contextRef="#ctx0" brushRef="#br0" timeOffset="83">23310 4671 8018,'0'-13'0,"0"-2"0,5 3 0,3-4 0,2 7 0,1 2 0,1-1 0,-1-3 0,1 3 0,-1 1 0,2 0 0,2 0 0,-2 2 0,2 5 0,-3 0 0,0 0 0,-1 0 0,1 0 0,-1 1 0,1 3 0,-5 1 0,1 2 0,-6 3 0,2-2 0,-1 6 0,0 1 0,-3 6 0,0-2 0,-2 2 0,-9 2 0,0 1 0,-8 3 0,4-3 0,-4 2 0,1-1 0,-1-3 0,-1-3 0,5 1 0,3-7 0,5 3 0,4-4 0,-1 0 0,3-5 0,1 1 0,0-5 0,5 2 0,3-5 0,2 0 0,1 0 0,1 0 0,-1 0 0,4 0 0,1 0 0,4-2 0,-1-1 0,-1 1 0,1-1 0,-5 0 0,1-1 0,-2 3 0,-2-3 0,1 3 0,-6 1 0,-6 0 0,-6 0 0</inkml:trace>
  <inkml:trace contextRef="#ctx0" brushRef="#br1" timeOffset="84">16126 6567 8076,'-7'-8'0,"-1"1"0,4 4 0,-3-1 0,3-1 0,-4 2 0,4-1 0,-3 4 0,-1-5 0,1 3 0,-1-1 0,5-4 0,-2 6 0,5-4 0,0 5 0,0 5 0,0 3 0,-3 3 0,-1 4 0,0 4 0,4 8 0,-1 1 0,-3 2 0,3 3 0,-3-2 0,2 2 0,2 1 0,0 0 0,0 1 0,0-5 0,0 0 0,4 0 0,0 0 0,4 2 0,-4-6 0,3 1 0,-3-4 0,4 0 0,-5 0 0,1-2 0,-4-2 0,0 2 0,0-6 0,-5 1 0,-3-1 0,0-2 0,0 2 0,-2-2 0,2-1 0,-2-1 0,-1 0 0,-1 0 0,1-4 0,-1 2 0,1-5 0,0 0 0,-6 1 0,-1 1 0</inkml:trace>
  <inkml:trace contextRef="#ctx0" brushRef="#br1" timeOffset="85">15795 7184 8076,'17'-7'0,"-3"2"0,5 5 0,-2-4 0,2 1 0,7-2 0,-3 1 0,2 3 0,-2-3 0,3-1 0,1 1 0,0-4 0,-4 4 0,-2-3 0,-2 3 0,-2-4 0,-6 5 0,1-6 0,-1 2 0</inkml:trace>
  <inkml:trace contextRef="#ctx0" brushRef="#br1" timeOffset="86">16286 7115 8255,'-4'-7'0,"1"-1"0,-3 5 0,3 0 0,1-4 0,-3 6 0,5-4 0,0 5 0,0 5 0,0 3 0,0 7 0,5-1 0,3 5 0,3-1 0,5 1 0,-4 2 0,4-2 0,0-1 0,-1 1 0,4-4-1,-3 4 1,-1-1-6,-4 1 1,1-1-2,-1-3 1,0-2-1,1 2 0,-4-2 0,-1-2 1,-3-1 0,4-2 0,-5 1 0,5-5 0,-4 3-4,3-3 6,-4 0 0,2-3 1,-5 3 0,1-3 0,3 3 2,-3-3 1,4-1 0,-5 0 0,0 0 0</inkml:trace>
  <inkml:trace contextRef="#ctx0" brushRef="#br1" timeOffset="87">16503 7172 8119,'0'-11'0,"0"-1"0,0 1 0,0 5 0,0 1 0,0 0 0,0 3 0,-1-3 0,-3 5 0,2 7 0,-6 4 0,0 2 0,-3 6 0,-2 0 0,-2 4 0,-2-1 0,-2 1 0,-1 4 0,5 0 0,-2-1 0,2-3 0,2-1 0,-2-3 0,6 1 0,2-5 0,3 0 0,-4-3 0,6-5 0,-2 1 0,3 0 0,1 3 0,-5 1 0,-2-1 0</inkml:trace>
  <inkml:trace contextRef="#ctx0" brushRef="#br1" timeOffset="88">16663 6921 8055,'0'-11'0,"0"4"0,0 2 0,0 5 0,0 5 0,0 3 0,0 8 0,0 7 0,0 1 0,0 7 0,4-1 0,0 5 0,-1-1 0,-3 0 0,0-4 0,0 1 0,0-4 0,0 3 0,0-3 0,0 3 0,0-4 0,0 0 0,0-2 0,0-1 0,0-4 0,0 0 0,0-5 0,0 1 0,0-6 0,0-1 0,0-4 0,0 3 0,0-4 0,0 2 0,0-5 0,0 0 0</inkml:trace>
  <inkml:trace contextRef="#ctx0" brushRef="#br1" timeOffset="89">16903 7149 8003,'0'-13'0,"0"1"0,0 3 0,0-2 0,0 4 0,0 2 0,0 5 0,-5 5 0,4 7 0,-3 7 0,-1 2 0,1 2 0,-1 0 0,1 0 0,3 0 0,-3 0 0,4-2 0,4-2 0,-2 2 0,6-6 0,-1 0 0,5-4 0,-1 1 0,1-1 0,3-4 0,0-4 0,2-1 0,-2-2 0,-2 0 0,2 0 0,-1-2 0,1-1 0,-1-4 0,5-4 0,-5-2 0,1-2 0,-3 2 0,-5-2 0,2 1 0,-5-1 0,4 1 0,-5-5 0,0 4 0,-7-4 0,-2 3 0,-6-3 0,1 5 0,-1-1 0,-4 0 0,-3 4 0,1-2 0,-1 9 0,0 0 0,-4 4 0,0 0 0</inkml:trace>
  <inkml:trace contextRef="#ctx0" brushRef="#br1" timeOffset="90">16834 7264 8003,'12'0'0,"-1"0"0,2 0 0,2 0 0,-1 0 0,5 0 0,4 0 0,4 0 0,1-2 0,-2-1 0,-6 1 0,3-1 0,-4 0 0,0-1 0,-2 3 0,-6-3 0,-4 8 0,-2 2 0</inkml:trace>
  <inkml:trace contextRef="#ctx0" brushRef="#br1" timeOffset="91">17565 6476 7991,'0'-7'0,"0"1"0,0 2 0,0 3 0,0-4 0,0 5 2,-5 0 1,-1 0-3,-6 5 1,1 2-1,0 9 0,0-2 0,4 5 0,-3 0 0,2 4 0,-2 4 0,-1 4 0,-1 1 0,1-2 0,-1 6 0,1-6 0,3 9 0,1-4 0,3-1 0,-4 0 0,6-2 0,-2 6 0,3-6 0,1-2 0,0-3 0,0 3 0,0-3 0,0 3 0,3-4 0,1 0 0,5-5 0,-1-2 0,2 0 0,1 4 0,1-4 0,-1 0 0,-3-5 0,-1 1 0,1-1 0,3 1 0,1-3 0,-1-1 0,-3 0 0,-1-3 0,-3-3 0,4-1 0,-6 2 0,9-5 0,-5 5 0,0-6 0,4 0 0,-3 0 0</inkml:trace>
  <inkml:trace contextRef="#ctx0" brushRef="#br1" timeOffset="92">17702 7024 7968,'0'-18'0,"-1"-2"0,-3 5 0,3 3 0,-3 4 0,8 6 0,-3-3 0,4 5 0,0 1 0,3 3 0,-2 4 0,2 7 0,0-1 0,3 5 0,0 0 0,1 4 0,-1 0 0,1-1 0,-1 0 0,1-3 0,0 1 0,3-5 0,-2 5 0,2-5 0,-2 0 0,-2-4 0,1 1 0,-1-1 0,-3-3 0,0-1 0,-5 0 0,5 0 0,-5 4 0,2-10 0,0 9 0,1-4 0</inkml:trace>
  <inkml:trace contextRef="#ctx0" brushRef="#br1" timeOffset="93">17976 7047 7833,'-6'-12'3,"2"1"0,3-1 2,1 1 0,1 0 2,3-1-1,-3 6 2,4 1-6,-5 5 0,-1 1-2,-3 3 1,-2 7-1,-5 8 0,-6 7 0,-2 0 0,1 2 0,-1-1 0,0-3 0,-4 3 0,2-3 0,2-1 0,-2-2 0,6-2 0,0-2 0,-1-1 0,-2 2 0</inkml:trace>
  <inkml:trace contextRef="#ctx0" brushRef="#br1" timeOffset="94">18228 6613 8140,'0'-18'0,"0"1"0,0 6 0,0 0 0,0-1 0,0 6 0,0-4 0,0 8 0,0-1 0,0 6 0,0 9 0,0 7 0,5 4 0,2 3 0,0 7 0,0 5 0,-3 4 0,4-4 0,-6 5 0,2-1 0,1-2 0,-1-2 0,4 1 0,-5-1 0,1 0 0,-4-3 0,4-2 0,0-3 0,0-2-1,-4-5 1,3 0-6,1-1 1,0-4 0,-4-3 1,0-2-3,0-1 5,0-1 1,0 0-2,0 1 2,0-6 1,0 0-2,0-2 2,0-2 0,0 3 0,0-5 0,0-5 0,0-2 0</inkml:trace>
  <inkml:trace contextRef="#ctx0" brushRef="#br1" timeOffset="95">18570 6818 7987,'0'-18'0,"0"3"0,0 3 0,0 0 0,5 6 0,-3 1 0,3 5 0,-5 0 0,0 9 0,0 2 0,0 9 0,0 3 0,0 1 0,0 7 0,0-1 0,0 4 0,0-1 0,0-2 0,0 2 0,0-3 0,1 0 0,3 0 0,-3-5 0,3 2 0,-2-7 0,2-1 0,-2-5 0,1 2 0,2-4 0,-1 0 0,0-5 0,-4 1 0,5-6 0,-4 9 0,4-10 0,-15 4 0,-2-5 0</inkml:trace>
  <inkml:trace contextRef="#ctx0" brushRef="#br1" timeOffset="96">18719 6567 8067,'0'-11'0,"0"-1"0,0 1 0,5 4 0,2 4 0,4 1 0,0 2 0,0 0 0,1 7 0,-1 4 0,6 3 0,2 9 0,2-2 0,2 10 0,-1-4 0,-3 3 0,1 2 0,-5 6 0,1-3 0,-5 3 0,0-2 0,1-2 0,-2 0 0,-2 1 0,1-1 0,-6 0 0,1-3 0,-4-1 0,1-4 0,3 0 0,-2 2-1,1-1 1,-1-4-4,-2-4 0,-4-4-1,0 4 1,-4-5 1,5 1 0,-6 2 0,1-2 0,-2-1-1,-2-7 4,6 4 0,-4-5 0,4 5 0</inkml:trace>
  <inkml:trace contextRef="#ctx0" brushRef="#br1" timeOffset="97">19290 6944 7872,'5'-12'2,"-3"1"1,6 0 0,3 3-2,5 0 1,3 6-2,-4-2 0,0 3 0,-3 1 0,-1 0 0,0 0 0,2 0 0,2 0 0,-2 0 0,2 0 0,-2 0 0,-2 0 0,1 5 0,-1 1 0,-4 6 0,-2-1 0</inkml:trace>
  <inkml:trace contextRef="#ctx0" brushRef="#br1" timeOffset="98">19301 7127 7920,'12'0'0,"0"0"0,4 0 0,-4-4 0,4 0 0,-3 0 0,3 4 0,1-1 0,6-3 0,0 2 0,0-6 0,4 4 0,-1-3 0,-4-1 0,-6-3 0</inkml:trace>
  <inkml:trace contextRef="#ctx0" brushRef="#br1" timeOffset="99">20329 6476 7901,'-6'-8'0,"2"0"0,-2 6 0,4-3 0,-3 5 0,5 1 0,0 3 0,0 2 0,0 6 0,0 4 0,0 3 0,0 3 0,0 1 0,4 3 0,0 1 0,4 1 0,-5-2 0,5-1 0,-4 1 0,3-3 0,-3-4 0,4 1 0,-4-4 0,1-1 0,-2-4 0,-1 1 0,2-1 0,-3-5 0,-1 5 0,0-5 0</inkml:trace>
  <inkml:trace contextRef="#ctx0" brushRef="#br1" timeOffset="100">19952 6944 7933,'0'-6'13,"2"0"-12,1 6 0,4 0 1,4 0 1,2 0-2,2 0 0,8 0-1,7 0 0,5 0 0,3 0 0,11 0 0,8 0 0,8 0-209,0 0 0,-32 0 1,1-1 208,0-1 0,0 0 0,3 1 0,-1 0 0,0-3 0,0 0 0,-1 2 0,-1 0 0,-2-1 0,0-1 0,31 0 0,-3-4 0,4 5 0,-11-5 0,0 4 0,-7-3 0,-1 4-36,-4-1 1,-1 2 35,-6-2 0,-5 3 0,-2-3 0,-7 3 0,-1 1 0,-5 0 0,3 0 155,-11 0 1,-1 5 0,-5 1-1</inkml:trace>
  <inkml:trace contextRef="#ctx0" brushRef="#br1" timeOffset="101">20204 7287 8008,'-7'5'0,"2"-4"0,5 9 0,0-4 0,0 6 0,0 3 0,0 0 0,0 6 0,0-2 0,1-2 0,3 2 0,1 2 0,3 5 0,2-2 0,-2 3 0,3-3 0,4-1 0,-2 0 0,2 0 0,2 0 0,-2-1 0,0-3 0,-3 0 0,-5-5 0,1 2 0,-6 0 0,2-1 0,1-3 0,-1-5 0,0 1 0,-5 0 0,-3-1 0,-3-4 0,-4 2 0,0-5 0,-1-4 0,1 0 0,-1-6 0,1-1 0,-1-2 0,1-6 0,3 4 0,1-4 0,0-5 0,0-7 0,2 1 0,5-5 0,1 1 0,3-12 0,7 6 0,8-10 0,8 7-178,3-2 1,3 5 177,2 10 0,3 3 0,0 8 0,4 3 0,-4 4 0,5 6 0,-1 2 0,2 3 0,2 1 0,0 0 0,-1 0 0,1 4 0,0-1 0,-2 5 0,-2-4 0,-3 0 0,-5-4 0,-1 0 0,-2 0 0,1 0 0,-6 0 0,0-2 0,-7-2 0,1 3 0,-5-3 0,0-2 0,-7 5 355,0-3-355,-6 3 0,-2 1 0,-11 0 0,-7 0 0</inkml:trace>
  <inkml:trace contextRef="#ctx0" brushRef="#br1" timeOffset="102">20489 7481 7969,'-5'-7'0,"4"-3"0,-4 9 0,5-4 0,1 1 0,3 0 0,-2-1 0,6 1 0,-1 3 0,5-3 0,-1 2 0,1-2 0,-1 3 0,1-3 0,-1 3 0,0 1 0,1 0 0,-1 0 0,-1 1 0,-2 3 0,1-2 0,-5 6 0,1-1 0,-1 5 0,-3 1 0,3 2 0,-4 1 0,-4 3 0,-2 3 0,-6-3 0,1 2 0,-1 2 0,0 0 0,-4 0 0,4-1 0,-4-3 0,4 1 0,0-5 0,5 0 0,-1-3 0,6-1 0,-2 1 0,2-6 0,2 4 0,6-9 0,1 3 0,8-4 0,4-4 0,-1 3 0,1-3 0,-4-1 0,4 1 0,-1-3 0,1 3 0,2-1 0,-6 1 0,0 3 0,-4-6 0,1 4 0,-6 1 0,-1-3 0</inkml:trace>
  <inkml:trace contextRef="#ctx0" brushRef="#br1" timeOffset="103">20843 7446 7969,'0'-11'0,"0"5"0,0-5 0,4 11 0,0 0 0,-1 2 0,-3 5 0,2 1 0,2 3 0,-2 2 0,6 2 0,-6-1 0,2 5 0,1 2 0,-1 5 0,1-2 0,-1 3 0,-3-2 0,3 2 0,-3-7 0,-1 3 0,0-4 0,0 0 0,0-2 0,0-6 0,0 1 0,0-1 0,0-3 0,0-1 0,5-4 0,2 2 0,-1-5 0,4 0 0,-4 0 0</inkml:trace>
  <inkml:trace contextRef="#ctx0" brushRef="#br1" timeOffset="104">21060 7492 7969,'0'-14'0,"0"3"0,0 2 0,0-3 0,1 6 0,3 2 0,-3 3 0,6 2 0,-3 3 0,-3 2 0,3 6 0,1 3 0,-1 0 0,1 9 0,-2-1 0,0 4 0,5 0 0,-5-3 0,5 2 0,-5-2 0,0-1 0,2-1 0,-1-3 0,0 1 0,-4-5 0,4 1 0,0-5 0,-1-3 0,-3-1 0,0-4 0,0 2 0,0-5 0,-5 0 0,-1 0 0</inkml:trace>
  <inkml:trace contextRef="#ctx0" brushRef="#br1" timeOffset="105">20695 7389 7953,'17'-11'0,"6"5"0,0 2 0,10 2 0,9 2 0,-1-1 0,0-3 0,1 3 0,4-3 0,0-1 0,-1 1 0,-4-3 0,-3 3 0,-2 0 0,-2 4 0,-10 0 0,8-5 0,-8-1 0</inkml:trace>
  <inkml:trace contextRef="#ctx0" brushRef="#br1" timeOffset="106">21745 6818 7965,'-11'0'0,"-1"0"0,5 0 0,-1 0 0,6 2 0,-2 1 0,3-1 0,1 8 0,3-4 0,1 6 0,9-5 0,-2 1 0,7-4 0,-3 3 0,7-3 0,1 4 0,1-6 0,6 2 0,1-3 0,3-1 0,0 0 0,1 0 0,-5-4 0,0 1 0,-4-6 0,1 1 0,-5 2 0,-3-2 0,-2 2 0,-6-2 0,-4-2 0,-2 4 0,-5-6 0,-2 2 0,-1 2 0,-5-2 0,-7 3 0,1-3 0,-5-2 0,0 6 0,-4 2 0,-4-1 0,1 1 0,-6 2 0,1 5 0,-5 4 0,-2 4 0,0 4 0,3 1 0,5 4 0,-1-1 0,2 4 0,-1 3-506,2-1 506,10 2 0,7 1 0,7 3 0,3-2 0,1 1 0,10 0 0,5 0 0,10-6 0,6-5 0,6-9 0,1 2 0,4-8 0,-4-1 0,0-1 0,-4-2 0,-1 0 0,-3 0 0,-3-4 253,-8 0 0,1-1-253,-4 1 0,-1 3 0,-9-9 0,-1 3 0</inkml:trace>
  <inkml:trace contextRef="#ctx0" brushRef="#br1" timeOffset="107">22373 6578 7965,'-10'-1'0,"3"-3"0,2 3 0,6-5 0,3 2 0,-2 3 0,6-3 0,-1 3 0,5 1 0,1 0 0,2 0 0,-2-4 0,2 0 0,-3 0 0,0 4 0,-1 0 0,1 0 0,-6 0 0,4 0 0,-9 0 0,5 0 0,-1 5 0,1 2 0</inkml:trace>
  <inkml:trace contextRef="#ctx0" brushRef="#br1" timeOffset="108">23002 6087 7965,'0'-7'0,"0"-1"0,0 4 0,0-3 0,0 4 0,0-3 0,0 2 0,-2 3 0,-1-3 0,-4 3 0,-4 1 0,-1 0 0,0 1 0,-4 3 0,4 3 0,-3 9 0,-2 3 0,2 7 0,-4 0 0,4 4 0,-2 2 0,2 6 0,2-3 0,-2 3 0,2-6 0,2-1 0,3-1 0,1 4 0,4-3 0,-1-1 0,3-4 0,1 0 0,0-2 0,0-1 0,6-4 0,6 0 0,-1-5 0,4 2 0,2-4 0,-2 0 0,4-2 0,-4-3 0,4 0 0,-3-3 0,-1-3 0,-4 4 0,1-5 0,-6 0 0,-1 0 0,0 5 0,2 1 0</inkml:trace>
  <inkml:trace contextRef="#ctx0" brushRef="#br1" timeOffset="109">22967 6419 7965,'0'-12'0,"0"1"0,0 4 0,5 2 0,-3 5 0,4 0 0,-2 0 0,1 2 0,3 1 0,2 1 0,-3 8 0,3-4 0,2 8 0,-1 0 0,1-1 0,-1 4 0,1-3 0,0 4 0,3-1 0,-2-1 0,2 1 0,2-5 0,-2 1 0,4-6 0,-4-2 0,1-3 0,-5 4 0,-3-6 0,-1 2 0,1 3 0,3-1 0</inkml:trace>
  <inkml:trace contextRef="#ctx0" brushRef="#br1" timeOffset="110">23162 6407 7965,'0'-11'0,"0"3"0,0 0 0,0 5 0,0-5 0,5 5 0,-4-2 0,-1 16 0,-6 1 0,-6 11 0,-3 0 0,0 0 0,-6 0 0,2-1 0,3 1 0,1 0 0,-1-1 0,5-3 0,-2 1 0,9-5 0,-4 1 0,1-5 0</inkml:trace>
  <inkml:trace contextRef="#ctx0" brushRef="#br1" timeOffset="111">23310 6476 7965,'11'0'0,"1"0"0,-5 0 0,1 0 0,0 0 0,3 0 0,1 0 0,-1 0 0,0 0 0,1 0 0,-1-4 0,1 0 0,-1 0 0,0 4 0,1-4 0,-1 1 0,1-6 0,-1 2 0</inkml:trace>
  <inkml:trace contextRef="#ctx0" brushRef="#br1" timeOffset="112">23618 6281 7965,'0'-11'0,"5"5"0,-3 1 0,3 5 0,0 0 0,-4 5 0,3 2 0,-3 7 0,-1 2 0,0 4 0,0-1 0,0 2 0,0 2 0,0 1 0,0 3 0,1-3 0,3 3 0,-2-3 0,1-1 0,2 0 0,-1-1 0,5-3 0,-1 0 0,2-5 0,1 3 0,1-6 0,-5-3 0,1 0 0,-4-6 0,3 2 0,-4-3 0,2-1 0</inkml:trace>
  <inkml:trace contextRef="#ctx0" brushRef="#br1" timeOffset="113">23675 6110 7965,'7'-11'0,"-2"-1"0,-5 1 0,0-1 0,0 6 0,1-3 0,3 5 0,-3 1 0,4 4 0,-5 3 0,4 2 0,0 5 0,6 6 0,1 2 0,1 4 0,3 4 0,-1-2 0,1 5 0,-1 1 0,5 3 0,-5-3 0,1-1 0,-2 0 0,-1 5 0,-1-1 0,0 0 0,-4-3 0,-3-1 0,-3-3 0,-1 3 0,0-6 0,0-1 0,0 0 0,0-4 0,-1-2 0,-3-2 0,-3-3 0,-4 0 0</inkml:trace>
  <inkml:trace contextRef="#ctx0" brushRef="#br1" timeOffset="114">23847 6076 7965,'0'-18'0,"1"2"0,3 4 0,3 2 0,9 2 0,0 0 0,3 4 0,2-4 0,-6 4 0,0-1 0,-4 1 0,1 3 0,-1-4 0,1 5 0,-6 0 0,0 0 0,-2 0 0,-3 0 0,4 5 0,-5 3 0,-1 2 0,-3 1 0,-1 2 0,-2 2 0,-3-1 0,2 5 0,-1-3 0,1 3 0,2-5 0,2 1 0,3-3 0,-3 0 0,3-1 0,6 1 0,1-6 0,6-2 0,-1-3 0,1-1 0,-1 0 0,0 0 0,1 0 0,-1 0 0,1 0 0,-5 0 0,1 0 0,0 0 0,3 0 0,-5 0 0,-1 0 0</inkml:trace>
  <inkml:trace contextRef="#ctx0" brushRef="#br1" timeOffset="115">24361 6042 7965,'0'-7'0,"0"-3"0,-2 9 0,-1-3 0,1 3 0,-4 1 0,2 0 0,3 1 0,-3 3 0,-2 7 0,-2 8 0,-1 4 0,2 4 0,-3 2 0,2 5 0,-2 2 0,-2 2 0,1-1 0,-1 5 0,-3-4 0,0 3 0,0 0 0,3 1 0,5-1 0,-1-3 0,1-8 0,-5 1 0,6-6 0,2-2 0,-1-2 0,1-2 0,0-2 0,4-6 0,0-3 0,0 0 0,0-6 0,-5 8 0,-1-3 0</inkml:trace>
  <inkml:trace contextRef="#ctx0" brushRef="#br1" timeOffset="116">24372 6361 7965,'0'-11'0,"4"3"0,0 1 0,8 0 0,0 0 0,1 0 0,-6 4 0,3 1 0,-3-3 0,4 5 0,0 0 0,1 0 0,-4 0 0,-1 0 0,-3 2 0,4 1 0,-6 4 0,2 4 0,-3 2 0,-1 2 0,0-1 0,0 5 0,-5 0 0,-3 4 0,-3 4 0,-4-1 0,1 2 0,-5-1 0,4-3 0,-4 3 0,5-5 0,-2-3 0,8 2 0,0-6 0,5 0 0,0-3 0,1-1 0,4-1 0,1-2 0,4 1 0,4-5 0,1-1 0,-1-3 0,4 0 0,0 0 0,4 0 0,-3 0 0,3 0 0,-4 0 0,4 0 0,-4 0 0,0 0 0,-3 0 0,-5 0 0,1 0 0,-5 0 0,2 0 0,-15 0 0,-3 0 0</inkml:trace>
  <inkml:trace contextRef="#ctx0" brushRef="#br1" timeOffset="117">1811 11578 8273,'-5'-6'0,"2"-1"0,-5 3 0,6 3 0,-8-9 0,8 8 0,-1-6 0,-4 5 0,5-6 0,-6 6 0,6-1 0,-3 4 0,-1 0 0,5 0 0,-5 0 0,2 0 0,3 1 0,-3 3 0,3 4 0,1 7 0,-4 3 0,0 4 0,0 2 0,4 3 0,0 1 0,0 3 0,0 2 0,0-3 0,0-1 0,0 2 0,4-1 0,0 4 0,5 1 0,-2-1 0,0-4 0,0 1 0,0-2 0,0 1 0,2 2 0,-5-5 0,4-1 0,-5-3 0,1-4-1,-4 0 1,0-1-6,0 1 1,0 1-1,0-4 1,-1-1 1,-3-4 1,2 5 0,-6-1 1,4-4 1,-3-3 1,-1-1 0,-3 5 0,-6-1 0,-1 1 0</inkml:trace>
  <inkml:trace contextRef="#ctx0" brushRef="#br1" timeOffset="118">1514 12160 8145,'0'-6'0,"1"1"0,3 5 0,-2 0 0,6 0 0,1 0 0,6 0 0,3 0 0,5 0 0,5 0 0,2 0 0,4-1 0,4-3 0,-2-1 0,2-3 0,-4-2 0,-3 2 0,-3 0 0,-6 0 0,-4-1 0,-3 5 0,-2 0 0,-7-1 0,0-1 0</inkml:trace>
  <inkml:trace contextRef="#ctx0" brushRef="#br1" timeOffset="119">2142 12206 8150,'0'-6'0,"0"-4"0,-5 8 0,4-3 0,-5 0 0,5 4 0,-3-3 0,3 3 0,-8 2 0,5 3 0,-4 2 0,2 9 0,-1 1 0,-3 3 0,2-4 0,-1 5 0,2-1 0,-2 4 0,5 4 0,-5-2 0,1 6 0,3-6 0,1 2 0,3 1 0,1-2 0,0 1 0,0-4 0,0 0 0,0-1 0,4-3 0,0 0 0,3-5 0,-3 2 0,9-5 0,-2-3 0,5-2 0,-1-2 0,-1-3 0,5 3 0,0-4 0,4-4 0,3-2 0,1-6 0,0 1 0,-1-2 0,1-2 0,0-3 0,-6-3 0,-2 2 0,2-3 0,-6 3 0,-1-3 0,-7 0 0,0-1 0,-4 0 0,-3 0 0,0 0 0,-5 0 0,-6 1 0,-2-4 0,-2 3 0,2-2 0,-8 12 0,3-6 0,-5 8 0,0-2 0,0 9 0,1 1 0,-1 3 0,0 0 0,0 0 0,4 5 0,0 2 0,5 3 0,-1 2 0,-3 4 0,0 2 0</inkml:trace>
  <inkml:trace contextRef="#ctx0" brushRef="#br1" timeOffset="120">2005 12526 8072,'-5'-6'0,"3"-5"0,-3 9 0,5-6 0,2 6 0,1-2 0,-1-2 0,8 4 0,-5-4 0,3 2 0,2 3 0,-4-9 0,11 8 0,2-1 0,2-2 0,2 1 0,0-4 0,0 4 0,1 1 0,2 3 0,-1 0 0,1 0 0,-5 0 0,-2 0 0,-5 0 0,1 0 0,-3 0 0,5 0 0,1 0 0</inkml:trace>
  <inkml:trace contextRef="#ctx0" brushRef="#br1" timeOffset="121">2622 12103 8086,'0'-11'0,"0"-1"0,0 1 0,-2 5 0,-2 2 0,3 3 0,-4 1 0,4 0 0,-3 0 0,3 5 0,-3 2 0,-1 5 0,1 3 0,0 4 0,4 8 0,0-2 0,0 5 0,0 1 0,0 3 0,0 4 0,0 0 0,0 2 0,0-2 0,0-1 0,0 4 0,0-4 0,0 1 0,0-2 0,0-2 0,0-5 0,0-2 0,0-3 0,0-1 0,0-5 0,0-2 0,5-4 0,-3-1 0,3 0 0,-5-4 0,0 3 0,5-9 0,-4 9 0,4-8 0,-5 3 0,0-5 0,-5-5 0,-1-2 0</inkml:trace>
  <inkml:trace contextRef="#ctx0" brushRef="#br1" timeOffset="122">2827 12400 7946,'0'-6'6,"-5"1"1,4 4-2,-3-3-3,3 2 0,1-4 2,0 2 0,0 3-3,0-4 1,0 4 1,0-3 0,0 3-1,0-4-2,0 5 1,0 5-1,0 2 0,1 0 0,3 0 0,2 5 0,6 3 0,-1 1 0,0 0 0,1-4 0,-1 4 0,4 1 0,1 2 0,-1-2 0,-4-2 0,3 2 0,-2-2 0,2 0 0,-7-4 0,2 1 0,-1-1 0,2-4 0,-4 3 0,2-8 0,-1 6 0,-4-6 0,7 9 0,-9-10 0,6 4 0,-3-5 0,-3 0 0,4 0 0,-5 0 0,-5 0 0,-1 0 0,-1 0 0,-8-5 0,2-1 0</inkml:trace>
  <inkml:trace contextRef="#ctx0" brushRef="#br1" timeOffset="123">3044 12366 8017,'0'-8'0,"0"1"0,0 4 0,0-3 0,0 2 0,0 3 0,0-4 0,0 5 0,-4 1 0,0 3 0,-1 2 0,2 6 0,0 0 0,-5 3 0,1 2 0,-5 2 0,-3 6 0,0-2 0,-5 3 0,1-4 0,-2 1 0,2 0 0,-1 0 0,5 0 0,0-5 0,3-3 0,2-2 0,2-2 0,3-3 0,5-1 0,0-4 0,5 1 0,3-8 0,2-3 0,2-4 0</inkml:trace>
  <inkml:trace contextRef="#ctx0" brushRef="#br1" timeOffset="124">3604 11612 8133,'0'-6'0,"0"-4"0,0 8 0,0-8 0,0 9 0,0-4 0,0 5 0,0 5 0,-4-2 0,0 4 0,-5 1 0,4 3 0,-2 1 0,-2 4 0,5 3 0,-5 3 0,1 1 0,2-1 0,-2 1 0,1 5 0,-5 3 0,5 0 0,-1 0 0,1 2 0,-5-3 0,4 3 0,1 2 0,4-5 0,0 0 0,1 1 0,2-2 0,2 0 0,1-2 0,0-4 0,4 0 0,1 2 0,4-6 0,-2 4 0,-3-8 0,3 4 0,-2-4 0,6 1 0,1-5 0,0 0 0,-3 1 0,-1-1 0,1 1 0,4-6 0,-3 4 0,3-5 0,-4 3-1,-1 2 1,1-5-2,-1 3 0,-3 1-1,-1-6 0,-3 2-3,4-1 2,-6-2-1,3 3 2,-5-5-2,0 0 5,-5 0 0,4 0 0,-8-2 0,5-1 0,1 1 0,3-3 0,0 5 0</inkml:trace>
  <inkml:trace contextRef="#ctx0" brushRef="#br1" timeOffset="125">4083 11772 8212,'0'-6'0,"0"1"0,0 5 0,0-5 0,0 3 0,0-3 0,0 5 0,-5 5 0,4-2 0,-3 4 0,3 1 0,1 4 0,0 0 0,0 3 0,0 3 0,0 5 0,0 1 0,0 3 0,0 2 0,0 5 0,-1 1 0,-3-1 0,3-1 0,-3-3 0,3 3 0,1-9 0,1 3 0,3-8 0,-3 3 0,4-8 0,-5 5 0,0-5 0,4 2 0,0-5 0,-1-3 0,-3 0 0,0-1 0,5 5 0,-3-6 0,3-1 0,-5-5 0,0 0 0,-5-5 0,-2-1 0</inkml:trace>
  <inkml:trace contextRef="#ctx0" brushRef="#br1" timeOffset="126">4517 11589 8286,'0'-7'0,"0"-1"0,0 6 0,0-3 0,0 5 0,0-6 0,0 5 0,0-4 0,0 6 0,0 3 0,0-1 0,0 4 0,0 6 0,0 6 0,0 3 0,0 0 0,-1 4 0,-3 4 0,3-3 0,-3 7 0,3-3 0,1-1 0,0 3 0,0-2 0,0 2-1,0 1 0,0 0-6,0 0 0,1 1-1,3-1 1,-1-4-1,4 1 0,-3-6 0,4 2 0,-5 1 0,5-2 1,-5 1 0,0-4 1,0-4 0,1 0 1,-3-5 0,3 1 0,-3-2 0,-1-2 0,0 1-1,0-1 3,0 1 0,0-1 1,0-5 1,0 1-2,0-4 2,0-1 0,-5 3 0,4-5 1,-4 0 0,5 0 0,0-5 0,0-2 0,0 1 0,0-4 0,0 4 0</inkml:trace>
  <inkml:trace contextRef="#ctx0" brushRef="#br1" timeOffset="127">4860 11932 8166,'-6'0'0,"1"0"0,5 0 0,3 5 0,1 3 0,5 6 0,-1 1 0,2 5 0,1-1 0,1 3 0,-1 1 0,1-2 0,-1-2 0,-3 2 0,-1-6 0,1 4 0,3-4 0,1 0 0,-1-3 0,0-1 0,1 1 0,-4-2 0,-1-3 0,1 2 0,3-5 0,1 4 0,-1-5 0,-3 2 0,-1-1 0,-4-2 0,3 3 0,-2-5 0,-3 0 0,4 0 0,-5 0 0,-5 0 0,-1 5 0,-6 1 0</inkml:trace>
  <inkml:trace contextRef="#ctx0" brushRef="#br1" timeOffset="128">5066 11966 8234,'0'-6'0,"0"-4"0,0 3 0,0 0 0,0-1 0,0 6 0,0-3 0,0 5 0,0 5 0,-4 1 0,0 5 0,-6 2 0,-2 2 0,0 2 0,-7 2 0,3 2 0,-3-2 0,4 7 0,-4 1 0,1-1 0,-1-3 0,-1 0 0,5 0 0,-4-4 0,4 0 0,3-5 0,5 1 0,4-2 0,-2-2 0,5 0 0,0-4 0,1-2 0,3-5 0,-3 0 0,9-5 0,-3-2 0</inkml:trace>
  <inkml:trace contextRef="#ctx0" brushRef="#br1" timeOffset="129">5271 11487 8147,'-11'-7'5,"-1"2"0,1 5 0,-1 0 1,5-4 4,-1 1-2,1-1-1,-5 4-1,6 0-1,-4 0-2,8 0-1,-3 0-1,5 5-1,0-4 0,5 9 0,1-7 0,1 4 0,3-3 0,-2 4 0,-2-4 0,2 3 0,-1-3 0,5 4 0,-1-2 0,1 2 0,-1 2 0,1-3 0,-1 4 0,6 0 0,-5 0 0,3 1 0,-2 4 0,2 2 0,1 5 0,-1 0 0,-3 1 0,4 3 0,-4 2 0,4 5 0,-4 0 0,0 0 0,-1 2 0,1 2 0,-2-5 0,-3 5 0,-2-5 0,1 6 0,-5-6 0,3-2 0,-3-3 0,-1-2 0,0 1 0,0 0 0,-1-8 0,-3 0 0,1-4-4,-4 4 1,3-5-2,-4 1 0,2 2 0,-2-2 1,-2 0-1,2-3 1,-2-1 1,-1-5 1,-1 5-2,1-4 1,5 3-1,-4-3 0,3 3 0,-4-9 3,-1 9 0,5-8 0,-1 1 1,6-1 0,-3-2 0,5 0 0,0 0 0</inkml:trace>
  <inkml:trace contextRef="#ctx0" brushRef="#br1" timeOffset="130">1868 13657 8033,'-5'-7'5,"3"-3"1,-3 8-1,5-6-3,-5 5 1,3-6 2,-6 6 0,6-1-1,-9-1 1,5 4 0,-5-5 1,-1 6-3,1 0 0,-1 4 0,1 0 1,3 5-1,1-1 1,3 2-1,-4 1 0,6 6-1,-2 2 1,3-2-2,1 2 0,0 4-1,0 4 0,0 5 0,0-3 0,5 5 0,2 0 0,0 4 0,0 1 0,0 2 0,0-3 0,3 1 0,-2-5 0,2-1 0,2-3 0,-5 2 0,1-5 0,-1-6 0,0 1 0,2-10 0,-5 4 0,-1-4 0,-3 0 0,0-1 0,0 1 0,0-5 0,0 1 0,-1-2 0,-3 2 0,-2 2 0,-6-4 0</inkml:trace>
  <inkml:trace contextRef="#ctx0" brushRef="#br1" timeOffset="131">1548 14228 8214,'6'-5'0,"1"3"0,-4-2 0,5 3 0,7 1 0,3 0 0,5 0 0,1 0 0,3 0 0,2-4 0,5 1 0,0-3 0,1 3 0,-5 0 0,1-4 0,-6 3 0,2-4 0,-7 6 0,-1-2 0,-5 1 0,1-1 0,-2-2 0,-2-5 0</inkml:trace>
  <inkml:trace contextRef="#ctx0" brushRef="#br1" timeOffset="132">2382 14056 7975,'-7'-5'0,"-3"4"0,8-4 0,-6 5 0,4 0 0,-3 0 0,3 0 0,-4 0 0,1 0 0,-5 0 0,5 4 0,-1-1 0,2 3 0,-2-3 1,-2 0 2,2 5 0,2-2 1,-2 1 0,2 4 0,-2-4 0,-1 5 0,6 3 0,-1-2-2,4 2 1,-4 1-2,0 0 1,-1 4-1,1-1-1,3 2 0,-3 2 0,3 0 0,1 0 0,0 2 0,0-2 0,1 1 0,3-8 0,2 3 0,6-4 0,-1 0 0,1-4 0,0 0 0,4-4 0,-2 2 0,5-5 0,0 0 0,3-4 0,1 0 0,0 0 0,0-5 0,0-2 0,-2-4 0,-2-1 0,0-3 0,-7 0 0,6-2 0,-7 2 0,-1-1 0,-2-3 0,-4-2 0,3 6 0,-4-1 0,1 0 0,-3 4 0,-6-10 0,1 6 0,-7-3 0,2 2 0,-9 4 0,3-2 0,-3 3 0,-5-5 0,0 6 0,4 3 0,0 0 0,1 6 0,-1-2 0,2 3 0,1 1 0,4 0 0,-4 0 0,9 0 0,-3 0 0,3 5 0,-4 1 0</inkml:trace>
  <inkml:trace contextRef="#ctx0" brushRef="#br1" timeOffset="133">2233 14365 8014,'-6'-2'0,"2"-1"0,3 1 0,1-3 0,0 5 0,5 0 0,2 0 0,0 0 0,0 0 0,1 0 0,3 0 0,1 0 0,-1 0 0,2 0 0,2 0 0,2 0 0,2 0 0,-1-4 0,-3 1 0,-1-2 0,5 1 0,-5 1 0,1-4 0,1 4 0,0-1 0,-5 3 0,-3 1 0,-1 0 0,0 0 0,-2 0 0,-5 0 0,5 0 0,1 0 0</inkml:trace>
  <inkml:trace contextRef="#ctx0" brushRef="#br1" timeOffset="134">2759 13976 7944,'0'-6'19,"0"-4"1,0 7-8,0-4-8,0 4 1,-2-2 2,-1 5-1,1 0-3,-3 0 0,5 0-3,0 5 0,0 3 0,0 7 0,0 3 0,0 5 0,0 1 0,0 2 0,0 5 0,0 7 0,-4-3 0,1 3 0,-1 2 0,4-2 0,0 1 0,0-1 0,0-6 0,0 2 0,0-7 0,0 0 0,4-7 0,-1-1 0,1-5 0,-4 1 0,4-6 0,0-1 0,0-1 0,-3 1 0,3-1 0,-3-4 0,4 2 0,-5-5 0,0 0 0,5 0 0,1 0 0</inkml:trace>
  <inkml:trace contextRef="#ctx0" brushRef="#br1" timeOffset="135">3021 14182 8160,'-6'0'0,"1"0"0,0 0 0,4 0 0,-5 0 0,6 0 0,2 5 0,2 3 0,-2 2 0,6 1 0,-1 1 0,5-1 0,-1 4 0,1 0 0,-5 1 0,1-5 0,-1 1 0,5-1 0,3 0 0,0 1 0,0-1 0,-3 1 0,-1-5 0,1 1 0,-2-4 0,-2 3 0,2-4 0,-4 7 0,4-7 0,-2 4 0,-3-4 0,-5 2 0,0 0 0,0-4 0,0 4 0,-5-5 0,-2 0 0</inkml:trace>
  <inkml:trace contextRef="#ctx0" brushRef="#br1" timeOffset="136">3215 14239 8142,'-5'-6'0,"4"-4"0,-4 3 0,5-4 0,-1 4 0,-3 4 0,3 0 0,-3-1 0,-2 3 0,-2-3 0,2 7 0,-2 1 0,-3 8 0,-5 0 0,-4 7 0,1 0 0,1 2 0,-1 2 0,4 4 0,-4-1 0,5 1 0,-1-4 0,3-4 0,5 0 0,-2-5 0,5 1 0,0-6 0,4-1 0,0-6 0,5 3 0,2-5 0</inkml:trace>
  <inkml:trace contextRef="#ctx0" brushRef="#br1" timeOffset="137">3844 13622 7980,'0'-6'26,"0"1"-22,0 5-3,-6 0 1,5 1-2,-3 3 1,-2-2-1,-2 6 0,2 0 0,-2 3 1,2 1 0,-1-1 0,-7 2 0,2 2 1,-2-1-1,3 5 1,-2 0-2,-2 4 0,2 3 0,-2 1 0,2 1 0,2-1 0,-1 2 0,1 5 0,1 0 0,2 1 0,-1-1 0,6 0 0,-1-5 0,4 4 0,0-7 0,0 4 0,0-4 0,5 1 0,1-4 0,6 0 0,-1-1 0,0-3 0,1 2 0,4-8 0,-3 3 0,2-4 0,3-1 0,-5 1 0,2-1 0,3-4 0,-6 3 0,5-9 0,-6 4 0,1-5 0,-5 4 0,1 0 0,0-1 0,3-3 0,-3 0 0,-1 0 0,-4 0 0,7 0 0,-9 0 0,4 0 0,-5-5 0,0-1 0</inkml:trace>
  <inkml:trace contextRef="#ctx0" brushRef="#br1" timeOffset="138">4083 13851 8065,'0'-12'0,"-1"5"0,-3-1 0,3 6 0,-4-9 0,0 10 0,-1-4 0,-6 5 0,1 0 0,1 5 0,2 3 0,-2 2 0,2 1 0,-2 1 0,-1-1 0,-1 6 0,1 2 0,1 2 0,2 2 0,-2 0 0,2 0 0,-1 5 0,2 2 0,2-1 0,5 2 0,0-5 0,0 5 0,1-7 0,3-1 0,6-2 0,5-5 0,2-1 0,-2-4 0,3-1 0,4-2 0,3-3 0,1-5 0,-2 0 0,3 0 0,2-5 0,0-6 0,1-3 0,-4-5 0,-2 5 0,-1-8 0,3 4 0,-4-5 0,2-3 0,-8-1 0,-1-1 0,-4 2 0,0 0 0,-4-4 0,-2 1 0,-5-2 0,-2-4 0,-6 4 0,0-4 0,-13 5 0,2 1 0,-8 3 0,-2 7 0,-5 3 0,-6 9 0,-1 3 0,1 4 0,2 4 0,4 7 0,3 8 0,5 1 0,7 0 0,7 1 0,2-3 0,4 5 0</inkml:trace>
  <inkml:trace contextRef="#ctx0" brushRef="#br1" timeOffset="139">4712 13577 8158,'-6'-7'10,"5"2"0,-5 5-6,2 0-1,3 0-3,-9 5 1,8 2-1,-1 4 0,1 4 0,2 0 0,0 5 0,0-5 0,2 5 0,1-1 0,0 3 0,5 1 0,-6 1 0,2 2 0,-2 0 0,2 4 0,-3-1 0,3 2 0,-2 2 0,-2-3 0,0-1 0,0 2 0,0-2 0,0 1 0,0 0 0,0-4 0,0-3 0,0 0 0,0 0 0,0-4 0,3 1 0,1-1 0,0 2 0,-4-6 0,0 0 0,0-4 0,0 1 0,0-1 0,0 1 0,0-1 0,0 0 0,1-3 0,3 0 0,-3-6 0,4 3 0,-5-5 0,0 0 0,5 0 0,-3-5 0,8-6 0,-4-7 0</inkml:trace>
  <inkml:trace contextRef="#ctx0" brushRef="#br1" timeOffset="140">4986 13942 8201,'0'-8'0,"0"1"0,0 4 0,0-2 0,0 0 0,0 4 0,0-5 0,0 2 0,0 2 0,3-1 0,1 6 0,4 4 0,-4 4 0,5 1 0,-2-1 0,3 6 0,2 2 0,0-2 0,4 2 0,-4 0 0,4 4 0,0-4 0,-1 0 0,2-3 0,-2 3 0,-2-4 0,2 4 0,-2-5 0,-2 1 0,0-2 0,1-2 0,-1 1 0,1-1 0,-1 0 0,-4-4-1,-2 3 1,-4-9-6,3 3 0,-3-3 2,4-1 3,-5 0 1,-5 0 0,4-5 0,-4-1 0</inkml:trace>
  <inkml:trace contextRef="#ctx0" brushRef="#br1" timeOffset="141">5271 13965 8031,'-5'-6'0,"4"-5"0,-4 9 1,5-6 5,0 6 0,-2-3 2,-1 5-3,1 0-3,-8 5-2,4 1 0,-2 7 0,1 2 0,-5-1 0,-3 5 0,-5 4 0,1 3 0,0 2 0,-4-1 0,6-3 0,-6 3 0,4-3 0,0-1 0,3-2 0,4-2 0,2 2 0,3-6 0,0 0 0,4-3 0,1-5 0,-1 1 0,1-6 0,2 3 0,5-5 0,2-5 0,4-1 0</inkml:trace>
  <inkml:trace contextRef="#ctx0" brushRef="#br1" timeOffset="142">5408 13531 8128,'0'-14'0,"0"3"0,0 2 0,0 1 0,0 0 0,0 6 0,0-8 0,0 8 0,0-3 0,-5 5 0,4 0 0,-4 2 0,5 1 0,0 4 0,0 4 0,0 1 0,5 3 0,2 0 0,5 4 0,3-4 0,4 6 0,8-2 0,-2 2 0,6 2 0,-6 0 0,2 0 0,-3 3 0,-1 1 0,-1 4 0,1-5 0,-4 5 0,0-5 0,-5 2 0,2-1 0,-9-3 0,3 9 0,-7-8 0,5 6 0,-6-5 0,2 5 0,-4-4-3,-4 3 0,-2-3-6,-6 3 1,0-4-7,-4 0 5,-1-2 4,-1 4 0,-4-5-5,3 0 6,-2 0 2,-2-6 1,0 1 1,0-3 1,0-2 0,0 4 0,1 0 0</inkml:trace>
  <inkml:trace contextRef="#ctx0" brushRef="#br1" timeOffset="157">6607 11772 8267,'7'-5'0,"-2"4"0,-5-4 0,0 5 0,0 5 0,0-3 0,0 6 0,-4 0 0,0 3 0,-3 2 0,3 2 0,-5-1 0,1 5 0,2 4 0,-2 3 0,1 2 0,-5-1 0,1-2 0,-1 6 0,1-6 0,0 2 0,-2-3 0,-2-1 0,-2-4 0,-2 0 0,-2-4 0,2 4 0,-3-5 0,-1 1 0,0-6 0,0-1 0,1-4 0,-1 3 0,0-4 0,0 2 0,0-5 0,6-5 0,-5-2 0,9-4 0,-3 0 0,4-1 0,5-3 0,-1 0 0,6-6 0,-2 2 0,2-2 0,2-2 0,0 1 0,0 3 0,6 2 0,1 1 0,0 7 0,0-2 0,1 6 0,3-3 0,6 6 0,-3-3 0,5 5 0,0 5 0,4-3 0,-1 6 0,6 0 0,3 3 0,2 4 0,1 0 0,-1 4 0,-3-3 0,1-1 0,-8-4 0,7 1 0,-11-1 0,8 1 0,-8-1 0,2-5 0,-8 4 0,7-8 0,-4 2 0,-1 1 0,-4-2 0,-3 1 0,0-4 0,-5 0 0,5 0 0,-5 0 0,2 0 0,0 0 0,1 0 0</inkml:trace>
  <inkml:trace contextRef="#ctx0" brushRef="#br1" timeOffset="158">6710 13782 8074,'-5'-6'0,"-1"1"0,-6 5 0,1 0 0,0 0 0,-2 0 0,-2 0 0,1 1 0,-5 3 0,3 2 0,-3 6 0,2-1 0,-2 0 0,-3 5 0,3-1 0,1 4 0,-1-4 0,5 4 0,-1-4 0,1 4 0,-1-3 0,2 3 0,-2-4 0,-2 0 0,2-3 0,-1 3 0,0 0 0,4 0 0,-10-3 0,3-1 0,-2-3 0,-2-1 0,5 1 0,-2 0 0,4-1 0,1-4 0,4 1 0,-1-3 0,2-6 0,3-3 0,1-2 0,6-1 0,0-1 0,2-4 0,2-3 0,3-3 0,8-1 0,-2 0 0,9 4 0,-3 0 0,2 5 0,2-1 0,-1 4 0,-3 3 0,2 3 0,-8 0 0,5 4 0,-3-3 0,-2 8 0,4 2 0,-1 5 0,-4 6 0,5-4 0,-1 8 0,-2-7 0,5 5 0,-3 0 0,3 4 0,-5-4 0,1 0 0,-1-5 0,1 1 0,1-2 0,4-2 0,1 0 0,-2-4 0,-2-2 0,4 0 0,-4-3 0,2 1 0,-3-1 0,-1-2 0,1 0 0,-1 0 0,-4-2 0,1-1 0,-2 0 0,-3-5 0,2 5 0,-5-5 0,4 4 0,-4-3 0,-1 4 0,-3-2 0,-5 0 0,-1 4 0,-5-3 0,-6 13 0,-1 3 0</inkml:trace>
  <inkml:trace contextRef="#ctx0" brushRef="#br1" timeOffset="159">7932 11544 8320,'-1'-10'0,"-3"2"0,2-2 0,-6 2 0,4-1 0,-3 2 0,4-3 0,-1 2 0,-1 2 0,1-2 0,-1 4 0,1-3 0,3 4 0,-4-7 0,0 9 0,4-5 0,-9 6 0,8 2 0,-1 2 0,0 3 0,-1 8 0,3 3 0,-3 5 0,3 9 0,1 2 0,0 8 0,0 0 0,4 1 0,-1-1 0,5 2 0,-4-2 0,5-3 0,-2-1 0,0 1 0,0-5-504,1 3 504,-2-8 0,4 0-1,-2-2 0,-2-7-8,2-1 1,-5-4-2,0 4 1,-1-5 2,-2 1 1,0-2 0,0-1 1,-2-1-1,-1 0 255,-4-4 1,-4 3-254,-1-3 2,-4-1 2,3 4 0,-13-4 0,1 5 0</inkml:trace>
  <inkml:trace contextRef="#ctx0" brushRef="#br1" timeOffset="160">7658 12126 8233,'12'-11'0,"-1"4"0,-3-1 0,-1 4 0,2-4 0,6 4 0,-1-1 0,5 1 0,2 3 0,5-3 0,-2-2 0,9 5 0,-5-6 0,3 4 0,2 1 0,-3-2 0,-2 2 0,-1-2 0,-1 3 0,-3-3 0,1 3 0,-8 1 0,-1 0 0,-4 0 0</inkml:trace>
  <inkml:trace contextRef="#ctx0" brushRef="#br1" timeOffset="161">8366 12138 8188,'0'-7'0,"0"2"0,0 0 0,0 4 0,0-4 0,0 5 0,0 5 0,0-3 0,0 6 0,0 0 0,0 3 0,0 4 0,0 0 0,5 6 0,3-2 0,2 2 0,1 2 0,1-1 0,-1-3 0,2 2 0,2-2 0,-2 3 0,2 1 0,2-5 0,-2-3 0,4 1 0,-4 0 0,0-1 0,-3-4 0,-1-3 0,1-1 0,-1 1 0,-3 0 0,-1-1 0,-4-4 0,7 7-1,-9-9-5,4 4 1,-5-5 3,0 0 2,-5 0 0,-1 0 0,-6 0 0</inkml:trace>
  <inkml:trace contextRef="#ctx0" brushRef="#br1" timeOffset="162">8595 12195 8171,'0'-7'0,"0"-3"0,0 8 0,0-6 0,0 4 0,0-3 0,0 4 0,0-2 0,0 5 0,0 5 0,-2 1 0,-1 6 0,-5 4 0,-7 3 0,0 4 0,-8 4 0,1 2 0,-8 5 0,4 1 0,0-1 0,1-1 0,3-3 0,4-2 0,3-5 0,3-5 0,5-3 0,2-2 0,5-2 0,0-5 0,10 0 0,2-6 0</inkml:trace>
  <inkml:trace contextRef="#ctx0" brushRef="#br1" timeOffset="163">8857 12092 8261,'2'-10'0,"1"2"0,-1-2 0,1 2 0,-1 2 0,-2-2 0,0 5 0,0-5 0,0 5 0,0-2 0,0 5 0,0 5 0,1 7 0,3 7 0,-3 4 0,3 3 0,1 7 0,-1 5 0,0 4 0,-4-4 0,0 4 0,0-4 0,0 4 0,0-4 0,0-1 0,0-6 0,0 0 0,0-4 0,0-2 0,0-6 0,0 2-2,0-6 0,0-4-10,0-3 3,5 0 6,-4-2 1,5 3-2,-2-5 3,-3-1 1,4-8 0,1-1 0,0-5 0</inkml:trace>
  <inkml:trace contextRef="#ctx0" brushRef="#br1" timeOffset="164">9246 12160 8187,'0'-11'0,"0"0"0,0 3 0,0 0 0,0 6 0,0-8 0,0 8 0,-5-3 0,-2 7 0,-4 1 0,-1 5 0,1 7 0,0-1 0,-1 5 0,-1 4 0,-2 4 0,3 4 0,-4 0 0,7 1 0,2-2 0,4 3 0,-1-2 0,3-4 0,1 0 0,3-3 0,4-1 0,1-5 0,7-3 0,3-4 0,1-3 0,-1-3 0,1-5 0,0 0 0,4 0 0,1-5 0,2-3 0,-3-5 0,0-3 0,0-3 0,-4 4 0,-3-5 0,6 2 0,-13-1 0,2 0 0,-7 5 0,5-6 0,-5 4 0,0 1 0,-9 0 0,-3 0 0,-3-1 0,-5 5 0,2 1 0,-5 2 0,0-1 0,-4 6 0,1-1 0,-1 4 0,5 0 0,1 0 0,1 5 0,-2 1 0</inkml:trace>
  <inkml:trace contextRef="#ctx0" brushRef="#br1" timeOffset="165">9063 12412 8187,'15'-2'0,"0"-1"0,6 1 0,-2-1 0,0 0 0,4-1 0,-3 3 0,8-4 0,-4 4 0,3-3 0,-3 2 0,4-3 0,-6 5 0,-4-5 0,4 4 0,-10-4 0,5 5 0,-6 0 0</inkml:trace>
  <inkml:trace contextRef="#ctx0" brushRef="#br1" timeOffset="166">9954 11292 8290,'0'-6'0,"0"0"0,0 2 0,0 3 0,0-4 0,0 5 0,-5 0 0,3 0 0,-8 5 0,3 2 0,0 3 0,0 2 0,-1 4 0,-3 3 0,-5 9 0,1 7 0,-4 5 0,4 10 0,-5 3-331,1 8 1,2-3 330,2 3 0,2-2 0,2-2 0,1-2 0,2-1 0,3-5-17,5-7 1,5 1 11,3-5 1,2 0-8,1-3 1,1-6-1,-1-2 1,2-3 0,2-2 0,-6 0 0,2-3 1,-1-2-4,6-6 665,-9 0-657,8-4 0,-8 2 31,4-6-31,6 1 2,-5-4 0,5 0-1,-6 0 1,1 0 0,-1 0 1,1 0 0,-1 0 1,0-1 0,1-3 1,-6 3 1,-1-4 0,0 5 0,-3-5 0,3-2 0</inkml:trace>
  <inkml:trace contextRef="#ctx0" brushRef="#br1" timeOffset="167">10308 11795 8132,'-1'-8'0,"-3"1"0,1 4 0,-4-1 0,3-1 0,-4 1 0,6 1 0,-5-1 0,3 0 0,3 0 0,-4 4 0,5 0 0,0 7 0,0 4 0,1 6 0,3 5 0,3 5 0,4 0 0,2 4 0,2 0 0,-2 2 0,2 1 0,1-3 0,-1-1 0,2-5 0,-2 2 0,-2-7 0,2-1 0,-2-5 0,-2 2 0,-1-8 0,-2 0 0,2-4 0,-2 3 0,-3-4 0,5 2 0,-9-5 0,4 0 0,-5 0 0,-5 0 0,-1 0 0</inkml:trace>
  <inkml:trace contextRef="#ctx0" brushRef="#br1" timeOffset="168">10502 11818 8146,'0'-12'0,"0"6"0,0-4 0,0 9 0,0-4 0,0 5 0,-5 0 0,-1 6 0,-6 5 0,-1 6 0,-2 6 0,1 5 0,-5 2 0,0 7 0,-4 1 0,0 4 0,1-4 0,3-1 0,0-7 0,5-2 0,-2-5 0,7-2 0,2-2 0,3-2 0,-4-6 0,6 1 0,-3-1 0,5-4 0,5-2 0,1-5 0</inkml:trace>
  <inkml:trace contextRef="#ctx0" brushRef="#br1" timeOffset="169">10810 11532 8096,'0'-17'0,"0"1"0,0 0 0,0 1 0,0-1 0,0 5 0,0-1 0,0 6 0,0 1 0,0 0 0,0 5 0,0 0 0,0 5 0,0 6 0,0 7 0,0 5 0,0 5 0,0 6 0,0 2 0,0 2 0,4-1 0,0 5 0,1 3 0,-1 5 0,-3-1 0,3-3 0,-3 0 0,-1-1 0,4-2 0,0-5 0,1 1 0,-1-9 0,-3-3 0,3-5 0,1-4 0,-1-6 0,-1-1 0,-3 1 0,2-5 0,1 1 0,-1-6 0,3 3 0,-5-5 0,-1 0 0,-3 0 0,-3 0 0,-4 0 0</inkml:trace>
  <inkml:trace contextRef="#ctx0" brushRef="#br1" timeOffset="170">11244 11669 8058,'-5'-6'0,"4"1"0,-9 5 0,9 0 0,-5 5 0,6 3 0,0 6 0,0 1 0,0 9 0,0-1 0,2 7 0,2 1 0,-2 2 0,6 1 0,-6 4 0,2 0 0,-3-1 0,-1-7 0,4 2 0,0-5 0,0-2 0,-4-6 0,1-2 0,3-6 0,-3 0 0,3 1 0,-3-1 0,-1 1 0,0-1 0,0 1 0</inkml:trace>
  <inkml:trace contextRef="#ctx0" brushRef="#br1" timeOffset="171">11461 11292 8312,'-11'-16'0,"-1"5"0,6-1 0,1 11 0,5-4 0,0 5 0,0 5 0,5 2 0,3 9 0,7 1 0,4 6 0,4 5 0,3 3 0,2 5 0,3 3 0,1 0-11,-6-1 0,1 1-8,-4 3 1,0-1-1,-1-3 1,0-3 0,-3 3 0,-3-2 1,-4-2 1,-2 0 1,-2 1 0,-3-5 2,-5 1 0,0-2 1,0 1 0,0 3 2,0-2 0,-5-2 2,-3 1 0,-2-4-3,-2 0 7,-4-1 0,2-3-2,-5 1 6,0 0 0,1-5 0,2-2 0</inkml:trace>
  <inkml:trace contextRef="#ctx0" brushRef="#br1" timeOffset="172">12455 11532 8089,'-1'-7'0,"-3"-1"0,1 0 0,-4-3 0,0 0 2,0-1 0,-2 1 0,5-1 1,-5 2-1,2 3 0,0-4-1,0 4 1,3 2-1,-4 1 0,6 1 1,-2 0-1,-3 1 0,5-2-1,-6 8 0,4 3 0,-3 4 0,4 7 0,0 5 0,1 5 0,2 6 0,0 9 0,0 3 0,2 6 0,1-3 0,4 4-189,4-3 0,-2-1 189,2-3 0,-2-5 0,7-3 0,-4-6 0,0-2 0,-5-6 0,1-1 0,-4-1 0,3-7 0,-4 4 0,1-4 0,-3 0 0,-1-3 0,0-5 0,0 1 0,-5-2 94,-3 2 1,-7 2 0,-3-4-1</inkml:trace>
  <inkml:trace contextRef="#ctx0" brushRef="#br1" timeOffset="173">12124 12035 8105,'5'-7'0,"1"-1"0,6 4 0,5-4 0,6 4 0,5 1 0,6 3 0,1 0 0,0 0 0,3 0 0,-2 0-910,8 0 910,-8 0 0,6 0 109,-8 0 1,-1 0-110,-7 0 0,-1 0 0,2 0 0</inkml:trace>
  <inkml:trace contextRef="#ctx0" brushRef="#br1" timeOffset="174">12935 12058 8140,'0'-8'0,"0"0"0,0 5 0,0-5 0,0 5 0,0-7 0,0 8 0,0-6 0,-2 6 0,-2-2 0,2 1 0,-6-1 0,5 3 0,-5-3 0,0 3 0,-3 1 0,-1 0 0,1 0 0,0 4 0,-1 0 0,-3 8 0,0 0 0,-4 7 0,3 0 0,-3 4 0,4 3 0,0-1 0,4 1 0,4 2 0,3-1 0,3-1 0,1-3 0,5 0 0,3 0 0,6-5 0,1-3 0,9-2 0,-1-2 0,6-5 0,-2-2 0,10-3 0,-12-1 0,13-5 0,-7-2 0,-4-3 0,5-3 0,-5-2 0,-6 2 0,-4-4 0,-6 6 0,-1-4 0,-2 0 0,-3-1 0,-5 5 0,-1-2 0,-3-2 0,-4 2 0,-7-2 0,3 2 0,-15 2 0,7 0 0,-11-1 0,2 2 0,-2 2 0,-7-2 0,3 4 0</inkml:trace>
  <inkml:trace contextRef="#ctx0" brushRef="#br1" timeOffset="175">12740 12183 8140,'8'0'0,"0"0"0,-1 0 0,8 0 0,1 0 0,4 0 0,-2 0 0,5 0 0,-1 2 0,1 1 0,0-1 0,0 1 0,0-1 0,0-2 0,-2 0 0,-2 0 0,2 0 0,-6 0 0,0 0 0,2 0 0,0 0 0</inkml:trace>
  <inkml:trace contextRef="#ctx0" brushRef="#br1" timeOffset="176">13506 11350 8329,'0'-12'0,"3"5"0,1-1 0,0 5 0,-4-2 0,0 5 0,-5 0 0,-1 5 0,-6 3 0,0 6 0,-4 1 0,-1 9 0,-6-1 0,0 6 0,0-2 0,1 6 0,3 1 0,-2 2 0,2 6 0,2-4 0,2 4 0,4-6 0,3 2 0,3-2 0,5-2 0,0-1 0,0-2 0,1 2 0,3-3 0,0-2 0,7-1 0,-2-3-3,6-1-9,-2-6 2,-2 5 1,1-9-7,-1 2 7,1-2 2,4-2 1,-3 0-6,2 1 5,-2-6 1,-2 4 1,1-7-1,-1 4 0,-3-4 0,-1 1 1,-3-3-4,4-1 5,-6 0 1,5 0-2,-4 0 5,-1 0 0,3 0 0</inkml:trace>
  <inkml:trace contextRef="#ctx0" brushRef="#br1" timeOffset="177">13780 11635 8320,'0'-6'0,"0"-4"0,-5 8 0,3-4 0,-1 2 0,1 3 0,2-3 0,0 8 0,0 2 0,0 6 0,0 2 0,0 5 0,0 0 0,0 7 0,0 4 0,0 0 0,0-1 0,0 2 0,0-6 0,0 2 0,0-3 0,0-1 0,0-2 0,0-2 0,4 1 0,0-4 0,4-1 0,-5-4 0,2 0-2,-1-4-9,-3 3 3,10-3 4,-10-1-2,4-1 1,-5-5 5,0 0 0,-5 5 0,-1 1 0</inkml:trace>
  <inkml:trace contextRef="#ctx0" brushRef="#br1" timeOffset="178">14008 11441 8220,'0'-12'0,"0"0"0,0-3 0,0 6 0,0-3 0,0 3 0,0 2 0,0-1 0,0 6 0,0-9 0,0 10 0,0-4 0,5 15 0,-2-2 0,4 7 0,1 4 0,3 4 0,2 4 0,2 3 0,-2 7 0,2-3 0,2 8 0,-2 0 0,0 1-122,-3-1 1,2 2 121,-3-2 0,3-2 0,-6-2 0,-3-3 0,-2-1 0,-1-1 0,-2-2 0,0-3 0,0-5 0,-2-1 0,-1 1-6,-4-5-1,-4 4 1,-2-10 6,-2 4 0,-3 1 0,-5 1 0</inkml:trace>
  <inkml:trace contextRef="#ctx0" brushRef="#br1" timeOffset="179">7921 13405 8204,'0'-6'0,"-4"-4"0,0 2 0,0 2 0,4-2 0,-3 4 0,-1-3 0,-1 4 0,1-1 0,3 3 0,-6 1 0,3 0 0,3 1 0,-3 3 0,3 3 0,1 4 0,0 6 0,0 2 0,1 8 0,3 8 0,-1 0 0,4 7 0,1 0 0,3 4 0,1-1 0,-1 1 0,-1-2 0,-2-2 0,1 2 0,-5-6 0,3 3 0,-3-2 0,0-5 0,-4-4 0,0-3 0,0 3 0,-5-6 0,-3-1 0,1-1 0,-5-7 0,3 4 0,-6-4 0,2 1 0,2-5 0,-2-1 0,-2-2 0,1 1 0,-5-6 0,5 1 0,-1-4 0,2 0 0,2 0 0,-1-10 0,1-3 0</inkml:trace>
  <inkml:trace contextRef="#ctx0" brushRef="#br1" timeOffset="180">7750 13942 8204,'-6'-6'0,"5"1"0,-4 5 0,5 0 0,5 0 0,3 0 0,3 0 0,4 0 0,3-4 0,5 0 0,5 0 0,1-1 0,2 0 0,-1-3 0,-1 0 0,2 4 0,0-1 0,-4 1 0,0 3 0,-4-3 0,4 3 0,3 1 0</inkml:trace>
  <inkml:trace contextRef="#ctx0" brushRef="#br1" timeOffset="181">8366 13919 8109,'-18'-11'0,"2"-1"0,6 5 0,2-1 0,-2 6 0,9-3 0,-4 5 0,0 0 0,3 1 0,-1 3 0,6 2 0,5 5 0,1 2 0,-2 2 0,7 2 0,-2 2 0,2 2 0,-3-2 0,2 4 0,2 4 0,-2-3 0,2 3 0,-1-3 0,1-1 0,-2-2 0,2-2 0,2 3 0,-2-3 0,0-3 0,-3 0 0,-1-4 0,0 0 0,1-5 0,-1 1 0,-1-4 0,-2 3 0,1-3 0,-5 4 0,-1-6 0,-3 3 0,6-5 0,-5 0 0,4 0 0,-20 0 0,-4 0 0</inkml:trace>
  <inkml:trace contextRef="#ctx0" brushRef="#br1" timeOffset="182">8606 13965 8057,'0'-12'0,"-5"1"0,0 0 0,-3-1 0,3 6 0,5-4 0,-5 8 0,3-3 0,-6 5 0,5 0 0,-7 7 0,3 4 0,-3 6 0,-2 5 0,-4 6 0,-2 2 0,-5 4 0,0 0 0,0 0 0,0 1 0,1-1 0,0-1 0,3-3 0,0-2 0,8-5 0,-3-5 0,6-3 0,3-2 0,1-2 0,3-4 0,6-2 0,1-5 0,6 0 0</inkml:trace>
  <inkml:trace contextRef="#ctx0" brushRef="#br1" timeOffset="183">8857 13862 8157,'0'-6'0,"0"1"0,0 5 0,0 5 0,0 2 0,0 9 0,0 3 0,0 2 0,0 2 0,0 1 0,0 3 0,0 2 0,0 5 0,0-1 0,0-2 0,4 0 0,0-4 0,0 4 0,-4-5 0,0 0 0,0-7 0,0 1 0,0-5 0,0 0 0,0-3 0,0-1 0,0 1 0,0-5 0,0 1 0,0-4 0,0 3 0,0-4 0,0 2 0,0-5 0,0 0 0</inkml:trace>
  <inkml:trace contextRef="#ctx0" brushRef="#br1" timeOffset="184">9131 14045 8156,'0'-12'0,"-1"1"0,-3 0 0,3 4 0,-4-3 0,5 9 0,0-4 0,-4 6 0,0 3 0,-1 7 0,2 8 0,-3 3 0,-1 1 0,-2 3 0,5 1 0,0 3 0,4-3 0,0 1 0,0-1 0,2-7 0,1 3 0,0-8 0,5 0 0,0-3 0,8-5 0,-4 2 0,4-5 0,-2 0 0,1-4 0,-1-1 0,5-3 0,-1-3 0,1-4 0,-2-4 0,-1 0 0,-4-6 0,3 2 0,-3 3 0,-4 0 0,0 0 0,-4 1 0,0-6 0,-4 2 0,-1 2 0,-3-2 0,-2 5 0,-6-2 0,-4-1 0,2 4 0,-5-2 0,0 2 0,1 7 0,-4 1 0,5 5 0,-6 0 0,4 5 0,0 2 0,0 3 0,-4 2 0</inkml:trace>
  <inkml:trace contextRef="#ctx0" brushRef="#br1" timeOffset="185">9029 14193 8156,'7'0'0,"1"0"0,-4 0 0,3 0 0,1 0 0,3 0 0,5 0 0,-1 0 0,5 0 0,-2 0 0,5 0 0,0 0 0,-1-3 0,1-1 0,0-4 0,0 4 0,-5 0 0,-3 4 0,3-5 0,-6 4 0,5-4 0</inkml:trace>
  <inkml:trace contextRef="#ctx0" brushRef="#br1" timeOffset="186">10068 13257 8371,'-5'-7'0,"4"-3"0,-6 9 0,3-3 0,2 3 0,-6 1 0,1 0 0,-5 0 0,1 5 0,-1 3 0,-3 7 0,0 4 0,-4 8 0,4 3 0,-4 4 0,3 4 0,-3 3-2,4 5 1,0 3-6,4 1 1,0-1-1,4-3 0,-2 0-104,5-1 1,2-3 101,5 0 0,4-5-2,4 1 0,4-4 1,1-3 1,0-4-1,-1-4 0,-2 0 0,2 0 0,2-5 0,-2-3 0,0 1 0,-3 0 1,-1-2 199,0-7-199,1 3 3,-1-3 0,-1 0-5,-2 1 4,2-5 3,-3 7 0,4-9 1,0 3 1,-3 1 1,0-1 0,-5-1 0,5-3 1,-4 0 0,3 0 0,-4 0 0,2 0 0,-5 0 0,5 0 0,1 0 0</inkml:trace>
  <inkml:trace contextRef="#ctx0" brushRef="#br1" timeOffset="187">10422 13725 8217,'-11'-5'0,"-1"2"0,1-4 0,4 3 0,4-4 0,1 6 0,1-3 0,-3 5 0,3 0 0,-4 5 0,5 3 0,1 2 0,3 1 0,1 6 0,3 2 0,2 2 0,-3 2 0,5 4 0,3-1 0,-2 1 0,2-4 0,-1 0-4,1-1 1,-1 0-9,5-3 1,-5 1-1,1-4 0,2-1 2,-2-4 0,2-3 4,-2 0 0,-3-5 2,4 5 1,-7-6 1,-2 2 2,1-2 0,3-2 0,-3 0 0,-1 0 0,-4-2 0,1-2 0,-3 3 0,-6-9 0,-1 4 0</inkml:trace>
  <inkml:trace contextRef="#ctx0" brushRef="#br1" timeOffset="188">10685 13759 8122,'0'-11'0,"0"0"0,0-1 0,0 6 0,0-4 0,0 8 0,-2-3 0,-1 5 0,1 0 0,-8 2 0,3 1 0,-5 9 0,-3 7 0,-3 6 0,-5 2 0,-5 8 0,-2 0 0,-3 1 0,-1-1 0,3-2 0,1-3 0,8-2 0,-1-5 0,8-2 0,0-2 0,6-2 0,1-6 0,6-3 0,-2 0 0,3-6 0,1 3 0,10-10 0,3-1 0</inkml:trace>
  <inkml:trace contextRef="#ctx0" brushRef="#br1" timeOffset="189">11096 13257 8271,'-7'-5'0,"2"-2"0,5 0 0,0-1 0,0 6 0,0-3 0,-1 5 0,-3 0 0,3 1 0,-3 3 0,2 3 0,-2 8 0,3 8 0,-3 8 0,3 2 0,1 1 0,0 5 0,0 3 0,0 3 0,0 0 0,0 0 0,0-3 0,1 2 0,3-2 0,-2-1 0,6 0 0,-6-8 0,2 2 0,2-9-8,2 1 1,-2-3-5,2-1 1,-5-4 0,0 0 0,2-5 1,-1 1 0,0-6-8,-4-1 7,5-1 3,-4 5 0,5-1 3,-6-5 2,0 5 0,-6-10 2,5 4 0,-4-5 1,0 0 0,4 0 0,-4 0 0</inkml:trace>
  <inkml:trace contextRef="#ctx0" brushRef="#br1" timeOffset="190">11461 13645 8102,'-4'-11'0,"1"-1"0,-1 6 0,4-4 0,0 9 0,0-5 0,-5 6 0,2 0 0,-4 0 0,3 6 0,-4 1 0,1 5 0,-5 3 0,1 4 0,-1 7 0,1 0 0,-1 4 0,5 1 0,-1 3 0,6-4 0,-2 1 0,3-6 0,1 2 0,1-3 0,3-1 0,2-4 0,5 0 0,5-6 0,-1-2 0,5-1 0,-1-6 0,4 0 0,4-4 0,-3 0 0,3 0 0,0-6 0,0-6 0,0 1 0,-4-11 0,-1 8 0,1-5 0,0 0 0,-5-4 0,-3 4 0,-7 0 0,1 0 0,-6-4 0,1 0 0,-4 6 0,-9-5 0,-2 3 0,-8-6 0,0-2 0,-8 0 0,-3 5 0,-3 4 0,-2 1 0,-1 6 0,1-1 0,0 6 0,8 2 0,6 3 0,5 1 0,4 0 0,0 0 0,6 5 0,1 1 0</inkml:trace>
  <inkml:trace contextRef="#ctx0" brushRef="#br1" timeOffset="191">11781 13165 8219,'-11'-5'0,"4"4"0,2-4 0,10 5 0,-3 0 0,8 1 0,-3 3 0,3 2 0,2 6 0,1 1 0,2 2 0,1-1 0,3 5 0,2 1 0,-6 7 0,5-2 0,-1 6 0,-1-5 0,1 5 0,-4-1 0,4 4 0,-3 1-2,3-1 1,-5 0-8,1 0 0,-3-3-2,0-1 0,-2 0 0,-2 0 1,1 2-5,-6-6 5,1 6 2,-4-3 1,0 6-3,0-1 1,-1 0 0,-3 0 1,-6 1-3,-5-1 5,-6-5 2,4 4 0,-2-9-1,0 3 1,1-3 1,-1-1 0,-2-5 1,6-3 0,4-4 1,3-3 0,4 1 1,-3-6 0,4 1 0,-2-9 0,5-1 0</inkml:trace>
  <inkml:trace contextRef="#ctx0" brushRef="#br1" timeOffset="192">12809 13405 8097,'0'-7'0,"0"-1"0,-1 4 0,-3-3 0,3 3 0,-3-4 0,1 4 0,-1-3 0,3 4 0,-9-7 0,5 8 0,-3-6 0,-2 5 0,4-2 0,-6 7 0,1 1 0,3 4 0,1 4 0,-1 6 0,-3 2 0,3 2 0,1 2 0,3 5 0,-4 3 0,6 4 0,-2-1 0,2 7 0,2-7 0,0 3 0,0-3 0,6 1 0,1-1 0,3-4 0,2 1 0,0-6 0,4 2 0,0-3 0,3-1 0,-1-1 0,-3 1 0,-2-4 0,2 0 0,-3-3 0,-5 3 0,-2-5 0,-5 1 0,0-2 0,0-2 0,0 0 0,0 1 0,-5-2 0,-2-2 0,-4 0 0,0-4 0,0 4 0,-1-4 0,-4 5 0,-2-3 0</inkml:trace>
  <inkml:trace contextRef="#ctx0" brushRef="#br1" timeOffset="193">12512 13965 8097,'8'-8'0,"-1"1"0,-3 4 0,4-1 0,-5-1 0,5 1 0,0 1 0,3 3 0,2 0 0,2 0 0,4-2 0,8-1 0,-2 1 0,6-1 0,-5-3 0,5 3 0,-6-5 0,2 4 0,-3 0 0,-1 4 0,-6 0 0,5-5 0,-4-1 0</inkml:trace>
  <inkml:trace contextRef="#ctx0" brushRef="#br1" timeOffset="194">13220 13931 7943,'0'-7'0,"-5"-3"0,4 4 0,-6-1 0,4 4 0,0 1 0,-5 2 0,1 0 0,-5 2 0,1 1 0,2 5 0,-2 7 0,4-1 0,-8 5 0,6 0 0,-2 4 0,-1 0 0,5 0 0,2 0 0,1 0 0,3-1 0,1 1 0,0 0 0,0 0 0,5-5 0,2-3 0,3-2 0,2-2 0,1 0 0,2 1 0,-1-6 0,5-2 0,-4 1 0,4-1 0,0 0 0,4-4 0,-4-4 0,0 0 0,0-10 0,4 7 0,0-10 0,0 6 0,-6-1 0,0-4 0,-6 3 0,1-2 0,-5-2 0,1 2 0,-6-4 0,2 4 0,-8-6 0,-3 2 0,-3-1 0,-2 1 0,-3-2 0,0 1 0,-6-1 0,4 3 0,-2 2 0,0 4 0,5 1 0,-3 4 0,6-1 0,-1 4 0,1-1 0,0 1 0,-1 3 0,1-4 0</inkml:trace>
  <inkml:trace contextRef="#ctx0" brushRef="#br1" timeOffset="195">13094 14113 7912,'12'0'0,"-1"0"0,2 0 0,2 0 0,3-1 0,5-3 0,0 2 0,0-6 0,3 4 0,1-3 0,3 3 0,-3-4 0,0 6 0,-5-2 0,-3-1 0,0 1 0,-5 0 0,2 4 0,-9 0 0,3-5 0,-3-1 0</inkml:trace>
  <inkml:trace contextRef="#ctx0" brushRef="#br1" timeOffset="196">13825 13280 8054,'0'-7'0,"0"1"0,0 2 0,0 3 0,0-4 0,0 5 0,-5 0 0,0 5 0,-2 3 0,-5 3 0,1 4 0,-1 3 0,-3 5 0,-1 5 0,0 2 0,-3 3 0,4 1 0,-4 6 0,4 2 0,1 1 0,6-1 0,-1 1 0,6-5 0,-1 0 0,4-4 0,0 3 0,0-3 0,0 3 0,0-6 0,4-2 0,-1 1 0,6-4 0,-1 0 0,6-2 0,1-1 0,0-5 0,-3-2 0,-1 0 0,1-1 0,-1 0 0,0-5 0,1-2 0,-1 1 0,1-5-4,-6 4 1,4-5-2,-2 5 1,-2-6-3,2 2 4,-6-3 0,3-1 1,0 0 2,-3 0 0,3 0 0,-5 0 0</inkml:trace>
  <inkml:trace contextRef="#ctx0" brushRef="#br1" timeOffset="197">14020 13691 7973,'-4'-12'0,"0"1"0,0 0 0,-1 4 0,4-3 0,-4 9 0,5-4 0,-5 5 0,-3 0 0,-1 5 0,2 2 0,-4 5 0,4 3 0,-3 3 0,-2 5 0,1 3 0,-1 1 0,6 5 0,2-2 0,3-1 0,1 2 0,0-6 0,0 2 0,6-3 0,6-1 0,0-4 0,7 0 0,0-9 0,4 1 0,0-7 0,0 0 0,1-3 0,3-1 0,-2-5 0,6-2 0,-6-7 0,2-2 0,-3-4 0,-1 2 0,-2-5 0,-2 1 0,-2 3 0,-6 0 0,-5 0 0,-2-4 0,-2 0 0,-2 0 0,-7 1 0,-4 3 0,-6-2 0,-6 2 0,-5-3 0,-2-1 0,1 6 0,-2 1 0,6 9 0,-8 2 0,5 5 0,-2 0 0,3 1 0,8 3 0,2-2 0,6 6 0,0 0 0,-1 3 0</inkml:trace>
  <inkml:trace contextRef="#ctx0" brushRef="#br1" timeOffset="198">14282 13280 8219,'2'-7'0,"1"4"0,4 1 0,4 2 0,1 2 0,-1 1 0,5 4-3,3 4 0,-1 1-2,1-1 1,0 7-2,4 5 0,1 1-2,3 6 1,-3 1-3,3 3 1,-3 1-1,-1 3 1,-6-1-2,-1 5 1,-5-4 0,-3 4 1,-2-1-1,-2 1 0,-3 1 0,3-5 0,-3 0-1,-1-4 1,-1 0-1,-3 1 1,-2-5 0,-6 1 1,1-6 1,-1 2 1,-4-7 7,-3-1 0,-3 0 0,-1 4 0</inkml:trace>
  <inkml:trace contextRef="#ctx0" brushRef="#br1" timeOffset="242">15196 11601 8121,'-6'0'0,"0"0"0,1 0 0,4 1 0,-3 3 0,-2-3 0,5 5 0,-3-2 0,-1-1 0,1 4 0,-1-3 0,1 4 0,2-1 0,-6 5 0,4-1 0,-3 1 0,-2 4 0,-7 3 0,3 2 0,-7-2 0,1 6 0,-3-2 0,-1 2 0,0-2 0,0 0 0,0 0 0,0 0 0,1-1 0,-1-3 0,0 0 0,1-3 0,3 3 0,-1-9 0,5 1 0,-1-6 0,5 3 0,0-5 0,-1 0 0,1-1 0,-1-2 0,1-5 0,3-2 0,1-4 0,4-1 0,-1 1 0,3 0 0,1-1 0,0-1 0,0-2 0,0 1 0,0-5 0,0 4 0,0-4 0,4 5 0,0-1 0,0 6 0,-4 1 0,1 6 0,3-2 0,-3 3 0,9 1 0,-4 5 0,6 2 0,-1 5 0,1 3 0,0-1 0,4 5 0,-2-1 0,5 1 0,0 1 0,3-5 0,1 4 0,0-3 0,0-1 0,0-4 0,3 1 0,1-1 0,0-3 0,-4-1 0,-1-4 0,1 1 0,-4-3 0,0-1 0,-9 0 0,2 0 0,-3 0 0,-3 0 0,-6 5 0,-6 1 0</inkml:trace>
  <inkml:trace contextRef="#ctx0" brushRef="#br1" timeOffset="243">15356 13497 8075,'-7'-7'0,"-3"2"0,8 5 0,-6 0 0,4 5 0,-3 3 0,3 7 0,-4 4 0,5 3 0,-5 1 0,4 3 0,-4 1 0,2 1 0,-1-2 0,-2-1 0,5 1 0,-5-2 0,1-1 0,-2 0 0,-1 0 0,-4-4 0,-1 0 0,1-5 0,4 1 0,-6-2 0,-2-2 0,3-1 0,0-2 0,0-2 0,1-2 0,-4-3 0,3 3 0,-3-6 0,4-2 0,-4-9 0,4 2 0,0-4 0,3-1 0,2-1 0,2-6 0,0-1 0,4-3 0,0 3 0,4-3 0,1 3 0,3 1 0,2 2 0,6 2 0,-5 3 0,1 9 0,-2 0 0,2 4 0,2 1 0,-2-1 0,1 6 0,-2 5 0,5 6 0,-1 1 0,1 5 0,3 0 0,3 1 0,1 2 0,2 2 0,2-2 0,5 6 0,2-6 0,3-3 0,2-4 0,-1-4 0,0 0 0,0-2 0,1-2 0,-7-2 0,-6-2 0,-4-3 0,-6 3 0,-1-3 0,0-1 0,-4 0 0,-3 0 0,-8 0 0,-3-4 0,-4 0 0,0 1 0,-1 3 0,1 0 0</inkml:trace>
  <inkml:trace contextRef="#ctx0" brushRef="#br1" timeOffset="244">15687 11749 8124,'0'-6'0,"0"1"0,0 5 0,0 5 0,0 1 0,0 6 0,-4-1 0,0 1 0,1 4 0,3 3 0,0-1 0,0 1 0,-4 0 0,0 4 0,0 1 0,4 3 0,0-3 0,0 2 0,1 2 0,3-1 0,-1 5 0,4-2 0,-4-1 0,1 2 0,-3-5 0,-1 5 0,1-6 0,3 2 0,-3-3 0,3-1 0,-3-4 0,-1 0 0,4-4 0,0 4 0,0-5 0,-4 1 0,0-2 0,0-2 0,0 1 0,0-1 0,0 1 0,0-5 0,0 1 0,0-6 0,0 3 0,0-5 0,-5 0 0,-2-10 0,-4-2 0</inkml:trace>
  <inkml:trace contextRef="#ctx0" brushRef="#br1" timeOffset="245">15653 11955 8067,'0'-12'0,"0"1"0,0 0 0,0-1 0,0 1 0,0-1 0,1 1 0,3-1 1,-3 5 1,3-1 0,2 4-1,2-3 1,-2 3-2,2-4 1,-1 6-1,5-2 0,-3-1 0,2 1 0,-2-1 0,6 1 0,-1 3 0,1-3 0,2 2 0,2-2 0,3 3 0,-3-3 0,2 3 0,2 1 0,-4 0 0,0 0 0,-5 1 0,1 3 0,-2-2 0,-2 6 0,-3-2 0,0 2 0,-6 2 0,2-3 0,-3 4 0,-1 0 0,-6 4 0,-6 1 0,0 3 0,-7-4 0,-2 4 0,-5-4 0,2 2 0,-3-2 0,4-4 0,4 1 0,-1-1 0,5-3 0,-1-3 0,5-1 0,3-3 0,1-1 0,4 0 0,-2 0 0,5 0 0,0-5 0,0 3 0,1-6 0,3 4 0,-3 0 0,10-1 0,-5-1 0</inkml:trace>
  <inkml:trace contextRef="#ctx0" brushRef="#br1" timeOffset="246">16315 11863 8129,'12'0'0,"-6"0"0,-1-5 0,-5 4 0,0-4 0,0 5 0,0 5 0,0-2 0,0 4 0,5-4 0,1 2 0</inkml:trace>
  <inkml:trace contextRef="#ctx0" brushRef="#br1" timeOffset="247">16669 11772 8177,'-6'0'0,"0"0"0,2 0 0,2 0 0,-4 0 0,2 0 0,3 0 0,-4 1 0,5 3 0,-1-1 0,-3 4 0,3-3 0,-3 4 0,3-4 0,1 3 0,1 0 0,3 0 0,-2 3 0,6-2 0,-4-2 0,3 2 0,1-4 0,3 3 0,1-4 0,-1 1 0,6-3 0,2-1 0,2 0 0,2 0 0,0 0 0,0 0 0,1-1 0,2-3 0,-1-3 0,1-4 0,-6 0 0,0-1 0,-5 0 0,4-4 0,-9 2 0,1-5 0,-3 4 0,0-4 0,-3 1 0,-5-1 0,-4-1 0,0 5 0,-9-1 0,2 5 0,-8 1 0,0 2 0,-4-1 0,-4 6 0,2 0 0,-5 7 0,4 2 0,0 6 0,1 0 0,3 4 0,-1 1 0,0 6 0,4 5 0,0 3 0,5 2 0,-1 1 0,3 0 0,5 0 0,-2 1 0,5-1 0,0-5 0,4-2 0,1-7 0,3-1 0,6-6 0,6-2 0,3-1 0,-4-6 0,5 0 0,-1-4 0,3 0 0,1 0 0,-1 0 0,1 0 0,0-4 0,0 0 0,-4-3 0,0 3 0,-10-5 0,11 3 0,-7-6 0</inkml:trace>
  <inkml:trace contextRef="#ctx0" brushRef="#br1" timeOffset="248">17137 11498 8098,'0'-6'0,"0"-4"0,0 8 0,0-3 0,0 5 0,6 0 0,1 0 0,1 0 0,3 0 0,-2 0 0,6 0 0,-2 0 0,-2 0 0,5 0 0,-1 0 0,4 0 0,-4 0 0,0 0 0,-3 0 0,-1 0 0,1 0 0,-5 0 0,1 0 0,-4 0 0,3 0 0,-4-5 0,2-1 0</inkml:trace>
  <inkml:trace contextRef="#ctx0" brushRef="#br1" timeOffset="249">17708 11121 8042,'-5'-6'0,"3"-3"0,-6 5 0,4 0 0,-3 4 0,-1 0 0,-3 0 0,-1 0 0,5 0 0,-1 0 0,4 2 0,-3 1 0,4 4 0,-1 4 0,-1 1 0,2-1 0,-5 5 0,4 3 0,-4-1 0,5 1 0,-5 4 0,4 4 0,-1 1 0,1-2 0,3 2 0,-3 3 0,-1 0 0,1-4 0,1 1 0,3-1 0,1-4 0,3-1 0,1 0 0,2-7 0,4 4 0,-4-4 0,7 1 0,1-5 0,1 0 0,-5 1 0,0-2 0,1-2 0,-1 1 0,1-6 0,-1 1 0,0-4 0,-3 0 0,0 0 0,-6 0 0,8 0 0,-8 0 0,3 0 0</inkml:trace>
  <inkml:trace contextRef="#ctx0" brushRef="#br1" timeOffset="250">17788 11407 8034,'0'-12'0,"0"5"0,0-1 0,0 0 0,0 1 0,0-1 0,0 6 0,0-3 0,0 5 0,4 5 0,0 2 0,5 3 0,-1 2 0,3 0 0,4 4 0,-2-2 0,2 5 0,-2-2 0,-2 3 0,4 0 0,1-5 0,-1 2 0,-4-2 0,-3-3 0,0 4 0,-2-7 0,2-2 0,2 1 0,-4 3 0,0-4 0,-1-1 0,-5-2 0,0-3 0,0 4 0,-5-5 0,-1 0 0</inkml:trace>
  <inkml:trace contextRef="#ctx0" brushRef="#br1" timeOffset="251">17937 11407 8029,'1'-7'0,"3"3"0,-3-2 0,8 4 0,-5-6 0,0 5 0,-4-2 0,0 5 0,0 5 0,0 3 0,-2 2 0,-1 2 0,-4-1 0,-4 0 0,-1 2 0,1 2 0,3-2 0,1 2 0,-1-1 0,-3 2 0,3-4 0,1 3 0,4-6 0,-1-1 0,3-4 0,1 3 0,0-3 0,0 4 0,5-6 0,1 3 0,6-5 0</inkml:trace>
  <inkml:trace contextRef="#ctx0" brushRef="#br1" timeOffset="252">18085 11498 7911,'0'-11'0,"0"3"0,0 0 0,5 6 0,2-3 0,-1 3 0,-2-1 0,2 1 0,1-3 0,4 5 0,0 0 0,-3 0 0,0 0 0,-1-1 0,5-3 0,-1 3 0,1-4 0,-1 5 0,-3 0 0,-1 0 0,-3-1 0,4-3 0,-6 3 0,8-10 0,-3 5 0</inkml:trace>
  <inkml:trace contextRef="#ctx0" brushRef="#br1" timeOffset="253">18405 11247 8029,'-6'0'0,"-3"-2"0,5-1 0,0 1 0,4-3 0,0 5 0,0 5 0,0 3 0,0 3 0,0 5 0,0-2 0,0 5 0,4 0 0,0 4 0,5-4 0,-2 0 0,2 0 0,-1 3 0,1 0 0,-5-3 0,1 1 0,-1-4 0,-3 3 0,3-4 0,-3 0 0,-1-3 0,5-1 0,-4 0 0,4 1 0,-5-6 0,0-1 0,0-5 0,-5 0 0,4-5 0,-4-1 0</inkml:trace>
  <inkml:trace contextRef="#ctx0" brushRef="#br1" timeOffset="254">18485 11121 7943,'-6'-5'0,"1"3"0,5-6 0,0 5 0,5-7 0,-4 9 0,5-4 0,-2 5 0,-1 1 0,4 3 0,-3 2 0,4 6 0,-1-1 0,5 1 0,-1 4 0,1 3 0,-1 3 0,0 0 0,-3 1 0,0 0 0,-2 0 0,2 0 0,-3 1 0,-5 3 0,0-2 0,0 5 0,0-3 0,0 4 0,0-6 0,0 2 0,-2-5 0,-1-3 0,0 2 0,-4-6 0,4 0 0,-1-3 0,2-2 0,-2-3 0,3 4 0,-10-10 0,10 4 0,-9-5 0,4 0 0</inkml:trace>
  <inkml:trace contextRef="#ctx0" brushRef="#br1" timeOffset="255">18634 11110 7971,'1'-16'0,"3"1"0,2 0 0,5 4 0,1 3 0,-1 0 0,-3 5 0,0-5 0,-5 4 0,5-3 0,-4 4 0,3-1 0,-3 3 0,4 1 0,-4 0 0,3 0 0,-3 0 0,4 0 0,-5 4 0,5 0 0,-5 4 0,0 0 0,-1-2 0,-2 2 0,0 0 0,0 3 0,0 0 0,0 1 0,-2-1 0,-1 1 0,0-1 0,-5 1 0,5-1 0,-5 0 0,5-3 0,0 0 0,1-1 0,2 1 0,0-1 0,0-4 0,5 6 0,3-5 0,-2-1 0,2-3 0,0 0 0,3 0 0,0 0 0,1 0 0,-4 0 0,-1 0 0,1 0 0,3 0 0,-3 0 0,-1 0 0,1 0 0,9 0 0,0 0 0</inkml:trace>
  <inkml:trace contextRef="#ctx0" brushRef="#br1" timeOffset="256">19148 11018 8069,'0'-6'0,"5"1"0,-4 5 0,4 0 0,-5 0 0,0 5 0,0 3 0,-1 2 0,-3 1 0,1 2 0,-4 2 0,3 3 0,-4 5 0,4 3 0,-3 1 0,-1 5-1,-3-2 1,2 3-3,-2 1 0,4 1-1,-8-1 0,5 4-1,-5 0 1,2-1-1,1-7 1,1 2-1,0-5 1,-1 3-1,1-3 1,1-4 0,2-4 0,2-5 0,2 1 1,3-2-3,-3-2 2,3 0 0,1-4 1,0 3 1,0-9 2,0 4 0,5-10 0,1-1 0</inkml:trace>
  <inkml:trace contextRef="#ctx0" brushRef="#br1" timeOffset="257">19216 11350 7986,'6'-6'0,"-1"4"0,-5-6 0,2 2 0,2-2 0,-2-1 0,6 6 0,-4-5 0,3 4 0,-3-3 0,4 3 0,-5 0 0,5 4 0,-4-4 0,3 0 0,1 1 0,3 3 0,-3 0 0,0 0 0,-1 0 0,5 0 0,-5 0 0,1 0 0,-4 3 0,3 1 0,-4 5 0,1-1 0,-3 2 0,-1 1 0,0 6 0,0 2 0,-5 2 0,-3 2 0,-2 0 0,-1 0 0,-5 0 0,1 0 0,-1-1 0,1 1 0,2-4 0,-2 0 0,3-3 0,5 3 0,0-5 0,3 1 0,3-6-1,-3-2-2,3 1 1,5 0 0,0-1 1,5-4-1,-2 0 1,3-1 0,2-2 0,3 0 0,0 0 1,4 0-1,-4 0 1,4 0 0,-3 0 0,3 0-1,-4 0 1,0 0-1,-3 0 1,-1-4-1,0 0 0,-3 0-1,0 4-1,-6 0 3,3 0 0,-5 0 0</inkml:trace>
  <inkml:trace contextRef="#ctx0" brushRef="#br1" timeOffset="258">15813 13291 8058,'6'-5'0,"0"2"0,-2-4 0,-3 4 0,6-6 0,-3 6 0,-3-1 0,4 4 0,-5-5 0,0 3 0,0-3 0,0 5 0,0 5 0,0-2 0,0 5 0,-5-1 0,-3 5 0,2-1 0,-2 1 0,1 0 0,-5 3 0,5-1 0,-1 5 0,0-3 0,-3 3 0,0 0 0,-1 4 0,2-1 0,2 1 0,-2 4 0,3 0 0,0 0 0,0 0 0,4 1 0,-1 2 0,-1 0 0,1-4 0,1-2 0,3 3 0,0-2 0,0 2 0,3-5 0,1 4 0,4-8 0,-4 5 0,5-3 0,-2 3 0,5-4 0,3 0 0,-3-1 0,4 1 0,-4-3 0,0-4 0,-1-1 0,1 1 0,-1-1 0,0 1 0,-3-5-4,0 1 0,-6-4-1,2 3 1,-1-4 0,0 1 1,-1-2-3,1 2 2,-1-3 1,-2 4 2,0-5 1,0-5 0,0 4 0,-5-9 0,-2 3 0</inkml:trace>
  <inkml:trace contextRef="#ctx0" brushRef="#br1" timeOffset="259">16030 13611 7987,'-7'-12'0,"1"1"0,2 0 0,3-1 0,-3 1 0,-1 3 0,1 1 0,-1 3 0,1-4 0,2 4 0,-6-3 0,4 4 0,-3-1 0,4 3 0,-2 2 0,5 3 0,0 3 0,0 4 0,4 5 0,0 3 0,5 3 0,-2 1 0,0 4 0,0-1 0,0 1 0,0-4 0,-2 0 0,-5-1 0,0 1 0,0 0 0,0-1 0,0-3 0,0 2 0,0-2 0,0-2 0,0-2 0,0-2 0,0-2 0,1 0 0,3 1 0,-2-4 0,1-1 0,0-4 0,1 0 0,-2-1 0,6-2 0,-6 0 0,9 0 0,-5-5 0,5-2 0</inkml:trace>
  <inkml:trace contextRef="#ctx0" brushRef="#br1" timeOffset="260">16155 13782 7981,'5'-6'0,"-2"-3"0,4 5 0,1-1 0,4 1 0,-1 3 0,0-3 0,-3 3 0,0 1 0,-1-5 0,5 4 0,-1-3 0,0 3 0,1 1 0,-1 0 0,1 0 0,-1-4 0,1 0 0,0 0 0,3 4 0,-2-4 0,2 0 0,-2 1 0,-1 3 0,-5-4 0,1 0 0,-4 0 0,3 4 0,-4-5 0,2-1 0</inkml:trace>
  <inkml:trace contextRef="#ctx0" brushRef="#br1" timeOffset="261">16578 13668 7981,'-7'-8'0,"4"1"0,1 4 0,7-2 0,-3 5 0,3 5 0,-5 3 0,0 3 0,0 4 0,0 5 0,0 6 0,0 0 0,0 4 0,0 0 0,0 5 0,0-2 0,0-3 0,0 3 0,0-2 0,0 0 0,0 0 0,0-2 0,0-2 0,0-3 0,0 2 0,4-3 0,-1-4 0,5 2 0,-4-6 0,1 1 0,-1 0 0,-3-4 0,8 5 0,-5-6 0,0-5 0,-4 5 0,0-10 0,0 4 0,0-5 0,0-5 0,-6-1 0,5-6 0,-9-4 0,4-2 0</inkml:trace>
  <inkml:trace contextRef="#ctx0" brushRef="#br1" timeOffset="262">16555 13771 7894,'-5'-12'0,"4"1"0,-3 0 0,3-1 1,1 1 0,1 1 7,3 2-6,-3 3 1,9 1-2,-2 0 1,2 0-2,1 4 0,2 0 0,2 0 0,-1-3 0,5-1 0,-1 0 0,1 4 0,1 0 0,-5 0 0,2 4 0,-2 0 0,-2 1 0,2-2 0,-3 0 0,-5 5 0,0-2 0,-4 2 0,-1 2 0,1-3 0,-3 4 0,-3 0 0,-4 0 0,-4 1 0,-6-1 0,-2 1 0,-2 0 0,-2 4 0,0-4 0,0 3 0,5-3 0,3-5 0,3 2 0,0-5 0,2 1 0,2-1 0,3-3 0,5 4 0,0-5 0</inkml:trace>
  <inkml:trace contextRef="#ctx0" brushRef="#br1" timeOffset="263">16749 13257 8073,'0'-8'0,"0"1"0,0 4 0,0-2 0,-1 5 0,-3 0 0,3 0 0,-4 0 0,5 0 0,5 5 0,2 3 0,0-2 0,0 2 0,2-1 0,6 5 0,-2-1 0,2 1 0,2 0 0,-2 3 0,4-1 0,-4 5 0,6 0 0,-2 4 0,2 1 0,2 3 0,-5 1 0,-3 2 0,2 0 0,-2-4 0,0-2 0,-3 3 0,-5-2 0,1 2 0,-6-3-5,2 3 1,-3-3-3,-1-1 0,-1 0 1,-3-1 1,-2 1 0,-5 0 0,-1-1 0,1-3 1,-5 2 0,1-2 1,-4-2 0,4-2 1,-4 2-1,4-2 3,-1 0 0,0-4 0,-2 1 0</inkml:trace>
  <inkml:trace contextRef="#ctx0" brushRef="#br1" timeOffset="264">17286 13634 7983,'0'-7'0,"4"1"0,0 2 0,-1 3 0,-3-4 0,0 5 0,10 5 0,3 1 0</inkml:trace>
  <inkml:trace contextRef="#ctx0" brushRef="#br1" timeOffset="265">17594 13668 7940,'-6'-11'0,"1"4"0,5 2 0,0 0 0,0 4 0,0-4 0,0 5 0,5 5 0,1-4 0,6 3 0,-1 1 0,1-1 0,-1 3 0,0-3 0,2 1 0,2-1 0,2-3 0,2 3 0,2-3 0,-2-1 0,3 0 0,1 0 0,0-3 0,0-1 0,-1-4 0,1 4 0,-4-5 0,0 2 0,-5-3 0,-1-2 0,-5 1 0,-6-1 0,2 1 0,-3 0 0,-1-1 0,-1 1 0,-3-1 0,-2 1 0,-6 0 0,0-1 0,-4 1 0,2 3 0,-5 0 0,0 6 0,-3-2 0,-1 3 0,0 1 0,0 1 0,0 3 0,0 4 0,0 7 0,1 3 0,-1 4 0,4 1 0,0 0 0,6 1 0,2 3 0,0-2 0,8 6 0,-1-6 0,4 2 0,5-5 0,3-2 0,7 0 0,4-5 0,2-1 0,2-6 0,0 1 0,0-6 0,5 1 0,2-4 0,-2 0 0,-1 0 0,1 0 0,-2 0 0,-3-4 0,-4 1 0,-1-5 0,1 4 0,-6-4 0,-6 5 0,1-6 0,3 2 0</inkml:trace>
  <inkml:trace contextRef="#ctx0" brushRef="#br1" timeOffset="266">18142 13268 8082,'-6'-1'0,"2"-3"0,3 2 0,1-6 0,0 4 0,0-3 0,0 4 0,0-2 0,1 5 0,3 0 0,2-5 0,6 4 0,-1-3 0,1 3 0,-1 1 0,4 0 0,1 0 0,0 0 0,-1 0 0,-1 0 0,5 0 0,-5 0 0,2 0 0,-4 0 0,0 0 0,-1 0 0,6 0 0,0 0 0</inkml:trace>
  <inkml:trace contextRef="#ctx0" brushRef="#br1" timeOffset="267">18508 13131 7987,'0'-11'0,"0"3"0,0 1 0,0 3 0,0-4 0,0 6 0,0-3 0,0 5 0,5 5 0,-2-3 0,4 6 0,1 3 0,3 4 0,4 2 0,1-2 0,0 3 0,-1 5 0,-1 0 0,5-1 0,-5-3 0,2 0 0,-2-1 0,1 1 0,-3 2 0,4-6 0,-7 0 0,-2-4 0,1 0 0,3-4 0,-4 3 0,3-3 0,-9-1 0,4-1 0,-5-5 0,-5 0 0,-1 0 0</inkml:trace>
  <inkml:trace contextRef="#ctx0" brushRef="#br1" timeOffset="268">18736 13154 7999,'0'-11'0,"0"-1"0,0 5 0,0-1 0,0 4 0,0-3 0,0 4 0,0-2 0,-1 5 0,-3 0 0,0 6 0,-7 6 0,2 4 0,-6 7 0,-2 0 0,2 0 0,-1 3 0,1 1 0,2-2 0,-2-6 0,2-1 0,1-3 0,6-6 0,2 3 0,3-7 0,1 2 0,0-4 0,0 2 0</inkml:trace>
  <inkml:trace contextRef="#ctx0" brushRef="#br1" timeOffset="269">18714 12960 8033,'3'-19'0,"1"0"0,5 4 0,-1-4 0,2 5 0,1-2 0,4 7 0,1 2 0,-1-1 0,1 2 0,-3-3 0,2 5 0,-2 0 0,-2 9 0,0-2 0,-4 5 0,0-2 0,-4 2 0,-1 2 0,1-3 0,-1 0 0,-2 0 0,0 2 0,0 6 0,-2-2 0,-1 2 0,0-1 0,-5 2 0,1-4 0,-5 3 0,2-2 0,3-1 0,-3 4 0,7-3 0,-5 2 0,6-6 0,-2-2 0,3-3 0,1 4 0,5-6 0,1 4 0,6-6 0,-1 0 0,0 0 0,2 0 0,2 0 0,-2 0 0,2 0 0,3-6 0,0 0 0</inkml:trace>
  <inkml:trace contextRef="#ctx0" brushRef="#br1" timeOffset="270">19193 12869 8057,'0'-7'0,"0"2"0,0 5 0,-5 0 0,4 1 0,-3 3 0,2 4 0,-2 7 0,2 3 0,-1 5 0,-2 1 0,1 2 0,-4 1 0,4 7 0,-5-2 0,2 6 0,-3 3 0,-2 1 0,1-2 0,-1 2 0,0 0-115,-3 4 0,2-5 115,-2 1 0,2-9 0,1 2 0,2-5 0,3 1 0,-2-9 0,5-6 0,-1-4-3,1 0-8,3-1 1,-4-5 121,5 0 0,5-6-113,2 0 1,0-4 1,0 0 0,6-10 0,5 1 0</inkml:trace>
  <inkml:trace contextRef="#ctx0" brushRef="#br1" timeOffset="271">19205 13257 8028,'0'-12'0,"1"1"0,3 0 0,2-1 0,5 1 0,1 3 0,-1 0 0,-3 6 0,0-2 0,-1-1 0,5 1 0,-1-1 0,0 1 0,1 3 0,-1-3 0,1 3 0,-1 1 0,1 0 0,-6 5 0,-2 3 0,-2 2 0,2 1 0,-3 1 0,3-1 0,-4 4 0,-4 1 0,-2 8 0,-5-1 0,-1 3 0,1 1 0,-5-3 0,1 3 0,0 1 0,4-2 0,-3-3 0,2-4 0,0-5 0,8 1 0,-4-2 0,4-2 0,0 1 0,4-1 0,0-3 0,0-1 0,6-4-1,1 1 1,3-2-2,2 2 0,4-3-1,3 3 1,-1-3-1,1-1 0,0-1 0,4-3 1,-1 3 1,-3-3 0,-2 2 0,-1-2 1,-4 3 0,3-6 0,-7 4 0,-3 1 0,-5-3 0,-10 10 0,-3 2 0</inkml:trace>
  <inkml:trace contextRef="#ctx0" brushRef="#br1" timeOffset="272">1939 15442 8115,'0'-11'0,"0"3"0,0 1 0,-2 0 0,-1 0 0,1-4 0,-4 10 0,2-3 0,2 3 0,-6 1 0,4 0 0,-3 0 0,3 6 0,-4 6 0,4 1 0,-3 6 0,3 1 0,-4 7 0,6 3 0,-2 8 0,3-2 0,1 2 0,0 2 0,0 2 0,0-1 0,0 1 0,0-2 0,0 2 0,1 1 0,3-5 0,-2-1 0,6-6 0,-4 0 0,3-4 0,-4 1 0,1-1 0,-3-7 0,-1 3 0,0-4 0,0 0 0,0-3-1,0-4 1,-5-2-2,-3-3 1,-2-2-1,-1-5 1,-2 0 0,-2 0 1,1-5 0,-5-2 0,0-1 0,-4-3 0,0 2 0,-5-13 0,-1 5 0</inkml:trace>
  <inkml:trace contextRef="#ctx0" brushRef="#br1" timeOffset="273">1608 16059 8107,'0'-22'0,"0"3"0,5-2 0,2 2 0,0 2 0,0 2 0,2 2 0,6 2 0,-1 1 0,5 2 0,2-1 0,5 5 0,0 1 0,4 3 0,-3 0 0,3 0 0,-3 1 0,3 3 0,-4-2 0,0 6 0,1-2 0,-4 2 0,1 2 0,-9-2 0,5 2 0,-7 1 0,4 1 0</inkml:trace>
  <inkml:trace contextRef="#ctx0" brushRef="#br1" timeOffset="274">2270 15990 7969,'-11'0'0,"-1"0"0,1 0 0,4-1 0,4-3 0,0 3 0,-1-3 0,2 7 0,-6 1 0,0 8 0,-3 0 0,0 7 0,-1 0 0,2 4 0,2 3 0,0 0 0,4 4 0,0-5 0,4 2 0,0 1 0,0-1 0,0-1 0,0-3 0,5-1 0,3-3 0,2-3 0,1-4 0,6-5 0,2 1 0,4-6 0,3 2 0,0-8 0,4-3 0,0-8 0,5-4 0,-2-3 0,-3-1 0,-3 0 0,-8 0 0,-3-3 0,-4-1 0,-6 1 0,-2 3 0,-4-4 0,-4 0 0,-3-1 0,-9 2 0,-1 2 0,-6-3 0,0 3 0,0 1 0,-1 5 0,-3 3 0,2 8 0,-6 3 0,9 2 0,-5 2 0,10 2 0,-2 2 0,2 2 0,1 5 0,1 1 0,4 4 0,-1 2 0</inkml:trace>
  <inkml:trace contextRef="#ctx0" brushRef="#br1" timeOffset="275">2144 16162 7969,'0'6'0,"0"-1"0,5-5 0,3 0 0,2-1 0,2-3 0,4 3 0,3-3 0,-1-1 0,1 1 0,0-4 0,4 5 0,0-2 0,-1 1 0,1 3 0,0-3 0,-4 1 0,0-1 0,-4 3 0,5-3 0,-7 3 0,4-4 0,-6-1 0</inkml:trace>
  <inkml:trace contextRef="#ctx0" brushRef="#br1" timeOffset="276">2704 15876 7949,'-6'-5'0,"-1"3"0,3-6 0,3 4 0,-3-3 0,3 4 0,1-2 0,5 5 0,-4 5 0,3 3 0,-2 7 0,-2 4 0,0 2 0,0 2 0,0 5 0,0 3 0,0 3 0,0 4 0,0-1 0,0 5 0,0-9 0,0 1 0,0-4 0,0 1 0,1-1 0,3-7 0,-2 1 0,6-9 0,-2 1 0,2-5 0,1 1 0,-6-1 0,5-3 0,-4-1 0,0-3 0,-4 4 0,5-6 0,1 3 0,5-5 0</inkml:trace>
  <inkml:trace contextRef="#ctx0" brushRef="#br1" timeOffset="277">2978 15956 8029,'-11'-5'0,"0"-1"0,4-6 0,2 6 0,5-4 0,0 9 0,4-3 0,-1 8 0,2 2 0,-1 5 0,-1 6 0,4 2 0,-3 6 0,4 2 0,-1 5 0,5-2 0,-1 3 0,1 1 0,-1-1 0,1-2 0,-1-3 0,0-6 0,1 0 0,-1-3 0,1-2 0,-1-6 0,1-1 0,-1-2 0,0 1 0,1-6 0,-1 1 0,1-4-3,-6 0 3,4 0 0,-9-5 0,4-1 0</inkml:trace>
  <inkml:trace contextRef="#ctx0" brushRef="#br1" timeOffset="278">3218 16047 7991,'-8'-11'0,"1"0"0,4 3 0,-1 0 0,3 6 0,1-3 0,-5 5 0,-3 9 0,-7 2 0,-3 12 0,-4 0 0,-1 7 0,0 1 0,-5 2 0,-3 1 0,4 0 0,0 0 0,4-6 0,4-5 0,4-1 0,7-7 0,-2 0 0,4-3 0</inkml:trace>
  <inkml:trace contextRef="#ctx0" brushRef="#br1" timeOffset="279">3732 15339 7966,'0'-11'0,"0"0"0,0-1 0,0 5 0,0-1 0,1 2 0,3-2 0,-3-2 0,4 9 0,-5-10 0,-5 11 0,-2 0 0,-5 5 0,-3 7 0,1 4 0,-5 3 0,0 8 0,-4 4 0,0 2 0,0 1 0,4 4 0,0 0 0,4 9-171,-4-1 1,5 2 170,-1-3 0,7 2 0,4 3 0,3-2 0,1 5 0,0-4 0,0 0 0,9-3 0,2-4 0,8 1 0,1-5 0,1 0-20,2-4 0,0-5 20,0-2 0,-1-3 0,1-1 0,0-4 0,0 0 0,-4-5 0,0 1 0,-5-6 0,1-1 0,-6-2 170,-1 2 0,-6-2-170,2-2 41,-3-3-41,-1 4 0,5-5 0,2 0 0</inkml:trace>
  <inkml:trace contextRef="#ctx0" brushRef="#br1" timeOffset="280">4040 15602 8018,'-4'-11'0,"1"-1"0,-5 1 0,4-1 0,0 1 0,4 5 0,0 1 0,0 6 0,0 3 0,-1 7 0,-3 8 0,3 5 0,-3 7 0,3 2 0,1 12 0,0 0 0,0 8 0,0-5 0,0 2 0,0-5 0,0-3 0,0-4 0,0-7 0,0-3 0,0-5 0,4-6 0,0-1 0,1-4 0,-2 0 0,-1-1 0,8 1 0,-4-6 0,6-2 0,-6-3 0,9-6 0,-2-1 0</inkml:trace>
  <inkml:trace contextRef="#ctx0" brushRef="#br1" timeOffset="281">4394 15431 8059,'0'-17'0,"4"5"0,0-4 0,1 4 0,-1 0 0,-2 5 0,6-1 0,-6 5 0,4 0 0,-6 6 0,0 9 0,0 7 0,-4 4 0,0 3 0,-4 5 0,4 7 0,-3 4 0,3 7 0,-4 3-303,5 5 1,-2 4 302,1 0 0,2 0 0,-1-4 0,0-5 0,-1-2 0,3-5-15,-3-3 0,4-4 10,4-7 0,-1-3 0,4-5 0,-3-6 1,4-1 1,-5-4-4,5 0 2,0-1 605,3 1-603,-5-6 8,5-1 1,-10-10 0,4-1 0</inkml:trace>
  <inkml:trace contextRef="#ctx0" brushRef="#br1" timeOffset="282">4611 15853 7892,'0'-11'0,"0"-1"0,0 1 0,5 0 0,3-1 0,2 6 0,2 2 0,-1 3 0,-3 1 0,-1 0 0,1 6 0,3 6 0,-3 4 0,-1 7 0,2 1 0,7 3 0,-4-2 0,3 6 0,-2-6 0,-1 2 0,-1-3 0,0-2 0,1-4 0,-1-3 0,4-2 0,1-1 0,-1-2 0,-4-3 0,1-2 0,-1-5 0,1 0 0,-1 0 0,-3 0 0,-1 0 0,1-5 0,-2-6 0,-1-7 0</inkml:trace>
  <inkml:trace contextRef="#ctx0" brushRef="#br1" timeOffset="283">4942 15899 7892,'-5'-6'0,"-1"-3"0,-5 5 0,4-5 0,3 1 0,-2 3 0,5-5 0,-4 9 0,0-4 0,-2 10 0,-4 3 0,-4 7 0,-1 4 0,-5 8 0,-2 3 0,-1-1 0,-7 2 0,6-2 0,-2 1 0,3-2 0,2-5 0,4-5 0,3-3 0,6-4 0,1-3 0,5 2 0,-2-3 0</inkml:trace>
  <inkml:trace contextRef="#ctx0" brushRef="#br1" timeOffset="284">4885 15351 8015,'0'-23'0,"2"5"0,1 3 0,4-2 0,4 2 0,4 1 0,1 7 0,-1 0 0,-4 4 0,1 1 0,-1-2 0,1 10 0,-1 5 0,2 7 0,2 8 0,1 5 0,3 7 0,3 0 0,-3 8 0,3-3-211,0 6 1,-4 2 210,-3-1 0,-3 0 0,-5 0 0,-1 1 0,-6 2 0,0-2 0,0-6 0,-6 1-89,-1 0 0,-5-6 89,-3-2 0,-3-2 0,-4-3 0,-4 0 0,-4 1 0,-6 3 0</inkml:trace>
  <inkml:trace contextRef="#ctx0" brushRef="#br1" timeOffset="285">1573 16744 8116,'2'-7'0,"1"-1"0,1 4 0,8-3 0,-4 4 0,9-2 0,-6 5 0,1 0 0,-1 0 0,-3 0 0,-1 0 0,2 4 0,7 0 0,0-1 0,3-3 0,4 4 0,0 0 0,1 0 0,6-4 0,1 0 0,3 0 0,0 4 0,1-1 0,0 1 0,3-4 0,3 0 0,4 0 0,5 0 0,-1 0 0,6 0-234,-2 0 1,-1-1 233,2-3 0,-2 2-2,1-6 0,3 2-2,-3-2 1,3-1-1,1 5 1,-4-3 0,1 3 0,-1 0 1,4 4 0,-4 0 0,1 0 0,-5 0-1,4 0 0,-3 0 0,3 0 0,-3 4 0,3 0 0,-2-1 0,6-3 0,-3 4-1,7 0 1,-1 0-1,1-4 1,-5-4-1,5 0 1,-4-5 1,-25 6 0,0-1 0,28-6-1,1-2 1,-5 1-1,1-1 1,-6 2-1,6 3 1,-11-2 0,-1 5 1,-2-1-116,3 1 0,0 3 115,-1-3 1,-3-2-1,0-2 0,0 2 0,4-2 0,-1 4 0,1-3 0,-4 0 0,0 0 0,-5 0 0,1 4 1,-3 1-1,-1-2 1,1 3-1,-1 1 1,-4 0-1,1 0 0,-6 0 228,2 0 0,-4 4-228,-4 0 1,1 1 241,-5-1-242,1-3 0,-5 9 0,-5-9 1,-1 4 1,-15-5 0,-5 0 0,-10 0 0,-5-5 0,-4-1 0</inkml:trace>
  <inkml:trace contextRef="#ctx0" brushRef="#br1" timeOffset="286">2167 17167 7889,'-5'-17'0,"3"8"0,-6-2 0,0 2 0,-3-2 0,3 3 0,1 0 0,3 6 0,-4-2 0,4 3 0,-3 1 0,3 0 0,-4 0 0,2 1 0,-2 3 0,2 6 0,2 5 0,3 9 0,-3-1 0,3 13 0,1 2 0,1 9 0,3 2 0,1 3 0,3-6 0,2 6-162,-3-6 0,2 2 162,-1-2 0,2-6 0,-2-2 0,-2-3 0,2-5 0,-4-2 0,3-5 0,-3-4 0,4 0 0,-6-5 0,2 1 0,-3-2 0,-1-2 0,0-3 0,0-1 0,-1-4 81,-3 1 0,-2-3 0,-6-1 0</inkml:trace>
  <inkml:trace contextRef="#ctx0" brushRef="#br1" timeOffset="287">1904 17658 7889,'2'-10'0,"2"2"0,2-1 0,5 5 0,2-3 0,2 3 0,3 0 0,5 4 0,1 0 0,3 0 0,-2 0 0,5 0 0,-3 0 0,4 0 0,-5 0 0,5 0 0,-5-1 0,5-3 0,-11 3 0,7-9 0,-10 3 0</inkml:trace>
  <inkml:trace contextRef="#ctx0" brushRef="#br1" timeOffset="288">2590 17555 7941,'-12'0'0,"6"0"0,-4 0 0,9 5 0,-5 3 0,6 7 0,-5-1 0,-2 5 0,-3 1 0,-2 7 0,1 2 0,-1 5 0,5-1 0,-1-2 0,6 1 0,-2-6 0,3 1 0,1-4 0,1 0 0,3-1 0,6 0 0,5-3 0,1-3 0,0-4 0,-2-5 0,5 1 0,-4-5 0,4 0 0,0-5 0,4-2 0,1-10 0,3-1 0,-2-3 0,5-5 0,-4 2 0,0-10 0,-6 5 0,-5-5 0,-3 5 0,0-5 0,-6 6 0,-2-2 0,-8-1 0,-3 1 0,-7-3 0,-2 3 0,-4-3 0,1 3 0,-3 2 0,0 6 0,0 4 0,3 7 0,-3-1 0,3 5 0,-2 2 0,-2 6 0,4 3 0,0 8 0,1-1 0,-1 5 0,-2-5 0,3 8 0,-5-4 0</inkml:trace>
  <inkml:trace contextRef="#ctx0" brushRef="#br1" timeOffset="289">2476 17772 7941,'5'6'0,"1"-1"0,5-5 0,1 0 0,-1 0 0,2 0 0,2 0 0,3 0 0,5 0 0,0 0 0,-1 0 0,1-1 0,0-3 0,1 3 0,3-3 0,-7-1 0,3 1 0,-4-1 0,0 2 0,-2 1 0,-1-8 0,2 4 0</inkml:trace>
  <inkml:trace contextRef="#ctx0" brushRef="#br1" timeOffset="290">3138 17407 7879,'-6'-6'0,"-1"1"0,3-2 0,3-3 0,-3 8 0,8-1 0,-3 1 0,5 4 0,-6 1 0,0 8 0,0 4 0,0 10 0,0 2 0,0 5 0,0 2 0,0 4 0,0 0 0,0 4 0,0-4 0,0 0 0,0-4 0,0-1 0,0-2 0,3-3 0,1-6 0,1-3 0,-1 0 0,-3-5 0,3 2 0,-1-7 0,0-2 0,-1-4 0,3 2 0,0-5 0,1 0 0</inkml:trace>
  <inkml:trace contextRef="#ctx0" brushRef="#br1" timeOffset="291">3332 17589 7871,'0'-7'0,"0"-1"0,0 0 0,0-3 0,1 1 0,3 2 0,1 2 0,3 2 0,-3 3 0,0-4 0,0 6 0,3 3 0,1 7 0,-6 8 0,5 0 0,-4 4 0,5-3 0,-2 7 0,3-1 0,2 0 0,1-2 0,2 3 0,-1-4 0,5-4 0,-1 1 0,1-5 0,1 1 0,-5-5 0,2-1 0,-2-2 0,-2-2 0,2-2 0,-3-3 0,0 3 0,-1-3 0,1-1 0,-1-5 0,1-1 0</inkml:trace>
  <inkml:trace contextRef="#ctx0" brushRef="#br1" timeOffset="292">3698 17544 7855,'-13'-8'0,"-2"0"0,7 1 0,0-5 0,6 6 0,2 1 0,-1 6 0,-3 3 0,-3 2 0,-4 6 0,-5 8 0,-3 3 0,-4 12 0,-4 4 0,3-1 0,-3 0 0,4-3 0,4-1 0,-1-4 0,5-4 0,0-2 0,3-1 0</inkml:trace>
  <inkml:trace contextRef="#ctx0" brushRef="#br1" timeOffset="293">4246 16973 7981,'-5'-12'0,"3"1"0,-1-1 0,1 1 0,2-1 0,0 1 0,0 0 0,0-1 0,2 2 0,1 2 0,-1 3 0,3 5 0,-6 2 0,-3 1 0,-3 5 0,-4 7 0,-2 4 0,-2 8 0,1 7 0,-5 8 0,0 4-223,-4 3 0,-2 5 223,13-24 0,1 0 0,-13 30-226,16-28 0,1 1 0,-9 26 226,5 2 0,5-5 0,2-6 0,3 3-88,1-7 1,5-3 87,2-5 0,3-3 0,2 0 0,0-6 0,4-2 0,0-7 203,3-1 1,2-5-204,-6 1 0,1-3 348,-1-5 0,-2-1-348,2-2 0,-2-2 196,-1 1-196,-1-1 0,0-2 0,1-5 0,-1-2 0</inkml:trace>
  <inkml:trace contextRef="#ctx0" brushRef="#br1" timeOffset="294">4383 17384 8011,'-5'-12'0,"-3"1"0,3-1 0,1 1 0,3 0 0,1-1 0,0 6 0,0 1 0,-5 20 0,-1-1 0,-6 13 0,1 7 0,-1 4 0,1 5 0,-1 3 0,5-2 0,-1-2 0,6-3 0,-2-4 0,3-6 0,1-2 0,1-7 0,3-1 0,2-9 0,5 1 0,6-7 0,2 0 0,3-4 0,0-4 0,6-3-2,3-9 1,2-5 0,1-6 1,-1-5-1,-3 2 1,-3 1 0,-8-2 0,-2 5 0,-6-5 0,-5 6 0,-2-2 0,-8 3 0,-3 1 0,-7-3 0,-1-1 0,-6 0 0,2 4 0,-2 6 0,-2 1 0,1 4 0,3 0 0,-1 6 0,5 2 0,-4 3 0,3 1 0,0 5 0,1 3 0,7 2 0,-12 1 0,7 1 0</inkml:trace>
  <inkml:trace contextRef="#ctx0" brushRef="#br1" timeOffset="295">4885 16950 8052,'-5'6'0,"-2"-2"0,-4-3 0,5-1 0,0 0 0,2 0 0,3 1 0,-3 3 0,3-1 0,1 4 0,-2 1 0,-1 3 0,1 6 0,-1 2 0,0 9 0,-1 6 0,3 2 0,-3 6 0,3 2 0,1 2 0,0 4 0,0-8 0,0 5 0,0-5 0,0-1 0,0 1 0,-4-6-4,0 2 0,0-6-1,4-1 1,0-7 0,0-1 0,4-2-3,0-6 4,5 1 0,-7-6-3,6-3 3,-5-2 1,3-5-2,-2 0 4,-3 0 0,4-5 0,-5-1 0</inkml:trace>
  <inkml:trace contextRef="#ctx0" brushRef="#br1" timeOffset="296">4908 17418 8007,'-5'-11'0,"4"-1"0,1 2 0,7 2 0,4 3 0,0 5 0,0 0 0,1 2 0,-1 1 0,1 5 0,-1 7 0,1 3 0,-1 5 0,0 0 0,1 0 0,3-4 0,0 0 0,0 0 0,-3 3 0,-1-4 0,1-3 0,-1 2 0,1-2 0,-2-3 0,-3-5 0,4-3 0,-4 4 0,-1-6 0,2 2 0,0-3 0,3-1 0</inkml:trace>
  <inkml:trace contextRef="#ctx0" brushRef="#br1" timeOffset="297">5159 17441 7899,'0'-12'0,"0"1"0,0 3 0,0 1 0,2 0 0,2 0 0,-3 2 0,4 5 0,-5 5 0,0 2 0,-5 9 0,-3 3 0,-3 7 0,-4 5 0,-3 2 0,-5 1 0,1-3 0,3-1 0,3-6 0,4-1 0,2-2 0,3-5 0,-2-1 0,5-4 0,-5-4 0,3-2 0</inkml:trace>
  <inkml:trace contextRef="#ctx0" brushRef="#br1" timeOffset="298">5217 17007 7899,'0'-17'0,"0"-2"0,0 3 0,0 1 0,1 2 0,3 1 0,-3 1 0,4 5 0,-4 1 0,3 5 0,-3 1 0,3 3 0,-1 3 0,0 9 0,5 6 0,7 9 0,3 2 0,5 1 0,1 5 0,3 3 0,-3 4-152,2 3 0,-1-2 152,-3 3 0,-5 1 0,-6-2 0,-1 1 0,-6-5 0,-2 1 0,-10 0 0,-5-1 0,-10 1 0,-5-1 0,-2-4 0,0 0 0,-5-3 0,-4 4 0,-4 2 0</inkml:trace>
  <inkml:trace contextRef="#ctx0" brushRef="#br1" timeOffset="299">5959 16413 7865,'-6'-1'0,"2"-3"0,2 3 0,1-6 0,-3 3 0,3 3 0,-4-4 0,5 5 0,0-5 0,0 4 0,0-4 0,5 6 0,3 3 0,1-2 0,-2 6 0,3-4 0,-2 3 0,2-3 0,2 4 0,-1-6 0,0 2 0,5 1 0,-1-1 0,5 0 0,-1-4 0,3 0 0,1 0 0,3-1 0,1-3 0,-4 2 0,-4-1 0,-5 1 0,1 2 0,-2-3 0,-2-1 0,-3 0 0,-1 4 0,-4 0 0,2 0 0,0 0 0,-2 0 0,4 0 0,-3 0 0,4 0 0,-6 0 0,3 0 0</inkml:trace>
  <inkml:trace contextRef="#ctx0" brushRef="#br1" timeOffset="300">5890 16687 7892,'8'0'0,"0"0"0,3-1 0,4-3 0,2 3 0,-2-3 0,3 3 0,5 1 0,-1 0 0,1 0 0,1-4 0,3 0 0,2 0 0,5 4 0,1 0 0,-1 0 0,-4-1 0,1-3 0,-2 3 0,2-3 0,-4 3 0,-4 1 0,-5 0 0,-3 0 0,-2 0 0,-2 0 0,-4 0 0,-2-1 0,-5-3 0,0 2 0,-5-8 0,-2 4 0</inkml:trace>
  <inkml:trace contextRef="#ctx0" brushRef="#br1" timeOffset="301">7501 15682 7890,'0'-8'0,"0"1"0,0 4 0,0-2 0,0 5 0,-5 0 0,3 1 0,-1 3 0,1 3 0,2 4 0,0 0 0,0 1 0,0 4 0,0 3 0,0 3 0,0 1 0,4 5 0,0 2 0,1 2 0,-1-2 0,-2 3 0,6-2 0,0-2 0,3 1 0,2-3 0,2 4 0,-2-6 0,2 2 0,1-3 0,0-1 0,-1-1 0,-4 1 0,-3 0 0,-1 0 0,-4 0 0,1 0 0,-3-4 0,-1 0 0,-4-4 0,0 4 0,-4-5 0,0 1 0,-1-2 0,1-2 0,-2-3 0,3-1 0,2-4 0,0 2 0,5-5 0,0-5 0,0-6 0,0-7 0</inkml:trace>
  <inkml:trace contextRef="#ctx0" brushRef="#br1" timeOffset="302">7409 15888 7845,'0'-12'0,"2"1"0,1-1 0,4 5 0,4-1 0,1 0 0,-1-3 0,0 3 0,1 1 0,-1 3 0,1-4 0,0 2 0,4-2 0,-2 0 0,5 4 0,-2 0 0,2 4 0,3-1 0,-3-3 0,1 3 0,-1-3 0,2 3 0,-6 1 0,4 1 0,-4 3 0,4-2 0,-4 6 0,-1-4 0,-6 3 0,2 1 0,-9 3 0,3 1 0,-2 3 0,-2 0 0,-6 4 0,-1-4 0,-7 4 0,-1-3 0,-6 4 0,2-1 0,-6-1 0,-2 1 0,2-5 0,6 1 0,-1-6 0,4-2 0,1-4 0,4 1 0,-1-3 0,1-1 0,1-1 0,2-3 0,-1 1 0,5-4 0,1-1 0,3-3 0,0-1 0</inkml:trace>
  <inkml:trace contextRef="#ctx0" brushRef="#br1" timeOffset="303">6964 16550 7860,'-8'0'0,"1"0"0,4 0 0,-2 0 0,5 0 0,5 0 0,3 0 0,-2 0 0,2 0 0,3 0 0,4 0 0,2-1 0,-2-3 0,3 3 0,5-3 0,0 3 0,-1 1 0,5 0 0,0 0 0,8 0 0,-1 0 0,5 0 0,-1 0 0,-2 0 0,6 0 0,4-4 0,3 0 0,1-1 0,-4 1 0,3 3 0,1-3 0,0-1-201,0 1 1,-2 0 200,5 4 0,-4-3 0,0-1 0,-2 0 0,-1 4 0,-4 0 0,0 0 0,-6-1 0,2-3 0,-2 3 0,-2-3 0,0 2 0,1 2 0,-5 0 0,1 0 0,-2-3 0,1-1 0,2-1 200,-5 1 1,3 1-201,-3-4 0,-2 4 0,-6-1 0,1-1 0,-4 2 0,-1-1 0,-7 3 0,-1-3 0,-4 2 0,0-3 0,-6 5 0,-4 0 0,-4 0 0,-1 0 0,-4 5 0,-2 2 0</inkml:trace>
  <inkml:trace contextRef="#ctx0" brushRef="#br1" timeOffset="304">7078 16961 7821,'0'-7'0,"0"-1"0,0 4 0,0-3 0,0-1 0,0-4 0,0 1 0,0 5 0,0 1 0,0 5 0,0 5 0,0 2 0,0 9 0,0-1 0,0 8 0,0-3 0,0 7 0,0 2 0,0 1 0,0-1 0,0 2 0,4-4 0,0 3 0,3-5 0,-3 2 0,5-3 0,-1-1 0,-2-1 0,2-3 0,-5 1 0,5-5 0,-4 0 0,3-3 0,-3-1 0,4 1 0,-6-5 0,2 1 0,-2-4 0,-2 3 0,0-4 0,0 2 0,0-5 0,0-5 0,0-3 0,0 3 0,5-10 0,1 2 0</inkml:trace>
  <inkml:trace contextRef="#ctx0" brushRef="#br1" timeOffset="305">7261 17212 7819,'0'-7'0,"0"-1"0,5 6 0,3-2 0,0 1 0,0 0 0,2 1 0,-2-2 0,3 3 0,4 1 0,-1 0 0,5 0 0,-1 0 0,1 0 0,2 0 0,-6 0 0,5 0 0,-1 0 0,-1 0 0,1 0 0,-5 0 0,1 0 0,-2 0 0,-2 0 0,1 0 0,-1 0 0,1 0 0,-1 0 0,-3 0 0,-1 0 0,-1-1 0,2-3 0,2 3 0,-2-3 0,-3 3 0,5-4 0,-4-2 0</inkml:trace>
  <inkml:trace contextRef="#ctx0" brushRef="#br1" timeOffset="306">7900 17018 7874,'2'-6'0,"2"2"0,-3-2 0,9 4 0,-8 1 0,6 5 0,-5 5 0,0-1 0,-1 7 0,-2 4 0,0 2 0,0 2 0,0 5 0,0 3 0,0 3 0,0 4 0,-2-1 0,-1 5 0,1-6 0,-1 2 0,1-2 0,2-2 0,2-3 0,1-1 0,4-4 0,4 0 0,2-5 0,2-2 0,-2-6 0,2 3 0,-2-7 0,-2-2 0,-1-3 0,-2 4 0,2-6 0,-9 3 0,4-5 0,-6 0 0,-3 0 0,-2 0 0,-6 0 0,1-1 0,0-3 0,-1-2 0,1-6 0,-1 1 0</inkml:trace>
  <inkml:trace contextRef="#ctx0" brushRef="#br1" timeOffset="307">7958 17098 7799,'0'-11'0,"0"-1"0,1 1 0,3 0 0,2 0 0,5 4 0,1-3 0,-1 2 0,1 3 0,-1 1 0,0-1 0,1 1 0,-1 0 0,1 4 0,3 0 0,0 0 0,4 0 0,-4 0 0,5 0 0,-5 0 0,1 0 0,-1 0 0,-2 4 0,2 0 0,-2 5 0,-2-1 0,0 2 0,-4 1 0,2 1 0,-5-1 0,0 4 0,-4 0 0,-3 7 0,-4 1 0,-7 0 0,-13 3 0,-2-2 0,-5-1 0,-2 0 0,-2 0 0,4-7 0,-1-4 0,4-2 0,8-6 0,-1-2 0,9-5 0,1-5 0,6-7 0,3-3 0,10-5 0,1 0 0</inkml:trace>
  <inkml:trace contextRef="#ctx0" brushRef="#br1" timeOffset="308">9328 16424 7871,'-6'0'0,"1"0"0,5 0 0,0-5 0,0 4 0,5-4 0,2 5 0,0 0 0,0 0 0,1 0 0,3 0 0,1 0 0,-1 0 0,1 0 0,-1 0 0,0 1 0,1 3 0,-1-1 0,1 4 0,-1-4 0,1 1 0,-1 2 0,0-5 0,1 3 0,3 1 0,0-1 0,0 0 0,-3-4 0,3 0 0,0 0 0,4 0 0,-3 0 0,0-2 0,-1-1 0,-2-3 0,2-1 0,-2-3 0,-2 2 0,1-2 0,-1-1 0,-3-1 0,-1 1 0,-4-1 0,2 1 0,-5-1 0,0 1 0,0 0 0,0-1 0,0 1 0,-4 3 0,0 1 0,-4-1 0,2-4 0,-1 1 0,-3 3 0,2 1 0,-1 3 0,2-4 0,-4 6 0,4-2 0,-3 3 0,-2 1 0,0 0 0,-4 0 0,4 0 0,-4 0 0,0 4 0,1-1 0,-2 5 0,2-4 0,2 5 0,-2-2 0,1 3 0,-1 2 0,2-1 0,-2 1 0,1 3 0,-1 0 0,5 2 0,-6-2 0,6 1 0,-5 3 0,4 3 0,3-3 0,-1-2 0,5-2 0,-3 1 0,3 0 0,0 3 0,4-4 0,0 4 0,0-4 0,5 2 0,3-2 0,6-3 0,1 4 0,5-4 0,-1 0 0,3-2 0,1-2 0,0 2 0,-1-3 0,1 0 0,0 0 0,4-3 0,-1 4 0,1-6 0,-4 2 0,-4-3 0,0-1 0,-4 0 0,4 0 0,-5 0 0,1 0 0,-2 0 0,-2 0 0,1 0 0,-1 0 0,1-3 0,-1-1 0,-3-1 0,-1 1 0,-3 1 0,4-4 0,-6 4 0,3-3 0,-5 2 0,0 3 0,0-4 0</inkml:trace>
  <inkml:trace contextRef="#ctx0" brushRef="#br1" timeOffset="309">10162 15785 7869,'0'-8'0,"0"1"0,0 4 0,-1-3 0,-3 2 0,2 3 0,-3-4 0,5 5 0,0 0 0,0 5 0,0-3 0,0 6 0,2-2 0,1 2 0,3 2 0,1-3 0,3 4 0,-2 0 0,2 4 0,1 1 0,1-1 0,-1-4 0,2 1 0,2-1 0,-2 0 0,2 1 0,2-1 0,-2 1 0,0 3 0,-3 0 0,-1 0 0,0-3 0,1-1 0,-1 1 0,-3-2 0,-1-3 0,-4 4 0,1-4 0,2 3 0,-5 2 0,3-1 0,3-4 0,-6 3 0,4-9 0,-5 4 0,0-5 0,-5 0 0,4-5 0,-3-3 0,-3-2 0,1-1 0</inkml:trace>
  <inkml:trace contextRef="#ctx0" brushRef="#br1" timeOffset="310">10413 15808 7869,'0'-12'0,"0"1"0,0 3 0,0 1 0,0 3 0,0-4 0,0 6 0,0-3 0,0 5 0,-5 0 0,2 1 0,-4 3 0,0 3 0,0 8 0,-3-1 0,2 5 0,-2-3 0,-1 3 0,-1-4 0,1 4 0,-2 0 0,-2 4 0,2-2 0,-2-2 0,2 3 0,2-3 0,-5 3 0,1 0 0,0-4 0,4-3 0,-1 2 0,1-2 0,3 0 0,1-3 0,-1-5 0,-3 1 0,4-5 0,2 2 0,6-5 0,3 0 0,3-5 0,4-2 0</inkml:trace>
  <inkml:trace contextRef="#ctx0" brushRef="#br1" timeOffset="311">10733 15968 7894,'1'-7'0,"3"3"0,-3-2 0,9 5 0,-2-3 0,-2 3 0,2 1 0,0-4 0,3 0 0,0 0 0,1 4 0,-1 0 0,1 0 0,-1 0 0,0 0 0,-3 0 0,0 0 0,-1 0 0,5 0 0,-1 0 0,1 0 0,-1 0 0,-3 0 0,-1 0 0,1-5 0,3-1 0</inkml:trace>
  <inkml:trace contextRef="#ctx0" brushRef="#br1" timeOffset="312">11407 15454 7897,'-12'0'0,"5"0"0,-1 0 0,5 0 0,-2 0 0,5 0 0,2 3 0,1 1 0,-1 5 0,2-1 0,1 2 0,-2 1 0,5 5 0,-4-1 0,3 5 0,-3-1 0,0-1 0,-4 1 0,0-1 0,0 1 0,0 1 0,0-5 0,0 2 0,0-2 0,0-2 0,0 2 0,4-2 0,0-2 0,-1 0 0,-3 1 0,4-5 0,0 1 0,0-5 0,1 7 0,-4-9 0,9 9 0,-3-4 0</inkml:trace>
  <inkml:trace contextRef="#ctx0" brushRef="#br1" timeOffset="313">11201 15910 7902,'5'-6'0,"1"1"0,6 5 0,-1 0 0,1 0 0,-1 0 0,4 0 0,1 0 0,4 0 0,-1 0 0,3-1 0,0-3 0,1 3 0,0-3 0,0 3 0,0 1 0,-4-2 0,0-1 0,0 1 0,4-2 0,-2 3 0,-2 1 0,2-4 0,-6 1 0,1-1 0,0 4 0,-4-5 0,5 3 0,-11-3 0,-1 5 0,-5 0 0</inkml:trace>
  <inkml:trace contextRef="#ctx0" brushRef="#br1" timeOffset="314">11338 16036 7902,'-11'6'0,"4"-1"0,2-5 0,5 0 0,5 0 0,2 0 0,4 0 0,1-1 0,-1-3 0,2 3 0,2-3 0,-2 3 0,2 1 0,-1 0 0,1 0 0,-2 5 0,2 3 0,-6-2 0,-2 2 0,-3-1 0,4 5 0,-6 0 0,2 4 0,-3-2 0,-1 5 0,-1-4 0,-3 4 0,-3 0 0,-8 4 0,1-4 0,-5 0 0,1-1 0,-1 1 0,-2 1 0,6-5 0,-4-1 0,4-6 0,0 2 0,3-2 0,5-3 0,-1-2 0,6 4 0,-4-6 0,6 4 0,2-5 0,2 0 0,2-1 0,5-3 0,6 3 0,2-3 0,2-1 0,2 1 0,4-4 0,0 5 0,-1-2 0,-3 1 0,0 1 0,0-4 0,-6 4 0,-1-1 0,-4 3 0,0 1-1,-6 0-1,-1 0 2,-5 0 0,-5 5 0,-1 1 0</inkml:trace>
  <inkml:trace contextRef="#ctx0" brushRef="#br1" timeOffset="315">12115 16767 7818,'5'-6'0,"2"2"0,4 3 0,0 1 0</inkml:trace>
  <inkml:trace contextRef="#ctx0" brushRef="#br1" timeOffset="316">12549 16127 7928,'7'2'0,"1"2"0,-4-3 0,3 3 0,1 1 0,3-2 0,1 5 0,-1-4 0,2 4 0,2-5 0,-1 6 0,5-1 0,-4-2 0,4 2 0,-1-1 0,1 5 0,3-2 0,-3-2 0,1 2 0,-1-3 0,3 3 0,-3 2 0,2-1 0,2 1 0,-4-5 0,0 1 0,-1 0 0,1 3 0,1-3 0,-4-1 0,0 1 0,-1 3 0,-2-3 0,2 0 0,-2-5 0,-2 5 0,1-2 0,-1 2 0,1-2 0,-1-2 0,0-1 0,1 4 0,-1-4 0,1 2 0,-1-5 0,-5 0 0,0 5 0,-6-4 0,0 4 0,0-5 0,-6 0 0,4 4 0,-6 0 0,6 0 0,-7-3 0,5 3 0,-1-3 0,1 3 0,3-3 0,-5 0 0,2 3 0,1-3 0,-4 3 0,3-3 0,-4-1 0,4 2 0,-3 2 0,-2-3 0,-6 3 0,2 1 0,-2-1 0,-3 1 0,-1-2 0,2 0 0,2 5 0,-1-5 0,1 5 0,-4-4 0,3 3 0,-3-3 0,4 4 0,-4-4 0,4 3 0,-4 0 0,3 0 0,0 2 0,1-5 0,2 3 0,-2-3 0,1 4 0,-1-4 0,2 3 0,-2-3 0,2 5-2,2-1 1,-2 1-8,-2-2 0,1 2-1,-5-5 0,5 5 1,-1-2 1,-2 0 1,2 0 1,0 0 1,3 0 1,1 3-2,-1-2 4,1-3 1,3 4 0,1-5 0,4 1 0,-1-1 1,3-3 0,1 4 0,1-5-1,3 0 1,-1-1 0,4-3 0,1 0 0,3-7 0,6 2 0,1-8 0</inkml:trace>
  <inkml:trace contextRef="#ctx0" brushRef="#br1" timeOffset="317">12720 15659 8019,'-4'-11'0,"0"-1"0,1 1 0,3-1 0,0 1 0,0 0 0,3-1 0,1 1 0,5 1 0,-1 2 0,-2-2 0,2 2 0,-1 2 0,5-2 0,-1 6 0,1-2 0,-1-1 0,0 1 0,1 0 0,-1 4 0,2 0 0,2 0 0,-2 5 0,2 3 0,-2-2 0,-2 2 0,1 0 0,-1 3 0,-5 0 0,-2 1 0,-3 3 0,-1 0 0,0 2 0,0-2 0,-5 3 0,-2 5 0,0-4 0,0 0 0,-1-2 0,-3 2 0,-1-1-2,1-3 1,1-2-4,2 2 0,-2-2 5,9-2 0,-4 1 0,5-1 0</inkml:trace>
  <inkml:trace contextRef="#ctx0" brushRef="#br1" timeOffset="318">12880 16013 7993,'0'8'0,"0"-1"0,0-3 0,0 4 0,0-6 0,0 5 0,0-3 0,1-3-2,3 3-5,-3-3 2,4-1 4,-5 0 1,0 0-1</inkml:trace>
  <inkml:trace contextRef="#ctx0" brushRef="#br1" timeOffset="319">13554 15945 7849,'0'-7'0,"0"2"0,0 5 0,-4 2 0,0 1 0,0 0 0,4 5 0,-1-1 0,-3 5 0,3-1 0,-3 0 0,3 5 0,1-1 0,0 1 0,0 0 0,0-2 0,0 5 0,0 0 0,0 3 0,0 1 0,0 0 0,0 1 0,0 3 0,0-3 0,0 3 0,0-2 0,0 2 0,0-3 0,0 2 0,0 0 0,0 0 0,0-1 0,0 1 0,4-2 0,0-1 0,1 0 0,-2 0 0,0 0 0,5 0 0,-5-4 0,5 0 0,-5-4 0,0 4 0,2-4 0,-1 4 0,0-5-4,-4 1 0,0 2-6,0-2 1,0 0 2,0-3 0,-1-2-3,-3-3 3,3 4 4,-9-5 1,3 0 2,1-1 0,-4-5 0,8 0 0,-3-5 0,5-1 0</inkml:trace>
  <inkml:trace contextRef="#ctx0" brushRef="#br1" timeOffset="320">14696 16447 7909,'0'-6'0,"0"-4"0,5 3 0,1 1 0,6 2 0,-1-1 0,1 1 0,3 1 0,0 3 0,0-2 0,-3-2 0,3 3 0,0-3 0,2 3 0,-2 1 0,-1 0 0,5 0 0,0 4 0,4 0 0,1 0 0,2-4 0,0 0 0,4 0 0,1 0 0,3 0 0,-2 0 0,2 0 0,-2 0 0,6 0 0,-3 0 0,0 0 0,-5-4 0,0 0 0,0 0 0,0 4 0,-2 0 0,-5 0 0,0 0 0,0 0 0,-4 0 0,0 0 0,-2 0 0,2 0 0,-2 0 0,-6 0 0,1-4 0,-1 1 0,1-1 0,-6 4 0,4 0 0,-9 0 0,4 0 0,-5 0 0,6 0 0,-4 0 0,6 0 0,-4 0 0,3 0 0,-3 0 0,4 0 0,-5 0 0,5 0 0,-4-4 0,3 0 0,1 0 0,0 4 0,-1 0 0,-4-5 0,2 4 0,-5-4 0,0 5 0,-5 0 0,-3 0 0,-2 1 0,-1 3 0,-2-3 0,-2 3 0,1-3 0,-5-1 0,3 0 0,-3 0 0,5 0 0,-1 0 0,-1 0 0,0 0 0,5 0 0,3 0 0,6 0 0,-3-5 0,5 4 0,0-9 0,0 9 0,0-10 0,1 10 0,3-3 0,-3 3 0,9 1 0,-2 0 0,2 0 0,2 0 0,0 4 0,3 0 0,-1 5 0,5-2 0,-1-1 0,1 2 0,5-2 0,-5 2 0,4 2 0,-8-2 0,4-2 0,-3 2 0,-2-4 0,-7 3 0,3-4 0,-3 2 0,-1 0 0,-1-4 0,-6 4 0,-3-5 0,-3 0 0,-9 0 0,2-1 0,-5-3 0,-5-2 0,-5-6 0</inkml:trace>
  <inkml:trace contextRef="#ctx0" brushRef="#br1" timeOffset="321">14821 16322 7807,'-6'-5'0,"1"2"0,5-5 0,0 5 0,0-5 2,0 5 1,0-2-1,0 5-2,0 5 0,-5 0 0,-3 3 0,1 2 0,-5-2 0,2 6 0,-9 1 0,1 0 0,-1-3 0,-1-1 0,5 1 0,-4-1 0,4 0 0,-4-3 0,3 0 0,1-2 0,4 2 0,-1 0 0,1-4 0,-1 5 0,6-8 0,1 6 0,5-3 0,0-3 0,0 5 0,0-2 0,1-3 0,3 3 0,-1 1 0,4-1 0,1 0 0,3-4 0,2 4 0,2-1 0,-1 1 0,5-4 0,-4 0 0,4 0 0,-5 0 0,8 0 0,-4 0 0</inkml:trace>
  <inkml:trace contextRef="#ctx0" brushRef="#br1" timeOffset="322">16569 16139 7874,'6'-5'0,"4"4"0,-7-5 0,5 6 0,-1 0 0,5 0 0,-1 0 0,-3 2 0,-1 2 0,0-2 0,0 6 0,3-1 0,-2 5 0,2 0 0,2 4 0,-1-4 0,0 4 0,5 1 0,-1 2 0,4-1 0,-4 1 0,4 0 0,-4 4 0,4-4 0,-3 0 0,3-1 0,-4 1 0,5 1 0,-1-5 0,-1 1 0,1-5 0,-4 0 0,4 1 0,-4-2 0,5-2 0,-7 1 0,3-6 0,-4 6 0,0-7 0,-6 4 0,-2-2 0,-3-3 0,-2 4 0,-3-5 0,-2 0 0,-6-5 0,1-1 0</inkml:trace>
  <inkml:trace contextRef="#ctx0" brushRef="#br1" timeOffset="323">17060 16207 7810,'6'-5'0,"-2"-2"0,-3-3 0,-1-2 0,0 1 0,0 4 0,-1 2 0,-3 5 0,-2 4 0,-5 0 0,-1 5 0,1-2 0,-6 9 0,-2 3 0,-6 2 0,-2 2 0,-1 4 0,2-1 0,0 5 0,-4-5 0,4 1 0,0-4 0,-1 0 0,4 0 0,-2-2 0,6-2 0,2-2 0,2-6 0,2 1 0,2-1 0,0 0 0,0-3 0,4 0 0,2-6 0,5 3 0,0-5 0,0 0 0</inkml:trace>
  <inkml:trace contextRef="#ctx0" brushRef="#br1" timeOffset="325">18488 15728 7863,'7'0'0,"1"0"0,-4 4 0,3-1 0,-4 6 0,1-1 0,1 3 0,-2 4 0,5-1 0,-4 5 0,0 0 0,-4 4 0,1 1 0,3 3 0,-3-3 0,3 3 0,-3-3 0,-1-1 0,0-4 0,0 0 0,0-4 0,0 4 0,0-5 0,0 1 0,0-2 0,-5-2 0,-1 1 0</inkml:trace>
  <inkml:trace contextRef="#ctx0" brushRef="#br1" timeOffset="326">18339 16310 7753,'9'0'0,"2"0"0,-2 0 0,7 0 0,-3 0 0,3 0 0,1 0 0,6 0 0,0-1 0,0-3 0,4 3 0,-1-3 0,6-1 0,-2 1 0,0-3 0,0 3 0,-4-1 0,0 1 0,-2 3 0,-1-3 0,-4 2 0,0 2 0,-5-3 0,1-1 0,-2 0 0,-2 4 0,-3 0 0,0 0 0,-6 0 0,3 0 0</inkml:trace>
  <inkml:trace contextRef="#ctx0" brushRef="#br1" timeOffset="327">18419 16550 7808,'5'-8'0,"3"1"0,2 4 0,1-1 0,1-1 0,-1 2 0,4-5 0,1 4 0,4-1 0,-1 1 0,-3 3 0,0-3 0,-4 3 0,0 1 0,-5 5 0,1 3 0,-5 2 0,0 1 0,-3 2 0,-3 2 0,0 2 0,-5 2 0,0 2 0,-8-2 0,4 3 0,-4 1 0,5 3 0,3 1 0,-2-2 0,3-6 0,0 2 0,0-6 0,3 0 0,-4-3 0,6-1 0,-2 0 0,3-3 0,1 0 0,0-6 0,1 7 0,3-5 0,-2 0 0,6-4 0,-1 0 0,5 0 0,-1 0 0,1 0 0,0 0 0,4 0 0,1 0 0,6 0 0,-1 0 0,-3 0 0,2 0 0,-2 0 0,-2 0 0,5 0 0,-5 0 0</inkml:trace>
  <inkml:trace contextRef="#ctx0" brushRef="#br1" timeOffset="328">19310 16025 7832,'6'0'0,"-1"0"0,0 0 0,-3 5 0,1 2 0,-1 3 0,-2 2 0,-2-1 0,-1 1 0,1 4 0,-1 3 0,0 3 0,-1 1 0,3 0 0,-3-1 0,3 1 0,1 0 0,1 0 0,3 0 0,-3-4 0,3 0 0,-1-4 0,0 4 0,-1-5 0,1 1 0,0 2 0,1-2 0,-3 0 0,4-3 0,-6-2 0,-3-3 0,3-2 0,-9 1 0,3 0 0</inkml:trace>
  <inkml:trace contextRef="#ctx0" brushRef="#br1" timeOffset="329">19047 16356 7799,'17'-6'0,"-1"0"0,3 6 0,7-1 0,-4-3 0,9 3 0,-1-3 0,5 2 0,3-2 0,2 1 0,6-4 0,-4 3 0,0-4 0,-5 6 0,1-2 0,-8-2 0,3-1 0,-4-4 0</inkml:trace>
  <inkml:trace contextRef="#ctx0" brushRef="#br1" timeOffset="330">20041 15659 7890,'-8'0'0,"1"0"0,4 0 0,-2 0 0,5 0 0,0 5 0,0 3 0,1 2 0,3 1 0,-1 7 0,4 5 0,-3 1 0,4 7 0,-5-5 0,5 5 0,-5-1 0,0 4 0,0 1 0,1-1 0,-3 0 0,3 0 0,-3 5 0,-1-1 0,0-3 0,0-1 0,0-3 0,0 3 0,0 0 0,0-3 0,0-6 0,0 2 0,4-9-1,0 4 1,0-6-3,-4-1 1,0-2-2,0-2 0,0 0 4,0-4 0,5 3 0,1-4 0</inkml:trace>
  <inkml:trace contextRef="#ctx0" brushRef="#br1" timeOffset="331">20144 16219 7783,'-7'-12'0,"2"1"0,5 0 0,5-1 0,3 1 0,-2 3 0,2 0 0,-1 6 0,5-2 0,-5-1 0,1 1 0,0 0 0,3 4 0,1 0 0,-1 0 0,0 6 0,0-4 0,-4 6 0,2-5 0,-5 5 0,3-4 0,-3 4 0,4-1 0,-4 5 0,1 0 0,-1 3 0,-3-2 0,3 2 0,-3-2 0,-1-2 0,0 2 0,0 2 0,1-2 0,3 2 0,-1-2 0,4-2 0,1 1 0,3-1 0,1 1 0,-1-5 0,0 1 0,-3-6 0,0 2 0,-5-2 0,5-2 0,-5 0 0,2 0 0,-5 0 0,-5 0 0,-2 0 0,-4 0 0,5 0 0,0 1 0,6 3 0,0-3 0,0 4 0,2-4 0,2 3 0,-2-3 0,6 3 0,-6-3 0,3-1 0,0-5 0,-3-1 0,1-5 0,-1-1 0,-2 1 0,0-1 0,0 1 0,0-1 0,0 1 0,0 0 0,0-1 0,0 5 0,0-1 0,0 4 0,0-3 0,5-1 0,-4-4 0,3 1 0,1 3 0,-1 1 0,1 0 0,-1 0 0,-3-3 0,3 2 0,2 2 0,2-2 0,-2 4 0,2-3 0,-1 3 0,5-4 0,-5 6 0,1-2 0,0 3 0,3 1 0,0 0 0,-3 0 0,0 0 0,-1 0 0,3 5 0,-2 2 0,1 4 0,-5 0 0,3 0 0,-3 1 0,4 3 0,-5 0 0,5 2 0,-4-2 0,4-2 0,-5 2 0,1-2 0,-4-2 0,1 0 0,3 1 0,-3-5 0,3 1 0,-2 0 0,-2-1 0,0 1 0,0-6 0,-6 9 0,0-5 0</inkml:trace>
  <inkml:trace contextRef="#ctx0" brushRef="#br1" timeOffset="332">20932 15351 7886,'0'-12'0,"0"1"0,0 5 0,0-5 0,1 10 0,3-3 0,-3 4 0,3 4 0,-3 3 0,-1 4 0,4 2 0,0 2 0,-1-1 0,-3 5 0,2 4 0,2 3 0,-3 2 0,3-1 0,-2-2 0,2 6 0,-3-5 0,3 5 0,-3-4 0,-1 3 0,0-5 0,0 2 0,2-4 0,1-4 0,-1 2 0,1-2 0,3-2 0,-3-2 0,1-2 0,-4-2 0,5 1 0,-3-5 0,1 1 0,-1-5 0,-2 2 0,0-5 0</inkml:trace>
  <inkml:trace contextRef="#ctx0" brushRef="#br1" timeOffset="333">21080 15705 7830,'5'-6'0,"-2"-3"0,4 5 0,1-4 0,3 4 0,0-1 0,-4 2 0,7 1 0,-2-2 0,1 3 0,-1 1 0,3-4 0,0 1 0,6-1 0,-2 4 0,-2-2 0,3-1 0,-7 1 0,3-1 0,0 0 0,-1-1 0,1 3 0,-5-4 0,0 5 0,-3-1 0,0-3 0,-6-3 0,3-4 0</inkml:trace>
  <inkml:trace contextRef="#ctx0" brushRef="#br1" timeOffset="334">21526 15511 7903,'6'-5'0,"4"0"0,-2-3 0,2 3 0,1 5 0,-3 0 0,-1 0 0,-3 1 0,4 3 0,-6 4 0,2 7 0,-1 3 0,1 4 0,-3 3 0,3 1 0,-3 3 0,-1 6 0,0-1 0,0 0 0,0 0 0,0 1 0,4-1 0,0 0 0,1 0 0,-2 1 0,-1-5 0,1 1 0,3-7-3,-3-1 1,2-2-2,-1-6 1,-2 1 0,1-5 0,2-3-2,-1-1 2,0-4 1,-4 2 1,0-6 1,0-3 0,-5-8 0,-1-5 0</inkml:trace>
  <inkml:trace contextRef="#ctx0" brushRef="#br1" timeOffset="335">21594 15659 7873,'-4'-11'0,"0"-1"0,1-3 0,3 0 0,0 0 0,0 3 0,1 5 0,3-1 0,3 2 0,9-2 0,-4-1 0,3 5 0,2 1 0,-2 3 0,4 0 0,-4 0 0,6 0 0,-2 0 0,1 0 0,-1 0 0,1 1 0,-4 3 0,-1 2 0,-4 5 0,-1-3 0,-2 0 0,-3-1 0,-5 5 0,-1-1 0,-3 0 0,-4 5 0,-7-1 0,-4 4 0,-7-4 0,-5 6 0,-7-2 0,1 1 0,-5-1 0,7 1 0,1-5 0,1 1 0,6-5 0,0 0 0,4 1 0,1-1 0</inkml:trace>
  <inkml:trace contextRef="#ctx0" brushRef="#br1" timeOffset="336">20795 16219 7786,'-7'0'0,"2"-5"0,6 3 0,3-1 0,3 0 0,4-1 0,2 3 0,2-3 0,-1 2 0,5-2 0,0 3 0,4-3 0,5 3 0,2 1 0,3 0 0,1 0 0,6-2 0,2-2 0,2 3 0,2-3 0,1-1-164,2 2 0,-2-3 164,3 3 0,-2-2 0,1-3 0,3-1 0,5 5 0,-3-5 0,-1 2 0,-9 0 0,2 0 0,-4 3 0,0-4 0,-7 6 0,-4-2 0,-10-1 0,2 1 0,-7 0 0,-1 4 0,-8 0 0,-2 0 0,-5 0 0,-5 0 164,-2 0 0,-5 4-164,-3 0 0,-1 4 0,-3-5 0,-3 6 0,-1-2 0,-6 4 0</inkml:trace>
  <inkml:trace contextRef="#ctx0" brushRef="#br1" timeOffset="337">21217 16413 7752,'-11'0'0,"-1"0"0,5 0 0,-1 0 0,6 1 0,-2 3 0,2-1 0,2 4 0,0-3 0,0 4 0,0-1 0,0 5 0,0 3 0,0 0 0,0 5 0,0-1 0,4 3 0,0 1 0,1 0 0,-1 0 0,-3 3 0,3 1 0,-1 3 0,0-3 0,-1 3 0,1-3 0,3 3 0,-3-3 0,1 0 0,-4-4 0,1-2 0,3-2 0,-2 2 0,1-6 0,-1 0 0,-2-4 0,0-3 0,0 0 0,5-6 0,-4 3 0,4-5 0,-5 0 0,0-5 0,0 4 0,0-9 0,0 3 0</inkml:trace>
  <inkml:trace contextRef="#ctx0" brushRef="#br1" timeOffset="338">21069 16664 7752,'6'-19'0,"-2"0"0,1 1 0,-1-1 0,5-1 0,-2 5 0,3 0 0,2 3 0,-1-3 0,1 0 0,-1 3 0,0 5 0,5-1 0,-1-3 0,1 3 0,0 0 0,1 6 0,6-2 0,0-1 0,0 1 0,0 0 0,0 4 0,-4 2 0,0 1 0,-5 4 0,1 4 0,1-3 0,0-1 0,0 1 0,-1 3 0,-2 5 0,2-1 0,-6 0 0,-1-3 0,-6-1 0,2 0 0,-4 1 0,-4-1 0,-3 1 0,-9-1 0,-8 1 0,-10-1 0,-1-1 0,-7-2 0,0 1 0,-4-6 0,4 5 0,0-4 0,7 0 0,1-4 0,4-5 0,13-2 0,0-4 0</inkml:trace>
  <inkml:trace contextRef="#ctx0" brushRef="#br1" timeOffset="339">22451 16116 7885,'0'-8'0,"0"1"0,-4 3 0,0-4 0,0 5 0,4-5 0,0 0 0,0-3 0,1 3 0,3 1 0,-2-1 0,1-3 0,4-1 0,-5 1 0,6-1 0,-4 5 0,3-1 0,-4 6 0,6-5 0,-5 3 0,4 3 0,-1-4 0,4 5 0,1 5 0,-1 3 0,-2 2 0,2 1 0,-2 1 0,6-1 0,2 1 0,-2-1 0,0-1 0,-3-2 0,4 2 0,3-2 0,2-3 0,-2-2 0,2 4 0,-4-6 0,2 3 0,-3 1 0,-4-1 0,3 0 0,0-4 0,-3 0 0,-5 0 0,1 0 0,3 0 0,-2-4 0,3 0 0,-9-5 0,11 3 0,-10-6 0,1 1 0,-1-1 0,-3 1 0,3 0 0,-4-1 0,-4 1 0,3-6 0,-4 5 0,0-5 0,4 11 0,-5 6 0,6 7 0,-5 4 0,-1 5 0,-5 2 0</inkml:trace>
  <inkml:trace contextRef="#ctx0" brushRef="#br1" timeOffset="340">22439 16402 7810,'0'-12'0,"0"1"0,0-1 0,4 1 0,0-1 0,5 5 0,-2-1 0,5 2 0,3-2 0,-1-2 0,5 2 0,-1 3 0,1 2 0,2-2 0,-2 1 0,-2 0 0,-1 5 0,-4 3 0,-1 1 0,1 3 0,-6 2 0,-2-3 0,1 4 0,-1 0 0,5 0 0,-2 1 0,0-5 0,0 1 0,2-2 0,6 2 0,-2 1 0,2-5 0,-2 3 0,-2-3 0,1 4 0,-1-4 0,-3-1 0,-1-3 0,1 0 0,0 0 0,-1 0 0,-4-5 0,6-1 0,-6-5 0,6-5 0,-1 1 0,-2-4 0,2 4 0,-4-2 0,3 2 0,-3 2 0,4-2 0,-6 2 0,8 2 0,-8 5 0,3 1 0</inkml:trace>
  <inkml:trace contextRef="#ctx0" brushRef="#br2" timeOffset="347">6944 6647 8181,'0'-6'0,"0"-5"0,0 9 0,0-6 0,0 6 0,0-8 0,0 7 0,0-5 0,-5 6 0,4-8 0,-6 8 0,3-1 0,3 1 0,-5 2 0,2 0 0,3 2 0,-3 1 0,3 4 0,1 4 0,-2 6 0,-1 2 0,1 6 0,-2 2 0,3 3 0,1-3 0,0 8 0,0 0 0,0-2 0,0-3 0,0 1 0,0 3 0,5 0 0,-3-5 0,4-1 0,-2-5 0,-3 0 0,9 0 0,-7-5 0,4-3 0,-4-3 0,1 0 0,1-5 0,-2 1 0,1-5 0,1 2 0,-3-5 0,3 0 0,-10-4 0,-3 0 0,3-5 0,-5 3 0,7-9 0,-4-1 0,-1-4 0,-3 1 0,0-4 0,4-3 0,-2-4 0,5-4 0,0 1 0,4 3 0,0-6 0,0 6 0,0-6 0,0 7 0,2-1 0,1-1 0,-1 6 0,8-3 0,-8 1 0,6 0 0,-5 5 0,0 3 0,2 5 0,-1-2 0,0 4 0,-4 0 0,0 6 0,0 1 0,-5 15 0,4 3 0,-3 10 0,3 4 0,1 4 0,0 3 0,0 4 0,0-1 0,0 5 0,0-4 0,0 4 0,0-7 0,0 0 0,3-1 0,1-4 0,1-2 0,-1-1 0,-3-7 0,3-1 0,3-5 0,-6 8 0,4-9 0,-5 2 0,4-6 0,-1-2 0,1 1 0,1 3 0,-3-4 0,3-2 0,-5 0 0,0-4 0,-5 4 0,-2-5 0,-4 0 0,3 0 0,1 0 0,3 0 0,-4 0 0,6 0 0,-8 0 0,3 0 0</inkml:trace>
  <inkml:trace contextRef="#ctx0" brushRef="#br2" timeOffset="352">6955 7355 8365,'-11'0'0,"5"0"0,0 0 0,6 0 0,0-5 0,6 4 0,4-6 0,5 4 0,0 1 0,-3-2 0,3 3 0,0 1 0,2-1 0,-2-3 0,-1 3 0,5-3 0,0 3 0,4 1 0,5 0 0,2 0 0,4-4 0,4 0 0,4 0 0,8 4 0,-2-1-239,5-3 1,1 3 238,3-3 0,0 3-2,0 1 1,0 0-7,0 0 0,0 0 1,0 0 0,-5 0 0,-2 0 0,-3 0 0,-2 0 1,1 0-3,0 0 1,-6-4-2,-2 0 4,-2-5 1,-2 8 1,-3-8-1,-1 5 1,-6-1 0,-1 2 1,-1 1 0,-7-1 0,0-3 476,-3 3-476,-1-1 3,0-1 0,-3 3-1,0-1 0,-6 1 0,3 2 0,-5 0 1,-5 0 0,3 0 0,-6 0 0,4 2 0,-3 1 0,-1-1 0,-3 3 0,-1-5 0,-1 0 0,-2 0 0,3 0 0,-5 0 0,1 0 0,-4 0 0,3-1 0,-2-3 0,3 2 0,-3-1 0,5-2 0,-1 1 0,3-1 0,0 1 0,5 3 0,-1-3 0,5-3 0,-2 5 0,5-6 0,0 6 0,0-3 0,0 5 0,2-4 0,1 0 0,4 0 0,4 4 0,2-1 0,2-3 0,3 3 0,5-3 0,-1 4 0,1 4 0,4-3 0,0 3 0,1 2 0,-2 2 0,-2-3 0,4 1 0,-5-2 0,-4-3 0,0 3 0,-1-2 0,1-2 0,1 0-2,-5 0-3,1 0 0,-5 0 1,1 0 2,-6 0 0,-6 3 0,-8 1 1,-8 5 1,-7-1 0,-5 3 0,-6 4 0,-1-1 0,1 5 0,1-6 0,3-2 0,7 1 0,1-6 0,5 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178"/>
    </inkml:context>
    <inkml:brush xml:id="br0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20626 16492 7758,'0'-7'-307,"0"2"1405,0 5-749,0-5-7,0 4-36,0-4-95,0 5 1,-4 1-127,0 3 0,-1-1-111,2 4 1,-4 1 58,-4 3 1,-1 4-138,1 1 0,0 3 74,-1-4 1,1 1-44,-1 0 1,1-4 64,-1 4 1,1-4-4,0 0 0,3-1 13,0 0 1,5-3 4,-5 0 49,5-1-39,-7 0 46,9 3-55,-4-9-2,5 4 294,0-5 1,5 1-225,3 3 1,-2-3-42,2 3 1,3-2 21,4-2 0,2 0-32,-2 0 0,-1 0 36,5 0 1,1 0-7,7 0 0,-3 0-19,3 0 0,2 0-11,1 0 1,-1 0-26,2 0 0,-2 0 40,2 0 1,2-4-43,-3 0 0,3 0-10,1 4 0,-5-4-112,-2 1 1,-3-1 33,-1 4 1,-9-2-184,-3-1 0,-5 1-41,1-1 49,-4 1 0,-3 2-87,-8 0 1,-3 0 58,-5 0 0,0 0-245,-3 0 0,-1 0 145,4 0 1,1 0 392,4 0 0,-1 0 0,-4 0 0,-2 0 0</inkml:trace>
  <inkml:trace contextRef="#ctx0" brushRef="#br0" timeOffset="1">20603 16480 7786,'-6'-1'76,"2"-3"1,2 3 723,-2-3-66,2-2 312,-3 5-295,5-5-488,0 6 1,5 0-1,3 0 1,2 2-59,2 2 0,3 2-158,0 5 1,2 1 16,-2-1 1,3 2-13,4 2 1,1-1 17,0 5 0,0-4-195,0 4 0,3-5-86,1 2 1,0-4 118,-4 0 0,-1-1-46,1 0 1,-5 1 52,-3-1 0,1-3 51,-5 0 0,3-6-75,-6 2-177,-3 2 90,0-5-9,-5 5-378,0-6 63,-5 0-156,-2 0 325,-4 0 1,-1 0 76,1 0 1,3-6 68,1-1 1,0 1 2,0-2 1,-3 4-1,2-4 0,-2 5 41,-2-5 1,-3 4 131,0-3 0,-2 3-49,2-4 1,3 2 111,-4-2 1,0-1-96,1 6 1,-4-2 131,3 1 1,0-1 107,1-3 1,2 2 107,-2 2 0,2 3-35,2-3 0,-1-1 484,1 1-421,-1 0 1,1 4-20,0 0 1,3 0 47,0 0 1,1 4-90,-5 0 1,5 1-147,-1-1 1,4-2-2,-3 6 0,4-4-251,-1 3 165,-2-4 1,5 3-301,-3-2 86,3-3 248,1 4-179,0-5 174,5 0 0,1-1 92,5-3 1,6 3-134,2-3 1,-1-1 7,1 1 0,-5-3 6,1 3 1,1 0-6,0 4 1,-1 0-72,-4 0 0,-3 0 116,0 0-235,-6 0 119,3 0 0,-6 0-14,-3 0 1,-4 1 25,-7 3 0,1-1-7,-5 4 0,0-3 33,-4 4 0,2-6 16,2 2 1,-2 1 47,6-1 1,0 1-80,4-1 104,-1-3-32,6 4 13,1-5 41,5 0 0,5 0-29,2 0 1,5 0 97,3 0 0,-1-1-195,5-3 1,-5 3 74,1-3 0,2 1-52,-2 0 0,0 1 53,-3-2-33,-1 3 0,0-3-34,1 1-4,-1-1-120,1 4-237,-1 0-18,-5 0 85,0 0 195,-17 0 0,3 1 67,-12 3 1,1-2 89,-3 6 1,3-2-83,0 2 0,3 1 89,-3-5 1,5 3-36,-1-3 0,4 1 124,3-1 1,-2-3 142,2 3-117,3-3 61,0-1-276,5 0 52,5 0 1,3-1-10,7-3 0,-1-1-12,5-2 0,-4-2-14,4 5 0,0-4 112,4 4 1,-4-3-82,0 3 0,-5 0 37,1 4 1,-2 0-182,-1 0-251,-6 0 309,-1 0 47,-5 0 68,-5 5 1,2-2-6,-4 4 1,0 1 115,0 3 1,0-3-68,4 0-52,1-1 0,-3 5-34,5-1 0,0-3-215,0-1 160,0-4-66,0 2 69,5-5 14,2 0 1,0-1 34,1-3 1,-6 1-65,2-4-75,-2-1 107,-2-3 0,-2 1 2,-2 2 1,2-1 26,-6 5 0,1-3-10,-5 3 1,1 0 42,-1 4 0,1-4 6,0 0 0,3 1 54,0 3 0,1-4-83,-5 0 0,5 0 124,-1 4 1,4-1-25,-3-3 174,4 3-102,-7-9 40,9 3 1,-6-3-73,4 3-60,1-4 0,-4 6 106,2-2-94,3-3 1,-4 7 60,5-5-94,0 6 0,0-4-144,0 2 58,5 2 1,-3-3-357,6 5-99,-5 0-16,7 0 1,-8 0 513,6 0 0,-6 5 0,4 2 0</inkml:trace>
  <inkml:trace contextRef="#ctx0" brushRef="#br0" timeOffset="2">20535 16926 7967,'0'-7'576,"0"2"1,0 7-230,0 1 0,0 0-196,0 5 1,0-5-1,0 5 1,5 0 39,2 3 1,4 4-105,0 0 1,4 2-65,0-2 0,4-1 121,-3 5 0,3-4-133,-4 4 0,4-5 66,-4 2 1,2-4-73,-2 0 1,-2-2-38,2-3 1,-2 4-137,-2-4 0,-3 0-12,-1 0 0,-3-3-485,4 4-94,-6-6-528,3 8 1287,-5-8 0,0 8 0,0-4 0</inkml:trace>
  <inkml:trace contextRef="#ctx0" brushRef="#br0" timeOffset="3">20832 16937 7705,'0'-6'1150,"0"1"-597,0 5 8,-5 0-314,-2 5 1,-5-3-94,-4 6 0,2 0 57,-5 3 1,0 5-237,-4 4 0,1 1 102,-1 2 1,0-4-200,0 0 0,0-5-98,0 1 0,4 0-114,0-3 0,5 2 112,-1-7 1,4 0-130,3 0 1,-1-3-525,5 4 875,1-6 0,3 8 0,0-3 0</inkml:trace>
  <inkml:trace contextRef="#ctx0" brushRef="#br0" timeOffset="4">20466 13420 7857,'-7'0'97,"-1"0"115,5 0 0,-2 0 143,0 0 158,4 0-393,-9 0 93,9 0 105,-4 0-242,5 0-23,5 0 0,1 0 39,5 0 1,1 0 15,-1 0 0,4 0 37,1 0 0,4 0 199,-1 0-233,-3 0-22,11 0 0,-8-4-33,8 0-85,2 0 35,-5-1 0,8 4-134,-6-3 0,-3 3 113,-4 1 1,-3 0-110,3 0 0,-5 0-14,1 0-236,-3 0 32,0 0 83,-1 0 118,-4 0-8,-2 0-311,-5 0 0,-5 0 43,-3 0 0,-3 0 417,-5 0 0,4-5 0,-5-2 0</inkml:trace>
  <inkml:trace contextRef="#ctx0" brushRef="#br0" timeOffset="5">20626 12780 7953,'6'-5'-196,"0"4"210,-6-10 33,0 10 1,0-5 395,0 2 153,0 3-29,0-4-77,0 5 1,0-5-214,0 3-249,5-3 1,-4 7-57,3 1 49,-3 4-49,-1 4 1,0 2-26,0 2 0,0 3 96,0 5 0,0-2-78,0-2 1,0 3 16,0-3 0,1 4 29,3 3 0,-3-2-1,3 3 0,1-7-42,-1-1 0,1 0 23,-1 4 0,-3-4 10,3 0 0,-2-5-13,2 2 1,-2-2-74,1 1 1,-1-6-133,-2 2 0,0-2 65,0 2 0,0-3 27,0 0 0,0-5-227,0 5 288,0-5-92,0 7-216,0-9 37,0 4-707,0-5 330,-5 0 498,-2 0 1,-4-4 213,-1 0 0,5-4 0,-1 0 0,1 3 0,-5 0 0</inkml:trace>
  <inkml:trace contextRef="#ctx0" brushRef="#br0" timeOffset="6">20603 13203 7953,'-7'-8'325,"-1"0"454,5 6-168,-2-3 153,0 0-327,4 3-27,-4-3-326,5 5 278,0 0-262,5 5 0,0 2-9,3 4-18,2-5 7,-4 5 1,4-1-256,-2 5 110,2 0 30,-3-3 0,0-1-239,1 0 145,-1 1 18,0-1 0,3-3 57,-3 0-9,-1-6-19,4 8 36,-9-9-4,4 5 331,-5-6 165,0 0-349,0-6 0,0 0 10,0-5 1,0-2 20,0-2 1,0 1-101,0-5 1,1 5-85,3-1 0,-1-2 80,4 2 1,-3 0-253,4 3-419,-6 1 265,8-1-763,-8 6-820,8 1 1965,-9 5 0,4 5 0,-5 1 0</inkml:trace>
  <inkml:trace contextRef="#ctx0" brushRef="#br0" timeOffset="7">21380 13123 7995,'0'-12'128,"0"1"368,0 4 38,0-3-142,0 9-52,0-4 229,0 5 0,0 5-648,0 3 0,0 7 18,0 4 1,0 2-4,0 2 0,0 0 76,0 0-76,0 0 77,0 5 0,0-4-183,0 2 232,0 4-73,5-6 0,-3 2-64,6-7 0,-4 2 59,4-6 0,-5 3-19,5-7 0,-6 3-153,2-6-285,3 2 52,-6 1 1,4-3-59,-5 0 0,-1-6-699,-3 2 1178,-2-3 0,-1-11 0,2-3 0</inkml:trace>
  <inkml:trace contextRef="#ctx0" brushRef="#br0" timeOffset="8">21368 13168 8028,'0'-11'0,"0"-1"196,0 1-128,6 0 103,-5-1 0,8 5 496,-6-1-314,1 5 72,1-2 414,-3 5-629,8 0 0,-8 2-203,6 1 1,-4 5 31,3 7 0,-4-2 139,1 2 0,1 3-247,-1 1 1,3-1 63,-3 1 1,5-1-103,-2 1 0,0-2-50,0-1 1,1-4-18,3 3 0,-3-6 154,0-1 0,-4-4-44,3 3 63,-4-4 0,3 2-4,-2-5 5,-3 0-8,4 0 4,0 0 1,-3-1-63,1-3 0,0 1 16,1-4 1,-2-1-10,6-3 0,-4-1 10,3 1 0,-3-6-9,4-2 1,-5 2 30,5-2 1,-4 0-9,4-4 0,-5 4 62,5 0-67,-6 5 15,9-8 0,-9 9 221,6-2 50,-6 2-197,3 7 1,-3-3 309,1 5-156,-1-4 38,3 6-225,-5-3 0,1 6 5,3 3 1,-2 4 191,6 7-150,-5-2-20,7 8 0,-8 1-9,6 5 8,-6 4-72,9-1 1,-10 4 1,3 0 1,-2-3 6,2-1 1,-3-5-142,3 2 0,1-4 113,-1-4 1,0 1-28,-4-5 0,4 1 38,-1-5 0,1-3-33,-4-1-116,0 1-78,5 3-304,-3-4-46,3 3-448,-5-9-347,-5 4 755,3-5 655,-8 0 0,9-5 0,-9-1 0,3-6 0</inkml:trace>
  <inkml:trace contextRef="#ctx0" brushRef="#br0" timeOffset="9">22008 13088 7991,'0'-11'312,"0"-1"147,0 6 117,0 1 158,0 5-675,0 5 0,0 3 40,0 7 1,0 3-2,0 5 1,0 1 5,0 2 1,0 2-19,0 3 1,0 2-61,0-3 136,0 3-92,0-4 0,-4 1-199,0-4-61,1-7 152,3 8 1,-4-14-144,0 2 1,0-3 53,4 0 0,-1-2-468,-3-2 61,3 2-357,-4-9-205,5 9 718,0-9 0,0 3 378,0-8 0,0-7 0,0-7 0</inkml:trace>
  <inkml:trace contextRef="#ctx0" brushRef="#br0" timeOffset="10">21974 13123 7908,'0'-12'-3,"0"1"1,1 3 36,3 1 204,-3-1 0,8 0 896,-5 1-749,0 4 1,1-2-98,2 5 1,0 5-111,0 3-109,1 2 22,3 6 0,-1 2-62,-2 5 0,2 1 79,-2 3 0,3 2-128,4 5 1,-2 0-99,2 1 1,-2-5 59,-2 1 1,1-6-91,-1 2-49,1-3 229,4-6 0,-3-1-20,2-1 1,-2-4-35,-2 3 0,1-3-6,-1-5 0,-3 4-51,-1-4 0,-3 0-326,4 0-456,-6-4 586,3 2 1,-5-4-153,0 3-686,0-3 431,-5 4 126,-1-5 556,-5 0 0,-6-5 0,-1-1 0</inkml:trace>
  <inkml:trace contextRef="#ctx0" brushRef="#br0" timeOffset="11">21951 13454 7923,'5'-8'187,"3"1"0,2 4 22,1-1 10,1 3-118,-1 1 0,0-4 136,1 0-166,4 1-55,-3 3 1,5 0-68,-3 0 1,-2-4-87,2 0 1,1 0-593,0 4 729,-1 0 0,-4-5 0,1-1 0</inkml:trace>
  <inkml:trace contextRef="#ctx0" brushRef="#br0" timeOffset="12">22419 13088 7916,'5'-11'-581,"-3"5"1152,3 0-217,-5 6 292,0 0-222,5 0 1,-4 6-208,3 1 0,-3 5-24,-1 3 0,4 3-107,0 4 0,-1 5 69,-3 0 0,4 4-230,0 0 113,0 2-81,1 1 0,-4-3-27,3-1 1,1-5 79,-1 2 1,1-3-102,-1-1 1,-3-5 78,3-3 0,-2-2-3,2-2 1,-3 1-193,3-1 1,1-3-59,-1-1-62,0-4 138,-4 7-231,0-9-493,0 4 309,0-5 0,-5-5-282,-3-2 886,3-4 0,-10-5 0,2-2 0</inkml:trace>
  <inkml:trace contextRef="#ctx0" brushRef="#br0" timeOffset="13">22351 13088 7894,'0'-17'170,"0"0"1,5 6-377,2-1 1,7 2 228,2 2 1,0 0 212,-1 4 0,-1-4-49,5 4 1,0 1 200,4 3 1,-3 0-265,3 0-27,-8 0-19,12 5 1,-9-3-140,5 6 1,-4-1 37,0 5 1,-5-5 61,1 1 1,-6 0-8,-2 3 0,-4 0-148,1 1 0,-4-1 105,-4 1 0,-4-1 11,-7 1 1,-4-1 20,-8 0 0,-2 1-10,-5-1 1,0-1-360,0-2 1,-1 1-54,1-5 1,9 0 400,2-4 0,2 0 0,-1 0 0</inkml:trace>
  <inkml:trace contextRef="#ctx0" brushRef="#br0" timeOffset="14">20478 15784 7825,'0'-7'-1088,"-4"1"1092,0 2 348,0 3 0,3-8 244,-3 5-101,3 0-12,-9-1-77,3 4-39,-4-4-163,0 5 1,-1 0-194,1 0 0,3 1 47,0 3 0,2-1-64,-2 4 0,-2 1 43,3 3 0,-3 1-108,-2-1 0,1 4 126,-1 1 1,1 4-10,-1-1 0,5-1-95,-1 1 1,2 0 93,-2 4 1,-1-2-88,6-2 0,-1 3 84,4-3 0,0 1-214,0-1 1,0 1-8,0-4 1,5 3-38,2-4 1,4 0 233,0-3 1,0-2-10,1-3 0,3 2 67,0-5 1,4 1-84,-3-1 0,3-3 217,-4 3 0,4-3-73,-4-1 0,4 0-109,-4 0 0,1-1-139,-5-3 0,0 3-593,1-3 367,-1-2 1,-3 1-207,0-3 1,-6 2 542,2 2 0,-3 3 0,-1-4 0</inkml:trace>
  <inkml:trace contextRef="#ctx0" brushRef="#br0" timeOffset="15">20649 15818 7746,'0'-6'40,"0"0"0,0 5 421,0-3 572,0 3-387,0-4-81,0 5-546,0 5 1,0 1 98,0 6 0,0 1-135,0 2 0,0 3 5,0 4 1,0-3 15,0 0 1,1 1-62,3 2 0,-3 1 64,3 0 1,-3-4 20,-1 0 0,4-5-49,0 1 0,0 2-99,-4-2 0,0-4 45,0-3-185,0 0 130,5 3 186,-4-5 9,4 0-32,-5-6 446,0 0-350,5 0-59,2 0 0,4 0-5,0 0 0,1-4-11,-1 0 1,1 0-89,-1 4 0,1 0 71,-1 0 1,0 0-8,1 0 0,-1 0-17,1 0 0,3 0 0,0 0 1,0 0-24,-3 0 0,-1 0-2,1 0 1,-5 0-57,1 0 0,-1-1 79,5-3-127,-1 3 0,-3-4-303,0 5-545,-6 0-50,3 0-558,-5 0 1572,-5-5 0,-6 3 0,-7-3 0</inkml:trace>
  <inkml:trace contextRef="#ctx0" brushRef="#br0" timeOffset="16">20649 16001 9014,'6'0'378,"4"0"1,-3 0-237,4 0 0,-3 0-73,-1 0 1,1 0 122,3 0-154,6 0 0,-3-2 51,5-1 0,-1 0-138,1-5 1,2 5 1,-2-5 1,-2 5-121,-2 0 1,-2-2-158,-2 1 1,1-1 157,-1 1 1,-3 3-701,-1-3 127,-4 3 8,2 1 1,-14 0 730,-2 0 0,-3 0 0,2 0 0</inkml:trace>
  <inkml:trace contextRef="#ctx0" brushRef="#br0" timeOffset="17">20592 15841 7116,'0'-7'1673,"0"2"-994,5 5-556,-4 0 0,9 0 1,-7-1 96,4-3 0,-3 3 4,4-3 0,0 3-152,3 1 1,4 0 114,0 0 1,6-4-135,-2 0 0,2-3 52,2 3 0,1-4-131,3 4 1,-3-3 2,3 3 1,-3-4-32,-1 5 1,-2-1 64,-2 4 0,-2 0-21,-6 0 1,-3 0-275,-1 0 126,-4 0-29,2 0 0,-6 0 47,-3 0 1,-2 0-573,-6 0 0,1 0 712,-1 0 0,1 0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01:57.003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17611 14950 9797,'8'6'784,"-1"-2"-564,1-3 1,2 1-204,-2 1 0,2-1 361,-3 1-1777,3-1 1927,7-2 0,-4 4-323,2-1 0,-2 2-267,-2-1 1,0-1 33,1 4 1,-1-3-51,1 4 1,3-2-8,0 2 1,4 2 82,-4-2 0,4 0 52,-3 0 1,3 2-43,-4-2 0,4 1 101,-4-2 0,4 3-76,-4-2 0,2-2 22,-2 2 0,-2-4-56,2 3 1,-2-3-4,-2 4 1,-3-6 21,-1 2 1,-3-3-13,4-1 0,-4 2 138,3 2-130,-4-3 0,3 4 20,-2-5 6,-3 0-194,4 0-162,-5 0 295,5 0-42,-3 0 134,3 0 475,-5 0-578,-5 0 1,2 0 20,-4 0 5,-1 5 1,-4-4-8,1 3 7,0 2 1,-2-1-123,-2 3 1,2 1 112,-2-5 1,1 5-88,-1-2 1,1 3 41,-5 2 0,3-5-14,-3 1 0,5 0 5,-1 3 1,-1-3-8,0-1 0,1 0 99,4 0 0,-1 2-79,1-5 0,0 5 75,-1-2 1,1 0-60,-1 0 1,5-4 56,-1 1 1,4 1-3,-3-1 1,4 1 29,-1-1-25,-2-3 0,3 5 166,-4-2-68,4-3 1,-6 6-5,6-4 86,-6-1 0,2 3-127,-4 0 162,5-4-193,-5 4 28,10 0 7,-4-3-219,5 3-1295,0-5 1165,5 0 1,-4-2-928,3-1 0,1 0 1199,-1-5 0,-5-4 0,-6-6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01:57.00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1667 9045 7935,'-5'-6'-213,"4"0"153,-3 2 170,3 3 186,1-5-170,-5 6 1,4 2 13,-3 2 0,3-2 12,1 6 0,0-1-3,0 5 0,0 4 93,0 3 0,0-1-29,0 1 0,1 0-53,3 4 0,-2 4-37,6-1 0,-4 2-29,3-1 0,-3-2 28,4 6 0,-2-5-77,2 5 0,2-5 20,-3 5 1,-2-6-25,-1 2 0,1-3-150,-1-1 18,0-5 0,0 2-40,0-5 1,-1 0 54,-3-3 1,0-1-122,0 1 0,4-5 37,0 1-155,0-6 0,-4 5-191,0-3-163,0-3 176,0 4 493,-5-5 0,3 0 0,-3 0 0</inkml:trace>
  <inkml:trace contextRef="#ctx0" brushRef="#br0" timeOffset="1">1542 9194 8222,'0'-12'0,"0"1"0,1 0 59,3-1 1,-2 1 213,6-1 0,-2 1-37,2-1 0,2 2-3,-2 3 0,6-2-202,1 5 1,1 0 45,0 4 0,1-1-110,6-3 0,1 3 38,3-3 0,-2 3-9,6 1 0,-6 4-104,2-1 0,-3 6 47,-1-1 0,-2 2-72,-2 1 1,2 2 68,-6 2 1,-4-2-82,-3 2 0,-5 2 126,0-2 1,-4 4 67,-7-4 1,-2 4-30,-12-3 0,0 4 14,-9-1 0,5-1-27,-5 1 0,2-2-4,-1 2 1,-2-2-157,5-6 0,5-3 103,2 0 0,10-6-553,-1 2 387,7-3 1,0-1 215,8 0 0,2-5 0,6-1 0</inkml:trace>
  <inkml:trace contextRef="#ctx0" brushRef="#br0" timeOffset="2">2238 9182 8112,'-11'-6'0,"3"-4"-50,1 2 0,4 2 141,-1-2 0,3 4 384,1-3 251,0 4-106,0-2-430,0 5-35,0 5 0,0 2-90,0 4 1,4 6 83,0 2 0,5 2-140,-2 2 1,0 1 49,0 3 0,-3 2-79,4 5 1,-4-3-105,3-1 1,-4-4 119,0 0 0,-1 1-75,-2-4 0,4 1 71,-1-9 0,1 0-61,-4-3 0,0-1 66,0 1-510,0-1 114,0 0-633,0-4-500,0-2 1353,0-5 0,-5 0 1,-1 0-1</inkml:trace>
  <inkml:trace contextRef="#ctx0" brushRef="#br0" timeOffset="3">2147 9251 8112,'0'-19'-558,"0"0"1,1 1 1034,3-1 1,-1-1-48,4 4 1,5-3-283,3 4 0,5 0-46,-1 4 1,4-1 95,4 1 1,-3-1-252,3 1 1,1 5 83,-2 2 1,1 2-100,-4 2 0,-1 0 61,1 0 1,-4 6-44,0 1 1,-8 5 24,0 3 0,-6-2-96,3 2 1,-6 3 56,2 1 1,-8 2 59,-3 2 0,-9 0-122,-3 0 0,-2 3 116,-2 1 0,-4 3-128,1-3 0,-4 0 110,8-4 0,-3-2 111,10-2 0,0 1-22,4-4-21,4-1 0,2-4 204,5 1-191,0-1 1,5 1 194,3-1 1,2-1-41,1-2 1,6 1 74,2-6 0,-1 5-91,1-4 1,0 3-26,4-3 0,-1 1-114,1-1 1,-1-3-7,-3 3 1,-1 1-476,-3-1 0,-2 0 220,2-4 0,-2 4 208,-2 0 0,-5 4 0,-1-1 0</inkml:trace>
  <inkml:trace contextRef="#ctx0" brushRef="#br0" timeOffset="4">2878 9137 8087,'-8'-4'-6,"1"0"216,4 0 34,-2-1 1,4 4 559,-3-3-231,3 3-251,-4 1-72,5 0 0,0 6-15,0 6 1,0 4 14,0 7 0,1 4 0,3-1 0,-2 6-15,6-2 0,-4 2 15,3-1 0,-4 0-54,1-4 1,1 3-303,-1-3 0,-1-4-563,-3-4 0,2-1 203,2 1 1,-3-3 322,3-4 0,-2-1 73,2 1 1,-3-5-725,3 1-910,-3-6 748,-1 8 956,0-8 0,5 3 0,2-5 0</inkml:trace>
  <inkml:trace contextRef="#ctx0" brushRef="#br0" timeOffset="5">3095 9228 8169,'0'-11'0,"0"-1"755,0 1-40,0-1-803,0 1 148,0 5 0,0 2 181,0 8 0,0 2-82,0 5 0,0 10 22,0 2 1,0 7-18,0 0 0,1 3-95,3 2 1,-3-1-222,3 0 0,3-1 99,0-2 1,3-3-178,2-6 1,0-4 88,4-3 0,-2-3-30,5-5 1,0-1 70,4-6 0,-1 0 214,1 0 1,4-7-180,0-4 0,0-2 122,0-6 0,-3 0 13,3-4 1,-3-1-54,-1-3 0,-5 3 215,-3-2 0,-3 0-111,0 0 0,-6 2 32,-2-3 0,-5 1-83,-7 0 0,-1 2-194,-10-3 0,-5 3 135,-6 1 0,-5 5-177,-3 3 1,2 2 58,-6 2 0,6 5-84,2 2 0,5 3-124,6 1 0,5 3 76,3 1 1,3 5-1035,5-1 1273,2 2 0,0 6 0,-2 2 0</inkml:trace>
  <inkml:trace contextRef="#ctx0" brushRef="#br0" timeOffset="6">3643 9091 8207,'0'-11'927,"0"4"-1014,5 2 1,-3 12 235,1 4 1,-1 3-17,-2 9 0,0 2 137,0 9 0,0 2-127,0 2 0,0 3-127,0 4 0,0 0 133,0-3 0,3-3-241,1-5 1,0-5-74,-4-2 1,0-7 162,0-1 0,0-5-57,0 2 0,4-8 83,0 0-790,0-5 284,-4 2 192,0-5 0,5-5 1,1-2-1</inkml:trace>
  <inkml:trace contextRef="#ctx0" brushRef="#br0" timeOffset="7">3575 9217 8096,'0'-18'580,"0"0"-292,0 3 1,1 2-256,3-2 1,6 2 71,5 2 1,4-1 87,-4 1 1,4 1 57,-3 2 0,4-1-270,-1 6 0,3-1-187,0 4 1,0 0 165,-3 0 1,1 1-72,-4 3 1,3 2 16,-4 6 0,-4-1-62,-3 0 1,-6 5 123,2-1 0,-2 1-76,-2 0 0,-2 1 65,-2 6 0,-2 0-6,-5 0 0,-6 0 65,-2 0 0,1 3-46,-1 1 0,5 0 150,-1-5 0,2 1-83,2 0 0,1-1 144,2-3 1,-1 1-90,6-5 0,-1 4 365,4-4-202,0 1 0,5-5-100,2 1 1,7-5 104,2 1 0,4-6 7,-1 2 0,3-3 7,0-1 0,1 0-54,0 0 1,0 0-270,0 0 1,-2 0 137,-2 0 0,2 0-488,-6 0 0,0 0 20,-3 0-614,-1 0 515,0 0 478,-4 0 0,-2 5 0,-5 2 0</inkml:trace>
  <inkml:trace contextRef="#ctx0" brushRef="#br0" timeOffset="8">1633 9970 8181,'8'-1'449,"-1"-3"0,1 3-214,3-3 0,1 3-116,-1 1 0,5 0-77,-1 0 1,8 0 161,-4 0 0,6-4-133,-2 0 0,0 1 60,3 3 0,2-4-68,-1 0 0,5 0 92,-2 4 0,3-4-164,1 1 1,1-3 79,-1 3 1,0 1-104,0-1 0,4-2 38,1 1 0,2-4 70,-3 4 1,4-1 1,-4 1 0,4 3-7,-4-3 1,4-1 17,-4 1 1,0 1-22,-3 3 1,-1-4 131,0 0 1,-1 0-67,-2 4 1,5 0-3,-1 0 1,0-4-7,-4 1 1,5-1-19,-1 4 1,3 0-106,0 0 1,-3-4 103,3 0 0,-3 0-173,-5 4 1,2 0 91,-5 0 0,3 0-25,-3 0 1,3 0 43,-3 0 0,3-3-128,-3-1 0,3 0-139,-3 4 0,0 0 67,-5 0 1,1 0-61,0 0 0,0 0 91,0 0 1,0 0-16,0 0 1,-1 0 46,1 0 0,-1-4 14,-3 0 1,1 1 0,-5 3 1,6 0 100,-2 0 0,1-2 20,-1-2 0,3 3-48,-3-3 1,-2 2 80,2-2 1,-3 3-96,3-3 0,-5 3 110,1 1 0,-2 0-98,-2 0 1,0-4 102,1 0 1,-1 0-76,1 4 0,-1 0 6,1 0 0,-2-1 1,-3-3 1,3 3-6,-2-3 0,-2 3 1,2 1-2,-5-5 1,3 3-398,-2-1 235,-3 1-1453,4 2 267,-5 0 1325,-5 0 0,-1 0 0,-6 0 0</inkml:trace>
  <inkml:trace contextRef="#ctx0" brushRef="#br0" timeOffset="9">4374 9171 7815,'0'-11'1124,"0"4"-766,0 2-1209,0 5 265,5 0 0,-3 5 586,1 3 0,4 2 0,-1 1 0</inkml:trace>
  <inkml:trace contextRef="#ctx0" brushRef="#br0" timeOffset="10">4431 9605 10417,'7'0'2993,"-2"0"-2651,-5 0-533,5 0 267,-4 0-2250,9 0 2174,-3 0 0,4 5 0,0 1 0</inkml:trace>
  <inkml:trace contextRef="#ctx0" brushRef="#br0" timeOffset="11">5676 9034 8211,'-6'-6'416,"1"0"-55,5 6-198,0 0 0,4 6-40,-1 1 0,1 5 69,-4 3 0,1 3-121,3 4 0,-2 6 111,1 3 1,-1 1-131,-2-2 0,0 8 91,0 0 1,0 1-229,0 3 0,0-5-40,0 1 0,0-4-29,0-3 1,0 1 18,0-6 1,3-3 144,1-4 0,1-1 79,-1 1 1,-3-3-85,3-4-63,-3-1 1,1-1 66,2-2 1,-3-2-251,3-2 171,-3-2-812,-1 3 882,0-5 0,0-5 0,0-2 0</inkml:trace>
  <inkml:trace contextRef="#ctx0" brushRef="#br0" timeOffset="12">5608 9160 8191,'0'-12'0,"0"4"-38,0 1 1,0 3-39,0-4 0,1 5 316,3-5 1,-2 6-59,6-2 0,-4-1 83,3 1 0,-3-4-77,4 4 1,3-3-204,4 3 0,6-4-15,-2 5 0,-2-5 108,3 4 0,2-1-140,5 1 0,0 3 89,-5-3 0,5 3-115,0 1 0,-1 1 63,-3 3 1,0 2-80,0 6 0,-5-1 115,-3 1 1,-2-1-67,-2 0 1,-5 2 83,-2 2 1,-3-2 0,-1 2 0,-5-1 62,-2 1 0,-8-2-83,-4 2 0,-4 2 124,-4-2 1,-1 4-99,-2-4 0,-2 1-140,5-5 0,-3 2 100,3 2 1,1-6-423,3 2 1,6-6-931,6 3 598,-1-6 759,11 4 0,-4-1 0,5 1 0</inkml:trace>
  <inkml:trace contextRef="#ctx0" brushRef="#br0" timeOffset="13">6373 8943 8033,'6'-12'518,"-1"5"25,-5-1 175,0 5-215,0-2-241,0 5-11,-5 0 1,0 2-220,-3 1 1,-2 0-43,3 5 0,-3 3 159,-2 4 1,1 4-126,-1-4 0,1 6 62,-1-2 0,0 7-111,-3 5 0,3 1 135,1-2 0,1 7-33,6-3 1,-4 4 37,4 0 0,1-2-191,3 2 0,0 1-3,0-1 1,0-1-115,0-6 0,5 0-29,2-4 1,3 0 145,2-5 0,-1 0 73,1-3 1,-1-1-43,0-3 1,1-6 90,-1 2 1,1-2-102,-1 3 1,1-5 204,-1 1 1,-1-4 350,-2 3-389,2-4 1,-8 2-249,6-5 159,-5 0-989,2 0 339,-5 0 1,-10-5 0,-3-2 0</inkml:trace>
  <inkml:trace contextRef="#ctx0" brushRef="#br0" timeOffset="14">6750 9068 6779,'-8'-6'619,"1"2"1,3 3-343,-4 1-112,0 0 1,1 0 16,-1 0 0,1 5 0,-5 2 1,-3 5-70,0 3 20,-6 3 1,7 5-114,-5 0 1,4 3 154,-4 1 1,5 3-162,-1-3 1,4 5 117,3-2 1,-1 2-223,5-2 1,0 2 30,4-5 0,2-1-88,2-3 0,2-1 20,5-3 1,6-3-4,2-4 1,1-1 99,-1 1 1,3-5 6,-3 1 1,2-6 58,2 2 1,0-3-52,0-1 1,0-3 112,0-1 1,-1-6-94,1-2 1,0 1 188,0-4 0,-4-3-91,0-1 0,-5 1 130,1-1 1,-2 0 55,-2-4 1,-4 0-115,-4 0 0,-1-3-186,-2-1 1,-2-5 82,-1 2 0,-4 1-153,-4-2 1,-2 5 97,-2-5 1,1 6-424,-5-2 0,1 8-275,-1 4 0,1 2 334,3 2 1,1 3-255,-5 1 1,5 4 174,-1-1 1,2 4 425,2 4 0,-1 2 0,1 6 0</inkml:trace>
  <inkml:trace contextRef="#ctx0" brushRef="#br0" timeOffset="15">6533 9377 8244,'-17'1'-1004,"6"3"1378,4-3-209,7 9 1,0-7 633,0 4-478,0-4 1,2 3-151,2-2 0,2-3 8,5 3 0,5-3-73,-1-1 0,4 0-36,-4 0 1,5 0 94,-1 0 1,3-4-164,1 1 1,0-5 96,-1 4 0,1-3-268,0 3 0,-1-4 73,-3 4 1,-1-3-424,-3 3 0,-3 0-99,4 4-703,-4 0 1321,0 0 0,-1-5 0,1-1 0</inkml:trace>
  <inkml:trace contextRef="#ctx0" brushRef="#br0" timeOffset="16">7195 9297 7446,'12'0'348,"-1"0"1,-3 0-202,-1 0 0,5-4 90,3 0 0,0-1-179,-3 1 0,-1 3 68,0-3 1,1-1-118,-1 1 0,1-1 126,-1 1 1,0 3-342,1-3 1,-5 3-43,1 1-713,0 0 521,-2 0 440,-1 0 0,-5 0 0,0 0 0</inkml:trace>
  <inkml:trace contextRef="#ctx0" brushRef="#br0" timeOffset="17">7241 9411 7999,'-12'0'-1,"1"0"423,5 0-254,1 5 1,6-4 150,3 3 1,-2-3-86,6-1 1,-1 0-215,5 0 0,1 0-166,2 0 0,-1 0 137,5 0 0,-1 0-185,1 0 1,1-4 80,-5 1 1,4-5-227,-4 4 1,1 0 120,-5 4 1,0 0-98,1 0 1,-5-3 314,1-1 0,0 0 0,3 4 0</inkml:trace>
  <inkml:trace contextRef="#ctx0" brushRef="#br0" timeOffset="18">7800 9034 8029,'0'-6'0,"0"-1"81,0 3 31,0 3 1,0-3 33,0 8 1,0 2 19,0 6 0,0 1 110,0 2 1,0 3-68,0 4 0,0 1-58,0 0 1,4 5-67,0 2 0,0 0 74,-4 0 0,4-1-223,-1 2 1,1-3 75,-4-5 0,0-4-20,0 0 1,4-5 64,0 1 0,0-3 77,-4 0-159,0-1 117,0 1-620,5-1 209,-4 1-815,4-6 589,-5-1 545,0-5 0,-5 0 0,-1 0 0</inkml:trace>
  <inkml:trace contextRef="#ctx0" brushRef="#br0" timeOffset="19">8029 8885 8102,'0'-7'-476,"0"-1"350,0 6 418,0-8 0,-4 7-136,0-5 1,-1 6 513,1-2-201,3 3-140,-4 1 190,5 0-337,0 5 1,0 1 20,0 6 1,0 3 15,0 0 0,5 5-50,3-1 0,3 3-124,4 1 0,-2 0 119,2-1 1,2 1-220,-2 0 1,4 0 16,-4 0 0,4 1 78,-3 3 1,3-3-143,-4 2 0,1-2 91,0-1 1,-8 4-118,4 0 0,-5-1 75,1-3 1,-3 4-163,-5-1 0,0 1 115,0-4 1,0-2-163,0-1 0,-1 1 78,-3-2 1,-2 1 47,-6-1 0,5-1 7,-1-3 0,2-2 0,-2 2 0,-1-2 144,5-2 0,-3 1-83,3-1 1,-4-3 35,5 0-99,-1-6-307,-1 3-94,3-5 69,-3 0 1,5-1 462,0-3 0,0-2 0,0-6 0</inkml:trace>
  <inkml:trace contextRef="#ctx0" brushRef="#br0" timeOffset="20">8486 9251 8116,'0'-12'-162,"0"6"1,1 1 68,3 5 262,-3-5-16,9 4 193,-3-4 0,4 5-101,0 0 1,2 0-74,2 0 1,-2 0-1,2 0 1,2 0-15,-2 0 0,1 0-64,0 0 1,-2-4 85,5 0 0,-4-4-278,4 5 0,-5-5 44,1 4 1,2-3-357,-2 3 1,-1-1-436,-7 1-414,4 3 1259,-10-4 0,4 5 0,-5 0 0</inkml:trace>
  <inkml:trace contextRef="#ctx0" brushRef="#br0" timeOffset="21">8577 9331 8116,'-11'11'-701,"0"-3"1399,4-1-112,2-4 475,0 2-138,3-5 1,8 0-723,9 0 0,0 0 37,0 0 0,3 0-220,1 0 1,-1 0 176,1 0 0,-4-4-150,4 0 1,-4-1 94,4 2 0,-3 1-635,3-1 0,-5 0-138,1-1 0,-6 3-1120,-2-3 1753,-4 3 0,7 1 0,-4 0 0</inkml:trace>
  <inkml:trace contextRef="#ctx0" brushRef="#br0" timeOffset="22">9091 9182 8086,'0'-11'713,"0"0"-464,0 4 1,0 1 556,0 2-566,0 3 1,0-3-38,0 8 1,0 2-52,0 6 1,0 0 82,0 3 1,4 3-182,0 5 0,1 4 13,-1-1 1,-2 6-127,6-1 0,-6 2 51,2 1 1,-1 0-94,0 0 1,-1-3-49,1-1 1,-1-4 8,-2 0 0,3-2 58,1-1 1,0-5 90,-4-3 1,0 2-80,0-2 56,0 0 1,4-3-330,0-1 306,0 0 1,-4-3-501,0 0-180,0-6-237,0 8 402,0-8 1,-2 3-306,-2-5 857,3 0 0,-9-5 0,4-2 0</inkml:trace>
  <inkml:trace contextRef="#ctx0" brushRef="#br0" timeOffset="23">9080 9297 8065,'0'-16'-454,"0"1"0,0-4 767,0 4 1,5-2 4,2 2 1,0 2 33,0-2 0,5 4-161,3 3 0,0-2-45,-3 2 0,4 2 5,3-2 0,-1 6-153,1-2 0,-4 3 111,4 1 0,-1 0-102,1 0 0,-1 0-59,-3 0 0,-2 1 43,2 3 0,-6 2-111,-2 6 1,-4-1 33,1 1 0,-3-1-22,-1 0 0,-1 2 64,-3 2 0,-4-2-124,-7 2 0,-3 2 68,-5-2 1,1 4 49,-1-4 1,0 0-42,0-3 1,0-1 39,0 1 0,6-2-588,1-3 201,4-1-399,5-6 837,2 0 0,15 0 0,3 0 0</inkml:trace>
  <inkml:trace contextRef="#ctx0" brushRef="#br0" timeOffset="24">9708 9148 8034,'-7'0'665,"2"0"-216,5 0-203,5 0 1,2-1-93,4-3 0,1 3 43,-1-3 0,0 3-143,1 1 0,3 0 89,0 0 1,6-4-207,-2 0 0,-2-1-74,2 1 0,-1 3-86,1-3 0,2-1 26,-6 1 0,4 0-3,-4 4-628,0-5 559,-3 4 1,-5-4-809,1 5 1077,-6 0 0,-2 5 0,-6 1 0</inkml:trace>
  <inkml:trace contextRef="#ctx0" brushRef="#br0" timeOffset="25">9742 9274 8034,'-5'6'299,"4"-1"346,-4-5-447,5 0 0,5 0 265,2 0 1,3 0-67,2 0 0,1 0-49,2 0 1,1 0-157,3 0 1,3-1-30,-3-3 1,2 2-368,2-6 1,0 4 231,0-3 0,-1 4-273,-3-1 0,0 2 176,-8-2 0,3 3 69,-6-3 0,2 2 0,1 2 0</inkml:trace>
  <inkml:trace contextRef="#ctx0" brushRef="#br0" timeOffset="26">10416 8908 8071,'0'-6'0,"4"-4"-132,-1 2 1,1 2 85,-4-2 221,0 6 1,0-8 465,0 2-53,0 3 198,0-5-434,0 8 59,0-3-216,0 21-22,0-8 1,4 24-63,0-5 0,0 3 75,-4 1 0,0 7-106,0 0 0,0 0 57,0 0 0,0 0-178,0-4 1,1 2 97,3-9 1,-3-1-54,3-3 1,1-4-88,-1 0 0,3-5 117,-3 1 0,0-2-149,-4-2 0,1 1 109,3-1 0,-3-3-1037,3-1 440,-3 1-413,-1 3 1,-1 0-479,-3-4 1494,3-2 0,-9 0 0,4 2 0</inkml:trace>
  <inkml:trace contextRef="#ctx0" brushRef="#br0" timeOffset="27">10690 9091 8039,'0'-18'0,"0"3"0,0 2 1000,0 2-464,0 5-75,0 0-67,0 6 0,-4 7-291,0 4 1,-3 2 112,3 6 1,-4 0-200,4 4 1,-4 1-60,0 3 1,2-3-101,-2 2 0,5 2-12,0-1 0,-2 0 99,1-5 1,1 0-80,7-3 0,-1-2 37,4-6 1,2 0 57,6 1 1,-1-6 5,5-2 0,0-3 214,4-1 0,1 0-121,3 0 1,-3-4-17,3 1 0,-2-10-15,2 1 0,-3-3 4,2 0 0,-1 1 149,-3-5 0,1 0-88,0-4 1,-5 0 126,-3 0 1,-2-3-97,-2-1 0,-4-5-114,-4 2 0,-3 1-9,-3-2 0,-9 2 14,-7-1 0,-4 2-209,-3 5 0,-4 5 78,-4 3 1,-4 7-337,0 5 1,0 1 162,4 2 0,5 5-130,2 3 1,7 3 79,1 5 0,8 0-125,0 3 0,7 3 463,0-3 0,3 7 0,1 4 0</inkml:trace>
  <inkml:trace contextRef="#ctx0" brushRef="#br0" timeOffset="28">11444 8943 8004,'0'-8'1023,"0"0"-522,0 6 0,0-3 299,0 5-681,-5 0 1,3 5 85,-1 2 1,-4 5-162,0 3 1,0 3 116,0 5 1,-1-1-197,-3 1 1,0 1 12,4 3 1,-7 2-176,2 6 1,-2-2 50,3-3 1,0 2-86,-1-6 0,1 5 81,-1-5 1,1 0 127,0-7 0,4-3 107,3-4 0,-1-1-167,2 1 291,-1-1-238,4-5-266,0-1-2394,0-5 1955,0-5 734,0-1 0,0-5 0,0-1 0</inkml:trace>
  <inkml:trace contextRef="#ctx0" brushRef="#br0" timeOffset="29">11261 8885 7944,'0'-11'220,"0"0"1,0-1 115,0 1-481,0 4 159,0 2 208,0 5 0,4 2-492,0 1 0,3 0-118,-3 5 0,4 3 388,-5 4 0,6 6 0,-2-4 0</inkml:trace>
  <inkml:trace contextRef="#ctx0" brushRef="#br0" timeOffset="30">11512 9445 8474,'0'-6'4009,"0"-4"-3152,0 8-43,0-3-1733,0 5 0,0 5 0,0 2 0</inkml:trace>
  <inkml:trace contextRef="#ctx0" brushRef="#br0" timeOffset="31">1702 10610 8322,'-7'0'0,"2"-1"394,5-3 277,-5 3 72,4-4-492,-4 5 0,5 5 32,0 2 1,0 7-124,0 1 1,1 7 98,3 1 0,-2 0-138,6 3 0,-4 4 68,4 0 1,-2-2-353,1-1 0,2 0 80,-5 0 1,4 0-183,-4-4 0,-1-4-47,-3 0 0,2-4 133,1 4 0,-1-5 10,2 1 1,-3-2 77,-1-2 0,0-3-563,0-1 421,0 1 1,0 0-55,0-1 1,0-3-234,0 4 520,0-6 0,-5 3 0,-2-5 0</inkml:trace>
  <inkml:trace contextRef="#ctx0" brushRef="#br0" timeOffset="32">1656 10633 8179,'0'-12'0,"0"1"0,0 0-31,0-1 0,0 5-45,0-1 0,5 0 480,3-3 1,-2 1-58,2 2 0,3-2-266,4 2 0,4 2 70,-3-2 0,4 6-180,-1-2 1,1 3 73,-1 1 1,3 0-24,-3 0 0,-1 0-26,1 0 1,-4 5-112,4 2 0,-9 5-49,2 3 0,-5-2 111,1 2 1,-3 3-10,-5 1 1,-1 2 59,-3 2 1,-4-4 3,-7 0 1,1-1-6,-5 1 1,0 1 14,-4-4 1,4-1 15,0-4 0,4 1 6,-4-1 1,5-1-495,-1-2 0,2-3-69,1-5-436,6 0 965,1 0 0,5 0 0</inkml:trace>
  <inkml:trace contextRef="#ctx0" brushRef="#br0" timeOffset="33">2181 10679 8150,'-11'-2'0,"0"-2"303,4 3 0,1-8-86,2 5 1,2 1 285,-6 3 0,0 1-120,-3 3 1,3-2-387,1 6 1,0 1 51,0 6 1,-2-1-130,5 5 1,0 0 78,4 4 0,0 0 89,0 0 1,0-1-171,0 1 0,5 4 43,3 0 0,2-2-126,1-6 1,2 1 12,2-5 1,-1-1 15,5-6 0,0 1 146,4-5 0,0 0 7,0-4 1,0-2 22,0-2 1,-4-1-64,0-2 1,-2-5 62,2 1 0,2-2-31,-6-6 0,0 4 165,-3-4 0,-1 4-63,0-4 1,-4 0 135,-3-4 1,-3 0-72,-1 0 1,-1 0 118,-3 0 0,-6-3-271,-6-1 0,-5-1 126,-2 2 1,-1 1-414,-7-1 1,1 7 155,-4 4 0,-1 3-570,1 5 1,4 1 32,-1 6 1,10 4-834,-2 0 1477,8 10 0,-2-1 0,6 10 0</inkml:trace>
  <inkml:trace contextRef="#ctx0" brushRef="#br0" timeOffset="34">2810 10553 8120,'0'-6'-176,"-2"-3"276,-2 5 0,2 0 153,-6 4 1,1 0-28,-5 0 0,1 1-38,-1 3 1,0-1 6,-3 4 0,1 0-6,-5 0 0,3 3-22,-3-2 0,5 2-134,-1 2 0,2-2 95,2-3 0,1 3-126,2-2 1,2-2 106,2 2 1,3-4-91,-3 3 0,3-3 61,1 4 0,1-4 29,3 3 1,-2-3-140,6 4 0,0-2 118,3 2 1,2 2 5,2-3 0,-1 0 1,5 0 0,0 0-2,4 0 1,0 0-8,-1-3 0,1-2-7,0 6 0,0-5-56,0 5 0,-4-2-152,0 2 1,-5 2-132,1-2 1,-2 2 15,-2 1 1,-3 1 28,-1-1 1,-4 1 132,1-1 0,-3 1 249,-1-1 0,-4 0-123,0 1 1,-8-1 385,0 1 0,-7-1-138,0 0 1,-2-3-14,-2 0 0,-4-1-9,0 5 1,-4-5-35,0 1 1,2-6-774,-1 2 1,4-2 328,0-2 1,7 0-1040,3 0 0,8 0 1247,0 0 0,5-6 0,-2 0 0</inkml:trace>
  <inkml:trace contextRef="#ctx0" brushRef="#br0" timeOffset="35">3278 10553 6802,'0'-6'-72,"0"0"0,-1 6 579,-3 0-178,2 0 115,-3 0 0,4 2-62,-3 2 0,3 3-52,-3 8 0,3-1-290,1 5 1,0 2 45,0 5 1,1-2-164,3 3 1,-1-3 93,4-1 1,-4 0-45,1 0 0,2-2-50,1-2 1,-1-1-157,-3-3 0,2-2 86,-1 2 0,0-6 79,-4-1 1,4-4-167,0 3 201,-1 1 0,-3-1-886,0 1 351,-5-5 568,4 2 0,-9 0 0,4 1 0</inkml:trace>
  <inkml:trace contextRef="#ctx0" brushRef="#br0" timeOffset="36">3015 10610 8241,'-6'-8'-970,"2"1"1299,3-1 1,6 1-155,2-1 1,4 5 22,0 0 0,5-3 1,3 3 1,8-2-47,4 1 0,2 1-14,1-4 0,4 4 22,0-1 0,1-1-325,-1 1 1,-2-3 40,2 3 0,-6-4 2,-2 5 1,-6-2 38,-1 1 0,-1 2-230,-7-1 1,0 1-882,-3 2 1193,-1 0 0,0 0 0,1 0 0</inkml:trace>
  <inkml:trace contextRef="#ctx0" brushRef="#br0" timeOffset="37">3689 10530 8046,'0'-11'698,"0"4"-190,0 2 46,0 5-312,0 5 1,0 3-107,0 7 0,0-1 19,0 5 0,0 0-64,0 4 1,0 4 72,0-1 1,4 6-221,0-2 1,1 0 50,-2 0 1,-1-3-150,2 3 1,-2-4 8,2 0 0,-3-7-180,3-4 386,-3 3 1,3-5 282,0 2-79,0-7-126,-4-3 306,0-5 1,5 0-560,2 0 0,0 0 159,0 0 1,1-1-82,3-3 0,1 3 52,-1-3 0,6 1-29,2-1 1,-2 3 20,2-3 1,1 2-28,2-2 1,1 3 35,0-3 0,-1-1-162,-3 1 0,1-1-43,-5 1 1,4 3 148,-4-3 0,1-1-145,-5 1 1,-3 0 67,-1 4-358,1 0 83,-2-5-439,-1 4 1,-6-4 829,-3 5 0,-7 0 0,-7 0 0</inkml:trace>
  <inkml:trace contextRef="#ctx0" brushRef="#br0" timeOffset="38">3712 10838 7897,'0'-11'0,"-4"3"270,0 1 0,0-1-35,4-3 1,2 4-412,1 4 200,4-4 0,8 5 218,0-6 0,2 6-49,-2-2 0,1 2-50,3 2 0,4-3-163,0-1 1,0 0 99,4 4 0,-3-4-117,-1 0 1,-1-1 74,1 2 1,-4 1-69,0-2 1,-5-1-170,2 2-389,-4-1-1003,0-1 1591,-6 3 0,-6-8 0,-6 4 0</inkml:trace>
  <inkml:trace contextRef="#ctx0" brushRef="#br0" timeOffset="39">3666 10530 8074,'0'-11'0,"5"-1"222,3 1 0,3-1 361,4 1 1,7 0-175,5-1 1,4 1 31,0-1 0,2 5-239,1-1 0,0 5-108,1 0 1,-2 1-147,-3 2 0,1 0-382,-9 0 0,4 0-1719,-7 0 2153,-3 0 0,6 5 0,-4 2 0</inkml:trace>
  <inkml:trace contextRef="#ctx0" brushRef="#br0" timeOffset="40">4294 10439 8025,'0'-8'-372,"0"0"1,0 5 371,0-5 1,0 4 444,0-3 1,2 4 152,1-1-217,-1 3 1,3 2-307,-5 3 1,1 2 138,3 6 0,-3 8-91,3 3 0,1 5 21,-1 2 1,1-3-122,-1 7 1,-3 2 50,3 2 1,-2-1-165,2-7 0,-3 2-14,3-6 1,-1 0 114,0-7 1,-1-3 417,2-4-310,2-1 0,-5-3-445,3-1 167,-3-4-485,-1 2-345,0-5 104,0-5 1,0 2 884,0-4 0,-5 4 0,-1-2 0</inkml:trace>
  <inkml:trace contextRef="#ctx0" brushRef="#br0" timeOffset="41">4294 10519 8025,'0'-18'-508,"-4"1"355,1 6 0,0-4 744,7-1 0,0 0-147,7 1 1,-1 5-59,9-6 0,-2 10-246,6-5 0,-3 3 89,7 0 0,1 3-232,-2 5 0,5 0 79,-5 0 1,1 2-184,-4 1 1,-5 4 105,-3 4 1,-3 4-169,0 1 1,-2 0 21,-2-1 0,-3 2-64,-5 2 1,0 2-136,0-2 1,-7 2 139,-4-2 0,-2 2-23,-6-2 0,0-1 71,-4 1 0,1-1 179,-1 1 0,1-1-113,3-3 0,-1-2 188,5 2 1,-1-6 29,5-2 1,3 0 169,1 0 344,4 4-447,-2-5 1,10 1 126,3 1 0,2-4-69,1 4 1,2-6-43,2 2 0,2 1-85,2-1 0,2 3-135,-2-3 0,-1 1 26,1-1 1,-1-3-196,1 3 1,1 1-36,-5-1 0,3 1 99,-6-1 0,2-3-416,-7 3 1,2-1 177,-1 0 1,-2-1-796,-2 1 1149,-3 4 0,9-6 0,-3 4 0</inkml:trace>
  <inkml:trace contextRef="#ctx0" brushRef="#br0" timeOffset="42">4865 10530 8004,'0'-14'-64,"0"3"1,0 2-29,0-3 1,2 2 782,1 3-14,-1 2 85,3-1-535,-5 5 0,1-3 122,3 8 1,-3 3-73,3 4 0,-2 4-163,2 0 0,-3 6 35,3-2 0,-2 6-72,-2 2 0,1 1-65,3-2 0,-3 0 107,3 4 1,-2-4-246,2 0 1,-3 2 59,3-1 0,-3-2-30,-1-6 0,4-1 79,0-3-125,0-2 1,-4 3-560,0-4 483,0-6 1,0 0-1494,0-2 901,0-2 810,0 3 0,0-5 0,0 0 0</inkml:trace>
  <inkml:trace contextRef="#ctx0" brushRef="#br0" timeOffset="43">5265 10427 7968,'-5'-6'0,"2"-3"-170,-4 5 1,3-3 66,-4 3 396,6-5 0,-7 6 83,5-4-94,-5 4 0,3-2-79,-6 5 0,1 5 71,0 3 1,-1 3-78,1 4 1,-1 3-22,1 5 0,0 1-204,-1 3 1,1-2 161,-1 6 1,2-1-168,3 4 1,1 1 35,6-1 1,0 0-143,0 0 1,6-1-82,1-2 0,3-3-52,2-5 1,0-2 116,4-2 1,-2-2 38,5-6 1,0-4 113,3-4 1,-2 2-83,-1-1 0,1-1 128,7-7 1,-3-2-110,2-6 1,-2-3 5,-1 0 0,0-6 77,0 2 1,-2-1 99,-1 1 1,0-4 111,-5 0 1,-4 1-76,-3-5 0,-5-1-8,0 1 0,-1-4-52,-2 0 1,-7 2-56,-4-2 0,-2 2 55,-6-1 1,-4 2-232,-3 5 0,-2 7-68,1 4 1,-1 2-230,-2 6 1,3 0 71,8 4 0,0 2-215,8 1 1,-2 4 575,9 4 0,0 1 0,4-1 0</inkml:trace>
  <inkml:trace contextRef="#ctx0" brushRef="#br0" timeOffset="44">5642 10462 8002,'0'-12'0,"0"4"-15,0 1 283,0 4 156,0-7-162,0 9 1,0-3 86,0 8 1,1 4-175,3 7 0,-3 3-14,3 4 0,-3 2-59,-1 3 1,4 1 92,0 2 0,0 6-217,-4-6 0,0 5 60,0-9 0,4 5-51,-1-5 1,2 0-56,-1-7 1,-2 1-146,1-5 0,-1 1-159,-2-5-170,5 1-650,-4-6 519,9-1-761,-9-5 1434,4 0 0,-5-5 0,0-1 0</inkml:trace>
  <inkml:trace contextRef="#ctx0" brushRef="#br0" timeOffset="45">5573 10519 8002,'0'-17'0,"5"3"75,3-5 0,6 5 184,1-1 0,2 4-18,-2 3 0,-2-1-76,2 5 1,3 0 38,1 4 0,-2 0-25,3 0 1,-1 0-244,3 0 1,1 4-18,0 0 0,-5 5 0,-3-1 0,-2 2 53,-2 1 1,-1 4-167,-2 1 0,-3 0-14,-5-1 1,0-1 100,0 5 0,-5 0 123,-3 4 1,-6 0-78,-1 0 1,-5 1 220,1 3 1,-3-3-64,-1 2 1,4-3 41,0-4 1,7 2 126,0-6 1,2 4-52,6-4 1,-3 0 48,3-3 0,0-1 109,4 1-124,0-1 0,5 0-30,3 1 0,2-5-263,1 1 0,6-4 17,2 3 1,-1-4-115,1 1 1,-4-3 101,4-1 0,-1 0-73,1 0 1,2 0-475,-2 0 1,-2 0 236,-2 0 0,-2 0-1304,-2 0 1653,1 0 0,4-5 0,2-1 0</inkml:trace>
  <inkml:trace contextRef="#ctx0" brushRef="#br0" timeOffset="46">6281 10439 7905,'-11'-12'0,"5"1"6,2-1 0,4 6 38,4 2-39,-3 3 258,4 1 52,-5 0 1,4 5-561,0 3 0,1 1 115,-1-2 0,-2 3-218,6-2 1,-4 2 347,3 2 0,1 4 0,3 2 0</inkml:trace>
  <inkml:trace contextRef="#ctx0" brushRef="#br0" timeOffset="47">6350 10804 8389,'5'6'1105,"-4"1"-284,3-3-679,-3-3-51,4 9 1,-2-9-131,5 3 0,-6-1-474,2 0-829,2-1 1050,-4 3 292,3-5 0,-5 0 0,0 0 0</inkml:trace>
  <inkml:trace contextRef="#ctx0" brushRef="#br0" timeOffset="48">1645 11329 7519,'6'0'295,"0"-3"319,-2-1-543,-3 0 0,6 4 60,-3 0 1,-2 0-10,6 0 0,-1 0 19,5 0 1,-1 0-9,1 0 0,0 0-51,3 0 1,-2 0 50,2 0 1,2 0-127,-2 0 0,4 0 111,-4 0 0,4-1-84,-3-3 0,3 3 61,-4-3 0,4 3-28,-4 1 1,2-2-13,-2-1 0,-1 1-3,5-1 1,-5 1-95,1 2 0,3 0 111,1 0 1,2 0-83,2 0 1,-4 0 66,0 0 1,0 0-22,4 0 0,-1 0 4,-3 0 1,1 0 2,-5 0 1,4 0-14,-3 0 1,0 0 8,-1 0 1,-1 0-81,5 0 0,-1 0 80,1 0 1,3 0-136,-3 0 0,2 0 115,2 0 0,0-4-190,0 1 1,0-1 65,0 4 1,-4-4 48,0 0 0,-4 0 15,4 4 0,-5 0-2,1 0 0,2 0 88,-2 0 1,0 0-86,-4 0 1,1 0 95,-1 0 1,4-3-75,1-1 1,4-1 67,-1 1 0,-1 3-48,1-3 1,0-1-20,4 1 1,-5-1 3,-3 1 1,3 3-2,1-3 1,-3 3 49,-1 1 1,-2-4-42,-2 0 0,5 0 126,-1 4 1,0 0-115,-4 0 1,1 0 71,-1 0 0,2-1-55,2-3 0,-2 3 8,2-3 1,-2 2-10,-2-2 1,4 3-8,1-3 1,0 1 5,-1-1 1,-2 3 0,2-3 0,2-1 37,-2 1 0,2-1-40,-2 2 1,1 0 293,3-5 0,3 6-25,-3-2 1,-1-1-8,1 1 0,-4-1-229,4 1 1,-4 3-4,4-3 1,-3 3 40,3 1 0,-4-4-39,4 0 1,-4 1-154,4 3 1,-5 0 80,1 0 0,2 0-101,-2 0 0,1-4 92,0 0 1,-4 0-57,4 4 0,-2 0 103,1 0 1,-1 0 6,5 0 1,-4-1 15,4-3 0,-4 3 6,4-3 1,-3 1 68,3 0 1,-2 1-84,2-1 0,2 0 32,-6-1 1,4 3-55,-4-3 0,4 3-2,-4 1 1,6-1 41,-2-3 1,2 2-6,2-1 0,-4 0-9,0-1 0,0 3-9,4-3 1,-1 2 4,-3-2 0,2 3-7,-2-3 0,5 3-11,-1 1 0,3 0-16,-7 0 1,2 0-6,2 0 1,-1 0-3,-3 0 0,1 0-8,-5 0 1,6 0-42,-2 0 0,-2 3 62,2 1 0,-1 0-15,1-4 1,3 0 6,-3 0 1,1 0 42,-1 0 1,1 0-41,-4 0 0,3 0 49,-4 0 1,4 4-44,-4 0 0,4-1 3,-4-3 1,2 0-130,-2 0 0,-2 0 123,2 0 1,-2 0-151,-2 0 0,4 0 126,1 0 0,0 0 5,-1 0 0,-2 0-29,2 0 0,2 0 108,-2 0 1,0 0-36,-3 0 0,3 0 128,0 0 1,0 0-115,-3 0 1,1 0 25,2 0 0,-3 0-147,4 0 1,-4 0 107,0 0 0,3 0-104,0 0 0,2 0 80,-2 0 1,-1 0-51,5 0 0,-4 0-10,4 0 1,-5 0-13,1 0 0,-1 0 39,2 0 0,-4 0 0,3 0 1,-2 0 59,-1 0 0,0 0-48,4 0 1,-4 0-105,3 0 1,-1 0 95,2 0 1,-4 0-43,4 0 0,-3 0 52,3 0 0,-4 0-9,4 0 1,-4 0 95,0 0 0,0 0-102,4 0 1,-4-3 126,4-1 0,-4 0-62,0 4 1,-1 0-2,1 0 1,-1-4-11,0 0 0,1 1-22,-1 3 1,3-2-3,-2-2 0,5 3-10,-5-3 0,2 3-35,-3 1 0,1-1 32,-1-3 49,0 3 1,1-4-48,-1 5 142,1 0 1,-1 0-71,1 0 1,-5 0-38,1 0 1,-4-4 14,3 0 13,1 0-13,3 4-27,1 0-34,-1 0 47,0 0-393,-4 0 112,-2 0-1997,-5 0 2255,-5 0 0,-7 5 0,-5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01:57.05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8006 7572 7755,'0'-6'1517,"0"1"-971,0 5-549,0 5 137,0-4-202,-5 9 1,4-7 135,-3 4-25,3-4 20,-4 7 41,3-9 0,-4 8-56,2-5 0,3 1 7,-3-1 1,-1-2-66,1 6 1,-3-4 30,3 3 0,-4-3-27,4 4 1,-5-2 80,2 2-140,-3 2 0,-2-4 64,1 6 0,1-5-111,2 1 86,-2-6-7,4 9-26,-6-5 0,2 2 48,2-1 1,-2-4-120,3 0 0,0 3 63,0-3 0,-1 5-8,-3-4 1,-5 3 24,1-3 1,0 1 59,4-1 0,-2 1-7,-2 3 0,2-2 6,-2-2 1,2-3-2,2 3 1,-1 1 97,1-1 1,1 1 187,2-1-161,-2-3 10,3 4 1,0-5-59,-1 0 20,6 0-100,-3 5-3,5-4-13,0 5 238,0-6-250,0 5 66,0-4-684,0 4 539,0-5 0,5 5 1,1 1-1</inkml:trace>
  <inkml:trace contextRef="#ctx0" brushRef="#br0" timeOffset="1">7549 7915 7556,'0'-7'-233,"0"-3"552,0 9 1,4-5 102,0 2 182,0 2-206,-4-3 668,0 5-880,0 5 1,0-2-212,0 5 0,0-5 10,0 5 0,0-4-135,0 3 131,0 1 1,0 4-71,0-1 0,0-3 73,0-1-26,0 1 23,0 3 1,0-3 41,0-1-293,0-4 0,0 3-111,0-2-1220,0-3 824,0 10 777,0-10 0,0 4 0,0-5 0</inkml:trace>
  <inkml:trace contextRef="#ctx0" brushRef="#br0" timeOffset="2">7561 8063 8034,'0'-6'0,"0"1"2490,0 5-2279,5 0-49,1 0 32,5 0-84,1-5 9,-6 3 52,4-3-49,-3 5 1,4 0-51,1 0 113,-1 0-148,0 0 0,1 4 67,-1 0 1,1 0-71,-1-4 1,1 0 64,-1 0 0,0 0-27,1 0 0,-1 0 12,1 0 1,-1 0-42,0 0 0,1 4-35,-1-1-16,1 1 1,-1 0-55,1 0 0,-2 1 106,-3-1 1,3-3-124,-2 3 1,-2 1 98,2-1 0,-4 3-111,3-3 0,-3 4 89,4-5 1,0 5-106,3-4 83,0 5 0,1-4-27,-1 2 51,1 4 1,-5-10-13,1 3 31,-1 2 1,4-3 27,-4 4-39,3-4 2,-3 7 1,3-8-54,-3 6 1,2-4-47,-5 3-163,5-4 242,-3 7 1,1-7-227,-3 4 13,-3-4 139,4 2 12,-4 0 20,4 1 0,-5 2-4,0 0 18,0-6-58,0 8-8,0-9 31,0 5-444,0-6 0,-5 0 0,-1 0 0</inkml:trace>
  <inkml:trace contextRef="#ctx0" brushRef="#br0" timeOffset="3">8040 7618 10881,'8'5'498,"0"2"0,-2 0-309,1 0 1,4 1 54,-4 3 1,0 1-128,0-1 1,0 1-19,0-1 1,2 1-103,-5-1 1,3 2-68,-3 2 1,4-2 136,-4 2 1,1 1-119,-1-1 1,-3 6 26,3-2 1,-3 2-48,-1 2 1,0 0 70,0 0 0,0 0-321,0 0 0,1-1 25,3 1 0,-3-4 42,3 0 0,-3-1 170,-1 1 0,0-2 24,0-6 0,0 4 85,0 1 0,-1-1-111,-3-4 0,2-1 150,-6-2 1,6 2-117,-2-2 1,-1-2 78,1 2-63,-5-6 0,6 7-49,-4-5-189,4 0-345,-2-4 137,5 0 0,10-5 0,3-2 0</inkml:trace>
  <inkml:trace contextRef="#ctx0" brushRef="#br0" timeOffset="4">8303 7515 7889,'-6'0'189,"1"0"2277,5 0-2084,5 5-196,1 1 1,4 6-38,-2-1 0,1 1 0,-6-1 1,6 4-1,-1 0 0,2 2 27,1-2 0,1-1-88,-1 5 0,1-1 84,-1 1 0,2 3-216,2-3 0,-2 3-58,2 5 0,-6-3-102,-1 3 1,-2-2-244,1 2 1,0-3 224,-3 3 1,-3-3-30,3-1 1,-3-2 82,-1-2 1,0 3 234,0-3 0,0-3-141,0 0 0,-1 0 213,-3-1 1,3 2-15,-3-2 0,-1-2-17,1 2 1,-4-1-79,5 1 1,-5-2 87,4 2-105,-5-2 1,8-2 6,-3 1 1,-1-5-95,1 1 0,0-4 52,4 3-231,0-4-121,0 2-414,0-5 1,6-5-1,0-2 1</inkml:trace>
  <inkml:trace contextRef="#ctx0" brushRef="#br0" timeOffset="5">8668 7424 7954,'0'-8'2,"0"0"202,0 6 0,0-5 266,0 4 24,0 1 15,0-3 125,0 5-489,0 5 1,4 2 5,0 4 0,4 2 31,-5 2 1,6-1 88,-1 5 0,2-4-101,2 4 1,3-3 134,0 3 1,4 0-145,-4 3 0,6-3 13,-2 1 1,-2-1 47,2 3 1,-3-3-11,3 0 0,-5 1-198,1 2 1,-2 2 44,-2 3 1,-1-3-427,-2 3 1,1-2 202,-6 2 0,1-2-203,-4 6 1,0-5 158,0 5 0,0-2-194,0 1 0,0-2 54,0-5 0,-4 0 71,1 0 0,-5 0 210,4 0 1,-3-4-122,3 0 0,-4-5 238,4 1 0,-5 1-53,2 0 0,2-1 71,1-4 0,-1 1-12,1-1 0,-1-3 142,1-1-89,3 1-83,-4 3 0,5-3-541,0 0 159,0-6-245,0 3 479,0-5 0,0 5 0,0 2 0</inkml:trace>
  <inkml:trace contextRef="#ctx0" brushRef="#br0" timeOffset="6">9057 7229 6665,'0'-6'1811,"0"-4"-1013,0 9-330,0-4 655,0 5-834,5 0 0,1 3-66,6 1 1,-1 5 137,0-1 1,1 6-124,-1 1 0,1 1-39,-1 0 0,4 1 38,1 6 1,0 1-132,-1 3 1,-1-3 2,5 3 1,-5 1 43,1-2 0,2 5-136,-2-5 1,0 5 68,-3-5 0,-1 2-92,1-1 1,-1-2 63,1 6 0,-5-4-157,1 3 1,-4-5 54,3 2 1,-3 1-189,4-1 1,-5-1 75,5-3 0,-4 0-45,3 0 0,-4 0 163,1-1 0,-3-3-29,-1 1 0,4-3 32,0 2 1,-1 2-102,-3-6 0,0 4 8,0-4 1,0 4-3,0-4 1,-1 4-133,-3-3 1,2 3 3,-6-4 1,4 5 78,-3-1 1,3-1-93,-4 1 1,1-1 104,-5 1 0,5 1-191,-1-5 1,2 1 94,-2-5 0,-1 0 263,5 1 1,-1-2 105,2-2 202,1 2-19,-3-4-242,5 0 1,-4 1 100,1-3-98,-1-3 97,4 4-1280,0-5 24,-5 0 1108,4 0 0,-10 5 0,5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11:43.534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23241 15818 7825,'9'-8'67,"1"1"1,3-2 0,0-1 0,0-1 0,-2 3 0,0 1 0,1 1 0,-1 1 0,-1-2 0,-1 2-1,0 0 1,3 3 0,2-1 0,1 1 0,0-2 0,1 1 0,1 2 358,-1 1 0,-4 0 0,-4 0 0,0 1 0,3 3-389,0 4 0,-3-2 0,-2 2-56,-1 1 75,-1 1 1,1 2-37,3 4 1,-3-4-87,-2 4 1,-3 0 72,-3-1 0,-4 6-154,-4-2 0,-1 2 39,1 2 1,0 0 0,-1 0-297,1 0 348,-1-1 0,1 1-131,-1 0 0,1 0 184,0 0 0,-1-4-68,1 0 1,-1-5 64,1 1 1,0 2-60,-1-2 1,2 0 210,2-4-116,-2 1 42,4-1-38,-1 1 10,2-6-9,5-1-38,0-5 68,5 0-55,-3 0 71,8 0 1,-8 0-32,6 0 1,-4 0 0,3 0 0,-3 0 88,4 0 0,0 0 206,3 0 0,0 0-38,1 0 0,-1 0-99,1 0 0,3-1 70,0-3 0,0 3-70,-3-3 0,-1 3 6,1 1 0,-1 0-38,0 0 1,-3-2 84,0-1-182,-1 1 1,1-3-156,-1 5 14,-4 0-296,2 0-309,-5 0 329,-5 0-92,4 0 34,-9 0 121,8 5 16,-3-3 9,5 3 195,0-5 0,5 0 155,3 0 1,-2 0 89,2 0-137,-6 0-222,4 0-359,-6 0 1,-6-5 0,0-2 0</inkml:trace>
  <inkml:trace contextRef="#ctx0" brushRef="#br0" timeOffset="1">23778 16263 7744,'-5'7'0,"3"-2"1,-6-5 199,5 0-156,-2 0 515,5 0-438,5-5 0,-2 3 65,5-1 0,-5 1-223,5 2-251,-5 0-323,2 0 533,-5 0 1,0 0 0</inkml:trace>
  <inkml:trace contextRef="#ctx0" brushRef="#br0" timeOffset="2">23927 15715 7287,'0'-8'-169,"0"1"1,0 3 1021,0-4-879,0 6 215,5-8-112,1 9 0,6-8 32,-1 5 0,0 0 3,1 4 1,-1 0-39,1 0 0,-1 0-18,0 0 0,5 0 17,-1 0 1,5 0 33,-1 0 1,-1 0-33,1 0 1,-1-4 18,1 0 1,1 1 0,-5 3 0,2-4-24,-2 0 0,-6 0 79,2 4-30,-2 0-163,3 0 0,-5 0-119,1 0 171,-5 0-332,2 0-39,-5 5 282,0 2 0,0 0 61,0 1-3,0-1 1,-4 5 9,0-1 1,-1 1 6,1-1 0,2 1 117,-6-1 0,4 4-65,-3 0 1,3 4 40,-4-3 1,0 4-58,-3-1 1,1 3-16,2 0 1,-2 3-10,3 1 1,-5-3-3,-3 0 1,2 0 9,-2-4 1,2 2-9,2 2 0,1 0 83,2 0 1,-1-4-74,5 0 1,-3-4 19,3 4 1,0-5-60,4 1-62,0-2 0,0-2 74,0 1-18,0-6 19,0 4-20,0-8 11,0 3-14,0-5-362,-5 0 51,4 0 0,-9-2 343,2-1 0,-2-4 0,-2-4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11:43.537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6339 7766 8055,'0'-11'20,"3"-1"306,1 1-240,5 0 1,-6 3-85,4 0 0,-3 2 225,4-2 16,-1-2-172,5 4 1,-5-2 37,1 1 0,-4 3 59,3-4 0,1 6-7,3-2 1,-3-1-22,0 1 0,-1 0 3,5 4 1,-1 0-50,0 0 46,1 0-106,-1 5 0,1-2-92,-1 4 1,-3 1 67,-1 3 1,0 5-138,0-1 1,0 5 138,-4-1 0,-1 7-150,2 0 0,-10 6 77,-5-2 1,0 2-138,-5-1 1,2-2-171,-1-3 328,3-1 1,-6 2-57,3-4-60,2-5 56,-4 4 107,6-10 0,1 5 168,2-6-111,-2 1 336,4-1-111,-6 0-59,6 1-197,-4-6 0,8 1 341,-1-4-289,-4-1-27,6 3 0,-4-4-39,5 3 143,0-3-171,5 4 60,1-5 1,6 0-28,-1 0 1,1 0-10,-1 0 1,1 0-17,-1 0 1,2 0-8,2 0 1,-6 0-118,2 0 145,-2 0 15,2 5-71,1-3 68,-1 3 45,-4-5-62,3 0-34,-9 5 1,5-4-17,-2 3-202,-2-3-422,3-1-121,-5 0 1,0 0 0</inkml:trace>
  <inkml:trace contextRef="#ctx0" brushRef="#br0" timeOffset="1">6715 8234 8055,'-6'0'2081,"1"0"-2153,5 0 68,5 0 102,-4 0-999,4 6 466,1-5-391,-5 4 826,4-5 0,-5 0 0,0 0 0</inkml:trace>
  <inkml:trace contextRef="#ctx0" brushRef="#br0" timeOffset="2">6853 7663 8637,'0'-6'989,"0"1"-595,0 5-211,0-5-183,5 4 1,1-4 104,5 5 0,1 0-173,-1 0 0,1-4 89,-1 0 0,4 0-132,0 4 0,2-4-117,-2 1 238,-2-1-3,8 4 0,-8-4-112,2 0 1,2 0 109,-2 4 0,-3 0 8,-5 0 33,1 0 1,-1 0 228,1 0-97,-5 5-109,2-3 8,-5 8-146,0-9 142,0 9 22,0-9-188,0 10 168,0-10-139,0 9 0,0-4 99,0 6-3,0-6 0,-2 4-5,-1-2 0,0 3 11,-5 5 1,5-4 8,-5 3 0,4 3-68,-3 1 47,-1 3 1,-3 1 1,3 0-41,0-1 34,1 1 1,-3 1-138,2 3 0,-1-3 121,5 3 1,-5 1-255,2-2 1,2 1-80,1-4 225,-3-5 1,6 2-105,-3-5 1,-1 4 360,2-4-228,-1 1 1,0-5 122,0 0-12,-5 1 1,8-1-53,-3 1 1,2-2 235,-2-3-126,3 4 0,-5-9 360,6 6-1,0-6 217,0 3-931,0-5-250,0-5-105,6 4 615,-5-9 0,9 4 0,-4-6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2:00:33.48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1702 17417 7951,'0'-7'0,"0"-3"0,0 9 0,0-4 0,0 5 0,0 5 0,0 1 0,0 6 0,0-1 0,0 1 0,0-1 0,0 1 0,0 4 0,0 3 0,0 4 0,0 4 0,0 3 0,0 8 0,0-1 0,0 5 0,0-5 0,0 1 0,0-3 0,0-1 0,0 1 0,0-1 0,0-5 0,0-2 0,4-7 0,-1-1 0,5-5 0,-4 1 0,5 3 0,-7-5 0,6 2 0,-6-2 0,3-2 0,-5-3 0,0-1 0,0-4 0,0 2 0,0-5 0,-5 0 0,-1-5 0,-5-2 0</inkml:trace>
  <inkml:trace contextRef="#ctx0" brushRef="#br0" timeOffset="1">1610 17577 8050,'7'-12'0,"3"1"0,-3-1 0,0 1-4,0 0 0,1 3-2,3 0 0,-3 5 3,0-5 0,1 2 1,6-2 1,-3-1 0,4 5 0,0-5 0,-1 2 0,6 0 0,-2 0 0,-1 3-1,1-4 0,-2 6 0,2-2 0,2 3-1,-6 1 0,4 5 0,-4 3 0,4 2-1,-4 1 0,1 4 0,-5 1 0,-1 0 0,-2-1 0,1 2 0,-5 2 0,-1 2 0,-3-2 1,0 3 0,0 1 0,-6 0 0,-5-1 1,-6-2 0,-6-1 1,0-2 0,1 2 1,-5 2 0,0-6 0,-1-1 0,2-7 0,2 2 0,-3-5 0,3 0 0,1-4 0,5 0 0,3 0 0,4-1 0,3-3 0,3 1 0,5-4 0,0-1 0,5-3 0,6-6 0,7-1 0</inkml:trace>
  <inkml:trace contextRef="#ctx0" brushRef="#br0" timeOffset="2">2307 17360 7821,'-6'0'0,"1"1"0,5 3 0,0-3 0,0 5 0,0-2 0,-2-1 0,-1 4 0,1 1 0,-2 3 0,-1 1 0,2-1 0,-6 2 0,1 2 0,-2 3 0,-2 5 0,2 0 0,3-1 0,-3 5 0,2 0 0,-1 3 0,1-3 0,0 3 0,4-3 0,-1 3 0,1-3 0,3 4 0,-3-5 0,3 5 0,1-5 0,1 1 0,3-4 0,1 0 0,2-1 0,3 0 0,-2-3 0,2 1 0,2-4 0,-1 3 0,0-4 0,1 0 0,-1-4 0,2-3 0,2 0 0,-2-4 0,2 3 0,-2-3 0,-2 4 0,1-6 0,-1 2 0,1 1 0,-1-1 0,-1 1 0,-2-1 0,1-2 0,-6 6 0,1-6 0,1 9 0,-3-10 0,3 4 0,-5-5 0,1 0 0,3 0 0,-3-5 0,4-2 0</inkml:trace>
  <inkml:trace contextRef="#ctx0" brushRef="#br0" timeOffset="3">2581 17668 7856,'0'-8'0,"0"1"0,0 3 0,0-4 0,-1 6 0,-3-2 0,2 3 0,-6 1 0,4 0 0,-4 0 0,6 0 0,-8 5 0,9 1 0,-3 6 0,2 0 0,2 4 0,0-2 0,0 5 0,4 0 0,0 3 0,6 3 0,2 1 0,-1-2 0,4 3 0,-2 1 0,-2-1 0,0-1 0,-4-3 0,3-1 0,-2-3 0,1 1 0,-2-5 0,2 0 0,-5-3 0,4-5 0,-4 1 0,-1-5 0,2 7 0,-3-9 0,3 3 0,-5-8 0,0 1 0,0-4 0,0-1 0,0-3 0,0-2 0,0-2 0,0 1 0,0-5 0,0 1 0,0-1 0,4-2 0,-1 1 0,1 4 0,-4 1 0,0-3 0,1 7 0,3-1 0,-2 1 0,3 9 0,-5-3 0,3 7 0,1 1 0,4 4 0,-4 4 0,5 2 0,-2 2 0,3-2 0,2 2 0,-1 2 0,1-2 0,0 0 0,3-4 0,-1 1 0,5-1 0,-1-4 0,1-4 0,-1 3 0,-3-3 0,-2 1 0,2-4 0,2 0 0,-2 0 0,-4-4-1,-3 1 1,-2-3-1,2 3 1,1-4 0,-5-4 0,-1-1 0,-3 1 0,0-2 0,0-2 0,0-1 0,0-3 0,-5-4 0,-2 0 0,-2 0 0,1-4 0,-2-2 0,2-1 0,-2 1 0,-1-2 0,5 6 0,2-2 0,1 8 0,-1 4 0,3 2 0,-4 2 0,5 4 0,1 2 0,3 5 0,-1 2 0,4 1 0,1-1 0,3 1 0,1 4 0,-1-1 0</inkml:trace>
  <inkml:trace contextRef="#ctx0" brushRef="#br0" timeOffset="4">3152 17383 7776,'-6'0'0,"-4"0"0,7 0 0,-4 0 0,4 0 0,-3 0 0,2 0 0,3 0 0,-5 0 0,6 1 0,0 3 1,6-2-1,1 6 0,3-1 0,2 5 0,-1-1 0,1 1 0,3-1 0,0 1 0,4 4 0,-4 3 0,6-1 0,-2 1 0,2 0 0,2 4 0,-4 1 0,0 2 0,-4-1 0,4 1 0,-5-2 0,2-1 0,-4 0 0,0 0 0,-6 0 0,-2 0 0,-3-1 0,-1 1 0,0 0 0,0 0 0,-1-2 0,-3-1 0,-1 0 0,-3-5 0,-2 2 0,3-2 0,-4-3 0,0 4 0,3-7 0,1-2 0,4-3 0,-1 4 0,-1-5 0,2 5 0,-1-5 0,4 2 0,0-5 0,5 0 0,1-5 0,6-2 0</inkml:trace>
  <inkml:trace contextRef="#ctx0" brushRef="#br0" timeOffset="5">3917 17725 7757,'12'-6'0,"-1"1"0,1 5 0,-5 0 0,1 0 0,-1-2 0,5-1 0,3 1 0,0-1 0,4 1 0,-3 2 0,4-1 0,-1-3 0,3 3 0,0-3 0,1-1 0,0 1 0,-4-1 0,0 1 0,-5 3 0,1-3 0,-2 3 0,-2 1 0,-3 0 0,0 0 0,-6 0 0,3 0 0,-5 0 0,-5 0 0,-1 0 0,-6 0 0</inkml:trace>
  <inkml:trace contextRef="#ctx0" brushRef="#br0" timeOffset="6">3974 17851 7961,'0'6'-70,"0"4"60,0-8 7,0 3 1,2-5 0,2 0 0,-2 0 1,6 0 0,-1 0 0,5 0 1,0 0-1,4 0 1,-4 0-1,4 0 1,1 0-1,2 0 1,3-4-1,1 0 0,-4-4-1,0 5 1,0-5 0,4 4 0,-4-3-1,0 3 1,-5-1-1,1 1 1,-2 3-1,-2-3 1,1 3 0,-1 1 0,-5-2-1,-2-2 1,-1 3 0,0-3 0,-3 3 1,0 1 0,-5 0 0,-6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01:56.552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4637 1565 8269,'-5'-7'-1122,"4"1"915,-3 2 1,2 2 345,2-6 1,0 4 60,0-3 196,0 4-284,-5-7 1,4 7 319,-3-4-94,3-1 303,1-3-193,0-1 287,0 1-152,0-1-182,0 6-143,0 1 0,0 6-350,0 3 0,0 4 0,0 7 0,1-1 36,3 5 1,-3 4 10,3 3 0,-3 6 64,-1-1 0,4 5-184,0 2 1,0 2 89,-4-2 0,4-3-162,-1 3 1,1 2 48,-4-2 0,0-4-49,0-3 1,0-2 107,0 1 0,4-3 38,0-8 1,0 1 135,-4-5 0,0 1-241,0-5 529,5 1-100,-4-6-313,4 4 158,-5-9-554,0 4 0,0-6 476,0-3 0,0 3 0,0-4 0</inkml:trace>
  <inkml:trace contextRef="#ctx0" brushRef="#br0" timeOffset="1">4511 1576 8408,'5'-11'0,"-3"-1"231,3 1 630,0-1-563,1 1 0,6 0-17,-1-1 1,4 5-216,0-1 168,6 5 1,-4-6-206,6 6 0,0-2 87,0 1 0,4 3-99,-1-3 0,5 2 6,-5 2 1,6 2-53,-1 2 1,0 1 99,0 2 1,0 3-234,-4-2 1,0 3-38,-4 5 0,-7-4-27,-4 4 1,-2 1 1,-7 2 0,-1 3 187,-10 1 0,-5 0 38,-9-1 1,-8 1-57,-4 0 0,-1 0 127,-7 0 1,-3 0-226,0-1 1,-4-2 458,8-1 1,0-5-10,-1 1 1,10-6-132,2-2 1,8-4-1057,3 1 481,10-3-1465,-1-1 1874,20-5 0,8-2 0,11-4 0</inkml:trace>
  <inkml:trace contextRef="#ctx0" brushRef="#br0" timeOffset="2">5482 1371 7403,'0'-12'738,"0"4"263,0 1-332,0 4-409,0-2 1,-1 5-33,-3 0 1,1 0-37,-4 0 1,-1 5 24,-3 3 0,2 3-55,-3 5 1,4-2-241,-8 5 1,4 3 278,0 5-71,1 0 1,-4 4 45,-1 4 1,1 3-22,4 0 0,1-1-37,2 5 1,-1-1 32,5 5 1,-3 0-205,3-1 0,0-4 62,4-3 1,0 1-42,0 0 0,5-1-27,3-4 1,-2-1 135,2-3 1,1-1-117,6-2 1,-3-3 19,4 3 0,0-7 95,-1-1 0,1-4-63,-5 5 1,4-8 135,1 0 1,-1-1 76,-4-3 31,1-3 1,-1 4-255,0-6 0,-3 1 198,0-4-934,-6 0 0,5 0 70,-4 0-601,-1 0 1264,3 0 0,-5 0 0</inkml:trace>
  <inkml:trace contextRef="#ctx0" brushRef="#br0" timeOffset="3">5950 1633 8343,'0'-6'-659,"-5"-4"1,-1 8 1136,-6-1-300,6 1 0,-4 2 54,2 0 1,-3 0-2,-4 0 0,1 0 16,-5 0 1,3 5-64,-3 3 0,0 2 11,-3 2 1,-1 4-1,0 3 1,1 0-12,3 4 0,-1-3 114,5 7 0,1-2 17,6 2 0,3-2-228,5 6 0,0-5-163,0 5 0,1-6-1114,3 2 1,4-3 1132,7-1 1,-1 0 362,5 0 1,0-6-472,4-1 1,0-4 97,0 0 0,-2-5-22,-2 1 0,3-6 80,-3 2 1,2-2-10,2-2 0,0-2 533,0-2-314,5 3 1,-4-13 34,3 3 0,-3-4 166,-2-1 0,-2 2 14,-1-5 1,-5 0-102,1-4 0,-4 1-91,-3-1 0,1-4 6,-6 1 0,1-6-303,-4 1 0,-1-2-10,-3-1 0,-6 4-29,-5-1 0,-4 6-415,4-2 0,-6 7 245,2 1 1,-6 6-273,-2 2 1,-5 4 182,2 7 1,-3 2-357,-1 1 1,1 5 200,2 7 1,3 2 525,6 2 0,-1 7 0,0-1 0</inkml:trace>
  <inkml:trace contextRef="#ctx0" brushRef="#br0" timeOffset="4">5642 1953 8224,'11'-6'537,"1"1"-166,-1 5 0,1 0-114,-1 0 0,2 0 0,2 0 0,-1 0-145,5 0 1,-1 0 167,1 0 0,2 0-158,-2 0 0,3 0 106,1 0 1,0 0-199,-1 0 0,1 0 21,0 0 0,0-4-139,0 0 1,-4-4-62,0 5 1,-5-5-94,1 4 1,-2-4-1210,-2 5 722,-4-1 729,-2 4 0,-16 0 0,-1 0 0</inkml:trace>
  <inkml:trace contextRef="#ctx0" brushRef="#br0" timeOffset="5">6476 1816 7825,'11'-4'156,"0"0"0,2 0-65,2 4 41,-2 0-34,9-5 1,-5 3 177,6-6 1,0 4-85,0-3 1,0 3 64,0-4 1,-1 5-84,1-5 1,-1 2-37,-3-2 1,1 2-112,-5 2 1,1 3-237,-5-3 0,-3 3 114,-1 1-310,-4 0-370,2 0 0,-6 3 57,-3 1 718,3 5 0,-15-3 0,4 6 0</inkml:trace>
  <inkml:trace contextRef="#ctx0" brushRef="#br0" timeOffset="6">6487 1953 8589,'11'-4'728,"1"0"1,1-1-462,2 1 0,3 2-85,4-6 0,3 5 19,1-5 0,-2 4-47,3-4 0,1 2-145,-1-1 1,-1-2-12,-3 5 0,-1 0 103,-3 4 1,1-4-1055,-5 0 744,0 1 1,-3 3-529,-1 0 1,-3 0 60,-1 0 676,-4 0 0,7 0 0,-4 0 0</inkml:trace>
  <inkml:trace contextRef="#ctx0" brushRef="#br0" timeOffset="7">8132 1690 6968,'0'-11'463,"0"5"135,0-5-356,0 10-43,0-4 16,0 5 25,-5 0-139,3 0 25,-3 5 0,4 5 7,-3 5 0,3 6-89,-3-2 0,2 2-14,-2 2 1,1 1 13,-4 3 0,3-3-150,-4 3 1,2-3 100,-2-1 1,-1-2-174,6-2 0,-3-2 127,3-6-8,1 6 1,-3-5-256,5 4 236,-5-9-342,4 3 177,-4-3-417,5-1 150,0-1 345,0-5 0,-5-5 1,-2-1-1</inkml:trace>
  <inkml:trace contextRef="#ctx0" brushRef="#br0" timeOffset="8">8109 1713 8182,'0'-18'-835,"0"2"803,0 4 1,1 1 436,3 0 1,-3-1 195,3 1-243,-3 4 1,1-1 509,1 4-475,-1 0 1,4 4-322,-2 0 1,-2 5 115,6 3 0,-1 6-50,5 1 0,-4 5-51,-1-1 1,1 4-129,3 4 1,4 2 111,1 5 0,-1-5-110,-4-2 1,1 1-185,-1-2 1,1 1 97,-1-4 0,-3-4-63,-1 0 0,1-4 114,3 4 0,-1-5 83,-2 1 0,2-3-89,-2-4 141,-3 2-770,5-4 252,-9 5 142,4-4 0,-5-1-220,0-2-704,0-3 1239,-5 4 0,-6-5 0,-7 0 0</inkml:trace>
  <inkml:trace contextRef="#ctx0" brushRef="#br0" timeOffset="9">8017 1964 7588,'6'-11'807,"0"0"0,5 4-556,1 3 1,-1 3-5,1 1 0,4 0-150,3 0 1,3 0-17,0 0 1,-2 0-218,-1 0 0,0-1-349,3-3 1,0 3 300,-3-3 0,1 3-403,-4 1 1,0 0 82,-1 0 504,-2 0 0,3-5 0,-4-2 0</inkml:trace>
  <inkml:trace contextRef="#ctx0" brushRef="#br0" timeOffset="10">8588 1725 8183,'0'-12'416,"0"1"104,0-1 142,0 1-78,0 5 30,0 0-518,0 17 1,0 1 93,0 11 0,4 0-161,0 0 0,0 3 75,-4 1 1,0 5-345,0-2 1,4-2 155,0-1 0,-1 0-231,-3-5 0,0 2 132,0-8 0,0-1 95,0-4 1,0 1 105,0-1 1,0-3-140,0-1-206,0-4 0,0 3-144,0-2-728,0-3 420,0 4 46,-5-10 733,4-1 0,-9-5 0,3-1 0</inkml:trace>
  <inkml:trace contextRef="#ctx0" brushRef="#br0" timeOffset="11">8566 1816 8183,'0'-12'-97,"0"1"280,0 0 1,1 4 19,3 4 1,-2-3 41,6 3 0,-1 0-104,5 7 1,-4-2 133,-1 6 1,2 1-224,6 6 0,-1 3 27,5 5 1,-1 0-59,1-1 1,3 1-43,-3 0 1,1 0 61,-1 0 1,1-5-114,-4-3 1,-1-3 76,-4 0 1,-1-1 80,-2 1 0,2-5-26,-2 1 1,-2-5 139,2 0 1,-6 0-138,2 1 0,-1-3 317,0 3-134,-1-3 0,3-2 10,-5-3 70,0-2 1,0-10-121,0 1 1,0 0 107,0 3 0,0-4-39,0-3 1,-4-3-223,0 0 0,0-1 32,4 0 0,-4 0-159,1 0 1,-1 0-255,4 0 1,0 4 219,0 0 0,0 4-130,0-4 1,0 5 32,0-1 0,0 2-243,0 2 0,0-1 135,0 1 0,0 3-241,0 1 0,0 3-468,0-4 368,0 6 1,1-3-612,3 5 1265,-3 0 0,9 10 0,-3 3 0</inkml:trace>
  <inkml:trace contextRef="#ctx0" brushRef="#br0" timeOffset="12">9148 1679 7835,'0'-12'-374,"0"1"2027,0 5-1267,0-4 1,1 8-145,3-2 419,-3 3-479,5 1 1,-6 5-113,0 3 0,3 3 130,1 5 1,0 1-160,-4 6 1,4 1 52,0 3 1,-1 2-119,-3 5 0,0-3 41,0-1 0,2-4-36,1 0 0,-1-2 39,2-1 0,1-4-64,-2 0 0,2-5 159,-1 1 0,-2-2-51,1-1 1,2-5-238,-1 1 1,0-4 116,-4 3-1121,0-4 491,0 2-2315,0-5 3001,-5-5 0,-6-7 0,-7-5 0</inkml:trace>
  <inkml:trace contextRef="#ctx0" brushRef="#br0" timeOffset="13">9057 1725 8164,'0'-17'-78,"0"4"78,0-2 0,1-1 468,3 0 1,3 2-104,9 7 0,-4-2 49,4 5 1,1-3-117,2 3 1,4 0-94,4 4 1,-3 0-222,3 0 0,1 5 167,-2 3 1,5 6-316,-5 1 0,-3 5 121,-4-1 0,-1 4-245,1 4 1,-4-3 33,-7 2 0,1 2-100,-5-1 1,-1 3 140,-3-3 0,0 0 57,0-4 0,-5-1 109,-2 1 1,-7-1-87,-2-3 1,0 1 273,1-5 1,-2 1-73,-2-5 0,-2-1 171,2-2 0,1 1-52,-1-6 1,0 1 37,-4-4 0,5 0-228,3 0 0,2 0-683,2 0 685,-1 0 0,1 0 0,0 0 0</inkml:trace>
  <inkml:trace contextRef="#ctx0" brushRef="#br0" timeOffset="14">10279 1713 8099,'0'-7'380,"0"-1"191,0 5-216,5-7 319,-4 9 226,4-4-695,-5 5 0,4 1-5,0 3 0,5 2 87,-2 6-110,3 4 0,2-2-117,-1 5 0,1 0 76,-1 4 1,1 0-300,-1 0 1,4 0 108,0-1 0,2 0-185,-2-3 0,-2 1 115,2-4 1,-2 3-14,-2-4 0,1-1-113,-1-7 178,0 4 0,-3-6-571,0 2 171,-6-2-1294,3 0 1766,-5-3 0,0 3 0,0-5 0</inkml:trace>
  <inkml:trace contextRef="#ctx0" brushRef="#br0" timeOffset="15">10576 1690 8197,'0'-11'-505,"0"-1"354,0 1 0,0 3 1501,0 1-367,0 4-620,0-2 1,-4 10-199,0 3 0,-5 7-169,2 4 0,-5 4-133,-3 4 0,1-2 94,-5 5 0,1 0-137,-1 0 0,1-1 118,3-2 1,2-4-85,-2 0 0,3-2 3,0-6 1,2 1 92,2-5 0,-1 0 4,6 1 0,-2-4-14,1-1 25,3-4 0,-6 6-15,3-6 50,3 1 0,-9 1 0,4 2 0</inkml:trace>
  <inkml:trace contextRef="#ctx0" brushRef="#br0" timeOffset="16">10850 1645 8301,'0'-12'-214,"0"1"137,0 4 19,0-3 1161,5 9-396,-4-4-286,4 5 0,-3 0-170,1 0 0,0 0-171,4 0 0,-3 4 64,4 0 0,-4 3-108,3-3 1,0 5-22,0-2 1,3 0 113,-2 0 0,2-3-208,2 4 1,3-2 18,0 2 1,4 2-53,-4-2 1,6-2 104,-2 2 1,2-5-48,2 5 1,-1-4 4,-3 3 0,1-3-161,-5 4 1,4-6 132,-4 2 1,1-3-2,-5-1 243,1 5 0,-5-3-128,1 2 1,-6-2 176,2 2 1,-4-3-126,-4 3 0,-2 1 58,-5-1 0,-6 5-64,-2-2 1,-6 2 187,-2-1 0,-5 6 91,2-3 1,-2 3-79,2-2 0,-2-5-260,5 1 0,1-1 81,3 5 1,5-5-805,3 1 410,2-5-877,2 7 0,4-8 110,4 6 1056,1-6 0,2 4 0,0-6 0</inkml:trace>
  <inkml:trace contextRef="#ctx0" brushRef="#br0" timeOffset="21">12848 1119 8292,'0'-7'-34,"0"-1"81,0 5 0,-3-3 336,-1 2 25,0 3-24,4-4 1860,0 5-1954,0 5 0,5 0-87,3 3 0,-2 2-16,2-2 1,-1 5 14,5 3 1,-1 0-17,1-1 1,0-1-90,3 5 1,-1 0 129,5 4 1,-1 0-241,1 0 0,3 5 110,-3 2 0,-1 3-126,1 2 0,-4-1 22,4 0 0,-5 0 54,1 1 1,-2-1-165,-2 0 1,-3 0 93,-1 1 0,-4-5-123,1 1 0,-3-2 27,-1 1 1,0-1-158,0-2 1,0-2 57,0 6 0,-5-6-1,-3 2 1,0-7 75,0-1 1,-2 0 40,2 4 0,-2-4 130,-1 0 1,3-5-134,0 1 0,2-2 192,-2-1-148,-2-1 199,4 0 1,-6 0-34,1-4 24,5 3 0,-3-7-281,5 4-294,-5-4-149,8 2 239,-4-5-217,5 0 1,10 0 0,3 0 0</inkml:trace>
  <inkml:trace contextRef="#ctx0" brushRef="#br0" timeOffset="22">14048 1565 7954,'0'-7'-149,"0"2"652,0 5 330,0-5-366,0 4-210,0-4 0,0 6-4,0 3 0,0-2-28,0 6 0,0 1-121,0 6 0,0-1 143,0 5 1,3-1-242,1 1 1,0 3 28,-4-3 1,1 1-109,3-1 0,-3 2-52,3-1 0,-1-4 99,1-1 1,-3-2 12,3-2 1,-3 1 74,-1-1-309,0 1 259,5-1-814,-4 0 325,4-4 0,-5-1-977,0-2 98,0-3 1356,-5 4 0,4-5 0,-4 0 0</inkml:trace>
  <inkml:trace contextRef="#ctx0" brushRef="#br0" timeOffset="23">13911 1782 8255,'0'-7'0,"-2"-2"117,-1 6 261,1-6 264,-3 7-374,5-8 0,1 9 127,3-3 0,3 3-101,4 1 1,0 0 96,1 0 0,4 0-82,3 0 0,3 0-60,1 0 1,-2 0-33,-2 0 1,3 0-32,-3 0 1,1-4-288,-1 0 1,2 1 141,-6 3 0,0 0-736,-3 0 1,-1-4 390,0 0 1,-3 0-2198,0 4 2501,-6 0 0,3 0 0,-5 0 0</inkml:trace>
  <inkml:trace contextRef="#ctx0" brushRef="#br0" timeOffset="24">15372 1405 8359,'0'-8'-251,"0"1"230,0 4 1,0-3 439,0 2 178,0 3 8,0-10-33,0 10 8,-5-4 0,4 5-272,-4 0-112,5 0 1,0 9 100,0 2 0,1 8-33,3 0 0,-3 8-246,3 4 0,-3 2 92,-1 1 1,0 1-291,0 3 1,0-2 144,0 2 1,0 1-164,0-1 0,0-3-26,0-5 1,0-1-139,0 2 0,0-3 32,0-5 0,0-2 125,0-2 1,2 1 111,2-4-44,-3-1 0,4-4-364,-5 1 199,0-6-685,0-1 748,0-5 0,-5-5 0,-2-1 0</inkml:trace>
  <inkml:trace contextRef="#ctx0" brushRef="#br0" timeOffset="25">15224 1485 8534,'6'-17'-35,"5"5"1,-5-6 165,5 3 1,1 2 114,-1-2 0,2 2 154,2 2 0,-1-1-62,5 1 1,-4-1-1,4 1 0,0 1-211,4 2-56,0-2 1,0 7 58,0-4 0,5 4 96,2-1 0,3-1-226,1 2 1,-1-1 123,-2 4 1,0 5-219,-4 2 0,0 5 15,-4 3 0,-6-1-52,-1 5 0,-4 0-9,0 4 0,-6 0-133,-2 0 0,-4-1 2,-4 1 1,-7 4 146,-8 0 0,-4-1-181,-4-3 0,-1-1 24,-2-3 1,-7 1 277,3-5 0,-2 0-99,6-3 1,-2-1 181,5 1 1,1-6-55,3-2 1,4-3 63,0-1 1,9 0-1028,-2 0 631,8 0 0,4-1 306,8-3 0,7-2 0,3-6 0</inkml:trace>
  <inkml:trace contextRef="#ctx0" brushRef="#br0" timeOffset="26">16263 1233 8255,'7'-11'-952,"-1"3"572,-2 1 421,-3 4 1,8-7 339,-5 3 1,1 0-109,-1 0 1,-3 3 156,3-4 0,1 4-14,-1-3-22,-1 4 28,-3-2 294,0 5-507,-5 0 1,-1 5-11,-5 3 0,-1 3 12,1 4 0,-2-1-160,-2 5 1,2 2 108,-2 5 1,2 4-164,2 4 1,-1 0 50,1 0 1,0 2-30,-1 2 1,2-5-140,2 5 0,-1-4 113,6 8 1,-1-5-132,4 1 1,0-6 29,0-2 1,0-3-104,0 3 1,0-6 100,0-1 1,4 0 150,-1-4 1,5-1-36,-4 1 1,5-5 1,-2 1 1,0 2 159,0-2 1,1 0-115,3-4 1,0 1 61,-4-1 1,3-1-20,-2-2 21,2 2 0,1-5-56,1 3 1,-1-2-134,1-2 1,-5-3 13,1 3-28,0-3-819,3-1 365,0 0-992,-4 0 778,-2 0 753,-5 0 0,-5-5 0,-2-1 0</inkml:trace>
  <inkml:trace contextRef="#ctx0" brushRef="#br0" timeOffset="27">16663 1496 8163,'0'-6'-355,"0"-4"419,0 3-110,0-4 187,-5-1 246,4 1 1,-6 3 139,4 1-83,1 4-298,-8-2 1,4 5-4,-6 0 0,1 5-60,0 3 1,-5 3 99,1 5 0,-4-1-180,4 8 1,-4-3 108,4 7 0,-1 0-199,5 0 1,1 4 121,2-5 1,3 5-167,5-5 0,0 1-21,0-4 1,0-4 116,0 0 1,6-5-107,6 1 1,1-2 117,6-2 0,-2-1 57,2-2 0,3-3-67,-3-5 0,3 0 237,0 0 1,2 0-67,3 0 0,-5-1 63,4-3 0,-4-2-73,5-6 0,-3 1-28,-1-1 1,-6-3-25,-1 0 0,0-4-29,-1 4 1,-3-6-95,-5 2 1,-4-2 122,1-2 0,-3-4-253,-1 1 0,-1-2 56,-3 1 0,-3 3-240,-4-3 1,-2 3 132,-2 1 0,1 2-245,-5 2 0,1 2 104,-1 6 0,-2 1-14,2 2 1,-3 3-41,-1 5 1,0 1 65,1 3 1,-1 2 356,0 6 0,0 4 0,0 2 0</inkml:trace>
  <inkml:trace contextRef="#ctx0" brushRef="#br0" timeOffset="28">16400 1725 8163,'0'-7'25,"0"2"362,0 5-105,5 0 1,2 0-128,4 0 1,2 0-19,2 0 1,-1 0-68,5 0 0,0 0 122,4 0 0,4-1-299,-1-3 1,9 3 85,-5-3 1,4 1-455,-7 0 1,1 1 89,-2-1 385,-6 1 0,6-3 0,-8-1 0</inkml:trace>
  <inkml:trace contextRef="#ctx0" brushRef="#br0" timeOffset="29">17074 1610 7788,'5'-6'-943,"-3"1"1391,8 5 0,-4 0 308,5 0-439,1 0 0,-1 0-189,1 0 1,3 0 76,0 0 1,4-4-234,-4 0 1,6-1 61,-2 1 0,-1 3-256,1-3 1,-5-1 135,1 1 1,-3 1-370,0 3 125,-6 0 330,-1 0 0,-5-5 0,0-2 0</inkml:trace>
  <inkml:trace contextRef="#ctx0" brushRef="#br0" timeOffset="30">17074 1747 8215,'-6'0'804,"2"0"-212,8 0-337,-3 0 0,9 0 73,-2 0 0,2 0 120,1 0 0,2 0-301,2 0 1,-1-1 43,5-3 0,0 3-531,4-3 1,-1 3 294,-3 1 1,2-4-712,-2 0 1,3-3 235,1 3 1,-5 0-479,-3 4 998,-2 0 0,-2-5 0,0-1 0</inkml:trace>
  <inkml:trace contextRef="#ctx0" brushRef="#br0" timeOffset="31">18662 1919 8064,'0'-7'258,"0"-3"1,0 8 65,0-6 0,0 0-111,0-3 0,0 3 33,0 1 1,4-2-141,-1-6 46,1 2 0,-4-5-38,0 3 1,4-1 92,0-4 0,3-5-212,-3 2 0,5-2 55,-1 2 0,1-4-142,-2 1 0,3-5 34,-2 5 0,2-5-24,1 5 0,-3-5 118,0 4 0,-4 1-20,3 3 0,-4 5 142,0 3 1,0 2-62,1 2 63,-3-1-13,4 6-239,-5 1 115,0 5 1,1 5-107,3 3 1,-1 6 124,4 1 0,-3 4-14,4-4 0,-1 5-46,5-1 0,-1 3 32,1 1 1,-1 1-21,1 3 0,-5-3 26,1 2 1,-1 2-40,5-1 0,-1 0 37,1-5 1,-1 1-48,0 0 0,1 0 22,-1 0 0,5-4-5,-1 0 1,-1-5-55,-7 1 0,3 2 62,-2-2 0,-3-4-405,-1-3 116,2-1-68,-4 5 245,3-6 1,-7-1-396,-1-5 1,0 0-4,-5 0 514,1 0 0,-5 0 0,1 0 0</inkml:trace>
  <inkml:trace contextRef="#ctx0" brushRef="#br0" timeOffset="32">18627 1782 8064,'13'0'-52,"2"0"0,-1 0-52,5 0 0,-3-4 200,3 0 0,0 0 15,3 4 0,1 0-123,0 0 1,0-4-30,0 1 1,-2-1-221,-2 4 1,2-1 58,-6-3 0,0 2 202,-3-1 0,4-4 0,2 1 0</inkml:trace>
  <inkml:trace contextRef="#ctx0" brushRef="#br0" timeOffset="33">19164 1565 8183,'0'-12'-719,"1"6"1716,3 2-190,-2-2-31,3 4-536,-5-3 1,0 10-121,0 3 0,1 2 111,3 2 1,-3 0-196,3 4 0,1 1 37,-1 6 1,1 0-62,-1 0 0,-3 0 17,3 0 0,-3-1 49,-1 1 1,0-1-111,0-3 0,4-1 43,0-3 1,-1-2 77,-3 2 0,0-6 46,0-2-251,0 1-14,0-2-213,0-1 256,0-5-118,0-5 1,-1-1 88,-3-6 0,3 1 44,-3 0 0,-1-2-1,1-2 0,0 1 143,4-5 1,0 0-14,0-4 0,0 0-24,0 0 0,0 2 5,0 2-39,0-3 1,2 9 304,2-2-168,-3 7-85,9 3 1,-4 5-21,6 0 1,-1 5-6,1 3 1,3 6 52,0 1 0,2 2 104,-2-2 0,-1 1-6,5 3 1,-4 2-116,4-6 0,-4 2 206,4-2 0,-5-3-101,1 4 0,2-5 134,-2-3 1,0 1-69,-3-6 1,-1 5-7,1-4 1,-5 0-127,1-4 1,-4 0-154,3 0 10,-4 0 102,7 0 1,-9-5-3,3-3 1,-3-2 9,-1-2 0,0 1 19,0-1 0,0-4-26,0-3 0,-1 1-27,-3-1 0,2-1-176,-6-7 0,4 3 142,-3-3 0,0 3-479,0 2 0,0 2 203,4 1 1,0 5-1051,-5-1 573,6 3-245,-3 0 1,5 6-550,0 1 439,0 15 1108,0-3 0,0 10 0,0-6 0</inkml:trace>
  <inkml:trace contextRef="#ctx0" brushRef="#br0" timeOffset="34">19701 1473 8168,'0'-7'-35,"0"-1"70,5 6 422,1-4-219,1 6 0,-2 2 164,-5 2 1,4 2-169,-1 5 1,1 2 19,-4 2 1,0 2 20,0 2 1,0 4-30,0-1 1,2 1-55,1 4 1,-1-4 3,1-4 0,2 2-112,-1-2 0,1-1 88,-1 1 0,-1-5-171,4 1 0,-4-2 192,1-2-724,2 1 304,-5-1-1232,4 1 393,-5-6 492,0-1 0,-5-5-1126,-2 0 1700,-3 0 0,-2-5 0,1-1 0</inkml:trace>
  <inkml:trace contextRef="#ctx0" brushRef="#br0" timeOffset="35">19587 1485 8280,'6'-5'-8,"4"-2"0,-2-3-4,7 3 0,-1-2 99,5 5 1,0 0 198,4 4 1,0 0 229,0 0 1,3 1-116,1 3 0,3 2-248,-3 6 1,4-1 22,-5 1 0,0 0-263,-7 4 1,-3-2 92,-4 5 1,-1 0-125,0 4 0,-3-4 3,0 0 1,-6 0-29,2 3 1,-4 1 70,-4 0 1,-2-4 42,-6 0 0,-4-1-27,-3 1 0,-3 1 33,-1-4 1,1-1-6,-1-4 1,-4 1 16,0-1 1,-3-1 133,3-2 1,2 1-261,6-6 1,2 1 78,6-4 1,0 0-285,-1 0 0,5 0-110,-1 0 452,5 0 0,-2 0 0,5 0 0</inkml:trace>
  <inkml:trace contextRef="#ctx0" brushRef="#br0" timeOffset="36">20523 1508 8552,'0'-7'1235,"0"3"-737,0 8-319,0-3 0,4 10 82,0-4 0,5 7-53,-2 1 0,7 6-23,2-2 0,4-1 38,-1 1 1,-1-4 104,1 4-90,0 0-115,4-1 1,-1 2 41,1-5 0,-4 4-26,0-4 0,-1 1-230,1-5 0,-2 0-43,-6 1 138,-5-1-72,5 1 0,-9-2-178,6-2 1,-6-2-372,2-2 81,-3-3 0,-1 5-198,0-2-372,0-3 498,-5 4 0,-1-5-821,-6 0 1429,6 0 0,-4-5 0,4-1 0</inkml:trace>
  <inkml:trace contextRef="#ctx0" brushRef="#br0" timeOffset="37">20786 1542 8121,'6'-5'-561,"-2"-3"0,-1 2 1190,0-2 0,-1 4-153,2-3 1,-2 4 407,2-1-777,-3 3 0,3 6 88,-8 3 0,2 7-305,-6 4 1,-1 3 95,-6 1 1,-3 3-288,-5 1 0,4 3 213,0-3 0,0 1-94,-4-2 1,6-1-15,1 1 0,1-5-27,4-2 0,-3-5 246,6 1 1,2-4-187,-2-3-202,6 2 311,-3-4 1,5 2-1060,0 0 1113,0-6 0,0 3 0,0-5 0</inkml:trace>
  <inkml:trace contextRef="#ctx0" brushRef="#br0" timeOffset="38">21551 1439 8374,'7'0'-1691,"-2"0"1308,0-5 381,-4 4 125,4-4 276,-5 5 1989,0 0-2014,-5 0 0,0 5-203,-3 2 1,-2 0 35,2 0 0,-5 1-78,-3 3 1,-4 1-154,1-1 1,-3 4 165,0 1 1,-1-1-156,0-4 1,0 1-41,0-1 5,5 1 0,-3-2 11,2-3 0,2 3 81,2-2 1,-1-2-17,0 2 0,-3-4 20,4 3 0,0-4-38,3 1 0,1 1 167,0-1-86,4-1 1,-2-1-6,6 2-30,-1-3 0,4 5 87,0-2-89,0-3 1,5 8 27,2-5 1,1 4-22,3-5 1,0 2-38,8-1 1,0-1 34,4 4 1,-4-4-111,0 1 0,0 1 104,3-1 0,1-1 4,0-3 0,0 0 112,0 0 0,0 0-128,0 0 0,-4 0 112,0 0 0,-5 0-85,1 0 1,-3 0-161,0 0 0,-4 0 235,-1 0-1175,-4 0-857,2 0 996,-15 0 1,2 2 892,-7 1 0,-3-1 0,0 3 0</inkml:trace>
  <inkml:trace contextRef="#ctx0" brushRef="#br0" timeOffset="43">22853 1131 8011,'5'-12'0,"-4"5"-420,3-1 1,1 4 442,-1-3 0,0 3 1034,-4-4-456,5 6 1,-4-5 272,3 3-104,-3 3-315,-1-4 247,0 5-405,5 5 0,2 5 66,4 6 1,4 0-11,1-1 1,4 3 157,-1 5 1,4 1-119,4 3 1,-3 1-107,2 2 1,2 2-39,-1-6 0,0 6-15,-5-1 1,-4-3-131,-3-2 0,2 3 160,-2 2 0,-4-2-233,-3 1 0,-2 1-64,2 3 0,-3 0-206,-5 1 1,-1-5-315,-3 1 1,-2-1 307,-6 4 0,0-3-152,-4-1 1,4-4 91,-4 0 1,3-2 112,-3-1 0,4 0-30,-4 0 1,4-4 267,0 0 0,0-5-63,-4 1 1,6-2 48,-5-2 1,5-3-153,-5 0 1,2-5 21,1 5 1,5-6-448,-1 2 1,4-2-139,-3-2-82,4 0 76,-2 0 689,0 0 0,4 0 0,-4 0 0</inkml:trace>
  <inkml:trace contextRef="#ctx0" brushRef="#br1" timeOffset="44">5847 2695 7999,'0'-6'351,"0"1"-365,0 5 143,0 5 1,0 3 12,0 7 0,0-1-20,0 5 0,0 0 1,0 4 1,4-2-113,0-2 0,1 3 74,-1-3 1,-3 1-18,3-1 0,-3 2-91,-1-6 96,0 5 1,4-7-89,0 2 0,0-2 70,-4-2 0,0 1-89,0-1 163,0 0-245,0 1 109,0-1 1,0-3-334,0-1-248,0-4 179,-5 2 1,2-5-1025,-4 0 741,4 0 692,-2 0 0,0 0 0,-2 0 0</inkml:trace>
  <inkml:trace contextRef="#ctx0" brushRef="#br1" timeOffset="45">5859 2901 7686,'5'-6'572,"-4"0"-282,9 6 0,-3 0-89,4 0 0,1 0 229,-1 0-209,0 0 0,1 0-221,-1 0 0,4 0-75,1 0 0,0 0 167,-1 0 1,2-1-166,2-3 0,1 3 35,-4-3-339,4-2 1,-7 5 164,2-3 1,-6-1-413,-2 1 247,-4 0 377,2 4 0,-10 0 0,-2 0 0</inkml:trace>
  <inkml:trace contextRef="#ctx0" brushRef="#br1" timeOffset="46">5813 2718 8042,'0'-11'-498,"5"4"0,2-1 1132,4 4 0,4-4-103,1 4 1,4-3-82,-1 3 0,2 0-165,2 4 0,4-4-26,0 0 1,0 1-280,0 3 0,-3-4 100,3 0 0,-3 0-249,-1 4 0,-2-1 35,-2-3 0,-1 3-369,-3-3 89,-2 3 0,4 1 414,-6 0 0,0 0 0,1 0 0</inkml:trace>
  <inkml:trace contextRef="#ctx0" brushRef="#br1" timeOffset="47">6510 2638 8008,'-5'-6'191,"4"-4"104,-5 8-3,6-3 1,0 7 300,0 1-292,0-1 1,0 9-212,0 1 0,-1 0 156,-3 7 0,3 0-165,-3 4 0,-2 4 92,-2-1 0,2 5-189,-2-4 1,1 3 58,-5-3 0,5-1-93,-1-3 0,4-4 31,-3 0 0,4-5-28,-1 1 1,3-2 18,1-1 1,-1-5 80,-3 1 1,3-4-560,-3 3 167,3-4-1030,1 2 587,0-5-537,5 0 1319,-4 0 0,4-5 0,-5-2 0</inkml:trace>
  <inkml:trace contextRef="#ctx0" brushRef="#br1" timeOffset="48">6498 2672 8008,'0'-7'-308,"0"-1"0,0 1 123,0-5 0,4 5 1664,0-1-965,0 5 1,-3-2-134,3 5 0,-1 0-172,4 0 0,-3 5 32,4 3 1,-2 2-88,2 2 0,2 4 87,-3 3 1,3 3-168,2 1 1,-1-1-30,1 1 1,-1 0-147,1 0 1,-1 0-39,0 0 1,1-2 93,-1-2 0,-1 2-54,-2-6 0,2 1 85,-2 0 1,1-4-92,-2 3 1,3-3 108,-2-5 1,-2 2-270,2-5-6,-6 5-402,4-3-725,-6 1 1013,0-2 0,-6-1 385,-1-1 0,-3 1 0,-2-4 0</inkml:trace>
  <inkml:trace contextRef="#ctx0" brushRef="#br1" timeOffset="49">6384 2992 8008,'0'-7'185,"0"-1"0,2 6 362,1-2 0,4-1-58,4 1 1,2 0-206,2 4 0,3 0-46,5 0 0,-1-4 18,1 0 0,4 1-462,0 3 0,3 0 202,-3 0 0,-2 0-653,-6 0 657,3 0 0,-5-5 0,6-2 0</inkml:trace>
  <inkml:trace contextRef="#ctx0" brushRef="#br1" timeOffset="50">6921 2684 6277,'0'-6'1547,"0"0"-1148,5 6 278,-4 0-360,4 0 0,-3 6-84,2 1 1,-3 8 3,3 4 1,-3 3-3,-1 1 1,0 0-158,0 0 0,0-1-23,0 1 1,0 0-157,0 0 1,0-4-9,0 0 0,1-1 16,3 1 1,-3-3-54,3-4 0,-3-1 113,-1 1 1,2-2 54,1-3-56,-1 3 399,3-8-52,-5 3 1137,0-5-1429,5-5 0,-3 3 73,6-1 0,0 1-77,3 2 1,-3-3 13,-1-1 1,1 0-24,3 4 1,2 0-97,2 0 1,-1 0 138,5 0 1,-4 0-188,4 0 1,0-4 94,4 0 0,-1-1-171,-3 1 0,2 3 124,-1-3 1,-4 2-117,-1-2 0,-2 3-434,-2-3 177,1 3 1,-5-3-1160,1 0 1620,-5 0 0,-3 4 0,-7 0 0</inkml:trace>
  <inkml:trace contextRef="#ctx0" brushRef="#br1" timeOffset="51">7675 2672 7923,'-1'-10'0,"-3"3"-483,2-3 427,-3 3 0,2 0 540,-1-1-278,-5 5 1,3-2-114,-6 5 1,5 0-47,-1 0 1,0 0 129,-3 0-37,-1 0 0,1 4-50,0 0 1,-1 1 115,1-1 0,1-2-89,2 6 1,-2-4-14,2 3 0,-2-3 66,-1 4-56,-1-1 0,2 5-67,2-1 0,0-3 67,4 0 0,0-5-183,4 5 1,0-4 85,0 3 0,5 0-2,3 0 1,3 2 29,4-5 1,3 4-1,5-5 1,0 5-58,0-4 0,-1 3 57,1-3 1,0 5-111,0-1 0,-1-2 104,-3 2 0,1-2-133,-5 2 1,-1 2 112,-6-3 1,1 0-142,-6 0 22,6 1 1,-9 3 85,0 1 0,-5-1-80,-6 1 1,-4-1 68,-1 1 1,-4-1 19,1 0 1,-3-3-28,0 0 1,-1-2 164,0 2 0,0 0-94,0-4 0,2 4-313,2-4 153,-3 0 0,9-4-491,-2 0-730,7 0 1191,3 0 0,21-6 0,3 0 1</inkml:trace>
  <inkml:trace contextRef="#ctx0" brushRef="#br1" timeOffset="52">7960 2650 7965,'-10'-18'556,"3"3"0,2 6-353,5 1 162,0 6 75,0-3-100,0 5-276,0 5 1,0 6 4,0 8 0,3-1 84,1 1 1,0 4-177,-4 3 0,0 2 35,0-1 0,0-2-123,0 6 0,4-7 92,0-1 1,-1 0-33,-3-4 1,2-3-37,1-1 116,-1-2 0,4-2 45,-2 1 0,-3-5-39,3 1 0,-3-5 0,-1 3 43,0-2 189,0-3-173,0 4 442,0-5-406,5-5-246,-3 4 131,8-4 1,-4 5-189,5 0 0,1 0 106,-1 0 1,2 0-63,2 0 1,-1 0 19,5 0 1,-1-4 28,1 0 1,3 0-76,-3 4 0,-2-4 86,2 1 1,-5-5-121,2 4 1,-4 0-75,0 4-145,-1-5 122,1 4-464,-6-4 222,-1 0 528,-10 4 0,-1-4 0,-6 5 0</inkml:trace>
  <inkml:trace contextRef="#ctx0" brushRef="#br1" timeOffset="53">7926 2867 7592,'1'-8'-117,"3"0"1,-1 6 181,4-2 1,-3 2-52,4-2 1,-4 2 393,3-1 1,1 1-108,3 2 0,2 0-85,2 0 1,-1 0-90,5 0 0,-4 0 67,4 0 1,-3 0-263,3 0 0,-5-3 98,1-1 1,1-4-135,0 4 0,-1-1 49,-4 1 0,-3 3-1245,-1-3 1300,-4-2 0,7 0 0,-4-6 0</inkml:trace>
  <inkml:trace contextRef="#ctx0" brushRef="#br1" timeOffset="54">7960 2684 7924,'12'-12'452,"-3"5"151,2-1 1,7 1-243,8-5 1,1 2-102,-4 2 1,0 0 9,0 4 1,-1-4 101,1 4 1,0-3-282,0 3 0,-4 0-231,0 4 1,-4 0-1787,4 0 1926,-5 0 0,3 5 0,-6 2 0</inkml:trace>
  <inkml:trace contextRef="#ctx0" brushRef="#br1" timeOffset="55">8931 2615 8614,'-6'-5'1713,"-4"4"-1237,8-4-181,-8 5 1,9 1-67,-3 3-57,3 2 1,1 10-95,0-1 0,1 5 116,3-1 0,-3 7-282,3 0 1,-1 5 98,0-5 0,-1 6-306,1-2 1,3-2 158,-3-1 0,5-3-159,-4-1 1,3-4 140,-3 0 1,5-5 43,-1 1 87,-3-2-94,5-2-212,-9 1 158,4-6-1144,-5-1 1315,0-5 0,-5 0 0,-1 0 0</inkml:trace>
  <inkml:trace contextRef="#ctx0" brushRef="#br1" timeOffset="56">8817 2707 8032,'4'-13'0,"0"-2"0,4 2 381,0-2 1,2 6-22,2 1 1,-1 1 26,0-5 0,6 5-113,2-1 1,-1 6-53,1-2 1,0 3-189,4 1 1,-1 0 92,1 0 0,-1 1-110,-3 3 1,3 2 114,-3 5 1,-3 1-383,-1-1 0,-3 1 133,-5-1 1,2 0-306,-5 1 0,0-1 104,-4 1 1,-5 0-16,-3 4 0,-7-4 34,-4 4 1,-3-4 97,-1 0 0,-3-1 4,-1 1 0,-1-1 50,2 0 1,7-3-119,-1 0 1,7-6 113,1 2 1,5 1 150,-1-1 0,5 0 0,-2-4 0</inkml:trace>
  <inkml:trace contextRef="#ctx0" brushRef="#br1" timeOffset="57">9388 2718 7963,'0'-11'0,"0"-1"-16,0 1 0,0 3 511,0 1 159,0 4 1,-4-3 374,0 2-235,1 3-810,3-4 0,-6 10 95,-1 2 1,0 5-176,0 3 1,-1-1 86,-3 5 1,5 0 8,2 4 1,-1 0-158,1 0 0,0-4 48,4 0 0,4-4-69,0 4 1,5-5 18,-2 1 1,5-4 103,3-3 0,-3 1 26,4-5 1,1 0 47,2-4 0,3 0-88,1 0 0,4-2 0,-1-1 1,1 0 48,-4-5 0,0 1 9,-1-5 1,0 0 123,-3-4 1,1 4-129,-4-4 1,-5-1 193,-3-2 1,-6 0-58,2-4 1,-3 3-93,-1-7 0,-6 3 29,-6 1 0,0 1 62,-7 3 1,0 3 51,-4 4 0,-4 6 21,0 2 1,0 4 44,0 4 1,4 2 263,0 6-503,0 4 0,6 2 0,-6 5 0</inkml:trace>
  <inkml:trace contextRef="#ctx0" brushRef="#br1" timeOffset="58">10062 2558 8010,'-8'-7'613,"1"-1"-510,4 6 0,-7-7 107,2 5 0,-2 0 125,-1 4 1,-2 0-63,-2 0 1,2 4-98,-2 0 1,2 5 43,2-2 0,-1 3-205,1 2 0,-4-1-43,-1 1 0,5 3 140,3 0-150,1 0 1,0-3 55,4-1-69,-4 0 1,6 1 111,-3-1 0,8-3-154,4 0 1,2-1 42,1 5 1,4-5 37,1 1 1,4-2-12,-1 2 0,-1 1-11,1-6 0,-4 5-92,4-4 0,-4 5 78,4-2 0,-5 0-83,2 0 0,-4 0 98,0 0 0,-6 3-91,-2-2 1,1 2 69,-1 2 1,-1-5-9,-3 1 0,-5-1 192,-2 5 0,-5-2-113,-3-2 1,-3 1 180,-4-6 0,-1 6-53,0-1 0,0-2-88,0 2 0,0-6-1,0 2 1,2-3-228,2-1 1,2 0-256,6 0 0,3 0 426,1 0 0,4 0 0,-2 0 0</inkml:trace>
  <inkml:trace contextRef="#ctx0" brushRef="#br1" timeOffset="59">10267 2593 8109,'0'-7'603,"0"-3"-288,0 9 1,2-4 363,1 5-422,-1 0 0,3 1-167,-5 3 0,1 2 113,3 6 1,-3 4-70,3 3 1,-3-1 61,-1 1 0,0 4-239,0 3 1,0 1 49,0-4 1,4 0-140,0 0 0,0-2-18,-4-2 1,0 3-3,0-3 0,1-3 50,3-1 0,-3-2 23,3-1 82,2-1-27,-5 0-237,10-4 153,-10-2 108,4-5 0,-5 5 0,0 1 0</inkml:trace>
  <inkml:trace contextRef="#ctx0" brushRef="#br1" timeOffset="60">10576 2627 6994,'6'-1'607,"-2"-3"1,-2 2-243,2-1-56,-3 1 153,5 2-375,-6 5 55,5 2 0,-4 8-43,3 0 1,-3 2 92,-1-2 1,0 3-250,0 5 1,-4-2 70,0-2 1,1 3-81,3-3 0,0-1 18,0 1 0,0-5 10,0 1 1,1-3 53,3 0 0,-2-1-2,6 1 1,-4-2-25,3-2 68,-4 2-512,2-9 164,0 4 290,-4-5 1,-6 0-1,-8 0 1</inkml:trace>
  <inkml:trace contextRef="#ctx0" brushRef="#br1" timeOffset="61">10416 2741 7953,'6'-11'0,"-1"-1"0,-1 1 425,0-1 0,5 5-48,-2-1 1,4 4-4,0-3 0,5 4-150,3-1 0,4 3-41,4 1 0,3-1-169,8-3 1,-2 3 65,2-3 1,-2 3-35,-2 1 1,-1-4 95,-3 0 1,2-1-412,-5 1 1,-1 3 164,-3-3 1,-5 2-75,-3-2 0,-2 2-147,-2-1 235,-4 1 187,-2 2 630,-5 0-492,0 5 0,0-2-120,0 5 0,0-1 85,0 5 0,0-1-106,0 0 1,0 5-65,0-1 1,0 5 85,0-1 0,-2-1-127,-1 1 0,1-1 104,-1 1 0,1 2-183,2-2 0,0-2 47,0-2 0,2 2-49,1-2 1,-1 0 59,1-3 0,-1-5 34,-2 1 1,4-4-156,-1 3 1,1-3 38,-4 4-1262,0-6 631,0 3 745,0-5 0,0 5 0,0 2 0</inkml:trace>
  <inkml:trace contextRef="#ctx0" brushRef="#br1" timeOffset="62">11238 2661 8070,'0'-11'0,"0"-1"607,0 1-187,0 4 0,5 2-1,-4 5-122,5-5 0,-5 5-22,3 0 1,-3 5 83,3 7 0,1 0-146,-1 4 1,3 1-129,-3 6 1,5 0 87,-1 0-73,-3 0 1,5 3-196,-3 1 0,3 0 103,2-4 1,-1-4-245,1 0 0,-2-5 121,-2 1 1,2 0-52,-3-3 0,2 2 101,-1-7 0,1-1 360,-6 2-211,6-5 282,-7 7-42,8-9-191,-9 4 390,4-10-343,-5-1 0,0-6 53,0 1 1,-4-2-42,1-2 0,-1 2-106,4-2 0,0-3-188,0-1 0,0-2 89,0-2 0,0 0-56,0 0 0,4-4 77,-1 1 1,5-1-266,-4 4 1,3 0 75,-3 1 0,5 3-132,-1 0 0,-2 5-246,2-2 121,-1 4 0,5 4-10,-1 0 1,-3 6-533,-1-2 503,-4 3 0,2 6 121,-5 3 1,1 2-583,3 1 938,-3 1 0,4-1 0,-5 0 0</inkml:trace>
  <inkml:trace contextRef="#ctx0" brushRef="#br1" timeOffset="63">11741 2730 7926,'0'-12'0,"0"5"601,0-1-162,0 0-250,5-3 304,-4 5 345,4-5-587,-5 10 1,0-3-6,0 8 1,0 2-179,0 6 1,0 1 100,0 2 0,0 3-118,0 4 1,-4 3 14,0 1 1,1-2-50,3 3 0,0-3 70,0-1 0,0 0-229,0 0 1,5-6-29,2-1 1,0 0 98,0-1 0,1-1 207,3-6 0,1 1-72,-1-5 1,1 1 102,-1-2 0,2-1-74,2 2 0,-1-3 50,5-1 0,-1 0-45,1 0 1,2-4-217,-2 0 0,3-3-285,1 3 0,-4-4 224,0 4 0,-5-3-225,1 3 0,-2-4-123,-2 4-864,-5-4 931,0 1 0,-8 0 460,-2-1 0,-7 0 0,-7-3 0</inkml:trace>
  <inkml:trace contextRef="#ctx0" brushRef="#br1" timeOffset="64">11718 2889 7990,'0'-7'0,"0"-1"365,0 6 1,6-5-23,6 4 1,-1 1-205,4-2 1,2 3 100,-2 1 0,9 0-107,-1 0 0,2-4 47,-2 1 1,-4-1-120,0 4 0,-5-4-1185,1 0 755,-2 0 369,-2 4 0,-4-5 0,-2-1 0</inkml:trace>
  <inkml:trace contextRef="#ctx0" brushRef="#br1" timeOffset="65">11718 2695 7982,'11'-11'798,"1"-1"0,4 6-252,3 2 1,7-1-173,0 1 1,5-4-137,-5 0 1,6 3-131,-2 1 1,3-1 72,2 1 1,-1 0-1537,0 4 1355,-5 0 0,-1 0 0,-5 0 0</inkml:trace>
  <inkml:trace contextRef="#ctx0" brushRef="#br1" timeOffset="66">16537 2478 6565,'-6'-5'1364,"1"4"-801,5-9-24,-5 9 294,4-5-394,-4 6-199,5 0 0,1 6-112,3 1 0,-3 5 64,3 3 0,1 3-133,-1 4 1,-1 1 125,-3 0 0,2-3-331,1 3 0,-1-4-121,2 4 1,-3 0 150,-1-4 0,0 1-8,0-1 1,4 2 83,-1-6 0,3 0-35,-3-3 0,-1-1 63,1 0 1,0-3-454,1 0-127,-3-6-196,4 8-684,-5-8 1472,0 3 0,0-5 0,0 0 0</inkml:trace>
  <inkml:trace contextRef="#ctx0" brushRef="#br1" timeOffset="67">16515 2672 8081,'0'-7'-413,"0"-1"0,1 6 1021,3-2 0,2 3-127,5 1 0,2 0-174,2 0 1,3 0-184,5 0 0,0 0 121,0 0 0,3 0-250,1 0 0,3 0 62,-3 0 1,2 0-214,-6 0 0,2 0-141,-6 0 0,-2 0-695,-2 0 586,-2 0 1,-6-2-121,1-1 526,-5 1 0,-8-3 0,-8 5 0</inkml:trace>
  <inkml:trace contextRef="#ctx0" brushRef="#br1" timeOffset="68">16480 2467 8081,'5'-6'0,"2"-1"125,4 3 0,6 2 280,2-6 0,2 6-119,2-2 1,1 3-38,3 1 1,2 0 45,5 0 0,-1 0-60,-2 0 0,0 0-375,-4 0 1,-1 0-750,-7 0 1,1 0 548,-5 0 0,-4 0 340,-3 0 0,0 0 0,3 0 0</inkml:trace>
  <inkml:trace contextRef="#ctx0" brushRef="#br1" timeOffset="69">17108 2455 8236,'0'-6'-7,"0"-4"267,6 9-80,-5-4 0,5 1 611,-2 0-116,-3 0-475,4 4 1,-5 5 79,0 3 0,0 3-188,0 5 0,0-1 102,0 8 0,0-3-48,0 7 1,-4 1-48,1-2 1,-2 2-237,1-1 1,3-3-138,-3 2 0,1-3 116,-1-4 1,3 2 8,-3-6 1,2 0 101,-2-3 1,3-1-295,-3 0 1,1-3-155,0 0 156,1-6 1,-4 3-524,2-5 862,3 0 0,-4 0 0,5 0 0</inkml:trace>
  <inkml:trace contextRef="#ctx0" brushRef="#br1" timeOffset="70">17131 2478 8101,'0'-17'0,"0"0"128,0 6 1,2-1 315,1 1 1,-1 3-90,1 1 0,-1 3 561,-2-4-486,0 6-238,5-3 1,-3 6-64,6 3 1,-2 6 66,2 5 0,2 5-83,-2-1 1,2 7 137,1 0 1,1 5-312,-1-5 0,1 5 78,-1-4 0,0 3-417,1-3 0,-1-1 147,1-3 1,-2-5 50,-3-3 1,4 2 109,-4-2 1,3 0 22,2-3 1,-5-5-126,1 1 1,-2-4 45,2 3 0,-2-4-991,-2 1 412,-3 2-698,4-5 1424,-5 4 0,-5-5 0,-1 0 0</inkml:trace>
  <inkml:trace contextRef="#ctx0" brushRef="#br1" timeOffset="71">17029 2741 8065,'0'-11'359,"0"4"1,1-2-51,3 6 0,2-1-167,5 4 0,1 0 21,-1 0 1,6 0-125,2 0 1,2 0-391,2 0 0,0-2 228,0-1 0,0 1-169,0-1 0,-4 1 21,0 2 271,-5 0 0,7-5 0,-3-1 0</inkml:trace>
  <inkml:trace contextRef="#ctx0" brushRef="#br1" timeOffset="72">17520 2433 8052,'0'-8'0,"0"0"186,0 0 0,1-1 707,3 1-762,-3 3 1,8 6-151,-5 3 0,-1 2 257,-3 6 1,0 2 316,0 5 0,0 4-343,0 7 1,4 7-206,0-3 0,0 3-242,-4-3 0,-4-1 191,0-2 1,-1 0-68,1-4 0,3-2 59,-3-6 0,3 2-114,1-6 1,0-4 97,0-3 726,0 0-422,0-2 0,0 0 36,0-2 125,0-3-202,0 4 0,4-6 132,0-3 1,5 3-156,-2-3 0,3-1-16,2 1 0,-1-3-71,1 3 1,-1-1-171,0 1 1,2 3-127,2-3 130,-2 3-38,9 1 0,-10 0-259,3 0 0,2 0-90,-2 0 1,0 0-291,-3 0 1,-1 0 183,1 0 574,-1 0 0,1 0 0,-1 0 0</inkml:trace>
  <inkml:trace contextRef="#ctx0" brushRef="#br1" timeOffset="73">18034 2467 7773,'0'-6'-237,"0"-5"0,3 9 587,1-6 1,4 4 188,-4-3-208,4 4 0,-6-3 83,2 2 141,-3 3-283,-1-4 183,0 0-371,-5 3 0,-2-3 113,-4 5 1,0 5-127,-1 3 0,1 2 41,-1 2 1,1-1-83,-1 0 0,1 1 5,0-1 0,0 2-197,4 2 181,-3-2 0,7 3-135,-4-4 1,4-1 56,-1 1 0,-1-5 102,1 1 0,0-4-155,4 3 1,0-3 100,0 4 0,6-4 30,1 3 0,5-3 22,3 4 1,0-5 104,8 5 1,-3-4-30,7 3 1,-3-4-77,-1 1 1,-2 1 71,-2-1 0,2 3-49,-6-3 0,4 4-6,-4-4 1,-3 4 11,-5 0 1,-3-2-141,4 2 0,-6 0 74,2 3 1,-4 0-258,-4 1 1,-3-1-6,-9 1 1,2-1-20,-5 1 1,4-1 157,-4 0 1,0-3 20,-4 0 0,2-6 33,2 2 0,-2 1-50,6-1 1,0 0 152,3-4 1,1 0-115,0 0 0,3 0-683,0 0-1167,6-5 1926,-3-2 0,10-4 0,1-1 0</inkml:trace>
  <inkml:trace contextRef="#ctx0" brushRef="#br1" timeOffset="74">18376 2478 8143,'0'-11'0,"0"-1"741,0 1-50,0 0-400,0-1 221,0 6-135,0 1 1,1 6-97,3 3 1,-2 3-172,1 9 0,-1 1 47,-2 6 1,0 4 32,0 0 1,0 3-286,0-3 0,0 1 63,0-2 1,-4-2-289,0 3 0,0-7 174,4-1 1,0-3 14,0 3 0,0-9 58,0 1 1,0-2 336,0 3-331,0-6 155,0 4 0,1-9 330,3 3-293,-2-3 0,4-1 65,-2 0 1,-2 0-86,6 0 0,-4 0 11,3 0 0,1-3-18,3-1 1,1-4-145,-1 4 1,1 1 44,-1 3 1,2-4-56,2 0 1,-1 0 53,5 4 1,-4-4-18,4 0 0,-4 1-176,4 3 0,-5 0 105,2 0 1,-4 0-248,0 0 0,-5 0 114,1 0 0,-2-2-1253,2-1 521,-3 1 955,-5-3 0,-5 5 0,-1 0 0</inkml:trace>
  <inkml:trace contextRef="#ctx0" brushRef="#br1" timeOffset="75">18296 2661 7946,'0'-6'-638,"5"-1"1360,3 4-371,2 1 0,3-3 164,2 5 1,-1 0-157,5 0 0,0 0-228,4 0 0,0 0 118,0 0 0,-1 0-388,1 0 0,-1-4 169,-3 1 0,1-1-728,-5 4 0,-3 0-483,-5 0-212,-4 0 1393,2-5 0,-10 3 0,-1-3 0</inkml:trace>
  <inkml:trace contextRef="#ctx0" brushRef="#br1" timeOffset="76">18330 2444 7965,'6'-6'384,"1"-3"207,8 5 1,4-1-42,8 1 0,4 3-172,7-3 1,-2 3-117,6 1 1,-5 0-40,1 0 0,0 0-767,-4 0 1,2 4 448,-9-1 1,-2 6 94,-6-1 0,3 2 0,-5 1 0</inkml:trace>
  <inkml:trace contextRef="#ctx0" brushRef="#br1" timeOffset="77">19438 2433 8008,'-6'-5'0,"1"3"206,0-3 21,4 0 57,-5 4 157,6-4-66,0 5 1,-3 5 247,-1 2-424,0 4 0,4 5-39,0 3 0,0 7 67,0 0 1,1 5-136,3-5 0,-3 2 81,3-1 0,1-3-222,-1 3 0,0-5 49,-4-2 1,1 1-140,3-2 0,-3-2-51,3-2 1,-3-2-34,-1-2 0,4-3-1074,0-1 600,0 1-417,-4-2 1114,-5-1 0,-2 0 0,-4 2 0</inkml:trace>
  <inkml:trace contextRef="#ctx0" brushRef="#br1" timeOffset="78">19370 2593 8008,'0'-13'-494,"0"-2"708,0 2 487,0-4 1,1 7-270,3 3 1,-2 2-36,6 5 0,-4 0-156,3 0 1,2 6-15,7 5 1,-2 2-87,5 6 0,0 0 114,3 4 1,1-3-261,0 3 0,-4-6-87,0 5 1,-1-3-111,1 1 1,-3 0 77,-4-5 0,3 0 57,0-3 0,1-5 191,-5 1 0,-3-6-101,-1 2 1,0-1 99,0 1 1,0-3-41,-4 3 120,-1-3 0,3-2-34,-5-3 0,0 1 68,0-4 0,0-1-80,0-3 1,0-5-31,0 1 0,-2-1-169,-1 1 0,0-2 95,-5-2 1,5-3-100,-5 3 1,2-2-38,-2-2 1,-1-1-173,5-3 0,-3 7 71,3-3 1,0 7-159,4-3 0,0 5-393,0-2 443,0 4 1,0 4-919,0 0 359,0 6 174,0-3 1,0 6 4,0 3 672,0 2 0,0 6 0,0-1 0</inkml:trace>
  <inkml:trace contextRef="#ctx0" brushRef="#br1" timeOffset="79">19907 2455 8009,'0'-11'-217,"0"0"1,5 3 377,2 0 1,0 2 31,0-2 1,-4 2 428,1 2 629,-3 3-379,-1-4-681,0 5 0,0 5 36,0 3 1,0 3-123,0 4 1,0-1 89,0 5 1,0 2-183,0 5 1,-4-2 27,0 3 0,-3-2-45,3 2 1,-4-3-133,4 3 0,1-3 47,3-1 0,1-2 3,3-2 0,2-2 57,5-6 1,5 1 189,-1-1 1,1-1-142,0-2 1,-2 1 173,5-5 0,-4-1-26,4-3 0,-4 0-40,4 0 1,-4 0-123,4 0 0,-3 0 103,3 0 0,-2 0-338,2 0 0,-2 0 106,-6 0 1,1-3-472,-1-1 1,-3-4-49,-1 4 1,-4-1-268,1 1 0,-4 2-8,-4-6 1,-4 4 916,-7-3 0,2-1 0,-3-3 0</inkml:trace>
  <inkml:trace contextRef="#ctx0" brushRef="#br1" timeOffset="80">19838 2661 7912,'3'-10'190,"4"2"0,2 2 119,10 2 1,4 3-40,4-3 1,4-1 192,0 1 1,2 0-314,1 4 1,-1-3 41,-3-1 1,-3 0-190,-8 4 0,-2 0 66,-6 0 0,-1-1-1257,-2-3 748,-3 3 440,-10-4 0,-7-1 0,-5 0 0</inkml:trace>
  <inkml:trace contextRef="#ctx0" brushRef="#br1" timeOffset="81">19815 2467 8165,'15'-5'733,"1"-3"1,9-2-204,2-1 1,6 3-285,5 0 0,-3 2-11,3-2 1,-1 0 135,1 4 1,-6 0-357,2 4 1,-3 0-333,-1 0 0,-6 0 317,-5 0 0,-5 5 0,3 1 0</inkml:trace>
  <inkml:trace contextRef="#ctx0" brushRef="#br1" timeOffset="82">20626 2421 8011,'6'-1'-1814,"-2"-3"1845,-2 3 0,-1-5 890,3 2-638,-3 2 1,4-4 194,-5 2-11,-5 3-324,-1-4 0,-2 5 78,0 0 1,1 0-28,-5 0 0,-3 0-97,0 0 1,-6 4 120,2 0 0,-2 8-94,-2 0 1,-4 7 58,1 0 0,-1 2-191,4 2 0,4 0-109,0 0 1,5 0 121,-1 0 0,7-1-11,5 1 1,0-4 33,-1 0 1,3-3-189,-3 3 1,7-4 84,0 4 0,6-5 14,-1 1 1,7 1 41,4 0 1,3-5 35,1-3 1,0-2 45,-1 2 0,2-3 10,3-5 1,-3 0 79,3 0 0,-4 0-120,-4 0 1,1-4-7,-5 0 0,1-5 28,-5 2 1,-3-2-46,-1 1 0,-4-2 38,0 2 1,-1-2-75,-2-1 0,0-1 17,0 1 0,-5 0-15,-3-1 1,2 5-58,-2-1 1,-3 5 80,-5 0 1,0 1-277,1 2 1,1 0 70,-5 0 1,0 0-304,-4 0 0,1 0 186,3 0 0,-1 2-829,5 1 1151,0-1 0,3 8 0,1-4 0</inkml:trace>
  <inkml:trace contextRef="#ctx0" brushRef="#br1" timeOffset="83">20946 2421 8003,'0'-11'-189,"0"-1"1,0 5 75,0-1 0,1 4 1496,3-3-279,-3 4-40,4-2-947,-5 5 1,-1 6 48,-3 6 0,2 1-77,-6 6 0,4 3 100,-3 5 0,0 5-280,0-2 1,-3-1 46,2 2 0,2-4 23,-2 3 1,4-5 18,-3 2 1,4-7-160,-1-1 1,-1-3 3,1 3 0,-1-5 166,1 1 1,3-6-831,-3-2 559,-2 1 0,5 0-1389,-3-1 1651,3-4 0,1 2 0,0-5 0</inkml:trace>
  <inkml:trace contextRef="#ctx0" brushRef="#br1" timeOffset="84">20912 2433 7993,'-5'-7'753,"3"-3"-87,-3 4-451,5-1 0,1 2 67,3 5 1,3 5-25,4 3 1,0 6-46,1 1 0,3 9 28,0-1 0,6 4-244,-2 0 0,1 0 82,-1 4 0,3 2-270,-3-3 1,-2-2 130,2-1 0,-3-4-235,3-4 0,-5-1 144,1-3 0,-6-3-371,-2 4 0,0-7 23,0-2 499,-2 1 0,-5 3 0,0 1 0</inkml:trace>
  <inkml:trace contextRef="#ctx0" brushRef="#br1" timeOffset="85">20786 2730 7905,'1'-7'-261,"3"3"1,2-1 430,6 2 1,3-3-116,0 3 0,2 1 223,-2-1 0,-1 1-118,5 2 0,0 0-197,4 0 0,0 0 94,0 0 1,1 0-296,2 0 0,-5 0-147,1 0 0,-3 0-204,1 0 589,1 0 0,-8 0 0,3 0 0</inkml:trace>
  <inkml:trace contextRef="#ctx0" brushRef="#br1" timeOffset="86">21471 2467 8025,'0'-8'-24,"0"1"1,0-1 200,0-3-149,5 4 1,0 1 621,3 2-167,-3 3-231,-5 1 0,0 7-33,0 9 1,0 1-35,0 6 1,0 0-27,0 0 1,0 0 2,0 0 1,0 0-197,0-1 0,0 1 141,0 0 1,0-4-234,0 0 1,4-5 45,0 1 1,1-2-140,-1-2-75,-3 1 1,5-2-524,-2-2-900,-3-3 1717,4-5 0,-10 0 0,-1 0 0</inkml:trace>
  <inkml:trace contextRef="#ctx0" brushRef="#br1" timeOffset="87">21140 2433 7980,'17'0'0,"2"-4"-205,7 0 205,8 0 0,2 3 1006,2-3-593,3 3 0,-2-4-207,3 5 0,-2-4 13,-1 0 0,-4 0-520,3 4 1,-2 0 191,-2 0 0,-2 0-1221,-6 0 1330,1 0 0,-14 0 0,3 0 0</inkml:trace>
  <inkml:trace contextRef="#ctx0" brushRef="#br1" timeOffset="88">21928 2410 7983,'-6'-5'1589,"1"3"-1484,5-3 1,0 7-69,0 1 0,1 4 75,3 4 0,-3 2 176,3 2 0,-3 3-124,-1 5 0,0-4-193,0 0 198,0 0 0,0 4-94,0 0-112,0-1 1,0-3-38,0 0 1,0-1 176,0 1 0,0 2-123,0-6 0,0 0 42,0-4 0,0 5-591,0-1 1,1-4 84,3-3 484,-3 0 0,10 3 0,-5 0 0</inkml:trace>
  <inkml:trace contextRef="#ctx0" brushRef="#br1" timeOffset="89">22111 2478 8007,'5'-11'0,"-4"3"106,3 1 0,1 3 608,-1-4-183,5 6-131,-8-3 0,8 6-29,-5 3 0,5 2-161,-2 5 0,0 2-30,0 2 47,-4 3-162,7 5 1,-8 1-87,6 3 0,-4-6-42,3 6 1,-3-9-258,4 5 0,-2-4 114,2 0 0,2 1-117,-2-5 0,-2 0-793,1-3 704,1-1 0,2-3 412,-2-1 0,7 1 0,-2 4 0</inkml:trace>
  <inkml:trace contextRef="#ctx0" brushRef="#br1" timeOffset="90">22488 2444 7998,'1'-11'-235,"3"-1"0,-2 5 378,6-1 330,-6 5 70,4-7 24,-6 9 1,0-3-466,0 8 67,-6 7 1,0 3 121,-5 5-310,-6 6 53,4-1 0,-8 9-89,2-3 0,1-1 61,-1 2 1,5-6-220,-1 2 0,-2-3 118,2-1 0,4-2-163,3-2 0,4-2-26,-3-6 0,4 1-113,-1-1 0,3-3-337,1-1 734,0-4 0,0 7 0,0-4 0</inkml:trace>
  <inkml:trace contextRef="#ctx0" brushRef="#br1" timeOffset="91">22568 2467 8096,'5'-12'1267,"1"6"-1255,0 1 0,-1 6 246,-5 3 0,0 4 196,0 7 1,-1 3-191,-3 5-162,3 5 0,-8-3-148,5 5 0,-3-3 113,3 3 1,0-4-214,4 0 0,0-3 55,0-4 1,1 2 47,3-6 1,3 0-38,4-3 0,2-5-13,2 1 0,-1-6 114,5 2 1,0-3 11,4-1 1,-2 0-24,-2 0-108,3 0 114,-9 0 1,7 0-191,-5 0 1,4-3 66,-3-1 1,-1-4-107,-4 4 0,1-5 101,-1 2 0,-3 0-746,-1 0 858,-4 4 0,2-7 0,-5 4 0</inkml:trace>
  <inkml:trace contextRef="#ctx0" brushRef="#br1" timeOffset="92">22533 2684 7871,'0'-12'-522,"2"2"407,1 3 0,4 2-1,4 5 1,-4-2 535,-4-1-243,4 1 1,-1-3 203,5 5 0,2 0-115,2 0 1,-1 0-296,5 0 0,-3 0 90,3 0 1,-4 0-350,4 0 0,-5 0 175,1 0 0,-2-1 113,-2-3 0,1-2 0,-1-6 0</inkml:trace>
  <inkml:trace contextRef="#ctx0" brushRef="#br1" timeOffset="93">22545 2467 8012,'11'-5'0,"2"-2"1072,2-4 1,8 3-452,7 1 0,0 3-20,0-4 0,-5 2-105,2-2 0,-2-2 97,2 3-643,2 2 1,4-2-491,-2 3 605,-3 3-58,-11-4-7,-5 5 0,-2 5 0,-4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01:56.64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3643 5002 8086,'-7'-1'304,"-1"-3"1,4 3 207,-3-3 1,4 3-186,-2 1 316,5 0-573,5 0 111,1 0 0,6 0-11,-1 0 1,1-1-32,-1-3 0,4 3-15,1-3 1,0 1 36,-1-1 0,3 3-7,5-3 0,-2-1-193,-2 1 0,4-1 135,0 2 1,-3 0-166,7-5 1,-5 5-10,4-5 0,-2 4 100,-1-3 0,0 4-155,0-1 0,-1-1 85,-3 1 0,-3 1-259,-4 3 1,-1 0-79,0 0-635,-4 0 356,-2 0-872,-5 0 1536,-5 0 0,-7 5 0,-5 1 0</inkml:trace>
  <inkml:trace contextRef="#ctx0" brushRef="#br0" timeOffset="1">3700 5196 8426,'-6'0'1618,"1"0"28,5 0-1437,5 0 1,-2 0 88,4 0 0,1 0-68,3 0 0,1 0 81,-1 0 1,4 0-89,0 0 0,6 0 26,-2 0 1,2-3-10,2-1 0,0 0-209,0 4 0,4-4 35,-1 0 1,1-1-121,-4 2 1,0 0-96,-1-5 1,1 5 108,0-5 1,0 4-38,0-3 0,-4 4 49,0-1 0,-5 2-278,1-2 75,-2 3-444,-7-4-1361,-1 5 1485,-5 0 1,-9 3 550,-2 1 0,-3 10 0,2-1 0</inkml:trace>
  <inkml:trace contextRef="#ctx0" brushRef="#br0" timeOffset="2">4888 4603 8939,'0'11'611,"0"0"-153,0 1-214,0-1-243,0 6 212,0-5 0,0 14-192,0-3 0,1 3 126,3 1 1,-3 2-156,3 5 1,-1-2 116,1 2 1,-3-3-255,3 3 1,-2 0 100,2-3 0,-3 1-162,3-2 1,1-1-6,-1-2 1,4-3 142,-5 3 0,5-7 36,-4-1 1,1-5-5,-1 1 0,-2-3 284,6-5-190,-6 3 31,3-8-28,-5 8-1537,0-9 1476,0 4 0,-10-5 0,-2 0 0</inkml:trace>
  <inkml:trace contextRef="#ctx0" brushRef="#br0" timeOffset="3">4728 4740 8254,'0'-12'0,"4"1"0,0-1 0,5 1 0,-2 0 0,4-1 0,1-3 0,3 0 0,3-2 0,5 2 0,5-3 0,2-5 0,5 4 407,3 0 1,2 2 524,6-3 1,-2 5-1346,-2 8 618,-2 2 0,-6 5-138,0 0 0,-3 0 29,-1 0 0,-6 6-300,-1 5 1,-1 1 129,-7 3 0,0 3-173,-4 1 0,0-1 50,-4 1 0,-2 0 538,-5 3 0,-2 3-121,-6 1 1,-5-2-71,-9 3 0,-8 1 141,-4-1 1,-1-1-64,-7-3 1,4-1-13,-4-3 0,5-3-63,-1-4 0,9-6-195,6-2 1,5 1-522,7-1-933,4-1 1496,2-8 0,15-6 0,3-7 0</inkml:trace>
  <inkml:trace contextRef="#ctx0" brushRef="#br0" timeOffset="4">5847 4397 8233,'7'-1'-1043,"-3"-3"0,-2 3 1345,2-3 166,-3 3 66,4 1 768,-5 0-1101,-5 0 0,-1 0 185,-6 0 1,5 1-91,-1 3 0,1-2-144,-5 6 1,1 3 97,-1 4 0,-3 6-145,0-2 1,0 4 88,3 3 1,5 0 43,-1 4 0,4 4 16,-3 4 0,4 4-52,-1-4 1,-1 6-6,1-3 0,-1-1 17,2-2 0,0 2-162,-5 2 1,6-2 32,-2-2 0,3-3-128,1 0 1,4-1-122,-1 0 1,6-5 47,-1-2 1,2 1-62,1-2 1,1-3 51,-1-4 1,1-1 26,-1 1 1,1-2 36,-1-6 1,0 0 174,1 1 0,-1-4-117,1-1 0,-1-3 375,0 4-419,1-6 1,-1 3 84,1-5 1,-5 0-467,1 0 0,-2 1-37,2 3-75,-3-2 0,-4 3 45,3-5 495,-3 0 0,4 0 0</inkml:trace>
  <inkml:trace contextRef="#ctx0" brushRef="#br0" timeOffset="5">6144 4842 8034,'-6'0'2795,"1"-5"-2202,5 4-279,0 6 1,1 3-61,3 7 0,-1 3-134,4 1 0,1 2 59,3 2 1,2 0-149,2 0 0,0 0-89,8 0 0,-2-1 73,5 1 1,2-4-25,-1 0 1,-1-5 49,-3 2 0,0-4-175,0 0 0,-5-1 45,-3 0 1,-2-3-99,-2 0 0,-3-4-88,-1 3 1,-4-3-613,1 4-1247,-3-6 888,-1 8 1246,-5-8 0,-7 8 0,-5-4 0</inkml:trace>
  <inkml:trace contextRef="#ctx0" brushRef="#br0" timeOffset="6">6407 4945 8121,'4'-11'61,"0"-1"0,0-3 194,-4 0 1,0 4 478,0 3-181,0 0 283,0 2-547,0 1 0,0 6-166,0 3 0,-6 7 56,-1 8 1,-7 4-215,-1 4 0,-6 2-304,2 5 0,2 1 259,-2-1 1,1-5-227,-1-2 1,2 1 109,6-2 1,-4-3 14,-1-4 0,2-5 39,7 1 1,-3-3-150,2-5 1,2 2-120,-2-5 410,6 0 0,-4 1 0,6 1 0</inkml:trace>
  <inkml:trace contextRef="#ctx0" brushRef="#br0" timeOffset="7">6955 4751 8118,'0'-11'275,"0"-1"0,-1 2 202,-3 2 384,3 3 25,-4 5-291,5 0-352,0 5 0,0 2 25,0 4 0,5-1-142,3-2 0,-2 2 112,2-2 1,3 2-126,4 1 0,2 1 74,-2-1 0,3 1-280,5-1 0,-4-1 55,0-2 1,0 2-87,3-2 0,1-3-94,0-2 0,-1 3 88,-3-3 0,1 5 8,-5-4 1,4 0 95,-3-4 1,-5 3 72,-3 1 0,-2 1-79,2-1 1,-3-1 307,-5 4-1,0-4-57,0 7 0,-2-8-6,-1 6 0,-4-4-126,-4 3 1,-1 0 32,1 0 0,-6 4-4,-2-4 0,-2 0-82,-2 0 1,-5 1 68,-2 3 1,-3 4-166,-2 1 0,2-1-51,3-4 0,-2-1-186,6-2 0,0 2-284,7-2 394,-2-3 1,8 1-1332,-2-2 1038,7-3 1,3 6 482,5-4 0,5 4 0,1 4 0</inkml:trace>
  <inkml:trace contextRef="#ctx0" brushRef="#br0" timeOffset="12">9285 4340 8117,'0'-6'1104,"-5"-5"-195,4 10-352,-4-4-461,5 5 1,-4 5 156,0 3 0,0 7-98,4 4 1,0 8 54,0 3 0,0 4 84,0 4 0,4 3-81,0 5 0,1-1-84,-1 1 1,-3 0 88,3 0 0,-3-1-254,-1 1 1,4-6-16,0-1 0,0 0-19,-4-1 1,0-4-107,0-3 0,0-2 96,0 1 0,0-2-24,0-5 1,0-1 60,0-3 1,0 1 14,0-5 0,3 0-19,1-3 212,0-1-210,-4 1 1,4-5-41,0 1-508,-1-6 198,-3 4-1827,0-6 2222,0-6 0,0 0 0,0-5 0</inkml:trace>
  <inkml:trace contextRef="#ctx0" brushRef="#br0" timeOffset="13">9651 4648 8079,'0'-17'117,"0"1"1,0 4 419,0 0 1,0 1-190,0-1 0,0 5 150,0-1-369,0 6 0,-4-2 105,0 8 1,-5 2-128,2 5 0,-4 6 94,0 2 1,0 8-183,-1 3 0,-3 4-10,0 4 0,1-2 104,6 2 1,-1 1-165,5-1 1,1 0 33,3-3 0,1-2-194,3-3 1,2 2 78,5-6 0,5-3-30,-1-4 0,5-6 135,-1-2 1,4 0 197,4-8 0,-2 1-48,6-4 0,-5-1-122,5-3 1,-1-2 16,4-6 0,-3 0 19,-1-4 0,-4 3-60,0-7 1,2 1 85,-1-3 0,-2 3-85,-6 0 0,2-4 49,-6-4 0,-5-1 6,-6 1 1,-3 2-266,-1-5 1,-5 0 78,-3 0 0,-7-6 7,-4 6 0,-6-4 109,-2 7 0,-5 6-131,2 5 1,-7 1 49,-1 4 0,-4 2-300,4 9 1,0 0 105,4 0 1,1 5-152,2 2 0,5 4-218,7 0 0,2 0 681,6 1 0,-6 4 0,-1 2 0</inkml:trace>
  <inkml:trace contextRef="#ctx0" brushRef="#br0" timeOffset="14">9582 4888 8079,'-8'-4'24,"1"1"336,4-1 141,-7 4-35,9 0-25,-4 0-73,5 0-251,5 0 1,1 0 93,6 0 1,4 0-92,3 0 0,-1 0 44,1 0 1,0 0-93,4 0 1,4-2 64,-1-1 0,5 0-183,-5-5 1,5 5 130,-5-5 0,1 2-162,-4-2 0,-2 3-360,-2 5 1,-2-1 9,-6-3-1569,1 3 1996,-6-4 0,-1 10 0,-5 1 0</inkml:trace>
  <inkml:trace contextRef="#ctx0" brushRef="#br0" timeOffset="15">10324 4808 7882,'2'-6'325,"2"2"1,-2 3 41,6 1 1,-5 0-95,5 0 1,0 0 100,3 0 0,1 0-106,-1 0 0,0 0-55,1 0 1,4-2-204,3-1 0,2 1 90,-2-1 0,2-2-313,-2 1 1,-1 0 169,1 4 0,-5-4-1104,1 0 588,-2 1-1122,-2 3 1681,-4 0 0,-2 0 0,-5 0 0</inkml:trace>
  <inkml:trace contextRef="#ctx0" brushRef="#br0" timeOffset="16">10359 4934 8183,'11'0'879,"1"0"1,3 0-655,0 0 0,2 0-224,-2 0 0,1 0-28,3 0 1,2 0 167,-6 0 1,4-4-472,-4 0 0,4 0 192,-4 4 1,4-3-545,-3-1 0,0 0 682,-1 4 0,-2-5 0,4-1 0</inkml:trace>
  <inkml:trace contextRef="#ctx0" brushRef="#br0" timeOffset="17">11250 4009 8089,'-7'-2'0,"3"-1"520,-2 1 87,5-3 332,-4 5-256,5 0-445,5 5 1,1 3 158,6 7 1,-1-1-119,0 5 1,5 0 95,-1 4 1,5 0-111,-1 0 0,3 1 87,1 3 0,-1-2-214,1 5 1,-4 0 57,0 0 0,0 4-106,4 1 1,-1 0 96,-3 7 1,1-4-362,-5 4 1,-3 0 132,-5 3 0,-4 0-397,1-3 1,-3-2 226,-1-2 1,0-6-26,0 2 0,-1-7 263,-3 0 0,1-1-54,-4-3 0,-1 3 189,-3-7 0,3 1-52,1-1 1,-1 1 3,-4-5 0,2 1-46,3-5 0,-3 1-15,2-1 0,2-3-122,-2-1 0,4 0-223,-3 0 1,3-2-557,-4-5-770,6 0-380,-9 0 850,10 0 137,-4 0 1011,5 0 0,5-5 0,2-1 0</inkml:trace>
  <inkml:trace contextRef="#ctx0" brushRef="#br0" timeOffset="18">11992 4363 8029,'0'-12'561,"0"6"-332,0 1 1,0 6 178,0 3 0,0 4-109,0 7 0,0 3-94,0 4 1,0 3-2,0 1 1,0 3-79,0 6 1,1 3-82,3 0 1,-3 1 83,3-1 1,1-2-218,-1 2 0,0-6 78,-4-2 1,0-5-106,0 2 1,0-3 29,0-1 0,0-5 186,0-3 0,0 1-144,0 0 77,0-1 1,0-4-153,0 1 1,0-5 94,0 1 0,-2-5-852,-1 0 372,1 4-1004,-3-6 955,5 4 0,0-6-330,0-3 882,0 3 0,-5-15 0,-1 4 0</inkml:trace>
  <inkml:trace contextRef="#ctx0" brushRef="#br0" timeOffset="19">11821 4477 8052,'0'-11'-424,"1"-5"353,3 1 1,-2 0 747,6 3 0,-1 1-106,5 0 0,4-1-214,3 1 1,3-1-64,1 1 1,5 1-35,2 2 1,1 2-195,3 2 0,-2 3 110,6-3 1,-3 3-159,-1 1 1,-3 1-64,-1 3 0,-4 2-90,0 6 1,-1-1 60,-3 0 0,-4 2-165,-3 2 0,-3 2 35,-5 2 0,-2 2 132,-5-2 0,-2 3-150,-6 1 1,-6 0 21,-12 0 1,-3-4-70,-6 0 0,-3 0 39,0 3 0,-4-4 42,4-3 0,4-2-252,3-1 1,10-2-230,-2-3 153,8-2 516,-2-5 0,11 0 0,1 0 0</inkml:trace>
  <inkml:trace contextRef="#ctx0" brushRef="#br0" timeOffset="20">12757 4134 8060,'5'-11'0,"-4"0"78,3-1 0,-2 4 387,-2 1-37,0 4 319,0-2-477,0 0 0,0 5-149,0 0 0,-2 5 104,-2 7 0,-2 4-134,-5 3 0,-2 4 109,-2 4 0,1 2-74,-5 5 1,1 4-3,-1 0 1,-3 5-88,3-1 0,3 1-31,1-1 0,2 3 69,2-3 1,0-2-76,4 2 0,-2-6 114,5-2 1,0 0-195,4-3 1,0-3 106,0-2 1,2-2-35,1-1 1,2-1 122,3-3 0,2-1 2,-2-3 1,2-3 0,1 4 0,1-4-7,-1 0 0,1-2-255,-1-2 0,-3 2 132,-1-3 0,1 0-300,3 0 0,-3-3-81,0 4-454,-6-6 104,8 8-168,-8-8-870,3 8 1780,-5-9 0,0 4 0,0-5 0</inkml:trace>
  <inkml:trace contextRef="#ctx0" brushRef="#br0" timeOffset="21">12951 4477 8043,'-4'-8'0,"1"1"167,-1 4 133,-1-2 0,-2 5 217,-4 0 1,0 0-86,-1 0 0,1 5-151,-1 3 0,-3 7 24,0 4 0,-2 4-74,2 4 1,1 2-173,-5 5 0,5 0 143,-1 1 0,4-5-157,3 0 1,3-3-55,5 4 1,0-6-94,0 2 0,5-8-109,3-4 0,5 1 97,3 0 1,3-2 138,-4-7 0,5 2-18,-1-5 1,3 0 219,1-4 0,3-2-61,1-1 1,5-4-78,-2-4 1,-1-2-85,2-2 0,-2 1 13,1-5 1,-2 0-122,-5-4 0,-5 0 100,-3 0 0,-6-1-324,-1-2 0,-6 0 88,2-4 0,-8-1-52,-3-3 0,-5 0 24,-3 0 1,-3 3-214,-5 1 1,-5 8 47,-2-1 0,-3 13-113,-1 2 0,-2 6 36,-2 2 1,3 1-87,-3 3 475,7 2 0,-2 6 0,4-1 1</inkml:trace>
  <inkml:trace contextRef="#ctx0" brushRef="#br0" timeOffset="22">12734 4763 8014,'0'-7'511,"0"2"0,2 5-223,1 0 1,0-1-45,4-3 0,2 3 14,7-3 1,-2 1-124,5 0 1,0 1 92,3-1 0,1-3-166,0 3 1,0-1 72,0 4 0,0-4-103,0 0 1,-2 0-203,-2 4 0,1 0-166,-4 0 0,-2-1-457,-7-3 1,3 3 128,-2-3 664,-3 3 0,10 1 0,-2 0 0</inkml:trace>
  <inkml:trace contextRef="#ctx0" brushRef="#br0" timeOffset="23">13362 4648 8071,'4'-7'0,"0"-1"0,0 6 0,-4-4 0,5 6 326,1-5 1,6 4-26,-1-3 0,-3 3-91,-1 1 0,1-1-246,3-3 1,1 3 76,-1-3 0,4 3-390,1 1 1,-5 0 36,-3 0 312,-1 0 0,5 0 0,-1 0 0</inkml:trace>
  <inkml:trace contextRef="#ctx0" brushRef="#br0" timeOffset="24">13305 4763 8071,'-6'0'707,"2"1"-385,8 3 1,-1-3-72,4 3 0,1-3-17,3-1 0,4 0-68,1 0 1,5 0 67,2 0 0,0 0-534,4 0 1,-3-4-65,-2 0 1,-3 1-329,1 3 1,-7-2 691,3-2 0,1 3 0,1-4 0</inkml:trace>
  <inkml:trace contextRef="#ctx0" brushRef="#br0" timeOffset="25">13899 4112 8022,'7'-18'-803,"-2"1"2137,-5 6-86,5 4-849,-4 2 1,9 10 34,-2 3 0,-2 7-127,2 4 0,3 8 52,4 3 0,1 5-73,-5 3 1,0-3-186,1 3 1,3 2 79,0-2 1,1 4-119,-5-4 1,0 0-94,1-4 0,-1 0 53,1 1 0,-1-1-427,0 0 0,-3-1 182,0-2 0,-6 0-99,2-4 0,-3 5 118,-1-2 1,0-2 141,0-1 1,-5 1-61,-2-2 1,-4 5-76,0-5 1,-4 1-35,0-4 0,-2 0 93,2 0 1,1-4-153,-5 0 0,4-5 121,-4 1 0,5-3-448,-2 0 0,4-1-103,0 1 719,1-6 0,-1 4 0,1-3 0</inkml:trace>
  <inkml:trace contextRef="#ctx0" brushRef="#br0" timeOffset="26">14619 4454 10339,'0'12'610,"-2"-1"-325,-1 0 1,1 1-45,-1-1 0,1 4-192,2 1 1,0 4-156,0-1 1,0-1 174,0 1 0,2 0-115,1 4 1,-1-4 15,1 0 0,3-5-45,-3 1 0,2-2 2,-1-2 0,-3 1-3,3-1 0,-2-3-144,-2-1 1,0-3-874,0 4-577,0-6 526,0 3 1144,0-5 0,-6 0 0,0 0 0</inkml:trace>
  <inkml:trace contextRef="#ctx0" brushRef="#br0" timeOffset="27">14402 4683 8002,'1'-8'-343,"3"0"0,3 6 1374,9-2 0,-2 3-403,5 1 1,3-2-82,5-1 0,9 1 124,-2-1 1,8-4-235,0 0 0,1 0-270,-1 0 1,0 3 21,-8-4 0,1 6-1041,-8-2 1,-4-1 306,-4 1 545,-5 0 0,2-1 0,-4-1 0</inkml:trace>
  <inkml:trace contextRef="#ctx0" brushRef="#br0" timeOffset="28">15567 4157 8100,'-4'-7'-170,"0"-1"359,0 5 550,4-7-187,0 9-164,0-9 0,0 10-67,0 0 0,0 5-23,0 6 1,0 7 81,0 5 0,0 4-129,0 3 1,0 4-89,0 1 1,4-1 87,0 4 1,0-3-213,-4 0 1,3 3 126,1 0 1,0 0-108,-4-4 0,4-1-94,0-2 1,-1 0-86,-3-4 0,4 0 1,0-4 1,1-4 55,-1 0 1,-3-5-112,3 1 0,1-1 59,-1 1 1,0-6-827,-4 2 649,0-2 0,0-1-565,0-1-280,0-4 291,0 2 0,0-6 846,0-3 0,0-2 0,0-6 0</inkml:trace>
  <inkml:trace contextRef="#ctx0" brushRef="#br0" timeOffset="29">15441 4271 8259,'8'-11'374,"-1"0"0,-3-5-122,4 1 1,1 0 144,6 3 0,-1 2-113,5 3 1,-4-3 58,4 2 1,4 2-92,4-2 1,0 5-156,0 0 0,-2 1-26,6 2 1,-2 0-125,2 0 0,2 0 34,-3 0 0,-1 0 85,2 0 1,-10 5-373,2 3 1,-8 2 140,1 2 1,-9-1-197,-3 0 1,-3 6 143,-1 2 1,-6 3-63,-6 0 0,-5 3 24,-10 1 1,-2-2 56,-5 3 1,-4-4 77,-1-4 0,5 1-23,4-5 0,3 1-35,-3-5 0,6 0 34,1 1 0,1-5-631,7 1 775,5-5 0,5 2 0,5-5 0</inkml:trace>
  <inkml:trace contextRef="#ctx0" brushRef="#br0" timeOffset="30">16389 3929 8166,'4'-8'167,"0"1"441,-1 4-364,-3-7 151,0 9 413,0-4 305,0 5-715,-5 0 0,-5 6-177,-5 5 1,-2 6 21,2 6 0,-4 5-180,-8 2 1,3 7 130,-2 1 0,2 6-256,1 2 1,1 0 302,3 3 0,-1 2-292,5-2 1,-1 5-109,5-5 1,5-1-213,2-6 325,3 3-316,1-10 1,0 7 141,0-8 0,1 2 48,3-9 0,2-1 92,5-3 1,1 0 16,-1 0 1,1-4-60,-1 0 1,2-5 267,2 1 0,-2-2-49,2-2 0,-2 0 416,-2 1 1,-1-1-126,-2 1 0,2-2-123,-2-2 0,-2 0 240,2-4-215,-1 5-266,5-3 1,-5 2 278,1 0-374,-6-6 0,5 3 46,-4-5 0,-1 2-1341,2 1-2199,-3-1 3565,-1 3 0,5 0 0,1 1 0</inkml:trace>
  <inkml:trace contextRef="#ctx0" brushRef="#br0" timeOffset="31">16389 4523 8014,'0'-7'0,"-4"1"478,0 2-21,1 3 374,3-4-182,0 5 1,0 5-238,0 3 0,5 2-148,2 1 0,3 4-37,2 1 0,3 0 29,0-1 1,2-1-169,-2 5 0,-2-4 140,2 5 0,-1-5-177,1 4 0,-2-5 6,2 1 1,-6-2-197,-2-2 1,1 1-204,4-1-26,-6 0 0,3 1-1193,-5-1 1154,-1-4 0,-1 1-925,1-4 1332,-1 0 0,-2 1 0,-7 1 0</inkml:trace>
  <inkml:trace contextRef="#ctx0" brushRef="#br0" timeOffset="32">16583 4557 7994,'6'-11'-153,"-2"-1"1,-1 1 101,1-1 0,-3 5 864,3-1 0,-2 5 282,2 0-625,-3 1 0,3 2-272,-8 0 0,2 5-216,-6 3 0,-5 9-130,-6 5 1,-1 1 156,1 4 0,-6 1-112,2-2 0,-3 2 57,4-1 0,0-4-52,3 0 1,3-2 76,4-5 1,1 3-290,-1-4 0,5-1-363,-1-7 0,5 4 100,0-4 573,1-2 0,2 5 0,0-3 0</inkml:trace>
  <inkml:trace contextRef="#ctx0" brushRef="#br1" timeOffset="33">17371 4271 8194,'0'-6'217,"0"1"275,0 0-7,0 4 37,0-4-400,-5 5 1,-1 1 138,-6 3 0,1-2-241,-1 6 1,0-1-83,-3 5 1,-3 3 95,-5 0 1,0 4-61,0-3 1,-1 4 143,-3-1 0,3 1-147,-2-1 0,2 2 74,1-6 1,-3 4 7,4-4 1,-3 0 24,10-3 1,0-2-17,4-3 0,0 4-58,4-4 62,-3-2 0,8 2 32,-1-4 23,1-1 129,-3 3-111,4-5-70,-4 0 64,5 0-58,0 5 1,0-3 98,0 6 1,5-5-96,3 0 1,3 2 241,4-1 0,3 4-77,5-4 1,1 5 20,3-2 1,2-1-103,5 2 0,0-2-4,1 2 0,-1 2 31,0-2 0,0-3-214,1-1 0,-6 1-7,-3-1 0,-5 1 276,-2-2-342,-5-1 0,1 4 75,-7-2-301,-3-3 272,-5 4 0,-2-5-333,-1 0 1,-4 0 149,-4 0 1,-1 0-984,1 0 1,0 2 59,-1 1 1157,1-1 0,-6 3 0,-1-5 0</inkml:trace>
  <inkml:trace contextRef="#ctx0" brushRef="#br1" timeOffset="38">19096 3986 8094,'0'-12'0,"0"5"-16,0-1 0,0 4 175,0-3 1,0 3 288,0-4 295,-5 6-151,3-8-360,-3 8 4,5-3 0,0 12-17,0 4 0,0 2 18,0 6 1,0 5-20,0 6 1,0 5-42,0 3 1,0 1-13,0 3 0,0 2-181,0-2 1,0 3 131,0 0 1,0 1-157,0 0 0,0-1 62,0 1 1,-4-4-17,1 0 1,-1-5 13,4 1 1,0-4-108,0-4 1,0 2 65,0-5 1,0-2 39,0-6 0,0 2 84,0-6 0,0 4-58,0-4 0,4 0 166,-1-3-152,6-1 1,-6-1-399,4-2-42,-4 2-120,2-9-248,-5 4-3035,0-5 3784,-5 0 0,-1-5 0,-6-1 0</inkml:trace>
  <inkml:trace contextRef="#ctx0" brushRef="#br1" timeOffset="39">19484 4249 8035,'0'-7'457,"0"-3"3,0 9-244,-5 6 1,2 4-47,-4 10 1,-1-4-125,-3 4 0,-1 1 129,1 7 1,-1 0-37,1 7 0,-2-6-143,-2 6 1,2-2 68,-2 2 1,4-3-128,3-1 1,2-3 46,2 3 1,4-5-112,0 2 0,1-3 32,7-1 0,3-5-78,5-3 0,3-4 238,-4-3 1,5 1-33,-1-5 1,1 0 111,-1-4 0,4 0-143,0 0 1,0-5 195,4-3 0,-3-2-72,-1-2 0,-1 0 103,1-4 0,0 2-113,0-5 1,-5 0 10,-3-3 1,-2-3-69,-2-1 0,-5 0-133,-2-4 1,-2 0-27,-2-5 0,-6 1 99,-1 0 0,-8-1-257,-4 1 1,-3 4 60,-1-1 1,0 6-132,0-2 1,-4 8-71,-4 4 0,3 2-62,2 2 0,-1 5-131,4 2 1,-2 2-19,6 2 608,2 0 0,1 6 0,4 0 0</inkml:trace>
  <inkml:trace contextRef="#ctx0" brushRef="#br1" timeOffset="40">19301 4568 8330,'0'-6'1336,"2"1"-1047,1 5 1,0 0 84,4 0 0,5 0-78,3 0 0,4 0-94,-4 0 0,8-4-25,-4 0 1,5 1-101,-5 3 1,3-2 30,1-2 1,-2 3-216,-2-3 1,2-1-684,-6 1 1,4 1 440,-4 3 1,4 0 348,-3 0 0,-1-5 0,-4-2 0</inkml:trace>
  <inkml:trace contextRef="#ctx0" brushRef="#br1" timeOffset="41">19918 4454 8059,'0'-6'355,"0"1"-170,5 5 0,1-4 101,6 0 1,1 0-120,2 4 0,3 0 21,4 0 0,-3-4-106,0 1 1,0-2 94,4 1 1,-4 3-204,0-3 0,-5-1 48,2 1 1,0 0 102,-1 4 1,-3 0 68,-5 0-2398,-4 0 2204,2 0 0,-5 0 0,0 0 0</inkml:trace>
  <inkml:trace contextRef="#ctx0" brushRef="#br1" timeOffset="42">19964 4546 8726,'11'0'762,"1"0"0,0 0-446,3 0 1,-1 0-162,5 0 1,-1 0-290,1 0 0,3 0 150,-3 0 0,-3 0-222,0 0 1,0 0 133,-1 0 0,1 0 72,-5 0 0,0 0 0,1 0 0</inkml:trace>
  <inkml:trace contextRef="#ctx0" brushRef="#br1" timeOffset="43">20992 3700 8035,'-4'-7'58,"0"-1"173,0 6 271,4-3 491,0 5-792,5 0 0,2 1 22,4 3 1,0 2 22,1 5 1,-1 5-156,1-1 1,0 5 72,4-1 0,-4 3-111,3 1 0,-1 3-66,2 1 1,-4 5 123,4-2 0,0 7-117,-1 1 0,1 5 76,-5-1 0,-3 2-161,-1 2 1,0-2 114,0-2 1,-1 3-97,-2-3 0,-2-3 68,1-1 0,-1 1-152,-2-1 1,0 1-15,0-5 1,-4-1 81,0-3 0,-5 3 36,2-2 0,0-3 9,0-2 0,-1-2 129,-3-1 0,-2-1-72,-2-3 1,3 1 99,1-5 1,-3 1-108,6-5 0,-4 0 426,4 1-56,-2-1-81,-2 1 0,5-2 119,-1-3-184,6-2-922,-4-5 389,6 0-147,0-5 1,0 3-154,0-6 1,0 4 601,0-3 0,6-6 0,0-5 0</inkml:trace>
  <inkml:trace contextRef="#ctx0" brushRef="#br1" timeOffset="44">21631 4134 7995,'0'-11'-391,"1"3"156,3 1 1247,-3 4-72,5-2-472,-6 5 1,0 6-197,0 6 0,3 4-20,1 7 0,0 6-195,-4 6 1,-1-1 112,-3 4 0,3 1-230,-3-1 1,-1 2 82,1-2 0,-1 1-211,1 3 1,3-4 63,-3-7 1,3 0-76,1-4 1,0-2 137,0-6 0,0 2 48,0-6 1,0 0 18,0-3 0,0-1-37,0 0-163,0 1 0,0-5 67,0 1 0,-2-5-1109,-1 0 637,1-1 599,-8-2 0,4-5 0,-6-2 0</inkml:trace>
  <inkml:trace contextRef="#ctx0" brushRef="#br1" timeOffset="45">21426 4169 7937,'0'-16'-160,"0"1"0,6 0 325,5 4 1,1 0 429,3 4 1,1-3-128,0 2 1,4 3-114,-1 1 1,3-1-191,0 1 1,3 0 72,1 4 1,2 0-137,3 0 1,0 0 76,-4 0 0,3 5-271,-3 3 1,-2 2 88,-6 2 0,2-1-155,-6 1 1,-4-1-31,-3 0-1,-5 1-2,0-1 1,-1 4-61,-2 1 0,-9 4 81,-3-1 1,-11-1-25,1 1 0,-9-4 118,1 4 0,-3-5-216,-2 1 1,6-2-62,3-2 0,5-3-55,2 0 1,9-2-577,-1 2 984,7 2 0,-6-9 0,3 4 0</inkml:trace>
  <inkml:trace contextRef="#ctx0" brushRef="#br1" timeOffset="46">22305 3986 8074,'5'-12'-209,"-4"1"0,4 3 612,-5 1 654,0-1-224,0 2-223,0-4 184,0 8-217,0-3-310,0 5 0,-5 5-43,-2 3 0,-3 3 0,-2 5 0,-1 1 0,-2 6 0,1 5-107,-5 3 0,4 3-87,-4 4 1,5 1 117,-1 3 0,2 1-239,2-5 1,-1 4 52,1-4 1,4 0-145,4-3 0,-2-5 67,1 1 1,0-2-42,4 1 0,0-2 79,0-5 1,0 0-128,0 0 1,1 0 27,3-1 0,-1-3 83,4 0 1,0-5-21,0 2 0,3 0 35,-2-1 1,1 2 32,-2-2 0,2-2-24,-5 2 0,5-4 190,-1-3-14,-3 2-184,5-3 161,-4 4 0,2-5-22,-1-2-459,-4-3 0,3-1-40,-2 0-1207,-3 0 1644,4 0 0,-10-5 0,-1-1 0</inkml:trace>
  <inkml:trace contextRef="#ctx0" brushRef="#br1" timeOffset="47">22716 4214 7965,'-1'-7'-1016,"-3"-1"1445,3 6 1,-6-5-27,4 3 1,0 3 505,-5-3-618,1 3 0,-5 1-68,1 0 0,-4 1 28,0 3 1,-4 6-29,3 5 0,-4 6 0,1-2 0,1 7 28,-1 5 0,0-2-28,-4 2 1,5-1-1,3 4 0,3-3 28,0-1 0,5-3-719,-1 3 1,5-3-535,0 3 1,3-5 819,3-3 1,1 0 20,8-7 1,-3 4 164,6-4 1,-1-3-16,1-5 0,3-4 214,5 1 1,-1-3-133,1-1 1,0 0 91,0 0 0,1-1-129,3-3 1,-3-2 152,2-6 1,2 0-45,-1-4 0,-4-1 41,-4-6 0,-1-1-108,1-3 1,-3 2 23,-4-6 1,-2-1-217,-3-6 0,-2 3 70,-5-3 1,0-2-291,0 2 0,-6 0 149,-5 4 1,-11 5-475,-8 2 1,-5 8 229,-3 4 0,3 3-187,-3 5 1,6 2 157,2 5 1,8 5 459,-1 2 0,3 9 0,-3 1 0</inkml:trace>
  <inkml:trace contextRef="#ctx0" brushRef="#br1" timeOffset="48">22419 4500 9318,'12'0'562,"-1"0"1,0 4-369,1-1 1,1 1 33,2-4 1,-1 0-104,5 0 1,1 0 116,7 0 1,-2-1-297,6-3 0,-5 3-172,5-3 0,-6-1-218,2 1 1,-3-3 158,-1 3 1,-6 0 284,-1 4 0,1-5 0,1-1 0</inkml:trace>
  <inkml:trace contextRef="#ctx0" brushRef="#br1" timeOffset="49">23139 4454 8613,'0'-6'459,"0"1"0,5 5-240,2 0 1,4 0 22,0 0 1,5 0-119,3 0 0,-1 0 54,1 0 1,0-2-156,4-1 1,0 1 79,0-1 0,0 1-128,0 2 0,-4 0-192,0 0 0,-5 0-390,1 0 0,-6 0-1084,-2 0 1691,-4 0 0,2 0 0,-5 0 0</inkml:trace>
  <inkml:trace contextRef="#ctx0" brushRef="#br1" timeOffset="50">23127 4580 7957,'7'0'848,"3"4"-454,-3-1 0,1 2-103,3-1 1,-2-2 45,7 1 1,1-1-98,2-2 0,-1 0-197,1 0 1,0 0 116,4 0 1,-1 0-660,-3 0 1,1 0-698,-5 0 0,0 0 259,-3 0 937,-1 0 0,1-5 0,-1-2 0</inkml:trace>
  <inkml:trace contextRef="#ctx0" brushRef="#br1" timeOffset="51">24201 3974 8083,'0'-11'0,"0"0"343,0-1 0,0 5 237,0-1 175,0 5-506,0-2 1,0 7 57,0 1 0,4 4 3,-1 4 1,3 1 49,-3-1 0,0 6-111,4 2 0,1 1 15,3-1 0,1 2 116,-1-1 0,1 2-102,-1 5 0,4-2-75,1 6 1,3-5 45,-4 5 1,4-1-250,-4 5 1,0-5 108,-3 1 0,-2-1-257,-2 4 0,0 1-42,-4-1 1,0 0-139,-4 0 0,-1-3 42,-3-1 0,1-1 106,-4 2 0,-1-2-106,-3-2 1,1-3 39,2 2 1,-2-5 166,2-2 0,-2-4-64,-1 4 1,-1-5 223,1 1 1,-2-2 83,-2-2 0,2 3-81,-2-2 1,2 4-49,2-8 1,-1 5-57,1-6 1,0 2 15,-1-1 0,5 1 11,-1-6 1,4 5-119,-3-4 1,4 1-52,-1-1-308,-2-3-104,5 4 130,-4-5-2569,5 0 3013,5 0 0,1-5 0,5-1 0</inkml:trace>
  <inkml:trace contextRef="#ctx0" brushRef="#br1" timeOffset="52">3803 7195 8140,'-7'0'107,"-1"0"1,4 0 249,-4 0 1,6 1 667,-2 3-816,-2-3 1,6 5 45,0-6 1,5 3 41,6 1 0,6 0-57,2-4 1,4 0-69,3 0 0,2 0 84,3 0 0,6 0-241,-3 0 1,4-4 59,0 0 1,-4-3 49,0 3 1,3-4-181,-6 5 0,3-5 65,-7 4 1,-5-4-643,-3 5 290,-5-1-1422,3 4 1294,-11 0 0,-6 1-1519,-7 3 1989,-3-3 0,-2 14 0,1-2 0</inkml:trace>
  <inkml:trace contextRef="#ctx0" brushRef="#br1" timeOffset="53">3872 7389 7380,'1'7'547,"3"-4"1,2-1-3,6-2 1,4 0 68,3 0 0,6 0-68,2 0 1,5 0-37,-2 0 0,2-2-227,-2-1 0,2 0-28,-5-5 1,2 6-363,-6-2 0,2-1 130,-6 1 1,-1 0-1637,1 4 1613,-5 0 0,8-5 0,-5-1 0</inkml:trace>
  <inkml:trace contextRef="#ctx0" brushRef="#br1" timeOffset="54">5105 6853 8126,'-6'0'677,"1"-2"-179,5-2 157,0 3-183,0-4 1,0 6-187,0 3 0,0 4-32,0 7 1,0 3-5,0 5 0,0 5-86,0 2 0,0 3-99,0 1 1,4 1 110,-1-1 0,5 1-96,-4 3 1,5-2-183,-2 2 1,0 0 84,0-4 1,-4 7-354,1-7 0,1-1 189,-2-2 1,2-6-34,-1 2 1,-2-4 102,1-4 1,2-2 78,-1-1-84,0-4 0,0 5-92,0-6 1,-1-3-352,-3-1 250,0-4-1123,0 7 707,0-9 725,0 4 0,-5-10 0,-1-1 0</inkml:trace>
  <inkml:trace contextRef="#ctx0" brushRef="#br1" timeOffset="55">4945 6921 8059,'2'-11'-322,"1"-1"1,0 1 129,4-1 0,1 1 904,3 0 0,1 0-185,-1 4 0,6-3-176,2 2 0,2-1-227,2 1 1,5-2 109,3 3 1,3 2-123,4 1 0,-2-1 139,2 1 1,-3 0-330,-1 4 0,-1 4-21,-2 0 1,-8 5-40,-8-2 0,-4 7 135,-3 1 0,-3 6-66,-5-2 1,-6 0 151,-6 4 0,-6-6-47,-8 10 0,-5-4-26,-7 7 0,2-4 35,-6 0 0,5 0-110,-1 0 0,2-5-213,2 2 0,9-9-839,2-3 1117,13 0 0,-6-9 0,10 3 0</inkml:trace>
  <inkml:trace contextRef="#ctx0" brushRef="#br1" timeOffset="56">5939 6613 8094,'0'-8'-528,"0"0"465,0 6 156,5-8 0,-4 7 205,3-4 204,-3 4-123,-1-2-38,0 5 118,-5 0-266,4 0 0,-5 1 86,2 3 0,1 2-95,-4 6 0,0 3 98,0 0 0,-3 6-81,2-2 0,-4 7 71,-3 5 1,3 2-63,-4 1 1,-1 7-23,-2 4 0,1 1-422,-1 3 0,1 3 385,-1 2 1,2-2-162,6 1 0,5-5 46,2 2 0,3-7-85,1-1 1,1-4 29,3 4 1,1-5-44,2 1 0,4-4 79,-4-4 0,7 0-123,1-4 0,1-2 1,-5 3 1,4-4 71,0-4 0,2 1 235,-2-5 0,-2 1-216,2-5 0,2-1 14,-2-2 1,0 2-34,-4-2 1,1-2 4,-1 2-3,1-6 19,-1 8-299,1-3 189,-6-1-660,4 4 503,-9-9 1,4 6-599,-5-4 1,2-1-19,1 2 895,-1-3 0,3-6 0,-5-2 0</inkml:trace>
  <inkml:trace contextRef="#ctx0" brushRef="#br1" timeOffset="57">6236 6990 8012,'0'-7'-145,"0"-3"354,0 4 207,0-1 112,0-3-110,-5 9-194,3 1 1,-4 6 57,2 6 0,3 0-32,-3 4 1,3-1-80,1 8 1,0-2 37,0 10 0,0-1-150,0 4 0,0-2-154,0 2 0,0-6 131,0 7 0,1-5-154,3 1 0,-3 0 48,3-4 0,1-2-28,-1-6 1,1 2 10,-1-6 1,-2 0-199,6-3 1,-5-1 61,0 0 0,2-3-297,-1 0 1,0-5-62,-4 5 0,1-5-821,3 0 1402,-3-1 0,4-2 0,-5 0 0</inkml:trace>
  <inkml:trace contextRef="#ctx0" brushRef="#br1" timeOffset="58">6247 7161 8035,'-6'-12'0,"-3"-3"286,5 0 1,0 0 174,4 3-68,0 1 0,0 3-81,0 1 0,2 4 29,1-1 1,0 8-194,5 4 1,-1 3 44,5 4 1,3 7-160,0 5 1,5 3 107,-1-3 0,-1 3-92,1-3 0,0 3-13,4-3 0,0 0-303,0-5 1,0 0 17,-1-3 0,-2-2-84,-1-6 0,-5 0 322,1 1 0,-3-5-38,0 1 0,-1-5 297,1 0 1,-5-1-91,1-2 1,-6 1 431,2 3-104,-2-3-229,-2 4 0,0-6 127,0-3 0,0 1 117,0-4 0,0-1 7,0-3 1,0-4-142,0-1 1,0-4-237,0 1 1,-2-4 74,-2-3 1,3-4-329,-3-4 1,3 0 147,1 0 0,0-1-182,0 1 0,0 1-159,0 3 1,0-3-250,0 2 1,0 3-190,0 2 0,0 1 305,0 3 0,0 3-279,0 0 1,0 5-228,0-2 436,0 4 1,1 2-17,3 2 0,-1 3-36,4 5 1,1 5 568,3 3 0,1 2 0,-1 1 0</inkml:trace>
  <inkml:trace contextRef="#ctx0" brushRef="#br1" timeOffset="59">6910 7184 8376,'-12'0'1830,"5"1"-1424,-1 3 0,2 2-206,-2 6 0,-1 0 43,5 3 0,-5-1-213,2 5 1,0-1 153,0 1 1,3 3-219,-4-3 0,6 2-17,-2 2-1,3 0 0,1 0 0,0 0-15,0 0 0,5-6 72,3-1 1,3-4-274,4 0 0,-2-6 105,2-2 1,3-3 164,1-1 0,-1-1-48,1-3 0,0-2 161,4-6 1,-1 0-3,1-4 1,-1 2 109,-3-5 1,1 2 36,-5-2 1,1-3-116,-5 3 0,-3-3 215,-1 0 0,-4-5-45,1 0 0,-8-1-471,-4 2 0,-7 2 132,-4-3 0,-4 4-845,-4 4 0,2 4-11,-5 7 1,-1 3 879,-3 5 0,-5 10 0,-2 3 0</inkml:trace>
  <inkml:trace contextRef="#ctx0" brushRef="#br1" timeOffset="60">7332 7161 8174,'-5'-6'37,"3"0"372,-6 6 90,5 0-87,-7 0 0,9 2-102,-3 2 1,3 2-196,1 5 0,0 5 144,0-1 0,1 5-181,3-1 0,2 6 103,6 2 1,-2 0-192,-2-4 0,2-1 47,-3 1 0,0 0-36,0 0 1,-4-5-127,1-3 1,1-2 137,-2-2 35,1 1 65,-4-1 303,0-5-304,0-1 0,-4-6-64,1-3 0,-2 2 6,1-6 1,1-1-98,-4-6 0,4 2 96,-1-2 0,-1-3-13,1-1 1,-1-2-123,2-2 0,1 0 118,-2 0 0,3-1-166,1-3 0,0 3 68,0-2 1,1 2-135,3 1 1,3 1 105,4 3 1,4 0-7,0 8 0,5-2 4,-5 9 0,5-3-7,-1 3 0,-1 0-171,1 4 1,-1 5 41,1 3 0,-3-2-475,-4 2 0,-2-1 703,-3 5 0,4-1 0,-5 0 0</inkml:trace>
  <inkml:trace contextRef="#ctx0" brushRef="#br1" timeOffset="61">7709 7161 8116,'0'-12'484,"0"6"1,0 0-8,0 2 9,0 3 1,0-3-84,0 8 1,0 2-131,0 5 0,0 2-156,0 2 1,0-1 70,0 5 1,1-1-184,3 1 0,-1 3 122,4-3 0,-3 2-103,4 2 0,-4-4-18,3 0 1,-4-4-195,0 5 0,3-7-173,-3 3 214,1-4 1,-3-1 90,3-4-25,-2 3 433,3-8-213,-5 3-26,0-5-35,0-5 29,0-2 1,-4-4-47,0-1 1,0-3 143,4 0 1,0-4-121,0 4 0,0-6 2,0 2 1,0-2-151,0-2 0,1 1 78,3 3 0,-1-1-170,4 5 0,0-4 69,0 4 1,4-1-46,-4 5 1,2 3 69,-1 1 0,2 4-133,-3-1 0,0 3 107,0 1 0,-3 0 18,4 0 0,-4 1-116,3 3 0,-3-1 103,4 4 0,-6 5 31,2 3 1,-3 1-29,-1 0 0,0-2 73,0 5 0,0-2-46,0 2 1,0-1-44,0-3 53,0-2 1,0 4 11,0-6 1,0-3 310,0-1-200,5-4 153,-3 2 0,4-5-72,-2 0 1,-3-1 116,3-3 1,-2 1-20,2-4 1,-1 3-108,4-4 0,-3 1-159,4-5 1,-4 0 99,3-4 0,1 4-196,3-4 0,1 0 117,-1 1 0,0-6-206,1 2 1,-2 2 47,-2-3 1,2 5-90,-3-4 165,4 5 31,0-2 0,-3 9 106,-1 4 0,-3 1-98,4 2 1,-5 7 68,5 4 1,-4 4-46,3 4 0,-3 7 35,4-3 0,-4 3-21,3 1 1,-3-3-92,4 3 1,-6-3 23,2-1 0,-1-2-119,0-2 1,-1-1 90,1-3 1,-1-2-21,-2 2 1,1-6-378,3-1 0,-3-1 167,3 5 1,-3-5 314,-1 1 0,0 0 0,0 3 0</inkml:trace>
  <inkml:trace contextRef="#ctx0" brushRef="#br1" timeOffset="62">8509 7252 8010,'6'-5'0,"-1"-5"363,-5-5 0,1 0-57,3 3 0,-3 5-615,3-1 0,-3 4 277,-1-4 515,0 1 0,-1-5-186,-3 1 0,3 3-123,-3 1 0,-1 3-19,1-4 0,-1 6-19,1-2 0,-2 3-44,-5 1 1,-1 0 108,1 0 0,-2 0-132,-2 0 1,1 5 28,-5 2 0,5 5-10,-1 3 1,-2-2-136,2 2 0,0 3 97,3 1 1,1-1-122,0 1 0,4-2 88,3 2 1,-1 2-53,2-6 0,0 4 74,7-4 1,-2 0-199,6-3 0,0-5 11,3 1 1,4-4 9,0 4 1,1-6 46,-5 2 0,2-3 48,2-1 0,-2-1-101,2-3 0,1 2 86,0-6 0,-1 0 52,-4-3 0,1-1-54,-1 1 1,-1 0 210,-2-1 0,1 1 27,-5-1 0,1 2 44,-2 3 1,-1-4-5,2 4-19,-3 2-338,-1-5 275,0 8-211,-5 2 0,2 10 114,-4 6 0,4 4-74,-1-1 0,3 3 13,1 0 1,0 1-13,0 0 0,0 0-239,0 0 0,4-5 89,0-3 1,4 1-327,0 0 1,2-5 178,2-3 0,-1-6-471,0 2 470,1-3 0,-1-1-269,1 0 601,-1 0 0,1-5 0,-1-1 0</inkml:trace>
  <inkml:trace contextRef="#ctx0" brushRef="#br1" timeOffset="63">8748 6807 7989,'-6'-22'161,"2"3"1,3-1 48,1 5 0,1-1 209,3 5 297,-3 0-149,4-1-191,-5 6 0,4 2-105,0 8 0,1 7 64,-1 8 0,-2 8-96,6 3 1,-4 5-48,3 3 1,-4 4-9,1 7 1,-3-2-29,-1 3 0,0 0-389,0 0 1,0-1 277,0-3 0,0-4-394,0 0 1,0-7 202,0 0 0,0-2 4,0-7 0,0 0 64,0-7 1,0 1 288,0-5 1,4 0 56,0-3-46,-1-1 1,1 1 429,0-1-560,0-5 1,-4 1-392,0-3 246,0-3-1432,0 4-420,0-5 1905,0-5 0,-5-2 0,-2-4 0</inkml:trace>
  <inkml:trace contextRef="#ctx0" brushRef="#br1" timeOffset="64">9319 6658 7182,'2'-10'-301,"2"3"384,-3-4 1,4 9 129,-5-6 0,1 6 71,3-2-72,-3 3-95,4 1 0,-5-2 112,0-1-15,0 1-105,0-3 1,0 7-10,0 1 8,-5-1 0,0 8-11,-2-3 0,-4 4 61,4 0 0,-3 2 7,-2 2 0,1-1-11,-1 5 1,0 0-36,-4 4 1,5 5 82,0 2 0,-1 4-74,5 4 0,-2-1-109,1 5 1,-1-1 78,5 1 0,-3 1-128,3-5 1,0 4 132,4-4 0,0-4-218,0-4 0,0 0-23,0 0 0,0-1-3,0-2 0,5-5 29,3 4 1,-2-8 45,2 5 0,-1-7-47,5 3 0,-1-5 76,1 2 0,-1-4 33,0 0 1,1-1-40,-1 0 1,1-3 50,-1 0 1,-3-5 76,-1 5 0,1-5-106,3 0 1,-3-1 220,0-2-155,-1 0 0,1 0-85,-1 0 60,-4 0 1,3 0-685,-2 0 217,-3 0-368,5-5 366,-6-2 449,-6-4 0,0-1 0,-5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01:56.711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12095" units="cm"/>
      <inkml:brushProperty name="height" value="0.12095" units="cm"/>
    </inkml:brush>
    <inkml:brush xml:id="br3">
      <inkml:brushProperty name="width" value="0.09071" units="cm"/>
      <inkml:brushProperty name="height" value="0.09071" units="cm"/>
    </inkml:brush>
  </inkml:definitions>
  <inkml:trace contextRef="#ctx0" brushRef="#br0">7401 1610 8142,'-7'-6'-1135,"1"0"1576,2 2 0,2 3 245,-6-3-471,0 3 0,-3 1-64,0 0 1,-1 1 46,1 3 1,1-2-122,2 6 0,-3-1 76,-1 5 0,1 0-57,-4 4 0,2-2 20,1 5 0,-3 0-17,0 4 0,0-1-114,3 1 1,1 0 144,-1 0 1,5 1-149,-1 3 1,2-3 75,-2 2 1,3-1-97,5-3 0,0 1 110,0 0 1,5-4-197,3 0 1,-2-4 34,2 4 1,-1-5-111,5 2 0,1-4 87,2 0 1,-3-2 80,4-3 0,-2 2 28,1-5 1,3 0-36,5-4 0,-4 0 180,0 0 1,1-5-105,7-3 1,-3-2 62,2-1 1,-2-5-41,-1 1 1,0-5 133,0 1 1,0-3 71,0-1 1,-4-1-116,0-2 1,-5 0 157,1-4 0,-4-1-119,-3-3 1,1 0 76,-5 0 0,-6-1-111,-5 1 0,-5 1-111,-3 3 0,-7 2 20,-4 5 1,-6 5-161,2 3 1,-3 4-370,-2 3 0,1 3 233,0 5 0,3 6-806,1 6 0,6 0 1036,1 7 0,5 5 0,7 6 0</inkml:trace>
  <inkml:trace contextRef="#ctx0" brushRef="#br0" timeOffset="1">17817 1371 8119,'-7'0'-120,"-2"-2"322,6-2 513,-1 3-128,4-4 66,0 5 0,0 5-291,0 3 1,0 3-179,0 4 1,0 3-1,0 5 1,0 0-105,0 0 1,0 3 95,0 1 0,0 5-213,0-2 0,0 3 72,0 1 1,4 1-163,-1-1 1,2-1 58,-1-3 1,-3 2 26,3-5 0,-2-2 41,-2-6 1,0 2 54,0-6 1,0 0 130,0-4 1,0 1-91,0-1 0,0-3 241,0-1-141,0-4-528,0 2 97,0-5 1,0-5 0,0-1-1</inkml:trace>
  <inkml:trace contextRef="#ctx0" brushRef="#br0" timeOffset="2">11033 4546 8125,'0'-7'-572,"-6"2"909,5 5-209,-9 0 1,4 0 10,-6 0 1,5 0-19,-1 0 0,0 4 23,-3 0 1,0 5 86,-1-2 1,1 5-83,-1 3 1,1-1 55,0 5 1,-1 0-58,1 4 0,1 0 14,2-1 0,-2 3-192,2 1 0,3-2 109,1 3 1,-1-3-66,1-1 1,1-2 57,3-2 1,5 3-192,2-3 1,3-2 103,2-2 1,-1 1-134,1 0 0,4-3-7,3-5 0,-1 1-21,1-5 0,-1 0 167,1-4 0,2 0-2,-2 0 1,3 0 66,1 0 0,-4-5-93,0-3 0,0-2 164,4-2 0,-4-3-74,0 0 1,-1-5 153,1 1 1,1-3 49,-5-1 0,-1-5 72,-6-2 0,1 1-29,-6-2 0,1 1-122,-4-5 1,-5 1-222,-2 0 0,-7 1 127,-2 2 0,-8 0-152,1 4 1,-7 5 62,-1 7 0,-3 8-701,-4 3 0,-4 13 76,-7 6 304,7 10 1,-8 10 0,10 5 0</inkml:trace>
  <inkml:trace contextRef="#ctx0" brushRef="#br0" timeOffset="3">13808 4591 6976,'0'-6'1286,"0"-4"-1019,0 8 0,-1-3 418,-3 5-427,2 0 1,-8 0-227,3 0 1,-2 2 124,1 1 0,-2 4-171,2 4 0,0 2 82,0 2 1,-2-1-63,2 5 0,2-4 6,-2 4 0,4-1 58,-3 1 0,3 1-127,-4-4 0,6 4 129,-2-1 1,-1-1-143,1 1 0,0-4 75,4 4 1,0-5-111,0 1 0,2 1 29,1-5 0,4 3 38,4-6 1,-3 0 18,-1 0 1,1 1 9,3-5 0,5-1 7,-1-3 1,0 0-10,-3 0 1,-1 0 181,0 0 1,5-1-96,-1-3 0,4-2 156,-4-5 0,2-2 13,-2-2 0,-2 1 44,2-5 0,-3 0-200,0-4 0,-5 0 42,1 0 1,-5-5-90,0-2 0,-1 1 85,-2-2 1,-5 5-208,-3-5 0,-7 7 41,-4 1 1,-3 7-345,-1 8 1,1-1-110,-1 5 0,-3 2-298,3 6 0,-2 3 790,6 8 0,3 3 0,-1 5 0</inkml:trace>
  <inkml:trace contextRef="#ctx0" brushRef="#br0" timeOffset="4">20683 4260 8135,'0'-8'0,"0"1"0,-1 3-84,-3-4 314,3 6 476,-4-8-145,5 8 232,-5-3-254,3 0-83,-3 4-251,5 1 0,0 8 35,0 7 0,0 3-214,0 4 1,0 1 160,0 0 1,4 5-161,0 2 1,0 2 73,-4-1 0,0 2-141,0-3 0,0 3-31,0 1 0,0-4-34,0-4 0,0-2 111,0-1 0,-2-1 20,-1-3 1,1 1 138,-1-5 0,0-1-66,-1-6 141,3 2-175,-4-4 0,5 2-41,0 0-268,0-6-540,0 3 177,0-5 0,-5 0 1,-1 0-1</inkml:trace>
  <inkml:trace contextRef="#ctx0" brushRef="#br0" timeOffset="5">23790 4249 7969,'0'-7'0,"0"-3"243,0 2 197,0 3-4,0-5-147,0 9 0,0-5 185,0 2-341,0 3 25,5-5 0,-4 12 2,3 1 1,-3 3 41,-1 2 0,4 3-164,0 0 1,0 5 93,-4 0 0,0 2-143,0 5 1,-2-3-47,-2 3 1,3 1 177,-3-2 0,2 5-146,-2-5 1,3 5 72,-3-4 1,3 0-71,1 0 0,-4-3 81,0 3 0,0-4-152,4-4 1,0 1 130,0-5 0,0 1 69,0-5 0,0 0 98,0 1-85,0-1 1,-4 1 232,1-1-203,-1-5-30,4 5 1,0-9 71,0 6-202,0-6 216,0 3-3054,0-5 2384,0-5 0,-4 3 464,0-6 0,-10 0 0,2-3 0</inkml:trace>
  <inkml:trace contextRef="#ctx0" brushRef="#br0" timeOffset="6">9662 6967 8042,'-4'-8'-107,"0"0"-29,1 6 212,3-8 0,-4 7 109,0-4 0,-1 4 433,1-1-430,3-2 1,-9 5-131,2-3 1,2 3 209,-2 1-221,1 5 0,-5 1 48,1 5 0,-1 2 51,1 2 1,-1 3-121,1 5 1,0 1 38,-1 3 1,2 2-56,2 5 0,0-1 79,4-2 0,-4 0-151,4-4 1,0 3 35,4-3 0,2 4-46,2-5 0,2-3-26,5-4 0,2-5 118,2 1 1,3-2-44,5-2 0,0-3 16,0 0 1,3-6-45,1 2 0,5-7 40,-2 0 0,-1-10 151,2 2 0,-5-9-135,5 1 0,-10-2 176,2-2 0,-8 4-47,1 0 1,-5-4-84,-3-4 0,-3 1-22,-5 3 1,-5-4 47,-3 1 1,-7-6-213,-4 2 1,-3 0 52,-1 0 0,1 4-244,-1 0 1,-1 6 71,-3 0 0,3 7-137,-3-3 1,7 9-219,1 3 0,4 3 217,-4 1 0,6 1 392,1 3 0,1 7 0,5 7 0</inkml:trace>
  <inkml:trace contextRef="#ctx0" brushRef="#br0" timeOffset="7">10062 7458 7971,'-4'-8'0,"0"1"443,0 4-9,4-2 791,0 5-1021,5 0 0,-3 5-151,2 3 1,1 2 79,-2 1 1,5 4-167,-4 1 1,0 4 85,-4-1 0,0 3-206,0 0 1,0 3 72,0 1 0,-2-5-219,-1 1 0,-3-1-146,-1 2 0,-2-6 224,5-2 0,-3 2-306,3-2 293,0 0 1,4-3 233,0-1 0,-5-4 0,-1-2 0</inkml:trace>
  <inkml:trace contextRef="#ctx0" brushRef="#br1" timeOffset="8">10324 6921 8219,'0'-8'-17,"0"1"0,0-1 29,0-3 0,0 3 116,0 1 111,0-1 567,0 2-245,0-5-226,0 10 60,0-4-6,0 5-219,0 5 0,2 5 48,2 6 0,-2 0-151,6-1 1,-5 4 61,5 8 1,-2-2-100,2 6 1,1-5-24,-5 5 0,3-6-105,-3 2 0,0 1 161,-4-2 0,4-3-132,0-4 1,-1-3 188,-3 3 1,0-5-68,0 1 1,0-6 64,0-2 1,0-3-6,0 4-448,0-6 287,0 3-3594,0-5 1960,-5 0 1682,-1 0 0,-5-5 0,-1-1 0</inkml:trace>
  <inkml:trace contextRef="#ctx0" brushRef="#br1" timeOffset="9">10530 6613 8267,'-5'-12'256,"4"5"709,-3-1-100,-2 5-7,4-2-235,-3 0-116,5 4 0,0-4-377,0 15 0,0 3 102,0 10 0,1 0 8,3-1 1,0 2-80,7 3 0,-2 1 78,7 2 0,1 2-197,2-5 0,3 3 115,1-3 0,-4 3-90,0-3 1,-1 9 73,1-2 1,-3 4-286,-4 0 0,-2-2-76,-3 2 0,-2 1-47,-5-1 0,0-1-43,0-7 0,-5 2 73,-2-5 1,0 3-19,0-3 1,-1-1 90,-3-3 1,-1-1-158,1-3 1,0 1 133,-1-5 1,4 4-28,1-3 0,1-1 82,-2-4 1,-1-3-69,5 0-66,-5-1 1,7 1-56,-6-1-658,6-4 207,-3 2 772,5-5 0,0-5 0,0-1 0</inkml:trace>
  <inkml:trace contextRef="#ctx0" brushRef="#br1" timeOffset="10">11021 6978 8052,'-4'-7'60,"1"-1"19,-6 0 0,7 1 188,-1-1 1,3 6-74,3-2-70,-1 2 305,3 2 0,0 0-96,2 0 0,4 4-172,0 0 0,0 5 15,1-1 1,-1 2 46,1 1 0,0-1-50,4-2 0,-4 2-57,3-2 0,2 1-7,-2-2 0,0 2-162,-3-5 0,4 3 23,3-3 0,-1 4 131,1-4 1,-4 1-152,4-1 1,-5-3 70,2 3 1,-4-2-88,0 2 1,-1-3 95,1 3 1,-5-3 72,1-1-2,-6 5-41,9-3 1,-10 4 4,3-2 1,-3-2-20,-1 6 1,-5 0-38,-3 3 0,-6 0 48,-1 1 1,-7 1-122,0 2 0,-3-1 100,-5 5 1,1-4-111,-2 4 1,2-5 24,3 1 1,5 2-13,-2-2 0,8-4-71,0-3 1,2 0 14,2 3-997,4-5 421,2 5 693,5-10 0,11 4 0,1-5 0</inkml:trace>
  <inkml:trace contextRef="#ctx0" brushRef="#br1" timeOffset="14">12437 6419 8125,'0'-7'383,"0"-3"308,0 9 168,0-9-281,-5 8-309,4-3 0,-4 7-31,5 1 0,0 4 16,0 4 0,5 1 112,3-1 1,2 5-92,1 3 0,2 3 15,2 1 0,-1 0-97,5 0 0,-1-1 46,1 1 0,2 0-101,-2 0 1,2 4 76,-2-1 1,2 5-117,-2-5 1,-2 6 116,-2-1 0,-2 2-362,-2 1 1,-3 4-113,-1 0 1,-4 0-91,1-4 0,-3 1 116,-1-1 0,0 0 71,0 0 1,0 1-59,0-1 1,0-1 109,0-3 1,-1 3-51,-3-2 0,-2-2 45,-6 1 1,1-4-15,-1 0 1,1-1 59,0-3 1,3-10 24</inkml:trace>
  <inkml:trace contextRef="#ctx0" brushRef="#br1" timeOffset="15">13088 7127 7861,'0'-7'895,"2"2"-71,1 5-118,-1 0-190,8 0-277,-4 0 1,2 0-613,-1 0 373,-4 0-669,2 0 625,-5 0 0,0 5 1,0 2-1</inkml:trace>
  <inkml:trace contextRef="#ctx0" brushRef="#br1" timeOffset="16">13671 6738 8099,'-7'-5'-1781,"2"3"2510,5-6-229,0 6 1,0-9-134,0 4 0,0 0-27,0 0 1,0 3-113,0-4 1,-1 1 44,-3-5 0,2 5-24,-6-1 0,4 2-186,-3-2 0,-2-1 71,-6 5 0,2 1-231,-2 3 0,-3 0-113,-1 0 0,-3 5 137,-1 2 1,4 5-35,0 3 0,2 3 30,-2 5 1,2-1-62,6 1 0,1 0 108,2 0 0,3 0-202,5 0 1,1-4 31,3 0 1,2-5 105,6 1 0,0-6 185,4-2 1,-2-4-111,5 1 1,-4-3 217,4-1 1,-1-1-73,1-3 0,1-2 82,-5-6 1,2 2-33,-2 2 0,-2-6 33,2 3 1,-4-3-31,-3 3 0,1-1 149,-5 1 1,-1-1-177,-3 1 1,0 0 13,0-1 0,0 5 91,0-1 36,0 5-392,0-2 1,0 7 66,0 1 0,0 5-23,0 7 1,0 3 47,0 5 1,0 0-161,0 0 0,2 4 7,1 4 1,-1 2-164,2 1 0,-3-3-79,-1-1 0,0-3 118,0 3 0,4-8 293,-1 1 0,2-8-143,-1 0 1,-2-2 238,1-2 0,-1-3 37,-2-1-160,5 1 0,-4 0-424,3-1 269,-3-4-931,-1 2-746,0-5 1849,0-5 0,5-2 0,1-4 0</inkml:trace>
  <inkml:trace contextRef="#ctx0" brushRef="#br1" timeOffset="17">13831 6955 8099,'0'-6'546,"0"-4"505,0 9-724,-5 6 0,3 6-91,-1 8 1,-3 3-293,3-3 0,-5 6-42,4 2 0,0-1-89,4-3 1,0 0 188,0 0 0,0-4-103,0 0 0,2-5-123,1 1 1,0-2 55,5-2 1,-1-3 106,5-1 0,-1-4-3,1 1 1,-1-3 343,0-1 0,5 0 4,-1 0 0,4-5 6,-4-3 0,5-6-42,-1-1 1,-1-1-64,1 0 0,-1-1 46,1-6 1,1 0-50,-4 0 1,-5 0-166,-3 1 0,-6-1 135,2 0 1,-4-1-308,-4-3 1,-7 3 2,-8-3 1,-3 3-4,-1 1 1,-5 4-117,-2 0 0,1 7 69,-2 0 0,2 2-33,-1 6 0,3 2 48,8 5 0,-1 4-280,4 4 0,2 1 88,7-1 1,2 6 378,5 2 0,-5 2 0,-2 2 0</inkml:trace>
  <inkml:trace contextRef="#ctx0" brushRef="#br1" timeOffset="18">14482 6693 8024,'0'-7'1487,"0"2"-1007,0 5 1,0 5-154,0 3 1,-4 3-131,0 5 0,-4 1-84,5 6 0,-2 5 75,1 3 0,-3 2-247,-4 1 0,-4 0 119,0 0 0,-5 4-417,5 0 0,-5 4 222,1-4 0,-1-1-124,1-6 1,2-3 6,6-6 1,-1 0 29,1-3 1,3 1 336,1-4-160,4-1 0,-2-4 184,5 1 1,0-5-101,0 1-425,0-6 278,0 3-116,0-5 0,5-10 0,1-2 0</inkml:trace>
  <inkml:trace contextRef="#ctx0" brushRef="#br1" timeOffset="19">14265 6658 8197,'-4'-11'583,"0"0"-377,0-1 0,4 4 103,0 1 527,0 4-275,0-2-792,5 10 1,-3 3 182,1 7 0,0-2-821,1 2 0,-3 3 869,3 1 0,2 2 0,1 2 0</inkml:trace>
  <inkml:trace contextRef="#ctx0" brushRef="#br1" timeOffset="20">14447 7287 7974,'-6'0'2009,"1"0"0,6 0-1071,3 0-596,-3 0 0,9 0-60,-2 0 0,-2 0-270,2 0 0,-4 0 193,3 0-2236,1 0 1251,3 0 780,-4 0 0,8 0 0,-2 0 0</inkml:trace>
  <inkml:trace contextRef="#ctx0" brushRef="#br1" timeOffset="21">15064 6795 8187,'0'-6'-174,"0"-4"1142,0 9 31,0-4-377,0-1-140,0 5-116,0 6 1,4 8-107,0 10 1,3 0 0,-3 0 0,4 4-16,-4 4 0,3-2 16,-3 2 0,0-2-1,-4 1 1,0 2-16,0-5 1,-1-1 14,-3-3 1,2-1-1,-1-3 1,1-2-16,2-1 1,0-4-1903,0 4 1,0-8 1350,0 0 339,0-5-872,0 7 336,0-9-1173,0 4 22,0-5 1654,0-5 0,0-1 0,0-6 0</inkml:trace>
  <inkml:trace contextRef="#ctx0" brushRef="#br1" timeOffset="22">14904 7001 8041,'-5'-6'1290,"4"1"-989,-4 5 0,6 0 41,3 0 0,2 0-74,6 0 0,-3 0 67,2 0 0,-1 0-104,9 0 0,0 0 83,4 0 0,1 0-53,3 0 0,2-6-29,5-1 0,-3 1-64,-1-2 1,-3 0 90,3-3 1,-4-1-205,0 1 0,-5 3 39,-2 1 0,-7 3-403,0-4 0,-5 6 197,-3-2 1,-4 3-1601,0 1 964,-10 0 748,-3 5 0,-13 1 0,2 6 0</inkml:trace>
  <inkml:trace contextRef="#ctx0" brushRef="#br1" timeOffset="23">15784 6521 8170,'0'-7'179,"0"-1"118,-5 6 0,2-4 215,-5 6 98,6-5-93,-3 4-277,5-4-123,0 5 0,0 5 48,0 3 0,0 3-37,0 4 1,0 8 63,0 8 1,-4 2-152,0 1 1,0 1 61,4 4 1,-3-3-170,-1 6 1,0-4 124,4 4 0,0-1-121,0 1 1,0 1 46,0-5 1,1 0-36,3-4 1,-1-1-70,4-2 1,-3-3 47,4-6 1,-5 0-41,5-3 1,-4-2 83,3-6 1,-3 0-176,4 1 136,-6-1-488,9 1-144,-10-6-223,4-1 420,-5-5 1,-4-1-12,0-3 512,-5-2 0,3-11 0,-5-1 0</inkml:trace>
  <inkml:trace contextRef="#ctx0" brushRef="#br1" timeOffset="24">15601 6613 8262,'1'-12'0,"3"1"0,-1-1 177,4 1 1,-3 0 106,4-1 1,-1 2-272,5 2 0,3 0 153,0 4 0,0-4 102,-3 4 1,4-3-211,3 3 1,-1 0 133,1 4 0,0 0-54,4 0 1,1 0 45,3 0 1,-3 0-169,2 0 0,-1 5 103,-3 3 1,-3 2-181,0 1 0,-6 5-25,-1-1 1,-2 5-41,-6-1 0,-2 6 24,-6 2 0,-3 4 133,-9-5 0,-3 6-7,-7-2 0,-3-2-22,-6-1 1,2 1 32,3-1 0,-2-2-89,5-6 1,5-3-1,3-4 0,6-1-205,1 1-452,1-6 6,10-1 1,1-6 93,7-3 611,9-2 0,1-6 0,6 1 0</inkml:trace>
  <inkml:trace contextRef="#ctx0" brushRef="#br1" timeOffset="25">16446 6350 8127,'0'-11'-182,"0"-1"580,0 6 1,0-1 346,0 4-445,0 1 1,-5-1-64,-3 6 0,-2 4 2,-1 4 1,-1 4 25,1 1 1,-4 4-12,-1-1 0,-4 8-98,1 3 1,-6 8 43,-2 4 0,4 2-119,4 2 1,0 4-340,-4-1 0,6 4 294,1-3-1,5-1-194,3-3 0,-1 0 99,6-1 1,-1 1-211,4 0 1,4-7 134,-1-5 1,6-1-20,-1-6 1,3 3 49,5-3 0,-4-1 14,4-7 0,0 2 77,-1-2 1,2-1 175,-2 1 1,-2-5-138,2 1 0,-6-2-56,-2-2 0,1 1 140,3-1 1,0 1 56,-4-1-124,3 0 1,-7 1-31,4-1 16,-4-4-232,2 3 1,-4-9-38,3 3-1000,-3-3 640,5-1 600,-6 0 0,0-5 0,0-1 0</inkml:trace>
  <inkml:trace contextRef="#ctx0" brushRef="#br1" timeOffset="26">16595 6773 8043,'0'-12'134,"-4"5"260,0-1 90,0 5-187,4-2 1,0 7 46,0 1 0,0 5-228,0 7 1,0 4 143,0 8 0,0 0-128,0 7 1,0-2 98,0 6 0,0 1-224,0-1 1,0 1-133,0-1 1,0-6-47,0 2 1,0-7 53,0 0 0,0-7-94,0-1 1,0-5-319,0 1 1,0-6-94,0-1-178,0-6 133,0 3 409,0-5 0,5-10 0,2-2 1</inkml:trace>
  <inkml:trace contextRef="#ctx0" brushRef="#br1" timeOffset="27">16549 6910 8043,'0'-18'252,"0"3"0,0 6 444,0 1-451,0 6 1,1-3 93,3 5 1,2 1-59,6 3 1,-1 2-75,1 5 0,3 6-17,0 2 1,4 4-67,-4 3 0,4 2-277,-4 3 0,6 0 169,-2-4 1,-1 2-362,1-6 1,-5 1 225,1-9 0,-2 1-15,-2-5 1,0 1 110,1-1 1,-1-5 159,1-2 0,-5-3-37,1-1 0,-4 0 185,3 0 442,-4 0-462,2 0 0,-5-5 50,0-2 0,0-3 95,0-2 1,0-3-50,0 0 1,0-6-82,0 2 0,-1-3-168,-3-5 0,3 1 17,-3-4 0,1 0-95,-1-5 0,3-1-3,-3 1 1,3-5-261,1 5 1,0 0-303,0 4 0,0 0 241,0 4 0,0 2-259,0 6 0,0 2-190,0 6 27,5-1 1,0 5 21,3-1 0,-2 5-134,-2 0 0,-2 3 824,6 3 0,0 9 0,3 6 0</inkml:trace>
  <inkml:trace contextRef="#ctx0" brushRef="#br1" timeOffset="28">17154 6921 8181,'0'-8'0,"0"1"36,0 4 0,0-3 388,0 2 127,0 3-4,0-4-57,-5 5-330,-1 0 0,-6 4 100,1-1 0,-4 6-183,-1-1 0,1 6 26,4 1 0,-1 2-105,1-2 0,0 3 25,-1 4 0,4 5-158,1 0 1,4-1-74,0-3 0,3 0 111,3 0 1,7-2-104,6-2 0,0 2 43,-1-6 1,3-1 42,5-6 0,-4 0 126,0-4 0,-1 0 1,1-4 1,2-1 228,-1-3 1,1 1-85,2-4 1,-2-5 37,-1-3 1,-4-1-77,-5 0 1,0 4-130,-4-3 0,-2-2 110,-5 2 1,-1-5-146,-3 1 0,-6 1-31,-5-1 1,-2 1-242,2-1 1,-3-1-238,-4 4 0,0-1 240,3 5 0,-1-1-213,4 10 1,1-5-265,4 4 790,-1 0 0,1 4 0,-1 0 0</inkml:trace>
  <inkml:trace contextRef="#ctx0" brushRef="#br1" timeOffset="29">17417 6944 7676,'0'-6'-61,"0"2"387,0 8 1,0 2 178,0 5 1,1 2-103,3 2 1,-2 3-286,6 5 0,-5 0 103,0 0 1,0-1-250,1 1 1,-3-1-12,3-3 1,-2 1-86,2-5 1,-3 1 16,3-5 225,-2 0-177,-2 1 3,0-6 403,0-1-203,0-5 41,-6-5 0,4-1-46,-6-6 1,6 1 91,-2 0 0,1-2-84,0-2 1,1 1 22,-1-5 1,1 0-142,2-4 0,2 0 96,1 0 1,0 0-330,4 0 1,1 2 121,4 2 0,-1 2-274,0 6 1,2-1 19,2 1 1,-2 5-137,2 2 0,-2 3-58,-2 1 0,1 0-1041,-1 0 1571,-5 5 0,10 6 0,-4 7 0</inkml:trace>
  <inkml:trace contextRef="#ctx0" brushRef="#br1" timeOffset="30">17702 7024 7959,'7'-5'-169,"-2"3"642,-5-3 181,0 5-432,0 5 1,0 6-63,0 4 0,0 0 39,0-3 1,0-1-90,0 0 1,0 5-138,0-1 0,0 0 66,0-4 1,1 1-240,3-1 155,-3 1-21,4-1 0,-4-1 132,3-2-198,-2-3 189,3-5 467,-5 0-282,0-5 0,0-1-100,0-6 0,0 1 80,0-1 1,0 0-112,0-4 0,0 2 17,0-5 0,0 0-47,0-3 1,0 0-105,0 3 0,3 1-82,1 3 0,1 2 56,-1-2 0,-3 6-216,3 1 181,3 6-102,-6-3 1,8 6 41,-6 3 1,3 2-2,-3 6 1,-1 3 41,1 0 1,3 2-87,-3-2 1,5-2-60,-4 2 0,3-2 78,-3-2 0,4-3 230,-4-1 0,4-4-121,0 1 1,-2-3 156,2-1 0,0 0 25,3 0 0,-3-1-99,-1-3 1,1 1 31,3-4 1,1-1 132,-1-3 1,1-1-38,-1 1 0,-3-1-95,-1 1 0,1-1-27,3 1 0,-1-2 82,-2-2-132,2 2 1,-5-3 62,3 4 0,1 5 159,-5-1-167,4 6-21,-6-3 0,3 10 1,-5 2 0,0 3 19,0 2 0,0 4-94,0 3 1,0-1 91,0 1 0,0 0-317,0 4 1,0 0 88,0 0 0,0-5-286,0-3 0,0-3-343,0 0 37,5-1 790,1 1 0,6-6 0,-1-1 0</inkml:trace>
  <inkml:trace contextRef="#ctx0" brushRef="#br1" timeOffset="31">18353 7024 7905,'0'-12'0,"5"-3"479,3 0 1,-2-2-171,2 2 1,-5 3-355,0-4 0,-1 4 422,-2 0 1,0 1-82,0-1 1,-2 1-212,-1 0 0,0 3 95,-5 0 1,1 6-224,-5-2 1,0 4 77,-4 4 0,2 2-92,-5 6 0,4 0-40,-4 3 1,5 3 117,-1 5 0,2 1-101,2 3 1,3-3 68,1 3 1,4-3-75,-1-1 1,3-4 101,1 0 1,5-5-222,3 1 0,2-4 60,1-3 1,1 1-4,-1-6 1,2 1 137,2-4 1,-2 0-8,2 0 1,-2-1 49,-2-3-85,6-2 1,-5-6 198,3 1 0,-6 1-83,-1 2 1,-2-2 87,2 3 1,-3-4-69,-5 0 1,4 3 126,0 1-168,-1-1 6,-3 2-354,0 1 264,0 5 0,0 5-65,0 2 0,0 4 95,0 0 0,-3 4-14,-1 0 1,0 4-18,4-3 1,0 4-11,0-1 0,0-3-152,0 0 0,4 0-232,0-1 1,3-3 0,-3-5 1,5-3 120,-1 4 0,-2-6-474,2 2 787,-1-2 0,10-8 0,0 0 0</inkml:trace>
  <inkml:trace contextRef="#ctx0" brushRef="#br1" timeOffset="32">18605 6556 7972,'6'-12'-730,"-2"1"1075,-3-1 258,-1 6 1,1 1 45,3 5-339,-3 5 1,4 4 36,-5 10 1,0 2-83,0 14 1,4-2 3,0 9 1,4-4-47,-5 4 1,3-1-196,-3 5 0,-1-4 106,1 0 1,-1-5-100,-2 1 1,0-7-77,0 0 1,0-6-136,0 2 0,0-4 25,0-4 0,4-1 53,-1-3 1,1-3 4,-4 4 0,0-7 74,0-2 1,1 0-656,3 0 211,-3 3-1221,5-8 1684,-6 3 0,0 0 0,0 1 0</inkml:trace>
  <inkml:trace contextRef="#ctx0" brushRef="#br1" timeOffset="33">19084 6384 9102,'-6'5'592,"-4"2"-217,2 4 1,-3 2-109,-4 2 1,2 4-47,-2 8 1,-2 2-27,2 5 1,0 0 57,3 1 0,1 4-117,-1 3 1,1 1 99,0-1 0,3 2-194,0-2 0,4-2 86,-3-2 1,4 1-275,0-1 1,1 0 12,2-4 0,0-3 6,0-1 1,5-4-24,3 0 1,2-2 99,2-1 1,-5-1-96,1-3 0,-1 1 117,5-5 1,-1 2-103,1-2 1,-1-2 65,0 2 0,0-6 2,-4-1 1,2-5 44,-5 5 0,1-4-13,-1 3-473,-3-4 137,4 2-965,-5-5 763,0 0 1,5-10 0,2-3 0</inkml:trace>
  <inkml:trace contextRef="#ctx0" brushRef="#br1" timeOffset="34">19164 6784 8070,'0'-19'412,"0"0"1,0 4 188,0-4-487,5 5 556,-3-3 230,8 11-681,-9 1 0,8 7 43,-5 6 1,5 6-77,-2 13 1,0 2 46,0 5 1,-4 2-134,0 2 0,3-2-20,-3 6 0,1-1-95,-4 1 1,0 0 96,0-8 0,1 1-105,3-8 0,-2 0-300,1-4 0,-1-4 184,-2 0 0,1-9-1051,3 1 483,-3-2-1663,4 3 2370,0-6 0,1-1 0,6-5 0</inkml:trace>
  <inkml:trace contextRef="#ctx0" brushRef="#br1" timeOffset="35">19450 7195 8014,'6'0'696,"4"0"0,-7 4-343,4 0 1,-4 5-126,1-2 0,1 5-104,-1 3 1,-1-1-49,-3 5 1,0 0-180,0 4 1,0-4-1,0 0 1,-1-1 123,-3 1 0,2 1-340,-6-5 0,4 0 150,-3-3 1,4-1-434,-1 1 1,-1-5 19,2 1 582,-1-6 0,4 9 0,0-5 0</inkml:trace>
  <inkml:trace contextRef="#ctx0" brushRef="#br1" timeOffset="36">19735 6693 7890,'0'-12'3,"0"1"103,0-1 88,5 1 1,-3 3 228,1 1 126,4 4-136,-6-2 1,4 6-141,-5 3 1,0 4-2,0 7 0,0 2-58,0 2 0,0 6 3,0-2 1,1 7-130,3 1 0,-3 2 113,3 1 1,-2 0-45,-2 0 0,0-1-50,0-2 0,0 1-190,0-6 0,0 1-126,0-4 1,0-2 149,0-2 0,0 2-203,0-6 197,0 0-261,0-3 60,0-1-1389,0-5 299,0 4 1356,0-8 0,-6 3 0,0-5 0</inkml:trace>
  <inkml:trace contextRef="#ctx0" brushRef="#br1" timeOffset="37">19998 6384 7937,'-5'-6'782,"4"1"-249,-4 5 6,5 0 199,-6 0-462,5 5 0,-4 3-1,5 7 1,1-1-47,3 5 0,-1 0 42,4 4 0,1 1-20,3 2 0,0 0-29,-4 4 1,3-3-168,-2 3 1,2 1 144,1 3 1,-3 0-293,0 1 0,-2 3 78,2 0 1,1 5-83,-6-1 1,1-2 21,-4 2 0,0-5-125,0 1 1,0-2-22,0-2 0,-1-1 125,-3-3 0,3 0-120,-3-4 0,-1-2 84,1 3 0,-1-7-28,1-1 1,2-4 60,-6 5 0,4-7-28,-3 3 0,3-4 24,-4 0 0,4-2-197,-3-2 1,3 0-28,-4-4 1,5 0-346,-5-4-536,5 0 456,-2 0 1,5-1 750,0-3 0,0 3 0,0-4 0</inkml:trace>
  <inkml:trace contextRef="#ctx0" brushRef="#br1" timeOffset="38">20706 6773 7923,'6'-12'891,"-1"6"224,-5 1-119,0 5-834,-5 0 0,-1 1 29,-5 3 0,-2 7-93,-2 8 0,-3 3 95,-5 1 0,0 0-272,0-1 1,-2 1 61,2 0 0,-2-1-107,6-3 1,-2 1 13,2-5 0,3 2-15,5-2 1,-1-4 275,1 1 1,-1-1-89,1-3 193,-1-3-141,1 5-38,5-4 1,1 2 0,5 0 0,0-5 15,0 5 0,5-4 19,2 3 1,7 0 65,1 0-102,6 4 0,-5-9 28,3 6 0,3-5 14,-3 5 1,-1-5 0,-1 2 0,0-1 0,-2-1 356,2 0-381,-5-2 0,1-1-131,-5 0-2750,-6 5 2629,8-4 91,-8 5-4780,3-6 4847,-5 0 0,0 5 0,0 1 0</inkml:trace>
  <inkml:trace contextRef="#ctx0" brushRef="#br1" timeOffset="42">21643 6213 7968,'0'-6'1377,"0"1"780,0 5-1899,5 0 0,-3 6 14,6 5 1,-1 2 48,5 6 1,3 0-99,0 4 1,6 4 2,-2-1 0,2 6 11,2-2 1,0 3-35,0 2 0,0 4 48,-1 3 1,1 0-199,0 3 0,-1-5-277,-3 5 1,-3-1-9,-4 1 1,-2 1-284,-3 0 0,-2-5 291,-5 1 1,0-1-122,0 1 1,-1-3 71,-3-5 1,2 1 59,-6-1 1,2-5 6,-2-2 1,-2-3 254,2-1 0,0-2-41,0-2 0,-2 2 59,2-6 1,-1 0 162,2-3 0,-3-1-273,2 0 1,2 0-56,-2-4 70,0 3 0,1-7-223,-1 4 155,6-4-674,-3 2-189,5-5 662,0 0 0,5-5 0,1-1 0</inkml:trace>
  <inkml:trace contextRef="#ctx0" brushRef="#br1" timeOffset="43">22419 6910 7936,'0'-12'1402,"0"1"0,1 4-566,3 4-268,-2-4 553,3 6-742,-5-4 1,0 6-112,0 3 1,0-1-779,0 4 1,3-3 308,1 4-2548,0-6 2749,-4 8 0,0-3 0,0 4 0</inkml:trace>
  <inkml:trace contextRef="#ctx0" brushRef="#br1" timeOffset="44">22853 6533 7936,'0'-12'-29,"0"1"1,4-1 50,0 1 455,5 0 97,-8-1 23,9 1 258,-9 4-586,4 2 1,-5 16 13,0 4 1,0 10-83,0 6-36,0 7 1,0 2-138,0 6 1,0 0 103,0-1 1,-3 0-238,-1-3 1,0 1 86,4-5 1,0 0-259,0-4 1,0-1 138,0-2 0,0-1 11,0-7 1,4 1-31,0-9 0,-1 4-61,-3-4-496,5 1 224,-3-5-988,3 1 1477,-5-6 0,5-1 0,1-5 0</inkml:trace>
  <inkml:trace contextRef="#ctx0" brushRef="#br1" timeOffset="45">23070 6738 7936,'1'-10'0,"3"3"518,-3-4 1,6 10-109,-3-3 1,-3 4-25,3 4 1,-3 2-167,-1 6 0,0 4-91,0 3 1,-1 7 60,-3 0 0,3 10-14,-3-2 1,3 3-250,1-3 0,0-3 103,0-1 0,5-4-452,2 0 0,3-3 226,2-4 0,-1-2-34,1-6 0,4-5 67,3-2 0,0-3 154,4-1 0,-3-1-26,7-3 0,-3-2 29,-1-5 0,0-2 29,0-2 0,-4 2-50,0-2 1,-5-3 239,1-1 1,-4-3-26,-3 0 0,-3-1 70,-5 0 1,0-5-103,0-2 1,-5-2-40,-3 1 0,-3-2-61,-4 3 1,-3-2-99,-5 2 1,-5 3-60,-2 8 0,-3 8 50,-2 7 0,-3 3-443,0 1 0,2 6 205,5 5 0,4 6-1122,8 6 1411,3 5 0,4 1 0,1 5 0</inkml:trace>
  <inkml:trace contextRef="#ctx0" brushRef="#br1" timeOffset="46">24007 6476 7936,'0'-8'51,"0"0"352,0 6 245,0-3-393,-5 5 0,-2 6 192,-4 6 0,-1 0-170,1 7 0,2 2-120,-2 5 1,2 2-128,-6 3 0,1 5 59,-2-1 1,2 7-260,-5-1 1,0 3 139,-3-3 0,0 3-130,3-6 0,-3 0 15,3-4 1,3-1-96,1-3 1,2-2 121,1-5 1,2-4 124,3 0 0,-3-5 58,2 1 0,2-6-42,-2-1-115,5 0 1,-3-2 120,2-2-446,3-3-520,-4-1 937,5 0 0,0-5 0,0-1 0</inkml:trace>
  <inkml:trace contextRef="#ctx0" brushRef="#br1" timeOffset="47">23675 6510 7936,'0'-12'116,"0"5"144,0-1 473,0 1 12,0 0-244,6 2-454,-5 5 0,8 5 83,-6 3 0,3 2-727,-3 1 1,-1 5 143,1-1 453,4 0 0,-6 2 0,4 0 0</inkml:trace>
  <inkml:trace contextRef="#ctx0" brushRef="#br1" timeOffset="48">23927 7161 7936,'0'6'849,"1"3"-466,3-5 0,-3 1 1115,3-1-240,-3-3 118,-1 9-567,0-9 0,-1 8-327,-3-5 1,3 1-741,-3-1 310,3-3-1086,1 4 0,0-3-1139,0 1 2173,0-1 0,-5 3 0,-2-5 0</inkml:trace>
  <inkml:trace contextRef="#ctx0" brushRef="#br2" timeOffset="49">5254 8212 16915,'0'-7'-1331,"-5"-3"0,3 8 521,-2-6 615,-2 5 683,5-2-161,-4 5 845,5 0-895,0-5 0,5 4 177,2-3 0,9-1 217,3 1 1,9-1 31,6 1 1,1 3-168,7-3 0,0 3-109,4 1 1,-4 0-114,0 0 0,-4 4-307,4 0 1,1-1-53,6-3 0,10 0-360,-26 0 1,2 0-1,2 0 1,0 0 244,2 1 1,2-2 0,-2-1-1,2-2-76,2-1 0,1-1 0,-3 1 0,-1 1 88,7-4 1,2 1-1,0 2 1,1-1-1125,1-1 1,0-1 1081,-1-1 1,1 0-1,1 3 1,1 0 91,-2-2 1,1 1-1,0 0 1,1 1-231,-1 0 1,-1 0-1,-2 1 1,-1-1 23,0 0 1,0 1 180,-4 1 0,-1 1 95,3-2 0,-2 0 0,-3 4 0,-2 1-34,1-2 0,0 0-18,-2 1 1,-1 1 81,27 0 1,-2 1-3,-5 3 1,-1 1-3,-3 3 0,-2 2 225,-6-3 0,-1 3-287,1 2 1,-2-5 53,7 1 0,-4-4-21,-5 4-7,4-1 33,-10-1 1,5 3-56,-6-5 134,-5 5-78,-1-8 353,-5 9 420,0-3 1,-2 0-853,-2 1 1,-2-4 533,-6 3 0,1 1-529,-1 3 1,1 0 285,-1-4 1,0 3-464,1-2 295,-1 2 0,1 2 0,-1-1-179,0 0 1,-3-3 68,0 0 0,-2-5 53,2 5-199,2-5 371,-9 7-208,4-9 197,-5 4-48,-5-5 0,3-1-22,-6-3 0,5-2 143,0-6 1,3 1-163,3-1 1,8 0 80,4-3 1,6 1-80,2-5 1,1-1 82,7-2 1,-2 4-67,1 3 0,2 2-239,-5 2 0,5-1 311,-2 1 0,3 4 5,1 4 1,3 0-97,5-1 0,-3 3-90,3-3 1,15-2-49,-3-2-738,-22 6 0,1-1 748,26-7 0,-26 7 1,1 0 18,-2-3 1,1 0 0,2 1 0,1 0 5,0 1 1,0 0 57,1-1 1,-1 0-1,27 3 1,-1-5-8,0 2 0,-3 2-346,2 3 0,3 0 302,-29 0 0,-1 0-82,29-6 20,-24 6 0,0-1 0,-6-2 0,0 0-110,4 1 0,2 0 0,1 1 0,0-1 82,2-1 1,0-1 0,-3 0 0,0 0-48,-2-1 0,-1-1 0,-2 2 1,0 0 94,-1 0 1,-1 1 0,30-4-246,-5 0 1,0-2 693,0 5-228,0-5-69,-5 3 1,-1-4 187,-5 2 60,0-2-148,-1 3 0,6-4 15,2 0 0,-1-1-192,2 1 1,-5-1-317,4 1 1,-4 3 179,0 1 1,-3 4-209,-4-1 1,-3 2 327,-5-2 1,-4 3-89,-4-3 1,1 3 1857,-4 1-1567,2 0 329,-7 0 0,1 0-329,0 0 1,-5-4 88,1 0 0,-1-4-206,1 5 1,-6-2-296,3 1 0,-4 2 19,4-1-351,-6 1 277,-1-3-194,-5 4-383,0-4 1,-2 6 857,-6 3 0,-5 2 0,-9 6 1</inkml:trace>
  <inkml:trace contextRef="#ctx0" brushRef="#br2" timeOffset="50">15852 7721 14090,'-5'-8'-3050,"-3"0"1673,3 6 1230,0-3 332,5 10 0,2-4-511,1 3 610,4-3 1,11-1 0,4 0-81,8 0-186,8-5 117,2 4 0,16-9 75,5 2 1,-25 3-1,0 1-202,4 0 1,0 0 0,4 0 0,1 0 0,3 1 0,1 1 73,-1-2 1,1 1-945,1 2 0,-1 0 934,2-5 1,1 1-1,0 4 1,0 1 0,1-2-1,1 0-8,0 2 1,2-1-81,3-1 0,0-1 0,0 2 1,0 0-1,3-2 0,0-1 43,2 1 1,-1 1-108,1 0 1,0 0 0,1 2 0,0 0 9,0 0 1,-1 0-40,1 0 0,0 0 1,-3 0-1,0 0 0,-1 0 1,0 0-1,-3 0 0,-1 0 53,-2 0 0,-2 0 0,-4 2 0,-2 0 0,-7 0 0,-2 1 0,-3 0 0,-1 1 1,23 3-724,-10-1 710,-12 5 0,-7-5 0,-6 4 228,-3-2-301,-3 2 0,-4-4 447,-1 6-364,1-6 0,-5 3 1211,1-5 0,-4 5-1142,3-2 310,1-2 0,-1 5 0,1-2-448,1 2 145,-4 2 1,4-1-1,-5 0-116,-2 1 107,0-6 1,1 4-1,1-2-74,-1 2 69,-2 2 3,-1-6-26,0-1 133,0-5 6,0 5 86,0-4 0,1 4 0,3-5 51,4 0-119,2-5 0,2 3-63,4-6 0,1 1 0,6-5-45,0 1 44,0-1 0,1 5 0,3-1-100,3-1 89,3 4 0,10-1 1,4 3 9,4-1-160,7 1-205,6 3 1,-27 0 0,1 1 330,1 1 0,2 0-1116,1-2 1,1 1 1093,2 1 0,1 1 0,0-1 0,-1 0-22,1 0 1,0 0-1,0 0 1,-1-1-40,1 0 1,0-2 0,-3 2 0,0-2 0,-1 1 0,0-1 0,-2 0 0,0 0-1,-1-2 1,0 1 81,1-1 0,0-1-4,-1 1 0,0-1-35,3-2 0,1 0 1,-7 1-1,-1-1 0,0 0 1,-1 0 1,2 0 1,0 1-3,-2 2 1,0 0 0,1-2 0,-1-1 0,26-1 71,-1-3-64,-2 3 0,-5-3 0,-3 3 0,-2-2 313,-1 1-151,-5-2 0,-2 9-235,-5-3 113,1 3-102,-11 1 1,1-2 38,-10-2-284,1 3 977,-10-4-1735,4 5 2148,-9 0-1659,4 0 1,-20 10 0,-4 3 0</inkml:trace>
  <inkml:trace contextRef="#ctx0" brushRef="#br3" timeOffset="51">8120 8931 8146,'-5'-11'-218,"3"3"-217,-6 0 326,5 6 0,-3-8 618,2 2 1,2 2 9,-6-2 0,6 4-166,-2-3 0,3 3-268,1-4 0,0 1 114,0-5 0,0 1-189,0-1 0,3 1-41,1 0 0,9-2 168,-2-2 1,3 1-164,-2-5 0,0 5 1,2-1 114,2 2 0,-1 3-111,-4 2 0,1 2 91,-1 2 1,0 4-40,1 0 1,-5 5-34,1 6 0,0 2 54,3 2 1,1 2-124,-1 2 1,4 1 68,0-5 1,2 4-165,-2-3 1,-1 3 83,5-4 0,-4-1 50,4-6 1,-3 2 17,3-3 0,-5-2 4,1-1 0,1-3-10,0-1 0,-1 0 10,-4 0 0,-3 0 19,-1 0 1,1-5 13,3-2 0,0-1 179,-4-3-88,3 2 0,-7-8 41,5 6 0,-5-2-75,5-2 1,-5 1-158,0-5 0,2 1 128,-1-1 0,0 3-539,-4 4 1,0 1-248,0-1 340,0 6 0,-4 2-346,0 8 0,1 2 742,3 6 0,-5 4 0,-2 2 0</inkml:trace>
  <inkml:trace contextRef="#ctx0" brushRef="#br3" timeOffset="52">8234 9274 8235,'-15'-2'0,"0"-1"0,0-2 225,3-3 1,1 3 39,-1 5 1,5-4 640,-1 0-176,1-5-433,-5 3 0,6-5-3,2-1 1,3 5-30,1-1 1,5 2-111,3-2 0,2-1 95,1 5 0,0-3-215,1 3 0,1 0 155,2 4 1,-2-4-292,2 0 1,-3 1-94,0 3 0,-1 0 1,1 0 135,-1 0 0,2 3-329,2 1 187,-2 5 17,3-8 1,-4 10 81,-1-4 0,-3 2-17,-1-1 1,1 2-23,3-3 1,-4 4 72,-4 0 0,4-1-7,0-2 1,0 2 54,0-2 1,1-2 21,3 2 0,1-6 163,-1 2-202,1-3 0,0-1 74,4 0 1,-4-1-59,4-3 1,-4-2 175,0-6 1,-1 1-91,0-1 1,0 1 42,-4 0 1,2-1-70,-5 1 1,0-1-944,-4 1-1329,0 0 1080,0-1 1152,0 6 0,5-4 0,1 3 0</inkml:trace>
  <inkml:trace contextRef="#ctx0" brushRef="#br3" timeOffset="53">9160 8817 8100,'-8'-1'-600,"0"-3"845,1 3 192,0-10 160,-3 10-53,4-4 0,-2 5-201,1 0 0,3 0-40,-4 0 1,4 1-15,-3 3 1,-1 6-17,-3 6 0,-1 4-101,1-1-117,-6 2 1,5 7-112,-4 3 1,1 1 105,4-2 0,-2 2-175,9-6 1,1 5 44,3-5 0,1 1-3,3-4 1,3-5-13,8-3 1,3-2-133,5-2 0,1-1 161,3-2 0,2-3 43,5-5 0,1-3 122,-1-4 0,0-1-76,0-7 1,-3-3 134,-1-1 0,-3-2-88,3-2 0,-4-1 102,0-3 1,-7 3-92,-3-3 0,-4-1 16,0 2 0,-6-5-153,-2 5 0,-5-5 81,-7 4 0,-6-3-188,-13 3 1,-2 2 59,-5 6 1,-9 7-171,-3 9 0,-1 4-34,5 7 1,-1 4-500,5 11 0,6 0 806,10 0 0,-3 2 0,10 3 0,6 3 0,5-1 0</inkml:trace>
  <inkml:trace contextRef="#ctx0" brushRef="#br3" timeOffset="54">18536 8634 7977,'-8'-4'-1042,"1"1"1178,4-6 1,-6 6 697,6-4-526,-1-1 1,0-4 140,0 1 0,0 0-123,4-1 0,0 0-66,0-4 1,0 4-30,0-4 1,5 0 161,3 1-299,7-1 0,-1 5 1,5 0 185,2-1 1,0-2-148,2 3-77,0-3 1,-2 11-124,-2-4 1,3 4 0,-4-1 57,0 3 1,-2 2-148,-5 3 1,0 2 34,-4 6 1,3-1-308,-2 1 212,2-1 1,2 1 119,-1-1 1,0 2-29,1 2 0,-1-6 87,1 2 0,3-2-5,0 3 0,4-2 10,-4-3 0,6-2 18,-2-5 0,-1 0 18,1 0 1,-2 0 179,2 0 0,2-3-135,-6-1 0,0-5-3,-3 1 0,-1-3 101,0-4 0,1 2-134,-1-2 1,-4 2 37,-4 2-113,4-1 1,-6 1-422,3-1 153,-3 6 0,-2-3-534,-3 5 0,-1 2-320,-3 6 840,-2 2 0,4 9 344,-6 0 0,-4 6 0,-2-4 0</inkml:trace>
  <inkml:trace contextRef="#ctx0" brushRef="#br3" timeOffset="55">18707 8885 8017,'-7'-10'27,"-1"3"1,6-3 96,-2 2 1,1 2 378,-1-2-17,3 0 0,-8-3-133,6-1 1,-1 5-61,4-1 1,0 4 154,0-3-249,0-1 1,4 1-103,-1-1 0,6 4 87,-1-3 1,-2 4-206,2-1 0,-1-1 103,5 1-57,-1-5 0,1 8 13,-1-3 1,4 3-121,1 1 1,0 0 8,-1 0 1,-2 0-29,2 0 1,-2 1-111,-2 3 0,1 1 151,-1 3 1,1 1 62,-1-5 0,0 3-14,1-3 0,-5 5 172,1-2-163,0-1 0,3 2 7,0-4 1,2 0-7,2-4 1,-1 0 21,5 0 0,-1 0-122,1 0 0,1-4 109,-4 0 1,0-4-117,-1 0 1,-6-1 70,3 1-30,-3-2 0,-3 4 2,-2-5 1,-3 3-75,-1 0-210,0 6-425,0-8-917,0 8 1691,0-3 0,-5 10 0,-1 2 0</inkml:trace>
  <inkml:trace contextRef="#ctx0" brushRef="#br3" timeOffset="56">19792 8371 8015,'0'-11'0,"0"0"-366,0-1 0,0 1 124,0-1 0,-1 1 678,-3 0-252,-2-1 0,-2 1 7,1-1 0,-1 1 140,-3-1 0,-1 5 262,1-1-468,-1 1 0,1 0 35,0 3 16,-1 3-202,6 1 0,-4 0 0,2 1 99,-2 3 0,-5 3-6,-1 4 0,0 2 31,1 2 1,-2 7-188,-2 4 1,-1 5-157,5-5 1,1 2 141,6-1 0,-1-2 1,5 4-198,2-1-1,1-6 218,1-1 63,0-8-25,5 4 1,5-10 0,6 0 95,2-2 78,-4-2-172,8-3 0,-6 0 130,3 0 1,1-5 85,-4-2 0,3-3-49,-4-2-65,0 1-12,-3-1 1,-1 0 79,0-4-185,1 4 1,-5-6 0,0 4 139,-2-1-47,4 0 20,-8 8 256,4-3-284,-5 4 1,0 1 178,0 5-181,-5 10 0,2 5 24,-4 8 13,4-3 1,-2 13-65,5-2 0,-1 2-144,-3 1 1,3-4 110,-3 1 1,3-5-172,1 5 1,4-6-148,-1 2 325,1-3 0,0-2-149,0-3 136,5 2 1,-4-8-1,4 1-114,-2-5 1,-3 1 61,4-2 0,-4-3-537,3-2-391,-4-1 1021,2-2 0,-10-10 0,-2-3 0</inkml:trace>
  <inkml:trace contextRef="#ctx0" brushRef="#br1" timeOffset="64">3929 10530 7937,'0'6'-328,"0"-1"1285,0-5-837,0-5 1,0 3 8,0-6 26,0 6-19,0-8 0,0 3-125,0-4 1,0 3 109,0 1 0,0-1 0,0-3-93,0-1 0,4 1 16,-1-1 70,6 1-31,-7-1 1,8 5-105,-3-1 85,-2 1 0,6-5-30,-4 1 0,2 3-11,-1 0-188,2 6 211,-9-3 1,9 1 44,-2 0-239,-3 0 217,5 4-30,-4 0 0,6 2-101,-1 2 0,-1-2 61,-2 6 0,3-1 1,0 6 10,3 2 1,1-2-69,-4 2 67,6-2-9,-5-2 1,9 1 7,-6-1 30,0 1 1,0-5 42,1 1-74,4-6-1,-7 3 1,3-5 145,-4 0 1,-1 0-38,0 0 0,1-1-35,-1-3 1,1 2 55,-1-6 0,-1 1-62,-2-5 1,1-1-69,-6-2 1,1 1 71,-4-5 1,0 5-149,0-1 1,0-2-213,0 2 0,0 0 128,0 4 0,-4-1-681,1 1 370,-6 4 242,8 2 1,-5 10-506,6 3 336,0 2 0,0 2-449,0-1 841,0 6 0,6 0 0,0 6 0</inkml:trace>
  <inkml:trace contextRef="#ctx0" brushRef="#br1" timeOffset="65">4066 10861 8039,'-5'-7'0,"-3"-1"-296,-2 0 240,-1-3 0,3 1 502,0 2 1,6-2-61,-2 2 1,-1 2-194,1-2 1,0 1-6,4-5 1,0 5 252,0-1-347,0 1 1,0-1 95,0 0 0,2 5-142,1-5 0,0 5-134,5 0 1,-1-2 230,5 1-202,-1 0 1,2 4 39,2 0 0,-2 0-6,2 0 1,-2 0 0,-2 1 47,0 3 0,5-1-191,-1 4 0,4-3 22,-4 4 127,5-6 2,-7 8 1,7-7 20,-4 4-14,-1 1-10,-9-2 21,4 5 1,-5-9 9,3 6 84,2-6-100,-9 3 5,10-5 17,-5 0 0,2 0 7,-1 0 1,1 0-24,3 0 0,-3 0-1,-1 0 0,0-1 38,0-3-29,4-2-3,-5-6 1,1 1 31,1 0 1,-5-1-26,0 1 1,3-1-383,-3 1 124,1-6-16,-4 5 1,1-3-883,3 7 541,-3 3 203,5 10 397,-6 1 0,0 6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01:56.782"/>
    </inkml:context>
    <inkml:brush xml:id="br0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18034 10701 7980,'-7'0'-215,"2"0"0,6 0 121,3 0 232,-3 0 1,8-1 110,-5-3 0,5 3-80,-1-3 0,-2-1-32,2 1 1,-1-5 31,5 2 1,-1-3-85,0-2 1,6 0 61,2-4 0,4 2-134,4-5 0,-2-1-115,5-7 0,2 2 81,6-5 0,-1-1-257,5-3 0,-4-2 196,4-2 1,0 1-345,3-4 1,2-3 420,-22 20 1,0-1 0,-1 3 0,0 0 3,3-3 1,-1 0 0,-1 1 0,-1 0-12,0-3 0,1 0 1,-1 2-1,-1 0 18,23-21 0,-2 0-21,-2 1 0,1 3 6,-5 0 0,0 5-187,-4-1 0,-3 3 153,-1 0 0,-6 6-165,-1 2 0,-5 3 99,-6 1 0,-1 6-12,0 1 1,-4 0 178,-3 1 1,-2 3 4,2 5 311,-3-1 1,5-2-506,-2 2 463,-2-2-317,3 9 219,0-9-134,-4 9-8,4-10 0,-6 10-72,-3-3 0,-2 3 56,-6 1 0,0 0-41,-4 0 0,-1 5 3,-6 3 1,1 1 146,3-2 0,-1 3-92,5-2 1,3-2-67,5 2 0,0-4 98,0 3-250,1-4 233,6 2-45,0-5 1,6 0-36,1 0 0,1 0-43,3 0 0,-1-5 30,9-3 1,0-1-18,4 2 0,4-7 32,0 2 0,3-2 125,-3 3 0,3 0-75,-3-1 1,-4 1 136,-4-1 309,-5 6-120,2-4 220,-10 9-360,0-5 1,-8 8-130,-2 2 0,-2-2 56,-5 6 1,-1 1-209,1 6 0,-4-1 61,-1 5 0,2 0-82,7 4 0,-3 3 86,2 1 0,2 1-23,-2-1 1,4-5-210,-3 1 0,4 0 50,-1-4 1,-1-2-1472,1-2 845,1-2 758,-2-2 0,3 0 0,-3 1 0</inkml:trace>
  <inkml:trace contextRef="#ctx0" brushRef="#br0" timeOffset="1">16617 11124 7476,'-6'1'550,"2"3"1,-1 4-347,1 7 1,-5 0-5,2 8 0,0-2-318,0 10 1,-1-1 108,-3 5 0,-1 3-65,1 0 1,0 4 117,-1-4 1,1 0-168,-1-4 0,5-1 30,-1-2 1,2-4 13,-2-4 1,3-5 35,5-3 0,-4-2-320,0-2-194,1 1 202,3-6-328,0-1 683,0-5 0,0-5 0,0-1 0</inkml:trace>
  <inkml:trace contextRef="#ctx0" brushRef="#br0" timeOffset="2">16537 11204 8007,'4'-12'-340,"0"1"0,1 3 136,-1 1 1,-2 4 1442,6-1-790,-5 3 1,3 1-180,-2 0 0,-3 5-100,3 3 1,2 7-28,2 4 0,-2 4-73,2 4 1,-2 2 84,2 5 0,2 4-142,-3 0 0,4 2 100,0-2 1,0-4-310,1 0 0,-1-1 65,1-6 1,-1-1-37,1-3 1,-1-1 32,0-3 0,-3 1 21,0-5 0,-1-1 85,5-6 0,-5 1-43,1-5-477,-6 5 171,9-8 78,-10 4 0,3-5 299,-8 0 0,-8 0 0,-5 0 0</inkml:trace>
  <inkml:trace contextRef="#ctx0" brushRef="#br0" timeOffset="3">16469 11592 7283,'-6'-5'735,"-5"4"101,10-4-495,-4 5 0,10 0-148,3 0 0,2 0 0,1 0 0,6 0-150,2 0 1,2 0 42,2 0 0,1 0-134,3 0 1,-3-2 97,3-1 0,-3 1-530,-1-1 1,-2-2 264,-2 1 1,-1 0 214,-3 4 0,-2-5 0,4-2 0</inkml:trace>
  <inkml:trace contextRef="#ctx0" brushRef="#br0" timeOffset="4">17074 11272 7912,'-1'-15'-284,"-3"0"215,3 0 0,-4 3 597,5 1-200,0 5 207,-5-5 1,2 10 222,-4-3-615,4 3 1,-2 6-3,5 3 1,0 7 48,0 4 0,0 3-195,0 0 1,0 6 134,0 3 0,1 2-192,3 1 1,-1-1 31,4-3 0,-3 3-232,4-2 1,-5-3 118,5-2 0,-5-1-33,0-3 0,0-4 229,1-3 0,-3-2-104,3-1 227,-3-1-200,-1 0 0,0-3 428,0 0-196,0-6 201,-5 3-102,4-5-239,-4 0 1,6-1 55,3-3-71,2 3 0,5-8 47,1 5 0,-1 0-27,1 4 1,0 0-95,4 0 0,-2-3 88,5-1 0,-4 0-125,4 4 1,-4 0 59,4 0 1,-1 0-151,1 0 1,-1 0-119,-3 0 0,-2-4 108,2 0 0,-6 1-1192,-2 3 528,1 0 822,3 0 0,-4-6 0,-2 0 0</inkml:trace>
  <inkml:trace contextRef="#ctx0" brushRef="#br0" timeOffset="5">17611 11204 7923,'0'-8'-315,"0"1"489,0 4 0,0-3 34,0 2 457,0 3-453,0-4 0,0 6-218,0 3 0,0 2 115,0 5 1,-1 6-49,-3 2 1,3 3 11,-3 0 0,3 6-112,1 3 0,-4 3-48,0 4 1,-1-4 87,1 1 0,3-2-143,-3-7 0,1 2 56,0-1 1,1-7-27,-1 3 0,1-8 93,2 0 0,0-2-192,0-1 178,0-1 0,0-3-550,0-1-625,-5-4 1208,4 2 0,-4-5 0,5 0 0</inkml:trace>
  <inkml:trace contextRef="#ctx0" brushRef="#br0" timeOffset="6">17588 11215 7902,'-11'-11'-89,"4"-1"245,4 1-39,1 0 1,4 0 653,1 4-455,-1 2 0,4 6 133,-2 3 0,2 7-89,6 8 1,0 4-222,3 4 1,2-1 90,2 9 1,3-4-245,-3 7 0,1-1-159,-1 1 1,1-6 157,-5 2 0,1-7 35,-5 0-83,6-3 101,-5-6 1,4-1-158,-9-1-68,3-4 177,-3 5 0,3-10-508,-3 1-209,4 0-127,-5 3 390,0-5-783,-1 4 1247,-5-8 0,0 8 0,0-4 0</inkml:trace>
  <inkml:trace contextRef="#ctx0" brushRef="#br0" timeOffset="7">17508 11615 7865,'0'-11'623,"3"3"-194,4 0 1,2 2-133,10-2 0,0 2-4,4 2 1,-4 3-65,0-3 1,4-1-234,4 1 1,1-3 96,-2 3 1,2 0-1948,3 4 1854,-3-5 0,-6 4 0,1-4 0</inkml:trace>
  <inkml:trace contextRef="#ctx0" brushRef="#br0" timeOffset="8">18056 11170 6692,'0'-7'1028,"0"3"-638,0 8 1,4-1-153,0 4 1,1 6-50,-1 6 1,-3 3 5,3 1 0,-3 7-202,-1 0 1,0 7 104,0-2 0,4-5-37,0 4 0,0-6-59,-4 3 0,3-7 70,1-1 0,4-1-149,-4-3 0,3-2 26,-3-2 1,0-2-83,-4-2 1,1-1 48,3-2-643,-3 2 47,4-9 680,-5 5 0,-5-6 0,-1 0 0</inkml:trace>
  <inkml:trace contextRef="#ctx0" brushRef="#br0" timeOffset="9">18011 11227 7862,'0'-12'2,"1"0"277,3-4 0,2 5 75,6 0 0,-1-1-132,0 4 1,2 0 17,2 0 0,-1 3-9,5 5 0,-3 0-116,3 0 0,-2 0 115,2 0 0,3 5-251,-3 3 0,1 2 79,-1 1 0,-2 1-193,-6-1 1,-1 2 13,-2 2 1,-2-1-63,-2 5 0,-3-4 9,3 4 1,-8 0 41,-3 4 0,-3-4-58,-2 0 0,-3 0 31,0 4 1,-4-4 64,4 0 0,-5-5 15,5 1 1,0 2 136,4-2 0,0-4 58,4-3 40,-3 0 0,8-1 344,-1 1-338,1-6 1,2 5 175,0-3-241,0-3 0,7 5 79,4-2 1,1-3-64,3 3 1,1-3-101,-1-1 0,5 4-65,-5 0 0,4 0-216,-4-4 1,1 4-385,0-1 0,-4 1 319,4-4 0,-7 0-459,-2 0 1,1 1-26,3 3 817,1-2 0,4 3 0,2-5 0</inkml:trace>
  <inkml:trace contextRef="#ctx0" brushRef="#br0" timeOffset="10">18525 11672 8348,'0'-7'609,"0"-1"1,0 4-252,0-4 0,-2 5-187,-1-5 0,1 0 45,-2-3 1,3 0-89,1-1 0,0-1-136,0-2 1,0-1 155,0-3 1,-4-3-106,1 3 0,-1-4 43,4-3 1,-4 0-141,0-4 0,0 1 37,4-2 0,-1-2-72,-3 3 0,3 1 94,-3-2 1,3 6-36,1-2 1,0 7-104,0 1 104,0 5-55,0-3 82,0 11 0,4 2-89,0 8 0,1 6 83,-2 5 0,0 6-142,5-2 1,-5-2 77,5 2 1,0-1-82,3 1 1,0-2 50,1-6 0,3 1-100,0-1 1,2-5-17,-2-2 1,-2-3 109,2-1 1,-1 0 108,1 0 1,-2 0-77,2 0 1,-2-3 186,-2-1 1,-3-5 43,-1 1 0,1-2 57,3-1 0,-3-1-7,0 1 0,-2-1-105,2 1 1,1-4 135,-6 0 0,2-1-67,-1 5 1,-2 0-1,1-1 79,-1 6-276,3 1 0,-4 11 79,3 5 1,-3 6-88,-1 6 0,0 5 45,0 2 1,0 3 29,0 1 1,0 4-187,0 1 0,1 1 52,3-6 0,-3 2-122,3-9 0,1-5 50,-1-3 0,4-5-232,-5 2 1,5-4 90,-4 0 1,3-5-1088,-3 1 1394,5-5 0,-2 2 0,4-5 0</inkml:trace>
  <inkml:trace contextRef="#ctx0" brushRef="#br0" timeOffset="11">19621 11147 7891,'0'-8'282,"0"1"37,0 4 0,0-3 112,0 2-209,0 3 20,0 6 1,0 4-138,0 10 1,0 0-101,0 3 1,0 3 147,0 1 1,0 0-192,0 4 1,0-3 99,0 3 0,4-4-105,0 0 1,1-3 49,-1-4 0,1-1-72,2-3 1,2-6 80,-5 2 0,1-3-158,-1 0-51,-3 2 0,4-8-562,-5 6-421,0-6 798,0 3 0,-4-6-30,1-3 0,-5 2 408,4-6 0,-1 1-263,1-5 1,2-3 293,-6 0 0,4-6-39,-3 2 0,0-3 79,0-5 1,-2 2-109,5-6 0,-4 2 331,5-2 1,-1 4-99,4 4 1,-4 1 226,0 3 1,0-1-157,4 5 0,0 3 175,0 5 0,0 3 220,0-4-325,0 6 1,2-3-277,1 5 1,0 1 122,5 3 1,0-2-289,8 6 0,-4-1 96,4 5 0,0-5-173,-1 1 0,4 0 83,-3 3 1,0-3-95,-1-1 1,-2-4 6,2 1 1,-2 1 124,-2-2 1,5 1 69,-1-4 0,-2 0-40,-2 0 1,-6-1 33,6-3 1,-2-1-24,3-2 0,-1-4 70,1 4 1,-2 0-59,-3 0 1,3-1 132,-2-3 0,-2-4-68,2-1 0,-5 0-36,0 1 1,2 2 118,-1-2 0,1 3-53,-1 5 1,-3 0-35,3 3 0,-2 4 8,-2 0 1,3 6-135,1 5 0,1 7 64,-1 5 0,-3 1-144,3 6 0,-3 1 30,-1 3 1,0 4-104,0 0 1,0-1 46,0-7 0,0 2 61,0-5 1,0-5 189,0-2-116,0-7 0,2 4 8,1-6-97,-1-4-377,3 3 166,-5-9-875,0 4 1218,0-5 0,0 0 0</inkml:trace>
  <inkml:trace contextRef="#ctx0" brushRef="#br0" timeOffset="12">20272 11113 7858,'0'-18'0,"0"1"-174,0 6 1,0-1 88,0 1 1,1 1 564,3 2 0,-3 2 335,3 2-26,-3 3-514,-1 6 0,0 4-57,0 10 1,0 5-50,0 6 1,0 0-86,0 0 0,4 0-116,0 5 1,0-2 71,-4-3 0,1 2-155,3-5 0,-3-1 72,3-3 0,1-5-281,-1-3 119,5 3-86,-3-6-216,0 5-297,5-6-966,-10-4 1770,4-2 0,-5-5 0,0 0 0</inkml:trace>
  <inkml:trace contextRef="#ctx0" brushRef="#br0" timeOffset="13">20729 11055 7968,'4'-11'116,"-1"0"0,3-1 167,-3 1 0,2 3-274,3 0 1,1 5 192,-5-5 76,0 6 1,-4-5 196,0 3-449,-6 3 0,0-4-5,-5 5 0,-1 1-121,1 3 0,-4 2 67,-1 6 0,-4-1 32,1 1 0,-1-1-13,1 1 0,-2 2 74,6-3 1,-4 3 36,4-6 1,0 2-69,3 1 1,5 1 131,-1-1-133,6 0-14,-4 1 1,8-2-16,2-2 1,2 0 60,5-4 0,6 4-94,2-4 0,2 3 57,2-3 1,0 0-4,0-4 1,4 4-13,-1-1 0,1 3-39,-4-3 0,0 0 13,-1 5 1,-4-2-5,-3 1 1,-3 4-54,-5-4 1,2 3 73,-5 2 0,0-1-68,-4 1 1,0-1 47,0 0 0,-1 2-13,-3 2 0,-6-2 5,-6 2 0,-4-2 168,1-2 0,-4 1-136,-3-1 0,0 3-133,-4-2 1,4 2-182,0-7 0,3 2-117,4-1-58,2-3 156,6-5-316,5 0 0,2 0 281,8 0 0,-2-5 365,6-3 0,4-7 0,6-3 0</inkml:trace>
  <inkml:trace contextRef="#ctx0" brushRef="#br0" timeOffset="14">21254 10987 7952,'5'-12'123,"-3"1"259,3 0 1,-7 0-161,-1 4 0,0-2-73,-5 5 0,1 0 73,-5 4 0,0 0-210,-4 0 0,3 4 99,-7 0 0,1 5-43,-3-2 0,3 4-106,0 0-1,1 0 53,-1 1 0,2-1-37,6 1 0,-1-1 64,1 1 1,3-1-99,1 0 0,4 1 64,-1-1 1,3 1-50,1-1 0,5-3 81,3-1 1,3 1 3,4 3 1,-1-3-1,5 0 0,0-5-17,4 5 1,0-2-73,0 2 0,0 1 76,0-5 0,-2 3-178,-2-3 0,-1 5 98,-3-1 1,-2 0-15,2 0 1,-6 2 39,-1-2 0,-6 2-21,2 1 0,1 2-20,-1 2 1,-2-2-20,-5 2 1,-4-1 7,-4 1 0,-2-2 13,-2 2 0,-3 2 118,-5-2 0,-3 0 60,-1-3 1,-3-1 850,3 1 0,-3-6-1564,3-2 0,-2 1 248,6-1 1,3-1-959,8-3 649,6 0 659,1-5 0,10-1 0,1-5 0</inkml:trace>
  <inkml:trace contextRef="#ctx0" brushRef="#br0" timeOffset="15">21494 10987 7846,'0'-6'182,"0"-5"-75,0 10 352,0-4 0,-4 6-73,0 3 1,1 6-132,3 5 1,0 6-45,0-2 1,1 4-105,3 3 0,-2 0 61,6 4 0,-2-3-174,2 3 1,1-4 11,-5 0 0,3 0-50,-3 0 0,0-3 80,-4 0 1,0-1-97,0-7 0,0 0-64,0-4 180,0 6 1,0-4 61,0 2 4,-5-8 56,3-1 80,-3-6-7,5 0-257,5 0 1,0-2 87,3-2 0,2 2-185,-2-6 0,3 5 105,5-5 1,-3 4-59,7-4 0,-1 6 48,3-2 0,0-1-226,-3 1 0,1 0 15,-4 4 1,3-1-42,-4-3 0,0 3 46,-4-3 0,-3 3-109,0 1-824,-1 0 368,5 0 20,-6-5 0,-1 2 759,-5-4 0,0 4 0,0-2 0</inkml:trace>
  <inkml:trace contextRef="#ctx0" brushRef="#br0" timeOffset="16">21471 11227 7796,'12'-4'95,"-1"0"1,2-5-98,2 2 0,3 2 120,5 1 1,-6 1 41,-1-1 1,0 3 196,-1-3 0,6-1-196,-2 1 0,2-1-49,2 2 0,0 1-132,0-2 0,-2 2-149,-2-2 1,-2 3-424,-6-3 1,1-1 15,-1 1 576,-5 0 0,5-1 0,-5-1 0</inkml:trace>
  <inkml:trace contextRef="#ctx0" brushRef="#br0" timeOffset="17">21505 10975 7796,'0'-11'0,"6"0"393,1-1 0,5 1-39,3-1 1,3 5-288,4-1 0,1 1 103,0-5 1,4 4-96,-1 1 1,2 4 61,-1 0 1,-3-3-452,3 3 0,-1-1-137,-3 4 0,5 0 451,-9 0 0,10-5 0,-5-2 0</inkml:trace>
  <inkml:trace contextRef="#ctx0" brushRef="#br0" timeOffset="18">22339 10816 7796,'0'-8'689,"0"0"-537,0 6 1,-1-3-232,-3 5 0,-6 0 11,-5 0 1,-6 0 147,2 0 0,-6 5-5,-2 2 0,-3 4 12,3 0 0,-3 0-82,3 1 1,1 1 64,3 2 1,4-3-37,0 4 0,5-2 8,-2 1 1,9-2-2,3 2 1,3-6 49,1-2 1,1 1-37,3 3 1,3-3 141,9 0 1,1-2-72,6 1 1,0 2 17,0-5 0,4 5-84,-1-1 1,1-2 17,-4 2 0,-2-2-29,-2 2 0,2 2-110,-6-3 0,0 4 52,-3 0 0,-1 0 63,0 1 0,0-1-15,-4 1 1,-2 0-2,-5 4 1,0-4 47,0 3 1,0 2-51,0-2 0,-5 4 113,-2-4 1,-5 4-28,-3-3 0,-3-1 137,-5-4 0,0 1-379,1-1 1,-3 1 72,-1-1 1,2-1-938,-3-2 1,4-3 462,4-5 0,-2 0 521,2 0 0,-3 5 0,-1 1 0</inkml:trace>
  <inkml:trace contextRef="#ctx0" brushRef="#br0" timeOffset="19">16743 12335 7948,'0'-12'0,"0"4"-4,0 1 168,0-1 1,-4-3-53,0-1 0,-1 5 137,1-1 0,-1 4-163,-2-3 1,-3 3 122,2-4 0,-2 6-254,-2-2 1,-4 3 65,-3 1 1,1 0-24,-1 0 1,0 1 11,-4 3 0,0 2-157,1 6 1,-1-1 28,0 0 1,5 5 147,3-1 0,2 0-134,2-3 0,3-1 106,1 0 0,4 1-211,-1-1 1,4 1 130,4-1 0,2 0-27,6 1 1,-1-4 34,1-1 1,3-4 7,0 0 1,4-1 75,-4-2 0,6 0-89,-2 0 1,2-4 153,2 0 1,0-9-120,0 2 0,0-3 248,-1 3 0,-4-2-58,-3-2 0,-2 2 120,-1-2 1,-1 1 11,0-1 0,-4 6 35,-3-3 150,-3 9-308,-1-3 0,-4 12-159,0 1 0,-3 8 99,3 4 1,0 8-160,4 3 0,0 3 32,0 2 1,0 4-193,0 3 1,0-3 71,0-1 0,0 0-13,0-3 1,0-4 5,0-8 0,0-1 84,0-3 0,4-3 96,0-4 1,-1-5-90,-3 1 1,2-5-518,1 0 168,-1-1-619,3-2 1032,-5 0 0,0 0 0</inkml:trace>
  <inkml:trace contextRef="#ctx0" brushRef="#br0" timeOffset="24">18844 12083 9666,'0'12'518,"-1"0"-248,-3 4 0,2 1-189,-6 6 0,1 5 114,-5 3 1,1 3-165,-1 4 0,0-3 65,-4 4 0,2 1-93,-5 2 1,0-1 60,-3 0 0,0 0-188,3 1 1,1-8 19,3-7 0,6-3-39,-2-1 0,6-5-164,-3-3 1,5-6-78,0-2-168,1-4 116,2 2 170,0-5 1,4-5-100,0-3 1,4-6 364,-5-1 0,6-10 0,-2 1 0</inkml:trace>
  <inkml:trace contextRef="#ctx0" brushRef="#br0" timeOffset="25">18616 12140 7913,'-6'-5'0,"2"-2"0,3 0 564,1 0-108,5-1-570,-4 2 861,4 1-437,-5 10 1,1 1-470,3 6 1,-3-1 104,3 0 1,1 2-684,-1 2 1,5-1 736,-1 5 0,-3 0 0,0 4 0</inkml:trace>
  <inkml:trace contextRef="#ctx0" brushRef="#br0" timeOffset="26">18822 12700 9615,'6'5'588,"-1"-4"-244,-5 4-532,0-5 1,0 5-1,0 2 1</inkml:trace>
  <inkml:trace contextRef="#ctx0" brushRef="#br0" timeOffset="27">19804 12175 7822,'-7'-5'16,"-1"2"49,4-5 1,-5 6 163,1-2 1,-2 3 106,-1 1 0,-1 0-105,1 0 1,-4 1 44,-1 3 0,-4-2-102,1 6 1,-3 1 55,0 6 1,-1 2-9,0 2 1,0 6-9,0-2 1,2 2-186,2-2 0,-2 4 115,6-1 0,4 6-243,3-1 0,4-2 102,-3 1 1,4-4-285,-1 0 0,8-2 47,4-1 1,3-5-76,4-3 1,3-2 118,5-2 1,1-3 57,3 0 0,-2-6 105,6 2 0,-6-4-80,2-4 1,-2-2 164,2-6 1,-3 0-99,2-4 1,-1-1 18,-3-6 1,0 0-24,-3 0 1,-3-1-3,-4-3 1,-6 3 6,-2-2 0,-3-2 2,-1 1 1,-5-3-94,-2 3 0,-4-4 70,0 5 1,-4-1-150,0 4 1,-4 0 52,3 1 1,-1 0 40,5 3 0,-2 6-364,7 6 150,-4 4-357,5-2 686,-4 10 0,9 2 0,-4 4 0</inkml:trace>
  <inkml:trace contextRef="#ctx0" brushRef="#br0" timeOffset="28">19998 12175 7951,'-5'-7'1689,"4"2"-1440,-4 5 0,5 1-28,0 3 1,0 4 42,0 7 1,-4 0-44,0 8 1,0-2-172,4 5 0,0 3 44,0 2 1,0 2-118,0 1 1,0-3-309,0-1 1,0-5 188,0 2 1,1-4-35,3-4 0,-3-3-44,3-4-524,-2-1 270,-2 1-497,5-6 971,-4-1 0,9-5 0,-4 0 0</inkml:trace>
  <inkml:trace contextRef="#ctx0" brushRef="#br0" timeOffset="29">19975 12426 7918,'-6'-5'-181,"1"4"313,5-5-124,5 6 0,5 0 90,5 0 1,5-1-172,-1-3 0,0 3 82,4-3 0,-6 2-22,6-2 1,-4 3-108,0-3 0,-3-1 137,-4 1 1,-1-4-18,1 5 0,-1-6 0,0 2 0</inkml:trace>
  <inkml:trace contextRef="#ctx0" brushRef="#br0" timeOffset="30">19998 12232 7918,'-6'-8'166,"2"1"0,3-1 208,1-4 0,8 5 165,4-1 0,7 2 20,0-2 1,6-2-153,2 3 1,6 0-67,1 0 1,-1 3-110,1-4 0,-1 6-623,-6-2 0,0-1 220,-4 1 171,-6 0 0,5 9 0,-4 2 0</inkml:trace>
  <inkml:trace contextRef="#ctx0" brushRef="#br0" timeOffset="31">21140 11980 7871,'6'0'-363,"-1"0"420,-5 0 86,0-5 1,-1 4 468,-3-3-196,3 3-185,-9 1 1,9 1-18,-3 3 0,-1 4-85,1 7 1,-1 4 18,1 8 0,2 2 6,-6 5 1,4 0-151,-3 1 1,0 0 42,0 3 1,-4-2-191,4 2 1,0-6 96,0-2 0,3-5-163,-4 2 0,6-7-60,-2-1-70,3-5-273,1 3-180,0-11 411,0-1 1,0-6 84,0-3 1,0 2 22,0-6 0,0-3 273,0-5 0,0 0 0,0 1 0,0-3 0,0-5 0,0 0 0,0 0 0,0-1-69,0-2 1,0 0 68,0-4 0,0 4 29,0 0 1,0-2 23,0 1 1,0-3 257,0 3 0,0 4-77,0 4 0,0 4 59,0-4 0,0 5 224,0-1 238,5 2-384,1 2 0,6 4 171,-1 3-355,0 3 1,1 8 31,-1 4 0,1 5-73,-1 7 0,1 0 83,-1 0 0,0 5-294,1 2 0,3 3 56,0 2 1,1-2-158,-5-3 0,4-1 8,0-2 0,4-3 17,-3 3 0,0-7-11,-1-1 1,-2-5 84,2 1 0,-6-2-118,-1-2 0,-2-3-19,2 0-900,-3-6-101,-5 8 562,0-8 0,-1 3 643,-3-5 0,-3 0 0,-4 0 0</inkml:trace>
  <inkml:trace contextRef="#ctx0" brushRef="#br0" timeOffset="32">20992 12346 7895,'1'-6'390,"3"2"1,2 3-287,5 1 0,1 0 139,-1 0 0,1 0-191,-1 0 1,4 0-142,1 0 0,4-4 129,-1 0 1,-1-1-468,1 1 1,0 1 232,4-4 0,-1 3-515,1-4 0,0 6 142,0-2 567,-5-2 0,3-1 0,-3-4 0</inkml:trace>
  <inkml:trace contextRef="#ctx0" brushRef="#br0" timeOffset="33">21494 12015 7861,'-18'-12'0,"6"1"371,4-1 0,5 1-57,0 0 1,1 3 491,2 0-264,0 6-103,0-3-200,0 5 1,4 6-153,0 6 0,5 4 11,-2 7 0,0 5-52,0 2 1,-3 3-220,4 2 1,-6 3 153,2 0 0,-3 0-332,-1-4 0,0-4 152,0 1 1,0-7-58,0-1 1,0-2 121,0-5 0,0-1 220,0-4-158,0 1 14,0-1 352,0-4-188,0 3 247,0-9-247,0 4 1,2-5 79,2 0 1,2-4-69,5 0 1,-3 1-124,0 3 1,0-4 51,8 0 0,-4-1-3,4 1 0,0-1-172,-1-3 1,4 2 105,-3 2 0,3 2-228,-4-6 1,4 6 60,-4-2 0,0-1-254,-3 1 0,-1 0-168,1 4-62,-1-5 0,-3 4-338,-1-3 1011,-4 3 0,2 1 0,-5 0 0</inkml:trace>
  <inkml:trace contextRef="#ctx0" brushRef="#br0" timeOffset="34">21871 12060 7985,'0'-19'148,"0"0"1,0 4-100,0-4 0,5 5-49,3-1 1687,-3 2-534,0 2-668,-5 4 1,-1 4-154,-3 6 0,1 5-248,-4 7 1,4 7 102,-1 5 1,3 4-84,1 0 0,-4 2-10,0 1 1,1 1-195,3 4 0,0-5-89,0 0 0,3-1 120,1-6 0,0-1-32,-4-3 1,4-4 70,0 0 1,1-5-94,-2 1 1,0-6 181,5-1 121,-1-5 1,8 2-4,1-5 0,0 0 173,-1 0 0,-1-4 19,5 0 1,0-5-66,4 1 0,0 2-328,0-1 1,0 3 132,0-4 1,-4 6-271,0-2 0,-5 1 55,1-1 1,-2 3-845,-2-3 1,-5 4-949,-2 4 0,-3-1 311,-1 4 1587,0 1 0,-5 8 0,-1 2 0</inkml:trace>
  <inkml:trace contextRef="#ctx0" brushRef="#br0" timeOffset="35">16674 13248 7896,'0'-6'-62,"0"-4"256,0 3 0,-1 1 575,-3 2-197,3 3-182,-9 1 0,9 1-178,-3 3 1,3 7 3,1 8 1,0 7-120,0 1 0,1 5 106,3 3 0,-3-1-229,3 4 1,-2 1-74,2-1 1,-3-1-74,3-6 0,-3 0-136,-1-4 0,0 0 142,0-4 1,2-4-6,2 0 0,-3-5 133,3 1 0,-3-6-300,-1-2 110,0 1-775,-5-2 49,4-1-90,-5-5 1044,6 0 0,0-10 0,0-2 0</inkml:trace>
  <inkml:trace contextRef="#ctx0" brushRef="#br0" timeOffset="36">16789 13328 7896,'0'-11'0,"3"3"-538,1 1 215,0-1 1090,1 2 1,-2 0-236,4 6 0,-4 3-249,1 5 1,-2 0-180,2 12 1,-3-1 65,3 3 0,1 6-225,-1 3 1,1-2 107,-1 1 0,-3 0-203,3 0 1,-3 2 56,-1-6 0,1-3-29,3-4 1,-2-3-39,1 3 0,-1-9 94,-2 1 0,0-6-4,0 3 4,0-6-239,0 3 227,0-5 1,-2-5-98,-1-2 0,1 0 147,-2 0 0,2-1-9,-2-3 1,2-4 220,-6-1 1,4 0-94,-3 1 1,3-3 124,-4-5 0,4 0-55,-3 0 1,4 0 51,-1 1 1,3 4-45,1 3 0,0 2-43,0 2 1,5 4-70,3 3 1,2 3-19,1 1 1,1 9-46,-1 2 0,6 5 81,2-1 1,-2 1-201,3 3 1,-1 3 95,3-3 1,1 3-381,0 0 1,0-3 161,0 0 1,0-6-59,-1-1 1,-3-2 51,1-6 1,-7-1 525,3-3 0,0 0 49,-1 0 1,1 0-73,-5 0 292,1-5 1,-5-1-213,1-5 0,-6 3 351,2 0 0,-3-3-184,-1-4 0,0-4-32,0 3 0,-1-5-130,-3-2 0,2 0-128,-6-4 1,4-2-471,-3-1 0,3-2 252,-4 2 1,6 2-217,-2 5 1,3 1 62,1 3-796,0 3 1,0 8 388,0 1 1,1 4 570,3-1 0,2 13 0,6 4 0</inkml:trace>
  <inkml:trace contextRef="#ctx0" brushRef="#br0" timeOffset="37">17679 13271 7899,'0'-6'-465,"0"-4"1126,0 8 136,0-3-465,-5 5 1,4 1-77,-3 3 0,3 0-40,1 8 1,0 1-129,0 10 0,0 0-1,0 0 1,1 1-166,3 3 0,1 1-76,3 2 1,-2 2 119,-2-6 1,-1-3-68,4-4 0,-4-1-1,0 1 0,0-2-2,1-6 0,-3-3 54,3-1 0,-3-3-638,-1 4 51,0-6-52,0 3 689,-5-5 0,-1 0 0,-6 0 0</inkml:trace>
  <inkml:trace contextRef="#ctx0" brushRef="#br0" timeOffset="38">17463 13294 7863,'0'-8'353,"0"1"0,1 0-80,3 0 1,6 0-154,5 4 0,7 1 160,0-2 1,1-1-87,4 2 0,6-2-90,1 1 1,3-1 89,-3-3 0,0-2-345,1 2 0,-2-1 103,-3 2 0,-2-3-162,-5 2 1,-4 3-217,0 1 0,-5-1-389,1 1-70,-2 0 885,-2 4 0,1 5 0,-1 2 0</inkml:trace>
  <inkml:trace contextRef="#ctx0" brushRef="#br0" timeOffset="39">18125 13214 7805,'0'-11'1128,"0"4"-415,0 2-440,0 5 1,0 5 42,0 3 1,0 7-103,0 4 1,0 8-155,0 3 1,0 1-2,0 3 1,0-2-78,0 6 0,0-3-225,0-1 1,0-1 161,0-2 1,0-4-86,0-8 1,4 1 62,0-5 1,1 0 49,-2-3 1,-1-5-46,1 1-332,4-5-179,-6 2 78,4-5 1,-5-2-777,0-1 1307,0 1 0,-5-13 0,-1 2 0</inkml:trace>
  <inkml:trace contextRef="#ctx0" brushRef="#br0" timeOffset="40">18034 13328 7880,'0'-11'0,"1"-4"377,3-1 1,2 0-34,5 1 1,5 3-4,-1 1 0,4-1-67,-4 5 1,5-2-1,-1 1 1,3-1-199,1 5 0,0 1 84,0 3 0,-1 0-258,1 0 1,-4 0 123,0 0 1,-5 5-140,1 2 1,1 4 74,-5 0 1,2 0-110,-9 1 0,-1 0-108,-3 4 1,0 0 91,0 3 0,-8 4 19,-4 0 1,-7 0 87,0 3 0,-6 2 57,-2-1 1,-3 3-69,3-3 1,4 4 135,4-5 1,6 0-111,2-7 1,1 1 124,6-5 0,0 0-39,4-3 1,5-2 9,3-2 0,-1 0 130,5-4 0,-2 4-43,9-4 1,-1-1 103,1-3 1,2 0-96,-2 0 0,-1 0-396,1 0 0,-5 0 136,1 0 0,-2 0 109,-1 0 0,-1-5 0,0-1 0</inkml:trace>
  <inkml:trace contextRef="#ctx0" brushRef="#br0" timeOffset="41">18673 13317 7946,'-1'-10'0,"-3"2"-374,3-2 329,-4 3 403,5-4 228,0 0-145,0 4 137,0 2-136,0 5 0,0 5-208,0 3 0,0 3-63,0 5 1,0 1-45,0 6 1,0 4-141,0-1 0,0 5-86,0-4 0,0 3 97,0-3 0,0 3-31,0-3 0,5-4 59,2-4 1,5-5-43,3 1 1,-1-2 22,5-2 1,0-3-15,4-1 1,-2-4-8,-1 1 0,1-3 5,-2-1 0,-1-5-23,1-3 1,-4-2 50,4-1 1,-5-2 21,1-2 0,2-3-27,-2-5 1,0 4 43,-3 0 1,-5 0-3,1-4 0,-5-4 6,0 1 1,-1-2-47,-2 1 0,-2 3 13,-1-3 1,-3 0-246,-1 0 1,-2-2 78,5 6 0,-3-1-934,3 8 402,0 1-864,4 9 1322,0 1 0,10 20 0,3 4 0</inkml:trace>
  <inkml:trace contextRef="#ctx0" brushRef="#br0" timeOffset="42">19278 13191 7875,'-6'0'1145,"1"0"-800,5 0 0,0 5-36,0 3 0,0 3-119,0 4 0,0 4-76,0 8 0,4-1-102,0 4 1,-1 0 142,-3 5 0,0-1-220,0 0 0,2-3 47,1-1 1,-1-1-287,2 2 0,1-5 55,-2-7 1,5-2-251,-4-6 0,3 1-607,-3-1 467,5-4 268,-2-2 0,0-7 371,1-1 0,-1-4 0,5-4 0</inkml:trace>
  <inkml:trace contextRef="#ctx0" brushRef="#br0" timeOffset="43">19153 13294 7856,'0'-12'0,"0"0"607,0-3 1,4 2-393,-1-2 1,6 3-24,-1 5 1,6-4 66,1 4 1,2 0-22,-2 0 1,3 4 37,4 0 0,5 1-64,0 2 0,3 2-147,-3 1 1,3 4-62,-3 4 1,1 2-73,-2 2 1,-1-1-28,1 5 0,-3-1-37,-4 1 0,-2 2-198,-6-2 1,0 3 161,1 1 1,-6 3-37,-2 1 1,-4 0 90,-4-4 0,-3-1-48,-9 1 1,-1 0 83,-6 0 0,-4 0-4,0 0 1,-3-4 53,3 0 1,-1-5 151,2 1 0,3-4-257,0-3 1,5-3-29,7-5-1123,0 0 1283,4 0 0,7-5 0,7-1 0</inkml:trace>
  <inkml:trace contextRef="#ctx0" brushRef="#br0" timeOffset="44">19884 13214 7804,'-12'-5'-632,"5"4"541,-1-3 0,4 1 684,-3-1-67,4 3-247,-2-9 505,5 9-136,0-4-452,0 5 0,4 1 15,0 3 1,3 3-132,-3 9 0,4 3 111,-5 7 0,3 0-174,-3 4 1,-1-1 12,1 2 1,-1 2-37,-2-3 0,0-1-110,0 2 0,0-7 36,0-1 1,0-2-43,0-5 1,0-1-1,0-4 0,1-1 59,3-2 1,-3-2 91,3-2 1,-2-3 19,2 3 54,-3-2 0,10-4-64,-4-2 0,0 2 125,0-6 0,1 4-61,3-3 0,4 3 12,1-4 0,0 5-35,-1-5 0,-1 4-113,5-3 1,-3 4-45,3-1 0,-5 2-139,1-2 1,-2 3-138,-2-3 0,0 3-98,1 1-164,-1 0 52,1-6-174,-6 5 0,-1-5-40,-5 2 777,-5 3 0,-6-9 0,-7 3 0</inkml:trace>
  <inkml:trace contextRef="#ctx0" brushRef="#br0" timeOffset="45">19792 13454 7862,'5'-8'517,"3"1"1,2 0-467,2 0 0,4-2 48,3 5 1,3-4 117,1 4 1,-1-3 21,1 3 1,1-4-295,3 5 0,-3-6-87,3 1 1,-3 3-94,-1 1 0,-6-1-32,-1 1 1,-4 1-830,0 3-220,-6-6 1316,-1 5 0,-10-4 0,-1 5 0</inkml:trace>
  <inkml:trace contextRef="#ctx0" brushRef="#br0" timeOffset="46">19827 13203 7884,'6'-12'0,"5"1"0,2-2 86,6-2 0,4 2 124,4-2 0,4 6 219,0 1 1,-2 2-156,1-2 1,-3 0-57,4 4 1,-6-4-46,2 4 0,0 0-158,0 4 0,0-1-3,-4-3 0,-2 3-97,-2-3 0,2 3 168,-6 1 1,0 0-33,-4 0 1,0 1 75,-4 3 0,3-1-81,-2 4 1,-2-3 43,2 4 1,-6 4-9,2 7 0,1 3-145,-1 1 1,0 5 110,-4 2 0,0 4-86,0 5 1,-5-3-232,-3 6 1,2-5 109,-2 1 0,2-4 28,-2-3 1,2-3 64,2-5 1,3-6 138,-3-1 1,3-4-96,1 0 0,0-5-478,0 1 112,0-6-156,5 4 218,-4-6 0,4-6-422,-5-1 1,4-3 49,0-2 698,0 1 0,1-6 0,1 0 0</inkml:trace>
  <inkml:trace contextRef="#ctx0" brushRef="#br0" timeOffset="47">20306 13214 7884,'4'-25'185,"0"2"0,1 4-123,-1 0 0,2-3 345,6 3 0,0 3 23,3 0 1,-2 5-20,2 3 0,-2-1-170,-1 6 1,4-1-24,3 4 1,1 0-187,-1 0 0,5 0 53,-4 0 0,4 4-207,-5-1 0,1 6 106,-1-1 1,-1-2-230,-3 2 0,-4-1 2,1 5 0,-2-1-93,-6 1 1,0 3 60,-4 0 1,-5 4 106,-3-4 1,-7 6 21,-4-2 0,-7 2 37,0 2 1,-6-1 128,1-3 1,0 1-128,0-5 0,0 4 282,4-3 1,5-1 37,7-4 0,4-3 56,3-1 0,3-3 111,5 4-319,0-6 1,1 5 113,3-3 1,6-2-71,5 6 1,6-4 55,-2 3 0,4-3-58,3 4 0,-2-5-159,3 5 1,1-2-51,-1 2 0,-5 2-162,-3-2 1,-3-2-129,3 2 0,-5-2 165,1 2 0,-6 1-762,-2-6 657,1 6 0,0-4-470,-1 3 93,-4-3 713,7-5 0,-9 0 0,4 0 0,-5 0 0</inkml:trace>
  <inkml:trace contextRef="#ctx0" brushRef="#br0" timeOffset="48">21140 13065 7791,'0'-11'351,"0"0"1,0 3 351,0 0 1,-1 5-329,-3-5 1,1 2-141,-4-2 0,0 2-175,0 2 1,-5 3 93,1-3 0,-2 3-246,-6 1 1,0 1 77,-4 3 1,-3 3-3,-1 8 0,0-2-39,5 2 0,0 2-32,3-2 0,-1 4 36,4-4 0,5 1 27,3-5 1,6 0 32,-2 1 0,4-1 4,4 1 1,4-2 133,7-3 1,-1 4-71,5-4 0,4 3 74,3 2 1,5-2-56,-5-2 0,5 2-72,-5-3 1,1 2-3,-4-1 0,-2 2-133,-1-2 0,0 2-33,-5 1 0,0 1 46,-3-1 1,-5 4-173,1 0 1,-6-2 79,2-1 1,-2-6-7,-2 9 0,0-5 126,0 6 1,-7-4 9,-4 0 0,-1-1 214,-3 0 1,-1 0-78,0-4 1,-4 3 194,1-2 1,-3 1-101,0-2 1,-4 2-449,3-5 1,-1 0 124,9-4 1,0 0-876,3 0-237,6 0-299,1 0 1562,5 0 0,5-10 0,1-3 0</inkml:trace>
  <inkml:trace contextRef="#ctx0" brushRef="#br0" timeOffset="49">21528 12871 10934,'5'17'420,"-3"-3"-144,1 5 1,0 0-63,1 4 1,-3 0-162,3-1 0,-3 2-4,-1 3 0,0-3-128,0 3 1,0-2-225,0 2 1,0-3 167,0 3 0,0-7-417,0-1 1,0-4 272,0 4 0,1-9-528,3 2 224,-2-3-143,8 2 0,-8-3-175,6-1 901,-6-4 0,3 7 0,-5-4 0</inkml:trace>
  <inkml:trace contextRef="#ctx0" brushRef="#br0" timeOffset="50">21608 13614 7804,'8'0'1184,"0"0"330,-6 0-1069,3 5 0,-9-3-1,1 6 1,-3-4 249,3 3-811,1-4 1,-3 3 206,5-2-385,0-3-126,0 4 1,2-5-1667,1 0 2087,-1 0 0,3-5 0,-5-1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6:02:07.68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8029 12974 7817,'-1'-6'-96,"-3"2"469,3-2-182,-5 4-34,6-3-58,0 5 157,6 0-98,-5 0-35,4 5 1,-1 2-114,-1 4 1,1 2 33,-4 2 1,0 2-9,0 2 0,0 6 6,0-2 1,0 3-11,0 1 0,0 1-84,0 2 1,0 2 64,0-5 1,-1 5-99,-3-2 1,3-1 67,-3 2 1,3-6-53,1 2 1,-1 1 44,-3-2 1,3-3-27,-3-4 0,2-4 63,2 4 1,0-5 91,0 2 1,2-5 153,2-3-136,-3 2-74,4-4 1,-4 2 55,3-1-96,-3-4 1,4 3 17,-5-2-28,0-3 0,0 6 110,0-4-7,-5-1 115,4 3-151,-4-5 177,5 0-227,5 0 0,1 0-116,6 0 1,-1 0 48,1 0 1,-1 0-11,0 0 1,5 0-28,-1 0 0,1-4 70,0 0 0,-2 0-3,5 4 0,-4-1-2,4-3 1,-4 3 66,4-3 0,-4 3-21,4 1 1,-3 0 6,3 0 0,-5 0 17,1 0 1,-3 0 12,0 0 0,-1 0 37,1 0 0,-1 0-66,1 0 0,-1 0-54,0 0 59,1 0 0,-1 0-75,1 0 1,-5 0-92,1 0-279,-6 0 247,9 0 0,-9 0-446,6 0-636,-6 0 626,3 0 618,-5 0 0,0 0 0</inkml:trace>
  <inkml:trace contextRef="#ctx0" brushRef="#br0" timeOffset="1">8097 13351 8108,'0'-6'-281,"5"-5"1,2 10 601,4-3 0,-3 3-97,-1 1 1,2-4-56,7 1 0,-4-1-83,3 4 1,3-4-1,1 0 0,3 0-36,1 4 0,-4-3 85,0-1 0,-1-4-121,1 4 1,1-1 95,-5 1 0,4 3-73,-4-3 1,1-1 27,-5 1-243,0 1 35,1 3-456,-1 0-317,-4 0 662,-2 0 1,-5 1-135,0 3 0,-2-3 388,-1 3 0,-4 2 0,-4 0 0</inkml:trace>
  <inkml:trace contextRef="#ctx0" brushRef="#br0" timeOffset="2">8109 13008 8075,'-10'-1'36,"2"-3"293,3-2 33,5-5 1,1 0-106,3 4 1,-1-2-74,4 5 0,1-4-5,3 5 0,1-2-38,-1 1 1,4 1-4,1-4 0,4 4 15,-1-1 0,4-1-177,3 1 0,-2 1 112,3 3 1,-3-4-60,-1 0 0,0 0 35,0 4 0,0-4 47,-1 1 1,1-3-12,0 3 0,-4 1-22,0-1 0,-5 0-67,1-1 1,-2 3-104,-2-3 0,-3 2-1121,0-2 590,-6 3 623,3-5 0,-10 12 0,-1 0 0</inkml:trace>
  <inkml:trace contextRef="#ctx0" brushRef="#br0" timeOffset="3">8885 12620 8200,'0'-6'-135,"0"1"0,2 5 61,2 0 355,-3 0 150,4 0-112,-5 0-145,0 5 0,0 5-2,0 5 0,0 2-124,0-2 0,0 3 103,0 4 0,0 3-72,0 1 1,4 3 14,-1 6 1,1-1-15,-4 0 1,0 4-30,0 0 1,4-2-164,0-2 1,0-1-159,-4 9 0,1-5 133,3 1 1,-3-3 6,3 0 0,-3-1 97,-1 0 1,4-3 83,0-1 0,0-5-22,-4 2 1,3-3 161,1-1 0,0 0-29,-4 0 0,0 0-73,0-1 0,0 1-31,0 0 0,0-4 24,0 0 1,4-4-74,0 4 1,-1-5 62,-3 2 0,0-4-133,0 0 126,0-1 1,0 1 61,0-1 153,0-5-193,0 4-10,0-8 63,0 3 62,0-5-99,5 0-74,-3 0 0,8 0 69,-3 0 0,0 0-55,0 0 0,1 0-43,3 0 0,5-1 40,-1-3 0,0 2-7,-3-1 0,-1 0-17,0-1 0,2 3-9,2-3 1,-6-1 5,3 1 1,-3 1 5,2 3 0,-3 0-110,-1 0 124,1 0-200,3 0 1,-3 0-71,-1 0 43,-4 0 1,3 0-372,-2 0-678,-3 0-478,4 0 1498,-5 0 1,-5 0-1,-1 0 1</inkml:trace>
  <inkml:trace contextRef="#ctx0" brushRef="#br0" timeOffset="4">8977 12677 8134,'6'-5'-223,"4"0"-49,-2-3 0,2 3 530,1 5 0,1-3-5,-1-1 0,1 0 123,-1 4 1,1 0-61,-1 0 1,4-4 7,0 0 1,4 0-120,-3 4 0,-1-3-164,-4-1 1,1 0-55,-1 4 0,-3-1-282,-1-3 0,-3 3-1723,4-3 2018,-6 3 0,3 1 0,-5 0 0</inkml:trace>
  <inkml:trace contextRef="#ctx0" brushRef="#br0" timeOffset="5">9582 12940 8056,'-8'-4'-525,"1"0"240,4-5 324,-2 3 1,4-2 340,-3 1 381,3 4-94,-4-2-317,5 5-272,0 0 22,0 5 0,0 5 2,0 6 0,0 5 20,0 2 0,0 5-110,0 6 0,4 4 33,-1 0 0,1 5-25,-4-1 1,2 3-136,1 0 0,0-4 49,4-3 1,-3-6-186,4-2 1,-4-4 63,3 0 0,-4-3 53,1-4 0,1-2-2,-1-6 1,-1 1 41,-3-1 1,0-3-219,0-1-8,0-4-347,0 2 667,0-5 0,5 0 0,2 0 0</inkml:trace>
  <inkml:trace contextRef="#ctx0" brushRef="#br0" timeOffset="6">9571 13088 8135,'-5'-11'-406,"3"-1"622,-3 1 0,7 5 108,1 2 1,0 3-97,4 1 0,1 1-19,4 3 0,3 2-48,0 5 0,4 5-3,-4-1 1,6 5-30,-2-1 1,2 4-173,2 4 0,0-2-99,0 6 1,-4-5 95,0 5 1,-4-10-28,4 2 0,-1-3 59,1 3 0,2-5-87,-2-3 0,-1-2 146,1-2 1,-4 0 86,4-4 1,-5 3-55,2-2 1,-4-3 179,0-1 0,-5-3 24,1-1 0,-4 0 88,3 0 70,-4 0-285,2 0 0,-5-5 104,0-3 1,0-6-150,0-1 1,0-4-104,0 4 0,0-7 94,0-1 1,-4-1-161,0-6 1,-3-1-38,3-3 1,-4-1 111,5-3 0,-6 2-118,1-2 0,2-1 115,-2 1 1,2 1-321,-2 6 0,3 3-21,5 6 1,-4 0-404,0 3 404,1 2 0,3 10-175,0-1 1,0 7-363,0 1 1,9 5 863,2 6 0,8 6 0,-1 1 0</inkml:trace>
  <inkml:trace contextRef="#ctx0" brushRef="#br0" timeOffset="7">10473 13305 8037,'-5'-11'-2154,"4"-1"2165,-10 1 1,9 1 60,-6 2 1,4 3 123,-3 5 0,3-4-37,-4 1 0,5-1 513,-5 4 0,0 0-287,-3 0-81,0 0 1,-1 0-46,1 0 0,3 1-142,0 3 0,2-2 9,-1 6 0,-4 0-125,4 3 0,0 2 78,0 2 1,0 1-99,0 3 1,-2 3-98,5-3 1,0 3 41,4 1 1,0-2-79,0-2 1,2 1 22,1-4 0,4-2 9,4-7 0,6 2 75,2-5 0,2 0 46,2-4 1,4-5 15,-1-3 0,6-6 14,-1-1 0,-3-5 121,-2 1 1,-2-3-83,-1-1 1,-5 0 162,-3 0 1,-3 1-39,-5-1 0,-2 0 15,-5 0 1,-2 1-174,-6 3 0,-5 2-233,-9 1 0,-8 5-35,-4 0 0,-1 0-328,-7 8 1,5 0 34,-1 7 0,7 4 22,5 7 502,2 3 0,6 4 0,1 1 0</inkml:trace>
  <inkml:trace contextRef="#ctx0" brushRef="#br0" timeOffset="8">10827 13203 7375,'-5'-7'162,"-1"-3"0,-2 9 604,0-3-305,6 3 25,-8 1-381,8 0 1,-3 5 83,5 2 1,0 7-145,0 2 0,4 4 94,0-1 0,4 2-116,-5 2 0,2 0-35,-1 0 1,-1-4-105,4 0 1,-4-1 44,1 1 0,-3 1-96,-1-5 1,0-3-20,0-5 172,0 1 413,0-2-254,0-1 172,0-5-256,0-5 0,-4-1 13,0-5 1,1-2-4,3-2 1,0 1-5,0-5 0,1 0-151,3-4 1,-2 0 138,6 0 1,-1-3-160,5-1 0,4 0 66,3 4 1,3 2-162,1 2 1,-2-2 49,-2 6 1,2 1-75,-6 7 0,0 2-295,-3 5 0,-1 0 158,0 0 1,0 5 359,-4 2 0,8 8 0,-2 3 0</inkml:trace>
  <inkml:trace contextRef="#ctx0" brushRef="#br0" timeOffset="9">11250 13145 8032,'-6'-6'0,"5"1"0,-4 4 452,5-3-137,0 3 31,0-4 1,0 6-158,0 3 0,1 2-28,3 5 1,-1 1-19,4-1 0,-4 4-31,1 1 1,2 5 21,2 2 1,-3 0-68,-1 4 1,1-3-211,-2-1 0,5-2 62,-4-2 0,0 1-56,-4-4 1,1-5-89,3-3 195,-3-1 87,4 0 0,-6-2 295,-3-5-267,3 0-12,-4 0 1,1-5-81,0-3 0,0-2 83,4-1 1,0-1-167,0 1 1,4-2 72,0-2 1,3 1-104,-3-5 1,4 0 29,-4-4 1,5 4 24,-2 0 1,2 1 51,-1-1 0,2-1 4,-3 4 1,2 1 48,-1 4 1,1-1-65,-5 1 38,5 5-25,-8 1 100,9 5 1,-9 1-21,3 3 1,-3 2 10,-1 5 0,0 2-48,0 2 0,4-2 11,0 2 1,0 2-54,-4-2 1,1 0 41,3-3 0,-3-1-107,3 0 0,-2-3 92,2 0 0,-3-4-183,3 3 1,-1-4 78,1 0 0,-2-1 59,6-2 0,-4-2 49,3-1 1,1-2-59,3-3 1,1-2 75,-1 2 1,0-3-57,1-4 1,-1 2 51,1-2 0,2 1-30,-3-2 0,6 4 4,-10-3 1,8-2 41,-7 2 0,5 1 61,-6 6 29,4-2 257,0 4-406,0-1 1,-3 4 59,0 6 0,-6 4 27,2 4 0,-3 6-25,-1 2 0,0-2 62,0 2 1,0 2-114,0 5 0,4-1-121,0 1 1,0-6-203,-4 0 1,0-7 135,0 3 1,3-4-287,1 0 1,0-1 172,-4 1 0,1-5-467,3 1 1,-3-4 763,3 3 0,3 1 0,-1 3 0</inkml:trace>
  <inkml:trace contextRef="#ctx0" brushRef="#br0" timeOffset="10">12300 13134 8014,'0'-11'0,"0"3"28,0 0 0,0 5 296,0-5 152,0 5 0,-1-5-87,-3 4 0,2-4-134,-6 4 1,-1 0-77,-6 4 1,1-3-97,-5-1 0,4 0-28,-4 4 0,3 5 89,-3 3 1,0 2-295,-3 1 0,0 2 77,3 2 0,-3 3-100,3 5 1,3 0 19,1 0 1,2-1 24,1 1 1,6 0 38,2 0 0,3-2-128,1-2 0,1-2 76,3-6 0,4 0 26,7-4 0,1-2-22,4-5 1,1 0 37,-2 0 1,3-5 66,1-2 1,-2-4-10,-2 0 0,1-2 94,-4-2 1,-1 2-45,-4-2 1,1-1 169,-1 0 0,-3 1-139,-1 4 1,-4-1 140,1 1 1,-3 0 93,-1-1-159,0 1 311,0 4-404,0-3 1,0 10 7,0 0 0,-1 5 0,-3 7 0,1 0-12,-4 4 0,3-2-5,-4 5 0,6 0-21,-2 3 1,3 0-77,1-3 1,1 3 103,3-3 0,0-3-144,7-1 0,-2-2 124,6-1 1,-1-5-290,1 1 0,-2-6-22,2 2 0,2-3-40,-2-1 1,4-5-287,-4-2 0,2 0 636,-2 0 0,-2-6 0,3-5 0</inkml:trace>
  <inkml:trace contextRef="#ctx0" brushRef="#br0" timeOffset="11">12631 12700 8038,'0'-8'-145,"0"1"-71,0 4 752,0-2 376,0 5-510,-5 0 1,4 5-62,-3 3 0,2 2-111,-2 1 1,3 2-36,-3 2 1,3 3 48,1 5 1,0 0-72,0 0 1,0 3 22,0 1 1,1 5-1,3-2 0,-3 3-100,3 1 1,1 1-191,-1-1 1,-1 0-154,-3 0 0,0 1 171,0-1 0,0-4-222,0 1 0,2-3 138,2-2 1,-2 1-112,6-8 0,-6-2 169,2-2 1,1-2 67,-1-2-24,0 0 26,-4 1-213,0-6 209,0-1 1,1-5-1180,3 0 638,-3 0 577,4-5 0,-5-6 0,0-7 0</inkml:trace>
  <inkml:trace contextRef="#ctx0" brushRef="#br0" timeOffset="12">13180 12517 8038,'6'-11'-704,"3"3"558,-5 1 0,0 3 610,-4-4-86,0 6-93,0-3 74,0 5 0,-2 5-262,-2 2 0,3 1-25,-3 3 1,-1-2 48,1 6 1,-3-1-74,3 2 1,-1 1 41,1 6 0,-1 0 5,-3 0 1,-2 5 8,3 2 1,-2 5-5,1 3 1,-2-2-28,2 6 0,-2-1 2,-1 1 0,1 1-72,2-5 0,-1 4 85,5-4 0,1 0-70,3-4 0,0-1 52,0-2 0,1 0-42,3-4 0,-2 0 40,6-4 0,-1-1-5,5 1 0,-1 0 32,1 0 1,-1-1 8,1-3 0,-1 1-78,0-5 1,1 0 45,-1-3 1,1 2-116,-1-3 1,1 3 73,-1-6 1,-3-2-9,-1 2 1,-3-6 53,4 2 1,-5 1-3,5-1 0,-4 0 27,3-4 6,-4 0-154,2 0 154,0 0-892,-4 0-460,4 0-719,-5-5 1963,0-2 0,-5-4 0,-1-1 0</inkml:trace>
  <inkml:trace contextRef="#ctx0" brushRef="#br0" timeOffset="13">13614 13065 6582,'-7'-6'243,"2"-4"-58,5 9 0,-1-6 200,-3 4 332,3 1 40,-4-8-269,0 9-83,3-4-30,-3 5-190,5 0 1,0 5-269,0 2 1,4 4 103,0 0 0,5 0-91,-1 1 1,2-1-27,1 1 0,2 0 142,2 4 1,-1-2-110,5 5 1,-5-5 95,1 1 1,2 1-107,-2 0 0,0 0 75,-3-1 1,-1-2-12,0 2 1,1-2-22,-1-2 3,1 1 0,-1-2-36,1-3 0,-5-1 42,1-6-320,-6 5 1,5-4-529,-4 3 334,-1-3 0,2-1 7,-8 0 528,-3 0 0,-4 5 0,0 1 0</inkml:trace>
  <inkml:trace contextRef="#ctx0" brushRef="#br0" timeOffset="14">13854 13031 8083,'5'-11'0,"-4"-1"-400,3 1 349,-3 5 1,-1-1 415,0 3 1,-1 3-127,-3-3 1,1 3 472,-4 1-555,-1 5 0,-7 5-82,0 6 1,-1 0 90,5-1 0,-6 3-119,-2 5 1,-2 4-143,-2-1 0,1 5 64,3-5 1,-1 5-123,5-5 0,-4 1-107,4-4 1,-1-2-100,5-2 1,1 2-434,2-6-212,-2 0 1004,4-3 0,-1-1 0,2 1 0</inkml:trace>
  <inkml:trace contextRef="#ctx0" brushRef="#br0" timeOffset="15">14116 13340 8064,'-6'0'815,"1"1"-638,5 3 0,0-2 164,0 6 0,0 1-413,0 6 0,-4 1 71,0 3 1,-3 3-40,3-3 1,-1 3 87,1 0 0,3 0-413,-3-3 0,3 1 365,1-4 0,-6 4 0,0-2 0</inkml:trace>
  <inkml:trace contextRef="#ctx0" brushRef="#br0" timeOffset="16">14664 12631 7433,'0'-6'847,"0"1"-518,0 5-199,-5 5 1,4 1 5,-3 6 0,3-4-116,1-1 1,0 2 72,0 6 0,4-1-5,0 5 0,1-1 30,-2 1 1,0 6-67,5-2 0,-6 3-17,2-4 0,1 0-6,-1-3 0,0 3 13,-4-3 0,0 2-102,0 2 1,0-4 91,0 0 1,0-1 11,0 1 1,0-1-10,0-3 1,0-2-5,0 2 0,0-2-20,0-2 0,0-3-13,0-1 0,0-3-4,0 4-247,0-6 1,0 5-73,0-4-1083,0-1 753,0 3 655,5-5 0,-4 0 0,4 0 0</inkml:trace>
  <inkml:trace contextRef="#ctx0" brushRef="#br0" timeOffset="17">15098 12654 8064,'0'-6'-209,"0"-4"409,0 9 389,0-5-257,5 6-38,-3 0 1,3 2-165,-5 2 0,0-2 15,0 6 0,0 1-75,0 6 0,-1 3 59,-3 4 1,-3 1-2,-4 0 0,-2 5-32,-2 2 0,2 3-115,-2 2 1,-1-1 38,0 0 1,1 1-135,4-1 1,-1 0-16,1 0 1,-1 1 95,1-1 1,3-1-64,1-3 1,-8 2 159,-4-5 1,1-5 6,10-2 0,3-3-25,5 2 0,0-2 15,0-6 1,-1-1-16,-3-2 1,2 1 41,-6-5-367,5 5 261,-2-8 0,9 5-597,0-2 0,1-3 48,-1 3 567,-3-3 0,4-6 0,-5-1 0</inkml:trace>
  <inkml:trace contextRef="#ctx0" brushRef="#br0" timeOffset="18">15247 13134 7708,'0'-8'-21,"0"1"0,-1 4 767,-3-1-11,3-2-146,-5 5-10,6-9-221,0 8 58,0-3-54,0 5-287,0 5 0,2 3-27,2 7 1,-2-1 17,6 5 1,-5 0-100,5 4 0,4 0 57,3 0 0,0 0-47,-4-1 0,1 1-9,-1 0 1,-1 0-96,-2 0 1,1-5 56,-5-3-25,5 3 0,-8-6 106,3 4 1,-2-9-6,2-3-99,-3 2 84,4-4 10,-5 3 9,0-5-156,0-5 0,0-2 88,0-4 1,0-2-95,0-2 1,-3-2 98,-1-2 1,0-6-2,4 2 0,0-6-54,0 2 0,0-3 41,0 3 1,-1-5 104,-3 2 1,3 1-88,-3-2 0,2 6 63,2-2 1,0 3-57,0 1 0,4 2-7,0 2 1,0-2 75,-4 6 0,0-4-53,0 4 0,0 0 117,0 3 0,0 1-122,0-1 267,0 1-71,0 0-52,0-1 68,0 6 14,0-4-258,0 8 112,0-8 1,1 9-126,3-3 0,-1-1 108,4 1 0,-3-1 25,4 1 1,-6 2 32,2-6 21,2 6-21,-4-3 20,3 5-125,0 0 59,1 0 0,5 0-79,1 0 1,1 0 69,2 0 1,-1 0-68,5 0 1,0 0 70,4 0 0,3 0 3,1 0 1,5 0-30,-2 0 0,2 0 5,-2 0 0,6 0 33,-6 0 1,6-4-25,-6 0 0,5 0-3,3 4 1,-4 0 8,0 0 1,3-4-71,-7 1 0,5-1 78,-9 4 0,3 0-3,-6 0 0,3 0 23,-7 0 0,1 1 10,-1 3 1,3-3 16,-3 3 1,-3-3-55,-1-1 1,2 0 123,-2 0 0,0-4-100,-3 1 1,3-1 36,0 4 0,0-4-61,-3 0 0,-4 0 9,-1 4-24,-4-5-223,2 4-117,-5-4 202,0 5 1,-5 0-762,-3 0 1,-2 5 368,-2 3 0,-3 1-1401,0-2 1912,-5 3 0,-3-3 0,-6 4 0</inkml:trace>
  <inkml:trace contextRef="#ctx0" brushRef="#br0" timeOffset="19">15521 13077 8079,'0'-6'1267,"0"0"-1135,5 12 1,-4 0-21,3 5 1,-1 1-83,0-1 1,-1 1-31,2-1 1,-3 0 129,-1 1 0,4 1-180,-1 2 1,1-6 66,-4 2 0,0-2-67,0 2 74,0 1-16,5-1-52,-3-4-3,3-2 21,-5-5 0,1 0 49,3 0 69,-3 0-74,4 0 1,-5-2-80,0-1 0,1-4 19,3-4 15,-3-1 1,10-3-18,-4 0 0,0 0-14,0 3 0,1-3-12,3 0 1,-1 0 38,-2 3 1,2 5 45,-2-1 1,1 4-74,-2-3 228,3 4-102,-3-2 29,4 5-44,1 5 1,-5 1 90,1 6 0,-4-1-58,3 1 1,0-1-38,0 0 0,-1 6 80,-2 2 0,-1-1-69,4 1 1,-4-5 94,1 1-94,-3 3-39,4-1 1,-4 1-107,3-3-337,-3-7-250,-1 2 229,0-9-565,0 5-1017,0-6 2024,0-6 0,6 0 0,0-5 0</inkml:trace>
  <inkml:trace contextRef="#ctx0" brushRef="#br0" timeOffset="20">15989 13088 8064,'5'-11'516,"2"-1"-211,-1 6 1,3 0 169,-5 2-61,-1 3 73,-3-4-393,0 10 1,0 1 120,0 5 0,0 1-195,0-1 1,0 5 24,0-1 0,0 1-119,0-1 0,0-2 70,0 2 1,2 2-260,2-2 115,-3 0 0,5-3 118,-2-1 0,-3-3-554,3-1 357,-3-4 1,1 2-839,1-5-64,-1 0 833,3 0 0,-15 5 1,-3 1-1</inkml:trace>
  <inkml:trace contextRef="#ctx0" brushRef="#br0" timeOffset="21">15864 13225 8064,'1'-6'462,"3"2"-279,2-2 3,5 5 0,1-4-258,-1 5 0,1-4 21,-1 0 1,4 0 58,1 4 0,3 0-16,-4 0 0,4-1-236,-4-3 1,2 3-266,-2-3 0,-1 3 208,5 1 1,-5-2-3,1-1 0,-6 1 303,-2-1 0,1-4 0,4 1 0</inkml:trace>
  <inkml:trace contextRef="#ctx0" brushRef="#br0" timeOffset="22">16275 13031 8064,'10'-5'-1020,"-3"-2"1,2 0 1501,-5 0 1,4 3 436,-4-4-182,-1 6-242,-3-3-248,0 5 1,0 5 35,0 2 1,-1 3-51,-3 2 0,3 3-152,-3 0 0,3 6 130,1-2 1,0 0-181,0 3 1,0-1 116,0 5 0,1-5-205,3-2 1,-1 0-48,4 4 1,-3-4-9,4 0 0,-5-5-138,5 1 1,-4-6-833,3-2-779,-4 1 1861,7-2 0,2 4 0,5-3 0</inkml:trace>
  <inkml:trace contextRef="#ctx0" brushRef="#br0" timeOffset="23">16640 12403 8064,'-4'-8'-335,"1"1"0,-1 3 102,4-4 211,0 6 505,0-3 582,0 5-432,5 0 6,-4 0-408,4 0 1,-1 1 6,0 3 1,1-2-24,-1 6 1,-2 0-12,6 3 0,-4 2 13,3 2 0,1-1-17,3 5 1,1-4-16,-1 4 1,1 0-17,-1 4 1,0 0-131,1 0 0,3 0 83,0-1 0,1 6-111,-5 3 1,0-2 55,1 1 1,-5 1-155,1 3 1,-2 0-95,2 1 1,1-1 90,-5 0 0,3-1-51,-3-2 1,0 2 51,-4-3 1,0-2-71,0-1 0,0-3 61,0-1 1,-1 0-36,-3-1 1,-1 1 57,-3 0 1,-2-4-11,2 0 0,-2-5-9,-1 1 1,-1-2 31,1-2 0,1 1-142,2-1 0,-1-3-67,5-1-168,-4-4-102,6 7-433,-3-9 439,5 5 0,5-6-294,3 0 829,-3-6 0,10-5 0,-2-7 0</inkml:trace>
  <inkml:trace contextRef="#ctx0" brushRef="#br0" timeOffset="24">17029 12335 8064,'-7'-2'-1141,"3"-2"996,3 3 375,1-9-4,5 9 0,-2-6-91,4 4 1,-3 1 276,4-1-136,-1 1 20,5 2-143,-1 0-85,1 0 0,-1 0-98,0 0 0,-3 0 86,0 0 0,-1 0-92,5 0 0,-1 0 61,1 0 1,-1 0 28,0 0 1,1 0 52,-1 0 1,1 0 16,-1 0 0,2 0-25,2 0 0,-2 0 119,2 0-50,-2 0 0,-3-1-63,-3-3 1,0 3 7,-3-3 112,-3 3-277,4 1 102,-5 0-10,0 5-109,5-4 95,-4 9 0,4-7 103,-5 4-98,0 1 0,4 4 129,0-1 1,0 0-98,-4 1 1,0 3 15,0 0 1,0 6 10,0-2 0,1 2 3,3 2 1,-3 0 44,3 0 1,-2 0-55,2-1 0,-1 5 82,4 0 1,-4 1-68,1-2 1,1 0-122,-1 4 1,-4-5 62,-4 2 1,0 1-82,4-1 0,5 3 64,3-3 0,-2 3-106,2-3 1,-6 5 17,2-2 1,-3-2 62,-1-1 0,-1-3-90,-3-1 1,3-1 77,-3 1 0,3-1 46,1-3 1,4 1 18,-1-5 0,1 4 9,-4-3 1,4 3-50,0-4 1,0 0 8,-4-3 0,0 3 6,0 0 0,0 0-3,0-3 0,0-1-23,0 1 0,0-1 24,0 0 0,0 1-102,0-1 1,0-3 28,0-1 0,1-3-294,3 4 300,-3-6 13,4 3 1,-5-3-84,0 2 34,0-3 77,0 4-127,0-5 49,0 5-12,0-4 85,0 4 426,0-5-373,-5 0-16,4 0 0,-13 0 8,2 0 1,-2 0 8,3 0 0,0 0 1,-1 0 0,1 0-6,-1 0 0,-3 0-11,0 0 0,-5 0-204,0 0 0,3 0 120,-2 0 0,3 2-140,-3 1 0,2-1-19,-2 1 1,-2 3-198,6-3 1,4 1-459,3-4 196,0 0 133,-3 0 263,5 0 1,1-1-45,5-3 0,1 2-296,3-6 614,2 0 0,5-8 0,1-2 0</inkml:trace>
  <inkml:trace contextRef="#ctx0" brushRef="#br0" timeOffset="25">17862 12871 8064,'-6'0'-1308,"1"0"2023,5 0-215,0-5-363,5 4 1,1-5 24,6 2 1,3 3-42,0-3 1,4 1 0,-4-1 1,6 2 61,-2-6 1,2 6-49,2-2 0,-1-1-96,-3 1 1,1-1 51,-5 1 0,4 2-130,-3-6 1,-1 4 3,-4-3 0,1 4-221,-1-1 0,-5 2-406,-2-2 446,3 3 1,-7-4-1127,0 5 1341,-6 5 0,-10 1 0,-2 5 0</inkml:trace>
  <inkml:trace contextRef="#ctx0" brushRef="#br0" timeOffset="26">17896 13020 8064,'-11'6'71,"5"4"65,1-8 0,5 4-56,0-2 0,1-3-75,3 3 1,2-3 63,5-1 0,-3 0 219,0 0 0,-1 0-108,5 0 1,-5 0-19,1 0 0,3 0-52,5 0 0,0-4-195,-1 0 1,3-4 32,5 0 0,4 2-130,-1-2 1,1 0-393,-4-3 1,-2 3 316,-2 1 1,2 0-593,-6 0 849,5-3 0,-2 3 0,5-4 0</inkml:trace>
  <inkml:trace contextRef="#ctx0" brushRef="#br0" timeOffset="27">18536 12826 8064,'-8'0'0,"1"0"521,4 0-99,-2 0 360,5 0-693,5 5 1,2 0 326,4 2 0,0 4-107,1-4 0,-1 3-17,1 2 0,-1-1-59,1 1 1,3 0-68,0 3 1,0-1 28,-3 5 1,-2-3-118,-3 3 0,4-1 98,-4 1 0,3 1-131,2-5 1,-1 4-253,1-4 0,-1 1 146,0-5 1,1 0-104,-1 1 1,1-2 85,-1-2 0,-3 2 44,-1-3-88,1-2-18,3 6 15,1-10-249,-6 9-646,-1-9 373,-5 9-780,0-8 950,0 3 1,-1-5-195,-3 0 1,2 0-114,-6 0 784,6 0 0,-9-5 0,5-2 0</inkml:trace>
  <inkml:trace contextRef="#ctx0" brushRef="#br0" timeOffset="28">18879 12848 8064,'0'-11'814,"0"5"-223,0 1-481,0 0 299,0 3-234,0-3 1,-2 6-141,-1 3 1,1-1 134,-1 4 0,-4 0-107,0 0 1,0 4 2,0-4 1,-1 3-173,-3 2 0,-1 0 33,1 4 1,-4-2-34,-1 5 0,-3-4 135,4 4 1,-5 1-133,1 7 0,-2-3 170,2 3 0,-1-3-49,5-1 1,-4-4 75,4 0 0,-1-4-38,5 4-16,-1-5 0,5 2-24,-1-4 0,6-5 29,-2 1 54,3-5-30,1 2-336,0-5-266,0-5-337,0 3-402,0-8 746,0 9 526,5-4 0,-4 0 0,4-2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01:56.833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1827 15555 7846,'0'-7'-491,"0"-1"680,0 5 190,0-7 263,0 9-235,0-9 32,0 9-43,0-10 34,0 10-127,0-4-83,0 5 0,4 5-115,0 3 1,1 1 9,-1-2 0,-3 7-115,3-2 1,1 5-42,-1-1 0,0 4 96,-4-1 0,0 3-83,0 0 0,1 1 54,3 0 1,-3 1-20,3 3 0,-3-3-22,-1 3 0,0-3-71,0-1 1,0-4-22,0 0 1,0-2 68,0 2 1,-4 2-76,0-6 1,1 0 99,3-3 1,0-1-21,0 0 1,0-3 28,0 0 0,0-4 9,0 3 1,1-4 55,3 0 34,-3-1 35,9 3 0,-7-4-98,4 3 31,1-3 1,3-2-42,1-3 1,3 3-4,0-3 0,2 1-12,-2 0 0,3 1-1,4-1 0,1 0-116,0-1 0,1 3 115,3-3 0,-3-1-71,3 1 1,-4-3 51,-4 3 1,1 0-131,-5 4 1,-1-1-316,-6-3-329,2 3 206,-9-4-120,4 5-451,-5 0 1153,-5 0 0,-1 0 0,-6 0 0</inkml:trace>
  <inkml:trace contextRef="#ctx0" brushRef="#br0" timeOffset="1">1896 15875 7883,'0'-11'-237,"5"-1"1,1 2 363,6 2 0,-2 2 571,-3 2-282,4 3 1,-5-4-109,5 5 1,-3 0-177,0 0 0,-1 0-8,5 0 0,-1 0-60,0 0 0,2 0 42,2 0 0,3 0-95,5 0 1,0-4 89,0 0 1,3-3-144,1 3 0,3-4-267,-3 4 0,-4-3 147,-4 3 1,-5-4-369,1 5 0,-2-5-400,-2 4-106,-4-5 1036,-2 8 0,-5-9 0,0 4 0</inkml:trace>
  <inkml:trace contextRef="#ctx0" brushRef="#br0" timeOffset="2">1873 15544 7866,'1'-12'-340,"3"1"1,2 3 582,6 1 1,1-1 519,2-3 1,-1 4-245,5 4 1,-4-3-167,4 3 1,-4-2-176,4 1 1,-1 3 47,1-3 1,1 2-213,-4 2 0,0 0-191,-1 0 1,-1 0-263,5 0 1,-3 0 34,3 0 0,0 0-328,3 0 1,1-1 731,0-3 0,5 3 0,1-4 0</inkml:trace>
  <inkml:trace contextRef="#ctx0" brushRef="#br0" timeOffset="3">2490 15475 7892,'0'-7'0,"0"-1"0,0 4 147,0-3 209,0 4 861,0-7-401,0 9-430,0-4 0,4 6-115,-1 3 1,6-2-28,-1 6 1,3 1-60,5 6 0,-3 3 27,7 5 0,-5-1-172,4 1 1,0 5 116,4 3 0,-1 2-68,1 1 0,-4-4-61,0 1 0,0-1-63,4 4 0,0-4 33,0-4 0,-1-2-86,-3-1 0,2-1 87,-2-3 1,-2-3 26,-2-4 0,1-1-61,0 1 1,-1-2 56,-4-3 0,-3 2-128,-1-5 0,-4 1 43,1-1-965,-3-3 407,-1 4 0,-1-5-334,-3 0 1,-6 0-35,-5 0 1,-4 0 988,3 0 0,1-5 0,4-1 0</inkml:trace>
  <inkml:trace contextRef="#ctx0" brushRef="#br0" timeOffset="4">2832 15464 7797,'0'-12'-3,"0"1"1,4 0 557,0-1-312,5 1 0,-7 1 497,6 2-139,-5 3 102,2 5-485,-5 0 0,0 5-164,0 3 1,-5 7-45,-3 4 0,2 4 67,-2 3 0,-3 5-80,-5 7 0,0 2 91,1 6 1,-2 0-83,-2 0 1,-2-2-85,1-2 0,-1 1-121,-2-5 1,4-1-7,0-7 1,5-3-17,-1-8 1,2 1 103,2-4 0,1-5-110,2-3-99,3-6 89,5 8-145,0-8 1,0 1-39,0-6 0,4 0 420,-1-5 0,6 1 0,-2-5 0</inkml:trace>
  <inkml:trace contextRef="#ctx0" brushRef="#br0" timeOffset="5">3095 15498 7843,'0'-6'1317,"0"-4"-540,0 8-118,0-3 1,0 14-455,0 3 1,1 7 0,3 0 0,-1-2-29,4 2 0,-4 2-27,1 5 1,-3 0-52,-1 4 1,4-4 100,0 0 0,-1 2-306,-3-1 1,0-1-2,0-3 0,0-4-68,0 0 0,0-3 76,0 3 0,0-5-109,0 1 207,0-2-37,0-2 12,0-5-9,5-1 137,-3-5 0,8 0-30,-3 0 1,4-1-20,0-3 1,2 2-70,2-6 1,-1 2-95,5-2 1,0-1 100,4 5 0,0 1-15,-1 3 1,1 0-5,0 0 0,0 0 1,0 0 0,0 0-54,0 0 0,-4 0 14,0 0 1,-5 0-87,1 0 0,-3 0-303,0 0-528,-1 0 467,1 0 0,-7-4 186,-5 0 1,-3 0-960,-8 4 1290,2 0 0,-13-5 0,5-1 0</inkml:trace>
  <inkml:trace contextRef="#ctx0" brushRef="#br0" timeOffset="6">3106 15715 7812,'0'-11'177,"4"3"14,0 0 1,5 5-245,-1-5 0,3 6 86,4-2 1,-2-1 405,2 1 0,-1 0-43,1 4 1,-1-4-163,5 0 0,-3 1-109,3 3 0,-4 0-109,4 0 1,-5-4-70,1 0 0,2 0 64,-2 4 0,0 0-377,-4 0 0,1-4 214,-1 1 1,1-1-638,-1 4 347,1-5 0,-5 2-639,1-4 1081,-6 4 0,-2-7 0,-6 3 0</inkml:trace>
  <inkml:trace contextRef="#ctx0" brushRef="#br0" timeOffset="7">3072 15441 7825,'7'-11'2,"3"-1"404,-3 1 0,7-1-35,2 1 1,4 1-176,-1 2 0,1-1 28,-1 5 0,3 1 13,-3 3 1,4-2-81,3-1 0,-2 1 52,3-2 1,-2 3-262,2 1 1,-7 0 87,3 0 0,-8 0-737,1 0 0,-4 0 195,0 0 0,-1 1 506,1 3 0,-6-2 0,-1 3 0</inkml:trace>
  <inkml:trace contextRef="#ctx0" brushRef="#br0" timeOffset="8">3689 15395 7908,'0'-11'285,"0"3"158,0 1 0,4 3 255,0-4-371,4 6 187,-6-3-230,3 5 0,-4 1 173,3 3-294,-3 7 0,4 7 105,-5 5 1,4 3-1,0 1 0,0 9-21,-4-2 1,0 8-31,0 0 0,0-3-91,0-1 0,5-2 91,2-2 1,3-5-186,2-2 1,-1-5 0,1-2 0,-1 0-92,1-5 0,-1-4 43,0-3 1,-3-2-271,0 2-1120,-6 2 755,3-9-495,-5 5 0,-6-6 495,-6 0 0,-4-4 651,-7 0 0,0-5 0,0 3 0</inkml:trace>
  <inkml:trace contextRef="#ctx0" brushRef="#br0" timeOffset="9">3598 15498 7908,'1'-15'0,"3"0"0,2-6 152,5 2 0,2 3 291,2 1 1,-1-1 0,5 5 1,-1-3-126,1 6 0,3 3-120,-3 1 0,2-1-41,2 2 1,4-1-148,-1 4 1,1 5 102,-4 2 1,0 0-134,0 0 1,-2 1-66,-2 3 0,-2 1 141,-6-1 1,-1 1-188,-2-1 1,-3 2 40,-5 2 0,0-2-189,0 2 1,-5 3 96,-3 1 1,-7 6-12,-4 2 0,-6 1 47,-2-2 0,0-1-9,5 1 1,0-2 241,3-1 0,0 0-137,7 0 0,0-4 275,8 0 0,-4-5 80,5 1 10,-1-2 1,9-2-75,2 1 1,7-2 4,2-3 0,4 0 3,-1-4 1,3-1-56,0 2 0,1-2-333,0 2 0,0-3 116,0 3 0,-2-3-633,-2-1 0,2 4-2,-6 0 657,0 0 0,-3 1 0,-1 1 0</inkml:trace>
  <inkml:trace contextRef="#ctx0" brushRef="#br0" timeOffset="10">4614 15338 7846,'-11'-6'0,"-1"-4"-42,1 2 269,-1 3 0,1-4 311,0 5 0,-2 1-257,-2 3 0,2 0-42,-2 0 0,-3 1-56,-1 3 1,-3 2-71,-1 5 0,-3 6-25,-1 2 0,-1 4 117,2 3 0,1 4-225,-1 4 0,3 0 51,4 0 0,2 1-72,6-1 0,5 3 20,2-3 1,4 1 97,4-8 0,6 0-12,5-4 1,7-6-4,0-1 1,5-4-104,4 0 0,-2-2 75,-3-2 1,0-3-85,4-5 0,-6 0 69,-1 0 1,-1 0-549,-7 0 0,0 0-693,-3 0-331,-1 0 1553,1 0 0,-1-5 0,0-2 0</inkml:trace>
  <inkml:trace contextRef="#ctx0" brushRef="#br0" timeOffset="11">4774 15361 7802,'-4'-8'920,"0"1"-681,1 4 0,3-3 262,0 2 372,0 3-376,0-4-305,5 15 0,-4 1-112,3 8 0,1 4 71,-1 0 1,-1 1-74,-3 7 0,4-1 83,0 4 0,0 2-187,-4 2 0,4-2-22,-1 2 0,1-7 18,-4 0 1,0-6 2,0 2 1,4-4-153,0-4 0,1-3-25,-1-4 0,-3-1 130,3 0 0,1-3-837,-1 0 602,-1-6 1,-1 3-1149,2-5 729,-3 0 728,4 0 0,-5 0 0,0 0 0</inkml:trace>
  <inkml:trace contextRef="#ctx0" brushRef="#br0" timeOffset="12">5219 15395 7869,'7'-5'-182,"3"-5"-133,-3-5 0,0 0 298,0 3 0,-4 5 329,1-1 278,-3 0 0,-1 1 100,0-1-307,-5 6 1,-5-3-139,-5 5 1,-2 3-227,2 1 0,1 5 33,-5-1 0,4 2-47,-4 1 1,3 1 119,-3-1 1,2 4-46,-2 1 0,2-1-84,6-4 1,3 1 67,0-1 1,6 0-38,-2 1 1,3-1 55,1 1 0,0-1 61,0 1 1,1-5-113,3 1 0,2-2 4,6 2 1,4 2-8,3-3 1,3 0-5,1 0 0,4 1-114,4 3 1,1 1 77,-2-1 0,2-3-144,-6 0 0,1 2 16,-4 1 1,0 7 85,0-7 0,-6 3 40,-1-2 0,-5 0 4,-3 4 0,1-2 18,-6 5 0,1-5 82,-4 1 0,-6 1-54,-6 0 0,-4 3-21,-7-4 0,-5 4-62,-2-4 1,-3 0 62,-2-3 1,-3-1-155,0 1 1,1-5-17,7 1 1,3-6-392,8 2 233,-2-3 1,8-1-266,-2 0 0,7-5-752,4-2 1328,3-3 0,1-2 0,0 1 0</inkml:trace>
  <inkml:trace contextRef="#ctx0" brushRef="#br0" timeOffset="13">5471 15464 7873,'6'-12'-665,"-2"1"1,2 0 687,2-1 0,1 5 1092,-2-1-428,3 5 137,-8-2 272,3 5-367,-5 0-379,0 5 1,0-1-110,0 8 1,0-2-142,0 9 0,0 0 114,0 4 0,0 1-184,0 2 1,4-1 56,-1 1 1,1 2-83,-4-1 1,4 3-41,0-3 1,3 0-116,-3-5 1,4-3 31,-4 0 0,3-5 105,-3 2 1,4-4-51,-5 0 1,6-1 75,-1 1 0,-2-2-47,2-3 1,-2 0 11,2-4 1,6-1-80,-3 2 1,3-3 41,-2-1 1,3 0-16,0 0 0,4-1-52,-4-3 1,4-1-168,-3-3 0,3-1-141,-4 5 1,1-4 154,0 0 1,-8 2-181,4-2 0,-7 2-207,3-2 160,-6-2 1,2 3 505,-8-4 0,-7 0 0,-7-1 0</inkml:trace>
  <inkml:trace contextRef="#ctx0" brushRef="#br0" timeOffset="14">5448 15669 7818,'0'-7'-146,"0"-1"0,6 2 791,6-2 0,4-1-367,7 6 1,0-3-398,0 3 1,-1 1 107,1-1 1,1-2-115,3 1 0,-4-1 93,0 1 1,-4 3-160,-4-3-510,-2-3 511,3 1 1,-10-2-479,-2 1 668,-2 4 0,-8-12 0,0 2 0</inkml:trace>
  <inkml:trace contextRef="#ctx0" brushRef="#br0" timeOffset="15">5493 15338 7880,'6'-6'571,"0"-4"148,5 2 1,6-1-458,2 2 0,2-2-34,2 5 0,4-4-120,0 5 0,3-5-15,-3 4 1,3-1-102,-3 1 1,3 3-67,-3-3 0,-1 3-353,-3 1 1,-1-1-467,-3-3 893,3 3 0,-5-5 0,6 6 0</inkml:trace>
  <inkml:trace contextRef="#ctx0" brushRef="#br0" timeOffset="16">6179 15247 8074,'-5'0'240,"5"0"1,5 0-512,6 0 241,-5 0-135,0 0 1,-1 0-33,2 0 1,-2 1 196,-1 3 0,-3-3 0,-1 4 0</inkml:trace>
  <inkml:trace contextRef="#ctx0" brushRef="#br0" timeOffset="17">6156 15624 7809,'0'7'348,"0"1"0,1-4 18,3 3 0,2-3-89,6 4 0,-6-1-45,-2 5 1,1-5 0,-1 1 0,5-2 141,-2 2-237,-2 2-679,0-3 529,-5 4 0,-1-3-1445,-3-1 1458,-2-4 0,-11 2 0,0-5 0</inkml:trace>
  <inkml:trace contextRef="#ctx0" brushRef="#br0" timeOffset="18">1782 16355 7971,'11'0'642,"0"0"-463,1 0 0,-4 0-38,-1 0 1,-3 0 244,4 0-221,-1-5 0,5 3-16,-1-1 1,0 1-118,1 2 0,-1 0-11,1 0 0,3 0 28,0 0 1,0 0-9,-3 0 0,3 0 18,0 0 1,2 0-151,-2 0 0,1 0 60,4 0 1,1 0-52,-2 0 0,3 0 93,1 0 0,-4-1-9,0-3 1,-4 3 5,4-3 0,-1 3-1,1 1 1,2 0 79,-2 0 0,0 0-68,4 0 0,-3 0 66,7 0 1,-3 0-48,-1 0 1,4 0-4,-1 0 1,1 0-11,-4 0 0,0 0 1,0 0 0,-4 0-36,0 0 0,0 0-9,3 0 1,1 0-55,0 0 0,0-4 77,0 0 0,1 0 36,3 4 0,-3 0-16,2 0 1,0-1 8,0-3 0,-1 3-2,1-3 0,-2 3 11,-1 1 1,0-4 11,0 0 1,-2 1-23,-2 3 0,2 0 63,-6 0 1,5-2-58,-1-2 1,2 3 51,-2-3 0,2 3-87,-2 1 1,-1 0-8,1 0 0,0-1-25,4-3 0,1 3-8,3-3 0,-6 3 18,6 1 1,-6 0 21,6 0 1,-7-4-33,-1 0 0,4 0 17,4 4 0,0-3 133,-5-1 1,3 0-107,1 4 1,-2-4 9,3 0 0,1 0-18,-2 4 0,5-3 2,-4-1 1,3 0 7,-3 4 0,3-4 4,-3 0 1,1 1 71,-2 3 1,-2-2-78,3-1 0,1 1-14,-1-2 1,1 3 15,-2 1 1,-2-1 1,3-3 1,1 3 45,-1-3 0,1-1 4,-2 1 0,0-1-34,4 1 0,-3 3-4,3-3 1,-5 2 5,2-2 1,-3 3-2,-1-3 1,0 3 31,0 1 0,-2-2-28,-2-2 1,3 3-6,-3-3 1,1 3 5,-1 1 1,3 0-1,-3 0 1,3-1-15,0-3 0,1 3 13,0-3 1,0 3 24,0 1 0,0-4 27,-1 0 0,-3 0 115,0 4 1,-1 0-99,1 0 0,2 0 111,-6 0 0,4 0-173,-4 0 1,4 0 13,-4 0 1,4 0-80,-3 0 1,3-4 74,-4 1 1,4-1-195,-4 4 1,4 0 43,-4 0 1,4 0-31,-3 0 0,3 0-85,-4 0 1,4 0 4,-4 0 1,4 0 186,-4 0 0,6 0-32,-2 0 0,-1 0 40,1 0 0,0-1 160,3-3 0,1 2-31,0-1 1,0-2-109,0 1 1,-2-4-32,-2 4 0,3-3-2,-3 3 0,3 0-33,0 4 0,1-1 94,0-3 1,-4 3-6,0-3 0,0 3 185,4 1 1,-1-4-72,-3 0 0,2 0 15,-2 4 0,-1 0-48,1 0 0,-5 0-172,1 0 1,2 0 51,-2 0 1,0 0 27,-3 0 0,-1-3 40,0-1 1,1 0-38,-1 4 1,-3 0 61,0 0-19,-6 0 1,4 0-557,-2 0 344,-2 0 0,1 0-773,-6 0 0,-4 0 128,-4 0 1,-1 0 784,1 0 0,-11 0 0,-2 0 0</inkml:trace>
  <inkml:trace contextRef="#ctx0" brushRef="#br0" timeOffset="19">7161 15201 7844,'6'-7'55,"-2"-1"370,2 5-116,-4-7-233,8 9 102,-9-4-7,4 5 0,-5 5-123,0 3 1,0 2 121,0 1 1,0 6 84,0 2 1,0 2-116,0 2 1,0 1 157,0 3 1,0 2-78,0 5 1,1-1 83,3-2 0,3 2-186,4-3 1,0-2 89,1-1 1,-1 1-212,1-2 1,-1 1-29,1-4 1,-5-4-117,1 0 0,-4-1 88,3 1 1,-4-2-91,1-1 1,-3-4-547,-1 4 1,0-7 325,0-2 1,-1-1-1331,-3 2 1698,-3 2 0,-4-8 0,0 3 0</inkml:trace>
  <inkml:trace contextRef="#ctx0" brushRef="#br0" timeOffset="20">7149 15304 7882,'7'-18'0,"3"0"426,-2 3 0,2 1-101,1-5 0,4 5-242,1-1 1,3 4 47,-4 3 0,5-2 251,-1 2 1,-2 3-70,-2 1 0,3-1-123,1 1 0,-2 1-31,3 3 1,-5 3 17,4 1 0,-1 5-161,1-1 0,-3 3 110,-4 4 0,-5-1-278,1 5 1,-6-3-77,2 3 1,-3 0-203,-1 4 1,-1-1 101,-3 1 0,-2 4-82,-5 0 1,-6 0 268,-2 0 0,-6-3-16,-2 3 1,0-4 128,4-4 0,1 2-84,-1-2 1,4-2 435,0-2 1,9-2-175,-2-2 0,8-3 276,1-1 0,1-3-93,2 4 1,5-6 8,3 2 0,7 1-76,4-1 1,4 0 2,4-4 0,2 4-68,5-1 0,0 3-33,1-3 1,-5-1-40,1 1 1,-2 2-33,1-1 0,-2 0-128,-5-4 1,-5 4-57,-3 0 0,-2 0-579,-2-4-841,1 0 738,-1 0-1317,-5 0 2086,-1 0 0,0-6 0,2 0 0</inkml:trace>
  <inkml:trace contextRef="#ctx0" brushRef="#br0" timeOffset="21">7812 15315 7871,'0'-17'192,"0"4"321,0 5-76,0 1 26,0-5 315,0 6-456,0 1 0,1 6 70,3 3 0,-3 2-152,3 6 0,-3 4-196,-1 3 1,0 3 112,0 1 0,0 5-95,0 2 1,0 0-18,0 5 1,2-9-135,1 5 1,0-2 98,5-2 1,-1-1-73,5-3 0,-1-5 82,0-3 0,6-2 33,2-2 0,3-3 115,0-1 0,1-4-103,0 1 0,0-3-130,0-1 1,0-4-120,-1 0 0,-3-4-244,0 0 1,-5 2-185,2-2 225,-9 0 1,2-3-109,-5 0 0,-2 0-400,-5 4 1,0-3 206,-4 2 1,-1 2 687,-4-2 0,1 0 0,0-3 0</inkml:trace>
  <inkml:trace contextRef="#ctx0" brushRef="#br0" timeOffset="22">7800 15521 7871,'-6'-1'-82,"2"-3"1,3 1 246,1-4 1,6 0 314,6 0 0,4-2-146,7 5 0,1-1-121,3 1 0,-2 2 126,6-6 1,-1 4-69,4-3 0,-1 4-189,-2-1 0,-1-1-240,-7 1 0,1-1-384,-8 2 0,-3 0-217,-5-5-561,2 6 1320,-8-3 0,-2-5 0,-7-3 0</inkml:trace>
  <inkml:trace contextRef="#ctx0" brushRef="#br0" timeOffset="23">7766 15247 7834,'1'-12'135,"3"1"0,4 0 238,7-1 0,3 1-162,5-1 1,3 5 87,1-1 0,7 4-94,-3-3 1,4 3-41,-4-4 0,2 6-114,1-2 1,-4 1 104,1 0 0,-6 1-294,2-2 1,-8 3-155,-4 1 1,-2-4-181,-2 1 0,-3-1 15,0 4 1,-5 0 456,5 0 0,0-5 0,3-2 0</inkml:trace>
  <inkml:trace contextRef="#ctx0" brushRef="#br0" timeOffset="24">8337 15144 8028,'5'-6'671,"3"2"0,-2 3-189,2 1 1,-4 5-95,3 2 0,0 5-138,0 3 0,0 3-26,-4 5 0,0 5-146,5 2 1,-6 3 113,2 1 0,-3 2-246,-1 2 1,0-4 11,0 0 1,1-1 128,3-6 0,-2 0-52,1-5 1,2-2-117,-1-1 30,5-5-97,-8 2 1,8-8-1312,-5-1 1089,0-4 1,-4 1-723,0-8 0,-1 1 1092,-3-4 0,-3-1 0,-4-3 0</inkml:trace>
  <inkml:trace contextRef="#ctx0" brushRef="#br0" timeOffset="25">8292 15258 7834,'-7'-11'0,"2"-2"177,5-2 0,0 1 345,0-5 0,9 6-259,2 2 0,7-1-38,-3 5 1,6 2 126,-2 1 1,6 3-130,2 1 1,5 0-22,-2 0 0,3 5-36,1 2 0,-3 3-87,-1 2 0,-4-1 40,0 1 0,-3 4-227,-4 3 0,-2 3 5,-6 1 1,-1 0 125,-2-1 0,-3 5-172,-5 0 0,-1 1-113,-3-2 1,-8 2-42,-7 3 1,-2-2 57,-2-3 1,-1 0-72,-3 4 1,3-6 114,-3-1 1,3-1 78,1-7 0,6-1 137,1-6-289,-1 2 31,4-9-33,-4 4 1,11-10-537,2-3 812,3-2 0,6-1 0,1-1 0</inkml:trace>
  <inkml:trace contextRef="#ctx0" brushRef="#br0" timeOffset="26">8943 15350 7853,'-6'-12'904,"1"5"-453,-2-1 932,2 5-793,5-2-819,-5 5 238,3 0 0,-7 5-77,6 3 0,-5 6 177,4 1 0,-3 7-8,3 1 0,-1 0 36,1 3 1,3 2-92,-3-1 1,3-1 128,1-3 0,0-4-134,0 0 0,1-1 11,3 1 0,2-2-1,5-6 1,6-3-103,2-1 0,3-4 85,0 1 0,2-3-108,3-1 1,2-5-2,6-3 1,-5-2 87,0-1 1,1-5 37,3 1 0,-5-5 67,-2 1 0,-3 1 181,-1-1 1,-5-1-153,-3-7 1,-7 2-20,-5-6 1,-3 5-205,-3-5 0,-9 4 109,-7-3 1,-7 5-180,-5-2 1,-6 9 58,-1 7 1,-5 1-69,1 6 0,-1 6-148,1 10 0,4 0-173,8 8 0,-1-1-131,8 3 1,-1 1 606,9 0 0,0 0 0,3 0 0</inkml:trace>
  <inkml:trace contextRef="#ctx0" brushRef="#br0" timeOffset="27">10370 15293 7811,'4'-8'-1110,"0"0"971,5 6 0,-7-8 828,6 2-376,-6 3 0,5-5-38,-4 2 0,3-2-78,1-1 1,2 3 25,-5 0 1,1 2 161,-1-2-117,-3-2-100,4 4 0,-5-2-15,0 1 0,-5 4-32,-3-1 0,2 3-124,-2 1 1,1 0-73,-5 0 0,-3 1 86,0 3 1,-2-1-24,2 4 0,3 1 37,-4 3 1,4 2-67,0 2 0,2-1 116,2 5 0,0 2-5,4 5 1,-4 0-24,4 4 1,1 0 11,3 5 1,0-2-89,0-3 0,0 3 86,0-2 1,5-3-108,2-2 0,3-2 93,2-1 0,4-5-167,3-3 1,4-3 153,4-5 1,2 2 145,5-5 1,1 0-27,-1-4 0,-4-5 154,1-3 0,-2-3-161,1-5 1,2 2-33,-5-5 0,-1 4-173,-3-4 1,0 0 58,0-4 0,-4 0-54,0 1 0,-5-5-63,1 0 1,-6-4-142,-1 0 0,-6-2 136,2-1 0,-3 1 73,-1 2 0,0-5 182,0 1 1,0 2-118,0 3 1,4 6 161,0 1 1,0 1 96,-4 7 34,0 5-148,0 0 1,0 10-45,0 0 0,0 5-47,0 6 1,0 7-121,0 5 1,0 6 57,0 9 0,0-1 52,0 5 0,0-4-130,0 4 0,0-7 97,0 0 0,3-2-46,1-7 1,4 1 55,-4-4 1,3-4 7,-3 0 1,1-5-56,-1 1 1,-3-6-97,3-2 0,-1-3-311,0 4 107,-1-6 155,3 3 1,-5-10 88,0-2 1,0-3-113,0-2 1,0-4 128,0-3 0,0-3-4,0-1 1,0-5 92,0-2 1,-2-1 231,-1-3 1,1 2 22,-1-6 0,1 2-120,2-2 1,0 2-55,0-2 1,0 7-31,0 5 0,0 3-79,0 4 37,0 8-48,5 5 0,0 13 9,3 4 1,2 7-18,-2 9 1,6 2 3,1 5 0,4 4 22,-4 0 0,6 5-14,-2-1 1,2-1 15,2 1 0,0-7-29,0 0 0,0-6 106,-1-6 1,0-2 135,-3-2 1,3-2-150,-3-6 1,-3 0-46,-1 1 1,-2-6-445,-2-2 1,-3 1-4,0-1-599,-6 5 0,2-8 297,-8 3 1,-2-3-1052,-6-1 1763,-4 0 0,-2 0 0,-5 0 0</inkml:trace>
  <inkml:trace contextRef="#ctx0" brushRef="#br0" timeOffset="28">10896 15487 7926,'-6'0'139,"6"0"1,6 0-140,5 0 0,2-4 229,2 0 1,-1-1-108,5 1 0,-4 3-143,4-3 0,0-1 15,4 1 0,0-3-115,0 3 1,0-5 43,-1 1 0,0-1-179,-3 2 1,1-3 43,-5 2 1,1-2 95,-5-2 1,1 0-116,-1-3 0,-3 2 55,-1-2 1,0-2 150,0 2 0,2-5 23,-5 1 0,3-3 200,-3-1 0,5 4-20,-1 0 1,-2 1 235,2-1 0,-6 3 208,2 4 0,-1 1 99,0 0 159,-1 4-452,3 2 1,-5 8-20,0 4 1,0 2-186,0 10 1,0 0-104,0 4 1,4 5 6,-1 2 0,5 3-156,-4 2 1,1-1-80,-1 0 1,-3 0 96,3 1 0,-3-1-72,-1 0 1,-1-5-64,-3-2 1,3 0-101,-3-4 0,3 1 196,1-9 1,1 0 195,3-3 0,-2-2-114,6-3 1,-4 2 136,3-5 1,1 0 26,3-4 1,2 0-77,2 0 1,-1-5-5,5-3 0,-4-2-4,4-1 0,-5-1-53,2 1 0,0 3-46,-1 1 1,1 0-106,-5 0 1,-3-2-374,-1 5-648,1 0-1416,3 4 1338,-4 0 1190,3 0 0,-4 5 0,6 1 0</inkml:trace>
  <inkml:trace contextRef="#ctx0" brushRef="#br0" timeOffset="29">12118 15224 7797,'-4'-8'-388,"0"1"0,0 3 310,4-4 0,0 1 349,0-5 1,0 5-101,0-1 0,-4 4 448,1-3-303,-6-1 1,1-2-91,-7 2 1,2 3-10,-2 5 0,-2 0-16,2 0 1,-1 0-25,0 0 1,4 5-37,-4 3 0,4 3-135,0 5 1,1 1 124,0 6 1,-1 0-99,1 0 0,3 5-46,0 2 0,6 2 59,-2-2 1,3 2-78,1-5 1,1 3 56,3-3 1,6 0-97,5-5 1,6-4 62,-2-3 1,1-2 32,-1-2 1,3 0 30,-3-4 0,2-2-4,2-5 0,0 0-38,0 0 0,0-1 18,-1-3 0,5-2-102,0-6 0,-4 1 30,-4 0 1,-5-2 22,1-2 0,-3 1 7,0-5 0,-6 3-13,-2-3 1,1 2 29,-1-2 1,0-2 0,-4 6 1,1 0 143,3 3-133,-3 1 238,4 0-225,-5 4 0,0 7-74,0 8 1,0 3 55,0 5 1,0 0-5,0 3 1,0 3 26,0-3 0,1 2-3,3 2 0,-1 0-37,4 0 0,1-5 12,3-3 0,5-3 88,-1 0 1,5-6-25,-1-2 1,-1-3 109,1-1 0,0 0-88,4 0 1,-2-1 11,-2-3 0,3-3-17,-3-9 0,1 2-10,-1-5 0,-2 4 45,-6-4 0,1 0-43,-1-4 1,-4 0-19,-4 1 0,-1-5-24,-2 0 0,0-3-81,0 3 0,0-5-95,0 2 1,-4 2-285,0 1 1,-4 5-175,5 3 0,-3 3-67,3 9-130,1-3 0,-4 8 276,2-2 0,3 4-415,-3 4 929,3 3 0,-4 4 0,-2 0 0</inkml:trace>
  <inkml:trace contextRef="#ctx0" brushRef="#br0" timeOffset="30">12791 15213 7825,'0'-12'-11,"0"1"1,0-1 118,0 1 1,5-3-4,3 3 1,-3-3 145,-1 6 0,-2-1 420,2 1 35,-2 3 302,3 5-685,-5 0 0,0 9 77,0 3 0,0 3-291,0 0 0,0 3 100,0 5 0,0 0-147,0-1 1,0 1-62,0 0 0,0 0-76,0 0 0,3 3 97,1 1 1,0-4-79,-4-4 0,1-4-9,3 4 0,-1-5 60,4 1 0,0-6 179,0-1 1,3-4-87,-2 3 0,-2-4 125,2 1 0,0-3-37,3-1 0,0 0-32,1 0 0,-1 0-45,1 0 1,3 0-13,0 0 1,2 0-11,-2 0 0,3-1-108,4-3 0,-2 3-43,-1-3 0,0 3 76,3 1 1,-3-2-197,0-2 0,-3 3-284,3-3 1,-5 3-320,1 1 1,-6 0-864,-2 0 1660,-4-5 0,2-1 0,-5-6 0</inkml:trace>
  <inkml:trace contextRef="#ctx0" brushRef="#br0" timeOffset="31">13442 15087 7831,'0'-11'-909,"2"3"1269,1 0 266,-1 6 1,3-5-173,-5 4 1,1 1-99,3-1 1,-3 3-123,3 3 1,-3 1-63,-1 8 0,0-2-48,0 9 0,0 5 21,0 6 1,-1 3-128,-3 2 0,3 0 134,-3 3 0,-1-6-156,1 2 1,-3-2-84,3 2 1,0-5 77,4-2 0,0-7-9,0-1 0,0-1-16,0 1 1,0-2-82,0-6 0,0-3 54,0-1 1,1-4-333,3 1-191,-3-3 380,4-1 0,-5-5-158,0-3 1,-1-2 85,-3-1 1,3-6-20,-3-2 1,2 1 156,-2-1 1,3-4 68,-3-3 0,3-6 30,1 2 0,0-1 234,0-3 1,0 2 63,0-6 1,0 1-129,0-1 1,3 8 180,1-1 0,1 6-103,-1 2 1,-3 5 757,3 3-257,2 2-330,-4 7 1,4 1-62,-2 5 1,1 5-25,3 3 1,6 3-93,-3 4 1,3 3 5,-3 5 1,1 5-99,-1 2 1,2 3 91,2 2 0,-2-1-255,2 0 1,1 0-82,0 1 0,0-6-44,-1-3 0,-2 2 143,2-1 0,3-4-39,1-4 1,-2-5 8,-2 1 0,1-2 14,0-2 1,-2 1-435,-7-1 71,3-5-333,-3 5 1,-2-10-53,-5 3 1,-5-3-304,-7-1 0,-4 0 1101,-3 0 0,-8 0 0,-2 0 0</inkml:trace>
  <inkml:trace contextRef="#ctx0" brushRef="#br0" timeOffset="32">13340 15487 7831,'12'-4'805,"3"0"1,-1-1-936,5 1 0,-3 3 83,3-3 0,-1-1 153,1 1 1,6 0-86,-2 4 0,2 0 1,-2 0 1,-1-3-129,-3-1 1,1 0 99,-5 4 0,2 0-429,-2 0 0,-6-1 164,2-3 1,-2 3-603,2-3 873,-4-2 0,3-1 0,-4-4 0</inkml:trace>
  <inkml:trace contextRef="#ctx0" brushRef="#br0" timeOffset="33">13956 15201 7831,'-11'-5'235,"-1"-3"1,6-2 399,2-1 0,3-1-381,1 1 1,0 3 140,0 1-116,5-1 118,-4-3-10,10 4 1,-9 7-138,6 8 0,-6 9-131,2 5 1,1 4-26,-1 8 0,0-2 75,-4 6 0,0-3-183,0 0 1,0-2 54,0-3 1,1 2-127,3-6 1,-3 0 29,3-7 0,-2 1-70,2-5 0,-1-1-474,4-6 122,-4 2 1,3-5-512,-2 3 125,-3-3 0,4-6-723,-5-3 1586,-5 3 0,-1-15 0,-5 4 0</inkml:trace>
  <inkml:trace contextRef="#ctx0" brushRef="#br0" timeOffset="34">13637 15155 7800,'-4'-7'210,"0"-1"1,0 1 353,4-5 1,9 2-332,2 2 0,8 0-233,0 4 1,2 0 109,-2 4 0,6-4 96,-2 0 1,9-1 124,2 1 0,0 3-144,4-3 1,2 3-139,-2 1 1,0-4 143,-4 1 0,0-1-184,1 4 1,-2-4 106,-3 0 1,1-1-89,-9 1 0,4 3-40,-7-3 0,-3-1 48,-1 1 0,-3-1 79,-4 1 27,2 3 125,-9-9-133,4 9-175,-5-4-20,0 5 0,1 5-7,3 2 1,-3 9 53,3 3 0,-3 3 149,-1 5 0,0 2-84,0 5 0,0 1 140,0-1 0,0 0-98,0 1 0,0-1-50,0 0 1,0-3 3,0-1 1,0-8 23,0 0 0,2-3-219,2 0 0,1-2-52,2-6-551,3 1 303,-3-1-1418,-1-4 217,4 3 66,-9-9 1583,5-1 0,-12-1 0,0-4 0</inkml:trace>
  <inkml:trace contextRef="#ctx0" brushRef="#br0" timeOffset="35">14619 15224 7777,'-12'-11'0,"6"-1"919,2 1 1,3-1 179,1 1-928,0-1 0,4 5 149,-1-1-267,1 6 93,-4-3 0,-4 11-77,1 5 0,-6 6 28,1 6 1,-2 0 60,-1-1 1,3 3-141,0 1 1,6 0-9,-2 4 0,3-5-57,1 2 0,5-4 11,2-4 1,7-1-205,2-3 0,3-2 80,-4 2 0,5-8-46,-1-3 0,4 1 126,4-1 0,-3-1 12,2-7 0,2 1 97,-1-4 0,4-5-65,-5-3 1,2-1 244,-1 0 0,-4-1 9,-1-6 1,-4 0-6,-6 0 1,-2-5-170,-3-2 1,2-2-140,-5 2 0,-1-7-125,-7 2 1,-4-1 78,-7 1 1,-8 2-172,-7 3 0,-5 2 68,-3 5 1,4 7-547,0 4 1,1 6 174,6 6 1,-2 6 614,6 6 0,-7 4 0,6 7 0</inkml:trace>
  <inkml:trace contextRef="#ctx0" brushRef="#br0" timeOffset="36">15007 15041 7821,'-6'0'731,"1"0"0,6 0-327,3 0 1,1 2-419,2 1 0,2 4 41,-5 4 0,5 2 219,-1 2 1,-3 3-69,-2 5 0,3-1-53,-3 1 0,1 4-35,-4 0 0,0-1-5,0-3 1,0-1 81,0-3 0,0 1 112,0-5 1,0 0 75,0-3-6,0-1-515,0 1 1,0-5-255,0 1-27,0-5 45,0 2 1,0-14 230,0-3 0,0-2 37,0 3 0,0-1 283,0 1 0,-4-5-68,1-3 1,-1-3 189,4-1 1,0-1-49,0-3 1,0 3-151,0-2 0,0 1 28,0 3 17,0 4 134,0 1-145,0 6 0,1 6-117,3 5 1,1 6 51,2 9 0,4-1 1,-4 5 1,3 4 36,2 4 0,3 1 10,0-1 0,2-2-107,-2 5 1,-1-4-136,5 0 1,-1-2 78,1-1 1,2-4 12,-2 0 1,3-6 169,1-1 0,-2-1-83,-2-3 1,3-3 172,-3-2 1,-2-1 18,-2-2 1,-3 0 131,0 0 1,-1-2-34,1-1 1,-6-5 113,-2-7 0,1 1-52,-1-5 1,0 0 2,-4-4 0,0-5-66,0-2 1,0-3-96,0-2 0,-4 1-356,0 0 1,-4-2-149,4-2 0,-1 8-375,2-1 0,1 3-335,-1 5-793,1 3-884,2 9 1996,0 4 0,-4 9 673,1 9 0,-6 6 0,2 5 0</inkml:trace>
  <inkml:trace contextRef="#ctx0" brushRef="#br0" timeOffset="37">16606 15087 7450,'-6'-5'-424,"1"4"1,5-6 937,0 3-220,0 3 1,1-4 533,3 5-184,-3 0 201,4 0-163,-5 0-415,5 0 0,-4 1 61,3 3 1,-1 3 70,0 4 1,0 5-71,5 3 1,-1 3-110,5 1 0,0 0 118,4 0 1,-4-1-93,3 1 1,2 0-35,-2 0 0,4-1-41,-4-3 0,1 1-111,-5-5 0,-3 0 13,-1-3 1,-4-1-338,1 1 139,-3 4 0,-1-3-347,0 2 117,0-7 37,0-3 172,0-5 305,0-5 0,-4-2-173,0-4 1,1-2 28,3-2 1,-4-3-48,0-5 0,0 0-84,4 1 0,-4-1-4,0 0 1,1 4 103,3 0 0,0 5-44,0-1 1,0 2 45,0 2 1,1 4-2,3 3 1,-2 3-24,6 1 1,0 1 16,3 3 1,-2 6-43,2 6 0,-2 4 38,6-1 1,-1 3 62,2 0 1,0 5-63,3 0 0,1-1 24,-4-3 0,4-1 53,-1-3 1,1-3 135,-1-4 1,3-2-23,-3-3 0,-3-1 156,0-6 0,-8 0 75,0 0-274,0 0 1,-2-6-212,-2-1 1,-3-7 127,-1-1 0,0-6-122,0 2 1,-5-4-70,-3-3 1,0 0-76,0-4 0,-2 0 39,2-5 0,2 4-63,-2-4 1,4 4 29,-3-8 0,3 5 53,-4 4 0,6 2-170,-2 5 1,-1 1-189,1 3 181,-5 3 1,8 8-553,-3 1 260,3 4 1,1 3-14,0 8 648,0 2 0,0 6 0,0 2 0</inkml:trace>
  <inkml:trace contextRef="#ctx0" brushRef="#br0" timeOffset="38">17268 14961 9433,'7'5'927,"-1"-2"-589,-2 5 0,-3 0-134,3 8 0,1-2-10,-1 5 0,1 0-27,-1 4 1,-3 1-127,3 2 0,1-2 141,-1 3 1,1 1-206,-1-1 1,-3-1 56,3-3 0,1-1-261,-2-3 1,3 1-267,-3-5 125,-1 0 0,3-3 68,-5-1 0,0-3-445,0 0 745,0-6 0,5 3 0,1-5 0</inkml:trace>
  <inkml:trace contextRef="#ctx0" brushRef="#br0" timeOffset="39">17600 15053 7794,'0'-12'-198,"1"2"132,3 3 1502,-3-4-463,9 10-590,-9-4 1,4 6-178,-5 3 1,0 2-14,0 6 1,2 4 2,1 3 1,-1 3-1,2 1 1,1 3-46,-2 1 0,5 4 68,-4-5 0,1 1-164,-1-4 1,-3 0-145,3-1 1,-3-3-363,-1 0 43,0-5 0,-1 3-1072,-3-6 1480,-2 1 0,-11-6 0,-1-1 0</inkml:trace>
  <inkml:trace contextRef="#ctx0" brushRef="#br0" timeOffset="40">17325 15098 7826,'14'-19'0,"-2"0"0,3 5 602,-4-1 1,7 2-184,9 2 0,-3 0-79,3-1 0,-3 2-105,-1 2 1,-1 0 27,1 4 0,0-4-60,0 4 0,-5 0 26,-3 4 0,1 0-74,0 0 1,0 0-108,-1 0 1,-4 0-12,4 0 0,-5 0 46,5 0 0,-2 0-41,-2 0 0,5 0 46,-1 0 0,3 0-156,1 0 0,-8-1 30,8-3 1,-8 3 63,5-3 1,-4 3 4,0 1-214,-6 0 331,-1 0 1,-4 0-102,3 0 320,-2 0-262,3 5 1,-5 5-20,0 6 1,0 4 3,0-1 0,3 4 20,1 3 1,4 0 52,-4 4 1,3 1 103,-3 3 0,4-1-16,-5-3 0,5 0-127,-4-4 1,1-6-156,-1 3 0,-2-6 123,6 2 0,-4-9-729,3 1 1,-4-2-303,1 3 404,2-6 1,-5 0-777,3-2-841,-3-2 1704,-1 3 0,0-16 0,0-1 0</inkml:trace>
  <inkml:trace contextRef="#ctx0" brushRef="#br0" timeOffset="41">18193 14927 7881,'0'-6'-380,"6"-4"0,-4 8 1138,6-2-152,-1 3-127,0 1 0,3 5-3,-3 3 1,-2 3-56,-1 5 0,-2 1-134,-2 6 0,0 5 44,0 3 0,0 2-98,0 1 1,0 0-19,0 0 0,-6-3-120,-1-1 1,2-4 132,1 0 0,3-3-285,1-4 1,0 1-35,0-4 0,0-1-186,0-4-162,0 6-386,5-4 173,-4 3-160,4-10-777,-5-1 1589,0-5 0,-10 0 0,-3 0 0</inkml:trace>
  <inkml:trace contextRef="#ctx0" brushRef="#br0" timeOffset="42">17931 15293 7769,'-7'-6'0,"4"-1"0,1 1 1004,2-2 1,10 4-418,6-4 0,0 6-264,3-2 0,2-1-120,5 1 1,3-1 187,6 1 0,0 3-71,3-3 1,-1-1-89,5 1 0,-5-1-207,1 2 1,-4 1-199,-3-2 0,-9 3-1270,-6 1 1,-8 0 1442,0 0 0,-5 0 0,2 0 0</inkml:trace>
  <inkml:trace contextRef="#ctx0" brushRef="#br0" timeOffset="43">19667 15155 7848,'0'-11'33,"4"0"270,-1-1 40,1 6 149,-4-4-26,0 3-311,0-4 1,0 3 68,0 1 1,-1 4-247,-3-1 0,2 3 88,-6 1 1,-1 0-70,-6 0 0,2 4-21,-2 0 1,1 3 0,-1-3 0,2 5 112,-2-1 0,2 2-33,2 1 0,3 1 84,0-1 0,2 2-55,-2 2 0,2-1 18,2 5 1,2-4 1,-6 4 1,6-4-172,-2 5 0,3-5 15,1 4 0,0-4-79,0 4 1,5-5 93,2 1 1,3-2-65,2-2 1,-1-3-72,1 0 0,3-5 26,0 5 1,2-5-38,-2 0 0,-2-1 8,2-2 1,-3 0 30,0 0 1,-2-5 53,-2-3 1,1 2-14,-6-2 1,5 0 20,-4-3 1,0-2-15,-4-2 1,0 2 32,0-2 0,0-3-22,0-1 0,-4 2 119,0-3 1,-5 3-37,1-2 0,2-2 66,-1 6 0,0-4-31,0 4-6,-4 0 1,6 3-9,-2 1 0,-2 3 93,5 1 0,-1 4 27,1-1 1,3 2-102,-3-2 177,3 3-130,1-4 60,0 5-71,5 5 1,1 0 10,6 2 1,0-2 38,4-5 0,-2 0-64,5 0 1,0 0 110,3 0 0,1 0-100,0 0 0,1 0 81,3 0 0,-3-3-50,3-1 1,1-4 137,-2 4 1,0-3-204,-7 3 0,-3 0-156,-4 4-277,-6-5 187,-1 4 0,-6-4-571,-3 5 1,-2 0 385,-6 0 0,1 4-963,-1-1 1356,1 6 0,-1-2 0,1 4 0</inkml:trace>
  <inkml:trace contextRef="#ctx0" brushRef="#br0" timeOffset="44">20283 15030 7876,'-6'0'-16,"1"0"347,5-5-63,0 4 157,0-5-220,5 6 1,1 0 11,6 0 0,-1-3-85,1-1 1,-1 0 26,1 4 0,0 0-6,3 0 1,-2 0-78,2 0 0,-1-4 76,2 0 1,-2 1-236,5 3 0,-4 0 53,4 0 0,-4-4-194,4 0 1,-5 0 82,1 4 1,-3-1-540,-5-3-28,3 3-50,-8-4 473,3 5 1,-6 0-60,-3 0 1,-3 4-306,-4-1 649,5 6 0,-10-7 0,4 3 0</inkml:trace>
  <inkml:trace contextRef="#ctx0" brushRef="#br0" timeOffset="45">20249 15178 7905,'13'0'304,"2"0"1,-2 0-83,2 0 0,3 0-8,1 0 1,-1 0 117,1 0 1,0-3-78,4-1 0,-4 0 0,0 4 0,-2-4-77,2 0 1,2 0-152,-6 4 0,0 0-87,-3 0 0,-5 0-781,1 0-992,-1 0 1093,5 0 740,-1 0 0,-4 0 0,-2 0 0</inkml:trace>
  <inkml:trace contextRef="#ctx0" brushRef="#br0" timeOffset="46">7366 16423 7995,'7'0'1234,"-2"-5"-492,0 4-503,-4 1 1,4 6 0,-5 6 0,4 4-170,0 3-35,0-2 0,-4 8 159,0-2 1,0 4-149,0-1 1,0 0-126,0 4 1,0-3 47,0 3 1,0-1 57,0 2 1,1 0 24,3-4 1,-2 1 49,6-1 1,-2-7-71,2 3 0,2-8 8,-2 0 0,-2-2-22,2-2 1,-5 0-256,5-4-133,-5 3 152,7-3-1107,-9-1 529,4-1-659,-5-5 404,-5 0 1051,-1 0 0,-6-5 0,1-1 0,-1-6 0</inkml:trace>
  <inkml:trace contextRef="#ctx0" brushRef="#br0" timeOffset="47">7595 16663 7860,'0'-8'0,"0"1"89,0-1 0,0-3 550,0-1-243,0 6 0,1 1 259,3 5 59,-3 0-440,9 0 0,-8 5-57,1 3 0,-1 3-71,-2 4 0,1 3-87,3 5 1,-3 0 48,3 0 0,-3 3-133,-1 1 1,0-2-117,0-6 1,1 3 104,3-3 1,-3-3-159,3 0 1,1-4-112,-1 0 279,5-1 0,-8-3-40,3-1 11,-3-4-161,-1 2-754,0-5 716,-5 0 294,4-5 1,-8-1-94,5-6 0,-1-1 175,1-2 0,3 3-23,-3-4 0,3 0-11,1 1 1,0-6 0,0 2 1,0 3 277,0 1 74,0-3-308,0 5 0,1 0 252,3 6-290,3 4 0,4-1-88,0 8 0,1 3 67,-1 4 1,4 2 1,1 2 1,0-2-31,-1 2 1,2 1-109,2 0 0,3-1-77,-3-4 0,1 1 43,-1-1 1,2 0 111,-1 1 1,1-2-29,2-2 1,-4-2 250,0-2 1,-4-3-10,4 3 1,-5-3 13,1-1 1,-2 0-99,-1 0 1,-5 0 6,1 0 0,-6-1 148,2-3 1,1 2-99,-1-6 0,0 0-98,-4-3 0,-1-2 15,-3-2 1,-3 1-34,-4-5 0,3 1-15,1-1 1,-1-2-122,-3 2 1,-1-4 62,1-4 1,1 3-171,2-3 1,-1 7-385,5 1 1,-3 4-9,3-4-282,0 5 0,4-3-763,0 6 660,0 4 1,1-1 932,3 4 0,3 0 0,4 4 0</inkml:trace>
  <inkml:trace contextRef="#ctx0" brushRef="#br0" timeOffset="48">8691 16435 7867,'-11'0'0,"3"-2"-258,1-1 0,0 0-898,0-5 759,2 6 397,0-8 0,-2 7 185,-4-4 0,-1 4-57,1-1 1,-2 3 2,-2 1 0,1 0-26,-5 0 1,0 1 57,-4 3 1,0 1-94,0 3 0,1 2 103,-1-3 0,4 4-44,0 0 1,5-3 8,-2-1 0,8 0-163,0 0 1,5 3 106,0-2 1,1 2-61,2 2 1,0-1 80,0 0 0,2 1-3,1-1 0,4 1 34,4-1 1,4 1 113,1-1 1,4 0-111,-1 1 0,6-1 133,2 1 0,1-2-202,-1-3 1,-3 4 79,2-4 0,2 2-201,-1-1 1,-2 2 25,-6-3 1,2 4 5,-6 0 0,-1 0 26,-7 1 1,-1-1-107,-6 1 1,0 0-68,0 4 0,-6-4 90,-1 4 1,-5 0-105,-3-1 0,-4 0 87,-7-3 1,0 3-12,-4 0 0,3-3 10,-3-5 1,4 0-9,0 0 1,5-2 37,2-5 0,9 0-35,-1 0-90,2 0 0,2-1-195,4-3 0,1-2-231,2-5 1,2-1 615,1 1 0,9-6 0,6-1 0</inkml:trace>
  <inkml:trace contextRef="#ctx0" brushRef="#br0" timeOffset="49">9011 16572 7824,'6'-12'0,"1"1"-1307,-3-1 1046,-3 1 0,4 3 261,-5 1 206,0 4 503,0-2-11,0 5-438,-5 5 1,4 2 239,-3 4 0,2 0-116,2 1 1,0 1 61,0 2 0,0-1-152,0 5 0,0 0-131,0 4 1,4-4-30,0 0 0,4-2-178,-4 2 1,4 2 146,0-6 1,-2 4-79,2-4 0,-2 1-106,2-5 0,1 0 4,-5 1 1,1-5-88,-1 1 1,-3-4-610,3 3-533,-3-4 136,-1 2 210,0-5 0,-5 0 960,-3 0 0,-2 0 0,-6-5 0,-2-1 0</inkml:trace>
  <inkml:trace contextRef="#ctx0" brushRef="#br0" timeOffset="50">8828 16560 7824,'0'-11'0,"-3"-1"-623,-1 1 596,0 0 1,5 0 190,3 4 1,2-2 30,6 5 1,4 0-19,3 4 1,3-3-45,1-1 0,3 0-58,1 4 1,5-4-178,-2 0 1,2 0 93,-2 4 1,2 0-28,-5 0 0,-1 0 7,-3 0 0,-4-3 17,0-1 1,-3 0 103,3 4 0,-5 0 84,1 0-82,-3 0 0,0 0 152,-1 0 0,-3 0 22,-1 0 0,-4 1-83,1 3 1,1-1-63,-1 4 0,0 2-49,-4 6 0,0 2-96,0 2 1,0 4 98,0 0 1,0-1-104,0 5 0,0 1-39,0-1 0,0-1 64,0-3 1,0-1-86,0-3 1,0-3 105,0-4 1,5-1 31,2 1 0,0-5-3,0 1 0,1-6 4,3 2 1,4 1 11,1-1 1,0 0 98,-1-4 0,-2 0-75,2 0 1,2-1-23,-2-3 0,0 2-136,-3-1 0,-1 0 7,1-1 0,-1 3-205,0-3 1,-3-1 108,0 1 1,-2-1-398,2 1 121,-3 3 0,-2-5-1109,1 2 552,0 3 990,-9-4 0,-6 0 0,-7-2 0</inkml:trace>
  <inkml:trace contextRef="#ctx0" brushRef="#br0" timeOffset="51">9319 16709 7824,'-11'0'-409,"5"-5"0,1-2 354,5-4 1,0 3 6,0 1 0,5 3 311,2-4 0,3 4-102,2-3 0,4 3-10,3-4 0,3 6-15,1-2 1,0 2-206,-1-2 1,1 2 26,0-1 0,-4-2-78,0 1 0,-4 0 79,4 4 0,-8-4-86,0 0 1,-3-1-409,-1 1 535,-2 3 0,-5-9 0,0 4 0</inkml:trace>
  <inkml:trace contextRef="#ctx0" brushRef="#br0" timeOffset="52">9331 16412 7880,'6'-5'0,"3"2"-75,-5-4 1,9-1-49,-2-3 0,8 3 275,0 0 0,3 6 35,0-2 0,1-1 255,0 1 0,4-4-57,-1 5 0,2-1-374,-1 4 0,-4-4-241,0 0 1,-2 0-304,-5 4 1,-1 0 161,-4 0 0,-3 0 371,-1 0 0,1-5 0,3-1 0</inkml:trace>
  <inkml:trace contextRef="#ctx0" brushRef="#br0" timeOffset="53">9822 16332 7877,'6'0'-288,"-1"-5"1,-3 3 641,1-1 0,-1 0 261,2-1 281,-3 3-69,4-4-496,1 5 0,4 5-138,-2 3 0,1 3 27,-5 4 1,3-1-263,-3 5 0,0 4 110,-4 4 1,0 5-123,0-2 1,-4 0 48,0 5 1,-3-7-126,3 6 0,-4-7 4,4-1 1,-1-2 20,2-1 0,1-4 94,-2 0 14,3-5 0,1 3-23,0-6 0,1-5 40,3-2-419,-2-2-16,3-2-61,-5 0 319,-5-6 1,3 0-142,-2-5 1,2-1 168,-2 1 0,3-1-29,-3 1 1,3-6 197,1-2 1,0-2-52,0-2 1,0-1 181,0-3 0,0 2-51,0-6 0,0 6 80,0-2 0,4 2 34,-1-2 1,1 7 26,-4-3 0,4 8-80,0 0 1,1 2 116,-1 2 1,-2 1 61,6 2-221,-6-2 0,9 8-4,-4-1 1,3 3 15,2 3 0,-1 4-153,1 4 0,4 6 48,3 2 1,-1 4-78,1 3 0,0 0 58,4 4 1,0 1-133,-1 3 0,-2-4 68,-1 1 0,-2-6 60,2 2 1,2-3-53,-6-1 1,5-4 41,-1 0 1,-2-5-61,-2 1 0,-2-6-56,-2-2 1,0 0-181,1 0 1,-5 2-53,1-5 0,-5 1-982,0-1 371,-1-3 0,-7 4 47,-3-5 899,-2 0 0,-12-5 0,-2-1 0</inkml:trace>
  <inkml:trace contextRef="#ctx0" brushRef="#br0" timeOffset="54">9890 16697 7805,'12'-6'64,"3"1"7,0 5 0,6-4 4,-2 0 0,1-1 118,-1 1 0,3 2-104,-3-6 1,2 6-106,2-2 0,-1-1-88,-3 1 1,1-1-270,-5 1 1,2 3 67,-2-3 305,-2-2 0,8-1 0,-3-4 0</inkml:trace>
  <inkml:trace contextRef="#ctx0" brushRef="#br0" timeOffset="55">10370 16412 7873,'0'-8'288,"0"1"0,0-1 140,0-3-47,0-1 1,1 2-40,3 2 0,-1 3-65,4 5 0,-3 0-5,4 0 0,-4 7 0,3 4 0,-3 6-256,4 5 0,-5 6 145,5 3 0,-5 2 66,0 1 1,2 4-14,-1 0 0,0 0-293,-4-4 1,0-4-191,0-4 1,4-3-267,0-4 0,3-2 258,-3-6 1,5 1-392,-1-1 61,-3-5 100,5-1-655,-9-5 751,4 0 0,-5-1-50,0-3 0,-1-2 461,-3-5 0,-2-6 0,-6-1 0</inkml:trace>
  <inkml:trace contextRef="#ctx0" brushRef="#br0" timeOffset="56">10336 16492 7873,'4'-18'-348,"-1"3"0,5 2 508,-4 2 1,6-1 406,1 1 0,1-1-159,3 1 0,2 5-116,-2 2 1,5 3-30,-1 1 0,4 0-49,4 0 0,-3 0-96,2 0 0,4 5-34,0 2 1,-2 5-100,-1 3 1,-3-2 116,-1 2 1,-4 3-169,0 1 0,-9 3-47,1 5 0,-7-2 38,0 6 1,-3-4-35,-1 3 1,-10-1 35,-5 2 1,-6 0-158,-1-4 1,-5-4 62,0-4 0,-3-1-144,3 1 0,-3-3 173,3-4 1,0-1 38,5 0 0,4-4-51,3-3 1,2-3-157,2-1 55,4 0 0,3-4 27,8 0 1,6-5 223,6 2 0,9-8 0,-1-3 0</inkml:trace>
  <inkml:trace contextRef="#ctx0" brushRef="#br0" timeOffset="57">11512 16400 7810,'-11'0'0,"3"-5"61,1-2 1,4 0 132,-1 0-64,3 4 0,1-3 145,0 2 1,-1 3 103,-3-3 1,1 3-152,-4 1 0,-2 1 102,-6 3 0,1 3-103,-5 9 0,3 0-48,-3 3 0,2 4-68,-2 0 1,2 1-103,6 6 1,1-3 81,2 3 1,3-3-153,5 4 0,0-6-116,0 2 1,6-5 116,6-3 0,4 2-170,7-6 0,0 0 58,0-3 1,5-2 127,2-3 1,3-1-38,1-6 1,-3 0-79,-1 0 1,-1-2 97,2-2 1,1-2 14,-6-5 1,0-2 173,-7-2 0,1 1-101,-5-5 0,-1 4 128,-6-5 1,1 1-103,-6-3 0,0-2-100,-7-3 0,-4 1 33,-7-4 1,-4 3-96,-7-3 1,0 3 0,-4-3 1,-5 6-209,-3 1 1,2 5-203,5 7 1,3 4 166,5 4 0,4 1-49,0 2 1,7 5-10,0 3 1,2 2 408,6 2 0,0-1 0,4 0 0</inkml:trace>
  <inkml:trace contextRef="#ctx0" brushRef="#br0" timeOffset="58">11889 16400 7857,'0'-11'-312,"0"0"1,1 0 642,3 4 261,-3-3 0,8 7 137,-5-5-414,0 6 1,-3-2 98,3 8 0,-3 6-143,3 5 0,-3 6-155,-1-2 0,0 6 122,0 2 1,4 1-153,0-2 1,0-2-14,-4 3 0,4 1-104,-1-1 1,6-1 64,-1-3 0,1-1-87,-2-3 1,4-3-154,-4-4 1,2-1 55,-1 0 1,1-3-144,-6 0-65,6-6-283,-7 8-224,3-8-587,-5 3 940,-5-10 1,-2 0 511,-4-3 0,-6-2 0,-1 3 0</inkml:trace>
  <inkml:trace contextRef="#ctx0" brushRef="#br0" timeOffset="59">11901 16595 7853,'-7'-6'0,"2"4"0,5-6-64,0 1 1,1-3 174,3 2 0,-1 2 174,4 2 1,2 2-161,6-1 0,-2-2 0,2 1 0,3 0 31,1 4 1,3 0 9,1 0 1,-2-4-53,-2 0 0,3 1 26,-3 3 0,1-4-117,-1 0 1,1-1-94,-4 1 1,-1 2-199,-4-6 0,-1 4-45,-2-3 0,1 3-252,-5-4 1,-2 6 564,-5-2 0,-4-8 0,-4 0 0</inkml:trace>
  <inkml:trace contextRef="#ctx0" brushRef="#br0" timeOffset="60">11935 16378 7853,'12'0'809,"4"0"1,-2-4-601,5 0 0,-4-4 25,4 4 0,0 1 0,4 3 0,0 0-387,0 0 0,-2 0 195,-2 0 1,1 0-43,-4 0 0,4-5 0,-2-2 0</inkml:trace>
  <inkml:trace contextRef="#ctx0" brushRef="#br0" timeOffset="61">13031 16126 7353,'0'-6'944,"0"-4"-200,0 3-113,0 1-343,0 1 0,0 6-47,0 3 0,0 2 86,0 6 1,4 6-172,0 4 1,1 3 25,-1 5 0,-2 0-25,6 5 0,-6-1 0,2 0 1,1 3-90,-1-3 0,4 3 61,-4-6 0,3-2-134,-3 1 0,5-3 69,-2 3 1,2-4-74,-1 0 1,2-2 66,-2-1 0,-2 0 9,2 0 0,-5-5 25,5-3 0,-5 1-7,0 0 1,0-2-160,1-7 148,-3 3 0,4-7-1143,-5 5 545,0-6-557,-5 3 0,-1-5 213,-6 0 1,5 0 867,-1 0 0,0-5 0,-3-1 0</inkml:trace>
  <inkml:trace contextRef="#ctx0" brushRef="#br0" timeOffset="62">14128 16286 7847,'-11'-7'249,"4"-1"12,2 5 1,3-2 133,-1 5 0,0 2 322,-4 1-457,4 4 1,-7 9-68,2 3 0,-2 8-128,-1 3 1,1 2-126,2-1 1,-1 4 95,5-4 1,-1 3-146,1-8 0,3 1 52,-3-4 1,3-5-120,1-3 162,0 3 0,0-6 41,0 4-130,0-9 50,0-2-441,0-5 332,0-5 1,0-1-78,0-6 1,0 0 40,0-3 0,4 1 191,0-5 0,-1 0-82,-3-4 0,0-4 93,0 0 0,0-3-3,0 3 1,0-4 194,0 0 0,-1 2-45,-3-2 0,3 2 84,-3-1 1,3 2 32,1 5 1,0 4-73,0 0 1,1 6 80,3 2 0,-1 1-81,4 6 1,-3 0-75,4 4 1,-3 3-14,6 4 1,-2 2 14,6 10 1,-1 0-105,1 4 1,2 4 61,2-1 1,1 6-41,-5-1 0,6-2 48,-2 1 0,-1-3 14,1 3 1,-4-4-16,4 0 0,-1-2 0,1-1 0,1-1-32,-5-3 0,0 1-68,-3-5 1,-2 1-369,-2-5 1,-2-1 166,-2-2 0,-3 2-404,3-2 1,-3-2-85,-1 2-5,-5-6 0,-1 3 92,-6-5 0,1 0 48,-1 0 0,0 0 288,-3 0 1,1-5 276,-5-3 0,1-2 0,-1-1 0,-8-6 0,3 0 0</inkml:trace>
  <inkml:trace contextRef="#ctx0" brushRef="#br0" timeOffset="63">14071 16549 7847,'-14'-8'-656,"2"1"0,-2 3 906,7-4 1233,1 6-577,1-3-571,5 5 1,5 0-62,3 0 0,4 0-90,3 0 1,3 0 12,4 0 1,1 0-19,0 0 0,5-4-104,2 0 1,0-1 17,0 1 0,-1 2-190,2-6 1,-3 4-449,-6-3 1,0 3 315,-3-4 1,-2 0-15,-6-3 0,0 3 15,1 1 0,-5-1-198,1-3 366,-5-1 1,3 1 139,-2 0 1,-3-1-82,3 1 190,-3-1 1,-1 5 359,0-1-341,0 5 0,0 0-1,0 6 0,0 5-102,0 7 0,0-1 129,0 5 1,0 0-78,0 4 0,0 0-1,0 0-1,4 0-81,0 0 0,3-1-105,-3 1 1,4-5-115,-4-3 198,4 3-208,-1-5 26,-1 3 50,-1-9 29,-5-2 1,0-7 14,0-1 0,-1-3 32,-3-1 0,3-7-7,-3 2 1,-1-1 207,1 1 1,0-4-124,4-3 0,0-2 103,0 2 0,0-6-74,0 2 0,0 1-73,0 3 0,0 2 96,0-2-162,0 2 1,0 9-42,0 1 1,4 6 118,0 1 0,5 5-71,-2 6 0,7 6 34,2 2 0,4 6 118,-1 2 1,3 1-109,0-2 1,2-2-16,3 3 1,-3-3-17,3-1 0,-3-1-110,-1-3 0,0-3 240,0-5 0,-4-3 151,0 0 1,-4-5-64,4 5 0,-9-5 178,1 0-155,-2-1 0,-2-4-124,-4-1 1,-1 0-34,-2-5 1,0 0 14,0-8 1,-2 2-145,-1-5 0,0 0 13,-4-3 1,3-3-212,-4-1 0,2 0-70,-2-4 1,-1 3 122,5-3 1,-3 3-141,3-3 0,-4 6-8,5 1 1,-2 1-126,1 7 1,2 4 117,-1 3 0,0 5-359,-1 0-236,3 1-33,-4 2 988,5 5 0,0 7 0,0 6 0</inkml:trace>
  <inkml:trace contextRef="#ctx0" brushRef="#br0" timeOffset="64">15053 16298 7802,'0'-12'0,"0"5"2,0-1 1,1 4 91,3-3 558,-3 4-111,9-2-130,-9 5 0,8 5 5,-5 3 1,4 3 30,-4 4 0,1-1-233,-2 5 1,0 2-115,5 5 0,-5 0 92,5 4 0,-5-5-109,0 2 1,0 1 6,1-1 1,-2-1 85,6-3 1,-6-4-317,2 0 1,1-5 0,-1 1 1,4-2-72,-4-2 0,1-4-278,-2-3-285,-1 2-184,3-5 172,-5 4 1,-5-9-385,-3 1 1169,-2-6 0,-2-3 0,1-5 0</inkml:trace>
  <inkml:trace contextRef="#ctx0" brushRef="#br0" timeOffset="65">15007 16275 7802,'0'-8'800,"0"1"1,5-1-428,3-4 0,7 6-12,4 2 0,4 3-120,3 1 0,0 0-13,4 0 0,1 1-82,3 3 1,-4 4 72,1 7 1,-2 1-120,2 3 0,-4 3-52,-4-3 1,-4 4-171,0 4 0,-6-3-46,-1 2 0,-2 2-56,-7-1 1,1 0 29,-4-5 1,-6 1-71,-5 0 1,-3 0-148,-9 0 0,1-2 127,-8-2 0,-1 2-28,-3-6 1,4 0 112,-1-3 0,7-5 19,1 1 0,2-6-32,5 2 0,5-3 7,3-1 1,6-1 204,-2-3 0,3-2 0,1-5 0</inkml:trace>
  <inkml:trace contextRef="#ctx0" brushRef="#br0" timeOffset="66">16298 16206 7802,'-12'-5'329,"1"-2"1,3-2-56,1 1 0,0 2 118,0 2-237,-4 3 0,5-4 186,-5 5 1,-1 1-99,1 3 0,-1 6-92,1 5 0,-4 9 47,-1-1 1,1 7-95,4 1 0,3 2 42,1 1 1,4-1-118,-1-2 1,4 0 94,4-4 0,4 2-103,7-6 1,-1 2-85,5-6 0,1 2 32,7-2 1,-3 1-148,3-5 1,2-3 22,1-5 0,-1-4 115,2 1 1,-4-3-18,3-1 0,-5-1-11,2-3 0,-4-1 4,-4-3 0,1-2-7,-5 2 1,-1-2 67,-6-1 0,1-4-19,-5-1 0,0 1 65,-4 4 0,1-5-17,3 1 0,-3 0 36,3 4-27,-3-1-2,-1 1 0,-1 4 6,-3 4-25,3 1 0,-8 7-12,5 3 0,0 6 9,4 1 1,0 2 21,0-2 0,0-2-59,0 2 1,5-1-3,3 1 0,6-4-19,1 1 1,5-2-113,-1-6 1,3 0 115,1-4 1,1 0-14,2 0 1,0-2 91,4-1 0,-3-4-74,3-4 1,-4-1 152,0 1 1,-7-2 16,-3-2 0,-4 1 149,0-5 0,-6 1-113,-2-1 1,-3-2 88,-1 2 1,-6 1-162,-6-1 1,-4 0-100,-7-4 1,-5 4-343,-2 0 0,-8 9 175,-4-2 1,-4 8-79,-3 1 1,6 8 3,-3 6 1,9 6-61,3 6 1,6-1-96,9 1 1,4 4-870,7 0 1268,3-1 0,5 2 0,0 1 0</inkml:trace>
  <inkml:trace contextRef="#ctx0" brushRef="#br0" timeOffset="67">17120 16252 7824,'-8'-6'960,"1"2"32,-1-3-238,2 6-447,1-4 0,5 10-72,0 3 1,0 3-57,0 4 1,0 3 29,0 5 1,1 1 154,3 3 0,-3-2-169,3 6 0,1-5-43,-1 5 1,1-7 37,-1-1 0,-3-2-26,3-6 1,1 4-101,-2-3 1,3-1 9,-3-4 1,-1-3-303,1 0 174,4-6-584,-6 3 374,4-5 1,-5-1-66,0-3 0,-1-2 81,-3-6 0,2 1-7,-6 0 1,2-6 160,-2-2 1,-1-3-14,5 0 0,-3-1 287,3 0 1,-1 0-80,1 0 1,3-3 31,-3-1 1,3 0-2,1 4 0,0 2-79,0 2 1,0 2 2,0 6 1,1 1-10,3 2 0,-2-1 28,6 5 1,-1 1-55,5 3 1,-3 5-30,2 2 1,-2 0 25,6 0 1,-1 1-20,1 3 0,-1 1-62,5-1 0,-5-3-147,2-1 1,-2-4 108,1 1 1,-2-3-94,2-1 0,-3 0 82,0 0 0,-1 0-24,1 0 0,0-4 7,4 0 0,-4-5 12,4 2 0,-4-2 188,0 1 0,-1-2 10,1 3 0,-1-4 126,0 0 1,-3 0-72,0-1 0,-5 1 427,5-1-27,-5 6-390,2-4 1,-5 14-27,0-1 1,0 13 14,0 7 0,-2 4-119,-1 8 0,1 0 39,-2 3 1,-1-2 29,2 2 1,-1 0-164,4-4 1,0 2-243,0-10 0,4 4-383,-1-8 1,5 3 341,-4-10 0,5 0-700,-2-4 1061,-2-4 0,6 3 0,-5-4 0</inkml:trace>
  <inkml:trace contextRef="#ctx0" brushRef="#br0" timeOffset="68">17725 16183 7797,'0'-7'-1226,"0"-1"2558,0 6-319,0-3-154,0 5-561,5 0 1,0 6 64,3 5 0,2 2-201,-2 6 1,-2 1 43,2 7 1,-5-2-12,5 6 0,-4-5 37,4 5 0,-5-4-151,5 3 0,-4-5-32,3 2 1,-3-4-148,4-4 1,-4 1 74,3-5 1,-3 4-165,4-3-260,-6-1 0,5-5-39,-4-2-1083,-1 2 1094,3-9 1,-10 4-443,-3-5 1,-1-5 916,1-2 0,-7-4 0,3 0 0</inkml:trace>
  <inkml:trace contextRef="#ctx0" brushRef="#br0" timeOffset="69">17622 16240 7797,'0'-17'0,"4"-5"174,0 3 1,6-1 339,2 1 1,0 1-199,7 3 1,-3 6-111,3-3 1,0 7 10,3-2 0,3 4-31,1-1 0,0 3-13,4 1 1,-3 0-57,3 0 0,-4 5-154,0 3 0,-2 6 60,-1 1 1,-5 2-152,-3-2 1,-3-1-196,-5 5 1,-2-1 165,-5 1 1,-6 1-184,-6-5 1,-4 2 123,-7-2 0,-5-4-226,-2 1 1,-3-1 60,-2-3 1,6-2-41,3 2 1,5-6 130,2 2 1,9-3-22,-1-1 311,7 0 0,-6 0 0,3 0 0</inkml:trace>
  <inkml:trace contextRef="#ctx0" brushRef="#br0" timeOffset="70">18273 16149 7787,'0'-11'191,"0"-1"48,0 1 1,5-1 1112,3 1-910,-3 0 0,4 3 434,-5 0-324,0 6-35,-4-3 0,0 11-168,0 6 0,-4 4-188,0 7 1,-1 5-3,1 2 1,2 7 12,-6 1 1,4 4-17,-3-4 1,3 4 48,-4-4 1,2 4-331,-2-4 0,2-1 96,2-7 1,3 2-156,-3-5 1,3-1-50,1-3 1,0-5-659,0-3 302,0-2-251,0-2-145,0-5 620,0-6 0,0-10-84,0-5 1,0-1 87,0 0 1,-2-1 108,-1-6 0,1 0 83,-1 0 0,1 0 26,2 0 0,0-1 52,0-2 1,0 0 146,0-4 1,2-1 243,1-3 1,-1 1-188,1 3 1,3-3 287,-3 2 1,1 3-33,-4 2 1,4 3 99,0 4 1,1 2 116,-1 6 56,-3-1-430,9 6 0,-4 2-124,6 8 0,-5 4-108,1 7 1,3 6 68,5 6 0,-1 5-105,-4-2 0,2 3 15,2 2 0,-2 1-104,2-1 1,-1 0-11,1-8 0,-2-1 38,2-3 1,-2 0 16,-2 0 0,1-5-122,-1-3 1,1-2-608,-1-2 412,0 1 0,0-5-200,-4 1 1,0-6 122,-4 2 0,-1-4-400,1-4 894,-1 3 0,-12-9 0,-3 4 0</inkml:trace>
  <inkml:trace contextRef="#ctx0" brushRef="#br0" timeOffset="71">18228 16492 7787,'-7'0'83,"2"-2"-41,5-1 0,5 0 455,3-4 0,2 3-138,2-4 0,0 6-591,3-2 1,-1-1 91,5 1 1,-3-1-69,3 1 1,-2 3-25,3-3 1,1 1-116,-2 0 1,-1 0 150,1-5 1,-5 5-84,1-5 0,-3 0-143,-5-3 422,3 5 0,-3-10 0,4 4 0</inkml:trace>
  <inkml:trace contextRef="#ctx0" brushRef="#br0" timeOffset="72">18685 16149 7787,'0'-11'0,"0"-1"1236,0 1-73,0-1-547,0 6 1,1 1-147,3 5 1,-2 0 35,6 0 1,-1 9-293,5 2 0,-2 13 4,-2 3 1,2 4-180,-3-1 0,-2 7 59,-1-3 0,-3 3-122,-1-3 1,0 0-110,0 1 0,0-5-189,0 1 1,4-7 70,0-2 0,0 0-182,-4-7 1,1 1-452,3-5 304,-3 0-188,4 1 272,-5-6 0,0-2-142,0-8 1,0 2 144,0-6 0,-5-1-281,-2-6 774,-9 2 0,-1-8 0,-6 3 0</inkml:trace>
  <inkml:trace contextRef="#ctx0" brushRef="#br0" timeOffset="73">18605 16343 7787,'0'-23'0,"0"1"110,0-1 0,1 1 271,3 3 0,3-1-17,9 5 0,-3-2-3,6 2 0,1 2-32,2-2 1,-3 6-99,0 1 0,0 6-147,4-2 1,4 3 42,0 1 0,-2 0-10,-6 0 1,3 4-31,-3-1 1,-2 10-194,2-1 1,-5 2 8,2-3 0,-7 4-194,-2 0 1,-4 2-65,0-2 0,-1-2 143,-2 2 0,-5 2-57,-3-2 1,-6 0 111,-1-4 1,-2 1 101,2-1 0,1 2 10,-5 2 1,5-2 141,-1 2 0,2-2 25,2-2 0,1 1-109,2-1 1,-1 0 76,5 1 0,-3-1-39,3 1 1,0-5-87,4 1 0,1-4-1,3 3 1,3-4-18,4 1 0,0-3 20,1-1 0,3 0-11,0 0 0,4 0-44,-3 0 0,4 0-8,-1 0 0,-1-5-59,1-3 0,0 2 87,4-2 0,-4 1 83,0-5 1,-2-3-35,2 0 0,-1-4 74,-3 4 1,-2-6-38,2 2 0,2 1 133,-2-1 0,0 2 10,-3-2 1,-1 2 232,1 6 0,-6-1 719,-2 1-337,2 5-420,-5 0 0,3 8-159,-8 2 0,2 7-182,-6 8 0,2-1 62,-2 1 1,-2 4-142,2 3 0,3 1 100,2-4 1,1 0-122,2-1 1,0-2-53,0-1 0,0-6 13,0 3 0,5-4-57,3 0 0,2-2 62,2-2 0,3 0 87,0-4 1,2 0-14,-2-4 0,-1 0-13,5 0 0,-4 0-19,4 0 1,-4-4 32,4 0 1,-3-3-109,3 3 0,-6-5 109,3 2 0,-4 0-176,0 0 1,-2-1-55,-2-3 1,0 3-571,-4 0 314,0 1 0,-5-3-855,-3 2 1384,-7-2 0,-2 3 0,-4-4 0</inkml:trace>
  <inkml:trace contextRef="#ctx0" brushRef="#br0" timeOffset="74">19176 16446 7798,'5'-8'59,"2"1"1,5 4-154,3-1 0,-1-1-178,5 2 0,-5-5 341,1 4 0,2-1 330,-2 1 1,5 3-198,-1-3 0,-2-1-149,-2 1 0,1-3-56,0 3 1,-1-4 5,-4 4 1,-3-4-89,0 0 0,-6 2-105,2-2 0,-3 0 190,-1-3 0,0 0 0,0-1 0</inkml:trace>
  <inkml:trace contextRef="#ctx0" brushRef="#br0" timeOffset="75">19233 16206 8340,'5'-6'326,"5"-4"265,5 2 0,0 2-151,-3-2 1,3 6-133,0-2 0,2-1-182,-2 1 0,3-1-104,5 1 1,-1 3-28,1-3 1,0 1-184,0 0 0,0 1-344,0-1 1,-2 1 291,-2 2 0,2 0-454,-6 0 1,0 0-20,-4 0 713,1 0 0,4 5 0,2 2 0</inkml:trace>
  <inkml:trace contextRef="#ctx0" brushRef="#br0" timeOffset="76">19804 16595 7889,'0'7'431,"0"1"0,4-4 1099,-1 3 1081,6-4-1264,-7 2 338,8 0-715,-9-4-2196,4 4 353,-5-10 0,0 3-1873,0-6 2746,-5 0 0,-1-3 0,-6 0 0</inkml:trace>
  <inkml:trace contextRef="#ctx0" brushRef="#br0" timeOffset="77">20992 14619 7789,'0'-7'54,"5"-3"408,-4 9 23,9-9-330,-9 9 0,6-5 182,-4 6-45,-1 0-118,3 0 1,-5 2-151,0 2 1,0 2 36,0 5 1,1 1-106,3-1 1,-3 2 121,3 2 1,-1-1-107,0 5 1,0-5 122,4 1 1,-4 2-8,1-2 1,1 4 11,-1-4 0,1 0-21,-1-3 0,-3 3-79,3 0 1,-3 1-17,-1-5-130,0 0 0,4 1-97,0-1-338,-1-4-135,2 3 440,-3-9 1,3 5-404,-5-2 92,0-3-15,0 4 124,0-5 478,-5 0 0,3-5 0,-3 4 0,0-14 0,-1 2 0</inkml:trace>
  <inkml:trace contextRef="#ctx0" brushRef="#br0" timeOffset="78">21460 14744 7865,'0'-7'-79,"0"-1"121,0 6 0,-4-5 116,0 3 182,0 3 210,-1-4-354,4 5 0,-4 5-33,5 3 1,-1 2-124,-3 1 1,1 2 98,-4 2 0,3 2-129,-4 2 0,1 4 68,-5-1 1,-3 3-82,0 5 0,-4-1 42,4 2 0,-6 0-20,2-4 1,3 1-99,0-1 1,4-3 70,0 2 1,2-2-83,3-1 1,-2 0 61,5 0 1,0-4-25,4 0 0,0-5 71,0 1 0,-1-2 1,-3-2 1,2 1-7,-6-1 1,4 1 10,-4-1 1,5-3-107,-5-1 105,6-4-535,-9 2 143,10-5-542,-4 0 80,5 0 291,0-5 1,4 2 538,0-4 0,-1 4 0,3-7 0,0 4 0</inkml:trace>
  <inkml:trace contextRef="#ctx0" brushRef="#br0" timeOffset="79">21311 15247 7807,'7'-5'317,"3"0"-57,-3-3 0,4-2 120,0 2 0,2-2 188,2-1 1,-2 3-175,2 1 1,-2 0 312,-2 0-443,0-4 1,1 10 51,-1-3 124,1-2-330,-1 5-106,0-4-63,1 5-5,-6 5 1,-1 2-177,-5 9 0,0-4 87,0 3 1,-1 3 102,-3 1 0,3 3 35,-3 1 0,-2 0-4,-2-1 0,2 1-24,-2 0 0,1 0-10,-5 0 1,1-4 0,-1 0 1,5-4 11,-1 4 1,2-5-11,-2 1 0,-1-2 112,6-2 0,-5-3-91,4 0 1,0-5 311,4 5-185,0-5 147,0 2 610,0-5-613,5 0 0,-2 0-130,5 0 1,-1 0 34,5 0 0,3 0-25,0 0 0,1 0-2,0 0 0,-2 0 26,5 0 0,-4 0-20,4 0 1,-4 0-5,4 0 1,-4 0 23,5 0 0,-7-2-47,3-1 1,-4 1 28,0-2 0,-5 3-265,1 1 92,-5 0-466,2 0-133,-5 0 0,-5 1 40,-3 3 232,3-2 1,-4 4-1802,5-2 1584,0-3 0,4 5 589,0-2 0,-10-3 0,-2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11:43.5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11581 1656 7944,'0'-6'-613,"0"-4"0,0 7 748,0-5 1,0 5 20,0-5 1,0 4 2,0-3 1,4 3 2,-1-4 0,5 4-31,-4-3 1,5 3 1,-2-4 0,0 4-15,0-3 1,1 4 0,3-6 6,1 6 1,-1-2 53,1 1-100,-1 2 0,2-3 41,2 5 1,-2 0-60,2 0 1,-3 0-5,0 0 1,-1 0-4,1 0 1,-1 5-27,1 3 1,-5 2-73,1 2 112,-6-1-63,3 1 0,-5 4-145,0 3 0,0 3 110,0 0 1,-5 1-153,-2 0 0,-3 4 122,-2-1 1,-3 5-130,0-4 0,-4-1-161,3-3 303,-4 0 0,6-2-12,-5-2 0,5-1-30,-1-3 68,2-2 1,-1 4 67,3-6 1,-3-1-56,6-2 1,2 1 210,-2-5-185,6 4 0,-5-3 238,4 3-205,1-3 1,-3-4 259,5 3-8,0-2-259,5 3 1,-2-5 62,5 0 0,-1 0-3,5 0-30,-1 0 1,2 0 39,2 0 1,-1 0-43,5 0 0,0 0-8,4 0 1,-4 0-19,0 0 1,-4-2-3,4-1-45,-5 1 0,3-3 93,-6 5-52,-5 0 11,-1 0-1049,-5 0 0,-5 0 0,-1 0 0</inkml:trace>
  <inkml:trace contextRef="#ctx0" brushRef="#br0" timeOffset="1">12083 2010 7437,'0'11'0</inkml:trace>
  <inkml:trace contextRef="#ctx0" brushRef="#br0" timeOffset="2">12255 1645 7981,'0'-12'472,"0"1"-378,0 4 47,0-3 1,0 8 147,0-6 4,0 6-94,0-3 1,0 3 168,0-2-347,0 3 1,5-4 76,2 5 1,3 0-169,2 0 0,-1 0-119,1 0 156,4 0 1,-2 0 29,5 0 0,-1 0 72,1 0-60,3 0 1,-5 0-100,6 0 1,0-1 70,0-3 0,-4 3-14,0-3 0,-1 3-14,1 1 1,-2 0-62,-1 0 128,-4-5-29,5 3 139,-6-3-132,-4 5-9,-2 0 135,-5 0 0,-2 4-72,-1 0 1,0 5 12,-4-2 0,0 4-26,0 0 1,-4 0 9,4 1 1,-2 4-250,1 3 233,-2-2-71,4 4 1,-6-2-6,1 8 0,-4-3 11,-1 3 0,-3 1-17,4-2 0,-1 5-46,1-5 0,2 1 5,-2-4 0,3-4 90,5 0 1,-4-5-9,4 1 1,2-2 207,1-2 17,3 1-227,-4-1 0,3-3 241,-2-1 24,3-4-8,1 7-101,0-9 114,0 10-124,0-10-118,0 4-404,0-5 1,-5 0 0,-1 0 0</inkml:trace>
  <inkml:trace contextRef="#ctx0" brushRef="#br0" timeOffset="3">21837 1553 8097,'-7'-7'-119,"4"-1"1,1 4 117,2-3-298,0 4 225,0-7 97,0 9 0,2-6 121,1 3 1,0 2-41,4-6 0,1 6 12,4-2 1,-4 1-1,4 0 0,-3 1 3,6-1 0,-2 1 128,-2 2-121,0 0-55,6 0 0,-4 0-25,2 0 104,-2 0-101,-2 5 1,-1-2-73,-2 5 1,2-1 81,-2 5 1,-3-1-91,-2 0 0,-1 1 50,-2-1 0,0 6-16,0 2 0,-3 2-21,-4 2 1,-2 1-96,-10 3 0,3-3-161,-3 3 149,0 2 1,-4-8-146,1 6 156,-1-10 0,5 8 84,3-10 1,2 4 2,2-4 0,-1 1 16,1-5 0,5-3-4,2-1 0,-1-3 241,1 4-91,0-6-74,4 3 1,0-3 209,0 1 14,0-1-172,0 3 0,5-5 143,3 0 1,2 0-108,1 0 0,4 0 85,1 0 1,4 0-61,-1 0 1,3 0 123,0 0 0,1 1-173,0 3-4,-5-3 1,2 4 96,-5-5-252,1 0 107,-10 0-210,4 0 51,-3 0-221,-1 0-527,-1 0 336,-5 0 0,-5 0-334,-3 0 0,2 0 832,-2 0 0,1 0 0,-5 0 0</inkml:trace>
  <inkml:trace contextRef="#ctx0" brushRef="#br0" timeOffset="4">22202 1964 8287,'0'-6'850,"0"1"-873,0 5 387,5 0-297,-3 0-36,3 0-415,-5 0 1,-5 0 0,-2 0 0</inkml:trace>
  <inkml:trace contextRef="#ctx0" brushRef="#br0" timeOffset="5">22396 1542 8077,'-11'0'0,"5"-5"0,-3 2 20,5-4 154,0 4 8,4-2 1,1 5-86,3 0 1,-1 0 28,4 0-103,-4 0 114,7 0 0,-4 0-22,6 0-133,-1 0 60,1 0 0,0 0-90,3 0 1,3 0 44,5 0 0,1 0 45,3 0 0,-3 0-30,3 0 1,-3 0-143,-1 0 0,-1 0 29,1 0-29,0 0 130,-5 0 0,-2-4-82,-4 0 90,-1 1 110,1 3-46,-6 0 1,3-2 37,-5-2 22,-1 3-89,-3-4-15,0 5 0,0 5 26,0 3 1,-3 2-6,-1 1 1,-4 2-91,4 2 78,-4 3 1,1 5 0,-5 4 7,-4-1 0,4 5-50,-4-5 0,0 5 0,1-5 1,-1 1 5,5-4 0,-3-2-3,3-1 0,-3 0 6,6-5 1,3 0-9,1-3 0,-1-1 202,1 1-9,0-1-162,4-5 174,0 4 13,0-3-187,0-1 0,-1-1 26,-3-5 1,3 1-108,-3 3-332,3-2 180,1 3 116,0-5 1,0-5-1,0-2 1</inkml:trace>
  <inkml:trace contextRef="#ctx0" brushRef="#br0" timeOffset="6">7652 4831 8007,'0'-11'-773,"0"-1"1,0 5 931,0-1-10,0 0 0,1-3-11,3 0 0,2-1 16,6 1 0,-1-1 199,1 1-48,-1-1-189,1 1 1,-1 1 36,0 2 0,5-1-10,-1 6 1,0-5 11,-4 4 1,5-1-74,-1 1 1,4 3-9,-4-3 1,5 3-154,0 1 218,-4 0-58,1 5 1,-6 1-214,0 6 70,1-1 0,-1 6 1,-1-3-39,-2 5 0,1 1 45,-5 7 1,-1-2-148,-3 5 1,-5-3 48,-2 4 1,-5-2-132,-3 1 1,1-1 13,-5-2 145,5-3 51,-7 4 1,7-9 91,-5 0-12,5-5 0,-7 3 97,6-6-37,0 0 0,3 1-10,1-1 0,1-3 187,2-1 0,2-4 93,2 1 118,3 2-261,-4-5-89,5 4 0,5-3 54,2 2-50,-1-3-29,4 4 0,-3-5 22,9 0 0,-4 0-43,3 0 0,3 0 2,1 0 1,-1 0 35,1 0 1,0 0 5,4 0 1,-4 0-16,0 0 1,-5-1 63,1-3 21,3 3-92,-5-5-69,3 6 11,-10 0-125,5 0-151,-10 0 0,3 0-196,-8 0-449,-2 6 459,-6-5 0,5 4-568,-1-5 1008,5 0 0,-2 5 0,5 1 0</inkml:trace>
  <inkml:trace contextRef="#ctx0" brushRef="#br0" timeOffset="7">8292 5219 7883,'-7'0'1398,"2"-5"-907,5 4-168,0-4 76,0 5 54,0-5-374,0 4-500,0-5-61,0 6 1,0-5 0,0-1-1</inkml:trace>
  <inkml:trace contextRef="#ctx0" brushRef="#br0" timeOffset="8">8429 4763 8026,'-2'-12'-9,"-1"1"1,1-1 171,-2 1 1,3 3 103,1 1-351,0 4 220,0-2 0,0 4 49,0-3 0,5 3-156,3-3 0,2 3-28,1 1 1,5 0-60,-1 0-41,5 0 116,-2 0 0,5 0-133,0 0 1,3 0 75,1 0 0,0 0 25,-5 0 0,1 0-20,0 0 0,-4 0-29,0 0 0,-4 0 16,4 0 1,-5-2-14,2-2 1,-4 3 287,0-3-240,-6 3 268,4 1 18,-8 0-174,3 0 36,0 0-92,-4 0 0,4 1 10,-5 3 1,0-1-39,0 4 50,0 1-25,-5 8 1,-1-2-41,-6 5 30,1 1 42,-1 7 1,0-1 8,-4 4 1,2 1-80,-5 3 1,5-1-77,-1-3 1,-1 2 54,1-5 1,-5-1-122,5-3 0,1-1 191,7-3-54,-3 2 0,4-8-34,-1 2 493,2-2-220,5-7 100,0 5 22,-5-5-322,3 5-146,-3-4-3,5 3-416,0-9-859,0 4 1388,0-5 0,5-5 0,2-1 0</inkml:trace>
  <inkml:trace contextRef="#ctx0" brushRef="#br0" timeOffset="9">17634 4363 7918,'0'-12'-329,"0"6"0,1 0 588,3 2 0,-2-1-165,6-3-150,0 3 183,-2 0 1,4 2 280,-2-4-265,7 4 1,-2-6 39,2 6 0,3-5-9,1 4 0,1 0-31,-1 4 1,3 0-30,-3 0 1,-2 0-64,2 0-26,-5 0 0,3 2 223,-6 1-348,1 4 188,-6 9 0,-1-2-159,-5 5 1,0 2 34,0 5 1,-5 2-123,-3 3 0,-5 2 29,-3-3 1,-4 2-159,1-2 0,-1 2 29,1-5 0,-2 1 8,6-2 0,0-3 158,3 0 0,-2-2-16,3-5 1,-3 3 155,6-4 1,2-1-145,-1-6 459,4 2-98,-2-4 187,5 0-141,0 5-1,5-10-121,-4 4 0,13-5-38,-2 0 1,5 0 15,-1 0 1,3 0 294,-4 0-341,5 0 1,-7-1 31,2-3 0,-2 3 146,-2-3-86,1 2-308,-1-3-511,-5 4 309,-1-4 94,-5 5-694,0 0 0,0 0 0</inkml:trace>
  <inkml:trace contextRef="#ctx0" brushRef="#br0" timeOffset="10">18068 4831 7943,'5'-6'1106,"-4"1"-1015,9 5-313,-8 0-366,3 0 434,-5 0 0,5-5 0,1-2 0</inkml:trace>
  <inkml:trace contextRef="#ctx0" brushRef="#br0" timeOffset="11">18273 4351 7943,'-7'0'0,"-1"0"0,6-1 8,-2-3 64,3 3 1,1-5 311,0 2-200,0 3 82,0-4-18,0 5-99,5 0 0,-3 0-22,6 0-68,-1 0 1,5 0-2,-1 0-54,6 0 0,-3 0 63,5 0 1,0 0-152,4 0 0,3-4-34,1 0 0,0 0 72,-5 4 0,5-1-65,0-3 105,-1 3-3,-8-4 0,2 3-16,-4-1 0,-1 1 71,-4-1 1,-3 1 230,0 2-116,-6 0 48,3 0-3,-5 0-222,0 5 88,0 2-25,0 4 0,-4 2-106,1 2-55,-6-2 82,2 8 0,-4-2-20,-1 8 1,0 1 33,-3 2 1,1 3-3,-5-2 0,-1-2 17,-2 1 0,0 0-1,3 0 1,-1-2 108,5-5-103,-1 0 37,5 0 0,3-6 6,1-2 1,4 2 44,-1-2 0,3-3 365,1-5-296,0 1 69,0 3-417,0 1 218,0-6-810,0-1 567,0-5 1,0 0 0</inkml:trace>
  <inkml:trace contextRef="#ctx0" brushRef="#br0" timeOffset="12">11524 6875 7929,'-7'-5'-287,"2"-1"360,5-5 9,0 4 110,0-3 1,0 4 12,0-6 0,0 5 3,0-1 1,5 2-47,3-2 0,2-1 20,1 5 1,2-3-36,2 3 1,-2-4-12,2 5 1,2-3-5,-2 3 0,4 1-129,-4-1 1,4 1 73,-3 2 1,3 5-135,-4 3 1,1 3-95,0 5 100,-9 1 0,7 6 42,-10 0 54,0 5 0,-4-1-61,0 7 1,-5-2-11,-3 6 1,-6-3-41,-1 0 0,-5-1-158,1 0 0,-2-1 111,2-3 1,-1-2 81,5-5 0,-2-1 244,2-3-249,2 2 66,-3-8 0,6 4 7,2-6 62,3 0 293,5 1-289,0-6 1,1-1-72,3-5 1,6 4 71,5 0 1,2 0 7,-2-4 0,2-2-141,2-1 71,2 1 1,-7-4 26,5 2-29,-5 3 0,6-8-15,-4 5 1,-1-1 8,-4 1 1,1 3-8,-1-3 0,-3-1-10,-1 1-69,-4 1-202,7 3-296,-9 0 169,4 0-602,-5 0 0,0 0 0</inkml:trace>
  <inkml:trace contextRef="#ctx0" brushRef="#br0" timeOffset="13">11935 7298 7929,'6'0'103,"-1"0"256,-5 0-197,5 0 30,-3 0-97,3 0 0,-5 1-12,0 3-29,0-3-315,0 9 87,0-8 167,0 8-740,0-9 252,0 4 495,0-5 0,-5 5 0,-2 2 0</inkml:trace>
  <inkml:trace contextRef="#ctx0" brushRef="#br0" timeOffset="14">12106 6955 7851,'-6'-5'82,"2"-2"0,-1 0 219,1 0-195,0-1-159,4 2 0,0-1 300,0 4 69,5 1-85,-3-3-54,8 5-73,-9 0 0,9-1-38,-2-3 0,2 3 35,1-3 0,1 3-150,-1 1 0,2 0 109,2 0 1,-1-4-79,5 0 1,-4 0-77,4 4-62,-5-5 195,8 4 1,-9-4-128,2 5 100,3-5-35,-6 4 1,5-4-16,-6 5 0,-3 0 97,-1 0 0,1 0-20,3 0-15,-4 0 1,-2 1 54,-5 3-46,0-3 8,0 9 16,0-4-23,0 6-20,0-1 0,-4 4-1,0 1 0,-1 0-18,1-1 0,-2-1-6,-5 5 0,3-3 23,0 3 0,1 0 0,-5 4 1,1-1 31,0 1-30,4-5-8,-3 4 1,4-6-44,-6 3 48,1 3-8,-1-5 0,2 2 3,3 0 1,-3-1 60,2 1 1,2-1 5,-2-3 0,5-2-7,0 2 1,-2 2 275,1-2-376,0 0 75,4-3 2,0-1 1,0-3-193,0-1 185,0-4 0,1 2-71,3-5 60,-3 0 0,6 0-122,-4 0-62,-1 0 0,4 0 22,-2 0 137,-3-5 0,4-2 0,-5-4 0</inkml:trace>
  <inkml:trace contextRef="#ctx0" brushRef="#br0" timeOffset="15">20900 6807 7949,'-7'-8'0,"-1"1"0,5-1 0,-2-3 0,5-1 0,0 1 0,0-1 0,0 1 0,2 3 750,1 1-460,4-1 0,0-3 123,1-1-407,0 6 1,3-4 129,0 3 1,1 1 1,-1 2-134,1 3 15,-1-4 1,4 4 63,1-3 1,-1 4 9,-4 4 0,1-2-39,-1 6 1,0 3-33,1 4 1,-6 6-114,-2-2 0,-3 6 6,-1 2-42,0 4 84,0-1 0,-9 5-122,-2 3 1,-8-2 63,0 2 0,0-3-161,-4 0 0,7-1 87,-7 0 0,2-5 29,-1-2 1,3-3 83,0-1 0,5-5-1,-2-3 1,5-2 211,3-2 44,3 1-326,0-6 471,4 4-164,-4-9 37,5 4 1,5-5 35,3 0 1,2 0-54,1 0 0,4 0-26,1 0 0,4 0-34,-1 0 0,1 0-16,-1 0 1,2 0-178,-6 0 163,5 0 62,-7 0-325,3 0 27,-4 0-793,-6 0 517,4 0-314,-9 0 183,4 0 0,-15-5 1,-2-1-1</inkml:trace>
  <inkml:trace contextRef="#ctx0" brushRef="#br0" timeOffset="16">21163 7252 7508,'6'0'-786,"4"0"701,-8 0 247,3 0-155,-5 0 0,-5 5 0,-2 2 0</inkml:trace>
  <inkml:trace contextRef="#ctx0" brushRef="#br0" timeOffset="17">21346 6841 7937,'-12'0'-14,"6"0"234,1-5-135,5 4 1,1-4-40,3 5 1,-3-2 86,3-1 1,2 1-58,2-1 0,-2 1 79,2 2 0,-1 0-125,5 0 0,-1-4-65,1 1 180,-1-1-70,6 4 1,-3-4-119,5 0 1,-5 0 123,1 4 1,1-3-6,0-1 1,0-1-19,-1 1 1,-2 3 61,2-3-67,-2 3 1,-2 1-9,1 0 1,-5 0-89,1 0-36,-6 0 122,4 0 2,-1 0-4,-4 0-25,4 0 1,-5 5 16,0 2 1,0 3 4,0 2 0,-4 1 43,0 2 1,-5-1 13,2 5 1,1-1 125,-2 1-172,0 2 2,-3-3 0,-1 5-157,1 0 158,0-1-74,-1 1 1,1 0-125,-1 0 1,1 0 127,-1 0 1,1-1-19,0 1 0,0-1-35,4-3 0,-3 1-5,2-5 1,-1 2 76,2-2-30,-4-2 0,10 3 43,-3-4 80,3-6-125,1 4 280,0-3-247,0 4 1,0-3 60,0-1 13,0-4-14,0 2-327,0-5 1,5-5-1,2-2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11:43.575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9708 9228 8246,'-7'0'849,"2"0"0,4 0-310,-3 0-76,3 0 115,-4 0-58,0 0-322,4 0 324,-5 0-2164,6 0 821,6 0-332,-5 0 1153,4-5 0,0 4 0,1-4 0</inkml:trace>
  <inkml:trace contextRef="#ctx0" brushRef="#br0" timeOffset="1">9959 8817 8039,'-8'-10'-203,"1"2"1,4 2 87,-1 2 167,3-2 1,1-6 243,0 1 0,0 3-122,0 1 0,0-1-40,0-3 1,0 3 25,0 0 0,0 5-15,0-5 0,4 4-70,0-4 1,5 6 82,-2-2 1,3 2-130,2-2 1,1 1 113,2-4 0,-1 4-148,5-1 0,0 3 116,4 1 0,-1 0-192,1 0 1,-4 0 38,0 0 1,-3 4 43,3 0 1,-5 5-70,1-2 1,-4-1 49,-3 2 1,1 0-97,-5 3 0,-1 4 61,-3 1 1,-5 3-78,-2-4 0,-9 4 61,-3-4 0,2 4-39,-2-4 1,3 1 80,-3-5 1,5 0-4,-1 1 0,2-1 132,2 1 0,1-5-75,2 1 361,-2-6-213,9 4-7,-4-6 0,6 0-41,3 0 1,2 0-39,6 0 0,-1 0-42,0 0 1,1 0-5,-1 0 1,2 0-92,2 0 1,-1 0 55,5 0 1,-4 3-104,4 1 0,-3 1 65,3-1 1,-5-1-129,1 4 0,-2 1 80,-2 3 1,-1 1-136,-2-1 0,1 0 52,-6 1 1,1-1 55,-4 1 0,-1-1 86,-3 1 0,-6-1-66,-5 0 1,-5 1 287,1-1 0,-3 1-97,-1-1 0,0 1 173,0-1 1,1-1-97,-1-2 1,0 2 17,0-3 0,4-1-78,0-3 0,9-1 31,-2-2-238,9 0 249,-2 0-726,5 0 0,1-4 252,3 0 1,3-5-1026,8 2 1333,3-4 0,10-5 0,1-2 0</inkml:trace>
  <inkml:trace contextRef="#ctx0" brushRef="#br0" timeOffset="2">10496 8680 8127,'0'-12'-10,"0"1"0,0 3 96,0 1 1,0 3 185,0-4 572,0 6-254,0-8-388,0 8 0,0-1 307,0 6-327,0 4 0,0 8 4,0 0 0,0 4-7,0-4 1,4 10 1,-1-3 1,1 4-95,-4-3 1,1 3-120,3 1 1,-2 1 44,1-1 0,-1-3-99,-2 2 0,0-5 63,0-2 1,0-5-44,0 1 1,0-3-3,0 0-182,0-6 260,0 4-18,0-8 288,0 3-153,0-5 92,0-5-162,0 3 0,0-8-157,0 3 0,0 0 41,0 0 1,3 3 36,1-4 0,5 4-7,-1-3 1,6 3-106,1-4 1,4 5 62,-4-5 0,5 5 26,0 0 0,1-2 51,2 1 1,-1 0-46,-3 4 0,1 1-79,-5 3 0,0-1 42,-3 4 0,-1 0-8,1 0 0,-5 3-15,1-2 1,-6 2-133,2 1 0,-3 1 60,-1-1 1,0 1 65,0-1 1,-1 1 67,-3-1 0,1 4-75,-9 0 1,3 1 180,-6-5 1,-2 1-9,2-1 1,-4 0 110,4 1 1,-1-1-113,0 1 1,2-6-26,-5-2 1,5 1-185,-1-1 1,-1 1 164,0-1 1,1-3-506,4 3 1,3-3 204,0-1 0,5-5-863,-5-3 1147,6-2 0,-4-6 0,6-2 0</inkml:trace>
  <inkml:trace contextRef="#ctx0" brushRef="#br0" timeOffset="3">10507 8634 8091,'-4'-7'0,"1"-1"0,-1 4 361,4-3 1,0 3 438,0-4-541,0 6 0,5-4 47,2 6 1,4-3 28,0-1 1,2-1-59,2 1 0,-1 3-41,5-3 0,-1 1-46,1 0 1,2 1 45,-2-2 0,3-1-164,1 2 0,-2-5 7,-2 4 0,3-3-172,-3 3 0,-1-4-137,1 4 1,-5 1-821,1 3 404,-2 0 0,-6 0 646,1 0 0,-11 0 0,2 0 0</inkml:trace>
  <inkml:trace contextRef="#ctx0" brushRef="#br0" timeOffset="4">11352 8554 8140,'7'-5'-495,"-2"3"608,-5-6-27,5 5 346,-4-2 385,4 5-370,-5 0 1,0 5-371,0 3 0,0 3 84,0 5 1,-5-2-227,-3 5 1,-3 4 93,-4 3 1,1 2-150,-5-1 1,4-2 45,-4 6 1,5-6-160,-2 2 0,0-2 75,1 2 1,-1-4 1,5-1 1,-4 1 106,0-4 1,-1-2-57,5-2 140,0 3 1,0-6-78,4 4 0,2-7 224,5-2-198,-5-4-53,3 2-197,-3-5-910,5 0 721,0-5 455,0-2 0,5-9 0,2-2 0</inkml:trace>
  <inkml:trace contextRef="#ctx0" brushRef="#br0" timeOffset="5">11158 8611 8127,'-6'0'-158,"-4"0"1,7 0 628,-4 0 116,4 0-1,-7 0-265,9 0 1,-6 0 157,3 0-43,3 0 103,-4-5-555,5 4 1,1-4-330,3 5-276,-3 0-249,10 0 642,-5 0 0,4 1 228,-2 3 0,2-3 0,-4 4 0</inkml:trace>
  <inkml:trace contextRef="#ctx0" brushRef="#br0" timeOffset="6">11409 9022 7983,'-6'0'519,"1"2"-291,5 2 0,-1-3 212,-3 3 44,3-3-395,-4-1-207,5 5 93,0-4-3,0 9 1,0-7 93,0 5 0,1-6 244,3 2-227,-3-3 0,5-1 258,-2 0-240,-3 0 0,6 0 391,-3 0-254,-3 0 0,5 0 206,-2 0-540,-3-5 273,9 4-720,-8-9 314,3 8-1495,-5-3 1724,-5 5 0,-7 10 0,-6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11:43.58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22305 15007 24575,'0'0'0</inkml:trace>
  <inkml:trace contextRef="#ctx0" brushRef="#br1" timeOffset="1">19998 8280 7983,'0'-7'32,"0"-1"123,-5 5 380,4-7-304,-4 4 1,3-2-2,-2 1 204,3 4-413,-4-2-57,5 5-5,0 0 1,0 5 81,0 3-62,0 2 0,1 5-61,3 0 0,-3 2 55,3-2 0,1-1-62,-1 5 0,1-5 82,-1 1 1,-3 2-3,3-2 1,-1-1 28,0-6 0,-1 2 7,2-3 0,-3 0 25,-1 0 7,0-4 91,0 2 600,0-5-751,0-5-11,0 4 1,5-6-6,2 3 41,4 3 0,0-4-83,0 5 0,1 0 62,-1 0 1,1 0-33,-1 0 1,4 4-12,1 0 0,0 3-10,-1-3 1,-1 4-5,5-5 0,-3 6 43,3-1 0,-5 2-90,1 2 0,-3-2 73,0-3 1,-6 3-82,-2-2 1,1 2 56,-1 2 1,-2-1 86,-5 0 1,-1 1-57,-8-1 1,2 1 1,-9-1 1,0 1 24,-4-1 1,-2 0 9,2 1 1,-2-5 80,6 1 0,-2-2-92,2 2 0,-1 1 88,5-5 0,0 0-60,3-4-34,1 0 0,3 0-67,1 0-219,4 0-122,-2 0-102,5-6 1,4 4 510,0-6 0,4 1 0,-1-5 0</inkml:trace>
  <inkml:trace contextRef="#ctx0" brushRef="#br1" timeOffset="2">20009 8257 8041,'0'-7'49,"0"-1"313,0 0 32,0-3 1,2 3 195,1 1-293,4 4 1,4-2-108,1 5 0,-5 0 0,1 0 0,1-1-85,6-3 1,-2 3 139,2-3 0,1 3-219,0 1 1,3-2 45,-4-1 1,4 1-246,-4-1 0,2-2 107,-2 1 1,-6 0-519,2 4-460,-2 0 1044,2 0 0,1 0 0,-1 0 0</inkml:trace>
  <inkml:trace contextRef="#ctx0" brushRef="#br1" timeOffset="3">20409 8748 8112,'-6'0'116,"-1"0"308,4 0 646,1 5-663,-8-3 0,5 4 256,-3-2 1,2-3 421,2 3 18,3-3-838,-4 4-74,5-3 1,1 3-713,3-5 529,-3 0-529,9 0 369,-3 0 152,-1 0 0,4 0 0,-3 0 0</inkml:trace>
  <inkml:trace contextRef="#ctx0" brushRef="#br1" timeOffset="4">20558 8189 8010,'6'0'-251,"-1"0"0,-4 0 219,3 0 0,-3 1 42,3 3 0,-1-2 35,0 6 1,-1 0 15,2 3 1,-3 0 38,-1 1 1,1 4 16,3 3 1,-3-1-25,3 1 0,1-4 50,-1 4 0,0-5-34,-4 2 1,1-2 17,3 1 0,-3-6 29,3 2 1,-3-2-108,-1 2 1,-1-3 141,-3 0-223,3-6 112,-4 3 0,3-5-9,-1 0-8,1 0 0,-3-1-18,5-3-33,0 3 0,2-8-3,1 5 1,4-3 4,4 3 1,1-1 27,-1 1 1,2 3-46,2-3 1,-2 3 31,2 1 1,3-4-47,1 0 0,-2 0 38,2 4 0,-3 4 16,3 0 0,-2 5-43,2-2 1,2 3-1,-6 2 0,4 1-207,-4 2 0,4-1 71,-4 5 0,-3-4-112,-4 4 0,-6-4 58,2 4 1,-3-5 69,-1 1 1,-1-2 59,-3-1 1,-6-1 68,-5 0 1,-6-3-32,2 0 0,2-5 143,-2 5 1,-1-5-5,-2 0 0,-1-1-127,0-2 0,4 0-207,0 0 0,1 0 80,-1 0 1,3 0-81,4 0 0,2-2 84,2-1 0,0 0-564,4-5 703,-5 1 0,8-5 0,-4 1 0</inkml:trace>
  <inkml:trace contextRef="#ctx0" brushRef="#br1" timeOffset="5">20558 8246 8092,'7'0'0,"1"0"-78,-1 0 0,6-4 161,2 0 0,-1-3 203,5 3 1,0-4-51,4 4 0,0-3-172,0 3 1,0-4 68,0 5 0,-1-5-104,1 4 0,-1-1-169,-3 1 1,1 3 128,-5-3-1,2 2-634,-2-2 0,-2 3 646,2-3 0,-2 2 0,-2 2 0</inkml:trace>
  <inkml:trace contextRef="#ctx0" brushRef="#br1" timeOffset="6">21163 8166 8207,'11'-5'-726,"-4"4"1,-1-6 1608,-2 3-440,-3 3 51,4-4-209,-5 5 1,1 0 126,3 0 13,-3 0-261,5 5 1,-6 1 44,0 6 0,0-1-202,0 1 0,-4 4 127,0 3 1,-5-1-190,1 1 1,2-1-47,-2 1 0,2 1-36,-1-5 1,-2 4-86,5-3 243,-5 4 0,4-7 31,-3 2 1,3-6-50,5-2 322,0-4-246,0 2 23,0 0-86,0-4 2,0 4-207,0-5 172,5 0 1,-2 0-65,4 0 1,1 0 63,3 0 1,1 0-194,-1 0 0,1 0 2,-1 0 1,1 0-132,-1 0 0,-3 4-45,-1 0 0,-3 0-735,4-4 1119,-1 0 0,5 0 0,-1 0 0</inkml:trace>
  <inkml:trace contextRef="#ctx0" brushRef="#br1" timeOffset="7">21311 8383 8207,'0'-12'17,"0"1"194,0 0 521,0-1-63,0 1-207,0 4 0,-1-1-221,-3 4-26,3 0 0,-4 9-170,5 3 0,0 6 96,0 1 1,0 4-238,0-4 82,0 5 10,0-2 0,0 6-77,0 3 0,0-4-99,0 0 1,-4-1-109,0-3 0,0-2 86,4-2 1,0-2 103,0-2 0,0 1-7,0-1 0,0-3-25,0-1-542,0-4 209,0 7-534,0-9 997,0 4 0,6-5 0,0 0 0</inkml:trace>
  <inkml:trace contextRef="#ctx0" brushRef="#br1" timeOffset="8">21848 8132 8055,'-6'-5'-855,"1"3"1353,0-3 1,2 5-132,-5 0 0,1 2-152,-5 1 0,5 4 0,-1 4 1,-1 0-6,-6 1 0,2 3 22,-2 0 0,2 6-214,2-2 0,-2 2 101,-2 2 1,2 1-253,-2 3 1,3-2 82,0 6 0,2-6-130,2 2 0,-2-3 50,3-1 1,0 0-36,0-1 1,3-3 172,-4 0 1,6-5-37,-2 2 0,-1-4 168,1 0 1,-1-2-40,1-2-80,3 2 44,-9-9-403,8 4 0,-4-5-506,2 0 319,3 0 1,-5 0-27,2 0 551,3 0 0,-5-10 0,6-3 0</inkml:trace>
  <inkml:trace contextRef="#ctx0" brushRef="#br1" timeOffset="9">21448 8166 8049,'0'-12'304,"0"1"291,0 5-349,5 1 0,2 5-108,4 0 1,-3 0 106,-1 0 1,1 1-1042,3 3 796,-4 2 0,3 5 0,-4 1 0</inkml:trace>
  <inkml:trace contextRef="#ctx0" brushRef="#br1" timeOffset="10">21768 8588 8142,'-6'-1'1529,"2"-3"-408,3 3-77,1-4 1136,0 5-1668,5 0-441,-4 0 0,5 0-149,-2 0-434,-2 0-2144,3 0 2656,-5 5 0,0 1 0,0 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0T01:11:43.593"/>
    </inkml:context>
    <inkml:brush xml:id="br0">
      <inkml:brushProperty name="width" value="0.09071" units="cm"/>
      <inkml:brushProperty name="height" value="0.09071" units="cm"/>
      <inkml:brushProperty name="color" value="#FF80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16926 12220 7670,'0'-6'-825,"0"1"1442,0 5-379,0-5 124,0 4 193,0-5 1213,0 6-1730,0 6 0,0 0 61,0 5 1,0 1-225,0-1 1,0 4-13,0 1 1,0 3-11,0-4 0,4 4 70,-1-4 0,1 4 23,-4-4 0,1 4 31,3-3 1,-3-1 11,3-4 1,-1-1 126,1-2 1,-3 2-112,3-2 1,-3-2 141,-1 2-82,0-6 26,0 9 28,0-10-61,0 4 1,-1-5 83,-3 0-59,3 0-59,-4 0 37,5 0-68,0-5-7,0 4 0,0-6-61,0 3 30,5 3 0,1-4-11,5 5 0,-3 0 44,0 0 0,-1 0 7,5 0 0,-1 0-8,1 0 0,-1 0 72,0 0 1,2 0-48,2 0 0,-2 0 6,2 0 0,2 0-16,-2 0 0,0 1 1,-3 3 1,-5 1-120,1 3 1,-6 2 73,2-2 0,1 2-64,-1 1 1,0-2 76,-4 2 1,-4-2-78,0 7 0,-5-4 50,2 0 0,-3-1-4,-2 0 1,5 1 67,-1-1 0,0-3 11,-3 0 0,-1-1 97,1 5 1,0-5-78,-1 1 0,1-2 1,-1 2 1,5 1-24,-1-6-38,6 1-32,-9 1-27,10-3-110,-9 3 173,9-5 1,-4-2-381,5-1 0,-4 0 5,0-5 392,0 6 0,4-13 0,0 2 0</inkml:trace>
  <inkml:trace contextRef="#ctx0" brushRef="#br0" timeOffset="1">16926 12209 7964,'0'-8'-965,"0"1"1528,5 4 1,-3-3-134,6 2 1,-4 3-180,3-3 0,-3 3 11,4 1 1,-1-2-40,5-1 0,-1 1-6,1-2 1,-1 3 5,1 1 1,3-1-108,0-3 1,5 3 1,-1-3 0,-1-1-160,1 1 0,-5 0-151,1 4 0,-2 0 90,-2 0-289,1-5 239,-1 4 0,-3-3-587,-1 8 1,-4-1 46,1 4 693,-3-4 0,-1 7 0,0-4 0</inkml:trace>
  <inkml:trace contextRef="#ctx0" brushRef="#br0" timeOffset="2">17291 12654 11955,'7'0'-40,"-2"0"1,-2 2-1003,1 1 564,0-1-432,-4 3 910,0-5 0,0 5 0,0 1 0</inkml:trace>
  <inkml:trace contextRef="#ctx0" brushRef="#br0" timeOffset="3">17554 12175 8027,'-6'0'83,"0"-5"203,6 3 58,0-3 258,0 5 1,0 5-395,0 3 1,0 2-248,0 1 0,0 1 84,0-1 1,4 5-68,0-1 0,1 1-32,-1 0 0,-3-4-11,3 3 0,-3-2 65,-1-1 0,4 3 42,0 0 0,0 0-241,-4-3 238,0-1 0,0 0-110,0 1 0,0-4 50,0-1-18,-5-4 149,3 7 4,-3-9-96,5 4 10,-5-5-4,4 0 1,-4-1 55,5-3 41,0 3 90,0-9-71,0 8 0,1-6 127,3 4 0,-2 0-244,6 4 1,-4-1-494,4-3 0,-1 3 672,5-3 67,-1 2 0,4 2-186,0 0 1,1 0-120,-5 0 0,0 4 70,1 0 1,-1 4-144,1-4 0,-5 3 74,1-3 0,0 4-139,3-5 0,-1 6-5,-2-1 0,2 1 114,-2-2 1,0 4-67,0-4 0,-2 3 57,-2 2 1,-3-1-29,3 1 1,-2-1 44,-2 0 1,-2 1-1,-2-1 0,-2 1 34,-5-1 0,-1 0 7,1 1 1,-1-1 74,1 1 0,-4-2-51,0-2 0,-4 2 74,3-3 1,-3 0-83,4 0 0,-1-4 36,0 1 0,4-3-20,-4-1 0,4 0 4,0 0 0,1 0-145,-1 0 52,1 0 1,3 0-812,1 0 314,4 0-139,-2-5 0,5 2 709,0-4 0,5-1 0,2-3 0</inkml:trace>
  <inkml:trace contextRef="#ctx0" brushRef="#br0" timeOffset="4">17588 12220 7989,'-4'-7'0,"1"-1"0,-1 4 0,4-3 1059,0 4-635,0-2 1,0 4-10,0-3-190,0 3 0,5-4-83,2 5 0,0-2 34,0-1 1,5 1-68,3-2 0,2 3-83,-2 1 1,-1-1-1,5-3 1,-4 3-45,4-3 0,-4 2 68,4-2 1,-1 2-246,1-1 0,-2 1-580,-6 2-515,0-5-218,1 4 1508,-6-4 0,-1 10 0,-5 1 0</inkml:trace>
  <inkml:trace contextRef="#ctx0" brushRef="#br0" timeOffset="5">18045 12118 8076,'0'-7'-231,"0"1"-346,0 2 880,0 3 742,5-4-343,-4 5-473,4 0 1,-5 1-168,0 3 1,0-2 59,0 6 1,0 0-96,0 3 0,0 4 5,0 0 1,-3 6-117,-1-2 0,-4 2 113,4 2 0,-1-1-88,1-3 1,-1 5 48,-2-5 1,-2 5 51,5-5 0,-4-1-23,5 1 1,-2-5 16,1 1 1,3-2-49,-3-2 0,2-3 32,2-1 1,0-3 3,0 4 9,0-6-5,0 3 574,0-5 0,6 0-535,1 0 0,3 0-31,2 0 0,-1 0-32,1 0 1,3 0-84,0 0 1,0 0 126,-3 0 1,3 0-132,0 0 1,0 0 95,-3 0 1,-1 0-253,1 0 138,-1 0-239,0 0 1,-3 0-141,0 0-30,-6 0 258,3 0 1,-5-1-515,0-3 1,-1 3 226,-3-3 1,2 3 538,-6 1 0,0-5 0,-3-1 0</inkml:trace>
  <inkml:trace contextRef="#ctx0" brushRef="#br0" timeOffset="6">18182 12403 8076,'0'-11'214,"0"-1"1,0 5 656,0-1-402,0 5 162,0-7-104,0 9-317,0-4-17,0 5 1,0 5-54,0 3 0,0 2 35,0 1 0,0 1-138,0-1 1,0 0 87,0 1 1,0 3-161,0 0 0,0 2 37,0-2 1,1-1 64,3 5 0,-3-4-157,3 4 0,-3-5 42,-1 2 1,4 0-48,0-1 0,0 0 44,-4-3 0,4-1 29,-1 1 1,1-1 164,-4 1 0,0-5-117,0 1 101,5-1 1,-3 1-52,1 0 227,-1-6-165,-2 8 69,0-8-161,0 3-2524,0-5 1701,0-5 777,0 3 0,-5-3 0,-2 5 0</inkml:trace>
  <inkml:trace contextRef="#ctx0" brushRef="#br1" timeOffset="7">5756 10245 7998,'0'-7'132,"0"-3"6,0 9 1,0-6 285,0 4-239,0 1-14,0-8 0,-1 8 66,-3-6 1,3 4-23,-3-3 1,3 3-11,1-4 1,0 1-43,0-5 1,-4 5 4,0-1 0,-1 2-88,1-2-98,3-2 158,-9 3 1,7 0-293,-4-1 97,-1 6-41,-3-8 0,-2 8 112,-2-2 1,1 3-64,-5 1 0,0 0-175,-4 0 0,0 4 71,0 0 0,2 5-63,2-2 0,-3 7 8,3 2 150,-3 4-6,-1-2 1,1 4 148,-1 1-140,5 0 39,-4 0 1,11 0-6,0 0 0,0-2-21,8-2 0,-1 2 9,4-6 1,1 4-27,3-4 1,2 0-115,6-3 0,4-2-4,3-3 124,3-1-5,6-6 0,0 0-268,2 0 255,3 0-35,-9-6 0,9 0-27,-2-5 1,-3-1 69,-2 1 1,-2-4 14,-1-1 1,-5-3 27,-3 4 0,-2 0 174,-2 3 1,-4 1 98,-4 0-128,-1-1 23,-2 1 530,0-1-434,0 1 0,0 3 557,0 1-201,0 4-82,0-2-198,0 5-150,0 5 1,0 2-209,0 4 0,0 5-171,0 3 172,0 3 12,0 1 1,0 4-251,0-1 176,5 6-156,-4-3 0,8 2-102,-5-1 1,3-3 122,-3 3 1,4-5-7,-4 2 0,-1-4 61,-3-4 1,0 3-1,0-3 1,0-3 353,0-1-87,0 3-104,0-5 1,0 3 292,0-4-110,0-6 142,0 4 167,0-3-440,0 4 12,0-5-43,0-1-281,0-5-571,5 0 366,-3-5 479,3 4 0,0-9 0,1 4 0</inkml:trace>
  <inkml:trace contextRef="#ctx0" brushRef="#br1" timeOffset="8">6122 10861 8008,'0'12'1209,"0"-6"-740,0 4 0,0-7 158,0 4-202,0-4 264,5 2-459,-4-5-267,4 0-206,-5 0 1,-5 0 0,-1 0 0</inkml:trace>
  <inkml:trace contextRef="#ctx0" brushRef="#br1" timeOffset="9">6613 10142 8316,'0'-12'569,"0"1"0,-2 3-182,-1 1-136,1 4 7,-8-2-155,9 5 1,-9 0-72,2 0 0,2 0 93,-2 0 1,1 0-182,-5 0 0,-3 5 138,0 3 0,-2 6-105,2 1 1,1 5 82,-5-1 0,4 0-25,-4 4 1,5-3-238,-1 7 267,7-8-63,-2 3 0,8-5-102,-1 6 1,1-5 84,2-3 0,7 2-176,4-2 0,2-4 118,6-3 0,0-4-26,4 3 1,3-4 172,1 1-138,5-8 21,-8 3 1,5-11 109,-2 1-111,-3-1 22,4-9 0,-5 7 237,-1-5-205,-4 0 67,-1 1 0,-6-3 182,1 2 1,-6-2-139,-2 2 0,-3-2 20,-1 2 1,-1 1-168,-3-1 1,-2 4-149,-6-4 0,-3 5-302,0-2 265,-6 4-115,4 5 0,-6 2-220,0 5 0,0 0 62,0 0 0,0 5-131,1 3 0,4 2 615,3 1 0,-8 6 0,-1 1 0</inkml:trace>
  <inkml:trace contextRef="#ctx0" brushRef="#br1" timeOffset="10">6487 10484 8070,'-10'-7'444,"2"-1"1326,3 6-1270,0-3 1,3 5 307,-6 0-671,5 0-81,-7 5 0,4 5-116,-5 5 0,0 0 161,4-3 0,-3 4-109,2 3 0,2 1-55,-2-1 1,5 2-180,0-6 0,1 5-406,2-1 349,0-2 140,0 4 1,2-8-328,1 2 264,4-2 40,4-7 1,6 3 49,2-5 0,2 4 6,2-5 0,5 1-1,3-4 0,-3-1 30,-2-3 1,2-2 162,-1-6 0,1 1 47,-2 0 53,-2-1-205,4-4 0,-6 2 304,-3-5-154,2 5 1,-8-7 453,2 6-364,-7 0 1,1 2-12,-5-2 1,-6 2-45,-5-2 1,-5-1-68,-3 0 0,-4 1-6,-8 4 1,-2-1-359,-5 1 0,-1 1 143,-4 2 1,0 4-968,-3 8 523,3 3 124,10 4 1,2-3 461,8-1 0,3 6 0,4 5 0</inkml:trace>
  <inkml:trace contextRef="#ctx0" brushRef="#br1" timeOffset="11">7412 10085 8062,'0'-7'235,"0"-3"37,0 4 0,0-2 14,0 1 1,-1 4 10,-3-1 0,2 3-14,-6 1 0,0 0 44,-3 0-36,-1 0-117,-4 0 1,2 9-44,-5 2-117,5 3 89,-8-2 1,6 4-93,-3 3 1,-3 4 39,3 4 0,-2-2-124,-2 5 1,5 0 96,3 0 1,-2 3-98,2-2 0,4-2-13,3 1-31,6-4 157,-3 2 0,5-6-200,0 1-58,0 0 143,0-5 1,5 2-174,2-5 1,3 2 115,2-2 1,3-2-96,0 2 1,4-4-63,-4-3 0,6 2 108,-2-2 0,-1-3-116,1-1 121,0-3 73,-2-1 1,5 0 154,-3 0-178,3 0 139,-5-5 1,1 0 158,-3-3 0,-3-2-18,-1 2 0,-1-3 228,-6-4 0,0 6-42,-4-3 0,-3 4 183,-4-4 0,-3 1 26,-13-1-260,-3 6 0,-5 1 113,-4 5-606,4 0-462,-9 0 574,1 5 0,5 1-99,0 6 1,2-1-307,9 1-59,-2-1 1,13 0 141,1 1 414,4-1 0,7 1 0,0-1 0</inkml:trace>
  <inkml:trace contextRef="#ctx0" brushRef="#br1" timeOffset="12">8017 10085 8040,'7'-5'1347,"-2"-2"-768,-5 1-233,-5 1-17,4 5-269,-10 0 1,9 1 40,-6 3 1,1 3 85,-5 9 1,1-2-229,-1 5 39,1 5 1,-4 5-384,-1 5 176,-4 1-532,7-1 562,-8 0 1,3 4-70,-5 0 1,4 0 101,0-3 0,5-2-80,-1-3 1,-1-2 172,0-5 0,1 0-20,4-1 0,3-4 100,0-3 1,5-2 2,-5-1 0,5-1 687,0 0-811,-4-4 28,6 3-71,-4-9-207,5 4-305,0-5 0,4-5 649,0-2 0,4-9 0,-1-1 0</inkml:trace>
  <inkml:trace contextRef="#ctx0" brushRef="#br1" timeOffset="13">7743 10085 7996,'-6'-8'31,"2"0"120,-2 6 119,5-3 114,-4 5-111,5 0-753,5 5 0,0 1 480,2 6 0,3-1 0,-3 0 0</inkml:trace>
  <inkml:trace contextRef="#ctx0" brushRef="#br1" timeOffset="14">7995 10667 7948,'6'0'250,"-1"0"568,-5 0 133,5 0-468,-4 0 110,4 0 1993,-5 0-2817,6 0 43,-5 0-1398,4 0 1267,-5 0 0,0-5 0,0-1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3255 12369 7940,'-6'-5'-24,"1"3"67,5-3 0,-2 5 288,-2 0 69,3-5 165,-4 4-159,5-4 145,0 5 9,0 5-340,0 1 1,0 11 208,0 1-264,5-1 0,-4 9 222,3-3-291,-2 7 69,-2-1 1,0 6 165,0-1-279,0 5 56,0-3 1,0 8 222,0-2-605,0-3 260,0 6 1,0-6-49,0 3 34,0-3 0,0-4-235,0-1 181,0-5 1,3-1 32,1-5 0,0-4 12,-4 0 0,4-9-74,0 1 50,-1-2 0,1-1 56,0-1-483,0-4 89,-4 2-1868,0-5 1791,0-5 0,-1 2 476,-3-4 0,-3-1 0,-4-3 0</inkml:trace>
  <inkml:trace contextRef="#ctx0" brushRef="#br0">3141 12346 7955,'0'-11'116,"0"-1"1,1 1 260,3-1 0,0 5-43,7-1 64,-2 0-130,12 2 1,-3-4 260,5 2-307,0 3 0,0-5-159,5 9 117,1-4 1,4 1 0,-3 0 0,6 0-14,-6 4 0,5 2 166,-9 1-428,6 4 85,-8 4 0,4 1 76,-5-1-353,0 0 193,-6 6 1,0-3-350,-6 5 280,-4 0 61,-2 4-113,-5 0 85,0-1 1,-10 6 66,-6 3-166,-9 2 37,-4 1 1,-7 0 148,-2 1 0,3-2-1,-3-3 0,-2-2 166,2-5-58,0 0 1,8-2-84,-1-2 84,11-2-51,-2-11-24,11 4-539,0-8 102,4 3 257,2-5-542,5 0 355,0-5 0,9-2-30,2-4 407,14-1 0,-6-4 0,8-2 0</inkml:trace>
  <inkml:trace contextRef="#ctx0" brushRef="#br0">4123 12049 7984,'0'-6'292,"0"-4"102,0 3 107,0 1-112,0 1-164,0 0 230,0 3 168,0-3-161,0 5-231,-5 5 0,2 2 163,-4 4-34,-1 1-192,-3 4 1,-1 2-14,1 5 70,-1 5-29,-4 1 1,2 10-131,-5 3 159,0 8-1333,1-4 1043,-3 10 94,3-4 0,-1 9 233,0 0-359,12-28 1,0 0 62,-15 26 1,13 3 55,-2-5-61,7-5 91,-1-1 1,10-6-825,3 1 826,2-5 0,5 2-97,0-5 13,6 0 1,-5-9 52,3-2 1,3-3-17,-3-1 1,-2-2 39,3-2 109,-1-2-137,-2-11 1,0 3 10,-6-5 1481,1 0-1349,-1-4 0,1 0 643,-1 0-929,-5 0 246,-1 0-1255,0 0 550,-3 0 96,3 0 1,-5-2-970,0-2 1456,0 3 0,-10-9 0,-3 4 0</inkml:trace>
  <inkml:trace contextRef="#ctx0" brushRef="#br0">4454 12449 7894,'-5'-7'517,"4"2"248,-4 0 23,5 4-626,0 6 0,0 8 245,0 10-245,0-1 0,0 6-63,0 3 0,1 2 69,3 1 0,1 4-202,2 0 0,2 5 99,-5-1 1,4-2-196,-4-2 0,3-3 53,-3-1 1,1-4-7,-1-4 1,-3-3-320,3-4 0,-3-2 174,-1-6 1,2-1-1358,1-2 706,-1-3 879,3-5 0,-5-5 0,0-2 0</inkml:trace>
  <inkml:trace contextRef="#ctx0" brushRef="#br0">4466 12517 7672,'0'-11'-553,"0"-1"703,0 1 0,3 3 991,1 1 79,0 4-833,-4-7 1,4 10-6,0 0 0,4 6-113,0 10 0,4 1-89,3 6 0,-3 0-33,4 0 1,-2 0-124,1 0 1,-2 1 16,2 2 1,1-1-166,-1 1 0,1-7 25,-5-4 0,4-2 1,1-1 1,-1-2-4,-4-3 0,1-2 54,-1-5 0,1 0 51,-1 0 0,0-5 35,1-2 1,-2-3 88,-2-2 0,2-1 21,-3-2 1,2-1-99,-1-3 0,2-3-63,-2 3 0,-2-3 66,2 0 0,-5-1-79,5 0 1,-6 1 76,2 3 1,-1 3 42,1 4 1,-3 1 87,3 0 5,-3 4 0,0 2-180,3 5 0,-3 5-76,3 3 1,-1 7 242,0 4 1,0 8-111,5 3 1,-5 3 9,5 1 1,-4 6-7,3 2 1,-3-2-153,4 2 1,-4-1 138,3 1 0,-3-3 6,4-5 1,-6-5 25,2-2 0,1-4 86,-1-4 1,1 1-356,-1-4 0,-3-1 75,3-4 1,-3-3-1405,-1-1 912,0-4 0,1 2-757,3-5 1355,-2 0 0,3 0 0,-5 0 0</inkml:trace>
  <inkml:trace contextRef="#ctx0" brushRef="#br0">5219 13077 7822,'0'6'-129,"0"-1"2539,0-5-1718,0-5-299,5-1 1,-3-6-131,1 1 0,0 0-11,1-1 0,-3-3-250,3 0 0,1-6 83,-1 2 0,1-2-165,-1-2 1,-2-4 101,6 1 0,-6-6-354,2 2 0,1-3 89,-1-2 1,1 0-43,-1-3 1,-3 1 75,3-5 0,-1 5 100,0-1 1,-1 3 43,1 0 0,-1 1-22,-2 0 0,0 5 144,0 2 1,0 8-63,0 4 1,-4 6 615,0 1-410,0 6 0,4-2 39,0 8 1,2 7-80,1 8 0,0 8 172,5 3 1,-1 4-58,5 5 1,-1 1-115,0 6 1,2-2-141,2-2 1,-1 3-60,5-4 0,-3 0-54,3 1 0,-2-7-49,2 0 0,2-1-32,-6-4 1,1-2 11,0-1 1,-4-3 118,4-1 1,-4-4 88,0 0 0,-1-5-73,0 1 0,-3-2 13,0-2 0,-6-3-108,2 0-321,2-6 0,-4 4-628,1-2-512,-1-3 663,-2 5 0,-5-8 918,-3-2 0,-2-2 0,-2-5 0</inkml:trace>
  <inkml:trace contextRef="#ctx0" brushRef="#br0">5219 12894 7879,'0'-6'361,"5"-4"0,2 8-20,4-1 0,1-2 26,-1 1 1,6 0-310,2 4 0,-2-1 113,2-3 0,0 3-360,4-3 0,0 2 187,0 2 0,-4 0-920,0 0 0,-4 0 922,4 0 0,0-5 0,4-1 0</inkml:trace>
  <inkml:trace contextRef="#ctx0" brushRef="#br0">5802 12335 7841,'-7'-6'0,"2"4"572,5-6-234,0 6 1,0-2 105,0 8 1,0 3-103,0 9 0,0 1-132,0 6 1,2 5-51,1 3 0,-1-1 77,2 4 0,1-2-233,-2 6 0,2 1 82,-1 0 1,-1 2-136,4-3 1,-3 2 40,4-2 1,-4-6-49,3 2 1,-3-7 124,4-1 0,-4-7-3,3-4 1,-4-2-278,0-1 1,0-2-38,1-3-933,-3-2 60,4-5 330,-5 0 0,-4-1 108,1-3 1,-3-1 682,3-2 0,-4-9 0,-4 4 0</inkml:trace>
  <inkml:trace contextRef="#ctx0" brushRef="#br0">5596 12403 7841,'5'-22'0,"3"3"0,2-2 228,1 2 0,5 1 22,-1-1 0,5 5 103,-1-1 0,3 0-2,1 3 1,0-2-97,-1 7 1,5 0-131,0 0 1,1 4 100,-2-1 0,2 4-136,3 4 0,-3 2 95,-6 6 0,0 3-267,-3 0 0,-3 6-85,-4-2 0,-4 6-64,-1 2 0,-6-1-87,-1-3 1,-6 4 136,-9 0 0,-4-1-20,-8-3 1,2-1 116,-6-3 0,5 1 102,-5-5 0,6 0-86,-2-3 0,4-2-197,4-2 1,3 0-70,4-4 334,1 0 0,5-4 0,1 0 0</inkml:trace>
  <inkml:trace contextRef="#ctx0" brushRef="#br0">6430 12529 8540,'0'-7'819,"0"2"1,1 5-604,3 0 1,2 0 5,6 0 0,3 0 126,0 0 1,6 0-127,-2 0 0,6 0 41,2 0 0,3-1-51,-3-3 1,4 2-103,0-6 0,-2 4-131,2-3 1,-5 3 95,5-4 1,-7 4-556,-1-3 0,-2 4 293,-6-1 1,1 3-777,-5 1 403,-5 0-1659,-1 0 2219,-5 0 0,-10 5 0,-2 2 0</inkml:trace>
  <inkml:trace contextRef="#ctx0" brushRef="#br0">6339 12826 7863,'11'0'-171,"0"0"0,-2-2 422,3-1 0,-3 1 637,6-2 1,3 3-239,1 1 0,2 0-151,2 0 0,1-4-120,3 1 1,-2-1-117,6 4 1,-5-4-210,5 0 0,-6-1 55,2 1 1,-3 2-299,-1-6 1,0 6 36,-1-2 1,-3-1-223,0 1 0,-6-1-869,-1 1 0,-1 3 46,-3-3 1197,-3 3 0,0-4 0,-5-2 0</inkml:trace>
  <inkml:trace contextRef="#ctx0" brushRef="#br0">6818 12266 7874,'0'-18'340,"0"2"0,0 4 235,0 1-302,0 5 0,0-1 155,0 3 534,0 3-557,-5 6 0,3 9-165,-6 13 0,0 2-68,-3 5 0,0 2-110,-1 2 0,1 1-18,-1 3 1,1 3 126,-1-4 0,0 0-592,-3 1 0,2-5 92,-2 1 0,3-4-320,5-4 1,-2-2 179,5-5 0,-4-1-123,4-3 0,-1-3 25,2-4 1,1-5-397,-1 1 963,1-5 0,2 7 0,0-4 0</inkml:trace>
  <inkml:trace contextRef="#ctx0" brushRef="#br0">7538 12243 7829,'6'-18'437,"-1"7"75,-5 1 1,-1 9 349,-3-3-634,-2 2 1,-7 4-17,-2 2 1,-2 3 95,-2 8 0,-2 3-159,2 5 0,-3 4-1,-1-1 1,2 6-88,2-2 0,-2 5 44,6 3 0,0-3-173,4 3 1,0-1 75,4 1 0,2-2 36,5 2 0,1-3 15,3 0 0,6-2-72,5-3 0,5-2-20,-1-5 1,3-2 10,1-2 0,0-2-11,0-6 1,3-4-56,1-3 1,5-3-125,-2-1 1,-1 0 214,2 0 0,-1-9 115,4-2 1,-1-5-61,-2 1 0,1 1 6,-6-5 0,5 0 0,-5-4 0,1-1 8,-4-3 0,-2 0 109,-2-4 0,2-6-73,-6 3 1,0-7-53,-3 3 0,-5-9 23,1 2 1,-6-4-335,2 4 1,-9 0 199,-6 4 1,-6-3-166,-6 6 0,-5 5-42,-2 7 0,-4 8-16,-4 6 1,-6 6-75,-1 6 1,-11 3 103,6 4 1,-5 7-337,5 13 0,3-2 161,9 6 1,1-5-644,11 5 1066,4-1 0,4 7 0,6-3 0,0-4 0,3-5 0</inkml:trace>
  <inkml:trace contextRef="#ctx0" brushRef="#br0">7275 12609 8681,'12'0'559,"-1"0"1,2-2-271,2-1 1,-1 1-40,5-2 1,0 3-63,4 1 0,5-1 39,2-3 0,3 3-45,1-3 0,4-1 32,0 1 0,4-3-139,-4 3 1,4-4 72,-4 4 1,0-3-154,-3 3 0,-2-4 26,-3 4 0,-3-3 85,-8 3 0,0-1-172,-8 1 1,3 3-23,-6-3-189,-3 3 100,0 1-445,-5 0 1,-5 0 277,-3 0 0,2 0 344,-2 0 0,-4 5 0,-6 1 0</inkml:trace>
  <inkml:trace contextRef="#ctx0" brushRef="#br0">8200 11923 7001,'0'-7'427,"0"-1"-6,0 6 0,-1-7 392,-3 5-274,3 0 254,-4-1-137,5 4-144,-5-4 133,3 5-206,-3 0 345,5 0-574,0 5 0,5 1 116,3 6 1,2-1-44,2 0 0,3 6-69,0 2 1,5 2 4,-1 2 1,-1 0-103,1 0 1,-4 1 102,4 3 0,-1-2-287,1 6 1,2-1-8,-6 4 1,4 2-47,-4 2 1,4 1 41,-4 3 0,1 3 24,-5-4 1,-3 4-13,-1 1 0,-4-1 63,1 1 1,-3 0 18,-1-1 0,-1-3-4,-3 0 0,-3-5-124,-4 1 0,0-4-29,-1-3 0,-3-3-123,0-6 0,-4 1-51,3 0 0,1-4 97,4 0 1,-4-5-55,-1 1 0,5-3-167,3-5-28,1 3 0,-1-7-575,0 5-85,6-6-11,-3 3 1138,5-10 0,5-6 0,1-7 0</inkml:trace>
  <inkml:trace contextRef="#ctx0" brushRef="#br0">9080 12449 7895,'-7'0'284,"2"0"911,5 0 1,5 0-967,3 0 1,2 0-102,1 0 1,5 0 113,-1 0 1,6 0-1,2 0 1,1 0-1,7 0 1,-1-2-1,5-1 1,-1 0-186,0-4 1,-1 3 89,-2-4 1,0 4-327,-4-3 0,-4 3 154,-4-4 1,-5 6-1269,1-2 697,-7 3-19,2 1 1,-10 0-158,0 0 1,-5 0 771,-7 0 0,-4 10 0,-2 2 0</inkml:trace>
  <inkml:trace contextRef="#ctx0" brushRef="#br0">9068 12689 7412,'12'0'-318,"-1"0"1143,0 0 0,2-4-182,2 0 1,3-1-39,5 1 1,0 2 47,0-6 1,3 4-237,1-3 0,5 0-170,-2 0 1,-1-2-27,2 5 0,-6-4-610,2 4 1,-3-1-143,-1 2 0,0 1-553,-1-2 0,1-1 472,0 2 612,0-1 0,5-1 0,1-2 0</inkml:trace>
  <inkml:trace contextRef="#ctx0" brushRef="#br0">10130 11992 7909,'-6'0'478,"1"0"-43,5 0-13,5 0 1,1-4-147,6 0 1,4 0 41,3 4 1,7 0-20,0 0 1,7-3 82,2-1 0,4-4-173,7 4 0,1-3 36,2 3 0,-2-5-139,2 2 1,-2 0-34,-1 0 0,-4 0-76,0 0 1,-7-2 44,0 5 0,-2-4-56,-7 5 1,-4-1-240,-7 4 1,-2-4-880,-2 0 314,-4 0-700,-2 4 606,-16 0 0,3 4-16,-11 0 928,0 5 0,-9-3 0,-2 6 0</inkml:trace>
  <inkml:trace contextRef="#ctx0" brushRef="#br0">10176 12095 7929,'-11'0'0,"4"-5"1211,2 3-303,5-3 72,0 5 1,5 2-470,3 1 0,2 0-61,1 5 1,6-1-78,2 5 0,3-1-150,0 0 0,2 1 0,3-1 1,-2 2-211,6 2 1,-2-2 150,2 2 1,0-1-205,-4 1 0,0-2 91,-5 2 0,1-2-164,0-2 1,-5 1 66,-3-1 1,-2 1-2,-2-1 0,-1 0-28,-2 1 0,-3 0-61,-5 4 0,0-4-206,0 4 1,-6 1 111,-6 2 1,-4 3 9,-7 1 1,-1 1 96,-3 3 0,-3-2-156,-8 5 1,3 1 162,1 3 1,-3-1-66,7-2 1,-6 2 166,6-3 1,2-2 176,1-1 0,5-3-56,2-1 0,0-2-103,5-2 0,0-2 159,3-6 0,1 1-70,-1-1 0,5-3 291,-1-1 221,6-4-337,-3 7-39,5-9-4,0 4 281,0-5-333,5 0 1,5 0 22,5 0 0,4 0-63,-4 0 1,11 0 78,0 0 1,4-4-31,4 1 1,-1-5 84,9 4 0,-4-1-74,4 1 0,0 2-18,3-6 0,-3 6-136,0-2 1,-9 1 132,1-1 1,-6 3-109,3-3 1,-10 3 70,2 1 0,-4 0-253,0 0-410,-2 0-467,-6 0-1522,-5 0 1188,-1 0-1658,-15 0 2987,3 0 0,-15 0 0,4 0 0</inkml:trace>
  <inkml:trace contextRef="#ctx0" brushRef="#br0">11113 12803 7736,'-7'-1'635,"3"-3"56,3 2-346,1-3 1,0 7 222,0 1 1,1 4-189,3 4 0,-1 2-2,4 2 0,2-1-162,6 5 1,-2 0 122,2 4 0,-2 0-52,-2 0 0,2 0-187,2-1 0,-2 0 21,2-3 1,-2 1-112,-2-4 0,1 3-349,-1-4 1,1 0 232,-1-4 0,-3-3-652,-1 0 0,-4-5 369,1 5 0,-2-5-997,2 0 426,-3-1 526,4-2 0,-15 0 0,-3 0 0</inkml:trace>
  <inkml:trace contextRef="#ctx0" brushRef="#br0">11341 12860 7770,'0'-12'1282,"0"6"-413,0-4-256,0 9 1,-5 1-203,-3 7 0,-2 5-162,-1 3 0,-6 3-82,-2 5 0,-2 3-47,-2 1 0,0 1-339,0-2 1,4-1 211,0 1 0,6-3-1091,2-4 1,1-2 124,6-6 973,0 0 0,4 1 0,0-1 0</inkml:trace>
  <inkml:trace contextRef="#ctx0" brushRef="#br0">11946 12026 7829,'-4'-7'656,"1"-1"181,-1 5-380,4-2 1,-1 5-79,-3 0 1,2 5-156,-1 3 0,1 3 169,2 5 0,0 7-81,0 7 1,0 3 62,0 1 0,0-1-157,0-2 1,2 5-64,1-1 0,0 5 0,5-2 1,-6 4-101,2-4 1,2 4-94,2-4 1,-3 0 79,-1-3 0,1-6-38,-1-3 0,3 1-33,-3-4 0,0 1-313,-4-9 0,1 1-75,3-5 1,-3-3-941,3-1 185,-3-4-672,-1 2 1085,0-5 0,0-5 302,0-3 1,-1-2 456,-3-1 0,3-1 0,-9-4 0,3-2 0</inkml:trace>
  <inkml:trace contextRef="#ctx0" brushRef="#br0">11809 12140 7835,'7'-17'0,"3"-4"276,-3 6 0,3-1-76,2 0 1,3 4 338,0-4 0,6 4-149,-2 0 0,-2 5 24,2-1 1,0 2-153,4-2 1,1 3 13,3 5 1,-2 0-124,6 0 0,-1 1 0,5 3 0,-2 2-23,-3 6 0,-2 3-212,-5 0 0,-5 7-275,-3 1 0,-8 0 214,-3 3 1,-2 3-389,-2 2 1,-7-2 236,-4 2 1,-6-6-136,-6 2 0,-1-3 107,-2-1 0,2-2 3,-3-2 0,-1-2 63,1-6 1,1 0 17,3 1 0,1-2-127,3-2 1,3-3-214,4-5 578,1 0 0,5-2 0,2-1 0,2-4 0,2-4 0</inkml:trace>
  <inkml:trace contextRef="#ctx0" brushRef="#br0">12803 11775 7905,'0'-18'0,"0"2"825,0 9-306,0-3-204,0 9 839,0-4-685,0 5 1,-5 1 222,-3 3-419,-2 2 1,-3 8-8,-2 5 1,-1 2-23,-4 9 1,-1 6-156,2 5 0,-3 4 85,-1 0 1,1 2-218,-1 3 0,4-2 215,0 5 0,5 1-507,-1 3 1,3 0 234,5 0 1,1 0-25,6 0 1,0-5 11,0-2 1,4-8 113,0-4 1,5-4 19,-1-4 1,5-2-28,3-5 1,-1-4 59,-4 0 0,1-5 69,-1 1 1,4-3-144,1-4 1,-1 0 236,-4-4 1,1 0-426,-1-4 0,-3 0-1094,-1 0 965,1 0 0,0 0-1933,-1 0 2269,-4 0 0,2-5 0,-5-1 0</inkml:trace>
  <inkml:trace contextRef="#ctx0" brushRef="#br0">12928 12083 7884,'0'-11'-89,"0"5"0,0-5 273,0 4 220,0 2-100,0-5 1,0 7 628,0-5-660,0 6 1,0-2-46,0 8 1,0 7 136,0 8 0,2 8-150,1 3 0,-1 7 25,2 1 0,1 5 2,-2-1 0,5-5-242,-4 1 1,3-5 21,-3 5 0,4-7-190,-4-5 1,1-2 30,-1-1 1,-3-5-332,3-3 73,-3-2 96,-1-2-17,0-4 216,0-2 0,0-6 164,0-3 0,-1 1-117,-3-4 0,3-5-48,-3-3 1,1-2 25,-1 2 1,2-3-81,-6-4 1,4-3 174,-3-1 1,1 0-78,-2-4 0,-1 0 58,5-5 0,-3 1-79,3 0 0,0 3 170,4 1 0,0 3 3,0-3 1,1 8 322,3-1-118,2 8-38,6-1 0,-1 9 12,1 3 1,-1 4-126,1 4 1,-1 4 45,0 7 0,2-1-34,2 5 0,-2-1-140,2 1 1,-2 2-106,-2-2 0,1-2-196,-1-2 1,1-2 85,-1-2 0,0 1-335,1-1 335,-1-4 1,1-2-58,-1-5 290,1 0 1,-1-4-91,0 0 1,0-5 129,-4 1 0,3-5 79,-2-3 0,1 1 87,-2 4 1,4-5-32,-4 1 1,0-5 64,0 1 1,-4 1-25,0-1 0,0 1-133,1-1 1,-3 3 240,3 4-82,-3 6-357,-1-4 1,1 15 85,3 3 1,-3 7 42,3 8 1,1 8-26,-1 4 0,0 3-74,-4 0 1,0 2-174,0 6 1,0-4 68,0 0 0,0-2-351,0 2 0,0 0 164,0-8 0,1 2-225,3-9 0,-1-2 134,4-6 1,-4-3-448,1-4 387,2-1 1,-4-1 487,6-2 0,-5-3 0,2-5 0</inkml:trace>
  <inkml:trace contextRef="#ctx0" brushRef="#br0">13545 12689 7840,'6'-5'306,"0"2"577,-6-5-520,0 1 0,0-5 132,0 1 0,3-2 181,1-2 1,0 1-267,-4-5 0,1 1-89,3-1 0,-3-2-111,3 2 1,1-7-182,-1 0 1,0-6-3,-4 1 0,0 1-69,0-4 1,4 6 79,-1-7 0,1 4-157,-4-4 0,2 2 4,1 3 0,-1-2 36,1 6 1,2 3-29,-1 4 1,1 6 94,-1 2 199,-3-1 1,6 7-118,-3-2 1,-2 3-50,6 8 0,-1 7 130,5 8 0,3 8-53,0 3 0,0 4-67,-3 4 1,4 3 36,3 5 1,-1-1-187,1 1 1,-4-4 36,4 0 1,-1-5-196,1 1 0,-1-4 11,-3-4 0,-2-2 21,2-5 0,-2-5 10,-2-3 1,-3-2-543,0-2-75,-6 1 0,3-5-157,-5 1-355,0-5 1363,0 2 0,-5 0 0,-1 1 0</inkml:trace>
  <inkml:trace contextRef="#ctx0" brushRef="#br0">13545 12586 8107,'12'-4'1022,"-1"0"1,2 0-642,2 4 1,3-1-26,5-3 0,4 2-151,4-6 1,-1 1-101,5-5 1,-7 4-117,6 1 1,-4-1-338,1-3 0,-5 3-110,-7 1 1,2 0-541,-6 0 0,0-3 998,-3 2 0,4-2 0,2-2 0</inkml:trace>
  <inkml:trace contextRef="#ctx0" brushRef="#br0">14150 12060 7861,'-6'-17'0,"-3"-4"608,5 6 48,1 0 54,3 3 755,0 6-984,0 1 1,-4 10-173,0 3 1,0 12-84,4 7 0,4 6 50,0 5 0,1 1-64,-1 3 1,-2 2-160,6-2 0,-4 3-29,3 0 1,-3-3-138,4 0 1,-5-5 76,5 1 1,-4-8-138,4-3 0,-6-3-312,2-1 1,-2-6 220,2-6 0,-3 0-958,3-3 447,-2-3-887,-2 0 1028,0-5 1,-4-5-366,0-3 999,-5-2 0,3-1 0,-6-1 0</inkml:trace>
  <inkml:trace contextRef="#ctx0" brushRef="#br0">13899 12026 7861,'17'-23'0,"0"6"0,8-4 440,1 6 0,3-4 38,6 4 0,0 0 3,3 3 1,-5 2-149,5 2 0,-5 3 59,5 5 0,-3 0-162,-5 0 0,-2 5-63,-5 3 1,-2 3-204,-2 5 0,-6 3 126,-5 7 0,-7 0-94,-1 4 1,-6 1 27,-10 3 1,-6 0-611,-9 0 1,-2-3 28,-1-1 0,1-6-164,2-1 1,2-1 2,3-7 1,7 0 717,0-3 0,5-1 0,2 1 0</inkml:trace>
  <inkml:trace contextRef="#ctx0" brushRef="#br0">14642 12232 7813,'-7'0'-100,"2"0"1053,5 0-33,0-5-606,0 3 0,5-3 82,3 5 1,3 0-69,4 0 1,-1-1-85,5-3 0,6 3 55,5-3 1,2 2-79,-2-2 0,7 1-97,-3-4 1,6 3 9,-6-4 0,1 6-131,-8-2 1,2-1-131,-6 1 0,2 0-376,-6 4 1,-2 0-53,-2 0 0,-6 0-100,-1 0-1778,-6 0 2433,3 0 0,-15 5 0,-3 2 0</inkml:trace>
  <inkml:trace contextRef="#ctx0" brushRef="#br0">14607 12483 7858,'8'0'363,"0"0"1,-1 0 349,5 0 0,-1 0-244,0 0 0,6-4 77,2 0 0,2-1-149,2 2 0,1 0 77,3-5 0,-2 2-170,6-2 0,-6 0-251,2 4 0,-3-4-174,-1 4 0,-2-3-448,-1 3 1,0-4-720,-5 4 0,0-1-43,-3 2 1331,-1 1 0,1-8 0,-1 4 0</inkml:trace>
  <inkml:trace contextRef="#ctx0" brushRef="#br0">15110 11980 7819,'-12'-17'0,"6"0"0,0 6 776,2-1-133,3 6 479,-4 1-675,-1 5 1,0 10 12,-5 5 0,-1 8-182,1 8 0,-1 0-45,1 11 0,0-4-307,-1 4 1,-3-1 96,0 1 0,-1 1-480,5-5 0,0 0 290,-1-4 1,1-3-688,-1-1 0,1-4 247,0 0 0,4-6 36,3-1 0,-1-5-46,2 2 0,-1-7 8,4-2 609,0-4 0,0 2 0,0-5 0,0 0 0</inkml:trace>
  <inkml:trace contextRef="#ctx0" brushRef="#br0">15521 12060 7823,'0'-11'0,"0"3"1339,0 1-547,0 4-582,0-2 0,0 6 63,0 3 0,-6 6 257,-6 6 1,-1 9-305,-6 2 1,4 4-5,-4 4 0,4 0-126,-4 3 1,5-1 106,-1 5 0,7-5-124,4 1 1,3-3-44,1 0 0,1-2-170,3-3 1,4-2 49,7-5 0,3-2-65,5-2 0,-3-2-5,3-6 1,-3-1 116,7-2 0,-3-3-1,-1-5 1,3-1 3,1-3 0,5-2 103,-2-6 1,-2-3 32,-1 0 1,2-5 106,1 1 1,2-4-45,-1-4 1,0 2 124,-4-6 1,0-1-200,-5-6 1,-4 2 26,-3-6 1,-2-4-194,-2-3 0,-4-1-30,-3 4 0,-3 1 44,-1-1 0,-6 5 64,-6 3 1,-6 4-219,-8 4 1,-5 3-63,-7 8 1,1 8-36,-4 7 0,-5 4-178,-4 4 0,1 7 158,3 8 0,6 4-281,1 3 1,5 5 195,4 7 1,3-2-430,8 2 0,0 0 846,8-4 0,-2 5 0,9-8 0,2-3 0,0-3 0</inkml:trace>
  <inkml:trace contextRef="#ctx0" brushRef="#br0">15304 12403 11035,'11'0'765,"1"0"0,6 0-329,4 0 0,6-1-64,7-3 1,3 1-56,0-4 1,9-1-71,-2-3 0,4-1-184,-4 1 1,1 3-163,0 1 0,-4 0-153,-1 0 0,-9-2 61,-1 5 0,-7 0-353,-5 4 1,-3-4-1146,-4 1 1689,-6-1 0,4 4 0,-4 0 0</inkml:trace>
  <inkml:trace contextRef="#ctx0" brushRef="#br0">16332 11706 7830,'0'-17'-333,"0"0"-42,0 6 0,0-5 125,0 1 1483,0 0-223,0 9 76,0-4-726,0 8 1,0-4 537,0 2-226,0 3-316,0 11 1,0 5-84,0 16 0,0 0 131,0 7 0,1 3-73,3 5 1,-3 3-47,3 1 0,-3-1-164,-1-3 0,0 3-326,0 1 0,0-1-76,0-3 1,0 0 210,0-1 1,0 1-49,0 0 0,0-4 21,0 0 1,4-7 168,0-1 0,3-1-99,-3-6 1,4 0 152,-4-5 0,1-2-47,-1-1 1,-2-5 30,6 1 1,-6-6-436,2-2 515,-3-4-1789,4 2 712,-3-5-1398,3 0 1234,-5 0 1051,0-5 0,5-2 0,1-4 0</inkml:trace>
  <inkml:trace contextRef="#ctx0" brushRef="#br0">16674 11855 7848,'0'-12'496,"0"1"0,0 3 546,0 1-522,0 4 0,2-1 19,2 8 0,2 4-184,5 7 0,2 3 11,2 5 1,-2 3-77,2 1 0,2 5-76,-2-2 0,4 2-44,-4-2 1,5 3-57,-1-2 1,-1 2 29,1 1 0,0 0-101,4 1 0,-1-2 16,-3-3 1,2-1 33,-2-2 0,-2-3-212,-2 3 0,0-5 58,-3-2 0,2 0-129,-7-5 1,2 0-185,-1-3 1,-2-5-908,-2 1 96,-3-6-726,4 4-14,-5-6 868,0 0 275,-5 0 782,-1 0 0,-6-11 0,1-1 0</inkml:trace>
  <inkml:trace contextRef="#ctx0" brushRef="#br0">17120 11923 7783,'0'-17'-88,"0"0"-43,0 6 1,0-1 1352,0 1-351,0 5 364,0 0-839,-10 17 1,1 5-269,-10 11 1,-4 6-12,-4 1 1,-4 2-90,0 5 0,2 0-42,-2 1 0,6 1 76,-2-5 0,3 1-568,2 0 1,0-4 271,3 3 0,2-7-626,6-5 0,0-2 356,-1-1 0,2-5-887,2-3 1391,3-2 0,5-2 0,0 1 0</inkml:trace>
  <inkml:trace contextRef="#ctx0" brushRef="#br0">17246 12129 7832,'6'-11'229,"4"-1"1,-7 5 377,4-1 1,1 4 207,3-4-384,1 6 0,-1-4-99,0 2 0,5 3-82,-1-3 1,5 1 36,-1-1 0,3 3-77,1-3 0,0-1-115,-1 1 1,1-1 2,0 2 1,0 1-139,0-2 1,-2-1-128,-2 2 1,2-5-419,-6 4 1,0 0-571,-4 4 1,-3-3-52,0-1-112,-6 0 1318,3 4 0,-10 5 0,-1 1 0</inkml:trace>
  <inkml:trace contextRef="#ctx0" brushRef="#br0">17314 12323 7832,'0'6'0,"0"0"1238,0-6 1,5 0-543,3 0 1,3-4-13,4 0 0,-1-4-277,5 4 0,4-4-184,4 0 1,1 2-158,-2-2 0,-1 2-239,1-2 0,2-1-878,-1 5 0,-1-3 608,-3 3 0,-4-4 443,0 5 0,0-6 0,4 2 0</inkml:trace>
  <inkml:trace contextRef="#ctx0" brushRef="#br0">17954 12038 7834,'-7'-8'425,"3"0"965,3 6-420,1-3-23,0 5-571,0 5 0,4 1-115,0 6 1,5 4 96,-2 3 1,0 3-104,0 1 0,1-1-145,3 1 0,1 0 70,-1 0 1,4 0-100,1 0 1,0-1-162,-1 1 1,-1-1 62,5-3 0,-5 2-173,1-2 1,-2-2 116,-1-2 0,-1-2-743,0-2 0,-4-3-101,-3 0-1487,2-6 643,-5 3 1761,4-5 0,-10 0 0,-1 0 0</inkml:trace>
  <inkml:trace contextRef="#ctx0" brushRef="#br0">18273 12083 7789,'0'-16'0,"0"3"0,4-3 0,0 4 695,0 1 1,0 3 610,-1 1 182,1 4-1025,-4-2 0,-5 11-106,-2 6 0,-9 4-151,-3 7 0,-2 5 26,-2 2 1,-4 3-368,1 2 1,-6-1 170,1 0 1,2-3-148,-1-1 1,3-1-332,-3 2 0,4-1-527,0-7 1,3 1-1178,4-9 1553,-3 6 0,11-9 593,-1 4 0,6-9 0,6-2 0</inkml:trace>
  <inkml:trace contextRef="#ctx0" brushRef="#br0">18342 11444 7817,'-5'-12'2,"4"5"3,-3-1 1134,2 6 25,2-4 94,0 6 0,6 2-980,1 2 0,3 2 295,2 5 0,3 6-175,0 2 1,9 4 77,-1 3 0,3 0-114,-4 4 1,1-1-139,0 2 0,0 2-53,0-3 1,0 3-65,-1 1 1,-3 2-54,0 2 0,-5-1 99,2 5 1,-7 0-81,-2 3 0,-4 4 54,1-4 1,-4 7-379,-4-6 1,-3 2 115,-4-2 1,-2 0-73,-2-1 0,1-4 25,-5-3 0,4-3-200,-4 0 0,1-5-421,-1 1 0,-3-10 353,3 2 0,7-8-973,0 0 472,3-2-1116,3-1 1655,1-6 0,6-1-1058,3-5 1470,2-5 0,11-12 0,1-7 0</inkml:trace>
  <inkml:trace contextRef="#ctx0" brushRef="#br0">19153 11638 7916,'0'-6'1062,"5"0"-691,-4 6 1,5 0 7,-2 0 1,-1 11 91,4 4 1,-3 6 69,4 6 0,-4 1-154,3 2 0,-4 8-173,1 1 0,-2 0 18,2 3 0,-3-2-130,3 2 1,-1 3-4,0-3 1,-1 1-151,1-1 1,3-2 22,-3-2 1,5-6-229,-4 2 0,3-8 98,-3-4 0,1 0-30,-1-7 0,-3 4-58,3-3 0,1-5 66,-1-3 0,0-5-428,-4 5 118,0-5-1000,0 2 162,0-5 566,0-5 1,-1 2 761,-3-5 0,-3-4 0,-4-6 0</inkml:trace>
  <inkml:trace contextRef="#ctx0" brushRef="#br0">19073 11786 7869,'0'-19'0,"0"0"0,1 4 262,3-4 0,-2 4-48,6-4 0,3 4 175,5-5 1,0 7-41,-1-3 1,-1 4-17,5 0 0,0 2-159,4 2 1,4 3 27,0 5 0,1 0-98,-2 0 1,-2 2 112,3 1 1,-3 4-218,-1 4 0,0 6 50,0 2 1,-7 2-183,-5 2 1,-4 5 84,-7 2 0,-1 1-96,-3 3 1,-8-2-11,-7 6 0,-2-6-20,-2-2 1,-1-4 115,-3 0 0,3-5-78,-3-2 1,7-5-77,1 1 0,5-6-19,-1-2-375,2-4 1,6 2 198,-1-5 1,5-1-847,0-3 1252,6 3 0,4-15 0,4 4 0</inkml:trace>
  <inkml:trace contextRef="#ctx0" brushRef="#br0">20055 11432 7898,'4'-11'-506,"0"-1"971,-1 1-165,-3 0 0,0 3 154,0 0 0,0 5 247,0-5 93,0 5-223,0-2 88,0 5-392,-5 0 1,3 2-128,-6 1 0,2 4 137,-2 4 0,-6 7 13,3 5 1,-4 1-87,-1 6 1,0 5 11,-3 3 1,-3 5-167,3-1 1,-1 2 56,1 2 1,-1-1-266,4 1 1,1 0 219,4 0 0,1-1-391,2 1 0,2 0 109,2-1 0,3-3 1,-3 0 0,6-5 277,2 1 1,5-3-59,-1 0 1,6-5 138,1 1 1,1-6-81,0 2 1,-3-8 131,7-4 1,-5 1 7,4 0 0,-5-1 96,1-4 1,1-3-251,0-1 0,-1-3 55,-4 4-700,1-6 311,-1 9-1579,1-10 875,-6 4-1384,-1-5 1031,-5 0 190,5-5 1156,-4-1 0,4-11 0,-5-1 0</inkml:trace>
  <inkml:trace contextRef="#ctx0" brushRef="#br0">20318 11649 7320,'0'-6'1275,"0"1"-287,0 0-254,0 4-348,0-5 1,0 8-43,0 2 0,4 2 108,-1 5 1,6 6-58,-1 2 1,2 2-117,1 2 0,1 0-218,-1 0 1,1 4 114,-1-1 1,2 5-115,2-5 1,-1 5 96,5-5 1,-1 6-285,1-1 1,1-3 100,-5-2 0,2 2-178,-2-1 0,-2-2 23,2-6 0,-2 1 129,-2-4 1,1-1 27,-1-4 25,0 1 0,-3-2-363,0-2 296,-6-3 1,4-5-1331,-2 0 589,-2 0-224,3 0 0,-7 0 44,-1 0 985,1 0 0,-13-5 0,2-2 0</inkml:trace>
  <inkml:trace contextRef="#ctx0" brushRef="#br0">20695 11615 7858,'0'-18'896,"0"3"-497,5 7 1,-4 2 914,3 2-450,-3 3-536,-1-4 0,0 6-103,0 3 0,-5 7-14,-3 8 0,-8 6-166,-7 5 1,-1 0 120,-7 9 1,0 5-225,-7 2 1,2 2-109,-2-2 0,3 2 3,0-3 1,6 2 44,2-9 1,5 1-123,3-5 0,3-5-63,9-2 0,-2-7-80,5-1 1,0-9 18,4 2 1,0-7-406,0 2 769,0-4 0,5 2 0,2-5 0</inkml:trace>
  <inkml:trace contextRef="#ctx0" brushRef="#br0">21060 11878 7894,'0'-7'296,"0"-3"0,-1 9 243,-3-3 348,3 3 96,-4-4 104,5 4-467,0-5-58,0 6 0,5 0-346,2 0 0,3 2 40,2 2 1,3-3-47,0 3 0,6 1-14,-2-2 0,6 1-39,2-4 0,1 0-117,-2 0 1,2 0-185,3 0 1,0 0 125,-4 0 1,0 0-138,-4 0 1,-4 0 48,0 0 1,-5 0-277,1 0-433,-3 0-500,0 0-12,-6 0 257,-1 0 1,-6 0-767,-3 0 1836,-2 0 0,-6 5 0,1 2 0</inkml:trace>
  <inkml:trace contextRef="#ctx0" brushRef="#br0">21106 12060 8222,'7'0'1159,"1"0"1,0 0-723,3 0 1,0 0 322,1 0 0,4 0-293,3 0 1,3-3 121,1-1 0,0 0-204,-1 4 0,1 0-178,0 0 0,4-1-31,-1-3 1,5 3-155,-4-3 1,0 3-566,0 1 1,-7-2 442,3-1 0,-4 1-1553,0-2 1,2 3 1652,-6 1 0,0 0 0,-3 0 0</inkml:trace>
  <inkml:trace contextRef="#ctx0" brushRef="#br0">21894 11843 7861,'0'-6'-641,"0"0"1127,0 2 257,0 3 1,1-4-5,3 5 0,-2 0-286,6 0 0,-4 6 12,3 5 1,1 2-116,3 6 1,1-4-62,-1 4 1,1 0-100,-1 4 0,4 4 13,1 0 0,0-1-55,-1-3 0,2 0-130,2 0 0,1-2-147,-5-2 1,1 2 91,-5-6 1,4 4-220,1-4 0,-1 0 124,-4-3 0,-3-1-215,-1 1 1,-3-5-656,4 1-668,-6-6-558,3 9 1069,-5-10 730,0 4 0,-5-5 429,-2 0 0,-3 0 0,-2-5 0,1-2 0</inkml:trace>
  <inkml:trace contextRef="#ctx0" brushRef="#br0">22282 11901 7870,'0'-18'122,"0"1"0,0 6 263,0-1 1,1 2 465,3 3-288,-3-3 145,5 8 1,-8-3-235,-2 5 1,-3 7-230,-8 4 0,-3 5-87,-5 7 0,0 1-99,0 3 0,-5 1 108,-2 2 1,2 3-132,1-2 0,3-2-383,1 2 0,2-6 187,2 2 1,-1-3-497,4-2 0,5-2 270,3-1 0,4-5-885,-3 1 17,4-3 505,-2 0 1,5-5-85,0 1 833,0-5 0,0 2 0,5-10 0,2-2 0</inkml:trace>
  <inkml:trace contextRef="#ctx0" brushRef="#br0">22476 11272 7870,'-5'-6'739,"4"-4"-234,-4 9 0,5-6 325,0 3 19,0 3-469,0-4 0,0 6-22,0 3 1,5 3-14,3 4 1,2 5 196,1 4 1,4 5-114,1 2 1,4 4-176,-1 0 1,2-2-87,2 1 1,4 1 71,0 3 1,-1-1-144,-3-2 0,0 5 41,0-1 1,-2 3-133,-2 0 0,-2-1-157,-6 4 0,-4-3 115,-4 4 1,-1-1 107,-2 1 0,-2 1-17,-1-5 1,-5 0-289,-7-4 1,-2 1 90,-2-1 0,-6-1-785,2-3 1,-4 2 138,1-5 1,2-1-142,-3-3 1,4-1 70,4-3 1,-2 1 857,2-5 0,2 1 0,1-5 0</inkml:trace>
  <inkml:trace contextRef="#ctx0" brushRef="#br0">9753 14402 7872,'0'-8'1012,"0"0"-570,0 6 188,5-3 235,-3 5-96,3 0 151,-5 0 0,-1 4-755,-3-1 0,1 6-8,-4-1 0,-5 2 13,-3 2 1,-5 0-154,1 3 1,-4 3 50,-4 5 1,-2 0-194,-5 0 0,-1 0 80,1-1 0,0 1-131,0 0 0,4 0 69,4 0 0,3-5 67,4-3 0,2-3 54,6 0 1,1-1 35,2 1-12,-2-6 1,9 0 6,-3-2 1,4-2 31,4 1 1,2-1-37,6-2 1,4 0 147,3 0 1,3 0-71,1 0 0,4 0 64,4 0 1,2 0-146,1 0 0,-3 0 9,-1 0 1,-1 0-7,2 0 0,-3 0-9,-6 0 1,-2 0-121,-1 0 1,-5 1 45,1 3-417,-3-3 0,-4 4 206,0-5 0,-6 1-1586,2 3 1005,-3-3 1,-6 6-168,-2-3 1,-4-2 126,0 6 0,-2-6 874,-2 2 0,-3 7 0,-5 2 0</inkml:trace>
  <inkml:trace contextRef="#ctx0" brushRef="#br0">9274 14973 7320,'-5'6'-1443,"3"-1"2379,-3 0 0,10-3-319,3 1 1,3-1 74,5-2 0,1 0-52,6 0 0,5 0 166,3 0 1,-1 0-274,4 0 1,-2 0-25,6 0 1,-2 0-391,-2 0 1,-4 0 40,1 0 1,-4 0-161,3 0 0,-8 0 110,0 0 1,-6 0-1195,-1 0 0,-2 0-1596,-2 0 2680,-5 0 0,-1-5 0,-5-2 0</inkml:trace>
  <inkml:trace contextRef="#ctx0" brushRef="#br0">10473 14310 7769,'-11'0'-273,"-1"0"0,1 0 109,-1 0 0,1 0 590,-1 0 1,5 0-2,-1 0 1,4 0 366,-3 0-300,4-5-59,-2 4-18,5-4-212,0 5 1,9 0 68,2 0 1,8 0-57,1 0 0,6-4 88,5 0 1,3-1-84,4 1 0,1 2-1,3-6 1,4 4-63,0-3 1,3 4 12,4 0 1,-2-3-142,-5 3 1,-6-1 40,-2 4 1,-3-4-198,-5 0 0,-2 0-111,-5 4 0,-5 0-456,-3 0-220,-2 0-656,-7 0-250,-1 0 277,-5 0 983,-5 0 0,-1 4 559,-6 0 0,-4 0 0,-2-4 0</inkml:trace>
  <inkml:trace contextRef="#ctx0" brushRef="#br0">10462 14390 11467,'11'0'914,"-3"2"-594,-1 1 1,5 2 3,3 3 0,4 2-44,-4-2 1,5 2-67,-1 1 1,3 1-51,1-1 0,1 4-55,3 1 1,1-1-107,2-4 1,2 5 79,-6-1 1,1 0-214,-4-4 0,-5 2 67,-3 2 1,-2-2-105,-2 2 0,-3 2-10,-1-2 1,-4 2-120,0-2 0,-3-1 90,-3 5 1,-7-4 98,-6 4 0,-3-1 122,4 1 0,-7 2-90,0-2 1,-2-1 134,-7 1 1,4 0-70,-3 4 0,1-4 123,-2 0 0,2-4-68,2 4 0,3-3 11,-2 3 0,2-5-7,1 1 1,1 1-25,3 0 0,-2-1 8,2-4 0,2 1-6,2-1 0,2-3 146,2-1 0,1-3-45,2 4 0,2-4 52,2 3-62,3-4-60,-5 2 1,6-4 25,0 3 0,6-3-5,1 3 1,1-3 206,3-1 0,3 0-65,9 0 1,1 0 119,3 0 1,2 0-62,5 0 0,4-4-46,0 1 0,5-5-79,-1 4 1,3-1-220,0 1 1,1 3 135,0-3 1,-2 2 52,-2-2 1,1 3-270,-5-3 0,-1 2 53,-6 2 1,-3-3-32,-6-1 0,-4 0-64,-3 4-416,-2 0-264,-2 0-300,-4 0-58,-2 0 275,-15 0-374,2 0 1,-8 1-79,4 3 1400,6-3 0,1 4 0,5-5 0</inkml:trace>
  <inkml:trace contextRef="#ctx0" brushRef="#br0">11489 15030 7769,'-6'0'302,"1"-1"106,5-3 525,0 3-160,0-5 1241,0 6-1752,0 6 0,1 0 118,3 5 0,-1 2-84,4 2 1,1-2-94,3 2 1,2 2-37,2-2 1,-2 1 61,2 0 0,3-4-208,1 3 1,-1-2 11,1-1 0,-4-1 8,4 0 0,-5 0-145,1-4 1,-2 2-203,-2-5 0,-3 4-1102,-1-5 658,-4 1-1447,2-4-1277,-5 0 2722,-5 0 752,4 0 0,-9 0 0,3 0 0</inkml:trace>
  <inkml:trace contextRef="#ctx0" brushRef="#br0">11752 15076 7769,'0'-18'0,"0"3"1246,0 2-672,0 1 1,0 5 706,0-1-528,0 6-430,-5-3 0,-1 10-175,-6 2 0,1 7 55,-1 1 1,-4 6-161,-3-2 1,1 2 115,-1 2 0,0-1-282,-4-3 0,4 2-42,0-2 1,5-2-218,-1-2 0,0-2 172,3-2 0,-2 1-67,7-1 0,-2-3-726,1-1 351,3-4-358,5 7 260,0-9-704,0 4 1454,0-5 0,0 0 0</inkml:trace>
  <inkml:trace contextRef="#ctx0" brushRef="#br0">14687 14013 7769,'-6'-1'179,"2"-3"306,3 3 242,1-4 1424,0 5-1745,0 5 0,0 3-109,0 7 0,0 3-59,0 5 1,0 1-42,0 2 0,0 0-26,0 4 1,1-3-128,3 3 1,-3-3 131,3 3 0,1-4-274,-1 0 1,1-2 92,-1-1 0,-3-1-311,3-3 1,1 1 23,-1-5 0,-1 1-87,-3-5 1,4-3-100,0-1 0,0-3-111,-4 4-1455,0-6 853,0 3 157,0-5 1034,-5 0 0,4 0 0,-5 0 0</inkml:trace>
  <inkml:trace contextRef="#ctx0" brushRef="#br0">15258 14196 7769,'0'-11'0,"0"3"0,0 0 1722,0 6-458,0-3-712,0 5 1,-1 5-158,-3 3 1,-2 7-142,-6 4 0,0 7-91,-3 5 0,-7 7 66,-5 4 0,-1 2-402,2 2 0,-2 3 337,-3 1 1,-2 3-103,3-3 1,1-5-45,-2-3 1,6-5-159,-2 1 1,8-7-3,4-5 1,2-2-107,2-1 0,1-5-297,2-3 1,-1-6-14,5-1-1083,1-1 1156,3 0-633,0-2 83,0-5 0,0-5 1035,0-3 0,3-2 0,1-2 0,5 1 0,-3 0 0</inkml:trace>
  <inkml:trace contextRef="#ctx0" brushRef="#br0">15110 14721 7769,'11'-11'0,"1"0"425,-1-1 0,0 0-45,1-4 0,3 5 234,0-1 0,2 1-146,-2 3 1,-2-2 12,2-1 1,-2 5-104,-2 2 1,1 2 98,-1 2 1,0 0-107,1 0 1,-5 2-156,1 2 0,-4 3-16,3 8 1,-4-1 15,1 5 1,-3 0-161,-1 4 1,-5 0-103,-3 0 1,-3 4-123,-4-1 0,1 1 88,-5-4 1,4-2-140,-5-2 0,7 2-156,-3-6 0,5 4-110,3-4 373,-2 0-135,4-3 783,-1-1-54,2-4 240,5-2-477,0-5 1,5 0 18,3 0 1,6 0 202,1 0 0,7 0-101,1 0 1,-1 0-58,5 0 1,1 0-145,-1 0 0,3 0-218,-3 0 0,-1 0-168,-3 0 1,0 0-454,0 0 0,-4 0 179,0 0 1,-5 0-397,1 0 0,-3-2-2564,-5-1 3455,3 1 0,-3-8 0,4 4 0</inkml:trace>
  <inkml:trace contextRef="#ctx0" brushRef="#br0">18776 14402 7769,'0'-7'2470,"0"2"1,0 4-1316,0-3 188,0 3-487,0-4-1609,0 5 541,0 5 0,0-3-1656,0 6 1,0-4-21,0 4 1888,0-6 0,5 3 0,1-5 0</inkml:trace>
  <inkml:trace contextRef="#ctx0" brushRef="#br0">19724 14013 7769,'0'-7'-1215,"0"-1"921,0 1 0,0-1 707,0 0 1,-4 5 190,0-5-144,-5 5 0,7-2 173,-6 5-128,6 0 0,-5 0-24,3 0 0,3 3-112,-3 4 0,3 4 153,1 11 0,0 0-122,0 8 0,0 2-23,0 6 0,0-1-116,0 5 0,0-4-48,0 4 1,0-4-78,0 4 1,4 0-101,0 3 0,1 1-255,-1 0 86,-3-6 159,4 0 1,-1-7-316,0-3 0,3-2 146,-3-5 1,0-2-469,-4-1 1,0-4 45,0-5-1409,0-4 1334,0 3 27,0-9 0,0 3 6,0-8 0,-4 2-107,0-6 1,-1-1 713,1-6 0,-1 1 0,-2-5 0,-9 0 0,4-4 0</inkml:trace>
  <inkml:trace contextRef="#ctx0" brushRef="#br0">19495 14082 7769,'7'-18'-27,"-2"2"0,0 0 35,3 1 0,2 0 224,1 4 1,2-1 98,2 1 1,3-1 213,5 1 1,-1 1-146,1 2 0,5-1-38,3 5 0,-2 1-104,1 3 0,0 0-113,0 0 0,2 1-24,-6 3 0,0 2-113,-7 5 1,1 5 44,-5-1 1,-3 5-161,-5-1 0,-4 3-66,1 1 1,-4 0 84,-4-1 1,-8 6-371,-7 3 1,-2 0 177,-2 0 0,-1 1-176,-3-6 0,-1 1 95,-2-4 1,2-4-40,5 0 0,4-9-118,0 1 0,9-3 27,-2 0 1,7-3 490,-2-5 0,4 0 0,-2-2 0,5-1 0,10-4 0,3-4 0</inkml:trace>
  <inkml:trace contextRef="#ctx0" brushRef="#br0">20466 13774 7769,'0'-18'0,"0"1"326,0 6 106,0-1-59,5 1-51,-3 5 0,1 1 189,-6 5 1,0 0-264,-5 0 1,1 8-73,-5 4 0,1 7 81,0 0 0,-5 6-41,1 2 0,-1 5-143,0-2 0,4 4 100,-4 5 0,4-3-7,0 6 0,1 0 32,-1 4 0,2 5-149,3 2 1,-2-1 78,5 1 1,0-5-91,4 2 1,0-3-155,0-2 0,1-4 77,3-3 1,-1-4-87,4-3 0,2-3 50,7-5 1,-4-1-17,3 1 1,-1-5 49,2-3 0,-4-2-15,4-2 0,0 0-9,-1-4 0,1 2 177,-5-5 1,-3 4-331,-1-5 0,1 1 75,3-4 0,-3 0-1281,-1 0 556,-4 0-1675,2 0 1395,-5-5 1148,0-1 0,-5-6 0,-1 1 0</inkml:trace>
  <inkml:trace contextRef="#ctx0" brushRef="#br0">20660 14025 7776,'0'-23'165,"0"5"0,4 2 42,0 4 397,5 6 42,-3 1 1,2 5-242,-1 0 0,-3 1 6,4 3 1,-1 6-127,5 5 1,-1 9 37,1-1 0,-1 8-162,1-1 0,0 3 26,3 1 0,-2 1-61,2-1 1,2 2-117,-2 2 1,0-7-15,-3 4 0,-1-8 1,1 4 1,3-6-420,0 2 0,0-8 218,-3-4 1,-1 0-463,1-3 1,-5 1-630,1-10-387,-1 6 480,0-7 626,3 3 1,-9-10 575,3-3 0,-8-2 0,-2-2 0</inkml:trace>
  <inkml:trace contextRef="#ctx0" brushRef="#br0">21117 14013 7766,'0'-11'13,"0"0"1,1-3 97,3 2 509,-2-2 1,6 12 212,-4-6 165,0 6-638,-4-4 0,-6 15-235,-6 3 1,0 8 90,-7 3 0,-4 5-101,-4 6 1,-5 8 29,2 0 1,-3 5-290,-1-5 1,-1 2 0,1 2 1,-4-2 133,0-2 1,1-3-336,7-4 1,2-6 148,5-3 1,5-3-255,3-4-442,2 3-656,7-9 918,1 3 1,6-10-663,3-2 1291,2-8 0,6-2 0,-1-5 0</inkml:trace>
  <inkml:trace contextRef="#ctx0" brushRef="#br0">21357 14208 7768,'-5'-7'574,"4"-3"1,-4 8 279,5-6-621,5 5 0,-3-2 72,6 5 0,-4-1 178,3-3 0,1 3-105,3-3 0,6 2-175,2-2 1,2 3-30,2-3 0,4 1 29,0-1 1,4 3-214,0-3 0,-2 2-112,1-2 0,-4 3-215,0-3 1,-2 3-112,-1 1 1,-5 0-527,-3 0 0,-6 0-846,-1 0 736,-6 0 203,-7 0 881,-7 0 0,-16 5 0,-2 1 0</inkml:trace>
  <inkml:trace contextRef="#ctx0" brushRef="#br0">21403 14322 7768,'-12'5'-16,"6"-4"402,1 9-79,5-8 1,1 3 35,3-5 1,2 1 158,6 3 1,0-3-101,4 3 0,-2-3-86,5-1 0,0 0-198,3 0 0,5 0 85,0 0 1,3 0-275,-3 0 1,3 0-199,-3 0 1,3 0-286,-3 0 0,0-4-97,-4 0 1,-1-1-1550,1 2 2200,0 1 0,0-8 0,0 4 0</inkml:trace>
  <inkml:trace contextRef="#ctx0" brushRef="#br0">22122 14105 7709,'0'-12'673,"0"1"0,4 0 272,0-1-70,5 6-364,-8 1 5,9 0 1,-9 5-142,3 0 1,1 5-197,-1 6 1,0 2 51,-4 2 0,4 3 0,0 5 1,3-1-219,-3 1 1,5 4 134,-2 0 1,4 3-113,0-3 1,2 1 2,2-2 0,-2-2-151,2 3 1,1-3-128,0-1 0,-1-5-225,-4-3 1,4 0 199,1-3 1,-5 0-483,-3-8-102,-1 0 0,1-4-264,0 0-680,-6 0 970,3 0 822,-10-5 0,-1-7 0,-6-5 0</inkml:trace>
  <inkml:trace contextRef="#ctx0" brushRef="#br0">22396 14036 7737,'0'-18'0,"0"2"0,0 5 0,2 0 1380,1 4-440,-1 2-344,3 5 1,-5 1-296,0 3 1,-4 7-127,0 8 0,-9 8 18,2 3 0,-4 5-90,0 3 1,-7 1-152,-5 3 1,-3 1 99,3-5 0,-3 0-168,3-4 1,-3-1 17,3-2 0,2-3-566,6-5 0,2-6-589,6-1-429,-1-4 230,6-5 1452,1-2 0,10-5 0,1 0 0</inkml:trace>
  <inkml:trace contextRef="#ctx0" brushRef="#br0">22625 13648 7750,'7'-10'78,"1"2"1,-4 3 147,3 5 1,-3 0 384,4 0 0,-4 1-116,3 3 0,1 4 40,3 7 1,2-1 8,2 5 1,-1 4-155,5 3 0,-4 6-14,4-1 1,-1 2 0,1 1 0,-1 0-106,-3 0 1,-3 6-95,-1 2 0,-1-2 12,-6 2 0,4 0-58,-5 4 0,1-4-137,-4-1 0,-5 0-359,-2 1 0,-5 0 250,-3-8 0,-3 7-767,-5-7 0,-1 1 398,-2-4 0,-4 2-1284,-4-3 1,-5-2 1441,-3-1 1,-8 2 0,-2 0 0</inkml:trace>
  <inkml:trace contextRef="#ctx0" brushRef="#br0">9879 16423 7707,'6'0'-559,"1"-4"391,-3 1 0,-3-2 1062,3 1-101,-3 2-373,4-3 0,-4 4 88,3-3-89,-3 3-222,-1-4 1,-5 5 11,-2 0 1,0 4 0,0 0 0,-1 4-13,-3 0 1,-6 2 11,-2 2 1,0 0-1,-4 4 1,2 0-13,-10 3 1,5 3-1282,-5-3 1,2 2 1607,-2 2 0,0 0 193,4 0 0,0-4-632,5 0 0,3-5-206,0 1 0,5-2-66,-2-2-77,4 1 163,0-1-117,6 0 179,1-4 1,5-1-7,0-2 0,5-3 81,2 3 0,5-3 137,3-1 1,-1 0-105,5 0 0,-4 0-51,4 0 0,0 0 99,4 0 1,-4 0-120,0 0 1,0 0-86,4 0 1,-4 0-18,0 0 1,-1 0-206,1 0 1,1 0-66,-4 0 1,-5 0-260,-3 0 0,-5 0-1412,5 0 1128,-5 0 917,2 0 0,-5 0 0</inkml:trace>
  <inkml:trace contextRef="#ctx0" brushRef="#br0">9331 16960 7707,'-6'5'975,"0"-4"0,8 4-278,2-5 0,3 0-277,8 0 0,3 0 96,5 0 1,1 0-130,3 0 1,3 0-71,8 0 1,-2 0-126,2 0 0,-1 0-25,1 0 1,-3 0-60,3 0 1,-6 0-110,-2 0 1,-8 0-236,1 0 0,-8 0 155,0 0 1,-7 2-1767,-4 1 376,2-1 22,-5 3 1449,-1-5 0,-6 5 0,-5 1 0</inkml:trace>
  <inkml:trace contextRef="#ctx0" brushRef="#br0">10633 16161 7708,'-5'-7'-90,"3"-3"0,-6 7 501,4-4 152,0 4 0,3-2 326,-3 5-405,3 0 1,-4 5-127,5 3 0,0 7 74,0 4 0,0 4-65,0 4 1,0 2-115,0 5 1,0-1 79,0-2 0,1 2-223,3-3 1,-2 2-122,6-2 1,-4-2-49,3-5 0,-3-4-279,4 0 0,-5-5-125,5 1 0,-5-6-1610,0-1 357,4-6 1716,-6 3 0,9 0 0,-3 2 0</inkml:trace>
  <inkml:trace contextRef="#ctx0" brushRef="#br0">11090 16263 7702,'0'-6'2001,"0"11"0,-2 3-1536,-1 7 1,0 3-70,-5 1 1,0 7-160,-8 5 0,2 7-155,-5 4 0,0 1-44,-4-1 1,1 2-167,-1-2 0,0 2-155,0 2 1,0-4 165,0 0 1,4-4 10,0 4 0,4-7-71,-4 0 0,5-2 94,-1-7 0,6 0 15,1-7 0,5 1-343,-5-5 0,5-3-639,0-5-517,1-4 870,2 2-1244,0-5 1941,5-5 0,2-2 0,4-4 0</inkml:trace>
  <inkml:trace contextRef="#ctx0" brushRef="#br0">10987 16823 7702,'11'-11'352,"1"-2"132,-1-2 0,2 2-51,2-2 0,-2 2 134,2 2 0,3 0-160,1 4 0,-1-2-55,1 5 1,-4-4 36,4 5 1,-5-1-71,1 4 0,-1 1-119,1 3 1,-6 4-55,3 7 1,-5-1 24,1 5 1,-3-3-74,-5 7 0,0-3-137,0 7 1,-5-3-139,-3-1 1,-7 4 124,-4-1 0,-3 5-447,-1-5 0,1 1 226,-1-4 1,0 4-89,0-1 0,2-4 190,1-7 0,4 2 89,5-2 0,0-4 30,4-3 0,2-4 258,5 3-139,0-4 88,0 2 1,1-5 29,3 0 1,6 0-99,5 0 0,2-1 111,-2-3 1,3 1-149,5-4 1,-4 4-45,0-1 0,-2-1-115,2 1 1,2-3-236,-6 3 1,4-1-26,-4 1 1,0 3-244,-3-3 1,-1 3-18,1 1 1,-5 0-223,1 0 851,-6-5 0,9 3 0,-5-3 0</inkml:trace>
  <inkml:trace contextRef="#ctx0" brushRef="#br0">11706 17017 7637,'-6'-5'4,"1"4"1687,5-4-527,0 0-565,0 3 878,0-3-175,0 5-1664,0 5 362,5-3 0,-4 8 0,4-4 0</inkml:trace>
  <inkml:trace contextRef="#ctx0" brushRef="#br1">13031 12837 6543,'0'-6'1455,"0"1"-426,0 5 0,0 5-814,0 2 0,0 0-20,0 0 0,4 2 46,0 6 1,1-2-124,-1 2 1,-3-2 39,3-2 0,-3 2-181,-1 2 0,0-2-16,0 2 1,0-2-144,0-2 67,0 1 1,0-1 11,0 1 106,0-6 0,0 0 51,0-2 104,0-3 30,0 4 1360,0-5-1500,5-5 1,-2 4 29,4-3 1,-3 3-11,4 1 0,-1 0 25,5 0 0,-5 0 21,1 0 0,0 0-61,3 0 1,2 0 26,2 0 1,-2 0-60,2 0 0,-2 0 61,-2 0 1,4 0-122,0 0 0,6 0 30,-2 0 0,0 0 25,4 0 0,-3 0-4,7 0 1,2-4 2,1 0 1,3 1 27,1 3 0,1-4-18,-1 0 0,-1 0-44,-3 4 1,2 0 46,-5 0 1,1 0-114,-2 0 0,0 0 3,4 0 1,-3 0 23,3 0 0,1 0 44,3 0 0,-2 0-9,2 0 1,-4 0-42,5 0 0,3 0 32,-4 0 1,2 0-78,-6 0 1,3-1 71,-2-3 1,2 3-108,1-3 1,-1 3 57,-3 1 1,-1-4-82,-2 0 1,-3 0 60,3 4 1,-2 0 21,2 0 1,-3 0 84,3 0 0,-2 2-80,2 1 1,-2-1 50,5 2 0,1-3-41,3-1 1,-1 0 32,-2 0 1,2 0-31,-3 0 0,-1-1-6,2-3 0,-5 2 35,5-1 0,-6 1-11,2 2 0,-3 0 42,-1 0 1,0 0-51,-1 0 1,1 0 101,0 0 1,0 0-86,0 0 0,0 0 27,0 0 0,-1 0-45,1 0 1,0 0-3,0 0 0,-2 0 32,-1 0 0,1 0-9,-2 0 1,-1-1 66,1-3 1,-1 3-66,1-3 0,1-1-5,-5 1 0,4-1 6,-3 1 0,3 3-7,-4-3 0,0 3 49,-4 1 1,1-4 86,-1 0 1,1 1-46,-1 3 1,-3 0 142,-1 0 0,-3 0-181,4 0 19,-1 0 0,5 0-17,-1 0 0,-3 0 96,-1 0-167,1 0 0,3 0 49,1 0 0,-4 0-53,-1 0 137,-4 0 9,7 0 150,-4 5-116,1-4-131,3 4 0,-8-5 85,6 0-53,-6 0 1,5 0-48,-4 0-1,-1 0 1,4 0 4,-2 0-30,-3 0 197,4 0 1,-3 0-37,1 0 472,-1 0-171,3 0 110,-5-5-135,0-1 0,0-2 462,0 0-492,0 1 1,-2-5 41,-1 1 0,1 3-236,-1 1 0,-3-1 54,3-3 0,-1-1-232,4 1 1,-4-1 61,0 1 1,0 0-310,4-1 1,0 5-97,0-1-133,0 5-319,0-2-838,0 0 191,0 4 1,-1-3 184,-3 8 1274,3-3 0,-4 9 0,5-3 0</inkml:trace>
  <inkml:trace contextRef="#ctx0" brushRef="#br1">14447 13214 7922,'0'-11'-40,"0"4"0,0 1 288,0 2 495,0 3-204,0-4 3371,0 5-3664,5 0 0,1 1-146,1 3 0,2 2 119,-5 6 0,5 0-163,-2 3 1,3-1-72,2 5 0,-1-1-58,1 1 0,0 3 107,4-3 0,-4-1-85,4 1 0,0-4-56,-1 4 1,1-4 29,-5 4 0,4-4-73,0 4 0,2-1 83,-2 1 0,-1-1 136,5-3 1,-1-2-41,1 2 0,3 2 98,-3-2 1,1-1-76,-1-7 0,-1 4 17,-3-4 0,-2 0 34,2 0 1,-3-3 34,0 4-169,-1-6 1,1 7 157,-1-5-423,-4 0-256,3 1-299,-9-4-124,4 9 332,-5-9-81,0 4-672,0-5 1046,-5 0 1,-1 0 40,-6 0 1,1 0-78,-1 0 0,1 0 109,-1 0 0,1 0-21,0 0 1,-1 0 297,1 0 0,-2 0 0,-2 0 0,6 0 0,-2 0 0,2 0 0,-3 0 0,1 0 0,5 0 0,-5-5 112,5 4 1,-2-4 547,1 5 243,4 0 445,-7 0-196,9 0-300,-4 0 932,5 0-1356,5 0 0,1 1-228,6 3 0,-1-3 19,0 3 0,1 3-188,-1 0 1,2-1 80,2 2 0,-2-4-101,2 4 1,2-5 45,-2 5 0,1-4-28,0 3 1,-4-3-51,3 4 0,-2-6 55,-1 2 1,-1 1-35,0-1 0,-3 0 45,0-4 1,-5 0 113,5 0 1,-5 0 127,2 0 0,-5-1-121,0-3 1,0 1 41,0-4 1,0-1-57,0-3 1,-4-1 26,0 1 0,-4-1-54,5 1 0,-5-1-98,4 1 0,-3 0-76,3-1 1,-1 2 28,1 2-381,3-2 0,-4 8-46,5-6-1997,0 6 1445,0-3 0,5 5-85,2 0 0,5-2 1084,3-2 0,3 3 0,5-4 0</inkml:trace>
  <inkml:trace contextRef="#ctx0" brushRef="#br1">15487 13374 7922,'-7'-7'-224,"1"2"331,2 5 298,3-5 60,-4 4 321,5-4-59,0 0 102,0 4-107,0-4-454,0 5 0,0 5 77,0 2 1,0 3-128,0 2 1,4 4-19,-1 3 1,5 2-14,-4-2 1,0 6-105,-4-2 0,3 2 31,1-2 1,0 0-219,-4 0 0,1-2 82,3-2 1,-3 2-148,3-6 1,-2 1-208,-2 0 269,0-4 1,0 5-46,0-6 98,0-4 207,0-2 1174,0-5-1045,5 0 0,-3-2-245,6-1 1,-1 1 96,5-1 0,-1 0-138,1-1 0,0 3 81,4-3 1,-2 3-88,5 1 0,-2 0 20,2 0 0,3 0 22,-3 0 1,3 0-44,0 0 1,-3 0 11,0 0 0,-1 0-376,1 0 1,-2-4 168,-6 0 0,1 0-1855,-1 4 11,-5 0-537,-1 0 1964,-5 0 1,-5 0 622,-2 0 0,-3-5 0,-2-1 0</inkml:trace>
  <inkml:trace contextRef="#ctx0" brushRef="#br1">16012 13374 7922,'0'-12'347,"0"1"169,0 0 0,0 3 52,0 0-64,0 6 677,0-3-615,0 5 0,0 6-430,0 5 1,0 2 40,0 6 1,0 0-5,0 4 1,0 1-138,0 3 1,0-4-120,0 0 0,4-1 83,0-3 0,-1-1-55,-3 1 0,4-5 75,0 1 0,1-2-131,-1-1 1,-3-1-27,3 0 1,-1-4 34,0-3 112,-1 2-17,3-5 65,-5 4 128,0-5 1,1 4-56,3 0 13,2 0 1,6-4-64,-1 0 1,0 0 76,1 0 0,1 0-93,2 0 1,-3 0 23,4 0 1,0 0-67,-1 0 1,4-2-98,-3-1 0,-1 1-111,-4-2 1,1 3-360,-1 1 1,-3-4-1700,-1 1 1581,-4-1 1,2 3-519,-5-3 1,-1 2 167,-3-1 1012,-2-4 0,-6 1 0,1-5 0</inkml:trace>
  <inkml:trace contextRef="#ctx0" brushRef="#br1">15978 13534 7810,'0'-7'664,"0"-3"0,1 9-52,3-3 1,-2 2-217,6-2 0,0 3 142,3-3 1,2 2-108,2 2 0,3-1-51,5-3 1,-1 3-206,1-3 1,-4 3-14,0 1 0,0 0-369,4 0 1,-5 0 220,-3 0-907,3 0 1,-5 0 7,2 0-1656,-8 0 718,-1-5 1299,-6 4 1,-6-6 523,-1 4 0,-8-4 0,-3-4 0</inkml:trace>
  <inkml:trace contextRef="#ctx0" brushRef="#br1">15955 13351 7810,'0'-11'0,"0"-1"0,1 2 581,3 2 0,4-2-135,7 3 1,-1 0 155,5 0 1,0 3-184,4-4 0,1 4-10,2-3 1,0 4-209,4-1 0,0 3-119,0 1 1,-2-4-615,-5 1 0,-2-1 390,-2 4 1,-1 0-463,-3 0 1,-2 1 280,2 3 0,-2-3-1942,-2 3 2265,-4-3 0,8 4 0,-2 2 0</inkml:trace>
  <inkml:trace contextRef="#ctx0" brushRef="#br1">16697 13203 7837,'7'-2'223,"-4"-2"1,3 2 13,-3-6 0,2 6 439,-1-2-60,-3 3 347,5 1-530,-6 0-351,-6 0 0,0 0-49,-5 0 0,-1 5 55,1 2 0,-2 0-167,-2 0 0,2 1 82,-2 3 1,-1 1-109,0-1 1,1-3 29,4-1 0,-1 1-50,1 3 0,3-3 36,1 0 1,3-2 48,-4 2 183,6 2-135,-3-4 1,5 2 76,0-1 0,0-3-61,0 4 0,1-4 72,3 3 1,2-3-25,5 4 0,1-5 8,-1 5 1,2-4 18,2 3 1,-1-3 6,5 4 1,-4-2-21,4 2 0,-1 2-16,1-2 1,-1 2-105,-3 1 1,-3 1 66,-1-1 1,0 0-206,-3 1 1,-3-1 62,-1 1 0,-3 0-77,-1 4 0,-5-2 47,-2 5 0,-5-5 39,-3 1 0,2-2-6,-2-2 1,-3 0 23,-1 1 1,3-1 65,0 1 0,0-5-58,1 1 0,0-6-97,3 2 0,4-3-128,1-1 1,3 0-782,-4 0 661,6 0 0,-3-1-389,5-3 808,0-2 0,10-10 0,3-2 0</inkml:trace>
  <inkml:trace contextRef="#ctx0" brushRef="#br1">17051 13282 7952,'0'-17'702,"2"0"-272,1 6 240,-1-1-87,3 6 0,-5 0-204,0 2 1,-1 3-180,-3-3 1,-3 3 15,-4 1 1,-2 5-274,-2 2 0,2 3-23,-2 2 0,-1-1-69,0 1 1,1-1 92,4 0 1,-1 2-153,1 2 0,1-2 25,2 2 0,2-3 39,2-5 1,3 3 92,-3-2 1,3-2 9,1 2 1,1-2 81,3 2 1,2 2-17,5-2 0,1-2 134,-1 2 1,5-2-143,-1 2 1,4 1 14,-4-6 1,2 6-8,-2-1 1,-3-2-1,4 2 1,-4-2 46,0 2 0,-1 2-45,1-2 1,-2 2-35,-3 1-26,4 1 1,-10-1-13,3 0 1,-4 1-2,-4-1 1,-4 1-117,-7-1 0,1 1 61,-5-1 0,0 0 66,-4 1 1,2-1-264,1 1 0,-1-6 76,2-2 1,2 1-683,2-1 344,2-1 560,7-3 0,-4 0 0,4 0 0</inkml:trace>
  <inkml:trace contextRef="#ctx0" brushRef="#br1">17600 13237 7816,'0'-12'-804,"0"5"403,0-1 1326,0 6 1,0-5 219,0 3-448,0 3 1,0-3-218,0 8 1,0-1-60,0 4 0,0 6-147,0 6 1,3 1-43,1-1 0,0 5-214,-4-4 1,1 6 88,3-7 1,-3 5-46,3-5 1,-3 2 92,-1-2 1,0 1-387,0-5 0,0 4 27,0-4 0,0 1-324,0-5 171,0 1 280,5-1 1,-3-3 168,2-1-167,-3-4 415,-1 2 166,0-5-396,0-5 0,1 3-4,3-1 0,-2 1-38,6 2 0,1-3-33,6-1 1,-2 0 79,2 4 0,3 0-39,1 0 0,-1 0-120,1 0 1,-4 0 91,4 0 0,-5 0-175,1 0 0,-2 0-191,-2 0 1,1 0-1025,-1 0-90,-5 0 217,5 0 1,-10-1-388,3-3 1602,2-2 0,0-6 0,6 1 0</inkml:trace>
  <inkml:trace contextRef="#ctx0" brushRef="#br1">17999 13157 7788,'0'-13'0,"0"-2"0,0 6 765,0-2 0,2 3 308,1 0 222,-1 3-899,3 5 1,-1 2-18,-1 1 1,2 9-138,-1 7 1,-3 4-24,3 3 0,1 0-78,-1 4 0,0-4 64,-4 0 0,4 2-217,0-1 1,1-1 111,-2-3 1,-1 0-415,2 0 0,1-4 163,-2 0 1,1-5-1042,-4 1-141,5-2 340,-3-2 1,4-1-264,-2-2 1256,-3-3 0,4-5 0,-5 0 0</inkml:trace>
  <inkml:trace contextRef="#ctx0" brushRef="#br1">18239 13260 6516,'0'-12'707,"0"5"313,0-1-241,0 5-214,0-7 251,0 9 42,0-4-239,0 5-197,5 0 1,-4 1-153,3 3 1,3 4-19,0 7 0,0-1-103,0 5 0,-3 0-153,4 4 1,-5-2 83,5-2 1,-5 2-60,0-6 0,0 4-736,1-4 0,-3 4 380,3-4 1,-3 1-600,-1-5 1,0-3 373,0-1 0,0-3-1116,0 4 554,0-6 1122,0 3 0,0-5 0,0-5 0,0-1 0</inkml:trace>
  <inkml:trace contextRef="#ctx0" brushRef="#br1">18422 13282 7804,'6'-16'0,"-1"3"0,0-4 365,3 1 1,-2 4-49,2-4 0,-4 7 170,3 2 1,-3 4-87,4 0 0,-4 0 592,3-1-611,-4 3 1,2 1-148,-5 8 0,0-1-78,0 5 1,-5-2-99,-3 9 0,-2-1-89,-1 1 0,-2 2 79,-2-2 1,2 3-403,-2 1 0,-2-2 38,2-2 1,-2 3-89,2-3 0,6-3 145,-2 0 1,3-4-36,1 0 366,2-1-119,5 0 1,3-3 83,1 0 1,5-6-95,-1 2 0,3-3 249,4-1 0,-2 0-42,2 0 1,-2 0 23,-2 0 1,5 0-116,-1 0 0,0 0 7,-3 0 0,-5 2-627,1 1 221,-1-1-1228,5 3 1130,-1-5 0,-3 0-871,-1 0 589,-4 0 719,7 0 0,-4-5 0,6-2 0</inkml:trace>
  <inkml:trace contextRef="#ctx0" brushRef="#br1">18673 13260 7804,'0'-18'0,"1"1"1274,3 6-346,-3 0-159,5-1 1,-1 6 412,-4 1-830,4 5 1,-4 9-133,3 2 0,-3 7-112,3-3 1,-3 9 61,-1-1 0,0-2-148,0-1 1,0-1 78,0 3 0,0-3-94,0 0 0,0-5-207,0 2 0,0 0-164,0-1 1,0 1 152,0-5 1,4-3-97,0-1 0,1 0 188,-1 0 1,-2-2 24,6-5 1,-4 2 184,3 1-73,1-1 1,3 3 90,1-5 1,-1 0-97,1 0 0,-1-2 16,1-1 1,3 1-161,0-1 1,4 1 133,-4 2 1,4-4-321,-3 1 0,3-2 120,-4 1 1,0 3-559,-4-3 1,1-1-123,-1 1-80,-4-5 1,-1 6 18,-2-4 938,-3-1 0,-1-3 0,-6-1 0</inkml:trace>
  <inkml:trace contextRef="#ctx0" brushRef="#br1">18639 13408 7609,'5'-6'0,"0"-1"720,3 4 0,3 1-203,0-1 0,2-3-74,6 3 0,0-5-250,4 4 0,1-3-204,3 3 1,-3-4-4,3 4 0,-5-1-179,-3 1 1,2 3-183,-6-3 1,-1 2 112,-6-2-789,2 3 0,-9-6 40,3 4 1011,-3 1 0,-6-8 0,-1 4 0</inkml:trace>
  <inkml:trace contextRef="#ctx0" brushRef="#br1">18662 13168 7699,'5'-11'-159,"-4"-1"1,9 1 404,-2 0 0,6-1 423,1 1 0,1 3-152,0 1 0,1 3-153,6-4 0,-1 6-102,-3-2 0,3 1-18,-3-1 0,2 3 0,2-3 0,-4 3-70,0 1 1,-4 0-26,4 0 0,-5 4-31,1 0 0,-1-1 102,2-3 0,-4 2-77,4 2-10,-4-3 1,0 5-79,-1-2 0,-1-1 58,-2 4 1,2-3-126,-2 4 1,-2-1 56,2 5 0,-6-1-105,2 0 1,1 1-70,-1-1 0,0 4 116,-4 1 0,0 4-186,0-1 0,0 3 52,0 0 1,-2 0-117,-1-3 0,0 3 18,-5-3 1,5 1 117,-5-1 0,2 1 48,-2-4 0,-1-1 160,5-4 247,1 1-157,3-1 22,0 0 1,0-3 136,0 0-199,0-6 1,5 3-54,2-5 1,3 0-37,2 0 1,-1 0 6,1 0 0,-1 0-14,0 0 0,2 0-171,2 0 0,-2 0 48,2 0 0,-2 0-387,-2 0 1,1 0 182,-1 0 1,-3 0-1701,-1 0 1408,-4 0 1,2-1-428,-5-3 0,0 2 1011,0-6 0,-5 0 0,-1-3 0</inkml:trace>
  <inkml:trace contextRef="#ctx0" brushRef="#br1">19381 13111 7805,'0'-11'563,"0"-1"773,5 1-716,2 5 1,0 0 115,1 6-337,-6 0 1,7 6-70,-5 1 0,4 3-315,-4 2 0,3-1 78,-3 1 0,4 0-360,-5 3 1,6-2-7,-1 2 1,-2-3-628,2-5-266,-1 4 831,5-5 0,-1 0-10,1-2 0,-5-3-9,1-1 1,-4 0-353,3 0 92,1 0 326,3 0 1,-3-3-108,0-1 395,-6-5 0,4 6-72,-2-4 72,-2-1 0,6-3 135,-4-1 1,1 5-152,-1-1 0,-3 0 181,3-3 0,-1 3 498,1 1-154,-3-1 1,4 1 366,-5-1 464,0 5 16,0-2-960,0 5 1,-4 2 77,0 1 1,-5 4-104,2 4 1,-3 2-67,-2 2 0,2-1-125,2 5 1,-2-4 25,3 4 1,-3-3-96,-2 3 1,2-2-146,2 2 1,-2 2-223,3-6 1,1 4 159,3-4 0,-2 5-172,1 0 1,0-4 87,4-1 0,0 2 71,0-2 1,0 0 64,0-3 0,0-5-44,0 1-5,5-1 1,-2 4-203,4-4-606,-4-2 360,2-5-301,-5 0 0,0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5T08:02:04.89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18764 6784 8038,'0'-8'0,"0"1"0,0 3 425,0-4 732,0 6-180,0-8-351,0 8-412,0-3 4,0 5 0,0 5-43,0 3 1,0 2 18,0 2 0,-3 4-46,-1 3 0,-1 3-92,1 1 0,3 3-209,-3 1 1,3 3-140,1-3 0,0 3 176,0-3 1,1 3-154,3-3 1,2 0 87,5-4 0,5-4 36,-1 0 1,5-5 106,-1 1 0,2-8 112,-2-3 0,2-2 101,-2-2 1,3 0-130,1 0 1,-2-6 404,-2-1 1,2-5-154,-6-3 1,0 1 80,-4-5 1,1 0-41,-1-4 1,-4-3-274,-4-1 0,-1-5-26,-2 2 0,-5-3-241,-3-1 1,-2 3-85,-2 1 0,2 6 157,3 1 0,-3 4-417,2 3 1,3 8-120,1-4-932,3 8 462,1-1 413,0 5 0,1 5 721,3 3 0,2 2 0,6 2 0</inkml:trace>
  <inkml:trace contextRef="#ctx0" brushRef="#br0" timeOffset="1">19267 6818 8065,'0'-11'904,"0"-1"-47,0 1 50,0 0-291,0 4-354,0 2 1,4 14-259,0 2 1,1 8 105,-2 1 1,-1 6-281,2 5 1,1 3 161,-2 4 0,1-3-225,-4 4 0,2-5 128,1-4 1,-1-2-488,1-5 1,2-1 234,-1-3 0,1-4 201,-1-8 0,-3 0 172,3-3 0,-1-3-186,1 3 519,-3-3-231,4-6 0,-6-1 46,-3-6 1,1-1 14,-4-2 1,3-1 123,-4-3 1,2-7-20,-2 3 0,-1-3-169,6-1 0,-1 2-67,4-6 0,-4 7 80,0 1 1,0 6-84,4 5 0,0 1 145,0-1-190,0 6 0,2 1 26,1 5 1,4 5-3,4 3 0,2 7 1,2 4 0,2 4-101,2 3 0,2 4-125,-2 4 1,3-4 72,1 1 0,0-6-87,-1 2 1,1-4 35,0-4 0,-1-3 292,-3-4 0,1-6-146,-5-2 0,2-3 291,-2-1 30,-2 0 1,3-1 227,-4-3 1,-1-2 140,0-6 1,-4-1-190,-3-2 0,-2-3-53,2-4 0,-3-6-185,3-3 0,-4-2-240,-4-1 1,3 0 101,-3-1 1,-2-1-526,-2 1 1,3 4 131,1 8 1,-1 1-53,1 3 0,-1 3-1274,1 4 630,3 6-850,-4 1 721,0 5 268,4 5 1,-4 5 857,5 5 0,-5 6 0,-2-4 0</inkml:trace>
  <inkml:trace contextRef="#ctx0" brushRef="#br0" timeOffset="2">19884 6773 8030,'0'-12'0,"-4"5"0,0-1 1284,0 5-355,4-7 194,0 9-740,0-4 1,2 6-468,1 3 0,-1 7 87,1 8 0,3 4 26,-3 4 0,5 2-14,-4 5 1,3 1 41,-3-1 1,4 0-627,-4 0 0,1-3 288,-2-1 0,-1-8-125,2 1 0,1-8 89,-2 0 0,3-3-386,-3-5 315,-1 3 0,3-7-574,-5 5 962,0-6 0,5 3 0,1-5 0</inkml:trace>
  <inkml:trace contextRef="#ctx0" brushRef="#br0" timeOffset="3">20135 6773 7904,'0'-12'1613,"0"1"-1146,0 4-435,0 2 105,0 5 104,5 0 0,-4 7 225,3 4 1,1 6-290,-1 5-137,5 6 0,-8 2 64,3 4 0,1 4-136,-1 0 1,3 0-403,-3-4 0,1-1 259,-1-2 1,-3-3-66,3-6 1,-2-4 64,-2-3 1,3-2-221,1-1 103,0-6-862,-4 4 1154,0-9 0,5 4 0,1-5 0</inkml:trace>
  <inkml:trace contextRef="#ctx0" brushRef="#br0" timeOffset="4">20124 7012 7915,'5'-6'1386,"-3"0"-890,6 2 1,-1 3-166,5-3 1,-1 3-69,1 1 0,4 0 104,3 0 0,7 3-244,0 1 0,2 0-179,-1-4 0,-3 0-478,3 0 0,-7 0 344,-1 0 0,-5 0-1812,1 0 2002,-2 0 0,-2-5 0,1-1 0</inkml:trace>
  <inkml:trace contextRef="#ctx0" brushRef="#br0" timeOffset="5">20112 6761 7915,'-6'0'589,"11"-5"0,6 3-341,8-6 1,3 2 874,-3-2 1,8-2-494,3 2 1,3-1-239,1 2 1,1-2-148,-1 5 1,0-1-599,0 1 1,-4 3-355,-4-3 0,-7 3 707,-4 1 0,3 0 0,0 0 0</inkml:trace>
  <inkml:trace contextRef="#ctx0" brushRef="#br0" timeOffset="6">20763 6807 7965,'-6'-5'0,"1"3"400,0-3 111,3 5-177,-8-5 200,4 4-223,-6-4 1,0 6-40,-3 3 0,1 2-39,-5 6 0,5 4-2,-2 3-64,4 3 0,2 2-57,2 3 1,3-3-155,5 2 0,0 2-218,0-1 1,5 0 169,3-4 1,7-1-176,4 1 0,4-5 116,3-3 0,0-3 172,4-5 1,-1-2-69,2-5 0,0 0 199,-4 0 0,4-5 20,-5-2 1,-3-7 162,-4-2 1,-5 0-43,1 1 0,-3-3-104,-5-5 1,-2 0-223,-5 0 1,-2-3 132,-6-1 0,-2-5-509,-13 2 1,2 1 109,-10-2 1,-3 10-40,-4-2 0,-1 8-238,0-1 1,8 9 162,-4 3 0,13 3-189,-1 1 1,8 0 193,-1 0 0,7 9 408,2 2 0,4 8 0,-2-1 0</inkml:trace>
  <inkml:trace contextRef="#ctx0" brushRef="#br0" timeOffset="7">20980 6875 8060,'0'-11'0,"-1"0"-116,-3-1 1,3 4 369,-3 1 1,3 3 1265,1-4-104,0 1-519,0 0-559,5-3-91,-4 9 0,5-3-223,-2 8 0,-1 2 74,4 6 1,0 4-175,0 3 1,2 7-118,-5 0 1,4 6 134,-5-1 0,3 0-609,-3 0 1,-1 0 304,1-4 1,0 0-416,1-4 0,-3-2 290,3-2 0,-3-2-921,-1-6 710,5 1 698,-4-6 0,4 4 0,-5-4 0</inkml:trace>
  <inkml:trace contextRef="#ctx0" brushRef="#br0" timeOffset="8">20969 6795 8060,'0'-17'-261,"0"0"0,0 6 104,0-1 1,1 5 977,3-1 1,0 2-252,7-2 1,-2 3 35,6 5 1,3 0-172,1 0 1,8 0-177,3 0 0,-1 4-153,2 0 0,-1 5-189,4-2 0,-3 3 31,-1 2 1,-8-2 113,1-3 1,-9 4-552,-3-4 1,-1 3 200,-6 2 1,0-1-324,-4 1 0,-5 0 238,-3 4 0,-3-2-4,-4 5 0,-3-2 215,-5 2 1,0-1 192,0-3 1,0-1-86,1 5 0,4-5 154,3 2 0,-2-4-116,2 0 1,3-1-34,5 1 0,4-5-206,-1 1 213,-2-1 0,6 4-167,0-4 1,1 2 94,7-5 1,3 3-18,5-3 0,0 5-219,-1-1 0,-2-2 350,2 2 0,2-5 0,-2 5 0,5 0 0,-2 3 0</inkml:trace>
  <inkml:trace contextRef="#ctx0" brushRef="#br0" timeOffset="9">21380 7218 8032,'11'0'-1050,"1"0"1,-6-1 2392,-2-3-808,2 3 0,-5-10 208,3 4 0,-1-5-267,1-3 0,-3 1-40,3-5 0,-3 0-152,-1-4 0,-1 1 168,-3-1 0,1-1-98,-4-3 1,0 2-117,0-6 1,-3 6-159,2-2 0,2 7 90,-2 1 0,4 5-268,-3-1 167,4 2 1,-2 5-84,5 1-64,0 4-604,0-2 425,0 15 1,9-2-167,2 7 0,5-1-109,-1 1 1,1-2 219,3 2 0,3 2-49,-3-2 0,1-4 82,-1-3 0,2-6 317,-6 2 0,4-3-115,-4-1 0,2-1 82,-2-3 1,-3-2 153,4-5 1,0-1 126,-1 1 0,1-4 119,-5-1 0,0 0-151,1 1 1,-4 2 203,-1-2 0,-1 1 166,2-2-390,2 4 0,-7-3-36,4 7 1,-4 2-148,1 2 0,-3 4-46,-1 0 0,0 6-184,0 9 1,0 4 151,0 8 1,0 4-78,0 7 0,0 1-140,0 3 0,4 1 85,0-5 1,1 3-507,-1-7 0,-2 1 261,6-8 1,-5-4-399,5-4 1,-4-5-13,3 1 814,-4-2 0,7-2 0,-3 1 0</inkml:trace>
  <inkml:trace contextRef="#ctx0" brushRef="#br0" timeOffset="10">22636 6750 7889,'0'-7'362,"0"2"0,-1 5 1,-3 0 0,3 7 74,-3 4 1,3 7-36,1 8 0,0 4 0,0 4 1,0 1-390,0 4 1,1-3 80,3 6 1,1-5-382,2 1 1,0-7 235,-3-5 1,-3-3-143,3-4 1,1-2-86,-1-6 158,-1 0-750,-3-4 170,0-2 1,0-6-44,0-3 1,-3-3 742,-1-4 0,-10-6 0,1 0 0</inkml:trace>
  <inkml:trace contextRef="#ctx0" brushRef="#br0" timeOffset="11">22488 6727 7889,'11'-8'0,"1"1"0,0 3 340,3-4 1,3 1 8,5-5 1,4 5 20,-1-1 0,6 4-10,-1-3 1,-2 4 115,1-1 0,-3 3-228,3 1 0,-4 0-33,0 0 1,-7 5-246,-3 3 0,-5 7 82,-3 4 0,-3 2-331,-5 2 1,-5 4 165,-3 0 0,-12 3-69,-7-3 0,-5 1-54,-2-2 1,-4-3-102,0 0 0,1-1-225,7-7 1,2 0 177,5-4 0,9 0-818,3-4 581,7 3 621,-1-8 0,10 3 0,1-5 0</inkml:trace>
  <inkml:trace contextRef="#ctx0" brushRef="#br0" timeOffset="12">23013 6807 7935,'0'-12'1569,"0"1"-509,0 5-30,0 1-665,5 20 1,-2 0-287,4 15 0,-4 2-78,1 6 1,-3-1-193,-1 5 0,4-1-199,-1 0 1,1-1 280,-4-6 0,4-6-715,0-5 1,1-3 343,-1-8 1,-2 1-931,6-5 432,-6-3 978,4 0 0,-6-15 0,0-3 0</inkml:trace>
  <inkml:trace contextRef="#ctx0" brushRef="#br0" timeOffset="13">22933 6784 7935,'6'-24'12,"5"-3"0,-5 15 217,5-4 0,1 4 0,-1 1 238,1 4 0,3-2 191,0 5-438,5 0-55,-2 4 1,1 0 241,0 0 0,-1 0-134,1 0 1,3 5-120,-3 3 0,-2 2-49,2 2 1,-5 0-205,2 4 1,-8 1-297,0 6 0,-5-4 283,0 0 1,-6 4-91,-5 4 1,-2-1-16,-2-3 0,0 0-7,-3 0 0,2-2 93,-2-2 0,2 3 151,2-3 0,3-2-5,0-2 0,6 1 107,-2 0 0,3-1-84,1-4 0,0 1-42,0-1 1,1-3-89,3-1 1,2 0 85,6 0 0,-1 2-123,0-5 1,5 1 99,-1-1 1,4-3-270,-4 3 0,4-3-172,-4-1 0,4 0 470,-3 0 0,4 0 0,-2 0 0</inkml:trace>
  <inkml:trace contextRef="#ctx0" brushRef="#br0" timeOffset="14">23550 6784 8011,'0'-11'0,"0"-1"0,0 1 1691,0-1-1181,0 6 0,0 0-298,0 2 0,1 3 231,3-3 1,-3 8-59,3 3 1,-1 8-284,0 4 0,-1 8 98,1 4 1,-1 3-332,-2 4 0,0 2 172,0 6 0,0-4-430,0 0 0,0-9-120,0 1 0,0-7-454,0-1 1,0-7 115,0-3 0,0-4 847,0 0 0,5-1 0,1 1 0</inkml:trace>
  <inkml:trace contextRef="#ctx0" brushRef="#br0" timeOffset="15">23698 6955 7918,'0'-11'425,"-4"3"532,1 1-486,-1 4-385,4-2 1,0 10 463,0 3 0,1 3-176,3 4 0,2-1-253,6 5 1,-3 0-95,2 4 0,-2 0-214,6 0 1,3 0 11,1 0 1,3-6-279,0-1 0,1-5 192,0-3 1,0-3 26,0-5 0,3 0 86,1 0 1,0-4-44,-5 0 0,1-9 489,0 2 1,-4-4 1,0 0 1,-5-7 156,1-5 1,-7-4-215,-4 0 0,-3-2-113,-1-1 0,-6 0-97,-6-1 1,-8 7 124,-7 6 0,-8 0-296,1 7 0,-3 5 43,3 6 0,3 3-117,1 1 0,4 6 16,0 5 0,5 6-597,2 6 1,9 0 792,-1-1 0,7 6 0,-1 1 0</inkml:trace>
  <inkml:trace contextRef="#ctx0" brushRef="#br0" timeOffset="16">24304 6830 7918,'0'-18'0,"0"-2"228,0 4 0,0 5 683,0 3-505,5 6-79,-4-3-189,4 5 346,-5 5-272,0 1 1,1 14 40,3 3-316,-3 8 63,4-2 0,-5 5 57,0 0 1,0 5-108,0-1 0,4 0 180,0-4-1161,0-5 699,1-1 0,-3-5-936,6 0 845,-5-11 1,6 4-66,-6-9 0,2-2-117,-1-1 605,-3-3 0,10-6 0,-5-1 0</inkml:trace>
  <inkml:trace contextRef="#ctx0" brushRef="#br0" timeOffset="17">24361 6715 7918,'10'-11'0,"-3"0"0,4 4 860,0-3-206,2 9-181,3-4 538,-4 5-616,4 0 0,-3 1-48,2 3 1,-1 1-125,1 3 0,-2 2 132,2-3-738,-2 9 358,-2-4 1,-4 5-310,-4-6 283,-1 6 1,-4-3-570,-1 5 1,-5-2 309,-7 2 1,-3 3-159,-5-3 0,0 1 99,0-1 1,2 3 300,2-3 0,-1 1-97,4-1 0,6 2 385,6-6 1,3 0 99,1-3 0,1-1 269,3 0 0,4 1-238,7-1 1,-1-3 142,5-1 1,4-4 267,4 1 0,0-3-266,0-1 0,1 0-563,2 0 0,-2 0 120,-5 0 1,-1-1-1123,-3-3 1,-3 3 99,-4-3 969,-6 3 0,-6-4 0,-6-2 0</inkml:trace>
  <inkml:trace contextRef="#ctx0" brushRef="#br0" timeOffset="18">1028 2741 8284,'0'-11'420,"-5"-1"0,4 5 677,-3-1-448,2 5-29,2-2-349,6 5 0,-5 2-62,3 1 0,-3 8 62,-1 4 0,0 10-123,0 2 1,0 6-16,0 5 1,-4-1-126,0 5 1,-3 3-150,3 5 1,-1-1 69,1-3 1,3-5-155,-3-3 1,3-3 91,1-1 0,5-4-3,2-4 0,3-3 50,2-4 0,-2-2-205,-2-6 0,2-1-157,-3-2 1,0-2-819,0-2-546,-4-3 1812,2 4 0,-10-15 0,-1-3 0</inkml:trace>
  <inkml:trace contextRef="#ctx0" brushRef="#br0" timeOffset="19">777 2844 8320,'0'-18'189,"0"3"0,1 1 525,3-1 1,3 1-197,9-5 1,1 1 116,6-1 0,1-1-202,3 4 1,-2-3-306,6 4 0,-1 0 119,4 3 0,2 6-291,2 2 1,-2 3-84,2 1 1,-7 0 204,0 0 1,-2 5-447,1 3 0,-3 6 158,-8 1 0,1 5-250,-4-1 1,-2 4 169,-7 4 1,-2-3 55,-5 2 0,0-1 77,0-3 0,-6 1 304,-5 0 1,-6 0-48,-6 0 1,-5-4-22,-2 0 1,-3-1-156,-1 1 1,1-3 73,2-4 1,5-5-329,6 1 0,4-6 127,5 2 1,3-3-1269,0-1 1471,6-5 0,2-1 0,6-5 0</inkml:trace>
  <inkml:trace contextRef="#ctx0" brushRef="#br0" timeOffset="20">1725 2558 8209,'-12'-11'0,"1"-1"0,3 2 1575,0 3-1000,6-3 1,-4 8-62,2-2 0,1 3-410,-4 1 1,3 3 112,-4 4 0,4 3-358,-3 13 1,3 4 132,-4 11 0,6-1-19,-2 5 1,3 3 56,1 5 1,0-1-508,0-3 1,0 0 198,0-1 1,1 1-545,3 0 0,-2-6 205,6-2 0,-2-2 54,2-2 1,2-5 235,-2-2 0,2-3 327,1-1 0,1-5 0,-1-2 0</inkml:trace>
  <inkml:trace contextRef="#ctx0" brushRef="#br0" timeOffset="21">1964 3301 8017,'0'-12'451,"0"0"138,0-4 0,0-1-213,0-6 1,2-1-134,1-3 0,-1 2 196,2-6 0,-3 1-93,-1-5 0,1-1-82,3 1 0,-3 0-21,3 8 0,-2 2 53,2 6 1,-2-2-105,1 6 1,-1-4-1,-2 4 1,0 3-134,0 5 0,1 3 313,3-4-448,-3 6 70,4-3-346,-5 5 1,6 5 217,6 3 0,1 7-9,6 4 1,0 6-16,3 2 0,0 8-167,-3 0 1,3 1-127,-3-1 1,-2-2 110,2-3 1,-5 1 265,2-9 0,-4 4-95,0-7 0,-1-3 125,1 0 1,-1-4-75,0 0 1,-3-2-219,0-3 1,-5 0-570,5-3-249,-5-3 1154,2 4 0,0 0 0,1 1 0</inkml:trace>
  <inkml:trace contextRef="#ctx0" brushRef="#br0" timeOffset="22">1999 3209 10228,'5'-6'1268,"1"0"-892,5 2 0,5 1-82,-1-4 1,7 3 42,0-4 1,5 1-654,3-5 0,2 5 299,-5-1 1,3 2-2358,-3-2 2374,5 3 0,-8 0 0,4-2 0</inkml:trace>
  <inkml:trace contextRef="#ctx0" brushRef="#br0" timeOffset="23">2535 2581 8174,'0'-7'-551,"0"-1"385,0 5 1,0-3 1849,0 2-536,0 3-52,0-4-413,0 5-490,6 5 0,-4 3 17,6 7 0,-5 8 49,5 7 0,-2 4-238,2 4 1,1 7 101,-5 4 1,3 1-122,-3-5 1,4 1-20,-4 0 1,1-6-436,-2-1 0,-1-9 114,2-3 0,1-1-64,-2-3 1,2 1-40,-1-9 1,-2 1 99,1-5 0,0-3-204,1-1 1,-3-3-274,3 4 818,-3-6 0,-1 3 0,0-5 0</inkml:trace>
  <inkml:trace contextRef="#ctx0" brushRef="#br0" timeOffset="24">2924 2752 8084,'0'-11'665,"0"3"-466,0 1 1,0 3 1020,0-4-196,0 6 20,0-3-963,0 5 1,0 10 8,0 5 1,0 9-145,0 3 1,5 8 114,2 0 1,0 5-458,0-2 1,0 4 70,0-4 1,2-3-143,-5-5 0,1-8 239,-1 0 1,-3-6-330,3-1-366,-3-2 576,4-2 1,-3-3 346,1-1 0,-1-4 0,-2 2 0</inkml:trace>
  <inkml:trace contextRef="#ctx0" brushRef="#br0" timeOffset="25">3175 2707 8248,'0'-12'400,"0"5"264,0-1 1,0 4 267,0-3-515,0 4-150,0-2 1,0 6-148,0 3 1,0 9 78,0 10 0,4 2-252,0 9 0,3 3-333,-3 9 0,5-1 273,-1 1 1,-2-5-115,1-3 0,-3-4 91,4-3 0,-4-5-414,3-7 0,-4 2 162,1-6 0,1-4-205,-1-3 0,-1-4-26,-3 3 619,0-4 0,5 2 0,2-5 0</inkml:trace>
  <inkml:trace contextRef="#ctx0" brushRef="#br0" timeOffset="26">2992 3004 9467,'7'-7'954,"3"2"1,-4 5-811,6 0 1,4-4 114,3 1 1,4-2-420,4 1 0,2 1-955,5-4 1,0 3 315,1-4 799,-1 6 0,0-8 0,0 3 0</inkml:trace>
  <inkml:trace contextRef="#ctx0" brushRef="#br0" timeOffset="27">3518 2752 8068,'-2'-17'0,"-1"1"1875,1 9-631,-3-3-855,5 8 1,0-1-451,0 6 1,0 10 86,0 10 1,4 2-1,0 10 0,3 1 85,-3 10 0,4 0-562,-4-1 1,3 0 264,-3-3 0,4-8-255,-4-7 0,1-3 57,-2-1 1,-1-6-48,1-1 1,0-5-1137,1-3 1567,-3 2 0,4-4 0,-5 6 0</inkml:trace>
  <inkml:trace contextRef="#ctx0" brushRef="#br0" timeOffset="28">3746 2752 8308,'-6'-17'2608,"1"0"-2270,5 11 1,1 10-114,3 7 1,1 13 158,2 3 1,4 2-116,-4 5 0,3-1-263,2 9 0,-1-5 116,1 1 0,-5-2-720,1-2 1,-2 0 181,2 0 0,1-4-99,-6-4 0,3-6-470,-3-1 1,-1-8-55,1 0 1039,-1-2 0,-7-3 0,-2-1 0</inkml:trace>
  <inkml:trace contextRef="#ctx0" brushRef="#br0" timeOffset="29">3529 3129 7991,'0'-11'0,"5"1"1041,3 2 0,2-1-458,1 5 0,6-1-346,2 2 1,7 0-341,5-5 1,2 5 90,1-5 1,-1 4-644,-2-3 0,2 3 117,-3-4 538,-2 6 0,0-9 0,-5 5 0</inkml:trace>
  <inkml:trace contextRef="#ctx0" brushRef="#br0" timeOffset="30">3963 2524 8038,'-5'-18'0,"4"-2"0,-3 5 0,3 3 905,1 5 1,0 3 338,0-4-372,0 6 1,1-3-306,3 5 0,-2 1-195,6 3 1,1 6-20,6 5 1,-1 9-109,5-1 0,0 8-174,4-1 0,0 4 101,0 4 1,3-1-82,1 5 1,-1-4 101,-3 4 1,0-4-530,0 4 1,-4-2-279,0 2 1,-5 1-25,1-4 0,-7-1 405,-4-4 1,1 0 0,-1-1-975,-2-2 577,-6 2 337,-2-9 1,-9 4-816,-1-6 412,-4 1 1,2 0 695,-4 0 0,-1-4 0,-3 0 0,-2-1 0,-2-4 0,0-4 0</inkml:trace>
  <inkml:trace contextRef="#ctx0" brushRef="#br0" timeOffset="31">5436 2695 8152,'0'-12'-562,"0"-4"1,0 14 561,0-6 0,0 6 706,0-3 0,-1 5-94,-3 0 0,2 1-255,-6 3 0,6 2 0,-4 7 0,3 2-209,-1 4 0,-1 4 0,2 4 0,-2 3 386,-1 3-888,-2 6 0,-7-3 230,0 2 3,-6-3 0,4 0-84,-6-1 0,-1-5 1,-2-2-1,0-4 120,0-4 0,-2-3 0,2-4-2,0-1 1,2-3 134,1-1 51,6-4-151,-5 2 0,9-6 390,-2-3-221,2-3 0,7-9 0,2-2 1,3-1 92,1 0-155,0 0-15,0-4 1,4 0-107,0 1 114,5 4-4,2-4 0,2 13 1,2-1 43,-2 4-83,3 2 0,-2 5 33,5 3 0,1 2-52,7 6 0,-2 4 0,6 3 0,1 3 0,2 2 101,4 3-343,-3-3-761,10 4 1036,-5-10-162,1 3 1,-2-7-292,-4 5 422,-1-10 1,-9 5 0,-3-10-87,-4-2-504,-3 0 265,-4-2 151,1 0 1,-6-2 425,-2-2 0,2-2 0,1-5 1</inkml:trace>
  <inkml:trace contextRef="#ctx0" brushRef="#br0" timeOffset="32">6099 2741 7544,'0'-11'620,"-2"-1"-376,-1 1 1,1 3 0,-1 1 389,1-2-140,2 4 0,0-1 1032,0 6-1354,0 6 0,0 6 0,0 11 0,0 8 84,0 5 0,2 1-74,1 5 1,-1 2 0,1 3-362,-1-2 46,3-2 44,-4-2 1,4-2 0,-5-6-693,0-3 0,1-6 482,3-5 1,-2-5-619,1 2 390,-1-9-132,-2-2-931,5-5 1590,-4-5 0,9-1 0,-4-5 0</inkml:trace>
  <inkml:trace contextRef="#ctx0" brushRef="#br0" timeOffset="33">5996 2672 8171,'11'-11'-38,"-2"1"311,3 2-29,-3-2-98,7 4 1,1-4 0,2 1-1,2 2 1,3 1 189,3 0 1,-2 3 0,4-1 0,1 3-241,-1 1 1,-5 1-1,0 3 142,-4 4 1,-6 2-554,2 1 188,-9 6 109,-2 1 0,-5 1 1,-1 0-44,-3 1 0,-7 5 1,-10 2-1,-4 0 1,-5-1-159,-3 1 213,-2 0-632,1-5 619,5-4-248,1-1 1,10-7 80,3-2 1,2 0-2989,2-4 2947,5 0 1,2-4 226,8 0 0,2-5 0,5-1 0</inkml:trace>
  <inkml:trace contextRef="#ctx0" brushRef="#br0" timeOffset="34">6704 2535 8173,'0'-11'474,"0"0"613,0-1-408,0 6 80,0 1-417,0 0 0,0 5 1,0 0 219,0 6-318,-5 9-75,-1-2 0,-6 14 1,1-1 72,-1 6 2,-4 2-890,3 6 471,-8 0 98,8 6 1,-7 3-1,4 1 1,4-2-1,3-1-546,5-1 305,-2-1 208,4-4 1,-3 0-137,5-3 1,5-7 148,3 4 0,3-10 0,3-1 13,2-4 2,4-6 2,-7 3 1,7-3-1,-4-1-210,2-3 0,-3-3 1,4 1-1,0-4-510,-1-3 425,-1-1 547,-1 0 1,-2 0-173,5 0 0,0-10 0,4-3 0</inkml:trace>
  <inkml:trace contextRef="#ctx0" brushRef="#br0" timeOffset="35">6932 2878 8638,'0'-19'395,"0"1"-151,0 2 1,0-3 696,0 3-498,0 1 0,0 8 651,0-1-167,0 6-852,0-4 1,2 9 0,0 5 0,3 7 0,0 5 301,0 3-134,4 5 0,-2 1-155,4 0 1,1 3-144,-1-5 116,-5 4 1,4-7 0,-3 3-969,-1-3 1,3-2 0,-4-3 0,0-4-206,0-2 0,3-2 0,-4 1-70,-2-1 1182,0 0 0,-2-4 0,0-2 0</inkml:trace>
  <inkml:trace contextRef="#ctx0" brushRef="#br0" timeOffset="36">7229 2821 8069,'-6'-11'0,"1"-1"1139,5 1-452,0-1-227,0 1 0,0 5 517,0-5-52,0 10-763,0-4-289,0 5 86,5 10 1,0 4 44,3 13 1,2 2 0,-4 6-1,2 1-975,-1-2 439,1 8 366,-2-11 1,3 8 0,-4-6-1591,2-3 792,-5-2 412,8-5-3,-8-5 555,3-2 0,-5 1 0,0 1 0</inkml:trace>
  <inkml:trace contextRef="#ctx0" brushRef="#br0" timeOffset="37">6967 3106 9054,'17'-7'513,"5"1"0,3-1-441,1 1-194,3 3 75,-5-7 1,5 9-1162,-2-3 538,-3 3 279,4-4 391,0 3 0,-4-3 0,4 5 0</inkml:trace>
  <inkml:trace contextRef="#ctx0" brushRef="#br0" timeOffset="38">7561 2787 8145,'-7'-7'-188,"1"-2"0,3 4 1552,0-1-562,-1 4-396,4-4 1,0 5 1463,0-3-1294,0 3-586,0-4 1,0 15 0,0 7 76,0 7-70,0 5 214,0 10 0,4-6-1023,-1 5 361,1-5 337,-4 7 1,0-7-1188,0-3 584,0-2 431,5 0 1,-3-8-860,1 3 508,-1-8 297,-2 2 0,0-6 340,0 1 0,0-1 0,0 1 0</inkml:trace>
  <inkml:trace contextRef="#ctx0" brushRef="#br0" timeOffset="39">7743 2787 8102,'-5'-12'216,"4"5"1202,-3-1-985,3 6 1,1-5 324,0 3-300,0 3-247,0-4 1,0 6 0,0 4 60,0 7-237,5 4 172,-4 12 0,6 3-92,-4 7-119,-1-3 182,3 10 0,-1-11-1145,-1 0 477,1 0 368,1-9 0,-2 2-1147,4-4 550,-4-5 204,2-1 1,-1-6-2494,0 0 3008,-1-4 0,-3 3 0,0-4 0,0 6 0</inkml:trace>
  <inkml:trace contextRef="#ctx0" brushRef="#br0" timeOffset="40">7504 3072 8079,'5'-6'0,"-4"1"0,5 4 1464,-2-3-615,-3 2-421,9-3 0,-3 5-6,4 0-613,6 0 207,0 0 1,10 0-753,0 0 1,3 0 0,-2 0-1,0 0-593,0 0 0,4 0 1329,-2 0 0,-2 0 0,0 0 0</inkml:trace>
  <inkml:trace contextRef="#ctx0" brushRef="#br0" timeOffset="41">8177 2615 8128,'-3'-11'2604,"-1"0"-2351,0 4 1,4 5 0,0 9 538,0 8-594,0 11-51,5 3 1,-4 10-3,3 3 108,2 3-272,-4 0 0,4 1-286,-2 0 0,-3-2 223,3-2 0,1-4-1180,-1-7 926,0 2 0,-4-9 1,0 1-1,0-3-2210,0-3 1715,0 0 831,0-2 0,5 5 0,1-4 0</inkml:trace>
  <inkml:trace contextRef="#ctx0" brushRef="#br0" timeOffset="42">8394 3346 8517,'0'-11'0,"0"-1"0,5 1 0,-2-2 0,5-2 0,-1-3 0,5-4 0,-5-3 0,1-1 0,1-5 0,1-2 0,0-1 0,-2 1 0,-5 3 0,4-8 0,-6 12 0,3-4 0,-3 4 0,-1 3 0,0 2 0,0 1 2521,0 1 0,0 5 0,0-2-2020,0 4-398,0 0 348,0 6-612,0-4 128,0 9 82,0-10-1262,0 10 643,0-4 380,0 5 0,1 5-426,3 3 339,3 2 102,9 11 1,-3 4-283,2 9 71,-2-5 225,3 9 0,-3-4 22,2 8-34,-2-2 1,-2-7 0,1-3-76,-1-3 211,-5 2-222,5-10 0,-5 6-1247,5-10 1139,-4 1 227,3-5 1,-8 1 0,5-1-789,-2 0 0,-1-3 928,-4 0 0,5-6 0,1 3 0</inkml:trace>
  <inkml:trace contextRef="#ctx0" brushRef="#br0" timeOffset="43">8406 3221 7928,'0'-8'0,"0"0"0,1 6 1652,3-2-744,2-2-635,6 4 0,-4-3-72,4 5-130,2-5 1,9 3 0,0-5-1013,-1 2 1,2 0 1083,3 2 1,-3 0-2916,3-5 2774,-3 6 1,-1-5-1,0 5-2,0-2 0,-1-5 0,1 3 0</inkml:trace>
  <inkml:trace contextRef="#ctx0" brushRef="#br0" timeOffset="44">8840 2478 10069,'0'-11'1173,"1"3"-623,3 1 0,-2 4 0,6-1 1,1 3 600,1 1-936,7 10 1,0-1-1,7 11 746,3 5-648,2 2 0,2 9 0,-1 1 145,2 1-294,1 5 1,-4-1 0,-2 6 313,-3 2-390,-1 4 0,-7-6 1,-3 4-348,-4-1 179,-7 4 1,3-7 0,-5 3-1019,0-4 413,-5 1 0,-1-9 0,-7 3-2455,-2-4 2225,2-2 0,-8-6 915,2 1 0,-8-1 0,-2 4 0</inkml:trace>
  <inkml:trace contextRef="#ctx0" brushRef="#br0" timeOffset="45">9559 2787 8083,'-6'-12'-540,"-4"1"1299,8-1 1,-3 5 504,5-1-691,0 6 63,0-3-275,0 5 1,0 6-10,0 5-117,0 6-116,0 11 0,4 5 18,0 5 1,0 5-176,-4-1-854,5 2 841,-4 2 74,4-5-193,0 3 0,-3-8-913,1 2 927,4-8 22,-6-2 114,4-5 0,-5-5-374,0-3 177,5-3-2,-4-5 248,5-2-1069,-6-5 204,0 0 1,0-5 835,0-3 0,-6-7 0,0-3 0</inkml:trace>
  <inkml:trace contextRef="#ctx0" brushRef="#br0" timeOffset="46">9422 2775 8083,'0'-17'452,"0"1"0,5 4-261,2-5 0,2 4 202,2-2-159,-2 2 1,12 2 473,-8 5-237,9-4-216,-5 8 0,8-7 0,1 4 155,5-1-175,2 3-96,-4-2 0,3 5-45,-6 0 0,5 5-354,-5 3 189,-4 2 119,-1 2-363,-8 4 1,0-2 145,-6 5-68,-4 0 1,2 4 0,-6 1-92,-3 3-11,-7-3 150,-7 9-825,-5-4 873,-10 0 1,2-1-1,-5-5-342,4 0 396,-1-5 0,6-2-193,1-4 1,4-2-60,11-3-799,4-2 1138,-3-5 0,4 12 0</inkml:trace>
  <inkml:trace contextRef="#ctx0" brushRef="#br0" timeOffset="47">10165 2593 8045,'-6'-18'0,"5"5"550,-3 5 0,3 5 156,1-5 9,0 6-241,0-4-1,0 6-242,-5 0-266,4 0 237,-4 0 0,0 6 145,-3 1-187,3 8 1,-5 8 160,2 8-119,-2 2 0,-1 6-122,-1 3 1,2 2 0,1 1 0,2-2-190,-2-1-68,-1 0-5,3 3 1,2-3-501,5 0-193,0-5 390,0 2 0,0-8 215,0-1 1,1-1-649,3 2 400,3-3 155,4-11-563,0 5 596,1-9 0,0 3 0,2-4 330,2-1 0,9 0 0,-1 1 0</inkml:trace>
  <inkml:trace contextRef="#ctx0" brushRef="#br0" timeOffset="48">10347 3289 7934,'0'-11'603,"0"-1"-301,0 1-151,0 0 571,0-1 1,4-3 70,0 0 1,0-1 1,-3 0 390,3-3-876,-3-3 1,5-1 0,-3-1 310,1-2-455,5-3 0,-8-4-194,3 2 1,1-1 70,-1 6-7,4-6 0,-6 4 1,3-1 18,0 6 1,-4 1 309,3 7-419,-3 5 48,-1 0-236,0 4 69,0-1 19,0 2 174,5 5-288,-3 0 1,4 7 0,-2 4-1,3 8 198,4 6 0,4 5 0,1 5-138,2 3 0,-4-1 0,2 4 34,1-2 1,-4 3-524,2-4 414,-2-5 1,-1-1-128,3-6 1,-6 1 151,3-4 1,-3-6 60,2-1 1,-3-5 0,-2-2-1,0-3-925,1-1 565,-5-1-395,3-4-62,-5 5 1015,0-3 0,0 3 0,0-5 0</inkml:trace>
  <inkml:trace contextRef="#ctx0" brushRef="#br0" timeOffset="49">10359 3221 11335,'6'0'562,"5"-2"-374,1-1 1,4 0-45,7-5 1,5 5-495,3-5 1,2 4 338,1-3 0,-4-1 1,0-2-1720,-3 2 795,0-2 935,-4 9 0,0-9 0,0 3 0</inkml:trace>
  <inkml:trace contextRef="#ctx0" brushRef="#br0" timeOffset="50">10896 2604 7986,'-12'-24'1033,"4"-2"1,2 11-412,1 1 1,1 5 55,4 2 55,0 4 193,0-2 1,0 6-491,0 3-383,10 8 0,-1 7 177,10 7 1,4 4 40,4 4 0,3 9 72,-3 3-1717,5 2 1450,-8-2 1,2-2-532,-7-2 1,2 5-797,-6-5 239,0 5 439,-8-7 184,3 6 0,-9-4-1223,3 0 1245,-3-6-339,-1-1 363,-5-2-858,-1-9 1429,-6 4-691,1-5 463,-6-1 0,3-1 0,-5-6 0,0-5 0</inkml:trace>
  <inkml:trace contextRef="#ctx0" brushRef="#br0" timeOffset="51">11763 3004 7966,'0'-7'-691,"0"2"3658,0 5 1,6 0-2732,1 0 0,8 0-1,3 0-297,10 0 108,1 0 0,6 0 70,-1 0-790,5-5 0,-3 4 190,2-3-1922,-3-2 1375,-6 5 414,-1-5 256,-5 6 361,-5-5 0,-2 4 0,-4-4 0</inkml:trace>
  <inkml:trace contextRef="#ctx0" brushRef="#br0" timeOffset="52">11798 3198 8711,'11'0'971,"1"0"1,3 0 8,0 0 953,5 0-797,3 0-677,6 0 1,7-4-189,2 0-267,3-5 179,-1 8 1,0-5-914,-6 2 408,-5 3 322,-1-4 0,-5 5 0,0 0 0</inkml:trace>
  <inkml:trace contextRef="#ctx0" brushRef="#br0" timeOffset="53">13111 2672 8024,'0'-11'-219,"0"0"0,0 3 87,0 0 0,0 1 1350,0-5-494,0 1 271,0 5-369,0-5-187,0 10 184,0-9 236,0 9-368,0-9-109,0 8-355,0-3 1,0 19 0,0 5 134,0 4 132,0 6-123,0 6 1,0 1-221,0 6 1,0 0-17,0 4-292,0-6-205,0 0-372,0-1 831,5-3-193,-4-2 0,8-2 95,-5-6 0,4 1 131,-4-4 33,-1-5 1,1-2 57,0-5 1,4 1 345,-5-1-619,1-4 864,-4 3-705,5-9-439,-3 4 103,3-5-1434,-5 0 1002,0-5-262,0 4 1123,0-9 0,-5-2 0,-2-6 0</inkml:trace>
  <inkml:trace contextRef="#ctx0" brushRef="#br0" timeOffset="54">13819 2947 8148,'0'-12'1623,"0"1"-1407,0 4 1,0 1 433,0 2 0,0 2 442,0-6-606,0 6-161,0-4-4840,0 6 3410,0 6 1105,5 0 0,2 5 0,4 1 0</inkml:trace>
  <inkml:trace contextRef="#ctx0" brushRef="#br0" timeOffset="55">14413 2353 8299,'0'-18'0,"0"1"811,0 6-308,0 5-1,0 1 329,0 0-297,0 3-377,0-3 64,0 5 163,0 5-192,0-3 1,0 13 20,0 0 1,0 5 170,0 3-443,0 5 0,0 0 73,0 2 0,0 2-49,0-5-31,0 5-940,0-3 653,0 0 265,0-1 1,0-5-814,0-1 0,4 0 103,0-3 465,0 3 333,-4-10 0,5 10 0,1-4 0</inkml:trace>
  <inkml:trace contextRef="#ctx0" brushRef="#br0" timeOffset="56">14733 2535 8245,'0'-6'2853,"0"1"-3149,0 5 997,0 5 1,-5 7 43,-3 7-316,-2 7-227,-1 3 0,-2 9 143,-2 1-416,2 9 0,-9-8-916,3 6 186,3 0 0,-4-9-262,4 4 1,0-4 0,3 0 439,2-5 1,-3-1 97,6-4 525,3 0 0,0-4 0,5-1 0</inkml:trace>
  <inkml:trace contextRef="#ctx0" brushRef="#br0" timeOffset="57">14699 3038 7965,'0'-6'877,"0"-5"-523,0 10 0,5-9 117,2 2 1,0 2 115,0-2 338,1 6-556,8-8 0,2 5-25,5-3 1,1-2-285,3 2 0,1 2 0,3 0-59,0 1 1,-6 1 0,1 4 44,-6 0 134,2 0 1,-11 5 154,0 2-1174,-4 4 483,-7 0 115,0 0 0,-5 5-396,-3-1 455,-2 5 24,-7-7 1,0 8-89,-6-2 169,0-2 234,-5-1-214,9 1-40,-8-4-48,15 3 237,-5-4 317,6-1-275,4 0 127,2-4 2,5-2 101,5-5 60,2 0-166,4 0-151,6 0-31,-5 5-122,10-4 0,-8 4 105,5-5 0,-1 2-17,1 1 47,2-1 0,-8 8-184,9-9 1,-6 8 103,3-5-31,3 5 1,-6-3 44,3 5-15,-2 1 1,-6-1 157,0 1-2,1-1-201,-6 0 0,-1 1 81,-5-1 0,0 1 29,0-1 85,-5 1 1,-5-1-8,-5 0 1,-5 1 276,1-1-359,-8 1 553,3-6-256,-4 4-170,0-9 0,3 6-217,-6-3 1,4-3-642,-3 3 0,5-3 1,-2-1-1684,3 0 2345,6 0 0,-3-5 0,3-1 0</inkml:trace>
  <inkml:trace contextRef="#ctx0" brushRef="#br0" timeOffset="58">1016 4146 7819,'-5'-12'1246,"4"6"-572,-4 1-204,5 0 134,0 4-204,0-4 1486,0 5-1927,0 5 0,0 6 137,0 8 1,0 9 170,0 6 0,0 3-199,0 9 1,4-2 5,0 9 1,-1-3-55,-3 3 1,0-5-168,0 2 1,4-4-145,0-5 0,0-1 40,-4-6 1,4-6 0,-1-4 33,0-4 52,3-6 0,-4-1 10,1-5 20,4-6-424,-6 8 381,4-8-89,-5 3-72,0-5-632,0-5 1,0-2 23,0-4 947,0-1 0,-5 1 0,-1 0 0</inkml:trace>
  <inkml:trace contextRef="#ctx0" brushRef="#br0" timeOffset="59">822 4271 8303,'0'-11'116,"0"-2"103,0-2-26,5-3 0,2 1 219,4 1 0,2 0-155,2 1 0,3-4 164,5 3 1,0 1-79,-1 4 1,2-1-292,3 1 0,2 1 136,6 2 0,-1-1-141,0 5 1,-1 1-263,-2 3 0,0 0 172,-4 0 1,0 0-131,-5 0 0,-4 5 78,-3 2 0,-3 7 18,-5 1 1,-1 6 24,-6-2 1,0 6-7,0 2 0,-9 3 33,-3-3 1,-11 3 151,1-3 0,-6 0-26,-3-4 0,4-2-26,-7-2 1,8-2-461,-1-6 1,4 0 153,4 1 1,3-6-184,4-2 1,5 1-170,-1-1 583,5 0 0,3-4 0,7 0 0</inkml:trace>
  <inkml:trace contextRef="#ctx0" brushRef="#br0" timeOffset="60">1667 4077 8261,'0'-7'7,"0"-1"1,0 4-8,0-3 1552,0 4-225,0-2-664,0 5 1,-3 1-423,-1 3 0,-5 6 12,1 5 0,-2 7 55,-1 1 8,-1 5-127,1 6 1,0 2-127,-1 2 1,1 4 141,-1 7 0,1-2 37,-1 2-1440,6 3 849,-4-5 212,9 4 92,-4-5 1,6-3-927,3-5 816,-3 5-428,9-17 530,-4 12 1,6-15 73,-1-1-61,1 1 1,3-10 341,0 2 0,0-2 0,-3-2-493,-1 1 1,4-5 837,1 1-1475,-1-6 888,-4 3-272,1-5 0,-1 0-1270,1 0 971,-1 0 0,-3 0-140,-1 0 651,1-5 0,3-1 0,1-5 0</inkml:trace>
  <inkml:trace contextRef="#ctx0" brushRef="#br0" timeOffset="61">1919 4340 8155,'-4'-22'291,"0"3"1,-4 3 451,5 4 0,-1 5-604,4-1 48,5 6 360,-4-3 0,6 10 181,-4 2-279,-1 8-149,8 3 1,-5 10-98,2 3 39,4 2-61,-5 1 1,5 1-36,1 3 0,-5-2-132,1 2 0,-2-4 0,3-2-379,-1-1 195,-6-6 161,3-2-584,1-2 0,-4-9 122,6-1-1188,-6 1 826,3-11 385,-5 4-1044,5-5 1492,-3 0 0,3-5 0,-5-1 0</inkml:trace>
  <inkml:trace contextRef="#ctx0" brushRef="#br0" timeOffset="62">1930 4329 8155,'-6'-12'0,"1"1"0,5-1 0,1 0 631,3-4 0,2 4 320,6-4 0,-1 4-366,0 0 1,6 1-440,2-1 1,2 2 42,2 3 0,0 0-20,0 4-183,0 1-407,0-3 314,0 5 145,-1 5 0,-4-2-34,-3 4 0,-2 1-497,-2 3 387,1 1 1,-6-1-233,-2 1 233,-3-1 1,-1 1-1,-1 0 46,-3 3 1,-7-1 38,-8 5 0,-3-3 13,-1 3 1,1-4 0,0 3 39,3-2-35,-3-1 243,10-3 20,-5-1-254,6 1 0,3-2 308,1-3-178,4 4-56,-2-10 115,5 9 0,1-7 304,3 4-146,2-4-244,6 2 1,0-4 36,4 3 0,1-3-17,6 3 0,0-3 0,0 1 30,0 1-12,5-1-319,-4 3 32,4 0 120,-5-4 1,-4 9-151,0-2 0,-5 2-879,1 1 1047,-8 1 1,-1-1 1,-3 2-36,1 2 1,-5-1-290,-7 5 207,-2-5 133,-6 3 0,-2-2-40,-5 0 0,-5 0 566,-2-3-269,2-1-154,-5 1-451,4-1 206,-6-5 155,6-1-30,6-5 103,2 0-1491,8 0 674,2 0 339,0 0 376,10 0 0,-9-5 0,4-1 0</inkml:trace>
  <inkml:trace contextRef="#ctx0" brushRef="#br0" timeOffset="63">2695 4146 8123,'0'-18'-1493,"0"5"1120,0 6 0,0-1 1462,0-3 1,0 3-421,0 0 0,0 5 492,0-5-164,0 5-199,0-2-717,-5 5 0,4 7 135,-3 4 0,3 11 128,1 8 1,0 4-106,0 5 0,0 2-46,0 9-1266,5-8 731,-4 12 244,4-12 0,-5 9 199,5-5 1,-3-2-381,1-2 1,0 0 110,1-8 1,-3 2-1,4-10 103,0 0 0,-3-4 5,1-2-45,4 1-417,-6-8 829,4 3 0,-4-8-557,3 0 270,-3-6-1756,4 3 508,1 0 0,-4-4 163,6 3 1065,-6-2 0,8-8 0,-3 0 0</inkml:trace>
  <inkml:trace contextRef="#ctx0" brushRef="#br0" timeOffset="64">2981 4386 8189,'0'-18'0,"0"-4"617,0 10 1,0-5 96,0 6 173,0-1-88,0 6-160,0-4-393,0 8 473,0-3 69,0 5 0,0 5-420,0 3-124,5 7 1,-3 3 243,6 5-181,-5 5-283,7 1 0,-9 5 237,3 1-342,2-1 0,-3-1 193,4-3 133,-4 3-355,2-9 1,-1 4-356,0-5 1,3-1-110,-3-3 287,0-3 156,1-4-410,-4-1 242,4 1 0,-4-1-2196,3 0 274,-2-4 1259,3-2-298,-5-5 533,5 0 727,-4 0 0,14-10 0,-2-3 0</inkml:trace>
  <inkml:trace contextRef="#ctx0" brushRef="#br0" timeOffset="65">3323 4306 8189,'-6'-17'1321,"1"4"-1009,5-3 1,0 5-27,0-1 1414,0 1-556,0 4-951,0 2 0,0 8 0,0 4 360,0 9-65,5 4-243,-4 8-61,10 6 1,-6 3-204,2 5 1,3-4 82,-2 4-1104,-3 0-228,5-2 1018,-3 5 0,0-14-455,1 4 450,-6-14 85,3 6 1,-1-14-1120,0 2 639,0-2 70,-4-7-1350,0-1 2141,5 0 1,-4-4 0,4 4 0</inkml:trace>
  <inkml:trace contextRef="#ctx0" brushRef="#br0" timeOffset="66">3084 4648 9486,'0'-6'407,"0"-4"1,5 7 503,2-4 1,7 0 600,2 0-1064,4-3 0,-1 4-106,7-1 1,0-3 0,3 2-497,-1-2 0,2 2 1,-2 1-663,2-2 871,-5 4-3444,-2 0 3389,-2 5 0,-3 0 0,5 0 0</inkml:trace>
  <inkml:trace contextRef="#ctx0" brushRef="#br0" timeOffset="67">3678 4203 8214,'0'-8'261,"0"1"-13,0 4 155,0-7 288,0 9-58,0-9-123,0 8-262,0-3 62,5 10-51,-4 2 1,5 9 112,-2 3-143,-3 8 1,8 2 180,-5 5 0,0 2-534,-4 2 124,5-3-575,-4 5 675,4-6 0,-1-1-150,0-3-938,0 3 450,1-8 419,-4-3 1,4-1-37,-5-6-1355,0 0 723,5-3 205,-4-6 803,4 4-221,-5-9 0,0 9 0,0-3 0</inkml:trace>
  <inkml:trace contextRef="#ctx0" brushRef="#br0" timeOffset="68">3940 4283 8256,'0'-12'0,"0"1"261,0 0 0,0-1 908,0 1-494,0 4 648,0 2-777,0 5 0,0-2 9,0 2-303,0 2 40,0 15 1,1 2-41,3 7 1,-2 7-283,1 6 0,0 4 0,-1-3-236,2 1 235,0 3 51,-4-8 1,1 2-639,3-8 0,-1-2 0,3-6 160,-1-3 1,3-3-798,-5-4 624,1-1-1488,1-4 1072,-3-2 1047,3-5 0,-5 5 0,0 1 0</inkml:trace>
  <inkml:trace contextRef="#ctx0" brushRef="#br0" timeOffset="69">3723 4591 8234,'-6'-5'0,"1"4"571,5-4 1,1 1 276,3 0-518,2 0 0,3 3 614,3-3-409,-4 3-359,14-4 0,-3 1 113,8 0-39,-3-5-234,9 8-711,-9-9 528,9 9-715,-9-4 1,4 1-1,-5 0 445,0 2 1,-4-4 436,0 3 0,-5-6 0,2 2 0</inkml:trace>
  <inkml:trace contextRef="#ctx0" brushRef="#br0" timeOffset="70">4180 4032 8138,'-6'-7'1670,"1"2"-1279,5 5 257,0-5 286,0 4-407,0-4-226,0 5 16,5 5 0,1 1 44,5 6 34,6 4 0,-3 2 284,5 5-438,-5 0 151,7 4-657,-3 3 506,5 4-185,-5 0 0,-2 4 242,-4 0-58,-1 0-449,1 2 1,-2-4-176,-3 6-29,4-5 320,-10 3 1,4-2-67,-5 0 1,0-4-444,0-4 457,0-4 1,0 2 0,-5-5-213,-3-1 96,-2 1-142,-1-5 0,-2 0-233,-2-3 839,2-2 0,-9 3-1968,3-4 1765,3 4 0,-6-3 0,5 3 0</inkml:trace>
  <inkml:trace contextRef="#ctx0" brushRef="#br0" timeOffset="71">5642 4249 8078,'-5'-7'0,"4"1"0,-3 2 0,1 3 512,-1-3-295,3 3 419,-4 1 235,5 0-681,-5 0 1,2 5 161,-4 2 1,3 9-221,-4 3 1,1 2 116,-5 2 0,1 5-39,0 2-111,-1 3 1,-3-3-1,0-4-181,1-2 0,-4-1-33,-1 0 0,1-1 0,-1-3-95,-1-4 0,2-2 72,-1-2 151,0 0 1,0-4-65,0-3-63,5-3 1,-6-1 27,4 0 55,-4 0 26,7 0-212,-3-5 1,4-5-129,1-6 101,5 1 194,-4-1 9,8-2 47,-3-5-64,5 0-78,0 0 258,0 6-93,0-5 1,0 13 87,0-2 0,0 6 1,1-2-108,3 2 0,-1 1 194,4 4 0,5 6 196,3 1-187,5 3 55,3 2-211,6 4-157,6-3 353,-1 8 1,1-4-43,4 2 1,1 1-187,6-4 0,-4 3-170,0-4 0,-7-1 156,-1-7 0,-4 2 0,-8-4-598,1 2 259,-5-5 50,-1 3-1538,-6-5 1512,0 0 304,-4 0 0,-2 5 0,-5 2 0</inkml:trace>
  <inkml:trace contextRef="#ctx0" brushRef="#br0" timeOffset="72">6419 4283 8350,'0'-12'-537,"0"1"376,0 0 0,-4-1 735,0 1 0,0 3 311,4 0 614,0 1-1002,0 1 0,-1 0 196,-3 6-651,3 0 1,-4 7 145,5 4 1,0 11 237,0 8 0,0 8-165,0 4 1,0 6 43,0 2 1,0-1-17,0-3 0,0 0-410,0-1 0,0 0-531,0-3 0,1-7 421,3-4 1,-3-7-282,3-1 0,-3-6 253,-1-5 1,4-1-630,0 1 204,0-6-1220,-4-1 589,0-5 1315,0-5 0,-6-6 0,0-7 0</inkml:trace>
  <inkml:trace contextRef="#ctx0" brushRef="#br0" timeOffset="73">6293 4294 8249,'0'-18'343,"0"2"-92,0 5 1,0-1 207,0 1 0,4-1-149,0 1 1,6-1 213,1 1 0,2 3-78,6 1 1,-4-1-224,4-3 0,4 3-5,4 1 0,0 3-99,0-4 1,-1 6-157,4-2 0,-5 3 131,2 1 0,-8 5-465,-4 2 1,-2 5 177,-2 3 1,-4 4-84,-3 8 0,-3 0 109,-1 4 1,-7 2 19,-4-3 0,-5 2 49,-7-1 1,0-1 30,0-7 1,0 2-37,0-6 1,0-2 39,1-2 1,0-2 29,3-2 0,3-3 29,4-1-2390,1-4 2394,4 2 0,7-10 0,7-1 0</inkml:trace>
  <inkml:trace contextRef="#ctx0" brushRef="#br0" timeOffset="74">6990 4089 8175,'0'-12'0,"0"1"1102,0-1-321,0 6-815,0 1 1642,0 0-1060,0 4 1,0-3-446,0 8 0,-2 7 13,-2 8 0,-2 8 262,-5 3 1,3 4-80,0 5 1,1 5-213,-5 5 0,5 2-19,-1-1 0,6-3-180,-2 2 1,3-2-232,1-1 0,0-1 284,0 1 0,0-5-477,0-3 0,5-8 246,2-3 1,3-3-193,2-1 0,-1-5 159,1-3 1,-1-2 12,1-2 0,0-1-195,3-2 1,-4-3 261,4-5 1,-9 0-471,6 0 0,-3 0-90,2 0 803,-5 0 0,10-5 0,-4-2 0</inkml:trace>
  <inkml:trace contextRef="#ctx0" brushRef="#br0" timeOffset="75">7264 4306 8129,'0'-28'481,"0"5"0,0 5 691,0 7-287,0-1-149,0 1-258,0 5-40,0 0 0,0 17-91,0 4 1,0 11-97,0 9 1,0 0-298,0 7 0,0 4 144,0 3 0,3 0-472,1-8 0,4 1 265,-4-7 0,3 0-151,-3-8 0,4-2 76,-4-6 1,3-2-1132,-3-6 556,0 1 0,-3-5-1134,3 1 1893,-3-6 0,4 3 0,-5-5 0</inkml:trace>
  <inkml:trace contextRef="#ctx0" brushRef="#br0" timeOffset="76">7549 4271 8222,'0'-11'0,"0"0"738,0-1 1140,0 1-318,0 4-593,0 2-706,0 5 0,0 7 3,0 4 1,0 7-47,0 8 1,0 4-33,0 4 1,4 4-110,0 0 0,3 4-512,-3-4 1,5 0 278,-1-4 0,1-1-1043,-2-2 0,2-3 523,-5-5 0,1-6-1311,-1-1 1987,-3-4 0,4 0 0,-5-1 0</inkml:trace>
  <inkml:trace contextRef="#ctx0" brushRef="#br0" timeOffset="77">7275 4671 8053,'0'-11'276,"0"-1"1,5 5 446,3-1 1,3 4-346,4-3 0,-1 0-132,5 0 1,2 0-314,5 4 1,2 1 104,3-2 1,2 2-655,-3-2 0,-1 3 128,2-3-1186,-6 3 1674,3 6 0,-5-4 0,0 4 0</inkml:trace>
  <inkml:trace contextRef="#ctx0" brushRef="#br0" timeOffset="78">7812 4294 8206,'0'-15'0,"0"0"0,0 1 0,0 5 2256,0 1 22,0 6-1676,0-3 1,1 5-634,3 0 0,-3 6 49,3 5 1,1 7 175,-1 9 1,4 2 83,-5 5 1,5 2-371,-4 2 0,3-1-55,-3 5 0,4-6-547,-4 2 1,1-2-505,-2-2 0,-1-5 573,2-2 0,1-4-1158,-2-4 1783,1-2 0,-4-6 0,0 0 0</inkml:trace>
  <inkml:trace contextRef="#ctx0" brushRef="#br0" timeOffset="79">8086 4191 8047,'-8'-10'0,"1"3"0,4-3 1401,-2 8-910,5-3 0,0 6-153,0 3 1,0 4-144,0 7 1,0 8 45,0 7-33,0 8 0,4-1 20,0 5-989,0 0 876,1 4 0,-3-1-1008,6 1 451,-6-5 265,8 3-253,-8-13 0,4 2-402,-2-11 0,-3 0 266,3-3 0,-3-2 566,-1-6 0,0 0 0,0 1 0</inkml:trace>
  <inkml:trace contextRef="#ctx0" brushRef="#br0" timeOffset="80">7800 4694 8047,'-6'0'3698,"1"0"-3114,10-5 0,5 2 372,5-4 1,11-1-389,1-3 0,4-1-585,4 1 0,3-1 65,0 1 0,4 0-1015,-4-1 1,-4 2 316,-4 2 650,-4-2 0,2 9 0,-6-4 0</inkml:trace>
  <inkml:trace contextRef="#ctx0" brushRef="#br0" timeOffset="81">8303 4043 8069,'6'-18'0,"1"2"278,-4 4 0,-1 5 247,2-1-98,-3 6 1,3-5 585,-1 3-609,1 3 0,-3-3-275,3 8 0,-1 4 105,4 7 1,-3 4 155,4 8 0,-4 3-157,3 8 1,-3 3-159,4 4 0,-6 5-32,2-1 1,2-2-212,2-1 0,-2-3-346,2 7 0,-4-5 343,3-3 0,0 1-43,0-5 1,4-3 124,-4-5 1,-1-6-122,2-1 0,-4-1 52,4-7 0,-6 0-474,2-3 1,-2-2-808,2-3 1439,-3 4 0,5-5 0,-6 5 0</inkml:trace>
  <inkml:trace contextRef="#ctx0" brushRef="#br0" timeOffset="82">8646 4374 8125,'0'-18'0,"0"3"0,0 3 1263,0 0 0,1 4-498,3 1-256,-3 4 238,4-2-493,-5 5 1,4 7-319,0 4 1,1 7 111,-1 8 1,-3 4-90,3 4 0,1 0-26,-2 0 1,5 3-205,-4-3 0,4 2-342,-5-9 0,2-2 276,-1-6 0,-3 1-287,3-4 0,1-5 209,-1-3 0,0-5-928,-4 5 1343,0-5 0,0 2 0,0-5 0</inkml:trace>
  <inkml:trace contextRef="#ctx0" brushRef="#br0" timeOffset="83">8566 4351 8124,'6'-7'924,"-2"-1"0,-2 1-526,2-5 1,-1 1-145,4-1 0,2 1 8,6-1 0,-1 1-8,5 0 0,0 3-138,4 0 1,1 2 122,3-2 0,-3-1-207,3 6 0,-3-1-81,-1 4 0,0 1-103,-1 3 0,-4 0-156,-3 7 1,-2-2 181,-1 6 0,-6-2-204,-2-2 0,-3 1-160,-1-1 465,0 1 1,-1-1-59,-3 1 1,-2-2 338,-6-3 1,1 2 93,-1-5 1,-3 4-129,0-5 1,0 6 67,3-1 1,1-3 207,-1-1-91,1 2-250,-1 0 1,6 2-78,2 0 27,3-6 0,2 7-73,3-5 1,4 4 103,7-5 0,-1 5 1,5-4 0,1 3-147,7-3 0,-2 5 60,6-1 0,-6 2-81,2 1 1,-3-3 125,-1-1 0,-5 2-257,-3 7 0,-3-4 59,0 3 0,-6-2-289,-2-1 0,-3 3-60,-1 0 1,-1 2 147,-3-2 1,-3-3 294,-9 4 0,-1 0-85,-6-1 0,-5 1 154,-3-5 0,3-3-122,2-1 0,0-3-223,0 4 0,7-6 147,0 2 0,5-3-1296,2-1 744,1 0 688,5 0 0,-5-10 0,5-2 0</inkml:trace>
  <inkml:trace contextRef="#ctx0" brushRef="#br0" timeOffset="84">9171 3974 8051,'-6'-11'0,"-3"3"1360,5 1-680,0 4 659,4-2-634,0 0-73,0 4 0,1-4-200,3 5 1,4 9-46,7 2 0,3 12-88,5 0 0,3 8-123,1 4 0,5 4 56,-2 7 1,-1 3-318,2 1 0,-10-5 40,2-3 0,-4 0-214,0 4 0,-6-4-18,-5 0 0,-6-6 140,2 2 0,-3-2-93,-1-2 0,0-1 71,0-2 1,-6 0-258,-6-4 1,0 0 141,-7-4 0,3-1-697,-3 1 0,0-1 353,-3-3 0,-1-1 618,0-3 0,-5-2 0,-1 3 0</inkml:trace>
  <inkml:trace contextRef="#ctx0" brushRef="#br0" timeOffset="85">9948 4123 8044,'0'-6'1614,"0"-5"-652,0 10-661,0-4 0,0 8-24,0 4 1,0 6-40,0 10 1,0 8 131,0 4 1,0 7-61,0 0 0,3 2-189,1 2 0,0-2-1,-4-2 0,0 1-48,0-5 0,1-4-271,3-3 1,-3-6 163,3 2 1,-3-4-511,-1-4 1,4-3 62,0-4-37,0-1 1,-4-3-144,0-1-522,0-4 0,0 1 1184,0-8 0,0-2 0,0-6 0</inkml:trace>
  <inkml:trace contextRef="#ctx0" brushRef="#br0" timeOffset="86">9890 4112 8119,'7'-18'0,"-1"1"428,-2 6 0,-1-1-79,4 1 1,1 3-553,3 1 442,1 4 0,-1-6 442,0 6 1,2-1-395,2 4 0,3 0-67,5 0 0,0 0-209,0 0 0,-1 1 117,1 3 0,0-2-239,0 6 0,-5 0 115,-3 3 1,-2-3-79,-2-1 0,-3 1 25,-1 3 1,-4 1 16,1-1 1,-3 1-15,-1-1 1,-6 4-79,-6 0 1,-1 2-82,-6-2 1,0-1 85,-3 5 0,-5-1-9,0 1 1,1-3-118,3-4 1,1-1 561,3 1 1,0-5-160,8 1 1113,-3 0-1271,7 3 0,1-5 0,1-1 0</inkml:trace>
  <inkml:trace contextRef="#ctx0" brushRef="#br0" timeOffset="87">10633 3986 7982,'-7'5'465,"-3"1"-272,3 6 0,-3 0 348,-2 4 1,1 3-105,-1 7 0,1 0-54,-1 4 0,1 4-47,0 4 0,-1 4-77,1-4 1,3 6-272,1-3 0,4 5 133,-1 4 0,3-7-75,1 2 1,4-1 86,0 1 1,4 0-384,0-3 1,1-4 92,-1-8 0,2-2-51,-3-5 0,2-4-214,-1 0 1,2-9 177,-2 2 1,-2-5-488,2 1 0,-5 1 312,5-6 1,-4 1-1018,3-4 1436,1 0 0,8 0 0,2 0 0</inkml:trace>
  <inkml:trace contextRef="#ctx0" brushRef="#br0" timeOffset="88">10816 4386 8000,'0'-12'5,"0"1"1208,0-1 1,0 5 187,0-1-367,0 6-397,0-3-441,0 5 1,0 5-278,0 2 0,1 8 105,3 4 1,-3 8 53,3 4 0,-3 2 111,-1 1 1,4-4-795,0 1 0,1-6 336,-2 2 1,-1-3-630,2-1 0,-2-6 15,2-1 105,-3-9 34,4 3-847,-5-8 1591,0 8 0,0-9 0,0 4 0</inkml:trace>
  <inkml:trace contextRef="#ctx0" brushRef="#br0" timeOffset="89">10701 4363 8130,'0'-8'1192,"0"1"-729,0-1 0,2-2 84,1 2-308,4-2 1,4 4 340,1-6 0,3 5-297,0-1 0,5 4-43,-1-3 0,7 3-228,0-4 0,2 6 97,-1-2 1,-3 3-266,3 1 0,-3 1 88,-1 3 1,-6-2-495,-1 6 412,-4-1 1,-1 1-372,-4 0 237,-2-1 128,-5 0 1,0 3 84,0-3-12,0-2 90,0 6 0,-5-6 194,-2 2-248,-4 3 1,-1-3 563,-4 4-249,-1 1-110,-1-1 0,-2-3 305,4-1 0,1-3-127,4 4 1,1-5 453,2 5-759,3-5 1,5 3 19,0-2 1,0-2-12,0 6 1,5-2 64,3 2 1,7 2-132,4-2 1,2 1 32,2-2 0,0 3 24,0-2 1,0 2-45,0 2 0,-2-1-110,-2 0 1,-2 5-140,-6-1 0,-1 0 97,-2-4 0,1 1-174,-5-1 123,-1 1 73,-8 4 1,-1-3-230,-5 2 192,-6-2 57,-1-2 1,-4 1 157,-1-1 0,-4-1-287,0-2 0,-3 1-1,3-5 0,1 1-936,3-2 527,5-1 342,2 3 0,4-5 320,1 0 0,-1-5 0,1-2 0</inkml:trace>
  <inkml:trace contextRef="#ctx0" brushRef="#br0" timeOffset="90">11181 4100 8072,'0'-11'2244,"-5"-1"-924,4 1 45,-4 4-526,5 2-443,0 5 0,5 2-92,2 1 1,10 9 174,6 7 0,5 11 4,6 5 0,-1 7-75,-3-1 0,-2 0-403,-5 1 0,-1 0 60,-3 3 1,-4 1-204,-8 0 0,2-4 171,-5 0 0,0-2-568,-4 2 0,-1 1 276,-3-5 1,-2-3-367,-6-5 0,1-1 223,-1 2 1,-3-5-115,0-7 1,-2 2-419,2-6 1,2 0 371,-2-4 1,6 0-1796,2-4 2411,4-2 1,-2 0 0,5 2 0</inkml:trace>
  <inkml:trace contextRef="#ctx0" brushRef="#br0" timeOffset="91">11843 4488 7993,'0'-7'1396,"0"-1"1,2 6 159,2-2-1749,-3 3 33,9-5 1023,-9 5-537,14-4 1,-7 5-1,9 0 384,-1 0-427,2 0-58,5 0-100,5 0 0,-4 0-32,2 0 0,2 0-163,-1 0 0,0 0-919,-5 0 901,1 0 1,-4 0-2021,0 0 913,-5-5 574,-2 4-1670,-2-4 2291,-9 5 0,4-5 0,-5-2 0</inkml:trace>
  <inkml:trace contextRef="#ctx0" brushRef="#br0" timeOffset="92">11809 4660 9889,'17'0'2608,"-1"0"-2171,3 0 0,-1 0-159,-3 0 1,4 0-44,8 0 1,-2 0 864,6 0 0,-5-4-1130,5 0 0,-5 0-1122,5 4 1,-6-4 1151,2 1 0,2-1 0,0 4 0</inkml:trace>
  <inkml:trace contextRef="#ctx0" brushRef="#br0" timeOffset="93">14436 4066 7959,'0'-18'-370,"0"2"259,0 4 1,4 5 977,0-1 0,-1 4 313,-3-4-2,0 6-784,0-3 1,4 11-278,0 6 1,0 5 99,-4 10 1,1 4-32,3 7 0,-3-3-330,3 3 0,-1-2 217,0-2 0,0-1-999,4-3 1,-4 2 474,1-5 1,1-4-1752,-1-4 2202,5-5 0,-3 7 0,5-3 0</inkml:trace>
  <inkml:trace contextRef="#ctx0" brushRef="#br0" timeOffset="94">14973 4134 8054,'-7'-12'1498,"2"-4"-1287,5 15 1,0 1 191,0 8 1,-1 7 421,-3 4 1,-2 8-429,-6 3 0,1 11-151,0 1 1,-6 8-199,-2-4 1,-1 4 18,1-1 1,-3-3-388,3-1 1,1 1 222,-1-4 0,5-3-724,-1-1 1,4-7 78,3-5 0,-1-1-324,5-3 1,1-4-416,3-3 1481,0-2 0,-5-1 0,-2-1 0</inkml:trace>
  <inkml:trace contextRef="#ctx0" brushRef="#br0" timeOffset="95">14904 4660 8054,'4'-9'0,"0"-3"0,3 6 1066,-3-9 0,5 7-433,-1-7 0,3 9 40,4-6 0,-1 3-236,5-2 1,2 3-47,5 1 1,-2 3-409,3-4 1,-2 6 81,2-2 0,-7 3-252,3 1 1,-7 0 226,-1 0 1,-3 5-208,0 2 1,-6 0 78,-2 0 0,1 1-428,-1 3 0,0-3 153,-4 0 1,-4-1 61,0 5 1,-5-1 251,2 0 1,-5 1-75,-3-1 0,2 1 219,-2-1 0,2 1-65,2-1 0,-1 0 208,1 1 1,1-5-69,2 1 0,-1-4 178,6 3-31,-1-4-33,4 7 76,0-9-265,5 10 0,1-9 156,6 6 1,0-6-127,4 2 0,-2 1 42,5-1 0,0 5-51,3-2 0,-3 0-53,1 0 0,-1-3-102,3 4 1,-4-1 113,-3 5 0,-2-5-172,-2 1 1,-4 0 34,-3 3 0,-3-3-138,-1-1 0,-1 1 49,-3 3 0,-9 1-238,-10-1 1,-1 1 130,-6-1 1,-1 0-393,-3 1 0,0-2-247,-1-2 0,-3 1 28,0-6 689,0 1 0,-1 1 0,-2 2 0</inkml:trace>
  <inkml:trace contextRef="#ctx0" brushRef="#br0" timeOffset="96">14013 4488 8011,'0'-11'4782,"5"5"-4689,-3 1 1418,3 5-1971,0 0 0,-3 1 460,6 3 0,0 7 0,3 7 0</inkml:trace>
  <inkml:trace contextRef="#ctx0" brushRef="#br0" timeOffset="97">12883 4043 8084,'-5'-11'-361,"3"3"301,-1 0 0,-2 5 830,1-5 1,0 4-225,4-4 1,-1 5 5,-3-5 0,3 4 209,-3-3-484,2 4 1,4-6-113,2 5 1,-2 1 69,6 3 0,-1-2-103,5-1 0,-1 1 78,1-2 1,3 3-168,0 1 1,5 0 73,-1 0 1,3 0-162,1 0 0,0 0-47,-1 0 0,-2 1-43,-1 3 0,-7-1-163,0 4 0,-2 1 132,-6 3 0,-1 1 34,-3-1 1,-1 1 85,-3-1 0,-3 1-113,-9-1 1,3 4 64,-6 0 0,1 1 132,-1-5 0,-2 1-114,6-1 0,-1-1 157,0-2 0,8 1 415,-4-6-203,3 6-221,3-7 0,1 4 14,5-2-1,0-3 1,5 5-18,3-2 1,2-3 91,1 3 1,6 1-71,2-1 0,-2 4-38,2-5 0,-1 5-39,1-4 1,-1 4-131,-3-5 1,-2 6-178,2-1 219,-2 2-75,-7 6 1,-1-3 113,-5 2 1,-1 2-144,-3-2 0,-3 2 37,-9-2 0,0-1 25,-3 5 1,-3-5-68,3 1 0,-2-2-163,-2-2 1,5 1-216,3-1 0,2-1 210,2-2 0,4-2-1532,4-2 932,-4-3 951,6 4 0,1-5 0,6 0 0</inkml:trace>
  <inkml:trace contextRef="#ctx0" brushRef="#br0" timeOffset="98">13385 4146 8006,'7'-18'2079,"-2"2"-786,-5 4-1097,0 6 1,0 2 107,0 8 0,-4 3 162,0 9 0,-5 3-342,2 7 1,-5 3 69,-3 6 1,2 0-253,-2 3 1,-1-2 86,0 2 0,0-3-420,1 0 0,2 2 218,-2-3 1,2 1-393,2-8 1,-1 0 262,1-5 1,1 0-196,2-3 1,-1-2-89,5-6 1,-1-1-960,1-2 1544,3 2 0,-4-4 0,5 6 0</inkml:trace>
  <inkml:trace contextRef="#ctx0" brushRef="#br0" timeOffset="99">13374 4500 7905,'6'-12'857,"-1"6"0,-5 0-68,0 2-514,0 3 1,-1-4 133,-3 5 0,3 5-133,-3 2 1,-1 3-241,1 2 1,-1 1 129,1 2 0,3 1-131,-3 3 1,-1 2-105,1-6 0,1 4-173,3-4 0,0 4-744,0-4 549,0 1-102,0-5 281,5 0 1,1-4-20,5-3 1,1-3 0,-1-1 1,-2 0-296,3 0 1,-7 0 90,6 0 1,-2-4 479,2 0 0,1-5 0,-1 3 0</inkml:trace>
  <inkml:trace contextRef="#ctx0" brushRef="#br0" timeOffset="100">13488 4660 7905,'0'-7'2104,"0"-3"-1195,0 9 486,-5-4-946,4 5 0,-4 1-84,5 3 0,0 4-148,0 7 1,-4-3-47,0 4 0,0 1-20,4 3 1,0 1-132,0 2 0,0-2-331,0-1 1,0 1 282,0-2 0,4 3-838,0 1 0,0-4 416,-4 0 1,0-5-560,0 1 0,0-6-185,0-2 247,0-4 947,0 7 0,5-9 0,1 4 0</inkml:trace>
  <inkml:trace contextRef="#ctx0" brushRef="#br0" timeOffset="101">13499 3986 8003,'-6'-22'0,"2"3"0,3 3 1904,1 4-653,0 6 1,1 1-602,3 5 1,-1 2-281,4 6 1,2 6-144,6 13 0,-1 7 227,5 8 0,0 5-161,4 6 0,-4 0-577,0 8 1,-5-2 420,2-2 1,-4-4-84,0 0 0,-6-2-377,-2-1 1,1-1 296,-1-7 1,-1-5-428,-3 1 0,-3-9 201,-1 5 1,-4-7-396,4 0 0,-3-3 243,3-1 0,-5-1 0,2 1 0,0-4-180,0 0 1,3-5 176,-4 1 1,1-1-1132,-5 2 1538,1-4 0,-1 5 0,1-6 0</inkml:trace>
  <inkml:trace contextRef="#ctx0" brushRef="#br0" timeOffset="102">12780 3917 8023,'0'-11'0,"-1"0"0,-3-1 0,3 4 1268,-3 1-319,3 4 321,-5-2-832,5 5 1,-9 3-50,2 4 0,2 6-98,-2 10 0,1 6-18,-5 5 1,2 7-243,3 8 0,-2-2 85,5 3 1,-4 6-356,5 1 1,-1 3 410,4-3 1,0 0-555,0 0 0,5 4 188,2 0 1,9 1-221,3-1 0,2-8-31,2 0 0,1-4 141,3-4 1,-3-5 317,3-6 0,-3-5-89,-1-6 0,-4-4-456,0 0 1,-2-6 185,2-2 0,3-1-281,-3-6 1,3 0 625,0-4 0,1 5 0,0 1 0</inkml:trace>
  <inkml:trace contextRef="#ctx0" brushRef="#br0" timeOffset="103">13591 3940 7968,'5'-18'0,"0"2"293,3 5 0,2 0-42,-3 4 1,4-3 284,0 2 0,-2-1-126,2 1 1,-2 0 23,6 4 1,-5-4-81,2 4 1,-7 1 501,6 3-596,-2 0 0,3 0-36,-1 0 1,-3 0-51,-1 0 331,1 0-611,3 5 148,-4 1 1,2 5-347,-6 1 1,0-1 100,-7 1 1,2 3-1,-6 0 1,0 4-194,-3-4 0,0 2 150,-1-2 1,5 2-141,-1 2 1,5 1 59,0-5 1,1 0 216,2-3 1,0-1-65,0 1 0,5-1 416,3 1 0,3-5-97,5 1 0,-2-6 42,5 2 1,-4-3-238,4-1 0,-5 0 110,1 0-61,-2 0 0,-2 0 0,1 0 0</inkml:trace>
  <inkml:trace contextRef="#ctx0" brushRef="#br0" timeOffset="104">1062 5676 8273,'0'-11'1208,"0"-1"-719,0 6 555,0 1-214,0 5-473,0 10 1,-4 4-104,1 13 0,-1 8 228,4 11 0,1 5-60,3 6 1,-3 0-536,3 0 0,-3 0 192,-1 0 1,1-5-188,3-2 1,-1-7-71,4-1 0,-3-7 149,4-1 0,-4-4-525,3-7 0,0-2-41,0-2-177,3-2 140,-3-11-247,-1-1-80,-1-5 1,-5-5 387,0-3 0,0-6 571,0-1 0,-5-5 0,-1 2 0</inkml:trace>
  <inkml:trace contextRef="#ctx0" brushRef="#br0" timeOffset="105">971 5859 8210,'-8'-18'0,"1"3"0,4-2 420,-1 2 0,3 0-84,1 4 0,0-1 99,0 1 0,1-1-20,3 1 0,2-1 72,6 1 0,4 0-238,3-1 1,8 1 13,3-1 0,3 2-142,2 3 1,3-2 125,0 5 1,0 0-305,-4 4 0,-1 5-74,-2 3 0,-5 2-140,-7 1 1,2 6 102,-6 2 0,-5 4-25,-6 3 1,-4 2 20,-4 3 1,-7 2 139,-9-3 1,-2 3-146,-5 1 0,-2-1 140,-5-2 0,-1 1-143,1-6 1,1-3 8,3-4 1,2-5-200,5 1 0,5-7-392,3-4-525,7-3 1287,3-1 0,15-10 0,3-3 0</inkml:trace>
  <inkml:trace contextRef="#ctx0" brushRef="#br0" timeOffset="106">1759 5642 8093,'-5'-18'302,"3"2"845,-3 4-228,5 6-266,0 1 0,-3 6-228,-1 3 0,-5 9 22,1 9 0,-2 6-211,-1 7 0,-1 8 69,1 2 0,-1 5-314,1-1 1,0 1-37,-1 7 1,2-2-428,2 5 0,0-2 478,4-5 0,0-2-368,4-6 1,0 0 152,0-3 0,5-7 32,3-4 1,2-6 66,1 2 1,4-7-66,1-1 0,3-5 92,-4 1 1,5-6-725,-1-1 939,-2-6 0,9 3 1,-2-5-1</inkml:trace>
  <inkml:trace contextRef="#ctx0" brushRef="#br0" timeOffset="107">2364 5927 7912,'-6'-22'12,"-3"3"-8,5 0 1,0 5 906,4-2 1,0 7-353,0 2 1,-5 0-79,-2 0 1,0-2-137,0 5 1,-5 0-237,-3 4 1,-7 5-98,0 3 1,-3 9 149,-5 5 1,0 6-34,-5 7 1,6 4 30,2 3 0,5 2-395,3 2 0,3-4 236,9 0 0,2-2-86,5 2 1,0-3 6,0-4 0,9-6 118,2-2 1,8-3 31,0-1 0,6-6-24,2-1 1,1-9-80,-1-3 0,-3-3 82,2-1 1,-2-1-304,-1-3 0,0-2-58,0-6 310,0 6 0,0-4 0,0 4 0</inkml:trace>
  <inkml:trace contextRef="#ctx0" brushRef="#br0" timeOffset="108">2832 5665 8046,'-5'-12'-381,"4"1"254,-3-1 1769,3 6-474,1-4-100,0 9-629,0-4 1,0 15-114,0 5 0,0 8 176,0 7 0,0 6-109,0 10 1,0 4-268,0 4 1,1-2-117,3 1 0,-1-4-230,4 5 1,-3-10 254,4 2 0,-5-7-611,5 3 0,-4-6 150,3-2 1,-3-1-74,4-7 1,-6 0-196,2-7 262,-3 2 0,-1-8-1195,0 2 1348,0-7 1,2-3 278,2-5 0,-3 0 0,4 0 0</inkml:trace>
  <inkml:trace contextRef="#ctx0" brushRef="#br0" timeOffset="109">3175 5882 8040,'0'-18'0,"0"1"301,0 6 1,0 3 1019,0 1-789,0 4 300,0-2 322,0 5 0,0 10-792,0 6 0,0 5-131,0 6 0,0 6-108,0 5 1,4 5 61,0-1 0,1-3-374,-2-1 0,-1 0 189,2-3 1,1 0-758,-2-8 1,1-1 355,-4-3 0,4-1 181,0-3 0,0-3-75,-4-4 1,3-5 294,1 1 0,5 0 0,-2 3 0</inkml:trace>
  <inkml:trace contextRef="#ctx0" brushRef="#br0" timeOffset="110">3518 5813 8160,'-2'-14'133,"-1"3"1,1 6 1762,-2-3-1294,3 6 1,1-2 37,0 8 0,0 3-191,0 8 0,0 4 0,0 8 0,0 7-128,0 8 1,0 3-140,0 0 0,1 1-191,3 0 1,-1-6-333,4-2 0,1-2-1064,3-2 0,-3-5 736,0-2 1,-4-8-1646,3-4 2314,-4-2 0,7-2 0,-4 1 0</inkml:trace>
  <inkml:trace contextRef="#ctx0" brushRef="#br0" timeOffset="111">3221 6190 7962,'-7'-5'519,"2"2"-141,5-4 1,2 4 221,1 0 0,1 0-146,8-1 0,-2 3-140,9-3 0,2 2-209,10-2 1,-1 1 78,8-4 0,2 3-722,-2-4 0,1 6 349,-1-2 1,-4-1-962,1 1 0,-2 0 1150,-7 4 0,1-5 0,-4-1 0</inkml:trace>
  <inkml:trace contextRef="#ctx0" brushRef="#br0" timeOffset="112">3815 5825 8032,'-11'-18'2006,"4"3"-824,2 2-216,5 7-553,0 1 1,0 15 25,0 5 1,0 6-164,0 6 1,1 2-19,3 6 1,-3 3-26,3 0 1,1 5-4,-1-1 0,1-3-570,-1-1 0,-3-2 271,3-2 0,1-4-1123,-1 1 1,1-11 58,-2-1 1,-1-5-1358,2-2 2490,2-6 0,0 4 0,6-4 0</inkml:trace>
  <inkml:trace contextRef="#ctx0" brushRef="#br0" timeOffset="113">4043 5802 8134,'0'-12'0,"-4"1"2607,0 0-1183,1 4-1171,3 2 1,1 8 293,3 4 1,-3 7-117,3 13 0,1 7-198,-1 8 1,3 4 21,-3 3 0,0-2-158,-4 3 1,0-3 89,0-2 1,0-4-570,0-3 0,0-4-230,0-3 1,0-5-1557,0-7-16,0 3 912,0-9-350,0 3 1622,0-10 0,-5 0 0,-2-6 0</inkml:trace>
  <inkml:trace contextRef="#ctx0" brushRef="#br0" timeOffset="114">3780 6202 7918,'-10'-6'0,"3"-1"1380,1-3 1,8 0-695,2 2 1,2-1-340,5 5 0,6-3-240,2 3 1,7-5 124,5 1 0,3 2-944,4-2 0,-2 2 440,2-2 0,-3 0 272,0 4 0,-1 0 0,0 4 0</inkml:trace>
  <inkml:trace contextRef="#ctx0" brushRef="#br0" timeOffset="115">4260 5585 7956,'-11'-17'2004,"4"5"-1189,3-4-608,3 9 1567,1-3-1225,5 8 0,-2 0 692,4 9-628,1 6 49,3 10-219,6 5-325,1 6 0,5 12 322,-1 7 1,0 3-155,-3 1 1,1 0-633,-5 0 0,-1 4 449,-6 0 0,1-4-897,-5-4 453,0-9-602,-4 5 1005,0-8-1565,0 4 764,0-4 169,0 3-1230,-6-8 1227,5 3 0,-9-8 573,2-1 0,1-1 0,-2 2 0,0-4 0,1-3 0</inkml:trace>
  <inkml:trace contextRef="#ctx0" brushRef="#br0" timeOffset="116">6053 5802 8054,'-11'0'142,"3"0"103,0 0 0,5 1-11,-5 3 0,0-2 29,-3 6 0,0 3 174,-1 5 0,-3 4-82,0-1 1,-6 4-142,2 4 1,-2-2 17,-2 5 0,-4 1-253,1 3 0,-1-3-12,4-1 1,0-5-107,0 2 1,-3-4 109,-1-4 0,0-3 8,5-4 0,-1-5-154,0 1 0,0-5 89,0 0 0,0-3-94,1-3 0,0-5 32,3-7 0,-1 1-90,4-5 1,1 0 47,4-4 0,4 0 279,4 0 1,1-3-59,2-1 1,0 4 55,0 4 1,2 9 187,1-2 1,4 5-87,4-1 1,2 4 411,2 8 1,4 4-189,8 7 1,7 7 289,8 4 0,-1 5-275,0-5 0,1 2 36,4-1 0,-2-3-470,-2 3 1,1-3 96,-4-1 0,-1-6-348,-4-1 1,-5-4 244,-2 0 0,-3-5-2500,-1 1 2512,-6-5 0,5-3 0,-4-7 0</inkml:trace>
  <inkml:trace contextRef="#ctx0" brushRef="#br0" timeOffset="117">12940 5642 8052,'0'-12'325,"0"6"0,0 0 239,0 2-173,0 3 1,0-3 181,0 8 0,0 7-175,0 8 1,1 4-142,3 4 0,-3 2-11,3 5 0,1 0-198,-1 1 1,1-1 87,-1 0 1,-3-1-39,3-2 1,1-2-209,-1-3 1,0-3-362,-4 0 0,3-4-1057,1-4 13,0-2 1515,-4 4 0,5-6 0,1 0 0</inkml:trace>
  <inkml:trace contextRef="#ctx0" brushRef="#br0" timeOffset="118">13225 5768 8026,'0'-7'1645,"0"3"-1167,0 8 1,0 3 184,0 4 1,-1 9-235,-3 3 1,-3 11-339,-9 1 0,2 5-70,-5-2 0,5 5-12,-1-1 1,-1-1-629,1 1 1,1-7 424,6 0 1,-1-1-862,5-4 0,-1-6 456,1-1 0,3-7-647,-3-1 1246,3-3 0,1 0 0,0-1 0</inkml:trace>
  <inkml:trace contextRef="#ctx0" brushRef="#br0" timeOffset="119">13203 6133 7904,'5'-6'-332,"-4"-4"1,8 3 1304,-5-4 1,4 4-405,0 4 1,-2-2 190,2 1 1,1-1-265,6 1 1,-1 3-59,5-3 1,-1 2-138,1 2 0,-3 0-260,-4 0 1,-2 6-483,-2 1 1,-3 8 358,-5 4 1,-3 4-100,-4 4 1,-2-2 87,-10 6 1,0-5-402,-4 5 1,1-6 104,3 2 1,-1-3 37,5-1 0,-1 0 278,5 0 1,1-6 184,2-1 0,3-4 140,5 0 1,0-5 19,0 1-128,0-6 1,3 7 7,4-5 0,1 0 225,7-4 1,3 0-55,1 0 0,-1-1-235,1-3 0,-2 3-343,2-3 0,2-1-546,-6 1 0,0 0-1280,-3 4 2081,-1-5 0,1-1 0,-1-6 0</inkml:trace>
  <inkml:trace contextRef="#ctx0" brushRef="#br0" timeOffset="120">13602 5562 7934,'0'-18'2083,"0"2"-842,0 4-749,0 6 265,0 1-185,0 5 1,0 6 85,0 6 1,5 5-245,3 10 0,0 3 174,3 9 1,-2 2-153,6 9 0,-1-3-179,1 2 1,-2 3-306,2 2 1,-3 2-87,-5 1 0,2-2 185,-5-1 1,0-3-243,-4-6 189,0 1-773,-5-5 1,0 0 356,-3-6 1,-2 1 7,2-5-1446,-2-3 593,-6 0 411,3-5-1312,-4-6 971,1 5 486,3-9 707,-3 3 0,-1-4 0,-1-1 0</inkml:trace>
  <inkml:trace contextRef="#ctx0" brushRef="#br0" timeOffset="121">12769 5699 7947,'5'-18'1696,"-4"2"-751,4 4-303,0 6 414,-4-4-647,-1 9 0,-6-3-372,-5 8 0,-6 8 58,-2 11 0,-3 9-65,0 6 1,4 9-31,3-1 0,2 7-415,1 0 1,6 4 54,2 4 0,3-2 183,1 1 1,6-5-363,6-2 0,4-4 183,7 0 0,4-7-48,-1-4 1,6-3 258,-1 0 1,2-7-914,1-6 1058,-5-4 0,3-5 0,-6 0 0,0-2 0,-2-2 0</inkml:trace>
  <inkml:trace contextRef="#ctx0" brushRef="#br0" timeOffset="122">12986 6636 7972,'34'0'0</inkml:trace>
  <inkml:trace contextRef="#ctx0" brushRef="#br0" timeOffset="123">13922 5630 7869,'0'-27'543,"0"4"1,4 5-138,0 7 0,5 3-127,-2 0 1,-1 5-56,2-5 0,0 4 627,3-4 1,1 5-238,-1-5 1,2 6-127,2-2 1,-1 2-195,5 2 1,-5 0-60,1 0 0,-2 2-211,-2 2 0,-1 2 92,-2 5 1,-3 1-57,-5-1 0,0 4 103,0 1 0,-5 4-519,-3-1 0,-3 2 43,-4 2 0,-3 0-33,-5 0 0,0-1 90,0-3 0,6 1 118,1-5 1,4 4 166,0-4 1,2 1-187,3-5 281,-4 0-119,10 1 101,-4-6 0,10-1-29,3-5 1,3 0 119,4 0 1,-1 0-464,5 0 1,-1-3 112,1-1 1,1-1-915,-4 1 1,0 3 493,-1-3 1,-2 1 572,2-1 0,-2 3 0,-2-4 0</inkml:trace>
  <inkml:trace contextRef="#ctx0" brushRef="#br0" timeOffset="124">14265 6007 7960,'6'0'3711,"4"0"-2288,-9 0-346,5 0 1,-5 0 76,3 0-1562,-3 0 0,5 0-438,-2 0-363,-3 5 1209,4 2 0,-5 4 0,0 1 0</inkml:trace>
  <inkml:trace contextRef="#ctx0" brushRef="#br0" timeOffset="125">14938 5619 7898,'0'-18'13,"0"2"379,0 4 1,0 1 327,0 0 402,0 4 456,0-3-614,0 9-581,0 11 0,-3 5-160,-1 16 0,0 3-54,4 4 0,0 4 82,0-4 0,1 1-277,3-1 0,-3-2-290,3 2 0,-1-3-379,1 0 0,-3-6-15,3-2 0,-3-5-641,-1-3 1,4 2 1350,0-6 0,4 0 0,-1-3 0</inkml:trace>
  <inkml:trace contextRef="#ctx0" brushRef="#br0" timeOffset="126">15224 5768 7907,'6'-6'1896,"-1"0"-1325,-5 0 1,0 3-459,0 11 1,0 5 15,0 9 0,-5 6 450,-2 3 0,-7 7-235,-1 4 0,-4 6-229,3 1 1,-4 5-287,1-5 0,2-3-93,2-4 0,0-2-724,4 2 1,-3-4 522,6-7 1,2-3-638,-2-5 1,6-6 1101,-2-1 0,2 1 0,2 1 0</inkml:trace>
  <inkml:trace contextRef="#ctx0" brushRef="#br0" timeOffset="127">15281 6179 7857,'5'-12'440,"3"1"1,6 1 438,1 2 0,0-2-354,-3 2 0,3 2 328,0-2 1,2 5-329,-2-5 1,-1 5-266,5 0 1,-5 1-166,1 2 1,-2 0-199,-2 0 0,1 2 151,-1 1 0,-5 0-69,-2 5 1,-3-5-507,-1 5 1,-1 0 262,-3 3 1,-3 0-64,-9 1 1,-1 3 36,-6 0 0,0 1 431,0-5 0,4-1-101,0-2 0,5 2 702,-1-3-241,7 4 27,3 0-212,5 0 0,5 0-43,3-4 1,3 0 77,5-4 1,-2-1-95,5 1 1,-5-1-232,1-2 0,1 0 105,-1 0 1,1 1-146,-5 3 1,1-3-107,-1 3 0,-3 1 119,-1-1 0,1 5-52,3-2 0,-1 3 84,-2 2 1,1-1 71,-5 1 1,3 3-79,-3 0 0,0 5 175,-4-1 1,-1-1-82,-3 1 0,-6 0-244,-6 4 1,-4-4-827,1 0 1,-6-5 503,-2 1 1,-3-2-521,3-1 1,-5-2 966,2-3 0,-8 3 0,-3-3 0</inkml:trace>
  <inkml:trace contextRef="#ctx0" brushRef="#br0" timeOffset="128">11604 6087 7834,'-5'-6'1386,"3"1"-499,-3 5 12,5 0-459,5 0 1,2 0 165,4 0 1,0 0-179,1 0 0,1 0-94,2 0 0,-1 0-66,5 0 0,0 0-169,4 0 1,-1-4 115,1 0 1,0-3-347,0 3 0,2-4 60,-2 4 0,1-1-152,-8 2 1,3 1-2138,-4-2 1082,0 3-1158,-4 1 2436,-4 0 0,-7 5 0,-7 2 0</inkml:trace>
  <inkml:trace contextRef="#ctx0" brushRef="#br0" timeOffset="129">11569 6327 8819,'13'0'1886,"2"0"0,-1 0-1046,5 0 0,4-4 650,4 1 1,6-5-707,1 4 0,-2-5-290,6 2 1,-6 2-149,2 1 0,-1-1-2001,-7 1 1,1 0 1654,-4 4 0,0 5 0,0 1 0</inkml:trace>
  <inkml:trace contextRef="#ctx0" brushRef="#br0" timeOffset="136">1199 11729 7935,'-6'-11'606,"1"-1"2,5 1 264,-5 0-566,3 4 0,-3 1 562,5 2-394,0 3-297,0 6 1,-3 5 228,-1 13 1,-1 0-129,1 11 0,3-1-216,-3 9 0,3 1 140,1 6 1,0 0-401,0 4 1,0-4 105,0 5 0,3-6-41,1 1 0,0 0 119,-4 0 1,4-3-53,0 0 0,3-3-154,-3-9 1,4-2 47,-5-9 0,5-2 155,-4-2 1,1-6-68,-1-6-415,-3-4 319,4 2 0,-5-6-331,0-3 1,-1-2-261,-3-6 0,1 0-1038,-4-4 1809,-1 4 0,-8-10 0,-2 4 0</inkml:trace>
  <inkml:trace contextRef="#ctx0" brushRef="#br0" timeOffset="137">971 11843 8069,'0'-11'53,"4"0"148,-1-1 1,6 1 11,-1-1 1,2 0 19,1-4 1,6 4 190,2-4 0,-1 4-48,1 0 1,5-3-20,6 0 0,3 0-109,2 3 1,3 5 82,0-1 1,4 6-141,-4-2 1,4 2-72,-4 2 1,-4 6-120,-4 1 1,-4 8 65,0 4 0,-7 3-33,-3 1 0,-4 3-2,0 1 0,-6 4-170,-2-5 1,-4 5 38,-4-5 0,-6 5 158,-5-5 0,-9 5-33,1-4 0,-8-5 10,1-3 1,-7-1-90,-1 1 0,-4-2 99,4-6 1,-4-1-265,4-2 1,5-3 82,6-5 1,3 0-49,2 0 1,4 0-213,3 0 1,7-5-255,4-3 1,8 2-44,4-2 0,8 1-966,7-5 1658,5 1 0,11-6 0,2 0 0</inkml:trace>
  <inkml:trace contextRef="#ctx0" brushRef="#br0" timeOffset="138">2136 11569 8057,'0'-17'344,"0"1"1,-4 7 233,0 2 688,0 4-387,4-7-442,-5 9 0,-1-4-121,-6 5 0,4 6-55,-4 6 0,3 4-29,-6 7 0,-3 10 29,-1 5 1,-2 3-120,-2 4 0,0 3-217,0 10 0,4-1 79,0 0 1,5 4 44,-1 0 1,7 0-311,4-4 1,4-3 153,4-4 1,3-2-78,4-10 0,6 0 238,2-4 1,-2-4-85,2-4 0,-1-3 204,1-4 0,3 1-118,-3-4 1,-1-1-165,1-4 1,-5 1 471,1-1 1,-1-1-779,1-2 0,-2 1-33,2-5 0,-2-1-422,-2-3 1,0 0-137,1 0 0,-5 0 1005,1 0 0,0 0 0,3 0 0</inkml:trace>
  <inkml:trace contextRef="#ctx0" brushRef="#br0" timeOffset="139">2467 11855 7979,'0'-6'2009,"0"0"-1395,0 6 1,0 6-133,0 1 0,0 12-137,0 4 1,1 9 84,3 2 1,-3 2-173,3 5 1,1 0-168,-1 1 1,4-4 43,-5-8 1,2 1-154,-1-8 0,-1 1-108,4-9 1,-3 0 39,4-3-130,-6-6 1,5-1-99,-3-5 185,-3 0 0,4-5-1,-5-3 0,0-2-207,0-1 0,0-4 55,0-1 1,-1-3 139,-3 4 0,1-9 203,-4 1 0,0-7-118,0-1 1,-2 2 130,5-1 0,-4 0-82,5 0 0,-5 6 85,4 5 0,0 5 103,4-1 1,0 6 392,0 1-272,0 6-78,0-3 1,0 6-288,0 3 0,5-2 159,3 6 0,3-2-155,5 2 1,-4 1 127,4-6 0,0 5-177,-1-4 1,4 3 67,-3-3 1,0 0-72,-1-4 1,-2 0-12,2 0 0,2-1-40,-2-3 0,5 1 87,-1-4 1,-2-1 13,-2-3 1,1-1 123,0 1 1,-1 0-78,-4-1 0,1 1 267,-1-1 0,-3 5 220,-1-1-97,-4 0 13,2 2-131,-5 1 0,0 14-219,0 2 0,-1 10 111,-3 1 0,3 6-195,-3 7 1,3 3 92,1 0 0,0 5-484,0-1 1,5 1-115,2-1 0,0-3-313,0-5 0,0-6 348,0-5 1,3-1-93,-2-7 0,-2 0-1063,2-3 1671,0-1 0,3 0 0,0 1 0</inkml:trace>
  <inkml:trace contextRef="#ctx0" brushRef="#br0" timeOffset="140">3164 12449 7878,'0'-12'587,"-4"-3"168,0 0 0,0-5-153,4 1 0,4 1 20,0-1 0,0-5-101,-4-7 1,1-2-124,3-1 1,-3-4-167,3 0 0,1-2-16,-1 2 1,3 3-139,-3-3 1,4 3 14,-5 5 1,5 0-65,-4 7 1,0-1 85,-4 8 0,3-3-169,1 4 0,0 4 17,-4 3 1,1 2 16,3-2 1,-3 2-18,3 2 91,-2 3 0,3-3 0,2 8 1,0 3-52,0 9 1,5 3-99,3 7 1,1 9 168,0 6 1,-2 6-263,5 7 1,0-5 79,3 8 1,-4-11 91,-3 0 1,2-8-194,-2 0 1,2-4 80,-2-4 1,-2-3 118,2-8 0,-3-2-219,0-6 1,-1 0-295,1 1 0,-5-6-1468,1-2 1374,-6-3-1577,4-1 1950,-6 0 1,-11 0-1,-1 0 1</inkml:trace>
  <inkml:trace contextRef="#ctx0" brushRef="#br0" timeOffset="141">3186 12335 7818,'0'-12'19,"3"6"-16,5 2 0,0-1 3,11 1 2878,-5 0-1887,8-1 0,-3 3-10,8-6-1276,2 0 286,5 2 1,-5-3 151,-2 5 1,1-3 168,-1 3-318,-1 0 0,-3 4 0,0 0 0</inkml:trace>
  <inkml:trace contextRef="#ctx0" brushRef="#br0" timeOffset="142">3929 11855 7956,'-4'-12'-950,"0"1"815,-5 0 1273,8-1-685,-9 6 0,9-1 644,-3 4-302,-3 1 6,6-3-409,-4 5 0,5 5 31,0 3 0,0 12-144,0 7 1,0 6 153,0 5 0,5 3-57,3 4 1,1 1-337,-2 0 1,3-4-156,-2-1 0,1-4-160,-1 1 1,0-3 41,-4-5 1,4-6-168,-4-5 1,3-5-507,-3 1 264,0-2-1245,-4-7 644,0-1-202,0-5 1445,0-5 0,-5-1 0,-2-5 0</inkml:trace>
  <inkml:trace contextRef="#ctx0" brushRef="#br0" timeOffset="143">3712 11866 7956,'0'-23'80,"1"4"126,3 0 1,2 4 40,6-4 1,-1 5-26,0-1 1,6 2 273,2 2 0,4-1-82,3 1 1,4 1-31,4 2 1,1-1-136,4 6 0,-4-5-54,3 4 0,0 5-103,-4 7 1,2 3-182,-9 5 1,-5 1-83,-2 6 1,-12 4 103,0 0 1,-7-1 22,-5-3 1,-4 4-53,-11-1 1,-3 5 87,-12-5 0,2 1-51,-6-4 0,0-5 8,4-3 0,-1 0-917,13-3 0,-1-2 114,11-6 854,-2-3 0,13-1 0,-4-7 0</inkml:trace>
  <inkml:trace contextRef="#ctx0" brushRef="#br0" timeOffset="144">4694 11980 7898,'-11'0'-662,"3"0"798,0 0 566,6 0 0,-5 0 274,4 0-263,1 0-458,-3 0 0,7 0-20,1 0 1,4 0 117,4 0 1,6 4-94,2 0 1,7 1 86,5-1 0,3-3-117,4 3 1,1-3-14,3-1 0,3 0-59,-3 0 0,1 0-115,-1 0 1,1-3-179,-5-1 1,-1-1 152,-7 1 1,-2 3-485,-5-3 1,-5-1 215,-3 1 1,-2 0-478,-2 4 1,-3-4-440,-1 0 501,-4 1 0,2 1-918,-5-1 1583,0 1 0,0-8 0,0 4 0</inkml:trace>
  <inkml:trace contextRef="#ctx0" brushRef="#br0" timeOffset="145">4728 12255 7847,'-5'-7'-346,"4"1"144,-3 2 1818,3 3-456,1-4-646,0 5 0,5 0-58,3 0 0,3 0-184,4 0 1,3 0-12,5 0 1,0 0-33,-1 0 1,6 0-14,3 0 0,-1-4 14,5 0 0,-4-3 17,7 3 0,-1-5-127,1 1 0,-7 2-137,-1-2 1,-2 4-434,-5-3 0,-2 4 295,-5-1 1,-7 3-1612,2 1 781,-7 0 184,6 0 0,-10 0 589,0 0 0,-5 0 0,-7 0 1</inkml:trace>
  <inkml:trace contextRef="#ctx0" brushRef="#br0" timeOffset="146">5162 11706 7956,'0'-11'858,"0"0"554,-5 4-490,4 2 534,-4 5-530,5 0-765,-5 10 0,2 3 118,-4 10 0,-1 6 85,-3 5 1,-1 9-199,1 7 0,2 3-125,-3-3 1,4 3-195,-8-4 1,4 1 180,0-4 0,1-6-371,-1-2 0,5-3 171,-1-5 0,6-2-83,-2-5 1,2-4-49,2 0-391,0-5 51,0 2-212,0-4-887,6-6 1742,0-1 0,5-10 0,1-1 0</inkml:trace>
  <inkml:trace contextRef="#ctx0" brushRef="#br0" timeOffset="147">5973 11752 8036,'-6'0'670,"1"5"0,5 1-426,0 6 1,0 4 187,0 3 0,-4 4-171,0 4 0,-1 2-67,1 5 0,2 4-90,-6 1 1,2 2 98,-2-3 0,-1-1-277,5-6 1,1 0 94,3-4 1,1-2-240,3-5 0,2 0 123,5-5 0,6-1 19,2-6 0,3-3 140,0-5 0,5-2 118,0-1 0,8-5 119,-1-7 0,2-3-64,-6-5 0,3 0 122,-2 0 1,1-3-34,-2-1 0,-2-5 54,-5 2 1,-5-2-2,-3 2 0,-4-7-446,-3 3 1,1-7-103,-5 3 0,-1 1-157,-3 7 0,-5-2 53,-2 5 0,-5 2 148,-3 6 1,-3 4-699,-5 7 0,-8 3 319,-4 5 1,-10 6-801,-1 6 1,-3 2-1030,-1 9 2333,8-3 0,-9 4 0,11-2 0,1 6 0,-1 6 0</inkml:trace>
  <inkml:trace contextRef="#ctx0" brushRef="#br0" timeOffset="148">5790 12038 7941,'-6'0'0,"0"0"479,2 0 165,3 0 75,-4 0-452,15 0 0,-1 0 533,10 0 0,0 0-304,3 0 1,10 0 146,2 0 0,8 0-274,0 0 0,4-4-175,3 0 1,-2-4-389,3 5 0,-3-6 286,-2 1 0,-4 2-103,-3-2 1,-4 2 92,-3-2 0,-3-1-697,-5 5 1,-6-1-804,-1 2 437,-4 1 1,-4-3-779,0 5 1759,-6 0 0,3 0 0</inkml:trace>
  <inkml:trace contextRef="#ctx0" brushRef="#br0" timeOffset="149">6773 11444 7929,'0'-12'13,"0"1"1,0-1 1581,0 1-607,0 5 1349,0 1-1697,0 0 1,1 3-281,3-2 0,-2 4-86,6 4 0,-1 3 116,5 4 0,4 2 64,3 2 0,3 3-102,1 5 1,0 3-247,-1 1 1,1 5 130,0-2 0,0 4-288,0 4 1,-2 0 122,-2 8 1,2-3-483,-6 7 1,0 1-67,-3-2 1,-5 4 185,1-3 1,-6 3-153,2-3 1,-4 3 120,-4-4 0,1 3 34,-9-6 0,2 0 42,-9-12 1,0 5 116,-4-8 0,4-1-42,0-7 1,5-5-1159,-1-3-313,2-2 428,2-2 1,6-4 1313,5-4 1,0-12 0,5-3 0</inkml:trace>
  <inkml:trace contextRef="#ctx0" brushRef="#br0" timeOffset="150">8017 11946 7922,'0'-6'699,"0"1"620,0 5 0,6 0-920,1 0 1,5 0-32,3 0 1,-1 0-84,5 0 0,1 0-1,7 0 1,-2 0-139,6 0 0,-1 0-86,4 0 1,-3 0-494,-1 0 0,-1 0 319,2 0 0,-3-4-1040,-5 0 0,-4-3 557,0 3 0,-9 0-1622,1 4 2219,-7 0 0,1 0 0,-5 0 0</inkml:trace>
  <inkml:trace contextRef="#ctx0" brushRef="#br0" timeOffset="151">8017 12163 8006,'12'0'0,"-1"-1"346,1-3 0,3 3-46,0-3 0,7-1 511,1 1 1,-1-3-300,5 3 0,1-4 49,-1 4 0,3-3-162,-3 3 0,3-5-566,-3 1 1,1 2 22,-2-2 1,0 5-128,4-5 0,-3 4-288,3-3 1,-3 0 558,3 0 0,6-3 0,5 3 0</inkml:trace>
  <inkml:trace contextRef="#ctx0" brushRef="#br0" timeOffset="152">9297 11581 7989,'-5'-12'212,"-1"1"-141,-1-1 854,2 6-179,5-4-94,0 9 0,-4 1-200,0 7 0,0 5-41,4 3 0,-3 8-47,-1 7 0,0 8 67,4 4 0,0 4-291,0 3 1,0 2 98,0 2 1,0-2-469,0-5 1,0 0 219,0-1 1,4-3-470,0 0 1,3-9 256,-3 1 0,4-8-271,-5-3 1,5-6-807,-4-5-582,0-1-246,1-5 1143,-4 0 983,4-6 0,-10-6 0,-1 0 0</inkml:trace>
  <inkml:trace contextRef="#ctx0" brushRef="#br0" timeOffset="153">8988 11615 7902,'12'-23'0,"-5"0"67,1 0 19,-1 6 1,9-1 325,-1 3 0,5 2-42,-1-2 0,8 2 108,3 2 1,3-1-105,2 1 0,-1 1-74,0 2 1,2 2-82,2 2 0,-4 4-52,0 0 0,-1 2-28,-6 10 1,0 2-188,-5 9 0,-4 0-201,-3-1 1,-7 6 237,-4 3 1,-4 2-25,-4 1 1,-7 3 39,-8-3 1,-4 3-464,-4-7 1,-2-2 183,-5-1 1,1-4 10,2-4 0,2-3-5,2-4 1,8-1-136,0 1 1,5-6-358,3-2 1,3-3-4,1-1 763,4 0 0,-2 0 0</inkml:trace>
  <inkml:trace contextRef="#ctx0" brushRef="#br0" timeOffset="154">10279 11215 7913,'0'-17'1457,"0"1"-1106,0 9 0,-1 2 155,-3 5 1,-3 0-184,-4 0 0,-2 0 391,-2 0 0,1 5-236,-5 2 1,0 9-89,-4 3 1,-1 5-35,-3 6 1,3 6-83,-2 9 0,-2 5-379,1-1 1,13-19 0,0 0 220,0 0 1,1 1-1,2 2 1,0 0-52,-1 1 0,1 0 0,0 2 0,0 1 44,3-1 1,1 0 0,0-1-1,0-1-228,3-2 1,0 0 0,-1 27-238,5-2 1,5-1 131,3-7 0,3-3-95,5-4 0,-2-7 133,5-1 1,0-2 266,4-9 1,-1 2-140,1-6 1,0-2 182,0-2 1,-1-2 293,-3-2 0,-2-1-368,-1-2 1,-4-3 249,3-5 0,-2 0-82,-1 0-2977,-1 0 1299,-5 0 1459,-1-5 0,0-6 0,2-7 0</inkml:trace>
  <inkml:trace contextRef="#ctx0" brushRef="#br0" timeOffset="155">10496 11615 7896,'0'-11'-883,"0"-1"2043,0 1 34,0 4-785,0-3 0,0 8 778,0-6-352,0 6-193,0-4-352,0 22 1,0-2 106,0 12 1,1 7-187,3 2 0,-3 6 13,3 1 1,1 1-208,-1-1 1,3 3 72,-3-3 0,5-3-349,-1-1 1,-2-2 159,2-2 0,-1-5 111,5-2 0,-5-3-170,1-1 1,-4-6-312,3-1 1,-4-4-209,1 0-120,2-6 41,-5 4 475,4-8 0,-5 1-315,0-6 1,-3 0 153,-1-5 0,-4 1-240,4-5 1,-5 1 681,2-1 0,-3-4 0,-2-2 0</inkml:trace>
  <inkml:trace contextRef="#ctx0" brushRef="#br0" timeOffset="156">10347 11661 7934,'7'-12'0,"3"1"0,-8-1 549,6 1 1,-4 1-92,3 2 1,1-1 109,3 6 0,1-6-139,-1 1 1,2 2-42,2-2 0,3 4-235,5-3 1,0 3 66,-1-4 0,3 6-79,1-2 0,-2 3 92,3 1 1,-3 0-243,-1 0 1,-1 3-48,-3 1 0,1 6-151,-5 2 0,-4-1 22,-3 4 1,-2 2-71,2-2 1,-3 6-62,-5-2 1,-1-2 93,-3 2 0,-2-1 153,-6 1 1,0 3-26,-4-3 1,-1-3 91,-6-1 0,1 2 26,3-2 1,-1 0 222,5-3 1,-1-5-98,5 1 0,3-5 415,1 0-103,4 4-317,-2-6 1,6 4 112,3-5 1,4 0-90,7 0 0,3 0 26,5 0 0,1 0-68,2 0 0,0 4-22,4 0 0,-1 5-46,2-2 1,1 0-132,-6 0 1,1 5-154,-4 3 0,-2 1 97,-2 0 0,0-2-261,-7 5 1,2-4 137,-7 4 1,-2-4-210,-1 4 0,-4 0 103,-4 4 1,-3-4 22,-8 0 0,-4-1 207,-8 1 1,2 1 110,-6-5 1,1 1 400,-5-5 1,2-1-233,3-2 0,-1-3 455,9-5 0,-2 0-291,8 0 0,1 0-447,4 0 0,3-1 14,0-3 0,6-3-273,-2-4 0,7 0 196,0-1 193,11 1 0,-1-6 0,10-1 0</inkml:trace>
  <inkml:trace contextRef="#ctx0" brushRef="#br0" timeOffset="157">11786 11798 7849,'0'-18'0,"0"1"374,0 6 1,-3 0-29,-1-1 1,-1 6-24,1 2 0,1-1 226,-4 1-197,-1 0 1,-3 4-171,-1 0 0,1 2-66,-1 1 0,1 5 11,0 7 1,-5 4 53,1 8 0,0 2-214,3 5 0,5-1 41,-1-2 0,6 4-206,-2-4 0,3 4 122,1-4 1,0-3 9,0-2 0,6-3-387,5-4 0,1 2 90,3-6 0,2-5 286,-2-6 1,5 1-16,-1-1 1,3-2 186,0-6 1,1-2-113,0-5 0,-1-2 496,-3-2 0,1 1-83,-5-5 1,4 0 55,-3-4 1,-5 0-224,-3 0 0,-6-1-102,2-3 1,-3-1-306,-1-2 0,-5-3 141,-2 3 0,-7 2-179,-2 1 1,-4 4 54,1 4 0,-3 3-527,0 4 0,3 6 161,0 2 1,5 4-234,-2 4 1,7 3 171,2 9 0,4-2 588,-1 5 0,3 5 0,1 5 0</inkml:trace>
  <inkml:trace contextRef="#ctx0" brushRef="#br0" timeOffset="158">12140 11832 7808,'0'-18'16,"0"3"-7,0 2-2,0 2 1104,0 5-226,0 0 330,0 1-777,0 4 0,0-3-211,0 8 1,4 4-15,0 7 1,1 4 39,-1 8 0,1-1-40,3 9 0,0-4-306,-4 7 0,4-6 21,-4-1 1,3-5-48,-3 5 0,1-7-115,-1-1 0,-3-2-1047,3-6 650,-3 1 0,1-6-185,1-3-485,-1-2 904,3-5 0,-5-1-558,0-3 955,0-2 0,-5-5 0,-2-1 0</inkml:trace>
  <inkml:trace contextRef="#ctx0" brushRef="#br0" timeOffset="159">12118 11809 7753,'0'-11'-326,"0"-4"523,0-1 0,5 1 366,2 4 0,7-1-84,1 1 0,6-1-128,-2 1 1,2 0 47,2-1 1,4 5-126,-1-1 1,5 5-186,-4 0 1,-1 1 79,-3 2 1,0 5-142,0 3 1,-7 2 98,-4 2 0,-2 3-59,-6 0 0,-1 5-201,-3-1 0,-5 4 64,-2 4 0,-8-2-65,-5 6 0,-2-5 95,-5 5 1,3-5-23,-3 5 0,1-6 19,3 2 0,-1 1-111,8-2 1,2 0-81,7-7 0,2 1 68,5-5 1,0 1 138,0-5 1,5-3-48,2-1 0,7-4 194,2 1 1,4 1-86,-1-1 1,3-1-91,0-3 1,1 0-372,0 0 1,0 0-1230,0 0 1654,0 0 0,-1-5 0,1-1 0</inkml:trace>
  <inkml:trace contextRef="#ctx0" brushRef="#br0" timeOffset="160">13511 11581 7827,'0'-12'7,"0"1"1,0 3 2,0 1 1390,0-1-590,0-3 1,-4 3-145,0 0 1,-1 6-244,1-2 1,-3 3-152,-8 1 0,-3 1-54,-5 3 1,-4 3-27,1 9 1,-6 1-13,1 6 1,-2 7-1,-1 4 1,5 1-52,2 7 0,3 0-186,1 4 1,2-4-367,2 0 1,4-2 217,7 2 0,3-3-307,5-4 1,5-1 255,3 0 1,7-5-199,4-2 1,7-4 188,5-4 1,2 0 106,1-8 0,0 2 162,1-9 1,-1 0 494,0-4 1,-1-2 157,-2-1 1,-3-4-299,-6-4 1,1 3-484,0 1 0,-5 3 175,-3-4-2429,-2 0 1361,-2-3 1017,-4 5 0,3-4 0,-4 3 0</inkml:trace>
  <inkml:trace contextRef="#ctx0" brushRef="#br0" timeOffset="161">14185 11227 7850,'0'-12'8,"0"1"423,0-1 1,0 5 336,0-1 58,0 6-137,0-3 190,0 5-514,0 10 0,0 4 160,0 12 1,0 10 18,0 10 1,-4 6 24,0 9 1,-4-3-510,5 3 0,-6 1 200,1-1 0,2 1-435,-2-1 1,6-4 202,-2 0 1,3-5-240,1-6 1,0-2 272,0-2 1,5-6-351,2-6 0,3-4 82,2 0 1,-5-3 22,1-4 0,-4 1-37,4-4 455,-6-1 0,4-5-599,-2-2 1,-3-2 119,3-2-675,-2-3 592,-2 4 0,-2-5-2438,-2 0 2765,3-5 0,-9-6 0,4-7 0</inkml:trace>
  <inkml:trace contextRef="#ctx0" brushRef="#br0" timeOffset="162">14676 11569 7834,'0'-17'702,"0"0"-526,0 6 0,0 3 457,0 0-302,0 6 491,0-3 0,1 5 298,3 0-968,-3 0 0,5 2 34,-2 6 1,-2 2 68,1 13 0,2 0-240,-1 11 0,0-2 131,-4 6 1,0 2-200,0 2 0,0-1 66,0 1 0,0-5-392,0 1 0,0-4 145,0-4 0,0 2-132,0-5 1,0-2 167,0-6 0,0 2 11,0-6 1,0 0-502,0-4 1,4-3 209,0 0 1,-1-5-1101,-3 5 1578,6-5 0,-5 2 0,4-5 0</inkml:trace>
  <inkml:trace contextRef="#ctx0" brushRef="#br0" timeOffset="163">15007 11615 7831,'-6'-18'1015,"2"3"-603,3 2 0,1 2 213,0-1-47,0 6-21,0 1-154,0 5 476,5 0-495,-4 0 1,8 3 214,-5 4-188,5 11-251,-3 11 0,1 8 173,1 5-146,-5 0 0,2 10-510,-5-3 0,0-2 308,0 3 0,0-8-230,0-4 0,0-8 139,0-3 0,1-3-571,3-1 0,-3-6 115,3-1 0,1-7-735,-1-2 27,0 1-392,-4-2 585,0-1 1077,0-5 0,-6-5 0,0-1 0</inkml:trace>
  <inkml:trace contextRef="#ctx0" brushRef="#br0" timeOffset="164">14664 12026 7871,'-12'0'1353,"2"0"1,15 0-704,2 0 0,7 0-229,1 0 1,10 0 520,-3 0 0,9 0-406,-1 0 0,6 0-208,-2 0 0,7-5-912,-7-3 0,-1 2 452,-3-1 1,-4 3-1541,0-4 1,-1 6 1671,-3-2 0,1-3 0,0 1 0</inkml:trace>
  <inkml:trace contextRef="#ctx0" brushRef="#br0" timeOffset="165">15327 11626 7854,'0'-11'0,"0"0"594,0-1 279,0 6-209,0-4 0,1 8 221,3-1-448,-3 1 0,4 4-171,-5 1 1,0 10 165,0 10 1,1 5-79,3 6 1,-2 2-158,1 2 0,-1 2-276,-2 6 1,0-4 143,0 0 0,0-9-648,0 1 0,3-4 320,1 1 0,1-4-849,-1-8 0,-1-3-142,4-4-588,-4-1 1842,7 0 0,-4 1 0,6-1 0</inkml:trace>
  <inkml:trace contextRef="#ctx0" brushRef="#br0" timeOffset="166">15669 11546 7852,'0'-11'539,"0"-5"0,0 7 0,0-3-428,6 8-107,-5-1-3,4 5 1,-5 7 1603,0 4 1,0 8-735,0 12 1,0 5-284,0 14 0,0-2-308,0 5 0,0-1-526,0 2 1,0-3 223,0-6 0,4-2-907,-1-5 1,1-5 95,-4-10 0,2-1-295,1-3 0,-1-3-101,1-4 1,-1-5-9,-2 1 1237,0-5 0,0 2 0,0-5 0</inkml:trace>
  <inkml:trace contextRef="#ctx0" brushRef="#br0" timeOffset="167">15315 11958 7879,'-6'-5'-61,"1"3"0,6-4 61,3 2 0,2 3 1002,6-3 1,3 3-218,0 1 1,11 0-63,0 0 0,6 0-421,2 0 1,4 0-76,0 0 1,6-4-621,-3 0 0,0-3 317,1 3 0,-7-1-413,0 1 1,2 1 255,-7-4 233,5 4 0,-10-7 0,3 4 0</inkml:trace>
  <inkml:trace contextRef="#ctx0" brushRef="#br0" timeOffset="168">16035 11238 7902,'0'-24'1137,"-4"2"-847,0 11 1,4 3-128,4 1 0,5 4 200,-1-1 1,-2 3 497,2 1 0,-3 0 2,6 0 0,-1 5-370,9 3 1,0 8 214,4 7 0,4 9-245,-1 6 1,1 6-35,-4 2 1,0 5-460,0 6 0,-6 0-65,-1 0 0,-4-4-141,0 1 0,-6-1 261,-2 4 0,-3 0-395,-1 0 0,0-3 9,0-1 0,-4-5-104,0 2 1,-8-5 100,0-3 0,-3-1-870,0-3 0,-3-6 92,-5 2 0,-1-7-1323,-2-1 2465,1-2 0,-1-5 0,2 0 0,-4 2 0,1 0 0,2 2 0</inkml:trace>
  <inkml:trace contextRef="#ctx0" brushRef="#br0" timeOffset="169">8029 13671 7757,'-6'-7'351,"0"2"1,6 4 75,0-3 1,6 3-24,1-3 0,3 3-58,2 1 0,3-4 140,0 0 0,9-3-26,-1 3 0,2-4-122,-2 4 1,5-1-152,3 2 0,2 0 15,1-5 1,-1 5-171,-3-5 0,3 2-158,-2-2 1,-3-1-215,-2 5 0,-5-3-122,-2 3 1,-5 0-580,1 4 0,-6-4-1674,-2 1 2715,-4-1 0,2 4 0,-5 0 0</inkml:trace>
  <inkml:trace contextRef="#ctx0" brushRef="#br0" timeOffset="170">8086 13785 7744,'11'0'769,"1"0"1,1 0-187,2 0 1,1 0 201,3 0 1,8 0-45,0 0 0,3-1-289,0-3 1,6 1-303,-6-4 1,10 3 50,-6-4 0,3 5-238,-3-5 1,-3 4-376,-1-4 1,-5 5-492,2-5 1,-3 6-1057,-1-2 1959,-5 2 0,3 2 0,-3 0 0</inkml:trace>
  <inkml:trace contextRef="#ctx0" brushRef="#br0" timeOffset="171">9411 13317 7744,'-5'-12'1073,"3"1"-407,-3-1-485,5 1-45,0 5 952,0 1-685,0 5 1,0 5-5,0 2 1,4 6-48,0 6 0,1 1-60,-1 11 1,-3 1-131,3 6 0,1 3 91,-1 9 0,0-3-356,-4 2 1,3-2 121,1-1 0,0-4 149,-4 0 1,4-9-266,0 1 1,3-3-339,-3-1 1,4-3 303,-4-8 0,4 1 84,0-5 0,-2 0-274,2-3 251,0-1 0,-1-1-1169,1-2 543,-6-3-1508,3-5-489,-5 0 2693,0-5 0,0-6 0,0-7 0</inkml:trace>
  <inkml:trace contextRef="#ctx0" brushRef="#br0" timeOffset="172">10005 13591 7802,'1'-10'369,"3"2"1,-3 2 311,3 2-66,2 3-176,1-4 217,4 5 0,0 0-176,1 0 0,3 1-14,0 3 0,0-3-134,-3 3 1,3-2 65,0 2 0,6-3-69,-2 3 0,2 1-73,2-1 0,0 0-205,0-4 0,0 0 116,-1 0 1,1 0-106,0 0 1,4-1-122,-1-3 1,-3 1-247,-4-4 1,-3 4-118,3-1 1,-9 3-1453,1 1-1653,-7-5 3527,1 4 0,-10-4 0,-1 5 0</inkml:trace>
  <inkml:trace contextRef="#ctx0" brushRef="#br0" timeOffset="173">11238 13191 7834,'0'-11'36,"0"-1"1,0 5 177,0-1 1,-4 0 115,1-3 1,-1 3 188,4 1 0,-2 0-140,-1 0 1,1 0 733,-1 4-256,1 1-523,2-3 0,0 17-111,0 7 1,2 9 16,1 10 1,0 4 198,5 7 1,-6 2-300,2 2 0,1 2-85,-1-6 1,0 1 47,-4-5 0,3 1-403,1 0 0,0-6 213,-4-2 0,1-6-493,3-1 1,-3-6 91,3 2 0,-3-7-197,-1-1 0,0-9-1019,0 2 689,0-4 153,0-1 478,0-2 1,-1-5-548,-3 0 931,-2-5 0,-5-2 0,-1-4 0</inkml:trace>
  <inkml:trace contextRef="#ctx0" brushRef="#br0" timeOffset="174">10918 13214 7904,'7'-18'0,"3"-2"0,-3 5 0,5-1 697,3 5 0,3 0-113,5-1 1,0 2-38,-1 2 0,3-2-108,1 3 0,0 0-146,4 0 0,0 4 95,5-1 0,-1-1-119,0 1 1,4 1-105,0 3 0,6 1 66,-3 3 0,0-2-154,1 6 1,-9 1-10,1 6 1,-8-1-118,-4 5 1,0 4-295,-7 3 0,-3 6 233,-5-1-1,-4 2-440,1 1 1,-13 0 255,-7 0 0,-4-1-148,-3-2 1,-3-3 101,-1-5 0,-9-2 211,2-2 0,-3-4-69,3-7 0,0 1-13,0-5 1,1 0-148,2-4 1,5 0-215,6 0 1,5-6 572,8-1 0,-4-3 0,5-2 0</inkml:trace>
  <inkml:trace contextRef="#ctx0" brushRef="#br0" timeOffset="175">12380 12917 7868,'0'-11'-1006,"0"4"880,0-3 1,0 8 1575,0-6-417,0 5 202,0-7-428,0 9-10,0-4-385,0 5 1,-4 1-139,1 3 1,-6 4 112,1 7 1,-3 4-90,-5 7 0,-1 5-9,-6 7 0,0 3-76,0 4 0,0 6-123,0 2 0,4-1 123,0 2 1,7-6-225,0 1 1,2-2-41,6-1 0,1 0-118,3-1 0,5-3-227,2 0 1,8-5 240,4 1 0,-1-2-102,1-2 0,-1-1 14,1-3 1,1-2 185,-4-5 0,3-1-67,-4-3 0,0-3 397,-3-4 1,-1-1-91,0 0 0,0 1 218,-4-1 0,3-3-652,-2-1 0,-2-4 99,2 1 1,-6-2-1204,2 2 606,3-3-608,-6 5-124,4-6-443,0 0 1251,-4 0 673,9-6 0,-8-5 0,3-7 0</inkml:trace>
  <inkml:trace contextRef="#ctx0" brushRef="#br0" timeOffset="176">12928 13214 7933,'0'-23'0,"-1"4"611,-3 0 1,3 5 33,-3-1 217,3 2 0,1 6 237,0-1-36,0 5-412,0-2-522,0 15 1,0 8 154,0 13 1,-4 3 87,0 4 1,-5 3-126,2 4 1,1 1-43,-2 0 0,4-2-263,-3-2 1,4 1 124,-1-5 0,-1 3-562,1-7 1,0 3 285,4-7 1,0-2-210,0-1 0,0-7-205,0-1 274,0-5 0,0 3-1115,0-6 490,0-5-602,0 0 1074,0-6 1,4-6-164,0-1 0,0-3 248,-4-2 0,0-4 417,0-3 0,4-4 0,0-4 0,-1-7 0,-3-7 0</inkml:trace>
  <inkml:trace contextRef="#ctx0" brushRef="#br0" timeOffset="177">12940 13248 7933,'0'-11'623,"0"-1"1,0 1 136,0 0 250,5-1 183,-4 1-798,4 4 1,-5 4 126,0 6 1,5 5-95,3 7 1,2 8 123,2 7 1,-1 9-134,0 2 0,1 4-355,-1 1 0,4-1-202,1 1 1,0-4-310,-1 0 0,-1-4 255,5 4 1,-5-9 95,2 1 1,-2-8-298,1 1 1,-4-7 81,1-1 1,-1-6-736,-3-1 372,2-1-841,1-10 378,-4 9 346,-2-8 1,-7 2 86,-1-8 1,-4 1 703,-4-4 0,-6-1 0,0-3 0</inkml:trace>
  <inkml:trace contextRef="#ctx0" brushRef="#br0" timeOffset="178">12780 13751 7764,'1'-7'0,"3"4"0,2 0 1009,6-1 1,-1 3-409,1-3 0,4 3 180,3 1 1,4 0-369,4 0 1,1-1-197,2-3 1,3 3-622,-3-3 1,0-3 296,0 0 1,-1 2-1427,2 1 1,0-1 384,-4 1 1148,-5 0 0,-1-6 0,-3-3 0</inkml:trace>
  <inkml:trace contextRef="#ctx0" brushRef="#br0" timeOffset="179">13705 13054 7793,'0'-11'0,"-1"-1"90,-3 1 0,3-1 232,-3 1 1,3 0 684,1-1-638,0 1 0,-4 3 792,0 0-324,0 6-594,4-3 1,1 11 12,3 6 0,-2 9 26,1 10 0,-1 8 33,-2 7 1,3 1 163,1 6 1,0 0-301,-4 4 1,0 0 26,0 1 0,0-3-260,0-1 1,0-4 129,0-4 1,0-1-435,0-4 1,4 1 63,0-7 1,-1 0-116,-3-8 0,2-2 155,2-6 1,-3 1 36,3-4 0,-3-1-488,-1-4 118,0 1-110,0-1 1,0-3-982,0-1-214,0-4 1254,0 2 638,0-5 0,-5-5 0,-2-1 0</inkml:trace>
  <inkml:trace contextRef="#ctx0" brushRef="#br0" timeOffset="180">14059 13282 7793,'0'-21'163,"0"2"-81,0 2 0,0 10-23,0-1 0,0 4 335,0-3-288,0 4-53,-5-2 1,2 5 1610,-4 0-1078,4 0 0,-7 10-137,3 5 1,0 7-55,0 5 1,4 4-97,-1 4 1,3 5-95,1-5 1,5 1-134,3-1 0,2-1-50,1 0 0,1-1-167,-1-2 0,1 0-48,-1-4 0,-1-2-207,-2-6 1,2 2-173,-3-6 74,-1 0 0,0-5-1275,-2-2 725,-3 2-285,4-9 1333,-5 4 0,-5 0 0,-1 2 0</inkml:trace>
  <inkml:trace contextRef="#ctx0" brushRef="#br0" timeOffset="181">14299 13317 7793,'0'-23'0,"5"5"0,-2-3 944,4 2 1,-1 1-377,2-1 0,2 5-149,-2-1 1,-3 6 630,-1 1 295,2 5-993,-5-7 0,4 14-133,-5 0 0,2 11 27,2 8 1,-3 6-41,3 9 0,-3 3-106,-1 5 0,0-5 79,0 1 1,0 0-345,0 4 1,0-6-18,0-1 1,0-8-128,0 0 1,5-6-655,3 2 1,-2-8 442,2-4 0,-5-2-1702,5-2 1013,-6 1-774,4-6 1542,-6-1 1,-2-5 440,-2 0 0,-2 0 0,-10-5 0,-2-1 0</inkml:trace>
  <inkml:trace contextRef="#ctx0" brushRef="#br0" timeOffset="182">14048 13659 7793,'-5'-6'260,"3"-4"0,-3 7 415,5-4 0,5 0-234,3 0 1,7 2-101,4 5 1,4-4-136,4 0 0,-1-4-1,9 5 1,-2-2 26,8 1 0,-2 1-26,2-4 0,-4 4-1,1-1 1,-7 2 26,-5-2 0,0 3-26,0-3 0,-5-3-206,2 0 0,-8-3 0,1-2 0</inkml:trace>
  <inkml:trace contextRef="#ctx0" brushRef="#br0" timeOffset="183">14790 13168 7853,'-11'-18'788,"4"2"191,3 5 0,3-1-144,1 1-358,5-1 446,-3 6-200,8 1-231,-9 5 0,8 6-128,-5 6 0,3 4 67,-3 7 0,4 9-103,-5 2 0,5 8-138,-4 0 1,0-2-344,-4 2 0,0 0 189,0 4 0,0-2-452,0-2 1,0 1 261,0-5 0,1-3-48,3-5 0,-3-6 12,3-1 1,1-1-404,-1-7 0,1 0-167,-1-4 1,-3-3-334,3 0 0,-2-6-494,2 2-245,-3-3 1832,9-1 0,-8-10 0,3-3 0</inkml:trace>
  <inkml:trace contextRef="#ctx0" brushRef="#br0" timeOffset="184">15098 13168 7800,'-11'-16'8,"5"2"1541,2-5 1,3 9 124,1-2-1039,0 8 1,1-1-232,3 5 0,-3 2-21,3 1 0,-3 10-148,-1 10 1,0 10 116,0 9 0,0 7-198,0 5 1,0 0-236,0-1 0,0 2 84,0-6 0,0 1-325,0-4 0,1-7-78,3-5 1,-3-5-503,3-6 1,-1-5-323,0-3 1,-1-6-170,2-1-990,2-6 1339,-5 3 1044,4-5 0,-5-10 0,0-2 0</inkml:trace>
  <inkml:trace contextRef="#ctx0" brushRef="#br0" timeOffset="185">14779 13534 7831,'-7'6'1111,"2"-1"231,5-5 1,3 0-684,4 0 1,2 1-272,10 3 1,2-3 17,5 3 1,0-2-54,4-2 1,0 0-400,5 0 1,-1 0 101,0 0 1,-1 0-777,-2 0 1,0-2-133,-4-2 0,0 2-747,-4-6 0,-6 5 1599,-1-5 0,1 0 0,1-3 0</inkml:trace>
  <inkml:trace contextRef="#ctx0" brushRef="#br0" timeOffset="186">15418 12803 7808,'-11'-5'760,"-1"-2"161,1-4 1,5 3 655,2 1-653,2 4-400,8-2 0,-4 5-123,6 0 1,-4 1 151,3 3 0,1 4 56,3 7 1,6 4 23,2 8 0,2 1-149,2 2 1,0 3 47,0-2 0,0 5 61,-1 2 0,1 6-363,0-3 1,0 4-104,0 1 0,-2-1 101,-2 1 0,2 5-184,-6 2 1,-1-1-50,-6 1 1,-3-5-163,-5 2 0,-5 1-109,-3-2 0,-7 2-355,-4-2 0,-7-3-812,0 0 1,-15-2 610,-1-6 1,-5 0-1657,2-3 1,0-6 2487,3-3 0,2 2 0,4-3 0,2-8 0,2-5 0</inkml:trace>
  <inkml:trace contextRef="#ctx0" brushRef="#br0" timeOffset="187">8006 15555 7847,'-11'-5'1459,"4"4"-389,2-9-640,5 8 1,1-3 1,3 5 1,3 2-101,4 1 0,0-1 18,1 2 1,1-2-98,2 2 1,3-3-180,4 3 1,3-3 50,1-1 0,2 0-63,3 0 0,0 0 0,-4 0 0,3-4-263,-3 1 1,0-1-144,-5 4 0,-2-1-421,-1-3 1,-9 2-1757,1-1 1301,-2 1 1220,-3 2 0,-1 0 0,-5 0 0</inkml:trace>
  <inkml:trace contextRef="#ctx0" brushRef="#br0" timeOffset="188">7926 15841 7850,'17'-5'1216,"0"3"-912,6-1 0,5 0 809,3-1 1,3-1-500,4-2 0,0-4-74,8 4 1,-3-2-230,6 1 0,-2-1-447,-1 6 1,0-5 226,-1 4 0,-4 0-210,-3 4 1,-6 0-1049,-2 0 0,-8 0 182,1 0 985,-3 0 0,3 0 0,0 0 0</inkml:trace>
  <inkml:trace contextRef="#ctx0" brushRef="#br0" timeOffset="189">9422 15293 7849,'-23'-6'424,"1"0"0,9-1 437,5-1 1,7 5-886,5 0 0,1 3-212,2 3 0,0 4 932,-3 4 1,-3 6-409,3 2 1,1 12 332,-1 7 0,1 7-288,-2 4 0,-1 3 183,2 5 0,-3 1-179,-1-1 1,0-3-234,0-4 1,0-1 36,0-7 1,1-4-204,3-4 0,-3-1-279,3-6 1,1-4 245,-1-4 0,3-9-396,-3 2 0,5-9 181,-1 1 1,-2-3-2302,2-1 2703,-6 0 0,8-5 1,-3-1-1</inkml:trace>
  <inkml:trace contextRef="#ctx0" brushRef="#br0" timeOffset="190">9936 15738 7771,'-6'0'816,"1"0"1165,5 0-1280,5 0 0,-3 0-279,6 0 1,1 0 336,6 0 0,-1 0-287,5 0 1,1 0-86,7 0 0,1 0-122,2 0 1,7 0-47,-3 0 0,3 0 1,-2 0 0,-2-4-4,-3 0 1,2 1-163,-6 3 0,-3 0 280,-4 0-1152,-5 0-132,3 0 581,-11 0 0,-31-6 0,-13 0 0</inkml:trace>
  <inkml:trace contextRef="#ctx0" brushRef="#br0" timeOffset="191">11192 15749 7935,'-11'0'997,"5"0"-683,1 0 100,5 0 0,1-3-194,3-1 0,-2 0 527,6 4-464,-1 0 1,5 0 162,-1 0-258,1 0 0,-1 0 0,1 0 1,-5 4-107,1 0 1,-1 3 100,5-3 1,-1 1-171,1-1 1,3-3 26,0 3 1,5-3 7,-1-1 1,-1 0 38,1 0 0,4 0-115,4 0 0,-1 0 66,-3 0 0,0 0-12,0 0 0,0 0 13,0 0 1,3 0-1,1 0 0,3 0-74,-3 0 1,5 0 89,-2 0 0,4 0-30,5 0 1,-3 0 11,6 0 1,4-4 2,3 1 1,2-5-6,-1 4 0,-7-3-18,2 3 0,-1 0-21,1 4 1,0-4 0,-3 0 1,-2 1 13,-2 3 1,-1 0 73,5 0 0,-5 3-100,1 1 0,2 0-201,2-4 0,3 0 216,0 0 0,5 0-77,-1 0 0,6 0 480,-2 0-648,3-5 1,1 0 199,0-3 78,0-2 0,0 7-129,1-4 1,-1 4 115,0 0 0,-4 1-5,0 2 0,-3 2-15,3 1 0,-3 0 128,3 4 0,0-3-19,4 4 1,2-6-21,2 2 1,-3-2-75,3-2 0,4 0-6,-31 0 1,0 0 0,-1 0 0,0 0-78,3 0 1,0 0 0,-1-2 0,-1 0 55,4 0 0,0 0 0,-3-2 1,0 0-87,-1 2 1,0 0 0,1-1 0,-1-1 19,-2 2 1,1 0 0,0-2 0,1 0 34,0 2 0,0 1 0,30-4-2,-3 1 0,-3 3 3,-1-3 1,0 2 64,1 2 1,-3 0 167,-1 0 1,2 0 104,-3 0 1,4 0-95,4 0 0,2 0-154,-29 1 0,1-2 1,0 1-1,0-1-34,1-1 0,0 0 1,-1 2-1,1-1-78,2-1 0,0 0 1,-3 0-1,0-1 73,-1 1 1,0 0 0,1 0 0,-1 1-148,31 1 1,-3-4 87,-1 0 1,-4 0-140,-4 4 0,3 0 316,-3 0 0,3 0-126,1 0 1,4 0 158,0 0 0,-28 0 1,0 0-48,32 0 1,-31 0-1,0 0-46,2 0 0,1 0 0,0 0 0,1 0-217,1 0 1,1 0 0,-1 0 0,0-1 100,1-1 1,0 0-1,-1 1 1,0 0-171,5-3 0,0 0 0,-2 2 1,0 0 168,2-2 0,-1 1 1,-3 1-1,0 1-22,2-1 1,0 0 0,-4 0 0,-1-1 27,3 1 0,0 0 0,-4 0 0,-1 0 19,-1 2 0,0 0 1,1 0-1,-1 0 18,31 0 1,-3 0 361,-1 0 1,-4 2-25,-4 2 0,3-3 98,-3 3 1,-2 1 46,-1-1 0,-1 3-166,-3-3 1,2 4-77,-6-5 1,-2 2 35,2-1 1,-9-2-14,2 1 0,-9-1-323,1-2 1,-8 3 406,-4 1-1395,-2 0 337,-7-4 0,-2 0 6,-8 0 0,-9-5-978,-9-3 1689,-6 3 0,-17-10 0,-2 2 0</inkml:trace>
  <inkml:trace contextRef="#ctx0" brushRef="#br0" timeOffset="192">13168 14744 7854,'-6'-5'-361,"1"-1"1252,5-6 0,0 5 87,0-1 23,0 6-27,0-3-408,0 5 1,0 5-302,0 2 1,0 9 79,0 3 1,1 7-187,3 5 0,-2 3-81,6 4 0,-2 1 44,2 3 1,-2 3-145,-2-3 1,-1 1-174,4-1 0,-3-3 133,4-5 1,-6-5-616,2-2 0,-1-3 333,0-1 1,-1-4-429,2 0 1,-3-5-109,-1 1 0,4-6 880,-1-1 0,6-1 0,-2 5 0</inkml:trace>
  <inkml:trace contextRef="#ctx0" brushRef="#br0" timeOffset="193">13591 15155 7781,'-5'-11'3938,"3"0"-3602,-3 4 195,5 2-84,0 5-632,-5 0-2217,4 0 1410,-4 0 992,5 0 0,5 5 0,1 2 0</inkml:trace>
  <inkml:trace contextRef="#ctx0" brushRef="#br0" timeOffset="194">14002 14516 7855,'-10'-1'607,"2"-3"1,-2 3-172,2-3 1,2 2 27,-2 2 1,5 0-21,-5 0 1,6 6 22,-2 1 1,-1 5-131,1 3 1,0 6 57,4 6 1,0 9-237,0-2 0,1 3-95,3-3 0,2 3 0,6-3 0,-5 3 95,1-7 1,-2-2-714,2-1 1,1-4-211,-5-4 0,1 1-558,-1-5 0,-3 0 1322,3-3 0,2-1 0,0 1 0</inkml:trace>
  <inkml:trace contextRef="#ctx0" brushRef="#br0" timeOffset="195">14288 14779 7860,'0'-17'891,"0"8"1248,0-2-1553,0 2-719,5 3 331,-4 0 1,4 13 223,-5 4 0,0 6 35,0 6 1,-5 8-138,-3 4 1,-3 6-161,-4 1 0,2 3-108,-2 0 1,-2 1-212,2 0 0,0-6-134,3-2 0,2-3-543,3-5 0,-2-6-580,5-5-730,0-5 2146,4 3 0,0-6 0,0 1 0</inkml:trace>
  <inkml:trace contextRef="#ctx0" brushRef="#br0" timeOffset="196">14322 15133 7813,'0'-7'707,"1"-3"179,3 3 0,3 0-540,9 0 1,-2-1-178,5-3 1,1-1-110,7 1 0,-2-1 124,5 1 1,-4-1-29,0 1 0,2 5 52,-1 2 0,-2-1-117,-6 1 0,-2 0-30,-6 4 0,1 1-204,-1 3 0,-4-1 182,-4 4 0,-1 1-59,-2 3 1,-7 1 37,-4-1 1,-2 2-111,-6 2 0,1-2-121,-1 2 0,-1-3 66,5-5 0,1 3 12,6-2 0,-1-2 91,6 2 0,-5-4 224,4 3-136,0-4 281,4 7-75,0-9 1,5 8-50,3-5 0,2 0 42,2-4 1,0 4-10,4-1 0,-1 2 69,8-1 1,-3-1-13,7 4 1,-3-4-92,-2 1 0,1 2-72,0 2 1,-4-2-31,0 2 1,-5-5-29,1 5 58,-2 0 0,-7 3-365,-2 1 1,-9 3 126,-6 0 1,-8 1-325,-12 0 1,-4-2-62,-11 5 1,-3-2-443,-1 3 1,-3 0 73,3-5 0,2 0 863,6-3 0,2-2 0,4-3 0,2-3 0,2-2 0</inkml:trace>
  <inkml:trace contextRef="#ctx0" brushRef="#br0" timeOffset="197">11158 16389 7839,'-6'-5'3446,"1"4"-2620,5-4 1,0 5-440,0 5 0,0 2 97,0 8 1,0-1-228,0 5 1,0 2-21,0 5 0,4 1-192,-1 7 1,6-2 109,-1 6 1,-2 1-248,2-1 1,-6 1 30,2-5 0,1 0-131,-1 0 0,4-4-480,-5-4 1,6-2 307,-1-1 0,-2-1-792,2-3 296,-6-3-637,9-4 467,-10-6-133,4-1 1163,-5-5 0,0 0 0,0 0 0</inkml:trace>
  <inkml:trace contextRef="#ctx0" brushRef="#br0" timeOffset="198">11524 16732 7776,'0'-7'3916,"0"1"-3181,0 2-276,0 3-247,0-4-2283,0 5 2071,0 5 0,0-4 0,0 4 0</inkml:trace>
  <inkml:trace contextRef="#ctx0" brushRef="#br0" timeOffset="199">11798 16240 7872,'0'-17'0,"0"0"0,0 6 458,0-1 1,0 5 681,0-1 110,0 6-219,0-3 56,0 5 1,0 6-706,0 5 1,0 2-63,0 6 0,1 0-95,3 4 0,-2 1-111,6 3 0,-4-2-70,3 5 1,0 0-199,0 0 1,0 2-949,-3-5 1,-2-1 555,6-3 0,-6-1-1112,2-3 0,1-3 172,-1-4 1486,5-1 0,-3 0 0,6 1 0</inkml:trace>
  <inkml:trace contextRef="#ctx0" brushRef="#br0" timeOffset="200">12129 16400 9102,'-6'-5'2185,"1"4"-976,5-4-711,0 5 0,-4 6-159,0 6 1,-5 4-9,1 7 0,-2 5-581,-1 2 1,-1 2 227,1-1 0,0 0-1078,-1-4 0,2 3 652,2-3 1,3 1-980,5-1 0,0-3 1427,0 2 0,-5-1 0,-1-3 0</inkml:trace>
  <inkml:trace contextRef="#ctx0" brushRef="#br0" timeOffset="201">12095 16754 7789,'0'-11'0,"0"0"0,0-1 0,4 1 700,-1-1 0,5 1-221,-4-1 0,5 5 231,-2-1 0,3 2-292,2-2 0,-1-1-13,1 6 0,3-5-170,0 4 0,4-3-176,-4 3 0,2 0 146,-2 4 1,-2-4 25,2 0 1,-2 1 179,-2 3-206,1 5 1,-2 1 14,-3 5 1,-2-3-149,-5 0 0,-2 0-259,-6 8 1,-1-4-1121,-10 4 1,4-4 659,-4 0 0,4-1 479,-4 1 1,5-1 131,-1 0 0,2 1 70,1-1 0,2-3-128,3-1 337,-3 1-144,8 4 1,-3-5 291,5 1-316,0-6 1,5 7 116,3-5 1,2 4-95,1-5 1,1 1 13,-1-4 0,2 4-57,2 0 0,-2 3 30,2-3 1,2 4 71,-2-4 1,4 5-76,-4-2 1,4-1 37,-4 2 0,1 0-97,-5 3 1,-1 2-10,-2 2 1,-2-2 8,-2 2 0,-3 3-116,3 1 0,-8 1 52,-3-1 0,-7 3-168,-2-3 0,-4-3-4,1-1 1,-6-2 57,-2-1 1,0-6-191,5-2 0,-1-3-101,0-1 0,4 0-85,0 0 0,5-1-35,-1-3 0,7-2-635,4-6 1201,3 6 0,1-9 0,0 2 0</inkml:trace>
  <inkml:trace contextRef="#ctx0" brushRef="#br0" timeOffset="202">12951 16537 7770,'-6'-11'512,"-4"0"149,3-1 0,1 5 259,2-1-199,3 5 222,1-2-577,0 15 1,0 3 115,0 10 1,4 5-188,0 2 1,3 3-270,-3 2 0,5-1 143,-1 0 1,-2-3-155,1-1 0,1-5-635,4 2 1,-1-8 317,0-4 0,-3-2-1091,0-2 1,-5 0-182,5-4 1574,-5-2 0,7 0 0,-4 2 0</inkml:trace>
  <inkml:trace contextRef="#ctx0" brushRef="#br0" timeOffset="203">12791 16743 8028,'0'-11'1734,"3"4"-1309,5 3 0,0-1 129,11 2 0,2-1-179,5 4 0,4 0-15,4 0 0,-2-2-307,2-1 1,-4 1-194,5-1 1,-2-3-226,-7 3 0,1-1-566,-4 4 0,0-4 931,-1 0 0,-4-5 0,-1 3 0</inkml:trace>
  <inkml:trace contextRef="#ctx0" brushRef="#br0" timeOffset="204">13694 16149 7830,'-5'-6'210,"-3"2"1,2 3 105,-2 1 1,4 0-59,-3 0 1,3 0 91,-4 0 0,1 0-19,-5 0 0,2 5 90,2 2 0,-2 5-82,3 3 1,-4 4 63,0 8 0,3 2-34,1 5 0,4 5-111,-1 3 1,3 8-283,1 3 1,0-1-5,0 1 1,0-4-97,0 0 1,0-3 32,0-4 0,1-3-63,3-5 1,-1-3-22,4-1 0,1-4-169,3 0 0,1-3 73,-1-4 0,1-2-85,-1-6 1,1-1-489,-1-2 1,0-3 334,1-5 1,-1 0 563,1 0 0,-1 0 0,0 0 0</inkml:trace>
  <inkml:trace contextRef="#ctx0" brushRef="#br0" timeOffset="205">13751 16355 7861,'0'-18'0,"0"1"0,0 2 378,0 0 0,1-4 29,3 4 0,-2-1 248,6 5 1,0 3-289,3 1 0,-3 0-139,-1 0 0,1-2 81,3 5 1,1 0-98,-1 4 1,1 0-159,-1 0 1,0 0 131,1 0 1,-1 2-294,1 1-113,-1-1 50,0 8 1,-3-4 66,0 6 0,-6-1-68,2 0 0,-7 1 41,0-1 1,-6 1 55,1-1 1,2-3 59,-2-1 1,1 1 28,-5 3 1,5-3 113,-1 0 0,4-6-42,-3 2 241,4 2-312,-2-4 0,5 4 26,0-2-34,0-3 1,1 5 37,3-2 0,6-1 121,5 4 1,2-3-104,-2 4 0,-2-1-50,2 5 0,-2-5-23,-2 1 1,-1 3 3,-2 5 1,-3-1-64,-5-4 1,0 2-180,0 2 1,-5 2-70,-3 2 0,-6 1 102,-1-5 1,-9 6-20,1-2 1,-2-2-156,2 2 0,0-5-173,0 2 1,5-5-624,3-3 1184,3 2 0,0-9 0,1 4 0</inkml:trace>
  <inkml:trace contextRef="#ctx0" brushRef="#br0" timeOffset="206">14219 16320 12593,'-6'12'848,"-5"1"-473,4 2 1,-5 8-128,-3 7 0,1 8-268,-5 4 0,0 2-21,-4 2 0,2 0-242,2-1 1,-2-3-26,6 0 0,0-9-615,4 1 1,0-7 97,4 0 0,-3-8-1763,2-4 2588,3-2 0,0-2 0,5 1 0</inkml:trace>
  <inkml:trace contextRef="#ctx0" brushRef="#br0" timeOffset="207">14230 16640 7752,'0'-6'1192,"0"1"788,0 5 1,0 5-1607,0 2 0,-1 5-236,-3 3 0,-1 2-113,-2 2 0,-4 2-205,4-2 1,1-2 118,-2-2 1,5 1-118,0 0-785,1-1 1,2-4 408,0 1 0,2-6-329,1-2 1,4-3 350,4-1 1,-2 0 164,2 0 1,-2 0 44,7 0 0,-8-4 322,0 1 0,-2-2 0,2 1 0,-2 2 0,-2-1 0,-3 0 0,3-1 0,-2 2 0,-2-6 81,0 6 146,0-9 1127,0 10-10,0-4 45,0 5 0,-4 5-825,0 3 0,0 2-286,4 1 0,0 2-76,0 2 1,0 2-242,0 2 1,0 2-73,0-2 0,0 2-32,0-2 0,4 1-191,0-5 1,3 1-578,-3-5 1,1-1-612,-1-2 1522,-3 2 0,9-4 0,-3 6 0</inkml:trace>
  <inkml:trace contextRef="#ctx0" brushRef="#br0" timeOffset="208">14390 16195 7817,'-11'-23'732,"-1"5"0,6 2-450,2 4 0,3 1 663,1-1-388,5 6 282,-4 1 1,10 6-251,-4 3 1,5 5-74,3 10 1,-1 3-213,5 12 1,0 1-62,4 7 0,-4 6-124,0-2 1,-5 4-237,1-1 1,0-2-453,-3 3 0,0-5 350,-8-3 0,4 3-302,-5-4 1,1 3 31,-4-3 0,0-1-108,0-6 1,-1-1 49,-3-3 0,2-2-28,-6-5 1,4-5-1119,-3-3 902,-1-7 791,-3-3 0,-1 0 0,1 1 0</inkml:trace>
  <inkml:trace contextRef="#ctx0" brushRef="#br0" timeOffset="209">14653 16138 7783,'0'-23'493,"0"5"1,1-2-101,3 5 0,2-1-69,6 5 1,-1-1-7,1 1 1,-5 5 192,1 2 1,-4 3 108,3 1-367,1 0 0,3 6 7,1 5 1,-5 2-28,1 6 1,-4-1-254,3 1 1,-4 2 116,1-1 1,-3-3-331,-1 2 1,0-5-37,0 2 1,0 0-174,0-1 0,0 4 237,0-3 0,0 3-22,0-4 1,0 0 64,0-4 1,0 1 89,0-1 1,0-3 138,0-1-156,0-4 179,5 7 1,1-9-80,6 3 1,1-2-42,2-2 0,-3 0-181,4 0 0,0-2-282,-1-2 1,1 3 93,-5-3 0,0 3 399,1 1 0,4-5 0,2-1 0</inkml:trace>
  <inkml:trace contextRef="#ctx0" brushRef="#br0" timeOffset="210">15030 16606 7747,'-6'0'1086,"0"5"0,6-2-553,0 4 1,2-4 905,2 1-1010,-3-3 1,8 0-254,-6 3 171,6-3-1787,-2 4 1440,-1-10 0,4-1 0,-3-6 0</inkml:trace>
  <inkml:trace contextRef="#ctx0" brushRef="#br0" timeOffset="211">15441 16126 7838,'0'-7'1096,"0"-1"-419,0 5-24,0-2 0,0 7-225,0 1 0,0 9 3,0 7 0,0 4-225,0 3 1,1 7-176,3 6 1,-3 0 51,3-1 1,-1-3-81,1 4 0,-3-5-970,3-4 0,1-2 529,-2-5 0,6-1 438,-1-3 0,2 2 0,2-3 0</inkml:trace>
  <inkml:trace contextRef="#ctx0" brushRef="#br0" timeOffset="212">15738 16240 7841,'0'-6'0,"0"2"621,0 8 1,0 6 988,0 6 0,0 9-871,0 2 0,-5 9-417,-3 6 1,-6 4-150,-1 3 0,-5 0-448,1 4 1,12-34 289</inkml:trace>
  <inkml:trace contextRef="#ctx0" brushRef="#br0" timeOffset="213">15647 16613 14245,'-8'21'17,"1"-3"-3</inkml:trace>
  <inkml:trace contextRef="#ctx0" brushRef="#br0" timeOffset="214">15624 16670 14292,'-4'10'8,"-2"8"-387</inkml:trace>
  <inkml:trace contextRef="#ctx0" brushRef="#br0" timeOffset="215">15601 16737 13065,'-10'25'-616,"-7"13"35,2-4 1,15-33 536</inkml:trace>
  <inkml:trace contextRef="#ctx0" brushRef="#br0" timeOffset="216">15555 16842 10925,'-11'23'-996,"-1"7"-362,5-9-526,-1-2 1884,6-5 0,-3-3 0,5 0 0</inkml:trace>
  <inkml:trace contextRef="#ctx0" brushRef="#br0" timeOffset="217">16400 16286 7804,'-6'-6'281,"1"-4"306,5 2 0,0 3 533,0 0-241,0 5-308,0 5 0,1 6-205,3 8 1,-3 3-107,3 1 1,-1 7-137,0 1 1,0 3 4,5-7 0,-5 3-104,5-3 1,-2-1-150,2-3 1,1-1-410,-5-3 1,3-3-1916,-3-4 1756,5-1 0,-6-1-1109,4-2 1801,-4-3 0,2-5 0,-5 0 0</inkml:trace>
  <inkml:trace contextRef="#ctx0" brushRef="#br0" timeOffset="218">16206 16560 7804,'5'-6'672,"3"0"175,7 2 0,-1 2-292,5-1 0,0 0-177,4-1 1,4 3-393,-1-3 0,5 2 101,-5-2 1,1 3-566,-4-3 0,0 3 223,0 1 255,-6 0 0,5-6 0,-4 0 0</inkml:trace>
  <inkml:trace contextRef="#ctx0" brushRef="#br0" timeOffset="219">17154 16058 7833,'-1'-8'0,"-3"1"0,-2 3 135,-6-4 1,5 6-66,-1-2 0,4-1 1543,-3 1-997,4 0 0,-3 4 530,2 0-727,3 0 0,-8 6 33,5 6 0,-4 2 4,5 9 1,-6-1-190,1 13 0,2 2 70,-2 8 0,4 5-262,-3-1 1,3 6-38,-4-2 1,4 2 46,-3-2 0,3 0-160,-4-7 1,6 1-41,-2-9 0,4 3-336,4-7 0,2 3 229,6-7 0,-1-2-102,1-1 1,4-3 73,3-1 0,-2-6 53,-2-1 1,1-8-427,-1 0 1,5-5 50,-5 0 0,0-1-1480,-4-2 2052,1 0 0,-1-5 0,1-2 0</inkml:trace>
  <inkml:trace contextRef="#ctx0" brushRef="#br0" timeOffset="220">17440 16138 7777,'0'-24'508,"-4"1"641,0 8-616,0 2-328,4-4 1507,0 11-1178,0 1 1,0 6-212,0 3 1,0 9-55,0 10 1,0 4-2,0 8 1,0 3-174,0 0 0,0 2-157,0-5 0,0 1-637,0-5 0,2-3 417,1-1 0,-1-7-2399,1-1 1361,4-5 1320,-1 2 0,6-4 0,-1-1 0</inkml:trace>
  <inkml:trace contextRef="#ctx0" brushRef="#br0" timeOffset="221">17645 16195 7812,'-5'-12'2254,"4"6"-949,-4 1-946,10 5 0,-4 1-60,3 3 1,-4 4 53,-4 7 1,-2 8-189,-6 7 1,-3 4 25,0 4 0,-5-1-386,1 5 1,1-5 200,-1 1 1,5-4-1218,-1-3 1,6 0 629,1-4 1,6-4 580,-2-4 0,3-5 0,1 2 0</inkml:trace>
  <inkml:trace contextRef="#ctx0" brushRef="#br0" timeOffset="222">17611 16537 7744,'0'-11'638,"0"0"1,1 4-190,3 3 1,-1-1 151,4 2 0,1-3-83,3 3 1,2 1 97,2-1 0,-1 1-183,5 2 1,-4 0-36,4 0 0,-3 0-251,3 0 0,-2 0-97,2 0 0,2 5-3,-6 3 0,-1-2 104,-6 2 1,0 1-400,-4 6 1,-1-1 128,-7 5 0,-2-4-478,-6 4 0,-4 0 97,-3 4 0,1-4-88,-1 0 1,5-5-138,-1 1 298,-3 3 1,7-5 87,-1 2 135,6-2 0,6-6 101,0 1 0,5-5-48,2 0 1,5-1 123,3-2 1,-1 0-282,5 0 0,-5 0-426,1 0 734,3 0 0,0-5 0,5-2 0</inkml:trace>
  <inkml:trace contextRef="#ctx0" brushRef="#br0" timeOffset="223">15715 16766 7787,'-11'0'1897,"4"-5"-1525,2 3 1,10-6 170,3 4 1,2-1-171,2 1 0,-1 3 15,0-3 0,5-1-19,-1 1 1,1-1-136,0 1 0,0 3-100,3-3 1,1-1-81,-4 1 1,-1 0-325,-4 4 1,1 0 229,-1 0-462,-5 0 1,0 5-15,-6 3 162,0 2 0,-2 5 84,-2 1 0,-2-1 20,-5-4 0,1 4 83,2 1 1,-2-1 267,2-4 460,-2 1-287,-1-1 86,4-4 1,1-2 70,2-5 233,3 0-137,-4 0 423,5 0-775,0 5 0,5-3-124,2 6 1,4-6 275,0 2-338,0 3 0,2-1 74,2 5 0,-2 1-138,2-1 0,-2 1 4,-2-1 1,1 4 95,-1 0 1,-3 4-27,-1-3 1,-4 4-7,1-1 1,-3 3-37,-1 0 1,-6-3-112,-6 1 0,0-7 43,-7 3 1,0-4 89,-4 0 1,-4-5-227,0 1 1,1-5-325,3 0 0,1-3-419,3-3 1,-1-4 331,5-4 658,5-1 0,-1-4 0,5-2 0</inkml:trace>
  <inkml:trace contextRef="#ctx0" brushRef="#br0" timeOffset="224">17999 16012 7770,'-5'-11'0,"0"3"19,-2 0 1,-2 5 324,5-5 140,-5 5 1,8-3-53,-3 2 0,1 3 766,0-3 90,1 3-422,-3 1-138,5 0 0,5 5-323,3 3 0,2 3-45,1 4 1,2 3 87,2 5 1,-2 5-147,2 2 0,2 3-74,-2 2 0,4 3-163,-4 0 0,2 4 121,-2-4 1,-1 3-399,5-2 0,-5 4 183,1-1 1,-6-3-645,-1-1 0,-6-1 227,2 1 0,-4 1 44,-4 3 1,-2 1 32,-6-5 1,-4 0-84,-3-3 0,1-4-195,-1-4 1,5-2 226,-1-9 1,2-6-270,2-6 1,3-3 246,1-1 1,3 0-87,-4 0 1,6-1 127,-2-3 0,3-3 144,1-4 1,0-2 255,0-2 0,5-3 0,1-5 0</inkml:trace>
  <inkml:trace contextRef="#ctx0" brushRef="#br0" timeOffset="225">18251 15978 7812,'0'-18'413,"-4"-2"36,0 4 0,0 1-253,4 4 1,4 3-135,0 1 0,5 0 777,-2 0 0,3 2 206,2 5-636,-1 0 1,1 0-87,-1 0 1,0 1-14,1 3 0,-4 1-187,-1 2 1,-1 5-117,2-1 0,-2 1-385,-2 3 0,-2 1 285,1 0 0,-1 0-168,-2-1 1,0 2 125,0 2 0,-5 2-250,-3-2 1,2 2 98,-2-2 1,4 1 114,-3-5 1,4 1 94,-1-5 1,3 0 193,1 1-119,0-1 1,5-3 146,3-1 1,2-4-115,1 1 1,1-3-30,-1-1 0,0 0-299,1 0 1,-1-4-210,1 0 0,-1 1-1008,1 3 1513,-6 0 0,4 0 0,-4 0 0</inkml:trace>
  <inkml:trace contextRef="#ctx0" brushRef="#br0" timeOffset="226">18468 16549 7746,'0'6'0,"0"-1"0,3-3 0,1 1 0,1-1 0,-1 1 0,-1-1 0,4-2 0,-4 0 0,7 0 0,-9 0 0,4 0 0,0 0 0,2 0 0</inkml:trace>
  <inkml:trace contextRef="#ctx0" brushRef="#br0" timeOffset="227">18856 16115 7758,'-12'-12'7,"1"-4"0,5 3 1062,2-2 0,3 2 670,1 2-111,0 5-827,0 0-411,0 6 0,0 11-168,0 4 0,0 10-2,0 6 1,0 7-169,0 4 0,0-2 46,0 2 1,0 0-471,0 4 0,-2-6 294,-1-2 1,1-3-1284,-2-5 0,3 1 316,1-9 0,0 2-692,0-8 1737,0 4 0,0-7 0,0 3 0</inkml:trace>
  <inkml:trace contextRef="#ctx0" brushRef="#br0" timeOffset="228">19039 16320 7783,'-7'-6'2881,"2"-4"-2026,5 9-154,0-4-184,-5 15 1,4 2-133,-3 11 0,-2 5-173,-2 3 1,-2 5-98,-2 3 0,1 0-168,0-1 1,-1-3-180,1 4 1,-1-5-495,1-4 0,1 2 114,2-5 0,-1-1-547,5-3 1,1-1-316,3-3 1474,0-3 0,-5-4 0,-2-1 0</inkml:trace>
  <inkml:trace contextRef="#ctx0" brushRef="#br0" timeOffset="229">18981 16743 7783,'0'-11'966,"2"0"-647,2 4 1,-2-3 237,6 2 0,-1 2-24,5-2 0,-2 4 172,-2-3 1,2 4-166,-3-1 0,5 2-166,3-2 1,-2 3-245,2-3 0,1 3-23,0 1 0,3 0-149,-4 0 1,0 5 75,-4 2 1,-3 0-164,0 0 0,-6 1-37,2 3 1,-3-3-280,-1 0 1,-2-1-40,-6 5 0,1-1 213,-9 0 1,2 1-12,-1-1 1,2-3 137,-2-1 1,3 1 17,0 4 0,2-5-41,2 1 431,-2-6 17,9 8 382,-4-8-184,5 8 0,9-9-182,2 3 1,4 1-20,1-1 1,-4 1-71,4-1 0,0-2-181,-1 6 0,4-1 120,-3 5 0,0 1-59,-1 2 0,-6-1 25,3 5 0,-4-4-27,4 4 0,-6-1 198,-2 1 1,-3 2-114,-1-2 1,-6-2-184,-6-2 1,-5-2 12,-10-2 1,-3-1-96,-8-2 1,2 1-276,-2-5 0,-1 0 369,1-4 0,-6-11 0,4-1 0</inkml:trace>
  <inkml:trace contextRef="#ctx0" brushRef="#br0" timeOffset="230">8086 17828 7709,'-6'-11'0,"-1"3"956,3 0-520,3 1 1,-4-5 10,5 1 1,0 3-133,0 1 0,0-1 61,0-3 0,1 3-229,3 0 1,-1 2 61,4-2 1,1-2-166,3 3 1,5 0 97,-1 0 0,4 0-66,-4 0 1,4 0-51,-4 4 0,6 1-184,-2-1 0,-2 1 38,3 2 1,-7 5-107,3 3 1,-4 3-121,0 5 0,-1 1 141,1 6 0,-5 0-87,1 0 1,-4 0 67,3 0 0,0-2 5,0-2 1,7-2 50,-2-6 1,3 0 14,0 1 1,-1-2 108,5-2 0,-1-3 201,1-5 0,2 0 167,-2 0 1,3-5-171,1-3 0,1-2 155,3-2 1,1 0-109,2-3 1,-1 2 27,-2-2 0,-7 1-96,3-2 1,-4 8-118,0-4 0,-6 5-109,-6-1 0,-3-1-791,4 5-199,-6 0 0,2 10 47,-8 1 1036,-2 8 0,-10 3 0,-2 5 0</inkml:trace>
  <inkml:trace contextRef="#ctx0" brushRef="#br0" timeOffset="231">8314 18216 7709,'-17'-6'0,"0"-4"233,6 2 121,-1 3 856,1-5-672,-1 9 669,1-4-456,0 5-34,-1 0-377,6-5-266,-4 3 80,8-3 1,-1 4-82,6-3 1,0 2-244,5-6 0,3 4 104,4-3 0,6 3-86,-2-4 1,3 6 8,5-2 0,-3 2-32,3 2 0,-2 0 130,2 0 0,-3 0-6,3 0 0,-3 6 3,-1 1 1,-1 0 3,1 0 0,-4-1 19,0 2 0,-3 2-16,3-2 0,-5 2-97,1 1 1,-3-3 20,0 0 0,-1-2-249,1 2 121,-1 2-36,1-4 65,-1 0 1,-5 0 137,4-6 1,-7 0-33,5 0 1,-5 0-84,5 0 1,-4-2 86,3-2 0,1 2-351,3-6 0,1 1 457,-1-5 0,1-4 0,-1-2 0</inkml:trace>
  <inkml:trace contextRef="#ctx0" brushRef="#br0" timeOffset="232">9856 17942 7709,'-5'-6'0,"-2"-3"-128,-9 5 0,4-3 350,-4 3 0,4-4 472,0 4 0,1-1-24,-1 1 1,1 3-270,0-3 0,0 2 28,4-2 1,-3 3-160,2-3 0,-2 3-84,-2 1 1,0 5-17,-3 2 0,1 9-1,-5 3 1,0 7-19,-4 5 1,0 2-81,0 1 1,-2 4 35,2 0 1,-1 1-223,8 0 1,2-8-236,7 3 1,2-7 193,5 0 0,2-3-186,6-1 1,1-5 80,10-3 0,4-4-56,3-3 0,6-3 168,-1-5 1,2 0 20,1 0 0,0-6 54,0-6 0,4-1 192,0-6 1,4-1-8,-4-7 1,-1 3-58,-6-2 1,-1-2 22,-7 1 1,-3-5-38,-8 2 0,-6-1-42,-2-3 1,-8 2-18,-4-6 1,-8 3-87,-7 1 1,-1 4-20,-6 4 1,-5 4-166,-3 7 0,0 5-174,4 10 1,0 1 173,-1 3 1,5 4-163,-1 7 1,10 2-111,-2 6 561,8 0 0,-2 5 0,6 1 0</inkml:trace>
  <inkml:trace contextRef="#ctx0" brushRef="#br0" timeOffset="233">10142 18399 11875,'6'0'2441,"-1"0"-7809,-5 0 5368,0 5 0,5 1 0,2 6 0</inkml:trace>
  <inkml:trace contextRef="#ctx0" brushRef="#br0" timeOffset="234">10587 17885 7709,'-6'-11'303,"-4"-1"1,5 0 1259,-3-4-827,3 4-278,5-5 364,0 11 131,0-4-428,0 8 0,0-1-227,0 6 1,0 8-110,0 4 0,0 6-25,0 2 1,-1 0-55,-3 4 0,3 1-203,-3-2 1,2 1 108,2-4 0,0-4-146,0 0 1,0-5-165,0 1 0,0-2-781,0-2 428,0-5-138,0-1 1047,0-5-137,6 0 1,0 0 112,5 0 1,1 0-87,-1 0 0,6 0 31,2 0 1,2 0-48,2 0 0,1 6-29,3 1 1,-3 3-56,3 2 1,-3-1 22,-1 1 1,-2-1-259,-2 0 0,1 5 67,-4-1 1,-1 0-155,-4-3 0,-1 0 68,-2 3 1,-3-2-23,-5 2 0,0-2 0,0-2 0,-9 1 33,-2-1 0,-8-1 32,0-2 0,-4 1-3,-4-5 1,3 3-317,-2-3 1,1 0 149,3-4 1,0-4-149,3 0 1,3-4-14,4 0 0,4-2-56,1-2 1,4-4 544,0-3 0,1-3 0,2-1 0</inkml:trace>
  <inkml:trace contextRef="#ctx0" brushRef="#br0" timeOffset="235">10576 17919 7709,'0'-11'0,"-4"-1"1345,0 1 0,2 0-665,5-1 1,4 2-428,4 2 1,1 0-30,-1 4 1,2-1 147,2 1 1,3 3-145,5-3 1,-1 3-7,1 1 1,4 0-195,-1 0 1,5 1 61,-4 3 0,1-3-652,-2 3 0,0-3 336,4-1 1,-3-4-2222,3 0 2447,-5-5 0,8 3 0,-3-5 0</inkml:trace>
  <inkml:trace contextRef="#ctx0" brushRef="#br0" timeOffset="236">11546 17919 7709,'6'-11'542,"-5"-1"246,4 1-246,-5 0-140,0-1 1,0 5-70,0-1 0,0 4 621,0-3-557,-5 4 0,-2-2-68,-4 5 0,0 0-173,-1 0 1,0 0-13,-4 0 0,-1 1-14,-6 3 1,-1 2-120,-3 6 1,2 3-147,-6 0 0,6 6 109,-2-2 1,3-2-78,1 2 1,5-1-119,3 1 0,4-1-122,3-3 1,3-2 35,5 2 0,0-2-144,0-2 0,9-4 186,2-4 1,8 2 48,0-1 0,4-1 258,4-7 0,-3 1-100,3-4 1,1-1 58,-2-3 1,1-1 94,-4 1 0,-2 0 125,-2-1 0,-2 1 29,-6-1 0,-3 5 654,-1-1 30,-4 6-125,2-9-495,-5 10 0,0-3-34,0 8 1,-1 4-268,-3 7 0,3 3 26,-3 5 0,-1 3 96,1 1 1,0 5-62,4-2 0,0 2-119,0-2 0,2 2-99,1-5 1,0 2-169,4-6 1,0 2-592,0-6 0,2-2 427,-5-2 0,4-6-784,-4-2 314,4-4 73,-6 2 461,8-5 412,-9-5 0,9-2 0,-3-4 0</inkml:trace>
  <inkml:trace contextRef="#ctx0" brushRef="#br0" timeOffset="237">11821 17851 7709,'6'-13'1301,"-2"-2"1,-2 2-574,2-2 1,2 2-334,6 2 0,-1 1-164,1 2 1,0-2-36,4 2 1,1 2 25,6-2 1,-4 6-26,0-2 1,-3 3-1,3 1 1,-4 5 24,4 2 0,-5 5-25,1 3 1,-4 4-1,-3 8 1,1-2 15,-5 6 1,0-1-618,-4 4 0,-6 1-682,-1-1 0,-3 0 1086,-2 0 0,0-3 196,-4-1 1,4-4-301,-4 0 0,0-3-199,1-4 1,-1-1-151,5-3 1,1-2 31,2 2 394,-2-2 0,5-2 78,-3 1 607,3-6-255,5 4 1,2-5-186,1 3 1,4-2 640,4-2 0,1-3-277,-1 3 0,4 1-13,1-1 1,4 0-231,-1-4 0,2 4-151,2-1 1,1 1-199,3-4 0,-3 0-260,3 0 1,-3 0-334,-1 0 1,-2-4-827,-2 1 1,-1-6-1051,-3 1 2479,-2 3 0,4-15 0,-6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57D200"/>
    </inkml:brush>
    <inkml:brush xml:id="br1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15886 2581 8029,'-6'-5'-289,"-4"-1"0,9-6 991,-3 1 0,3 3 433,1 1-581,5-1 134,-4 2-455,9 1 1,-9 6-1,3 3 1,1-2 19,-1 6 0,0 5-19,-4 6 0,4 3-111,-1 5 1,3 2 101,-3 5 1,-1 1-302,1-1 0,2 4-93,-1 0 1,4 0-69,-4-4 0,1 1 100,-1-1 0,-3-5-28,3-2 1,1-7-88,-1-1 0,-1-5 105,-3 1 1,4-6-151,0-1 0,0-4-260,-4 3-535,5-4 319,-4 2 42,4-5 0,-5-5 731,0-3 0,0-2 0,0-1 0</inkml:trace>
  <inkml:trace contextRef="#ctx0" brushRef="#br0">15921 2615 8074,'-5'-11'0,"3"3"297,-1 1 0,1 3 252,2-4 516,0 6-601,0-3 1,2 5-9,1 0 1,0 1-135,4 3 1,1 3-89,4 9 0,0-2-26,3 5 0,-2-2 41,2 2 0,2 3-264,-2-3 1,4 1-21,-4-1 0,2 2-54,-2-6 0,-2-1-95,2-7 1,-2 2 31,-2-5 0,1 4-96,-1-4 0,0-1 73,1-3 1,-1 0 119,1 0 1,-5-5-8,1-2 1,-2 0 92,2 0 1,1-1-82,-5-3 0,3-5 134,-3 1 0,5-5-68,-2 1 0,4-4 16,0-4 1,0 3-137,1-2 1,3-2 102,0 1 0,1 0-76,-5 5 1,3 0 57,-3 3 0,2 2 155,-9 6-195,5 5 235,-8 1 0,4 6 6,-5 3 1,0 7 38,0 8 0,0 3-36,0 1 0,0 5-56,0 2 1,0 7-345,0 1 0,0 5 108,0-1 1,0-2-81,0 2 1,0-5 38,0 1 0,0-7-45,0-5 1,4-2 154,0-1 0,-1-5 266,-3-3 0,0 2 147,0-2-329,6 0 0,-5-3-144,3-1 1,-3-3 127,-1-1-701,0-4 0,0 3-388,0-2-131,0-3-568,0 4 1758,0-5 0,5 0 0,1 0 0</inkml:trace>
  <inkml:trace contextRef="#ctx0" brushRef="#br0">16777 2558 8055,'0'-17'411,"0"1"228,0 4 0,0 4 687,0 0-468,0 6-382,0-3 0,-4 11-183,1 6 1,-2 4-36,1 7 1,2 6-81,-1 5 0,-2 2-162,1 6 1,-4-4-56,4 4 0,-3-2 166,3 2 0,-4-1-586,5-3 0,-5-6 214,4 2 0,0-9-116,4-2 0,0-1 127,0-7 1,0 0-719,0-4-163,0-4-401,0-2 150,0-5 904,0-5 1,4-2 461,0-4 0,5-5 0,-3-2 0</inkml:trace>
  <inkml:trace contextRef="#ctx0" brushRef="#br0">16812 2513 8095,'0'-18'0,"0"-2"330,0 4 0,0 1 143,0 4 512,0 4 111,0-3 20,0 9-598,0 6 0,5 9-180,2 13 1,1-2-241,3 5 0,-1 5 106,9 3 1,-3 5-99,3-1 1,0 2-52,4 2 1,3-2-78,1-2 1,0-3-220,-5-4 0,0-2 147,-3-3 0,1-2-45,-5-5 1,3-1 99,-6-3 1,2-3-298,-7-5 171,3 1-10,-3-6-808,3 4 617,-9-3 1,3-1-390,-8-2 1,-2-3-908,-6-1 1662,-4 0 0,-2 5 0,-5 2 0</inkml:trace>
  <inkml:trace contextRef="#ctx0" brushRef="#br0">16629 2969 8097,'5'-6'1110,"2"-4"-670,9 2 0,1-1-174,6 2 0,0-3-30,0 2 1,9 2-44,2-2 0,4 4-153,0-3 1,-2 3 111,2-4 0,-3 6-828,0-2 1,-6 1 412,-3 0 1,-2 1-1459,-1-2 1721,-5 3 0,-1-4 0,-6-1 0</inkml:trace>
  <inkml:trace contextRef="#ctx0" brushRef="#br0">17325 2524 8309,'-6'-11'538,"1"3"-56,5 0-242,0 6 1050,0-8-312,0 8-581,0 13 0,0 3-162,0 12 1,0 3-33,0 2 0,1 3-252,3 4 0,-1-1 112,4 5 1,-3-4-305,4 4 0,-6-5 169,2 1 1,1-8-62,-1-3 0,4-4 72,-5-4 1,5-3-415,-4-4 54,0-1-603,1 0 317,-4-4-712,4-2 693,-5-10 137,0-2 589,-5-4 0,-1-6 0,-6 0 0</inkml:trace>
  <inkml:trace contextRef="#ctx0" brushRef="#br0">17200 2478 8137,'11'-17'204,"1"1"1,-1 4-137,1 0 1,3 1 752,0-1 1,5 5-187,-1-1 0,3 4-20,1-3 0,1 4-377,2-1 1,0 3-267,4 1 0,-1 5-417,2 3 0,-3 3 357,-5 4 0,-6 3-173,-1 5 0,-4 0 109,0 0 0,-6 0-360,-2-1 0,-4-3 148,-4 1 0,-2-3 364,-6 2 1,-4-2 348,-3-6 0,-4 1-215,-4-1 1,-2 0-264,-5 1 1,3-2 103,1-2 1,0 1-1744,-5-6 1768,1 6 0,0-7 0,0 3 0</inkml:trace>
  <inkml:trace contextRef="#ctx0" brushRef="#br0">15658 2376 8454,'0'-8'837,"0"0"-481,0 6 0,0-5 698,0 4-211,0 1-261,0-3-293,0 5 0,4 5-18,0 3 1,-1 3 158,-3 5 1,0 3-146,0 7 0,-1 5 123,-3 7 0,3 2-133,-3 6 1,3 4-135,1-1 0,0 9-344,0 0 1,0 1 121,0-2 0,0-7 23,0-1 1,4-8-231,0 5 0,-1-10 130,-3-1 1,4-1 55,0-4 1,0-2-48,-4-1 0,0-7 2,0-1 0,4-5 217,-1 1 1,1-2 548,-4-1-533,0-1 1,0-3-52,0-1-8,0-4-45,0 2 480,0-5 1,5 0-270,3 0 1,2 0-70,2 0 0,0-4 117,3 0 0,4-3-48,8 3 0,2-5-68,6 1 1,4 2-3,3-2 1,3 2-123,5-2 0,-1 0 185,9 4 0,-3-4-333,-23 6 0,1 0 0,31-3 176,-32 3 1,0 0 0,30 1-153,-4-3 1,-1 3 125,0 1 0,-4 0-211,0 0 1,-4 0 187,0 0 1,-2 0-51,-1 0 0,-1 0 72,1 0 1,-4 0-148,0 0 0,-4-4 24,4 0 1,-2 1-79,2 3 1,1-2 85,-5-1 0,4 1 54,-4-2 1,4-1 17,-4 2 0,0-2-28,-3 1 0,-2 2 108,-3-1 1,2 0 32,-5-1 0,0 3-58,0-3 1,-3 3 290,3 1 1,-3-4-342,-1 0 1,-4 1 166,0 3 0,-4-4-152,4 0 1,-5 0 138,1 4-143,-2-5 205,-2 4-178,1-4 428,-6 5-110,-1 0 105,-5-5-379,0 3 0,-1-4 149,-3 2-186,3 3 1,-8-5 85,5 2 0,0 1-135,4-4 1,-3 3 112,-1-4 1,-1 1-146,1-5 1,3-3 7,-3 0 0,-1-6 76,1 2 0,0-2 12,4-2 0,-4-1-9,1-3 1,-1 3-118,4-3 115,-5-2-6,3 0 1,-3-5-186,5 0 0,0-1 106,0 1 0,0-5-280,0-3 0,4 1 76,0-1 0,5 4-21,-2-4 1,0 4 71,0-4 1,0 11 47,0 0 0,2 10-529,-5 2 1,4 0 223,-5-4 0,1 5 762,-4 3 1,0 2-223,0 2 1,0 3 206,0 0 0,-1 6-253,-3-2 0,2-1-110,-6 1 0,4 0-527,-3 4 1,4 5 273,-1 3 1,-1 2-185,1 2 1,1 3 125,3 0 1,0 4-1396,0-4 1804,0 1 0,0 0 0,0 2 0</inkml:trace>
  <inkml:trace contextRef="#ctx0" brushRef="#br0">15749 2318 8265,'-6'0'1564,"1"0"452,5 0-1777,5 0 0,3 0 63,7 0 1,4-3 214,8-1 0,8-5-58,11 1 0,7-2-300,-21 4 1,1 1 0,-1-1 0,1 0-228,2 0 1,2 1 0,0 1 0,-1 0 140,0 0 0,1 1 0,1 1 0,1 0 53,-1-2 1,0 0 0,2 3 0,-1 0-118,1-1 0,0 0 0,2-1 1,0 1 66,0 0 1,-1 0 0,1-2 0,0 0-2,-2 3 0,0-1 1,0-2-1,0 0-123,0 2 0,0 0 0,-3-2 1,0 1 44,-3 0 0,0 2 1,0-1-1,-1 0-146,28 2 0,4 0-41,-4 0 0,-1 0 116,-7 0 1,-4 0 52,-7 0 1,1 1-35,-5 3 1,-1-1 209,-6 4 1,-3-4-96,-6 1 1,1 1 148,0-2 1,-1 1 267,-3-4 1,-3 0-30,-4 0 0,-1 0 599,1 0-673,-1 0 1,-3 0 174,-1 0-1327,-4-5-161,2-1 1,-12-2-1000,-4 1 1,-3 4 1937,-9-1 0,-7 8 0,-11 2 0</inkml:trace>
  <inkml:trace contextRef="#ctx0" brushRef="#br1">13168 17782 11067,'8'0'692,"-1"0"1,1 4-456,4 0 1,-1 4 28,0-5 1,6 2-123,2-1 0,2 1 88,2 3 1,8 1-90,-1-5 0,7 4-25,-3 0 0,1 1-136,3-1 0,-4 2 145,-4-3 0,2 3-46,-5 2 1,-1-1 31,-3 1 0,0-1 17,0 1 0,-5-5-123,-3 1 1,1-4 86,0 3 1,-1-3-88,-4 4 1,-3-6-8,-1 2 1,-3 1-197,4-1 204,-6 0-197,4-4-3,-6 0 188,-6 0 1,0 0-1,-5 0 0,-1 1 2,1 3 0,-2-3 1,-2 3 1,-3 1-18,-5-1 1,-1 5-3,-2-2 1,-4 2-143,-4-1 1,0 6 86,0-3 0,-2 4 105,-2 1 0,2-4-66,-2 3 1,7 2 235,0-2 0,6 0-124,-2-3 0,3-1-60,1 1 0,0-1 33,1 1 0,-1-1 12,0 0 0,4-4-48,0-3-41,5 2-699,-3-5 300,11 4-559,1-5 1,6-1 27,3-3 1,6 2-1120,5-6 2077,11 5 0,-7-12 0,9 3 0</inkml:trace>
  <inkml:trace contextRef="#ctx0" brushRef="#br1">14619 17759 9700,'0'-6'2888,"0"1"-2101,0 5 1,0 5-472,0 3 1,0 7-72,0 4 1,0 3-71,0 0 1,0 3-87,0 1 0,0 0 63,0 4 1,0-1-120,0 2 0,0 0-166,0-4 1,0 1 100,0-1 1,0-5-187,0 1 1,4-5 122,-1-7 0,1 1-177,-4-1 145,0-4 71,0-2 525,0-5-443,0-5 1,0-2 3,0-4 1,0-1-310,0 1 257,0 0 0,4-1-127,0 1 1,5 3 44,-2 1 1,3 0 25,2 0 1,4 1-3,3 6 0,-1 0 11,1 0 0,1 0 150,7 0 1,-3 2-80,3 2 0,-2-2 179,2 6 1,-3-1-108,3 5 0,-3-1 65,-1 1 1,-6 0-89,-1 4 1,-4-4-41,0 3 0,-2 2-17,-3-2 1,-1 4-136,-6-4 1,0 4 62,0-3 0,-6 3-200,-1-4 0,-7 0-19,-1-3 1,-7-1 24,-1 0 0,-1-3-41,-6 0 1,0-6 22,0 2 1,-2-3-143,6-1 0,-6 0 58,1 0 0,4 0-148,0 0 0,7-5 104,1-2 0,6-4 146,1 0 0,6 0-665,6-1 937,0 1 0,5-6 0,2-1 0</inkml:trace>
  <inkml:trace contextRef="#ctx0" brushRef="#br1">14596 17771 8062,'-6'-5'0,"0"2"0,6-4 0,0-1-296,0-3 1,2 3 610,2 0 0,2 6 853,5-2 0,1-1-583,-1 1 1,7 0 52,5 4 1,1 0-63,6 0 0,5 0-173,3 0 1,5 0-16,-1 0 0,-2 0-141,2 0 1,0 0-14,4 0 1,-6 0-106,-2 0 1,-7 0-178,-5 0 1,-1-1-89,-3-3 1,0 3-889,-3-3-80,-2-2 0,-10 3-83,1-4-1524,-6 4 1242,3-7 1469,-10 9 0,-1-9 0,-5 3 0</inkml:trace>
  <inkml:trace contextRef="#ctx0" brushRef="#br1">15418 17817 10323,'-6'1'1317,"2"3"0,-2-1-910,-2 9 1,-2-2-125,-2 9 1,5 0 28,-1 4 1,1 1-198,-5 3 0,1-2 118,-1 6 0,2-1 0,3 4 1,0-3-2,3-1 1,3-3-226,-3 3 1,4-4-77,4 0 1,4-3-85,7-4 0,-1 1 133,5-4 1,0-2-61,4-7 1,0 2-69,0-5 1,3 0 101,1-4 1,5-5-65,-2-3 0,3-2 85,1-2 0,4-3-203,0 0 1,1-5 49,-5 1 0,-4-3-74,1-1 0,-6-1 165,2-2 0,-8-4 4,-4-4 1,-4 0-3,-3 0 0,-3-5-31,-5 1 1,-1 0-14,-3 4 0,-6 6-34,-5 5 1,-11 2-102,0 6 1,-10 4 118,-2 8 0,-5 1-16,1 2 0,4 2 70,4 1 0,1 4 58,6 4 0,4 2-415,4 2 1,6-1 104,2 5-1,1-4 344,6 4 0,5 0 0,6 4 0</inkml:trace>
  <inkml:trace contextRef="#ctx0" brushRef="#br1">16492 17828 8062,'0'-11'620,"0"-1"0,1 5 353,3-1 274,-3 5-173,4-7-435,-5 9 0,0-3-322,0 8 0,-1 2-70,-3 6 1,-6 4 212,-5 3 1,-9 8-157,1 3 0,-3 3-57,4 2 0,-5 3-34,0 0 1,-3 0-16,3-4 1,0 0-40,5 1 1,3-2-133,0-3 1,5-2-278,-2-5 1,7-2 147,2-2-178,4 3 1,-2-9-27,5 2-161,0-7-293,0-3-1170,0-5 0,4-5 1236,0-3 1,1-4-1394,-1-3 2087,-3 3 0,4-15 0,-5 3 0</inkml:trace>
  <inkml:trace contextRef="#ctx0" brushRef="#br1">16161 17794 8062,'0'-12'1742,"5"1"483,1 5-925,0-5-387,4 10-878,-8-4 0,4 5-354,-2 0 1,-3 1-263,3 3 1,1-1-668,-1 4 1,3-3 1247,-3 4 0,5-6 0,-3 3 0</inkml:trace>
  <inkml:trace contextRef="#ctx0" brushRef="#br1">16389 18296 8062,'-5'12'0,"4"-5"1242,-3 1 257,3-1 1,1 5-405,0-1 0,3-3-472,1 0 0,1-5 639,-1 5 1,-1-4-412,4 3 0,-3-4-61,4 1 1,-5-3-610,5-1 1,-4 4-739,3 0-726,-4-1-136,2-3 0,-7-3 1419,-6-1 0,-10-5 0,-11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1782 13408 7989,'-5'-6'0,"3"-4"-44,-1 2 0,1-2-6,2-2 1389,-5 1-876,4 0 1,-4 3 752,5 0-331,0 6-25,-5-3-520,3 5 0,-1 6-54,6 5 0,-1 6-69,2 6 1,1 5-14,-2 2 0,6 3-210,-1 1 1,-2 5 98,2-1 0,-4 3-78,3-2 1,0 4-2,0-1 1,2-3-593,-5-1 0,4 0 95,-5-4 0,2 2-122,-1-10 1,-2-3 104,1-4 0,-1-5-967,-2 2-495,0-4 858,0-5 1104,0-2 0,-5-5 0,-2 0 0</inkml:trace>
  <inkml:trace contextRef="#ctx0" brushRef="#br0">1850 13385 7958,'-5'-12'273,"3"-2"-182,-6 10 1553,5-5-488,-2 8-225,5-4-674,0 5 1,9 8-31,3 4 0,2 6-40,-3-3 1,4 5-1,0-1 1,5-1-206,-5 1 1,4-1 78,-4 1 1,0 1-356,-3-5 1,3 1 151,0-5 1,-1 0-70,-6 1 1,2-5-83,-3 1 208,-1-5 195,4 2 1,-8-5-143,6 0 1,-6-2 206,2-1 0,3-2-39,0-3 0,-1-6-102,2 3 0,1-7 38,6 3 1,-1-6-227,5 2 0,-4-1 13,4 1 1,-3-3-18,3 3 0,0 3 126,4 1 1,-4-2-23,0 2 0,0-2 11,4 2 1,-4 6-22,0-2 1,-5 2 145,1-3 0,-3 5-73,0-1 0,-4 6 196,-1-2 1,-3 3 28,4 1 0,-6 1 9,2 3 0,-2 3-135,2 9 0,-2 1 149,1 6 1,-1 5-62,-2 3 0,0 3-70,0 4 0,-4-1-133,0 5 0,0-1 85,4 5 0,4 0-118,0-1 1,5 0 191,-2-3 1,0-7 93,0-4 0,1-6-156,3 2 0,1-4 20,-1-4 1,-3 1-27,-1-5 0,0 0 55,0-3 0,2-5-355,-5 1 334,5-5-821,-8 2 0,5-5-896,-2 0-755,-2 0 971,3 0 1,-5-2 1382,0-1 0,-5-4 0,-2-4 0</inkml:trace>
  <inkml:trace contextRef="#ctx0" brushRef="#br0">2992 13317 7865,'7'-12'1838,"-2"6"-555,-5 1-451,0 5-561,0 5 1,0 6-12,0 8 0,0 8 66,0 4 1,-5 3-285,-3 4 0,-1 2 141,2 6 0,-4 1-141,4 3 1,-6 2-156,2 5 1,-3-5-25,6-3 1,-2-7 75,-2-4 0,6-7 7,2-5 0,-1-3-201,1-4-279,1-2-1005,3-6 1122,0-5 0,0-2-597,0-8 0,5-2 505,2-5 509,3-6 0,2-1 0,-1-4 0</inkml:trace>
  <inkml:trace contextRef="#ctx0" brushRef="#br0">3004 13340 7829,'0'-12'-118,"0"1"-237,0-1 1182,0 6 1277,0-4-1265,0 9 0,1-2-357,3 11 1,0 0-20,7 12 0,-2 4-195,6 6 1,2 3 17,-2 1 0,5 10-99,-1 1 0,4 3-373,4-2 1,-3 4 255,2-1 0,-1-5 120,-3-5 1,-3-8-93,0 0 1,-1-7 40,1-1 0,2-2-107,-6-6 1,4 1-26,-4-5 0,0 1-188,-3-1-425,-6 0-123,4 1-797,-9-6 1069,5-1 1,-12-5-833,-1 0 0,-3 0 615,-2 0 0,-3-1 674,0-3 0,-11-2 0,2-6 0</inkml:trace>
  <inkml:trace contextRef="#ctx0" brushRef="#br0">2878 13888 7857,'-6'-1'833,"2"-3"197,3 2 0,6-6-346,2 4 0,7 0-275,2 4 0,5-5-48,2-3 1,6 2-137,9-2 1,-1 1-79,5-5 0,0 5 65,3-1 1,0 0-607,-3-3 1,0 3-293,-8 1 1,3 3-718,-7-4 0,-2 6 1403,-1-2 0,-3-2 0,-1-1 0</inkml:trace>
  <inkml:trace contextRef="#ctx0" brushRef="#br0">3769 13328 7856,'0'-11'356,"0"4"0,0 1 200,0 2 248,-5 3-45,4-4-404,-5 5 1,5 6 12,-3 6 0,3 4-113,-3 7 0,3 5 69,1 2 0,0 5-85,0 3 0,1-2-205,3 6 0,-1 2-4,4 5 0,1-2 21,3 2 1,1-3 44,-1-4 1,-3 0-84,-1-8 1,1 2-70,3-10 0,-3-3 47,0-4 1,-5-6-379,5-2 0,-5-3-29,0-4-480,-1-3 1,-2 3 413,0-8 0,0-2-713,0-6 0,-5 0 126,-3-4 1069,-2-1 0,-7-11 0,0-2 0</inkml:trace>
  <inkml:trace contextRef="#ctx0" brushRef="#br0">3518 13328 7856,'6'-18'0,"4"2"0,-2 1 412,7-1 1,-1 2-144,5 7 1,0-2 632,4 5 1,5-1-309,2 1 0,4 3-88,5-3 1,-3 3-284,6 1 1,-4 5-136,4 3 1,-5 3-257,1 4 1,-6-1 175,-2 5 1,-4 0-157,0 4 1,-8 4 147,-7-1 0,0 1-520,-8-4 1,0 0 205,-7 0 0,-7-4 167,-8 0 0,-8-4 113,-3 4 1,-3-1 154,-2 1 1,0 1-336,-3-5 0,1 2 120,-5-2 1,6-6-385,2 2 1,6-7-84,9 0 561,3-3 0,9-1 0,2 0 0</inkml:trace>
  <inkml:trace contextRef="#ctx0" brushRef="#br0">5745 13408 7960,'-12'0'-211,"2"-1"-53,3-3 0,-4 3 604,4-3 0,-3 3-21,-2 1 1,1-4 306,-1 0 1,5 0-141,-1 4 0,0-4-49,-3 1 1,0-1-163,-1 4 1,1 0-27,-1 0 0,-3 1-64,0 3 0,-5 2 38,1 6 0,1 5-88,-1 6 0,0 1 87,-4 7 1,1 1-166,3 6 1,-1 1 33,5 3 1,0 1-183,3-5 0,6 3-80,2-7 1,4 1-88,4-8 0,7 2 35,8-6 0,3 1 94,1-9 1,1 1-60,2-5 1,2-5 38,3-2 0,1-2 227,-6-2 1,5-2 53,-5-2 0,1-2 170,-4-5 1,0-1-117,-1 1 1,-4-1 66,-3 1 0,-2 0-91,-1-1 1,-2 1-47,-3-1 0,2 1-39,-5 0 1,0-1 178,-4 1-333,0 4 1,0 1 103,0 2-235,0 3 1,0-3-13,0 8 1,0 2-22,0 6 1,1 3 94,3 0 0,2 0 78,6-3 1,0-1 41,4 1 0,3-1-65,7 0 1,0-3 213,4 0 0,1-6-109,3 2 1,0-3 122,0-1 0,1-1 22,-1-3 1,0-2 28,0-6 1,-3-4 25,-1-3 1,-3 1-96,3-1 1,-8 0 93,1-4 1,-8 3-77,0-3 0,-7 7-12,-4-7 1,-3 2-57,-1-1 1,-9-1-12,-2 0 0,-10 0-86,-2 0 0,-4 5-193,-8 3 0,-5 4-161,-6 3 1,-5 3-73,-6 5 1,4 9 64,0 2 1,8 10 100,-1 2 0,8 1 63,0 6 0,12-1-233,3 2 1,13 2-348,2-3 0,8-1 136,8 2 0,3-7-871,8-1 1540,8 0 0,-9-8 0,9 3 0,3-3 0,-1 0 0</inkml:trace>
  <inkml:trace contextRef="#ctx0" brushRef="#br0">6590 13614 7835,'0'-12'0,"0"1"0,0-1 1616,0 1-1068,5 0 0,-4 3 1007,3 0-646,-3 6-152,-1-3-502,0 15 0,0 3-49,0 9 0,0 1-22,0 0 1,0 1-1,0 3 1,2-2-145,1 6 0,4-2 81,4 1 0,4-2-292,1-5 0,3 0 63,-4 0 0,5-5-149,-1-3 1,1-4 152,-1-3 1,3-3 73,-3-5 0,3-1 50,1-3 0,-1-3 128,1-4 1,0-4-40,0 0 1,-4-6-48,0 2 1,-5-2 260,1-2 1,-2 0-84,-2 0 1,-3-1 38,-1-3 0,-4 2-254,1-5 1,-3 3-215,-1-4 0,-5 2-137,-3-1 1,2 2-475,-2 5 1,1 5-13,-5 3 0,5 4 305,-1 3 1,4 3-2082,-3 5 2588,4 0 0,-7-5 0,4-1 0</inkml:trace>
  <inkml:trace contextRef="#ctx0" brushRef="#br0">7218 13488 7890,'0'-11'-55,"0"-1"1,0 1-113,0-1 1,1 5 396,3-1 0,-3 4 1032,3-3 19,-3 4-461,-1-2 9,0 5-515,5 5 1,-3 2-45,2 4 0,-2 5 55,2 3 0,-3 4-110,3 4 1,1-2-201,-1 6 0,0-1 160,-4 5 1,1-5-390,3 0 0,-3 1 154,3 3 0,-3-3-377,-1-1 0,0-8 206,0 0 1,0-2 48,0-1 1,0-3-127,0-5 342,0 1 335,0-6-165,0-1 967,0-5-874,5 0 1,-1-4-149,7 1 0,0-5-173,8 4 1,1-3 124,7 3 1,-2-5-104,5 1 0,1 3-68,3 1 1,-3-1 62,-1 2 1,-1-2-137,2 1 1,-3 2 60,-6-1 0,0 1-415,-3 2 1,1 0-95,-4 0 0,-5 0-1290,-3 0 673,-6 0-162,3 0 1370,-5-5 0,5-1 0,2-5 0</inkml:trace>
  <inkml:trace contextRef="#ctx0" brushRef="#br0">7869 13477 7890,'0'-18'0,"0"0"239,0 3 0,4 2 393,0-2 1,3 6 275,-3 1-572,0 6 1,-3-7 339,3 5 1,-3 2-217,3 5 0,-3 5-79,-1 7 0,2 3-196,1 5 0,-1 5-22,1 2 1,-1 3-159,-2 2 0,0-1 76,0 0 0,0 0-164,0 1 0,1-1 32,3 0 1,-2-3-34,6-1 0,-4-6 5,3-1 0,-4-1-415,1-7-367,2 0-411,-5-4 63,4-4-763,-5-2 1024,0-15 1,0 2 537,0-7 1,-5-2 409,-2 2 0,-9-5 0,-1 2 0,-6-5 0</inkml:trace>
  <inkml:trace contextRef="#ctx0" brushRef="#br0">7766 13420 7890,'0'-18'0,"0"-4"0,5 8 703,3-5 0,2 5-199,1-1 1,5 4-82,-1 3 1,5-1 92,-1 5 1,3 0-143,1 4 0,1 0-99,2 0 0,4 2-60,4 2 1,0 6-194,0 5 0,1 5 104,-1-1 1,-1 7-259,-3 0 1,-3 7 47,-8 2 0,-4-1-85,-7 4 0,-3-1-3,-5 1 0,-1 1-104,-3 3 1,-4-4 345,-7-8 0,-3-2-88,-5-5 0,-1 0 189,-2 0 0,0-5-47,-4-3 1,1-2-86,-2-2 1,-1-3-79,6-1 0,-5-4-191,5 1 1,0 1-191,7-2 0,3 1-1620,4-4-283,1 0 2323,5 0 0,1-5 0,5-1 0</inkml:trace>
  <inkml:trace contextRef="#ctx0" brushRef="#br0">9651 13408 7569,'-12'-5'-420,"6"-1"0,-3-2 373,5 0 1,-5 2 44,2-2 0,0 0 272,0 4 1,3-4-69,-4 4 1,4-3 305,-3 3 1,4-1-73,0 1 1,0 3 506,-1-3-647,3 3 0,-4 2-35,5 3 0,-4 2 93,0 6 1,0 4-99,4 3 1,0 3 87,0 1 0,0 7-117,0 0 1,4 10 3,0-6 1,4 7-107,-5-3 0,5 0-154,-4-4 0,1-1-350,-1-3 1,-3 1 289,3-8 1,-2 1-292,2-9 0,-3 0 184,3-3 1,-2-5-1491,-2 1 700,0-5-272,0 2-11,0-5 703,-6 0 1,0-5 565,-5-3 0,-6-2 0,-1-7 0,-4 0 0</inkml:trace>
  <inkml:trace contextRef="#ctx0" brushRef="#br0">9251 13477 7874,'0'-17'-10,"0"3"10,0-5 0,5 4 386,3-4 0,3 1 116,4-1 0,3 1 127,5 3 1,5 1-200,2-5 0,4 5-63,5-1 0,0 3-78,3 5 1,2 2 139,-2 5 0,-1 0-368,1 0 1,-7 5 88,-1 2 1,-6 9-237,-9 3 1,-2 2-124,-6 2 0,-4 5-157,-4 3 1,-6-2 50,-5 1 1,-3-4-292,-5 0 1,-1-2 224,-6-1 1,0-1 55,0-3 0,0-3 242,0-4 1,-1-1-99,-2 1 1,1-5 283,-1 1 1,3-6 91,4 2 0,-1 1 350,4-1 300,1 0-599,4-4 1,6-1-94,5-3 1,6 1 12,9-4 1,3 4-31,5-1 1,1-1 3,3 1 1,-2 1-66,5 3 0,1 0-6,3 0 1,-1 1-117,-2 3 1,0-2 81,-4 6 0,0-1-16,-5 5 0,-4-1-36,-3 1 0,-3 0 68,-5 4 1,-1-3-404,-6 7 0,-3-3 147,-5 2 1,-4 2-282,-11-6 1,-1 4 139,-3-4 0,-2 4-49,-5-4 1,-1-1 120,1-6 0,0 2-44,0-2 0,3-3-79,1-1 0,8-3-161,-1-1 209,8 0 0,0-1 77,7-3 0,4-3 272,8-4 0,8-5 0,5-2 0</inkml:trace>
  <inkml:trace contextRef="#ctx0" brushRef="#br0">10119 13454 7873,'0'-12'583,"0"-3"-409,0 0 1,0 0 1011,0 3-299,0 1 637,0-1-605,0 1 12,0 5-584,0 1 0,0 13 35,0 4 1,-1 7-148,-3 0 1,3 6-9,-3 2 1,2 3-253,2-3 1,0 5 108,0-2 0,0-1-290,0 2 1,4-2 113,0 2 0,5 0-102,-1-4 0,2 3 18,1-3 1,4-2-65,1-6 0,0 2 193,-1-6 1,-1-4-30,5-3 0,-3-5 246,3 0 1,-4-1-65,4-2 1,0 0-82,4 0 1,3-2-158,1-1 0,0 0-258,-4-5 0,-1 2 100,1-2 1,-1-2-98,-3 3 1,-4 0-2073,-7 0 1792,-3-1 0,-5-3-438,0-1 0,-9 1 165,-3-1 940,-7 6 0,2-9 0,-6 2 0</inkml:trace>
  <inkml:trace contextRef="#ctx0" brushRef="#br0">10028 13637 7794,'-7'-6'1291,"2"0"0,14 0-1108,2 2 0,5 3 238,-1 1 0,8 0-152,7 0 0,4-2 46,4-1 0,-1 1-47,5-1 0,-1-3-237,1 3 0,-3-5-204,-5 4 0,-5-1-257,-2 1 0,-8 2-708,-4-6-1109,-2 6 1166,-7-9 1,-6 5 1080,-7-5 0,-8-1 0,-3 1 0</inkml:trace>
  <inkml:trace contextRef="#ctx0" brushRef="#br0">10039 13328 7840,'16'-11'0,"2"-4"0,5-1 0,9 1 1261,2 4 1,8-1-378,0 1 1,0-1-128,3 1 1,-5 0-483,5-1 0,-8 6-65,-3 2 1,-2-1-2772,-9 1 2074,2 0 1,-13 9 486,-1 3 0,-4 2 0,-7 2 0</inkml:trace>
  <inkml:trace contextRef="#ctx0" brushRef="#br0">11980 13317 7846,'-5'-7'-3,"3"-1"51,-6 4 1,1-4 203,-5 4 0,1-3 26,-1 3 1,1-4 98,0 4 0,-5 1-67,1 3 1,-1 0 110,0 0 1,2 0-150,-5 0 1,2 6 25,-2 5 1,-3 6-32,3 6 1,-3 5-27,0 2 0,4 3-102,3 1 1,2 4-83,1 0 1,5 1-188,-1-5 0,6-1 97,-2-3 0,8 2-10,3-5 0,5 3-11,3-3 1,3-2-216,5-6 1,1 1 99,2-4 1,0-2-34,4-7 0,1-2 267,3-5 1,0-5 201,0-2 0,1-5-305,-1-3 0,0-3 55,0-5 0,-4 1-136,-4-1 1,-5 0 109,-2 0 1,-7-4-91,0 1 0,-2-6-9,-6 2 0,-1 0 29,-3 0 1,-5-1-32,-2-3 0,-5 0-129,-3 0 1,1-1-111,-5 1 0,0 6 113,-4 5 1,-5 7-352,-2 8 1,-4 3 179,-4 5 0,3 5 92,1 3 0,5 2 43,6 1 0,4 5 272,0-1 0,5 5 0,-3-2 0</inkml:trace>
  <inkml:trace contextRef="#ctx0" brushRef="#br0">12369 13362 7864,'0'-11'1281,"0"0"-348,0-1-294,0 1-213,0 4 562,0 2-597,0 5 0,0 7-174,0 4 0,0 6 24,0 5 0,1 3 0,3 1 0,-3 0-154,3 4 1,2-1 96,2 2 0,-2 0-251,2-4 1,-2 3 80,2-3 0,2 0-362,-2-4 1,0-1 65,0 1 0,2-5-107,-2-3 1,-2-2-192,2-2-247,-6 1-1296,9-6 888,-10-1 435,4-5 0,-5-1 800,0-3 0,0 3 0,-5-14 0,-2 2 0</inkml:trace>
  <inkml:trace contextRef="#ctx0" brushRef="#br0">12392 13568 7864,'11'0'275,"0"0"0,1-4 436,-1 0 1,1-1-154,-1 1 0,2 3-3,2-3 1,3 2-130,5-2 0,0 3-82,-1-3 1,2-1-21,3 1 0,-1-4-74,4 5 1,-5-2-173,2 1 0,-4 3-275,-4-3 0,1-1-1023,-5 1-352,1 0 0,-9 0 750,1 0 0,-7-1 822,-1 2 0,-10-4 0,-8-4 0</inkml:trace>
  <inkml:trace contextRef="#ctx0" brushRef="#br0">12232 13248 7868,'0'-11'0,"2"-1"481,6 1 0,6 1-241,13 2 1,-1-1-193,8 5 1,-1-4 1425,9 0 0,4-1-643,3 1 0,1 0-264,-4 4 0,-4-5-181,-1 1 0,-8 3-320,2 1 0,-5 3-434,1 1 0,-7-4-597,-5 1 1,-5-1-3355,1 4 4319,-2 0 0,-2 0 0,0 0 0</inkml:trace>
  <inkml:trace contextRef="#ctx0" brushRef="#br0">13442 13271 7817,'-1'-8'-645,"-3"1"1,3 3-1,-3-4 1124,3 6-14,1-3 1010,0 0-962,0 3 1,0-1-85,0 6 0,0 4-123,0 4 0,0 6 30,0 2 1,0 2 72,0 2 0,5 4-125,3-1 0,-2 2-202,2-1 0,-5-3 139,5 3 0,-4-7-399,3-1 1,-3 0-102,4 4 1,-6-5-319,2-3 1,-1-2 136,1-2 0,-3-3-1168,3-1-60,-3-4 1162,-1 2 0,-1-5 526,-3 0 0,-3 0 0,-9-5 0,-2-1 0</inkml:trace>
  <inkml:trace contextRef="#ctx0" brushRef="#br0">13077 13248 7817,'1'-11'-6,"3"-1"0,4 1 134,7 0 0,3-1 450,4 1 1,6-1-195,3 1 0,2-1 36,1 1 0,0 3-127,1 1 1,4-1 80,3-3 1,-2 3-141,2 1 0,-5 4-30,1-1 1,-2-1-48,-2 1 0,-5 0-102,-2 4 1,-4 0-50,-4 0 1,1 0 36,-5 0 1,-1 2-194,-6 2 1,1-2 113,-6 6 1,5-3-64,-4 6 0,0-2 18,-4 6 0,0 3-20,0 1 0,1 3-27,3 1 0,-3 4 67,3 4 1,-3 2-191,-1 1 1,-1 0 62,-3 1 1,3-2 14,-3-3 1,3 2 27,1-6 1,0 1 164,0-4 0,0-4 17,0 0 0,3-5 236,1 1 0,5-6 136,-1-1-100,2-1 0,5 0-42,0-3 1,1-3 52,-5-1 1,6 0 16,2 0 1,3 0-94,5 0 1,-3-1-217,3-3 0,1 1 3,-2-4 0,1 3-75,-4-4 1,-2 6-1071,-2-2-81,3-3-189,-9 6 0,-2-5-192,-7 2 709,-3 3 1,-6-6 866,-2 4 0,-4 0 0,0-5 0,-6 1 0,0-5 0</inkml:trace>
  <inkml:trace contextRef="#ctx0" brushRef="#br0">13762 13454 7817,'13'-4'567,"2"0"1,3-5-448,5 2 1,1 0 40,2 0 0,4 3 240,4-4 1,-1 2-170,-3-2 1,3-1-171,-2 6-1,-3-5-168,-2 4 0,-3 0-429,-4 4 0,-4-1-878,-7-3 1039,2 3 0,-10-5 375,0 2 0,-10-2 0,-8-6 0</inkml:trace>
  <inkml:trace contextRef="#ctx0" brushRef="#br0">13739 13111 7895,'12'-11'2,"4"-6"0,3 5 73,8-4 1,2 7 468,5 2 0,2 3-136,2-4 0,-3 2 140,4-2 1,0 0-163,-1 4 0,4-4 41,-4 4 0,0 1-89,-4 3 0,-3 0-80,-1 0 1,-6 1-65,-1 3 1,-5-2-1,-7 6 1,1 3-208,-1 4 0,-1 6 104,-2-2 1,-3 2-239,-5 2 0,1 3 88,3 4 1,-3 0-116,3 9 1,1-4 66,-1-1 1,0 4-69,-4 0 0,1 3-16,3-7 0,-3 2-58,3-10 1,1 0 254,-1-7 1,3 1-87,-3-5 1,1-1 245,-1-6-171,-3 2 111,10-9-137,-10 5 135,4-6 0,-5-6-69,0-1 1,0-1-17,0-3 1,-1 2-136,-3-6 1,3-2 112,-3 2 1,-1-5-24,1 1 1,-4-3 15,4-1 1,1 0 91,3 1 0,0-1-84,0 0 1,0 1 3,0 3 1,0-1 0,0 5 1,0 3 15,0 5 70,5 4 0,1-1-66,5 8 1,-3 4-49,0 7 1,3 0 37,4 8 1,4-1 130,-3 8 1,5-5-77,2 2 0,0 1-188,4-1 0,2 1 38,1-2 0,-1-5-94,2 1 0,-5-5 57,5 2 1,-4-9 39,3 1 1,-5-3 399,2 0 0,-7 1-143,-1-6 1,-5 1 675,2-4-50,-4 0-283,0 0 1,-6-5-140,-2-2 1,-3-9 29,-1-3 0,-5 1-313,-3-1 1,-2-3 143,-1-5 0,-1-1-463,1 1 0,-3-2 198,3-5 1,-3-2-649,6-2 1,2 3 88,-2-3 1,6 2-162,-2 2 0,2 3 63,2 1 0,0 5-285,0-2 0,6 4 93,1 4 1,5 3 341,3 4 1,-2 2 528,2 2 0,3-7 0,-1 3 0</inkml:trace>
  <inkml:trace contextRef="#ctx0" brushRef="#br0">16035 13157 7796,'-6'-5'735,"0"3"-389,6-8 1,0 8 804,0-6-382,0 6 185,0-3-457,0 20 1,2-1 34,2 12 0,2 4-196,5 0 1,1 3-118,-1 1 1,4 1-204,1-1 0,0 4 139,-1 0 1,-2-1-388,2-7 1,-2 3 116,-2-2 0,1-3-99,-1-2 1,-1-3 64,-2-4 0,2-2-64,-2-6 0,-2-5 286,2-2-121,-6-3 145,8-1 1,-8-5-58,1-2 1,3-5 13,-3-3 0,1 1-25,-4-5 0,0 0-21,0-4 1,-1 0 3,-3 1 1,3-1-14,-3 0 0,3-1-20,1-3 1,0 7 20,0-3 0,0 8-229,0 0 136,5 2-32,1 6 1,9 7 32,1 8 1,-1 9 17,-4 5 1,6 3 37,2 5 1,-1-3 1,1 3 0,0-3 26,3 3 1,1-4-36,0 0 0,1-5 283,3-2 1,-4-7-71,0 0 0,-4-5 379,-4-3 1,-2-3-154,2 3 1,-6-4-16,-2-4 0,0-2-96,0-5 0,-2-2-60,-5-2 0,0-2-99,0-2 0,0-6 84,0 2 0,-4-2-232,1 2 0,-6-5 36,1-3 1,-2 2-213,-1-1 0,-2-1-191,-2-3 0,6 1-248,-3 3 1,5-3 95,-1 2 1,-1 2-371,5-2 1,2 6-298,6-2 0,-2 7 605,6 1 1,3 5-105,5-1 0,-1 7-20,-4 4 727,-4-2 0,8 5 0,-3-4 0</inkml:trace>
  <inkml:trace contextRef="#ctx0" brushRef="#br0">16857 13157 7796,'5'-23'1290,"2"5"-441,4 3-438,0 2 476,1 7 733,-6 1-1169,4 5 1,-7 6-173,5 6 0,-6 5-162,2 10 0,1 2 89,-1 6 0,1-5-179,-1 0 0,-3 1 128,3 3 0,2-3-321,2-1 0,-2-1 29,2 2 1,-1-3-62,5-6 1,-2 0-42,-3-3 1,4 1-651,-4-4-81,3-1 1,-2-5-151,0-2-987,-6-3 1529,3-5 0,-5-2-67,0-1 645,0-4 0,0-9 0,0-2 0</inkml:trace>
  <inkml:trace contextRef="#ctx0" brushRef="#br0">16834 13123 7796,'5'-23'364,"7"0"0,2-4-106,5 1 1,5 4 321,6 7 1,1-2 123,3 2 1,-2 4-269,6 3 1,-6 5-8,-2 0 1,-1 1-174,2 2 1,-3 5-152,-5 3 0,-1 6-18,1 1 0,-1 7-207,-3 1 1,-4 0-87,-7 3 1,-3 3-362,-5 2 0,-5-2-10,-3 1 0,-6 0 222,-1 0 1,-5-2-331,0-5 0,-2 0 212,-5 0 0,3-4 391,-3 0 0,7-5 97,1 1 1,5-2 90,-1-2 0,2 0-173,2 1 1,4-1-64,3 1 1,3-1 743,1 0 1,1-3-272,3 0 1,6-1 166,6 5 1,0-5-205,-1 1 1,3-2 214,5 2 1,1 2-106,3-2 1,-3-2-31,3 2 1,0-5-302,0 5 0,1-5-207,-1 0 1,-7 2-1198,3-1 0,-4 0 713,0-4 1,1 0-1037,-5 0 1642,1 0 0,-5-5 0,0-1 0</inkml:trace>
  <inkml:trace contextRef="#ctx0" brushRef="#br0">17702 13214 7796,'0'-18'0,"4"-3"738,0 2 0,5-2-372,-2 2 1,-1 7 312,-3 4-94,-1 5 1,-2-3 340,0 2 0,-2 4-521,-1 0 1,-5 7-187,-7 8 0,2 3-165,-2 4 1,-2 6 113,2 3 1,0 1-206,3-2 1,5 3-53,-1-3 1,6 0-62,-2 0 1,8-5 51,3 2 0,5-3-111,3-1 0,3-4 12,4 0 1,3-6 21,1-2 0,3-1 254,6-6 1,-1 0-90,0-4 0,0-1 319,1-3 1,-5-4-138,1-7 1,-6 2 302,2-2 1,-4-3-152,-4-1 1,-3-2-29,-5-2 0,-3 0-286,0 0 0,-6-5 127,2-2 0,-8-3-542,-3-1 1,-7 3 232,-2 1 0,-9 1-446,-2-2 1,-4 4 273,-4 8 1,-3 4-507,0 8 1,-4 1 152,4 6 0,2 6 89,5 1 0,4 8 117,8 4 1,3 3-396,4 1 886,6 5 0,-4 1 0,4 5 0</inkml:trace>
  <inkml:trace contextRef="#ctx0" brushRef="#br0">18330 13123 7894,'0'-7'0,"0"1"374,0 2 0,0 2 366,0-6 155,0 5 114,0-2-308,0 0 0,0 5-162,0 0 1,0 5-151,0 7 0,0 5-132,0 6 1,0 1-42,0 7 0,2-4-105,2 3 0,-2 0-33,6 5 0,-4-5-98,3 1 0,-3-6-75,4 2 1,-5-3-454,5-1 1,-5-6-991,0-1 684,4-4-322,-6 0 290,4-6 85,-5-1 555,0-15 0,-4 5 0,0-10 0,-3 3 246,3-7 0,-5 4-70,1-4 0,-2 0 334,-1-4 1,-1-4-189,1 1 1,0-6 353,-1 2 0,2-3-186,2-2 1,0 5 50,4-1 1,0 6 64,4-2 1,0 8 145,0 4 1,0 6-119,0 2 0,5 4 41,3-1 1,3 4-278,4 4 1,4 8 53,8 7 1,-2 2-10,6 2 0,-5 6 19,5 5 0,-1 2-228,5 6 1,-5-5-56,1 1 1,-5-3-3,5 0 0,-2-2-42,1-3 0,2-2 59,-5-5 0,3-6 379,-3-1 1,-1-5-124,-3-3 1,-5-3 23,-3-5 0,-2 0-68,-2 0 0,-3-3 229,0-4 0,-6-2-134,2-10 0,-3 0-68,-1-4 0,-1-1-15,-3-3 0,-2-2-179,-6-5 1,0-1-253,-4 1 1,4-4 150,-3 0 1,-2-1-463,2 1 1,-4 2 246,4-2 1,-4 2-581,3 2 1,1 5 338,4 2 0,-1 8 123,1 4 1,3 2-566,1 2 263,4 5-184,-2 1 0,6 5 384,3 0 0,0 5-735,7 2 1278,-2-2 0,18 5 0,-3-3 0</inkml:trace>
  <inkml:trace contextRef="#ctx0" brushRef="#br0">19347 12940 7838,'11'-12'959,"1"2"-480,-1 3-243,1-4 0,-2 9 711,-3-6 931,-2 6-1460,-5-3 1,-5 5-49,-2 0 1,-8 1-267,-4 3 0,-8 7 54,-4 8 1,0 4-131,0 4 1,-2 1 57,3 2 0,1 4-22,-2 1 0,10-1 80,-2 4 0,8-2-433,-1-2 0,9 0-21,3 0 1,3-1-140,1-2 0,10 0 81,5-4 1,7 0 98,4-4 0,0-6 203,4-1 1,0-8-61,5 0 1,-1-5 220,0 0 1,-1-1-86,-2-2 0,0 0 152,-4 0 1,0-5 105,-4-3 0,-6 2 202,-1-2 1,-4 0 80,0-3 1,-6 0-178,-2-1 0,-3 0-90,-1-4 1,-2 4-53,-6-4 0,-1 4-736,-10 0 0,-5 2 364,-7 2 1,1 3-465,-4 5 0,3 0-350,-3 0 0,1 5 954,6 3 0,-4 2 0,1 2 0</inkml:trace>
  <inkml:trace contextRef="#ctx0" brushRef="#br0">1999 14710 7810,'0'-11'277,"-5"-1"0,3 5 473,-2-1-376,3 5 1,0-2 637,-3 5-396,3 0-394,-4 0 1,5 5 112,0 3 1,0 9-60,0 5 0,0 6-82,0 7 1,0 4 12,0 3 1,4-2-168,-1 2 0,5 1-49,-4 7 1,3-3-198,-3 2 1,5-3 199,-1-4 0,-2-3-108,2-4 1,-2-6 37,2-3 0,1-3 23,-6-4 1,5-2-612,-4-6 293,5 1-1323,-3-1 444,0-5-533,-1-1 714,-5-5 1069,0-5 0,0-6 0,0-7 0</inkml:trace>
  <inkml:trace contextRef="#ctx0" brushRef="#br0">2387 14756 7811,'-11'-12'2688,"4"6"-2468,2 1 1,5 10 177,0 3 0,0 7-114,0 4 0,1 6-198,3 2 0,-3 8 30,3 0 1,1 7-36,-1-1 1,0 0 81,-4 1 1,1-4-180,3 4 0,-3-9 73,3 1 1,1-7 80,-1-1 1,4-1-355,-5-3 1,5-4 74,-4-3-136,5-2 1,-7-3-19,6-2-1319,-6-3 190,9-5-298,-10 0 1089,4 0 1,-5-5 632,0-3 0,-5-7 0,-2-3 0</inkml:trace>
  <inkml:trace contextRef="#ctx0" brushRef="#br0">2341 15178 7811,'-6'-11'-638,"-3"3"446,5 1 1,0 3 986,4-4 1,0 4 389,0-3-642,0 4 0,6-2-177,1 5 1,5 0 44,3 0 1,3-1 37,4-3 0,2 3-116,3-3 0,1 3-151,3 1 1,2 0 51,-3 0 0,2-4-271,-2 0 1,2 0-217,-5 4 1,-1-1-289,-3-3 1,-1 3 179,-3-3 0,-3-1-278,-4 1 0,-2-1-2183,-3 1 1590,-2 3 1232,-5-9 0,-10 4 0,-2-6 0</inkml:trace>
  <inkml:trace contextRef="#ctx0" brushRef="#br0">2364 14779 7779,'0'-12'1838,"5"1"-1336,3-1 1,8 6-214,7 2-82,0-2 139,5 5 1,-5-5 304,0 6 0,3 0-253,1 0 0,3-1-159,-3-3 1,3 3-546,-3-3 1,4 3 262,-5 1 0,1 0-2876,-4 0 2919,0 0 0,-1 5 0,1 1 0</inkml:trace>
  <inkml:trace contextRef="#ctx0" brushRef="#br0">4134 14916 7825,'0'-12'645,"0"1"83,0-1 784,0 6-460,0 1-357,0 5-287,0 5-199,0 1-11,0 11 0,0 1 26,0 4 1,0 6-107,0 3 1,0 2-110,0 1 0,4-2 8,0 2 1,1-6-176,-1 6 1,-2-7-73,6 0 1,-5-5 17,0-3-1137,4 3-94,-1-9-586,0 3 1292,-1-9 737,-5-7 0,-5-7 0,-1-4 0</inkml:trace>
  <inkml:trace contextRef="#ctx0" brushRef="#br0">3769 14893 7779,'-6'-12'0,"2"5"273,8-1 1,3 2 310,8-2 1,4-1-401,8 6 1464,-3-6-1060,9 7 1,1-7-191,8 6 0,-1-2-162,1 1 1,-4 3-198,4-3 0,-2 2 106,2 2 0,1 0-189,-5 0 1,1-1 31,-5-3 0,4 2-5,0-6 1,-5 4 2,-6-3 1,-1 3-66,-3-4 1,2 2 89,-6-2 1,-2-2 133,-2 3 0,-3 0 377,-5 0-317,-2 4 0,-1-3 320,0 2-363,0 3 1,-4-3-124,0 8 0,-4 6 26,0 5 0,-1 7-206,1 1 1,3 4 114,-3 8 0,3-1 25,1 0 0,0 6-19,0 1 0,0 0 34,0 1 1,0-5-112,0 1 0,0-8-152,0-3 0,4-3-257,-1-1 0,5-5 65,-4-3 0,4-6-812,-5-2 492,1-4 0,-3 2-1632,3-5 2393,-3 0 0,5-5 0,-6-1 0</inkml:trace>
  <inkml:trace contextRef="#ctx0" brushRef="#br0">4979 14733 7767,'0'-12'0,"0"1"0,0 3 1348,0 1 1,2 4 135,2-1-865,-3 3 1,8 6-217,-5 3 1,-1 7-32,-3 4 0,0 8-61,0 3 0,0 5-60,0 3 1,0 3-9,0 9 1,-3-7 24,-1 3 1,0-3-244,4 3 1,0-6 70,0-2 1,4-6-757,0-1 0,3-11 118,-3-1-1323,5-5 578,-8-3-482,9-4 1769,-8-2 0,3-5 0,-5 0 0</inkml:trace>
  <inkml:trace contextRef="#ctx0" brushRef="#br0">4625 15133 8529,'7'-11'1333,"4"4"1,6 1-675,6 2 1,-1 2-152,1-1 0,5 0 461,3-1-732,2 3 0,5-4 0,0 4 53,-1-3 0,-2 3-308,-1-3 0,-4 3-559,-4 1 0,2 0-1701,-1 0 2278,-6 0 0,1 0 0,-4 0 0</inkml:trace>
  <inkml:trace contextRef="#ctx0" brushRef="#br0">5379 14721 7806,'0'-11'-22,"-5"0"-22,4-1 0,-4 1 419,5-1 749,5 6-317,-4 1 79,4 0-344,-5 4 0,0 4-148,0 9 0,0 7 59,0 0 1,4 4-55,0 3 0,1 4-127,-1 4 0,-3-1-79,3-3 1,-2 7-14,2-3 1,-3 2-49,3-6 0,-3 3-131,-1-2 0,6-3 23,1-2 0,0-2 36,0-1 1,1-4-104,3 0 0,1-5-2,-1 2 1,4-8 95,0 0 0,1-5 15,-5 0 0,4-1 7,1-2 1,0 0-22,-1 0 0,3 0 3,5 0 1,0-2-129,0-1 0,-1 0 93,1-5 0,-2 5-541,1-5 1,-5 2-152,6-2 1,-7 2-427,3 2 0,-5-1-647,1-3 1745,-2-2 0,-1-1 0,-1-7 0</inkml:trace>
  <inkml:trace contextRef="#ctx0" brushRef="#br0">5413 14973 7837,'6'-12'385,"1"1"-44,8-1 1,4 5-48,8-1 1,-2 4 386,6-3 1,-1-1-134,5-3 0,-1 3-213,0 1 1,-3 4-379,-1-1 1,-5-1-124,2 1 0,-4 1-94,-4 3 1,1-4-895,-4 0 1154,-1 0 0,-4 4 0,1 0 0</inkml:trace>
  <inkml:trace contextRef="#ctx0" brushRef="#br0">5379 14676 7816,'-6'-12'1042,"2"1"-721,3-6 1,6 9-274,2-4 0,13 3-144,2-2 1,8 3-1,-1 1 865,4-2 1,0 2-251,9 0 1,-4 0-83,4 0 1,-4 2-197,4 5 0,-7 0-35,-1 0 1,1 0-113,-5 0 0,-1 1 74,2 3 0,-6 2-134,2 6 0,-4-1-10,-4 0 0,1 6 64,-5 2 0,4 3 8,-4 0 1,4 5 3,-3 0 1,-1 4-70,-4 0 0,1 2-95,-1 1 1,1 0-2,-1 1 0,0-1 76,1 0 0,-5-1-182,1-2 0,-4-3 56,3-6 1,-3 1-8,4 0 1,-4-5-123,3-3 1,-4-2-141,1-2 0,1-3-618,-1-1-532,-1-4 370,-3 2 0,0-6 1164,0-3 0,-5-2 0,-1-6 0</inkml:trace>
  <inkml:trace contextRef="#ctx0" brushRef="#br0">6156 14779 7804,'0'-18'605,"0"-4"0,0 4-353,0-4 1,6-1 92,6 0 0,0 5 7,7 3 0,4 0 226,4 3 0,5-2-221,-2 7 0,-1 0-150,2 0 0,-1 4 13,4-1 0,-3 4-1,-1 4 1,-3 3-13,3 4 0,-8 4 13,1 0 0,-7 6 0,3-2 0,-10 6-634,-1 2 1,-6 5-725,-2-2 0,-6 3 1219,-5 1 1,-7 1-184,-9-1 1,-6 0-290,-5 0 1,0-1 166,4-2 0,0-3 274,-1-5 1,6-2-5,2-2 0,6 1 221,6-4 1,1-1 161,10-4-80,0 1 0,5-2-113,3-2 1,8 0 9,7-4 1,7 0-182,5-4 1,2 0 84,1 0 1,4 0-587,0 0 1,4-4-308,-4 0 1,-1 1-1575,-7 3 2317,3 0 0,-4-5 0,6-2 0</inkml:trace>
  <inkml:trace contextRef="#ctx0" brushRef="#br0">6875 14687 7780,'-3'-11'0,"-1"-1"0,-5 6 1434,8-4-391,-4 4-186,5-1-447,0 2 0,0 6 518,0 3-613,0 3 0,0 5 153,0 3 1,0 8-54,0 8 0,0 2-127,0 1 0,1 5-84,3 3 1,-2-1-99,6 1 1,-3-5-9,6 1 1,-2-3-159,6-1 0,3-3 47,1-1 0,4-8 62,4 1 0,-2-8-331,5 0 0,-3-7 119,4-4 1,-5-3-379,5-1 1,-2 0 211,1 0 0,2-4-692,-5 0 1,-4-5 63,-4 2 0,-5-2-1013,1 1 1970,-3-2 0,-5-1 0,-2-7 0</inkml:trace>
  <inkml:trace contextRef="#ctx0" brushRef="#br0">6830 14938 7800,'10'-7'649,"5"-1"1,10 4-197,6-3 0,3 3 179,4-4 0,3 5-325,5-5 0,-2 4-131,-2-3 0,0 4-125,-8-1 1,0 3 34,-11 1 1,1 0-1360,-9 0 688,1 0 585,-10 0 0,-6 0 0,-6 0 0</inkml:trace>
  <inkml:trace contextRef="#ctx0" brushRef="#br0">6830 14710 7784,'0'-11'1255,"5"-6"1,6 3-881,8-5 1,9 5-170,6-1 0,2 2 256,6 2 1,-2-1-84,2 1 0,3 0-381,-3-1 1,2 2-189,2 2 1,-6 0-344,-2 4 0,-3 0 533,-5 4 0,-2 5 0,-5 1 0</inkml:trace>
  <inkml:trace contextRef="#ctx0" brushRef="#br0">8623 14527 7832,'-4'-12'708,"0"-4"0,0 4-236,4-3 0,0 6 103,0 1-102,0 5 595,0-2-548,0 5 0,0 11-137,0 4 0,0 10-170,0 6 1,-1 7-5,-3 4 1,2 2-194,-6 2-195,6-1 0,-7-3-95,5 0 321,-5-5 0,8 2 187,-3-5-591,-2-4 234,4 3 49,-3-14 0,5 6-15,0-10 0,0 1-312,0-5 263,0-5 126,0 4-158,0-8-276,0-12 1,0-1 265,0-11 0,0 5-28,0-2 0,0-4 1,0-3 111,0 0 185,0-3-263,0 0-11,0-5-89,0-1 397,0-4 0,0 3-37,5-8 1,-3 8-36,1-2-114,-1-2 495,-2 4-215,0 2-37,5 1 461,-4 14-260,4-8-149,0 15 75,-4-5 352,4 6 3,1 4 242,0 2-961,5 15 1,6-2 86,-4 14 1,7-1 263,-5 6-117,5 5-887,-2 2 732,5 6 107,0 6 70,0 0-288,-1-1 1,1 1 90,0 0 114,0-6-431,5 5 1,-6-13 75,4 2 0,-8-7-656,5-1 639,-3-2 172,-2-6-832,-2-1 372,-4-6 224,-1 0-783,1-4 0,-6-1 825,-2-2-23,-3-3 1,-2 4-337,-3-5 637,-2 0 0,-11-5 0,-1-1 0</inkml:trace>
  <inkml:trace contextRef="#ctx0" brushRef="#br0">8509 14893 7810,'6'-1'1074,"-2"-3"0,3-3-453,5-4 0,5 3-688,10 1 0,-1-1 121,4-3 0,2 3-27,6 0 0,-3 1-28,3-5-51,-2-4 208,-2 8 0,0-7-166,1 7 0,-5-2 93,1-1 0,-6 3-575,2 1 286,-3-1 0,-3 0-445,-2 1 475,3-1 0,-9-3-19,2-1 383,-2 1-75,-7 0 1,0-1 356,-2 1-347,-3-1 1,6 1 0,-5-1 144,2 1 1,0 3-75,-4 1 0,1 4 821,3-1-615,-3 3 1,4 8 132,-5 4 1,4 9-153,0 7 1,1 8-153,-1 0 1,-2 5-193,6-2 0,-2 4 73,2-4 1,1 4-89,-5-4 1,4 0 74,0-3 1,-2-5-622,2 1 1,-4-7 301,3-2 0,-4-4-468,1-6 0,-2-2-162,2-3-1549,-3-2 1045,4-5 1,-5-5 299,0-2 1056,-5-3 0,-1-7 0,-5-1 0</inkml:trace>
  <inkml:trace contextRef="#ctx0" brushRef="#br0">9091 14596 7810,'5'-29'0,"-2"5"263,4 5 1,5 1-110,3-1 1,4 6 444,-4 5 1,5 6-213,-1-2 0,3-1 278,1 1 0,1 2-174,3 5 1,-3 4-65,2 4 0,-1 4-249,-3 1 1,1 8 54,0-1 1,-1 3-460,-3 1 0,-3-2 216,-4 6 1,-6-5-139,-2 5 1,-4-4 88,-4 3 0,-6-3-577,-5 3 1,-7-5 87,-1 2 0,0-3 249,-3-1 0,2-1 219,1-3 1,0 1-118,0-5 0,5 2 218,3-2 0,4-6-25,3 2 0,3-2 32,5 3 0,0-5-25,0 1 1,2-4 116,6 3 1,1-4 50,10 1 1,1 1-120,7-2 1,-3 1-233,3-4 1,2 0 117,1 0 1,0 0-270,0 0 0,-3-1 124,3-3 0,-5 3-538,2-3 1,-7-1 13,-1 1 731,-5 0 0,8-6 0,-4-2 0</inkml:trace>
  <inkml:trace contextRef="#ctx0" brushRef="#br0">9845 14664 7758,'-5'-11'1495,"3"0"-1159,-1-1 0,1 5 712,2-1-702,0 5 1,0 0 403,0 6 0,0 4-173,0 4 0,0 9-218,0 3 0,-3 8 127,-1-1 0,-4 7-109,4 1 1,1 0-276,3-4 1,0 1 112,0-1 0,0 0-435,0 0 0,5-3-277,2-1 0,7-4 358,1 0 1,6-7-250,-2-3 1,2-4 138,2 0 1,4-5 10,-1 1 1,6-5 18,-1 0 0,-3-3-19,-2-3 1,2-3 28,-1-1 1,-6-3-427,-5 2 0,-4-2-81,0-2 1,-6 1-211,-2 0 0,-3-1 281,-1 1 645,0-1 0,-10 1 0,-3 0 0</inkml:trace>
  <inkml:trace contextRef="#ctx0" brushRef="#br0">9731 14950 7764,'-12'0'977,"6"-5"0,6 2-717,7-4 1,7 4-146,2-1 0,5 2 330,2-2 1,2 3-134,10-3 1,-4-1-183,7 1 0,2-4-340,-2 5 1,-1-1 144,-7 4 0,1-4-310,-9 0 0,3 0 208,-10 4 0,0-1-1735,-4-3 1902,-4 3 0,-2-9 0,-5 4 0</inkml:trace>
  <inkml:trace contextRef="#ctx0" brushRef="#br0">9799 14619 7776,'0'-12'1226,"0"1"1,10-3-552,5 2 1,6-1-91,2 5 0,3 2-191,1-2 0,5 4-151,-2-3 0,3 3-97,1-4 0,-3 6-91,-1-2 0,-4 2-947,0 2 0,-2 0 536,-1 0 0,-4 0 356,0 0 0,0 0 0,4 0 0</inkml:trace>
  <inkml:trace contextRef="#ctx0" brushRef="#br0">11192 14447 7826,'0'-11'798,"0"0"-443,0-1 0,0 1-102,0-1 1,2 5 700,2-1-203,-3 6-179,4-4 0,-4 13-131,3 4 1,-3 7-35,3 9 1,-3 2-252,-1 5 1,0 4-160,0 0 1,0 4-84,0-4 1,2 4 136,1-4 1,-1-4-11,1-3 0,3-6-62,-3 2 1,2-4-185,-1-4 1,-3-3-210,3-4 290,3-1-15,-6 0 13,4-4-100,-5-7 1,0-7 65,0-4 1,0-4 21,0 0 1,0-6 65,0 2 0,-4 2 40,0-3 0,-1 0-20,1-6 0,2 0 98,-6-4 0,5-1 22,-5-3 1,4 4-61,-4-1 1,5 1 98,-5-5 0,6 6-65,-2 3 1,2 3 302,2 4 1,0 2-143,0 6 0,0 3 80,0 0 1,2 7-141,2 1 1,1 5-168,2 7 1,3 3-71,-2 0 1,6 4 144,1-4 1,2 4-248,-2-3 0,0 0 59,8-1 0,-5-3 19,8-1 0,-4-1 16,5-6 0,-2 0-4,2-4 1,-3 0 72,2 0 1,-5-4 8,-2 0 0,-2-4 100,3 0 0,0-2-110,-5-2 1,0 0 198,-3-4 1,-5 4-100,1-3 0,-2 2 170,2 1 0,-2-3 127,-2 0-4,-3 0-348,4 3-185,0 6 0,-3 3 107,2 11 0,-3 2 127,-1 13 0,0 2-66,0 10 1,-1 3-1,-3 0 0,1 5 100,-4-1 1,4 1-107,-1-1 1,3-3-376,1-5 1,0-1-129,0-2 1,5-3-316,3-5 0,-2-4 72,2 0 0,-1-9 236,5 1 0,-1-7 522,0 0 0,-4 2 0,-2 1 0</inkml:trace>
  <inkml:trace contextRef="#ctx0" brushRef="#br0">12015 14504 7759,'0'-22'635,"0"-1"0,1 0 31,3 0 0,2 5-224,6 3 0,-5 2 591,1 2-656,-6 5 1,7 2 127,-5 8 1,0 5-130,-4 10 0,0 5 113,0 10 1,-1 2-95,-3 2 0,-3 1-178,-4 3 1,1 1-337,2-5 0,-4 4 167,4-4 0,-5-1-418,6-7 0,-2-2 263,1-5 1,2-1-296,2-3 107,3-3-81,-4-10 1,6-1 96,3-5 0,-2-5-7,6-2 1,-1-5 251,5-3 1,-4-3-55,-1-4 0,-1-3 269,2-1 1,1-2-87,-5-3 1,1-2 151,-1 3 1,-3-7-72,3-1 0,-3-1-36,-1 1 0,4 2-42,0-2 1,1 0 22,-1 4 1,-2 2-35,6 9 0,-6 5 103,2 3-149,2 3 0,-3 6 31,5 6 1,-1 11-88,5 8 1,-1 11 70,0 4 1,5 4 65,-1 0 0,4 3-99,-4 5 1,5-1-192,-1 1 0,3 0-23,1-1 1,1-4 67,3-3 0,-3-2-272,2-2 0,-2-2 152,-1-6 0,-1 1-86,-3-8 1,-1-2 52,-3-2 1,-6-4-1292,2-3-176,-7-3 1264,1-5 0,-6 0-673,-3 0 1152,-2-5 0,-6-2 0,1-4 0</inkml:trace>
  <inkml:trace contextRef="#ctx0" brushRef="#br0">12106 14779 7725,'5'-7'1622,"3"3"1,3 3-1192,4 1 1,-1 0-160,5 0 0,2-1-99,5-3 1,-1 3 51,1-3 1,2-1-27,-1 1 0,-1-1-210,-3 1 0,4 2 109,0-6 0,-3 0-351,-2-3 0,-5 3 66,6 1 0,-4-1-71,0-3 1,-3-1 147,-4 1 0,-1-4 94,1 0 1,-2-5 175,-3 5 0,4-1-120,-4 1 0,0 1 131,0-5 0,-3 5-54,4-2 0,-5 5 671,5 3-513,-5-2 0,3 10-41,-2 0 0,-3 10-35,3 9 0,-3 8 75,-1 3 0,0 3 55,0 2 0,0 0-103,0 3 1,-4-3-63,0-1 0,1 0 42,3-3 1,0-2-220,0 1 0,0-6 80,0-1 1,1-1-327,3-7 1,-3 0-249,3-3-264,-3-6 295,-1-1 234,0-5 1,0-5-14,0-3 1,0-6 125,0-1 0,0-1 45,0 0 0,0-1 64,0-6 0,0 0 187,0 0 1,0-4-54,0 1 0,1-5 141,3 5 1,-3-6-103,3 2 0,1 2-67,-1 1 0,0 8-98,-4 4 151,5 2-185,-4 7 0,6 6 92,-4 7 0,2 9-408,3 3 0,2 6 151,-2 2 0,2 3 3,1-3 0,5-1 64,-1-3 1,4 0 47,-4 0 0,5-2 58,-1-2 1,2 1-61,-2-9 0,2 2 245,-2-10 0,-1 1-53,1-4 1,-5 0 30,1 0 0,-2-4 137,-2 1 1,-3-10 151,0 2 0,-6-7-143,2 3 0,-3-6 71,-1 2 1,0-6-396,0-2 1,0-1 76,0 2 1,-3 0-587,-1-4 1,-4 3 300,4-3 0,-5 0-113,2 0 1,-2-2-184,1 6 1,-1-5-336,6 5 1,-6 0 210,1 7 1,2-1-1074,-2 5 1754,1 4 0,-5 1 0,1 4 0</inkml:trace>
  <inkml:trace contextRef="#ctx0" brushRef="#br0">13191 14322 7778,'1'-12'589,"3"1"-557,3 5 0,4 1 1294,0 5-1002,-4 0 0,2 5 61,-6 2 1,6 7-77,-1 1 0,-2 4-49,2-3 0,-1 3-167,5-4 1,1 4-85,2-4 1,-1 0-359,5-3 1,-4-2 227,4-2 0,0 0-349,4-4 0,4 0 191,-1-4 1,2-1-27,-1-3 0,-3 1 143,3-4 1,-3-1 242,-1-3 0,-1-1 328,1 1 1,-5 0-247,-3-1 1,-3 1 477,-5-1-208,-2 1 324,-5-1 1,-5 6-234,-2 2 1,-5 4-35,-3 4 0,-3 4-132,-5 7 1,1 4-111,-1 8 1,0-2-72,0 5 0,4 5-1,0 3 1,0 1-17,-4-1 0,5-2 44,3 2 1,2-3-626,2 0 0,0-5 267,-1 1 0,6-10-1065,2 2 1,1-8 132,0 0 1086,1-7 0,-3 2 0,5-4 0</inkml:trace>
  <inkml:trace contextRef="#ctx0" brushRef="#br0">14824 14242 7813,'0'-12'0,"0"1"0,0 0 1623,0-1-267,0 6-697,0 1 0,0 7-248,0 6 1,0 6-19,0 12 0,-1 5-164,-3 7 1,2 4-22,-6 7 0,4-5-173,-3 1 1,-1-2 52,-3 3 1,-1-4-248,1 0 1,-1-7 81,1 0 1,3-6-146,1-6 0,0-2-125,0-2 228,2-2 62,0-6 34,3-5 0,-3-2 60,5-8 0,1-2-24,3-5 1,-1-6-134,4-2 1,1-2 29,3-2 0,1-5 22,-1-3 0,-1 1 42,-2-4 1,2 2-10,-2-6 1,-2-1 31,2 0 1,-6-4-40,2 1 1,-3-2 124,-1-2 1,4 7-53,0 5 1,0 5 505,-4 6-191,0 5 1,0 5 72,0 6 0,1 5-402,3 2 1,2 12 79,6 11 1,0 5 160,4 6 0,1 3-76,6 4 1,1 1-152,3 8 0,-2-7 101,6-1 1,-5 0-190,5 3 1,-2-4-10,2-3 0,-4-2-130,-4-2 0,0-5-393,0-2 0,-1-4 313,-3-4 1,1-3-519,-5-4 1,-1-1-170,-6 0-576,-3-4 1086,-5 3 1,-5-9-917,-3 3 1369,-2-3 0,-12-6 0,-2-1 0</inkml:trace>
  <inkml:trace contextRef="#ctx0" brushRef="#br0">14744 14699 7806,'-6'0'893,"1"-5"0,10 3-608,3-2 0,7-1-126,4 2 1,2-5-42,2 4 1,5-5 30,3 2 0,3-3 112,4-2 1,-1 1-95,5-1 0,-6 1-10,3-1 0,-5 1-183,-4 0 1,2-2 61,-5-2 1,-1 2-609,-3-2 0,-1-2 282,-3 2 0,-2-4 358,-1 4 1,-4-6-75,4 2 1,-2-1 301,1 1 0,-2-1-3,2 5 0,-6-1-4,-2 5 0,-4 3 506,1 1-253,2 4 1,-5 4-100,3 11 1,-3 4-88,-1 7 0,0 5-259,0 3 0,0 3 110,0 4 0,-1-3-169,-3 3 0,2 1-71,-6-5 0,2 6-118,-2-5 0,-2 1-35,2-1 0,2-2 102,-2-3 1,6-2-183,-2-5 0,3-5 88,1-3 1,1-2 235,3-2 1,2-5 48,6-2 0,-1-3 197,0-1 0,6 0-267,2 0 0,6-1-37,2-3 1,5-1 31,-2-2 1,-1-3-142,2 2 1,-6 3-534,2 1 1,-3 2 283,-1-2 1,-5 2-1133,-3-1 1,1 1 1489,0 2 0,-1-5 0,-4-1 0</inkml:trace>
  <inkml:trace contextRef="#ctx0" brushRef="#br0">16172 14310 7799,'0'-11'0,"5"5"817,-4-5-551,9 10 1,-3-3 971,4 8-796,-4 3 0,1 9 46,-4 3 1,5 9-73,-1 6 0,-2 2 20,2 6 1,-6-2-92,2 2 0,-1-1-312,0-3 0,-1 1 51,1 3 0,-1-3-44,-2-4 0,0-5-93,0 1 0,0-10-370,0 2 0,0-8-663,0 0-877,0-2-581,5-7 2544,-4-1 0,4-10 0,-5-1 0</inkml:trace>
  <inkml:trace contextRef="#ctx0" brushRef="#br0">15852 14425 7809,'0'-12'1016,"0"1"1,7-1-911,4 1 0,5 3-272,7 1 1,0 3 986,0-4 1,5 1-337,2-5 0,7 2 110,1 2 0,5-2-149,-1 3 1,3-2-27,0 1 0,1-1-197,0 5 1,-6-3-28,-2 3 1,-2-4-27,-2 5 0,-6-1-58,-5 4-71,0 0 160,-11 0-293,0 5 1,-7 3 13,-5 7 0,0-1-29,0 5 0,0 5 67,0 6 0,-4 3 44,0 2 1,-1 0 2,1 3 1,3-1-6,-3 5 1,3-4-98,1 4 0,0-5 69,0 1 0,1-4-73,3-4 1,0 1 132,7-8 1,-2 1 1,7-9 1,1-1 18,2-6 1,4 0 9,4-4 1,-2 0-61,6-4 0,-5-4 16,5 0 1,-2-1-416,1 2 0,-2-4 175,-5-4 0,-5 1-923,-3 2 0,-2-2 111,-2 2 1,-4-2-171,-4-1 0,-6-1 454,-5 1 747,-2-1 0,-7 1 0,0 0 0</inkml:trace>
  <inkml:trace contextRef="#ctx0" brushRef="#br0">16526 14687 7726,'-6'-1'447,"2"-3"0,9 2-269,6-6 1,6 5 79,6 0 0,1-2-108,2 1 1,7-4 202,5 4 0,2-3-121,-2 3 0,-3-4-218,4 5 0,-9-5-191,-3 4 1,-5-1-939,-3 1-740,-2 3 1855,-6-9 0,-4 3 0,-2-4 0</inkml:trace>
  <inkml:trace contextRef="#ctx0" brushRef="#br0">16560 14390 7809,'0'-11'626,"5"-1"195,3 1 1,7 1-468,4 2 0,4-2-131,4 2 1,-2 2-29,6-1 0,-5 0 12,5 0 1,-1-4 99,4 4 1,-3 2-39,-1 1 1,-3-1-59,3 1 0,-3-4 25,3 5 1,-4-1 25,1 4 0,-7-4-47,-1 0 0,0 0 0,4 4 0,-4 0 91,0 0 0,-5 2-99,1 1 1,-2 5-123,-2 7 1,1 3 98,-1 5 0,-1 5-135,-2 2 1,1 3 82,-6 2 0,1 0-90,-4 3 0,0-1-23,0 5 0,0-2-191,0 2 0,0 1-191,0-4 0,0-1 178,0-4 0,0-5-169,0-2 1,4-4-95,0-4 1,1-4-956,-1-8-57,-3-2 315,4-5 0,-5-5 530,0-2 1,0-3 614,0-2 0,0-4 0,0-2 0</inkml:trace>
  <inkml:trace contextRef="#ctx0" brushRef="#br0">17108 14322 7785,'13'-15'614,"2"-1"-422,-2 1 0,9 4 464,-3-1-392,2 6 1,7 1 163,3 5 0,0 0 269,0 0 0,6 0-299,-3 0 0,-1 5-80,-3 3 0,-4-1-14,0 5 1,-2-4-100,-1 8 0,-1 1-371,-3 2 1,-4 3-17,-7 1 0,-3 0-208,-5 0 0,-7 3 49,-4 1 0,-7 1-354,-8-2 1,-4 0 229,-4 4 1,0-1 72,0 2 1,2 1 386,5-6 1,2 1-146,10-4 1,1-2 705,6-2 0,3 2-80,5-6 0,9 0 151,2-3 1,10-2-324,1-3 0,3 0 43,5-4 1,4-1-464,4 2 0,4-3-479,-4-1 1,3 0-1833,-7 0 2427,8 0 0,-11 0 0,8 0 0</inkml:trace>
  <inkml:trace contextRef="#ctx0" brushRef="#br0">17954 14333 7799,'-12'-5'-83,"1"-1"1,-1-6 664,1 1 0,1 0-137,2-1 1,2 6 654,2 2-714,3-2 1,-4 6 54,5 0 1,0 10 42,0 9 0,0 11 65,0 4 0,0 8-155,0 0 0,3-1-44,1 1 0,4-2-212,-4 2 0,5-2 94,-2-6 0,-2-1-240,-1-3 0,1 2 86,-1-5 0,0-5-105,-4-2 1,0-7-148,0 3 0,0-7-447,0-2 157,0-4-83,0 2 276,0-5 0,4-5 42,-1-3 1,1-6-59,-4-1 0,0-5 68,0 1 1,0-3 235,0-1 1,0-3 39,0-1 0,-1-5 47,-3 2 0,3-2-63,-3 2 0,-1-3 134,1 2 0,-3 3 110,3 2 0,0 3 89,4 4 24,0 2-217,0 6-207,0 4 0,5 12 35,3 11 0,2 4 33,1 3 1,2 3 87,2 1 1,2 9-12,2-2 0,3 3-183,1-3 1,0-1 115,4-3 0,1 2-69,-2-5 1,2-1 67,-1-3 1,-2-1 102,6-3 1,-5-3-30,5-4 0,-6-1 122,2 1 1,-3-6-117,-1-2 0,-5 1 173,-3-1-69,-2-1 1,-6-4-87,1-3 1,-6-2 131,2-5 1,-3-2-68,-1-2 0,-3-4-150,-1-8 0,-5 2-32,1-6 0,-2 1-94,-1-5 0,-1 0-39,1-3 1,3 1-235,1-5 1,0 4-494,0-4 0,-2 5 373,5-1 1,-1 7-654,1 0 0,3 6 488,-3-2 1,4 8-306,4 4 1,-2 4 295,6 3 1,-4 3 53,3 5 0,-3 1 575,4 3 0,-1 7 0,5 7 0</inkml:trace>
  <inkml:trace contextRef="#ctx0" brushRef="#br0">18685 14916 7708,'0'11'459,"0"-5"0,1-1-98,3-5 0,-2 0-22,6 0 1,-4 0-48,3 0 1,-3-5 142,4-2 1,-5-3 379,5-2 0,-4 1-346,3-1 1,-4 0 133,1-4 1,1-1-207,-1-6 1,-1 0-49,-3 0 0,0-1-206,0-3 1,0-2-154,0-5 1,2 0 110,2-1 0,-3 0-54,3-3 0,-3 1-8,-1-5 0,4 4-281,0-4 1,1 5-241,-2-1 0,-1 4 169,1 4 1,-1 7-173,-2 8 363,5 2 205,-4 7 0,4 3-207,-5 11 1,0 9 5,0 14 0,5 3 311,3 4 1,3 3-49,5 4 1,-4 1-67,3 0 1,3-2-56,1-2 0,2 1-198,-2-5 1,2 0-20,-2-3 0,7-2-123,0-3 1,-3-3-17,-4-8 1,-1 1-188,1-5 0,-3 1-659,-4-5 1,-2-3-47,-2-1 1224,-3-4 0,-10 2 0,-2-5 0</inkml:trace>
  <inkml:trace contextRef="#ctx0" brushRef="#br0">18673 14767 7705,'20'-4'1479,"3"1"0,-2-5-1035,5 4 0,3-1-200,2 1 0,2-1-35,1-2 1,-1-2-1,-2 5 1,0-4-13,-4 4 0,0-1 12,-5 2 1,-3 1-1,0-2 1,-5-2-210,2-1 0,-4-4 0,0 0 0</inkml:trace>
  <inkml:trace contextRef="#ctx0" brushRef="#br0">19427 14333 7711,'0'-11'792,"-5"-6"0,4 5-294,-3-4 0,2 7 524,2 2-108,0 4-511,0-2 0,4 8-121,0 4 1,0 7 60,-4 13 1,0 2 33,0 5 0,0 5-122,0-1 0,0 1-194,0-1 0,0-4 101,0 1 0,1 1-384,3-5 1,-1 3-84,4-7 1,-3-1-340,4-3 1,-2-5-13,1-3-259,4-2-1675,-10-7 2590,4-1 0,-5-5 0,0 0 0</inkml:trace>
  <inkml:trace contextRef="#ctx0" brushRef="#br0">19073 14322 7767,'6'-23'1050,"9"0"1,-2 2-846,10 1 1,0 4-64,0 5 0,5-1 313,2 1 0,3-1-140,1 1 1,4-1 154,0 1 1,4 3-135,-4 1 0,4 0 7,-4 0 1,2-2-80,-2 5 1,-5-3-73,5 3 1,-10-4-34,2 4 1,-2-1 24,-5 1 1,1 2 3,-9-6 0,0 6 219,-3-2 310,-1 3-234,1 1-243,-1 0 1,-3 6-120,-1 5 0,-4 6-189,1 6 0,-3 1 117,-1 3 0,0 6-97,0 5 1,0 5 1,0-1 1,-1 2 124,-3 2 1,3-1-61,-3 1 0,3-2-35,1-2 0,0 0-116,0-7 1,0 0 43,0-8 1,1 3-193,3-3 0,1-2-179,2-6 0,3-2-431,-2-6 1,-2 1-1597,2-1 305,-5 0 2181,2-4 0,-5 3 0,0-4 0</inkml:trace>
  <inkml:trace contextRef="#ctx0" brushRef="#br0">20135 14265 9271,'6'5'1299,"3"-3"-855,-5 6 1,4-3-27,-5 6 1,6 0-11,-1 8 1,-2 5-10,2 6 0,0 3 33,3 1 0,4 1-114,0-1 0,1 0 66,-5 0 1,4-1-212,0-2 1,1-2-13,-5-2 1,4-4 51,1-1 1,-1 0 0,-4-7 0,1 0-201,-1-3 0,-1-5 289,-2 1-553,-3-5 181,0 2 63,-4-5 69,4 0 0,-5-5-6,0-3 0,0-3-41,0-5 1,0 1-12,0-8 1,0 3-36,0-7 1,4-2 109,0-1 0,4-5-354,-5-3 0,6 2-20,-1-6 0,6 1-152,1-1 0,2-3 59,-2-1 0,1 1-204,3 0 1,2 0-48,-6 7 0,-1 4 248,-7 4 0,2 9-166,-5 2 1,0 5 171,-4 3 0,-1 4-104,-3 4 0,-2 3 134,-6 3 1,-3 9 354,0 7 0,-1 3 0,5 0 0</inkml:trace>
  <inkml:trace contextRef="#ctx0" brushRef="#br0">20854 14322 7746,'-6'-12'1731,"1"1"0,6 1-1248,3 2 0,-1 3 36,4 5-210,-4 0 0,2 3 97,-5 4 1,0 3 46,0 13 1,0 3-101,0 8 0,0 0-27,0 0 1,-4-1-94,0-2 0,-1 2-17,1-3 1,3 2-98,-3-2 0,3 2-123,1-5 0,1 1 66,3-2 0,0-5-191,7 2 1,0-4-129,8 0 1,0-3 126,3-4 1,3-6-114,1-2 1,3-3 95,6-1 1,-1 0-386,0 0 0,4 0 121,0 0 0,-5-1-42,-6-3 0,-3-2-54,-1-6 0,-5 5-225,-3-1 1,-7 0-139,-5-3 0,-1-1 358,-2 1 0,-7 0 512,-4-1 0,-6-4 0,-6-2 0</inkml:trace>
  <inkml:trace contextRef="#ctx0" brushRef="#br0">20740 14642 8805,'21'-2'1608,"1"-2"1,-1 3-1854,5-3 0,4 3 665,0 1 0,7-4-93,1 1 0,5-3 100,-1 3 1,-3 1-235,-1-1 0,-3 0-310,-5-1 0,-3 3-251,-8-3 1,-3 2-507,-4-2 0,-6 1 383,-2-4 0,-4 3-749,-4-4 1240,-2 1 0,-16-5 0,-2 1 0</inkml:trace>
  <inkml:trace contextRef="#ctx0" brushRef="#br0">20775 14402 7774,'22'-7'517,"6"-2"29,3 6 0,3-5-317,4 4 0,7-3 145,4 3 1,0-5-269,-3 1 0,-1 2-122,-4-2 1,3 5-511,-6-5 1,0 5 232,-4 0 1,-5-4-766,-2 0 1058,-3 2 0,-1-6 0,0 5 0</inkml:trace>
  <inkml:trace contextRef="#ctx0" brushRef="#br0">21860 14173 7774,'6'0'2324,"-1"-1"-1479,-5-3 0,-1 3-367,-3-3 0,-6 3-25,-5 1 1,-6 0-89,2 0 1,-2 5-143,-2 3 0,0 2-68,0 1 0,0 1 25,0-1 0,6 0-118,1 1 1,4 3-25,0 0 0,5 1-132,-1-5 1,6 0 64,-2 1 1,4-1-174,4 1 0,2-1 103,5 0 1,6 1-13,2-1 1,7 1 92,5-1 1,2 2-8,1 2 1,0-2-13,1 2 0,-1-1 7,0 1 0,0-1 14,1 5 1,-6-4 9,-2 4 0,-3-3 171,-1 3 1,-6-4-4,-1 4 0,-9-4 16,-3 4 0,-4-4-131,-4 4 1,-5-1 21,-10 1 0,-7-1-20,-16-3 0,-1-2 33,-11 2 0,0-2-419,-7-2 1,5 1 265,-5-1 1,14 1-485,-2-1 1,14-5-232,5-2 0,10 1-1756,4-1 2542,9 0 0,13-4 0</inkml:trace>
  <inkml:trace contextRef="#ctx0" brushRef="#br0">22225 14893 7717,'-11'6'6550,"4"-1"-4633,2-5 872,5 0-3439,0 5 511,0-3 139,0 3 0,0-5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196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3165BB"/>
    </inkml:brush>
    <inkml:brush xml:id="br2">
      <inkml:brushProperty name="width" value="0.12095" units="cm"/>
      <inkml:brushProperty name="height" value="0.12095" units="cm"/>
      <inkml:brushProperty name="color" value="#FF0000"/>
    </inkml:brush>
    <inkml:brush xml:id="br3">
      <inkml:brushProperty name="width" value="0.09071" units="cm"/>
      <inkml:brushProperty name="height" value="0.09071" units="cm"/>
    </inkml:brush>
    <inkml:brush xml:id="br4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2935 7709 8163,'-11'0'77,"-1"0"1,1-4 148,-1 0 1,1-1 50,0 2 0,-1 1 319,1-1-91,-1-4-270,1 6 0,3-8 309,1 5-187,4 0-343,-2 4 28,5 0 1,0 7-165,0 4 0,0 11 54,0 8 1,1 4-81,3 5 1,1 5 112,3 5 0,2 6-358,-2-2 0,2-1 259,1 2 0,1-4-225,-1 0 0,0 4 90,1-4 0,-2-1 138,-2 1 0,-3-4-59,-5-5 0,0-1 128,0-6 1,0-1-14,0-2 1,-5 0-128,-3-4 1,-2-2 11,-2-6 1,0 3-629,-3-3 326,2-3 492,-4 1 0,-4-1 0,-3 2 0</inkml:trace>
  <inkml:trace contextRef="#ctx0" brushRef="#br0" timeOffset="1">2478 8520 8311,'7'-11'0,"-1"3"219,-2 0 1,3 1 426,9-5 0,3 1-104,7-1-501,4 1-64,4 0 0,5 0 18,3 4 1,1 0-2,-1 4 0,0 1-273,-8-1 0,3 1 63,-7 2 0,0 0-415,0 0 631,-5 5 0,3 2 0,-5 4 0</inkml:trace>
  <inkml:trace contextRef="#ctx0" brushRef="#br0" timeOffset="2">3438 8577 8369,'-5'-10'4,"-3"2"1,2 2 284,-2 2-2,5 3-144,-7-4 1,4 5 86,-5 0 0,-1 5 19,1 2 1,-2 5-6,-2 3 1,2 0-87,-2 8 0,2 1-177,2 7 0,1 2 111,2-3 1,3 4-204,5 5 1,0-4 55,0 3 1,0-6-187,0-2 0,9-4 110,2 0 0,4-3-147,1-4 0,1-2 185,6-6 1,0-4 82,0-4 1,1-1-21,3-2 1,1-5 63,2-3 1,3-7 176,-2-4 1,-2-4-84,1-4 1,-4-1 133,0-2 1,-3-3-96,-4 2 1,-2 0-15,-6 0 1,-5 2-97,-2 2 1,-4 3-184,-4-2 0,-3 1-20,-8 3 0,-4 0-94,-8 3 1,-2 0-445,-6 8 1,-3-2 193,0 9 0,0 0-724,4 4 693,-5 5 521,8 7 0,-2 0 0,10 4 0,0 1 0,1 1 0</inkml:trace>
  <inkml:trace contextRef="#ctx0" brushRef="#br0" timeOffset="3">3244 8748 8369,'-7'-6'1107,"2"1"0,6 5-1246,3 0 1,3 5 189,4 3 1,2 2 46,2 1 1,6-1-19,6-2 0,4 1-127,-5-5 0,6 3-158,-2-3 118,3 0 0,2-5-239,-1-3 0,0-3 134,0-4 0,-3 3-418,-1 1 1,-4 0 40,0 0 569,-2-3 0,-1 3 0,0-4 0</inkml:trace>
  <inkml:trace contextRef="#ctx0" brushRef="#br0" timeOffset="4">4134 8371 8223,'-12'-11'49,"-4"0"0,9 3-7,-1 0 77,6 6 404,-3-3-328,3 5 1,-3 1 243,5 3 1,0 3-166,0 9 0,2 7-17,1 7 1,0 4-215,4 4 81,-4 3 1,6 5-214,-5-1 0,5 1 103,-2 0 1,0-2-304,0-2 1,-3 0 154,4-8 0,-5 2-70,5-10 1,-5 1 110,0-4 1,2-5 128,-1-3 1,0-3-111,-4 0 1,0-1-22,0 1-1,0-6 96,0 4 0,0-8 0,0 8 0,0-4 0</inkml:trace>
  <inkml:trace contextRef="#ctx0" brushRef="#br0" timeOffset="5">4511 8520 8413,'-11'-8'101,"-1"1"0,5 4 501,-1-1-50,6 3-150,-3 1-208,-1 0 1,1 1 73,-2 3 0,2-1-240,5 4 1,0 6 161,0 6 1,5 3-124,2 0 1,9 6 146,3 3 1,2 6-303,2 1 1,1-4-56,3-4 0,-4 0-20,0 0 0,-2-2 25,-6-5 1,2 0 117,-2 0 1,-6-6-126,2-1 1,-2-4 85,3 0 0,-5-2 18,1-3 1,-4 2-50,3-5-1487,-4 5 845,2-8 732,-5 4 0,5 0 0,1 2 0</inkml:trace>
  <inkml:trace contextRef="#ctx0" brushRef="#br0" timeOffset="6">4751 8577 8412,'-8'-11'-159,"1"-1"1,4 1 694,0-1 904,-4 6-1446,6 1-13,-4 5 1,5 1 155,0 3 1,-4 6 34,0 5 1,-5 11-202,2 0 0,-3 10 112,-2 2 1,-4 9-289,-3-1 1,-3-2 117,-1-2 1,0-5-281,1 1 0,2-8 89,1-3 0,7-4-44,0-4 0,2-3-767,6-4 1089,1-6 0,3 4 0,0-3 0</inkml:trace>
  <inkml:trace contextRef="#ctx0" brushRef="#br0" timeOffset="7">5516 7435 8534,'-5'-11'0,"3"3"194,-6 0 326,6 6-31,-4-8 6,6 8-206,-5-3-148,-1 5 0,-5 5-1,-1 3 0,-3 8-166,0 7 0,-6 1-34,2 7 193,-2 4 0,2 6-134,0 5 0,0 1-191,-4 2 0,5 3 216,3 5 1,2 2 55,2 2 0,3 1-117,4-30 1,1 0 0,1 2 0,1-2 35,-3 29 0,3-4-183,1-3 0,1-1 47,3 4 0,2-9-135,6-2 0,-1-3 3,1 3 1,-1-5 195,0-3 0,5-4-81,-1-4 1,0-2 47,-3-5 0,-1-1 108,0-3 1,1-3-104,-1-4 1,1 2 167,-1-3 0,0 3 226,1-6 1,-4-3-288,-1-2 0,-3 0-312,4 1 0,-5-3-215,5 3 521,0-3 0,3-6 0,0-1 0</inkml:trace>
  <inkml:trace contextRef="#ctx0" brushRef="#br0" timeOffset="8">5836 7995 8202,'-10'-2'-449,"2"-1"0,-2-3 643,3-1 0,1 0 1185,3 4-490,-4 1-561,1-3 0,-5 5-127,-1 0 0,1 5-1,-1 3 1,-3 9-105,0 5-82,0 6 0,-1 8 17,1 2 0,1 2 126,7 6 1,-2 0-349,5 0 0,1-1 5,7 1 0,6-2-147,6-2 0,4-4 151,-1-7 1,8-3-54,3-6 1,-1-5 156,2-6 0,-1 0 72,4-8 0,1 0 158,-1-7 1,0-4-75,0-7 1,1-3-26,-1-4 0,-5-2-36,-2-3 1,-3 2 168,-1-6 0,-6 4-83,-1-3 1,-7 3 160,-2-3 1,-4 3-35,1-3 1,-10 1-276,-5-2 1,-5-1-423,-7 6 0,-4-5 224,0 5 0,-8-1-151,1 4 0,-8 2 106,0 2 0,-1 7-495,1 8 0,-3 4-38,4 4 622,1 2 1,1 16 0,5 2 0</inkml:trace>
  <inkml:trace contextRef="#ctx0" brushRef="#br0" timeOffset="9">5619 8314 8048,'5'7'479,"3"-3"1,3-3 31,4-1 1,1 0-638,6 0 0,0 4 91,9-1 0,-1 1 135,4-4 1,0 0-31,1 0 0,-1 0-13,0 0 0,1-4-187,-1 1 1,-4-5 73,1 4 1,-6-3-755,2 3 0,-3 0 810,-1 4 0,0-5 0,-1-1 0</inkml:trace>
  <inkml:trace contextRef="#ctx0" brushRef="#br0" timeOffset="10">6613 7618 8460,'-2'-12'-445,"-1"1"1,1-1 446,-1 1 104,1 0 318,2 4-221,5-3 551,-3 9-517,3-4 1,-5 7 134,0 6 0,3 2-139,1 13 0,4 2-43,-4 10 0,3 4 17,-3 3 1,4 11 37,-4 4 1,1 4-213,-2 0 0,0 1 100,1-30 1,0 1 0,-3 1 0,0-1 0,1 0 1,0-1-1,0 31-70,0-30 0,0-1 0,0 26-1266,1 0 0,2-8 592,-1-8 1,0-4 347,-4-7 1,0-3 118,0-6 1,4-4 79,0-3 1,-1-2-807,-3-1 257,0-6-110,0-1 852,6-5 1,0 0-1,5 0 1</inkml:trace>
  <inkml:trace contextRef="#ctx0" brushRef="#br0" timeOffset="11">7184 7561 8372,'-5'-12'-135,"2"6"-268,-5 2 958,6-2 68,-3 4 1,5 2-474,0 8 1,0 7 97,0 4 0,0 8 11,0 3 1,0 5-190,0 3 0,0-3-178,0 3 1,0 0 90,0-3 1,1 0-154,3-8 0,-2 2-87,6-6 1,-4 1-672,4-9-393,-6 0 1321,8-3 0,-3-1 0,4 1 0</inkml:trace>
  <inkml:trace contextRef="#ctx0" brushRef="#br0" timeOffset="12">6978 8223 8402,'10'-6'1747,"-1"1"-1785,10 5 0,-1-2 27,1-1 1,8 0-8,-1-5 0,4 5 71,4-5 0,-1 2-310,9-2 1,-6-2 127,3 2 0,-5-1-335,-4 2 1,2-2 124,-5 5 0,-5-1-222,-3 1 1,-5 3 560,2-3 0,1 3 0,1 1 0</inkml:trace>
  <inkml:trace contextRef="#ctx0" brushRef="#br0" timeOffset="13">7115 8486 8204,'-10'-5'617,"2"-3"1,3 2 59,5-2-878,0 0 1,5 1 117,3-1 0,1 1 47,-1-5 1,3 5 74,0-1 1,5 0 274,3-3 0,3 1-86,1 2 1,0-1-203,4 5 0,-4 1 2,-4 3 1,1 0-134,-5 0 1,0 5-59,-3 2 1,-6 3 140,-2 2 1,1 1-166,-1 2 1,-2 3 48,-5 4 0,-1-1-28,-8 2 1,2-3 76,-9 7 0,1-3-18,-1-2 0,-2 1 67,2 0 1,2-1 139,2-3 1,2-3-76,2-4 1,5-1 176,2 1 1,3-5 53,1 1 0,0-4-170,0 3 0,6-4 82,5 1 1,2-3-74,6-1 1,0 0-31,4 0 0,0 0-57,0 0 0,-1 0-170,1 0 0,0 0 211,0 0 0,0-1-10,0-3 0,0 1-2364,-1-4 2325,1 4 0,0-7 0,0 4 0</inkml:trace>
  <inkml:trace contextRef="#ctx0" brushRef="#br0" timeOffset="14">7606 7241 8318,'-16'-29'0,"1"6"985,-1 8-143,1 2-728,14 7 28,-4 0 1,6 8-126,3 2 1,2 7 123,6 8 1,5 4 373,6 3 1,5 6-123,6 10 1,6 1-584,-19-17 1,0 2 0,1-2 0,0 1 251,1 1 0,0 1 0,-3 0 0,0 0-81,0 1 0,-2 1 0,0 1 0,-1 0-107,-2 2 0,0 0 1,0 2-1,-2 1 107,-1-1 0,-1 0 0,-4-2 0,0 0-333,-1-1 1,-1-1 0,-1 28 154,0 1 0,-3-4-465,-1-4 1,0-3 245,0-9 0,-4 3-354,1-6 1,-10 4 769,1-4 0,1-3 0,0-3 0,-6 0 0,-3-2 0</inkml:trace>
  <inkml:trace contextRef="#ctx0" brushRef="#br0" timeOffset="15">8851 8040 8453,'-10'-1'855,"2"-3"-248,3 3-150,5-4-314,5 5 0,6 0 103,4 0 0,5 4-34,-1-1 0,8 1 8,3-4 1,7 0-75,1 0 0,0 0-358,-4 0 156,1 0 1,-6-4-533,-2 1 0,-3-1 319,-2 4 0,-4-4-1347,-3 0 771,-2 0-278,-6-1 1123,-2 4 0,-5-4 0,0 5 0</inkml:trace>
  <inkml:trace contextRef="#ctx0" brushRef="#br0" timeOffset="16">8931 8166 8322,'-7'11'-488,"-1"1"1,5-5 602,0 1 1,3-2 400,3 2 0,5 1 97,7-5-360,-2 5 1,8-8 47,-2 3 0,4 1-63,4-2 1,-2 1-235,6-4 1,-1-4 104,5 1 1,-1-5-1541,0 4 1431,0-5 0,-4 3 0,-3-5 0</inkml:trace>
  <inkml:trace contextRef="#ctx0" brushRef="#br0" timeOffset="17">12003 7618 8317,'0'-12'0,"-3"5"0,-1-1 451,0 6 194,4-9-241,0 10-152,0-4 54,0 5 1,0 5-384,0 3 1,0 7 177,0 4 0,5 8-74,3 3 1,2 3 4,1 1 1,-1 4-236,-2 0 0,2-3-317,-2-5 346,2 1 0,-3-2-61,1-3 0,-4-1 183,4-3 0,-6-4 141,2-3 1,1-2-230,-1-1 352,0-6-184,-4 4 372,0-9 1,0 3 254,0-8-249,0-2 1,0-7-202,0-2 0,3 2-34,1-2 0,0-3-169,-4-1 1,0 2 117,0-2 1,1 0-334,3-4 1,-1 5 90,4 3 1,-3 2-23,4 2 0,-5 4-108,5 3 0,-4 3-75,3 1 1,1 1 135,3 3 1,1 6 75,-1 6 0,5 4 58,-1-1 1,1-1-74,0 1 1,-3-2 127,6 3 0,-3 0-81,3-5 1,-4-4 14,4-3 0,-5-5 198,1 0 0,2-1 247,-2-2 0,-4-4 213,-3 0 0,-2-9-251,2 2 0,-2-8 140,-2 0 1,-3 1-81,3-1 0,-4 0-280,-4-4 0,-2 0 95,-5 1 1,-1-1-431,1 0 1,-1 0-15,1 0 0,1 3-131,2-3 0,-1 7-898,5-7 1,-3 2 565,3-1 0,0 4-1084,4 3 1777,0 2 0,5 1 0,2 1 0</inkml:trace>
  <inkml:trace contextRef="#ctx0" brushRef="#br0" timeOffset="18">12574 7629 8233,'0'-18'272,"-3"1"198,-1 1 1,0 4-270,4-4 1,0 8 69,0 0 92,0 5-272,0-2 112,0 16 0,1 5-195,3 11 1,-3 6-127,3 1 110,-3 0 0,1 11-377,1-4 0,-1 4 183,2 1 1,-3-2-30,-1-2 0,0-8 150,0-7 0,0-3-207,0-1 1,0-6 7,0-1 1,0-4-144,0 0 1,4-5 422,-1 1 0,11-5 0,-1 2 0</inkml:trace>
  <inkml:trace contextRef="#ctx0" brushRef="#br0" timeOffset="19">12769 7606 8227,'0'-17'0,"0"4"362,0 5 455,0 6-419,0-3-228,5 10 0,-3 5 18,6 5 1,-4 10-81,3 2 1,0 5-29,0 2 0,-1 4 6,-2 0 1,-1 5-142,4-1-755,-4-2 740,7-1 0,-7-6-1162,4-3 822,-4-2 23,2-10 1,-1-1-804,0-6 709,-1 0 481,-3 1 0,-5-6 0,-1-1 0</inkml:trace>
  <inkml:trace contextRef="#ctx0" brushRef="#br0" timeOffset="20">12483 8040 8074,'6'-10'148,"6"3"1,2 0-112,9 3 1,-2 3-563,10-3 282,-1-2 0,1 3-240,-1-4 0,0 0 483,5 0 0,-1-8 0,0 2 0</inkml:trace>
  <inkml:trace contextRef="#ctx0" brushRef="#br0" timeOffset="21">13043 7721 8138,'-5'-12'0,"2"4"690,-5 1 1072,6 4-1176,-3-2-376,0 5 1,3 5-47,-1 3 1,-2 3 75,1 5 1,0 1-267,4 6 1,0 0 87,0 0 1,0 4 177,0-1 1,5 5 29,3-5 1,-2 6-1238,2-2 0,3-2 369,4-1 1,2 0 192,-2-4 0,-1 1 148,5-9 0,0 0 107,4-4 0,0-3 149,0 0 0,-1-6-141,1 2 0,0-3-118,0-1 0,-4 0 79,0 0 1,-5-3-500,1-1 337,-2-5 0,-3 6 343,-2-4 0,-3-1 0,-5-3 0</inkml:trace>
  <inkml:trace contextRef="#ctx0" brushRef="#br0" timeOffset="22">13008 8017 8012,'-6'-11'0,"1"0"230,5-1 0,6 2 415,6 2 0,0 0-538,7 4 0,0-5-512,4 1 0,4 3-161,0 1 378,-1-2 0,-3 5-171,0-3 0,0-1 145,0 1 0,-6 0 214,-1 4 0,-4-5 0,0-1 0</inkml:trace>
  <inkml:trace contextRef="#ctx0" brushRef="#br0" timeOffset="23">13054 7755 8198,'-6'-23'181,"1"5"45,5 3 1,2-2-137,6 2-90,4-5 0,13 7-130,1-2 0,2 2 106,3 2 0,-2-1 114,-3 1 0,0 0-104,4-1 0,-3 6 36,3 2 1,-4 3-31,0 1 0,-3 0-158,-4 0 0,2 5 96,-6 2 0,0-1 26,-4-3 197,1 4 1,-2-5-119,-2 6 0,1-1 158,-6 5 0,5 1-60,-4 2 1,3 4-73,-3 7 0,4 0-2,-4 4 1,-1-1-42,-3 2 1,0 2-178,0-3 0,0 2 49,0-1 0,0-3-121,0-6 1,0 0 12,0-3 1,0-3 490,0-4-301,0-6 1097,0-1-776,0-5 1,0-5 35,0-2 1,0-4-7,0 0 1,0 0-91,0-1 0,-3-3 85,-1 0 1,0-2-5,4 2 0,0 1-512,0-5 0,0 5 165,0-1 1,0 2-800,0 2 134,0 4 269,5 2 1,1 10 113,6 3 1,-1 7 27,1 4 0,4 3-41,3 1 1,2 0 90,-2-1 0,2-3 97,-2 0 1,3-1-47,1 1 0,-1-2 182,1-6 0,-4-5-90,0-2 0,-5-2 637,2-2 0,-4-2 57,0-2 0,-1-2 355,0-5 1,0-6-209,-4-2 0,-2-2-189,-5-2 1,0 0 161,0 0 0,0-4-272,0 1 1,-5-1-426,-2 4 0,2-3-192,1-1 0,-1-1-921,1 1 0,0 3 497,4-2 593,0 2 0,-5 1 0,-1 0 0</inkml:trace>
  <inkml:trace contextRef="#ctx0" brushRef="#br0" timeOffset="24">15178 7172 8363,'0'-17'133,"-3"0"263,-1 6-133,0-1 98,-1 1-32,4 4-56,-5 2-120,6 0 31,0 4-203,0 6 1,0 8 89,0 10 0,0 1-60,0 2 1,2 7 55,2 5 1,-2 6-212,6-3 0,-1 3 199,5-3 0,-5-2 22,1-9-1612,0-2 1024,-2-5 0,3-2 511,-5-2 0,-1 3 0,-3-4 0</inkml:trace>
  <inkml:trace contextRef="#ctx0" brushRef="#br0" timeOffset="25">14916 7721 9756,'17'0'121,"5"0"107,-3 0-40,3 0 0,7 0-47,5 0 0,2 0 63,5 0 0,-2-2-177,2-2 1,1 3 156,4-3 0,-7 2-696,-4-2 0,-2 3 53,-7-3 1,0 3-1328,-7 1 1786,-3 0 0,-4 0 0,-1 0 0</inkml:trace>
  <inkml:trace contextRef="#ctx0" brushRef="#br0" timeOffset="26">14984 7983 8361,'1'-10'747,"3"2"1,4 0-571,7 4 1,-1-1 157,5 1-180,0 3 0,4-8 11,0 5 1,0-1 53,-1 1 0,1 3-249,0-3 1,-5 4 68,-3 4 0,-3 0-408,-5 7 1,2-2 212,-5 6 1,-2 3-54,-5 1 1,-5 4-60,-7 3 1,-3-2-104,-5 3 0,0 1 179,0-1 0,4 1 32,0-2 1,5-3-29,-1 0 1,6 0 4,2-4 0,4-3 244,-1 0 0,3-4 2,1 0 0,5-1 298,3 0 0,3-4-165,4-3 0,2-3-2,2-1 0,3 0 82,-3 0 0,2 0-64,2 0 1,-1-1-173,-3-3 0,2 3 64,-2-3 0,2 2-741,-2 2 0,-3 0 108,-5 0 528,6 0 0,-4 0 0,3 0 0</inkml:trace>
  <inkml:trace contextRef="#ctx0" brushRef="#br0" timeOffset="27">16206 7446 8251,'0'-24'286,"0"5"0,4 5-1063,0 3 0,1 1 204,-1 2 856,-3 3-2,4 5 0,-10 4 557,-3 0 0,-2 10-427,-1 1 266,-6 5-270,0 3 33,-6 5-560,0-4 232,-5 9 0,3-4-191,-6 5 1,6-4 221,-2-4 1,4-2-136,4-1 1,0 0 110,8 0 1,-2-2-242,9-1 1,0 0 43,4-5 1,0 0 71,0-3 1,3-1 77,5 1 1,0-2 16,11-3 0,1 2-247,2-5 1,5 4 131,0-5 1,-1 1-739,-3-4 1,-1 4 333,-3 0 0,-3 0-652,-4-4 1082,-1 0 0,-5 5 0,0 1 0</inkml:trace>
  <inkml:trace contextRef="#ctx0" brushRef="#br0" timeOffset="28">15886 8086 7980,'0'-6'2326,"2"1"-1890,1 5 0,4 0-136,4 0 1,6 0-528,2 0 1,1 0 167,-1 0 1,4 0-835,0 0 1,-3 0 155,7 0 737,-6 0 0,2 5 0,-6 1 0</inkml:trace>
  <inkml:trace contextRef="#ctx0" brushRef="#br0" timeOffset="29">16720 7538 8284,'-4'-8'0,"1"1"0,-6-1 0,7 2 303,-3 1 1,4 6 362,-3 3 0,-2 7-739,-6 8 1,-4 8 216,-3 3 0,-4 4 9,-4 4 0,7-1-104,-3 5-888,3 0 932,2-1 0,7 2 46,7-5 1,3 0-132,1-4 0,0-1-192,0-2 0,5-5 214,2-7-153,4-2 57,5-6 1,-2 1 132,5-1 1,0-5 569,4-2 1,1-4-389,3-4 2,2-2-217,5-5 1,0-6 41,1-2 1,-6-4-5,-2-3 0,-5 2 27,-3-3 21,3 3-114,-14-4 1,2-1-142,-10-6 0,0 5 10,0-1 1,-7 1-283,-4-4 0,-7 0-1064,-8-1 827,-9-4 1,0 8-227,-3 1 0,-3 11 473,-1 8 1,2 4 396,-2 7 0,4 4 0,-4 2 0,-1 4 0,-2 4 0</inkml:trace>
  <inkml:trace contextRef="#ctx0" brushRef="#br0" timeOffset="30">16423 7892 8046,'5'-7'-213,"2"2"1,4 2 926,0-1 0,1-1-227,-1 1 1,6 3-29,2-3 0,2 3-140,2 1 0,-2-4-211,1 0 1,-1 0 238,5 4-241,-2 0 0,-5-1-65,1-3 0,-1 3-1534,3-3 1067,1 3 0,0 1 426,0 0 0,0-5 0,0-2 0</inkml:trace>
  <inkml:trace contextRef="#ctx0" brushRef="#br0" timeOffset="31">17542 7492 8016,'0'-15'517,"0"0"1,4-1-279,0 5 201,5 0 9,-8 4-94,4 2-226,-5 5 1,-5 0 62,-2 0-92,-9 10-68,-6-2 1,-8 15 21,-4 0 0,-4 3 142,0 5-1359,0 2 1105,4-9 1,4 4 94,4-5 0,3-1-105,4 1 0,0-4 74,7 0 1,0-5-120,8 1 1,0-2 82,4-1 1,1-1 2,3 0 1,4 1 215,7-1 412,3-4 1,5 2-595,0-6 1,3 5 12,1-4 0,-1 0-318,-3-4 1,0 0 109,0 0 1,-5 0-1520,-3 0 1707,-2 0 0,-7 5 0,-1 1 0</inkml:trace>
  <inkml:trace contextRef="#ctx0" brushRef="#br0" timeOffset="32">17120 8017 9078,'11'0'920,"1"0"0,3 0-535,0 0 0,4 4-417,-4 0 0,6 0 85,-2-4 0,2 1-342,2 3 1,0-3 126,0 3 0,0 1 162,0-1 0,-1 5 0,1-3 0</inkml:trace>
  <inkml:trace contextRef="#ctx0" brushRef="#br0" timeOffset="33">18045 7424 8012,'-11'0'251,"-1"0"0,5 0 225,-1 0 1,5 6 199,0 5-474,-4 6 0,5 12 66,-6 5 0,6 2-83,-2 6 0,2 1-69,2 6 1,0-2 227,0 3-1498,0-3 1177,0-2 1,0 1-24,0 0 46,0-6 0,0-5-75,0-9 1,4-2 86,0-1 0,1-5 9,-1-3 0,-3-2 0,3-2 0,-3-3-526,-1 0 173,0-6-534,0 8-36,0-8 856,0 3 0,0 0 0,0 1 0</inkml:trace>
  <inkml:trace contextRef="#ctx0" brushRef="#br0" timeOffset="34">18342 8394 7980,'-6'-1'4856,"2"-3"-4565,2 3-285,2-4 0,0 6-891,0 3 1,2-3 370,2 3 514,-3-3 0,9 4 0,-4 2 0</inkml:trace>
  <inkml:trace contextRef="#ctx0" brushRef="#br1" timeOffset="35">18593 10564 8177,'5'-7'443,"3"-1"1,-2 6-243,2-2 0,-4-1 37,3 1 0,1 0-2,3 4 1,1-4-66,-1 0-91,6 1 1,-3 1-50,5-1 0,0 1 106,3-2 1,5 3-108,0 1 0,5-4 157,-2 1 1,4-2-133,4 1 0,3 2 52,5-1 1,1-2-252,2 1 1,3-4 176,5 4 0,0-3-384,0 3 0,0 0 319,1 4 0,-1-1 96,0-3 0,0 3-17,0-3 1,0 3-1,0 1 1,-2 0-53,2 0 0,-3 0 39,7 0 0,-5-2-238,-6-1 0,2 1 317,-10-1 0,3 1 8,-7 2 0,0-1-6,-3-3 0,-2 3-62,-3-3 1,-2 3 33,-5 1 0,0 0-30,0 0 1,-2 0 211,-2 0 0,1 0-207,-4 0 1,-1 0 109,-4 0-317,6 0 1,-4 0-533,2 0-994,-8 0 947,4 0 724,-10 0 0,4 5 0,-5 1 0</inkml:trace>
  <inkml:trace contextRef="#ctx0" brushRef="#br1" timeOffset="36">20512 7583 8107,'-6'-5'-23,"0"-1"167,6-5 1,0-1-37,0 1 0,0 3 138,0 1 69,0 4-180,0-7 273,0 9-374,0-4 134,0 5-114,0 5 1,0-3-85,0 6 1,-1-1 84,-3 5 1,3 3-14,-3 0 0,3 2 46,1-2 0,0 1-27,0 3 0,0 3 27,0-3 0,4 1-10,0-1 1,1 3 41,-1-3 1,-3 4-43,3 4 1,-2-3-11,2 2 1,-3 2 17,3-1 1,-3 1-4,-1-2 1,0-1-79,0 1 0,2 2 70,1-1 1,0-1-121,5-3 0,-6 0 110,2 0 0,2 0-79,2 0 1,-3-1 51,-1 1 0,1 0 110,-1 0 1,1 4 32,-2-1 1,-1 1-125,2-4 0,1 3 108,-2 1 1,3 0-86,-3-4 1,-1 3 41,1 1 0,2 1-7,-1-2 0,4-1 16,-4 1 0,1 2-17,-1-1 1,-2 3 9,6-3 1,-6 3-44,2-3 0,-1 1-1,0-1 0,-1-3-107,1 2 0,-1 2 68,-2-1 1,0 1-3,0-2 0,0-1 36,0 1 1,0-4 37,0 1 0,0-3-116,0 7 0,1-7-6,3-1 0,-2 0-60,6 4 0,-5-4 105,0 0 0,2 0 53,-1 4 0,4 0-58,-4-1 0,-1 0-68,-3-3 1,0 3 55,0-3 0,0 2-41,0 2 0,0 0 5,0 0 0,0-2 7,0-2 0,0 4-15,0 0 0,0 0-12,0 3 1,0-1-24,0-3 1,0 3 44,0 1 1,0-2 10,0 3 0,0-3-18,0-1 0,0-4 22,0 0 0,0 0-14,0 4 0,0-4 3,0 0 1,4-1 76,0 1 1,0 1-71,-4-5 0,0 4 25,0-3 1,0 3-15,0-4 1,0 4-58,0-4 0,0 4 9,0-4 0,0 4-9,0-3 0,0-1 43,0-4 1,0 1-9,0-1 1,0 0 140,0 1-145,0-1 1,4 1 138,-1-1 0,1-3-128,-4-1 0,0-3 11,0 4 0,0-4 43,0 3 0,0-3 316,0 4-417,0-6-498,0 3-99,0 0 260,0-3-1034,0 3 504,0-5 1,0 0 0</inkml:trace>
  <inkml:trace contextRef="#ctx0" brushRef="#br1" timeOffset="37">20512 7561 8323,'-6'0'-954,"-1"-4"933,3 0 329,3 0 61,-4-1 0,5 4-160,-5-9 52,4 8 16,-4-8-3,5 9-208,0-4 107,0 5-144,0 5 0,0-2-12,0 4 1,0 1 12,0 3 0,-2-3-3,-1-1 0,1 1-2,-2 3 0,-1 1-63,2-1 61,-1-4 0,0 3-104,0-3 109,0 4-43,4 0 36,0 0-5,5 1 0,-2-2-10,5-2 0,-5 0 144,5-4-90,-5 5 1,5-2 8,-4 4 0,1 0 4,-1 1 1,-1-1 107,4 1 0,-4-1-81,1 0 1,2 1-34,2-1 0,0 2-43,0 2 1,2-2 53,-2 2 1,2-1-148,1 1 1,1-2 75,-1 2 1,1-2-17,-1-2 0,-3 2-33,-1 2 1,0-2 58,0 2 0,2-2 16,-5-2 1,4 5-22,-5-1 0,5 0 1,-4-4 1,1 5 2,-1-1 0,2 4 2,5-4 0,1 4 4,-1-4 0,1 2-1,-1-2 1,1-2 8,-1 2 0,0-2 119,1-2 1,-1 2-37,1 2 1,-1-2-85,0 2 1,1-2 112,-1-2 1,-3 0-101,0 1 1,-1-1 29,5 1 1,-5 0 2,1 4 1,-1-4 6,5 4 1,3 0 60,0-1 1,2 2 11,-2-2 1,2-2-62,2 2 1,1 1-11,-5 0 1,5-1-6,-1-4 1,-1 1 4,1-1 0,-4 1-31,5-1 0,-7 0 51,3 1 0,0 1-19,-1 2 1,1-3-253,-5 4 0,2-2 135,2 1 1,-2-2-46,2 2 0,-2-1 128,-2 1-88,0-2 1,1 3-2,-1-4 0,1 3 14,-1 0 0,2 0-4,2-3 1,-2-1 115,2 1-100,-2-1 1,-2 4 27,0 0 0,1-2-15,-1-1-14,1-4 1,-1 9 7,1-6 0,-1 1-20,0-1 9,1 1 0,-1-1-34,1 0 1,-1 1-11,1-1 0,-1-1 47,0-2-5,1 2 0,-1-5 115,1 3 1,-1 2-111,0-2 1,2-2 145,2 2 0,-2-5-76,2 5 0,-6-4 13,-1 3 1,-1-3-32,5 4 0,-2-4-27,-2 3 0,2-3 76,-3 4-225,4-6 161,0 8 1,-3-7-60,-1 5 62,1-6-24,3 8 1,4-7 104,1 4 1,0-3-105,-1 4 0,-1-4 13,5 3 0,-5-3 5,2 4 1,0-5-59,-1 5 1,4-4 47,-3 3 0,0 0-11,-1 0 21,-2 4-28,3-5 19,-4 0 1,3 4-10,0-2 0,1-2-9,-5 2 0,2-4 13,2 3 0,-2 0 6,2 0 1,1 2-48,0-5 1,0 4-4,-1-4 1,-2 3-75,2-3 106,3 0 0,-5-3 200,2 3-219,-2-3 49,-2 4 1,-3-5 40,-1 0-20,-4 0 30,2 0-543,-5 0 498,-5 0-1539,-2 0-1713,1 0 2269,1 0 951,5 0 0,-5-5 0,-1-1 0</inkml:trace>
  <inkml:trace contextRef="#ctx0" brushRef="#br2" timeOffset="38">10393 7161 8760,'0'-6'-592,"0"-5"1,0 9 554,0-6 278,0 6 1,-1-3 239,-3 5-226,3 0 0,-4 1 14,5 3 0,-4 2-107,0 5 0,-4 2 31,5 2 1,-5 4-41,4 8 1,-4-2-70,5 6 0,-1-4 89,4 3 0,0-5-281,0 2 1,1-3 61,3-1 0,-2-1-84,6-3 0,-2 1-299,2-5 0,2 2 196,-2-2 1,1-6-180,-2 2 0,2-2 412,-5 2 0,5 1 0,-3-1 0</inkml:trace>
  <inkml:trace contextRef="#ctx0" brushRef="#br0" timeOffset="39">9673 7983 7901,'-11'0'-717,"3"0"737,1 0 738,-1 0-519,-3 0 1,3 0 535,1 0 14,4 0-347,-2 0 69,5 0-308,5 0 1,3 1-2,7 3 1,8-2 0,7 1 1,10-1-28,5-2 0,8 0-62,12 0 0,-30-2 0,0-1-231,5-1 0,0 0 1,0 1-1,1 0 13,1-1 0,0 0-184,1 3 1,0-1-1,1-2 1,0-2 212,0 2 0,-1 1 0,-1-1 1,-1 1 47,1-1 0,0 1 0,0 1 0,-1 0 2,0-2 0,-2 0 0,0 3 1,-2 0-26,-4-1 1,-1 0-1,1-1 1,-1 1 210,25-2 1,0 0-134,-11 4 1,1 0 13,-9 0 0,-1-1 35,-7-3 0,2 3 4,-6-3 1,0 3 379,-7 1 0,1 0-380,-5 0 0,4-4 380,-3 0 1,3 0-399,-4 4 1,0-3-241,-4-1-187,1 0-676,-1 4-1123,1 0 1190,-6 0 973,-1 0 0,-15 10 0,-3 3 0</inkml:trace>
  <inkml:trace contextRef="#ctx0" brushRef="#br0" timeOffset="40">9673 8520 8146,'-1'-10'0,"-3"2"0,3-2 36,-4 9 170,0-9 1,-1 10-32,-6 0 1,1 6-170,-1 9 1,-4 7 121,-3 4 0,1 10-100,-1-2 0,5 11-140,-1-3 9,2 4 1,3-5-75,2 5 0,3-6 46,5-2 0,2-3-32,1-5 1,4-2 40,4-5 1,1-5 91,-1-3 1,4-4 47,0-3 1,4 1-8,-3-5 0,3-2 368,-4-6 1,5-3-207,-1-8 1,3-3 27,1-5 0,-2-4-70,-2 1 1,-2-2-7,-6 1 0,-1 2 69,-2-6 1,-3 5-236,-5-5 1,-1 6 155,-3-2 0,-4-1-413,-7 2 0,-3-6-83,-4 1 0,-1 2 158,0-1 0,4 6-285,0 1 0,0 2 157,-4 10 1,4-2-363,0 10 713,0-1 0,-4 14 0,0 3 0</inkml:trace>
  <inkml:trace contextRef="#ctx0" brushRef="#br0" timeOffset="41">9456 8897 8209,'0'-6'-362,"6"-5"0,-1 9 451,2-6 1,7 4-99,-2-3 1,2 4-1,-3-1 0,5-1 0,4 2 0,1-6 1,2 1 0,0 3-1,0 1 0,-2-1 0,-2 1 0,3-3-117,-3 3 0,-3 0 126,0 4 0,-4 0 0,0 0 0</inkml:trace>
  <inkml:trace contextRef="#ctx0" brushRef="#br0" timeOffset="42">10028 8394 8349,'-7'-11'-858,"2"-1"736,0 1 767,4 5 1041,-4 1-1307,5 5 0,0 6-223,0 5 0,0 11 9,0 8 1,0 5-139,0 3 1,1-1 260,3 4-1118,-3 1 863,4-1 1,-1 2 157,0-5-616,0 0 142,1 2 1,-3-6-877,6 0 988,-6 0-106,8-10 0,-8 3-103,2-8 1,1 1 40,-2-4-227,6-1 662,-7-4 1,3-3-541,-5 0 400,5-6 44,-4 8 0,9-8 0,-4 3 0</inkml:trace>
  <inkml:trace contextRef="#ctx0" brushRef="#br0" timeOffset="43">10267 8737 8290,'-11'-6'1727,"5"1"-2118,1 5 174,5 5 267,0 1 0,0 7 42,0 2 1,1-1 184,3 5 0,-2 0-4,6 4-134,-6 0-259,3-1 0,0 1 147,3 0 0,-3-5-232,-1-3 1,1-2-1,-1-2 1,3-3 106,-3-1 124,0-4-109,-4 2 43,0-5 1,4-1 78,0-3 1,1-2-68,-1-6 1,-2 1 168,6-1 0,-5 1-130,5 0 1,-4-2 151,4-2 0,-5 1-93,5-5 196,-6 0-228,9 1 0,-9-4-110,6 3 134,-1 3 24,0-1 7,3 6-2,-9 4 18,9-3-317,-3 9 251,-1 1-23,-1 11 1,-1 3 141,0 5-115,5 0-93,-8 4 1,5 1-42,-2 3 114,-3-3-823,9 9 493,-8-9 2,8-1 292,-4-1-490,1-10 0,3 5 148,-3-6 0,3-1-389,2-2 740,-1-3 0,6 0 0,1 2 0</inkml:trace>
  <inkml:trace contextRef="#ctx0" brushRef="#br0" timeOffset="44">10758 8463 8125,'-3'-19'0,"-1"0"211,0 5 0,4-6-117,0 4 0,1 1 289,3 4-165,-3-1 135,10 6 0,-9-3-102,6 5 1,-1-3-152,5 3 0,-3 0 17,2 4 1,-2 1-166,6 3 1,2 7 91,-2 8 1,0 3-91,-3 1 0,-2 5 51,-3 2 0,2 7-245,-5 1 66,0 5-125,-9-2 0,-2 1-101,-4 0-607,-6-6 767,5 9 1,-9-10 8,6 3 0,0-7 309,4-4 1,-1-3-115,1-1-111,4-1 398,2-4 1,5-1 16,0-6-38,0-5-106,0 5 1,3-6 806,4 2 0,1-2-506,7-5-186,3 0 274,0 0 1,5 0-50,0 0 0,-4 0-323,0 0 1,-2 0 171,2 0-77,3 0 199,-9-5-76,3 4-2663,-4-4 2304,-6 5 0,-1 5 0,-5 1 0</inkml:trace>
  <inkml:trace contextRef="#ctx0" brushRef="#br1" timeOffset="45">22590 9628 8162,'-6'-7'-741,"-3"1"748,5 2 0,-1 3 143,2-3 0,1 2-12,-2-2 1,2 3-5,-2-3 0,3 1 272,-3-1-177,3 3 300,1-4 774,0 5-1380,-5 0 1,3 1 194,-1 3-308,1-3 221,2 10 0,-3-9 35,-1 6 0,0-4-21,4 3 0,0 1 73,0 3 0,0 2-68,0 2 0,0-2 40,0 2 0,0 2-38,0-2 1,4 0-6,0-4 0,-1 5-41,-3-1 1,2 0 57,1-3 1,-1 3-60,2 0 0,-3 0 37,-1-3 0,0 3 25,0 0 1,0 2-32,0-2 1,0-1 41,0 5 1,0-4-29,0 4 1,0-1-4,0 1 0,0 2-47,0-2 1,0 2 52,0-2 0,0 2-90,0-2 0,0-1 73,0 1 0,0 0-50,0 4 1,-1-4 31,-3 0 1,2-1-70,-1 1 1,0 3 47,-1-3 1,3-3-16,-3-1 27,3 3 1,1-5 15,0 2-18,0 3 8,0-6 1,0 5 5,0-6 0,0-3 96,0 0 12,0-1-87,0 5 13,0-1 148,0 0-173,0 1 31,5-6 33,-4 4-45,4-3-63,-5-1 4,0 4 0,0-3 0,4 0-31,0 1-86,0-6-264,-4 3-130,0 0 260,0-3-21,0 3-137,0-5 419,-5 0 0,-2 0 0,-4 0 0</inkml:trace>
  <inkml:trace contextRef="#ctx0" brushRef="#br1" timeOffset="46">22568 10621 9532,'11'0'549,"0"0"0,1 0-359,-1 0 0,1 0-110,-1 0 42,1 0 1,4 0-86,3 0 1,4-1 208,4-3-194,2 3 1,8-5-80,4 2 0,3 3 118,9-3 0,4 1-268,4-1 0,-29 3 0,1 0 225,28-7 1,-29 7-1,0 0 31,29-3 0,0-1-61,-4 1 37,0 0 0,-1 0 71,-3 1 147,-2-1-1377,0 4 1181,1-5 0,0 4 32,-3-3 0,-5 1 15,-2-1 0,-6 3 27,2-3 0,-6 3-19,-1 1 0,-10 0 9,2 0 0,-4 0 681,0 0-703,-2 0 1207,-6 0-1218,0 0-102,1 0 1,-5 0-518,1 0-179,-5 0-839,2 0 987,-10 5 1,-7-4-869,-7 3 1410,-2 3 0,-12-6 0,-3 4 0</inkml:trace>
  <inkml:trace contextRef="#ctx0" brushRef="#br3" timeOffset="47">22522 11021 8093,'0'-11'2675,"5"4"-2618,1 2 0,5 10 134,-4 3 1,2 2-2,-5 2 1,3 0 27,-3 3 0,1 3 54,-1 5 0,-3 4-133,3-1 1,-3 1-84,-1-4 1,0 4-201,0-1 1,0 1 32,0-4 1,0-4-206,0 0 1,0-2 86,0 3-202,0-4 215,0-5 0,2 0-173,2-4 389,-3 3 0,4-8 0,-5 3 0</inkml:trace>
  <inkml:trace contextRef="#ctx0" brushRef="#br3" timeOffset="48">21802 8828 7862,'0'-11'-387,"0"-1"634,0 1 1,6 0 855,1-1-686,3 1-38,2-1-119,-1-4 0,6 3-95,2-2 0,2-3 61,2-1 0,0-2-109,0-2 0,1 2 98,3-1 0,-2 1-297,5-5 1,1 0 13,3 0 1,-2 0-60,2-4 0,-2 1-77,6-2 1,-3-1-17,0 6 1,-5-1 169,1 4 0,-7 2-333,-2 2 1,-4 2-463,-6 6 0,-5 4 505,1 4 1,-7 1 339,-1 2 0,-5 10 0,-6 3 0</inkml:trace>
  <inkml:trace contextRef="#ctx0" brushRef="#br3" timeOffset="49">21917 8554 8162,'-12'0'-109,"1"0"0,1 1-165,2 3 0,-2-1 301,2 4 1,-2 1 243,-1 3 1,-1 1-95,1-1 0,-2 2 199,-2 2 1,2-2 116,-2 2-309,2-2-74,2 3 1,1-3-31,2 2 31,-2-2 0,9-2-100,-3 1 1,-1-1 85,1 1 0,0-5-113,4 1 1,1-4 129,3 3 1,-1-4 99,4 1 0,1-3-82,3-1 1,5 0-14,-1 0 1,4 0-202,-4 0 0,4 0 122,-4 0 0,1 0-687,-5 0 1,1 0 38,-1 0 608,0 0 0,1 5 0,-1 1 0</inkml:trace>
  <inkml:trace contextRef="#ctx0" brushRef="#br3" timeOffset="50">22910 7492 8155,'-5'-6'-116,"4"-4"727,-4 8 96,5-8-200,0 9-265,0-4 0,-1 6-8,-3 3 0,2 4 8,-1 7 0,0-1-14,-1 5 1,3 1 43,-3 7 0,7-3-294,1 2 0,4-1-210,0-3 1,-2 1 237,2 0 0,0-4-272,3 0 1,-3-1 168,-1 1 0,-4 1-182,1-5 0,-3 5 111,-1-5 0,4 4-697,0-4 0,-1 0 865,-3-3 0,-5 4 0,-1 2 0</inkml:trace>
  <inkml:trace contextRef="#ctx0" brushRef="#br3" timeOffset="51">22750 8120 8076,'-6'-5'125,"-4"4"550,9-4-162,-4 5-93,5 0 0,5 0-175,2 0 0,3 0-25,2 0 0,4 0-151,3 0 0,8 0 24,3 0 1,5-4-106,3 0 0,4-1 170,7 1 0,4-2-298,8-5 1,3-1 79,-30 6 1,0 1 0,2-1 0,1 0-161,-1 1 1,0-1 0,-1 0-1,0 0 158,-1 1 1,0-1-1,28-5 8,-27 5 0,-1 0 0,26-5 23,-3-1 1,-1 5-124,-7-1 0,1 2 168,-5-2 1,-4 2-196,-3 2 0,-6 3 39,-2-3 1,-8 3-89,1 1 1,-12 0 160,0 0 1,-3 1-620,0 3 1,-3 2 872,-5 6 0,-11-1 0,-1 0 0</inkml:trace>
  <inkml:trace contextRef="#ctx0" brushRef="#br3" timeOffset="52">22933 8337 8139,'-6'-5'1009,"-4"4"-816,3-4 1,-4 9-26,-1-1 1,1 6-36,0-1 0,-1 6-13,1 1 0,-1 5-182,1-1 0,1 2 102,2-2 1,-1 2-143,5-2 1,-3 3 28,3 1 0,0-4-34,4 0 1,1-4 104,3 4 0,-1-5 18,4 1 1,1 1 32,3-5 0,1 3 33,-1-6 0,2 0 22,2 0 1,-2-3 1,2-5 0,3 0 140,1 0 1,3 0-147,0 0 1,1-5 13,0-3 0,0-6 53,0-1 1,0-5-259,-1 1 1,-3-1 135,0 1 1,-5-4-95,2 0 1,-7 0-201,-2-4 0,-4-1-138,1 2 0,-8-2-347,-4 1 1,-5 3 186,-6-3 1,0 8-225,-7 4 1,-7 8 770,-2 3 0,-1 3 0,1 1 0</inkml:trace>
  <inkml:trace contextRef="#ctx0" brushRef="#br3" timeOffset="53">22728 8566 8116,'10'-2'168,"-3"-1"1,0 1 850,-4-2-629,4-2 0,4 5-85,1-3 1,0-1-94,4 1-19,1 0 1,5 1-300,-3-1 0,2 0 112,-1 4 1,1-4-263,2 0 1,-1 1 204,-3 3 0,-2 0-1632,-1 0 1683,-9 0 0,13-6 0,-7 0 0</inkml:trace>
  <inkml:trace contextRef="#ctx0" brushRef="#br3" timeOffset="54">23390 8257 8060,'0'-11'224,"0"-1"1,0 1 989,0 0-577,0-1-347,0 6 176,0 1-294,0 5 0,0 5-152,0 2 1,0 9 143,0 3 0,0 4-84,0 3 1,0 0 79,0 4 0,-4-3-249,0 3 0,1-1 14,3 2 1,0 1 136,0-6-482,0 1 272,5-4 0,-4-4-30,3 0 1,1-5-131,-1 1 1,1-6 60,-2-2-714,-1-4 196,8 7-114,-9-9 879,9 4 0,-3-5 0,4 0 0</inkml:trace>
  <inkml:trace contextRef="#ctx0" brushRef="#br3" timeOffset="55">23516 8509 8039,'0'-12'66,"0"1"1,1 3 808,3 0-107,-3 6-795,9-3 0,-9 6 231,3 3-21,2 2 1,-4 6-120,2-1 0,-3 1 68,-1-1 0,4 0-208,-1 1 1,1-5 61,-4 1 0,0-4-109,0 3 152,0-4-173,0 2-30,0-5 86,5 0 0,0-1 83,3-3 1,2 1-101,-2-4 0,1-1 88,-2-3 1,3-1 57,-2 1 1,1 0-78,-1-1 0,2 5 281,-3-1-48,-2 0 174,6 2-282,-5 1 1,1 6-36,1 3 1,-4 2-13,4 6 0,-6-1 27,2 1 0,1 3 10,-1 0 0,3 4-207,-3-4 0,1 4-297,-1-3 0,-3 0-228,3-1 1,1-6-105,-1 3-513,0-4 1270,-4 4 0,5-6 0,1-1 0</inkml:trace>
  <inkml:trace contextRef="#ctx0" brushRef="#br3" timeOffset="56">23835 8326 8017,'0'-18'0,"0"3"159,0-3 1,5 5-96,3-2 1,2 2 188,2 2 0,-1 3 120,0 1-84,1 4 0,-1-6-130,1 6 0,-2 0-68,-3 7 1,4 0-23,-4 7 0,2-1-81,-1 9 0,1-4 14,-6 5 0,1 0 93,-4 6 0,0-1-175,0 1 0,-1-2 75,-3-1 1,3 0-145,-3 0 1,-1 0 25,1 0 0,0-4 93,4 0 1,0-5 62,0 1 0,0-6-55,0-2 0,0-3 482,0 4-322,0-6 0,5 3 0,3-5 240,2 0 0,-2 0 328,-1 0-606,1 0 8,9 0 1,-5 0 55,3 0 1,-2 0-211,-1 0-345,-1 0 1,-3 0 390,-1 0 0,-9 5 0,0 2 0</inkml:trace>
  <inkml:trace contextRef="#ctx0" brushRef="#br4" timeOffset="57">21403 10564 7728,'-7'0'-177,"2"0"0,4 0 454,-3 0 17,3 0 1,-4 0 276,5 0-386,-5 0-219,4 5 1,-8 2 90,5 4 1,-5 1-140,1-1 1,-2 0 105,-1 1 0,-1 3-136,1 0 1,-1 1 18,1-5-50,0 0 156,-1 1 1,1-1-119,-1 1 101,1-6 4,5 4 0,-3-7-9,5 4 0,-4-3 90,5 4 20,-1-6-65,4 3 0,0-3 3,0 1 0,1-1 232,3 1-131,2-1 1,6-2 83,-1 0-181,0 5 1,1-4 40,-1 3 0,4-2 0,1 2 1,4-3-28,-1 3 0,3 1-3,0-1 1,1 1 24,0-1 1,4-3-12,-1 3 1,1-3-46,-4-1 1,0 0-11,0 0 0,-2 0 92,-2 0-109,3 0 1,-10 0-10,4 0 1,-9-1 49,-3-3-30,-3 3 0,-1-5-106,0 2 1,-5 3-190,-2-3 0,-2 1-501,1-1 423,-2 3-291,4-4 116,-1 5 0,1 0-91,2 0 632,3 0 0,-9-5 0,3-1 0</inkml:trace>
  <inkml:trace contextRef="#ctx0" brushRef="#br4" timeOffset="58">21403 10621 8017,'0'-11'38,"-5"0"178,3-1 1,-3 1 235,5-1-226,0 6 0,-1-3 422,-3 5 226,3 0-178,-4 4-164,5 0-528,0 6 28,5 0 1,-3 10-75,6 3 0,0-1 61,3 1 1,1 4-227,-1 4 151,5-6 0,1 1-25,2-3 0,1-3-62,-4 0 1,3-1-201,-4-4 346,0 3 1,-4-7-18,1 4-128,-6-5 116,4-1 1,-8-3-605,1 1 388,-1-1 0,-4 3-596,-1-5 522,-4 0 1,-4 0-165,-1 0 0,1 0-102,0 0 1,-1-4 581,1 0 0,-1-5 0,1 2 0,-1-3 0,1-2 0</inkml:trace>
  <inkml:trace contextRef="#ctx0" brushRef="#br4" timeOffset="59">21448 10736 8017,'-11'-12'0,"3"1"-226,1-1 39,-1 1 0,-3 1 401,-1 2 128,1-2 0,-1 7 190,1-4-258,5 4 1,-4-2 335,2 5-382,-2 0 1,-2 0-122,1 0 0,3 2 326,1 1-569,-1-1-89,-3 8-96,4-4 69,-3 6-271,9-6 142,-4 4 286,10-9 1,1 4 104,6-5 1,3-1-85,0-3 1,0 2 257,-3-6-87,4 1 0,-3-4-33,2 4 0,-2-3 173,-2 2 0,-1 2 156,-2-2-43,2 5-22,-9-2-142,5 0-180,-6 4 1,-6-3 115,-1 8 0,-5 1-292,-3 3 1,3 2 79,-4-2 1,4 2 95,0 1 0,5-1-230,-1-2-413,5 2 499,-2-4 1,5 2 58,0 0 71,0-6 1,0 3-16,0-5 0,5 0 232,3 0-225,-3-5 1,5 3-5,-2-6 265,7 5-243,-2-7 1,3 8 104,-4-6 1,-5 4-85,1-3 1,-4 4 186,3-1-153,-4 3 7,2 1-21,-5 0 1,-5 0-186,-3 0 73,-2 0 0,-1 4 36,-1 0 0,5 3-304,-1-3 260,0 0 0,1 0-355,-1 0 397,6 4 1,-5-2-53,4 1 42,1-2 34,-3-5 254,5 0-110,5 0 134,-3 0 14,8 0-260,-4 0 59,0 0 12,5-5-52,-10 4-183,9-4 5,-9 5 103,4 0-208,-5 0 224,-5 0 1,3 1-30,-6 3 98,6-3-96,-4 4 63,6-5 219,0 0-228,0 5 1,-1-3-179,-3 1 83,3-1 1,-5-2 7,2 0-24,3 0-25,-4 0 47,5 0 14,5 0-31,1 0 56,5 0 0,1 0 260,-1 0-237,-4 0 243,3 0-227,-9 0 1,5 0 139,-2 0 317,-3 0-99,5 0 1791,-6 0-2094,0 5-772,0-4 553,0 4 1,0-4-1046,0 3 821,0-3 1,-2 6-716,-2-3 0,2 1 45,-6 2 1061,6 3 0,-3-3 0,5 4 0</inkml:trace>
  <inkml:trace contextRef="#ctx0" brushRef="#br4" timeOffset="60">21243 10781 7604,'0'-6'687,"0"-4"158,5 9-91,-4-5-163,4 6 190,-5 0-534,5 0 0,-2 0-134,4 0 1,-3 0 342,4 0-351,-1 0 0,5 0 57,-1 0 0,1 0-88,-1 0 1,1 0 38,-1 0 0,2 0-160,2 0 0,-2 0-199,2 0 228,-2 0 1,-2 0-95,0 0 0,-4-1 87,-3-3 13,-3 3 42,-1-4-35,0 0 1,-5 4-74,-3-3 1,-2 3 26,-1 1 1,-1 0-48,1 0 1,-1 0-319,1 0-103,-1 0 1,5 1-1222,-1 3 1740,1-3 0,0 9 0,2-4 0</inkml:trace>
  <inkml:trace contextRef="#ctx0" brushRef="#br0" timeOffset="61">7424 12163 8008,'-7'0'-644,"-3"0"710,9-5 297,-9 4-109,3-4 1,-3 4 253,3-3 47,1 2 26,6-3-410,0 5 0,0 5-111,0 3 0,0 7 80,0 4 1,2 8-245,2 3 1,-2 7 94,6 1 1,-6 4-359,2-4 0,1 4 173,-1-4 1,0 4-62,-4-4 0,1-1-20,3-7 0,-3 2-36,3-5 1,-3-1 218,-1-3 1,0-5-60,0-3 1,0-2-30,0-2 1,0-3-177,0 0 854,0-1-241,0 0-100,0-2 1,-1-5-507,-3 0 349,3 0 0,-9 5 0,3 1 0</inkml:trace>
  <inkml:trace contextRef="#ctx0" brushRef="#br0" timeOffset="62">7378 12871 8009,'-6'0'1132,"0"0"323,6 0-1239,6 0 1,0 4-30,5 0 1,1 1-6,-1-1 0,4-3-2,1 3 1,5-3-173,2-1 0,1 0-89,7 0 76,-1 0 0,0-1-55,1-3 0,-1 2 114,5-6 1,-5 4-54,1-3 1,-6 3 64,2-4 0,-3 6-141,-1-2 0,-6-1 69,-1 1 0,-4 0-148,0 4-201,-1 0-260,1 0-217,-6 0-504,-1 0 1189,-5 0 1,-10 0 0,-3 0 0</inkml:trace>
  <inkml:trace contextRef="#ctx0" brushRef="#br0" timeOffset="63">7412 12654 8024,'-10'-7'622,"2"-1"-303,-2 6 1,9-5-91,-3 3 1,4 3-1,4-3 1,-2 3 39,6 1 0,4 0-11,3 0 0,6 0-142,2 0 1,5 0 11,6 0 1,1 0-122,-1 0 0,1-1-166,3-3 0,-2 1 88,2-4 0,-7 3-112,-5-4 0,-2 5 88,-1-5 1,-5 5-481,-3 0 1,-2-2-48,-2 1 622,1-5 0,-6 3 0,-1-6 0</inkml:trace>
  <inkml:trace contextRef="#ctx0" brushRef="#br0" timeOffset="64">7378 12255 8076,'0'-7'425,"1"-2"141,3 6 0,7-5-272,8 4-174,3 0 1,2 3 274,3-3 0,3 3-46,8-3 0,-3-1-239,-1 1 1,3-3 62,-7 3 0,4-4-553,-7 4 0,-2 1 254,-6 3 1,2 0-1732,-6 0 1857,0 0 0,-9 5 0,0 1 0</inkml:trace>
  <inkml:trace contextRef="#ctx0" brushRef="#br0" timeOffset="65">8177 11946 7970,'0'-7'-57,"0"-1"82,-5 0 199,4-3-57,-4 5 1,4-1 418,-3 3 28,3 3-542,-5-4 0,6 6 96,0 3 0,-3 8 70,-1 7 0,0 6-1,4 2 1,4 9-336,0 3 54,-1 9 0,1 0-945,0 5 930,0-4 0,0 10-186,0-2 1,1 2-15,-2-6 0,-1 1 24,1-4 0,-1-1 65,-2-3 1,0 0-40,0 0 0,0-7 73,0-5 1,0-1 56,0-6 1,1-2 35,3-6 1,-3-2 133,3-6 0,-3 1 513,-1-1-9,0-5-265,0 4 0,0-7 351,0 5-432,0-6 0,0 4-175,0-2 125,0-2-52,0 3-84,0 0 1,5-4-195,3 3 74,2-3 0,1-2 38,1-3 0,3 3-165,0-3 213,1-2 1,-1 3 21,0-5 0,4 6-90,-4-2 1,0-1-79,-3 1 0,-1 0-238,1 4-517,-6 0 120,4 0 354,-8 0 398,3-5 0,-5-1 0,0-5 0</inkml:trace>
  <inkml:trace contextRef="#ctx0" brushRef="#br0" timeOffset="66">8154 12060 7979,'-3'-17'206,"-1"1"-238,0 4 1,9 2-57,3 2 232,2 3 1,1 5 284,1 0 1,-1 0-275,1 0 1,4-1-131,3-3 1,3 3-16,1-3 62,-1 2 0,1 2-605,0 0 1,-4 0 532,0 0 0,-5-5 0,3-1 0</inkml:trace>
  <inkml:trace contextRef="#ctx0" brushRef="#br0" timeOffset="67">8657 12209 8023,'-11'0'422,"-1"0"-212,1 5 0,3-2 628,1 4-492,-1 6 0,-4 6-90,1 8 0,-4 2-61,0 5 0,-1 1-94,5 4 0,0 1-179,-1 6 0,5-2-401,-1-2 382,5 3 1,0-11-209,6 0 0,1-1 162,8-6 1,-4-4-1,8-4 0,-4-5 84,0 1 1,3-3 20,0 0 1,4-4-41,-3-1 0,0-4 123,-1 0-8,-2-6 1,9-1 156,-3-8-76,-3 4 1,7-14 32,0 3 1,-2-6-76,2-2 0,0-5 86,-4 2 0,-2 1-106,-2-2 0,-4 1 85,-3-5 1,-3 1-138,-5 0 1,-5-2 5,-3-2 1,-7 3-95,-4-3 1,-4 3-234,-4 5 0,2 2-792,-5 5 730,4 10 1,-7 3-54,3 10 0,-2 2-165,2 1 0,0 9 597,4 7 0,2 2 0,-4 2 0</inkml:trace>
  <inkml:trace contextRef="#ctx0" brushRef="#br0" timeOffset="68">8406 12609 8023,'5'6'0,"-3"-1"0,6-5 0,1 0 0,6 0 0,-2 0 740,2 0-438,3 0 1,0 0-11,4 0 1,6 0-103,3 0 0,2 0-264,1 0 0,2-5 92,2-3 1,-7 2-549,4-2 1,-9 2 281,1-2 1,-4 0-482,-4 4 0,-3-4 729,-4 4 0,-1-5 0,1 3 0</inkml:trace>
  <inkml:trace contextRef="#ctx0" brushRef="#br0" timeOffset="69">9102 12060 7959,'-10'-17'543,"3"0"1,-5 6-243,8-1-74,3 1 75,1-1 54,0 6 0,-1 2-129,-3 8 1,3 4 59,-3 7 1,3 8-161,1 7 0,0 13-5,0 7 1,0 7-180,0 8-229,0-1 1,0-29-1,0 0-231,0 30 361,0-10 0,0 8-27,0-10 0,0 1-7,0-9 0,1-8-68,3-3 0,-2-7-137,6 0 0,-4-7 83,3-1 1,-3-5-59,4 1 1,-4-2-574,3-2 1140,-4-4 1,7 3-1,-4-4 1</inkml:trace>
  <inkml:trace contextRef="#ctx0" brushRef="#br0" timeOffset="70">9411 12255 7764,'-5'-12'-419,"-2"1"456,-4-1 0,5 5 211,2-1-27,-3 0 1,6 1 263,-3-1 0,2 6 293,-2-2 77,3 3-490,-4 1-145,5 5-22,5 6 1,-3 8 27,6 8 1,3-2-106,5 6 1,0 3-119,-1 4 1,3 0 3,5-4 0,-4 4-183,0 0 0,0-3-20,4-5 1,-2-4-141,-2 0 1,2-2-107,-6-1 262,0-5 1,-3-2-317,-1-4 298,0-1 1,-3-1-75,0-2 1,-4 1-593,3-5 108,-4 0 756,2-4 0,-5 5 0,0 1 0</inkml:trace>
  <inkml:trace contextRef="#ctx0" brushRef="#br0" timeOffset="71">9651 12243 7869,'-12'-11'419,"1"-1"172,-1 1 0,5-1-55,-1 1-228,6 0-66,-9 4 1,5 3-32,-5 8 1,-2 12-397,-2 6 169,2 14 0,-7-1-55,5 11 1,-4 7 97,3 1-274,1 4 1,5-15-304,2 3 0,-2-5 42,3-3 0,1-2-257,3-9 0,1-5 765,2-7 0,0 3 0,0-1 0</inkml:trace>
  <inkml:trace contextRef="#ctx0" brushRef="#br0" timeOffset="72">9719 12449 7877,'7'-12'-132,"3"5"237,-3-1 0,3 2 213,2-2 1,4-2-359,3 2 1,3 2 64,1-2 0,-4 5 355,0-5-305,-5 5 0,7-5-89,-2 4 1,-1-4 97,1 4 0,-9 1-756,2 3 357,-3 0-236,2-6 551,-5 5 0,-6-4 0,-6 5 0</inkml:trace>
  <inkml:trace contextRef="#ctx0" brushRef="#br0" timeOffset="73">9799 12563 8009,'0'11'-282,"0"1"1,0-6 458,0-1 0,1-5 338,3 0 0,-1 4-246,4 0 0,1 0-61,3-4 1,1 0-10,-1 0 1,4-4 10,1 0 1,4-4-211,-1 5 0,8-11 0,2 1 0</inkml:trace>
  <inkml:trace contextRef="#ctx0" brushRef="#br0" timeOffset="74">10324 11878 8529,'-6'0'189,"1"0"0,5 5 19,0 2 0,0 9 123,0 3 0,1 6-230,3 2 0,1 4 20,3 0 0,2-2-431,-2 2 206,2-1 1,-3-1-72,1-2 1,-2-7-598,2-1 439,2-5 0,-9 3-789,3-6 1122,-3 0 0,-1 1 0,0-1 0</inkml:trace>
  <inkml:trace contextRef="#ctx0" brushRef="#br0" timeOffset="75">10290 12494 8012,'0'-6'1188,"0"1"-955,0 5 0,1-4-132,3 0 1,3 1-170,4 3 0,4 0-45,0 0 1,2 0 39,-2 0 18,3 0 1,6-2-188,3-1 1,-3 0 23,3-5 0,-3 6-115,-2-2 1,0-1-529,-3 1 376,3 0 203,-10 4 282,5 0 0,-1-5 0,2-1 0</inkml:trace>
  <inkml:trace contextRef="#ctx0" brushRef="#br0" timeOffset="76">10370 12666 7958,'-11'-5'676,"4"3"0,2-4-370,5 2 55,0 3 10,0-9-205,5 9 1,2-8 9,4 5 0,1-4 23,-1 4 1,5 1-78,4 3 0,0-4-156,-1 0 0,-3 1-131,-4 7 143,4-2 1,-7 8-213,3-3 1,-5 3 110,1 2 1,-3 1-44,-5 2 0,0-1 48,0 5 1,-1-1-209,-3 1 1,-3 1 36,-4-5 0,-4 4 261,0-4 1,-1 4-37,5-3 1,0-1 122,-1-4 1,4 1 14,1-1 1,4-3-79,0-1-26,1 1 56,7 3 1,2-3-31,4 0 0,2-6 1,2 2 1,-2-3-101,2-1 0,3 0 32,1 0 1,-2-4-95,3 1 0,-1-5-455,3 4 275,-4-5 345,4 8 0,-4-14 0,4 2 0</inkml:trace>
  <inkml:trace contextRef="#ctx0" brushRef="#br0" timeOffset="77">10827 11809 7944,'-11'0'116,"4"0"818,-3 0-308,9-5 283,-4 4-707,5-4 47,0 5-56,5 0 1,1 0-28,6 0 0,0-2-89,3-1 1,-2 1 67,2-1 1,2 0-143,-2-1 1,2 3 110,-2-3 1,-2 3 77,2 1-527,-3 0 223,0 0 1,-1 0 49,1 0 0,-5 4 121,1 0 18,-6 9 0,9 0 0,-4 10 1,-2 1 1,-1 3 1,1 6 10,-1 5 0,4 5-31,-5-1 1,5 4 16,-4 3 0,3-2-180,-3 2-165,5 4 1,-6-3-83,4 4 216,-4-9 1,3 0 55,-2-3-124,-3-3 79,9 0 0,-7-6 48,5-2-149,-6-3 77,3-1 0,-1-6-8,0 2 47,0-8 2,-4 1 0,0-4 643,0-1-473,0 1 0,0-5 198,0 1 1,-4-4-89,0 3 1,-5-4-61,1 1 1,-3 1-3,-4-1 1,1 1 256,-5-2-286,0-1 0,-4 3 137,0-5-53,0 0 0,2 0 22,2 0-764,2 0 327,6 0 149,-1-5-1019,6 3 1,1-4-54,5 2 1172,0 3 0,0-9 0,0 3 0</inkml:trace>
  <inkml:trace contextRef="#ctx0" brushRef="#br0" timeOffset="78">11684 12255 7906,'-8'0'13,"0"0"188,6-5 234,-8 3-1,8-3 86,-3 5 382,5 0-734,5 0 0,2 0 27,4 0 1,2 0-30,2 0 0,-1 0 2,5 0 1,-4 0-85,4 0 1,0 0-201,4 0 0,0-4 39,0 1 0,-2-5-191,-2 4 1,2-3-592,-6 3 317,0-5-188,-3 8 1,-2-6-104,-3 3 833,-2 3 0,-5-4 0,0 5 0</inkml:trace>
  <inkml:trace contextRef="#ctx0" brushRef="#br0" timeOffset="79">11672 12472 7941,'0'6'323,"5"-1"-48,2-5 1,8 0 300,0 0 0,1 0-138,0 0 1,0-4 57,3 0 1,3-1-393,-3 2 0,4 0-257,3-5 0,-2 2-235,3-2 0,-7 3 388,-1 5 0,-5-5 0,3-1 0</inkml:trace>
  <inkml:trace contextRef="#ctx0" brushRef="#br0" timeOffset="80">12723 11512 7958,'0'-11'-90,"0"-1"-1,0 1 231,0 0 22,0 4 42,0 2-65,-5 0 1,2 4 57,-4-3 1,3 3-19,-4 1 1,6-2 163,-2-1-149,3 1 1,-1-3 0,-1 5-117,1 0 0,-4 5 66,2 3 0,2 2-18,-6 2 0,4 4-2,-3 3 0,-1 8 18,-4 3 1,5 4-26,-1 5 0,2-3-47,-2 6 0,-1 0 18,6 4 0,-1-1-98,4 1-118,0 0 1,6-2 189,6-2 1,-1 3-100,4-4 1,2-1-74,-2-2 1,1 1 96,0-1 0,-5 0-104,0-3 0,1-1 76,-4 0 0,0-3-47,0-1 1,-3-3 63,-5 3 1,0-3-69,0 3 1,0-4 169,0 0 1,-1 2 3,-3-1 0,-2 3-114,-6-3 0,1 1 9,-1-2 1,1-1 296,0 1 1,-1-2-80,1-1 0,-1-1-2,1-3 1,1-3-112,2-4 1,-1-5 617,5 1-266,-4-6 0,5 4-117,-5-6 0,5 0-301,-5 0 0,4 0 274,-3 0-1246,4-6 784,-2 5 0,5-5-2965,0 2 3137,0 3 0,10-9 0,3 3 0</inkml:trace>
  <inkml:trace contextRef="#ctx0" brushRef="#br0" timeOffset="81">13225 11923 8080,'0'-6'-43,"0"1"0,-3 4 472,-1-3 1,-1 3 135,1-3-374,3 3 0,-8 2-11,5 3 1,-5 2-15,1 5 1,-2 6-68,-1 2 1,-1 4 86,1 3 0,0 4 31,-1 4 0,5 1-273,-1 3 0,5-2-408,0 2 1,1-2 198,2-2 1,4-5-14,0-2 1,5-1 102,-2-3 0,1 1 4,3-8 1,-2-1 247,7-4-137,-4-4 1,1 1 51,2-4 0,-2 0-55,2-4 1,-1 0 266,1 0 1,-2-5-57,2-3 0,2-2 91,-2-1 0,1-6-29,0-2 0,-4 1-11,4-1 1,-4 0-131,0-3 1,-2-1 4,-3 0 0,-1-1-172,-6-3 1,-2 3 68,-2-3 1,-3-1-119,-8 2 1,1-5 32,-5 5 1,0-1-520,-4 4 0,0 2 258,0 2 0,-1 2 375,-3 6 0,3 4 0,-4 2 0</inkml:trace>
  <inkml:trace contextRef="#ctx0" brushRef="#br0" timeOffset="82">12963 12266 8094,'5'6'427,"2"-2"0,4-1-50,0 1 0,2-3 185,2 3 0,3-3 101,4-1-491,1 0 0,5 0-203,3 0 0,2-4 118,1 0 1,-5-5-680,-2 2 1,1 0 387,-2 0 1,-3 4-411,-4-1 1,-5-1 613,1 2 0,3-6 0,0 2 0</inkml:trace>
  <inkml:trace contextRef="#ctx0" brushRef="#br0" timeOffset="83">13774 11843 8063,'-6'-17'190,"5"0"182,-3 6 1,-1-1 99,2 1-28,-6-1 131,2 1-28,-4 5 1,5 1-301,-5 5 1,10 2-204,-3 6 1,3 6 120,1 12 1,0 5-84,0 7 0,4 0 65,0 8 0,3-3-226,-3 6 0,4 1-7,-5-5 1,5 4-35,-4-7 0,1 2-455,-1 2 0,-2-6 321,6-2 1,-4-3-240,3-5 1,-3-2 153,4-5 0,-6-5 30,2-3 1,-1-2-115,0-2 2,-1 0 1,2 0-265,-8-4 685,2-2 0,-13 0 0,3 2 0</inkml:trace>
  <inkml:trace contextRef="#ctx0" brushRef="#br0" timeOffset="84">13602 12449 8237,'12'-2'793,"-1"-1"1,4 1-580,1-1 1,0 0-57,-1-1 1,-1 3-101,5-3 1,-1-1 170,1 1 0,1 0 94,-4 4-323,4 0 0,-2-5 0,5-1 0</inkml:trace>
  <inkml:trace contextRef="#ctx0" brushRef="#br0" timeOffset="85">14208 12426 7954,'-7'-17'22,"-2"7"-11,6-5 1,-1 5 53,4-5 1,0 2 143,0 2 1,-2 4-16,-1 3 1,0-1 256,-5 1 1,5-1 249,-5 2-163,0 1-381,-3-3 0,-4 12 61,0 4 0,-2 2-174,2 6 1,1 0 124,-5 4 1,5 3-197,-1 1 0,2 5 41,2-2 1,4-1-143,3 2 1,3-6-126,1 2 0,1-3-107,3-1 0,3-2-29,4-2 1,2-2 99,2-6 1,-1-3 270,5-1 0,0-4-87,4 1 1,-2-7 247,-2-1 0,3-8-73,-3 0 0,-3-3 32,0 0 0,-4 1-11,0-5 0,-6 1-60,-2-1 1,-3 1-232,-1 3 1,-5 1 83,-2-5 1,-4 5 111,0-1 1,-6-2-25,-2 2 1,-2-4-1093,-2 4 1,0 0 102,0 3 1017,1 1 0,-1-1 0,0 1 0</inkml:trace>
  <inkml:trace contextRef="#ctx0" brushRef="#br0" timeOffset="86">13876 12494 7953,'2'8'67,"1"0"1,-1-5 456,2 5 97,2-5-254,0 7-104,1-9 1,3 5 10,-3-2 1,3-3-104,2 3 1,4-1-89,3 1 1,-1-3 19,1 3 0,4-3-220,4-1 0,-1-1-84,-3-3 0,0 3-441,0-3 0,-5-1-964,-3 1 1606,-2 0 0,-2-1 0,0-1 0</inkml:trace>
  <inkml:trace contextRef="#ctx0" brushRef="#br0" timeOffset="87">14425 12232 7907,'0'-12'831,"0"1"-307,0-1-109,0 6-225,0-4 368,0 9-266,0-4 1,0 7-79,0 6 0,0 2-14,0 13 1,0-2-37,0 10 1,3 3-134,1 4 0,0 5-315,-4-1 206,0-2 0,0 0-387,0-2 0,0-6 289,0 2 0,0-7-284,0-1 1,1-1 188,3-3 1,-3-4-98,3-3 1,-3-2 22,-1-1 1,0-5-10,0 1 354,0-6 0,5 8 0,2-3 0</inkml:trace>
  <inkml:trace contextRef="#ctx0" brushRef="#br0" timeOffset="88">14573 12449 7834,'-4'-8'689,"0"1"0,1 3-225,3-4-609,0 6 353,0-4 0,3 15 45,1 3 1,5 3-78,-1 0 1,2 3-218,1 5 1,1 1 63,-1 3 1,1-3-519,-1 2 0,0-5 290,1-2 0,-2-5-362,-2 1 0,0-6 65,-4-2 0,4-3 502,-4 4 0,5-6 0,-3 3 0</inkml:trace>
  <inkml:trace contextRef="#ctx0" brushRef="#br0" timeOffset="89">14710 12460 7834,'0'-23'224,"0"6"164,0 1 0,-4 4 218,0 0 117,1 6-372,-2 1-181,-2 10 1,-4 6-114,-1 8 1,1 8 97,0 3 0,-1 3-458,1 2 1,-1-2 254,1-3 0,1 3 48,2-2 0,-2 2 0,4 1 0</inkml:trace>
  <inkml:trace contextRef="#ctx0" brushRef="#br0" timeOffset="90">15098 11661 7950,'0'-12'-60,"0"1"1,2-1-29,1 1 1,-1 3 278,2 1 120,-3 4 167,-1-2 0,-1 5-107,-3 0 1,1 3-141,-4 4-37,-1 1 0,-5 14 76,-2-3 1,1 8-50,-5 8 1,1 4-202,-1 7 0,1 1-185,3 2 1,3 3 20,-4 5 1,5-1 96,3-3 0,2-1-12,2-2 0,3-4-128,-3-1 1,3 0 31,1-7 1,5-4-26,2-3 0,4-6 147,0 2 0,0-3-172,1-1 1,-1-6 107,1-1 1,0-4 101,4 0 0,-7-1-202,2 0 1,-2-4-161,2-3-809,1-3 1166,-1-1 0,6 5 0,0 1 0</inkml:trace>
  <inkml:trace contextRef="#ctx0" brushRef="#br0" timeOffset="91">15247 12072 7947,'0'-12'0,"-4"1"298,0 0 1,-1 3 1237,1 0-1044,3 6-160,-4-3-176,5 5 0,-4 5 79,0 2 0,1 9-160,3 3 0,-4 7 93,0 5 0,0 3-220,4 4 1,0-4-97,0 1 0,0-1-221,0-4 0,5-2 153,3-1 0,2-8-19,1-4 1,5-3 120,-1-5 0,0-2 12,-3-5 1,3 0 222,0 0 1,4-9-85,-4-2 1,2-4 55,-2 0 0,-4 1-59,1-5 0,-2 1-81,-6-1 1,0-2-32,-4 6 1,0-5-202,0 1 1,-5 1-41,-3-1 0,-6 0 93,-1-4 0,-6 4-523,2 0 0,-2 5 749,-2-1 0,-5 2 0,-1 2 0</inkml:trace>
  <inkml:trace contextRef="#ctx0" brushRef="#br0" timeOffset="92">15087 12266 7919,'0'11'224,"5"-4"139,3-3 1,2-3 81,1-1-282,1 0 1,4 0-21,3 0 0,0-5-194,4-3 1,-3 2-241,7-2 0,-2 2 226,2-2 1,-5-1-161,4 6 1,-8-5 6,5 4 218,-8-5 0,7 3 0,-5-6 0</inkml:trace>
  <inkml:trace contextRef="#ctx0" brushRef="#br0" timeOffset="93">15601 11706 7875,'0'-17'0,"0"0"0,0 6 762,0-1-333,0 1 68,0 5-122,0 0-195,0 6 0,0 6-54,0 1 0,0 8-84,0 4 1,4 4 60,0 4 0,3 2 128,-3 5 1,1 1-62,-1-1 0,-3-1 96,3-3 0,-3 2-81,-1-5 0,0-1 8,0-3 1,0 4-289,0-1 1,0-4 125,0-7 0,0 2-243,0-2 0,0 4 123,0-4 1,0 0-73,0-3 1,0-4 15,0-1 1,0 1 98,0 3 0,0 1 31,0-1 0,0 0-32,0 1 1,0-1 130,0 1 0,0 0-96,0 4 1,0-4-85,0 4 0,0-3 88,0 3-112,0-4 0,0 5 82,0-6 12,0 1 0,0-5-23,0 1-4,0-5-364,0 2 0,0-4-99,0 3 516,0-3 0,-5 4 0,-1-5 0</inkml:trace>
  <inkml:trace contextRef="#ctx0" brushRef="#br0" timeOffset="94">15886 11809 7899,'0'-13'0,"0"-2"0,0-1-358,0-3-97,0 2 290,0 6 0,0 3-145,0 1 3279,0 4-2133,0-2 1,0 6-647,0 3 0,0 4 40,0 7 0,0 3-287,0 4 0,4 5-128,0 0 0,4 3-133,-5-3 1,5-2-614,-4-6 0,3 2 443,-3-6 0,1 1 488,-1 0 0,-3-4 0,5 5 0</inkml:trace>
  <inkml:trace contextRef="#ctx0" brushRef="#br0" timeOffset="95">15761 12152 8020,'0'11'1586,"0"-4"-1466,0-2-203,5-5 189,-4 0 0,9 0 374,-2 0-231,7 0 0,-1 0-227,5 0 1,4 0 87,4 0 1,-1 0-438,-3 0 1,2 0 225,-2 0 0,3-4-178,-7 0 0,-1-1-448,1 1-375,-5 3 1102,2-4 0,-5 0 0,1-2 0</inkml:trace>
  <inkml:trace contextRef="#ctx0" brushRef="#br0" timeOffset="96">15852 12369 8547,'0'-7'1010,"0"2"0,5 2-354,3-1-376,2-5 0,3 6-37,2-4 1,3 4-34,5-1 1,-4-1-153,0 1 0,-4 1 43,4 3 1,-5 0-321,1 0 0,-6 3 206,-1 1 0,-6 6-419,2 2 0,-3 1 69,-1 6 1,-5-4-95,-3 4 1,-3 0 200,-4 4 0,2-4-29,-2 0 1,-2-1 87,2 1 1,1 1-2,7-5 1,-2 0 192,5-3 1,0-1-108,4 1 299,0-1 0,5-5-116,3-2 0,2-3-32,1-1 0,1 0-542,-1 0 0,4 0 51,1 0 452,-1-5 0,1-1 0,2-5 0</inkml:trace>
  <inkml:trace contextRef="#ctx0" brushRef="#br0" timeOffset="97">16115 11569 8024,'-12'-7'34,"1"-1"-138,5 0 20,1 2 1,6 1 200,3 5 457,-3 0 1,9 0-279,-2 0 1,2 1 283,1 3 0,4 6-239,1 6 0,4 8-24,-1-2 1,3 13-155,0-1 1,-2 8-6,-1 0 0,-2 3-372,2 5 0,2-3 284,-6 2 1,0-2-470,-3-1 1,-2-4 224,-3 0 0,2 0-256,-5 3 0,4 1 94,-5 0 1,1-2 89,-4-2 0,0-3-152,0-4 1,-1-6 85,-3-3 1,2-3-1083,-6-4 1394,5-2 0,-2-6 0,5 1 0</inkml:trace>
  <inkml:trace contextRef="#ctx0" brushRef="#br0" timeOffset="98">16812 12220 7856,'10'-19'500,"-3"0"0,0 1-321,-4-1 0,-1 2-87,2 1 0,-3 4 118,-1-3 0,0 2 254,0 1 1,-5 2-265,-3 3 1,-7-2-86,-4 5 0,-3 0-454,-1 4 248,-5 5 1,3 7-4,-5 7 1,4 4 139,0 3 1,2 2-223,1 3 1,6 0 28,6-4 1,1 3-194,6-3 0,3-2 91,8-6 0,2 0 70,10-7 0,0-3 20,4-9 0,5-1 16,2-3 1,-1-4 404,2-7 0,-7-3-183,-1-5 1,-2 0 120,-5 1 0,1-5-73,-5 0 0,1-1 350,-10 2 1,1 2-126,-4-3 1,0-1 110,0 1 0,-5-4-95,-2 0 0,0-2-97,0-1 1,-1-4-246,-3 0 0,4-4 79,3 4 1,-1-4-122,1 4 1,1-4 27,3 4 1,0 5-330,0 6 0,0 4-18,0 4 1,0 8 224,0 1 0,0 15-41,0 3 0,0 12 96,0 10 1,3 5 28,1 3 1,5 7-126,-1 9 1,-2 1-91,2 3 0,-4-3-358,3-1 1,-4 0 233,1-4 1,1-5-507,-2-3 1,1-6 11,-4-2 859,5-5 0,-5-6 0,8 0 0,2 0 0</inkml:trace>
  <inkml:trace contextRef="#ctx0" brushRef="#br0" timeOffset="99">17074 11855 7958,'-6'-18'902,"1"2"-435,5 4-278,0 6 1,0 6-65,0 7-304,0 9 210,0 1 1,-4 11 321,0 3 1,-3 7-87,3 4 1,0-2-239,4 2 1,0-1 81,0 1 0,0-4-185,0-8 1,5 1-71,3-8 1,6 1-97,1-9 1,1-1 198,0-7 1,-3-1-39,7-6 0,-1-2 87,3-2 1,5-2-172,0-5 0,-1-6 354,-3-2 1,-4 1-49,0-1 1,-4 0 165,5-4 0,-8-1-29,0-2 1,-2 2-82,-6-3 0,-1-2-216,-3-2 1,0 1 78,0-4 1,-6 2-549,-5-6 0,-2 4 262,-6 3 1,-5 1-1043,-7 7 0,-3 4 1266,-4 11 0,-3 3 0,-4 5 0</inkml:trace>
  <inkml:trace contextRef="#ctx0" brushRef="#br0" timeOffset="100">17029 12095 8402,'5'6'516,"-3"-1"-516,6-5 0,3 0 0,4 0 0,6-5 0,-2-3 0,2 2 0,2-2 0,1 6 0,3-2 0,-3-2 0,4 5 0,0-5-147,-4 6 147,-1-5 0,-2 4 0,-3-4 0</inkml:trace>
  <inkml:trace contextRef="#ctx0" brushRef="#br0" timeOffset="101">11604 13968 7820,'-8'0'-230,"0"0"350,6 0 37,-3 0 0,5-2 160,0-1 0,0 1 159,0-3-265,0 5 1,5 0-21,2 0 1,4 0 25,0 0 1,0 0-53,1 0 0,-1 0-104,1 0 1,-1 0-125,1 0 1,4 0 66,3 0 1,3 0-302,0 0 0,1 0 116,0 0 0,0-1-26,0-3 0,0 2-108,0-6 0,-2 4-222,-2-3 0,-2 3 7,-6-4 530,0 6 0,1-8 0,-1 3 0</inkml:trace>
  <inkml:trace contextRef="#ctx0" brushRef="#br0" timeOffset="102">11661 14150 7761,'6'-5'172,"4"4"0,0-4 342,6 5 0,3-4 478,-4 0-517,5 1-221,-2 3 1,5-4-132,0 0 1,-1-1-300,1 1 1,-4 2-408,0-6 1,-3 5 538,3 0 44,-11 1 0,8-3 0,-10-1 0</inkml:trace>
  <inkml:trace contextRef="#ctx0" brushRef="#br0" timeOffset="103">12300 13248 7819,'-6'0'713,"1"0"-91,0 0-178,4 0-297,-5 0 339,6 0-122,6 0-370,-5 0 0,9 0 57,-2 0 1,2 0-410,1 0 0,1 0 81,-1 0 1,2-1-63,2-3 1,-1 3 58,5-3 280,0-2 0,4 4 0,0-3 0</inkml:trace>
  <inkml:trace contextRef="#ctx0" brushRef="#br0" timeOffset="104">12734 13282 7820,'0'-7'765,"0"-1"-169,0 6-71,0-3 103,0 0-288,0 3 0,-1-3 37,-3 5 92,3 0-567,-4 0 1,5 1 147,0 3-226,5 3 1,1 4-54,6 0 1,-1 0-154,1-4 0,0 3 181,3-2 0,-2-3-61,2-1 1,3 1 144,1-1 0,-1 0-13,1-4 0,-1 0 170,1 0 0,1 0-134,-5 0 0,2 0 160,-2 0 0,-2-2 36,2-2 0,-6 2 320,-2-6-292,1 1 0,2-5 175,-2 1-145,-3 5 1,-5-5-29,0 4 0,0 0-32,0 0-37,-5-1 1,-2 1 67,-4-1 1,0 5-30,-1 0 1,0 1-333,-4 2 0,4 2 1,-4 1 0,0 4 118,1 4 103,-1 1 0,1-1 124,0 0 1,-5 2-80,1 2 1,1-2 31,-1 2 0,0 2-31,-4-2 0,1 0-44,3-3 0,-2-1-23,2 1 0,2-6-144,2-2 1,2-3-118,2-1-91,-1 0 0,6-5 381,2-3 0,-2-7 0,0-3 0</inkml:trace>
  <inkml:trace contextRef="#ctx0" brushRef="#br0" timeOffset="105">12643 11055 7856,'-12'-7'6,"1"-1"1,0 4-5,-1-3 0,2-1-39,2-3 1,0 3 81,4 0 357,-5 1 432,8-5-199,-4 1-190,5 5 0,5 1-371,2 5-27,3 0 1,3 1-56,2 3 1,3-2 131,5 6 1,4-1-218,-1 5 1,5-1 48,-5 1 1,5-1-221,-5 1 1,5-5 121,-4 1 1,4-6-138,0 2 0,-3 1 42,-2-1 1,-2 0 117,-1-4 0,-5 0 266,-3 0-179,3-5 1,-5 2 65,2-4-165,-8 4 400,-1-7-62,-6 4-52,0-6 1,-6 1 1,-1-1 0,-3 5-45,-2-1 0,1 2-12,-1-2 1,1-1-1,0 5 1,-2-3-57,-2 3 0,5 0 31,-6 4 0,9 0-113,-9 0 0,5 5 106,-8 3 0,5 2-51,-1 1 1,-3 6-8,-1 2 0,-3 1-74,0-1 0,-1 2 26,0-6 0,0 4 38,0-4 1,4-1 10,0-6 1,4 2-2,-4-3 0,5-1 98,-1-3-96,2-1-191,2-2 0,3 0-688,0 0 867,6 0 0,7-5 0,8-2 0</inkml:trace>
  <inkml:trace contextRef="#ctx0" brushRef="#br0" timeOffset="106">12689 13739 7664,'-4'-7'-305,"0"-1"0,0 4 610,4-3 0,-1 4 177,-3-1-35,3-2 23,-4 5-300,5-4 467,0 5-204,0-5 42,0 3-177,0-3-249,0 5 1,-4 1 80,0 3 1,-5 6-26,2 6 1,-4 8-165,0-1 56,5 7-50,-4-1 1,8 6-15,-2-1 1,3 0 38,1 0 1,0 1-73,0-1 0,4 0 96,0 0 1,9 1-91,-2-1 0,3-4 34,-3 1 0,1-2 0,-1 1 1,1 3-22,-1-2 69,-5-3 13,4 5 1,-7-8 0,5 6 1,-6-10 1,2 2 1,1-3 4,-1 3 1,3-1 38,-3-3 1,0-1 13,-4-3 1,0-3-3,0 4 1,0 0 116,0-1 0,0-2 44,0-1-185,0-9 1,0 13 80,0-9 2,-5 3-159,-1 2 1,-6-5 106,1 1 0,3-5 290,1 0-301,-1-1 0,-3-2-139,-1 0 1,5-2-531,-1-1 1,5 0 307,0-5 1,1 5-911,2-5 1215,0 0 0,5-3 0,2-1 0</inkml:trace>
  <inkml:trace contextRef="#ctx0" brushRef="#br0" timeOffset="107">12951 14721 7865,'-11'-5'763,"4"-1"-707,2 0 136,5-4 169,0 8-83,0-3-149,0 5 0,5 7-23,3 4 0,-2 2-83,2 6 127,-5 0-159,2 4 1,-2-1 19,1 1 0,0-1 52,-4-3 0,0 2-148,0-2 1,1-2 107,3-2 1,-3-2-10,3-2 1,-2 1-100,-2-1 1,1-1-430,3-2-621,-3 2 418,4-9 717,0 4 0,1 1 0,6 0 0</inkml:trace>
  <inkml:trace contextRef="#ctx0" brushRef="#br0" timeOffset="108">13191 14744 7832,'0'-17'176,"0"1"1,0 7 859,0 2-554,0 4-389,0-2 1,-1 5 77,-3 0 1,1 7-65,-4 4 1,-1 5 33,-3 7-89,-1 10 0,1-1-65,0 10 1,0-4 72,4 4-84,-3-5 0,5 2-201,-3-5 1,-1-5 43,5-2 0,-1-3-229,1-1 0,3-5-401,-3-3-391,3-2 1202,1-2 0,0-4 0,0-2 0</inkml:trace>
  <inkml:trace contextRef="#ctx0" brushRef="#br0" timeOffset="109">13203 14996 7836,'6'-5'279,"4"-2"125,-2-4 0,2-1-37,1 1 0,2-1-104,2 1 1,-2 3-153,2 1 99,-7 4-134,2-7-269,-4 9 253,6-4 1,-6 10-81,-2 2 0,-3 1 69,-1 4 1,-1-2-183,-3 9 1,-2-4 105,-6 4 0,1-1-19,-1 1 1,1 2-241,-1-2 100,6-2 221,-4 4 0,9-8 14,-3 2 1,3-2 0,1-2 0,5 0 11,2-4 0,7 2 26,2-5 1,4 0 142,-1-4 0,2 0-470,2 0 163,0-5 1,0 2 90,0-4-1232,0-1 592,-6 2 626,0-5 0,-6 10 0,1-4 0</inkml:trace>
  <inkml:trace contextRef="#ctx0" brushRef="#br0" timeOffset="110">12906 13694 7966,'5'-7'154,"-4"-3"1,4 8 50,-5-6 1,0 4 324,0-3-96,5 4-25,-4-7-147,4 9 1,-5-6 282,0 3 29,0 3-153,0-4-219,0 5-297,0 5 0,0 3-109,0 7 89,0 3 174,0 0 1,4 3-119,0-2 1,0 3-15,-4 1 0,4-2-190,-1-2 0,1 1-158,-4-4 0,4 0-815,0-1 1236,0-2 0,1 4 0,1-6 0</inkml:trace>
  <inkml:trace contextRef="#ctx0" brushRef="#br0" timeOffset="111">14059 13694 7901,'0'-12'-271,"0"1"220,0-1 190,0 1 1,0 0 390,0-1 158,0 1-423,0 4 42,0-3-141,0 9 1,0 5 98,0 7-216,5 8-6,-4-6 0,6 8-92,-3-2 1,-2 3 12,6 1 9,-1 0 0,1 2-133,0-2 0,-5 2 23,5-6 0,-4-1-131,3 1 0,-4-5-258,1 1 310,2-2 0,-5-5-119,3-1 335,-3 1 0,-1 3 0,0 1 0</inkml:trace>
  <inkml:trace contextRef="#ctx0" brushRef="#br0" timeOffset="112">13728 14116 7927,'-6'0'1165,"-5"0"-618,10 0-301,-4 0 0,6 0 16,3 0 1,4-1 27,7-3 0,3 3-128,5-3 2,4 3 1,9-1 164,10-1-998,-1 1 723,11-8 1,0 8-11,5-6 1,-26 5 0,0-1 42,-1-2 0,0 0-60,4 0 0,0 1 1,-2-1-1,-1 0-89,3 0 1,1 1 0,-2 0-1,0 0 68,2 1 1,-1 0-1,-2-1 1,0 0-47,-4 1 0,1 0 1,0 1-1,0 0 16,28-5 66,-6 6-97,-4-8 0,-14 8-293,-3-1-151,-2 1 420,-3 2 1,-5 0-406,-5 0 305,-5 0-837,3 0 640,-11 0 0,-1 2 645,-5 1-269,-10-1 0,-3 8 0,-10-4 0</inkml:trace>
  <inkml:trace contextRef="#ctx0" brushRef="#br0" timeOffset="113">13991 14345 7824,'-7'-7'-15,"-3"-3"1094,9 4-334,-4-1 104,0-3-259,3 9-89,-3-4-463,5 5 15,0 5 1,0 3 59,0 7 0,2-1-128,1 5 0,0 0-180,5 4 0,-1 1 175,5 2-159,-6-1 0,3 2-134,-5-4 1,3-1 148,-3-3 0,0 1-60,-4-5 0,0 2-203,0-2 361,0-2-90,0-2 0,0-1-125,0-2 105,-5 2-150,3-3 0,-4 1-204,2-4 13,3 0 58,-4-4 327,5 0 1,0 0 0</inkml:trace>
  <inkml:trace contextRef="#ctx0" brushRef="#br0" timeOffset="114">14242 14504 7819,'0'-13'269,"0"1"1,0 7 1123,0-3-585,0 6-378,0-3 11,0 5-310,0 5 0,1 1-80,3 6 0,-3 0 22,3 4 1,1-4-205,-1 3 1,1 2 94,-1-2 0,-2 0-139,6-3 1,-6-1-79,2 1-135,-2-1 226,3 1 104,-4-6 50,4-1 44,-5-5-49,0 0 59,0-5 0,4-1-22,0-6 0,4 1-17,0-1 0,-2 1 121,2-1-121,0-4 1,3 3 21,0-2 0,1 6 28,-1 2-16,1 4 1,-5-3 14,1 2 1,0 3 7,3-3 1,-3 2 79,-1 2-154,1 6 1,3 0-15,1 5 0,-5 1-495,1-1 346,-6 1 1,7-1-59,-5 0-616,5 6 533,-8-4 1,4 3-432,-5-4 0,4-1-147,0 0 892,0 1 0,1-6 0,-4 4 0,4-3 0</inkml:trace>
  <inkml:trace contextRef="#ctx0" brushRef="#br0" timeOffset="115">14630 14413 7789,'0'-18'253,"1"2"146,3 4 0,-1-3-146,4 0 0,1-2 104,3 2 1,1 3 178,-1-4-283,1 4 1,-1 4 2,0 0 1,1 5 111,-1-5 0,5 5-363,-1 0 0,0 1 82,-4 2 0,0 5-165,-4 3 0,2 7 83,-5 4 0,0 3-340,-4 1 1,-2 5 137,-1 2 0,-8-1-63,-4 2 1,-4-2-67,4 1 1,0-2-74,3-5 0,2 0 39,3 0-19,-4-5 257,10-2 1,-4-4 147,5-1 1,0-3-73,0-1 327,0-4 0,5 2-155,3-5 0,2 0-77,1 0 0,1 0 204,-1 0 1,4 0 238,1 0 0,3 0-286,-4 0 0,4-4-59,-4 0 0,4 0-825,-4 4 1,2-1 371,-2-3 1,-2 3 305,2-3 0,8-2 0,1 0 0</inkml:trace>
  <inkml:trace contextRef="#ctx0" brushRef="#br0" timeOffset="116">15772 14025 7805,'0'-12'-65,"5"1"0,-3 0-127,1-1 0,0 2-24,1 2 329,-3-2 207,4 4 651,-5-6-736,-5 1 0,-5 5-2,-5 2 1,-2 3-60,2 1-98,-3 0 12,-5 5 1,4-3 131,0 6-121,0-1 88,1 10-271,2-4 62,-1 8 0,6-7 56,0 5 0,3-1-79,4 1 1,3 1 23,-3-4 1,7-1-125,0-4 0,6 1-147,-1-1 159,7 0 1,-1-4 95,5-3-23,0-3 1,3-1 17,-3 0 0,2-5 188,-2-3 0,-1-3-130,1-4 1,-1-2 18,1-2 1,-3-3 27,-4 3 1,-2-2 178,-2-2 1,-3 1-60,-5 3 1,0-6-72,0 2 0,-2-2 81,-1 2 1,0-4-111,-4 1 1,-1-6 22,-4 1-15,1-2-402,0-1 204,4 5 177,-3 1 0,5 3 77,-3 2-90,-2 3 29,9 8 15,-4 1 17,5 4-136,0 2 97,0 5 0,0 10-110,0 6 0,0 9 26,0 6 0,1 3-12,3 4 1,-1 1-9,4 3 0,1 1-40,3-5 1,-1 0-16,-2-3 1,2-6-252,-2-3 186,2 4 0,-4-8-312,-2 1 0,1-1 28,-1-7 70,0 5 0,-4-7-248,0 2 0,0-2 64,0-2 543,0 1 0,-5-1 0,-2 1 0</inkml:trace>
  <inkml:trace contextRef="#ctx0" brushRef="#br0" timeOffset="117">16069 13751 7851,'0'-8'557,"0"0"880,-5 1-750,4-5-438,-4 6 172,5 1-262,0 5 0,0 9-50,0 2 1,0 10 106,0 1 1,-4 6-198,0 7-17,0-1 1,3 0 196,-3 0 1,3-3-54,-3-1 1,4-4-330,4 0 0,-1-1-425,4-3 1,1-4 6,3-3 398,1-2 1,4-5 75,3-1 1,-1-4 23,1 1 1,0-3 136,4-1 1,0-5-134,-1-3 0,4-3 167,-3-4 1,2 2 39,-6-2 0,-2-3 114,-2-1 1,0 1 16,-4-1 0,2 0-86,-9-4 1,0-4-227,-4 1 0,-1-2 142,-3 1 0,-3 3-208,-4-2 0,-6 1 140,-2 3 0,-6 4-599,-2 3 0,1 7 67,3 4 1,0 3-175,0 1 0,0 5 257,1 3 1,-1 2 447,0 1 0,5 6 0,-3 0 0,3 6 0</inkml:trace>
  <inkml:trace contextRef="#ctx0" brushRef="#br0" timeOffset="118">15966 13956 7851,'-5'7'427,"4"3"210,-4-9-171,5 4 0,1-1 171,3 0-412,2 0 1,6-4 104,-1 0 1,6 0-195,2 0 36,2 0 1,7 0-312,3 0 0,2-4 169,1 0 0,-1-4-894,-3 5 0,0-5 864,-4 4 0,-2-5 0,4 3 0</inkml:trace>
  <inkml:trace contextRef="#ctx0" brushRef="#br0" timeOffset="119">16789 13865 7853,'6'0'-321,"-1"0"539,-5 0-161,5 0 0,-2 0 221,4 0-94,-4 0-34,7 0 0,-7 0 139,4 0-151,1 0 1,7 0-89,0 0 1,6 0 166,-2 0-109,-3 0 1,7-1 26,0-3 0,0 1 29,3-4 0,-2 3 9,-1-4 1,0 4-237,0-3 56,0 4 1,-4-2 144,0 5-955,-5 0 425,2-5-130,-9 4-316,3-4 472,-9 5 366,4 0 0,-10 5 0,-1 1 0</inkml:trace>
  <inkml:trace contextRef="#ctx0" brushRef="#br0" timeOffset="120">16914 14013 7601,'2'7'-107,"1"-3"0,4-3 668,4-1 0,2 0-186,2 0 1,-1 0 7,5 0 0,0 0-47,4 0 0,0-1 128,0-3 0,-1 2-209,1-1-166,0 1 1,-4-1-174,0-1 1,-5 0-394,1 4 1,-6 0-1987,-1 0 2463,-6 0 0,-2-5 0,-6-1 0</inkml:trace>
  <inkml:trace contextRef="#ctx0" brushRef="#br0" timeOffset="121">18102 13317 7870,'5'-12'-1241,"-4"1"1381,10-1 423,-10 1 1,5 1-173,-2 2-217,-3 3 46,4 0 28,-5 4-35,0-4 45,0 5-335,0 5 1,0 1 27,0 6 0,0 4-61,0 3-41,0-2 105,0 4 0,0-3-106,0 5 1,0 0 69,0 0 0,2-4-111,1 0 1,-1-4 10,1 4 1,0-5-125,1 1 1,-3-2 89,3-2 1,-3 1 215,-1-1 0,-5 0 0,-1 1 0</inkml:trace>
  <inkml:trace contextRef="#ctx0" brushRef="#br0" timeOffset="122">17588 13888 7502,'0'-7'1036,"0"2"-693,0 0-181,0 4 1,5-5-17,3 2 0,3 3 1,4-3 1,3-1-39,5 1 67,0 0-54,5-1 0,-3 4-107,6-3-48,4-2 67,6 4 0,2-8-94,3 3 0,2 0-68,9 0 1,-25 3 0,1 1 117,-1 0 0,0-1 0,5-1 1,0-1-146,-3 3 0,1-1 0,0-1 0,1 1 158,-2 0 0,0 0 1,0-1-1,1 0 104,-1 1 0,0 1-83,3 0 0,0 1-731,0-3 1,1-1 718,-3 3 1,-1 0-49,3-2 1,-1-1 76,27-6 0,1 5-321,-3-1 1,-3 2 325,-1-2 0,0-1-7,0 5 0,-5-3 70,-2 3 0,-5-4-177,-3 4 78,-2-4 166,-11 6 0,-6-3-482,-8 5 0,-2 0 1246,-2 0-1460,-5 0 0,-3 0 675,-11 0 0,-4 0 0,-11 0 0</inkml:trace>
  <inkml:trace contextRef="#ctx0" brushRef="#br0" timeOffset="123">17759 14242 6989,'-7'0'-136,"-1"0"480,6-5 1,-5 3-313,4-1 1,0-2 300,-5 1 42,6-5-82,-8 3 0,8-6-71,-1 1 1,1 3 4,2 0 1,0 1 144,0-5-207,0 1 0,0 0 19,0-1 1,5 1-126,3-1 1,2 5-38,2-1 0,0 4 87,4-3 0,-3 4-155,7-1 0,-3 3 94,2 1 1,-1 0-144,-3 0 1,-3 5 85,-1 3 1,-1 3-205,-6 4 0,4 4 9,-4 8 1,-2-2 16,-6 6 0,-3-1-137,-9 5 1,4-1 75,-3 0 1,-3 0-70,-1 1 1,1-6 98,-1-2 0,4-3 158,-4-2 1,3 1 37,-3 0 0,9-5 165,-1-3 0,3-2-150,1-2 164,-4-4 409,10 3-402,-4-9 0,10 4 113,3-5 0,2 0-55,1 0 1,2 0-63,2 0 1,3-4-93,5 1 0,-4-1-121,0 4 1,0-4 54,4 0 1,0 0-186,-1 4 1,-2-4-77,-1 1 0,-5-1 96,1 4 0,-3-4-1007,0 0 761,-1 0 1,-1 3 408,-2-3 0,-3 3 0,-5-4 0</inkml:trace>
  <inkml:trace contextRef="#ctx0" brushRef="#br0" timeOffset="124">18228 14002 7859,'0'-18'103,"-4"0"35,0 3 1,-1 4 617,1-1-144,3 6-329,-4 1 0,5 5-57,0 0 0,0 5-73,0 6 0,0 6-32,0 2 1,0 8-111,0 3 0,1 3 53,3 1 1,-2 1-182,6-1 0,-2 0-175,2 0 0,1-1 163,-5-2 1,5 1-184,-2-6 0,-2 0 98,-1-7 0,1 1 38,-1-5 0,1 4 25,-1-4 0,-3-3-430,3-5 82,-3 1-326,-1 3 825,0-4 0,5-2 0,2-5 0</inkml:trace>
  <inkml:trace contextRef="#ctx0" brushRef="#br0" timeOffset="125">18410 14265 7899,'0'-12'567,"0"1"-273,0 4 0,0 1 322,0 2-183,0 3-68,0-4 1,2 18-426,2 2 0,-2 4 31,6-4 1,-6 2 44,2 2 1,-3 2-40,-1-2 1,4-1-264,0 1 1,0-5-89,-4 1 1,1-3-66,3-5 357,-3 3 0,4-7-119,-5 5 300,5-6-104,2 3 0,-1-6 13,-2-3 0,1 2-35,-1-6 0,3 4 37,-3-3 0,1-1 95,-1-3 1,-2 2-64,6-3 0,-2 3 157,2-6 0,5 1-108,-6-1 0,6 1 91,-5-5 1,2 4-11,1-4 0,-3 9 113,-1-2-14,1 3-135,3 3 1,1 1-33,-1 5 1,-3 5 2,0 3 1,-5 7-131,5 4 0,-6-1 85,2 1 1,1-4-337,-1 4 0,4-1-27,-4 1 0,3 1-163,-3-5 0,4 0-444,-5-3 606,6-1 0,-2-1-316,4-2 73,-5-3 545,5-5 0,-10 5 0,4 1 0</inkml:trace>
  <inkml:trace contextRef="#ctx0" brushRef="#br0" timeOffset="126">18890 14093 7996,'0'-11'344,"0"0"-187,0-1 1,0 1 334,0-1 0,1 1-143,3-1 0,-1 1 348,4 0-379,-4 4 0,7-2-41,-2 6 1,2-1-295,1 4 0,2 0 106,2 0 0,-2 4-134,2-1 0,3 10 80,1-2 1,-3 5-183,0-1 0,-4-2 53,0 2 0,-2 3-28,-3 1 1,-1 3-114,-6 5 1,0-3-75,0 3 0,-6-2-103,-1 2 0,-5-3 106,-3 3 1,1-3 45,-5-1 0,4-4 89,-4 0 1,5-5-41,-1 1 1,6-4-25,1-3 0,4 1 969,-3-5-67,4 4 274,-2-6-555,10 8 0,2-8-86,4 6 0,0-5-153,1 0 1,4-1 11,3-2 0,-1 0-597,1 0 1,-4 0 240,4 0 0,1 0 197,2 0 0,-4 0 0,-1 0 0</inkml:trace>
  <inkml:trace contextRef="#ctx0" brushRef="#br0" timeOffset="127">20021 13694 7840,'0'-12'0,"-4"5"51,0-1 133,0 0 1,4-3 35,0 0 1,4-1 236,0 1-52,5-1 1,-3 1-127,6-1 0,-5 2-23,1 3 1,-1-2-72,5 5 1,-1-4-111,1 5 0,0-1-127,4 4 0,-4 0 89,4 0 1,-5 1-357,-3 3 0,2 0 206,-3 7 0,0-2-95,0 6 0,-3-2 17,4-2 0,-4 1-69,3-1 0,-3 1-6,4-1 1,-1-3 92,5-1 0,-1-3 131,0 4 0,2-6-85,2 2 1,-1-3 141,5-1 0,-3 0-70,3 0 1,-4-1 81,4-3 0,-5-2-87,1-6 1,-2 1 174,-2 0 1,-3-1-29,-1 1 0,-4-1-82,1 1 0,-3-2-671,-1-2 295,-5 7 169,-1-7 202,-6 9 0,-4-1 0,-2 2 0</inkml:trace>
  <inkml:trace contextRef="#ctx0" brushRef="#br0" timeOffset="128">20078 13933 7882,'-12'0'291,"1"0"599,0 0-670,-1 0 0,1-1 8,-1-3 1,5 2 117,-1-6 0,4 4-74,-3-3 0,3 3-210,-4-4 0,6 5 97,-2-5 1,3 4-149,1-3 0,0 3 0,0-4 0,0 4-67,0-3 0,1 0-123,3 0 0,6-3 77,5 2 1,5 2 75,-1-2 1,3 5-79,1 0 1,-4 1 45,0 2 0,0 2 7,4 1 1,-4 4 0,0 4 1,-5-3 33,1-1 1,-2 1 2,-2 4 0,1-1 32,-1 0 1,0 0-37,1-4 1,-1 3 92,1-2 1,3-2-86,0 2 0,0-4 64,-3 3 0,-1-4-47,1 1 0,3-3-85,0-1-36,0 0 0,-3 0 1,-1 0-141,1 0 0,-1 0-259,0 0 65,-4 0 0,2-1-212,-6-3 1,1 1 658,-4-4 0,0-1 0,0-3 0</inkml:trace>
  <inkml:trace contextRef="#ctx0" brushRef="#br0" timeOffset="129">20946 13614 7838,'0'-18'311,"0"3"622,0 2-258,0 2 45,-5 4-595,-2 2 1,-4 5 40,0 0 1,-5 5-52,1 3 1,-1 7 115,0 4 0,4 3-149,-3 1 0,2 4-53,1 4 0,2-2-151,3 2 1,2-6-67,5 2 0,0 0 78,0 0 0,5-4-108,2-4 0,5-4-47,3 4 119,-2-5 0,9 1 0,0-6 27,3-1 0,3-6 3,-1 2 1,-3-2-136,3-2 177,2-6 0,-4 0-120,6-5 328,-6-6 0,3 3-145,-5-5 1,-2 4 262,-2-4 1,-2 0-79,-6-4 0,0 0 3,-4 0 26,-2 1-177,-5-6 27,-5-2 1,-2 0-48,-9 0 1,1 0 0,-6 0-6,-4 3 1,0 4-302,2 4 0,-1 4 127,-3 8 1,3 1-315,-2 6 1,3 4 206,4 0 1,-2 9 279,6-2 0,0 13 0,4 0 0</inkml:trace>
  <inkml:trace contextRef="#ctx0" brushRef="#br0" timeOffset="130">21368 14071 7910,'-6'0'-574,"-4"0"1531,9 0 70,-4 0-155,5 0-1869,5 0 801,1 0 0,2 0-449,-1 0 369,-4 0 276,7 0 0,-4 0 0,6 0 0</inkml:trace>
  <inkml:trace contextRef="#ctx0" brushRef="#br0" timeOffset="131">21563 13637 8033,'0'-18'803,"0"1"-336,0 6-55,0 4-457,0-3 0,5 9 1,2-3 200,3 3 0,2 1-20,-1 0 0,6 0-128,2 0 0,2 0 76,2 0 1,4 0-89,0 0 0,-1 0 103,-3 0 1,-4 0-32,0 0-11,-5-5 0,6 4 0,-4-3 76,-2 3 0,-6 1-104,0 0 0,-4-4 124,3 0-178,-4 0 98,2 4-67,-5 0 1,0 5 6,0 3 1,-4 7-110,0 4 1,-4 8 42,0 3 0,-2 4 22,-2 5 1,0 0-181,-4 3 129,4 2 0,-3-8 1,6 0-292,1-4 165,0 1 78,2-9 0,1 4-177,5-5 144,0-5 0,0-2 60,0-4 1,1-2 0,2-1-374,1-2 1,5-4 475,-2 1 0,3 2 0,2 0 0</inkml:trace>
  <inkml:trace contextRef="#ctx0" brushRef="#br0" timeOffset="132">22042 13671 8078,'10'-13'641,"-2"-2"0,2 1-324,-2-5 1,6 9-212,1-2 0,5 5 102,-1-1 0,-2 3 33,-2 5 1,-2 0-123,-2 0 1,1 5 60,-1 3 0,0 6-135,1 1 0,-5 6-64,1 2 1,-5 0-67,0 4 1,-3 1-368,-3-2 263,1 6 132,-8-8 1,3 8-515,-9-5 309,4-1 138,-5-3 0,2 0-147,0 0 81,-1 0 51,10-6 159,-4 5 0,7-9-93,-4 2 0,4-6 245,-1-2 0,8 0 531,4 0-541,2-2 1,3-5-1,2 0 135,4 0 1,-1 0-55,1 0 0,-4 0-224,4 0 0,-5 0 145,1 0 0,-2 0-1391,-2 0 1227,1 0 0,-6 5 0,-1 2 0</inkml:trace>
  <inkml:trace contextRef="#ctx0" brushRef="#br0" timeOffset="133">8931 15898 8064,'-11'0'378,"-1"0"-131,1 0 1,-1 0-119,1 0 1,3 0 69,1 0 1,3 0-98,-4 0 1,5 0 60,-5 0 0,0 5-129,-3 3 0,1 3 43,2 4 1,-2 3 67,2 5 1,-2 3-102,-1 1 1,-1 9 84,1-2 1,0 4-165,-1 0 0,5 1 92,-1 3 0,2 1-159,-2-5 1,3 4 98,5-4 1,0-1-159,0-6 0,6 0-86,6-4 1,0 0 149,7-4 0,0-6 71,4-1 0,1-9 25,3-3 0,2-3 158,5-1 0,2-5-137,2-2 0,-1-9 123,5-3 1,0-7-215,3-5 1,-4 1 409,-3-5 0,0 4 21,-4-7 0,-2 2-90,-9 2 1,-2-4-239,-2 0 0,-7-4 138,-8 4 1,-4-4 6,-4 4 1,-8-4 14,-7 4 0,-5 0-41,-6 4 0,-2 3-219,-10 1 1,-1 9 86,-6 2 0,5 7-948,-1 4 0,2 4-1225,-3 8 0,2 4 1257,2 7 0,6 3 897,6 4 0,2 5 0,-4 0 0,0-2 0,2-1 0</inkml:trace>
  <inkml:trace contextRef="#ctx0" brushRef="#br0" timeOffset="134">8486 16355 8263,'11'-5'392,"2"3"-163,2-1 0,7-3 161,4 3 1,6-1-113,-2 4 1,9-4 84,2 0 0,8-5-134,0 2 1,6 0-148,-2 0 1,0-1 66,4-3 1,-7 1 51,3 2 1,-7-2-183,-8 2 1,-5 2-63,-10-2 0,-2 6-1038,-2-2-248,-2 3 1329,-6 1 0,-9 0 0,-4 0 0</inkml:trace>
  <inkml:trace contextRef="#ctx0" brushRef="#br0" timeOffset="135">9594 16492 7925,'-12'-5'212,"4"2"174,1-4 0,4 3 185,0-4-27,1 6 59,2-4-140,0 6 0,0 7-295,0 4 0,0 4-231,0 4 1,2 7-43,1-3 1,0 2-46,4-2 1,-3-4 126,4 0 1,-4-4-63,3 4 1,-3-5-75,4 1 1,-4-3 5,3-5 115,-4 4 10,2-10 0,-4 4 237,3-5-129,-3 0 0,5 0 65,-2 0 0,-1-5-109,4-3 1,-3-3-1,4-4 1,-4 2 40,3-2 1,-3-2 1,4 2 1,-4-4-101,3 4 0,-1-4 78,2 3 1,1-3-129,-5 4 0,1 4 30,-1 3 20,-3 1 1,5 0-56,-2 3-73,-3 3 0,8 6 96,-5 3 1,4 6-15,-5 1 0,6 4-127,-1-4 1,-2 2 76,2-2 1,0-6-86,3 2 0,0-3 116,1 0 1,0 0 40,4-4 0,-4 0 23,4-4 0,0-1 129,-1-3 1,2 1-76,-2-4 0,-1-1 101,5-3 1,-5-1 15,1 1 0,-1-2-93,1-2 1,-3 6 343,-1-2-193,1-3-47,-6 1-121,0-3-15,5 9-12,-10 2 0,4 10-17,-5 3 0,0 7-16,0 4 0,0-1 44,0 1 1,0 0-246,0 4 1,0-4-122,0 0 0,0-1-151,0 1 0,5 1 227,3-5 1,2 0 73,1-3 193,1-1 0,4-4 0,2-2 0</inkml:trace>
  <inkml:trace contextRef="#ctx0" brushRef="#br0" timeOffset="136">10633 16549 7816,'-10'-12'-507,"2"1"690,-2 0 1,5-1 415,-3 1 1,-2 3-216,2 1 1,-2 0-132,-1 0 1,-4-2-57,-1 5 0,0 0 31,1 4 1,1 0-223,-5 0 1,3 5 30,-3 3 0,4 2-110,-4 1 1,4 6 111,-4 2 1,5 2-79,-1 2 1,3 0-108,5 0 1,-2-4 30,5 0 1,0-4-98,4 4 0,1-6 38,3-2 0,3 1-43,4-5 1,4-2 102,0-1 1,5-2 60,-5-2 1,9-2-1,-1-2 0,1-1-1,-5-2 0,1-6 5,-5 5 0,4-4 112,-3 4 1,-1-2-99,-4-1 0,-3-1 22,0 1 158,-6-1 0,4 2 120,-2 3-123,-3-4-142,5 10-18,-6-4-17,0 5 1,-4 5 44,0 3 0,0-2-87,4 2 1,0-1 48,0 5-153,5-1 0,2 1 14,4-1 1,0-5-51,1-2 0,1 1 135,2-1 0,-3 0 18,4-4 0,0-1 154,-1-3 1,1 1-110,-5-4 1,0-1 74,1-3 0,-1 3-51,1 0 1,-1 1 168,1-5 0,-2 1 69,-3 0 0,2-5 52,-5 1 1,0 4 171,-4 3 308,0 0-241,0 2-364,0 1 0,0 6-90,0 3 0,0 4 112,0 7 0,0 4-106,0 8 0,1 2 34,3 5 0,2 4-47,6 0 1,-1 2-25,1-2 1,3-2-121,0 6 0,1-5-19,0 1 1,-4-4-152,4-3 0,-4-3 22,0-5 0,-2-6 67,-3-1 1,2-4 13,-5 0-241,5-6-330,-8-1-312,4-5-422,-5-5 1443,-5-1 0,-6-11 0,-7-1 0</inkml:trace>
  <inkml:trace contextRef="#ctx0" brushRef="#br0" timeOffset="137">10850 16583 7865,'11'-11'0,"-3"-5"0,-1 1 0,5-4 0,3 4 0,5 0 1037,-1 3-637,3 1 1,0 1-112,-3 2 0,2 2-272,-2 2 0,-1 3-91,1-3 0,-4 8 72,4 3 1,-5 7-163,1 2 0,-3 3 37,-4-4 1,-3 5-14,-5-1 0,-2 3 14,-1 1 1,-9-1-83,-7 1 0,-4-1 137,-3-3 1,1 1 53,-1-5 0,-2-1 74,1-6 1,2 1-97,6-5 1,2-1-728,6-3 766,0 0 0,-1-5 0,1-1 0</inkml:trace>
  <inkml:trace contextRef="#ctx0" brushRef="#br0" timeOffset="138">11695 16218 7876,'-11'0'-559,"-1"-5"941,6 3 45,1-3-1,5 5 371,0 0-639,5 0 1,1 1 27,6 3 0,-1-2-36,0 1 0,6-1-108,2-2 1,0 0-55,4 0 0,-3-2-140,7-1 0,-2 1-47,2-2 1,-3-2-229,3-1 1,-3 0-185,-2 0 0,-2 3 263,-1-4 0,-5 6 348,1-2 0,-3-3 0,0 1 0</inkml:trace>
  <inkml:trace contextRef="#ctx0" brushRef="#br0" timeOffset="139">11706 16366 7876,'-6'5'222,"1"2"0,6-1 371,3-2 0,6 1-186,5-1 1,6-1-117,-2-3 1,6 0-273,2 0 1,5-1 67,-2-3 1,3 3-760,1-3 0,-3-1 141,-1 1 531,-4-5 0,7 3 0,-4-5 0</inkml:trace>
  <inkml:trace contextRef="#ctx0" brushRef="#br0" timeOffset="140">12894 16023 7461,'0'-11'25,"0"3"439,0 1 1,-1 3-172,-3-4 0,3 5 453,-3-5-404,-2 5 0,3-2-119,-4 5 1,3 0-143,-4 0 1,0 0 103,-3 0 1,0 9-276,-1 3 1,1 7 17,-1 0 0,-3 7-4,0 5 0,1 2 81,6 1 0,-2 4-75,3 0 1,1 3-28,3-7 0,1 7 45,2-7 0,2-2-161,1-6 1,4 1 61,4-4 1,4 1-76,1-9 1,5-1 58,2-6 1,4-3 107,3-5 1,3-1-5,-2-3 1,0-4 85,0-7 1,1-2 47,-6-2 1,0-2-82,-7 2 1,1-3 424,-5-1 1,0 1-149,-3-1 0,-6-4-15,-2 0 1,-3-2-56,-1-1 1,-5 3-21,-2-7 0,-7 3-143,-2 1 1,-3-2-237,4 6 1,-5-1 54,1 4 1,-3 7 58,-1 4 0,1 2 52,-1 6 0,0 2-151,0 5 1,0 4-1008,0 4 0,6 6 1194,1 2 0,-1 7 0,-1 4 0</inkml:trace>
  <inkml:trace contextRef="#ctx0" brushRef="#br0" timeOffset="141">13328 16652 7845,'5'-8'633,"3"0"0,-2 6-435,2-2 117,-6 3-305,3 1-571,-5 0 42,-5 5 1,0 1 518,-2 6 0,-9-1 0,4 0 0</inkml:trace>
  <inkml:trace contextRef="#ctx0" brushRef="#br0" timeOffset="142">13671 16023 7866,'0'-17'357,"-4"-4"-298,0 6 1,0 0 515,4 4-125,0 4 378,0 2-105,0 5-532,0 5 1,0 3-41,0 7 1,0 3-60,0 5 1,0 5-146,0 2 0,-1 3 78,-3 1 1,3-3-88,-3-1 0,3-3-54,1 3 0,0-6-17,0-1 1,0-1 29,0-7 1,0 0-87,0-3 0,0-5 39,0 1 54,0-6 235,0 4 0,1-6-118,3 0 1,-1-2 143,4-2 0,0-2-3,0-5 0,3-1-85,-2 1 0,2 1-36,1 2 0,5-2-9,-1 2 0,1-1 7,0 2 0,-2-2-17,5 5 1,-2 0-158,2 4 1,3 0 65,-3 0 0,1 5-71,-1 3 1,2 2 31,-6 2 1,4 0-44,-4 3 0,-1-1 76,-6 5 1,1 1-2,-6 2 0,1 1 37,-4 0 0,0 0 10,0 0 1,-5 0 37,-2-1 1,-5-3-61,-3 0 0,-3-3 135,-5 3 1,-5-5-73,-2 1 1,-3-2 87,-1-2 1,4 0-148,4 1 0,2-6 3,1-2 1,4-3-425,0-1-90,5 0 1,-3-1-388,6-3 945,0-2 0,4-6 0,2 1 0</inkml:trace>
  <inkml:trace contextRef="#ctx0" brushRef="#br0" timeOffset="143">13671 16001 7854,'0'-18'0,"1"1"0,3 6 0,-2 0-67,6-1 0,-4 6-139,3 2 0,-3-1 1248,4 1-623,-1 0 0,5 4 26,-1 0 1,6 0 26,2 0 0,2 5-167,2 3 0,1-2-79,3 2 1,-3-4-264,3 3 1,-7-4 126,-1 1 0,-5 1-1506,1-1 1416,-7-1 0,2-3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340"/>
    </inkml:context>
    <inkml:brush xml:id="br0">
      <inkml:brushProperty name="width" value="0.09071" units="cm"/>
      <inkml:brushProperty name="height" value="0.09071" units="cm"/>
    </inkml:brush>
    <inkml:brush xml:id="br1">
      <inkml:brushProperty name="width" value="0.09071" units="cm"/>
      <inkml:brushProperty name="height" value="0.09071" units="cm"/>
      <inkml:brushProperty name="color" value="#FF8000"/>
    </inkml:brush>
  </inkml:definitions>
  <inkml:trace contextRef="#ctx0" brushRef="#br0">20044 10736 8174,'0'-7'22,"0"-3"776,0 9 31,0-4-781,0 5-40,0 5 1,0 1-21,0 6 0,0-1 74,0 0 0,0 6-172,0 2 1,0 1 83,0-1 1,3 7-96,1-3 1,0 1 54,-4-5 1,4 2 54,0-2 0,-1-1 35,-3 1 1,0-5-24,0 1-18,0 3 1,0-5 12,0 2 0,4-6-398,0-2 241,0 1-261,-4-2 0,0 1-119,0-3 541,0-3 0,0 4 0,0-5 0</inkml:trace>
  <inkml:trace contextRef="#ctx0" brushRef="#br0" timeOffset="1">20318 10861 8236,'0'-6'-355,"0"1"405,0 5 235,-5 0 101,3 5 0,-4 5-134,2 5-122,3 6 1,-9-4-1,2 7-156,-2 3 1,-5-2 0,0 6-272,1 1 172,-4-4 0,5 3-14,-2-4 1,2 1 139,2-1 0,3-3 1,1 2-388,-2-2 140,4-1 1,-4-4-128,5 0 1,-4-5 179,5 1 0,-3-2 193,3-1 0,-4-6 0,-4-1 0</inkml:trace>
  <inkml:trace contextRef="#ctx0" brushRef="#br0" timeOffset="2">20238 11181 8176,'1'-11'95,"3"-1"-6,2 1 1,6-1 268,-1 1 0,0 1-38,1 2 0,-1-1-150,1 5 1,0-3-60,4 3 1,-4 0-101,4 4 0,-4 0-1,0 0 90,-1 0 0,-3 5 41,-1 3 1,-3 2-157,4 2 1,-6-1-114,2 0 36,-3 6 56,-1 1 0,-5 1-199,-2 0 102,-3 0 162,-7 4 1,4-1-94,-2 1 0,-1-1 1,0-2-1,1-2 1,0-2-102,0-2 130,-1 4 1,9-5 14,-1 2 0,4-6-87,-3-1 307,4-1-150,-2 5 1,6-6 178,3-2 0,3-3-206,4-1 409,6 0 0,-4 0-69,7 0 0,-1 0 73,3 0 0,1 0-96,0 0 0,-4-4-47,0 0 0,-5 1 141,1 3-670,3 0 0,-5 0-241,2 0 1,-6 0 371,-1 0-2286,-6 0 2391,3 0 0,-10 5 0,-1 1 0</inkml:trace>
  <inkml:trace contextRef="#ctx0" brushRef="#br1" timeOffset="3">20158 7321 7476,'6'-5'397,"4"3"520,-3-3-250,4 5-465,1 0 0,-1 0-43,0 0 1,1 0 78,-1 0 0,1 0-41,-1 0 90,6 0-115,-5 0 1,5 0-273,-6 0 93,6 0 1,-3 0-258,5 0 189,-5 0-50,7 0 0,1 0-77,4 0 112,1 5 110,1-3 0,-3 3-123,6-5 1,-6 0 28,2 0 0,-4 0 31,-4 0-368,-3 0 224,-4 0-879,-6 5 1066,-1 1 0,-20 6 0,-4-1 0</inkml:trace>
  <inkml:trace contextRef="#ctx0" brushRef="#br1" timeOffset="4">20443 6681 7921,'-6'0'-134,"1"0"1,5-1 470,0-3 23,0 3 0,0-5 143,0 2 18,0 2-131,0-8 265,0 9-198,0-4-180,0 5 0,0 5-373,0 3 1,0 2 37,0 1 1,0 6 106,0 2 1,4 2-41,0 2 0,-1 0 29,-3 0 0,0 5-166,0 2 0,0-1 123,0 2 1,0-2-237,0 1 1,0 2 27,0-5 1,0 0 112,0-5 0,0 0-16,0-3 0,0-3 16,0-4 1,0-1 194,0 1-357,0-6 72,5 4-399,-3-9 159,3 5-241,-10-6 112,-2-6-76,-4 0-46,0-5 681,4-1 0,-2 1-9,5-1 1,-1 5 8,2-1 0,1 4 78,-1-3 1,0 3 222,-1-4-156,3 6 71,-4-8 0,1 7 866,0-4-702,0 4 140,4-7-138,0 9 0,-1-4 643,-3 5-312,3 0-432,-4 0 1,13 5-264,-1 2 1,5 3-299,-9 2 222,6-1-8,-2 1 1,0-1 40,1 0 1,-2 1 126,2-1-193,2 1 33,-9-6 1,6 3 81,-4-5 0,0 3-159,5-3 131,-6 5 0,3-8 424,-5 4 276,0-5 0,0-5-255,0-2-359,0-3 0,0-2 1,1 1 226,3-1-106,-2 1-67,8-1 0,-8 0-225,6-3-113,-1 2 1,1-2 0,-2 6-152,-1 1 0,3 1-760,-4-5 0,1 6 142,-1 2 971,-3 3 0,4-4 0,-5-2 0</inkml:trace>
  <inkml:trace contextRef="#ctx0" brushRef="#br1" timeOffset="5">20866 6556 8138,'0'-7'-230,"0"2"1,-1 4 819,-3-3-230,3 3 219,-5-4-463,6 5 0,0 1-185,0 3 0,0 6-3,0 5 0,0 5 159,0 0 0,4 2-125,0 5 46,0-3 0,0 8 0,0-4-34,-2 1 1,1-4 34,0 2 1,-1-3 15,1-1-18,-1 0 18,-2-5 1,1 2 22,3-5-96,-3 0 17,4-3 0,-5-1-184,0 1-422,0-6 85,0 4-409,0-9 198,0 4 763,0-5 0,0-5 0,0-1 0</inkml:trace>
  <inkml:trace contextRef="#ctx0" brushRef="#br1" timeOffset="6">20843 6636 8138,'-5'-12'0,"4"1"0,-4 3-56,5 0 0,0 5 288,0-5 384,0 5-396,0-2 0,1 5-51,3 0 0,0 5-100,7 3-29,-2 2 0,7 5 74,-4 1 0,-1 3-163,1-4 186,-1 5-101,0-7 1,1 7-134,-1-4 0,-3-1-30,0-4 65,-1 1 1,1-5-31,-1 1 0,-3-4 122,4 3-123,-1-4 89,5 2-3,-1-5 1,-1-1 26,-2-3 1,2-1-1,-2-3 1,-2-3 8,2-1 1,-4 1-25,3-4 1,-4-3 18,0-1 0,3-2-13,-3 2 1,5-1 133,-4 5 0,0 0-10,-4 3 379,0 1-229,0-1-196,0 6 0,1 1-144,3 5 1,-3 5 96,3 3 0,-2 2-75,2 1 1,-1 6 97,4 2 0,-3 2-123,4 2 0,-5 1 77,5 3-270,-5-3 114,7 9 1,-8-9-50,6 3 169,-6-3 0,4-5 0,-5 0 1,1 0-44,2-1 34,0-2 94,-4-4-98,0-6 1,0 4-19,0-2 1,0-2-248,0 2-697,0-6-341,0 8 266,0-8 1067,0 3 0,-5 0 0,-1 1 0</inkml:trace>
  <inkml:trace contextRef="#ctx0" brushRef="#br1" timeOffset="7">21414 6578 8095,'-6'0'-111,"1"0"238,5-5 74,0 4 0,-4 1-63,0 8 1,0 2 92,4 1 1,0 4-154,0 1 1,0 8 72,0-1 1,0 6-227,0-2 113,0 4 1,-5-2 1,3 6-306,-6-1 112,6-5 54,-4 4 1,3-13 24,-1 3 0,0-8-34,4 1-56,0-4 191,0 0-96,0-6-697,0-1 391,0 0 376,0-3 0,0 3 0,0-5 0</inkml:trace>
  <inkml:trace contextRef="#ctx0" brushRef="#br1" timeOffset="8">21391 6510 8084,'-6'-12'0,"1"5"-343,5-1 1,0 4-262,0-3 1106,0 4 0,0-1-204,0 8 0,1 4 211,3 7 0,2 0 13,6 8-167,4-2-192,-3 11-741,3-2 689,1 4 0,-4-4 0,2 1-116,-3 1 0,0-5 0,1 1 170,2 0 0,-6-5-309,2 0 0,-2-4-9,2-4 1,0-2 0,-3 2 57,0-2-192,-5-7 466,7 4 1,-9-3-741,3 4 166,2-5 140,-5 5-275,5-5 233,-6 5-783,0-4 1080,-6 3 0,-5-4 0,-7 6 0</inkml:trace>
  <inkml:trace contextRef="#ctx0" brushRef="#br1" timeOffset="9">21300 6967 7926,'-6'-5'-307,"0"-2"285,6-4 1,6 1 14,1 2 1,3 3 38,2 5 1,4-1 46,3-3 1,2 3 168,-2-3 0,6 3-417,-2 1 1,-2 0 70,-2 0 1,-1 0-701,1 0 372,3 0 426,-9-5 0,3 3 0,-5-3 0</inkml:trace>
  <inkml:trace contextRef="#ctx0" brushRef="#br1" timeOffset="10">21700 6567 8105,'0'-8'-632,"0"1"308,0 4 68,5-2 615,-4 5 1,8 5-50,-5 3 0,1 7-38,-1 4 0,-2 4-158,6 4 0,-6 2-34,2 5 0,1 0-186,-1 1 60,0-6 0,-4 2-73,0-4 1,4-1 98,-1-7 1,1 1 0,-4-5-237,0-1 101,5-1-622,-3-7 226,3 4 551,-5-9 0,0 5 0,0-6 0</inkml:trace>
  <inkml:trace contextRef="#ctx0" brushRef="#br1" timeOffset="11">21585 6556 8039,'0'-18'0,"-3"0"26,-1 3-272,0 7 523,9-7 0,3 9 0,6-6-12,1 1 41,5-1-282,-2 6 1,6-3 65,3 5 0,2 1 135,5 3 1,-3 0-259,-1 0 1,-5 5-328,2 2 163,-3 3 0,-6 6 0,-3-1 126,-2-1 1,-3 2 0,-2 1-43,-5 1 92,-1-4 210,-2 7 7,0-8-178,-10 8 0,-4-7 0,-13 5 0,2-5 185,-6 2-153,-4-4-212,-1 0 0,-7-2 0,4-1 0,1-3 162,2-1 0,-1-1 0,8-4 0</inkml:trace>
  <inkml:trace contextRef="#ctx0" brushRef="#br1" timeOffset="12">21483 11192 7999,'0'-7'61,"0"-1"0,1 6 376,3-2-77,-3-2 86,4 4 64,-5-8-486,0 9 1,-1-8 66,-3 5 1,1 0-4,-4 4 1,-1 0 53,-3 0 0,-4 0-186,-1 0 1,0 0-15,1 0 0,2 5 79,-2 3 1,-2-2-87,2 2 0,-4 1 130,4 6 1,-2-1-121,2 5 1,2-4 103,-2 4 1,6 0-112,2 4 1,0 0 94,0 0 0,2 0-53,5 0 0,0-1-2,0 1 1,0 0-16,0 0 0,0-4 116,0 0 0,5-5-76,2 1 1,5-1 178,3 1 0,1-6-100,3 3 0,3-5 175,-3 1-10,3 2-199,0-9 0,1 8 144,0-5-177,0 0 0,-1-4-21,-3 0 105,2 0-39,-3-5 1,0 2-307,-3-4-113,-2 4 0,-2-6 1,-1 4-235,-2-1 1,1 2-1541,-6-4 1613,1 1 0,-9-5 520,-2 1 0,-9-1 0,-1 1 0</inkml:trace>
  <inkml:trace contextRef="#ctx0" brushRef="#br1" timeOffset="13">21643 11261 7982,'0'-11'168,"0"-1"0,-2 2 213,-2 2 1,3 2 190,-3 2-195,3 3 1,1-5 201,0 2-395,0 3-8,0-5 0,0 8-120,0 2 1,0 3-22,0 8 0,0 2-99,0 2 1,0 2-85,0-1 0,0 1 91,0 2 1,1 0-16,3 0 0,-3-2 48,3-2 1,-1 2-130,1-6 1,-3 0-75,3-4 70,-3 1 106,-1-1 0,4-3 287,0-1 200,-1-4-215,-3 2 632,0-5-771,5 0-193,2 0 0,8 0-16,0 0 0,0-1 161,-3-3-53,-1 3 22,1-4 0,3 5-8,0 0 0,2-4 29,-2 0 0,-2 0 0,1 3 2,-6-3 0,3 3-225,-4-3-370,3 3-2,2 1-364,-1-5 466,-4 3-390,-2-3 1,-7 5 319,-1 0 1,0 0 538,-5 0 0,1-5 0,-5 4 0,1-4 0</inkml:trace>
  <inkml:trace contextRef="#ctx0" brushRef="#br1" timeOffset="14">21620 11409 7962,'0'-11'70,"1"3"361,3 1 125,-3 4-211,4-2 1,-4 1 167,3 1-256,-3-1 0,10 4-94,-4 0 1,0 0-63,0 0 0,1 0-58,3 0 1,1 0 20,-1 0 0,0 0-163,1 0 0,-1-2 62,1-1 0,-1 1-163,1-1 0,3 0-54,0-1 1,0 2-158,-3-6 0,-1 4 57,1-3-84,-1 4 70,0-7 0,-4 7-650,-3-4 592,2 4 0,-5-2 426,4 5 0,-10-5 0,-1-1 0</inkml:trace>
  <inkml:trace contextRef="#ctx0" brushRef="#br1" timeOffset="15">21631 11192 7962,'6'-7'135,"-2"-1"25,-2 6 1,-1-7 284,3 5-47,-3 0 0,4 3 183,-5-3-194,0 3-150,5-4 0,-2 5-17,4 0-40,1 0 1,3-4-66,1 0 1,3 0-13,0 4 1,2 0 74,-2 0 1,1-1-182,3-3 1,2 3 32,-6-3 0,4 2-95,-4-2 0,4 3 57,-4-3 0,1-1-90,-5 1 0,0 0 25,1 4 0,-4-4-404,-1 0-12,-4 1 298,2 3-161,-5 0 0,-7 0-621,-4 0 0,-2 0 973,-6 0 0,0 5 0,-4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35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4180 8703 7761,'0'-12'324,"0"3"-87,0-2 0,1 1-146,3-9 0,-1 4 106,4-4 0,2-2-127,6-5 1,-2-4 20,2-4 0,3-4 31,1 0 1,6-9-129,2 1 1,-11 18-1,1-2-112,0 0 0,0-1 1,1-2-1,0-1 70,2-2 1,2-1 0,1-4 0,1-1-331,2-4 0,1 0 0,1-1 0,0 0 366,0 2 1,1-1 0,1 1-1,0 0 23,-2 1 1,1 0 0,2 0 0,1 0-42,-3 1 1,-1 2-1,4 1 1,0 1 24,-2 3 0,1 0 0,-1 1 1,1 0-197,-3 1 1,1 0-1,-1 0 1,1 0 183,-1 2 0,1 0 0,-3 0 0,0 1 23,-1 3 1,-1-1 0,2 1 0,-1 0-169,0 2 1,0-1 0,0 0 0,-1 0 168,-1 2 0,0 0 0,0-2 1,-1 1-15,1 1 1,0 0 0,18-19 90,-3 6 1,1 0-167,-1 3 0,-5 0 638,-6 8 0,-3 4-616,-1 4 1,-5 5 568,-3-1 1,-2 6-558,-2 2 391,0 4 1,-3-6-384,0 5 504,-6 1-499,8 3-35,-3 0 1,4 0-40,0 0-53,-4 0 1,-1 0-138,-2 0 172,-3 0 146,-6 0 0,-2 0-85,-9 0 1,-1 1 127,-2 3 0,-3-2-118,-1 6 1,2-4 119,2 3 0,-2-4-83,6 1 0,-4 1 34,4-1 984,-1-1-408,5 2-177,5-3-300,1 3 0,14-6-178,2-3 1,4 2 119,0-1 1,3 1-108,5 2 1,0-3 127,0-1 1,0 0-35,-1 4 1,5-4-122,0 0 1,-2-3 101,-6 3 0,1 0-37,-4 4 0,-5-4 63,-3 0 210,-6 1-227,3 3 1,-11 5-226,-5 2 0,-2 4-99,-6 0 0,0 2-382,-4 2 673,0-2 0,5 8 0,2-3 0</inkml:trace>
  <inkml:trace contextRef="#ctx0" brushRef="#br0" timeOffset="1">4157 6510 8146,'-11'-18'0,"3"5"318,1 6 0,4 3-77,-1-4 1,3 5 10,1-5 261,0 5-278,0-2 195,0 5-388,0 5 0,0 3 117,0 7 1,1 3-303,3 5 0,-1 0-55,4 0 0,-3 3-78,4 1 0,-6 3-337,2-3 1,1 0 301,-1-5 0,0 1 311,-4 0 0,5 0 0,1 0 0</inkml:trace>
  <inkml:trace contextRef="#ctx0" brushRef="#br0" timeOffset="2">3906 7070 8000,'0'-7'923,"0"2"1,5 1-946,3 0 1,-2 1 90,2 3 1,3-2-39,4-1 0,7 0 26,1-5 0,3 5-117,5-5 0,4 2-466,-4-2 1,3-2 312,-7 2 0,-2 3-434,-6 1 0,1 3 2,-4 1 645,-1 0 0,-4 0 0,1 0 0</inkml:trace>
  <inkml:trace contextRef="#ctx0" brushRef="#br0" timeOffset="3">3952 7298 8150,'-12'0'698,"6"0"-658,-4 0 213,8 0 0,-1-1-81,6-3 1,5 1 184,7-4 1,3 3-72,5-4 0,1 4-159,3-3 1,-3 4-55,2 0 1,1-3-152,-4 3 0,1-1 20,-9 4 1,0 4 133,-3-1 0,-2 6-289,-2-1 0,1 3 94,-6 5 0,0 1-65,-7 6 1,-2 1 76,-6 3 1,0-3 115,-4 3 0,7-3 8,-2-1 1,3-2 310,1-2-282,2 3 1,10-9-34,2 2 0,4-8 55,0-3 0,4-3-27,0-1 0,6-1-480,-2-3 1,6-6 66,2-5 372,5-5 0,-3 7 0,5-3 0</inkml:trace>
  <inkml:trace contextRef="#ctx0" brushRef="#br0" timeOffset="4">20523 1850 8241,'0'-18'-433,"0"2"1,4 8 884,0 1 80,0 4-153,-4-2 56,0 5-326,0 5 0,-5 3-38,-3 7 1,2-1 105,-2 5-130,6 0 1,-7 5 23,5 3 0,-4 2 86,4 5-236,1 6 150,3-5 0,0 10-37,0-4 1,0 4-230,0 0 1,1 1 145,3 0 88,-3-6 0,4-1-87,-5-9 1,0 2-1,1-6 77,3 0 1,-3-3-152,3-4 1,1 1-8,-1-5 0,1 0-534,-1-3 435,-3-1 161,9 1 0,-8-5 130,1 1 1,-1-6 0,-2 3 0</inkml:trace>
  <inkml:trace contextRef="#ctx0" brushRef="#br0" timeOffset="5">20980 1976 8133,'0'-12'0,"0"1"0,0 0-120,0-1 1,0 5 158,0-1 320,0 5 1,0-7-248,0 9 1,-1-4 517,-3 5-270,3 0-394,-4 0 21,5 5 1,0 6 130,0 8 0,0 8 107,0 3-164,0 9 0,0-3-58,0 6 1,0 0-86,0 4 22,0-1 1,0-4-55,0-3 0,0-2 1,-2-3 72,-1-3 1,1-2-50,-1-5 0,0-4 89,-1 0-20,3-5 1,-4 2 47,5-4-4,0-6 216,0-1-106,0-5 0,5-5-302,3-2 206,2-4-11,1-5-250,6-2 234,0 0 0,2-2-12,0 5 1,-1-4-15,1 4 0,2-1 1,-6 5-27,0 5 298,-4 1-264,1 5 0,-6 8 6,-2 4 1,-3 6 46,-1-3 0,0 9 1,0-1 202,0 1 0,0 0-312,0-1 1,2 0 61,1 0 0,0-1-128,5 1 1,-1-5 99,5-3 1,-1 2-850,0-2 245,6-5 0,-3-1 634,5-5 0,5 5 0,5-3 0</inkml:trace>
  <inkml:trace contextRef="#ctx0" brushRef="#br0" timeOffset="6">22077 2056 8049,'-6'-12'0,"5"-3"0,-3 0 295,3 0 0,1 3-89,0 1 0,0 3 155,0 1-178,5-1 0,2-2 48,4 2 1,-3 2-216,-1 2 1,2 3 60,6-3-119,-2 3 1,5 1 183,-3 0-138,-2 0 1,8 0 0,-8 5 51,2 2 0,-2 5-196,-2 3 123,-4-2 1,-2 12-80,-5-2-61,0 7 181,0 0 1,-5 5-121,-3 3 1,-3-2 64,-5 2 0,-1 1-165,-6-1-589,0-5 771,0 0 1,5-9 38,3 3 1,0-4-21,3-4 0,0 1 1,8-5 0,0 1-21,4-5 0,0 0 8,0 1 0,1-5 90,3 1 0,0-2 328,7 2 0,0-3-192,8-5 0,0 4-97,3 0 1,3 0 199,1-4 1,-2 0-111,3 0 0,-3-2-95,-1-2 1,0 3-208,0-3 0,-6 2 66,-1-2 1,0 3-549,-1-3 1,-3 1-77,-5 0-1063,-4 1 864,2-3 847,-5 5 0,0-5 0,0-1 0</inkml:trace>
  <inkml:trace contextRef="#ctx0" brushRef="#br0" timeOffset="7">22705 1976 8072,'-7'-17'137,"2"5"0,5-4 17,0 4 61,0 0-1,0 6 266,0 1-346,0 15 1,0 4 127,0 13 1,0 6-175,0 5 0,-4 9-6,1-2 0,-2 1-1186,1 0 1072,2-3 1,-4 8-84,2-6 1,3-4 63,-3-3 0,3-3-10,1 0 1,1-5 51,3 1 0,-1-7 38,4-1 0,1-2-48,3-6 1,4 1-2,1-5 1,3-3 438,-4-1 0,4-4-635,-4 1 1,4-3-287,-3-1 1,0-1 209,-1-3 1,-2 1-808,2-4 1099,-2-1 0,-2-8 0,1-2 0</inkml:trace>
  <inkml:trace contextRef="#ctx0" brushRef="#br0" timeOffset="8">22522 2398 8033,'11'-5'799,"7"4"-72,5-3 1,5-1-250,6 1 1,2-3-386,2 3 0,-1-4-9,4 5 0,1-5-488,4 4 0,-2-4 140,-2 5 196,-7-1 0,-13 4 1,-5 0-1</inkml:trace>
  <inkml:trace contextRef="#ctx0" brushRef="#br0" timeOffset="9">16777 4500 8186,'5'-7'-53,"-3"1"105,1 2 125,-1 3 20,-2-4 1,1 5-16,3 0 72,-3 0 0,4 1-211,-5 3 1,4 6 98,0 5 1,3 6-126,-3-2 0,4 2 47,-4 2 0,1 0-94,-2 0 1,-1 0-73,2 0 0,1-2 104,-2-2 1,1 1-143,-4-4 0,0 3 43,0-4 1,0 0-138,0-3 0,0-1 49,0 0 0,0-3-674,0 0 414,0-1 445,0 0 0,5 3 0,2-4 0</inkml:trace>
  <inkml:trace contextRef="#ctx0" brushRef="#br0" timeOffset="10">16640 5139 8128,'8'-3'182,"-1"-1"0,-3 0-4,4 4 0,-1 0 90,5 0 1,1 0-105,2 0 1,4 0-17,7 0 1,4-1-224,4-3 40,-5 3 0,7-4-16,-6 5 1,4 0 105,-7 0 0,3-4-85,-3 0 0,0 0 88,-4 4 1,-2-1-299,-2-3 1,-2 3-37,-6-3 0,1 3-310,-1 1 0,-3 0 586,-1 0 0,-9 0 0,0 0 0</inkml:trace>
  <inkml:trace contextRef="#ctx0" brushRef="#br0" timeOffset="11">16754 5368 8199,'5'-7'1272,"2"1"-932,4 2 0,-2 3-167,3-3 0,-4 2-2,8-2 0,1 3-203,2-3 1,-1 3 140,1 1 0,-5 0-89,1 0 0,-2 0 86,-1 0-292,-6 0-7,4 5 0,-9 1 72,3 5 1,-4 1-106,-4-1 0,2 1 119,-6-1 0,1 4-59,-5 1 1,1-1 48,-1-4 1,1 1 130,-1-1 1,1 0-52,0 1 1,-1-5 1,1 1 1,3-2 225,1 2-160,4 2 301,-7-9-201,9 10 1,-3-10-85,8 3 1,-2-3 23,6-1 0,-1 0 106,5 0 0,-1 0-90,1 0 0,3 1-37,0 3 1,0-3-55,-3 3 1,0 1 53,4-1 1,-4 4-129,4-5 0,-4 5 106,0-4 0,-2 5-115,-3-2 0,2 3 38,-5 2 1,0-1 34,-4 1 1,0 3-27,0 0 1,-6 4-5,-6-4 0,-4 5 33,-7-5 1,-1 4-9,-3-4 1,-2 0 259,-5-3 0,3-2-82,1-3 0,3 2 216,-3-5 1,8 0-193,-1-4-427,8 0 0,0-5 280,7-3-36,8-2 0,6-12 0,6-2 0</inkml:trace>
  <inkml:trace contextRef="#ctx0" brushRef="#br0" timeOffset="12">18399 4797 8036,'0'-7'-646,"0"-3"760,0 9 0,1-8 13,3 5 1,-1-1 2,4 1 0,-3 3-1,4-3 0,-1-1-54,5 1 0,-1 1 43,1 3 1,-1-4-40,0 0 0,2 0 49,2 4 0,-1 0-110,5 0 0,-1 0 35,1 0 1,-1 2-93,-3 1 1,-2 0-23,2 4 0,-6 1 116,-1 4 0,-6-1-120,2 0 0,-3 5 58,-1-1 1,-1 5-48,-3-1 1,-7 3 58,-8 1 1,-3-3-94,-1 3 0,0-7 79,0 7 1,2-6-6,2 2 0,-1-5 15,4 1 0,1-3-9,4 0 0,3-5 61,0 1 0,6-4-56,-2 4 1,4-6 150,4 2 1,2 1-133,6-1 0,0 0 118,4-4 0,-2 3-61,5 1 0,0 0 100,3-4 1,-2 0-136,-1 0 1,0 0 33,3 0 0,-3 0-125,0 0 0,-3 0 69,3 0 1,-5 0-421,1 0 1,-6-4-69,-2 0-1018,1 1 1490,-2 3 0,-1 0 0,-5 0 0</inkml:trace>
  <inkml:trace contextRef="#ctx0" brushRef="#br0" timeOffset="13">18353 5402 7303,'12'0'833,"-1"0"1,1-4-597,-1 0 0,4 1-3,0 3 0,6-4-11,-2 0 0,4-1-189,3 1 0,-2 3 67,3-3 1,1-1-265,-1 1 1,3-3-26,-3 3 0,3 0-38,-3 4 1,-1-4 36,-3 0 0,-1 1 35,-3 3 1,-3 0-262,-4 0 0,-5 0-41,1 0 456,-5 0 0,2 0 0,-5 0 0</inkml:trace>
  <inkml:trace contextRef="#ctx0" brushRef="#br0" timeOffset="14">18456 5619 7909,'-6'0'262,"1"0"-20,5 0-97,0 5 1,4-2-261,-1 4 0,2 1 47,-1 3 1,-3 1 136,3-1 0,-1 1-111,1-1 1,-3 4 122,3 0 1,-3 2-129,-1-2 1,0-2 49,0 2 1,0-2-13,0-2 0,0 1 91,0-1 107,0 0-155,0 1-15,0-1 1,0-3 424,0 0-192,0-6-148,0 3 98,0-5 1,5 0-220,3 0 0,-2-1 22,2-3 1,-1 3-19,5-3 0,-1 3-50,0 1 1,5 0 91,-1 0 0,4 0-139,-4 0 1,2 0 72,-2 0 1,-2 1-95,2 3 1,-4-2 110,-3 6 1,1-4-119,-5 3 1,3 1-87,-3 3-45,0 1 0,-5 1 35,-3 2 1,-3-3 68,-4 4 0,-2-4 67,-2 0 0,1-1-28,-5 1 0,4-5 174,-4 1 1,4-2-97,-4 2 0,5 1 249,-2-5 0,2-1-80,-1-3 1,6 0 11,-2 0 1,2 0-341,-2 0 206,-1 0 0,1-1 1,-1-3 0,1-2 0,-1-6 0</inkml:trace>
  <inkml:trace contextRef="#ctx0" brushRef="#br0" timeOffset="15">18388 5642 8026,'-7'-5'0,"2"2"406,5-4 1,0 3-23,0-4 1,5 6-270,3-2 0,-2 3 53,2 1 0,1 0 257,6 0 0,4 0-183,8 0 0,1 1-13,2 3 1,3-3-144,-3 3 1,2-3 104,-1-1 0,2 0 38,-3 0 0,-2 0-1,-1 0 0,-5-1-637,-2-3 1,-4 1-8,-5-4-872,1 4 754,-6-7 534,-6 9 0,-11-9 0,-7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378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FF0000"/>
    </inkml:brush>
    <inkml:brush xml:id="br2">
      <inkml:brushProperty name="width" value="0.09071" units="cm"/>
      <inkml:brushProperty name="height" value="0.09071" units="cm"/>
    </inkml:brush>
  </inkml:definitions>
  <inkml:trace contextRef="#ctx0" brushRef="#br0">1839 13454 7569,'-7'0'-338,"2"0"437,5 0 63,-5 0 377,4 0-222,-4 0 535,5 0-777,0 5 1,0-3 74,0 6 1,0 0 0,0 3 0,0 2-90,0 2 0,0-1 67,0 5 0,4 1-120,0 7 0,3-2 93,-3 6 1,4-2-118,-5 1 1,6 3 18,-1-2 0,-2-2-91,2 1 1,-1-3 20,5 4 1,-5-7 101,1-1 1,0-1-46,3-3 0,-3-1 29,-1 1 0,0-5-32,0 1 1,2-2 19,-5-1 1,1-1-57,-1 0 0,-3-3 41,3 0 0,1-5-13,-1 5 30,0-5-11,-4 2 144,5-5 1,-3-4-135,6 0 1,-2-6 22,2-2 1,2 0-7,-2-7 0,-2 0-23,2-4 0,-1 4-41,5 0 0,-1 0-11,0-4 1,1 4-91,-1 0 0,-3 4 79,0-4 1,-2 5 38,1-2-16,4 4 1,-10 0 358,3 1-231,-3 4 118,-1-3-88,0 9-32,0-4 0,1 6-157,3 3 1,-1 6 72,4 5 1,1 7-61,3 1 0,1 0 73,-1 3 1,2 2-98,2-1 0,-1 0 61,5-5 1,0 0-27,4-3 1,0 1 56,0-4 1,-2-1 18,-2-4 1,-2-1 18,-6-2 1,0 1-51,1-5 1,-4-1 404,-1-3-259,1 0 1,2-5 148,-2-2 0,0-3-60,-4-2 0,4-3 99,-4 0 1,3-6-6,-3 2 0,4-3-99,-5-5 1,3 2-179,-3-6 0,-1-1 95,1-6 1,-1 3-248,-2-3 1,0 2 87,0 2 0,0 1-105,0 2 1,0 4 31,0 4 0,0 5-133,0 3 1,0 2-134,0 2 1,0 3-57,0 0-1430,0 6 795,0-3 1042,5 5 0,1 0 0,6 0 0</inkml:trace>
  <inkml:trace contextRef="#ctx0" brushRef="#br0" timeOffset="1">2855 13442 8009,'-6'0'88,"1"-5"345,5 4 0,0-3-233,0 8 0,0 2 19,0 6 1,0 4-226,0 3 0,0 4-138,0 4 1,0 2 137,0 5 1,1 4-66,3 0 1,-3 2 48,3-2 0,1-3-139,-1 3 0,0-2 36,-4-2 0,1-5 31,3-2 0,-3-3 64,3-1 1,-3-1 33,-1-3 0,0-3 16,0-4 1,0-1-44,0 0 1,0-3-162,0 0 1,0-5 30,0 5-740,0-5 324,0 2 569,0-5 0,5 0 0,1 0 0</inkml:trace>
  <inkml:trace contextRef="#ctx0" brushRef="#br0" timeOffset="2">3175 13477 8095,'-4'-8'-220,"0"0"305,1 6 125,3-3 0,0 6 97,0 3 0,0 0-121,0 7 0,3-1-38,1 9 0,5 4-13,-1 4 1,-2 4-111,2 0 1,-2 3 104,2 4 1,0-2-224,-4 2 0,4-4 2,-4-3 0,1 0-52,-1-4 0,-3 0-1,3-5 0,-2 0 152,2-3 1,-3 1-45,3-4 0,-3-1-28,-1-4-419,0 1 308,0-1 1,-1-5-249,-3-2 0,2-2-31,-6-2 454,1 0 0,-5 5 0,1 1 0</inkml:trace>
  <inkml:trace contextRef="#ctx0" brushRef="#br0" timeOffset="3">2878 14048 7707,'-11'0'-134,"-1"0"0,5-2 1566,-1-1-463,5 1-698,-2-3 0,7 1-47,1 1 0,4-5-15,4 4 1,6-3-193,2 3 1,6-5 82,2 1 0,8-1-474,0 2 0,-2-3 253,-3 2 1,-1 2-221,2-2 1,0 6 154,-4-2 0,0-1 186,-4 1 0,4-5 0,3 3 0</inkml:trace>
  <inkml:trace contextRef="#ctx0" brushRef="#br0" timeOffset="4">3472 13522 8066,'0'-6'20,"0"-4"456,0 9-112,-5-5-7,4 6-229,-4 0 1,5 2 55,0 2 0,0 2-139,0 5 0,0 7 100,0 5 1,1 1-199,3 6 1,-2 1 56,6 3 0,-4 0-126,3 1 1,-4-5 20,1 1 0,1-5-149,-2 5 0,1-7 60,-4-1 0,0-2 99,0-6 1,0 1 113,0-5 1,0 1-92,0-1 1,0 0 204,0 1 0,-4-5-77,1 1 322,-1-5-93,-1 7 39,3-9-128,-3 4-129,5-5 1,2 4-6,1 0 0,0 0 19,5-4 0,0 0-45,8 0 0,-2 0 28,5 0 0,0 0-28,4 0 0,3-4-50,1 0 1,1-1-8,-2 1 0,-1 3-88,1-3 1,-2-1 79,-1 1 1,-1-1-6,-3 1 0,1 3 23,-5-3 0,1 3-80,-5 1 64,0 0-144,1 0 1,-5 0-359,1 0-413,-5 0 181,2 0 1,-7 0 52,-1 0 704,1 0 0,-8 5 0,4 1 0</inkml:trace>
  <inkml:trace contextRef="#ctx0" brushRef="#br0" timeOffset="5">3483 13876 6344,'0'-6'1070,"0"1"0,2 5-612,1 0 1,5 0-207,7 0 1,3 0-28,5 0 13,10 0-904,-3-5 696,5 4 52,-2-4 1,-5 5-337,2 0 167,3-6 0,-9 4 141,3-6 0,-7 6-201,-1-2 1,-5-1-209,1 1 0,-2-1 179,-2 1 1,-3 3-1211,0-3 752,-6 3 730,3 1 0,-5 0 0,0 0 0</inkml:trace>
  <inkml:trace contextRef="#ctx0" brushRef="#br0" timeOffset="6">3495 13579 8072,'0'-11'423,"0"0"1,0 3-297,0 0 0,0 1-203,0-5 155,5 6 274,1-4-178,6 9 1,4-8 17,3 5 1,3-4-110,1 4 0,4-3-209,4 3 134,2-5 1,1 8-1,-1-3-276,-2 3 0,2 0 33,-3-3 1,-1 2-107,2-1 1,-6 1 156,2 2 1,-3 0-62,-1 0 1,0 0-115,-1 0 0,-3 0 1,0 0 357,2 0 0,-5-5 0,1-1 0</inkml:trace>
  <inkml:trace contextRef="#ctx0" brushRef="#br0" timeOffset="7">4226 13477 7874,'-7'-5'339,"1"3"136,2-2 1,3 3-222,-9 1-177,9 5 1,-5 3 69,6 7 1,0-1-126,0 5 0,0 4 48,0 4 1,2 4-137,2 0 0,-3 2 22,3 1 1,1 3-80,-2-3 1,3 3-28,-3-7 1,0 0 110,5 0 1,-6-6-131,2-1 1,-3-1-1,0-7-371,3-1 485,-3-2 1,5 0-324,-6-1-294,0-4 75,0 3 354,0-9 0,1 4 243,3-5 0,-3-10 0,4-3 0</inkml:trace>
  <inkml:trace contextRef="#ctx0" brushRef="#br0" timeOffset="8">4214 13705 8011,'0'-18'144,"-5"2"1,4 8 197,-3 1-356,3 4 235,1-2 111,0 5 1,5 1-161,3 3 0,3 4 51,4 7 1,-1-1-152,5 5 0,-1-1 118,1 1 0,3 2-315,-3-2 0,2 2-113,2-2 1,0 1 0,-2-4 145,-2 2 0,2-8-181,-6 2 135,5-3 1,-6-2 77,5 1 9,-5-6 11,3 3 0,-6-5 235,1 0 26,-6 0 129,4 0 390,-4 0-489,1-5 0,-2-1 114,-5-5 1,0-1 58,0 1 1,0-2 29,0-2 1,0-3 208,0-5-436,-5 0 0,4-1-85,-3-2 1,1 0 0,1-4-1,-2-2 157,1-1 1,-2-1-607,1 0 261,1 4 1,3 0 130,0 7-783,0-2 321,0 12-850,0-3 594,0 4 296,0 6-1083,0 1 0,1 5 1420,3 0 0,7 5 0,7 1 0</inkml:trace>
  <inkml:trace contextRef="#ctx0" brushRef="#br0" timeOffset="9">6110 13248 8103,'-6'-5'94,"1"4"0,0-4 198,-3 5 0,2 0 182,-2 0-373,0 0 0,-3 0 120,0 0 1,-1 0-141,1 0 0,-2 5 142,-2 2 1,2 4-157,-2 0 1,1 2-95,-1 2 1,2 1 126,-2 3 0,-2 4-65,2 0 1,-1 1 81,0 7 1,4-1-178,-4 4 0,8 1 116,0-1 0,5 2-145,0 2 0,1-3 94,2 3 0,0-2-81,0-2 0,2-1-22,1-3 0,3 2-101,1-5 0,5-1 84,-1-3 0,0-1 70,5-3 0,1-3 59,2-4 0,2-2-61,-2-2 1,4 0 45,-1-4 0,1 0-36,4-4 1,1 0 19,-1 0 0,3-5 10,-3-3 0,-1-3 4,-3-4 1,4-2 13,-1-2 1,2-2-30,-1 2 0,-4-7-12,0 0 1,-2-5 12,-6 4 0,4-3 189,-3 3 0,-5-4-108,-3 0 0,-4-2 200,3-1 0,-4-4 6,1 0 1,-4-2-114,-4 2 0,-3 3 1,-4-3 1,-2-2-30,-2 2 1,1 0-212,-5 4 1,0 1 139,-4 3 1,-3 2-477,-1 5 1,-1 5 191,1 3 0,3 7-415,-2 4 0,-2 3 53,1 1 1,0 3-161,4 4 0,6 2 748,1 10 0,-1 5 0,-1 6 0</inkml:trace>
  <inkml:trace contextRef="#ctx0" brushRef="#br0" timeOffset="10">5813 13659 7969,'-6'0'0,"1"0"0,5 0 0,5 0 0,1 0 302,6 0 0,0 0 475,4 0 1,1 0-421,6 0 0,4 0-186,-1 0 0,6 0 13,-1 0 1,3 0-51,4 0 0,-4 0-72,1 0 0,-1 0-120,-4 0 0,-1-3-52,2-1 93,-6-5 1,2 6 118,-8-4 1,1 4-21,-5-1 1,1 2-35,-5-2 1,1 3 110,-1-3-170,-5 3 1,1 1 198,-4 0-644,-1 0 0,2 1-444,-8 3 1,-3-2 899,-4 6 0,-6 0 0,0 3 0</inkml:trace>
  <inkml:trace contextRef="#ctx0" brushRef="#br0" timeOffset="11">7241 13362 7669,'0'18'1051,"0"4"-693,0-3 1,0 7-388,0 5 0,1 2 112,3 1 1,-3 5-139,3 3 1,-3-1 53,-1 1 0,0-2-119,0 2 1,2-2 94,1-6 1,-1-4-120,1 1 1,-1-10 48,-2 2 0,1-8 74,3 1 0,-3-4-199,3 0 169,2-1-411,-5-4 0,6-2 462,-3-5 0,2 0 0,5 0 0</inkml:trace>
  <inkml:trace contextRef="#ctx0" brushRef="#br0" timeOffset="12">7743 13477 7943,'0'-12'-480,"0"1"1,0 3 1732,0 1-858,0 4 1,0-3 180,0 2-344,0 3-46,0-4 0,-5 5-299,-2 0 0,-5 5 92,-3 2 1,-1 1-87,-4 3 1,-1-2 86,2 6 1,-3 2-96,-1-2 0,2 4 53,2-4 1,-1 4 98,4-3 0,2-1 24,7-4 1,-2 4-41,5 1 0,0-1 24,4-4 0,2 1-2,1-1 1,4-1 27,4-2 0,1 2-22,-1-2 1,5 1-47,3-2 1,0 2 8,4-5 1,-2 4-11,5-5 1,-2 5-110,-1-4 0,0 5 127,0-2 1,-2 2-144,-1-1 0,0 2 119,-5-2 1,-1 2-138,-6 1 1,1 1 99,-6-1 1,1 4 101,-4 0 1,-2 2 0,-6-2 1,-1-1 103,-10 5 0,0-4 37,-4 4 1,-3-5-44,-1 2 0,-4-4-58,5 0 0,-6-1-4,2 1 0,3-6-452,4-2 0,2 1-578,5-1 932,6-1 0,0-8 0,4-1 0</inkml:trace>
  <inkml:trace contextRef="#ctx0" brushRef="#br0" timeOffset="13">8748 13477 7024,'-5'-7'1719,"4"2"-1405,-4 5 314,5 0 0,-4 5-522,0 3 0,1 7-115,3 4 1,-2 8 28,-2 3 1,3 7 123,-3 1 0,-1 5-319,2-1 1,-3-1 52,3 1 1,1-7-252,-1-1 0,1-1 173,2-6 0,0-4-39,0-4 0,0-5-11,0 1 1,2-3-20,1-5-458,-1 3 223,3-8 504,-5 3 0,0 0 0,0 1 0</inkml:trace>
  <inkml:trace contextRef="#ctx0" brushRef="#br0" timeOffset="14">8703 13568 8056,'0'-18'-421,"0"2"1,0 4 872,0 1 0,0-1 417,0 1-122,0 0-453,5 4 1,-3 2-113,6 5 1,-4 0 11,3 0 1,1 10-61,3 6 0,5 5 24,-1 6 0,5 2-158,-1 5 0,3 8-221,1 0 1,-1 5 172,1-5 0,0-3-315,0-1 1,0-3 179,0-5 1,-4-3-12,0-8 0,-5 1 76,1-5 0,-2-1 37,-2-6 1,-1 2 7,-2-2 1,1-2 13,-6 1 0,1-3-709,-4 4 232,0-6 536,0 9 0,-5-5 0,-1 5 0</inkml:trace>
  <inkml:trace contextRef="#ctx0" brushRef="#br0" timeOffset="15">8646 13979 7836,'1'-6'512,"3"2"0,3-1-70,9 1 0,-3 0-231,7 4 1,4 0 34,6 0 0,4-4-633,4 1 0,-1-2 142,5 1 16,0 3 0,4-10 0,-1 5 0</inkml:trace>
  <inkml:trace contextRef="#ctx0" brushRef="#br0" timeOffset="16">10359 13431 8096,'0'-6'0,"-4"-1"-184,0 3 218,-5 3 0,4-5 13,-2 2 1,-4 3 105,4-3 1,-3 3 101,-2 1-60,1 0 0,-1 0-149,1 0 0,0 1 86,-1 3 1,4 2-65,1 6 1,-1 0-34,-3 3 1,3 3 98,1 5 0,-1 1-108,-3 3 0,-1 2 84,1 5 0,3 1-191,1-1 0,4 0 115,-1 0 0,3-1-73,1-2 0,1 0 95,3-4 0,2 0-213,6-4 1,3-6 46,0-1 1,5-4 100,0 0 1,1-2 214,2-3 1,0-1-129,0-6 0,3 0 150,1 0 1,1-6-47,-2-1 1,-1-5 33,1-3 0,1 1-36,-4-5 1,2 0 121,-6-4 0,-2-1-195,-2-2 0,-2 1 60,-2-1 0,-5 2-216,-2 1 1,-4-1 50,-4-3 0,-3 2-376,-9-6 1,-1 6 170,-6-2 1,-5 3-308,-2 1 0,-3 0 227,-2 1 0,-2 4-206,3 3 0,-3 7-275,7 4 0,2 3-13,1 1 777,8 0 0,3 5 0,4 1 0</inkml:trace>
  <inkml:trace contextRef="#ctx0" brushRef="#br0" timeOffset="17">11010 13145 7986,'0'-11'0,"0"0"480,0-1 128,-5 1 147,3 4-7,-3-3-142,0 9-380,4-4 1,-5 10-2,2 3 0,1 7-159,-4 4 0,0 7 96,0 5 1,-3 7-146,2 4 1,2 4-45,-2 3 0,0-1-171,-3 6 0,-2-1-680,-2 4 1,2 0 595,-2 0 0,1-7-6,-1-1 0,2-6 7,-2 3 1,2-5 92,2-7 0,3 0 21,1 0 1,4-4 334,-1-4 1,-1-3 90,1-4 0,-1 1-29,2-4 0,1 3 140,-2-4 1,2 0-198,-2-3 1,3-5 58,-3 1-67,3-1-601,1 0 112,0 3-980,0-9 1304,0 4 0,0-5 0</inkml:trace>
  <inkml:trace contextRef="#ctx0" brushRef="#br0" timeOffset="18">11192 13477 7864,'0'-7'449,"0"2"1,0 4 3,0-3 173,0 3-416,0-4 1,0 6 15,0 3 1,0 2-103,0 6 0,0 3 102,0 0 1,4 9-182,0-1 0,0 7 33,-4 1 1,4-1-154,-1 5 1,1-7 3,-4 6 1,2-4 38,1 1 0,-1 2-41,1-3 0,3-2 58,-3-1 1,2-3 180,-1-1 1,-3-4-134,3 0 0,-1-5-76,1 1 1,-3-2 82,3-2 0,-3 1-131,-1-1 0,0-3 118,0-1-22,0-4-411,0 2-122,0-5 0,0-5 1,0-2-1</inkml:trace>
  <inkml:trace contextRef="#ctx0" brushRef="#br0" timeOffset="19">12277 13511 8010,'0'-12'-14,"0"1"16,0 0 1,0 3 117,0 0 0,0 5 221,0-5 48,0 5 1,-3-3 146,-1 2-388,0 3 177,4-4-305,0 5 0,0 5 79,0 3 0,0 7 40,0 4 0,4 4-152,0 3 1,1 4 75,-1 4 0,-3 0-142,3 0 0,1 4 31,-2 0 1,5-1-92,-4-6 1,1 0 107,-1-4 0,-3 0-97,3-4 0,1-6-44,-1-1 0,1-1 135,-1-4 0,-2 3-275,6-6 210,-6 2 0,3-2-675,-5-1 259,5-4-422,-3 2 421,3-5 519,-5 0 0,-5-5 0,-2-2 0</inkml:trace>
  <inkml:trace contextRef="#ctx0" brushRef="#br0" timeOffset="20">12186 13545 7977,'0'-18'0,"0"4"-8,0 3 0,0 6 86,0-6 0,4 2-43,0-3 0,5 2 138,-2 2 1,5-2 134,3 3 0,-1-3-239,5-2 0,0 4 83,4 1 1,1 3-140,2-4 0,2 6 71,3-2 0,1 3-110,-6 1 1,1 0 73,-4 0 1,-2 5-93,-2 3 0,2 2 33,-6 1 0,0 1-64,-4-1 1,1 4-107,-1 0 1,-4 6 66,-4-2 0,-1 2-73,-2 2 0,-2 0 93,-1 0 1,-7 0-59,-6 0 1,-4-1 67,1 1 1,-3-1 82,0-3 0,-5 1 54,0-5 0,4 1-71,4-5 1,5 0 448,-1 1-286,2-1 1,3-3 252,3-1-289,2-4 0,5 3 26,0-2 0,3-1-14,1 4 1,9-3 8,-2 4 1,5-1 11,-1 5 1,3-5-43,4 1 0,1 0 40,0 3 1,4-3-35,-1-1 1,1-3 30,-4 4 0,-2-5-32,-1 5 1,0-5 33,-5 0 0,0 3 81,-3-3-149,-1 1 1,-1-3-352,-2 3 212,2-3 0,-7 5-1358,4-6 1040,-4 0 0,2 1-1470,-5 3 1856,0-3 0,0 4 0,0-5 0</inkml:trace>
  <inkml:trace contextRef="#ctx0" brushRef="#br0" timeOffset="21">13088 13477 7907,'0'-7'-191,"0"-3"417,0 4 8,0-6-18,0 1 1,0 3 278,0 1-82,0 4-95,0-7-160,0 9-74,0-4 1,0 6-182,0 3 1,0 2 128,0 6 0,0 4-148,0 3 0,-1 8 139,-3 3 1,2 3-109,-6 1 1,6 2-95,-2 2 79,-3 3 0,5-1-11,-6-2 0,6-6 55,-2-2 1,-1-4-126,1 1 0,-1-5 77,1-3 1,3-1-83,-3-3 1,2-2 95,-2 2 1,2-6-142,-1-1 1,1-4-244,2 3-119,0-4 347,0 2 0,2-5 246,1 0 0,4-10 0,4-3 0</inkml:trace>
  <inkml:trace contextRef="#ctx0" brushRef="#br0" timeOffset="22">13111 13522 7932,'-5'-16'0,"4"3"20,-3-2 44,3 2 1,1-2 38,0 0 0,1 0 130,3 3 1,-2 2 12,6 2 0,-4-1 203,3 6-221,-4-6 0,7 7-14,-2-1 0,-2 4-190,2 7 0,-1 0 73,5 11 1,-1 6-54,1 5 1,-1 7-90,0 1 0,2 5 59,2-1 0,-2 2-257,2 2 1,-2-5 98,-2-3 1,5-4 0,-1-4 1,1-2 71,-1-5 1,-2-1-143,2-3 1,-2-3 54,-1-4 1,-1-2 90,0-3 1,-3 2-321,0-5 220,-1 5-773,0-8 449,3 4 491,-9 0 0,-1-3 0,-6 3 0</inkml:trace>
  <inkml:trace contextRef="#ctx0" brushRef="#br0" timeOffset="23">13020 13888 7878,'-7'-5'0,"2"2"113,5-4 1,5 0 174,3 0 0,2 2-149,2 5 1,4-2-167,3-2 0,3 3 95,1-3 0,3 2-95,1-2 1,7 3-576,-3-3 415,4-2 1,-7 3-818,2-5 1004,3 6 0,-3-8 0,4 3 0</inkml:trace>
  <inkml:trace contextRef="#ctx0" brushRef="#br0" timeOffset="24">13648 13534 7861,'-10'-12'61,"2"1"1,3-1 247,5 1-124,0 0 213,0 4 1,0 1 250,0 2-455,0 3 0,0 5 0,0 7 1,4 8-103,0 0 0,1 8-18,-1 3 1,-3 5-152,3 3 0,-3-2 31,-1 6 1,0-5 100,0 1 1,4-2-331,0-2 0,-1-5 116,-3-2 0,4-7-31,0-1 0,0-9-20,-4 2-126,5-3 104,-4 2-150,4-5 267,-5-1 1,0-6 31,0-3 0,0 2 9,0-6 1,-1 1-22,-3-5 0,3 1 149,-3-1 1,-1-3-99,1 0 1,-1-5 216,1 1 0,3-3 23,-3-1 1,2 0 34,-2 0 0,3 1 36,-3-1 0,3 4-4,1 0 105,0 5-246,0-3 0,5 11-109,2 2 0,1 3 105,3 1 0,-2 5-125,6 2 0,3 9-13,1 3 1,3 2 23,1 2 0,-1 0-118,1 0 1,4 0 89,0 0 1,-1-4-110,-3 0 1,0-5 83,0 1 0,-4-4 90,0-3 0,-5-2-65,1-2 0,-2-3 256,-2 3 0,1-3-3,-1-1 0,0-1 2,1-3 1,-5-1 45,1-2 1,-5-4-112,0 4 1,2-5 99,-1-3 0,0 1-68,-4-5 1,-1 0-106,-3-4 1,-2 0 73,-6 1 1,5-3 8,-1-1 0,0-3-196,-3-6 1,0 0 118,-1-3 0,4 6-489,1-2 1,4 3 201,0 1 1,1 2-320,2 5 1,0 5 250,0 3 1,2 2-673,1 2 0,0 5 348,4 2 0,1 3 580,4 1 0,4 0 0,2 0 0</inkml:trace>
  <inkml:trace contextRef="#ctx0" brushRef="#br0" timeOffset="25">14356 13477 8084,'6'-5'-541,"-1"3"-721,-5-8 1626,0 4 1753,0-1-1118,0 2-569,0 5-461,0 5 1,0 3 115,0 7 0,2 3-94,2 5 1,-2 5-105,6 2 90,-6 8 1,8-2-147,-2 2 1,-2-3 66,2 0 1,-4-2-22,3-3 1,-3-2 85,4-5 1,-6-5-32,2-3 1,1-2 21,-1-2-237,0 0-7,-4-4 0,1 2-314,3-6 214,-3 1-533,4-4 923,-5 0 0,-5 0 0,-1 0 0</inkml:trace>
  <inkml:trace contextRef="#ctx0" brushRef="#br0" timeOffset="26">14265 13454 8013,'0'-12'30,"0"1"1,0 0 134,0-1 1,1 1-51,3-1 0,2 5 52,6-1 1,0 4 308,3-3-301,3 4-45,5-2 1,1 1-12,3 0 0,2 2 7,5 6 1,0 2-6,1 5 0,-1 1-185,0-1 44,-5 6 34,4 1 1,-7 4-141,4 1 80,-9 0 22,5 0 0,-13 4-91,2-1 1,-6 5 74,-1-5 0,-6 6-208,2-2 1,-8 0 9,-3 0 1,-9-1 50,-3 2 1,-4-3 137,-3-5 1,-3-1-37,-6 1 1,1-1 219,0-3-706,-5-3 502,3-4 1,-3-1 551,4 1-238,1-6-140,5-1 1,2-5 302,8 0-224,3 0-530,4 0-919,6-5 1265,1-1 0,10-6 0,1 1 0</inkml:trace>
  <inkml:trace contextRef="#ctx0" brushRef="#br0" timeOffset="27">15235 13454 7777,'0'-7'539,"-1"-1"-97,-3 4-141,3-5 0,-9 8-119,2-3 1,-2-1-15,-1 1 1,2 0-146,-3 4 0,4 5 124,-8 3 0,0 2-147,1 1 0,-6 1 54,2-1 0,2 2-99,-3 2 0,7-1 87,-3 5 0,0 0-70,1 4 1,1 4 39,6-1 0,-1 5-137,5-5 0,0 5 33,4-5 1,0 5 68,0-4 0,7-1-115,4-3 1,2-1 126,6-3 0,0-2-27,4-1 0,0-5 9,0 1 1,3-2 9,1-7 1,3 1 15,-3-4 0,3 0 13,-3 0 0,1-1 89,-1-3 1,-3-2-69,2-6 1,0 0 84,0-3 1,-3 1-54,0-5 0,0 0 94,-4-4 1,-3 0-105,0 0 0,-4 0-21,0 0 0,-6 0-2,-2 1 1,-4-1-8,-4 0 0,-2 0-167,-6 0 0,-4 0 53,-3 1 0,-4 0-349,-4 3 0,-2-1 162,-5 4 0,1 1-305,2 4 1,0 1 191,4 2 0,2-1-306,6 5 697,-3 1 0,9 3 0,-3 0 0</inkml:trace>
  <inkml:trace contextRef="#ctx0" brushRef="#br0" timeOffset="28">15669 13420 7959,'0'-12'299,"0"1"1,-1 4 145,-3 4 300,3 1-610,-4 2 1,5 5 31,0 3 1,0 7-10,0 4-112,0 8 148,0-3 1,1 9-286,3-3 86,-3 8-124,10-2 1,-9 3-292,6-4 178,-6-1 1,8-1-209,-2-3 0,-3-2 250,-1-5 0,1-5-189,-1-3 316,0-2-37,1-2-66,-4 1-302,4-1-289,-5-5 767,0-1 0,0-5 0,0 0 0</inkml:trace>
  <inkml:trace contextRef="#ctx0" brushRef="#br0" timeOffset="29">15681 13522 7906,'-5'-16'275,"4"3"-58,-3-2 0,2 2 201,2 2 43,-5 4-129,4 2-115,-4 5-41,5 0 1,5 5 54,3 3 0,2 7-325,1 4 97,1 3 1,-1-3 38,1 0 1,3 0-208,0 4 0,0-5-1,-3-3 0,3-2-284,0-2 313,5 0-26,-7-4 1,7-2 17,-4-5 1,0 0 62,-1 0 0,-2-1 13,2-3 1,-2-3 5,-2-4 1,1 0-31,-1-1 1,1 1 241,-1-1 0,0 0-42,1-4 0,-1 2 158,1-5 1,-5 4 344,1-4-391,0 0 0,-2 1 100,-2 3 1,1-1 50,-1 0-194,-1 1 1,-1 5 56,1 2 0,0 8-307,5 8 1,-6 7 13,2 4 0,1 4 17,-1 4 0,1 3-16,-1 8 1,-3-1 64,3 5 1,1 0-263,-1 3 1,1 0 81,-1-3 1,-2 0 12,6-8 0,-4 0 33,3-11 80,-4 2 0,3-12-83,-2 2-42,-3-2 85,4-2-58,-5-4-641,5 3 73,-3-9 714,3 9 0,-5-8 0,0 3 0</inkml:trace>
  <inkml:trace contextRef="#ctx0" brushRef="#br0" timeOffset="30">17051 13465 7939,'0'-11'0,"-1"3"0,-3 1 653,3-1 147,-4-3-257,5-1-319,0 6-3,0 1 137,-5 5-485,4 0 98,-4 0 1,5 10 70,0 5 1,1 7-86,3 4 0,-2 0 19,6 4 0,-1 4 44,5 4 1,0 2-299,4-2-395,-4-8 644,10 8 0,-9-10-140,2 3 1,1-3 116,0-5 1,0-6-36,-1-1 1,-2-4 44,2 0 1,-3-1 9,-5 0 0,2-3-358,-5 0 613,5-6 0,-8 5-1328,3-4 1105,-3-1 0,-6 3 0,-1-5 0</inkml:trace>
  <inkml:trace contextRef="#ctx0" brushRef="#br0" timeOffset="31">17531 13420 7864,'0'-12'279,"0"1"0,0-1 174,0 1-352,0-1 102,5 6 358,-4-4-188,4 9-474,-5-4 143,0 10 0,0 2 39,0 8 1,-3 8-92,-1 8 0,-5 3 90,1 4 0,-6 3-146,-1 4-1126,-5 1 1053,7 0 0,-7-4 46,5 0 0,-1-7-147,5-1 1,0-1 45,-1-6 1,5-2-11,-1-6 1,5-2 100,0-6 0,1 1-293,2-1-15,-5 1 544,4-6-645,-4 4 512,5-9 0,0-1 0,0-6 0</inkml:trace>
  <inkml:trace contextRef="#ctx0" brushRef="#br0" timeOffset="32">17896 13317 7947,'0'-18'164,"0"1"-92,0 11 1,-1 1 648,-3 5-282,3 0 152,-4 0-444,0 0-102,4 10 26,-9-2 117,3 13 47,1 2-95,-4 1 1,3 11 47,-4-1 0,0 1 33,-1 7 1,1 0-476,-1 4 0,1-4-29,-1 0 1,1-7-168,0-1 1,3-1 205,0-6 0,2-2 91,-2-6 1,0 2 37,4-6 0,0 0-246,4-3 137,0-1-266,0-5 87,0-1 272,0-5 1,-5-5 0,-2-1 0</inkml:trace>
  <inkml:trace contextRef="#ctx0" brushRef="#br0" timeOffset="33">17839 13374 8041,'0'-15'333,"0"-1"0,4 1-115,0 4 1,0 3-5,-4 1 1,1 4 403,3-1-21,-3 3-360,4 1 1,0 2 55,3 6-225,2 5 1,1 13 119,1 1 0,-1 6 0,1 0-113,-1 4 1,1 6 42,-1-1 1,0 1-131,1-1 0,3-2-211,0-1 0,6-5-248,-2 0 0,-2-3 17,2-5 0,-5-3 216,2 0 0,-4-4 70,0-4 1,-1-3 0,1 0-283,-1-3 122,-5-1 157,5-2-323,-10-1-425,4-5 286,-5 0 633,-5 0 0,-2 0 0,-4 0 0,-5 0 0,-2 0 0</inkml:trace>
  <inkml:trace contextRef="#ctx0" brushRef="#br0" timeOffset="34">17679 13876 7870,'0'-11'540,"0"3"187,0 1 0,0 3 209,0-4-653,6 6 1,0-3-1,7 3-41,2-1 0,4 0-28,8-5 0,2 5-176,5-5-329,0 5 1,0-3-378,1 2 1,-1 3 55,0-3 0,-1 3 612,-2 1 0,2-5 0,-4-1 0</inkml:trace>
  <inkml:trace contextRef="#ctx0" brushRef="#br0" timeOffset="35">18388 13442 7864,'0'-11'478,"0"0"-25,0-1 237,0 6-444,0 1-33,5 5-40,-4 5 0,5 2-64,-2 9 51,-3 6 0,10 4-25,-4 4 0,-1 5-76,2 3-278,-5 5 0,6-6 186,-6 4 1,2-4-143,-1 1 1,1-3-1,3-5 77,-4-3 0,1-4-27,-1-4 1,3 1-121,-3-5 1,1-4-99,-1-3-493,-3 0 23,4-2-51,-5-1 525,0-5 339,-5 0 0,3-1 0,-6-3 0,0-2 0,-3-6 0</inkml:trace>
  <inkml:trace contextRef="#ctx0" brushRef="#br0" timeOffset="36">18308 13499 7864,'5'-16'0,"0"2"0,2-5 0,4 4 373,-4-4-106,3 5-56,2-3 1,4 6 418,3-1-468,3 1 1,2 0 216,3-1-166,2 6-54,5-4 1,0 8-155,1-1 51,-6 1-79,4 2 85,-9 5 1,4-2-1,-7 5-218,-2 0 1,-2 4 88,-6 3 1,-1-1-16,-2 5-379,-3 0 187,-5-1 0,-5 3-56,-3-2 1,-7 3 122,-4 1 0,-2 0 93,-2 0 1,-4 1 49,0 2 0,-3-2-40,3 3 1,-3-7 99,3-1 1,4-1-93,4 1 1,7-2 335,0-6-173,6 1 0,6 0 0,0 2 116,0 1 0,5 1-1,3-5 1,3 1-6,4-1 1,-1 0-8,5 1 0,0-5-107,4 1 1,0-2-1,0 2 144,0-4-107,0 2-105,-1-5 1,-3 6-261,0-3 116,-5-3 0,3 4-260,-6-5 0,1 0 69,-1 0 340,-4 0 0,3 5 0,-4 1 0</inkml:trace>
  <inkml:trace contextRef="#ctx0" brushRef="#br0" timeOffset="37">19061 13442 7902,'0'-17'0,"0"0"47,0 6 1,0-1 445,0 1 555,0-1-399,0 1-177,0 5-281,0 1 0,0 6 27,0 3 1,0 7-58,0 8 1,2 4 0,1 4 0,-1 2-116,2 5 1,-3 2 45,-1 2 0,4 1-249,-1 3 1,1 1 121,-4-5 0,4 0-164,0-4 1,3-4-557,-3-4 556,5-2 1,-6-2 0,3-3-470,-1-4 334,4-2-399,-8-2 56,9 1 677,-8-6 0,-2-1 0,-7-5 0</inkml:trace>
  <inkml:trace contextRef="#ctx0" brushRef="#br0" timeOffset="38">19541 13397 7831,'-5'-7'-77,"4"-3"58,-3 3 1,-1 0 143,1 0 111,0-1 0,4 0 345,0 1-161,0 4-153,0-2-146,0 5 0,0 5-143,0 3 0,0 7 84,0 4 0,-1 8 82,-3 3 0,2 8-154,-6 4 1,4-1 98,-3 1 1,0 0-307,0 3 0,-4 0 94,4-4 1,1-5-38,-2-6 0,5-4-85,0 1 0,-2-8 74,1-4 0,0-3-94,4 0 0,0-5-86,0 1-381,0-5 63,0 2 669,0-5 0,4-5 0,0-3 0,-1-2 0,-3-2 0</inkml:trace>
  <inkml:trace contextRef="#ctx0" brushRef="#br0" timeOffset="39">19507 13374 7889,'0'-18'379,"0"2"691,0 4-803,0 1 1,1 3 37,3 1-89,2 4 1,6 3-1,-1 8 0,1 7 107,-1 4-108,0 7-66,1 4 0,0 5 54,4 3 0,0 7-68,3 4 1,-1 2-209,-3-2 1,-1-5-49,5 1 1,-4-7-126,4 0 0,-3-2-119,3-2 1,-4-5 166,4-2 1,-5-3 120,1-1 0,-2-5-30,-2-3 1,1-2-146,-1-2 8,1-5 1,-5 3-682,1-5 171,-6 0 44,3-4 0,-10-1 710,-2-3 0,-3 3 0,-7-15 0,-1 4 0</inkml:trace>
  <inkml:trace contextRef="#ctx0" brushRef="#br0" timeOffset="40">19415 13888 8357,'6'-12'271,"1"1"0,3 5-103,2 2 1,4-1-104,3 1 1,3-1-29,1 1 1,0 3-171,-1-3 0,5 1-57,0 0 0,4 1-350,0-1 1,-2 0-524,1-1 1063,-4 3 0,2-9 0,-5 3 0</inkml:trace>
  <inkml:trace contextRef="#ctx0" brushRef="#br0" timeOffset="41">20032 13397 7847,'0'-12'0,"0"5"0,0-1 0,0 4 185,0-3 185,0 4 163,0-7 112,0 9-570,0-4 1,1 6 94,3 3 1,-2 7-83,1 8 1,2 8 51,-1 3 0,0 4-187,-4 5 0,4-3 26,0 6 0,1-5-91,-1 1 1,-2-4-131,6-3 140,-6 2 0,5-10 27,-4-1 1,0 0 91,5-7 0,-6 1-166,2-5 0,1 0 90,-1 1 1,1-6-139,-1-2 0,-3-2-107,3 2-253,-3-2 0,-2 3 117,-3-5 0,-2-2 440,-6-1 0,1-4 0,-1-4 0</inkml:trace>
  <inkml:trace contextRef="#ctx0" brushRef="#br0" timeOffset="42">19895 13465 7837,'0'-11'-259,"0"-1"240,0 1 1,0 3 167,0 1-168,0-1 1,4-3 112,0-1 0,3 5 65,-3-1 1,5 4-27,-1-3 0,2 3 15,1-4 1,1 4 6,-1-3 0,4 4-11,1-1 0,0-1-18,-1 2 0,-1-3-13,5 3 1,0 1 22,4-1 0,1 0-105,3-1 1,-3 3 108,3-3 1,-3 4-201,-1 4 0,-6 2 99,-1 6 1,-4-1-130,0 1 0,-2 0-14,-3 3 1,-1-1-4,-6 5 0,-7-3-63,-4 3 1,-2-4 24,-6 4 1,-4-1 0,-3 1 0,-5 1 32,4-5 1,-3 1 97,3-5 0,1 0-62,3 1 1,5-2 340,3-2-219,2 2 95,7-9 68,1 4 1,10-5-67,2 0 0,9 0 83,3 0 1,2 0-22,2 0 1,5 1-102,3 3 0,-2-3 5,1 3 1,-3 3-107,3 0 1,-4 2 91,0-1 0,-2 3-180,-1 1 1,-4-1-30,0 4 1,-5-1 99,1 1 1,-3 2-159,-4 2 0,-2 1 37,-2-5 1,-4 4-106,0-3 0,-7 3 38,-8-4 1,0 4 0,-8-4 1,1 0 95,-8-3 0,0-1 145,-5 1 1,5-5-53,-1 1 0,6-6-74,-2 2 0,7-2-49,1-2 1,9 0 62,-2 0 1,7 0-496,-2 0 369,4-6 0,-1 0-586,8-5 784,-3-1 0,15-4 0,-4-2 0</inkml:trace>
  <inkml:trace contextRef="#ctx0" brushRef="#br0" timeOffset="43">20626 13397 7865,'-4'-12'391,"0"1"-209,1-1 0,3 5-59,0-1 1,0 4 68,0-3 880,0 4-288,0-2-216,0 5 1,1 5-516,3 3 0,-3 7 58,3 4 1,-2 4 54,2 4 0,-3-2-131,3 5 1,-1 1 76,1 3 0,-3 0-114,3 1 0,-2-5 65,2 1 0,-3-5-182,3 5 0,-3-6-37,-1 2 1,2-4-66,1-4 0,-1 1 46,1-5 1,-1 0 104,-2-3 0,0-1 46,0 1 0,0-5-77,0 1 266,0-6-229,0 3 127,0-5 1,5 0 97,2 0 0,4 0-22,0 0 0,2 0-65,2 0 0,-1-3-58,5-1 0,-1-1 41,1 1 0,2 1-165,-2-4 0,7 4 99,0-1 0,1 2-63,-4-2 1,0 3-37,0-3 0,-1 3 40,1 1 1,-4 0-151,0 0 0,-5-1-26,1-3-801,-2 2 374,-1-3-1251,-6 5 1922,-1-5 0,-15-1 0,-3-5 0</inkml:trace>
  <inkml:trace contextRef="#ctx0" brushRef="#br0" timeOffset="44">21197 13385 7938,'0'-11'691,"0"3"-345,0 1 854,0-1-405,0 2-435,0 1 1,0 7-113,0 6 0,0 1-119,0 10 0,0 1-13,0 7 1,0 2-137,0 5 0,4-2-7,0 2 0,5-2 139,-2 6 0,3-4-215,2-3 0,-1 0 29,1-4 1,-1 0-158,0-5 1,1-4 58,-1-3 1,5-2 24,-1-1 1,1-1 137,0 0 1,-4 0-9,3-4 0,2-2 50,-2-5 0,2 4-76,-2 0 1,-2 0 38,2-4 1,-1 0-6,1 0 0,-2 0 24,2 0 1,-2-2-13,-2-1 0,0 1-162,1-2 0,-1-1-30,1 2 0,-1-2-488,1 1 112,-1 2 0,0-6-153,1 4 234,-6-5 1,-1 3 483,-5-6 0,0 1 0,0-1 0</inkml:trace>
  <inkml:trace contextRef="#ctx0" brushRef="#br0" timeOffset="45">21209 13682 7807,'11'-11'-147,"0"1"201,1 2 0,-1 3 280,1 5 0,0-4-74,4 0 0,-2-1-9,5 1 0,0 3-87,3-3 0,-3-1-114,1 1 1,-3-1-411,2 2 0,2 0 242,-6-5 1,0 5-555,-4-5 1,0 4 171,-4-3 500,-2-1 0,0-3 0,2-1 0</inkml:trace>
  <inkml:trace contextRef="#ctx0" brushRef="#br0" timeOffset="46">21197 13362 7893,'0'-11'393,"5"0"49,3-1 1,3 1-12,4-1 1,2 5-135,2-1 0,1 4 361,-4-3 0,4 4-223,-1-1 0,2-1 15,2 1 0,5 1-158,3 3 0,2 0-141,1 0 1,-1 0-215,-3 0 0,2 0 139,-5 0 0,-1 3-531,-3 1 0,-5 1 291,-3-1 1,-2-3-2299,-2 3 1762,-4 3 0,-4-5 700,-6 6 0,-14-6 0,-7 3 0</inkml:trace>
  <inkml:trace contextRef="#ctx0" brushRef="#br0" timeOffset="47">22191 13408 7815,'0'-8'116,"0"1"1,4 3 428,-1-4-489,1 1-22,-4 0 225,0-3 0,1 9 465,3-3-371,-2-2 108,3 5-411,-5-4-770,0 5 545,0 5 0,0-3-198,0 6 1,0-4-943,0 3 1315,0 1 0,5 3 0,1 1 0</inkml:trace>
  <inkml:trace contextRef="#ctx0" brushRef="#br0" timeOffset="48">22214 13728 7705,'0'6'62,"0"4"0,0-3 521,0 4 1,0-3-182,0-1 0,0-3-158,0 4 1,0-4 48,0 3 97,0-4-265,5 7 6,-4-9 0,5 4-1244,-2-5 704,-3 0 409,4 0 0,-10 5 0,-1 2 0</inkml:trace>
  <inkml:trace contextRef="#ctx0" brushRef="#br1" timeOffset="49">1809 16573 7927,'-11'0'755,"5"0"-317,1 0 678,5 0-947,5 0 0,-3 0 4,6 0 0,-4 0-98,3 0 0,-3 1-36,4 3 0,-1-3 65,5 3 1,-1-2-160,0-2 0,1 3 70,-1 1 1,5 0-33,-1-4 0,9 0 30,-1 0 1,2 0 29,-2 0 0,4 0-22,-1 0 1,5-4 15,-5 0 0,6 1-56,-1 3 0,-2 0 65,1 0 1,-3-4-81,3 0 0,-3 0 29,3 4 0,-3 0-7,3 0 0,-3 0 4,4 0 0,-5 0-8,5 0 1,-2 0 31,1 0 0,3 0-16,-2 0 1,2-4 68,1 0 1,-4 1-58,1 3 0,-4 0 60,3 0 1,-1-4-70,2 0 1,-2 0 1,-2 4 0,-3 0-7,2 0 1,2 0-4,-1 0 0,3 0-3,-3 0 1,3 0 12,-3 0 0,5 0-30,-2 0 1,3 0 20,2 0 0,-1-1 1,0-3 0,0 3 47,1-3 1,-1 3 6,0 1 0,5-1-40,3-3 0,-1 2 5,1-1 0,-2 0-114,2-1 0,1 3 67,-5-3 1,4 3-19,-4 1 1,0-4 40,-3 0 0,3 1-43,0 3 1,4 0 41,-4 0 1,5-4-4,-1 0 1,2-1-71,2 1 0,0 3 66,-1-3 0,1-1 68,0 1 0,-1-1-50,1 1 1,0 3 7,-1-3 0,-3-1 0,0 1 0,0 0 100,4 4 0,-1 0-81,1 0 1,-1-3 4,-4-1 1,3 0-3,-6 4 1,5-1 7,-1-3 0,-2 3-118,2-3 0,-4 1 100,4 0 1,-4 1-23,4-2 1,-1-1 6,0 2 1,-1-2-18,-6 1 1,0 2 20,1-1 1,-1 0 6,0-1 1,-3 3 26,-1-3 0,-6 3 91,-1 1 0,-1 0 61,-7 0 1,-4 0 17,-3 0 134,-1 0-277,0 0 1,-2 1-217,-5 3 1,-1-3-235,-3 3 0,-4-1-356,-7 0 0,1-1 734,-5 2 0,-5-3 0,-5-1 0</inkml:trace>
  <inkml:trace contextRef="#ctx0" brushRef="#br1" timeOffset="50">6446 16288 7908,'0'-12'676,"0"6"0,0-1 35,0 4-462,5 1 0,0-4 116,3 2 0,2 3-231,-2-3 0,2 3 95,1 1 1,5 0-206,-1 0 0,5 0 76,-1 0 1,3 0-144,1 0 1,-1 0 2,1 0 0,4 0 17,0 0 1,3-1-43,-3-3 0,-1 3-191,-3-3 0,-4 2-684,0 2 417,-5 0-800,3 0 661,-11 0 662,-1 0 0,-10 6 0,-1 0 0</inkml:trace>
  <inkml:trace contextRef="#ctx0" brushRef="#br1" timeOffset="51">6492 16482 7908,'0'11'103,"0"-5"1,1 0 138,3-6 0,-1 0 411,4 0 0,5 0-118,3 0 1,5 0 51,-1 0 0,8-2 306,3-2-521,3 3 0,-2-8-104,-1 6 0,1-3-60,3 3 0,-6 1-302,-5-1 0,-2 1 108,-6 2 1,1 0-2061,-5 0 1228,0 0 818,-4 0 0,-2 5 0,-5 2 0</inkml:trace>
  <inkml:trace contextRef="#ctx0" brushRef="#br1" timeOffset="52">12602 15077 7586,'-6'-11'189,"1"-1"524,5 6 170,0 1-214,0 5-477,0 5 1,1 2 59,3 9 1,-3 1-6,3 6 0,2 0-75,2 0 1,-2 5-58,2 2 0,-4 3 55,3 2 0,-1-1-31,2 0 0,1 2-129,-5 2 1,3-3 101,-3 3 0,5-3-170,-1-5 0,-2 2 36,2-6 0,-2 4-68,2-8 1,1 4-32,-6-7 0,5-1-38,-4 1 1,1-5-195,-1 1-366,-3-3-166,4 0 616,-5-6 0,-1-1-1290,-3-5 1559,-2 0 0,-11 0 0,-1 0 0</inkml:trace>
  <inkml:trace contextRef="#ctx0" brushRef="#br1" timeOffset="53">12476 15168 7832,'0'-11'0,"0"-4"296,0-1 0,0 1-14,0 4 0,6-1-276,1 1 1,3 0 114,2-1 0,-5 2 148,1 2 0,0-1-100,3 6 0,0-5-1,1 4 1,-1-1-43,1 1 0,4 3 41,3-3 1,3 2-184,1-2 1,3 3 34,1-3 1,0 4 16,-5 4 0,1 6 14,0 5 0,-4 4-170,0-4 1,-5 6 71,1-2 1,-7 6-32,-4 2 0,1-1-117,-1-3 0,-2 0 53,-6 0 0,-2 0-9,-5 0 0,-6-1 56,-2 1 0,-2-1-35,-2-3 0,-4 1-7,0-5 1,1 1-131,3-5 0,5-1 29,3-2 0,2-3-625,2-5 864,4 0 0,2-5 0,5-2 0</inkml:trace>
  <inkml:trace contextRef="#ctx0" brushRef="#br1" timeOffset="54">13287 14791 7877,'0'-6'2168,"0"1"-1729,0 0 192,0 4-245,0-4-189,0 15 0,-1-1 29,-3 10 0,-2 1 14,-6 7 1,0 2-40,-3 5 0,1 5 18,-5 3 0,1 3-147,-1 0 0,-2-3-33,6 0 0,0 4-306,4 3 1,-1 1 243,1-5 1,1 0-134,2-3 1,4 1 100,8-5 1,-1-4-101,4-3 1,-3-2 69,4 1 0,-1-2 49,5-5 1,-1 0 20,0 0 1,5-2 6,-1-2 0,0 2-1,-3-6 0,-1 0 195,0-3 0,2-1-82,2 0 1,-5-3-80,6 0 1,-6-2 11,5 2 0,-6-3-361,-1-5 134,-6 0-1305,8 0-37,-8 0 1532,3 0 0,0-5 0,1-2 0</inkml:trace>
  <inkml:trace contextRef="#ctx0" brushRef="#br1" timeOffset="55">13630 15157 7776,'-6'-5'0,"-1"2"356,3-4 113,-2-1-533,0 2 1,-1 1 92,4 5 1,-4 0 191,-4 0 0,3 0-29,1 0 1,-1 5-28,-3 2 1,2 9-43,-3 3 1,2 7-13,-9 5 0,1 2 29,-1 1 0,-1 4 24,5 0 1,0-2-124,3-2 1,2-5 82,2 9 0,3-10-105,5 3 1,2-6-45,1-2 0,4-4-106,4 0 1,6-9 100,2 1 0,7-7-69,5 0 0,0-3 66,0-1 0,2-4 3,-3 1 1,0-10 0,0 2 1,-5-7 23,2 3 0,-4-6-109,-4 2 0,1-2 104,-5-2 1,-3 0-9,-4 0 0,-6-5-9,2-2 1,-3-2-5,-1 2 1,-4-5-41,1 1 0,-6 0-75,1-4 0,-7 2-234,-4 2 1,-3 5 129,-1 2 1,0 7-173,1 1 1,-5 10 97,0 1 0,3 6-190,1 2 514,3 5 0,-13 6 0,4 7 0</inkml:trace>
  <inkml:trace contextRef="#ctx0" brushRef="#br1" timeOffset="56">13333 15385 7846,'0'7'0,"1"-2"215,3-5 1,-1 0 19,4 0 1,-3 1 180,4 3 1,1-3-113,6 3 0,-3-3 118,4-1 0,-2 0-172,1 0 0,1 0-40,3 0 1,3 0-212,-3 0 0,1 0 157,-1 0 1,3-4-515,-3 1 0,-1-1-85,1 4 1,-4-2-304,4-1 0,-5 1 746,1-1 0,-2-4 0,-2 1 0</inkml:trace>
  <inkml:trace contextRef="#ctx0" brushRef="#br1" timeOffset="57">14144 15283 7795,'-6'0'302,"0"0"730,6 0-742,6 0 0,0 0-113,5 0 1,2 0-10,2 0 1,-1-2-224,5-2 0,-1 3 91,1-3 0,3 3-14,-3 1 0,-2-4 17,2 1 0,-5-3-153,2 3 1,-4 1-353,0-1-477,-6 1-474,-1 2 1417,-5 0 0,-5-5 0,-1-1 0</inkml:trace>
  <inkml:trace contextRef="#ctx0" brushRef="#br1" timeOffset="58">14132 15420 7815,'0'6'109,"0"-1"1,6-5 19,1 0 0,5 0 220,3 0 0,-2-1 22,2-3 0,1 3-173,-1-3 0,4 1-252,-3 0 0,3 1 134,-4-2 0,4-1-401,-4 2 0,0-3-17,-3 3 0,-1 1-198,1-1 0,-2 0 536,-2-1 0,2 3 0,-4-4 0</inkml:trace>
  <inkml:trace contextRef="#ctx0" brushRef="#br1" timeOffset="59">14806 14997 8088,'-7'-6'454,"-1"2"776,6-2-369,-4 4-331,6-3-423,0 5 1,0 7 81,0 4 1,0 7 24,0 8 1,2 0-43,2 4 1,-3-3-3,3 3 1,-3 3-17,-1 2 1,0 1-113,0-5 0,0 1-85,0-2 0,0 2 57,0-6 1,0 5-20,0-5 0,0-3-60,0-4 0,0-1-162,0 1 1,0-2-201,0-6-218,0 0 5,0 1-254,0-1-645,0-4 782,0-2 757,0-5 0,0-5 0,0-2 0</inkml:trace>
  <inkml:trace contextRef="#ctx0" brushRef="#br1" timeOffset="60">14921 14734 7884,'0'-11'231,"0"3"626,0 1-509,0 4 1,1-2 171,3 5 203,-3 0-213,4 0-383,0 0 1,0 1 118,3 3 1,2 2-28,-3 6 0,5 1 17,3 2 0,-1 3 26,5 4 1,-4 1-99,4 0 1,-3 1 50,3 3 0,-5 1-98,1 2 1,-1 3 35,1-2 0,-4 2-172,1 1 0,-1 4 27,-3 0 0,-2 4-38,2-4 0,-4 4 26,3-4 0,-4 1-139,1-1 1,-3-5-113,-1 5 0,0-5 85,0 6 0,0-4-76,0-1 0,-1-3 30,-3-1 1,-1-4-36,-3 0 0,-2 1-29,2-4 1,-2 2-104,-1-6 0,-1-1 61,1 1 1,-4-5-110,-1 1 0,-4-6 431,1-1 0,-2-1 0,-2 5 0</inkml:trace>
  <inkml:trace contextRef="#ctx0" brushRef="#br1" timeOffset="61">7942 16390 9985,'8'0'476,"0"0"0,-5 0-258,5 0 1,0 0-26,3 0 0,0 2-105,1 1 1,-1-1 106,1 2 1,3-3-182,0-1 1,5 0 38,0 0 1,-1 0-52,3 0 1,0 0-49,8 0 0,1 0 1,3 0 1,0 0 73,1 0 1,-1 0-25,0 0 1,0 0-50,1 0 1,3-4 50,0 0 0,0 0-38,-4 4 1,0 0 43,1 0 0,-1 0 1,0 0 1,2 0 21,2 0 1,-1-3 8,5-1 0,-2 0-31,2 4 1,2-1-2,-2-3 1,3 3-113,0-3 1,0-1 71,-3 1 0,1-1-133,-5 1 1,4 3 82,-4-3 0,0 3 64,-4 1 1,-1 0 25,-2 0 0,2 0 99,-3 0 0,-1 0-118,2 0 1,-5 0 19,5 0 1,-2 0 3,1 0 1,3 0 7,-2 0 1,2-2-33,1-1 0,0 1 20,1-1 0,-2 0-43,-3-1 0,2 3 22,-5-3 1,3 2-5,-3-2 1,1 2 36,-2-1 1,-2 0 7,3-1 0,1 3-29,-1-3 0,0 3 3,0 1 0,-3 0-17,3 0 1,1-4 2,-2 0 1,6 1-3,-1 3 1,-2 0 4,1 0 0,-3 0-4,3 0 1,0 0 3,0 0 0,-2-4-3,-5 0 0,3 0 112,1 4 1,0-1-102,-4-3 0,-1 3 4,1-3 0,0 1-5,0 0 1,4 1 3,-1-1 0,5 0 50,-5-1 0,6 3 88,-2-3 1,3 2-144,2-2 0,-1 3-2,0-3 1,1 2 37,-1 2 1,3-3-8,-3-1 1,6-1-34,-5 1 1,2 3-1,-3-3 1,0-1-10,0 1 0,-3 0-8,-1 4 1,-3-4-9,3 1 1,-4-1 80,0 4 1,-2-4 3,-1 0 1,4 0-50,0 4 1,-1-3 7,-3-1 1,1 0 159,3 4 0,2-1-88,5-3 0,7 3 360,5-3 1,4-1-407,7 1 1,-5 0-533,-2 4 1,-2 0 487,2 0 0,2 0-52,5 0 1,4 0-163,0 0 1,-3 0 53,-1 0 1,-10 0 263,6 0 0,-3 0-142,3 0 0,4-1 430,0-3 0,-1 3-404,1-3 0,-5 3-301,-6 1 0,1-2 316,2-1 1,2 1 254,3-1 0,0 0-772,-4-1 1,-2 3 236,-6-3 1,-3 3 160,-5 1 1,1-4-20,-1 0 0,0-1 263,0 1 0,2 3-33,2-3 0,-3 3-60,4 1 0,-5-1-34,-4-3 0,-1 3-55,-2-3 1,-3 3 559,3 1 1,-3 0-325,-1 0 0,5-4 12,2 0 0,2 0-207,-2 4 1,3-1 3,-2-3 0,3 3 61,4-3 1,-2 3 61,2 1 1,-3-4 67,0 0 0,0 0-87,3 4 0,-2 0 70,2 0 0,-7 0-106,0 0 0,1 0 121,6 0 1,-1-1-91,4-3 0,-3 3-10,4-3 0,-1 3-52,1 1 0,-4 0-137,-8 0 1,2 0 184,-5 0 1,-1 0-32,-3 0 0,-5 0-92,-3 0 95,-2 5-184,-2-4-162,-4 4-61,-2-5 1,-7 0-193,-1 0 0,-9 0-481,-7 0 1,-4 0 1031,-3 0 0,-9-5 0,-5-1 0</inkml:trace>
  <inkml:trace contextRef="#ctx0" brushRef="#br1" timeOffset="62">12808 16699 7792,'0'-7'1352,"0"2"-588,0 5-351,0 5 0,0 3-111,0 7 1,0 3-17,0 5 1,0 2-116,0 6 1,0-1-69,0 8 0,0-1 100,0 1 0,3-5 3,1 5 0,4-9-153,-4 6 1,1-8 91,-1 4 1,1-9-368,2 0 0,2-3-44,-5 0 1,4-2-185,-5-6 0,5-3-179,-4 0 0,3-5-1269,-3 5 1898,0-5 0,1 2 0,1-5 0</inkml:trace>
  <inkml:trace contextRef="#ctx0" brushRef="#br1" timeOffset="63">12625 16847 7761,'-5'-11'0,"4"-4"105,-3-1 1,8-4 208,3 1 1,5 2-13,3 2 0,3-1-119,4 1 0,1-5 232,0 5 1,0 0-35,0 4 0,5 0-107,2 4 1,-1 1-88,2 2 0,3 2-1,4-1 1,2 1-133,-2 2 0,-5 5 44,5 3 1,-10 2-182,2 2 1,-6-1 72,-5 0 1,-2 1-116,-6-1 0,-3 5-113,-1-1 1,-4 1-240,1-1 1,-13-1 139,-6 5 0,-7 1-144,-5 2 0,-3-3 84,-8 0 1,-2-5 60,-1 2 1,-3-1-5,6-4 1,3 2 79,8-9 1,2 0 259,10-4 0,-1 0 0,5 0 0</inkml:trace>
  <inkml:trace contextRef="#ctx0" brushRef="#br1" timeOffset="64">13596 16482 7759,'-8'-4'252,"0"0"-143,6 0 389,-3 4 1,4 0 366,-3 0-418,3 0 0,-10 5-136,4 3 1,0 3 40,0 5 1,-2 1-154,-6 6 1,1 1 12,-5 3 1,3 3-120,-3 9 1,4-3 68,-4 6 1,4-2-148,-4 5 1,5-2-25,-1 7 0,2-1-175,2-3 0,3 1 107,0-9 1,6 3-102,-2-7 0,7 1 8,0-8 1,8 0-86,0-4 1,2-2 67,6-2 0,-2-2 116,2-6 1,2 1 109,-6-1 0,5-3-12,-1-1 1,-2-4 68,-2 1 1,-2 1-253,-2-2-537,1 1 202,-1 1 0,-5-2-1233,-2 4 1724,-3-4 0,5 2 0,0-5 0</inkml:trace>
  <inkml:trace contextRef="#ctx0" brushRef="#br1" timeOffset="65">13915 16881 7781,'-5'-11'872,"0"-4"109,-2 0 0,2-6-2530,5 2 265,0 3 810,0-1 912,0 6-215,-5-1 0,2 6 279,-5 2 0,6 4-163,-2 4 1,-2 4-156,-2 7 1,-2 4 53,-1 8 1,-1 2-67,1 5 0,-1 0-4,1 1 0,5 0-132,2 3 1,2-6-244,2 2 1,0-3 92,0-1 0,6-3-163,1-8 1,5-3 62,3-4 0,4-2 94,7-3 0,-1-1 261,1-6 1,2-2-92,-1-2 1,1-2 56,-2-5 1,-2-2 58,3-2 0,-7 1 163,-1-5 0,-6 4-88,-1-5 0,-2 3-58,-6-2 1,-1-7-248,-3 3 0,0-2 79,0 2 0,-1-5-281,-3-2 1,-2-2 122,-6 2 0,-3-3-409,0 2 1,-1 3 123,0 2 0,2 3-38,-5 4 1,0 2-6,-4 6 0,1 5 471,-1 2 0,0 2 0,0 2 0</inkml:trace>
  <inkml:trace contextRef="#ctx0" brushRef="#br1" timeOffset="66">13744 17030 8460,'12'5'635,"-1"-4"-484,0 3 0,1-3 171,-1-1 1,2 0-47,2 0 1,3-3-88,5-1 0,0-4-259,-1 4 1,3-3-44,1 3 0,-2-4-50,3 4 0,-3-3-21,-1 3 1,0-4-287,0 5 0,-6-5 470,-1 4 0,1-5 0,1 3 0</inkml:trace>
  <inkml:trace contextRef="#ctx0" brushRef="#br1" timeOffset="67">14452 16824 8108,'-6'0'1688,"1"0"-1308,5 0-215,5 0 0,5 0-132,5 0 1,4 0 137,-3 0 1,4-3-167,-1-1 1,2-4-70,2 4 0,-1-1-195,-3 1 0,1 3-66,-5-3 1,4-1-236,-3 1 0,-5 1 202,-3 3 358,-6 0 0,3 0 0,-5 0 0</inkml:trace>
  <inkml:trace contextRef="#ctx0" brushRef="#br1" timeOffset="68">14372 17041 7760,'8'0'578,"0"0"1,0 0-55,8 0 1,-2 0-167,5 0 1,0-3-54,4-1 1,4-4-418,4 4 0,2-3 125,1 3 0,-3-1-462,-1 1 0,-1 3 129,2-3 1,-3 3-25,-6 1 1,0-4 343,-3 0 0,3 0 0,-5 4 0</inkml:trace>
  <inkml:trace contextRef="#ctx0" brushRef="#br1" timeOffset="69">15069 16767 7746,'0'-11'0,"-4"-1"0,0 1 0,1 0 510,3-1-296,0 1 0,-2 3 1073,-2 0-869,3 6 1,-5-3-64,2 5 1,2 0-189,-6 0 1,0 6-94,-3 6 1,-1 4 84,1 7 0,-4 2-72,0 6 0,-1-5 83,5 9 0,3-7-97,1 2 1,4-1-142,-1 2 0,3 0 21,1-4 1,5-1-368,3-7 0,6 1 115,1-5 0,9-1-28,-1-6 1,7 1 98,1-6 1,-2 1 62,1-4 1,0-1 60,0-3 0,2 2-6,-6-6 1,1 0 174,-4-3 0,-1-4-19,-3-1 0,1 0 242,-5 1 0,-5 1-88,-6-5 1,-3 0 22,-1-4 0,-1 0-208,-3 0 1,-7-4-149,-8 1 0,-4-5-93,-4 5 0,-2-1-310,-5 4 0,-4 5 58,0 3 0,0 8 174,3 3 1,5 3-644,0 1 947,9 0 0,-5 0 0,8 0 0</inkml:trace>
  <inkml:trace contextRef="#ctx0" brushRef="#br1" timeOffset="70">15377 16379 7837,'0'-6'1279,"0"1"0,2 5-967,1 0 1,0 0 159,5 0 1,-1 1-61,5 3 1,0 3-143,4 8 1,-4-1-59,3 5 1,2-3-27,-2 3 1,4 4 44,-4 3 1,4 6 26,-3-2 0,0 3-29,-1 2 0,-2 0-19,2 3 0,-6-2-229,-1 2 1,-4-6 36,3-2 1,-3 0-338,4 5 0,-6-5 123,2 1 1,-3-5-43,-1 5 1,0-5-29,0 5 1,-1-6-133,-3 2 1,-2-3 69,-6-1 1,-3-2-102,0-2 1,-5 2-445,1-6 0,-3 0 873,-1-3 0,-5 4 0,-1 2 0</inkml:trace>
  <inkml:trace contextRef="#ctx0" brushRef="#br2" timeOffset="71">16325 16756 7666,'7'0'491,"-2"0"-163,-5 0 0,-5 0 79,-3 0-155,3 0-196,0 0 78,5 0 0,5 0-202,3 0 0,3-5 7,4-3 0,3-2-38,5-1 1,1-2 108,3-2 0,2 1-16,5-5 1,-1 1 168,-3-1 0,3-7-87,-2 4 1,1 0-1,-2 3 1,2-3-3,-6 0 1,1-4-26,-4 7 1,-5 1-49,-3-1 1,-4 5-117,-3-1 1,1 3 56,-5 0 0,3 1-18,-3-1-35,0 6 69,-4-4-280,5 8 155,-4-8-100,4 9 151,-5-4 0,2 5-94,1 0-68,-1 0-20,3 0-448,-5 0 649,-5 0 1,2 0-75,-4 0 0,3-1 10,-4-3 156,0 3 10,-3-4 344,0-1 360,-1 5-348,1-4 521,-1 5-283,1 0 262,5 0-186,1 0-399,5 0 0,5 0-36,2 0 1,0 1-15,0 3 1,5-3-41,3 3 0,1-2-79,0-2 0,-4 0-112,3 0 0,2 0 46,-2 0 1,6 3-83,-2 1 0,-2 0 49,2-4 1,-9 4 63,2 0-76,-3 4-82,-3-1 0,-2 4 16,-8 1 1,-3-1 53,-9 1 1,-1 0-192,-6 3 0,1-2 63,3 2 0,-1-6-1444,5-1 1588,-1-6 0,5 3 0,-1-5 0</inkml:trace>
  <inkml:trace contextRef="#ctx0" brushRef="#br2" timeOffset="72">16222 15317 8039,'-6'0'880,"1"0"1,6 0-494,3 0-270,-3 0 0,6 0 18,-3 0 1,2 0-2,5 0 0,1 1 20,-1 3 1,1-2-164,-1 6 0,2-4 22,2 3 1,-1 0 113,5 0 0,0 4-54,4-4 1,3 3 10,1 2 0,0 0 19,-4 4 0,-1-4-31,1 4 1,-4 1-1,0 2 0,0-1 35,4 1 0,-1-1-24,-3 1 0,2 3-58,-2-3 0,-2-2 62,-2 2 0,2-3-125,-2 3 1,1-4 2,0 4 1,-5-5 27,0 1 0,1-2 34,-5-2 1,2 1-9,-1-1 0,1 0 3,-5 1 1,-1-4-11,-3-1 1,4 1-126,0 3 0,0-3 132,-4-1 0,0-3-544,0 4 143,0-6-69,0 8 215,0-8 0,1 3-88,3-5 73,-3 0 24,4 0-449,-5 0 344,-5 0 140,4 0 1,-8-1 40,5-3 162,-5 2-83,3-8 0,-5 8 141,-1-6 1,5 6 8,-1-2-144,0-2 1,-3 4 152,0-2 0,-1-1-96,1 2 108,4-1-29,-3 4 3,9 0 48,-4 0 1191,5 0-857,-5 0-130,4-5 47,-5 3-168,1-3-131,4 5 20,-4 0 0,6 0-141,3 0 0,-1 0 251,4 0 0,-3 4-124,4 0 1,-1 1-3,5-1 1,-1 1 11,1 3 1,-2 2-82,-3-3 1,3 2 49,-2-1 0,2 2-100,2-2 0,0 2 76,4 1 0,-4-3-117,3-1 0,-1-3-4,2 4 0,-7-6 110,2 2-41,-2 2 0,-2-4 29,1 2 0,-5-2 15,0 2 97,-1-3 63,-2 4 1,0-6-50,0-3 1,0 2 186,0-6 1,0 4 6,0-3 0,-2-1-128,-1-3 1,1-2 44,-1-2 1,0 2-83,-1-2 0,3 1-36,-3-1 0,-1 1-116,1-5 1,0 5-254,4-2 0,-3 7-105,-1 2 1,0 3-895,4-4-180,-5 6 0,2-3 1418,-4 5 0,4 5 0,-2 1 0</inkml:trace>
  <inkml:trace contextRef="#ctx0" brushRef="#br2" timeOffset="73">17559 15808 7777,'0'-6'328,"0"-1"-14,0 3-8,0 3 207,0-4 25,0 5-381,0 5 1,0 1 46,0 6 1,0 4 27,0 3 1,4 4-54,-1 4 1,5 2-177,-4 5 1,0 1 26,-4-1 1,3-4-146,1 1 1,0-5-55,-4 5 0,1-6 102,3 2 1,-3-7-58,3-1 1,-3-3 61,-1 3 1,0-6-7,0 3 1,4-7-12,0-2 0,0-3-252,-4 4-35,0-6-399,0 3 572,0-5 1,-5-5-1,-2-1 1</inkml:trace>
  <inkml:trace contextRef="#ctx0" brushRef="#br2" timeOffset="74">17456 15876 7789,'0'-11'0,"0"0"44,0-1 1,5 5-1,3-1 1,2 0 129,1-3 0,2 3 272,2 1 1,3 3-161,5-4 1,0 6 33,-1-2 0,3 3-405,1 1 75,-2 0 0,4 0 77,-5 0 0,0 1-57,0 3 1,0-2-114,-1 6 1,-4-2 55,-3 2 0,1 2-162,-5-2 0,2 2-30,-9 1 0,-1 1-4,-3-1 1,-1 0 146,-3 1 0,-7 3 27,-8 0 0,-8 2 1,-3-2 1,-1-2 8,-3 2 0,2 1 47,-6 0 1,4-1-60,3-4 0,4 1 119,4-1 0,6-3-212,6-1-2,-1-4 0,12 2-50,0-5 1,7 0 215,8 0 0,8 0 0,6 0 0</inkml:trace>
  <inkml:trace contextRef="#ctx0" brushRef="#br2" timeOffset="75">18118 15819 7832,'0'-11'0,"0"3"570,0 1-305,0-1 0,0 0 444,0 1-146,0 4 1,2-2 331,1 5-564,-1 0 0,3 1-135,-5 3 0,0 8-44,0 7 1,0 2-1,0 2 0,4 4-14,-1-1 0,1 6-174,-4-1 0,0 2-159,0 1 1,0-1 112,0-3 0,0 2-225,0-5 1,0-1 150,0-3 1,1-1-38,3-3 1,-2-3-14,1-4 1,4-1-53,0 1 0,-2-5-232,-1 1-149,3-6-127,-6 3 206,4-5 1,-5-1 559,0-3 0,-5-2 0,-2-5 0</inkml:trace>
  <inkml:trace contextRef="#ctx0" brushRef="#br2" timeOffset="76">18598 15899 7813,'0'-11'0,"0"-1"-105,0 1 0,-1 1 175,-3 2 1,3-2 217,-3 2 0,1 2 30,0-1 1,0 3 227,-5-4 1,5 4 18,-5-3-395,0 4 0,-3-2-145,0 5 0,-1 0 72,1 0 0,-1 5-96,1 3 0,-1 2-32,1 1 0,-4 7-58,0 5 1,-5 1 71,5 6 1,-4 1 2,4 3 0,0-1-87,3-2 0,2 0 39,3-4 1,2 3-163,5-3 0,0-1 33,0-7 1,0 1-26,0-5 1,5-1 152,2-6 0,8 1 40,4-6 1,3 1-22,1-4 0,0 0 10,0 0 1,1-1-6,2-3 0,-2 2 5,3-6 1,-4 2-250,-4-2 1,-1-1 73,-3 5 0,-4-5-519,1 2 728,-1 2 0,-4-5 0,4 3 0</inkml:trace>
  <inkml:trace contextRef="#ctx0" brushRef="#br2" timeOffset="77">18849 15899 7818,'0'-11'0,"0"-4"230,0-1 0,5-3 405,3 4 1,-2 0 218,2 3-12,-6 6 100,4 1-618,-6 0 1,0 9-275,0 0 0,0 8 131,0 4 1,1 8-155,3-2 0,-3 9 3,3-1 1,-3 3-116,-1 2 1,0-5 107,0 1 0,0-2 72,0 1 0,0-2-242,0-5 1,0-5 10,0-3 0,0-2 136,0-2 0,0-3-129,0-1-88,0-4 0,1 2 91,3-5 126,-3 0 0,9-5 0,-3-2 0</inkml:trace>
  <inkml:trace contextRef="#ctx0" brushRef="#br2" timeOffset="78">19055 15899 7818,'7'-4'292,"1"1"0,-4-6-71,4 1 0,-5 2 690,5-2-33,-6 6-103,4-3-335,-6 5 27,0 0-456,0 10 1,-2-1 70,-2 10 1,-2 0-139,-5 4 0,-2-1-38,-2 1 1,1 1-72,-5 3 0,5-3 102,-1 3 0,2-4-47,2-4 1,0 1 19,4-5 1,-2 4-26,5-4 57,0 1 1,4-5-1,0 0 140,0-4 0,2 2-6,1-5 0,4 1 153,4-2 1,2-1-86,2 1 1,-1-1-27,5-2 0,-1 0-72,1 0 1,1 0 31,-5 0 0,4 0-304,-3 0 1,-1 0 95,-4 0 1,1 0-939,-1 0 0,-3 0 1068,-1 0 0,-4 5 0,2 1 0</inkml:trace>
  <inkml:trace contextRef="#ctx0" brushRef="#br2" timeOffset="79">19672 15842 7829,'0'-11'994,"0"4"-281,0-3 92,-5 9-186,3-4-126,-3 5-300,5 0 0,0 5-26,0 3 0,4 3-20,0 4 0,0 3 26,-4 5 0,1 0-267,3 0 1,-3 3 97,3 1 1,-3 3-216,-1-3 1,0 3 80,0-3 0,0 0-27,0-4 1,0-4 23,0 0 0,0-2-64,0 2 1,0-2 102,0-6 1,0-3 73,0 0 0,0-5 152,0 5 0,1-6 18,3 2 96,-3-2-106,4-2 30,-5 0 1,6 0-171,1 0 1,7 0-18,1 0 0,9-2-7,-1-2 0,3 3 37,-4-3 1,5 3-155,0 1 0,-1 0 13,-3 0 1,0 0-64,0 0 0,-5 0 20,-3 0 0,-2 0-424,-2 0-318,0 0-493,-4 0 1406,-2 0 0,-5 0 0,0 0 0</inkml:trace>
  <inkml:trace contextRef="#ctx0" brushRef="#br2" timeOffset="80">20197 15842 7863,'6'-11'0,"1"1"-2,-4 2 1,-1-2 153,2 2 693,2-2-158,-5-1 125,4 4-11,-5 2-379,0 5 0,1 9-368,3 3 1,-2 8 72,1 3 0,-1 1-105,-2 6 0,0 1-4,0 3 1,0 0-144,0 0 1,0-3-1,0-1 0,-4-3-114,0 3 1,0-4-3,4 1 1,-1-7 75,-3-1 0,3-5-203,-3 1 1,3-6-465,1-1-380,0-6 185,0 3 1027,0-5 0,-5-5 0,-2-1 0</inkml:trace>
  <inkml:trace contextRef="#ctx0" brushRef="#br2" timeOffset="81">20197 15831 7861,'4'-12'0,"0"1"0,-1-1 171,-3 1 0,4 3 662,0 1 238,5 4-680,-3-2 1,6 5 16,-1 0 0,0 5-166,1 3 0,3 7-213,0 4 1,4 8 148,-3 3 1,-1 3-316,-4 2 1,4 3 37,1 0 1,0 0 48,-1-4 1,-2-5-67,2-2 0,-1-3-88,2-1 0,-8-5 56,4-3 1,-3-3-11,2 0-484,1-1 142,-1 1-312,-5-1 374,5-5 438,-10 0 0,-1-6 0,-7 0 0</inkml:trace>
  <inkml:trace contextRef="#ctx0" brushRef="#br2" timeOffset="82">20231 16173 7733,'-6'0'388,"1"-5"-136,5 4 0,5-8 168,2 5-340,4 1 1,1 3 15,4 0 0,-2-2 5,5-2 1,-4 3-65,4-3 1,-4 3-131,4 1 0,-5-4-260,1 0 0,2-1 205,-2 2 0,0 1-395,-3-1 0,-1-3 543,0 3 0,1-6 0,-1 2 0</inkml:trace>
  <inkml:trace contextRef="#ctx0" brushRef="#br2" timeOffset="83">20620 15876 7843,'0'-11'461,"0"0"742,0-1-312,0 6-247,0 1-420,5 5 1,0 5-124,2 2 1,2 5 57,-5 3 0,4 3-143,-5 5 0,1 3 31,-4 1 0,0 7 95,0-3 1,0 4-310,0-4 1,0 0-52,0 0 0,0-3-180,0-5 1,0-2 112,0-2 1,4-2-31,0-6 0,1-1-273,-1-2-134,-3 2 319,9-9 0,-7 4-137,4-5 540,-4-5 0,2-1 0,-5-5 0</inkml:trace>
  <inkml:trace contextRef="#ctx0" brushRef="#br2" timeOffset="84">20562 15831 7793,'0'-17'0,"6"5"107,1-4 1,3 4 180,2 0 0,-1 5 242,1-1 0,0 2-159,3-2 0,3 2-136,5 2 0,-4 3-10,0-3 0,-4 3-304,4 1 0,-5 1-23,2 3 0,-4-2-23,0 6 0,-1-1 78,1 5 0,-5 0-159,1 4 1,-6-2-86,2 5 0,-3-4 121,-1 4 0,0-1-71,0 1 0,-5 2 35,-2-2 0,-3-1-30,-2 1 0,-3 0 140,0 4 0,-1 0 83,5 0 1,3-4 182,1 0 0,-1-4-83,-3 4 0,3-5 145,1 1 1,3-2-83,-4-2 0,6 1 206,-2-1 1,2 1-105,2-1 1,0-3 0,0-1 1,2 1-97,2 3 0,2-3-14,5 0 0,2-2-149,2 1 0,2 2-249,2-5 1,2 0-426,-2-4 1,-1 0 338,1 0 1,-4 0 340,4 0 0,0 0 0,4 0 0</inkml:trace>
  <inkml:trace contextRef="#ctx0" brushRef="#br2" timeOffset="85">21282 15796 7821,'-6'-1'708,"2"-3"-381,3-2 1,-1 0-99,-2 2 0,2 1-7,-6 0 1,4 1-14,-3-2 0,-5 4-32,-3 4 0,-5 3-89,1 4 0,-3 6 85,-1 2 0,-1 6-58,-2 2 0,2 3-187,-3-3 0,3 4 22,1 0 1,4 2-90,0 1 1,5-5-38,-1-2 1,6 1-45,1-1 1,6-1 26,-2-3 1,4-4-98,4 0 1,6-5 89,5 1 1,5-6 104,-1-1 0,7-6-15,0 2 1,5-3-14,-4-1 0,3 0 28,-3 0 0,3-1 54,-3-3 0,-1-1 17,-3-2 1,-4-4 21,0 4 0,-6-3 165,-2-2 0,0 5-47,-8-1 0,1 0 123,-4-3 0,0 0-56,0-1 0,-1 1-23,-3-1 0,-2 5-39,-6-1 0,-4 6-127,-3-2 1,-3 3-168,-1 1 1,4 0 43,0 0 0,4 0-188,-4 0 0,5 0-339,-1 0 1,3 1 655,5 3 0,-3-3 0,3 4 0</inkml:trace>
  <inkml:trace contextRef="#ctx0" brushRef="#br2" timeOffset="86">21533 15899 7833,'-6'-18'516,"1"6"-214,5 4 80,0 6-59,0-3 1139,0 5-1407,0 5 0,0 1-31,0 5 0,-5 2 10,-3 2 0,-1 3 79,2 5 1,-4 4-117,4-1 0,-3 5 16,-2-5 1,6 5-28,2-5 1,-1 1-45,1-4 1,2-1-98,5-3 0,1 1 23,8-5 1,-2-3 126,9-5 0,0-3-93,4 4 0,1-6 61,3 2 1,-3-3-189,2-1 0,-2 0 16,-1 0 0,-1-4 30,-3 1 1,-3-3 54,-4 3 1,-1 1-142,1-1 19,-6-4 1,-1 1-415,-5-6 660,-10 6 0,-3-9 0,-10 2 0</inkml:trace>
  <inkml:trace contextRef="#ctx0" brushRef="#br2" timeOffset="87">21339 16185 7739,'0'-7'1018,"6"-3"-926,6 3 1,1 0-129,6 0 0,0 4 235,3-1 0,1-1-49,0 1 0,4-3-169,-1 3 0,2-4 79,-1 5 0,-3-2-480,3 1 0,-7 2-5,-1-1 0,-5-2-762,1 1 1187,-2-5 0,-2-2 0,1-7 0</inkml:trace>
  <inkml:trace contextRef="#ctx0" brushRef="#br2" timeOffset="88">21476 15876 7965,'-6'-1'312,"2"-3"1,4-1-313,4-2 0,6-3 11,5 2 0,5 2-1,-1-2 0,3 2 401,1-2-226,0 3 1,0 5-118,-1 0 1,5 0-43,0 0 0,-2 0 124,-6 0 0,1 0-83,-4 0 1,-1 0 85,-4 0 0,1 0 67,-1 0 162,1 0-287,-1 0 1,-3 1 26,-1 3 0,-3-1-56,4 4 0,-5-3-25,5 4 1,-4 0-42,3 8 0,-3 1 40,4 6 1,-6 1-79,2 3 1,-2-2 55,-2 6 1,0-2-97,0 2 1,0 0-9,0-4 1,0 0-171,0-5 1,0 0 58,0-3 1,0 1-123,0-4 0,0-5-120,0-3 0,0-5-134,0 5-343,0-6 170,0 4 746,0-6 0,0-11 0,0-1 0</inkml:trace>
  <inkml:trace contextRef="#ctx0" brushRef="#br2" timeOffset="89">21864 15831 7757,'0'-17'432,"0"3"126,0-5 1,2 5-214,1-1 1,4 2-102,4 2 0,-3 1 120,-1 2-213,6 3 1,0 1 10,2 0 1,2 1-54,-2 3 0,5 3-27,-1 1 1,-1 5-186,1-1 1,-5 2-63,1 1 1,2 5 128,-2-1 0,-1 0-158,-7-4 0,2 1 73,-5-1 1,0 1-102,-4-1 1,0 1 65,0-1 0,-1 4 71,-3 0 0,-2 4 19,-6-3 1,-4 0-17,-3-1 0,-3-1-5,-1 5 1,2-1 21,2 1 1,-2 2 152,6-6 0,4 4-88,3-4 0,5 4 185,0-4 1,1 1 63,2-5 1,2 0 56,1 1 1,4-1-100,4 1 1,2-5 52,2 1 0,2-4-132,2 3 0,2-4 31,-2 1 1,2-3-459,-2-1 0,-2 0-196,-1 0 0,-4 0-1376,3 0 1871,-7 0 0,2-5 0,-3-2 0</inkml:trace>
  <inkml:trace contextRef="#ctx0" brushRef="#br2" timeOffset="90">22652 15831 7838,'-6'-5'227,"1"2"317,5-4 21,0 4-161,0-2 0,0 4 168,0-3-98,0 3-276,0-5 0,0 8 26,0 2 1,-5 2-87,-3 5 0,2 6 72,-2 2 1,1 2-182,-5 2 1,1 4-7,-1 0 0,2 0-140,3 0 0,-2-3 95,5 3 0,0-3-58,4-1 1,0 0-35,0 0 1,4-4-90,0 0 0,9-5-36,-2 1 0,8-3 66,0 0 1,3-6 85,0-2 1,6-3-1,3-1 0,1-1 0,-2-3 0,2-2-30,-6-6 0,1-3 1,-4 0 0,-5-4 55,-3 4 1,-8-6 2,-3 2 0,-2-3 107,-2-5 0,-2-1-77,-2-2 0,-6-2 37,-5 5 0,-6-7-58,-2 3 0,-1-3-265,-7 8 0,1 4-19,-5 7 1,2 3-64,3 5 1,-2 2 139,6 5 1,3 5-227,4 2 482,5 3 0,-3 7 0,6 1 0</inkml:trace>
  <inkml:trace contextRef="#ctx0" brushRef="#br2" timeOffset="91">22972 15796 10744,'7'7'344,"-4"4"1,-1 2-247,-2 6 1,0 4-11,0 3 0,0 6 94,0-1 0,-2-2-148,-1 1 1,1-3-83,-2 3 0,3-4-147,1 0 1,0-5 164,0-2 1,0-5-79,0 1 1,0-2-197,0-2 98,0-5-10,0-1 1,1-5-115,3 0 163,-2 0 0,3-5 53,-5-2 1,-2-7-113,-1-1 1,1-2 230,-2 2 1,2 1 186,-2-5 1,2 0 179,-6-4 0,5 0-184,0 0 0,1 0 112,2 1 0,0 3-71,0 0 0,0 8-58,0 0 0,0 6-52,0-3-125,0 6 1,5 2 30,3 7 0,2 5-153,2 3 1,0 3-64,4 5 1,-4 1 126,3 2 0,2-1-107,-2 1 1,2-2 29,-2-1 1,-2 0 53,2 0 1,-2-5 29,-2-3 0,4-4 46,0-3 0,1 1 23,-5-5 1,-3-1 135,-1-3 0,-3 0-52,4 0 0,-6-1 107,2-3 1,-3-2 51,-1-6 0,0-3-55,0 0 0,0-5 72,0 1 0,0-3 13,0-1 1,-3 0 23,-1 1 1,-1-3-138,1-1 1,3 0 8,-3-4 0,-1 5-119,1-2 1,0 3-274,4 1 1,-4 5-1278,0 3 800,1 2-1690,-2 2 1448,3 5 0,-4 2-541,2 8 1471,3 2 0,-9 5 0,3 1 0</inkml:trace>
  <inkml:trace contextRef="#ctx0" brushRef="#br2" timeOffset="92">23349 15876 7996,'5'-6'1824,"-4"2"-1345,3 8 1,1-1-190,-1 4 0,4 2-28,-4 6 0,-1 3-103,-3 5 1,0 0-18,0 0 0,0 1-168,0 2 0,-1 0-33,-3 4 1,3-3-73,-3 3 0,3-4 27,1 0 1,0-3-193,0-4 1,0 2-59,0-6 149,5 0 1,1-5 160,6-2 1,3 1-13,0-6 1,2 1 42,-2-4 1,-1 0-54,5 0 1,-5 0-178,1 0 0,2-1 50,-2-3 0,0 3-72,-3-3 1,-2-2 43,-3-2 1,2 2-214,-5-2 0,0 4-599,-4-3 1033,0-1 0,-5-3 0,-2-1 0</inkml:trace>
  <inkml:trace contextRef="#ctx0" brushRef="#br2" timeOffset="93">23349 16151 8581,'0'-12'1494,"5"6"-1184,3 2 0,-2 1-259,2 0 1,-1 1-32,5-1 1,4 1 51,3 2 0,-1-1-252,1-3 0,-4 3 167,4-3 0,-3 3-378,3 1 51,-5 0 1,2-1-1014,-4-3 771,-6 2 582,-1-8 0,-15 4 0,-3-5 0</inkml:trace>
  <inkml:trace contextRef="#ctx0" brushRef="#br2" timeOffset="94">23303 15865 8797,'12'-11'398,"1"3"-43,2 0 1,-1 2 13,5-2 0,-3 0-4,7 4 1,-6-4-204,5 4 0,-1 0-15,2 4 1,-4 0 130,0 0-278,-10 0 0,6-5 0,-9-1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2T01:27:30.47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2318 15361 7895,'0'-6'-83,"0"1"409,0 5-113,0-5 0,-1 3 143,-3-2-181,3 3 0,-5 0-91,2-3-26,3 3 0,-6-4 97,4 5 65,1 0-121,-3 0 1,4 0-7,-3 0 1,3 1-14,-3 3 0,3-2-91,1 6 0,0 1 96,0 6 1,0-2-19,0 2 1,0 3-79,0 1 80,0-3-18,0 6 1,0-3 0,0 8 97,0 3-85,5 3 1,-4-1 23,3 2 0,-3-2-22,-1 6 1,0-3 8,0 0 1,4-2-6,0-3 1,3 3 2,-3-2 1,4-2 16,-4 1-36,5-4 1,-7 3-28,6-3 0,-6-1 67,2 1-78,-3-2 1,-1-1-85,0 0 0,0-1 69,0-3 0,-1 2-104,-3-2 0,2-2 55,-6-2 0,4-2-22,-3-2 1,0 0-422,0 1 282,-3-6 0,3 3-310,-4-5 1,-1 1 25,1-1 116,-1-3 0,1 4-211,0-5 1,-1-4 116,1 0 0,-4-6 471,-1-1 0,-4-6 0,2-5 0</inkml:trace>
  <inkml:trace contextRef="#ctx0" brushRef="#br0" timeOffset="1">2010 16012 9094,'8'0'205,"-1"0"1,1 0 21,3 0 1,2 0 179,2 0 0,3 0-172,5 0 0,5 0 0,2 0 0,3 0 275,1 0-348,-4 0 1,3-4 0,-3 0 53,-2-4 54,5 1-256,-14 1 1,6-3-140,-9 5 0,-1-1-416,-4 1-887,-4 3 792,3-4 0,-10 5 636,0 0 0,-5-5 0,-7-1 0</inkml:trace>
  <inkml:trace contextRef="#ctx0" brushRef="#br0" timeOffset="2">2821 15978 6806,'-5'-7'1166,"4"2"-988,-10 5 0,9 0-31,-6 0 0,4 0-92,-3 0-68,-1 0 114,2 0 0,-4 4-83,2 0 96,-7 5-56,2-3 0,-3 6 24,4-1 1,1 0-17,-1 1 1,1-1-26,0 1 0,0 3-13,4 0 0,-2 2 4,5-2 0,0-1-174,4 5 62,0 0 0,0 3-122,0-3 85,0 2 0,4-7 78,0 5 1,5-5-122,-2 1 1,4-2 76,0-2 0,0-3-13,1 0 1,3-6 83,0 2 1,4-3 4,-3-1 1,4 0 48,-1 0-80,3-5 7,0-1 0,0-4 180,-3 2-159,3-7 32,-10 7 1,9-8 87,-6 4 0,-4-3-60,-3 0 0,-6-4 103,2 4 1,1-6-129,-1 2 1,-1 1 3,-7-1 1,-3 4-79,-4-4 98,0 5-12,-6-2 0,4 4-501,-2 1 303,-3 5 1,2-3-490,-3 5 424,-3 0 1,10 4-94,-4 0 0,0 1 319,1 3 0,-6 2 0,4 6 0</inkml:trace>
  <inkml:trace contextRef="#ctx0" brushRef="#br0" timeOffset="3">2593 16161 7811,'11'0'-2,"-5"0"1,4 0 47,-2 0 0,2 0 182,2 0 1,-1 0 233,0 0 1,1 0 133,-1 0-147,6 0-263,-4 0 0,7 0 30,-5 0 0,5 0-46,-1 0 0,3 0 25,1 0 1,-4 0-86,0 0 0,-5-2-171,1-2 1,-2 3-102,-2-3 1,1-1-881,-1 1-823,-5 1 1865,-1-2 0,-5 3 0,0-3 0</inkml:trace>
  <inkml:trace contextRef="#ctx0" brushRef="#br0" timeOffset="4">3129 15932 7878,'-5'-6'-873,"4"-4"1134,-4 8 1,4-7 297,-3 6-182,3-1-52,-5 4 173,6 0 0,0 5-370,0 3 0,0 2 13,0 1 0,0 2-165,0 2 41,0 3-14,6 5 0,-4 1-82,6 2 37,-6-1 1,7 7 12,-5-1 1,1 1 48,-1-2 0,-3 2-227,3-5 110,-3-1 1,-1-7 24,0 0 1,4-5-69,0 1 0,1 2-64,-1-2 97,-3 0 0,4-7-84,-5 0 0,4-5 2,0 5 15,-1-5-227,-3 2 338,0-5 0,0 0 1</inkml:trace>
  <inkml:trace contextRef="#ctx0" brushRef="#br0" timeOffset="5">3301 16012 7775,'0'-6'0,"-4"-1"551,0 4-112,0 1-345,4-3 497,0 5-359,5 5 0,-2 3-201,4 7 0,0 2 103,0 2 0,4 2-60,-4-2 0,3 3-61,2 1 1,-1 0-164,1-1 1,0-3 137,3 0 0,-4-5-105,4 2 1,-5 0-11,5-1 1,-6-1 98,-1-6 0,-1 2-40,5-2 0,-5-3 58,1-1 0,-2-2-242,2 2 20,-3-3-491,0 4 615,-4-5 0,-6 0 1,-7 0-1</inkml:trace>
  <inkml:trace contextRef="#ctx0" brushRef="#br0" timeOffset="6">3472 15989 7832,'0'-14'0,"0"3"971,0 2-269,0 3-235,0 1-293,0 5 1,0 5-110,0 2 0,-1 8 40,-3 4 1,-2 7-185,-6 1 1,-1 4-258,-2 0 265,2-3 1,-7 3-99,5-4 1,0 0 83,3-5 0,1-2-349,-1-1 0,5-7 146,-1 0 1,4-1-730,-3-3 1017,4-3 0,-2 0 0,5-5 0</inkml:trace>
  <inkml:trace contextRef="#ctx0" brushRef="#br0" timeOffset="7">3963 15258 6950,'-6'0'272,"1"0"2282,5 0-2598,-5 0-78,3 0 219,-8 5 1,8-2-33,-6 5 5,5-1 0,-5 1-9,4-1 1,-4 1 31,4 3 0,-5 2-30,2 2 1,0-1 4,0 5 1,-1 0 16,-3 4 1,3 1-67,1 3 0,-1 2 63,-3 5 0,3 1-118,0-1 1,2 1 97,-2 4 0,-1-4 20,6 3 0,-5-2-26,4-2 0,0 0 0,4 0 35,0 1 0,0-2-43,0-3 0,6 2-47,1-5 1,3 0-99,2 0 1,-5-3 96,1 3 0,-2-4-110,2-4 1,2 2 125,-2-2 0,-2 2-17,2-2 1,-1-3 31,5-4 0,-5 3 6,1 0 0,-4 0 136,3-3-152,-4-6-6,7 4 1,-9-7-52,3 4 1,1-3-71,-1 4-276,5-6 144,-8 3 1,5-5-745,-2 0 982,-2 0 0,-2-5 0,-7-1 0</inkml:trace>
  <inkml:trace contextRef="#ctx0" brushRef="#br0" timeOffset="8">4226 15498 7299,'-7'0'-463,"2"-5"551,5 4 153,0-4 21,0 5-153,0 5 15,5 1 0,-3 7 130,1 2 0,0-1-183,1 5 0,-3 4-2,3 4 1,1 4-72,-1 0 1,0-1 116,-4 4 0,3-2-131,1 6 1,1-2 27,-1-2 0,-3-1 1,3-3 0,1 2-12,-1-5 0,1-2 10,-1-6 0,-2 2-29,6-6 9,0 5 0,-1-7-143,1 2 127,-6-2 1,5-6-524,-3 1-269,-3-6 273,4 4 1,-6-6 543,-3 0 0,3 0 0,-10 5 0,5 1 0</inkml:trace>
  <inkml:trace contextRef="#ctx0" brushRef="#br0" timeOffset="9">4648 15327 9204,'7'9'243,"-4"2"1,3 8-120,-3 0 1,5 4-6,-4 4 1,1 2 28,-1 5 1,-3 4-79,3 0 0,-2 5 2,2-1 1,-3-1-122,3 1 1,-3-2 52,-1 2 1,0-2-189,0-6 1,0-1 94,0-3 1,0 2-125,0-5 0,4-4 116,0-4 0,0-4 36,-4 4 1,4-5 104,-1 1-135,1-2 122,-4-2 1,0 1-4,0-1 1,0 0-19,0 1 45,0-1-438,0 1 175,0-6-19,0 4-665,0-9 393,0 4 216,0-5 0,0-5 1,0-1-1</inkml:trace>
  <inkml:trace contextRef="#ctx0" brushRef="#br0" timeOffset="10">5002 15738 7534,'0'-6'136,"0"1"1447,0 5 0,5 3-1362,3 1 1,2 9-162,2-2 0,0 4 38,4 1 1,-4-2-50,3 5 0,-2 0 77,-1 4 1,3-1-134,0 1 1,0 0 1,-3 0 1,-5-4-86,1 0 0,-1-5-204,5 1 195,-1 3 33,1-5 0,-5-1-241,1-4-102,0 0-37,3 3 103,0 0-164,-4-4-241,-2-2 328,-5-5-37,0 0 1,-5-10 0,-2-3-1</inkml:trace>
  <inkml:trace contextRef="#ctx0" brushRef="#br0" timeOffset="11">5254 15749 7764,'0'-7'-187,"0"-1"323,0 1-52,0 0-128,0 2 359,0 5 1,-4 1-231,0 3 1,-5 6-69,1 6 1,2 4 77,-1-1 1,-1 4-58,-4 3 28,-4-1 21,3 2 0,-3-4-104,4 0-110,-4 0 136,3 0 0,-3-4-100,4 0 1,-3-4 89,0 4 0,1-5-210,6 1 12,-2-2-12,4-2-24,-1 1-189,2-6 58,5 4-409,0-8 775,0 3 0,5-10 0,2-2 0</inkml:trace>
  <inkml:trace contextRef="#ctx0" brushRef="#br0" timeOffset="12">5311 15247 7817,'0'-6'-1823,"0"-5"1823,0 5 0,0-2 143,0 1 468,0 4-23,0-2 2099,0 5-2488,0 5 0,0 2-46,0 4 0,5-1-151,2-2 1,4 3 229,0 1-77,0-1-67,6 6 1,-4-1 289,2 3-233,3-2-27,-6 4 1,9-3 26,-6 5 1,5 0-32,-1-1 1,-1 5-98,1 0 1,-5 1 83,1-2 0,-2-2-99,-2 3 1,1 1 29,-1-1 1,-3 3-162,-1-3 0,0 4-235,0 0 245,-2 2 0,-1-3-271,0 1 261,0-6 0,-4 3-25,0-5 0,-2 0 27,-1 0 0,0-2 22,-4-2 1,-1-1-6,-4-3 0,1-2-41,0 2 0,-1-2-56,1-2 0,1 1-257,2-1 249,-2-5 1,4 3-506,-6-5 1,5 4 25,-1-4 694,0-1 0,-3 2 0,-1 2 0</inkml:trace>
  <inkml:trace contextRef="#ctx0" brushRef="#br0" timeOffset="13">2307 16983 7562,'0'-7'237,"-1"-1"33,-3 4 348,3 0-410,-4-1 1,5 2 361,0-4-361,-5 4 131,3-2 105,-3 5-59,5-5-306,0 4 0,-1-4 252,-3 5-242,3 0 0,-9 5-43,2 2 1,2 4-218,-2 0 1,0 5 37,-3 4 167,5 1 16,-4 7 0,8 1 7,-2 5 0,3 5-46,1-1 0,0 3-1,0-2 0,0 2-13,0-3 1,4 1-136,0-5 0,3 0 18,-3 0-50,5 1 170,-8-6 1,8-1-364,-5-5 143,5-1 45,-8 1 1,4-4-57,-5 0 0,4-5 191,0 1 0,0-2 130,-4-1 0,0-1-130,0 0 0,-4 1 126,0-1 0,-5 1-41,2-1-47,2 1-9,-6-1 1,5-3-443,-5-1 214,4 1-275,-3-2 154,4 4 0,-6-7 55,1 4 0,3-4-411,1 1 489,-1-3 1,-3-2 225,-1-3 0,1-2 0,-1-6 0</inkml:trace>
  <inkml:trace contextRef="#ctx0" brushRef="#br0" timeOffset="14">1964 17702 8316,'4'-7'-49,"0"-1"1,1 4-4,-1-3 1,-2-1 14,6-3 0,0 1 11,3 2 1,0-1 9,1 5 0,1-3 401,2 3 1,3-4 1246,4 4-1115,1-5-285,0 8 0,1-4-30,3 5 0,-3-4-103,3 1 0,-2-1-160,2 4 0,-3 0-212,2 0 0,-1-4-1152,-3 0 1425,6 0 0,-4-1 0,4-1 0</inkml:trace>
  <inkml:trace contextRef="#ctx0" brushRef="#br0" timeOffset="15">2718 17588 7983,'-7'0'13,"-1"0"0,4 0 257,-3 0-133,4 0 1,-3 0 407,2 0 0,3 0-259,-10 0 1,9 4 232,-6 0 27,6 0-246,-8 1 1,7-3-10,-5 6-72,6-1-114,-8 5 1,7 1-36,-4 2 1,3 1 54,-4 3 1,4 3-169,-3-3 1,3 2 105,-4 2 0,6 0-117,-2 0 1,3-4-23,1 0 46,0-5 0,0 2 37,0-4-169,0-1 65,5 1 1,-3-1 10,6 1 1,-2-5-1,3 1 14,-1 1 0,-1-4-62,5-1 0,-1 1 95,1-2 1,-1 3-9,0-3 0,-2-1 37,3 1 1,-3-1-33,6-2 0,-2 0 125,-2 0 0,2-5-56,2-3 1,-2-1 11,2 2 1,1-7-51,0 2 1,3-3 8,-4 0 1,0 1-33,-4-5 0,1 3-89,-1-3 0,-1 2 30,-2-2 1,-2-3 62,-2 3 1,-2-1-222,1 1-5,-6-3 142,-4 4 1,-4-1-149,-1 0 0,1 4-3,-1-4 1,-3 9-164,0-2 0,-1 5 15,0-1 1,4 3-109,-4 5 0,0 0 180,1 0 0,-4 5 341,3 3 0,-4 2 0,2 1 0</inkml:trace>
  <inkml:trace contextRef="#ctx0" brushRef="#br0" timeOffset="16">2535 17805 8307,'0'6'18,"0"0"686,0-6-334,6 0 0,0 0-73,5 0 1,1 0-55,-1 0 0,2 0-66,2 0 1,-1 0-63,5 0 0,0 0-37,4 0 1,1-4-220,3 0 1,-3-4-726,2 5 1,0-5 865,0 4 0,-1-10 0,2 1 0</inkml:trace>
  <inkml:trace contextRef="#ctx0" brushRef="#br0" timeOffset="17">3038 17497 7176,'0'-7'1890,"0"2"-1243,0 5 0,0 5-530,0 3 0,0 6-14,0 1 1,4 6-170,0-2 1,-1 3 82,-3 5 1,0-3-141,0 3 1,0 1 72,0-2 1,0 2-111,0-1 1,0-3 11,0 3 1,0-3 121,0-1 1,0-2-123,0-2 1,4 3 64,0-3 0,0-3-99,-4 0 0,0 0 57,0-1 0,1 1-128,3-5 1,-3-3 86,3-1 0,-2 0-82,2 0 0,-2-1-345,1-2 391,4-2 0,-1 3 202,5-5 0,1-5 0,-1-2 0</inkml:trace>
  <inkml:trace contextRef="#ctx0" brushRef="#br0" timeOffset="18">3278 17645 7824,'-12'-6'-868,"6"-4"1687,1 8-278,5-3 510,0 5-761,0 5 1,0 3 92,0 7 1,5-1-126,3 5 1,2 0-116,1 4 1,1 0-16,-1 0 1,2 0-10,2 0 0,-2-4-264,2 0 0,1-2 120,0 2 0,3-2-296,-4-6 0,0 1 128,-3-1 0,-1 1 8,0-1 0,0-3-31,-4-1 1,-1-4-482,-2 1 124,-2-3 195,3 4 1,-10-4 377,-3 3 0,-2-3 0,-2-1 0</inkml:trace>
  <inkml:trace contextRef="#ctx0" brushRef="#br0" timeOffset="19">3495 17702 8141,'0'-11'1221,"0"5"-280,0 0-572,0 1 1,-1 4 73,-3-3-370,2 3 1,-6 6-211,4 3 1,-9 2 168,2 1 1,-5 6-135,1 2 0,-1 2 115,-3 2 1,-2 0-101,6 0 0,-4 0-101,4 0 0,0-2 41,3-2 1,6 2-173,2-6 0,3 0-113,1-4 0,0-3-727,0 0 1159,0-6 0,5 3 0,1-5 0</inkml:trace>
  <inkml:trace contextRef="#ctx0" brushRef="#br0" timeOffset="20">3986 16743 7894,'6'0'-1152,"-1"0"2851,-5 0-1503,-5 0 1,3 4-43,-6 0 0,4 4 281,-3 0-228,-1 7-44,-3-2 0,-1 7 48,1-4 0,3 4-154,1-1 0,-1 2 89,-3 2 0,-1 5-131,1 3 1,1 3 90,2 4 1,-2-1-77,2 5 0,-1 0 101,2 3 0,-2-3 6,5 0 1,-4-1-15,5 0 0,-5 3 103,4-6 0,0-2-63,4-5 1,0 2-5,0-3 0,4-2-209,0-1 1,5-3 130,-2-1 0,7-4-180,2 0 1,0-5-7,-1 1 1,-2-2 2,2-2 0,-1-1 82,1-2 1,-6 2-13,3-2 0,-3 1 57,2-2 3,0 3 1,1-4-68,-1 1 1,-3-2 63,0-5-361,-6 5-90,3-3-321,0 3 179,-4-5-142,5 0-915,-6 0 1625,-6 0 0,0-10 0,-5-3 0</inkml:trace>
  <inkml:trace contextRef="#ctx0" brushRef="#br0" timeOffset="21">4180 17188 7794,'-6'0'707,"-4"-5"-699,8 4 0,-4-4 961,2 5-304,3 0-443,-9 5 0,3 3-58,-4 7 1,5 3-186,2 5 1,-1-1 25,1 1 0,0 4-88,4-1 1,0 5 103,0-4 0,1 1-75,3-2 1,-1-3 72,4 0 1,2 0-114,6-4 0,-1-3-55,5-1 1,0-6 91,4-1 0,0-6-146,0 2 1,4-4 90,-1-4 1,2-2 40,-1-5 0,-3-5 64,3 1 0,-5-4 91,-3 4 0,2-5 202,-6 1 1,0-3-120,-3-1 0,-2 4-1,-3 0 1,-1 0-73,-6-4 1,-2-3-80,-2-1 0,-6-1-11,-5 1 0,-7 3-147,0-2 1,-4 3 11,-8 4 0,2 4-146,-6 7 0,0 3 22,4 5 0,-5 5 41,8 3 0,1 6-256,7 1 0,1 6-53,3 2 523,3 0 0,4 10 0,1-4 0</inkml:trace>
  <inkml:trace contextRef="#ctx0" brushRef="#br0" timeOffset="22">4728 16857 7809,'-5'-11'286,"4"4"300,-4 2 45,5 5-89,0 0 1,0 5-352,0 3 0,0 2-22,0 2 1,0 4-135,0 3 0,4 4 82,-1 4 1,1 2-120,-4 5 1,0-2-1,0 2 1,4-2 111,0 6 0,0-3-134,-4 0 1,3-2 47,1-3 1,0 2-128,-4-6 0,4 1 42,0-4 1,1-1-106,-1-3 0,-3 1 147,3-5 0,-2 0-203,2-3 68,-3-1 0,4 1-12,-5-1-222,0-5 274,0 5 1,2-10-626,1 3-199,-1-3-1,3-1 939,-5 0 0,5 0 0,1 0 0</inkml:trace>
  <inkml:trace contextRef="#ctx0" brushRef="#br0" timeOffset="23">5002 17120 7798,'-3'-8'-391,"-1"1"1530,-5 4-202,8-2-81,-5 0-334,6 4-89,0-4-378,0 15 0,2-1 113,2 10 1,-2-4-137,6 4 1,-1 0 105,5 4 0,-1 0-236,1 0 1,0-1 52,4 1 1,-4-1-42,3-3 0,-1 1-41,2-5 1,-4 4-149,4-3 1,-4-1 63,0-4 0,-1-1 107,0-2 0,1 1-62,-1-5 0,-3 1-135,0-1-230,-6-3 26,8 4-270,-8-5 775,3 0 0,-5 5 0,0 1 0</inkml:trace>
  <inkml:trace contextRef="#ctx0" brushRef="#br0" timeOffset="24">5231 17188 7740,'-5'-11'-81,"3"0"165,-1-1 1,1 5 463,2-1 57,0 5-70,0-7 109,0 9-173,0-4-471,0 15 0,-1-1 2,-3 10 0,-2 0 102,-6 4 0,5 0 2,-1 0 1,2-4-152,-2 0 1,-2 0 29,3 3 0,-4 1 54,0 0 0,0 0-227,-1 0 1,1-2-24,-1-2 1,1-1-38,-1-3 1,5-6 48,-1 3 0,4-5-479,-3 1-41,4 2-221,-2-9 280,5 4 660,0-5 0,0-10 0,0-2 0</inkml:trace>
  <inkml:trace contextRef="#ctx0" brushRef="#br0" timeOffset="25">5345 16766 7796,'-6'0'609,"1"0"156,5-5-41,0 3-105,0-3 344,0 5-845,0 5 1,3-2 80,1 5 0,5-5-13,-1 5 1,1 0 9,-2 3 1,3 1-17,-2-1 0,2 2-131,1 2 1,2-2 89,2 2 0,-2 3 0,2 1 0,-2 2-7,-2 2 1,2 0-100,2 0 0,-2 0 61,2-1 0,2 2-15,-2 3 1,0-3-97,-3 3 0,-1-3 69,0-1 1,0 3-178,-4 1 1,2 0-25,-5-4 0,4 3-21,-5 1 0,1 3 71,-4-3 0,0 0 18,0-4 0,-4-1-53,1 1 1,-6-1-94,1-3 0,2-3-124,-2-4 1,4-1-178,-3 1 335,-1-1 0,0-1 86,1-2 0,3 1 103,-4-6 1,5 5-186,-5-4-4,5 5-40,-7-3 137,9 0 0,-5-1-764,2-5 267,3 0-810,-4 0 1403,5 0 0,-6 0 0,0 0 0</inkml:trace>
  <inkml:trace contextRef="#ctx0" brushRef="#br0" timeOffset="26">8337 15098 7878,'-6'-6'-832,"-4"-4"860,8 9 1,-6-6 174,4 3 0,-1 3 270,1-3-47,3 3 49,-4-4 109,5 4-199,0-4 202,0 5-474,-6 10 0,5-1 37,-3 10 0,-1-3-43,2 7 1,-5-1-122,4 8 0,0 1 121,4 3 1,0 0-109,0 0 0,2 4 86,1 1 0,4 2 10,4-3 0,1 2-49,-1-2 1,2-3 33,2 3 1,-4-2-113,1-2 1,-1 1 60,-3-1 0,-2-4-98,2 1 1,-6-2 63,2 1 0,-3-2-159,-1-5 0,0 0-98,0 0 0,0-4 71,0 0 0,0-5-64,0 1 1,0-2 29,0-2 0,-5-1-518,-2-2 1,-4 1 742,0-5 0,-5 4 0,-2-1 0</inkml:trace>
  <inkml:trace contextRef="#ctx0" brushRef="#br0" timeOffset="27">8006 15852 8185,'5'-6'104,"-2"-4"152,4 2 0,5 2 17,3-2 1,5 4 40,-1-3 0,3 0-66,1 0 1,1-2 151,2 5 1,0-4-242,4 5 1,-3-6-128,3 1 1,-4 2-470,0-2 1,-5 6 278,-2-2 0,-5-1-1560,1 1 1718,-2 0 0,-2 4 0,0 0 0</inkml:trace>
  <inkml:trace contextRef="#ctx0" brushRef="#br0" timeOffset="28">8600 15784 8027,'-6'0'1519,"0"0"-598,6 0-798,6 0 0,-4 5-1,6 2 1,-1 3-73,5 2 0,3 3 88,0 0 0,0 4-128,-3-3 1,3 4 39,0-1 0,1-1 6,-5 1 0,0-4-81,1 4 0,-1-4 80,1 4 0,-5-3-40,1 3 1,-2-5 49,2 1 0,1-1-141,-5 1 1,3-2 10,-3 2 1,1-2-76,-1-2 1,-3-3 98,3-1 1,-3-3-346,-1 4-365,0-6 279,0 8-191,0-8 0,-1 3-188,-3-5 131,3 0 720,-9 0 0,3-5 0,-4-2 0</inkml:trace>
  <inkml:trace contextRef="#ctx0" brushRef="#br0" timeOffset="29">8805 15806 7850,'0'-7'93,"0"-1"1,0 4 410,0-3 4,0 4-52,0-2 233,0 5-684,0 5 0,-3 2-56,-1 4 1,-4 2 26,4 2 0,-4-1 82,0 5 1,-2 0-35,-2 4 1,5 2 94,-1-2 0,1 6-123,-5-6 1,2 2 2,2-2 1,-2-1 20,3-3 0,-2 1-135,1-5 1,-1 4-225,5-3 0,-3-1 105,3-4 0,-1-3-793,1 0 141,3-6-45,-4 3 931,10-5 0,1 0 0,6 0 0</inkml:trace>
  <inkml:trace contextRef="#ctx0" brushRef="#br0" timeOffset="30">8954 15715 7857,'0'-11'976,"0"4"-549,0 2-150,0 5-169,5 0 1,-2 5 17,4 3 0,-3 3 53,4 5 1,-6 3-54,2 7 0,1 0 6,-1 4 1,0-1 13,-4 2 0,0 2-55,0-3 0,3-1-13,1 2 0,0-6-10,-4 2 0,1-3-142,3-1 0,-3-2-167,3-2 1,-3 2 146,-1-6 0,4 0-696,0-3 231,0-1-168,1 0-89,-4 1-283,4-6 449,-5-1 650,0-5 0,5 0 0,2 0 0</inkml:trace>
  <inkml:trace contextRef="#ctx0" brushRef="#br0" timeOffset="31">9251 15852 7808,'0'-11'180,"0"3"517,0 1-212,0 4-242,-5-2 0,2 5-154,-4 0-36,4 0 0,-6 1 67,5 3 0,-4 4-61,0 7 0,-1 1 60,1 3 0,0 8-167,4 0 0,-4-1-71,4 1 1,-3 1 80,3-1 1,0-1-39,4-3 0,0 0 61,0 0 0,5-6-61,3-1 1,2-4 26,1 0 0,1-2 24,-1-2 1,2-3 22,2-5 1,2-2-16,2-1 1,2-4 48,-2-4 1,2-2-35,-2-2 0,1 1 30,-5-5 0,0 4 39,-3-4 1,-1 1 8,1-1 1,-6-3-74,-2 3 0,-3-2 5,-1-2 1,-1 1-45,-3 3 1,-2-2-9,-6 2 1,0-2-423,-4 2 0,0 3 41,-3 4 0,-3 5-117,3-1 0,-2 7 159,-2 1 0,1 2 383,3 10 0,-1-3 0,5 6 0,-1-2 0,5-2 0</inkml:trace>
  <inkml:trace contextRef="#ctx0" brushRef="#br0" timeOffset="32">9125 16058 8854,'12'0'310,"-1"0"0,1-2 142,-1-1 0,2 1-33,2-1 0,3-4-105,4 0 1,-2 0-197,-1 0 1,0 3-109,3-4 0,-4 6-158,-3-2 0,2-1-382,-2 1 1,-3 0-1501,-5 4 2030,-4 0 0,7-5 0,-4-1 0</inkml:trace>
  <inkml:trace contextRef="#ctx0" brushRef="#br0" timeOffset="33">9856 14996 7749,'0'-7'942,"0"2"9,0 5-792,0 5 0,0-2 3,0 4 1,-4-3 3,1 4 1,-6-2-42,1 2 0,2 2-50,-2-2 0,4 2-2,-3 1 0,0 2 64,0 2 1,-3 3 196,2 5 0,2 1-396,-2 2 0,4 0-661,-3 4 0,3 1 1372,-4 3 1,4-1-382,-3-3 0,4 3-208,-1-2 0,-1 2 6,2 1 1,-1-3 17,4-1 1,0 0-6,0 5 1,0-5 48,0 1 1,0-5-10,0 5 0,1-2-11,3 1 1,2 0 15,6-4 0,-1-4-58,0 4 28,1-4-25,-1 6 1,-3-9-79,-1 0 1,1-1 52,4 1 0,-2-1-85,-3-3 1,3-2 47,-2 2 0,2-3-25,2 0 0,-2-5 51,-3 1 0,4-4 1,-4 3 0,0-4-23,0 1 0,-1-2-1,2 2 0,-2-3 19,-2 3-118,-3-2-243,5-2-249,-1 0-685,-4 0-571,4 0 321,-5 5 1516,0-4 0,-5 4 0,-1-5 0</inkml:trace>
  <inkml:trace contextRef="#ctx0" brushRef="#br0" timeOffset="34">10187 15544 10551,'12'11'428,"-1"4"-261,1 1 0,0 0 4,4-1-51,-4 3 1,6 1-94,-3 0 0,-2 0 8,2 4 0,-1-4 36,1 0 1,-2-1-5,2 1 0,-2 1-138,-2-4 1,2 0 123,2-1 0,-2-2-91,2 2 0,-2-2-74,-2-2 0,1-3 30,-1-1 0,-3-3-750,-1 4 334,-4-6 1,3 7-963,-2-5 924,-3 0 536,-1-4 0,-6 5 0,-5 1 0</inkml:trace>
  <inkml:trace contextRef="#ctx0" brushRef="#br0" timeOffset="35">10450 15669 7825,'1'-11'337,"3"0"-151,-3-1 1,6 2 287,-3 2-70,-3-2 1,4 8 363,-5-6-267,0 6-394,0-4 0,0 8 3,0 2 1,-5-2-186,-3 6 1,-2 3 131,-1 4 1,-5 6-164,1-2 1,-5 2 95,1 2 1,1 1-88,-1 3 1,5-3-59,-1 3 1,-2 1 105,2-2 0,1 0 27,7-7 1,-4-2-111,4-1 1,2-4-188,1 4 0,3-8-451,1 0-297,0-5 1067,0 2 0,5 0 0,1 1 0</inkml:trace>
  <inkml:trace contextRef="#ctx0" brushRef="#br0" timeOffset="36">10861 15178 7842,'0'-7'1157,"0"-1"-811,0 6 1,0-5 223,0 3 141,0 3-161,0-4-43,0 5 0,0 5-432,0 3 0,0 7 23,0 4 1,0 3-62,0 0 0,0 6 7,0 3 0,2 2-55,1 1 0,-1 0 72,1 1 0,2-1 6,-1 0 0,1 0-104,-1 1 1,1-1 130,3 0 0,1-3-169,-5-1 0,3-5 72,-3 2 0,4 1-46,-5-1 0,5-2 84,-4-6 0,3 3-4,-3-3 1,1-2-33,-1 2 1,-3-5 7,3 2 0,-3-4-335,-1 0 276,0-1 1,0 1-510,0-1-280,0-5-341,0-1 127,0 1 415,0-5 1,2 3 37,2-8 602,-3-3 0,14-9 0,-2-2 0</inkml:trace>
  <inkml:trace contextRef="#ctx0" brushRef="#br0" timeOffset="37">11375 15281 7863,'-6'-5'354,"1"4"625,5-4-167,0 5 0,0 6-573,0 5 1,4 6-32,-1 6 0,2 1-30,-1 3 1,0-2 26,7 5 1,-7 1-55,4 3 0,-2-1-18,-2-2 1,5 2-120,-1-3 1,-3-1 30,-2 2 1,3-6-93,-3 2 0,1-4 35,-4-4 0,4 1-67,0-5 0,0 2 115,-4-2-125,0-2 0,1 3-273,3-5-531,-3-4-37,4-2-708,-5 0 1638,5-4 0,-4-6 0,4-8 0</inkml:trace>
  <inkml:trace contextRef="#ctx0" brushRef="#br0" timeOffset="38">11638 14984 7843,'-6'0'1266,"0"0"1384,6 0-2320,0 5 1,0 2-95,0 4 0,6 2 0,1 2 0,3-1-62,2 5 0,-1 0 13,1 4 0,-1 1-2,0 3 0,5 0-92,-1 4 1,1 2-2,0-3 0,-4 2 80,3-1 1,-2 5-201,-1-1 0,0 3 37,4 0 0,-8-3-84,4 3 0,-7 2 53,3-2 0,-6 0-97,2-4 1,-3-3 17,-1-1 1,0-5-140,0 2 1,-1-3 12,-3-1 0,2-4 62,-6 0 0,4-4 91,-4 4 1,2-5-7,-1 2 0,-4-4 1,4 0 0,-3-2-44,-2-3 0,2 4-7,2-4 1,0 0-17,4 0 0,-4-3-418,4 4-214,0-6 162,-1 8-253,4-8 869,-4 8 0,5-9 0,0 4 0</inkml:trace>
  <inkml:trace contextRef="#ctx0" brushRef="#br0" timeOffset="39">8486 16754 7802,'0'-6'140,"-2"-3"158,-1 5 590,1-5-182,-3 8-310,5-9 0,0 8 270,0-6-140,-5 5-47,4-2-311,-4 5 171,5 0-233,-5 0 0,4 7 2,-3 4 1,-1 6-92,1 5 1,-1 6 35,1 3 0,3-1 15,-3 5 1,3 0-18,1 7 1,0 1-46,0-5 0,1 1-29,3 0 1,-3-8 19,3 4 0,2-5-62,2 0 1,-2 0 87,2-4 1,-1-2-20,5 3 0,-5-3 31,1-1 1,-4 0 11,3 0 0,-4 0-74,1-1 1,-2 1 32,2 0 0,-3 0-62,3 0 0,-3-4 72,-1 0 1,0-4-179,0 4 0,0-4 3,0 4 0,0-5-358,0 1 139,0-2 61,0-1 160,0-1 1,-3-3-21,-1-1 0,-1-4-147,1 1 1,1-3-563,-4-1 322,-1 0 1,-3 0-13,-1 0 576,1 0 0,-1-5 0,1-2 0</inkml:trace>
  <inkml:trace contextRef="#ctx0" brushRef="#br0" timeOffset="40">8223 17520 7948,'-16'0'1397,"3"-5"-335,-4-2-249,11 1-531,1 1 0,5 3-306,0-1 1,5 1 234,3-1 1,3-2-31,4 1 0,7-1-50,4 1 1,6 3 7,-1-3 1,2 3-6,1 1 1,5-4-26,3 0 1,-3-1-8,0 1 1,-1 1-183,-4-4 1,3 3-300,-7-4 1,-2 5-2156,-1-5 2534,-3 5 0,-6-7 0,-2 4 0</inkml:trace>
  <inkml:trace contextRef="#ctx0" brushRef="#br0" timeOffset="41">8817 17497 8329,'-5'-7'2243,"4"2"-1687,-5 5 630,6 0-1012,0 5 1,2-2 13,2 5 1,-2-1-81,6 5 0,-1 3 19,5 0 0,-1 5-157,1-1 0,-2-1-21,-3 1 1,4 0-51,-4 4 1,2-4 132,-1 0 1,2-5-100,-3 1 0,2 2 59,-1-2 0,2 0-16,-2-3 0,2-1 0,1 1 0,-3-1 51,-1 0-191,1 1 35,3-1-233,1 1-145,-6-6-498,-1 4-190,-5-9-406,0 4 1601,0-5 0,-5 0 0,-1 0 0</inkml:trace>
  <inkml:trace contextRef="#ctx0" brushRef="#br0" timeOffset="42">9080 17497 7979,'-5'-12'-21,"3"5"299,-2-1-107,3 1 0,1-1 269,0 0 0,-1 6 282,-3-2-506,3 3 1,-6 1 108,4 0-301,-4 0 0,-4 5 74,-1 2 0,1 5-158,0 3 1,-1 3-15,1 5 0,-4-1 129,-1 1 1,1 0-181,4 0 63,-6 0-40,5 0 1,-5-2 97,6-2 0,3 2-40,0-6 1,5 4-6,-5-4 0,5 0-45,0-3 1,-2-5-437,1 1 194,0 0 0,4-1-129,0 1-274,-5-6 341,4 3 85,-10-5 313,10 0 0,-9 0 0,4 0 0</inkml:trace>
  <inkml:trace contextRef="#ctx0" brushRef="#br0" timeOffset="43">9217 17314 7787,'0'-11'-262,"0"-1"-200,0 6 509,0 1 475,0 5 0,0 5-318,0 2 1,0 5 41,0 3 0,0 4-39,0 8 0,0-2-31,0 6 1,0-5-4,0 5 1,3-5 21,1 5 1,1-5-91,-1 5 1,-1-4-116,4 3 0,-3-5 44,4 2-88,-6-3 141,8-1 0,-7-1-190,5-3 0,-2 1-16,2-5 0,0 0 70,-4-3 16,5-1 1,-6 1-62,4-1-108,-4-5-317,2 5 123,-5-10-275,0 4 671,-5-5 0,-2 0 0,-4 0 0</inkml:trace>
  <inkml:trace contextRef="#ctx0" brushRef="#br0" timeOffset="44">9422 17554 7966,'-1'-8'527,"-3"1"-72,3 4 536,-4-2-670,5 5 0,0 1-159,0 3 1,-1 2-39,-3 6 0,2 4-7,-1 3 1,1-1-150,2 1 0,2-4 134,1 4 0,0-1-92,5 1 0,-5 2 45,5-6 1,0-1-141,3-7 1,4 4 45,1-4 0,0-2 37,-1-1 1,-1-3-48,5-1 0,0-5 75,4-2 1,-1-4-41,-3 0 1,2-2-21,-2-2 1,-2-1-129,-2-3 0,-2-2 102,-2 6 0,-4-5-141,-4 1 0,-1-2 145,-2 2 1,-5-2 2,-3 2 1,-7 1-165,-4-1 0,-3 5 78,-1-1 0,-3 2-70,-1 2 0,-4 4 5,5 4 1,-1 1-106,4 2 0,2 5 111,2 3 1,-2 6-30,6 1 0,0 0-141,4-3 0,-1 3 103,1 0 0,3 4 265,0-4 0,6 1 0,-8 0 0,3 2 0</inkml:trace>
  <inkml:trace contextRef="#ctx0" brushRef="#br0" timeOffset="45">9354 17657 7839,'6'0'-993,"-1"0"1923,-5 5-185,5-4 76,-4 4-566,10-5 0,-5 0 93,5 0 0,-3 0-86,0 0 1,0 0-27,8 0 1,-2-1-87,5-3 1,-4 3 35,4-3 0,0-1-128,4 1 0,-4-1 64,0 1 1,-1 3-134,1-3 1,-3 3-43,-4 1 0,-1-4-206,0 0 1,1 0-369,-1 4 293,1 0 104,-6 0 230,4 0 0,-3-5 0,4-1 0</inkml:trace>
  <inkml:trace contextRef="#ctx0" brushRef="#br0" timeOffset="46">10165 16652 7797,'0'-7'-88,"0"2"0,-4 4 395,0-3 330,0 3-152,4-4 108,0 5-139,-5 0-224,4 0 1,-6 1-21,4 3 0,0 2 12,-4 6 1,-1 0-19,-4 4 1,5 0 1,-1 3 1,1 4-140,-5 0 0,1 1 30,-1 6 0,1 1 8,0 3 1,3 4 41,0 0 0,2 5-34,-2-1 1,-1-1-35,6 1 0,-1-4-89,4 4 1,0-6-46,0 2 1,0-2 87,0-2 1,4-1-31,-1-2 0,6 0 56,-1-4 0,2 0-5,2-4 1,-1-1 2,0 1 1,1-4 2,-1 0 0,1-5 2,-1 2 1,4 0 14,1-1 0,0 0-102,-1-3 1,2-4 83,2-1 0,-1-1-105,-3 2-42,-3 2 49,5-8 1,-2 6 1,0-4 0,-1 1-87,-6-1 1,2-3-189,-2 3 1,-2-3-249,2-1-217,-6 0-1197,3 0 1730,-5 0 0,-10-10 0,-3-2 0</inkml:trace>
  <inkml:trace contextRef="#ctx0" brushRef="#br0" timeOffset="47">10416 17108 7985,'-12'-6'501,"5"-4"-431,-1 2 0,4 2-13,-3-2 932,4 6-290,-2-3-272,5 5-244,0 0 0,5 5-58,3 2 0,3 5 34,4 3 0,-2-1-9,2 5 0,-2-4-1,-1 4 1,3-1-71,0 1 0,4 3-136,-4-3 0,4-1 82,-4 1-80,6-5 53,-9 2 1,6-5-105,-3 1 0,-2-1-36,2 1 1,-3-5-227,-5 1 1,2-4-480,-5 3-472,0-4 236,1 2 1083,-4-5 0,-1 5 0,-6 1 0</inkml:trace>
  <inkml:trace contextRef="#ctx0" brushRef="#br0" timeOffset="48">10656 17131 7720,'-4'-11'331,"0"-1"0,0 1 1363,4 0-1017,0-1-267,0 6 54,0-4 371,0 8-351,5-3-296,-3 5 0,3 5-67,-5 3 0,-5 3-137,-3 5 1,-2 1-6,-2 6 1,-3 0 90,0 0 1,-5 4-206,1-1 97,-3 1 0,3 0-380,0-1 303,5 1 1,-6-4-31,4 0 1,3-6-102,5-1 147,-2 1 1,7-5-393,-4-1-355,4 1 270,-2-11-749,5 4 632,0-5 693,5 0 0,1-5 0,6-1 0</inkml:trace>
  <inkml:trace contextRef="#ctx0" brushRef="#br0" timeOffset="49">11021 16709 7783,'-6'-5'155,"2"-3"0,3-2-155,1-2 361,0 6 0,0 0 550,0 2 223,0 3-360,0-4 629,0 5-1237,0 5 0,0 2 64,0 9 1,0 1 19,0 6-45,0 5-136,0-4 0,0 9-80,0-2 0,0 2 65,0 1 0,0 4 31,0 0 1,1 0-10,3-4 1,-3 4-115,3 0 1,-2-3-13,2-5 0,-3-4 77,3 0 1,1-2-63,-1-1 0,1-4 30,-1 0 1,-3-4-138,3 5 1,-3-7 125,-1 3 0,0-2-96,0 1 1,0-2 39,0 2 1,0-2-4,0-2 0,0-3-376,0-1 112,0 1-76,0 3-59,0 1-280,0-6-44,0-1-421,0-5 1,2-5 1218,1-3 0,-1-2 0,3-1 0</inkml:trace>
  <inkml:trace contextRef="#ctx0" brushRef="#br0" timeOffset="50">11387 16869 7771,'6'-7'103,"-1"-3"0,-6 9 957,-3-3-648,3 3 0,-6 1-18,4 0 0,0 0 119,-5 0-281,6 0 0,-7 5-36,5 2 1,-3 5-14,3 3 1,-4 3-149,4 5 0,-3 3 121,3 1 0,-4 3-128,4-3 0,1 4-4,3-5 0,0 2-141,0-1 0,0-4 97,0-1 1,0 0-52,0-7 1,5 1-22,2-5 1,7-1-180,2-2 1,4-3 77,-1-5 1,4 0 95,3 0 0,0-2-56,4-1 1,-4-4 124,0-4 0,2 0 23,-1-1 0,-1-3 39,-3 0 1,0-4 164,0 3 1,-1-4-86,-3 1 0,-3-3 70,-5 0 0,0-2 325,-4-3-228,3 3-122,-8-9 0,3 7-167,-5-4 1,-7 5 70,-4-2 0,-6 4-171,-5 4 0,-8 4-27,-4 7 0,-5 4-247,-7 8 1,-1 4 109,-2 7 0,6-1-27,-3 5 1,9-1-366,3 1 1,6 1 663,9-5 0,2 6 0,6-4 0</inkml:trace>
  <inkml:trace contextRef="#ctx0" brushRef="#br0" timeOffset="51">11843 16526 7792,'0'-11'-43,"0"-1"0,0 1 7,0-1 631,0 6-389,0-4 0,-1 9 392,-3-3-38,3 2-26,-4 2-70,5 0 1,0 6-225,0 0 0,0 9 80,0 0 0,0 1-157,0-5 1,5 5 42,3 4 0,2-3-4,1 2 0,1-1 2,-1 1 0,2 3-13,2-3 1,-2 2-9,2 2 1,1 4-91,0-1 0,-1 2 25,-4-1 0,1-3-71,-1 3 1,-1 1-114,-2-2 0,2 5 52,-2-5 0,-2 5-195,2-4 1,-6 3 66,2-3 0,-3 3-37,-1-3 0,0-1-1,0-3 1,0 0-121,0 0 0,-4 0 69,1 0 1,-5-2 57,4-2 0,-1-1 166,1-3 0,2-2-17,-6 2 0,6-6 89,-2-1 1,-1-5-108,1 5 1,-4-4-11,5 3-11,-6-4 54,2 7 1,-4-5 15,-1 3 1,5-2-27,-1-2 1,4-3-41,-3 3 25,4 2 1,-3-4-192,2 1-128,3 4-194,-4-6 1447,5 4-1491,0-5 0,0-5 0,0-1 0</inkml:trace>
  <inkml:trace contextRef="#ctx0" brushRef="#br0" timeOffset="52">12403 16971 12348,'-11'0'0</inkml:trace>
  <inkml:trace contextRef="#ctx0" brushRef="#br0" timeOffset="53">12186 15430 7772,'0'6'-196,"0"4"0,1-9 390,3 3 101,-3-3 32,4-1-90,-5 0 186,0 6 251,0-5-108,0 4-23,0-5 0,-5-5 0,-1-2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FB922-F127-5E47-9B2E-CA730A74DCAB}" type="datetimeFigureOut">
              <a:rPr lang="en-US" smtClean="0"/>
              <a:t>1/25/21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1A22D-B0DA-7946-9107-1C35E13A8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958037"/>
            <a:ext cx="7772400" cy="815815"/>
          </a:xfrm>
          <a:prstGeom prst="rect">
            <a:avLst/>
          </a:prstGeom>
        </p:spPr>
        <p:txBody>
          <a:bodyPr/>
          <a:lstStyle>
            <a:lvl1pPr>
              <a:defRPr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5800" y="682560"/>
            <a:ext cx="6332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ENGG</a:t>
            </a:r>
            <a:r>
              <a:rPr lang="en-US" sz="2400" b="1" baseline="0" dirty="0"/>
              <a:t> 2760A </a:t>
            </a:r>
            <a:r>
              <a:rPr lang="en-US" sz="2400" b="0" baseline="0" dirty="0"/>
              <a:t>/</a:t>
            </a:r>
            <a:r>
              <a:rPr lang="en-US" sz="2400" b="1" baseline="0" dirty="0"/>
              <a:t> ESTR 2018</a:t>
            </a:r>
            <a:r>
              <a:rPr lang="en-US" sz="2400" b="1" baseline="0"/>
              <a:t>: </a:t>
            </a:r>
            <a:r>
              <a:rPr lang="en-US" sz="2400" baseline="0"/>
              <a:t>Statistics </a:t>
            </a:r>
            <a:r>
              <a:rPr lang="en-US" sz="2400" baseline="0" dirty="0"/>
              <a:t>for Engineers</a:t>
            </a:r>
            <a:endParaRPr lang="en-US" sz="24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119098" y="588758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Andrej Bogdanov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" y="1094160"/>
            <a:ext cx="1662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0" dirty="0"/>
              <a:t>Spring 2021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717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9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664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>
                <a:latin typeface="Franklin Gothic Medium"/>
                <a:cs typeface="Franklin Gothic Medium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88128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15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rcis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18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5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4" r:id="rId3"/>
    <p:sldLayoutId id="2147483657" r:id="rId4"/>
    <p:sldLayoutId id="214748365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19.png"/><Relationship Id="rId3" Type="http://schemas.openxmlformats.org/officeDocument/2006/relationships/image" Target="../media/image500.png"/><Relationship Id="rId7" Type="http://schemas.openxmlformats.org/officeDocument/2006/relationships/image" Target="../media/image70.png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5.xml"/><Relationship Id="rId11" Type="http://schemas.openxmlformats.org/officeDocument/2006/relationships/image" Target="../media/image18.png"/><Relationship Id="rId5" Type="http://schemas.openxmlformats.org/officeDocument/2006/relationships/image" Target="../media/image60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34.xml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1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.xml"/><Relationship Id="rId13" Type="http://schemas.openxmlformats.org/officeDocument/2006/relationships/image" Target="../media/image31.png"/><Relationship Id="rId18" Type="http://schemas.openxmlformats.org/officeDocument/2006/relationships/customXml" Target="../ink/ink43.xml"/><Relationship Id="rId3" Type="http://schemas.openxmlformats.org/officeDocument/2006/relationships/image" Target="../media/image26.pn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customXml" Target="../ink/ink40.xml"/><Relationship Id="rId17" Type="http://schemas.openxmlformats.org/officeDocument/2006/relationships/image" Target="../media/image33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0" Type="http://schemas.openxmlformats.org/officeDocument/2006/relationships/customXml" Target="../ink/ink44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37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39.xml"/><Relationship Id="rId19" Type="http://schemas.openxmlformats.org/officeDocument/2006/relationships/image" Target="../media/image34.png"/><Relationship Id="rId4" Type="http://schemas.openxmlformats.org/officeDocument/2006/relationships/customXml" Target="../ink/ink36.xml"/><Relationship Id="rId9" Type="http://schemas.openxmlformats.org/officeDocument/2006/relationships/image" Target="../media/image29.png"/><Relationship Id="rId14" Type="http://schemas.openxmlformats.org/officeDocument/2006/relationships/customXml" Target="../ink/ink4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4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customXml" Target="../ink/ink4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0.png"/><Relationship Id="rId7" Type="http://schemas.openxmlformats.org/officeDocument/2006/relationships/image" Target="../media/image4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Relationship Id="rId4" Type="http://schemas.openxmlformats.org/officeDocument/2006/relationships/customXml" Target="../ink/ink3.xml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2.xml"/><Relationship Id="rId5" Type="http://schemas.openxmlformats.org/officeDocument/2006/relationships/image" Target="../media/image6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0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0156"/>
            <a:ext cx="7772400" cy="1504663"/>
          </a:xfrm>
        </p:spPr>
        <p:txBody>
          <a:bodyPr/>
          <a:lstStyle/>
          <a:p>
            <a:r>
              <a:rPr lang="en-US" dirty="0"/>
              <a:t>2. Bayesian Estimation</a:t>
            </a:r>
            <a:br>
              <a:rPr lang="en-US" dirty="0"/>
            </a:br>
            <a:r>
              <a:rPr lang="en-US" dirty="0"/>
              <a:t>and 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22E57-2E8E-B548-9D04-0F14E3D37339}"/>
              </a:ext>
            </a:extLst>
          </p:cNvPr>
          <p:cNvSpPr txBox="1"/>
          <p:nvPr/>
        </p:nvSpPr>
        <p:spPr>
          <a:xfrm>
            <a:off x="3244132" y="93825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Franklin Gothic Medium"/>
              <a:cs typeface="Franklin Gothic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93983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6CB572-C023-FF40-BE96-50067CE48FB3}"/>
                  </a:ext>
                </a:extLst>
              </p14:cNvPr>
              <p14:cNvContentPartPr/>
              <p14:nvPr/>
            </p14:nvContentPartPr>
            <p14:xfrm>
              <a:off x="1547951" y="1181815"/>
              <a:ext cx="5571720" cy="340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6CB572-C023-FF40-BE96-50067CE48F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1751" y="1165615"/>
                <a:ext cx="5604120" cy="34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BE33FE-C05D-0942-B08D-137EFB05A49F}"/>
                  </a:ext>
                </a:extLst>
              </p14:cNvPr>
              <p14:cNvContentPartPr/>
              <p14:nvPr/>
            </p14:nvContentPartPr>
            <p14:xfrm>
              <a:off x="1934591" y="3184135"/>
              <a:ext cx="1225440" cy="670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BE33FE-C05D-0942-B08D-137EFB05A4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18391" y="3167935"/>
                <a:ext cx="125784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F7F495-0F50-C44E-9971-B247FF1E15B3}"/>
                  </a:ext>
                </a:extLst>
              </p14:cNvPr>
              <p14:cNvContentPartPr/>
              <p14:nvPr/>
            </p14:nvContentPartPr>
            <p14:xfrm>
              <a:off x="1671431" y="3126535"/>
              <a:ext cx="5320800" cy="77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F7F495-0F50-C44E-9971-B247FF1E15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55231" y="3110335"/>
                <a:ext cx="5353200" cy="80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3EDD95A-2C87-654A-BDE5-62D4F27B4154}"/>
                  </a:ext>
                </a:extLst>
              </p14:cNvPr>
              <p14:cNvContentPartPr/>
              <p14:nvPr/>
            </p14:nvContentPartPr>
            <p14:xfrm>
              <a:off x="4154711" y="2107015"/>
              <a:ext cx="460800" cy="1653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3EDD95A-2C87-654A-BDE5-62D4F27B41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38511" y="2090815"/>
                <a:ext cx="493200" cy="168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E21879-0EBB-DC41-9153-26353439BFC8}"/>
                  </a:ext>
                </a:extLst>
              </p14:cNvPr>
              <p14:cNvContentPartPr/>
              <p14:nvPr/>
            </p14:nvContentPartPr>
            <p14:xfrm>
              <a:off x="1104120" y="4473360"/>
              <a:ext cx="6033960" cy="1515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E21879-0EBB-DC41-9153-26353439BFC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7920" y="4457160"/>
                <a:ext cx="6066000" cy="15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986316-2AE4-EA44-9075-29FC677120A8}"/>
                  </a:ext>
                </a:extLst>
              </p14:cNvPr>
              <p14:cNvContentPartPr/>
              <p14:nvPr/>
            </p14:nvContentPartPr>
            <p14:xfrm>
              <a:off x="5694480" y="5340960"/>
              <a:ext cx="3322440" cy="522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986316-2AE4-EA44-9075-29FC677120A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78280" y="5324760"/>
                <a:ext cx="335484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267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5A1-D836-3743-88B0-AA1BD5AE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hypothesis testing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D0264-BBA8-C547-B00F-1EF6B2E96DFD}"/>
              </a:ext>
            </a:extLst>
          </p:cNvPr>
          <p:cNvSpPr txBox="1"/>
          <p:nvPr/>
        </p:nvSpPr>
        <p:spPr>
          <a:xfrm>
            <a:off x="457200" y="1293673"/>
            <a:ext cx="57268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0</a:t>
            </a:r>
            <a:r>
              <a:rPr lang="en-US" sz="36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(null) </a:t>
            </a:r>
            <a:r>
              <a:rPr lang="en-US" sz="36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or 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 </a:t>
            </a:r>
            <a:r>
              <a:rPr 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(alternative)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257ADF-AAC3-7C46-8E1A-DD4F6F44725E}"/>
              </a:ext>
            </a:extLst>
          </p:cNvPr>
          <p:cNvSpPr txBox="1"/>
          <p:nvPr/>
        </p:nvSpPr>
        <p:spPr>
          <a:xfrm>
            <a:off x="448232" y="2177598"/>
            <a:ext cx="5331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0</a:t>
            </a:r>
            <a:r>
              <a:rPr lang="en-US" sz="36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(reject)</a:t>
            </a:r>
            <a:r>
              <a:rPr lang="en-US" sz="36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or 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 </a:t>
            </a:r>
            <a:r>
              <a:rPr lang="en-US" sz="3600" dirty="0">
                <a:solidFill>
                  <a:schemeClr val="accent1"/>
                </a:solidFill>
                <a:latin typeface="Franklin Gothic Medium" panose="020B0603020102020204" pitchFamily="34" charset="0"/>
                <a:cs typeface="Franklin Gothic Medium"/>
              </a:rPr>
              <a:t>(accept)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597FCD-37B8-BC41-B34C-995279ABA974}"/>
              </a:ext>
            </a:extLst>
          </p:cNvPr>
          <p:cNvSpPr txBox="1"/>
          <p:nvPr/>
        </p:nvSpPr>
        <p:spPr>
          <a:xfrm>
            <a:off x="502050" y="2019469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aramond" panose="02020404030301010803" pitchFamily="18" charset="0"/>
                <a:cs typeface="Franklin Gothic Medium"/>
              </a:rPr>
              <a:t>^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E3DD3D-FCB4-8C47-84D9-118893926DBF}"/>
              </a:ext>
            </a:extLst>
          </p:cNvPr>
          <p:cNvGrpSpPr/>
          <p:nvPr/>
        </p:nvGrpSpPr>
        <p:grpSpPr>
          <a:xfrm>
            <a:off x="2856153" y="3470589"/>
            <a:ext cx="3437672" cy="804460"/>
            <a:chOff x="448232" y="3215367"/>
            <a:chExt cx="3437672" cy="80446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AF4BB11-FA14-814E-B1B7-C7A3E30A3FF6}"/>
                </a:ext>
              </a:extLst>
            </p:cNvPr>
            <p:cNvSpPr txBox="1"/>
            <p:nvPr/>
          </p:nvSpPr>
          <p:spPr>
            <a:xfrm>
              <a:off x="448232" y="3373496"/>
              <a:ext cx="3437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Franklin Gothic Medium"/>
                </a:rPr>
                <a:t>error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3600" b="1" dirty="0">
                  <a:solidFill>
                    <a:prstClr val="black"/>
                  </a:solidFill>
                  <a:latin typeface="Garamond" panose="02020404030301010803" pitchFamily="18" charset="0"/>
                  <a:cs typeface="Garamond"/>
                </a:rPr>
                <a:t>P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Garamond"/>
                </a:rPr>
                <a:t>(</a:t>
              </a:r>
              <a:r>
                <a:rPr lang="en-US" sz="3600" dirty="0">
                  <a:solidFill>
                    <a:prstClr val="black"/>
                  </a:solidFill>
                  <a:latin typeface="Symbol" pitchFamily="2" charset="2"/>
                  <a:cs typeface="Franklin Gothic Medium"/>
                </a:rPr>
                <a:t>Q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Garamond"/>
                </a:rPr>
                <a:t> ≠ </a:t>
              </a:r>
              <a:r>
                <a:rPr lang="en-US" sz="3600" dirty="0">
                  <a:solidFill>
                    <a:prstClr val="black"/>
                  </a:solidFill>
                  <a:latin typeface="Symbol" pitchFamily="2" charset="2"/>
                  <a:cs typeface="Franklin Gothic Medium"/>
                </a:rPr>
                <a:t>Q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Garamond"/>
                </a:rPr>
                <a:t>)</a:t>
              </a:r>
              <a:endParaRPr lang="en-US" sz="36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8F9B42D-1F6B-1C4D-94DB-0526744272C3}"/>
                </a:ext>
              </a:extLst>
            </p:cNvPr>
            <p:cNvSpPr txBox="1"/>
            <p:nvPr/>
          </p:nvSpPr>
          <p:spPr>
            <a:xfrm>
              <a:off x="2386433" y="3215367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  <a:cs typeface="Franklin Gothic Medium"/>
                </a:rPr>
                <a:t>^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9DC1817-C965-504E-8EC2-EA64B1972CC9}"/>
              </a:ext>
            </a:extLst>
          </p:cNvPr>
          <p:cNvSpPr/>
          <p:nvPr/>
        </p:nvSpPr>
        <p:spPr>
          <a:xfrm>
            <a:off x="2630242" y="3399417"/>
            <a:ext cx="3867377" cy="1183341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89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D8157F-C70B-3146-9CEE-34DC099A04EE}"/>
              </a:ext>
            </a:extLst>
          </p:cNvPr>
          <p:cNvSpPr txBox="1"/>
          <p:nvPr/>
        </p:nvSpPr>
        <p:spPr>
          <a:xfrm>
            <a:off x="331076" y="365679"/>
            <a:ext cx="822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A car-jack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detector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r>
              <a:rPr lang="en-GB" sz="2800" i="1" dirty="0"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GB" sz="2800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outputs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Normal(0, </a:t>
            </a:r>
            <a:r>
              <a:rPr lang="en-GB" sz="2800" dirty="0">
                <a:latin typeface="Garamond" panose="02020404030301010803" pitchFamily="18" charset="0"/>
                <a:cs typeface="Franklin Gothic Medium"/>
              </a:rPr>
              <a:t>1)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if there is no intruder and 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Normal(1, </a:t>
            </a:r>
            <a:r>
              <a:rPr lang="en-GB" sz="2800" dirty="0">
                <a:latin typeface="Garamond" panose="02020404030301010803" pitchFamily="18" charset="0"/>
                <a:cs typeface="Franklin Gothic Medium"/>
              </a:rPr>
              <a:t>1)</a:t>
            </a:r>
            <a:r>
              <a:rPr lang="en-US" sz="2800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if there is. When should </a:t>
            </a:r>
            <a:r>
              <a:rPr lang="en-US" sz="2800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alarm</a:t>
            </a:r>
            <a:r>
              <a:rPr lang="en-US" sz="2800" dirty="0">
                <a:latin typeface="Franklin Gothic Medium"/>
                <a:cs typeface="Franklin Gothic Medium"/>
              </a:rPr>
              <a:t> activate?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75AE2FF-530A-2C49-962D-90B49810C00F}"/>
                  </a:ext>
                </a:extLst>
              </p14:cNvPr>
              <p14:cNvContentPartPr/>
              <p14:nvPr/>
            </p14:nvContentPartPr>
            <p14:xfrm>
              <a:off x="480960" y="1533600"/>
              <a:ext cx="8367480" cy="4958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75AE2FF-530A-2C49-962D-90B49810C0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4760" y="1517400"/>
                <a:ext cx="8399880" cy="49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E35624-309B-144A-9B3C-76C04057D4AE}"/>
                  </a:ext>
                </a:extLst>
              </p14:cNvPr>
              <p14:cNvContentPartPr/>
              <p14:nvPr/>
            </p14:nvContentPartPr>
            <p14:xfrm>
              <a:off x="6297977" y="5781321"/>
              <a:ext cx="193680" cy="17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E35624-309B-144A-9B3C-76C04057D4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1777" y="5765121"/>
                <a:ext cx="2260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0E0F57-E132-1E4C-BE5C-F4A514A00D64}"/>
                  </a:ext>
                </a:extLst>
              </p14:cNvPr>
              <p14:cNvContentPartPr/>
              <p14:nvPr/>
            </p14:nvContentPartPr>
            <p14:xfrm>
              <a:off x="555120" y="3178080"/>
              <a:ext cx="3589560" cy="900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0E0F57-E132-1E4C-BE5C-F4A514A00D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8920" y="3161880"/>
                <a:ext cx="3621960" cy="9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DD35E55-18FA-CF41-AFA5-747F99960CD9}"/>
                  </a:ext>
                </a:extLst>
              </p14:cNvPr>
              <p14:cNvContentPartPr/>
              <p14:nvPr/>
            </p14:nvContentPartPr>
            <p14:xfrm>
              <a:off x="2717640" y="2594520"/>
              <a:ext cx="686880" cy="47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DD35E55-18FA-CF41-AFA5-747F99960C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1440" y="2578320"/>
                <a:ext cx="7192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0F64B2-5FC0-5545-9FF2-20482E83F420}"/>
                  </a:ext>
                </a:extLst>
              </p14:cNvPr>
              <p14:cNvContentPartPr/>
              <p14:nvPr/>
            </p14:nvContentPartPr>
            <p14:xfrm>
              <a:off x="8366760" y="5628600"/>
              <a:ext cx="383040" cy="23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0F64B2-5FC0-5545-9FF2-20482E83F4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50560" y="5612400"/>
                <a:ext cx="41544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EF87F5B-0B34-1A4C-8800-EDF117B51AA5}"/>
                  </a:ext>
                </a:extLst>
              </p14:cNvPr>
              <p14:cNvContentPartPr/>
              <p14:nvPr/>
            </p14:nvContentPartPr>
            <p14:xfrm>
              <a:off x="2282040" y="2738160"/>
              <a:ext cx="284040" cy="25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EF87F5B-0B34-1A4C-8800-EDF117B51AA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65840" y="2721960"/>
                <a:ext cx="316440" cy="28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0263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F1AB89A-498D-9545-8F99-8A60C15827EF}"/>
                  </a:ext>
                </a:extLst>
              </p14:cNvPr>
              <p14:cNvContentPartPr/>
              <p14:nvPr/>
            </p14:nvContentPartPr>
            <p14:xfrm>
              <a:off x="390674" y="550344"/>
              <a:ext cx="988920" cy="30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F1AB89A-498D-9545-8F99-8A60C15827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4474" y="534144"/>
                <a:ext cx="10213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A5A52F-C160-AC49-8523-43241CE84C7C}"/>
                  </a:ext>
                </a:extLst>
              </p14:cNvPr>
              <p14:cNvContentPartPr/>
              <p14:nvPr/>
            </p14:nvContentPartPr>
            <p14:xfrm>
              <a:off x="1623960" y="382320"/>
              <a:ext cx="6759720" cy="732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A5A52F-C160-AC49-8523-43241CE84C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7760" y="366120"/>
                <a:ext cx="6792120" cy="76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5F5BFA-489B-9248-819E-6A1D930DEB36}"/>
                  </a:ext>
                </a:extLst>
              </p14:cNvPr>
              <p14:cNvContentPartPr/>
              <p14:nvPr/>
            </p14:nvContentPartPr>
            <p14:xfrm>
              <a:off x="1299240" y="1324080"/>
              <a:ext cx="7503840" cy="151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5F5BFA-489B-9248-819E-6A1D930DEB3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3040" y="1307880"/>
                <a:ext cx="7536240" cy="15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7CD130-FCC3-164B-A480-ED45601D2695}"/>
                  </a:ext>
                </a:extLst>
              </p14:cNvPr>
              <p14:cNvContentPartPr/>
              <p14:nvPr/>
            </p14:nvContentPartPr>
            <p14:xfrm>
              <a:off x="1414440" y="489240"/>
              <a:ext cx="7228440" cy="342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7CD130-FCC3-164B-A480-ED45601D26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98240" y="473040"/>
                <a:ext cx="7260840" cy="34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B7C271-998B-2942-9103-BC05F6A37E9A}"/>
                  </a:ext>
                </a:extLst>
              </p14:cNvPr>
              <p14:cNvContentPartPr/>
              <p14:nvPr/>
            </p14:nvContentPartPr>
            <p14:xfrm>
              <a:off x="5900400" y="3326040"/>
              <a:ext cx="2142000" cy="1640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B7C271-998B-2942-9103-BC05F6A37E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84200" y="3309840"/>
                <a:ext cx="2174400" cy="16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24D0CB9-92A6-F94E-A584-4D599FA6B5D4}"/>
                  </a:ext>
                </a:extLst>
              </p14:cNvPr>
              <p14:cNvContentPartPr/>
              <p14:nvPr/>
            </p14:nvContentPartPr>
            <p14:xfrm>
              <a:off x="641520" y="5250240"/>
              <a:ext cx="7170840" cy="876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24D0CB9-92A6-F94E-A584-4D599FA6B5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5320" y="5234040"/>
                <a:ext cx="7203240" cy="90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6B8569-2275-FE4A-941C-A5A00F44A575}"/>
                  </a:ext>
                </a:extLst>
              </p14:cNvPr>
              <p14:cNvContentPartPr/>
              <p14:nvPr/>
            </p14:nvContentPartPr>
            <p14:xfrm>
              <a:off x="2754720" y="530280"/>
              <a:ext cx="5456160" cy="215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6B8569-2275-FE4A-941C-A5A00F44A5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38520" y="514080"/>
                <a:ext cx="5488560" cy="21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417A8A0-A3B3-F348-B8BF-C5CFFB67B47A}"/>
                  </a:ext>
                </a:extLst>
              </p14:cNvPr>
              <p14:cNvContentPartPr/>
              <p14:nvPr/>
            </p14:nvContentPartPr>
            <p14:xfrm>
              <a:off x="3482280" y="3063240"/>
              <a:ext cx="637920" cy="267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417A8A0-A3B3-F348-B8BF-C5CFFB67B4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66080" y="3047040"/>
                <a:ext cx="6703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983CC1A-82D6-EC4F-A952-85DD39F10EBC}"/>
                  </a:ext>
                </a:extLst>
              </p14:cNvPr>
              <p14:cNvContentPartPr/>
              <p14:nvPr/>
            </p14:nvContentPartPr>
            <p14:xfrm>
              <a:off x="7191000" y="2923200"/>
              <a:ext cx="839160" cy="2479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983CC1A-82D6-EC4F-A952-85DD39F10E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74800" y="2907000"/>
                <a:ext cx="864720" cy="250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F3C203-6CFB-5F49-89E8-F4F964852DC9}"/>
                  </a:ext>
                </a:extLst>
              </p14:cNvPr>
              <p14:cNvContentPartPr/>
              <p14:nvPr/>
            </p14:nvContentPartPr>
            <p14:xfrm>
              <a:off x="1903680" y="3614040"/>
              <a:ext cx="4658760" cy="97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F3C203-6CFB-5F49-89E8-F4F964852D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7480" y="3597840"/>
                <a:ext cx="4691160" cy="10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4352861-EC9A-B741-A08E-D00ECFA75421}"/>
              </a:ext>
            </a:extLst>
          </p:cNvPr>
          <p:cNvSpPr txBox="1"/>
          <p:nvPr/>
        </p:nvSpPr>
        <p:spPr>
          <a:xfrm>
            <a:off x="2551254" y="1670828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P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(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MAP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≠ </a:t>
            </a:r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) ≤ 50% 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9D9696-27E4-664F-8A24-632F069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hypothesis testing error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28F5A-14BC-794E-9020-8DACDA72FDC0}"/>
              </a:ext>
            </a:extLst>
          </p:cNvPr>
          <p:cNvSpPr txBox="1"/>
          <p:nvPr/>
        </p:nvSpPr>
        <p:spPr>
          <a:xfrm>
            <a:off x="501922" y="3392488"/>
            <a:ext cx="1361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solidFill>
                  <a:schemeClr val="accent1"/>
                </a:solidFill>
                <a:latin typeface="Franklin Gothic Medium"/>
                <a:cs typeface="Franklin Gothic Medium"/>
              </a:rPr>
              <a:t>Proof: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4CC287-1BCE-534B-B035-D5914E407FDD}"/>
                  </a:ext>
                </a:extLst>
              </p14:cNvPr>
              <p14:cNvContentPartPr/>
              <p14:nvPr/>
            </p14:nvContentPartPr>
            <p14:xfrm>
              <a:off x="1130760" y="4045680"/>
              <a:ext cx="7117200" cy="2146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4CC287-1BCE-534B-B035-D5914E407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4560" y="4029480"/>
                <a:ext cx="7149600" cy="217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528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55FA4FA-B2FF-4140-8D11-FEF848A9442F}"/>
              </a:ext>
            </a:extLst>
          </p:cNvPr>
          <p:cNvGrpSpPr/>
          <p:nvPr/>
        </p:nvGrpSpPr>
        <p:grpSpPr>
          <a:xfrm>
            <a:off x="6667329" y="169888"/>
            <a:ext cx="2283032" cy="1951247"/>
            <a:chOff x="331076" y="245191"/>
            <a:chExt cx="2283032" cy="19512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AA2BE46-D753-F94B-AAAD-8C42975FFE7D}"/>
                </a:ext>
              </a:extLst>
            </p:cNvPr>
            <p:cNvSpPr txBox="1"/>
            <p:nvPr/>
          </p:nvSpPr>
          <p:spPr>
            <a:xfrm>
              <a:off x="331076" y="245191"/>
              <a:ext cx="22830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coin		</a:t>
              </a:r>
              <a:r>
                <a:rPr lang="en-US" sz="2800" b="1" dirty="0">
                  <a:latin typeface="Garamond" panose="02020404030301010803" pitchFamily="18" charset="0"/>
                  <a:cs typeface="Franklin Gothic Medium"/>
                </a:rPr>
                <a:t>P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(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)</a:t>
              </a:r>
              <a:r>
                <a:rPr lang="en-US" sz="2800" dirty="0">
                  <a:latin typeface="Franklin Gothic Medium"/>
                  <a:cs typeface="Franklin Gothic Medium"/>
                </a:rPr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BA2CEE-0376-9347-9901-0D08B2A68F25}"/>
                </a:ext>
              </a:extLst>
            </p:cNvPr>
            <p:cNvSpPr txBox="1"/>
            <p:nvPr/>
          </p:nvSpPr>
          <p:spPr>
            <a:xfrm>
              <a:off x="332864" y="811443"/>
              <a:ext cx="219517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Franklin Gothic Medium"/>
                  <a:cs typeface="Franklin Gothic Medium"/>
                </a:rPr>
                <a:t>A			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1</a:t>
              </a:r>
            </a:p>
            <a:p>
              <a:r>
                <a:rPr lang="en-US" sz="2800" dirty="0">
                  <a:latin typeface="Franklin Gothic Medium" panose="020B0603020102020204" pitchFamily="34" charset="0"/>
                  <a:cs typeface="Franklin Gothic Medium"/>
                </a:rPr>
                <a:t>B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			¾</a:t>
              </a:r>
            </a:p>
            <a:p>
              <a:r>
                <a:rPr lang="en-US" sz="2800" dirty="0">
                  <a:latin typeface="Franklin Gothic Medium" panose="020B0603020102020204" pitchFamily="34" charset="0"/>
                  <a:cs typeface="Franklin Gothic Medium"/>
                </a:rPr>
                <a:t>C</a:t>
              </a:r>
              <a:r>
                <a:rPr lang="en-US" sz="2800" dirty="0">
                  <a:latin typeface="Garamond" panose="02020404030301010803" pitchFamily="18" charset="0"/>
                  <a:cs typeface="Franklin Gothic Medium"/>
                </a:rPr>
                <a:t>			½ </a:t>
              </a:r>
              <a:endParaRPr lang="en-US" sz="2800" dirty="0">
                <a:latin typeface="Franklin Gothic Medium"/>
                <a:cs typeface="Franklin Gothic Medium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6C7F98-98C6-4543-8A59-D65042E9E741}"/>
                </a:ext>
              </a:extLst>
            </p:cNvPr>
            <p:cNvCxnSpPr>
              <a:cxnSpLocks/>
            </p:cNvCxnSpPr>
            <p:nvPr/>
          </p:nvCxnSpPr>
          <p:spPr>
            <a:xfrm>
              <a:off x="419548" y="768411"/>
              <a:ext cx="2108494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9A568-730E-5643-96B3-18BEE3BADF85}"/>
              </a:ext>
            </a:extLst>
          </p:cNvPr>
          <p:cNvSpPr txBox="1"/>
          <p:nvPr/>
        </p:nvSpPr>
        <p:spPr>
          <a:xfrm>
            <a:off x="193639" y="212920"/>
            <a:ext cx="57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You observe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HH</a:t>
            </a:r>
            <a:r>
              <a:rPr lang="en-US" sz="2800" dirty="0">
                <a:latin typeface="Franklin Gothic Medium"/>
                <a:cs typeface="Franklin Gothic Medium"/>
              </a:rPr>
              <a:t>. Which coin was it?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EBD5D-659F-914E-BCD3-3D29A8C7D49C}"/>
              </a:ext>
            </a:extLst>
          </p:cNvPr>
          <p:cNvSpPr txBox="1"/>
          <p:nvPr/>
        </p:nvSpPr>
        <p:spPr>
          <a:xfrm>
            <a:off x="193638" y="3506553"/>
            <a:ext cx="6680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you are wrong?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3E5DE8-67FE-D24C-9C5C-A76A52DE79A9}"/>
                  </a:ext>
                </a:extLst>
              </p14:cNvPr>
              <p14:cNvContentPartPr/>
              <p14:nvPr/>
            </p14:nvContentPartPr>
            <p14:xfrm>
              <a:off x="279720" y="822240"/>
              <a:ext cx="8620200" cy="5810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3E5DE8-67FE-D24C-9C5C-A76A52DE79A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20" y="806040"/>
                <a:ext cx="8652600" cy="58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AC5D95-D04E-9142-94BC-196922C7A81B}"/>
                  </a:ext>
                </a:extLst>
              </p14:cNvPr>
              <p14:cNvContentPartPr/>
              <p14:nvPr/>
            </p14:nvContentPartPr>
            <p14:xfrm>
              <a:off x="4707720" y="781200"/>
              <a:ext cx="1797120" cy="585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AC5D95-D04E-9142-94BC-196922C7A8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1520" y="765000"/>
                <a:ext cx="1829520" cy="588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3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9D9696-27E4-664F-8A24-632F0695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hypotheses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C1175-308A-EC42-B702-3162AA7EF8ED}"/>
              </a:ext>
            </a:extLst>
          </p:cNvPr>
          <p:cNvSpPr txBox="1"/>
          <p:nvPr/>
        </p:nvSpPr>
        <p:spPr>
          <a:xfrm>
            <a:off x="457200" y="1293673"/>
            <a:ext cx="520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36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takes </a:t>
            </a:r>
            <a:r>
              <a:rPr lang="en-US" sz="3600" i="1" dirty="0">
                <a:latin typeface="Garamond" panose="02020404030301010803" pitchFamily="18" charset="0"/>
                <a:cs typeface="Franklin Gothic Medium"/>
              </a:rPr>
              <a:t>k</a:t>
            </a:r>
            <a:r>
              <a:rPr lang="en-US" sz="3600" dirty="0">
                <a:latin typeface="Franklin Gothic Medium" panose="020B0603020102020204" pitchFamily="34" charset="0"/>
                <a:cs typeface="Franklin Gothic Medium"/>
              </a:rPr>
              <a:t> possible values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F74B0E-7928-D84D-8B5E-90A00DAA496C}"/>
              </a:ext>
            </a:extLst>
          </p:cNvPr>
          <p:cNvSpPr txBox="1"/>
          <p:nvPr/>
        </p:nvSpPr>
        <p:spPr>
          <a:xfrm>
            <a:off x="457200" y="3798569"/>
            <a:ext cx="46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P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(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MAP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≠ </a:t>
            </a:r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) ≤ 1 - 1/</a:t>
            </a:r>
            <a:r>
              <a:rPr lang="en-US" sz="3600" i="1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k</a:t>
            </a:r>
            <a:r>
              <a:rPr lang="en-US" sz="36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</a:t>
            </a:r>
            <a:endParaRPr lang="en-US" sz="3600" dirty="0">
              <a:latin typeface="Franklin Gothic Medium" panose="020B0603020102020204" pitchFamily="34" charset="0"/>
              <a:cs typeface="Franklin Gothic Mediu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278089-65F3-D647-93BB-71E88314DA6E}"/>
              </a:ext>
            </a:extLst>
          </p:cNvPr>
          <p:cNvGrpSpPr/>
          <p:nvPr/>
        </p:nvGrpSpPr>
        <p:grpSpPr>
          <a:xfrm>
            <a:off x="457200" y="2330278"/>
            <a:ext cx="3437672" cy="804460"/>
            <a:chOff x="448232" y="3215367"/>
            <a:chExt cx="3437672" cy="8044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A611AC-C295-634B-A577-2C71B77A448C}"/>
                </a:ext>
              </a:extLst>
            </p:cNvPr>
            <p:cNvSpPr txBox="1"/>
            <p:nvPr/>
          </p:nvSpPr>
          <p:spPr>
            <a:xfrm>
              <a:off x="448232" y="3373496"/>
              <a:ext cx="34376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prstClr val="black"/>
                  </a:solidFill>
                  <a:latin typeface="Franklin Gothic Medium" panose="020B0603020102020204" pitchFamily="34" charset="0"/>
                  <a:cs typeface="Franklin Gothic Medium"/>
                </a:rPr>
                <a:t>error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Franklin Gothic Medium"/>
                </a:rPr>
                <a:t> = </a:t>
              </a:r>
              <a:r>
                <a:rPr lang="en-US" sz="3600" b="1" dirty="0">
                  <a:solidFill>
                    <a:prstClr val="black"/>
                  </a:solidFill>
                  <a:latin typeface="Garamond" panose="02020404030301010803" pitchFamily="18" charset="0"/>
                  <a:cs typeface="Garamond"/>
                </a:rPr>
                <a:t>P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Garamond"/>
                </a:rPr>
                <a:t>(</a:t>
              </a:r>
              <a:r>
                <a:rPr lang="en-US" sz="3600" dirty="0">
                  <a:solidFill>
                    <a:prstClr val="black"/>
                  </a:solidFill>
                  <a:latin typeface="Symbol" pitchFamily="2" charset="2"/>
                  <a:cs typeface="Franklin Gothic Medium"/>
                </a:rPr>
                <a:t>Q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Garamond"/>
                </a:rPr>
                <a:t> ≠ </a:t>
              </a:r>
              <a:r>
                <a:rPr lang="en-US" sz="3600" dirty="0">
                  <a:solidFill>
                    <a:prstClr val="black"/>
                  </a:solidFill>
                  <a:latin typeface="Symbol" pitchFamily="2" charset="2"/>
                  <a:cs typeface="Franklin Gothic Medium"/>
                </a:rPr>
                <a:t>Q</a:t>
              </a:r>
              <a:r>
                <a:rPr lang="en-US" sz="3600" dirty="0">
                  <a:solidFill>
                    <a:prstClr val="black"/>
                  </a:solidFill>
                  <a:latin typeface="Garamond" panose="02020404030301010803" pitchFamily="18" charset="0"/>
                  <a:cs typeface="Garamond"/>
                </a:rPr>
                <a:t>)</a:t>
              </a:r>
              <a:endParaRPr lang="en-US" sz="3600" dirty="0">
                <a:latin typeface="Franklin Gothic Medium" panose="020B0603020102020204" pitchFamily="34" charset="0"/>
                <a:cs typeface="Franklin Gothic Medium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4D585F-48A4-7E4F-B3A6-D0AE31626B90}"/>
                </a:ext>
              </a:extLst>
            </p:cNvPr>
            <p:cNvSpPr txBox="1"/>
            <p:nvPr/>
          </p:nvSpPr>
          <p:spPr>
            <a:xfrm>
              <a:off x="2386433" y="3215367"/>
              <a:ext cx="4154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aramond" panose="02020404030301010803" pitchFamily="18" charset="0"/>
                  <a:cs typeface="Franklin Gothic Medium"/>
                </a:rPr>
                <a:t>^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7EADE8-8191-3C42-9ACB-58978546FEC4}"/>
                  </a:ext>
                </a:extLst>
              </p14:cNvPr>
              <p14:cNvContentPartPr/>
              <p14:nvPr/>
            </p14:nvContentPartPr>
            <p14:xfrm>
              <a:off x="629640" y="4637880"/>
              <a:ext cx="7371720" cy="925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7EADE8-8191-3C42-9ACB-58978546FE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440" y="4621680"/>
                <a:ext cx="7404120" cy="9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88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429B-CD7A-3F40-9518-83749142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7615E-298B-3646-BFCC-2ECF5633D0E2}"/>
              </a:ext>
            </a:extLst>
          </p:cNvPr>
          <p:cNvSpPr txBox="1"/>
          <p:nvPr/>
        </p:nvSpPr>
        <p:spPr>
          <a:xfrm>
            <a:off x="457200" y="1416292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How to turn conditional PDF/PMF </a:t>
            </a:r>
            <a:r>
              <a:rPr lang="en-US" sz="2800" i="1" dirty="0" err="1">
                <a:latin typeface="Garamond"/>
                <a:cs typeface="Garamond"/>
              </a:rPr>
              <a:t>f</a:t>
            </a:r>
            <a:r>
              <a:rPr lang="en-US" sz="2800" baseline="-25000" dirty="0" err="1">
                <a:latin typeface="Symbol" pitchFamily="2" charset="2"/>
                <a:cs typeface="Garamond"/>
              </a:rPr>
              <a:t>Q</a:t>
            </a:r>
            <a:r>
              <a:rPr lang="en-US" sz="2800" i="1" baseline="-25000" dirty="0" err="1">
                <a:latin typeface="Garamond"/>
                <a:cs typeface="Garamond"/>
              </a:rPr>
              <a:t>|X</a:t>
            </a:r>
            <a:r>
              <a:rPr lang="en-US" sz="2800" dirty="0">
                <a:latin typeface="Garamond"/>
                <a:cs typeface="Garamond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2800" dirty="0">
                <a:latin typeface="Garamond"/>
                <a:cs typeface="Garamond"/>
              </a:rPr>
              <a:t>|</a:t>
            </a:r>
            <a:r>
              <a:rPr lang="en-US" sz="2800" i="1" dirty="0">
                <a:latin typeface="Garamond"/>
                <a:cs typeface="Garamond"/>
              </a:rPr>
              <a:t> x</a:t>
            </a:r>
            <a:r>
              <a:rPr lang="en-US" sz="2800" dirty="0">
                <a:latin typeface="Garamond"/>
                <a:cs typeface="Garamond"/>
              </a:rPr>
              <a:t>) </a:t>
            </a:r>
            <a:r>
              <a:rPr lang="en-US" sz="2800" dirty="0">
                <a:latin typeface="Franklin Gothic Medium" panose="020B0603020102020204" pitchFamily="34" charset="0"/>
                <a:cs typeface="Garamond"/>
              </a:rPr>
              <a:t>estimate into one number?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7B5A5-0505-4344-A9D0-1533DC7EEF42}"/>
              </a:ext>
            </a:extLst>
          </p:cNvPr>
          <p:cNvSpPr txBox="1"/>
          <p:nvPr/>
        </p:nvSpPr>
        <p:spPr>
          <a:xfrm>
            <a:off x="457200" y="2871640"/>
            <a:ext cx="6159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Conditional expectation (CE) estimator: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011C2-1CD1-6C4F-843F-F0C8AAB850C4}"/>
              </a:ext>
            </a:extLst>
          </p:cNvPr>
          <p:cNvSpPr txBox="1"/>
          <p:nvPr/>
        </p:nvSpPr>
        <p:spPr>
          <a:xfrm>
            <a:off x="457200" y="4727816"/>
            <a:ext cx="6418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Maximum </a:t>
            </a:r>
            <a:r>
              <a:rPr lang="en-US" sz="2800" i="1" dirty="0">
                <a:latin typeface="Franklin Gothic Medium"/>
                <a:cs typeface="Franklin Gothic Medium"/>
              </a:rPr>
              <a:t>a posteriori</a:t>
            </a:r>
            <a:r>
              <a:rPr lang="en-US" sz="2800" dirty="0">
                <a:latin typeface="Franklin Gothic Medium"/>
                <a:cs typeface="Franklin Gothic Medium"/>
              </a:rPr>
              <a:t> (MAP)</a:t>
            </a:r>
            <a:r>
              <a:rPr lang="en-US" sz="2800" i="1" dirty="0">
                <a:latin typeface="Franklin Gothic Medium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estimator: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263CA9-D994-EF43-BD84-28642A9B0426}"/>
              </a:ext>
            </a:extLst>
          </p:cNvPr>
          <p:cNvSpPr/>
          <p:nvPr/>
        </p:nvSpPr>
        <p:spPr>
          <a:xfrm>
            <a:off x="2666523" y="5313217"/>
            <a:ext cx="32480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argmax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Garamond"/>
              </a:rPr>
              <a:t> 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baseline="-25000" dirty="0" err="1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|X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 x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Garamond"/>
              </a:rPr>
              <a:t> </a:t>
            </a:r>
            <a:endParaRPr lang="en-US" sz="32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7F022-55D0-FE40-95B5-D46102B2CB09}"/>
              </a:ext>
            </a:extLst>
          </p:cNvPr>
          <p:cNvSpPr/>
          <p:nvPr/>
        </p:nvSpPr>
        <p:spPr>
          <a:xfrm>
            <a:off x="3105361" y="3522814"/>
            <a:ext cx="26741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Symbol" pitchFamily="2" charset="2"/>
                <a:cs typeface="Garamond"/>
              </a:rPr>
              <a:t>E</a:t>
            </a:r>
            <a:r>
              <a:rPr lang="en-US" sz="3600" dirty="0">
                <a:solidFill>
                  <a:prstClr val="black"/>
                </a:solidFill>
                <a:latin typeface="Symbol" pitchFamily="2" charset="2"/>
                <a:cs typeface="Garamond"/>
              </a:rPr>
              <a:t>[q 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600" i="1" dirty="0">
                <a:solidFill>
                  <a:prstClr val="black"/>
                </a:solidFill>
                <a:latin typeface="Garamond"/>
                <a:cs typeface="Garamond"/>
              </a:rPr>
              <a:t> X = x</a:t>
            </a:r>
            <a:r>
              <a:rPr lang="en-US" sz="3600" dirty="0">
                <a:solidFill>
                  <a:prstClr val="black"/>
                </a:solidFill>
                <a:latin typeface="Garamond"/>
                <a:cs typeface="Garamond"/>
              </a:rPr>
              <a:t>] </a:t>
            </a:r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F401CA9-E44B-8F48-9CB1-413F37D1CCDA}"/>
                  </a:ext>
                </a:extLst>
              </p14:cNvPr>
              <p14:cNvContentPartPr/>
              <p14:nvPr/>
            </p14:nvContentPartPr>
            <p14:xfrm>
              <a:off x="1874880" y="5961600"/>
              <a:ext cx="4547520" cy="436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F401CA9-E44B-8F48-9CB1-413F37D1C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8680" y="5945400"/>
                <a:ext cx="45799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06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32F1-F9B2-DD4E-86AD-C443E2B5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estimation for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DE5AF4-474E-9A4D-B460-045444CDC8B9}"/>
              </a:ext>
            </a:extLst>
          </p:cNvPr>
          <p:cNvSpPr/>
          <p:nvPr/>
        </p:nvSpPr>
        <p:spPr>
          <a:xfrm>
            <a:off x="457200" y="1331452"/>
            <a:ext cx="7150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i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Normal(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1)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independent given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endParaRPr lang="en-US" sz="32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B7F26E-7245-5C4B-BE45-3DC2EDCF92E8}"/>
              </a:ext>
            </a:extLst>
          </p:cNvPr>
          <p:cNvSpPr/>
          <p:nvPr/>
        </p:nvSpPr>
        <p:spPr>
          <a:xfrm>
            <a:off x="457199" y="2072430"/>
            <a:ext cx="31943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is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346AC-99A8-1A4F-848F-A7A6A0B96BD0}"/>
              </a:ext>
            </a:extLst>
          </p:cNvPr>
          <p:cNvSpPr/>
          <p:nvPr/>
        </p:nvSpPr>
        <p:spPr>
          <a:xfrm>
            <a:off x="457199" y="2813091"/>
            <a:ext cx="75680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| 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…, 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</a:t>
            </a:r>
            <a:r>
              <a:rPr lang="en-US" sz="3200" i="1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i="1" baseline="-25000" dirty="0" err="1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 </a:t>
            </a:r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is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Normal(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, 1/√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n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sz="3200" dirty="0">
              <a:solidFill>
                <a:prstClr val="black"/>
              </a:solidFill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4EAF38-EDD5-A54D-A778-6084F8F90BC4}"/>
              </a:ext>
            </a:extLst>
          </p:cNvPr>
          <p:cNvSpPr txBox="1"/>
          <p:nvPr/>
        </p:nvSpPr>
        <p:spPr>
          <a:xfrm>
            <a:off x="435836" y="4502304"/>
            <a:ext cx="212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CE estimate: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4889AB-0C7B-ED4E-AA9E-A4F5AAD16745}"/>
              </a:ext>
            </a:extLst>
          </p:cNvPr>
          <p:cNvSpPr txBox="1"/>
          <p:nvPr/>
        </p:nvSpPr>
        <p:spPr>
          <a:xfrm>
            <a:off x="435836" y="5804014"/>
            <a:ext cx="2438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MAP estimate: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305A09-BAED-A540-8B1F-DA928545E545}"/>
                  </a:ext>
                </a:extLst>
              </p14:cNvPr>
              <p14:cNvContentPartPr/>
              <p14:nvPr/>
            </p14:nvContentPartPr>
            <p14:xfrm>
              <a:off x="2988720" y="3598920"/>
              <a:ext cx="5855040" cy="2595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305A09-BAED-A540-8B1F-DA928545E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2520" y="3582720"/>
                <a:ext cx="5887440" cy="262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B07F26C-7666-8840-8B91-F2660FE2F897}"/>
                  </a:ext>
                </a:extLst>
              </p14:cNvPr>
              <p14:cNvContentPartPr/>
              <p14:nvPr/>
            </p14:nvContentPartPr>
            <p14:xfrm>
              <a:off x="7285680" y="4584240"/>
              <a:ext cx="892080" cy="1620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B07F26C-7666-8840-8B91-F2660FE2F89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69480" y="4568040"/>
                <a:ext cx="924480" cy="16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DE7556-C160-2D44-9BD7-7FDF798C0C84}"/>
                  </a:ext>
                </a:extLst>
              </p14:cNvPr>
              <p14:cNvContentPartPr/>
              <p14:nvPr/>
            </p14:nvContentPartPr>
            <p14:xfrm>
              <a:off x="2886120" y="4424040"/>
              <a:ext cx="3910680" cy="54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DE7556-C160-2D44-9BD7-7FDF798C0C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9920" y="4407840"/>
                <a:ext cx="3943080" cy="57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50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5F1D8-E465-7248-AC4B-3E8791EC9DDD}"/>
              </a:ext>
            </a:extLst>
          </p:cNvPr>
          <p:cNvSpPr txBox="1"/>
          <p:nvPr/>
        </p:nvSpPr>
        <p:spPr>
          <a:xfrm>
            <a:off x="435836" y="444381"/>
            <a:ext cx="2605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Romeo’s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01A96E-6716-444D-A303-0F7412B6CA5F}"/>
              </a:ext>
            </a:extLst>
          </p:cNvPr>
          <p:cNvSpPr txBox="1"/>
          <p:nvPr/>
        </p:nvSpPr>
        <p:spPr>
          <a:xfrm>
            <a:off x="3504857" y="50593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X 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= Uniform(0, </a:t>
            </a:r>
            <a:r>
              <a:rPr lang="en-US" sz="2400" dirty="0">
                <a:latin typeface="Symbol" pitchFamily="2" charset="2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851BB-FB42-AC4A-8F09-277D7BB73F09}"/>
              </a:ext>
            </a:extLst>
          </p:cNvPr>
          <p:cNvSpPr txBox="1"/>
          <p:nvPr/>
        </p:nvSpPr>
        <p:spPr>
          <a:xfrm>
            <a:off x="3504857" y="967601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ymbol" pitchFamily="2" charset="2"/>
              </a:rPr>
              <a:t>Q</a:t>
            </a:r>
            <a:r>
              <a:rPr lang="en-US" sz="2400" i="1" dirty="0">
                <a:latin typeface="Garamond" panose="02020404030301010803" pitchFamily="18" charset="0"/>
                <a:cs typeface="Franklin Gothic Medium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Franklin Gothic Medium"/>
              </a:rPr>
              <a:t>= Uniform(0,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43899-CC1F-7244-BA6D-41A7F9F16828}"/>
              </a:ext>
            </a:extLst>
          </p:cNvPr>
          <p:cNvSpPr txBox="1"/>
          <p:nvPr/>
        </p:nvSpPr>
        <p:spPr>
          <a:xfrm>
            <a:off x="435836" y="1626797"/>
            <a:ext cx="672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On her first date, Juliet arrives ½ hour late.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FFE444-45A4-9046-A429-C5D495337EA2}"/>
              </a:ext>
            </a:extLst>
          </p:cNvPr>
          <p:cNvSpPr txBox="1"/>
          <p:nvPr/>
        </p:nvSpPr>
        <p:spPr>
          <a:xfrm>
            <a:off x="435836" y="4154631"/>
            <a:ext cx="2120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CE estimate: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D69712-B69A-034C-8281-1FAC4D0A6444}"/>
              </a:ext>
            </a:extLst>
          </p:cNvPr>
          <p:cNvSpPr txBox="1"/>
          <p:nvPr/>
        </p:nvSpPr>
        <p:spPr>
          <a:xfrm>
            <a:off x="435836" y="5652580"/>
            <a:ext cx="243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MAP estimate: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EFF5F76-65C9-F241-BE18-B3C5BF4B5A0C}"/>
                  </a:ext>
                </a:extLst>
              </p14:cNvPr>
              <p14:cNvContentPartPr/>
              <p14:nvPr/>
            </p14:nvContentPartPr>
            <p14:xfrm>
              <a:off x="892080" y="2550960"/>
              <a:ext cx="7828920" cy="3624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EFF5F76-65C9-F241-BE18-B3C5BF4B5A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5880" y="2534760"/>
                <a:ext cx="7861320" cy="36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7BF0BA-80EB-1D46-8DAA-D9C96F47EF7C}"/>
                  </a:ext>
                </a:extLst>
              </p14:cNvPr>
              <p14:cNvContentPartPr/>
              <p14:nvPr/>
            </p14:nvContentPartPr>
            <p14:xfrm>
              <a:off x="7215840" y="2310840"/>
              <a:ext cx="695160" cy="1879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7BF0BA-80EB-1D46-8DAA-D9C96F47EF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9640" y="2294640"/>
                <a:ext cx="727560" cy="19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04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11A3C-E7F5-614D-94B7-0E4FA9B7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407" y="136634"/>
            <a:ext cx="4703377" cy="3135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FDEFE1-EF53-7241-8481-6B05BAD13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4592" y="136634"/>
            <a:ext cx="4713890" cy="3142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3721BB-89B4-BD4A-B6C4-3FB229F89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4592" y="3565634"/>
            <a:ext cx="4713890" cy="31425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D644D3-1423-4449-B1ED-21CDCA8395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7405" y="3572641"/>
            <a:ext cx="4703379" cy="313558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0D3FE7D-CE75-B94E-8507-89E4B1761771}"/>
              </a:ext>
            </a:extLst>
          </p:cNvPr>
          <p:cNvSpPr/>
          <p:nvPr/>
        </p:nvSpPr>
        <p:spPr>
          <a:xfrm>
            <a:off x="2726833" y="2371974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Beta(1, 1) 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65CEE-0B17-ED48-A5C3-28F153283BB7}"/>
              </a:ext>
            </a:extLst>
          </p:cNvPr>
          <p:cNvSpPr/>
          <p:nvPr/>
        </p:nvSpPr>
        <p:spPr>
          <a:xfrm>
            <a:off x="7374225" y="2371973"/>
            <a:ext cx="140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Beta(2, 3) </a:t>
            </a:r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157A32-429B-1045-96F2-98D53C6BBD8B}"/>
              </a:ext>
            </a:extLst>
          </p:cNvPr>
          <p:cNvSpPr/>
          <p:nvPr/>
        </p:nvSpPr>
        <p:spPr>
          <a:xfrm>
            <a:off x="2582562" y="5793091"/>
            <a:ext cx="1694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Beta(11, 21) </a:t>
            </a:r>
            <a:endParaRPr lang="en-US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FB2AE-F5A0-9546-B6EB-7E6C32DCBE03}"/>
              </a:ext>
            </a:extLst>
          </p:cNvPr>
          <p:cNvSpPr/>
          <p:nvPr/>
        </p:nvSpPr>
        <p:spPr>
          <a:xfrm>
            <a:off x="6954411" y="5793091"/>
            <a:ext cx="18389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Beta(51, 101) </a:t>
            </a:r>
            <a:endParaRPr lang="en-US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BEBD88-7948-1948-9E79-554366E49B48}"/>
              </a:ext>
            </a:extLst>
          </p:cNvPr>
          <p:cNvCxnSpPr>
            <a:cxnSpLocks/>
          </p:cNvCxnSpPr>
          <p:nvPr/>
        </p:nvCxnSpPr>
        <p:spPr>
          <a:xfrm flipV="1">
            <a:off x="2333297" y="493987"/>
            <a:ext cx="0" cy="23963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C9C09E-0438-3646-BD50-D33E22FC2EB7}"/>
              </a:ext>
            </a:extLst>
          </p:cNvPr>
          <p:cNvCxnSpPr>
            <a:cxnSpLocks/>
          </p:cNvCxnSpPr>
          <p:nvPr/>
        </p:nvCxnSpPr>
        <p:spPr>
          <a:xfrm flipV="1">
            <a:off x="6300952" y="493987"/>
            <a:ext cx="0" cy="23963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0A4912-2DAE-0B46-9448-A1394D456382}"/>
              </a:ext>
            </a:extLst>
          </p:cNvPr>
          <p:cNvCxnSpPr>
            <a:cxnSpLocks/>
          </p:cNvCxnSpPr>
          <p:nvPr/>
        </p:nvCxnSpPr>
        <p:spPr>
          <a:xfrm flipV="1">
            <a:off x="6300951" y="3936125"/>
            <a:ext cx="0" cy="23963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EE65A45-A12C-8A4B-8E17-5637E5EDFA21}"/>
              </a:ext>
            </a:extLst>
          </p:cNvPr>
          <p:cNvCxnSpPr>
            <a:cxnSpLocks/>
          </p:cNvCxnSpPr>
          <p:nvPr/>
        </p:nvCxnSpPr>
        <p:spPr>
          <a:xfrm flipV="1">
            <a:off x="1734207" y="3936125"/>
            <a:ext cx="0" cy="2396359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49624E-A39C-C34A-B342-F46B53B8C8B4}"/>
              </a:ext>
            </a:extLst>
          </p:cNvPr>
          <p:cNvCxnSpPr>
            <a:cxnSpLocks/>
          </p:cNvCxnSpPr>
          <p:nvPr/>
        </p:nvCxnSpPr>
        <p:spPr>
          <a:xfrm flipV="1">
            <a:off x="6537435" y="493987"/>
            <a:ext cx="0" cy="239635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990B5E-1C17-2444-8EB2-2C48998AFC89}"/>
              </a:ext>
            </a:extLst>
          </p:cNvPr>
          <p:cNvCxnSpPr>
            <a:cxnSpLocks/>
          </p:cNvCxnSpPr>
          <p:nvPr/>
        </p:nvCxnSpPr>
        <p:spPr>
          <a:xfrm flipV="1">
            <a:off x="2349065" y="493987"/>
            <a:ext cx="0" cy="239635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EE6E6B-A7EE-9C4B-B553-DB47BCA483AE}"/>
              </a:ext>
            </a:extLst>
          </p:cNvPr>
          <p:cNvCxnSpPr>
            <a:cxnSpLocks/>
          </p:cNvCxnSpPr>
          <p:nvPr/>
        </p:nvCxnSpPr>
        <p:spPr>
          <a:xfrm flipV="1">
            <a:off x="1765743" y="3942477"/>
            <a:ext cx="0" cy="239635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2A0EA4-4C3B-214F-8275-80FB2282FCA2}"/>
              </a:ext>
            </a:extLst>
          </p:cNvPr>
          <p:cNvCxnSpPr>
            <a:cxnSpLocks/>
          </p:cNvCxnSpPr>
          <p:nvPr/>
        </p:nvCxnSpPr>
        <p:spPr>
          <a:xfrm flipV="1">
            <a:off x="6321971" y="3936125"/>
            <a:ext cx="0" cy="2396359"/>
          </a:xfrm>
          <a:prstGeom prst="lin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12A5A39-8733-4A49-84D7-6DF7E82FF65F}"/>
              </a:ext>
            </a:extLst>
          </p:cNvPr>
          <p:cNvSpPr/>
          <p:nvPr/>
        </p:nvSpPr>
        <p:spPr>
          <a:xfrm>
            <a:off x="1416901" y="3142199"/>
            <a:ext cx="2860356" cy="58477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CE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=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a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/(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a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+ 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b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)</a:t>
            </a:r>
            <a:endParaRPr lang="en-US" sz="3200" dirty="0">
              <a:solidFill>
                <a:prstClr val="black"/>
              </a:solidFill>
              <a:latin typeface="Symbol" pitchFamily="2" charset="2"/>
              <a:cs typeface="Franklin Gothic Medium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B55BCC-8640-D148-A187-4DCB722C869E}"/>
              </a:ext>
            </a:extLst>
          </p:cNvPr>
          <p:cNvSpPr/>
          <p:nvPr/>
        </p:nvSpPr>
        <p:spPr>
          <a:xfrm>
            <a:off x="4886246" y="3140447"/>
            <a:ext cx="2845651" cy="584775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MAP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=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h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/(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h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 + </a:t>
            </a:r>
            <a:r>
              <a:rPr lang="en-US" sz="3200" i="1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t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)</a:t>
            </a:r>
            <a:endParaRPr lang="en-US" sz="3200" dirty="0">
              <a:solidFill>
                <a:prstClr val="black"/>
              </a:solidFill>
              <a:latin typeface="Symbol" pitchFamily="2" charset="2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220655-5000-1B4C-B9E1-4A6A288F6FB7}"/>
                  </a:ext>
                </a:extLst>
              </p14:cNvPr>
              <p14:cNvContentPartPr/>
              <p14:nvPr/>
            </p14:nvContentPartPr>
            <p14:xfrm>
              <a:off x="1406160" y="645480"/>
              <a:ext cx="6887160" cy="248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220655-5000-1B4C-B9E1-4A6A288F6F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89960" y="629280"/>
                <a:ext cx="7079760" cy="31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24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41D1-1F63-4B41-938A-5FABEC87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58DCA-199A-1546-81A0-FCFABA110A4A}"/>
              </a:ext>
            </a:extLst>
          </p:cNvPr>
          <p:cNvSpPr txBox="1"/>
          <p:nvPr/>
        </p:nvSpPr>
        <p:spPr>
          <a:xfrm>
            <a:off x="457200" y="1416292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Suppose 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 </a:t>
            </a:r>
            <a:r>
              <a:rPr lang="en-US" sz="2800" dirty="0">
                <a:latin typeface="Franklin Gothic Medium"/>
                <a:cs typeface="Franklin Gothic Medium"/>
              </a:rPr>
              <a:t>takes two values (e.g. spam / legit)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 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7E167F-1522-F24A-A72D-827FA2D7A9EB}"/>
              </a:ext>
            </a:extLst>
          </p:cNvPr>
          <p:cNvSpPr/>
          <p:nvPr/>
        </p:nvSpPr>
        <p:spPr>
          <a:xfrm>
            <a:off x="2283553" y="2474524"/>
            <a:ext cx="45768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MAP </a:t>
            </a:r>
            <a:r>
              <a:rPr lang="en-US" sz="3200" dirty="0">
                <a:solidFill>
                  <a:prstClr val="black"/>
                </a:solidFill>
                <a:latin typeface="Garamond" panose="02020404030301010803" pitchFamily="18" charset="0"/>
                <a:cs typeface="Garamond"/>
              </a:rPr>
              <a:t>= argmax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Garamond"/>
              </a:rPr>
              <a:t> </a:t>
            </a:r>
            <a:r>
              <a:rPr lang="en-US" sz="32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3200" baseline="-25000" dirty="0" err="1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32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|X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32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3200" i="1" dirty="0">
                <a:solidFill>
                  <a:prstClr val="black"/>
                </a:solidFill>
                <a:latin typeface="Garamond"/>
                <a:cs typeface="Garamond"/>
              </a:rPr>
              <a:t> x</a:t>
            </a:r>
            <a:r>
              <a:rPr lang="en-US" sz="32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3200" dirty="0">
                <a:solidFill>
                  <a:prstClr val="black"/>
                </a:solidFill>
                <a:latin typeface="Franklin Gothic Medium"/>
                <a:cs typeface="Garamond"/>
              </a:rPr>
              <a:t> </a:t>
            </a:r>
            <a:endParaRPr lang="en-US" sz="3200" dirty="0">
              <a:solidFill>
                <a:prstClr val="black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F6353-5288-EC4B-B15E-250F5F50486B}"/>
              </a:ext>
            </a:extLst>
          </p:cNvPr>
          <p:cNvSpPr txBox="1"/>
          <p:nvPr/>
        </p:nvSpPr>
        <p:spPr>
          <a:xfrm>
            <a:off x="457200" y="362872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Choose the one for which </a:t>
            </a:r>
            <a:r>
              <a:rPr lang="en-US" sz="2800" i="1" dirty="0" err="1">
                <a:solidFill>
                  <a:prstClr val="black"/>
                </a:solidFill>
                <a:latin typeface="Garamond"/>
                <a:cs typeface="Garamond"/>
              </a:rPr>
              <a:t>f</a:t>
            </a:r>
            <a:r>
              <a:rPr lang="en-US" sz="2800" baseline="-25000" dirty="0" err="1">
                <a:solidFill>
                  <a:prstClr val="black"/>
                </a:solidFill>
                <a:latin typeface="Symbol" pitchFamily="2" charset="2"/>
                <a:cs typeface="Garamond"/>
              </a:rPr>
              <a:t>Q</a:t>
            </a:r>
            <a:r>
              <a:rPr lang="en-US" sz="2800" i="1" baseline="-25000" dirty="0" err="1">
                <a:solidFill>
                  <a:prstClr val="black"/>
                </a:solidFill>
                <a:latin typeface="Garamond"/>
                <a:cs typeface="Garamond"/>
              </a:rPr>
              <a:t>|X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(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Garamond"/>
              </a:rPr>
              <a:t>q 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|</a:t>
            </a:r>
            <a:r>
              <a:rPr lang="en-US" sz="2800" i="1" dirty="0">
                <a:solidFill>
                  <a:prstClr val="black"/>
                </a:solidFill>
                <a:latin typeface="Garamond"/>
                <a:cs typeface="Garamond"/>
              </a:rPr>
              <a:t> x</a:t>
            </a:r>
            <a:r>
              <a:rPr lang="en-US" sz="2800" dirty="0">
                <a:solidFill>
                  <a:prstClr val="black"/>
                </a:solidFill>
                <a:latin typeface="Garamond"/>
                <a:cs typeface="Garamond"/>
              </a:rPr>
              <a:t>)</a:t>
            </a:r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cs typeface="Garamond"/>
              </a:rPr>
              <a:t> is larger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E89D870-E876-C142-9BAE-EC924361E38B}"/>
                  </a:ext>
                </a:extLst>
              </p14:cNvPr>
              <p14:cNvContentPartPr/>
              <p14:nvPr/>
            </p14:nvContentPartPr>
            <p14:xfrm>
              <a:off x="643320" y="4707720"/>
              <a:ext cx="7857360" cy="1571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E89D870-E876-C142-9BAE-EC924361E3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7120" y="4691520"/>
                <a:ext cx="7889760" cy="16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EEFC079-86B1-A746-A0FE-34FC49C6687A}"/>
                  </a:ext>
                </a:extLst>
              </p14:cNvPr>
              <p14:cNvContentPartPr/>
              <p14:nvPr/>
            </p14:nvContentPartPr>
            <p14:xfrm>
              <a:off x="707040" y="5394240"/>
              <a:ext cx="3758400" cy="111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EEFC079-86B1-A746-A0FE-34FC49C668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0840" y="5378040"/>
                <a:ext cx="3790800" cy="115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60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BC8590-924B-DD48-873E-E1CAFF61CAA7}"/>
              </a:ext>
            </a:extLst>
          </p:cNvPr>
          <p:cNvSpPr txBox="1"/>
          <p:nvPr/>
        </p:nvSpPr>
        <p:spPr>
          <a:xfrm>
            <a:off x="530770" y="454576"/>
            <a:ext cx="40174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 = 80%</a:t>
            </a:r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legit, 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20%</a:t>
            </a:r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 spam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ED5AC2-6FC4-0742-ADCC-3D1B366CCEEA}"/>
              </a:ext>
            </a:extLst>
          </p:cNvPr>
          <p:cNvCxnSpPr>
            <a:cxnSpLocks/>
          </p:cNvCxnSpPr>
          <p:nvPr/>
        </p:nvCxnSpPr>
        <p:spPr>
          <a:xfrm>
            <a:off x="499241" y="1976557"/>
            <a:ext cx="469065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F76996F-F949-3145-8B9F-BD49A6D9FAE6}"/>
              </a:ext>
            </a:extLst>
          </p:cNvPr>
          <p:cNvSpPr/>
          <p:nvPr/>
        </p:nvSpPr>
        <p:spPr>
          <a:xfrm>
            <a:off x="1895892" y="1304069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1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| 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sz="2800" dirty="0">
              <a:solidFill>
                <a:prstClr val="black"/>
              </a:solidFill>
              <a:latin typeface="Franklin Gothic Medium" panose="020B0603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261C2B-2F5B-E544-9C1C-FDE2CDB3BF45}"/>
              </a:ext>
            </a:extLst>
          </p:cNvPr>
          <p:cNvSpPr/>
          <p:nvPr/>
        </p:nvSpPr>
        <p:spPr>
          <a:xfrm>
            <a:off x="3740458" y="1304069"/>
            <a:ext cx="1449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P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X</a:t>
            </a:r>
            <a:r>
              <a:rPr lang="en-US" sz="2800" baseline="-250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2</a:t>
            </a:r>
            <a:r>
              <a:rPr lang="en-US" sz="2800" i="1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| </a:t>
            </a:r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)</a:t>
            </a:r>
            <a:endParaRPr lang="en-US" sz="2800" dirty="0">
              <a:solidFill>
                <a:prstClr val="black"/>
              </a:solidFill>
              <a:latin typeface="Franklin Gothic Medium" panose="020B0603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7C0A1C-09AB-FE4A-B4C8-FE705A6935D1}"/>
              </a:ext>
            </a:extLst>
          </p:cNvPr>
          <p:cNvSpPr/>
          <p:nvPr/>
        </p:nvSpPr>
        <p:spPr>
          <a:xfrm>
            <a:off x="562060" y="1304069"/>
            <a:ext cx="372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Symbol" pitchFamily="2" charset="2"/>
                <a:cs typeface="Franklin Gothic Medium"/>
              </a:rPr>
              <a:t>q</a:t>
            </a:r>
            <a:endParaRPr lang="en-US" sz="2800" dirty="0">
              <a:solidFill>
                <a:prstClr val="black"/>
              </a:solidFill>
              <a:latin typeface="Franklin Gothic Medium" panose="020B06030201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420224-39E9-0043-9B03-7753DE329C13}"/>
              </a:ext>
            </a:extLst>
          </p:cNvPr>
          <p:cNvSpPr/>
          <p:nvPr/>
        </p:nvSpPr>
        <p:spPr>
          <a:xfrm>
            <a:off x="530771" y="2068427"/>
            <a:ext cx="849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legit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9B498A-86A6-B349-A724-6D1A981FDF85}"/>
              </a:ext>
            </a:extLst>
          </p:cNvPr>
          <p:cNvSpPr/>
          <p:nvPr/>
        </p:nvSpPr>
        <p:spPr>
          <a:xfrm>
            <a:off x="530770" y="2620766"/>
            <a:ext cx="10486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Franklin Gothic Medium" panose="020B0603020102020204" pitchFamily="34" charset="0"/>
                <a:cs typeface="Franklin Gothic Medium"/>
              </a:rPr>
              <a:t>spam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8A7B84-D63A-C04B-9CE0-839FA1E677E4}"/>
              </a:ext>
            </a:extLst>
          </p:cNvPr>
          <p:cNvSpPr/>
          <p:nvPr/>
        </p:nvSpPr>
        <p:spPr>
          <a:xfrm>
            <a:off x="1994654" y="2079382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0.03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C8E1E8-273E-1340-B24D-36377E4C5158}"/>
              </a:ext>
            </a:extLst>
          </p:cNvPr>
          <p:cNvSpPr/>
          <p:nvPr/>
        </p:nvSpPr>
        <p:spPr>
          <a:xfrm>
            <a:off x="3697017" y="2073098"/>
            <a:ext cx="11047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0.0001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615287-8321-924B-B8D7-01C2F14C704B}"/>
              </a:ext>
            </a:extLst>
          </p:cNvPr>
          <p:cNvSpPr/>
          <p:nvPr/>
        </p:nvSpPr>
        <p:spPr>
          <a:xfrm>
            <a:off x="2001514" y="2620766"/>
            <a:ext cx="5998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0.1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511A0D-C892-9041-BC5C-C567A49F7384}"/>
              </a:ext>
            </a:extLst>
          </p:cNvPr>
          <p:cNvSpPr/>
          <p:nvPr/>
        </p:nvSpPr>
        <p:spPr>
          <a:xfrm>
            <a:off x="3691576" y="2602602"/>
            <a:ext cx="7681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Garamond" panose="02020404030301010803" pitchFamily="18" charset="0"/>
                <a:cs typeface="Franklin Gothic Medium"/>
              </a:rPr>
              <a:t>0.01</a:t>
            </a:r>
            <a:endParaRPr lang="en-US" sz="2800" dirty="0">
              <a:latin typeface="Garamond" panose="02020404030301010803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4DBA6-9C46-4747-92AF-9455516F3C3E}"/>
              </a:ext>
            </a:extLst>
          </p:cNvPr>
          <p:cNvSpPr/>
          <p:nvPr/>
        </p:nvSpPr>
        <p:spPr>
          <a:xfrm>
            <a:off x="5774067" y="534627"/>
            <a:ext cx="3041151" cy="258532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Citibank concerning wire transfers of your fund. Your letter has been referred to the (JMCB) Legal Division for Funds (US$2.8 </a:t>
            </a:r>
            <a:r>
              <a:rPr lang="en-HK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Million Dollars</a:t>
            </a:r>
            <a:r>
              <a:rPr lang="en-HK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698A415-2FC0-314B-807B-6FA9AEAEC2F5}"/>
                  </a:ext>
                </a:extLst>
              </p14:cNvPr>
              <p14:cNvContentPartPr/>
              <p14:nvPr/>
            </p14:nvContentPartPr>
            <p14:xfrm>
              <a:off x="645480" y="3477600"/>
              <a:ext cx="7477200" cy="111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698A415-2FC0-314B-807B-6FA9AEAEC2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280" y="3461400"/>
                <a:ext cx="7509600" cy="11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728DA04-79F2-9C44-8A47-A7D3EB42EA7C}"/>
                  </a:ext>
                </a:extLst>
              </p14:cNvPr>
              <p14:cNvContentPartPr/>
              <p14:nvPr/>
            </p14:nvContentPartPr>
            <p14:xfrm>
              <a:off x="735840" y="4802400"/>
              <a:ext cx="5065920" cy="59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728DA04-79F2-9C44-8A47-A7D3EB42EA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9640" y="4786200"/>
                <a:ext cx="5098320" cy="62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2C2489-E96C-5841-ABC1-E650A30E8BE4}"/>
                  </a:ext>
                </a:extLst>
              </p14:cNvPr>
              <p14:cNvContentPartPr/>
              <p14:nvPr/>
            </p14:nvContentPartPr>
            <p14:xfrm>
              <a:off x="6607080" y="3677400"/>
              <a:ext cx="234360" cy="60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2C2489-E96C-5841-ABC1-E650A30E8B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0880" y="3661200"/>
                <a:ext cx="266760" cy="6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046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8C0D55-0905-AA47-9DED-C93CF0966382}"/>
              </a:ext>
            </a:extLst>
          </p:cNvPr>
          <p:cNvSpPr txBox="1"/>
          <p:nvPr/>
        </p:nvSpPr>
        <p:spPr>
          <a:xfrm>
            <a:off x="331076" y="438831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Coin A is heads with probability 1/3.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75D4F-E051-614E-9F99-2474543C2DBD}"/>
              </a:ext>
            </a:extLst>
          </p:cNvPr>
          <p:cNvSpPr txBox="1"/>
          <p:nvPr/>
        </p:nvSpPr>
        <p:spPr>
          <a:xfrm>
            <a:off x="331076" y="1127258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Coin B is tails with probability 1/3.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4A3310-4551-3C42-92C0-AD26D5217BE9}"/>
              </a:ext>
            </a:extLst>
          </p:cNvPr>
          <p:cNvSpPr txBox="1"/>
          <p:nvPr/>
        </p:nvSpPr>
        <p:spPr>
          <a:xfrm>
            <a:off x="331075" y="1951182"/>
            <a:ext cx="8616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HHHT</a:t>
            </a:r>
            <a:r>
              <a:rPr lang="en-US" sz="2800" dirty="0">
                <a:latin typeface="Franklin Gothic Medium"/>
                <a:cs typeface="Franklin Gothic Medium"/>
              </a:rPr>
              <a:t> are </a:t>
            </a:r>
            <a:r>
              <a:rPr lang="en-GB" sz="2800" dirty="0">
                <a:latin typeface="Franklin Gothic Medium"/>
                <a:cs typeface="Franklin Gothic Medium"/>
              </a:rPr>
              <a:t>4</a:t>
            </a:r>
            <a:r>
              <a:rPr lang="en-US" sz="2800" dirty="0">
                <a:latin typeface="Franklin Gothic Medium"/>
                <a:cs typeface="Franklin Gothic Medium"/>
              </a:rPr>
              <a:t> flips of a random coin. Which coin </a:t>
            </a:r>
            <a:r>
              <a:rPr lang="en-GB" sz="2800" dirty="0">
                <a:latin typeface="Franklin Gothic Medium"/>
                <a:cs typeface="Franklin Gothic Medium"/>
              </a:rPr>
              <a:t>was it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D16E58-43E2-A547-9CF0-0EDBC991FAD1}"/>
                  </a:ext>
                </a:extLst>
              </p14:cNvPr>
              <p14:cNvContentPartPr/>
              <p14:nvPr/>
            </p14:nvContentPartPr>
            <p14:xfrm>
              <a:off x="420120" y="2774880"/>
              <a:ext cx="7007400" cy="280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D16E58-43E2-A547-9CF0-0EDBC991FA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3920" y="2758680"/>
                <a:ext cx="7039800" cy="28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0160DB7-F7D6-C74F-A42F-C98EDBED6873}"/>
                  </a:ext>
                </a:extLst>
              </p14:cNvPr>
              <p14:cNvContentPartPr/>
              <p14:nvPr/>
            </p14:nvContentPartPr>
            <p14:xfrm>
              <a:off x="6179760" y="587880"/>
              <a:ext cx="2886480" cy="880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0160DB7-F7D6-C74F-A42F-C98EDBED68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3560" y="571680"/>
                <a:ext cx="291888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FD46A5-8DD2-AF45-B81C-1DE2361A9E88}"/>
                  </a:ext>
                </a:extLst>
              </p14:cNvPr>
              <p14:cNvContentPartPr/>
              <p14:nvPr/>
            </p14:nvContentPartPr>
            <p14:xfrm>
              <a:off x="7536240" y="3330360"/>
              <a:ext cx="1283400" cy="1102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FD46A5-8DD2-AF45-B81C-1DE2361A9E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20040" y="3314160"/>
                <a:ext cx="1315800" cy="11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65134F-1A6A-2643-B5F2-2FBD95823007}"/>
                  </a:ext>
                </a:extLst>
              </p14:cNvPr>
              <p14:cNvContentPartPr/>
              <p14:nvPr/>
            </p14:nvContentPartPr>
            <p14:xfrm>
              <a:off x="2989080" y="4962960"/>
              <a:ext cx="5571360" cy="1089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65134F-1A6A-2643-B5F2-2FBD958230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72880" y="4946760"/>
                <a:ext cx="5603760" cy="11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D21F96B-5035-8D41-BC63-12A1F2B66B66}"/>
                  </a:ext>
                </a:extLst>
              </p14:cNvPr>
              <p14:cNvContentPartPr/>
              <p14:nvPr/>
            </p14:nvContentPartPr>
            <p14:xfrm>
              <a:off x="6064560" y="5624640"/>
              <a:ext cx="230400" cy="250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D21F96B-5035-8D41-BC63-12A1F2B66B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48360" y="5608440"/>
                <a:ext cx="262800" cy="28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67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889E8A-70FD-1247-BC7D-A18365956C52}"/>
              </a:ext>
            </a:extLst>
          </p:cNvPr>
          <p:cNvSpPr txBox="1"/>
          <p:nvPr/>
        </p:nvSpPr>
        <p:spPr>
          <a:xfrm>
            <a:off x="331076" y="243760"/>
            <a:ext cx="8229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you are wrong, given the outcome is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HHHT</a:t>
            </a:r>
            <a:r>
              <a:rPr lang="en-US" sz="2800" dirty="0">
                <a:latin typeface="Franklin Gothic Medium" panose="020B0603020102020204" pitchFamily="34" charset="0"/>
                <a:cs typeface="Courier New" panose="02070309020205020404" pitchFamily="49" charset="0"/>
              </a:rPr>
              <a:t>?</a:t>
            </a:r>
            <a:r>
              <a:rPr lang="en-US" sz="2800" dirty="0">
                <a:latin typeface="Franklin Gothic Medium"/>
                <a:cs typeface="Franklin Gothic Medium"/>
              </a:rPr>
              <a:t> 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81B80-1657-8A4B-AECD-C23CA8595E83}"/>
              </a:ext>
            </a:extLst>
          </p:cNvPr>
          <p:cNvSpPr txBox="1"/>
          <p:nvPr/>
        </p:nvSpPr>
        <p:spPr>
          <a:xfrm>
            <a:off x="331076" y="3734949"/>
            <a:ext cx="822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Franklin Gothic Medium"/>
                <a:cs typeface="Franklin Gothic Medium"/>
              </a:rPr>
              <a:t>What is the probability you are wrong </a:t>
            </a:r>
            <a:r>
              <a:rPr lang="en-US" sz="2800" dirty="0">
                <a:solidFill>
                  <a:schemeClr val="accent3"/>
                </a:solidFill>
                <a:latin typeface="Franklin Gothic Medium"/>
                <a:cs typeface="Franklin Gothic Medium"/>
              </a:rPr>
              <a:t>on average</a:t>
            </a:r>
            <a:r>
              <a:rPr lang="en-US" sz="2800" dirty="0">
                <a:latin typeface="Franklin Gothic Medium"/>
                <a:cs typeface="Franklin Gothic Medium"/>
              </a:rPr>
              <a:t>?</a:t>
            </a:r>
            <a:endParaRPr lang="en-US" sz="2800" dirty="0">
              <a:latin typeface="Franklin Gothic Medium" panose="020B0603020102020204" pitchFamily="34" charset="0"/>
              <a:cs typeface="Franklin Gothic Medium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4BF58A9-DE81-5A4F-AB41-A46C60E2AF90}"/>
                  </a:ext>
                </a:extLst>
              </p14:cNvPr>
              <p14:cNvContentPartPr/>
              <p14:nvPr/>
            </p14:nvContentPartPr>
            <p14:xfrm>
              <a:off x="3930480" y="694800"/>
              <a:ext cx="2183760" cy="29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4BF58A9-DE81-5A4F-AB41-A46C60E2AF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14280" y="678600"/>
                <a:ext cx="221616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F81C6F7-3D44-FF46-8BAF-03292C0E6C1A}"/>
                  </a:ext>
                </a:extLst>
              </p14:cNvPr>
              <p14:cNvContentPartPr/>
              <p14:nvPr/>
            </p14:nvContentPartPr>
            <p14:xfrm>
              <a:off x="480960" y="1229400"/>
              <a:ext cx="7651800" cy="1126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F81C6F7-3D44-FF46-8BAF-03292C0E6C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760" y="1213200"/>
                <a:ext cx="7684200" cy="11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D48F89-1035-5449-B2DF-4081E1F3ED9D}"/>
                  </a:ext>
                </a:extLst>
              </p14:cNvPr>
              <p14:cNvContentPartPr/>
              <p14:nvPr/>
            </p14:nvContentPartPr>
            <p14:xfrm>
              <a:off x="480960" y="1233360"/>
              <a:ext cx="8433000" cy="2163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D48F89-1035-5449-B2DF-4081E1F3ED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760" y="1217160"/>
                <a:ext cx="8465400" cy="21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B9CF2B-E151-064B-B605-0189C7F3D6AB}"/>
                  </a:ext>
                </a:extLst>
              </p14:cNvPr>
              <p14:cNvContentPartPr/>
              <p14:nvPr/>
            </p14:nvContentPartPr>
            <p14:xfrm>
              <a:off x="608400" y="4284360"/>
              <a:ext cx="8046360" cy="1992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B9CF2B-E151-064B-B605-0189C7F3D6A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200" y="4268160"/>
                <a:ext cx="8078760" cy="20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BD320E9-64E6-AC48-86F0-AD31DD3E397C}"/>
                  </a:ext>
                </a:extLst>
              </p14:cNvPr>
              <p14:cNvContentPartPr/>
              <p14:nvPr/>
            </p14:nvContentPartPr>
            <p14:xfrm>
              <a:off x="1965240" y="5324400"/>
              <a:ext cx="5431320" cy="608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BD320E9-64E6-AC48-86F0-AD31DD3E39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49040" y="5308200"/>
                <a:ext cx="5463720" cy="64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5316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666666"/>
      </a:dk2>
      <a:lt2>
        <a:srgbClr val="EEECE1"/>
      </a:lt2>
      <a:accent1>
        <a:srgbClr val="FF9933"/>
      </a:accent1>
      <a:accent2>
        <a:srgbClr val="FF6600"/>
      </a:accent2>
      <a:accent3>
        <a:srgbClr val="FF9900"/>
      </a:accent3>
      <a:accent4>
        <a:srgbClr val="9999FF"/>
      </a:accent4>
      <a:accent5>
        <a:srgbClr val="6666CC"/>
      </a:accent5>
      <a:accent6>
        <a:srgbClr val="3333CC"/>
      </a:accent6>
      <a:hlink>
        <a:srgbClr val="666666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effectLst/>
      </a:spPr>
      <a:bodyPr rtlCol="0" anchor="ctr"/>
      <a:lstStyle>
        <a:defPPr algn="ctr">
          <a:defRPr/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Franklin Gothic Medium"/>
            <a:cs typeface="Franklin Gothic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</TotalTime>
  <Words>432</Words>
  <Application>Microsoft Office PowerPoint</Application>
  <PresentationFormat>On-screen Show (4:3)</PresentationFormat>
  <Paragraphs>55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2. Bayesian Estimation and Hypothesis Testing</vt:lpstr>
      <vt:lpstr>Point estimation</vt:lpstr>
      <vt:lpstr>Point estimation for normals</vt:lpstr>
      <vt:lpstr>PowerPoint Presentation</vt:lpstr>
      <vt:lpstr>PowerPoint Presentation</vt:lpstr>
      <vt:lpstr>Hypothesis testing</vt:lpstr>
      <vt:lpstr>PowerPoint Presentation</vt:lpstr>
      <vt:lpstr>PowerPoint Presentation</vt:lpstr>
      <vt:lpstr>PowerPoint Presentation</vt:lpstr>
      <vt:lpstr>PowerPoint Presentation</vt:lpstr>
      <vt:lpstr>Binary hypothesis testing error</vt:lpstr>
      <vt:lpstr>PowerPoint Presentation</vt:lpstr>
      <vt:lpstr>PowerPoint Presentation</vt:lpstr>
      <vt:lpstr>MAP hypothesis testing error</vt:lpstr>
      <vt:lpstr>PowerPoint Presentation</vt:lpstr>
      <vt:lpstr>Multiple hypotheses</vt:lpstr>
    </vt:vector>
  </TitlesOfParts>
  <Company>Chinese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Andrej Bogdanov</dc:creator>
  <cp:lastModifiedBy>Andrej Bogdanov (CSD)</cp:lastModifiedBy>
  <cp:revision>362</cp:revision>
  <cp:lastPrinted>2020-04-13T06:10:22Z</cp:lastPrinted>
  <dcterms:created xsi:type="dcterms:W3CDTF">2013-01-07T07:20:47Z</dcterms:created>
  <dcterms:modified xsi:type="dcterms:W3CDTF">2021-01-25T08:10:34Z</dcterms:modified>
</cp:coreProperties>
</file>