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06" r:id="rId5"/>
    <p:sldId id="260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301" r:id="rId20"/>
    <p:sldId id="307" r:id="rId21"/>
    <p:sldId id="302" r:id="rId22"/>
    <p:sldId id="304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1B76-D309-8648-ABBF-A0F5E23FC056}" v="12" dt="2021-02-01T07:24:0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6054"/>
  </p:normalViewPr>
  <p:slideViewPr>
    <p:cSldViewPr snapToGrid="0" snapToObjects="1">
      <p:cViewPr varScale="1">
        <p:scale>
          <a:sx n="123" d="100"/>
          <a:sy n="123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58C61B76-D309-8648-ABBF-A0F5E23FC056}"/>
    <pc:docChg chg="custSel addSld delSld modSld">
      <pc:chgData name="Andrej Bogdanov (CSD)" userId="54a3fc38-bcd8-4812-b887-b84a314b9e17" providerId="ADAL" clId="{58C61B76-D309-8648-ABBF-A0F5E23FC056}" dt="2021-02-01T07:44:58.896" v="98" actId="1038"/>
      <pc:docMkLst>
        <pc:docMk/>
      </pc:docMkLst>
      <pc:sldChg chg="modSp mod">
        <pc:chgData name="Andrej Bogdanov (CSD)" userId="54a3fc38-bcd8-4812-b887-b84a314b9e17" providerId="ADAL" clId="{58C61B76-D309-8648-ABBF-A0F5E23FC056}" dt="2021-02-01T07:24:34.752" v="74" actId="1037"/>
        <pc:sldMkLst>
          <pc:docMk/>
          <pc:sldMk cId="2294743168" sldId="268"/>
        </pc:sldMkLst>
        <pc:inkChg chg="mod">
          <ac:chgData name="Andrej Bogdanov (CSD)" userId="54a3fc38-bcd8-4812-b887-b84a314b9e17" providerId="ADAL" clId="{58C61B76-D309-8648-ABBF-A0F5E23FC056}" dt="2021-02-01T07:24:34.752" v="74" actId="1037"/>
          <ac:inkMkLst>
            <pc:docMk/>
            <pc:sldMk cId="2294743168" sldId="268"/>
            <ac:inkMk id="3" creationId="{6122F575-98E4-7B4A-8072-F154B3C4579A}"/>
          </ac:inkMkLst>
        </pc:inkChg>
        <pc:inkChg chg="mod">
          <ac:chgData name="Andrej Bogdanov (CSD)" userId="54a3fc38-bcd8-4812-b887-b84a314b9e17" providerId="ADAL" clId="{58C61B76-D309-8648-ABBF-A0F5E23FC056}" dt="2021-02-01T07:24:34.752" v="74" actId="1037"/>
          <ac:inkMkLst>
            <pc:docMk/>
            <pc:sldMk cId="2294743168" sldId="268"/>
            <ac:inkMk id="6" creationId="{606FBDFA-47D2-F34A-8EE2-6F9F809EAB92}"/>
          </ac:inkMkLst>
        </pc:inkChg>
        <pc:inkChg chg="mod">
          <ac:chgData name="Andrej Bogdanov (CSD)" userId="54a3fc38-bcd8-4812-b887-b84a314b9e17" providerId="ADAL" clId="{58C61B76-D309-8648-ABBF-A0F5E23FC056}" dt="2021-02-01T07:24:34.752" v="74" actId="1037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 mod modAnim">
        <pc:chgData name="Andrej Bogdanov (CSD)" userId="54a3fc38-bcd8-4812-b887-b84a314b9e17" providerId="ADAL" clId="{58C61B76-D309-8648-ABBF-A0F5E23FC056}" dt="2021-02-01T07:23:07.043" v="35"/>
        <pc:sldMkLst>
          <pc:docMk/>
          <pc:sldMk cId="2922468892" sldId="269"/>
        </pc:sldMkLst>
        <pc:grpChg chg="add mod">
          <ac:chgData name="Andrej Bogdanov (CSD)" userId="54a3fc38-bcd8-4812-b887-b84a314b9e17" providerId="ADAL" clId="{58C61B76-D309-8648-ABBF-A0F5E23FC056}" dt="2021-02-01T07:23:05.062" v="34" actId="164"/>
          <ac:grpSpMkLst>
            <pc:docMk/>
            <pc:sldMk cId="2922468892" sldId="269"/>
            <ac:grpSpMk id="9" creationId="{5A0B031A-CC08-B741-872E-4C0AA99171CC}"/>
          </ac:grpSpMkLst>
        </pc:grpChg>
        <pc:grpChg chg="mod">
          <ac:chgData name="Andrej Bogdanov (CSD)" userId="54a3fc38-bcd8-4812-b887-b84a314b9e17" providerId="ADAL" clId="{58C61B76-D309-8648-ABBF-A0F5E23FC056}" dt="2021-02-01T07:23:05.062" v="34" actId="164"/>
          <ac:grpSpMkLst>
            <pc:docMk/>
            <pc:sldMk cId="2922468892" sldId="269"/>
            <ac:grpSpMk id="21" creationId="{F6EE7EC8-E873-824F-94DD-77E81A90F313}"/>
          </ac:grpSpMkLst>
        </pc:grpChg>
        <pc:inkChg chg="del mod">
          <ac:chgData name="Andrej Bogdanov (CSD)" userId="54a3fc38-bcd8-4812-b887-b84a314b9e17" providerId="ADAL" clId="{58C61B76-D309-8648-ABBF-A0F5E23FC056}" dt="2021-02-01T07:22:46.164" v="23" actId="478"/>
          <ac:inkMkLst>
            <pc:docMk/>
            <pc:sldMk cId="2922468892" sldId="269"/>
            <ac:inkMk id="8" creationId="{F5024FE9-D151-284D-A9DD-FD54C0102FF0}"/>
          </ac:inkMkLst>
        </pc:inkChg>
        <pc:cxnChg chg="add mod">
          <ac:chgData name="Andrej Bogdanov (CSD)" userId="54a3fc38-bcd8-4812-b887-b84a314b9e17" providerId="ADAL" clId="{58C61B76-D309-8648-ABBF-A0F5E23FC056}" dt="2021-02-01T07:23:05.062" v="34" actId="164"/>
          <ac:cxnSpMkLst>
            <pc:docMk/>
            <pc:sldMk cId="2922468892" sldId="269"/>
            <ac:cxnSpMk id="23" creationId="{C79E922F-D255-7044-B55F-76BC017F385D}"/>
          </ac:cxnSpMkLst>
        </pc:cxnChg>
      </pc:sldChg>
      <pc:sldChg chg="delSp del mod">
        <pc:chgData name="Andrej Bogdanov (CSD)" userId="54a3fc38-bcd8-4812-b887-b84a314b9e17" providerId="ADAL" clId="{58C61B76-D309-8648-ABBF-A0F5E23FC056}" dt="2021-02-01T07:21:08.828" v="5" actId="2696"/>
        <pc:sldMkLst>
          <pc:docMk/>
          <pc:sldMk cId="959516143" sldId="300"/>
        </pc:sldMkLst>
        <pc:inkChg chg="del">
          <ac:chgData name="Andrej Bogdanov (CSD)" userId="54a3fc38-bcd8-4812-b887-b84a314b9e17" providerId="ADAL" clId="{58C61B76-D309-8648-ABBF-A0F5E23FC056}" dt="2021-02-01T03:23:23.462" v="1" actId="478"/>
          <ac:inkMkLst>
            <pc:docMk/>
            <pc:sldMk cId="959516143" sldId="300"/>
            <ac:inkMk id="2" creationId="{974D6966-4820-2A4F-9852-0AE5D2982B06}"/>
          </ac:inkMkLst>
        </pc:inkChg>
        <pc:inkChg chg="del">
          <ac:chgData name="Andrej Bogdanov (CSD)" userId="54a3fc38-bcd8-4812-b887-b84a314b9e17" providerId="ADAL" clId="{58C61B76-D309-8648-ABBF-A0F5E23FC056}" dt="2021-02-01T03:23:27.222" v="3" actId="478"/>
          <ac:inkMkLst>
            <pc:docMk/>
            <pc:sldMk cId="959516143" sldId="300"/>
            <ac:inkMk id="3" creationId="{3EE4D363-1DB0-9A45-841D-E634937907E1}"/>
          </ac:inkMkLst>
        </pc:inkChg>
        <pc:inkChg chg="del">
          <ac:chgData name="Andrej Bogdanov (CSD)" userId="54a3fc38-bcd8-4812-b887-b84a314b9e17" providerId="ADAL" clId="{58C61B76-D309-8648-ABBF-A0F5E23FC056}" dt="2021-02-01T03:23:26.102" v="2" actId="478"/>
          <ac:inkMkLst>
            <pc:docMk/>
            <pc:sldMk cId="959516143" sldId="300"/>
            <ac:inkMk id="4" creationId="{30B52980-4820-7A4F-83A4-DE10F8B8736D}"/>
          </ac:inkMkLst>
        </pc:inkChg>
      </pc:sldChg>
      <pc:sldChg chg="modSp mod">
        <pc:chgData name="Andrej Bogdanov (CSD)" userId="54a3fc38-bcd8-4812-b887-b84a314b9e17" providerId="ADAL" clId="{58C61B76-D309-8648-ABBF-A0F5E23FC056}" dt="2021-02-01T07:44:58.896" v="98" actId="1038"/>
        <pc:sldMkLst>
          <pc:docMk/>
          <pc:sldMk cId="2058029401" sldId="301"/>
        </pc:sldMkLst>
        <pc:spChg chg="mod">
          <ac:chgData name="Andrej Bogdanov (CSD)" userId="54a3fc38-bcd8-4812-b887-b84a314b9e17" providerId="ADAL" clId="{58C61B76-D309-8648-ABBF-A0F5E23FC056}" dt="2021-02-01T07:22:32.532" v="21" actId="20577"/>
          <ac:spMkLst>
            <pc:docMk/>
            <pc:sldMk cId="2058029401" sldId="301"/>
            <ac:spMk id="3" creationId="{483DF786-6093-C941-ACCA-D4CE17C286B6}"/>
          </ac:spMkLst>
        </pc:spChg>
        <pc:spChg chg="mod">
          <ac:chgData name="Andrej Bogdanov (CSD)" userId="54a3fc38-bcd8-4812-b887-b84a314b9e17" providerId="ADAL" clId="{58C61B76-D309-8648-ABBF-A0F5E23FC056}" dt="2021-02-01T07:44:37.098" v="76" actId="1076"/>
          <ac:spMkLst>
            <pc:docMk/>
            <pc:sldMk cId="2058029401" sldId="301"/>
            <ac:spMk id="7" creationId="{310C1344-F8DF-7249-864E-D096C4A05A5A}"/>
          </ac:spMkLst>
        </pc:spChg>
        <pc:inkChg chg="mod">
          <ac:chgData name="Andrej Bogdanov (CSD)" userId="54a3fc38-bcd8-4812-b887-b84a314b9e17" providerId="ADAL" clId="{58C61B76-D309-8648-ABBF-A0F5E23FC056}" dt="2021-02-01T07:22:29.370" v="20"/>
          <ac:inkMkLst>
            <pc:docMk/>
            <pc:sldMk cId="2058029401" sldId="301"/>
            <ac:inkMk id="4" creationId="{8D0EF1DE-7B07-8A4C-B954-EE225B237FE2}"/>
          </ac:inkMkLst>
        </pc:inkChg>
        <pc:inkChg chg="mod">
          <ac:chgData name="Andrej Bogdanov (CSD)" userId="54a3fc38-bcd8-4812-b887-b84a314b9e17" providerId="ADAL" clId="{58C61B76-D309-8648-ABBF-A0F5E23FC056}" dt="2021-02-01T07:44:58.896" v="98" actId="1038"/>
          <ac:inkMkLst>
            <pc:docMk/>
            <pc:sldMk cId="2058029401" sldId="301"/>
            <ac:inkMk id="8" creationId="{27991C38-0C41-F548-8893-2F05DD219E20}"/>
          </ac:inkMkLst>
        </pc:inkChg>
      </pc:sldChg>
      <pc:sldChg chg="addSp delSp modSp mod">
        <pc:chgData name="Andrej Bogdanov (CSD)" userId="54a3fc38-bcd8-4812-b887-b84a314b9e17" providerId="ADAL" clId="{58C61B76-D309-8648-ABBF-A0F5E23FC056}" dt="2021-02-01T07:22:17.967" v="18"/>
        <pc:sldMkLst>
          <pc:docMk/>
          <pc:sldMk cId="3916563869" sldId="302"/>
        </pc:sldMkLst>
        <pc:spChg chg="del">
          <ac:chgData name="Andrej Bogdanov (CSD)" userId="54a3fc38-bcd8-4812-b887-b84a314b9e17" providerId="ADAL" clId="{58C61B76-D309-8648-ABBF-A0F5E23FC056}" dt="2021-01-29T04:29:26.002" v="0" actId="478"/>
          <ac:spMkLst>
            <pc:docMk/>
            <pc:sldMk cId="3916563869" sldId="302"/>
            <ac:spMk id="17" creationId="{92551324-A8EA-6142-B6AF-76CCB2E2ED31}"/>
          </ac:spMkLst>
        </pc:spChg>
        <pc:inkChg chg="mod">
          <ac:chgData name="Andrej Bogdanov (CSD)" userId="54a3fc38-bcd8-4812-b887-b84a314b9e17" providerId="ADAL" clId="{58C61B76-D309-8648-ABBF-A0F5E23FC056}" dt="2021-02-01T07:22:17.967" v="18"/>
          <ac:inkMkLst>
            <pc:docMk/>
            <pc:sldMk cId="3916563869" sldId="302"/>
            <ac:inkMk id="2" creationId="{7D20BC0A-6A1C-5141-A2F2-D4FA09F65BEE}"/>
          </ac:inkMkLst>
        </pc:inkChg>
        <pc:cxnChg chg="add mod">
          <ac:chgData name="Andrej Bogdanov (CSD)" userId="54a3fc38-bcd8-4812-b887-b84a314b9e17" providerId="ADAL" clId="{58C61B76-D309-8648-ABBF-A0F5E23FC056}" dt="2021-02-01T07:21:51.301" v="11" actId="1038"/>
          <ac:cxnSpMkLst>
            <pc:docMk/>
            <pc:sldMk cId="3916563869" sldId="302"/>
            <ac:cxnSpMk id="15" creationId="{B64D440F-F0A6-E547-B4F9-EAB3CBCE10DC}"/>
          </ac:cxnSpMkLst>
        </pc:cxnChg>
        <pc:cxnChg chg="add mod">
          <ac:chgData name="Andrej Bogdanov (CSD)" userId="54a3fc38-bcd8-4812-b887-b84a314b9e17" providerId="ADAL" clId="{58C61B76-D309-8648-ABBF-A0F5E23FC056}" dt="2021-02-01T07:21:58.077" v="17" actId="1036"/>
          <ac:cxnSpMkLst>
            <pc:docMk/>
            <pc:sldMk cId="3916563869" sldId="302"/>
            <ac:cxnSpMk id="16" creationId="{001E04B4-2AF3-3140-BA50-CC9FE11D9643}"/>
          </ac:cxnSpMkLst>
        </pc:cxnChg>
      </pc:sldChg>
      <pc:sldChg chg="modSp mod">
        <pc:chgData name="Andrej Bogdanov (CSD)" userId="54a3fc38-bcd8-4812-b887-b84a314b9e17" providerId="ADAL" clId="{58C61B76-D309-8648-ABBF-A0F5E23FC056}" dt="2021-02-01T07:23:44.645" v="64" actId="1035"/>
        <pc:sldMkLst>
          <pc:docMk/>
          <pc:sldMk cId="1172473843" sldId="304"/>
        </pc:sldMkLst>
        <pc:inkChg chg="mod">
          <ac:chgData name="Andrej Bogdanov (CSD)" userId="54a3fc38-bcd8-4812-b887-b84a314b9e17" providerId="ADAL" clId="{58C61B76-D309-8648-ABBF-A0F5E23FC056}" dt="2021-02-01T07:23:44.645" v="64" actId="1035"/>
          <ac:inkMkLst>
            <pc:docMk/>
            <pc:sldMk cId="1172473843" sldId="304"/>
            <ac:inkMk id="2" creationId="{31BE22D9-B0AA-3741-9546-3AE442FFB786}"/>
          </ac:inkMkLst>
        </pc:inkChg>
      </pc:sldChg>
      <pc:sldChg chg="modSp">
        <pc:chgData name="Andrej Bogdanov (CSD)" userId="54a3fc38-bcd8-4812-b887-b84a314b9e17" providerId="ADAL" clId="{58C61B76-D309-8648-ABBF-A0F5E23FC056}" dt="2021-02-01T07:24:07.258" v="65"/>
        <pc:sldMkLst>
          <pc:docMk/>
          <pc:sldMk cId="2548312590" sldId="305"/>
        </pc:sldMkLst>
        <pc:inkChg chg="mod">
          <ac:chgData name="Andrej Bogdanov (CSD)" userId="54a3fc38-bcd8-4812-b887-b84a314b9e17" providerId="ADAL" clId="{58C61B76-D309-8648-ABBF-A0F5E23FC056}" dt="2021-02-01T07:24:07.258" v="65"/>
          <ac:inkMkLst>
            <pc:docMk/>
            <pc:sldMk cId="2548312590" sldId="305"/>
            <ac:inkMk id="2" creationId="{B4A511B6-110E-0F4D-AEA9-44F37A8C7C94}"/>
          </ac:inkMkLst>
        </pc:inkChg>
      </pc:sldChg>
      <pc:sldChg chg="add">
        <pc:chgData name="Andrej Bogdanov (CSD)" userId="54a3fc38-bcd8-4812-b887-b84a314b9e17" providerId="ADAL" clId="{58C61B76-D309-8648-ABBF-A0F5E23FC056}" dt="2021-02-01T07:21:04.566" v="4"/>
        <pc:sldMkLst>
          <pc:docMk/>
          <pc:sldMk cId="1497470667" sldId="307"/>
        </pc:sldMkLst>
      </pc:sld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 (CSD)" userId="54a3fc38-bcd8-4812-b887-b84a314b9e17" providerId="ADAL" clId="{D96F1C16-1366-9E43-898A-02D2BDE251E9}"/>
    <pc:docChg chg="undo custSel modSld">
      <pc:chgData name="Andrej Bogdanov (CSD)" userId="54a3fc38-bcd8-4812-b887-b84a314b9e17" providerId="ADAL" clId="{D96F1C16-1366-9E43-898A-02D2BDE251E9}" dt="2021-02-01T07:36:24.176" v="143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2-01T03:14:21.684" v="69" actId="7634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">
          <ac:chgData name="Andrej Bogdanov (CSD)" userId="54a3fc38-bcd8-4812-b887-b84a314b9e17" providerId="ADAL" clId="{D96F1C16-1366-9E43-898A-02D2BDE251E9}" dt="2021-02-01T03:14:21.684" v="69" actId="7634"/>
          <ac:inkMkLst>
            <pc:docMk/>
            <pc:sldMk cId="2294743168" sldId="268"/>
            <ac:inkMk id="3" creationId="{6122F575-98E4-7B4A-8072-F154B3C4579A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delAnim">
        <pc:chgData name="Andrej Bogdanov (CSD)" userId="54a3fc38-bcd8-4812-b887-b84a314b9e17" providerId="ADAL" clId="{D96F1C16-1366-9E43-898A-02D2BDE251E9}" dt="2021-02-01T05:07:07.168" v="78" actId="7634"/>
        <pc:sldMkLst>
          <pc:docMk/>
          <pc:sldMk cId="2922468892" sldId="269"/>
        </pc:sldMkLst>
        <pc:grpChg chg="topLvl">
          <ac:chgData name="Andrej Bogdanov (CSD)" userId="54a3fc38-bcd8-4812-b887-b84a314b9e17" providerId="ADAL" clId="{D96F1C16-1366-9E43-898A-02D2BDE251E9}" dt="2021-02-01T04:25:17.384" v="77" actId="478"/>
          <ac:grpSpMkLst>
            <pc:docMk/>
            <pc:sldMk cId="2922468892" sldId="269"/>
            <ac:grpSpMk id="21" creationId="{F6EE7EC8-E873-824F-94DD-77E81A90F313}"/>
          </ac:grpSpMkLst>
        </pc:grpChg>
        <pc:grpChg chg="del">
          <ac:chgData name="Andrej Bogdanov (CSD)" userId="54a3fc38-bcd8-4812-b887-b84a314b9e17" providerId="ADAL" clId="{D96F1C16-1366-9E43-898A-02D2BDE251E9}" dt="2021-02-01T04:25:17.384" v="77" actId="478"/>
          <ac:grpSpMkLst>
            <pc:docMk/>
            <pc:sldMk cId="2922468892" sldId="269"/>
            <ac:grpSpMk id="24" creationId="{AD00770F-FFFA-E449-A2BF-85C3DCDC6F9E}"/>
          </ac:grpSpMkLst>
        </pc:grpChg>
        <pc:inkChg chg="add">
          <ac:chgData name="Andrej Bogdanov (CSD)" userId="54a3fc38-bcd8-4812-b887-b84a314b9e17" providerId="ADAL" clId="{D96F1C16-1366-9E43-898A-02D2BDE251E9}" dt="2021-02-01T05:07:07.168" v="78" actId="7634"/>
          <ac:inkMkLst>
            <pc:docMk/>
            <pc:sldMk cId="2922468892" sldId="269"/>
            <ac:inkMk id="8" creationId="{F5024FE9-D151-284D-A9DD-FD54C0102FF0}"/>
          </ac:inkMkLst>
        </pc:inkChg>
        <pc:cxnChg chg="del topLvl">
          <ac:chgData name="Andrej Bogdanov (CSD)" userId="54a3fc38-bcd8-4812-b887-b84a314b9e17" providerId="ADAL" clId="{D96F1C16-1366-9E43-898A-02D2BDE251E9}" dt="2021-02-01T04:25:17.384" v="77" actId="478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2-01T07:25:28.473" v="81" actId="1076"/>
        <pc:sldMkLst>
          <pc:docMk/>
          <pc:sldMk cId="128546336" sldId="271"/>
        </pc:sldMkLst>
        <pc:inkChg chg="add mod modStrokes">
          <ac:chgData name="Andrej Bogdanov (CSD)" userId="54a3fc38-bcd8-4812-b887-b84a314b9e17" providerId="ADAL" clId="{D96F1C16-1366-9E43-898A-02D2BDE251E9}" dt="2021-02-01T07:25:28.473" v="81" actId="1076"/>
          <ac:inkMkLst>
            <pc:docMk/>
            <pc:sldMk cId="128546336" sldId="271"/>
            <ac:inkMk id="2" creationId="{CB5A87B3-BF16-534C-9D45-4F1DFA95E0C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2-01T07:26:19.692" v="84" actId="7634"/>
        <pc:sldMkLst>
          <pc:docMk/>
          <pc:sldMk cId="4015896405" sldId="272"/>
        </pc:sldMkLst>
        <pc:inkChg chg="add del mod modStrokes">
          <ac:chgData name="Andrej Bogdanov (CSD)" userId="54a3fc38-bcd8-4812-b887-b84a314b9e17" providerId="ADAL" clId="{D96F1C16-1366-9E43-898A-02D2BDE251E9}" dt="2021-02-01T07:25:37.517" v="83"/>
          <ac:inkMkLst>
            <pc:docMk/>
            <pc:sldMk cId="4015896405" sldId="272"/>
            <ac:inkMk id="2" creationId="{819EBE0A-461D-B641-A79C-3F1BEE1BC778}"/>
          </ac:inkMkLst>
        </pc:inkChg>
        <pc:inkChg chg="add">
          <ac:chgData name="Andrej Bogdanov (CSD)" userId="54a3fc38-bcd8-4812-b887-b84a314b9e17" providerId="ADAL" clId="{D96F1C16-1366-9E43-898A-02D2BDE251E9}" dt="2021-02-01T07:26:19.692" v="84" actId="7634"/>
          <ac:inkMkLst>
            <pc:docMk/>
            <pc:sldMk cId="4015896405" sldId="272"/>
            <ac:inkMk id="4" creationId="{E02E14B2-5A37-A04D-A061-B6DAF56855C4}"/>
          </ac:inkMkLst>
        </pc:inkChg>
      </pc:sldChg>
      <pc:sldChg chg="addSp modSp">
        <pc:chgData name="Andrej Bogdanov (CSD)" userId="54a3fc38-bcd8-4812-b887-b84a314b9e17" providerId="ADAL" clId="{D96F1C16-1366-9E43-898A-02D2BDE251E9}" dt="2021-02-01T05:07:07.168" v="78" actId="7634"/>
        <pc:sldMkLst>
          <pc:docMk/>
          <pc:sldMk cId="959516143" sldId="300"/>
        </pc:sldMkLst>
        <pc:inkChg chg="add mod modStrokes">
          <ac:chgData name="Andrej Bogdanov (CSD)" userId="54a3fc38-bcd8-4812-b887-b84a314b9e17" providerId="ADAL" clId="{D96F1C16-1366-9E43-898A-02D2BDE251E9}" dt="2021-02-01T03:21:00.394" v="75"/>
          <ac:inkMkLst>
            <pc:docMk/>
            <pc:sldMk cId="959516143" sldId="300"/>
            <ac:inkMk id="2" creationId="{974D6966-4820-2A4F-9852-0AE5D2982B06}"/>
          </ac:inkMkLst>
        </pc:inkChg>
        <pc:inkChg chg="add">
          <ac:chgData name="Andrej Bogdanov (CSD)" userId="54a3fc38-bcd8-4812-b887-b84a314b9e17" providerId="ADAL" clId="{D96F1C16-1366-9E43-898A-02D2BDE251E9}" dt="2021-02-01T03:20:56.547" v="74" actId="7634"/>
          <ac:inkMkLst>
            <pc:docMk/>
            <pc:sldMk cId="959516143" sldId="300"/>
            <ac:inkMk id="3" creationId="{3EE4D363-1DB0-9A45-841D-E634937907E1}"/>
          </ac:inkMkLst>
        </pc:inkChg>
        <pc:inkChg chg="add">
          <ac:chgData name="Andrej Bogdanov (CSD)" userId="54a3fc38-bcd8-4812-b887-b84a314b9e17" providerId="ADAL" clId="{D96F1C16-1366-9E43-898A-02D2BDE251E9}" dt="2021-02-01T03:22:17.685" v="76" actId="7634"/>
          <ac:inkMkLst>
            <pc:docMk/>
            <pc:sldMk cId="959516143" sldId="300"/>
            <ac:inkMk id="4" creationId="{30B52980-4820-7A4F-83A4-DE10F8B8736D}"/>
          </ac:inkMkLst>
        </pc:inkChg>
        <pc:inkChg chg="add">
          <ac:chgData name="Andrej Bogdanov (CSD)" userId="54a3fc38-bcd8-4812-b887-b84a314b9e17" providerId="ADAL" clId="{D96F1C16-1366-9E43-898A-02D2BDE251E9}" dt="2021-02-01T05:07:07.168" v="78" actId="7634"/>
          <ac:inkMkLst>
            <pc:docMk/>
            <pc:sldMk cId="959516143" sldId="300"/>
            <ac:inkMk id="5" creationId="{1FEC542F-CDCB-9C45-804C-14EDA4745264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2-01T07:34:23.357" v="137" actId="7634"/>
        <pc:sldMkLst>
          <pc:docMk/>
          <pc:sldMk cId="2058029401" sldId="301"/>
        </pc:sldMkLst>
        <pc:spChg chg="add mod">
          <ac:chgData name="Andrej Bogdanov (CSD)" userId="54a3fc38-bcd8-4812-b887-b84a314b9e17" providerId="ADAL" clId="{D96F1C16-1366-9E43-898A-02D2BDE251E9}" dt="2021-02-01T07:29:32.062" v="124" actId="1076"/>
          <ac:spMkLst>
            <pc:docMk/>
            <pc:sldMk cId="2058029401" sldId="301"/>
            <ac:spMk id="7" creationId="{310C1344-F8DF-7249-864E-D096C4A05A5A}"/>
          </ac:spMkLst>
        </pc:spChg>
        <pc:inkChg chg="add mod modStrokes">
          <ac:chgData name="Andrej Bogdanov (CSD)" userId="54a3fc38-bcd8-4812-b887-b84a314b9e17" providerId="ADAL" clId="{D96F1C16-1366-9E43-898A-02D2BDE251E9}" dt="2021-02-01T07:34:16.366" v="136"/>
          <ac:inkMkLst>
            <pc:docMk/>
            <pc:sldMk cId="2058029401" sldId="301"/>
            <ac:inkMk id="4" creationId="{8D0EF1DE-7B07-8A4C-B954-EE225B237FE2}"/>
          </ac:inkMkLst>
        </pc:inkChg>
        <pc:inkChg chg="add">
          <ac:chgData name="Andrej Bogdanov (CSD)" userId="54a3fc38-bcd8-4812-b887-b84a314b9e17" providerId="ADAL" clId="{D96F1C16-1366-9E43-898A-02D2BDE251E9}" dt="2021-02-01T07:33:34.370" v="127" actId="7634"/>
          <ac:inkMkLst>
            <pc:docMk/>
            <pc:sldMk cId="2058029401" sldId="301"/>
            <ac:inkMk id="8" creationId="{27991C38-0C41-F548-8893-2F05DD219E20}"/>
          </ac:inkMkLst>
        </pc:inkChg>
        <pc:inkChg chg="add del">
          <ac:chgData name="Andrej Bogdanov (CSD)" userId="54a3fc38-bcd8-4812-b887-b84a314b9e17" providerId="ADAL" clId="{D96F1C16-1366-9E43-898A-02D2BDE251E9}" dt="2021-02-01T07:33:53.219" v="132"/>
          <ac:inkMkLst>
            <pc:docMk/>
            <pc:sldMk cId="2058029401" sldId="301"/>
            <ac:inkMk id="9" creationId="{C90A0FDD-000A-F84C-B1B3-724111C5DFFF}"/>
          </ac:inkMkLst>
        </pc:inkChg>
        <pc:inkChg chg="add">
          <ac:chgData name="Andrej Bogdanov (CSD)" userId="54a3fc38-bcd8-4812-b887-b84a314b9e17" providerId="ADAL" clId="{D96F1C16-1366-9E43-898A-02D2BDE251E9}" dt="2021-02-01T07:34:13.943" v="135" actId="7634"/>
          <ac:inkMkLst>
            <pc:docMk/>
            <pc:sldMk cId="2058029401" sldId="301"/>
            <ac:inkMk id="10" creationId="{686AE2EF-66BD-EB47-A941-3A8CD2AD2830}"/>
          </ac:inkMkLst>
        </pc:inkChg>
        <pc:inkChg chg="add">
          <ac:chgData name="Andrej Bogdanov (CSD)" userId="54a3fc38-bcd8-4812-b887-b84a314b9e17" providerId="ADAL" clId="{D96F1C16-1366-9E43-898A-02D2BDE251E9}" dt="2021-02-01T07:34:23.357" v="137" actId="7634"/>
          <ac:inkMkLst>
            <pc:docMk/>
            <pc:sldMk cId="2058029401" sldId="301"/>
            <ac:inkMk id="11" creationId="{9CD6BE59-11DA-CA4D-88C5-18BC1261D3EA}"/>
          </ac:inkMkLst>
        </pc:inkChg>
      </pc:sldChg>
      <pc:sldChg chg="addSp modSp">
        <pc:chgData name="Andrej Bogdanov (CSD)" userId="54a3fc38-bcd8-4812-b887-b84a314b9e17" providerId="ADAL" clId="{D96F1C16-1366-9E43-898A-02D2BDE251E9}" dt="2021-02-01T07:36:24.176" v="143" actId="7634"/>
        <pc:sldMkLst>
          <pc:docMk/>
          <pc:sldMk cId="3916563869" sldId="302"/>
        </pc:sldMkLst>
        <pc:inkChg chg="add mod modStrokes">
          <ac:chgData name="Andrej Bogdanov (CSD)" userId="54a3fc38-bcd8-4812-b887-b84a314b9e17" providerId="ADAL" clId="{D96F1C16-1366-9E43-898A-02D2BDE251E9}" dt="2021-02-01T07:35:55.868" v="142" actId="1076"/>
          <ac:inkMkLst>
            <pc:docMk/>
            <pc:sldMk cId="3916563869" sldId="302"/>
            <ac:inkMk id="2" creationId="{7D20BC0A-6A1C-5141-A2F2-D4FA09F65BEE}"/>
          </ac:inkMkLst>
        </pc:inkChg>
        <pc:inkChg chg="add">
          <ac:chgData name="Andrej Bogdanov (CSD)" userId="54a3fc38-bcd8-4812-b887-b84a314b9e17" providerId="ADAL" clId="{D96F1C16-1366-9E43-898A-02D2BDE251E9}" dt="2021-02-01T07:36:24.176" v="143" actId="7634"/>
          <ac:inkMkLst>
            <pc:docMk/>
            <pc:sldMk cId="3916563869" sldId="302"/>
            <ac:inkMk id="8" creationId="{ECB38534-F699-6440-BEE1-1DB5F46BC67D}"/>
          </ac:inkMkLst>
        </pc:inkChg>
      </pc:sldChg>
      <pc:sldChg chg="addSp">
        <pc:chgData name="Andrej Bogdanov (CSD)" userId="54a3fc38-bcd8-4812-b887-b84a314b9e17" providerId="ADAL" clId="{D96F1C16-1366-9E43-898A-02D2BDE251E9}" dt="2021-02-01T05:07:07.168" v="78" actId="7634"/>
        <pc:sldMkLst>
          <pc:docMk/>
          <pc:sldMk cId="1172473843" sldId="304"/>
        </pc:sldMkLst>
        <pc:inkChg chg="add">
          <ac:chgData name="Andrej Bogdanov (CSD)" userId="54a3fc38-bcd8-4812-b887-b84a314b9e17" providerId="ADAL" clId="{D96F1C16-1366-9E43-898A-02D2BDE251E9}" dt="2021-02-01T05:07:07.168" v="78" actId="7634"/>
          <ac:inkMkLst>
            <pc:docMk/>
            <pc:sldMk cId="1172473843" sldId="304"/>
            <ac:inkMk id="2" creationId="{31BE22D9-B0AA-3741-9546-3AE442FFB786}"/>
          </ac:inkMkLst>
        </pc:inkChg>
      </pc:sldChg>
      <pc:sldChg chg="addSp modSp">
        <pc:chgData name="Andrej Bogdanov (CSD)" userId="54a3fc38-bcd8-4812-b887-b84a314b9e17" providerId="ADAL" clId="{D96F1C16-1366-9E43-898A-02D2BDE251E9}" dt="2021-02-01T07:35:20.331" v="139" actId="7634"/>
        <pc:sldMkLst>
          <pc:docMk/>
          <pc:sldMk cId="2548312590" sldId="305"/>
        </pc:sldMkLst>
        <pc:inkChg chg="add mod modStrokes">
          <ac:chgData name="Andrej Bogdanov (CSD)" userId="54a3fc38-bcd8-4812-b887-b84a314b9e17" providerId="ADAL" clId="{D96F1C16-1366-9E43-898A-02D2BDE251E9}" dt="2021-02-01T07:34:54.299" v="138"/>
          <ac:inkMkLst>
            <pc:docMk/>
            <pc:sldMk cId="2548312590" sldId="305"/>
            <ac:inkMk id="2" creationId="{B4A511B6-110E-0F4D-AEA9-44F37A8C7C94}"/>
          </ac:inkMkLst>
        </pc:inkChg>
        <pc:inkChg chg="add">
          <ac:chgData name="Andrej Bogdanov (CSD)" userId="54a3fc38-bcd8-4812-b887-b84a314b9e17" providerId="ADAL" clId="{D96F1C16-1366-9E43-898A-02D2BDE251E9}" dt="2021-02-01T07:35:20.331" v="139" actId="7634"/>
          <ac:inkMkLst>
            <pc:docMk/>
            <pc:sldMk cId="2548312590" sldId="305"/>
            <ac:inkMk id="5" creationId="{8281A034-D3A2-B941-AA6A-6999BABCCB76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40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7663 5996 8079,'0'-11'0,"0"-1"357,0 1-181,0 4 0,0-3 139,0 3 0,-3-4-62,-1 0 0,-1 0 89,1-1 1,-2 1-94,-6-1 0,-1 5-111,-2-1 1,-3 0 84,-4-3 1,-1 1-127,0 2 1,-5-1 22,-2 6 1,-3-1-113,-2 4 0,0 0-17,-3 0 0,-3 6 110,-5 6 0,1 0 39,-1 7 1,-3 4-231,-1 4 0,3 1 223,9-2 1,0 0-9,8 4 0,-1 2-135,4 6 1,2-1 14,10 5 1,1-2-174,6 2 1,3 1 108,5-5 0,6 2-206,6-2 0,6-3 15,8 3 1,9-3 65,6-5 0,9-2-71,3-5 1,6-3 169,-2-5 1,-26-7-1,1-2 129,25-2 1,-2 0-37,-6-4 0,2-5 81,-1-3 1,-1-8 190,-3-7 1,-2-1-85,-2-7 1,-3 1 214,-4-4 0,-6-6-146,-3-2 1,-3-2 228,-4-2 1,-2-3-174,-6-1 0,-3-8-89,0 1 0,-7-7-228,-1 3 1,-6 29 0,-3 1-286,-18-26 0,7 30 0,-5 2-784,-2 4 0,-3 4 0,-4 2 0,-3 3 316,-8 4 1,-1 5 748,2 3 0,-1 4 0,-8 1 0,-2 2 0,4 4 0,-1 1 0,-1 0 0</inkml:trace>
  <inkml:trace contextRef="#ctx0" brushRef="#br0" timeOffset="1">9936 5185 8428,'-1'-11'395,"-3"-1"0,-2 1-77,-6-1 0,0 1 145,-4 0 0,1-1-109,-8 1 0,3 3-167,-7 0 1,-2 6 81,-1-2 1,-3 3-72,-2 1 1,1 5 26,0 3 1,-2 3-25,-2 4 1,2 3-184,-6 5 1,1 5 56,-1 2 0,2 4-404,2 5 1,7 1 300,1 6 1,5-1-176,6 1 1,8 5 93,7 2 1,4 2-352,4-2 1,7 2 159,8-6 0,12-1 118,3-6 1,9-2 25,3-6 1,4-6 8,3-5 1,3-3 430,-3-9 1,3-2-161,1-9 0,-5-5 281,-3-2 1,3-9-138,2-3 1,-4-7 164,0-5 0,-9-2 86,-7-1 1,-1-2 213,-6-2 1,-6-4-163,-6-7 0,-3 1-145,-5-6 0,-2 0-445,-5-7 1,-6 3 91,-5-3 1,1 29 0,-2 1-528,-2 1 0,-2 0 0,-5 0 0,-3 1-305,-1 3 0,-3 3 0,-2 0 0,-2 4-200,-4 4 0,-1 3 0,0 3 0,0 2 959,-3 4 0,0 2 0,0 2 0,1 0 0,1 1 0,0 0 0,1 0 0,0 0 0</inkml:trace>
  <inkml:trace contextRef="#ctx0" brushRef="#br0" timeOffset="2">12277 8703 8135,'-11'-12'0,"-4"1"0,0-1 52,-6 1 128,3 0 0,-4-1 77,-1 1 0,-4-1 0,1 1 0,-6 3 328,1 1-405,-2 4 0,-1-2 143,0 5 0,0 1-70,-1 3 1,2 4-51,3 7 1,-2 8 75,5 7 1,0 8-289,0 4 0,4 8-353,0 3 1,2 3 219,5 1 1,2 0 110,7 0 1,2-1-82,5-3 0,6-2-247,6-5 1,4-6 48,7-2 1,5-3 147,2-5 1,10-3 64,5-8 0,2-8 426,7-7 1,-1-3-231,4-1 0,0-6 306,0-5 0,0-6-97,0-6 0,-3-5 46,-1-2 1,-5-8 43,-23 17 0,0 0 1,13-22 45,-4-7 1,-9-1-192,-13 20 0,-1-2 1,-2 1-1,-1-1-81,-3-1 1,-3 0-1,-1 1 1,-3 0-196,-2-2 1,-3 1 0,-4 1-1,-1 0 58,-4-4 0,-2 2 0,-4 2 1,-2 2-708,-3 1 1,-3 3 0,-3 5 0,-3 4 82,-3 2 0,-2 5 0,-5 5 0,-2 6-537,-3 3 0,0 5 0,-2 4 0,1 4 1126,3 6 0,0 2 0,-2-2 0,0 1 0,2 3 0,0-1 0</inkml:trace>
  <inkml:trace contextRef="#ctx0" brushRef="#br0" timeOffset="3">6281 13846 7923,'-5'-6'556,"3"-4"15,-3 9 184,5-4 1418,0 5-1912,0 5 1,4 1-39,0 5 1,5 6-22,-2 2 0,4 4-63,0 3 0,2 0-147,2 4 1,-1 1 6,5 3 1,1 0-116,7 1 1,-3-1-13,3 0 1,1 0 80,-2 1 1,2-2 36,-1-3 1,-3 1 41,3-9 1,-3 4-40,-2-7 1,-2-1-4,-1 1 1,-5-5 6,1 1 1,-4-3-12,-3 0 1,1-5-221,-6 1-101,1-5 172,1 7-174,-3-9 225,3 4 0,-7-5-314,-1 0 0,0 0 50,-5 0 0,5 0-65,-5 0 0,6-1-1063,-2-3 577,-3 3 177,6-4 750,-4 5 0,0-5 0,-1-2 0</inkml:trace>
  <inkml:trace contextRef="#ctx0" brushRef="#br0" timeOffset="4">6738 13858 7956,'0'-8'0,"0"1"518,0 4-282,0-7 0,-2 7 705,-1-4-499,1 4 0,-3-3 427,5 2-86,0 3-261,0-4-68,0 5 0,-5 1-390,-3 3 1,-2 7 118,-1 8 0,-6 4-198,-2 4 0,-6 6-102,-2 5 0,-4 5-225,0-1 0,2 2 104,-1 2 1,0 3 86,0 1 1,3-6 40,8-6 1,-1 1 70,5-5 0,1-2-13,6-10 0,-1 0-1,5-3 1,1-3 20,3-4 1,-2-1-1,-1 1 0,1-5-18,-2 1-1307,3-6 899,1 4-282,0-6 0,-5-6 0,-1 0 0</inkml:trace>
  <inkml:trace contextRef="#ctx0" brushRef="#br0" timeOffset="5">6212 13572 7998,'-6'-11'1832,"1"5"-1129,5-5 444,0 10-714,0-4 1,1 5-174,3 0 1,2 0-86,6 0 1,3 0 27,0 0 1,5 0-97,-1 0 1,8 0 118,4 0 1,3 0 13,4 0 1,-1 0-18,5 0 1,-1 0-293,5 0 1,-4-5 17,0-3 0,-5 2 34,1-2 1,-7 1 78,0-5 1,-7 2-114,-1 3 0,-2-2 7,-5 5 1,-5-1 134,-3 1-905,-6 3 576,3-4 1,-6 5-647,-3 0 0,-2 0 379,-6 0 0,1 5 505,0 2 0,-6 4 0,-1 0 0</inkml:trace>
  <inkml:trace contextRef="#ctx0" brushRef="#br0" timeOffset="6">7686 13984 7432,'-7'-6'191,"-3"5"890,9-4-558,-4 5-247,5 0 0,5 0 84,2 0 1,4 1-48,0 3 0,4-3-80,0 3 1,6-2 52,-2-2 0,4 0-67,3 0 1,3-6-41,6-1 1,-2-3-15,-3-2 0,3 1-14,-2-1 0,-4 2-56,0 3 0,-4-2-209,-4 5 0,-2 0-1249,-6 4 1059,0 0 0,-3 0-1917,0 0 1580,-6 0 0,2 1 641,-8 3 0,-2 3 0,-6 4 0</inkml:trace>
  <inkml:trace contextRef="#ctx0" brushRef="#br0" timeOffset="7">7720 14189 6972,'11'0'447,"1"0"0,-1 0 85,0 0 0,6 0 241,2 0 1,4-1-306,3-3 0,4-1 151,4-3 1,-4-2-255,1 3 1,-2-2-194,1 1 0,-2-1 19,-5 5 0,-4-3-139,0 3 1,-5-4-660,2 5 0,-4-1 407,0 4 1,-5 0-2410,1 0 2609,-6 0 0,9 5 0,-5 1 0</inkml:trace>
  <inkml:trace contextRef="#ctx0" brushRef="#br0" timeOffset="8">9125 13195 7899,'-7'-11'-659,"-3"5"461,9-4 0,-6 4 1470,4-1-292,1-3-526,-3 3 0,5-4-141,0 0 1,0 3-33,0 0 1,4 1-53,0-5 1,5 5-2,-2-1 1,4 0-117,0-3 1,2 3 64,2 1 0,-1 3-167,5-4 0,0 6 100,4-2 1,-4-1-229,0 1 0,0 0-1,4 4 1,-4 2 24,0 1 0,-5 4 29,1 4 0,-6 1-116,-2-1 0,-4 0 45,1 1 1,-3 1 109,-1 2 1,-5 1-77,-3 3 1,-3 3 52,-4-3 0,1-1 75,-5 1 1,4-4-27,-5 4 1,7-5 5,-3 1 1,5-2 25,3-2 1,-1-3 19,6-1 0,-5-3 23,4 4 1,0-4-53,4 3 20,0-4 1,4 3-23,0-2 1,6-3 145,2 3 1,0-3-93,7-1 1,-4 0 15,5 0 1,-1 4-164,3 0 0,1 4 119,0-5 1,-4 6-262,0-1 0,-5 2 76,1 1 1,-3 2-53,-5 2 0,0-1 76,-3 5 1,-3-5-152,3 2 0,-8 0 115,-4-1 0,-3 2 90,-4-2 1,-3-2 24,-5 2 1,-1-2 157,-3-2 0,2 0 73,-6 1 1,5-2-76,-5-2 1,10 1-214,-2-6 0,8 1 120,-1-4 1,4 0-251,0 0 1,6-5-280,2-3 1,3-2-1036,1-1 1536,0-1 0,5-4 0,1-2 0</inkml:trace>
  <inkml:trace contextRef="#ctx0" brushRef="#br0" timeOffset="9">10027 13081 7838,'0'-18'560,"0"-2"-313,0 5 0,1-4-126,3 4 1,-3-1 17,3 5 0,-4 0 150,-4-1 0,-3 2 92,-9 2 0,-1 0-144,-6 4 1,0 0-254,0 4 1,-4 0 116,1 0 0,-1 4-148,4 0 0,0 8 61,1 0 1,2 3 45,1 0 1,4-1-41,-4 5 1,5 0-115,-1 4 0,6 1-80,2 3 0,4-3 82,-1 3 1,4-3-217,4-2 1,2-4 113,6-3 0,4-2-26,3-1 0,3-6 117,1-2 1,1-3 162,2-1 1,-1-1-109,1-3 0,-5-2 137,-2-6 0,-4 5 169,4-1 1,-5-2-95,1-2 0,-4-2 528,-3 7-183,2-3 71,-9-2 84,5 6-282,-6 1-185,0 20 0,-2-1 29,-2 13 0,2 1-157,-6-2 0,4 6 61,-3-2 0,4 3-133,0 2 1,1-1 74,2 0 1,-4 0-232,1 1 0,-1-1-60,4 0 1,0-5-77,0-2 1,0-7-311,0-1 118,0-5-952,0 3 978,0-11 0,1-1-1265,3-5 1726,2 0 0,11-10 0,1-3 0</inkml:trace>
  <inkml:trace contextRef="#ctx0" brushRef="#br0" timeOffset="10">10438 13184 7969,'0'-11'0,"0"4"674,0-3-76,5 9-61,-4-4-221,4 5 0,-5 1 454,0 3-442,0 2 1,0 7 0,0 2 1,-1 3 78,-3 5 1,3 3-353,-3 1 0,3 1 111,1-1 1,4-3-370,0 2 0,1-2 191,-2-1 0,0-4-236,5 0 1,-2-5-220,2 2 1,0-8-1190,-4 0-612,5-5 1150,-8 2 1117,10-5 0,-5 0 0,5 0 0</inkml:trace>
  <inkml:trace contextRef="#ctx0" brushRef="#br0" timeOffset="11">10278 13424 7937,'5'-6'1526,"3"2"1,2 2-1076,1 2 1,6 0-102,2 0 0,4-3 58,3-1 0,-2-5-394,3 1 1,1 2 75,-1-2 0,-1 2-805,-3-2 0,0-2 468,0 3 1,-5 0 246,-3 0 0,3-1 0,-1-3 0</inkml:trace>
  <inkml:trace contextRef="#ctx0" brushRef="#br0" timeOffset="12">10986 13173 7844,'0'-18'509,"0"3"1,1 2-62,3 2 0,3 3-340,4 0 1,0 1 206,1-5 0,1 1 173,2-1 0,-3 5-189,4-1 1,0 2-51,-1-2 1,1-1-76,-5 6 0,0-3 43,1 3 0,-1 1-111,1-1 0,-1 1 138,1 2 0,-5 0-318,1 0 1,-2 2 25,2 1 0,1 4 150,-6 4 0,1 1-626,-4-1 0,0 2 284,0 2 0,-5-1 14,-2 5 1,0-5 62,0 1 1,-1 2 155,-3-2 0,3 0-60,0-4 1,1 1 1,-5-1 0,5-3 144,-1 0 349,6-1-258,-4 0-112,6 3 0,2-9 95,2 3 0,6-3-74,5-1 0,5 4-23,-1 0 1,2 1 85,-2-2 1,2 0-11,-2 5 0,-2-1-28,-2 5 0,-2-1 26,-2 1 1,-1-1-168,-2 0 0,1 2 78,-6 2 1,1-2-100,-4 2 1,-5 3 57,-2 1 1,-5-1 23,-3 1 0,-4-1-91,-8 1 1,2 1-252,-6-5 1,1 5 70,-4-1 0,-1-2 11,1-2 0,5-2 0,2-2 1,8-4-643,4-4-849,2 4 1218,7-6 0,2-1-844,8-8 1353,7 3 0,12-10 0,7 2 0</inkml:trace>
  <inkml:trace contextRef="#ctx0" brushRef="#br0" timeOffset="13">11557 13390 9373,'-7'0'960,"-1"0"0,5 5-555,0 2 0,-2 5-59,1 3 1,0-1-91,4 5 1,1 0-395,3 4 0,4 0 185,7 0 0,3-2-400,4-2 0,1 1 128,0-4 0,5-2-256,3-7 1,0-2 322,0-5 0,0 0 33,-4 0 1,4-5 217,-5-2 1,5-4-133,-5 0 1,1-5 525,-4-3 0,-4 1-197,0-1 0,-5-4-98,1-4 1,-4-1 35,-3 2 1,-3 0 161,-5-4 0,-10 4 414,-5 0 0,-8 3-301,-8 4 1,-4 2-684,-11 6 1,-5 5 141,-2 2 1,-1 11-864,0 5 0,5 7 508,7 0 0,8 3 151,7 0 0,5 1-769,7 0 1011,5 0 0,5 5 0,-1 1 0</inkml:trace>
  <inkml:trace contextRef="#ctx0" brushRef="#br0" timeOffset="14">12425 13195 7892,'0'-17'527,"0"0"-95,0 6-114,0-1 1,1 6 399,3 2-212,-2 3 0,3 10-123,-5 2 1,1 13 131,3 3 1,-3 2-415,3 5 1,1-1 57,-1 9 1,1-6-482,-1-2 0,1 0 255,2-3 0,2-5-872,-5-3 1,4-1-399,-5-7 620,6 0 1,-6-4 716,4-4 0,-4 3 0,2-3 0</inkml:trace>
  <inkml:trace contextRef="#ctx0" brushRef="#br0" timeOffset="15">12277 13367 7860,'1'-7'802,"3"4"0,3-2-749,9 1 0,0 0 163,3 4 0,1 0 337,-4 0 1,4 0-293,-1 0 1,3 0-217,0 0 0,5 0-501,0 0 1,-1 0 250,-3 0 0,0 0 214,0 0 0,0 0 79,0 0-88,-6 0 0,5-10 0,-4-3 0</inkml:trace>
  <inkml:trace contextRef="#ctx0" brushRef="#br0" timeOffset="16">13110 12967 7953,'0'-11'0,"0"-1"821,0 1-566,6 4 0,-5 1 1303,3 2-543,-3 3 260,-1-4-846,0 5 1,0 5-45,0 3 0,0 2-274,0 1 1,0 4 87,0 1 0,0 5-121,0 2 0,0 0 91,0 4 1,-1 0-323,-3 0 0,3 2-77,-3-6 0,4 6-223,4-6 1,-2-2 27,6-6 0,-2 1-95,2-1 232,7 1 0,-8-6 102,9-3 0,-4 0-90,0-3 1,-1-3 105,1 3 0,-1-3-1307,0-1 764,1 0 0,-2-1-954,-2-3 1667,2 3 0,-8-10 0,6 4 0,0-8 0,3-3 0</inkml:trace>
  <inkml:trace contextRef="#ctx0" brushRef="#br0" timeOffset="17">13327 13207 7953,'-5'-12'0,"3"5"0,-6-1 108,6 6 0,-3-5-108,5 4 3369,0 1-2437,0 7 1,-2 4-449,-1 10 0,1 2-151,-2 5 1,-1 0-85,2 4 1,-1 1-311,4 3 0,0 0-163,0 0 0,0-3-793,0-1 0,1-3 525,3 3 0,-2-6-863,6-1 1,-2-5-40,2-7 1394,2-4 0,1 3 0,7-4 0</inkml:trace>
  <inkml:trace contextRef="#ctx0" brushRef="#br0" timeOffset="18">13442 12944 7866,'-12'-5'1401,"1"-1"0,6-6-635,5 1 1,10 1-799,9 2 0,-1-1 89,1 5 1,-4-3-61,4 3 0,0-4 91,4 5 0,0-1-15,0 4 0,-1-4-129,1 0 1,-1 0-135,-3 4 0,1 0 175,-5 0 1,-1 6-262,-6 1 1,-3 5 24,-5 3 0,-1 1 179,-3 3 1,-2 3 47,-6-3 0,-3-1-33,0 1 0,-1-2 124,5 3 0,0-3-73,-1-2 0,5-2 161,-1 2 0,5-2 24,0-1 0,-2-1-73,1 0 0,0-3 118,4 0 0,0-5-26,0 5 0,0-4-58,0 3 1,5-3-21,3 4 1,6-6-7,1 2 1,5-3-66,-1-1 0,3 4-3,1 0 0,-1 1 33,1-1 1,-4-1-18,0 4 1,-5-3-73,2 4 0,-5-1 79,-3 5 0,-2-1-124,-2 0 1,-3 1 103,3-1 1,-12 1-11,-3-1 0,-8 1-7,0-1 0,-8 4-2,-3 0 0,-3-3-10,-2-5 1,-4 0-13,-3 0 1,1 2-9,0-5 0,-11 0 0,-7-4 0</inkml:trace>
  <inkml:trace contextRef="#ctx0" brushRef="#br0" timeOffset="19">9296 14041 7973,'-5'-12'326,"4"6"657,-5-4-609,6 8 0,0-4 56,0 2 0,2 3-98,2-3 1,2 3 24,5 1 1,6 0 131,2 0 0,7 0-159,5 0 0,7 0-25,4 0 1,5 0-10,6 0 0,7-5-433,-25 1 0,2 0 0,0 1 1,1 0 201,2-1 0,0 0 1,0 1-1,1-1 26,1-2 1,0 0 0,4 0 0,1 1-67,4-1 1,0 0 0,1 1 0,0-1-242,3 0 0,1 1 0,-2 1 0,0 0 309,2 0 1,2 0-1,-1 1 1,1-1-434,3-2 0,0 0 0,-1 2 0,-1 1 393,-1-1 0,-1 0 1,2 0-1,1 0 7,1-1 0,0-1 0,3 0 0,0 1-14,-21 1 0,0 0 1,0 0-1,1 0 1,-1 1-1,0-1-61,20-2 0,-1 0 0,-2 2 0,0 1 48,1-1 0,-1 0 0,-2 1 0,0 0-109,5-1 0,0 0 0,-4 0 1,0-1 41,0 3 0,0 0 0,0 0 1,1-1 52,-1 1 1,0 1 0,0 0 0,-1 0-173,-3 0 0,0-1 0,-1 0 1,0 1-160,-2-1 0,-1 0 0,-3 2 1,0-1 309,-2-1 0,0 0 1,-1 1-1,0 0-33,-3-1 0,-1 0 0,-1 1 0,-1 0 247,-2 0 1,-2-1 0,28-3 145,-2 1 1,-12-1-304,0 1 1,-4 1 761,-11-4 1,2 4-3,-10-1 0,-3-1 1285,-4 2-2138,-5-6 0,-1 6-161,-6-4 1,-5 0-80,-2 0 0,-9-2-573,-6 5 1,-7-4 217,-1 4 0,0 1-1409,-3 3 0,0 0 2042,0 0 0,2 5 0,-4 1 0</inkml:trace>
  <inkml:trace contextRef="#ctx0" brushRef="#br0" timeOffset="20">11466 14395 7846,'0'-12'535,"0"1"-384,0-1 0,1 6 871,3 2-674,2-2 0,2 1 189,-1-3 1,1-1-140,4 6 0,0-5-187,3 4 0,-1-4 110,5 5 0,0-2-94,4 1 0,-4 3-257,0-3 1,-5 2 109,2 2 0,-4 0-347,0 0 0,-5 4 134,1 0 0,-6 5-185,2-1 0,-1 2 137,1 1 1,-3 1 26,3-1 1,-3 0 4,-1 1 1,-1-1 92,-3 1 1,1-2 188,-4-3 1,3 4-63,-4-4 0,4 0 168,-3 0 1,3-3 134,-4 4-229,6-6 41,-3 8 0,5-7 349,0 4-400,5-4 0,5 6-54,5-5 0,6 3-87,-2-3 0,2 4 66,2-5 1,1 5-118,3-4 0,-3 5 55,3-2 1,0 0-52,0 0 0,0 1 42,-4 3 0,-6 0-147,-1-4 1,-5 3-127,-3-2 235,2 2 1,-10 2 65,0-1 0,-7 4-1,-8 0 1,-4 1 43,-7-5 1,-4 4-85,-4 0 1,-4 1 83,0-5 0,-4 1-56,4-1 1,-3-1-519,7-2 1,2-3-1060,10-5-821,4 0 2394,1-5 0,11-7 0,1-5 0</inkml:trace>
  <inkml:trace contextRef="#ctx0" brushRef="#br0" timeOffset="21">14949 13767 7837,'0'-7'0,"-4"-3"205,1 2 0,-1 2 361,4-2 1,0 1-65,0-5 1,1 1-27,3 0 0,-2-1-4,6 1 0,0-1-183,3 1 0,0-1-129,1 1 1,3-3-3,0 3 0,2-3-104,-2 6 0,-2-1 12,2 2 0,-2-2-134,-2 5 0,0 0-161,1 4 0,-1 0-5,1 0 1,-1 4-131,1 0 0,-1 6 142,0 1 0,1 2-54,-1 6 0,-3-1 98,0 1 1,-1 1 51,5-5 0,-1 4 28,0-3 1,1-1 80,-1-4 1,6-1-29,2-2 1,2 1 153,2-5 0,0 0 85,0-4 0,0-2-58,0-2 0,-2-2 95,-2-5 0,1 3-37,-4 0 1,-2 1-102,-7-5 0,2 1-468,-5 0 1,0-1 205,-4 1 1,0-1-820,0 1 0,-5 5 75,-3 2 913,-2 2 0,-7 2 0,0 0 0</inkml:trace>
  <inkml:trace contextRef="#ctx0" brushRef="#br0" timeOffset="22">15063 14018 7811,'-5'-13'0,"0"-2"0,-2 7 0,2-2 0,5-1 2240,0-1-1599,0 6 1,0-4 149,0 2 0,1 2 133,3-2-489,-3 6-193,9-9-316,-4 10 1,6-4 91,-1 5 0,1-1-104,-1-3 1,0 3-83,1-3 1,1 3 63,2 1 1,-2 0-192,2 0 1,-3 0 97,0 0 0,3 0 5,0 0 1,1 0 106,-5 0 0,4 0 12,0 0 1,-3 1-33,-5 3 1,1 2-95,3 6 1,-3-1-14,0 0 1,-6 5 72,2-1 1,1 0-35,-1-3 1,4-1 43,-5 0 1,6-3-93,-1 0 1,2-2 134,1 2 0,-3-2 127,0-2 0,-1-3 28,5 3 1,-1-3 187,1-1 1,-1-1 184,0-3 0,5 1-223,-1-4 1,0-1 24,-4-3 1,1-1 4,-1 1 1,1 0-378,-1-1 0,-3 1-305,-1-1 1,-4 1-1328,1-1 1318,-3 6 442,-1-4 0,-5 9 0,-1-4 0</inkml:trace>
  <inkml:trace contextRef="#ctx0" brushRef="#br0" timeOffset="23">16148 13561 7889,'0'-11'907,"4"-1"-681,0 1 1,5-1 65,-2 1 0,5-1-93,3 1 0,-2 3 469,2 1 0,-1 4-229,1-1 0,3-1-202,5 2 1,0-3-9,0 3 1,-1 1-1,1-1 1,-1 3-254,-3 3 1,1 2 105,-5 3 1,1 6-193,-5-3 0,-1 3 105,-2-2 0,1 3-317,-6 0 1,1 2 72,-4-2 1,-1 2-61,-3 2 0,-2-2 136,-6-1 1,1-4 41,0 3 0,-1-2 142,1-1 0,-1-1-119,1 0 1,3 0 220,1-4 1,3 0-98,-4-4 201,6-1 1,-3 4-17,5-2 1,1-2-33,3 6 1,2-6 40,5 2 0,1 3-75,-1 0 0,5 3-1,-1 2 0,4-3-22,-4 2 0,4-2 57,-4 6 0,6-2-60,-2-2 1,-2 5-184,2-1 1,-5 1-80,2-1 1,-7-1-84,-2 5 0,-4-3 99,0 3 0,-3-4-76,-3 4 1,-4-4 184,-4 4 0,-2-5-70,-2 1 0,-3 2 249,-5-2 1,-5 0 13,-2-3 1,2-2 17,1-2 0,3 0-98,1-4 1,2 0 118,2-4-555,-3 0 0,11-1-662,-1-3 0,2-2-504,6-6 1,2 1 1516,6-1 0,7-4 0,7-2 0</inkml:trace>
  <inkml:trace contextRef="#ctx0" brushRef="#br0" timeOffset="24">16868 13641 7796,'0'-18'0,"0"2"0,2 0 234,6 1 1,3 1-271,8 7 1,2-2 665,-6 5 1,-4-4-389,-3 4 1,0-3 161,3 3 0,1-1-58,-1 1 1,0 3 112,1-3 1,0 3-152,4 1 1,-2 0-127,5 0 1,-5 0-4,1 0 0,-2 0 89,-2 0 1,-3 0-249,-1 0 1,-3 5 59,4 3 0,-6 5 22,2 3 0,-3 5-39,-1 2 1,-5 6-102,-2 9 0,-4 0 86,0 8 1,0-3-153,-1 7 1,1 1-47,-1-2 1,1-1 56,-1-6 1,5 1-4,-1-5 0,6-5 35,-2-6 1,3-3-95,1-1 0,0-5-20,0-3 1,0-6-358,0-2-451,0-4-912,0 2 1895,5-5 0,1-5 0,5-1 0</inkml:trace>
  <inkml:trace contextRef="#ctx0" brushRef="#br0" timeOffset="25">17348 14280 7717,'0'7'3,"1"-2"-2,3-5 2998,2 0-950,0 0-1050,-1 0-100,-5 0-103,5 0-226,-3 0-1317,3 0 862,-5 0-115,0-5 0,5-2 0,1-4 0</inkml:trace>
  <inkml:trace contextRef="#ctx0" brushRef="#br0" timeOffset="26">17793 13732 7782,'-11'-11'0,"4"-1"325,3 1 0,3 0 495,1-1 0,5 2-442,3 2 1,-2-2-174,2 3 0,1-4 167,6 0 1,3 0-87,5-1 0,-1 5-102,1-1 0,0 2-14,0-2 1,1 3-43,3 5 1,-3 0-6,2 0 0,2 0-122,-1 0 1,-2 1-101,-6 3 0,2 1 62,-6 3 0,-1 6-137,-7-3 0,-1 4 71,-6 1 1,-2-3-5,-2 7 1,-7-1 7,-8 3 1,-4 0-81,-3-3 0,1 3 161,-1-3 0,0-3-31,0-1 0,5-2 265,-1-2-175,6 1 243,0-1-40,4-4-205,6 3 1,6-9 28,8 3 0,-1-3 16,5-1 0,-3 4 144,6 0 0,3 1-94,1-1 0,2-2-56,2 6 1,1-4-1,3 3 1,-4 1-114,0 3 0,-1 1 82,-3-1 0,-2 4 32,-2 1 0,-3 3-263,-5-4 0,-2 5-58,-5-1 0,0-1-129,0 1 1,-6 0 153,-6 4 0,-3-2-12,-4-2 0,-6 2 66,2-6 0,-4 3 46,1-7 0,0 3-35,-4-6 0,6-3-1,1-1 0,1-3-1283,7-1 755,0 0 1,5-1-649,2-3 1329,3-8 0,10-5 0,1-6 0</inkml:trace>
  <inkml:trace contextRef="#ctx0" brushRef="#br0" timeOffset="27">18307 13698 7843,'6'-11'0,"8"-6"447,-2-2 1,10 1 635,1-1 1,12 5-712,-1-1 1,-2 2-178,-6 2 0,2 0 68,-1-1 1,-1 4-53,-3 1 0,-1 4-90,-3 0 1,-3 1 68,-4 2 0,-2 5-284,-2 3 0,0-2-126,-4 2 1,0 0-195,-4 3 1,0 4 224,0 0 1,0 1-24,0-5 0,-5 4-106,-3 1 0,-2-1 36,-1-4 0,-1 4 260,1 1 0,0-1 29,-1-4 267,1 1-209,-1-1 0,5-1 348,-1-2-201,6 2 1,-2-4-118,8 6 1,-1-1 73,9 1 0,-2-1-88,9 0 1,0 1 133,4-1 1,1 1-34,3-1 1,-3 1 57,2-1 0,2 2-105,-1 2 1,0-2 4,-5 2 1,-3-1 137,0 1 0,-8-1-89,0 5 1,-7-4-153,0 4 0,-4 0 114,-4 4 1,-5-4-182,-10 0 1,-1-1-1,-11 1 1,-1 1 91,-6-4 1,0 3-15,-7-4 1,1-1-111,-5-7 0,7 2-1480,4-5 0,5 0 194,6-4 1348,1-5 0,13-7 0,-3-5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05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13271 1633 8379,'-6'0'1282,"1"0"1,5-1-601,0-3-188,0 3-230,0-4 1,0 3 73,0-1 0,1 0-41,3-4 1,2-5-9,5-3 1,2-9-95,2 1 1,-2-6-105,2 2 0,-2-5-136,-2 2 0,0-3 61,-4-1 0,2-1-117,-5 1 0,1 0 63,-1 0 1,-3 1-10,3 2 0,-3 1 37,-1 7 0,4-1-97,0 9 0,0-1-43,-4 5-214,0-1-94,0 1 283,0 0 1,1 4-144,3 3 1,-2 3 127,6 1 0,-4 0 65,3 0 1,0 1-28,0 3 1,3 3 235,-2 4 0,-2 2-75,2 2 1,-4 1-62,3 3 0,-3 2 102,4-6 0,-5 4-44,5-4 0,0-1 38,3-6 0,2 1-56,2-5 1,-1-1 198,5-3 1,0-2-120,4-6 1,0-1 79,0-10 1,-1 0-69,1-4 0,0 1 75,0-1 0,0-4-93,0 0 1,-6-3 12,-1 3 0,-4 1-22,0 3 0,-5 1 89,1 3 293,-5 3-191,2 9-471,-5 2 242,-5 15 1,3 3-117,-2 10 0,3 5 104,1 2 0,0 3-13,0 2 0,0-1-271,0 0 0,5-1 66,3-2 1,-2-2-53,2-3 0,-4-5 77,3 2 1,-3-7-130,4 3 0,-6-5-223,2 1-343,2-2-64,-4-2 1,3-3-300,-5 0 1248,0-6 0,5 3 0,1-5 0</inkml:trace>
  <inkml:trace contextRef="#ctx0" brushRef="#br0" timeOffset="1">14276 1108 8338,'0'-12'506,"1"2"192,3 3 1,-1-2 782,4 5-1013,1 0 1,7 4-150,0 0 1,6 0-44,-2 0 1,4 0-181,3 0 1,-2 1 141,3 3 1,-2-3-365,2 3 0,-3-2-212,3-2 0,-7 0-287,-1 0 1,-4 0-1729,4 0 1088,-5 0 1265,3 0 0,-11 0 0,-1 0 0</inkml:trace>
  <inkml:trace contextRef="#ctx0" brushRef="#br0" timeOffset="2">14356 1313 6914,'6'-6'2307,"6"2"-1833,-1 3 0,10 1 523,-6 0 1,5-4-409,-1 0 0,8-3-165,3 3 1,-1-5-191,2 1 0,-5 2-218,5-2 1,-6 6 174,2-2 0,-7 3-1614,-1 1 1423,-5 0 0,8 0 0,-4 0 0</inkml:trace>
  <inkml:trace contextRef="#ctx0" brushRef="#br1" timeOffset="3">15258 925 9383,'-1'-10'-152,"-3"2"0,3-2 1080,-3 3-379,3-4 1,1 0 8,0 0 1,5 3-94,3 0 0,2 5-139,1-5 1,1 2-169,-1-2 0,5 2 86,3 2 0,4 3-97,4-3 1,-2 2 153,6 2 1,-5 4-337,5 0 1,-6 5-167,2-1 0,-4 2-164,-4 1 0,0 4 77,-8 1 1,2 3-85,-9-4 0,0 5 80,-4-1 0,-7 2 111,-4-2 1,-6 5-5,-6-5 1,1 5 34,-1-5 1,0-1 147,0 1 0,0-5 10,0 1 1,6-2 217,1-2 1,4-5 284,0-2-327,6 2-133,1-4 1,10 3 22,3-5 0,3 0 111,4 0 0,-1 0-113,5 0 1,4 0-21,4 0 1,4 0-51,0 0 1,1 4-129,-2-1 1,-2 2-75,-5-1 0,-2 3 135,-2 4 0,0 0-184,-7 1 0,1-1 40,-10 1 1,1 4-105,-4 3 0,-6 3 40,-6 1 1,-4-4 76,-7 0 0,-1 0 88,-3 4 0,-2-6 165,-5-1 0,1 0-136,2-1 0,0-3 206,4-5 1,2-4-764,6 1 422,2-3 1,11-2-1436,2-3 1649,8-2 0,12-11 0,8-1 0</inkml:trace>
  <inkml:trace contextRef="#ctx0" brushRef="#br0" timeOffset="4">15932 971 8163,'0'-23'0,"0"5"618,0 3 0,1-2-125,3 2 0,3-4-142,4 4 1,2 0-102,2 3 1,-1 1 197,5-1 1,1 1-194,7 0 0,-2 0-161,6 4 1,-6 2 120,2 5 1,-2 0-161,2 0 0,-8 1-167,0 3 1,-3 3 120,-4 9 0,0-2-148,-8 5 1,0 0 75,-4 4 1,-6-1-59,-6 1 1,-4 0 77,-7 0 1,0 0-5,0 0 0,0-6 108,1-1 0,0-4-37,3 0 1,2-2 144,6-3 1,1 0 1,2-3-67,3-3-42,5 4 0,1-1-102,3 0 1,-1-1 108,4-3 1,1 4-1,3 0 0,5 0-79,-1-4 1,1 4 44,0-1 0,-2 3-46,5-3 1,-2 0 39,2 4 1,3-3-171,-3 4 1,-1 0 101,1 3 0,-5 0-182,1 1 1,-4-1 75,-3 1 1,-3 3 40,-5 0 1,-2 4 51,-6-4 1,-5 6-18,-10-2 0,-5 1 66,-2-1 1,-2 1-64,2-4 1,-7 3 230,3-4 0,2-4-49,5-3 0,3-2-172,1 2 0,10-3-768,1-5-166,8 0 0,0 0 990,8 0 0,8-5 0,5-2 0</inkml:trace>
  <inkml:trace contextRef="#ctx0" brushRef="#br0" timeOffset="5">16572 1450 9624,'0'-6'2283,"-2"1"-1552,-1 5 1,1 1 118,-1 3 0,-3-1-319,3 4-293,-1 1 0,4 3-1059,0 1 0,0-5 549,0 1 1,0-4-2688,0 3 2959,0 1 0,0-2 0,0-1 0</inkml:trace>
  <inkml:trace contextRef="#ctx0" brushRef="#br0" timeOffset="6">17006 971 8138,'0'-12'0,"0"1"0,0 0 315,0-1 0,0 1-67,0-1 1,0 1 235,0-1 0,0 1-163,0 0 1,0 3 144,0 0 0,-2 6 200,-1-2-435,-4-2 1,-4 6-135,-1 0 0,0 6 129,-4 9 0,3 4-228,-7 8 1,7 3 52,-3 8 1,4-1-257,0 5 1,2 0 121,2 4 1,3-6-416,5-2 0,2-2 74,1-2 0,5-5-101,7-2 0,2-4 387,2-4 0,2-4-20,-2-7 1,3-3 229,1-5 0,0 0-164,0 0 1,3-9 516,1-3 0,3-8-203,-3-3 1,0 0 266,-5-3 1,-4 2-72,-3 1 1,-2-5 48,-1-2 0,-6-2-399,-2 1 0,-8-2 79,-4 3 1,-6-3-540,-1-1 1,-7 4 221,0 4 0,-1 3-113,-4 4 0,2 2-97,-2 6 1,4 5-154,0 2 1,2 3-83,6 1 1,1 5-241,6 2 0,3 5 855,5 3 0,0 3 0,0 5 0</inkml:trace>
  <inkml:trace contextRef="#ctx0" brushRef="#br0" timeOffset="7">17474 868 8156,'-5'-18'3,"-3"3"0,2 2 936,-2 2 1,6 3-316,-2 1 1,1 4 255,0-1-39,1 3-522,-3 1 0,5 6-457,0 6 0,0 6 169,0 8 0,0 3-46,0 6 1,4-1 81,0 0 1,3-3-235,-3-1 1,4-5-81,-4 2 0,0-4-217,-4-4 0,1-2 47,3-6 279,-3-5 1005,4 4-660,-5-8 0,-1 2 300,-3-8 0,3 1-183,-3-4 1,1 3 49,-1-4 1,3 1-113,-3-5 1,3 1-136,1-1 1,4 5-407,0-1 1,6 2 191,1-2 0,1-1-383,3 5 0,3 1 196,1 3 0,2 0-72,2 0 0,-1 0 102,-3 0 0,2 5-32,-2 2 1,-1 5 65,1 3 0,-1-1 7,1 5 1,-3 0-57,-4 4 0,-6-3 119,-2 3 0,-3-3 11,-1 7 0,-5-3-64,-2-1 1,-9 0 230,-3 0 0,-2-4 37,-2 0 0,-5-5 142,-2 1 1,0-3-186,0 0 1,3-2-54,-3-2 1,6-3 271,1-5 1,1 0 213,7 0-1771,0 0 1306,3-5 0,6-7 0,1-6 0</inkml:trace>
  <inkml:trace contextRef="#ctx0" brushRef="#br0" timeOffset="8">17463 914 8160,'-12'-18'1176,"1"3"-819,-1-3 1,6 5-149,2-2 1,3 6-66,1 1 1,0 5 933,0-5 0,1 4-420,3-3 0,6 4-348,5-1 1,11 3-29,0 1 1,6 0 13,2 0 1,3 0-304,-3 0 0,3 4 92,-6 0 0,-3 1-718,-2-1 0,-3-3 123,-4 3-1245,-2-3 1755,-11-1 0,-11 5 0,-8 1 0</inkml:trace>
  <inkml:trace contextRef="#ctx0" brushRef="#br0" timeOffset="9">5326 12960 8006,'0'-6'1452,"0"-4"-376,0 8-319,0-3-320,0 5-210,0 5 0,2 6 183,1 4 0,4 5 21,4-1 0,1 4-139,-1 4 1,4 2-92,0 5 1,6-1 53,-2-3 1,-1 3-212,1-2 1,1-3 72,7-1 1,-3-3-199,2-2 0,-2 0 100,-1-3 1,-4-2-371,0-6 1,-5 0-276,1 1 199,3-1 1,-6-3-16,-1-1 0,-1-3-161,-6 4-1200,0-6 636,-4 4 830,0-6 0,-5 5 1,-2 1-1</inkml:trace>
  <inkml:trace contextRef="#ctx0" brushRef="#br0" timeOffset="10">5806 13017 7998,'-6'-24'67,"1"3"-34,5 9 1,-2 2 531,-2 2 198,3-2 0,-4 8 526,5-6-427,-5 6-685,-1-4 1,-7 12 27,-2 1 1,0 8-136,-8 4 0,2 4 118,-5 4 1,-3 6-94,-2 5 0,-2 5-324,-1-1 1,0 2 100,-1 2 1,2-5-26,3-3 1,1-3-158,2 0 1,7-6 1,-3-3 0,11-7-76,1-3-143,2 1 1,-1-4 168,2 2 0,3-6-155,5-1 0,2-6 360,1 2 0,1-3 153,8-1 0,-3 0 0,7 0 0</inkml:trace>
  <inkml:trace contextRef="#ctx0" brushRef="#br0" timeOffset="11">5954 13348 8034,'7'-11'1106,"3"5"-487,-9 1 1,6 6 128,-4 3 1,-1 2-295,1 5 1,0 6-212,1 2 0,-3 8 16,3 3 0,-3-1-248,-1 2 0,0-2 87,0 1 1,4 2-364,0-5 1,0-4 84,-4-4 1,3-5-50,1 1 0,1-4-755,-1-3 0,-1 1 26,4-5 958,-4 4 0,7-1 0,-4 4 0</inkml:trace>
  <inkml:trace contextRef="#ctx0" brushRef="#br0" timeOffset="12">6525 13086 7801,'0'-12'-322,"0"6"1,0-4 1209,0 2-133,0 3 96,0-5-119,0 9-328,0-4 1,0 7-119,0 6 0,-1 5-40,-3 9 0,3 6-31,-3 3 0,3 6-43,1 1 0,0 3-199,0-2 1,1-1 98,3-4 1,-1-4-225,4 1 0,-3-7 122,4-1 1,-6-2-1812,2-5 94,2-1 1747,-4-4 0,3 1 0,-5-1 0</inkml:trace>
  <inkml:trace contextRef="#ctx0" brushRef="#br0" timeOffset="13">6251 13326 7988,'5'-7'-101,"-2"1"101,5 2 0,-1 3 624,5-3 0,4 3-46,3 1 0,3 0 45,1 0 1,5 0-273,2 0 0,3 0-126,1 0 1,4 0-351,0 0 0,0 0 161,-3 0 1,-2 0-1081,-3 0 1,-2 0 300,-5 0 743,0 0 0,0-5 0,-1-2 0</inkml:trace>
  <inkml:trace contextRef="#ctx0" brushRef="#br0" timeOffset="14">7097 12972 8090,'0'-12'0,"-4"1"1138,0-1-175,0 1-133,4-1-166,5 6-158,-4 1 1,6 5-227,-3 0 0,2 6-44,5 6 0,1 2 179,-1 9 1,2-2-130,2 10 0,-1-1-239,5 4 1,-4 4 104,4 0 1,-5 1-448,2-5 0,-4-1-35,0-3 1,0-2-211,4-5 0,-8-1 285,4-3 0,-3-3 102,2-4 1,1-2-122,-1-3 1,-3 2-22,-1-5 1,-3 4-959,4-5 560,-6 1 0,5-4-819,-4 0 1512,-1 0 0,3 0 0</inkml:trace>
  <inkml:trace contextRef="#ctx0" brushRef="#br0" timeOffset="15">7439 12949 7990,'0'-18'0,"0"1"1039,-5 6-90,4 0-305,-4 4 0,0 2-239,-3 5 1,-2 3-54,-2 4 1,0 6-416,-3 10 1,-3 6 120,-5 5 1,0 4-513,0 4 0,2 3 143,2-3 0,1-2-164,3 2 0,3-3-210,1-1 0,1 1 685,6-9 0,-5-2 0,3 0 0</inkml:trace>
  <inkml:trace contextRef="#ctx0" brushRef="#br0" timeOffset="16">7428 13360 7974,'12'-12'201,"4"5"-201,-9-1 0,7 4 733,1-3 1,4 3-151,-3-4 0,3 6-50,-4-2 1,5-1-154,-1 1 0,-1 0 58,1 4 0,-4 0-331,4 0 1,-5 0 78,2 0 0,-4 2-277,0 1 1,-2 0 117,-3 5 0,0-1-254,-3 5 1,-3-1 81,3 0 0,-12 2-63,-3 2 1,-5-2 9,1 2 1,-3 3 4,-4 1 1,-1-1 150,0 1 1,0-1-27,0 1 1,4 1 135,0-5 0,9 4-102,-1-4 1,3 1 170,0-5 0,3 1-19,5-1 0,2-3 81,1-1 0,0-3-109,4 4 0,5-6 14,3 2 1,5-3-264,-1-1 0,3 0 97,1 0 0,1 0-1086,3 0 1,-5-1 1147,1-3 0,0 3 0,-5-4 0</inkml:trace>
  <inkml:trace contextRef="#ctx0" brushRef="#br0" timeOffset="17">8113 13052 7872,'0'-12'695,"0"1"-228,0-1-39,0 6 19,0 1 0,0 7-51,0 6 0,0 5 6,0 10 1,0 3-178,0 1 0,0 10-14,0 1 1,0 0-263,0 0 1,1-3 111,3 0 0,-1-6-124,4-3 1,-3-3 37,4-4 1,-5-2-1382,5-6-53,-5 1-281,7-1 1740,-9-5 0,9 0 0,-3-6 0</inkml:trace>
  <inkml:trace contextRef="#ctx0" brushRef="#br0" timeOffset="18">7930 13269 7872,'5'-11'676,"3"4"1,2-2-138,2 5 0,0 0-58,3 4 0,4 0-54,8 0 0,2-4-355,6 1 0,3-1 76,0 4 1,0 0-577,-4 0 1,-5-1 327,-2-3 0,0 2-957,-5-1 0,2 1 1057,-8 2 0,-1 5 0,-4 2 0</inkml:trace>
  <inkml:trace contextRef="#ctx0" brushRef="#br0" timeOffset="19">8570 13029 8044,'0'-18'0,"-5"1"0,3 6 0,-1 0 0,1-1 317,2 1 1,0 3 2212,0 1-1314,0 4-4,0-2-679,0 5 0,5 6-23,3 6 1,4 2-154,3 8 0,-1 0-126,5 8 0,-4-3-119,4 4 1,-5-3 69,1 6 0,2-6-483,-2 6 0,4-4 295,-4 1 0,0-3-768,-3-5 0,-2-6 105,-2-1 0,0-4-1131,-4 0 338,5-1-443,-8 1 519,4-6 1386,-5-1 0,0-5 0,0 0 0</inkml:trace>
  <inkml:trace contextRef="#ctx0" brushRef="#br0" timeOffset="20">8878 12972 7951,'-5'-12'1898,"-1"1"-1455,-1-1 0,1 6-18,2 2 1,-2 4-16,-6 4 0,1 4-129,0 7 0,-6 4-234,-2 7 0,1 4-77,-1 4 0,2 1-248,-2 4 1,2-3-197,6 6 1,-1-5-620,1 1 0,3-6 1093,1-2 0,4-4 0,-2 2 0</inkml:trace>
  <inkml:trace contextRef="#ctx0" brushRef="#br0" timeOffset="21">8890 13326 7971,'11'-12'702,"0"1"-327,6 4 1,-4-3-87,2 3 0,1 0-60,0 0 1,-1 3 667,-4-4-421,1 6-118,-1-3 1,0 5 105,1 0-100,-1 0-428,1 0 126,-1 0 0,-1 1-307,-2 3 0,-3-2 153,-5 6 1,-1-2-108,-3 2 1,-2 2-15,-6-2 0,-3 2-109,0 1 1,-2 1 234,2-1-19,2 0 0,-2 1 235,7-1 0,3-3-92,5 0 0,0-5 178,0 5-150,0-6 1,5 5 134,3-3 1,2-3-46,2 3 0,-1-3-53,0-1 1,1 4 16,-1 0 1,1 1 10,-1-2 1,1 0-65,-1 5 0,0-5 31,1 5 0,-2 0 68,-2 3 0,-3-3-68,-5-1 1,0 1-39,0 3 0,-2 2-12,-1 2 0,-8-2-5,-4 2 1,-5-2-419,1-2 1,-3 1 190,-1-1 0,-3 1-1053,-1-1 1,-1-3 1237,2-1 0,-4 1 0,-4 3 0</inkml:trace>
  <inkml:trace contextRef="#ctx0" brushRef="#br0" timeOffset="22">5258 13931 7966,'0'-6'590,"0"1"0,1 1 693,3 0-868,2 0 0,4 3 23,-2-3 1,3 3-166,1-3 1,-1 3 132,4 1 0,4 0 18,4 0 0,3 0-137,8 0 0,4 0-107,12 0 1,2 0-239,5 0 0,6 0 101,-29 0 1,1 0 0,1-2-1,1-1-183,3-1 1,0 0-1,2 1 1,1 0 148,1-1 1,0 0 0,1 1 0,0 0 14,0-1 1,1 0 0,2-1 0,1 1 1,0 2 1,1 0-1,2-2 1,1-1-285,0 2 1,1-1-1,-2 1 1,1 0 281,0-1 0,0 0 1,-2 1-1,0 0-51,4-1 1,0 0 0,-3 1 0,-1 0 38,-3 0 0,-1 2 1,4 0-1,0 1-46,-5-2 0,-1 0 0,3 1 0,-1 0 37,-4 1 0,-2 0 0,1 0 0,0 0-217,-2 0 1,0 0-1,0 0 1,0 0 187,0 0 0,0 0 11,0 0 1,0 0-1,-2 0 1,0 0-122,0 0 0,0 0 110,-2 0 0,-1 0-420,2 0 1,0 0 356,26 0 1,-30 0 0,0 0-56,28 0 0,-1 0 316,-7 0 1,-2 0 8,-6 0 1,-5-1 394,-6-3 1,-5 3-322,-6-3 1,-1 3 331,-3 1 1,-3-4-420,-4 0 0,-5 1 635,1 3 1,-2-2-709,2-1-272,2 1-83,-9-3-819,9 5 745,-8 0 0,4 0-860,-2 0 738,-3 0 0,4 1-563,-5 3 599,0-2 1,-6 6 6,-6-4 1,-3 1 412,-4-1 0,-13 2 0,2 6 0</inkml:trace>
  <inkml:trace contextRef="#ctx0" brushRef="#br0" timeOffset="23">6982 14205 7928,'0'-6'1210,"0"-4"-320,0 8-456,5-3 1,-2 4 56,5-3 0,-5 3-151,5-3 0,0 3-11,3 1 1,0-2-84,1-1 1,-1 1 17,1-1 1,3 1-56,0 2 0,5 0 28,-1 0 0,-1 2-208,1 1 1,0-1 75,4 1 1,-1 3-296,-3-3 1,1 2 117,-5-1 0,1 1-314,-5 3 1,-3 1 234,-1-5 0,-4 5-103,1-2 0,-3 3 8,-1 2 0,-5-2-3,-3-3 0,-2 4 177,-1-4 0,-1 3 133,1 2 1,-1-2 119,1-2 1,-1 2-65,1-3 1,0 0 144,-1 0 0,5-4 147,-1 1-109,5 2-100,-2-5-82,5 9 1,0-7-125,0 5 1,2-6 95,1 2 0,4 1-50,4-1 0,1 3 28,-1-3 0,4 5-71,0-1 1,4 2 51,-3 1 1,4 1-117,-1-1 1,-1 1 87,1-1 0,-5 4-4,1 0 0,-2 1-25,-2-5 0,-1 0-8,-2 1-1,-3-1 319,-5 1 0,-1-5-103,-3 1 1,-8-5-29,-7 0 0,-2 2-73,-2-1 1,-5 0-202,-2-4 1,-2 0 90,1 0 0,0-1-548,4-3 1,2-2 83,6-6 476,2-4 0,1-2 0,-2-5 0</inkml:trace>
  <inkml:trace contextRef="#ctx0" brushRef="#br0" timeOffset="24">13365 12116 8042,'0'-11'0,"0"0"0,0 3 739,0 1 1182,0 5-847,0-3 60,0 5 1,0 5-877,0 2 0,0 4-29,0 4 0,3 2 2,1 6 0,1-1 28,-1 0 1,-2 2-29,6 2 0,-5-2 0,5 6 0,-6-5 24,2 1 0,-1-1-20,0 1 1,-1-4-5,1 0 0,-2-1-771,-1-6 1,0 0-1217,0-4 1,0 0 739,0 1 735,0-6 1,-1 0 433,-2-2-223,1-3 452,-3 4-231,10-5 0,1 0 66,6 0 1,0-1-17,3-3 1,-2 3-133,6-3 1,0 3-45,3 1 0,0 0 51,1 0 1,3 0-36,0 0 1,5 0 25,-2 0 1,7 0-10,1 0 1,2 0-18,-2 0 0,1 0-66,3 0 0,-1-2 100,-3-1 1,-6 2 1,2-3 1,-3-1-122,0 1 0,-1-1 82,-6 1 0,0 3-179,-8-2 1,0 1 56,-4 2-930,-5 0 419,4 0-1251,-8 0 947,-7 0 0,-4 0-990,-10 0 1889,6 0 0,-13 5 0,2 1 0</inkml:trace>
  <inkml:trace contextRef="#ctx0" brushRef="#br0" timeOffset="25">13342 12328 8038,'0'-6'994,"0"-4"-570,0 2 1,2 2 166,1-1 1,0 4-140,4 0 1,1-2 14,3 1 1,1-1-81,3 1 0,2 3-18,6-3 0,5 3-98,6 1 1,0 0-168,7 0 1,-4 0 140,4 0 0,-6 0-15,-2 0 0,0 0-300,-7 0 1,2 0 94,-6 0 0,3 0-1677,-6 0 1,-3-1 781,-1-3 0,-3 2-1733,-1-6 1448,0 6 1155,-4-8 0,-2 4 0,-5-6 0</inkml:trace>
  <inkml:trace contextRef="#ctx0" brushRef="#br0" timeOffset="26">13231 12116 8050,'0'-11'0,"0"0"0,5 0 708,2 0 0,8-1-181,4 1 1,4-4 415,7 1 0,1-3-383,10 3 0,1 1 4,6-2 1,-4 7-156,4 0 1,-6 6-143,3-2 0,-3 3-278,-9 1 1,2 0 79,-9 0 0,-1 0-907,-7 0 1,-2 5 538,-5 2 0,-1 3-2644,-2 1 2943,-3 0 0,0 6 0,1 0 0</inkml:trace>
  <inkml:trace contextRef="#ctx0" brushRef="#br0" timeOffset="27">14468 11893 7936,'0'-11'961,"0"0"-366,0 0 0,-1 5 221,-3 2 267,3-2-681,-4 4 0,5 2-119,0 8 1,0 10-45,0 5 0,-4 10 149,1 1 1,-1 10-212,4 1 0,0 2-182,0-3 1,0 1-319,0 0 1,0-1 277,0 1 0,5-6-499,2-1 1,0-5 278,0-3 1,0 1 42,5-5 1,-6-2 115,-3-5 0,-1 1-6,-2-5 0,0 0 88,0-4 452,0-5 219,0 4-203,-5-9 47,4 4-15,-9-5-316,8 0 88,-3 0-550,5 0 232,5 0 0,2 0 10,4 0 1,5 0 65,2 0 0,3 0 35,2 0 1,-1 0-45,0 0 1,4 0-205,0 0 1,-1 0-138,-6 0 1,2-1-295,-3-3 0,-2 2 218,-1-6 0,-6 4-211,-2-3 1,-4 3 630,1-3 0,-3-1 0,-1-3 0</inkml:trace>
  <inkml:trace contextRef="#ctx0" brushRef="#br0" timeOffset="28">14390 12016 8027,'4'-29'734,"0"3"1,6 3-224,1 1 0,1 4-441,7 3 0,-6 4 96,2 4 704,-2-3-217,-7 4-854,4-1 1,-8 4-201,6 6 0,-5 0-441,5 4 1,0 2-369,7 6 1210,-2-3 0,13 9 0,-3-3 0</inkml:trace>
  <inkml:trace contextRef="#ctx0" brushRef="#br0" timeOffset="29">15070 12138 7949,'0'-11'946,"0"0"391,0 0-459,0 0-30,0 5 0,1 1-349,3 5 0,-1-4-85,4 0 0,-3 1-119,3 3 0,2 5 115,6 2 0,-3 4-160,3 4 0,1 2-36,-1 6 1,1-1-224,-1 0 1,-3 0 92,3 1 0,2 3-302,2 0 1,-2 4 154,2-4 0,-4 0-180,3-4 1,-3 0 118,4 0 0,-6-3-162,2 0 0,-2-6-107,-2 2 1,-4-6 108,1-2 0,-5-1-1372,5 2 1147,-6-3 1,3-4-1795,-5 3 1067,0-3 1236,0 4 0,-5-10 0,-1-1 0</inkml:trace>
  <inkml:trace contextRef="#ctx0" brushRef="#br0" timeOffset="30">15405 12127 7949,'0'-16'102,"0"4"51,0-3 1,0 1 585,0-1 0,0 7 305,0-3 598,0 2-671,0 3-438,0 1-298,-10 15 0,1 7-216,-10 13 0,-3 7-21,-4 4 1,-1 2-142,1 2 0,1 3-331,-5 0 0,9-1 275,-1-6 1,7 0-603,0-7 1,3-3 315,1-9 0,1-5-876,2-2 357,3-3-444,5-5 1448,0-2 0,0-5 0</inkml:trace>
  <inkml:trace contextRef="#ctx0" brushRef="#br0" timeOffset="31">15037 11949 7931,'-4'-11'158,"0"0"0,1 0 44,3-1 239,0 6 1,-2-2 359,-1 4 458,1 0-401,-3-1 100,5 4-680,0-4 1,5 5-64,3 0 0,7 4 91,3-1 1,5 1-86,3-4 1,-2 0-115,6 0 0,3 0 142,5 0 0,3 0-184,-4 0 0,0-4 83,-4 1 1,-4-5-457,-3 5 1,-6-2-730,-2 1 66,-4 3 0,1-6-2105,-8 4 3076,-2 1 0,-10-3 0,-1 5 0</inkml:trace>
  <inkml:trace contextRef="#ctx0" brushRef="#br0" timeOffset="32">15627 11949 7923,'4'-7'-484,"0"-1"1,1 6 1612,-1-2-685,2-2 1,5 3 73,0-4 1,0 4-132,0 0 0,2 0 38,2-1 0,-2 3-83,6-3 1,-1 2-100,5-2 1,-1 3-50,0-3 1,1 2-16,-1-2 0,-1 3-107,-2-3 1,0 2 107,-4-2 0,0 3-158,-4-3 1,0 3 168,0 1-387,-4 0 44,3 0 65,-9 0 0,4 5 123,-5 2 0,0 3 25,0 1 1,0 2 101,0 1 0,-4 4-111,0 4 1,-1 5 37,2 3 0,1 6-19,-1 1 0,-2 2-134,1-2 0,0 1 139,4 3 0,4-1-126,0-3 0,4-6 107,0 2 0,2-7-11,1 0 1,0-4 27,0-3 0,-3 1-40,-1-5 1,-3 0 132,3-4 1,-4-4-57,0 1 1,-1-5 139,-2 5 0,-5-5-136,-3 5 0,-3-6-31,-4 2 0,-3 1-26,-8-1 0,-3 1-125,-4-2 1,-6-1 12,-2 1 0,3-1 67,1-2 0,8 0-252,7 0 0,1 0-133,6 0-638,5 0 1,5-2-103,5-1 1,7 1-1597,4-1 2708,5-3 0,16-1 0,3-4 0</inkml:trace>
  <inkml:trace contextRef="#ctx0" brushRef="#br0" timeOffset="33">16408 12216 7894,'-11'0'696,"4"-4"-162,2 2 345,5-3-152,0 5-304,5 0 1,3 0-144,7 0 1,-2 0 97,6 0 1,-1 0-91,5 0 0,-1 0-205,0 0 1,4 0 65,0 0 1,0 0-121,-3 0 1,3 0 68,0 0 0,-4 0-106,-3 0 0,-2 0-815,1 0 0,-1 0 21,-6 0-1470,-5 0 1584,4 0 1,-10-3 687,0-1 0,-10 0 0,-7 4 0</inkml:trace>
  <inkml:trace contextRef="#ctx0" brushRef="#br0" timeOffset="34">16452 12428 8633,'11'0'1026,"1"0"-167,-1 0 1,1-1-314,3-3 0,1 3 139,3-3 0,2 2-252,-3-2 1,0 3-163,0-3 1,0-1-407,0 2 0,0-1-428,-4 4 1,0 0-121,5 0 0,-6 0 201,2 0 482,2 0 0,1-5 0,4-1 0</inkml:trace>
  <inkml:trace contextRef="#ctx0" brushRef="#br0" timeOffset="35">17077 12952 7799,'-7'0'0,"2"-5"0,2 3 0,-1-6 0,0 5 0,4-5 0,0 1 794,0-4 1,0-1-269,0 1 0,0 0-202,0 0 1,4-5-137,0-3 0,3-2 27,-3-1 1,3 0-140,-3-1 1,3 0 94,-3-3 0,4-3 74,-5-4 0,5 2-98,-5-2 0,5 2-18,-4-7 0,-1 0-206,-3 1 0,2-2-248,1 2 0,-2 6 87,3-2 0,-3 7 107,-1 0 1,0 2 133,0 2 0,0 5 3,0 2 302,0 2-164,0 7 175,0-4-297,0 14 0,0 1-96,0 10 0,2 3 82,1-3 0,0 4-13,4-4 1,-3 0-155,3-4 1,1 0 36,3 0 1,0-4 45,0 1 1,4-6 24,0 2 0,1-3 28,-1-1 1,1-1 46,3-3 0,2-2 16,-3-5 1,0-1-3,0-3 0,0 1 15,0-4 0,2 3-2,-5-4 1,0 2-34,-4-2 0,0 3 318,0 5-157,-5 0 313,-1 5-21,-5 1-248,-5 20 0,3-2-48,-6 13 0,6-1 95,-2 1 1,-1 2-203,2 6 0,-1-1 108,4 1 1,1-2-210,3-2 1,1 1 32,2-5 1,3 0-105,-2-4 1,-2-3-562,1-1 37,1-4 0,-1 2-1080,0-5 0,-4-4 155,1 1 1553,-3-6 0,-1 8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1.9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9548 7997,'-11'-12'0,"3"5"0,1-1 322,4 1 0,-6-5 354,6 1 220,-1 4-412,-1-3 0,3 9-326,-3-4 0,5 6 109,0 3 0,0 4-31,0 7 0,0 0-108,0 8 0,0-2-321,0 10 1,0 1 46,0 6 0,5 0 10,3 7 0,1-1-278,-1 5-1,2-1 225,-3 2 1,2-3 135,-1 2 1,1-2 27,-5-1 1,3-6-3,-3-1 0,4-8-43,-5 0 0,2-10 149,-1 2 1,-2-4-111,1 0 1,2-2 15,-1-6 1,0 1-69,-4-1 1,0-3-89,0-1 383,0-4-285,0 2-105,-5-5 0,-1 0 71,-6 0 1,2-5-552,2-3 0,0-2 659,4-1 0,-5-6 0,2-1 0</inkml:trace>
  <inkml:trace contextRef="#ctx0" brushRef="#br0" timeOffset="1">1622 9559 8288,'-7'-18'0,"2"2"81,5 5 1,0 3 178,0 0 1,2 1 513,1-5 0,4 1-228,4-1 1,6 1-340,2 0 0,4-1 64,3 1 0,2-1 0,3 1 1,5 5-228,-1 2 1,5 3 92,-2 1 0,-1 2-177,-6 6 0,0 1 61,-4 10 1,0 0 89,-5 3 0,0 3-59,-3 1 0,-6 0-9,-6 4 0,-4-3-56,1 3 1,-4-4-32,-4 0 0,-8 1-57,-7-4 0,-2 5 5,-2-9 0,-5 5-159,-2-5 1,-5-1 49,-3 1 0,3-5 183,-3 1 1,3-3 45,5 0 1,3-4 17,8-1 1,3-4 117,4 0-160,6-1 0,1-2 0,5 0 0</inkml:trace>
  <inkml:trace contextRef="#ctx0" brushRef="#br0" timeOffset="2">2341 10050 8056,'-5'-11'0,"4"3"730,-3 1-132,3 4-75,1-2 119,0 5-424,0 5 1,0 2-106,0 4 1,0 5 68,0 3 1,0 3-122,0 1 0,0 0 138,0 0 0,0 1 5,0 2 0,0-7-472,0 0 1,0-1 32,0-3 0,0-3 221,0-5 0,-4-3 104,0 4 394,0-6-228,4 3 409,0-5-201,0-5 1,0-1-213,0-5 0,2-6-166,2-2 1,-2-4-173,6-3 0,1-4 78,6-4 0,-1-4-401,5 0 0,-1 4 220,1 3 0,2 7 57,-2 1 0,3 6-449,1 5 0,-4 6-413,0 2 0,-2 4 325,2 4 0,2 3 669,-6 9 0,5 1 0,-2 6 0</inkml:trace>
  <inkml:trace contextRef="#ctx0" brushRef="#br0" timeOffset="3">2867 10107 8027,'-5'-11'316,"-1"3"-160,-1 1 0,2 3 494,5-4 470,0 6-697,-5-3 0,2 1 202,-4 0-166,4 0-314,-7 9 0,5 6 98,-3 4 1,-2 4-149,2-4 0,2 5-39,-2-1 0,6 3-189,-2 1 0,-1 0-5,1 0 0,2-4 113,6 0 0,-2-5-413,6 1 1,3-3 193,4 0 0,7-6-37,1-2 0,0-3 39,3-1 1,-2-1 333,-1-3 0,0-3 12,0-9 0,-2 2 206,-2-5 0,-2 0 15,-6-3 1,0-1-128,-4 0 0,2-4 98,-5 1 1,0-5-7,-4 4 0,-7-3-441,-4 3 1,-2 2 129,-6 6 0,-4 4 163,-3 7 1,-6 3-1613,1 5 1,2 6 702,-1 6 0,10 0-305,0 7 1,8 1 1071,4 2 0,3 1 0,5 0 0</inkml:trace>
  <inkml:trace contextRef="#ctx0" brushRef="#br0" timeOffset="4">3461 10016 8129,'-7'-5'0,"-3"2"210,2-4 0,2 3 23,-2-4 0,5 6 6,-5-2 1,0 3 205,-3 1 1,-2 0-148,-2 0 0,2 1-100,-2 3 0,-1 0 58,0 7 0,0-1-30,1 9 0,6 0-203,-3 4 0,5 0 115,-1 0 0,-1 0-372,5 0 1,1-1 160,3 1 1,5 0-320,2 0 0,5-5 184,3-3 0,3 0-8,5-3 1,-1 0 11,1-8 1,4 0 91,0-4 0,-1-1 236,-3-3 0,4-3-155,-1-4 0,0-4 374,-7 0 0,1-6-141,-5 2 1,-1-2 141,-6-2 0,-3-4-74,-5 1 1,-1-6-503,-3 1 1,-8 0 44,-7 0 0,-6 3-26,-2 5 1,-4 6-508,0 1 1,2 9 317,-1 3 1,4 3-225,0 1 0,7 5-123,3 2 749,9 4 0,2 0 0,5 0 0</inkml:trace>
  <inkml:trace contextRef="#ctx0" brushRef="#br0" timeOffset="5">3917 9479 8102,'-6'-17'0,"-5"1"0,4 4 247,-8 5-102,14-3 0,-9 9 958,2-3-654,-2 3 0,-2 1 95,1 0 1,3 5-164,1 2 0,-1 10-39,-3 6 1,4 6-91,4 9 0,1 4-66,2 7-1260,0 3 1266,0 6 1,2 0-273,1 3 0,4-1-294,-2-28 0,1 0 0,6 28-166,-1 1 1,0-4 69,1-4 1,-1-3-26,1-8 0,-1-7 166,1-4 0,-5-7 28,1-2 0,-6-4 776,2-6-969,-3-1-4,-1 1 498,-5-6 0,-6-1 0,-7-5 0</inkml:trace>
  <inkml:trace contextRef="#ctx0" brushRef="#br0" timeOffset="6">3598 10130 8063,'11'-5'597,"2"3"176,2-6 1,3 2-222,5-2 0,-1-1-158,1 5 0,5-3-280,3 3 0,-2-4 148,1 5 0,-1-1-152,2 4 1,1 0 81,-6 0 0,1 0-241,-4 0 0,0 0-287,-1 0 1,-4 0-403,-3 0 0,-2 0-700,-1 0 1,-2 1 1437,-3 3 0,3 2 0,-3 6 0</inkml:trace>
  <inkml:trace contextRef="#ctx0" brushRef="#br0" timeOffset="7">4363 10245 9339,'1'-7'2447,"3"3"-1385,-3 3-493,4 1-67,-5 0-56,5 0-201,-3 0-248,3 0-3753,-5 0 2211,-5 0 1545,3 0 0,-13 5 0,2 2 0</inkml:trace>
  <inkml:trace contextRef="#ctx0" brushRef="#br0" timeOffset="8">1725 10827 8056,'-23'-11'0,"5"0"1608,3 4-370,7-3-778,3 8 63,5-3 372,0 0-581,0 4 0,1-4-213,3 5 1,-1 0 164,4 0 1,5 1-1,3 3 1,10-3-59,2 3 0,11 1 22,8-1 0,6 0-487,9-4 1,-26 0-1,2 0 303,2 0 0,2 0 0,2-1 0,1 0-39,0 0 0,0-1 0,3 1 1,0 0 56,0-1 0,1 1 0,2 0 0,0 0-505,0 1 1,-1 0 0,0 0-1,0-1 382,1-1 0,-1 0 0,-3 0 1,-1-1 1,3 0 1,0-1 0,-4-2-1,0 1-133,2 1 1,0 1-1,-3 0 1,0-1 193,-2 0 1,-2 1-1,-3 1 1,-1 1-75,0 0 1,-1-2 0,25-2 93,-2 2 0,-6-2 118,-9 1 1,-4 2 252,-8-1 1,-3 1-168,-8 2 1,-2 0 1342,-6 0-1252,1 0 640,-6 0-1086,-1 0-651,-5 0 0,-9 2 270,-2 1 0,-10 0 508,-2 5 0,1-6 0,-6 3 0</inkml:trace>
  <inkml:trace contextRef="#ctx0" brushRef="#br0" timeOffset="9">5676 9548 8194,'0'-12'0,"1"2"644,3 3-30,-2-3 185,3 8-215,-5-3-587,0 5 0,0 5 94,0 3 1,0 11 69,0 4 0,0 7 57,0 1 1,-4 3-7,0 4 1,0 1-236,4 3 1,0 3 56,0-4 0,0 0-225,0 1 1,0-5 86,0 1 0,0-4-82,0-3 0,4-1 45,0-7 1,1 1 88,-1-9 0,-3 0-204,3-3-108,2-1 560,-5 1 0,6-6 36,-3-2 621,-3-3-288,4-1 572,-5 0-1042,5-5 0,-3 4 19,6-3 1,0 3-17,3 1 1,1 0-117,-1 0 0,5 0 96,3 0 1,4 0-182,4 0 0,2 0 88,5 0 0,1-2-61,-1-1 1,0 1 10,0-1 0,1-3 41,-1 3 0,-5-2-104,-2 1 0,-4 2 71,-4-1 1,-3 0-246,-4-1 139,-1 3-527,-5-4 422,5 5 1,-11-4-647,0 0 1,-6 1-11,-5 3 924,-5 0 0,-2-6 0,-5 0 0</inkml:trace>
  <inkml:trace contextRef="#ctx0" brushRef="#br0" timeOffset="10">5756 9902 7987,'0'-17'3,"0"9"405,0-4 0,0 3-7,0-2 0,1 3-33,3 1 0,-1 3 15,4-4 0,1 4 154,3-3 0,2 4-242,2-1 0,-1 3-35,5 1 0,-1 0-144,1 0 0,3 0 114,-3 0 1,2 1-167,2 3 0,0-3-39,0 3 1,-2-1-144,-2 1 0,3-3-166,-3 3 0,1-3-375,-1-1 1,-2 0-387,-6 0 1,1 0 467,-1 0 0,-3 0-1043,-1 0 1620,-4-5 0,2-1 0,-5-6 0</inkml:trace>
  <inkml:trace contextRef="#ctx0" brushRef="#br0" timeOffset="11">5699 9514 8132,'5'-7'-205,"-2"-3"205,4 2 0,-3 0 892,4 0 1,3-2-282,4 2 0,6 2-62,-2-2 0,2 4-267,2-3 0,4 3-60,-1-4 1,6 5-33,-1-5 0,2 5-145,1 0 0,-1-2-112,-3 1 1,2 0 126,-5 4 0,-1 0-843,-3 0 0,-1 0 379,-3 0 0,-3 1-798,-4 3 1,-1-1 1201,0 4 0,1 1 0,-1 3 0</inkml:trace>
  <inkml:trace contextRef="#ctx0" brushRef="#br0" timeOffset="12">6647 9285 8116,'-11'-11'690,"4"-1"1,2 5-302,5-1 1,0 4-201,0-3 1006,0 4-304,0-7-641,0 9 131,0-4-242,5 20 0,-2 0 129,4 16 0,1 4-39,3 7 0,-3 4-36,0 3 0,-5-1-261,5 6 0,-5 3-77,0 4 1,-1-29-1,-1 0 91,3 29 0,-3 4-96,3-4 1,-3 0 84,-1-4 0,0-6-191,0-6 1,0-1 18,0-10 0,0 1 256,0-8 0,0-2-121,0-6 0,-4 2-24,0-6 0,-1 0-48,2-3 197,1-1 497,-8 0 1,9-3-51,-3 0 0,2-6 100,-2 2-149,2-3-352,-3-1 7,5 0-137,5 0 1,-2 0-19,5 0 0,-1-1 128,5-3 0,0 3-11,4-3 0,-2 2-12,5-2 0,-4 2-47,4-1 1,0-2 27,4 1 1,0-4-121,-1 4 1,0-3-6,-3 3 0,1-4-204,-5 5 1,1-5-424,-5 4 1,-1-1-51,-2 1-1968,-3 3 2763,-5-9 0,-5 3 0,-1-4 0</inkml:trace>
  <inkml:trace contextRef="#ctx0" brushRef="#br0" timeOffset="13">6704 9171 8128,'0'-18'84,"0"5"130,0 6 1,0 3 993,0-4-347,0 6 254,0-3-671,0 0 0,5 4-162,3-3 1,-2 1-254,2-1 0,-1 3 90,5-3 1,4 3-525,3 1 0,-1 0 90,1 0 1,1 0-213,7 0 1,-3 1 526,3 3 0,-3-3 0,-1 4 0</inkml:trace>
  <inkml:trace contextRef="#ctx0" brushRef="#br0" timeOffset="14">7309 9468 8067,'0'-12'0,"0"1"0,0 0 0,0 3 581,0 0 0,0 5 471,0-5-555,5 5 0,-2-2-163,5 5 1,-2 7 49,2 4 0,3 6-7,0 5 0,1 6-142,3 3 1,2 6-42,-2 1 0,5 5 41,-1-1 1,1-2-377,-1 2 1,3-4 26,-3 4 0,3-5-215,0 1 1,0-8-57,-3-3 0,1-4 77,-4-4 0,0-2 41,-1-6 1,-3 0 43,-1 1 0,1-5-256,-5 1 0,0-5-247,0 0-22,-4-1 6,2-2 742,-5 0 0,0 0 0</inkml:trace>
  <inkml:trace contextRef="#ctx0" brushRef="#br0" timeOffset="15">7709 9559 8094,'0'-18'0,"0"2"0,0 5 1362,0-1-293,5 1-154,-4-1-549,5 6 1,-6 7-45,0 11 1,-9 5-305,-3 10 1,-11 9 159,1 9 1,-5 2-620,0 7 1,-1-5 465,-2 4 1,2-10-499,5-1 0,0-6 196,0-6 0,6-2-11,1-5 1,5-5-114,3-3 1,-1-2-618,6-2-551,-6-4 1569,8-2 0,-10 0 0,5 1 0</inkml:trace>
  <inkml:trace contextRef="#ctx0" brushRef="#br0" timeOffset="16">7366 9262 8214,'0'-11'-227,"-3"3"227,-1 1 0,0 3 1445,4-4-823,5 6 1,-4-5 1,3 4 1,3 1-389,0-2 1,7-1 26,1 2 1,6-1-121,-2 4 0,2-1 120,2-3 1,1 2-252,3-1 0,-3 0-44,3-1 1,1 3-61,-2-3 1,1 3 38,-4 1 0,-2-1-58,-2-3 0,-2 3 4,-6-3 1,1 3 147,-1 1-91,-5-6 97,-1 5-135,-5-4-1291,0 5 1,0 5-1,0 2 1</inkml:trace>
  <inkml:trace contextRef="#ctx0" brushRef="#br0" timeOffset="17">7972 9205 8382,'0'-11'-268,"0"3"-67,0 1 0,5 0 891,2 0 0,4-2-66,0 5 0,2-4-67,2 4 1,-1-3-72,5 3 0,0-4-266,4 5 1,0-1 114,-1 4 1,1 0-116,0 0 1,1 0 56,3 0 0,-7 0 61,3 0 1,-4 0-137,0 0 1,-1 0 38,-3 0 0,-6 0 12,2 0 35,-2 0 1,-1 0 157,0 0-162,-6 5 0,3 1 2,-5 6 0,0 0-18,0 4 0,-5 3-52,-3 7 1,2 7 19,-1 5 1,4 11 24,-1 0 0,3 6-432,1 2 1,1-1 79,3-3 1,4 5-31,7-4 1,-2 3 201,2-8 0,-6-1-77,-2-6 0,1 0 108,3-8 0,-3 3-28,0-6 0,-5-7 181,5-1 1,-6-4-171,2 0 311,-2-3-193,-2-4 0,-2-6 473,-2-2 0,-2-3-303,-5-1 1,-7 0-105,-5 0 1,-5 0-168,-6 0 0,-2-1-237,-2-3 0,3 1-359,-3-4 0,2 0 304,2 0 1,9-2-184,2 5 1,11-1-144,1 1-1498,7 3 2138,4-9 0,11 3 0,7-4 0</inkml:trace>
  <inkml:trace contextRef="#ctx0" brushRef="#br0" timeOffset="18">8977 9651 6223,'11'0'2048,"-3"0"-1587,-1 0 1,1 0 41,3 0 0,5-4-209,-1 0 0,5 0-127,-1 4 1,3 0 87,1 0 1,-4 0-195,0 0 0,0 0-91,4 0 1,-1-1-200,1-3 1,-4 3-756,0-3 1,-3 3 531,3 1 0,-5 0-1057,1 0 1509,-8 0 0,4 0 0,-5 0 0</inkml:trace>
  <inkml:trace contextRef="#ctx0" brushRef="#br0" timeOffset="19">8965 9925 8077,'12'-7'-176,"-1"2"197,1 5 1,0 0 227,4 0 1218,-4 0-925,15 0 1,-7 0 102,11 0-38,-1 0-277,-1-5 1,4 4 143,-2-3-1055,-3 3 502,0-4 0,-3 4-879,-2-3 560,2 2 398,-7 2 0,0 6 0,-2 0 0</inkml:trace>
  <inkml:trace contextRef="#ctx0" brushRef="#br0" timeOffset="20">9982 9068 8107,'0'-11'-923,"0"4"923,0-3 0,0 9 0,0-9 0,0 10 0,0 0 0,0 6 0,0 9 0,0 3 0,0 5 0,4 5 1641,-1 2 0,3 8-847,-3 4 0,0 4-705,4 4 1,-3-4-41,4 4 0,-4 1-263,3-2 1,-4 1 204,1-5 1,-2-4-374,2-3 0,-3-2 101,3-2 0,-1-5-30,0-2 0,-1-4 140,2-4 0,-3-3 88,-1-5 0,0 1 199,0-1 1,0-3-16,0 0 458,0-6 1,-1 3-76,-3-5-235,2 0 1,-6-1 10,4-3 0,0 2 441,4-6-338,0 5-179,0-7 0,0 8-198,0-6 61,0 6 0,5-4-138,3 6 1,6 0 42,1 0 1,1 0-29,0 0 1,1 0 65,6 0 0,0 0-102,0 0 1,3 0 34,1 0 0,0-3 50,-4-1 1,-2 0-164,-2 4 0,-2 0 23,-6 0-359,1-5 236,-6 4-875,-1-4 645,-5 5 1,0-2-113,0-1 0,-5 1 20,-3-2 612,-2-2 0,-1 0 0,-1-6 0</inkml:trace>
  <inkml:trace contextRef="#ctx0" brushRef="#br0" timeOffset="21">10016 9605 8107,'0'-11'-381,"1"3"318,3 0 0,3 4 778,4-3 0,4 4-45,0 0 0,6 0 86,-2-1 1,2 3-293,2-3 1,1 3-164,3 1 0,-2 0-78,6 0 0,-6 0 14,2 0 1,-4 0-440,-4 0 1,1 0 248,-5 0 1,0 0-859,-3 0 1,-5 0-755,1 0 437,-5 0 0,0-1 1128,-6-3 0,-9-3 0,-6-4 0</inkml:trace>
  <inkml:trace contextRef="#ctx0" brushRef="#br0" timeOffset="22">9970 9068 8203,'8'-18'-31,"0"3"0,-1 2 31,5 2 0,4 0 935,3-1 1,3 1-159,1-1 1,1 0-31,2-4 0,2 4-430,3-3 1,-2 2-129,-2 1 0,-3 5-761,2-1 0,1 6 443,-4-2 1,1 3-538,-9 1 1,0 0 665,-3 0 0,-1 5 0,1 1 0</inkml:trace>
  <inkml:trace contextRef="#ctx0" brushRef="#br0" timeOffset="23">10781 8417 8153,'0'-18'184,"0"2"275,0 4 309,0 1 1,2 1-257,1 2 1,-1 2 504,1 2-372,-1 3-480,3-4 1,-4 10 47,3 2 0,-2 5 0,2 3 1,-3 4-60,3 8 1,-2 5 102,-2 9 0,0 1 124,0 8 1,0 6-423,0 1 1,3 6 73,1-2 0,-2-28 0,0 0 33,-2 32 1,2-32 0,0 0-83,-1-1 1,2 1 0,1 0 0,0 1 12,0-2 0,0 0 1,2 32 58,-2-32 0,0 1 0,4 30-89,-3-31 1,1 1 0,0 0-1,0 0 1,5 28 0,-3 1-114,-1-1 1,-4-3 31,0 3 0,3-6-32,-3-2 1,0-4-66,-7 5 1,2-10 151,-6 2 1,0-4-2,-3 0 0,3-4 1,1-8 1,0 2-116,0-6 0,-2 4 69,5-7 0,-4 2 86,5-6 1,-1-3 270,4 0 0,0-4-179,0 0 1,-4-5 78,0 1 0,0-4 240,4 3 18,0-4 66,0 2-127,0-5-33,5 0-17,-3 0-30,3 0-347,0 0 1,-3 0 114,6 0 1,-4 0-149,3 0 0,-3 0 7,4 0 0,0 0 13,3 0 0,2 0 58,2 0 1,-2 0 9,2 0 1,-1 0 65,1 0 1,-2 0-58,2 0 0,-2 0-53,-2 0 1,0-4 63,1 0 0,-5 1-465,1 3 1,-4 0-653,3 0 277,-4-5 1,6 2-2308,-5-5 1721,0 1 1429,-4-5 0,5 1 0,1 0 0</inkml:trace>
  <inkml:trace contextRef="#ctx0" brushRef="#br0" timeOffset="24">10724 8371 8028,'-7'-11'-476,"-1"0"0,5 3 1593,0 0-662,6 6 1,4-4 673,4 2-701,1 2 1,0-6 25,4 4 1,0 0-147,3 4 1,3 0 50,-3 0 1,-2 0-150,2 0 0,4 0-18,4 0 1,0 4-364,-5 0 0,0 3 212,-3-3 0,1 1-975,-4-1 0,-1-2 512,-4 6 1,1-5-2212,-1 0 2633,-5 4 0,5-1 0,-5 5 0</inkml:trace>
  <inkml:trace contextRef="#ctx0" brushRef="#br0" timeOffset="25">11706 8406 8080,'0'-17'187,"-5"5"0,3-5 732,-6 6-210,6-1-264,-9 1 0,10 3 354,-3 1-423,3 4 0,1-1-103,0 8 0,1 6 24,3 5 1,3 7-29,4 1 0,2 5-1,2 6 1,-1 2-249,5 2 1,0-3 69,4 3 0,-2-2-96,-2-2 0,3-5 31,-3-2 1,-1-3-315,1-1 1,-5-5 14,1-3 0,-2-1-143,-2 1 0,-3-6-629,-1 2 221,-4-2 0,2-1-1804,-5-1 1489,0-4 1140,0 2 0,-5 0 0,-2 1 0</inkml:trace>
  <inkml:trace contextRef="#ctx0" brushRef="#br0" timeOffset="26">12015 8326 8066,'0'-22'579,"0"3"1,0 3-138,0 4 1,0 5 126,0-1 0,0 4 275,0-3-457,-5 4 1,-2 1-125,-4 9 1,-6 7-100,-2 13 1,-7 3-25,-5 8 1,2 4-311,-1 8 0,0-1 375,0 1 0,2 3 34,5-7 1,0-3-1665,1-5 0,4-4 616,3-3 0,-1-5 12,5-7 0,-2 2 326,9-6 0,-3 0-70,3-4 1,0-3 540,4 0 0,0-1 0,0 5 0</inkml:trace>
  <inkml:trace contextRef="#ctx0" brushRef="#br0" timeOffset="27">12152 8714 8208,'1'-10'243,"3"2"1,-3 2-28,3 2 361,2 3 0,-4-3-165,1 8 0,-1 2 44,-2 6 1,0 4-169,0 3 0,0 3-171,0 1 0,0 5-11,0 2 1,0-1-243,0 2 1,0-6 11,0 2 1,0-3-182,0-1 0,0-6-88,0-1 0,1-4-91,3 0-1689,-3-1 2173,4 1 0,0-1 0,1 0 0</inkml:trace>
  <inkml:trace contextRef="#ctx0" brushRef="#br0" timeOffset="28">12711 8463 8035,'0'-29'602,"0"6"0,0 6 4,0 6-610,0 5 263,0 0 0,0 8 435,0 2 0,-3 7-441,-1 8 1,-1 8-76,1 3 0,3 8-52,-3 4 0,3-1 48,1 1 1,0-4-503,0 4 0,0-10-99,0 3 0,3-12-1170,1-1 1052,5-1 0,-6-3-934,4-3 1479,-4-8 0,2 4 0,-5-5 0</inkml:trace>
  <inkml:trace contextRef="#ctx0" brushRef="#br0" timeOffset="29">12529 8737 8016,'0'-8'461,"0"1"0,5 4 232,2-1 1,4 3 66,0 1 0,0 0 178,1 0 0,3-1-529,0-3 0,9 3-167,-1-3 1,3-1-744,-4 1 1,5-1 394,0 1 0,-1 3-1326,-3-3 1,0-1 312,0 1 1119,-5 0 0,3 4 0,-3 0 0</inkml:trace>
  <inkml:trace contextRef="#ctx0" brushRef="#br0" timeOffset="30">13271 8726 8071,'11'-7'2591,"1"2"-2154,-6 5 0,1 0 718,-4 0-1035,-1 0-17,3 0 0,-4 0-1441,3 0 830,-3 0-2058,4 0 2566,-5 0 0,0 5 0,0 2 0</inkml:trace>
  <inkml:trace contextRef="#ctx0" brushRef="#br0" timeOffset="31">13602 8760 8088,'5'-7'2470,"2"-3"-1547,4 9-724,1-4 1,-5 5-1817,1 0 1252,-6 0 1,3 1-1656,-5 3 2020,5-3 0,-3 9 0,3-3 0</inkml:trace>
  <inkml:trace contextRef="#ctx0" brushRef="#br0" timeOffset="32">13945 8737 8056,'-6'-6'2484,"0"-5"-629,6 10-1466,0-4-4074,0 5 3685,0 5 0,6 2 0,0 4 0</inkml:trace>
  <inkml:trace contextRef="#ctx0" brushRef="#br0" timeOffset="33">14664 8303 8038,'0'-11'-507,"0"3"202,0 0 1048,0 1 0,2 0 473,1 4-602,-1-4 0,3 7-171,-5 0 1,4 7-166,-1 8 0,2 4-114,-1 7 0,-1 2 84,4 3 0,0 6-314,0-3 1,2 7 134,-5-3 0,1-4-485,-1-4 0,-3-3-27,3 3 0,-3-8-247,-1 1 1,0-8 175,0 0 0,0-2-256,0-2 1,0-3 769,0 0 0,-5-6 0,-1 3 0</inkml:trace>
  <inkml:trace contextRef="#ctx0" brushRef="#br0" timeOffset="34">14562 8588 8106,'0'-11'1518,"0"5"-1180,0-4 1,5 8 16,2-2 0,3 3 103,2 1 0,2 0-107,5 0 1,4 0-239,7 0 0,4 0 153,1 0 1,-1 0-468,4 0 0,-2 0-209,-2 0 1,-1 0-494,-3 0 1,-2 0-631,-5 0 1533,0 0 0,5 0 0,1 0 0</inkml:trace>
  <inkml:trace contextRef="#ctx0" brushRef="#br0" timeOffset="35">15293 8303 8057,'0'-23'137,"3"5"70,1 3 0,5 2 252,-1 2 0,-2 3 301,2 1 23,-6 4 1,3-3-286,-5 2 1,1 3-235,3-3 1,-1 8-19,4 3 1,1 9-10,3 3 1,1 6-16,-1 2 1,1 4-1,-1 0 1,1 6-226,-1 1 0,2 0 108,2-4 1,-2 0-253,2 1 0,3-2 78,1-3 1,-2-2-224,2-5 0,-3 0 157,3 0 1,-5-6-151,1-1 0,-2-4-26,-2 0 1,-3-2-323,-1-3-1152,-4 4 705,7-10-727,-9 4 1807,-1-5 0,-6 5 0,-6 1 0</inkml:trace>
  <inkml:trace contextRef="#ctx0" brushRef="#br0" timeOffset="36">15601 8337 7484,'0'-29'-1203,"0"5"2339,0 5 0,4 5-427,0-1 1,4 6-261,0 1 1,-3 4 118,-1-3 551,-3 4-246,-1-2-929,-5 15 1,-6 4 28,-8 13 0,-3 3 23,-1 8 1,-1 3-421,-3 5 1,3-1 132,-2 1 0,3 0-140,4-1 1,-1-4 178,4-3 0,1-4-670,4-3 0,0-3 323,4-5 1,2-4-296,5 0 894,-5-5 0,3 7 0,-3-3 0</inkml:trace>
  <inkml:trace contextRef="#ctx0" brushRef="#br0" timeOffset="37">15704 8691 7994,'5'-11'0,"-3"1"1112,6 2 1,-4-1 234,3 5-644,-4 1-440,2 3 0,-1 1 28,0 3 0,-1 2-370,-3 5 1,0 2 104,0 2 1,0-1-47,0 5 1,0-3 55,0 3 0,0-5-427,0 1 0,0-3-178,0 0-65,0-1 437,0 1-14,0-6 423,0-1 0,4-6-84,0-3 0,4 2 145,-5-6 1,6 0-53,-1-3 0,0-1 12,3 1 1,-2-2-60,6-2 0,-2 2-66,-2-2 1,4 3 107,1 0 0,-1 5-64,-4-1 0,1 5 178,-1 0 0,-3 1-121,-1 2 1,0 2-45,0 1 0,3 5-1,-2 7 1,-2-1-63,2 5 0,-5-1-46,0 1 0,2 3-259,-1-3 0,4-2-262,-4 2 1,1-3-553,-1 3 1,-3-5-1912,3 1 2928,-3-8 0,-1 9 0,0-4 0</inkml:trace>
  <inkml:trace contextRef="#ctx0" brushRef="#br0" timeOffset="38">11592 9388 8240,'-6'0'-174,"1"0"2735,5 0-2249,5 0 1,2 0-18,9 0 0,1 0 149,6 0 1,5 0-119,3 0 1,7-4-6,4 0 0,2-1-86,2 1 1,4 2-239,4-6 1,2 6 94,1-2 0,-4 3 94,0 1 1,4-4-121,4 0 1,1 0 25,-1 4 0,-1-1-129,-28-1 0,1 0 0,31 1-152,-29-1 0,-1 0 0,1 1 0,0 0 191,1-1 1,0 0 0,0 1-1,0-1 26,4-1 1,0-1-1,-1 2 1,0 0-51,2-2 1,2 0 0,-1 2 0,1 0-21,-1-1 0,-1-1 0,1 2 0,0 0 45,-2-2 0,0 0 0,0 1 0,0 0-66,0-1 0,0 0 0,-2 0 0,0 0 49,0 2 1,0 0 0,-2-2 0,1 0 50,0 2 1,2 0 0,-1-2 0,0 1 27,2 1 0,0 0 1,0-1-1,0 1-38,0 0 0,0 0 1,0 1-1,0 1-33,0-2 1,0 0 0,0-1-1,-1 1 21,1 0 0,0 0 0,0-1 0,0 1 24,0 0 0,0 0 0,-1 2 1,-2-1-15,2-1 0,-1 0 0,-3 1 0,-1 1 2,1 0 0,-1 0 0,0 0 1,-1 0-193,28 0 0,0 0 112,-4 0 0,-9 4 29,-2-1 1,-4 5-1,0-4 0,-3 1 225,-5-1 1,3-3-119,-3 3 1,2-2 330,-9 2 1,4-3-321,0 3 0,-2-3 300,1-1 1,1 0-317,3 0 1,-3 0-1,-1 0 1,-5 2-66,2 2 0,-7-3-11,-1 3 1,-5-3-378,2-1 187,-4 5-958,0-4 792,-6 4 0,-6-5-1278,-8 0 1,-11 0 1631,-3 0 0,-14 0 0,1 0 0</inkml:trace>
  <inkml:trace contextRef="#ctx0" brushRef="#br0" timeOffset="39">13134 9913 8052,'0'-6'159,"0"-4"296,0 9 1,0-6 484,0 3-237,0 3-449,5-4 0,-2 10 45,4 3 1,-4 3 0,1 4 0,1 3-98,-2 5 0,1-3-146,-4 3 1,4-6 175,0 5 0,1-1 28,-1 2 1,-3-4-29,3 0 0,-3-5-241,-1 1 0,4-2-660,0-2 0,0-3-46,-4-1 152,0-4 591,0 2 271,0-5 0,0-5 98,0-3 0,0-2-116,0-1 1,1-2-34,3-2 1,-3-3-79,3-5 0,1 0-226,-1 0 0,4-3 89,0-1 1,2 0-64,2 5 1,-1 3 35,0 0 0,5 5-179,-1-2 1,-2 7 117,-2 2 0,-6 4 47,7-1 0,-2 3 141,5 1 1,-2 1-121,2 3 1,-2 4 130,-2 7 0,4-1-51,0 5 0,4 1-31,-3 7 0,-1-3-24,-4 3 0,1 1-15,-1-2 1,-1 0-167,-2-7 0,1 1 107,-5-5 0,3 1-70,-3-5 0,1-1 5,-1-2-1524,-3 2 600,4-4 0,-3 4-1641,1-2 2666,-1-3 0,3 0 0,-5 2 0</inkml:trace>
  <inkml:trace contextRef="#ctx0" brushRef="#br0" timeOffset="40">16343 8189 8001,'-6'-5'11,"1"2"127,5-4 1,0 3 113,0-4 0,1 6 501,3-2-486,2-3 0,9 2 101,1-2 0,0 0-67,-1 4 1,-2 1-16,2-1 1,2 1-90,-2 2 1,-3-4-74,-5 1 0,1-1 252,3 4-143,1 0 0,-1 0-221,0 0 1,1 0 58,-1 0 0,1 0-75,-1 0 0,1 1 48,-1 3 0,2-3 59,2 3 1,-6-3-11,2-1 0,-2 0 2,2 0 0,-3 2-47,0 1 48,-6-1 1,5 6-140,-4-4 1,-1 5 91,1-1 1,-1 7 122,-2 4 1,-2 3-32,-1 0 0,1 10 160,-1 2 1,1 4-134,2 1 1,0 1 22,0 6 0,0 1 124,0 2 1,0-4-78,0 4 0,0-3-392,0 7 1,0-5 311,0 2 1,2-2-303,1 2 0,-1 0 21,1 4 1,3-2-71,-3-3 0,2-1 5,-1 6 1,-1-5 45,4 4 0,-4-3 263,1 3 1,-3-4-133,-1 0 1,0-2 78,0-1 1,0-1-81,0 1 0,-4-2 182,0-2 0,-3 1 47,3-4 1,0 2-118,4-3 1,0-3-155,0-5 0,0-1 132,0 2 1,0-3-131,0-5 0,0-2 98,0-2 0,0 1 19,0-4 1,0 3-68,0-4 187,0 0 1,0-3-51,0-1-92,0 0 1,1 0-23,3-4 15,-3 3-28,5-3 73,-6 4-227,0 1 147,5-1-113,-4 0 142,4 1 0,-5-5 215,0 1-89,0-5-130,0 2 0,4-4-77,0 3 117,-1-3-71,-3 4-269,0-5 116,0 5 84,0-4 765,0 5-239,0-6-199,-5 0 0,-1 0-47,-5 0 0,-5 3-33,1 1 0,0 0-3,3-4 0,1 1-340,0 3 1,-2-3-137,-2 3 1,2-3-1052,-2-1 1,1 0 333,-1 0 1023,-3 0 0,-5 0 0,0 0 0</inkml:trace>
  <inkml:trace contextRef="#ctx0" brushRef="#br0" timeOffset="41">8977 12003 7877,'-7'0'-146,"-3"0"1,9-1 1414,-3-3-256,3 3-255,1-4-488,0 5 1,5-4-48,3 0 0,2 0 28,1 4 1,1 0-34,-1 0 0,2 0-16,2 0 0,-1 0-37,5 0 0,-4 0-1,4 0 1,0-1-61,4-3 0,0 3 54,0-3 1,3 3-58,1 1 1,4-4 55,-5 0 1,5-3-128,-5 3 1,5-4 111,-5 5 1,1-5-209,-4 4 1,-4 0-67,0 4 0,-5 0-207,1 0 1,-6 0-1128,-1 0 707,-1 0-1509,5 0 969,-6 0 1299,-1 0 0,-5 5 0,0 2 0</inkml:trace>
  <inkml:trace contextRef="#ctx0" brushRef="#br0" timeOffset="42">9125 12197 7829,'0'-6'1078,"2"0"-620,1 2 0,5 3 11,7-3 0,3-1 51,5 1 0,1-1 200,3 1 0,2-1-188,5-3 1,0 0-137,1 4 0,-1-1-400,0 1 0,-3 3 86,-1-3 0,-3-1-986,3 1 0,-5 0 266,2 4 638,-3 0 0,-1 0 0,0 0 0</inkml:trace>
  <inkml:trace contextRef="#ctx0" brushRef="#br0" timeOffset="43">10313 11272 7947,'0'-11'663,"0"0"46,0-1 150,0 1 160,0 4-294,0 2-402,0 5 0,0 5-231,0 3 0,0 7 79,0 4 0,0 3-1,0 1 1,4 5-207,0 2 1,-1 2 48,-3-2 0,4 2-325,0-5 1,4 3 160,-5-3 1,5-2-153,-4-6 0,1 1 100,-1-4 0,-3 3-752,3-4 1,1-4 24,-1-3 930,0 0 0,-4 3 0,0 0 0</inkml:trace>
  <inkml:trace contextRef="#ctx0" brushRef="#br0" timeOffset="44">10119 11855 7810,'0'-6'200,"0"0"0,2 5 332,6-3 1,1 3 308,10-3 1,0 3-338,4 1 0,0 0 11,0 0 1,3-1-105,1-3 1,5 3-153,-2-3 1,3 1-98,1 0 0,1 1 0,-1-2 1,4-1-146,0 2 1,0-5-17,-4 4 0,1-1-543,-1 1 1,-6 3 287,-5-3 0,-1 3-1601,-3 1 1322,-2 0 1,-2 1-1590,-7 3 2122,-3 2 0,-15 6 0,-3-1 0</inkml:trace>
  <inkml:trace contextRef="#ctx0" brushRef="#br0" timeOffset="45">10324 12266 7871,'-6'-6'591,"1"1"-1,5 5 115,0-5 119,0 3 132,0-3-255,0 5 1,4 5-451,0 3 1,3-1-37,-3 5 0,1-3-2,-1 6 1,-3-1-168,3 1 1,-3-1-11,-1 5 0,4-1-74,0 1 0,0 1-162,-4-4 1,0 3 103,0-4 0,1 4 16,3-4 0,-3 0 78,3-3 1,-3-5-191,-1 1 181,0-6 1,0 5-58,0-3 134,0-3 12,0 4 143,0-5-185,0-5 92,0-1 0,0-6-91,0 1 0,5-2 144,3-2 0,2 1-160,1-5 1,2 4 2,2-4 1,2-1 8,2-2 1,2 3-98,-2 0 0,2 3 92,-2-3 0,1 5-14,-5-1 0,1 4 198,-5 3 1,0-1-22,1 5-68,-1 1 0,1 4-53,-1 3 0,-3 2-29,-1 5 0,-3 6 1,4 2 0,-6 3-92,2 0 1,1 2-84,-1 3 0,1-3 47,-1 3 0,-2 1-113,6-2 1,-4-3 39,3-4 1,-4-1-31,1 1 0,1-2 40,-1-6 1,3-3-158,-3-1 0,4-3-289,-5 4 1,3-6-1553,-3 2 2147,4-3 0,9-6 0,2-1 0</inkml:trace>
  <inkml:trace contextRef="#ctx0" brushRef="#br0" timeOffset="46">11512 11489 7888,'0'-11'-207,"0"3"-59,0 1 0,0 3 1467,0-4-237,0 6-1,0-3-382,0 5-295,0 5 1,4 2-50,0 9 1,0 3-132,-4 7 0,3 3 87,1 6 1,1-1-81,-1 0 0,-3 1-42,3-1 0,-1-1-227,1-3 0,-3 2-240,3-5 1,-3-1 194,-1-3 0,4-1-72,0-3 0,-1-3-79,-3-4 158,0-1 138,0 0 319,0-4-234,0-2 876,0-5 1,2-4-718,1 0 0,4-1 26,4 1 0,2 3-109,2-3 1,3 2-113,5-2 1,0 3 14,-1-3 1,5 3 59,0 1 0,3-4-134,-3 0 0,-1-1 67,-3 1 1,0 3-180,0-3 1,-5 3-83,-3 1-649,3-5-164,-6 3-473,5-8 899,-11 9 1,-6-5 646,-7 2 0,-4 3 0,0-4 0</inkml:trace>
  <inkml:trace contextRef="#ctx0" brushRef="#br0" timeOffset="47">11581 11763 7811,'1'-10'23,"3"3"149,-3-3 0,5 7 334,-2-5 1,4 6 588,7-2-698,-2-2 1,8 4 113,-2-1 0,2-2-143,-2 1 0,2 0-67,-2 4 1,3-4-87,1 0 0,-5 1-260,-3 3 1,1 0 130,-1 0 0,1-4-754,-5 0 0,-3 0-882,-1 4 292,-4 0 0,2-1 1258,-5-3 0,0-2 0,0-6 0</inkml:trace>
  <inkml:trace contextRef="#ctx0" brushRef="#br0" timeOffset="48">11501 11398 7961,'0'-11'56,"4"3"-28,-1 0 0,8 2 723,0-2 1,0 0-237,5 4 0,-2-1 70,1 1 1,-1 1-198,5-4 1,0 4-210,4-1 1,0-1 70,-1 1 1,-3 1-268,0 3 0,0-2-359,4-1 0,-1 1-443,-3-1 0,1 1 819,-5 2 0,1 0 0,-5 0 0</inkml:trace>
  <inkml:trace contextRef="#ctx0" brushRef="#br0" timeOffset="49">12197 11238 7955,'0'-6'0,"0"-1"154,0 4 1,0 0 783,0-5-506,0 6 515,0-3-105,0 5-49,0-5-182,0 4-328,0-5 0,0 8-47,0 2 0,0 6 96,0 5 1,4 9-97,0-1 0,4 7-156,-4 1 1,1 7 89,-2 4 0,-1-2-305,1 2 1,-1 0 104,-2 4 1,4-2 57,-1-2 1,5 1 48,-4-5 1,1 4-81,-1-4 1,-2 0-101,6-3 1,-6-6-115,2-3 1,-3-2-101,-1-1 1,0-4-189,0 0 0,0-5 1195,0 2-111,0-4-348,0 0 1,-1-6-81,-3-2 53,3-3 21,-4-1 595,5 0-762,5 0 158,-4 0-300,10 0 0,-5-1 56,5-3 1,2 3-88,2-3 0,-1 1 35,5 0 1,-1 1 76,1-1 1,-1 0-411,-3-1 1,-2 3 155,2-3 1,-2 2-782,-2-2 0,-3 3 440,-1-3 0,-4 1-1391,1-1 1989,-3 3 0,-1-9 0,0 4 0</inkml:trace>
  <inkml:trace contextRef="#ctx0" brushRef="#br0" timeOffset="50">12186 11215 7909,'0'-24'470,"5"3"0,-2 13-109,4 0 149,1 6-236,-2-8 0,4 8 348,-2-1-264,2-4 1,5 6-82,1-3-235,4 3 1,-6 1 7,5 0 0,-4 0-280,4 0 1,-1 0-1804,1 0 2033,-3 0 0,1 5 0,1 1 0</inkml:trace>
  <inkml:trace contextRef="#ctx0" brushRef="#br0" timeOffset="51">12689 11352 7889,'-4'-7'0,"0"-1"299,0 6 0,4-5 251,0 3 495,0 3-247,0-4 9,0 5 1,5 9-362,3 2 1,3 8-137,4 0 0,-1 3-78,5 1 0,1 9-147,2 2 1,1 3 101,0-3 1,0 4-313,0 0 1,0-1-57,-1-7 1,1-2-237,0-5 1,-5 0 126,-3 0 1,-2-5-774,-2-3 158,1-3 273,-1 0-845,-5-6 733,-1-1 744,-5-5 0,-10 5 0,-2 2 0</inkml:trace>
  <inkml:trace contextRef="#ctx0" brushRef="#br0" timeOffset="52">13031 11398 7858,'0'-24'171,"0"2"0,0 11-113,0-1 1,0 1 654,0 0 0,0 3-214,0 0 0,0 5 979,0-5-1043,0 5 0,-5-2-174,-2 5 1,-5 5-269,-3 3 1,0 9 72,-8 5 1,-1 10-184,-7 6 1,0 5 19,4-1 1,-1-1-79,1 1 1,4-2-172,1 2 1,4-4-386,6-7 1,2-3-830,3-6 1097,2 1 1,5-5-995,0-3 1457,0-2 0,5-2 0,1 1 0</inkml:trace>
  <inkml:trace contextRef="#ctx0" brushRef="#br0" timeOffset="53">13214 11775 7888,'0'-12'0,"0"1"677,5 0 998,1 4-507,1-3-330,-2 9 0,-5-3-524,0 8-153,0 2 1,0 7-130,0 2 0,0 8 87,0 7 0,-4 2-138,0-1 1,0 0 79,4-4 0,0 5-458,0-2 1,0-2 229,0-1 0,0-3-349,0-1 0,2-6-66,1-1 1,0-4-969,5 0 970,-6-6 580,8-1 0,-3-5 0,4 0 0</inkml:trace>
  <inkml:trace contextRef="#ctx0" brushRef="#br0" timeOffset="54">13271 11307 7961,'11'-18'611,"-4"1"0,8 2-306,0 0 1,8 0-1283,0 3 578,2 1 0,-12 1 1342,2 2 1,2-1-375,-2 5 0,1-1-214,0 2 1,-2 1-260,5-2 1,-5 3 32,1 1 1,-1 0 56,1 0 0,-6 0 5,2 0 1,-2 0 79,3 0 1,-5 0-116,1 0 0,-6 1 161,2 3-180,3-2 1,-5 6-11,6-4 1,-6 5-9,2-1 1,1 7-71,-1 4 1,1 8-25,-1 3 0,-3 3 96,3 1 0,1 1-138,-1-1 0,1 0 102,-1 0 1,-2 4-201,6 1 1,-4-1 150,3-4 0,1 0 43,3 0 1,1-1 85,-1-2 1,-3 1-62,-1-6 0,1 1-127,3-4 1,-4-4 93,-3 0 0,1-5-36,-2 1 1,1-2 40,-4-2 1,0-3 16,0-1 0,0-3-7,0 4 1,-6-6-17,-6 2 1,0-1 171,-7 0 1,0-1-103,-4 1 0,0-1-49,0-2 0,4 0 16,0 0 1,5-2-742,-1-1 0,2 0 342,2-4 0,4-1-1356,4-4-632,-4 6 2280,6-4 0,1 9 0,6-4 0</inkml:trace>
  <inkml:trace contextRef="#ctx0" brushRef="#br0" timeOffset="55">14470 11352 7861,'-5'-11'0,"3"3"365,-6 1 113,5 4 263,-2-2-105,5 5-256,0 0 0,0 10-68,0 5 1,2 10 93,1 1 1,0 6-244,5-2 1,-5 6 69,5-2 0,-4 3-181,3-7 1,-4 0 124,1 0 1,1-6-587,-1-1 1,-1-1 243,-3-7 0,0 0-751,0-4 1,4-3-818,0 0-192,0-6 1925,-4 3 0,5 0 0,1 2 0</inkml:trace>
  <inkml:trace contextRef="#ctx0" brushRef="#br0" timeOffset="56">14276 11615 7928,'5'-11'1005,"-2"4"-621,4 3 14,-4 3-144,7 1 0,-4 0 75,6 0 686,4 0-575,-3 0 1,9 0 494,-3 0-581,2 0 0,1 0-369,-3 0 0,2 0 39,-2 0 1,3 0-939,1 0 0,-4 0 573,0 0 0,-1-1-1216,1-3 1557,-3 3 0,1-4 0,0 5 0</inkml:trace>
  <inkml:trace contextRef="#ctx0" brushRef="#br0" timeOffset="57">14973 11672 7967,'11'0'2264,"1"0"-661,-6 0-625,-1 0-813,-5 0-386,0-5-611,0 4-1126,0-4 1958,0 5 0,0-5 0,0-2 0</inkml:trace>
  <inkml:trace contextRef="#ctx0" brushRef="#br0" timeOffset="58">15281 11695 7916,'1'-6'-55,"3"2"660,-3-3-195,10 6-97,-10-4 1,5 5 130,-2 0-1036,-3 0 0,6 0 135,-4 0 457,-1 0 0,8 0 0,-4 0 0</inkml:trace>
  <inkml:trace contextRef="#ctx0" brushRef="#br0" timeOffset="59">15658 11729 7867,'6'-11'0,"1"4"1652,-3 4-1074,2-4 0,1 6 299,1-3-465,-5 3-254,2 1-1993,-5 0 1192,0 5 643,0-4 0,0 15 0,0-4 0</inkml:trace>
  <inkml:trace contextRef="#ctx0" brushRef="#br0" timeOffset="60">16355 11295 7923,'0'-11'559,"0"4"133,0-3-132,0 9-283,0-4 0,-2 6 143,-1 3 0,1 7-97,-1 9 0,1 6-69,2 5 0,0 3-202,0 4 1,0-5 50,0 5 0,4-9-315,0 5 1,1-7-63,-1 0 0,-2-3-312,6-1 0,-6-6-5,2-1 0,1-4 249,-1 0 1,0-5-1245,-4 1 1586,5-5 0,-4 2 0,4-5 0</inkml:trace>
  <inkml:trace contextRef="#ctx0" brushRef="#br0" timeOffset="61">16161 11569 7869,'11'-11'0,"0"5"358,1 2 1,0-1 156,4 1 0,1-1 136,6 1 0,1 3-167,3-3 1,1-1-136,2 1 0,2-4-262,-5 5 0,3-2 76,-3 1 1,0 2-819,-5-1 0,1 0 296,0-1 359,-5 3 0,9-9 0,-3 4 0</inkml:trace>
  <inkml:trace contextRef="#ctx0" brushRef="#br0" timeOffset="62">16994 11192 8013,'0'-11'0,"0"0"698,0-1 0,4 5 269,0-1-439,5 5 724,-8-2-818,4 5 0,-4 2-135,3 1 0,-3 9-57,3 7 0,-2 8-183,-2 3 1,0 3 107,0 1 0,0 2-58,0 2 0,0-3-62,0 3 1,1-2-192,3-2 0,-3-3-372,3-1 1,-3-1 284,-1 2 1,0-3-84,0-5 1,1-2 60,3-2 1,-3-2 280,3-6-251,-3 0 225,-1 1-145,0-6 550,0-1 1,0-6 60,0-3 0,2 2-178,1-6 0,-1 0-78,2-3 0,2 3-66,1 1 0,0 3-199,0-4 1,1 6 111,3-2 1,2 2-159,2-2 1,-1 2 83,5-1 0,0 1-58,4 2 0,0 0-32,0 0 1,0-1-88,0-3 0,-1 3-310,1-3 1,-1 3 175,-3 1 0,-1-4-415,-3 0 1,-6-1 251,2 1 0,-3 2-368,-1-6 1,-1 5 80,-6-5 776,0 5 0,-6-7 0,0 4 0</inkml:trace>
  <inkml:trace contextRef="#ctx0" brushRef="#br0" timeOffset="63">17017 11478 7865,'1'-6'397,"3"2"0,6 3-64,6 1 1,4 0 95,-1 0 1,-3 0-87,0 0 0,1-4-66,2 0 0,3-1-97,1 1 0,0-1-27,0-3 1,-1-1-380,1 6 0,-5-6 228,-3 1 0,-2 3-833,-2 1 1,-3-2 61,0-2 769,-6 3 0,-2-10 0,-6 2 0</inkml:trace>
  <inkml:trace contextRef="#ctx0" brushRef="#br0" timeOffset="64">16994 11135 7940,'9'-10'0,"3"3"0,2-2 806,8 5 1,1-4-266,0 4 0,-4-4 334,0 0 1,1 2-374,7-2 1,-3 0-334,3-3 1,1 3-295,-2 1 0,1 0-372,-4 0 1,-4 2-2376,0 5 2872,-10 0 0,11 5 0,-7 1 0</inkml:trace>
  <inkml:trace contextRef="#ctx0" brushRef="#br0" timeOffset="65">17702 10827 8005,'0'-18'46,"0"6"1165,0 4-775,0 5 1,-3 0-160,-1 6 0,-4 5 29,4 7 0,-3 4-14,3 8 0,-4 2 35,4 5 1,-3 6-101,3 2 0,0 3-212,4 5 0,0-3 170,0 2 0,0-2-456,0-1 0,0-1 100,0 1 1,0-1-30,0-4 1,0-1 20,0-6 1,0-5-143,0-2 1,0 0 455,0-5 1,0 3-155,0-10 0,0 0 311,0-4 1,0 1-129,0-1 0,-4-3 538,1-1-114,-1-4 85,4 2 596,0-5-1093,5 0 1,-3-1-117,6-3 0,0 3 132,3-3 1,2 3-161,2 1 0,3-4-18,5 0 1,-1 0-75,1 4 0,-2-1-216,1-3 1,-1 3-412,5-3 1,-7 2-136,-3-2 1,-4 2-112,0-1-1448,-1-4 2381,-4 1 0,3-5 0,-4-1 0</inkml:trace>
  <inkml:trace contextRef="#ctx0" brushRef="#br0" timeOffset="66">17600 10838 7899,'11'-22'22,"-3"4"797,-1 3 0,2 3-374,6 5 0,-2-2-366,2 5 0,-3-1 196,-5 1 1,3 3-37,-2-3 1,3 3-695,5 1 0,-4 1 319,4 3 1,0-2-921,-1 6 1056,6-6 0,-4 9 0,6-5 0</inkml:trace>
  <inkml:trace contextRef="#ctx0" brushRef="#br0" timeOffset="67">17965 10930 8017,'5'-7'1519,"1"2"-1041,6 5 355,-1 0-445,1 0 1,-1 4 92,1 0 1,0 9 97,3-2 0,-2 9 555,2 3-777,3 0 0,-5 10-143,2-2 0,3 3 28,1 4 1,-1-3-460,1 3 0,-4-3 215,4-5 1,-1 2-430,1-5 1,2-2 238,-2-6 1,2 1-476,-2-5 1,1 1 92,-5-5 1,0-1-714,-3-2 524,-1 2 1,-1-7 762,-2 4 0,-3-4 0,-5 2 0</inkml:trace>
  <inkml:trace contextRef="#ctx0" brushRef="#br0" timeOffset="68">18308 10998 7890,'0'-23'749,"0"6"0,3 0-449,1 6 0,5 3 218,-1 1 459,-3 4-595,0-2 1,-1 6 5,0 3 1,-1 5-124,-3 10 1,-5 5-229,-2 10 0,-9 6-146,-3 2 1,-7 2-604,-5 2 0,2 3 151,-1 1 0,6-5 328,1-3 0,1-9-852,7 1 1,0-3 377,3-1 1,6-6 706,2-5 0,-2 0 0,-1 4 0</inkml:trace>
  <inkml:trace contextRef="#ctx0" brushRef="#br0" timeOffset="69">18513 11409 7921,'0'-11'859,"0"0"1,1 3 204,3 0 94,-2 6-363,3-3-113,0 5 1,0 1-188,2 3 1,2 2-213,-5 6 0,5-1-286,-1 0 1,-2 5 115,2-1 0,-5 0-384,5-3 0,-5-1 219,0 0-464,-1 1 144,3-1-666,-4-4 396,4-2 461,-5-5 1,1 0 344,3 0 1,-1-2-94,4-1 0,-3-2 161,4-3 1,-2-2-53,2 2 1,2-1-26,-3 2 0,-2 0 214,-1 3-121,3 3 0,-5-4 116,6 5-185,-6 5 0,7 2-117,-5 4 1,4 0-60,-5 1 1,5 0-422,-4 4 0,3-4 4,-3 4-665,5-4 0,-3-2 497,6-2 0,-4 1-248,-1-5 0,-3 0 830,4-4 0,-1 5 0,5 1 0</inkml:trace>
  <inkml:trace contextRef="#ctx0" brushRef="#br0" timeOffset="70">18867 10804 7907,'-11'-16'761,"5"3"-520,2-2 1,2 2 322,2 2 789,0 4-405,0-3-387,6 4 0,1-2-150,8 1 1,-2 4-71,2-1 1,3-1-84,1 1 1,6 1-247,2 3 0,0 0 8,-4 0 1,-1-2-1,1-2 0,-4 3 105,0-3-60,0 3 0,-1 1-325,-3 0 144,-2 0-43,-2 0 251,-4 0-22,3 0 0,-7 1-26,4 3 0,-3 4 0,4 7 0,-5 3-2,5 5 0,-5 5-4,0 2 0,2 4-100,-1 4 1,0-1 101,-4 5 0,1-1-217,3 0 1,-1 4 56,4-3 1,-3-2-43,4 2 1,-5-1 102,5 1 1,-4 1 38,3-5 1,-3-4 121,4-3 1,-2-6-89,2 2 1,-2-3 76,-2-1 0,-3-4-46,3 0 0,-3-5 291,-1 1 1,0 1 7,0 0 0,-6-1 12,-5-4 0,-2 1-134,-6-1 0,0-1 70,-4-2 1,0 1-12,0-5 0,-3 3-84,-1-3 1,-3 1-215,3-1 0,0-3 91,4 3 1,6-3-1142,1-1 0,8-1 530,0-3 0,5 2-1518,0-6 1,6 5 2054,5 0 0,7-4 0,3 1 0</inkml:trace>
  <inkml:trace contextRef="#ctx0" brushRef="#br0" timeOffset="71">19518 10359 7897,'0'-12'0,"0"1"581,0-1-30,0 1 315,0 0-131,-5-1 322,4 6-266,-4 1-555,5 5 1,1 6 278,3 6 0,2 0-127,6 7 0,3 4-21,0 4 1,4 4-88,-4 0 0,7 3 110,1 4 0,1 3-204,6 5 1,-3 1 240,3 2 1,1 7-540,-14-26 0,0 1 0,0 2 0,-1 0 227,0-1 0,-1 0 0,-1 1 1,-2 0-136,-2 0 1,-1-1 0,2 3 0,0 0-105,-1-3 1,-1 1-1,-1 2 1,-1-1-17,-1-1 0,0-1 1,4 32 101,-8-32 0,0 0 0,1 28-324,-3 1 1,-1-3 97,-3-1 1,-3-5-374,-9-2 0,0-4 139,-3-5 1,-6-1-157,2-6 0,-8-3 147,1-1 1,1-6 93,-2-1 0,4-5-507,-3-7 0,3-1 920,-3-2 0,1-3 0,-2-5 0,5 0 0,2 0 0</inkml:trace>
  <inkml:trace contextRef="#ctx0" brushRef="#br0" timeOffset="72">11318 10964 8031,'4'-11'0,"0"-1"0,1 5 546,-1-1 0,-3 4-123,3-3 1,-2 3 931,2-4-263,-3 6 81,4-3-322,-5-1-564,0 5 0,-1-4-140,-3 5 0,-2 1 83,-6 3 0,-3 4-123,0 7 0,-5 4 27,1 8 1,-3 8 50,-1 11 0,2 5-244,2 6 1,8-26 0,0 0 52,1 1 0,1 1 0,1 0 0,1 0-10,1-1 0,0 0 0,1 1 0,0 0 45,1 28 1,2-28-1,1-1-50,1 29 0,0 1 134,0-1 0,5-3-165,2 3 1,5-6 134,3-2 0,1-6 40,4-1 1,1-3 124,-2-9 0,3 2-113,1-10 1,-4 1-14,0-4 0,-2-2-1,2-2 0,-2-2-12,-6-6 0,1 1 22,-1-1 0,1-3 300,-1-1-622,0-4 0,1 6-470,-1-5-524,-4-1-1127,3-3-1289,-9 0 3601,4 0 0,-5 0 0,0 0 0</inkml:trace>
  <inkml:trace contextRef="#ctx0" brushRef="#br0" timeOffset="73">9194 13945 7761,'-7'0'-1011,"-3"-5"792,9 4 0,-5-5 73,2 6 223,3 0 145,-4 0 528,5 0-363,-6-5 0,4 4 139,-6-3 243,6 3-433,-3 1 0,3-4 449,-1 0-269,1 1-225,-3 3-92,10 0 0,2 0-13,4 0 0,6 0 55,2 0 1,2 0-24,2 0 0,1 0-132,3 0 1,1 0 108,2 0 0,3 0-104,-2 0 0,2 0 84,1 0 0,0-4-233,0 0 0,-1-4-14,-2 5 1,-4-2-20,-8 1 0,1 2-248,-5-1-422,0 1-598,-3 2 569,-6 0-1014,-1 0 1293,-15 0 1,2 4-235,-7 0 1,2 4 744,2-5 0,-5 6 0,-2-2 0,-5 4 0</inkml:trace>
  <inkml:trace contextRef="#ctx0" brushRef="#br0" timeOffset="74">9262 14128 7761,'-6'0'586,"1"0"0,6 0-131,3 0 0,4 0-109,7 0 1,-1 0 348,5 0 0,4 0-117,3 0 0,6 0 9,-2 0 1,5-2-167,3-1 0,-3 0-151,3-5 0,-1 5-211,1-5 1,-6 4 120,2-3 1,-7 4-502,0-1 0,-5 2-287,-3-2 0,-2 3-652,-6-3 1,-3 3-831,0 1 2090,-6 0 0,-7-6 0,-8 0 0</inkml:trace>
  <inkml:trace contextRef="#ctx0" brushRef="#br0" timeOffset="75">10816 13397 7757,'6'-12'191,"-1"1"146,-5-1 1,0 5 204,0-1-112,0 6 353,-5-3-218,4 5-346,-10 0 0,10 1-1,-3 3 0,3 2 12,1 5 1,0 2 80,0 2 0,0 3-109,0 5 1,0 0 8,0 0 0,0 5-9,0 2 0,4 3-188,0 1 1,1-3-24,-1-1 1,-3 1-209,3 3 0,2-4-61,2 1 1,-2-7-272,2-1 1,-5-2-619,5-5 0,-4-2 524,3-7 1,-3 3-940,4-2 1582,-6-3 0,-2 0 0,-6-5 0</inkml:trace>
  <inkml:trace contextRef="#ctx0" brushRef="#br0" timeOffset="76">10473 14036 7757,'0'-7'584,"0"-1"1,5 5-218,3 0 0,-2 0 426,2-1-336,-1 3 1,6-4 38,2 5 1,-1 0-96,5 0 0,1 0 77,7 0 1,-2 0-248,6 0 1,3 0-30,4 0 0,5 0-171,-1 0 1,4-4 53,3 0 0,0-3-379,4 3 0,-4-4 247,5 5 1,-10-5-121,2 4 0,-9-4-146,-3 5 1,-2-1-351,-10 4 0,-1 0-1152,-10 0 1281,1 0 1,-6 1-606,-2 3 0,-8 1 138,-4 3 1106,-12 2 1,1-4 0,-9 6 0</inkml:trace>
  <inkml:trace contextRef="#ctx0" brushRef="#br0" timeOffset="77">10770 14379 7785,'-12'0'660,"6"-1"1029,2-3-719,3 3-546,1-5 1,1 6 46,3 0 0,-1 2-156,4 2 0,-3 3-63,4 8 0,-5-1-143,5 5 1,-4 0 108,4 4 0,-6 0-292,2 0 0,1 0 124,-1 0 1,0-4-305,-4 0 1,0-5 116,0 1 1,3-2-72,1-2 0,0-3-28,-4-1 271,0-4 8,0 2 406,0-5 1,0-5-297,0-3 0,1-2-58,3-1 0,2-5-97,6 1 0,-1-4 31,1 4 1,3-5-133,0 0 1,0 4 110,-3 1 1,3 6-125,0 1 0,2 4 105,-2-3 1,-2 4-2,2 0 0,-2 1 87,-2 2 1,0 0-81,1 0 0,1 2-11,2 1 1,-3 4-45,4 4 1,-4 0-2,0 1 0,-2 4-95,-2 3 1,0-1-223,-4 1 0,4-4 96,-4 5 0,3-7-402,-3 3 447,0 1 0,-3-4-43,3 2 0,-3-6-625,3-1 408,-3-6 1,1 3-141,1-5 1,0 0-10,5 0 646,-6 0 0,8-10 0,-3-2 0</inkml:trace>
  <inkml:trace contextRef="#ctx0" brushRef="#br0" timeOffset="78">11923 13922 7785,'7'-5'531,"-2"4"0,-4-4 322,3 5 264,-3-5-112,9 3 175,-8-3-790,3 5-1109,-5 0 1,-5-5 0,-2-1 0</inkml:trace>
  <inkml:trace contextRef="#ctx0" brushRef="#br0" timeOffset="79">12643 14550 7820,'0'-6'938,"0"-4"-542,0 2 0,0 2 376,0-2-374,0 0 1,4-3 4,0 0 1,3-5-165,-3 1 1,5-4-40,-2 4 0,0-5-144,0 1 1,1-3 114,3-1 0,-3-3-233,0-1 1,-1-5 56,5 2 1,-5-3-245,1-2 0,-2 2 56,2 3 0,-2-4-42,-2-1 0,-1 5 70,4-4 0,-3 2-25,4-2 0,-5 3 133,5 1 1,-4 6-11,3 1 1,-4 1 125,1 7 0,-2 1-106,2 7 0,-3 0 580,3 3-76,-3 3-269,-1-4 1,0 6-165,0 3 1,0 2 12,0 6 1,4 1-127,0 2 1,1-3 93,-1 4 1,2 0-135,6-1 0,-1 1 67,1-5 1,3-3-213,0-1 1,2-4-4,-2 1 1,-3-3 127,4-1 1,-4-1 90,0-3 0,-1 1 78,1-4 0,0-1 92,4-3 1,-8-1-108,4 1 0,-3 3 136,2 1 0,-3-2-14,-1-7 1,0 8 335,0-4 0,3 3-162,-2-2 0,-3 3 336,-1 1-364,2 4 1,-1-1-81,3 8 0,-3 4 37,-5 7 0,1 4-31,3 8 0,-3-2-332,3 5 1,1-3 83,-1 4 0,1-2-192,-1 1 0,-3-2-262,3-5 1,-1-1-484,0-3 1,-1 1-431,2-5 1,1 0 214,-2-3 1201,1-1 0,1 1 0,2-1 0</inkml:trace>
  <inkml:trace contextRef="#ctx0" brushRef="#br0" timeOffset="80">14367 13774 7820,'7'-12'-422,"-2"6"421,-5-4 572,0 3 1,0 0 375,0-1-98,0 6 299,0-4-741,0 6 0,0 9-51,0 3 0,0 7-86,0 0 1,0 1-152,0-1 1,4 7-81,-1-4 0,3 3-200,-3-6 0,-1 1 65,1-5 0,3 4-193,-3-4 1,5 1-1084,-4-5 1,1 0-171,-1 1 1542,-3-6 0,-1 4 0,-6-3 0</inkml:trace>
  <inkml:trace contextRef="#ctx0" brushRef="#br0" timeOffset="81">14219 13956 7820,'0'-7'404,"0"-1"1,1 6 609,3-2 0,-1 2 160,4 2 1,1-3-577,3-1 0,6 0-231,2 4 1,4 0-147,3 0 1,3-1-195,6-3 1,-1 3 133,0-3 0,-1 3-1061,-2 1 0,-3 0-286,-6 0 1,0 0 1185,-3 0 0,3 0 0,-5 0 0</inkml:trace>
  <inkml:trace contextRef="#ctx0" brushRef="#br0" timeOffset="82">15213 13979 7820,'0'-6'0,"1"-3"-254,3 5 22,-3 0 2116,4 4-739,-5 0-478,5 0-630,-4 0 0,4 2-367,-5 1-621,6-1-962,-5 8 1913,4-9 0,0 4 0,1-5 0</inkml:trace>
  <inkml:trace contextRef="#ctx0" brushRef="#br0" timeOffset="83">15647 13991 9164,'6'-6'1070,"4"5"308,-2-3-965,2-2 0,-3 5-157,1-3 0,-4 3-654,3 1 369,-4 0 1,3 0-1117,-2 0 0,-3 1-746,3 3 35,-2-3 1856,-2 4 0,5 0 0,1 2 0</inkml:trace>
  <inkml:trace contextRef="#ctx0" brushRef="#br0" timeOffset="84">16069 14002 7703,'-6'0'2078,"1"-5"-881,5 4-580,0-10-185,0 10-1531,0-4 1,0 5 0</inkml:trace>
  <inkml:trace contextRef="#ctx0" brushRef="#br0" timeOffset="85">17268 13659 7777,'0'-11'0,"0"3"100,0 1 0,-3 3 224,-1-4 1,0 4 180,4-3 216,-5 4-253,4-7 1,-6 9-114,3-3 0,3 8-9,-3 4 0,3 7-43,1 4 0,0 7-38,0 5 0,0 2-102,0 1 1,1-3-126,3-1 1,-1-1-621,4 2 0,-3 0 392,4-4 1,-4-4-1149,3-4 1,-3-5 605,4 1 1,-6-6 731,2-1 0,-8-6 0,-2 3 0</inkml:trace>
  <inkml:trace contextRef="#ctx0" brushRef="#br0" timeOffset="86">16926 13899 7777,'6'-5'770,"5"3"-577,1-6 0,4 5 558,7 0 1,0 1-268,0 2 1,4-1-53,-1-3 0,10 3-179,-2-3 0,4 2-632,0-2 0,-2 3-290,2-3 1,-3 3-695,0 1 0,-5 0 1363,0 0 0,1 5 0,3 1 0</inkml:trace>
  <inkml:trace contextRef="#ctx0" brushRef="#br0" timeOffset="87">17771 14573 7976,'11'0'1260,"1"0"-33,-1 0-651,-5-5 0,3-1-197,-5-6 0,4-1 47,-4-2 1,1 1-202,-2-5 0,-1 2-116,2-3 0,1-1-3,-2 2 0,5-7-167,-4 0 1,5-7-114,-2-1 0,0-2 171,0-6 0,-3-1-105,4-6 0,-6 0-130,2-4 0,1 5 84,-1-2 0,1 0 104,-1 0 1,-2 4 67,6 4 0,-4 7 24,3 1 1,-3 5 121,4 6 1,-6 5 113,2 3 0,-1 6 136,1 1-332,-3 6-113,4-3 202,-5 5 1,0 6-113,0 5 1,1 2-28,3 6 0,-3 0-268,3 4 140,2 0 1,-3 0-38,5-1 0,-1-4-133,5-3 1,3-2-48,0-1 0,0-2 72,-3-3 0,0-2 40,4-5 0,-4 0 30,3 0 1,-2-1 151,-1-3 0,4-2-18,3-5 0,-1-2 190,1-2 0,0 1-47,4-5 1,-5 5 144,-3-2 1,-3 4 120,0 0 1,-1 6 115,1 2-149,-6 3 1,-1 2-61,-5 3 0,0 7-167,0 8 1,0 4 9,0 4 1,0 2-87,0 5 1,-4 1-92,1-1 1,-1 0-310,4 0 1,0-3-1126,0-1 0,4-6 689,-1-1 0,6-1-1529,-1-7 2329,2 0 0,7-3 0,0-1 0</inkml:trace>
  <inkml:trace contextRef="#ctx0" brushRef="#br0" timeOffset="88">18867 13157 7815,'0'-18'0,"0"2"0,0 4 0,0 1 865,0-1-148,0 1 423,0-1-309,0 1 513,0 5-500,0-4-365,0 8 0,2-2 2,1 8 1,0 4 69,4 7 0,1 3-21,4 5 1,0 5-168,3 2 0,-1 9 37,5 7 0,0 1-293,4 6 0,1 2 161,-10-25 0,-1 1 1,11 28-359,-10-26 0,-1-1 0,-3 0 0,-1 1 85,-1 1 1,-1 0 0,0 1 0,-1 0-113,0 1 0,-1 1 0,-1-2 0,0 1 122,0 2 1,-1 0 0,-1-3 0,-1 1-270,1 0 1,0 0-1,-3-3 1,-2 0-43,0 0 1,-2-1-1,-9 26-425,-1-1 1,-9-2-37,1-9 0,-7 1-929,-1-9 1,-2-4 397,-1-4 0,-3-4 1298,-5 0 0,1-5 0,-9-2 0,3-2 0,1-3 0,1-3 0</inkml:trace>
  <inkml:trace contextRef="#ctx0" brushRef="#br0" timeOffset="89">12483 13305 7686,'6'-5'-11,"5"4"292,-10-9 119,9 3 48,-9 1 377,4-4-174,-5 9-270,0-4 0,-1 1 203,-3 0-229,-2 0 1,-6 5-20,1 3 0,0 3 17,-1 4 1,1 2-87,-1 2 1,0 3 74,-4 5 1,4 1-135,-4 2 1,4 4-14,0 4 0,1 4-60,0 0 1,-1 6 59,1 2 0,3 0-398,0 3 0,2 3 186,-1 2 0,-2-2-105,5 1 1,0 0 179,4 4 0,0 0 25,0 0 0,1 1 123,3-1 1,2 0-81,6 0 1,-1-5 67,1-3 1,0-7-73,4-4 0,-4-2-11,4-2 0,0-5 67,-1-2 0,4-3-240,-3-1 0,0-4 32,-1 0 0,-2-5 89,2 1 1,-2-6 59,-2-1 1,1-5 161,-1 5 1,-3-5-366,-1 0 0,-3-1 10,4-2-2742,-6 0 1248,3-5 0,-5-2 1568,0-4 0,-5-1 0,-1 1 0</inkml:trace>
  <inkml:trace contextRef="#ctx0" brushRef="#br0" timeOffset="90">9491 15875 7793,'-17'0'0,"8"0"802,-2 0-173,2-5-245,3 4 199,-4-4 255,8 5 158,-3 0-316,5 0-302,5 0 1,2 0-90,4 0 0,6-2 17,2-1 0,6 1-124,2-2 1,4-1-8,0 2 0,6-3-46,1 3 1,4 1-116,-4-1 0,3-2-250,-2 1 0,-3 0 205,-5 4 1,-1 0-625,-7 0 1,1 0 291,-9 0 0,1 0-1328,-5 0 270,1 5 222,-6-4 1199,-1 4 0,-15 0 0,-3 2 0</inkml:trace>
  <inkml:trace contextRef="#ctx0" brushRef="#br0" timeOffset="91">9479 16103 7771,'-5'7'0,"5"-2"998,0-5 1,12 0-408,11 0 1,4 0 268,8 0 1,-1 0-273,0 0 0,6-4-58,1 0 1,3-3-288,-3 3 0,3-4-51,-6 4 1,2 1-229,-5 3 1,0 0-329,-8 0 0,-2 0-988,-6 0 1,-2 0 217,-6 0 1134,0 0 0,1 5 0,-1 1 0</inkml:trace>
  <inkml:trace contextRef="#ctx0" brushRef="#br0" timeOffset="92">10621 16709 7703,'-6'0'19,"1"-2"237,5-1 1,0 0 432,0-5 0,0 5 229,0-5 1,4 0-421,0-3 0,4-5-71,0-3 0,2-3-127,2-1 0,3-1-259,0-3 1,0-2 127,-3-5 1,-1 0-406,1-1 1,-6-4 45,-2-3 0,1 2-126,-1-2 0,-1 0 119,-3-4 0,0 2-134,0 2 0,0 2 248,0 6 0,0 0 4,0 0 1,0 4 162,0 4 0,2 7 43,2 4 1,-3 2 317,3 1-29,-3 6-122,-1 1 1,4 8-163,-1 4 1,6 2-64,-1 10 1,2-4-150,2 4 0,-1-5 50,0 2 1,2-4-217,2 0 1,-1-2 113,5-3 1,-3-1-66,3-6 1,-4-2 0,4-2 1,-1 2 49,1-6 1,2-3 81,-2-4 0,2-1 117,-2 5 0,1-4 183,-5 0 0,4-6-110,-4 2 0,4 1 186,-3-1 1,-1 5-83,-4-1 1,1 4 28,-1 3 0,-3 3 16,-1 5 1,-4 5 65,1 3 0,-2 12-30,2 7 0,-3 7 67,3 8 1,-3 0-184,-1 7 0,-1 7-187,-3 1 0,3-6-362,-3-5 1,3-8 17,1 0 1,5-9-1045,3-6 0,2-5 337,1-7 1043,1-5 0,-1 4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435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10861 6087 8329,'0'-7'175,"0"-1"0,5 6 217,3-2 1,7-1-162,4 1 1,3 0 122,1 4 1,1-4-69,2 0 1,5 1-75,7 3 1,-1 0-31,5 0 1,-1 0-127,5 0 0,2 0-234,6 0 0,4 0 159,-24 0 0,1 0 0,1 0 0,0 0-38,0 0 0,0 0 0,2-1 0,-1 0 39,1 0 1,0-1 0,-2-1 0,1-1-50,3-1 1,-1-1 0,-3 2-1,0 0 63,-2 0 0,0 1 1,0-1-1,-1 0-52,28-7 0,-2-1-117,-10 1 1,1-1 163,-9 1 1,-2 1 82,-5 2 1,-2-2 6,-10 2 0,2 3 99,-8 1 1,-5-1 15,-3 2-144,-6-1 1,2 2-182,-8-1 0,-3 1-313,-9-1 1,-3 1 441,-7 2 0,-14 0 0,-7 0 0</inkml:trace>
  <inkml:trace contextRef="#ctx0" brushRef="#br0" timeOffset="1">11295 5973 8380,'-7'-8'0,"-1"1"387,0 4 0,1-6 301,-1 6-211,6-1 1,-9 3-187,4-3 0,-5 3-49,-3-3 1,1 4-127,-5 4 1,-1 3 147,-7 8 1,-2-1-217,-5 5 1,0 0 155,-1 4 0,1 0-303,0 0 0,1 0 0,2 0 1,5-4 25,7 0 1,-2-4 106,6 4 0,5-5 0,6 1 1,3-2-99,1-2 1,9 3 100,2-2 1,9 2 243,3-7 1,5-2-137,7-1 0,-1 1 173,0-1 0,0 0-175,1-4 0,-2 0-195,-3 0 0,-2 0-306,-5 0 0,-2-2-716,-2-1 1,2 1 1073,-6-1 0,5 6 0,-2 4 0</inkml:trace>
  <inkml:trace contextRef="#ctx0" brushRef="#br0" timeOffset="2">13374 5973 8321,'-12'-5'-36,"1"-1"0,6-6 646,5 1 1,5 3-130,6 1 0,2 3-59,2-4 0,3 2-75,5-2 0,1-2 81,3 2 0,-2 3-73,6 2 1,3-2 58,4 1 0,5 0-273,-1 4 0,7 0 118,5 0 0,7 0-469,3 0 1,-30 2 0,1 0 256,1 0 0,0 0 0,0 0 0,-1 1-212,3-1 1,0-1 0,0 0-1,1 0 73,0 1 0,1-1 1,-1 0-1,0 0-27,1-1 1,0 0-1,-2-1 1,1 0-14,3 0 0,0-1 1,-4 1-1,-1 0-115,-3 0 0,0-1 0,30-3-91,-7 1 1,-5-4 112,-3 4 1,-4-3 224,-7 3 0,-5-4-88,-10 4 0,-5-1 292,-3 2-73,-8 1 9,-2-8 1,-6 9-100,-3-3 1,-6-1 291,-5 1 1,-5 0-615,1 4 0,-3 0 102,-1 0 1,4 0-59,0 0 1,5 0 80,-1 0 0,2 0-20,2 0 13,-1 0 290,1 0-204,5 0 360,1 0 1025,5 0-1091,5 0 1,1 0 60,5 0 1,1 0-59,-1 0 1,6 2-74,2 1 1,1-1-69,-1 2 1,3 1 61,-3-2 0,-3 5-146,-1-4 0,-2 3 266,-1-3-345,-6 5 0,-1-3 87,-5 6 0,-5-2-113,-3-2 0,-7 6-269,-4-3 1,-8 3-454,-3-3 1,-4 5-2141,-4-1 2814,2 5 1,-13-2 0,2 5-1</inkml:trace>
  <inkml:trace contextRef="#ctx0" brushRef="#br0" timeOffset="3">12997 5802 8158,'-5'-12'-426,"2"5"-53,-4-1 1,4 4 1204,-1-3-320,-2 4 0,3-6-2,-4 6 0,3-3-135,-4 3 0,5 1 14,-5-1 1,0 1-16,-3 2 1,0 0-133,-1 0 1,1 5 46,-1 3 0,1 2-127,-1 2 0,1 3 96,0 0 0,-1 5-168,1-1 1,3 4-107,1 4 0,4-3 95,-1 3 1,3-3-50,1-1 0,0-2 134,0-2 0,0 1-311,0-4 1,5-1 4,3-4 1,2 1-19,1-1 0,1-4 213,-1-4 0,2-1 1,2-2 0,-2-2 187,2-1 1,-1-5-119,1-7 1,-2 1 74,2-5 0,-6 1-54,-2-1 1,-3-3 166,4 3 1,-6-2-80,2-2 1,-2 0-96,-2 0 0,-6 5-101,-1 3 0,0 2 115,0 2 0,-5 1-41,-3 2 1,0 2 16,4 2 0,-1 3 165,1-3-169,-1 3 197,1 1-198,5 0 10,0 0 206,22 0 0,-1 0-113,15 0 0,0 0 196,0 0 0,4 0-76,1 0 0,-5-1 142,4-3 0,-7 1-38,0-4 0,-8 4 137,-4-1-263,-2-2-357,-7 5 1,-4-4-2612,-9 5 2751,-11 0 0,-11 10 0,-5 2 0</inkml:trace>
  <inkml:trace contextRef="#ctx0" brushRef="#br0" timeOffset="4">12232 15110 7853,'-7'-7'-1723,"-3"2"1988,4 0 1,0 3 184,2-6-531,2 6 263,2-3 1348,0 5-1169,0-6-37,0 5 0,6-4 63,1 5 0,1 0-128,3 0 1,-1 0-43,9 0 1,0 0 8,4 0 1,5 0-215,3 0 1,5 0 66,3 0 0,-1 0-75,-4 0 1,-4 0 11,1 0 0,-6 0-87,2 0 1,-4 0-236,-4 0-194,-3 0 183,-4 0-126,-6 0 171,-1 0 0,-6 0 25,-3 0 0,1 0-428,-4 0 0,3-4-14,-4 1 689,1-6 0,-5 2 0,1-4 0</inkml:trace>
  <inkml:trace contextRef="#ctx0" brushRef="#br0" timeOffset="5">12357 14996 7869,'-6'0'580,"1"-5"1,6-1-406,3-1 1,-3 0 171,3 4 1,1 0 331,-1-4 201,0 4-276,-4-2-228,0 5 1,-5 0-396,-3 0 0,-3 5-27,-5 3 0,-3 2 117,-7 1 1,4 4-20,-4 1 1,4 3-72,-5-4 1,3 4-123,1-4 1,2 0 21,2-3 1,2 3 1,6 0 0,-1-1 124,1-6 0,5 2-3,2-2 0,3-2 15,1 2 1,0-5-16,0 5 0,1-4 27,3 3 0,1-3-14,2 4 0,7-6 0,-2 2 0,3-1-23,0 1 1,-1-3-9,5 3 1,-1-3-168,1-1 1,1 0-282,-4 0 0,4 0-780,-1 0 0,-1 0 1242,1 0 0,-5 5 0,2 1 0</inkml:trace>
  <inkml:trace contextRef="#ctx0" brushRef="#br0" timeOffset="6">13225 15144 7880,'-5'-6'-311,"4"-1"207,-3 4 450,3 1 62,1-3 516,0 5-217,0-5 23,0 4-354,0-4 191,0 5 0,5 0-490,3 0 1,2 0 65,1 0 1,2 0-237,2 0 0,-1 0-5,5 0 0,-4 0 25,4 0 1,-1 0 63,1 0 1,1 0-106,-4 0 1,4 0 47,-1 0 1,-1-4 67,1 0 1,-4 0-205,4 4 1,-7 0-214,3 0 83,-10 0 0,5-1-100,-10-3 310,0 3 1,-1-4-10,-3 5 75,-2-5 1,-10 4 102,1-3 0,-1 3-83,0 1 1,4-4 82,-4 0 0,4 0-66,0 4 0,1 0 467,0 0 84,4 0 167,-3 0-413,9 0 1,-3 0-12,8 0 1,2 0-158,6 0 1,5 0 56,6 0 0,-3 0-247,7 0 1,-4 0 30,7 0 0,-8 0-6,1 0 0,-4 0 33,0 0 0,-3 0-197,-4 0 118,-1 5 64,1 2 1,-7 4-67,-5 0 0,-7 1 83,-8-1 1,0 1-167,-8-1 0,1 0-21,-8 1 0,3-1-144,-3 1 0,2-5-193,1 1 1,1-4 535,7 3 0,-3-4 0,-1 2 0</inkml:trace>
  <inkml:trace contextRef="#ctx0" brushRef="#br0" timeOffset="7">12951 14881 7915,'-5'-6'835,"4"1"73,-4 0-480,0 4 1,0 1-110,-3 7 0,-6 5-82,3 3 0,-3 1-68,2 3 0,1 7-126,-1-3 1,5 2 70,-1-2 0,6 0-164,-2 0 1,3-2 20,1-2 1,0-2 19,0-6 0,5 0-244,2 1 1,3-6 96,2-2 1,-1-3-49,1-1 1,4 0 148,3 0 0,-2-5-6,-2-2 0,-1-5-21,1-3 0,-7 2-101,-1-2 1,0-3 67,-3-1 1,-1-2 62,-3-2 0,0 4-67,0 0 0,-5 1 57,-2-1 1,-3-3-2,-2 3 1,4 3 72,1 1 0,1 2 153,-2 2 1,-1 3 341,5 0-194,0 1 5,4 0-188,0 2-94,0 5 0,9 0 85,3 0 0,7 0 16,0 0 1,2 0-27,2 0 1,1 0-20,3 0 0,-3 0 42,3 0 0,-3 0 132,-1 0 0,-6 0-228,-1 0 0,-4 0 209,0 0-446,-6 0 0,-2-4-45,-8 1 246,-2-1 0,-21-1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4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1576 11992 8041,'0'-12'0,"-4"5"0,0-1 0,-1 4 434,2-3 1,1 3 340,-1-4 399,-4 6-190,6-8-138,-4 8-402,5-3 17,0 5-216,0 5 1,0 7-1,0 7 0,0 6-294,0 2 0,0 10 126,0 1 0,0 5-279,0 3 1,0 8-322,0 3 0,0 3 172,0-3 1,0 4 40,0 0 1,0-1 98,0-7 0,4-2 121,-1-6 1,6-9 1,-1-6 0,-2-4 76,2-4 0,-2-4-56,2-3 0,1-6-394,-5-1-198,4-5 106,-6 2 0,3-7-491,-5-2 1045,0-2 0,0-10 0,0-2 0</inkml:trace>
  <inkml:trace contextRef="#ctx0" brushRef="#br0" timeOffset="1">1348 12060 8024,'0'-33'0,"0"3"0,10 2 1200,-3 5-743,15 0 0,-2 6 204,3 1 296,3 4-529,-4 0 0,4 0 188,4-4-462,1 9 18,8-8 0,-2 12-129,5-5-5,0 6 0,2-2 55,-2 8 0,-4 6-78,-8 5 0,-3 4-312,-8-4 0,-8 10 184,-7-3 1,-4 5-75,-4 0 1,-7-3 66,-8 2 1,-11 4 36,-5 0 1,-8-1-221,-3 2 1,0-5 526,-8 5 1,12-10-370,4 2 1,5-9-31,10-2 175,3-6 0,14-6 0</inkml:trace>
  <inkml:trace contextRef="#ctx0" brushRef="#br0" timeOffset="2">2056 12494 7950,'-12'-11'-348,"6"0"1,-3-1 348,5 1 0,-3 3 1087,3 1 0,0 3 249,4-4-529,-5 6-393,4-4 112,-4 1-191,5 4 1,0-3-113,0 8 1,1 6-120,3 6 1,-2 4-16,6-1 0,-4 6-172,3 2 0,-3 5-346,4-2 0,-4-1 281,3 2 1,-3-6-168,4 2 0,-2-3 126,2-1 1,-2-6-186,-2-1 1,-3-7-293,3-2 853,-3-4 0,-1 1-138,0-8 1,0 0-170,0-8 1,-1 2 902,-3-9 0,3 0-344,-3-4 1,3 1-150,1-1 1,0-5-89,0-3 1,1-2-321,3-1 1,2 0-70,5 0 1,6 4-28,2 4 1,3 5-144,0 2 0,-3 5 133,0-1 0,0 8-552,4 3 0,-1 3 337,-3 1 0,3 5-563,-3 2 1,-2 5 1000,2 3 0,0 3 0,4 4 0</inkml:trace>
  <inkml:trace contextRef="#ctx0" brushRef="#br0" timeOffset="3">2650 12483 7970,'-12'0'241,"1"0"-121,-1 0 0,5-4-120,-1 0 0,1 1 0,-5 3 0,1 0 1058,-1 0 1,5 0-427,-1 0 0,2 2-329,-2 6 0,-2-1-65,2 9 0,3 1-1,1 2 1,-1 4-205,2 4 1,-1-3-238,4 3 1,0-5-212,0-2 0,5 1 188,2-2 0,4-2-126,0-2 0,2-4 116,2-3 1,-1 1 121,5-5 0,0-2 0,4-6 0,0-2-12,-1-5 1,5-6 146,0-2 1,-2-3 257,-6 0 1,-2-5-48,-6 0 0,-1-1 89,-2 2 0,1 0-213,-5-4 1,-2 3-12,-6-3 0,-3 4 12,-9 0 0,-1 7-247,-6 3 0,0 5-389,0 3 0,0 3 242,0 5 1,6 5-100,1 3 1,4 3-64,0 5 1,6-4 120,2 4 0,3 0-865,1-1 1192,10 6 0,3-4 0,10 6 0</inkml:trace>
  <inkml:trace contextRef="#ctx0" brushRef="#br0" timeOffset="4">3106 12414 8003,'0'-11'198,"0"0"0,-1 0 346,-3 4 1,2 2 83,-6 5 1,4 0-214,-3 0 0,-1 0-234,-3 0 0,-1 5 46,1 2 0,0 7-187,-1 2 0,4 4 153,1-1 0,4 3-319,0 0 0,1 1 93,2 0 1,2 0 167,1 0 0,4-5-806,4-3 0,6-3 335,2 0 1,2-6 151,2-2 0,0-3 96,0-1 1,0-6 338,-1-5 1,1-2-109,0-6 1,-5 4 218,-3-4 1,-3 3-77,-5-3 1,-2 2 68,-5-2 1,-1-3-385,-3 3 1,-3-1 47,-9 1 1,-3-2-381,-7 6 1,0 0 172,-4 3 0,1 6-192,-2 2 1,3 3 153,5 1 1,2 5-672,2 3 0,4 2 897,7 1 0,-2 1 0,3-1 0</inkml:trace>
  <inkml:trace contextRef="#ctx0" brushRef="#br0" timeOffset="5">3746 11935 8045,'-11'-24'0,"0"-3"-532,4 8 1,1 3 118,2 0 1,1 4 1358,-4 0 0,-1 5-357,-3-1 1,-1 2 141,1-2 0,3 3-259,0 5 1,5 0-17,-5 0 0,4 0-123,-3 0 0,3 10-60,-4 5 0,2 11-40,-2 4 1,-1 9 12,6 7 0,-1 0-302,4 3 0,0 3-149,0 2 1,0 1-157,0 3 0,5-3 181,2-1 1,4-4-211,0-4 1,-1-1 171,-2-4 0,1-6 6,-6-9 0,3 1 1,-3-4 1,-1 1-151,1-9-363,-1 0 0,-7-4 253,-3-4 0,-2 2-82,-2-5 1,0 0 552,-4-4 0,-1 0 0,-6 0 0</inkml:trace>
  <inkml:trace contextRef="#ctx0" brushRef="#br0" timeOffset="6">3392 12403 8045,'11'-11'488,"1"-1"1,-5 6 228,1 2 0,0 2-189,3-2 1,4 2-136,1-1 0,0 1-125,-1 2 1,3 0-38,5 0 0,0 0-339,0 0 1,-2 2 141,-2 1 0,1-1-1240,-4 2 0,3-2 1206,-4 2 0,5-3 0,-2 4 0</inkml:trace>
  <inkml:trace contextRef="#ctx0" brushRef="#br0" timeOffset="7">3974 12483 9389,'0'-6'326,"0"-1"-326,0 4 2160,0 1-586,0-3-5033,0 5 3459,0 5 0,0 2 0,0 4 0</inkml:trace>
  <inkml:trace contextRef="#ctx0" brushRef="#br0" timeOffset="8">1667 13260 7860,'0'-18'-526,"2"3"1991,2 7-907,2-2 1,5 7 168,1-4 1,3 4-268,0-1 0,4 3 24,-4 1 1,7-4-193,1 0 0,5 1 70,6 3 1,5 0-40,3 0 0,14-4-146,-24 2 1,1 0-1,2-2 1,2 0-205,3 2 1,0 1 0,2-3-1,1 0 146,1 2 1,0 0 0,1-2-1,1 1-413,2 0 0,-1 2 0,-2-1 0,-1 0 335,2 2 1,-1 0 0,-3 0 0,0 0-37,0 0 1,0 0 0,-1 0 0,-1 0-152,0 0 0,0 0 0,-4 0 0,-1 0 216,0 0 1,-1 0 0,25 0 0,-2 0 0,-1 0 78,-6 0 1,-5 0 453,-3 0 0,-10 0-446,-2 0 0,-4 0 1255,-3 0-994,-6 0-112,0 0-418,-11 0-2102,-1 0 618,-20 0 1,1 0 1595,-12 0 0,-9 0 0,0 0 0</inkml:trace>
  <inkml:trace contextRef="#ctx0" brushRef="#br0" timeOffset="9">5139 11946 8013,'0'-11'205,"-5"4"37,4-3 0,-5 5 133,2-2 1,3 0 168,-3 3 388,3 3-299,1-4-586,0 5 1,3 5 78,1 3 1,4 7 115,-4 4 0,3 6-148,-3 2 1,4 5 114,-5-2 0,1 3-309,-4 2 0,4 0-51,0 3 0,0-2-122,-4 2 0,0-3 112,0 0 1,0-2 7,0-3 1,0-2-88,0-5 0,0-2 40,0-2 0,0-2 183,0-6 1,0-3-216,0-1 346,0-4 0,0 3-9,0-2 106,0-3 1,1 5 38,3-6 0,-2 0-27,6 0 1,-1 0-15,5 0 0,1 0-108,2 0 0,3 0 60,4 0 1,5-4-27,0 0 0,3 0-102,-3 4 0,5-4 36,-2 0 1,2-3-77,-2 3 1,-1-1 41,-2 1 1,-4 3-106,0-3 0,-2-1-231,-5 1 251,-1 0 1,-5 3-863,-2-3 333,-3 3-899,-5-4 812,-5 5 0,-3 0-155,-7 0 0,2 0 821,-2 0 0,-3-5 0,0-1 0</inkml:trace>
  <inkml:trace contextRef="#ctx0" brushRef="#br0" timeOffset="10">5185 12312 8013,'0'-12'0,"0"5"0,0-1 0,1 0 469,3-3 1,-1 3 38,4 1 0,5-1 2,3-3 0,5 3-177,-1 1 0,4 0 72,4 0 1,-2 0-236,6 3 0,-1 3 57,4-3 1,-3 3-264,-1 1 0,-2 0 111,-1 0 0,-1 0-88,-7 0 0,-2 0-287,-2 0 0,-2 0-1054,-2 0 179,-4 0-842,-2 0 2017,-5 0 0,-10 0 0,-3 0 0</inkml:trace>
  <inkml:trace contextRef="#ctx0" brushRef="#br0" timeOffset="11">5128 11912 8038,'0'-11'0,"0"-1"0,5 1 628,3-1 1,3 1-171,4-1 0,3 2 43,5 3 1,1-3-131,3 2 0,-3 3-283,2 1 1,2 1 95,-1 0 0,-2 1-122,-6-1 1,2 1-119,-6 2 0,4 0-419,-4 0 0,4 4-580,-4 0 1,5 0 480,-5-4 0,5 0 574,-1 0 0,3 5 0,0 1 0</inkml:trace>
  <inkml:trace contextRef="#ctx0" brushRef="#br0" timeOffset="12">6007 11661 8099,'-6'-12'438,"1"5"-243,5-1 1247,0 6-479,-5-4 92,4 6-599,-4 0 0,1 7-175,0 4 1,0 6 7,4 6 1,0 2 29,0 5 1,0-2-60,0 10 0,4-1-24,0 5 1,3 6-306,-3-2 1,4 5 181,-4 2 1,-1-4-375,-3 9 1,2-1 36,1 0 0,-1 1-157,2-8 1,-3-2 200,-1-6 1,4-3 89,-1-5 1,1-4 172,-4-4 0,1-5-109,3-2 1,-2-5 205,1 1 1,-1-6-17,-2-2 0,0-3 254,0 4-73,0-6 191,0 3-325,0-5-414,0-5 212,0 4-103,0-4 1,1 4 52,3-3-502,-3 2 268,9-3 1,-4 5 12,6 0 1,-1 0 143,1 0 1,-1 0 15,1 0 1,0 0-106,4 0 1,-4 0 91,3 0 0,-1 0-444,2 0 0,-4 0 202,4 0 1,-3 0-184,3 0 0,-5-5-181,1-2 1,-1 0 720,-3 0 0,-3-1 0,0-3 0</inkml:trace>
  <inkml:trace contextRef="#ctx0" brushRef="#br0" timeOffset="13">5950 11809 7997,'-5'-21'492,"-2"2"1,2 2 376,1 6-823,2-6 0,2 4 115,0-2 1,6 4 343,1 3 0,1-2-62,3 2 0,-1-2-173,9-1 0,0 1 10,4 2 1,0-1 79,0 5 1,4 1-361,-1 3 1,0 0 104,-7 0 0,1 0-1019,-5 0 0,0 1 506,-3 3 1,-1-2-2372,1 6 2779,-6-1 0,4 5 0,-4-1 0</inkml:trace>
  <inkml:trace contextRef="#ctx0" brushRef="#br0" timeOffset="14">6681 11958 7970,'0'-12'356,"0"5"256,0-1 246,0 5 356,0-7-389,0 9-429,0-4 0,1 6-87,3 3 0,-1 4-7,4 7 0,2-1-79,7 5 1,-2 5-65,5 6 0,-4 0 26,4 0 1,-4 2-196,4 6 0,-5-3-86,1 3 1,-1-2-248,1-2 0,-2-5-16,2-2 1,-2-3 201,-2-1 1,1-5 39,-1-3 1,-3-2-88,0-2 14,-1 1 0,1-5-471,-1 1-656,-4-6-811,2 3 984,-5-5 309,0 0 835,0-5 0,0-1 0,0-5 0</inkml:trace>
  <inkml:trace contextRef="#ctx0" brushRef="#br0" timeOffset="15">7058 11992 7970,'6'-17'0,"0"5"213,-6-4 0,0 0 369,0 1 0,0 0-22,0 3 0,3 1-164,1-1 1,0 5 165,-4-1 0,0 4 303,0-3-522,0 4 0,0-1-105,0 8 0,-6 4-179,-6 7 0,-1 7 7,-6 4 1,-1 6 20,-7-2 1,3 7-254,-2 1 0,-2 4-78,1-4 1,-1 1-165,2 0 1,3-5 175,0 0 1,1-1-70,7-6 0,0-1 73,3-3 1,5-5-311,-1-3-240,6-2-392,-3-2 266,5-4 300,0-2 345,0-5 0,0-5 1,0-2-1</inkml:trace>
  <inkml:trace contextRef="#ctx0" brushRef="#br0" timeOffset="16">6658 11752 7955,'0'-23'2,"0"11"0,0-4 0,0 14 182,0-6 0,2 6 337,1-2 0,0 3-2,5 1 1,3 0-9,4 0 0,6 0 5,-2 0 0,2-4-147,2 0 1,4 0-40,-1 4 0,2 0-104,-1 0 0,-3-4-133,3 1 1,-5-3 160,-3 3 1,2 1-445,-6-1 1,0-3-215,-3 3 1,-5-1-1389,1 4 101,-6-5 1691,4 4 0,-6 1 0,0 6 0</inkml:trace>
  <inkml:trace contextRef="#ctx0" brushRef="#br0" timeOffset="17">7309 11638 8018,'0'-6'540,"0"-5"-55,5 10 1,1-5-7,1 2 0,3 3-90,-2-3 0,3 3-5,5 1 0,0 0-101,3 0 0,6 0-41,-2 0 1,8 0-79,-1 0 0,2 0 78,-2 0 1,-2 0-215,-5 0 1,0 0 71,0 0 0,-2 0-225,-2 0 153,-2 0-189,-6 0 1,-4 1 9,-4 3-67,-1-3 260,-2 9 1,0-4-30,0 6 0,-2-5 120,-1 1 1,0 4-101,-4 3 1,0 5 56,0-1 1,-2 6-35,5 2 0,-4 9-21,4-2 0,-3 8-9,3 0 0,0 5-11,4-2 0,0 4-119,0-8 0,5 4 135,3 0 0,2 0 148,2-3 1,-1-3-91,0-5 1,1-4 182,-1-4 0,-3 1-76,-1-4 1,0 2-115,0-6 0,0-2-6,-3-2 1,-3-2-187,3-2 347,-3 0-25,-1 1 1,0-5-111,0 1 0,-1-5-40,-3 0 0,-4-1 173,-7-2 1,1 0-85,-5 0 0,-4 0-162,-4 0 1,-4 0-51,0 0 0,0 0-177,0 0 1,-2 0-283,3 0 1,3 0 238,4 0 0,2-4-598,5 0 124,1 0-1395,4 4 1546,4 0 1,9-4-712,9 1 0,6-6 1315,5 1 0,1-12 0,0-4 0</inkml:trace>
  <inkml:trace contextRef="#ctx0" brushRef="#br0" timeOffset="18">8349 11980 7999,'0'-11'-1036,"0"3"2300,0 1-272,0 4-202,0-2-322,0 5 1,5 0-159,2 0 1,3 1-85,2 3 1,1-2 67,2 1 0,-1 2-118,5-1 1,1 0-100,7-4 0,-2 0 111,6 0 1,-5 0-150,5 0 1,-5-1-567,5-3 0,-6 3 349,2-3 0,-4-1-932,-4 1 0,-3-4 491,-4 5 1,-5-1-1072,1 4 1690,-6 0 0,-2-5 0,-6-2 0</inkml:trace>
  <inkml:trace contextRef="#ctx0" brushRef="#br0" timeOffset="19">8349 12140 7999,'1'11'364,"3"-4"1,2-2 10,5-5 1,1 0-91,-1 0 1,2 0 664,2 0 0,3-1-384,5-3 0,5-1 270,2-3 1,2 0-349,-2 4 0,2-5-133,-5 1 0,-1 3-417,-3 1 0,-1-1-393,-3 2 1,-3-1-77,-4 4 1,-5 0 399,1 0 1,-4 0-3901,3 0 4031,-4 0 0,2 0 0,-5 0 0</inkml:trace>
  <inkml:trace contextRef="#ctx0" brushRef="#br0" timeOffset="20">9080 12860 8390,'7'0'921,"1"0"1,-6-1-160,2-3-423,-3 3 0,1-10 45,2 4 1,-3-3-67,3-2 0,-2-3-144,2 0 1,-2-6-19,6 2 0,-2-5-121,2-6 1,2 2-38,-2-10 0,1 4 54,-2-8 0,3 0-186,-2-4 0,-2-1 78,2-2 1,-5 2-80,0-3 1,0 1-123,1 3 1,1-2 210,2 6 1,4 1-5,-4 0 0,3 8 7,2-2 1,-5 12 254,1 1 1,-4 6 70,3 1 153,-4 2-179,2 7-579,-5 1 303,5 5 1,-4 5-181,3 3 1,-1 7 118,1 4 0,-3 3-84,3 0 0,-2 1-82,2 0 0,-2 0 5,6 0 1,-4-5 27,3-3 1,2-3 48,7 0 1,-4-5 156,4 1 0,-3-5 13,3 0 1,1-3 62,6-3 0,-4 0 45,0-5 0,-1 1-111,1-5 0,1-3 312,-4 0 0,0-2-116,-1 2 0,-3 3 118,-1-4 1,-1 0-61,-6 1 1,4-1 357,-4 5 85,-1 5-457,-3 1 1,0 6-39,0 3 0,0 7 0,0 8 1,-3 8-89,-1 3 1,-4 4 70,4 5 0,1-4-506,3 3 1,0 0 209,0-4 0,0 6-1301,0-10 1,0 4-11,0-7 1,5 2 1418,2-6 0,3-3 0,2-8 0</inkml:trace>
  <inkml:trace contextRef="#ctx0" brushRef="#br0" timeOffset="21">5311 13659 7924,'-5'-11'0,"3"0"0,-3-1 407,5 1 1,-1 1 20,-3 2 0,3 2 200,-3 2-230,3 2 0,1-4 176,0 2 207,0 3-551,0-4 1,0 6-110,0 3 1,1 2 95,3 6 1,2 4-108,6 3 0,-1 8 73,1 3 1,-1 5-126,0 3 1,2-1-77,2 4 0,-1-4 60,5 1 0,-3-2-121,3-2 1,-4-1 56,4-2 1,-4-3-69,4-6 1,-5 1 76,1 0 0,2-4-198,-2 0 1,-4-5-96,-3 1 0,-2-2-89,2-2 1,-2-3-863,-2 0 487,-3-6-841,4 3 1110,-5-5 1,-1 0-671,-3 0 1171,3 0 0,-9-10 0,4-3 0</inkml:trace>
  <inkml:trace contextRef="#ctx0" brushRef="#br0" timeOffset="22">5790 13659 7978,'0'-17'0,"4"0"188,0 6 0,1-2 50,-1-2 1,-2 6 243,6-3 88,-5 4-192,2-4 0,-2 5 244,1-1-372,0 5 1,-5 0-167,-3 6 0,1 5 89,-4 7 0,-5 8-53,-3 8 0,-5 3 79,1 4 1,1 6-270,-1 6 1,5-1 37,-1-3 1,2 0-66,2-1 0,1-3-79,2 0 1,2-9-179,2 1 1,3-7-116,-3 0 1,2-7 181,2-1 0,0-5-1116,0 1 935,0-2 0,0-6 468,0 1 0,6-5 0,0 2 0</inkml:trace>
  <inkml:trace contextRef="#ctx0" brushRef="#br0" timeOffset="23">6224 13979 7985,'12'-11'-2,"-1"-1"1,-3 1 615,-1-1 0,0 5 314,0-1-670,-2 1 0,-5-5-234,0 1 1,-1 1 161,-3 2 1,-3-1-119,-8 5 1,1 1 103,-5 3 1,0 0-299,-4 0 0,0 6 23,0 5 1,4 2-60,0 6 0,5 0 130,-1 4 1,2 0-60,2 0 0,0-1-24,4 1 0,2-1 83,5-3 1,1 1-108,3-5 0,2 3 128,6-6 1,-1 0-152,0-8 1,2 4 64,2-5 1,-2 0 122,2-7 0,2 2-30,-2-6 1,0 0 142,-3-3 1,-1 0-12,1-1 0,-2 1-75,-3-1 1,2 1 90,-5 0 1,0-1-60,-4 1 1,0 3 121,0 0-69,0 6-114,0-8-22,0 8 0,1-3-136,3 5 0,-3 2 148,3 1 0,-2 0 4,2 5 0,-2-1-153,1 5 133,4-1 1,-2 1-131,2-1 1,2 0 69,-5 1 1,5-2-277,-1-2 0,-2-2 33,2-2 1,-1-3 21,5 3 1,-5-3 96,1-1 0,-1-1-51,5-3 1,-1 1 217,1-4 1,-1-1-148,1-3 1,-1 3 205,0 1 1,-3-1-92,0-3 1,-1-1 96,5 1 0,-5-1 2,1 1 1,-2 3 166,2 1 1,-2-1 8,-2-3 1,-3 3 172,3 0 0,1 5 848,-1-5-832,0 0 0,-4 1 720,0-1-347,0 6-76,0-4-523,0 6 1,4 6-118,-1 1 1,1 8-79,-4 4 0,4 2 99,0-2 0,1 6-318,-1-2 1,-2 1 133,6-5 1,-6 3-330,2-3 1,1-3 175,-1-1 1,4-2 8,-5-1 1,1-5 6,-4 1 82,0-6 132,0 3 236,0-5 0,0-5 115,0-2 1,0-7-153,0-1 0,0-6 39,0 2 1,2-7-92,1-5 0,0 2-56,4-2 1,1 6-40,4-2 0,0 5-242,3 3 123,-2 2-72,4 6 77,-1-1 1,1 5 103,2-1-943,2 5 598,-3-2 1,1 5-156,0 0 474,-5 11 0,8-9 0,-5 8 0</inkml:trace>
  <inkml:trace contextRef="#ctx0" brushRef="#br0" timeOffset="24">7241 13420 7899,'0'-12'0,"-1"2"44,-3 2 1,2-2 171,-1 3 1,1 0 152,2 0 1,0 3 281,0-4 328,0 6-4,0-3-401,0 5-352,0 5 1,0 6 30,0 8 0,4 12-11,0 3 0,1 9-23,-1 3 0,-3-1-194,3 5 1,-1-3-132,0-2 0,-1 0-140,1-3 0,-1 1-17,-2-5 1,0-1-191,0-7 0,0 2 76,0-5 0,0 2 93,0-6 1,0 2 273,0-6 0,-4-2-77,0-2 1,-4-3 150,5 0 0,-2-5 163,1 1 236,2-5-115,-8 7 87,9-9-324,-4 9 54,5-9-63,0 5 1,1-6-40,3 0 0,2 0 140,6 0 1,1 0-105,2 0 0,-1 0 218,5 0 0,-1 0-14,1 0 1,2 0-123,-2 0 0,1 0-217,-1 0 0,2-2 89,-6-2 0,4 2-571,-4-6 1,1 6 46,-5-2-625,0-2 1,0 3-574,-4-5 859,-2 6 0,-6-7-386,-3 5 1196,-2-5 0,-16 3 0,-2-5 0</inkml:trace>
  <inkml:trace contextRef="#ctx0" brushRef="#br0" timeOffset="25">7229 13385 8022,'-6'-23'151,"1"1"0,9 3 189,0-1 0,10 3-103,1-2 1,1 2-140,3 6 0,-5-1 753,2 1 0,-5 3-260,-3 1 1,2 4-337,-3-1 0,2 2-97,-1-2-247,2 3 0,-4-4-242,6 5 0,-5 3 248,1 1 0,0 4-1132,3-4 1,0 5 540,1-2 0,-1 3 674,1 2 0,4-1 0,2 1 0</inkml:trace>
  <inkml:trace contextRef="#ctx0" brushRef="#br0" timeOffset="26">7892 13465 7951,'0'-11'-1153,"-4"3"576,0 1 1768,0-1 0,4 0 550,0 1-270,0 4-580,0-2-75,0 5-540,0 5 1,4 3-56,0 7 1,5 0 21,-1 8 0,3-1 6,4 8 1,-1-2-159,5 6 1,-4-2-7,4 6 0,0-2-203,4-2 0,0-4-189,0 1 1,-4-6 193,0 2 1,-4-4 0,4-4 1,-5 1 103,1-5 0,-2 0-315,-1-3 0,-5-5 96,1 1 1,-4-4-708,3 4-356,-4-6-856,2 3-8,-5-5 2154,0 0 0,0-10 0,0-3 0</inkml:trace>
  <inkml:trace contextRef="#ctx0" brushRef="#br0" timeOffset="27">8257 13442 7867,'-4'-21'1348,"1"2"-833,-1 2 0,4 6 131,0-1-326,0 6 464,0 1-212,0 5-458,-5 5 0,-2 8 61,-4 10 1,-4 5-148,0 6 1,-10 5 131,3 3 1,-4 6-430,3 2 0,2-1 151,2-3 1,-2-2-74,6-2 0,-4-2-185,4-6 0,0-5 156,3-2 1,5-5-44,-1-3 1,6-2 73,-2-6 1,-1-3-1091,1 0 31,0-6 235,4 3 682,0-10 1,0-5 330,0-5 0,-5-11 0,-1 2 0</inkml:trace>
  <inkml:trace contextRef="#ctx0" brushRef="#br0" timeOffset="28">7892 13282 7845,'0'-11'-405,"0"0"1077,0-1-4,0 1-259,0 4 0,0 1-67,0 2 0,5 3 122,3-3 1,2 3-58,1 1 0,2 0-15,2 0 1,-1-1-164,5-3 1,4 3-28,3-3 0,2 3-363,-1 1 0,-3-2 218,3-2 1,-2 3-413,2-3-1,-3 2 222,3-2 1,-8 3 133,-4-3 0,-2-2 0,-2-1 0</inkml:trace>
  <inkml:trace contextRef="#ctx0" brushRef="#br0" timeOffset="29">8417 13294 7971,'5'-12'111,"2"1"1,4 3 255,0 1 0,1 4-27,-1-1 0,2 3 80,2 1 1,-1 0-132,5 0 0,-4 0-50,4 0 0,0 0 108,4 0 1,-1 0-74,-3 0 1,3 0-227,-3 0 0,2 0 131,2 0 0,-5 0-191,-3 0 0,-2 0-203,-2 0 33,0 0 0,-3 0 109,0 0-83,-6 0-117,3 0 133,-5 0 475,0 5-282,0-3 1,-3 8 171,-1-3 1,0 0 12,4 0 0,-1 2 37,-3 6 0,3-1-169,-3 5 1,2 0 7,2 4 1,0 5-10,0 3 1,0 0 27,0 0 0,2 6-75,2-3 0,-2 3 13,6-3 0,-2 0-10,2 0 0,2 1 19,-3-1 0,4-4 3,0 1 0,-1-6-116,-2 2 0,2-3 111,-2-1 0,-3-4-140,-2 0 0,3-5 180,-3 1-270,1 3 1,-4-5 47,0 2 0,-1-4-19,-3-3 1,2 2 94,-6-2 1,0-3-11,-3-2 0,-2-1-8,-2-2 1,-4 0 5,-8 0 0,-2 0 216,-5 0 0,1 0-102,2 0 0,0-5-191,4-3 1,0-1 130,4 2 0,6-2-378,1 5 0,8-4-233,0 4 1,5-1-467,0 2 1,8 0 175,6-5 1,6 5 886,5-5 0,11-5 0,3-4 0</inkml:trace>
  <inkml:trace contextRef="#ctx0" brushRef="#br0" timeOffset="30">9319 13648 8025,'0'-18'-22,"0"2"1,0 4 398,0 1-150,0 4 1,4 1 460,0 2-94,0 3 0,1-4-103,3 5 0,2-1-198,1-3 0,2 3 75,2-3 0,3 3-111,5 1 1,-4 0-150,0 0 1,0 0 5,4 0 0,-4 0-44,0 0 0,-2 0 121,2 0 1,2 0 257,-6 0-2841,5 0 1,-7 0 140,2 0 2251,-7-6 0,-3 0 0,-5-5 0</inkml:trace>
  <inkml:trace contextRef="#ctx0" brushRef="#br0" timeOffset="31">9285 13808 7854,'17'0'275,"-3"0"74,5 0 1,3-1 409,5-3 1,4 2-242,-5-1 1,7-4 27,2 0 0,-3-3-46,3-2 1,2 2-163,-7 2 1,2-1-646,-6 6 1,-3-5 265,0 4 0,-5 0-1151,-7 4 1,1 0 182,-1 0 0,-5 6 1009,-2 1 0,3 3 0,-1 2 0</inkml:trace>
  <inkml:trace contextRef="#ctx0" brushRef="#br0" timeOffset="32">10302 13260 7854,'-5'-18'0,"-2"1"0,1 6 423,2 0 713,-2-1-436,4 1 1,-3 3 233,5 0-537,0 6 0,5-1-111,3 11 0,0 2 162,3 13 0,-2 0-108,6 11 0,-2-1-178,-2 9 0,1 0 1,-1 4 1,1-1-153,-1 1 1,0 2-219,1-2 0,-1 5-173,1-10 1,0 6-77,4-5 1,-4-4 264,4-3 0,0-4 315,-1-8 1,0 1-93,-3-9 0,-2-3 264,-2-4 20,2-6 38,-4 3 0,2-10-58,-1-3 1,-4-3 179,1-4 0,-2-8-590,2-7 0,-3-5 74,3-3 1,-1-2-254,0-6 1,0-2-94,5-6 0,-6 5 79,2-8 0,1 6 94,-1-2 0,3 8-40,-3 0 0,4 7-34,-4-1 0,1 9 59,-1 3 0,-3 8-430,3 4 1,-2 2-239,2 2-930,-3 5 1296,9 1 1,-3 11 186,4 5 0,-3 6 343,-1 6 0,1 0 0,3-1 0</inkml:trace>
  <inkml:trace contextRef="#ctx0" brushRef="#br0" timeOffset="33">11078 13648 7851,'0'-6'911,"0"1"-640,0-1 1,0 4 29,0-6 195,0 6-287,0-8 0,-5 3-7,-2-4 33,-4-1-149,0 1 0,-2 3-12,-2 1-2,-3 4 0,-5-2-29,1 5 1,3 1-7,0 3 1,1 3 4,-1 4 0,-2 5 41,6 4 0,1 0-148,7-1 0,-2 6 54,5-2 0,0-1-143,4-3 0,1-2 28,3 2 0,4 2-115,7-6 1,-1-1 161,5-6 0,0-3 21,4-5 1,0 0 162,0 0 0,-4-2-121,0-1 1,-5-4 213,1-4 0,-2-1-45,-2 1 1,-5 0 49,-2-1 0,1 1 12,-1-1 0,0 1 53,-4-1-127,0 1-172,0 0-14,0-1 153,0 6-360,0 1 215,0 15 0,0 3-5,0 9 1,0-3-15,0 1 1,1-3-11,3 2 0,2-1-224,6-3 0,-1-2 86,1 2 1,3-7 9,0-4 1,0-3 97,-3-1 0,3 0 121,0 0 1,0-5-146,-3-3 0,-1-2 316,1-1 1,-5-5 56,1 1 0,-4-1 58,3 0 1,-4 4-32,1-3 1,1 2 465,-2 1-183,1 1-218,-4 0-287,0 4 0,0 3 64,0 8 1,0 4-167,0 7 1,0 3 81,0 5 1,0 0-123,0-1 0,0 1-49,0 0 0,2 0 126,1 0 1,0-4-222,4 0 0,-4-5 71,1 1 1,-2-6-74,2-1 139,-3-6 147,4 3 1,-5-6-76,0-3 1,0-6 130,0-5 1,0-6-26,0 2 1,0-2-83,0-2 1,2-4 337,2 1 0,-3-5-111,3 5 1,1-5-159,-1 4 1,4-2 19,0 6 1,2-1-210,2 9 1,-1 1-117,0 6 1,-2 0-177,3 4 0,-3 0-312,6 4 0,-1 3 719,1 4 0,-2 1 0,3 8 0</inkml:trace>
  <inkml:trace contextRef="#ctx0" brushRef="#br0" timeOffset="34">11775 12791 7868,'6'-17'-1016,"-1"0"2492,-5 6-378,0-1 81,0 6-262,0 1-617,0 5 0,0 5 165,0 3 1,0 12-108,0 6 0,-1 11 81,-3 5 1,3 8-138,-3 3 1,3 4-298,1 4 0,0 1 178,0 3 1,0-32-1,0 1-253,0 31 0,0-2-140,0 2 1,0-5-143,0 1 0,1-3-67,3-1 1,-1-2 276,4-6 1,-3 1 99,4-9 1,-5-1-28,5-2 1,-5-8 120,0-3 0,0-3-89,1-1 0,-3-2 144,3-1 0,-3-4 254,-1-5 1,0 1-309,0-1 0,0-3 275,0 0 0,0-5-167,0 5-239,0-6 133,0 4-64,0-6 6,5 0 1,-2 0-8,4 0 0,1 0 13,3 0 0,1 0 8,-1 0 0,2 0-3,2 0 1,-1 0-260,5 0 1,0 0 77,4 0 1,-4-2 136,0-2 0,-5 2-545,1-6 1,2 2-767,-2-2 1,-4-1 457,-3 6 889,-6-6 0,9-3 0,-5-5 0</inkml:trace>
  <inkml:trace contextRef="#ctx0" brushRef="#br0" timeOffset="35">11821 12700 7936,'-2'-11'127,"-1"-1"203,1 6 0,-8-4 29,9 3-194,-9 1 0,8 0 165,-1 2 216,1 3 57,2-5-164,0 1-71,0 4 110,0-4-119,5 0-166,7-1 0,2-2-40,5 0 0,0 5 81,4-5 0,0 4-398,-1-3 1,0 4 160,-3-1 0,-1 3-1064,-3 1 0,-6 0 497,2 0 1,-2 0 569,3 0 0,4-5 0,2-1 0</inkml:trace>
  <inkml:trace contextRef="#ctx0" brushRef="#br0" timeOffset="36">12449 12552 7955,'-5'-7'0,"3"-3"0,-6 7 297,4-4 642,0 4 236,4-2-364,0 0-399,0 4 1,5-3-71,3 8 0,2 4 18,1 7 1,1 0-133,-1 8 0,4-2-46,0 10 0,1-4-182,-5 3 1,1-1 102,-1 2 0,0 0-356,1-4 0,-1 0 140,1-5 1,-1 1-622,0 0 1,1-5 198,-1-3 1,1-2-40,-1-2 0,-3-1-553,-1-2 1,-4-2-82,1-2 587,-3-3 621,-1 5 0,0-6 0,0 0 0</inkml:trace>
  <inkml:trace contextRef="#ctx0" brushRef="#br0" timeOffset="37">12711 12552 7975,'0'-18'291,"0"0"156,0 3 0,0 2 146,0-2-145,0 2 78,0 2-22,0 4-10,0 2 1,-1 7-109,-3 1 1,-3 10-396,-8 10 1,-3 1 75,-5 6 1,0 1-164,0 3 1,0 4-85,1 0 0,-1 2-271,0-2 0,4-3 41,0 3 0,5-6 138,-1-1 1,2-7-431,1-2 1,6 0 237,2-7 1,3 1-1173,1-5 1636,0-5 0,0-1 0,5-5 0,1 0 0</inkml:trace>
  <inkml:trace contextRef="#ctx0" brushRef="#br0" timeOffset="38">12826 12860 7945,'6'-12'0,"-1"5"529,-5-1 1,1 6 277,3-2-411,-3 3 0,6 1-12,-3 0 0,-3 5 106,3 2 1,-3 5-227,-1 3 1,0-1-30,0 5 0,0 0-168,0 4 0,0 1 116,0 3 1,0-5-477,0 1 0,1 0-70,3-4 0,-3-2-289,3-2 1,-3-2-325,-1-2 0,4 0 425,0 1 0,1-5-332,-1 1 0,-2-4 883,6 3 0,0-4 0,3 2 0</inkml:trace>
  <inkml:trace contextRef="#ctx0" brushRef="#br0" timeOffset="39">13294 12597 8019,'0'-18'1514,"0"2"-443,0 5-687,0 4-111,5 2 1,-4 6 172,3 3 1,-3 4-236,-1 7 1,0 4 16,0 8 1,0 2-166,0 5 1,0 0 71,0 1 0,0-2-463,0-3 1,4 2 176,0-5 1,4-5-951,-5-3 1,5-5 169,-4 2 0,1-8-1304,-1 0 2235,-3-5 0,4 2 0,-10-5 0,-1 0 0</inkml:trace>
  <inkml:trace contextRef="#ctx0" brushRef="#br0" timeOffset="40">13145 12837 8005,'-6'-6'2474,"1"1"-1993,10 5 1,1 0 30,6 0 1,1 0 115,2 0 0,3 0-438,4 0 1,1 0 36,0 0 0,4-2-276,-1-1 1,2 0 92,-1-5 1,-3 5-1065,3-5 1,-4 5-202,-4 0 0,1-2-1778,-5 1 2999,5 0 0,-7-1 0,4-1 0</inkml:trace>
  <inkml:trace contextRef="#ctx0" brushRef="#br0" timeOffset="41">13762 12883 7878,'0'-7'3468,"0"2"-466,0 5-4276,5 0 1,-2 0-2331,4 0 2189,1 0 1415,3 0 0,-4 0 0,-2 0 0</inkml:trace>
  <inkml:trace contextRef="#ctx0" brushRef="#br0" timeOffset="42">14036 12894 8074,'8'-4'684,"-1"1"0,-3-1 751,4 4-454,-6 0-307,4 0-1176,-1 0 456,-4 0-450,4 0 0,-4 0 138,3 0 461,-3 0-103,9 0 0,-3 5 0,4 1 0</inkml:trace>
  <inkml:trace contextRef="#ctx0" brushRef="#br0" timeOffset="43">14276 12894 9268,'0'-6'2164,"0"1"-2279,0 5-1360,5 0 1475,-4 5 0,-1-4 0,-6 4 0</inkml:trace>
  <inkml:trace contextRef="#ctx0" brushRef="#br0" timeOffset="44">14676 12494 7861,'6'-11'-864,"-1"5"0,-5-4 1603,0 2 0,0 2 494,0-2-121,0 5-325,0-2-50,0 5-525,0 5 1,0 3-1,0 7 1,-1 8-19,-3 8 1,3 3-118,-3 4 1,3-3-9,1 3 0,0-3-164,0-5 0,4 2-530,-1-5 0,5-2 346,-4-6 0,3 1-243,-3-4 1,1-1-132,-1-4-1677,-3-4 2330,4 3 0,-10-14 0,-1 3 0</inkml:trace>
  <inkml:trace contextRef="#ctx0" brushRef="#br0" timeOffset="45">14516 12746 7861,'0'-18'1211,"5"5"-762,3 6 0,3 4 133,4-1 0,-1 3-182,5 1 0,-2 0-60,6 0 1,-3 0-210,7 0 0,-3-1-155,-2-3 1,5 3-162,0-3 0,-1-1-433,-3 1 0,0 0-880,0 4 1,-4-1 1497,0-3 0,0-2 0,4-6 0</inkml:trace>
  <inkml:trace contextRef="#ctx0" brushRef="#br0" timeOffset="46">15224 12460 7966,'-11'-18'0,"4"-3"0,2 8 1072,5-2 1,1 3-435,3 5 0,-2 1 903,1 2-1053,-1 2 1,-1-1-224,3 6 0,-2 5-42,6 7 0,-1 8 162,5 8 0,-1 0-145,1 0 1,4 4-157,3-4 1,3 4 88,1-4 1,-1 0-127,1 0 0,0-3-448,0-5 1,-4 0 227,0-1 1,-5-3-343,1 0 0,-3-5-99,-5 2-237,3-4 1,-7-2-948,5-2-474,-6-3 1007,3-5 1265,-10 0 0,-1-5 0,-6-1 0</inkml:trace>
  <inkml:trace contextRef="#ctx0" brushRef="#br0" timeOffset="47">15589 12403 7911,'-6'-16'0,"-3"3"1036,5-2 1,1 2 213,3 2-470,0 4-222,-5 2 0,2 5-173,-5 0 0,0 6-362,-8 6 1,-1 11 156,-6 11 1,0 2-161,0 5 1,-4 1-75,1 4 0,-1 0-350,4-1 0,5 1-222,3 0 1,3-6-394,0-2 1,6-3-252,2-5 0,3-2 611,1-5 1,1-5 310,3-3 1,2-8 347,6-3 0,4-2 0,2-2 0</inkml:trace>
  <inkml:trace contextRef="#ctx0" brushRef="#br0" timeOffset="48">15635 12746 7839,'0'-12'663,"0"5"84,0-1 0,1 4 15,3-3 358,3 4-427,4-2-492,0 0 0,-3 4-242,0-3 1,-5 3 75,5 1 1,-4 5-72,3 2 1,-4 0-366,1 0 1,2 1 0,-3 2-696,4-2 756,-4 2 1,3-9 264,-2 3 1,-1-3-119,4-1 1,-3 0 384,4 0 0,-5-1 42,5-3 0,-2 1 64,2-4 1,1 3 174,-5-4 119,5 6 357,-8-3-612,9 5 1,-7 1-62,4 3 1,-4 4-44,0 7 0,4 1-307,0 3 0,2 4 111,-1 0 1,1-1-556,-5 0 1,4 1 78,0-4 0,-3 2-119,-1-2 0,1 1-1042,-1-5 0,0 0 1600,-4-3 0,-5-6 0,-2-1 0</inkml:trace>
  <inkml:trace contextRef="#ctx0" brushRef="#br0" timeOffset="49">12346 13374 7905,'0'-7'809,"0"1"-173,0 2 1,1 3-227,3-3 0,2 3-95,6 1 0,0 0-25,4 0 1,-2 0 47,5 0 0,4 0-169,3 0 0,6 0 79,-2 0 0,5 0-144,3 0 1,4 0 115,7 0 1,1 0-373,7 0 0,0-1 217,-23-1 1,0 0 0,0 0-1,0-1-285,3-1 1,2 0 0,-3 0-1,0-1 217,2 3 1,0 1 0,2-3-1,0 0 46,2 2 0,0 0 0,0-2 0,1 1 64,-1 0 0,0 2 0,-1-2 0,0 1-50,3-1 1,0 2 0,-3 0 0,0 1-69,1-2 1,0 0 0,0-1 0,1 1 61,-1 0 1,0 0 0,0-2 0,-1 0-74,0 2 1,-2 0-1,1 0 1,0-1 42,0 1 0,0 1 0,0 0 0,0-1-36,0-2 0,0 0 0,-2 3 0,0-1 48,0-2 0,0 0 1,-1 2-1,0 0-9,3-1 1,0-1 0,-3 0 0,0 0-34,3-2 1,0 1 0,-4 1 0,0 0 25,0 0 0,0 0 1,1 1-1,-1 0-1,-2-1 0,0 0 0,1 0 0,0-1-67,26 2 0,-5-2 8,-7 1 0,-2 2 81,-1-1 1,-7 0-94,-5-1 0,-1 3 113,-6-3 1,0 3 100,-5 1 1,-2 0 134,-1 0 0,-5 0-204,1 0 1,-3 0 1079,0 0-922,-1 0 190,1 0-231,-6 0-1196,4 0 504,-9 0-1147,-11 0 1,-4 0-381,-12 0 0,-5 0 2012,-3 0 0,-10 5 0,-8 1 0</inkml:trace>
  <inkml:trace contextRef="#ctx0" brushRef="#br0" timeOffset="50">13499 13808 7318,'0'-7'-1320,"0"1"2340,0 2-113,0 3-241,0-9-43,0 9-161,6-4 0,-4 5 345,6 0-557,-6 0 0,3 5 31,-5 2 0,4 5-44,0 3 1,0-1-242,-4 5 0,0 0 33,0 4 0,0-4 47,0 0 1,0-4 294,0 4-265,0-5 1,0 3-163,0-6-13,0-5-11,0 4-226,0-8 1,1 3 79,3-5 1,-3-5 440,3-3 0,2-2 49,2-1 0,2-1-96,1 1 0,1-6-31,-1-2 1,2 1-180,2-1 1,-2 2 104,2-2 0,2 2-155,-2 6 0,0 1 96,-4 2 0,-3-1 158,0 5 0,-1 0-139,5 4 1,-1 2 138,1 1 0,-1 4-8,0 4 1,1 4-10,-1 1 1,1 3-66,-1-4 0,1 5 35,-1-1 0,0 3-569,1 1 1,-2-2 246,-2-2 0,0 2-735,-4-6 1,1 0 421,-1-3 0,-1-5-924,4 1 0,2-2 1444,6 2 0,3-3 0,5-5 0</inkml:trace>
  <inkml:trace contextRef="#ctx0" brushRef="#br0" timeOffset="51">16183 12597 7878,'0'-11'15,"2"1"432,1 2-195,-1-2 0,4 5 278,-2-3 71,-3-2 185,9 4-380,-3-6 1,4 2-130,0 3 1,1-2-143,-1 5 0,6-4 108,2 4 1,-1 1-108,1 3 1,0-2 17,4-1 1,-2 1-98,-2-2 0,1 3-11,-4 1 0,3 0 63,-4 0 1,0-4-96,-3 1 107,-1-1-223,0 4 201,-4 0-138,-2 0 1,-5 5 56,0 2 1,0 9-99,0 3 1,-1 9 278,-3 6 0,-1 9-117,-3 7 0,-2 4-92,2-1 1,-1 3 118,2 1 0,0 0-153,4 1 0,1-5 104,-1 0 1,1-5-261,2 2 1,0-1 54,0-3 0,4 5 126,0-9 1,4 5 18,-5-6 0,6 0 97,-1 1 0,2-5 31,1 1 1,-3-4-81,0-3 1,-2 0-30,2-4 1,0 3 30,-4-3 1,1 0-98,-1-4 0,-1-6 43,4-1 0,-4 0 164,1-1 1,-2 0-171,2-3 1,-3-5 0,3 1 0,-3-4 296,-1 4-178,0-6 364,0 3-286,0-5 0,-5 0 67,-2 0 1,-3 0-46,-2 0 1,1 0-94,-1 0 0,-4 0-8,-3 0 0,-3 0-83,-1 0 1,0 0-297,1 0 1,3 0 142,0 0 1,3 0-442,-3 0 0,9 0-118,-1 0-1602,2 0 178,2-5 897,2-1 1,8-6 457,5 1 756,-1-1 0,15-4 0,-4-2 0</inkml:trace>
  <inkml:trace contextRef="#ctx0" brushRef="#br0" timeOffset="52">16960 13088 7941,'-6'-5'-375,"1"4"971,5-4 0,1 5 4,3 0 1,2 0 92,5 0 1,2 0-185,2 0 0,-1-1 63,5-3 1,0 3-116,4-3 0,0 1-185,0-1 1,0 3-455,0-3 0,-4-1 42,0 1 0,-5-3-107,1 3 1,-2-4-2,-2 5 1,-1-2-2731,-2 1 1986,-3 2 0,-7-3 992,-1 5 0,-9 0 0,-5 0 0</inkml:trace>
  <inkml:trace contextRef="#ctx0" brushRef="#br0" timeOffset="53">16949 13282 7565,'8'0'710,"4"0"1,-3 0-219,6 0 1,1 0 583,0 0 1,5-1-436,2-3 1,1 2-227,7-6 1,-5 2-364,5-2 0,-7-1-262,-1 6 1,-2-1-2856,-5 4 3065,-6 0 0,-5 0 0,-5 0 0</inkml:trace>
  <inkml:trace contextRef="#ctx0" brushRef="#br0" timeOffset="54">17714 12597 7889,'0'-7'893,"0"-1"-371,0 5 1,1-2 637,3 5-389,-3-5-251,4 4-298,0-4 0,-2 6-29,4 3 0,-4 2-3,1 6 0,1 0 26,-1 4 1,-1-2-68,-3 5 0,0 4-103,0 3 1,0 2-139,0-1 0,0-2 54,0 6 1,2-6-11,2 2 0,-3-3 86,3-1 0,-3-6-465,-1-1 0,4 0-101,-1-1 1,3-3-329,-3-5 1,-1-3-1532,1 4 1339,-1-6 1048,-2 8 0,0-8 0,0 3 0</inkml:trace>
  <inkml:trace contextRef="#ctx0" brushRef="#br0" timeOffset="55">17565 13168 7370,'-5'-6'968,"4"1"-126,-4 5-333,0 0 228,4 0-55,-5 0 1375,6 0-1849,6 0 0,-4-4 14,6 0 0,-1 0-54,5 4 0,-1 0-64,1 0 1,3 0 78,0 0 0,7 0-143,0 0 1,3-1-64,5-3 0,0 3 123,5-3 0,0-1-150,3 1 1,-2-3 46,2 3 1,-3-1-4,0 1 1,-5 3 37,1-3 1,-5-1-220,5 1 1,-10-1-110,2 1 1,-8 3-126,1-3 0,-4 3 21,0 1 1,-5-1-714,1-3-818,-6 3 1400,4-5 1,-13 12-415,-4 1 1,-2 3 944,-6 2 0,0-1 0,-4 1 0</inkml:trace>
  <inkml:trace contextRef="#ctx0" brushRef="#br0" timeOffset="56">17622 13694 7817,'0'-12'-425,"0"6"1245,0-4-119,0 8 183,0-8 71,0 9-108,0-4-544,0 5 1,0 5-213,0 3 0,4 6-53,0 1 0,0 5-51,-4-1 1,4 3-137,-1 1 1,1 1-15,-4 2 1,0-3 79,0 0 0,0 0-285,0-4 1,0-1 108,0 1 0,2-7-196,1 0 229,-1-1 557,3-4 51,-5-1-56,0-1 1,0-14-142,0-2 1,1-3-43,3 2 1,-3 1-23,3-1 0,-2-3-173,2 0 1,1-5 7,3 1 0,2-2-99,-2 2 0,0-1 119,0 5 1,5-4-19,-6 4 0,6-1 87,-5 5 1,2 1-61,1 2 0,-1-2 194,-2 2 0,2-1 90,-2 2 5,2-3 0,1 7-46,1-4 0,-5 4 47,1-1 1,0 4-142,3 4 0,-3 2-149,-1 6 0,-3 0-153,4 4 0,-6 1 72,2 6 0,-3 0-10,-1 0 0,2 0 8,1 0 0,-1 0-290,1-1 0,3 0 140,-3-3 0,5-3-146,-4-4 1,1-1 132,-1 1 1,-2-2 26,6-3-256,-6 4-208,3-10-188,-5 4-701,0-5 1308,0-5 1,0 2 278,0-4 0,-5-1 0,-1-3 0</inkml:trace>
  <inkml:trace contextRef="#ctx0" brushRef="#br0" timeOffset="57">18022 13465 7902,'0'-18'-96,"0"2"-49,0 5 0,4-1 839,0 1 0,5 3-226,-2 0 1,3 2 176,2-2 0,-5-2-212,1 3 0,-2 0-46,2 0 0,2 4-171,-2-1 0,-2 2-17,2-2 0,-4 3 128,3-3-269,-4 3 1,6 6 68,-6 2 0,1 1-219,-4 3 1,0-2-211,0 7 1,-4 0 164,1-1 0,-5 6-119,4-2 1,-1 1 51,1-1 0,3 1-56,-3-5 1,-1 5 91,1-5 0,0 0 34,4-4 0,0 1 58,0-1-22,0 1 1,0-5 276,0 1 0,2-6-93,2 2 0,-2-2 683,6-2-599,-1 0 1,5 0-127,-1 0 1,1 0-842,-1 0-1472,0 0 2269,-4 0 0,-12 10 0,-8 2 0</inkml:trace>
  <inkml:trace contextRef="#ctx0" brushRef="#br0" timeOffset="58">18696 12609 7896,'0'-7'-61,"0"-3"0,0 8 596,0-6 145,0 5-196,0-7 0,1 5 181,3-2-302,-3-4 1,8 9 625,-5-6-186,0 6 109,-4-3-366,0 5 0,-5 5-318,-3 2 1,-3 10-16,-5 6 1,4 6 10,-3 9 0,2 3 0,1 4 0,1 9-450,0-1 1,3 4 260,0-8 1,6 3-260,-2-6 1,-1 2 154,1-6 1,0 1-390,4-1 0,0 3 152,0-3 1,0-2-46,0 2 0,4-5 246,0 1 0,5-3-21,-2 0 0,2-1 132,-1 0 0,2-3-127,-2-1 1,1-1 190,-2 2 1,3-3 226,-2-5 1,1-2-206,-2-2 0,4-2-87,-4-6 1,0 1-29,0-1 1,-3-5-642,4-2 200,-6-3-237,8-1 85,-8 0-1177,3 0 678,-5-5 113,0-1 0,-2-5 1002,-1-1 0,-4 1 0,-4-1 0</inkml:trace>
  <inkml:trace contextRef="#ctx0" brushRef="#br0" timeOffset="59">18936 13088 7950,'0'-24'349,"0"1"44,0 8 1,0 2-95,0-2 0,0 6 658,0 2 691,0 4-678,0-2-655,0 5-105,5 5 1,0 7 26,3 7 0,2 7-52,-3 5 0,3 6-47,2 1 1,-4 1-22,-1-1 0,1-2-195,3 2 1,-3-4-119,-1-4 1,0 2-236,0-5 0,2-1-22,-5-3 0,5-5 180,-1-3 0,-3-2 306,-2-2-190,4-4 807,-6-2-426,9-5 1,-9-5 59,3-3 0,-1-3 46,1-5 0,-2 2-85,6-5 1,-4-3-259,3-5 1,0-5 126,0 2 0,3-5-281,-2-3 0,2 2 77,1-6 1,0 5-80,-4-1 1,3 0 26,-2 4 1,1-2-44,-1 9 1,0 1 35,-4 3 0,4 5-80,-4 3 1,3 2-884,-3 2 409,0-1-1290,-4 6 844,0 1 328,0 20 1,1-1 820,3 13 0,-3-3 0,3-1 0,-3 5 0,-1 1 0</inkml:trace>
  <inkml:trace contextRef="#ctx0" brushRef="#br0" timeOffset="60">19484 13385 7850,'1'-7'-687,"3"-1"1,-3 0 1392,3-3 0,-3 3-185,-1 1 1,4-1 102,0-3 0,0-1-220,-4 1 0,0-1-12,0 1 1,-1 3-152,-3 1 1,1 4-14,-4-1 1,-1-1-171,-3 2 1,-1 0 66,1 7 1,-2 3-139,-2 9 1,2-2 50,-2 5 0,1-4-147,-1 4 1,3 0-57,1 4 1,1-2-20,6-2 0,-4 2-34,4-6 1,1 0-130,3-3 1,1-1 96,3 0 0,-2-3 44,6 0 0,0-6-279,3 2 273,0-3 1,1-2 295,-1-3 0,1 2 90,-1-6 0,0 0 81,1-3 1,-2 0 101,-2-1 1,2 1-139,-3-1 0,-2 1 319,-1 0-376,3-1 0,-5 2-4,6 2-1,-6 3 0,3 4-270,-5-3-54,0 3-32,0-4 0,4 6 56,0 3 1,0-2-65,-4 6 0,0 0-51,0 3 1,1 1 78,3-1 0,-3-3 6,3-1 1,2 0 22,2 0 0,-2 2-74,2-5 1,-4 0 146,3-4 0,-3 0-9,4 0 0,-4 0-173,3 0 129,1 0 1,2-5 635,-2-3 0,0 2 46,-4-2-102,5 0 0,-6-3-174,4 0 0,-3 0 381,4 4-75,-6-3 158,3 8-863,0-8 165,-3 9 1,3 1-76,-5 8 0,4 3 21,-1 4 1,1-1-19,-4 5 1,1-1 37,3 1 0,-1 1 85,4-5 0,-4 5-106,1-5 1,1 0 70,-1-4 180,-1-4-109,-3 3 131,0-9 0,0 3-67,0-8 1,0-3-209,0-9 1,0 2 73,0-5 1,0 4-19,0-4 0,0 0 67,0-4 0,2 0 8,1 1 1,3-5-90,1 0 1,3 1-225,-2 3 263,2 5-487,2 1 259,-1 6 0,0 5 56,1 2-823,-1-2 601,-4 4 0,3-2-553,-3 8 1,5 3-1808,3 4 2688,-2 0 0,3 1 0,-4-1 0</inkml:trace>
  <inkml:trace contextRef="#ctx0" brushRef="#br0" timeOffset="61">20146 12814 7824,'0'-18'-128,"0"7"1,0 1 1372,0 2-790,0 3 1,0-1 792,0 2-862,0 3 1,0-3-135,0 8 0,0 8 36,0 11 1,0 6 85,0 10 0,0 5-157,0 5 0,2 2-332,1-1 0,-1-1 324,2 1 0,1-1 26,-2-7 0,1 1-1118,-4-1 0,2-4 466,1-7 0,-1-3 177,1-6 1,-1-4 24,-2-3 1,0 2 187,0-2 0,0-4 11,0-3 1,-2-2 605,-1 2-75,1-3-170,-3 0 164,5-4-104,0 5-190,0-6-224,5-6 1,-1 5 32,8-3 0,-4 3-162,8 1 0,-4-4-18,0 1 1,-1-1-36,1 4 0,3-4-294,0 0 1,0 0 186,-3 4 0,-1-4-494,1 1 0,-5-1-154,1 4-274,-6-5 1220,3-2 0,-5-9 0,0-2 0</inkml:trace>
  <inkml:trace contextRef="#ctx0" brushRef="#br0" timeOffset="62">20112 12791 7824,'0'-29'-11,"0"3"332,0 6 1,5-1 492,3 2 0,2 2-658,1 2 1,0 2 234,-4 2 307,3 0-429,-3-1 0,4 2-313,1 2 0,-5 3-252,1 5 0,-1 0-312,5 0 1,3 5 193,0 3 1,4-2-416,-4 2 1,5-2 164,-5 2 1,1 1 663,-1-5 0,-2 5 0,9-8 0,-4 4 0</inkml:trace>
  <inkml:trace contextRef="#ctx0" brushRef="#br0" timeOffset="63">20443 12734 7824,'0'12'0,"0"-5"401,0 1 0,0-4 96,0 3 0,5 2 85,3 6 0,2-1-152,2 5 0,4 0-1,3 4 0,-1 1-61,1 3 1,0-3-147,4 3 1,-2 2-172,-2 1 1,2-2 117,-6-1 1,1-3-196,0-1 0,-4 0-52,4 0 1,-8-2-65,0-2 0,-2 2-21,2-6 0,1 0-319,-5-4 37,5 1 1,-4-1-91,2 1 177,-2-6 1,-3 3-207,1-5-1097,-1 0 977,3-4 0,-6 0 160,-3 0 1,2-2 523,-1-2 0,-4-7 0,1-7 0</inkml:trace>
  <inkml:trace contextRef="#ctx0" brushRef="#br0" timeOffset="64">20889 12928 7817,'-5'-17'0,"3"0"0,-3 4 1308,5-2-421,0 3 700,0-5-662,0 6-583,-5 4 1,-2 3-173,-9 8 0,2 4-77,-5 7 1,-3 4-106,-5 8 1,-1 3 72,1 8 0,5 2-488,-1 2 0,0 1 279,4-5 0,1 4-962,-1-4 1,5-1 308,-1-7 0,6-2 35,1-5 0,6-6-212,-2-1 978,3-4 0,1 0 0,0-1 0</inkml:trace>
  <inkml:trace contextRef="#ctx0" brushRef="#br0" timeOffset="65">20866 13271 7763,'4'-11'1843,"0"-1"-643,4 6-401,-1 1-414,-1 5 1,3 6-10,-5 6 1,0 0-137,-4 7 0,0 4-104,0 4 0,0 1 92,0-2 1,3-2-321,1 3 1,0-3-202,-4-1 1,0 0-275,0 0 0,0-6 131,0-1 1,0-7-1137,0-2-50,0-4 661,5 2 961,-4-5 0,10-5 0,-5-2 0</inkml:trace>
  <inkml:trace contextRef="#ctx0" brushRef="#br0" timeOffset="66">21083 12746 8313,'0'-17'994,"0"-2"0,1 3-791,3 0 1,6 8-231,5 0 0,-3 4 243,-5-3 1,-3 3 91,4-4 58,-1 6 1,5-4-144,-1 6 1,1 0-166,-1 0 1,4 0-15,1 0 1,-1 4-137,-4 0 0,-3 4 58,-1-4 1,0 1 63,0-2 0,2 0 12,-5 5 1,0-5-38,-4 5 0,4-4 98,0 3 1,-1 1 30,-3 3 0,4 6 118,0 2 0,1 4-93,-1 3 0,-3 5 161,3 7 1,-2-1-4,2 5 0,-2-4-115,1 4 1,-1-1-126,-2 5 0,3-5 104,1-3 1,1 1-155,-1-1 1,-1 4-69,4-4 0,-3-5-185,4-6 1,-6-1 77,2-3 1,1 1-57,-1-8 0,0-1 183,-4-4 0,-2 1-18,-1-1 1,-4-3-56,-4-1 0,-2-4 52,-2 1 1,-2-3-69,-2-1 0,-2 0-147,2 0 1,-3 0-315,-1 0 1,6-5-2,1-3 1,5-2-1415,3-1-191,-2-1 2177,9 1 0,-4-6 0,5 0 0</inkml:trace>
  <inkml:trace contextRef="#ctx0" brushRef="#br0" timeOffset="67">21757 13065 7837,'-12'0'25,"1"-5"1572,5-1-990,0 0 0,10 2-111,0 8 0,4 3-72,-4 9 0,4 1-136,0 6 1,1 1-23,-1 3 1,0-2-31,-4 6 1,4-5-360,-4 5 0,3-6 154,-3 2 0,0-8-1087,-4-4 1,4-2-921,-1-2-881,1 1 1914,-4-1 943,0-5 0,-5 0 0,-1-6 0</inkml:trace>
  <inkml:trace contextRef="#ctx0" brushRef="#br0" timeOffset="68">21688 13305 8373,'5'-11'543,"-3"5"1,4 0 509,-2 6-204,-3-5-343,9 4 1,-4-4-327,6 5-20,4 0 1,-3 0-179,2 0 1,3 0-320,1 0 0,-1 0-1206,1 0 1,-1 0 293,1 0 1249,2 0 0,-3 0 0,5 0 0</inkml:trace>
  <inkml:trace contextRef="#ctx0" brushRef="#br0" timeOffset="69">22088 13351 8600,'5'-6'2779,"-4"1"-2127,4 5-546,0 0 234,-3-6-1454,3 5 678,-5-4-741,0 5-161,5 0 274,-4 0 1,5 0 1063,-2 0 0,-2 0 0,3 0 0</inkml:trace>
  <inkml:trace contextRef="#ctx0" brushRef="#br0" timeOffset="70">22225 13351 7317,'11'0'-732,"-3"-1"565,0-3 1,-5 3-288,5-3 454,-5 3 0,3 1 0,-2 0 0,-2 0 0,6 0 0,-4 0 0,3 0 0,1 0 0,3 0 0,1 0 0</inkml:trace>
  <inkml:trace contextRef="#ctx0" brushRef="#br0" timeOffset="71">22488 13351 7998,'11'-11'1212,"1"4"0,-5-2-196,1 6-673,-6-1 1,5 4-970,-4 0 531,-1 0-1053,3 0 0,-5 5 208,0 2 940,0-2 0,-5 6 0,-2-5 0</inkml:trace>
  <inkml:trace contextRef="#ctx0" brushRef="#br0" timeOffset="72">22876 12951 7842,'-11'-10'0,"-1"2"706,6-8 176,1 5 1,6 4 376,3 3-869,-3 3 0,5 4-192,-2 4 1,1 7 25,3 13 0,-2 2-36,-2 5 0,-3 2-112,3 2 0,-1-4-159,0 0 1,-1-1-662,2-6 0,-3 4 423,-1-5 0,0-4-805,0-7 0,-1-2-225,-3-2-167,2 1 1518,-3-6 0,0-1 0,-1-5 0</inkml:trace>
  <inkml:trace contextRef="#ctx0" brushRef="#br0" timeOffset="73">22693 13134 7842,'5'-6'0,"2"-3"275,4 5 1,6 0 437,2 4 0,1 0-590,-1 0 0,6 0 59,-2 0 1,6 0-651,-2 0 1,0-4 250,-4 1 0,-4-1-871,0 4 1,-5 0 1087,1 0 0,-8-5 0,-2-2 0</inkml:trace>
  <inkml:trace contextRef="#ctx0" brushRef="#br0" timeOffset="74">23150 12860 7922,'0'-18'0,"0"2"891,0 4 1,0 1 200,0-1-373,0 6-500,0 1 0,4 6 127,0 3 0,1 7-57,-1 8 0,-2 9 50,6 7 0,-2 0-141,2 7 0,2-1-13,-3 1 0,4 2-27,0-2 1,0-3-122,1-1 1,-1-2-441,1-2 0,-1-5 216,1-2 0,-1-8-83,0-4 1,-3-2 44,0-2 1,-1-4 422,5-4 1,-5-1-33,1-2 1,-4-4-8,3 0 1,-3-9-161,4 2 1,-6-8 99,2 0 0,-3-3-248,-1-1 0,0-4 64,0-4 1,0-2-35,0-1 1,0-2 73,0-2 1,4 1-16,0-4 0,5-1-116,-2-4 1,0 0-190,0 1 1,1 8-432,3 3 0,-3 12 349,0 3 1,-5 5-838,5 3 855,-5 4 1,3 7 428,-2 8 0,-3 7 0,4 3 0</inkml:trace>
  <inkml:trace contextRef="#ctx0" brushRef="#br0" timeOffset="75">23721 13111 7843,'-6'0'651,"11"-5"-199,-3 4-255,9-9 47,-11 3 1,-2-3-86,-2 3 1,-2 1 38,-5 6 1,-5-3-139,1-1 0,-5 1-52,1 7 1,-3 2-35,0 6 1,2 3 110,1 0 1,5 4-140,-1-3 1,0 4 59,4-1 0,-2-3-177,9 0 0,0-2 53,4 1 1,2-2-73,1 2 0,4-6 48,4-2 1,2-4 39,2 1 1,-1-3 142,5-1 1,-4-1-63,4-3 0,-3 1 242,3-4 0,-5-1-80,1-3 0,-4-1 195,-3 1 0,2-1-94,-2 1 1,-3 0 119,-2-1 1,3 1-25,-3-1 1,1 1-117,-4-1 0,4 5-104,0-1 274,0 6-497,-4-9 106,0 10-118,5 6 1,-4 3 39,3 7 0,-3 2-8,-1-2 1,1 4-6,3-4 1,-1 2-72,4-2 0,-3-2 23,4 2 1,-5-4-157,5-3 0,-4 1 67,3-5 0,-3-1 30,4-3 232,0 0 1,2-5-51,-3-2 0,2 0 88,-5 0 0,4-1-9,-5-3 0,5-5 218,-4 1 0,3 0-28,-3 4 0,0-2-37,-4-2 0,4 2 147,0-2 1,-1 6 151,-3 1 147,0 6-455,0-9 1,0 11-314,0 0 0,0 9 48,0 7 1,0 4-20,0-1 0,4 3 48,0 0 0,1 1 72,-1 0 1,-2 0-159,6 0 1,-4-6 128,4-1-94,-6-4 1,4-1 108,-2-4 177,-3-2 0,5-6-146,-6-3 1,0-2-55,0-6 0,0-3-93,0 0 0,-2-5 132,-2 1 0,3-3-125,-3-1 0,-1 0 102,2 1 0,-1-1-42,4 0 1,4 0-2,-1 0 1,6 2-525,-1 2 0,2 6-28,1 5 0,1 6-207,-1-2 1,4 8-355,1 3 0,4 9 1133,-1 3 0,3 2 0,0 2 0</inkml:trace>
  <inkml:trace contextRef="#ctx0" brushRef="#br0" timeOffset="76">24144 12746 7850,'0'-12'462,"0"1"1,0 3-56,0 1 0,0 3 581,0-4-242,0 6 279,5-8-430,-4 8 0,4-2-196,-5 8 0,0 9-2,0 10 0,0 5-115,0 6 1,1 5-236,3 3 0,-3 3 123,3 0 0,1-3-254,-1 0 0,0-4-161,-4 4 1,1-5-231,3 1 1,-3-3 205,3 0 0,-3-5-158,-1 1 0,4-6-13,0 2 0,0-7 80,-4-1 0,0-5 397,0 1 1,0-2-106,0-2 0,0-3 307,0-1 30,0-4 203,0 2-161,0-5 225,5 0-307,-4 0 1,9 0-113,-2 0 1,-2-4-106,2 0 0,-1-1 20,5 2 0,-1 1-134,1-2 1,-1 3-7,1 1 1,-1 0-267,0 0 1,1 0-187,-1 0 0,-3-4-1431,0 1 1002,-6-1 0,3 3 989,-5-3 0,0-3 0,0-4 0</inkml:trace>
  <inkml:trace contextRef="#ctx0" brushRef="#br0" timeOffset="77">24052 12666 8476,'0'-18'821,"5"-4"1,7 10-1385,7-4 0,2 5 103,2 3 1,-4-2 772,0 3 1,-3 0-8,3 0 0,0 0 146,3 0 0,1 0-361,0 4 0,-4 1-268,0-1 0,-5 1-889,1 2 1,-6 2 167,-1 1 898,-6-1 0,9 8 0,-5-4 0</inkml:trace>
  <inkml:trace contextRef="#ctx0" brushRef="#br0" timeOffset="78">24406 12757 7951,'2'-8'960,"1"1"0,0 4 172,5 0-373,-1 1 0,3 4-260,-2 1 0,1 4 116,-5 4 1,5 7-153,-2 5 0,0 3-179,0 5 1,1 2-99,3-3 0,1 3-58,-1 2 1,-3-1-268,-1 0 0,1-1 174,3-3 0,2 0-622,2-4 1,-2-3 297,2 0 1,-2-1-426,-2-7 0,3-4 157,-2-3 1,2-4-570,-7 3-231,-2-4 414,0 2 0,-5-6 108,0-3 0,-1-3 835,-3-4 0,-7-5 0,-7-2 0</inkml:trace>
  <inkml:trace contextRef="#ctx0" brushRef="#br0" timeOffset="79">24658 12803 7798,'0'-23'0,"0"1"348,0 3 1,0-1 1251,0 5-1113,5 5 1,-4 3 263,3 4 0,-4 3-201,-4 0 0,-7 12-181,-8 15 1,-3 5-351,-1 13 1,0-2 79,0 7 0,2-1-611,2-3 1,-1 1-50,4-9 0,2 3-541,7-7 0,-2 3 347,5-7 1,-1-3-350,1-4 0,3-2 264,-3-5 840,8-1 0,2-4 0,6 1 0</inkml:trace>
  <inkml:trace contextRef="#ctx0" brushRef="#br0" timeOffset="80">24692 13214 7818,'1'-8'1562,"3"1"1,2 0-587,6 0-634,-1 2 0,-3 1 466,-1 0-535,-4 0 1,2 6-170,-5 1 0,0 4 67,0 4 1,1 2-133,3 2 1,-3-2-20,3 2 1,-3 1-104,-1 0 0,0 3-186,0-4 0,0 0-230,0-3 0,0-1-121,0 0 0,0-3 278,0 0 0,2-6 13,2 2 0,-2-3-115,6-1 386,-6 0 1,8 0-41,-2 0 1,-2 0 193,2 0 0,-4-4-38,3 1 1,-3-5 471,4 4 117,-6 0-445,8-1 1,-7 4 64,5-3 0,-6 8-112,2 4 0,1 2 39,-1 1 0,1 1-45,-1-1 1,-2 1 1,6-1 1,-4 3-8,3-3 0,-4 3 179,1-6 12,2 2-14,-5 1 117,4-4-438,-5-2 0,5-10 0,2-2 0</inkml:trace>
  <inkml:trace contextRef="#ctx0" brushRef="#br0" timeOffset="81">24977 12597 7926,'0'-23'0,"6"6"0,0 0 522,5 6 1,4-1-80,1 1 1,-1-1-44,-4 1 1,-3 1-87,0 2 1,-5-2 53,5 2 0,-2 2 160,2-1 0,-2 4 308,-2-1-410,-3 3-207,4 1 0,-3 1-172,2 3 1,-3 2 8,3 6 1,-3 8-34,-1 3 1,0 11 157,0 0 0,-4 12-160,0 0 1,0 6-281,4-3 1,0 6 309,0-2 1,0-2-172,0-2 1,9 2 24,3-1 1,2-1 13,-3-3 0,1-4 96,-1 0 1,0-2 178,1 2 0,-1-3-74,1-4 1,-2-5 149,-3 1 1,2-6-132,-5 2 0,4-3-9,-4-1 0,-1-2-56,-3-2 1,4-2 293,0-6 0,0 1-327,-4-1 0,-5-1 201,-3-2 1,-2 1-110,-1-6 1,-6 5-282,-2-4 0,-4 0 85,-3-4 0,-4 0-403,-4 0 1,0 0 247,0 0 0,-1-2-3326,1-1 3544,5-4 0,1-9 0,5-2 0</inkml:trace>
  <inkml:trace contextRef="#ctx0" brushRef="#br0" timeOffset="82">9331 15076 8711,'11'0'1034,"1"0"0,-1 0-580,1 0 1,4 0-185,3 0 0,3 0-59,0 0 1,1 0-122,0 0 0,4 0 92,-1 0 0,5 0-135,-4 0 0,0-4 94,0 0 1,-3 0-293,3 4 0,-7 0-150,-1 0 1,-5-4-229,1 1 0,-6-1-638,-1 4 99,-6 0 0,4 1 1068,-6 3 0,0 2 0,0 6 0</inkml:trace>
  <inkml:trace contextRef="#ctx0" brushRef="#br0" timeOffset="83">9559 15258 7899,'-18'12'688,"2"-5"-516,5 1 0,3-4 497,0 3-235,6-4 1,-2 3 182,8-2 0,2-3-71,6 3 1,4-3 132,3-1 0,8 0-14,3 0 0,1 0-263,3 0 0,-4 0-471,5 0 1,-1-1-371,-4-3 0,2 3-446,-1-3 0,-4-1 645,-4 1 240,0 1 0,0-3 0,0 0 0</inkml:trace>
  <inkml:trace contextRef="#ctx0" brushRef="#br0" timeOffset="84">10724 14607 7849,'-5'-11'0,"4"-1"317,-4 1 176,5 0 1,1 0 192,3 4-347,-3 2-198,4 5 1,-1 1 108,0 3 1,3 3-107,-3 9 0,5-2 73,-1 5 1,-2 0-91,2 4 0,-5-1-104,5 1 0,-4 0-84,4 0 1,-6 0-112,2 0 0,1-4-364,-1 0 0,0-4 32,-4 4 0,3-5-1145,1 1 1649,0-2 0,-4-2 0,0 1 0</inkml:trace>
  <inkml:trace contextRef="#ctx0" brushRef="#br0" timeOffset="85">10576 15076 9003,'6'-7'661,"5"3"1,2 3-454,6 1 1,-2-4 300,6 1 1,-3-1-61,7 4 0,-3 0-40,-2 0 1,6-2-184,3-1 0,2 1-51,1-1 1,0 1-39,1 2 1,-5 0-127,1 0 0,-2 0-340,1 0 1,-2 0 234,-5 0 0,-5 0-1670,-3 0 945,-2 0 1,-6 0-1307,1 0 1348,-6 0 777,3 0 0,-10 5 0,-1 2 0</inkml:trace>
  <inkml:trace contextRef="#ctx0" brushRef="#br0" timeOffset="86">10816 15235 7821,'-7'0'1209,"2"6"0,5-4-590,0 6 0,4-1-215,0 5 0,3 3-137,-3 0 0,0 9-6,-4-1 1,4 2-40,0-2 0,1 4-207,-2 0 0,-1-1-70,2-3 0,-3 0-53,-1 0 1,4-2 45,-1-2 1,1 2-129,-4-6 0,0-4 76,0-3 0,2-4-100,1 3 151,-1-4 0,3 1 31,-5-8 1,1 0-80,3-7 1,-2 1 57,6-9 1,0 3-78,3-3 1,-3 0 97,-1-4 0,1 1-13,3-1 0,1 0 24,-1 0 0,-3 5 2,-1 3 1,-3 4 133,4 3-114,-6-2 0,5 9 275,-4-3 1,-1 4 13,1 4 1,0 2 7,1 5 0,-2 1-125,6-1 1,-4 6 61,3 2 1,-3 2-101,4 2 1,-1-1-62,5-3 1,-2 2-256,-2-2 1,2 2 70,-3-2-158,4 2 1,-4-8-489,1 2-475,-6-7-77,3 2 288,-5-9 0,0 3 1020,0-8 0,-5 3 0,-1-4 0</inkml:trace>
  <inkml:trace contextRef="#ctx0" brushRef="#br0" timeOffset="87">11192 15224 7806,'-7'-8'0,"-1"1"-461,6-1 0,-3 1 576,5-1 475,0 5 1,0-3 105,0 2-454,5 3 0,2-4-36,9 5 1,-4-4 1,3 0 1,2 0-134,-2 4 0,2 0 7,-2 0 0,-2 0-105,2 0 1,-3 4-14,0 0 1,-6 5-217,-2-1 0,-3 2 128,-1 1 1,0 2-3,0 2 1,-5-2-66,-2 2 1,-5 2-79,-3-2 0,2 4 84,-2-4 0,4 0 70,3-3 1,-2-1 141,2 0 1,3-3-28,1 0 102,3-6-119,1 8 1,6-8 14,6 1 1,-1-1-140,5-2 0,1 0 114,2 0 1,2-4-427,-2 0 0,2-1 148,-2 1 0,-1 3 305,1-3 0,-5-7 0,3-2 0</inkml:trace>
  <inkml:trace contextRef="#ctx0" brushRef="#br0" timeOffset="88">11969 14642 7845,'0'-7'-508,"0"-3"588,0 9 270,0-4 186,0 5-85,0 5 0,-1 2-50,-3 9 1,-1 1-141,-3 6 0,-2 5 38,3 3 1,-4 3-88,0 4 0,0 3-2,-1 4 0,1 5-157,-1-1 1,1 2-10,-1-2 0,5-5 43,-1 1 1,6-5-176,-2 2 1,4-11-154,4 0 0,6-6 140,5-2 0,5 0-43,-1 0 1,3-4 80,1 0 1,0-5-41,-1 1 1,0-2 38,-3-2 1,-2 0 45,-6 1 0,0-6-181,1-2 1,-5 1-252,1-1 0,-4 0-456,4-4 0,-5 0-175,5 0 468,-6 0 613,9 0 0,-5 0 0,5 0 0</inkml:trace>
  <inkml:trace contextRef="#ctx0" brushRef="#br0" timeOffset="89">12426 15121 7795,'-5'-11'-245,"-2"-6"0,1 5 98,2-4 1,3 0 86,1 1 0,0-1 30,0 5 618,-5 0 1,-1 0 202,-6 4-462,1 2 0,-4 5-104,-1 0 1,1 6-40,4 6 0,-2 4-96,-2 7 1,2 1 122,-2 3 0,3 1-185,5 2 0,-3 2 55,2-6 1,3 5-201,1-5 1,3 0-53,1-7 1,0-1-68,0-3 0,5-4 85,3 1 0,2-2-46,1-6 0,1-1-30,-1-3 1,6-1 81,2-3 1,-3-2 132,-1-5 1,-1-5-86,1 1 1,-6-5 94,3 1 0,-5 1-48,1-1 1,-3 0 21,-5-4 0,0 0 33,0 0 1,-4 4 4,0 0 0,-4 4 6,0-4 1,-1 5-57,1-1 0,2 6 539,2 1-134,3 6 207,-9-3-132,9 5-246,-4 0-37,15 0 0,2 0 90,11 0 0,0 0-213,0 0 0,0 0 88,0 0 0,-1-1-81,1-3 0,0 1 52,0-4 0,-1 0-198,-3 0 1,-3-2-594,-5 5 27,1-5 0,-2 7-588,-2-6-524,-3 5 1783,-10-2 0,-2 0 0,-4-1 0</inkml:trace>
  <inkml:trace contextRef="#ctx0" brushRef="#br0" timeOffset="90">12860 14664 7848,'-12'-5'-175,"6"-1"175,2-5 0,4 0-486,4 4 0,1-3 98,3 2 0,1 2 963,-5-2 1,3 4-231,-3-3 0,1 4 628,-1-1-654,-3 3 1,5 1-38,-2 0-60,-2 0-193,8 0 1,-9 1-93,3 3 1,-3 2 147,-1 6 1,0-1-192,0 1 0,0-1-35,0 1 1,0 3-3,0 0 0,-4 2 115,0-2 1,1-3 3,3 4 0,-4 0 4,0-1 0,-4 4 2,5-3 0,-9-1 115,5-4 1,-5 1-103,8-1 1,-3 1 124,3-1 1,-1-1-61,1-2 0,3 2-56,-3-3 1,4-1 51,4-3 0,0 2-6,7-1 0,-2 0 34,6-4 1,-1 0 88,1 0 1,3 0-143,5 0 0,-4 0 33,0 0 1,-5-4-771,1 0 0,-2 1 101,-2 3 605,-4 0 0,3-5 0,-4-2 0</inkml:trace>
  <inkml:trace contextRef="#ctx0" brushRef="#br0" timeOffset="91">13408 14859 8257,'1'-7'1577,"3"3"-1058,-3 8 1,6 4-123,-3 7 0,-3 3 21,3 5 1,1 1-57,-1 2 1,-1 0-134,-3 4 1,4-4-178,0 0 0,0 1-70,-4-4 0,0 2-195,0-6 0,0-2-531,0-2-1185,0-2 1277,0-7 652,0-1 0,0 0 0,0 1 0</inkml:trace>
  <inkml:trace contextRef="#ctx0" brushRef="#br0" timeOffset="92">13260 15133 7832,'0'-7'1294,"0"-3"0,5 5-1267,2-3 1,5 3 291,3 5 0,-1-3 256,5-1 1,0 0-307,4 4 0,1-4-113,3 0 1,-2 1-673,5 3 1,-4-2 351,0-2 1,-1 3-2146,-3-3 2309,-4 3 0,4 1 0,-4 0 0</inkml:trace>
  <inkml:trace contextRef="#ctx0" brushRef="#br0" timeOffset="93">13819 15155 7822,'5'-6'965,"3"2"0,2-1 51,2 1-815,-6 1 1,0 3-329,-2 0 1,-3-2-424,3-1-820,-3 1 519,-1-3 585,0 5 1,0 5 0,0 2-1</inkml:trace>
  <inkml:trace contextRef="#ctx0" brushRef="#br0" timeOffset="94">14059 15133 8000,'12'0'543,"-1"0"-798,0-5 14,1 3 1,-5-3-98,1 5-406,-5 0 85,2 0 659,-5 0 0,5 5 0,1 2 0</inkml:trace>
  <inkml:trace contextRef="#ctx0" brushRef="#br0" timeOffset="95">14333 15144 8962,'0'6'1401,"0"-1"-2767,-5-5 1366,4 0 0,1 6 0,6 0 0</inkml:trace>
  <inkml:trace contextRef="#ctx0" brushRef="#br0" timeOffset="96">14744 14836 7878,'0'-12'0,"0"1"398,0-1 0,4 5 27,0-1 1,1 2 553,-1-2-284,-3 3-322,4 5 1,-5 5 21,0 3 1,0 8-94,0 7 0,-4 1-203,1 7 0,-3-1 115,3 4 1,1-1-231,-1-2 1,1 1-216,2-6 1,0 3-265,0-6 1,0 1-58,0-8 0,2-1-589,1-4 0,0-1 1141,5-2 0,-1-3 0,5-5 0</inkml:trace>
  <inkml:trace contextRef="#ctx0" brushRef="#br0" timeOffset="97">14504 15030 7820,'-6'0'315,"2"-1"40,8-3 0,4 3-153,7-3 1,4-1 30,8 1 0,2-1-162,5 1 1,4 1-18,0-4 0,5 3-96,-1-4 0,-2 6 101,-2-2 0,1-1-795,-1 1 1,-4 0 735,-3 4 0,-6-5 0,3-1 0</inkml:trace>
  <inkml:trace contextRef="#ctx0" brushRef="#br0" timeOffset="98">15315 14893 7865,'2'-8'405,"1"1"1,0 4-195,5-1 1,-6 2 1315,2-2-950,-3 3 1,-1-3-35,0 8 1,-5 2-205,-2 5 1,-5 6-120,-3 2 1,-2 0-95,-2 4 1,-1-3-151,5 7 0,0-2-148,3 2 1,1-3 191,-1 3 1,6-3-470,2-2 1,3 0 121,1-3 1,4 1-7,0-4 0,8-2 63,0-7 0,3-2-87,0-5 1,3 0 185,5 0 1,0-5-15,-1-2 1,-3-7 51,0-2 1,-5 0-33,2 1 0,-5-2-1,-3-2 0,-3-2 82,-5 2 1,0-2-2,0 2 0,0-2 0,0 2 0,-5-3 96,-3-1 0,-2 2-72,-2 2 0,0 2 137,-3 6 0,4 0 685,-4 4-338,10 2 332,-10 0-533,14 3 0,-3-3-93,8 5 1,3 4 45,8 0 1,2 0 2,2-4 1,3 0-133,-3 0 0,2 0 36,2 0 0,0 0-119,0 0 0,-2 0 38,-2 0 1,0-1-383,-7-3 1,4 1-193,-8-4 0,1 3-1521,-5-4 2094,-3 6 0,4-9 0,-5 5 0</inkml:trace>
  <inkml:trace contextRef="#ctx0" brushRef="#br0" timeOffset="99">15612 14642 7803,'0'-12'-293,"0"1"0,2-1 203,1 1 1,4 3-66,4 1 0,1 3 840,-1-4-442,0 6 0,1-7 326,-1 5 0,1 0-160,-1 4 0,-3 0 40,-1 0 0,1 0-145,3 0 0,1 4-96,-1 0 0,-4 1 3,-4-1 0,0 2-1,1 5 1,-3 1-699,3-1 0,-8 2 308,-4 2 0,-2 2-100,-1 2 0,-4 1 139,-1-5 1,1 4-305,4-3 1,-1 3 179,1-4 0,-1 0 109,1-4 0,5 1 196,2-1 1,3-3 273,1 0 0,1-5 92,3 5 1,-1-6-196,9 2 0,-3-2 3,6-2 1,1 0 4,0 0 1,4-2-397,-1-2 1,1 3-132,-1-3 1,2-1-241,-6 2 0,0-5 185,-3 4 363,-1-5 0,0 8 0,1-4 0</inkml:trace>
  <inkml:trace contextRef="#ctx0" brushRef="#br0" timeOffset="100">15898 14447 7869,'-8'-1'287,"1"-3"591,4 3-237,-2-4-366,10 5 0,-2 0 196,4 0 0,-3 0-90,4 0 0,-1 1 251,5 3 1,-1 1-217,1 3 1,-1 2 72,0-2 0,1 2-50,-1 1 0,2 0-28,2 1 1,-2 3-161,2 0 1,-2 6-41,-2-2 1,4 6-51,1 2 1,-1 4 13,-4 0 0,4 6-137,1 1 1,-5 4 111,-3-4 1,-2 5-375,2-1 0,-3 2-26,-5 2 1,-1-2-163,-3-2 0,-3 3-43,-4-4 0,-4 0-244,-1 1 1,-4-7 119,1 0 1,-2-2 578,-2-7 0,-10 6 0,-3-3 0</inkml:trace>
  <inkml:trace contextRef="#ctx0" brushRef="#br0" timeOffset="101">12506 15589 7875,'-5'-6'0,"4"-4"0,-5 7 255,6-4 174,0 4-66,0-7 59,0 9 5,0-4-38,0 5-227,6 0 0,-4 0-97,6 0 1,1 0 116,6 0 1,-1 0-148,5 0 1,-4 0 57,4 0 1,0 0-82,4 0 0,5 0 62,2 0 0,1 0-117,3 0 1,-1 0 109,9 0 0,4 0-94,3 0 1,6 0-318,-2 0 0,7 0 282,0 0 1,-25-2 0,0 0-185,-1 0 1,1 0 0,2-2 0,1-1 233,-2 1 1,0 1 0,2 0 0,-1-1-6,-3 0 0,0 1 1,2 1-1,-1 0-1,-2-2 0,-1 0 0,1 3 1,0 0-8,0-1 0,-1 0 0,29 1-166,-8 1 0,-2 0 190,-5 0 1,-6 0 231,-2 0 0,0 0-70,-3 0 0,1 5 252,-5 2 1,2-2-352,1-1 1,-4 1 321,1-1 1,-6 1-385,2-1 0,-4-1 71,-4 4 1,-3-3-199,-4 4 1,-2-5-162,-2 5 184,2 0 1,-8 2 28,6-3 1,-4 0 74,3-3 0,-3-3-1,4 3 0,-1-3 16,5-1 0,3-1-7,0-3 0,5 1 90,-1-4 1,7 3-83,1-4 0,3 6 9,-3-2 0,4-1-145,0 1 0,1 0 76,-2 4 1,7 0-47,-3 0 1,4-1 73,0-3 0,-2 3-11,2-3 1,2-1 31,2 1 1,-2 0-3,-2 4 0,-3-1 38,-1-3 1,1 3 146,-1-3 0,-1-1 16,-3 1 0,2-5-94,-5 2 1,-2 0-24,-6 0 0,-2 1-50,-6-2-5,-4 3 1,-4 4-162,-6-3 1,-9 3-294,-7-3 1,-6 4-135,-2 4 0,-1-2 556,1 6 0,-2-1 0,-5 5 0</inkml:trace>
  <inkml:trace contextRef="#ctx0" brushRef="#br0" timeOffset="102">13785 15852 7938,'-6'-5'469,"1"-1"-153,5-6 0,0 5 249,0-1 1,0 4 231,0-3-169,0-1 123,0 2-207,0-4-393,5 8 1,-4-2 68,3 8 1,-3 3-125,-1 4 1,4 2-2,0 2 1,-1-1-147,-3 5 1,-1 0-10,-3 4 1,3-4-93,-3 0 0,3-4 50,1 4 1,0-5-47,0 1 0,0-6-288,0-1 118,0-6 191,0 3 118,5-5 1,0-1 115,3-3 0,2-2-102,-2-5 0,-1-5 100,5 1 0,-4-1-82,8 0 0,-4 0 20,0-3 0,3-1 5,0 4 1,0 1 6,-3 4 0,-1-1-19,1 1 0,-1 5 63,1 2 0,-1 2 123,0 2 0,-3 6-78,0 1 0,-5 3 91,5 2 1,-4 3-61,3 0 0,0 5-48,0 0 0,4 0-96,-4-1 1,2 2 63,-1-2 0,2-1-588,-3 1 1,0-5-846,0 1 212,1-2 0,3-3 1126,1-2 0,-1-3 0,1-5 0</inkml:trace>
  <inkml:trace contextRef="#ctx0" brushRef="#br0" timeOffset="103">16857 14870 7980,'12'-5'942,"-1"-3"0,6 2-550,2-2 0,-2 5-91,2-5 1,-3 4 114,3-4 1,-5 6-62,1-2 1,3 3 61,1 1 0,-2 0-206,2 0 0,-3 0 41,3 0 1,0 0-216,4 0 1,-4 0 124,0 0 0,-4 0-361,4 0 1,-1-1-161,1-3 0,-3 3-340,-4-3 1,-1 2 154,0 2 1,-3 0-1294,0 0-298,-6-5 2135,3 4 0,0-4 0,2 5 0</inkml:trace>
  <inkml:trace contextRef="#ctx0" brushRef="#br0" timeOffset="104">17017 15053 7914,'-6'0'2016,"1"0"-1836,10 5 0,1-4 14,6 3 0,-5-3 266,1-1 0,1 0-78,6 0 0,-2 0 41,2 0 0,3-1-92,1-3 1,2 3 48,2-3 0,4 3-99,-1 1 1,5 0 86,-5 0 0,1 0-352,-4 0 0,0 0 86,0 0 1,-1 0-616,1 0 1,-4 0 335,0 0 0,-1-4-1311,1 0 0,1-1 80,-4 1 1408,-1 3 0,-4-14 0,1 2 0</inkml:trace>
  <inkml:trace contextRef="#ctx0" brushRef="#br0" timeOffset="105">18742 14710 7754,'0'-11'33,"0"4"1,0 1 151,0 2 1,0 2 41,0-6 0,0 4 25,0-3 1,0 3 484,0-4-479,0 6 0,0-9 268,0 4-35,0 2-246,-5-5 1,-1 7 138,-1-5-289,-3 6 0,3-3-52,-4 5 1,0 0 77,-1 0 1,1 0-93,-1 0 0,1 0 11,-1 0 1,-3 4-44,0-1 0,-4 6 0,4-1 1,-4 3 42,3 5 0,-3-2-22,4 5 0,-4 0-92,4 3 0,0 1-22,3 0 0,2 0-51,3 0 0,1 0-214,6 0 1,0-1 149,0 1 0,6-4-81,1 0 0,5-5 110,3 1 0,1-2 200,3-1 0,3-2-86,-3-3 0,2 2 60,2-5 0,0 0 20,0-4 0,0 0 203,0 0 0,-4-1 5,0-3 1,-4-3-122,4-4 0,-5 0-104,1-1 1,-2-1-18,-2-2 0,-1 1-125,-2-5 1,-2 4 62,-2-4 1,-2 0 6,1-4 0,-1 0-58,-2 0 0,-4 4 18,0 0 0,-5 4 156,1-4 1,-2 5-112,-1-1 1,3-2 206,1 2 1,-1 1-53,-3 7 0,3-4-87,0 4 0,6 1 212,-2-2 0,2 2 207,-2-2 1,2 2 90,-1 2-336,1 3 0,2-6 170,0 3-197,0 3 0,2-4-135,1 5 1,0 0-5,5 0 1,-1 0-93,5 0 0,0 0 173,4 0 0,-2 4-9,5 0 1,0-1 92,3-3 1,1 0-73,0 0 0,4 0 128,-1 0 0,0 0-69,-7 0 1,1 0-157,-5 0 1,1 0-63,-5 0-89,0 0 0,-3 0 71,0 0 1,-6-1-359,2-3 113,-3 3 0,-2-4 12,-3 5 313,-2 0 0,-6 0 0,1 0 0</inkml:trace>
  <inkml:trace contextRef="#ctx0" brushRef="#br0" timeOffset="106">19027 14573 7754,'-6'5'0,"-4"1"0,8 1 0,-3-2 0</inkml:trace>
  <inkml:trace contextRef="#ctx0" brushRef="#br0" timeOffset="107">19290 14356 7764,'0'-6'-1700,"0"-4"1755,0 3 121,0-4 1490,0-1-1227,5 1 1,-3 1 90,6 2 1,-2 2-115,2 2 0,2 3-277,-2-3 1,2 3 17,1 1 0,-2-4 25,3 0 0,-7 0-63,6 4 1,-2 2-127,2 1 1,-3 4-157,0 4 1,-4 1 112,3-1 0,-4 2-237,0 2 1,-3 1 142,-3 3 0,0 3-130,-4-3 0,-5 1 33,-3-1 1,-2 3 24,2-3 1,2-3 47,-2 0 0,3-2-96,0 1 1,2-6-26,2 2-7,-2-2 403,9 2-150,-4-4 259,5-2 1,1-5-18,3 0 1,2 0 76,6 0 0,-1 0-92,1 0 1,3 0 5,0 0 1,4 0-8,-4 0 1,4 0 80,-3 0 0,4 0-92,-1 0 1,-3 0-14,0 0 0,-4 0-594,0 0 1,-5 0 41,1 0-1704,-6 0 2097,4 0 0,-1 0 0,1 0 0</inkml:trace>
  <inkml:trace contextRef="#ctx0" brushRef="#br0" timeOffset="108">20158 14208 7781,'0'-7'969,"0"-3"-621,0 9 0,-1-8 154,-3 5 408,2 0-190,-3 4-113,0 0-312,4 0 0,-5 0-33,2 0 0,1 5-8,-4 3 1,3 3 12,-4 5 0,5-2-110,-5 5 1,0 3-13,-3 5 0,-4 5-96,-1-2 0,-3 3 62,4 2 0,-5-1-88,1 0 1,2 0-14,2 1 1,2 0-117,2 3 0,0-2 15,-1 2 1,1-3-27,-1 0 0,0 0 183,-4 3 1,2-2 23,-5 2 1,4-3 148,-4 0 0,4-2-56,-4-3 0,5 2-137,-1-6 0,2-3 66,2-4 1,3-1-50,0 1 1,2-2-7,-2-6 1,3 0-16,5 1 0,0-5-131,0 1 1,0-4 56,0 4-222,0-6 62,0 3-2451,0-5 0,0-5 1920,0-3 1,0 2-248,0-2 1,0 5-20,0-5 989,0 0 0,0-8 0,0-2 0</inkml:trace>
  <inkml:trace contextRef="#ctx0" brushRef="#br0" timeOffset="109">20055 14756 7675,'0'-12'0,"0"6"0,0-4 911,0 2 24,0 3 16,0 0-187,0 0 142,0 4-518,0 6 0,0 0-133,0 10 1,0-3 54,0 7 1,4 0-82,0 3 0,-1 0-159,-3-3 0,0 3 91,0-3 0,4 2-204,0 2 0,1-4-23,-1 0 0,-3-4-60,3 4 0,-1-6 40,0-1 1,-1-1-83,1-3 92,-1-3 73,-2 5 212,0-9 295,0 4-493,0-15 0,0 2 2,0-7 1,0-1-105,0 0 1,4-3 84,-1 4 1,2-4-15,-1 4 0,1-5 32,3 1 1,2-2-84,-2 2 0,3-2 46,4 2 0,-2 1 121,2-1 1,2 4-27,-2-4 1,1 5 131,0-2 0,-4 4-68,4 0 1,-4 1 91,0-1 0,0 6-145,4 2 12,-4 3 1,5 1-128,-6 0 56,1 0 0,-5 5-138,1 3 1,-6 6 96,2 1 0,1 4-4,-1-4 1,0 9 70,-4-1 0,0 2-30,0-2 0,0 0-111,0 0 1,4 0 108,0 0 1,-1-1-119,-3 1 0,0-1 28,0-3 0,4 1 17,0-5 1,1 1 40,-1-5 4,-3 1-1336,9-1 590,-8-5-2393,3-1 3151,-5-5 0,0-5 0,0-1 0</inkml:trace>
  <inkml:trace contextRef="#ctx0" brushRef="#br0" timeOffset="110">20934 14836 7798,'-11'0'147,"0"-5"0,-1 0 682,1-3-535,-1-2 1,2 7-19,3-4 734,1 4-274,6-7-659,6 9 0,5-8 92,8 5 1,3 0 23,0 4 1,3 0-122,1 0 1,3 0 85,6 0 1,-2 4-153,-3 0 1,7 1 71,-3-1 0,4-3 57,0 3 1,-2-3-36,2-1 0,1 0-15,-1 0 1,5 0-89,-1 0 1,-2-1-176,-2-3 0,-1-1-20,1-3 1,-8-2-145,1 2 1,-7 2-264,-5-1 0,-3 3-38,-4-4 169,-6 6 0,-1-5-23,-5 3 1,-5 3 37,-3-3 0,-6 3 258,-1 1 1,0 0 155,3 0 0,-3 0 12,0 0 1,0 0-74,3 0 479,-4 0-300,-2 0 1,0 0 326,3 0 0,6-4 165,2 0 87,4 1-44,-2 3 210,5 0-459,5-5 1,5 3-72,5-2 0,6 3-174,-2 1 0,6 0 103,2 0 1,-1 0-252,-3 0 1,3 1 9,-3 3 0,1-1-38,-9 4 12,5 1 0,-11 3-187,2 1 0,-7-4-27,0-1 1,-4 1 109,-4 3 0,-3 1 84,-9-1 1,-1-1 1,-6-2 1,0 1-188,0-6 1,5 5-129,3-4 1,-1 1-150,0-1 0,1-3-3,4 3 535,4-3 0,-8-1 0,3 0 0</inkml:trace>
  <inkml:trace contextRef="#ctx0" brushRef="#br0" timeOffset="111">22111 14630 7807,'-7'-5'497,"-1"3"739,4-6-784,0 5-533,4-2 199,0 10 1,-4 2 94,0 4 1,-3 6 17,3 2 1,-5 3-62,1 5 0,3 1-104,2 3 0,-3 2 7,3-3 1,-1-1-71,4 2 0,1-6 44,3 2 0,6-7-151,5-1 1,6-5 145,-2 1 0,3-7-114,5-4 0,-1-3 100,4-1 1,0-1-7,5-3 0,-1-6 185,0-6 1,-5-4-67,-2 1 1,-4-3-43,-4 0 0,-6-5-68,-6 0 1,-4-4 12,1 0 1,-8-1-54,-4 2 1,-11-3-164,-4 3 0,-7-2-279,-1 1 1,-2 9 193,-1 6 0,-3 5-163,3 3 1,-1 3 47,8 5 0,1 1-108,7 3 0,4 4 480,8 7 0,2 3 0,5 5 0</inkml:trace>
  <inkml:trace contextRef="#ctx0" brushRef="#br0" timeOffset="112">22956 14973 7918,'8'0'584,"-1"0"149,-4 0-276,7-5 1,-8 0-113,6-3 1,-5 2 276,0 2-402,-1-3 0,-2-4 26,0 0 0,3-5-37,1 1 0,0-1 2,-4 0 0,0 0 0,0-3 0,1-6-2,3 2 0,-1-4-118,4 0 0,0 2 80,0-5 1,2 4-166,-5 0 0,5-2-25,-2 1 1,0 2-45,0 6 0,0 2 83,0 6 0,2-1 42,-5 1 124,5 4-72,-8 2-173,9 5 1,-7 7 43,4 4 1,0 6 21,0 5 1,4 3 0,-4 1 1,3 3-4,2 6 0,-1-1 1,1 0 0,3 4-9,0 0 0,4-3-117,-4-5 1,4-3 80,-3 3 0,-1-6-328,-4-1 0,1-1 127,-1-7 0,-1 0-1147,-2-3-56,-3-6-530,0 4 1973,-4-9 0,-6-1 0,-7-6 0</inkml:trace>
  <inkml:trace contextRef="#ctx0" brushRef="#br0" timeOffset="113">22990 14847 7828,'-6'-5'1159,"2"0"-1637,8-3 1,3 2 62,9 2 0,-1 3 645,8-3 1,-3-1-293,7 1 0,-3 0-396,-1 4 0,1-3 458,2-1 0,4 0 0,4 4 0</inkml:trace>
  <inkml:trace contextRef="#ctx0" brushRef="#br0" timeOffset="114">23573 14630 7828,'0'-11'384,"0"-1"-320,0 1 0,0-1 107,0 1 0,0 3 139,0 1 0,-2 0 268,-1 0 0,0-2-275,-5 5 1,1 0-105,-5 4 1,-3 0-190,0 0 1,-2 0 109,2 0 1,3 2-61,-4 1 0,4 0 118,0 5 0,1-1-231,-1 5 1,5-1 4,-1 0 0,6-3 11,-2 0 0,3-1 31,1 5 1,0-1-117,0 1 1,1-1 64,3 0 0,-2 1 29,6-1 0,1 1 21,6-1 0,-2 0 2,2 1 0,1 3 148,-1 0 0,5 1-39,-5-5 1,0 0 39,-4 1 0,-3 3-111,0 0 1,-6 1 9,2-5 0,-4 4-29,-4 0 0,-3 4-147,-9-3 0,-1-1-111,-6-4 0,0 1 74,0-1 0,1 1-316,3-1 1,3-5-508,5-2-199,-1 3 1192,1-6 0,4 4 0,2-5 0</inkml:trace>
  <inkml:trace contextRef="#ctx0" brushRef="#br0" timeOffset="115">23344 15030 7828,'12'-12'0</inkml:trace>
  <inkml:trace contextRef="#ctx0" brushRef="#br0" timeOffset="116">23801 14721 7754,'0'-17'382,"0"4"-57,0 5 1,1 6 66,3-2 1,-1 2-40,4-2 418,-4 2 1,3-1-308,-2 6 1,-1 4-58,4 4 0,-4 2-160,0 2 0,-1 3-145,-2 5 0,1-4 10,3 0 1,-3-1-111,3 1 0,-3-2-122,-1-1 1,0-4 79,0 4 0,0-8 6,0 0 1,0-4-76,0 3-228,0-4 232,0 2 0,1-6-96,3-3 0,-2-2 61,1-6 0,2 1-104,-1-1 1,4 0 108,-4-4 0,5 3 42,-2-7 1,-1 5 64,2-4 1,0 1-71,3-1 0,-1-1 184,-2 5 1,2 0 83,-2 3 0,-2 5 294,2-1-182,-1 5 0,5-2-80,-1 5 0,-3 5-204,-1 3 1,1 2 93,3 2 1,1 0-137,-1 4 1,-1-2 70,-2 5 1,1 0-66,-5 3 1,3 0-89,-3-3 0,0-1-201,-4-3 1,0-6-515,0 2-448,0-2-570,0 3 1859,0-6 0,5 4 0,1-4 0</inkml:trace>
  <inkml:trace contextRef="#ctx0" brushRef="#br0" timeOffset="117">24235 14744 7758,'0'-6'-314,"5"-4"0,-2 9 1574,4-3-307,-4-3-319,7 6-634,-4-9 0,11 9 0,1-4 0</inkml:trace>
  <inkml:trace contextRef="#ctx0" brushRef="#br0" timeOffset="118">24601 14676 7758,'0'-7'623,"-2"2"-558,-2 5-401,-2-5 0,-5 3 69,-1-6 1,1 6-130,-1-2 65,1-3 204,0 1 480,-1-5-369,6-1 1063,1 1-99,5-1 287,0 6-804,0-4 1,1 9 129,3-3 0,2 3-151,6 1 0,-5 0-189,1 0 1,3 0-80,4 0 0,2 1 92,-2 3 1,-2-3-227,2 3-67,-2 2 1,-3-3-208,-2 4 126,-3-4 1,-5 7-98,0-2 0,-9-2 92,-3 2 1,-7-5-25,0 5 1,-2 0 15,-2 3 0,4-1 81,0-2 1,5 2-285,-1-3 0,6 0 86,1 0 0,6-3-1113,-2 4 239,2-6 539,2 3 1,2-5-24,2 0 628,-3-5 0,9-1 0,-4-5 0</inkml:trace>
  <inkml:trace contextRef="#ctx0" brushRef="#br0" timeOffset="119">24258 14699 7789,'-12'0'0,"5"-2"0,-1-1 0,4 1 0,-3-2 0,4 3 0,-3 1 0,2 0 0,3-1 0,-3-3 0,3 3 0,1-4 6261,0 5-5847,5 0 1,1 0-170,6 0 0,-1 0-34,0 0 1,6 0-52,2 0 0,3-4 48,0 0 1,3-1-213,1 1 0,0 2 73,4-6 0,-5 4-243,2-3 1,-3 4-44,-1-1 0,-5 3-548,-3 1-118,-7 0-531,-3 0 448,-5 0 330,0 5 0,-4-2-1139,0 4 1775,0-4 0,-1 7 0,-1-4 0</inkml:trace>
  <inkml:trace contextRef="#ctx0" brushRef="#br0" timeOffset="120">24749 14642 7824,'-11'0'858,"-1"-6"-570,6 0-57,1 0 163,5 1 115,0 5 1,5 0-133,2 0 0,0 0 107,0 0 1,1 5-240,3 2 1,1 0-92,-1 0 1,1 0-86,-1 0 1,1 3 145,-1-2 0,4-2-334,0 2 1,4-2 84,-3 2 0,4 1-53,-1-5 0,-1 1-3,1-1 0,0-3-46,4 3 1,0 1 35,-1-1 1,0-1-50,-3-3 0,1 0 77,-4 0 1,3 0 30,-4 0 0,-4-1 40,-3-3 0,-6 2-10,2-6 1,-3 4 6,-1-3 1,0-1 12,0-3 0,-1-1 5,-3 1 1,2-1 5,-6 1 1,6 0-2,-2-1 0,1 1 20,0-1 0,1 1-33,-2-1 1,-1 5 6,2-1 0,-3 6 115,3-2 0,0 3 194,-4 1 1,-1 0-178,-4 0 0,0 5-35,-3 2 0,2 3-3,-2 2 0,-2 1-15,2 2 0,-4-1-120,4 5 1,-6-4 114,2 4 1,2-4-166,-2 4 1,3-3 121,-3 3 1,1-5 49,-1 1 1,-1-3-81,5 0 0,-5-1 8,1 1 0,-2-1-64,2 1 1,-2-5 80,2 1 0,1-6-17,-1 2 0,9-3 53,-2-1 17,8 0 0,-1-5-465,5-2 1,2-3 372,1-2 0,9-4 0,6-2 0</inkml:trace>
  <inkml:trace contextRef="#ctx0" brushRef="#br0" timeOffset="121">24669 14813 7835,'28'-17'0,"1"0"0</inkml:trace>
  <inkml:trace contextRef="#ctx0" brushRef="#br0" timeOffset="122">1610 17051 7882,'-3'-7'-147,"-1"-1"1341,0 6-302,4-3 29,0-1-265,0 5-329,0-4-99,0 15 1,0-1-15,0 10 1,0 1 153,0 7 0,0 2-92,0 6 1,0 3-235,0 0 1,1 1 82,3-1 0,-1-2-246,4 2 0,-3 1 103,4-1 1,-2 0-276,2-4 0,2 1 108,-3-1 1,2-4-42,-1 1 1,2-7 62,-2-1 1,-3-5 34,-2-7 0,3 0-349,-3 1 66,1-1-124,-4-4 361,0-2 1,-1-5-258,-3 0 0,2-2-88,-6-1 0,5-4-93,0-4 0,-3 3-34,3 1 646,-1-1 0,-1-8 0,-2-2 0</inkml:trace>
  <inkml:trace contextRef="#ctx0" brushRef="#br0" timeOffset="123">1428 17131 7879,'-7'-16'75,"2"3"0,5-3 171,0 4 1,1 1 162,3-1 0,-1 1-47,4 0 1,1-1-43,3 1 0,5-1-69,-1 1 1,5 3 44,-1 1 0,3-1-112,1-3 0,1 4-1,2 3 1,0-1-3,4 2 0,-4-1-149,0 4 0,2 0 96,-1 0 1,-1 0-145,-3 0 1,0 5-113,0 2 0,-5 7 96,-3 2 1,-4 4-12,-3-1 0,-3 6-25,-5 2 1,-1 5-108,-3-2 1,-4 2 92,-7-2 1,-3 2 16,-4-5 0,-3 3 131,-1-3 1,2-4 134,-3-4 1,3-5-26,1 1 1,2-4-18,2-3-201,-3-3 0,9-5 220,-2 0-5,7 0-789,3-5 0,5-1 616,0-6 0,10 1 0,3-1 0</inkml:trace>
  <inkml:trace contextRef="#ctx0" brushRef="#br0" timeOffset="124">2433 16560 7854,'0'-11'0,"0"3"-74,0 1 1,0 3-294,0-4 298,0 6 73,0-9 1285,-5 10-473,3-9-416,-3 9-109,5-4 499,0 5-344,0 5 1,-1-1-61,-3 7 1,2 3-56,-6 9 1,-3 3-274,-5 1 1,-3 10 102,4 1 0,-5 5-300,1 3 0,1 2 169,-1 5 0,5 1-451,-1 7 1,2-2 325,2 2 0,-1-1 20,6-28 1,1 0-1,-5 27 55,2-2 0,3-5 6,5-6 0,1-6 39,3-2 0,2-2 2,6-2 0,0-5 18,4-2 1,-2-3-17,5-1 0,0-2 127,4-1 1,-1 0-170,1-5 0,4 0 320,0-3 1,-5-5-317,-3 1 0,-1-2 10,1 2 1,-2-2-3,-6-2 1,1-3 1,-1 3 1,-3-3-343,-1-1 195,-4 0-1680,2 0 1397,-5 0 1,0-5 0,0-1 0</inkml:trace>
  <inkml:trace contextRef="#ctx0" brushRef="#br0" timeOffset="125">2935 16857 7876,'-4'-7'17,"1"-1"0,-5 4 85,4-3 0,-3 3 161,3-4 1,-1 4 280,1-3-134,3 4 1,-8-3 175,5 2 256,0 3-563,4-4 0,0 10-17,0 2 1,0 5 14,0 3 0,0 4 85,0 8 1,0 3-183,0 8 1,0 3-1,0 5 0,1 4-74,3 4 1,-3-2-25,3 1 0,-3-5-170,-1 2 0,4-5 54,0-3 1,0-2-308,-4-6 1,1-5 73,3-2 0,-3-3-63,3-1 1,1-6-190,-1-1-67,0-4-173,1 0 145,-4-6-750,4-1 696,-5-5 1,0-5 667,0-3 0,0-2 0,0-1 0</inkml:trace>
  <inkml:trace contextRef="#ctx0" brushRef="#br0" timeOffset="126">3232 16983 7832,'0'-18'0,"0"5"0,0 6 412,0 4 1,0-3 1626,0 2-984,0 3-561,0-4 0,4 10-57,0 2 0,6 9-99,1 3 0,2 7-128,6 5 0,-4 6 0,4 1 1,-3 4 25,3-4 1,-2 3-105,2-2 1,3-1-117,-3-4 1,-1 0-552,1 0 0,-1-4 219,1-4 0,1-3-76,-5-4 0,4 1 140,-4-4 1,1-1-232,-5-4 0,-3-4 184,-1-4 1,-3 3-692,4-3-205,-6 1-250,3-4 1445,-10 0 0,-1-5 0,-6-1 0</inkml:trace>
  <inkml:trace contextRef="#ctx0" brushRef="#br0" timeOffset="127">3643 17029 7836,'0'-8'827,"0"0"1,-4 4-62,1-3-52,-1 4-421,-1-2 0,0 12 86,-3 4 0,-3 6-13,-1 5 0,1 10-95,-4 2 0,-3 7-266,-1-3 1,-3 5-104,-1-1 0,4-3-127,0-1 0,2-3 28,-3-5 0,3 1-320,2-9 1,6 3-71,-3-10-127,3 0-658,-2-4 897,5-4 0,0-3-600,6-8 1075,0-3 0,0-9 0,0-2 0</inkml:trace>
  <inkml:trace contextRef="#ctx0" brushRef="#br0" timeOffset="128">3266 16812 7841,'-11'-12'0,"3"4"1558,1 1-592,4-1-497,-2-3-195,5 4 0,5-1 16,3 4 1,6 0-22,1 4 1,7 0 71,0 0 0,6 0-257,7 0 0,-1 0 93,0 0 1,4-1-65,0-3 0,-1 3-80,-7-3 0,-2-1-268,-5 1 1,-1 0-281,-3 4 0,-3-4-1356,-4 1 1871,-1-1 0,-4-1 0,-2-2 0</inkml:trace>
  <inkml:trace contextRef="#ctx0" brushRef="#br0" timeOffset="129">3952 17314 10964,'12'0'724,"4"0"0,1 0-476,6 0 0,0 0-108,0 0 1,3 0-127,1 0 0,0 0 22,-4 0 1,-1 0-134,1 0 1,-5 0-884,-3 0-186,-2 0 1,-3 1 1165,-2 3 0,2 2 0,-4 6 0</inkml:trace>
  <inkml:trace contextRef="#ctx0" brushRef="#br0" timeOffset="130">4351 17759 11634,'-6'0'1755,"1"0"1,4 0-1344,-3 0 0,3-5-251,-3-2 1,3-1-538,1-3 1,0 1-182,0-9 1,0-1 603,0-2 0,3-1-95,1 0 1,1-5-12,-1-2 0,-1-2-17,4 1 1,-3-2-83,4 3 0,-2 1-117,2-2 1,2 6-105,-3-2 1,0 3 89,0 1 1,-4 6 676,1 1-261,2 4 0,-5 4 150,3 0-210,-3 6-80,-1-3 0,4 6 11,0 3 0,1 2-132,-1 6 1,1 3 103,2 0 0,2 4-99,-5-4 0,1 4-87,-1-3 1,1-1 28,3-4 1,2 1-105,-2-1 0,-2-1 49,1-2 1,1-3 108,4-5 1,-1 0 36,0 0 0,1-1 151,-1-3 0,1-1-126,-1-3 1,0-6 159,1 3 0,-5-3 93,1 2 0,-2 1-46,2 0 0,1-5 126,-5 1 0,3-1 298,-3 0 232,0 4-561,1-5 0,-4 10 282,3-1-307,-3 5 0,3 5 9,0 9 1,4 6-114,-5 6 1,5-1 77,-4 1 0,3 4-285,-3-1 1,5 5-261,-1-4 0,-2-1-288,2-3 1,-6-1 279,2-3 0,1 1-185,-1-5 1,4-3-576,-5-5-301,1-4 1434,-4 7 0,5-9 0,2 4 0</inkml:trace>
  <inkml:trace contextRef="#ctx0" brushRef="#br0" timeOffset="131">4957 16720 7912,'0'-11'774,"0"4"490,0-3-819,0 9 0,1-4-28,3 5 0,-2 1-68,6 3 0,-4 4 76,3 7 1,-3 4-96,4 7 1,-2 5-100,2 7 1,1 3-17,-6 4 1,1 5-42,-4-1 1,4 1-75,0-5 1,0 1-22,-4 0 1,0-2-223,0-2 0,0 0 86,0-8 0,3 2-124,1-10 0,1 0 58,-1-7 1,-1 1 49,4-5-331,-4 1-171,7-5-180,-9-5-323,4-1-1046,-5-5 2124,0 0 0,-5-5 0,-1-1 0</inkml:trace>
  <inkml:trace contextRef="#ctx0" brushRef="#br0" timeOffset="132">5436 17029 7826,'0'-12'916,"-5"1"-167,4 4 168,-4 2-148,5 5-353,0 0-160,5 5 1,-1-2 119,7 4 1,3 1-247,9 4 1,1-1 78,3 0 0,2 1 26,5-1 1,-3 1-27,-1-1 0,-3 0-393,3 1 1,-4-1 146,0 1 0,-3-1 104,-4 1 1,-2-1-471,-6 0 1,-1-3 47,-2 0 135,2-6 126,-9 8 165,4-8 0,-11 6 31,-5-4 0,-6 4 100,-6-4 0,-1 3-91,-3-3 0,-2 5-39,-5-1 0,4-2-61,-1 2 0,4-5 6,-3 5 1,5-4-213,-2 3 0,8-3 77,4 4 1,2-6-1217,2 2 220,4-3-165,2-1 666,5 0 613,5 6 0,7-5 0,5 4 0</inkml:trace>
  <inkml:trace contextRef="#ctx0" brushRef="#br0" timeOffset="133">6259 16766 7814,'0'-12'0,"0"1"0,0 3 536,0 1 0,0 3 286,0-4 326,0 6-226,0-3-229,0 5 1,1 5-425,3 2 0,-3 9-7,3 3 1,-3 6-1,-1 2 0,0 8-169,0 0 1,-1 6 89,-3 1 0,1 5-40,-4-1 0,3 2-181,-4-6 0,2 2-55,-2 2 1,0-5-55,4-3 0,0-3-210,4 0 1,0-6 194,0-3 1,4-3-68,0-4 0,4 2-64,0-6 0,-2 0 61,2-4 1,0-4 128,3-3 1,0-3 32,1-1 0,-1 0-257,1 0 0,3 0 210,0 0 0,0-1 22,-3-3 1,-1 1-933,1-4 0,-1 3 1027,1-4 0,-1 1 0,0-5 0</inkml:trace>
  <inkml:trace contextRef="#ctx0" brushRef="#br0" timeOffset="134">6087 17246 7776,'3'-11'971,"4"4"0,11-2-757,13 5 1,-3 0 228,-2 4 1,2-1-109,-1-3 0,5 3-136,-2-3 1,-2 3-224,-1 1 0,-2 0-350,2 0 1,-5 0 373,1 0 0,0 0 0,-5 0 0</inkml:trace>
  <inkml:trace contextRef="#ctx0" brushRef="#br0" timeOffset="135">7092 17120 8051,'-11'-12'1374,"3"5"-1155,1-1 0,-1 6 187,-3-2 1,-1 1-55,1 0 0,-2 1-144,-2-2 1,1 4-51,-5 4 0,0 1 25,-4 3 0,4 3-3,0 1 1,4 0-1,-4 8 1,5-5-44,-1 4 1,2 0-165,1 4 1,1 1-1,0 2 1,4 0-60,3 4 0,3-3 16,1 3 1,0-4 89,0 0 0,5-3-275,3-4 0,2-2 19,1-6 0,2-1-72,2-2 1,3 1 82,5-5 1,-4-2-38,0-6 1,0-2 144,4-5 0,0-2-24,0-2 0,-1 1 166,1-5 1,-5 1-84,-3-1 0,-6-3 73,-1 3 0,-6-2-83,2-2 1,-3 0 139,-1 0 0,0 2-43,0 2 0,-1-2-13,-3 6 1,2 0 74,-6 3 1,4 5 498,-3-1 158,4 6-281,-2-3-392,5 5 1,0 1 48,0 3 0,1-2-31,3 6 1,-1-4 23,4 3 1,2-3-62,6 4 1,-2-6 27,2 2 1,2 1-22,-2-1 0,4 0-164,-4-4 0,2-2 73,-2-1 0,-1 1-118,5-1 1,-5-3-57,1 3 1,-6-5-347,-1 4-142,-6-5-553,3 8 1243,-5-9 0,-5 9 0,-1-4 0</inkml:trace>
  <inkml:trace contextRef="#ctx0" brushRef="#br0" timeOffset="136">7652 16674 7811,'0'-16'0,"0"7"-6,0-2 191,0 2 0,1 2 1199,3 4-880,-3-4-392,4 6 1,-6 1-30,-3 8 0,2 7 0,-6 4 0,4 4-5,-3 3 1,-1 4 4,-3 4 0,-1 5 323,1 3 0,-2 9 455,-2 6 1,2 1-779,6-25 0,-1-1 1,-8 28 40,0 1 1,-3-3-227,4-1 1,0-5-33,3-2 1,6-9 74,2-3 1,3-7-254,1-4 0,0-5 140,0-3 1,0-2 24,0-6 1,0-3-203,0 0-368,0-6 394,0 3-2651,0-5 2974,0-5 0,-5-1 0,-1-6 0</inkml:trace>
  <inkml:trace contextRef="#ctx0" brushRef="#br0" timeOffset="137">7686 17097 7790,'-11'-11'648,"4"-1"800,2 6-684,5-4 0,0 10-29,0 0 0,2 5-108,1 6 0,0 2-217,5 2 0,-2 4-104,2 8 0,2-2-194,-3 6 1,0-1-114,0 4 0,0-3 57,0-1 1,3-1-108,-2 2 0,1-3-334,-1-5 0,2-2 201,-3-2 1,-2-2-219,-1-6 100,3-4 142,-6 3 261,9-9 179,-9-1 0,3-10-158,-8-5 0,2-6-21,-6 2 0,4-4-201,-3-3 0,4-3 123,-1-6 0,3 0-157,1-3 1,1 0 91,3-8 1,-1 5-181,4-8 1,1 4-3,3-4 1,1 7 96,-1 4 0,4 8 75,1 3 1,0 3 128,-1 1 0,-1 6 70,5 6 0,0 1-47,4 6 0,0 0-17,0 4 0,4 0-32,-1 0 1,2 2-172,-1 1 0,-3 2 72,2 3 0,-1 1-52,-3-5 1,-3 3 53,1-3 0,-7 4-23,3-4 0,-4-1-229,0-3 169,-6 0-1773,-1 5 947,-5-3 955,0 3 0,-5-10 0,-1-2 0</inkml:trace>
  <inkml:trace contextRef="#ctx0" brushRef="#br0" timeOffset="138">7960 17177 7735,'-6'5'1,"-4"-4"1,9 6 212,-3-4 1,6 0-29,2 5 1880,0-6-1337,-4 8 1,1-3-165,3 4 1,-3-3-196,3-1 1,-1 1 160,0 3-335,-1 1 0,7-1 205,-6 1-299,1-1 129,-4 0-482,0 1-108,0-6-364,0-1 200,0-5 582,5 0 1,0-1-80,3-3 1,1-2 201,-5-6 1,5 1 15,-2 0 0,2-1 43,-1 1 1,2-1-133,-3 1 1,4 3 16,0 1 0,0-1-9,1-3 0,-1 3-2,1 0 0,-1 6-1,0-2 1,1 3 69,-1 1-142,1 0 1,-1 5 49,1 3 1,-2 5-104,-3 3 1,2 4 73,-5-1 1,4 3-8,-5 0 1,5 1-69,-4 0 0,4 0-134,-5 0 0,1-2-377,-4-2 0,4-2 271,0-6 0,0-3-668,-4 0-315,0-6-809,0 3 2044,0-5 0,0 0 0</inkml:trace>
  <inkml:trace contextRef="#ctx0" brushRef="#br0" timeOffset="139">8497 16457 7806,'-5'-6'395,"4"-4"630,-4 9-171,5-4 298,0 5 1,0 5-751,0 2 1,5 3 14,2 2 0,4 1-8,0 2 0,2 4-52,2 7 1,1 0-129,3 4 0,2 5 26,-6 3 1,1 4-218,0-4 0,-4 5-57,4-1 1,0 6-29,-1 1 1,1 6 94,-5-2 0,-3 2-217,-1-2 0,-3 2-16,4-6 1,-6 1-155,2-5 0,-3-3 147,-1 0 1,0-6-46,0-2 0,0 0-121,0-3 0,-4-4 85,1 0 0,-5-8-217,4-4 0,-1-2-43,1-2 0,2-4-648,-6-3 936,1-3 245,-5-6 0,1-2 0,-1-4 0</inkml:trace>
  <inkml:trace contextRef="#ctx0" brushRef="#br0" timeOffset="140">9502 16983 7767,'0'-12'4,"4"5"63,0-1 0,1 2 388,-1-2 231,-3 3 702,4 0-817,-5 4 1,-1-4 224,-3 5-115,3 0-391,-9 0 0,7 0-45,-5 0 0,5 5-24,-5 2 0,0 4 12,-3 0 1,-2 0-81,-2 1 0,-3 4-110,-5 3 1,1-1-141,-1 1 1,-4 0 115,0 4 1,-7 0-216,4 0 1,-1-6 129,8-1 0,2 0-89,2-1 0,0 1 19,7-5 0,0-3 66,8-1 1,0-3 60,4 4 0,1-4-16,3 3 0,2-4 166,6 0 1,6 3-92,4-3 0,3 1 67,5-4 0,-1 4-78,2 0 1,2 0-183,-3-4 0,-2 0 50,-1 0 1,-3 3-85,-1 1 0,-6 0-155,-1-4 0,-4 4-1257,0 0-544,-6-1 1576,-1-3 1,-6 2-614,-3 2 1170,-2-3 0,-11 9 0,-1-4 0</inkml:trace>
  <inkml:trace contextRef="#ctx0" brushRef="#br0" timeOffset="141">9137 17451 7731,'-7'0'295,"2"0"1,7 4 593,1 0-145,4 5 1,5-8-306,4 3 1,-2-3-76,5-1 0,0 0-2,3 0 0,5 0-127,0 0 0,-1 4-221,-3 0 0,0-1 149,0-3 0,0 0-649,0 0 0,-4 0-217,0 0 1,-4 0 702,4 0 0,-5 5 0,2 2 0</inkml:trace>
  <inkml:trace contextRef="#ctx0" brushRef="#br0" timeOffset="142">10073 16526 7869,'0'-11'338,"0"-6"0,0 4 106,0-2 42,0 8 235,0 1 400,0 6 1,0 9-721,0 3 0,0 7-52,0 0 0,0 7-136,0 5 1,4 2-90,0 1 1,1-1-81,-1-2 1,-2 2-165,6-3 1,-6-2-231,2-1 0,1-1-591,-1-3 0,4 5 544,-4-9 397,4 5 0,-1-6 0,4 5 0</inkml:trace>
  <inkml:trace contextRef="#ctx0" brushRef="#br0" timeOffset="143">9833 17188 7741,'12'-11'134,"-1"5"32,1 2 1,0 3 664,4 1 0,-4-2-339,3-2 1,-1 3-51,2-3 0,-2 4-101,5 4 1,0-1-131,4 4 0,1-4 19,2 1 1,3 1-26,6-1 0,-1-1-63,0-3 1,1 0-93,-1 0 1,-1 0-295,-3 0 0,2 0 146,-5 0 0,-1 0-685,-3 0 0,-5-3-7,-3-1 1,-6 0-1115,-1 4 1904,-6 0 0,3 0 0</inkml:trace>
  <inkml:trace contextRef="#ctx0" brushRef="#br0" timeOffset="144">10028 17508 7799,'-12'-6'0,"6"1"279,1 0-251,5 3 1,-2-3 1086,-1 5 1,1 2-492,-1 1 1,-3 5-51,3 7 0,-5 3-150,4 5 1,-3 5-179,3 2 1,0 3-66,4 1 1,0-3-129,0-1 1,0 0-185,0 0 1,1 2 194,3-6 0,-1 5-197,4-4 1,-4-1 80,1-3 0,1-1-365,-2-3 1,6 1 124,-1-5 1,-2-1 25,2-6 0,0 1 44,3-6 0,0 1 54,1-4 1,0 0 161,4 0 1,-4 0-96,4 0 1,-4-4-160,0 1 1,-1-2-44,1 1-1169,-1 2 723,0-8 749,-4 9 0,-2-9 0,-5 4 0</inkml:trace>
  <inkml:trace contextRef="#ctx0" brushRef="#br0" timeOffset="145">9868 17828 9896,'6'-10'1,"5"2"0,6 2-185,6 2 1,0 3 404,-1-3 0,1-1-16,0 1 0,4 0 204,-1 4 0,1 0-572,-4 0 0,0 0 47,0 0 1,-4 0-843,0 0 1,-5 0 102,1 0 855,-8 0 0,4-5 0,-5-1 0</inkml:trace>
  <inkml:trace contextRef="#ctx0" brushRef="#br0" timeOffset="146">10279 17508 7873,'-5'-11'1082,"3"-1"1,2 2-441,8 3 1,2-2 108,2 5 0,-1-4-221,0 4 1,6-1 24,2 2 1,-1 1-260,1-1 1,-1 1-64,1 2 1,1 0-137,-5 0 1,0 2 3,-3 1 0,-5 2-250,1 3 0,-5 2 208,0-2 0,-4 6-494,-7 1 1,1 5 89,-8-1 0,-2 3-70,2 1 0,0 0 119,3-1 0,2 0 48,2-3 0,0-3 109,4-4 0,0-1-22,4 1 0,5-2 384,3-2 1,3 0-141,4-4 1,3 0 162,5-4 1,4-1-412,-1-3 0,5 1-1124,-5-4 1289,-4-1 0,-1-3 0,-3-1 0</inkml:trace>
  <inkml:trace contextRef="#ctx0" brushRef="#br1" timeOffset="147">10838 16549 8045,'-16'-18'7,"8"-4"1,-6 6 87,11-3 0,-3-3-107,3 3 1,1-2 86,-1-2 0,1 0 245,2 0 1,0 0 9,0 1 0,0 0-107,0 3 1,-4-1-34,1 4 0,-6 0 5,1 1 0,-2 2 30,-1-2 0,-5 3 174,1 5 0,-1-3-263,0 2 1,0 3 76,-3 1 1,-3-1-219,3 1 0,-6 0 124,-2 4 0,-1 0-160,2 0 1,2 0 26,-3 0 1,4 0-78,4 0 1,-3 0 38,3 0 1,-1 5 19,1 3 1,-2 2-115,2 2 1,-3 4 87,-1 3 0,-4 3 76,1 1 0,-5 5-36,5 2 1,-2 3 82,1 1 1,-2 4-191,-5 0 1,3 6 136,1-3 0,3 4 39,-3 1 1,4-1 23,0 1 0,2 0 209,1-1 1,0 5-340,0-1 1,0 2 357,0-2 1,2 0-27,2 4 0,-3 0-110,3 4 1,-2-3-79,-2-1 0,0-1-143,0 1 0,1 6 74,3-6 0,2 5-220,1-4 1,4-4 201,-4 0 0,4-1 2,0-3 0,2 2 134,3-6 0,2-2-132,5-2 1,1 0 179,3-4 0,7 1-120,8-8 1,4 1-123,4-1 1,2-3-10,5 2 0,0-1-231,1-3 0,0 1 75,3 0 0,1-4 79,3 0 1,1-4-206,-4 4 0,2-5 29,-2 2 1,2-4 379,-3 0 1,4-5 9,-4 1 1,2-6 156,-2 2 0,1-9-73,3-6 1,4-2 75,-1-6 1,-3-1 10,4-7 1,0 2-47,-1-6 0,4 0 28,-8-8 1,5-1-141,-21 18 0,0-2 0,-4-1 0,1-1-130,1 0 0,-1-1 0,0-2 0,0-2 116,1 1 1,-1 0 0,-1-3 0,0 0-5,0 0 0,0 1 0,-2-2 0,-1-1-17,1-1 1,0 0 0,-3 1 0,-2 0 7,0-1 0,-1 0 1,-1 3-1,-1 0 27,-1 1 1,-1-1 0,1 1 0,-1-1-19,-3-1 1,-1 0-1,0 1 1,-1 1 15,-4-33 1,-2 2-48,-2 31 0,0-1 0,0 0 1,-1 0-224,-14-28 0,8 30 0,-2 0-97,-2 1 0,0-1 1,-15-26-169,0 0 1,13 29 0,0 0-438,-21-21 0,0 1 233,3 6 1,6 4 334,2 7 0,-1 3 90,2 5 1,4 6-240,7 1 0,-1 9-118,0 3 0,1 3 588,4 1 0,-6-5 0,-1-2 0</inkml:trace>
  <inkml:trace contextRef="#ctx0" brushRef="#br1" timeOffset="148">11661 17086 7861,'6'-5'5,"-1"3"1,-4-3 79,3 5 113,-3-5-8,5 4 1,-6-5 148,0 2 1,0 1-20,0-4 0,-2 4 109,-2-1 1,2 2-163,-6-2 0,1 3 56,-5-3 0,1 3-60,-1 1 0,-3 5 0,0 2 0,-5 5-36,1 3 1,-3-1 4,-1 5 1,2 0-202,2 4 0,-2 0-41,6-1 1,1 1-155,7 0 1,1 0 22,6 0 0,2-2-131,2-2 1,2-1 70,5-3 0,6-6-66,2 3 1,1-5 33,-1 1 1,3-3 80,-3-5 1,2 0 142,2 0 0,-4-6 4,0-6 1,-1 0 158,1-8 0,1 1-61,-4-3 1,-1-1 134,-4 0 1,-4-1-129,-4-3 1,-1 2-22,-2-6 1,0 2-132,0-1 0,-5-3 71,-3 2 1,-2-3-121,-2-4 0,-4 2 15,-3-2 0,1 7 13,-1 0 0,4 6 119,-4-2 0,5 3 71,-1 1 1,2 5 65,1 3 0,2 2 81,3 2-69,-3 0-109,8-1 0,4 2-103,9 2 0,2 0 122,6 4 1,1-5-1,7 1 1,2 2 98,5-2 0,4 2 229,0-2 0,5-2-91,-1 3 0,-2 0 75,-2 0 0,-4 3 59,-4-4 1,1 6-76,-8-2 0,1 3-72,-9 1 1,0 0 113,-3 0-301,-1 0 1,-5 1-274,-2 3 0,-2-2-496,-2 6 0,-7-1-1416,-4 5 1,-6-1 2042,-6 1 0,1 4 0,-1 2 0</inkml:trace>
  <inkml:trace contextRef="#ctx0" brushRef="#br1" timeOffset="149">8371 16891 7898,'0'-11'-461,"0"0"0,0 3 1948,0 0-1092,0 1 1,0-5-180,0 1 0,0 0 14,0-1 0,0 4 230,0 1-244,0-1 1,0-3 243,0-1-230,-5 1 0,0 0-14,-2-1 1,-3 2-802,2 2 0,-2-2-497,-2 3 1,1 0 2220,0 0 1,-1-1-585,1-3 1,-5 0-378,1 4 1,0-3-90,4 2 0,-2-2 25,-2-1 1,2-1 118,-2 1 0,-2-5-81,2 1 0,-5-1 20,1 0 1,-2 3-99,2-6 0,-6 3-110,2-3 1,-6 4 79,2-4 0,-4 5-159,0-1 0,3 1 35,2-1 0,-2 2 111,1-2 1,0 3-35,5 5 0,-1-4 2,0 4 1,-4-2-100,1 1 1,-1-2 96,4 3 1,-4 0 1,1 0 1,-1 4-50,4-1 0,-5-1-111,-2 1 0,-3 1-53,-1 3 0,-1 0 96,1 0 1,0 0-12,0 0 0,3 3 45,1 1 1,3 4 147,-3-4 1,4 3-6,0-3 1,1 5 85,3-1 1,-1-2-101,0 2 1,4-1 103,0 5 0,1-5-44,-1 1 0,-3-1-56,3 5 0,-2-1-19,-2 1 0,0 0 20,0 4 1,4-4-106,0 4 1,0 0 62,-4-1 1,4 0-10,0-3 1,5 3 41,-1 0 1,2 1 11,2-5 0,0 0-58,-1 1 1,-3 3 25,0 0 1,-4 4 7,3-3 1,-4 4-7,1-1 1,-2 2-2,-2 2 1,-1-4 16,-3 0 0,-1 0-2,-2 4 0,-2 0 39,5 0 0,1-1 129,3-3 0,4 2-124,0-2 1,5-1-10,-2 1 0,4-4-4,0 4 1,1 0 4,-1 4 1,5-4-24,-1 0 1,1 0-42,-5 4 0,5 0-18,-1 0 1,2-4-11,-2 0 0,-1-1-17,5 1 0,-3 1 29,3-5 0,-1 4 26,1-4 1,3 1 138,-3-5 0,3 4-142,1 0 1,1 1 7,3-5 0,-2 1-22,6-1 0,-2 2 4,2 2 1,1-2-6,-5 2 1,4 1-109,0 0 0,-2 3 5,2-4 0,0 1 48,3 0 0,-1-4 30,-2 3 0,3 2-15,1-2 0,-1 0 26,4-3 0,2-1 1,-2 1 1,4-2 5,-4-3 0,6 4 31,-2-4 0,2 0 7,2 0 1,1-1 8,3 2 0,-3 1-1,3-5 1,-3 3-21,-1-3 0,1 5-8,2-1 0,2 2 139,3 1 0,2 2-82,-3 2 1,3-5 9,1 6 0,-3-10-66,-1 5 1,1-2-4,3 3 0,0-1 34,1 0 1,-1 1-2,0-1 0,0 1 134,1-1 0,0 1-125,3-1 1,-4 0-98,1 1 1,3-5 83,-4 1 0,3-2 10,-3 2 0,-1 1-3,-2-5 0,5 0-8,-1-4 0,1 3 18,-1 1 1,-2 0-24,-3-4 0,7-1-16,-3-3 1,-1 3 21,-2-3 1,-5-1-42,5 1 1,-6-4 50,2 5 1,-1-5-1,-3 4 0,3-4-17,-7 5 1,-2-6-5,2 1 0,-1 2-43,1-2 0,3 2 40,-3-2 0,2-2-150,2 2 1,0-2 38,0-1 0,0-1-59,0 1 1,-4 3 114,0 1 0,0-1-11,4-3 0,-4 3 89,0 1 0,-5-1 128,1-3 1,1 0 2,0 4 0,-1-5-101,-4 1 0,4 0 141,1-5 0,0-1-66,-1-3 1,-1-1-176,5-2 1,-3 0-50,3 0 0,-2 2-154,2 2 0,2-3 54,-6 3 1,0-1 151,-3 1 0,-5-1 161,1 4 0,-6-3-116,2 4 1,-3-5 93,-1 1 1,-1-3-22,-3-1 1,-2 0-7,-5 1 0,-5-1-145,1 0 0,-4-4-159,4 1 1,0-5 32,3 5 0,6-6-196,2 1 0,-1 3-331,1 2 1,0 3 247,4 4 1,0-1-167,0 4 1,-1 1-167,-3 4 1,1 3 788,-9 0 0,-7 6 0,-10-3 0</inkml:trace>
  <inkml:trace contextRef="#ctx0" brushRef="#br1" timeOffset="150">6624 18159 7910,'-6'-5'199,"1"-6"0,5-2 123,0-2 0,0 6 204,0 1 0,0 1-171,0-5 0,-2 5 16,-1-1 0,0 2-28,-5-2 1,1 3-89,-5 5 1,1-4 20,0 0 1,-2 2-92,-2 6 0,1-2-13,-5 6 0,1-1-20,-1 5 0,-3 0-120,3 4 1,1-4 36,-1 4 0,5 0-149,-1-1 1,3 2 5,0-2 0,2-1 90,2 5 1,2-4-194,2 4 0,3-5 0,-3 2 0,3 0-8,1-1 0,1-1 79,3-6 0,-1 1-267,4-5 312,1 4 0,3-6-14,1 1 1,-1-1 134,0-2 0,1 0-70,-1 0 1,-1-2 144,-2-1-38,2 1 129,-9-3-27,5 5-25,-6 0-197,-6 0 1,0 2-132,-5 1 1,-2 0 50,-2 5 0,2-1 58,-2 5 1,2-1-12,2 0 0,-1 1 7,1-1 0,-1 1-10,1-1 1,3 4-33,1 1 1,4-1 23,-1-4 1,3 1 42,1-1 9,0 6 0,7-5 219,4 3 1,2-3-83,6-4 0,1-3 281,7-5 1,-2 0-106,5 0 1,-3-2 25,4-1 0,-6-4-195,2-4 0,-8 3-385,-4 1-2180,-2 4 2436,-7-7 0,-6 9 0,-6-5 0</inkml:trace>
  <inkml:trace contextRef="#ctx0" brushRef="#br0" timeOffset="151">15475 17234 7810,'-6'0'1460,"-4"-5"-722,9 4-69,-5-9-18,6 8 315,0-3-579,0 5 1,0 5-126,0 3 1,0 3-149,0 5 1,0 3 43,0 7 1,4 3 12,0 6 0,4-2-27,-5-3 0,3 3-128,-3-2 0,0-2-444,4 1 0,0-6 258,0-1 0,2-1-249,-5-7 1,4 0-100,-4-3 305,4-1 0,-5-1-14,5-2 277,-6-3-139,3-5 0,-1-5 115,0-3 0,1-3-8,-1-4 0,-2 1 104,6-5 0,-2-2-33,2-5 1,1 2-80,-5-3 1,4-1 124,0 1 1,2 1-72,2 3 1,-1 4-43,0 0 1,2 5 15,2-1 1,-2 6 0,2 1 1,-2 4 53,-2-3 0,2 4 124,2-1 1,-2 4 35,2 4 1,2 2-90,-2 6 1,1 4 9,0 3 0,-4 3-114,4 1 1,-4 3-89,0 1 1,-1 5 66,1-2 0,-1 2-126,0-2 0,1 0-268,-1-4 1,1-2 164,-1 3 1,0-8-1,1-4 0,-4 2 53,-1-2 0,-4-4-229,0-3 0,0-4-824,1 4 231,-3-6 0,3 3 304,-8-5 655,3 0 0,-9 0 0,3 0 0</inkml:trace>
  <inkml:trace contextRef="#ctx0" brushRef="#br0" timeOffset="152">16583 17120 7783,'-18'-6'0,"2"-3"718,4 5-543,6-5 149,1 8 28,5-9 1,1 8 488,3-2 0,2 4-373,6 4 1,1-1 75,2 4 0,-1-3-191,5 4 1,4-4-122,3 3 0,2 1-203,-1 3 1,2-3 74,5 0 1,4-1 1,0 5 1,2-2 40,-2-3 1,-3 2-104,3-5 0,-2 4 26,-2-5 0,-1 5 21,-2-4 0,-3 0 110,-6-4 1,1 3-75,0 1 0,-6 1-41,-6-1 66,0-3 1,-9 10-220,1-4 1,-3 0 0,-3 0 0,-9 1 90,-7 3 0,-9 4-53,-6 1 0,-5 3-130,-7-4 1,0 0-27,1-3 0,-1 3-130,0 0 0,3-4-221,5-3 0,3-2 195,12 2 1,-1-3-1625,8-5 515,6 0 768,5 0 1,6 4 64,3 0 617,8 0 0,5 1 0,6 1 0</inkml:trace>
  <inkml:trace contextRef="#ctx0" brushRef="#br0" timeOffset="153">17325 17531 7910,'7'0'1830,"3"0"-1415,-9 0 0,6 0 1753,-4 0-1403,-1 0 1,0 0-91,-9 0 1,-4 1-301,-11 3 0,-4 2-139,-8 6 1,-9 3-107,-3 0 0,-7 4-426,0-3 1,0 4-520,0-1 1,9-3 488,-2 0 0,9-4 326,3 0 0,0-1 0,5 1 0</inkml:trace>
  <inkml:trace contextRef="#ctx0" brushRef="#br0" timeOffset="154">19050 16629 7713,'0'-12'-761,"0"5"759,0-1 1,-1 4 152,-3-3 469,3 4-264,-9-7 0,4 7 51,-1-4 0,-3 3-119,2-4 0,-2 6 114,-2-2 0,1-1-131,0 1 1,-5-1-13,1 1 1,-4 3 13,4-3 1,-4 3-57,4 1 1,-9 5-10,1 3 0,-3 3-49,3 4 1,2 3-126,2 5 1,-1 0 13,4 0 1,1 3-157,4 1 0,4 3 19,4-3 1,1 1-145,2-1 1,2-3-247,1 2 0,7-2 196,6-1 0,3-1-70,-4-3 1,7-3 30,0-4 0,0-6 107,1-2 1,3-3 62,-3-1 1,-1-5 119,-3-2 1,-1-5-82,1-3 0,-3 1 154,-4-5 1,-2 0 63,-3-4 0,0 0-57,-3 0 0,-3-1-7,3-2 0,-7 1-39,-1-1 1,-5-2 1,2 1 1,-2 2 49,1 6 0,-2-1 109,3 4 1,0 5 199,0 3 329,4 6 77,-7-3-231,9 5-271,-4 0 1,6 0-13,3 0 0,-2 0-6,6 0 0,3 3-92,4 1 1,6 0 5,-2-4 0,4 0-8,3 0 0,-2 0 1,3 0 0,1 0-13,-1 0 0,-1 0 24,-3 0 0,-1 0-323,-3 0 0,1 0-226,-5 0 0,0 0-1313,-3 0 657,-1 0-349,1 0 1387,-6 0 0,4 0 0,-3 0 0</inkml:trace>
  <inkml:trace contextRef="#ctx0" brushRef="#br0" timeOffset="155">19553 16320 7816,'0'-11'144,"5"0"0,-4 4 0,4 2 0</inkml:trace>
  <inkml:trace contextRef="#ctx0" brushRef="#br0" timeOffset="156">19610 16240 7848,'11'0'0</inkml:trace>
  <inkml:trace contextRef="#ctx0" brushRef="#br0" timeOffset="157">19678 16218 7856,'12'0'1744,"3"0"310,0 0 1,4 0-1337,-4 0 1,1 1-238,-5 3 0,-3 1-289,-1 2 0,-4 4-111,1-4-303,-3 3 1,-1 2 183,0-1 1,-5 4-123,-3 1 0,-2 3-42,-1-4 0,-1 4-126,1-4 1,-5 4 58,1-4 0,1 1 10,7-5 1,-4 0 223,4 1 0,2-1-93,1 1 0,-1-5 213,1 1 0,0-4-96,4 3 0,5-3 84,3 4 0,3-6 45,5 2 0,1-3 132,6-1 1,1 0-62,3 0 0,2 0 42,5 0 0,1 0-131,-1 0 0,-4 0-128,1 0 1,-6 0-736,2 0 0,-8 0 9,-4 0 754,-2 0 0,-2 5 0,1 2 0</inkml:trace>
  <inkml:trace contextRef="#ctx0" brushRef="#br0" timeOffset="158">20101 16549 7856,'-17'10'0,"-1"3"0</inkml:trace>
  <inkml:trace contextRef="#ctx0" brushRef="#br0" timeOffset="159">18216 17246 7443,'-7'0'853,"-1"0"-512,6 0 1,-5 0 830,3 0-308,3 0 23,-4 0-269,5 0 0,1-4-370,3 0 0,2 0 116,6 4 0,-1 0-111,1 0 1,3 0-52,0 0 1,4 0 68,-4 0 0,7 0-120,1 0 1,5 0-1,6 0 0,4 0 41,0 0 0,7 0-98,0 0 1,6 0-264,6 0 0,0 0 353,0 0 1,7 0-136,-30 0 1,0 0 0,0 0 0,1-1-180,1-1 1,0 0 0,1 0 0,1-1 99,0-1 1,0 0-1,0-1 1,0 0-37,2 1 0,0 1 0,1-2 0,-1 1-28,4 0 1,0 0-1,-1-1 1,0 1 24,-1 2 0,0 0 1,-3-1-1,-1-1-10,3 2 0,-2 0 1,-1 0-1,-1 0 109,0 2 1,-1 0 0,0 0-1,-1 0-81,26 0 0,0 0 35,-4 0 0,-2 1 152,-1 3 0,-7-3 29,-5 3 0,-6-2 41,2-2 0,-2 0 300,-2 0 0,-5 3-256,-2 1 0,-3 0 424,-1-4 1,-1 0-512,-3 0 0,-3 0 697,-4 0-831,-6 0 197,-1 0-323,-5 0 1,-10-4-606,-5 0 0,-7-3-798,-5 3 0,-3-1 240,-8 1 1,1 3 1259,-5-3 0,-5 8 0,-5 2 0</inkml:trace>
  <inkml:trace contextRef="#ctx0" brushRef="#br0" timeOffset="160">18627 17668 7708,'7'-6'221,"2"-1"57,-6 4 1,3 1 121,-3-1 0,0-3 758,5 3-447,-6-1 78,8-1-2,-9 3-410,5-3 1,-6 4 115,0-3-258,0 3 1,-2-4-202,-2 5 0,-3 0 65,-8 0 0,1 0-33,-5 0 0,0 0 29,-4 0 0,0 5 35,0 3 1,1 2-18,3 1 1,-2-2-26,2 3 1,1-4-47,-1 8 1,5-2-114,-1 1 0,-2-2 102,2 2 1,0 1-108,3-1 1,2 5-133,3-5 1,2 1 82,5-1 0,0-2-54,0 2 1,0-2 24,0-2 1,1-3 54,3 0 0,2-4 85,5 3 1,2-4-10,2 0 0,-1-1-9,5-2 1,-5 0 98,2 0 1,0 0-56,-1 0 0,4 0 77,-3 0 1,-1-2-59,-4-1 1,-3 1-11,-1-1-166,-4 1 19,2 2-72,-5 0 1,-1 4 168,-3 0 0,-2 6-8,-6 2 0,-3-1 167,0 4 0,-4 3-108,4 1 0,-5-1 106,5 1 0,0-1-70,4 1 0,3 2-153,0-2 0,6-1 61,-2 1 1,3-4-129,1 4 0,0-5 91,0 1 0,5-6-67,2-1 1,7-4 277,2 3 1,4-4-143,-1 1 1,3-3 98,0-1 0,1 0-73,0 0 0,0 0-219,0 0 1,-4-1 7,0-3 0,-5 3-147,1-3 0,-2-1-934,-2 1-856,1-5 2124,-6 3 0,4-6 0,-4 1 0</inkml:trace>
  <inkml:trace contextRef="#ctx0" brushRef="#br0" timeOffset="161">18913 17600 7701,'-5'-12'3,"4"-4"0,-4 2 628,5-5 0,5 5-255,2-2 1,3 4 354,2 0 1,-1 5-271,1-1 1,3 1-102,0-5 1,0 4-120,-3 1 0,-1 4-1,1 0 1,-1 1 97,0 2-157,1 0 0,-2 2-103,-2 1 1,-3 4 75,-5 4 1,0 2-238,0 2 0,-2-1 40,-1 5 1,-5 0-271,-7 4 0,2-2 71,-2-2 0,1 3-104,-1-3 1,3 3 108,1 0 0,1-4-42,6-3 1,-4-2 226,4-1-200,1-1 577,3 0-228,5 1 0,1-6 249,5-2 0,5 1-66,-1-1 0,1 0 38,0-4 0,1 0-190,6 0 0,-1 0-180,-3 0 0,1-2-790,-5-1 1,4 1 446,-3-1 1,0 1-405,-1 2 1,-6 0 28,3 0 770,-3 5 0,2 2 0,0 4 0</inkml:trace>
  <inkml:trace contextRef="#ctx0" brushRef="#br0" timeOffset="162">19621 17976 7709,'6'-5'315,"5"3"-126,-4-6-189,3 1 618,2-5 944,-6 1-1158,-1-1 0,-6 5 9,-3-1 0,-4 6-107,-7-2 1,1 2-110,-5 2 1,0 4 135,-4 0 0,-3 9-73,-1-2 0,0 4-37,5 1 0,-1-2-49,0 5 1,4 0-121,0 4 0,6-4-25,2 0 1,1-4-55,6 4 0,0-5-353,4 1 1,2-2 212,6-2 1,0-1-125,7-2 0,3 1 124,1-5 0,2-1 83,2-3 1,0-5 44,0-2 1,0-3 17,0-2 0,-1-1-4,1-2 0,0-3 125,0-4 0,-5-1-108,-3 0 0,-2-1 20,-2-3 1,-1-1-184,-2-2 1,-3-3 94,-5 2 0,0-5-97,0-2 0,-5-2 19,-3 2 0,-3 3-34,-5-3 0,3 7 127,-6 4 1,5 5 91,-2 3 1,2 2 301,-1 6 1,6-1-143,-2 1 0,3 3 644,1 1-300,2 4-245,5-2 0,6 5-84,5 0 0,6 0-47,6 0 1,5 1 3,2 3 1,3-3-37,1 3 0,6 1-45,1-1 0,-1 0 43,-2-4 1,0 0 94,-4 0 0,2 0-58,-10 0 1,-3 0 162,-4 0-40,-5 0-158,-2 0 1,-9 4-1226,-6-1 0,-9 1 1096,-7-4 0,-13 5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6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24703 12460 8405,'0'-6'515,"0"1"2089,0 5-2424,0 5-50,5-4 78,-3 4-225,8 0 1,-8-2 95,6 4 1,-5-3-160,0 4 97,4-6 37,-1 9-33,5-5 1,-3 4-3,0-2 0,-5 0 80,5-4 0,-4 4-14,4-4 78,-6 5-111,8-3 0,-5 5 6,3 1 1,-2-5 66,-2 1-69,-3 0 0,8 3 18,-5 0 1,1-3 7,-1 0 1,-2-4 75,6 3 0,-4-1-91,3 2 0,-3 2 3,4-2 1,-4 1 7,3-2 0,-3 3-118,4-2 1,-6 2 82,2 2 0,1-5-20,-1 1 0,4 0 14,-5 3 0,5 0-12,-4 1 1,1-1-87,-1 1 0,-3-1 89,3 0 1,1 1-97,-1-1 0,1 2 55,-1 2 0,-3-2-4,3 2 0,1-2 2,-2-2 1,1 2-5,-4 2 0,4-2 46,0 2 0,0-2 10,-4-2 0,3 1 69,1-1 0,0 0-53,-4 1 0,1-1 23,3 1 1,-3-1-37,3 1 1,-2 3-20,-2 0 1,3 0-15,1-3 1,0 0-16,-4 4 1,4-4 51,0 4 0,3-3-6,-3 3 1,1-4 79,-1 4 0,-3 0-87,3-1 0,1 1 97,-1-5 0,0 4-76,-4 0 1,1 1-96,3-5 0,-3 1 63,3-1 0,-3 4-11,-1 0 1,0 1-8,0-5 1,-4 0-90,0 1 1,1-1 6,3 1 0,-4-1 68,0 1 1,-4 0-24,5 3 1,-2-2 18,1 2 0,2-2 3,-1-1 0,-2-1 4,1 0 0,-1 1 2,1-1 1,1 1-4,-4-1 0,4 0-1,-1 1 0,2-1 24,-2 1 1,1-5-24,-4 1 0,4 0 32,0 3 0,-3 0-29,3 1 24,-6-1 0,4 1-39,-3-1 0,-1 1-3,5-1 0,-1-3 23,2-1 1,1 1-3,-2 3 0,2-1-82,-2-2 1,3 2 65,-3-2 0,3-2 60,1 2 1,0-5-78,0 5 139,-5-5-169,3 7 1,-3-8-67,5 6 127,0-6 0,-1 7-2,-3-5 1,3 1 16,-3-1 1,-1-1-33,1 4 0,-1-4 95,1 1 1,3-2-47,-3 2 20,-2-3-48,5 4 6,-4-5 0,5 2-34,0 1 36,0-1 0,-2 3-87,-1-5 68,1 0-78,-3 0-4421,5 0 4512,5 0 0,2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1.8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6750 11135 8067,'-7'0'0,"1"0"-289,2 0 392,3 0 325,-4 0 760,5 0-994,5 0-103,-4-5 1,6 3-24,-4-6 1,0 4-23,5-3 1,-5 3 17,5-4 1,0 1 27,3-5 0,2 1-133,2-1 0,-2 1 119,2 0 1,-1-1-24,1 1 0,-2-1 41,2 1 0,-1-4 6,1-1 1,-1 0-12,5 1 0,-4 1 3,4-5 0,0 0-128,4-4 0,-4 0 74,0 0 0,0 0-55,4 0 1,0 1 76,0-1 0,0 0-174,0 0 0,1 0 75,2 0 0,-2-1-127,3-2 1,-3 2-34,-1-3 1,0-1 116,0 1 0,0 1 76,-1 3 0,-3 0-47,0 0 1,-1 0 51,1 0 0,2 1-54,-6-1 1,4 4 112,-4 0 0,0 1-79,-3-1 1,2-1 7,-3 4 0,3 1-6,-6 4 1,1-1 4,-2 1 0,2-1-54,-5 1 1,0 3 41,-4 1 0,1 0 34,3 0 0,-3 1-65,3 2-4,-3 2 12,-1-3-105,0 0 60,0 4-4,0-4 60,0 5-34,0-5 126,0 4-126,0-4-38,0 5 42,-5 0 0,-1 0-15,-6 0 1,5 0 89,-1 0 0,4 0-74,-3 0 100,-1 0 1,-3 0-104,-1 0 80,1 0 0,-1 0-34,1 0 0,-1 0 147,1 0 0,3 3-70,1 1 0,3 0 72,-4-4 120,6 0-180,-3 0 346,5 0 0,5 0-205,2 0 0,5 0 72,3 0 0,-1-1-14,5-3 0,-4 1-74,4-4 1,-1 3 68,1-4 1,1 2-34,-4-2 0,3-1-18,-4 6 0,4-6-14,-4 1 1,0 3-81,-3 1 0,-5-1 75,1 1 0,-4-1-96,4 1 47,-6 3 101,3-4-143,-5 5-81,0 0-80,-5 0 1,4 5-154,-3 3 1,-1 2 66,1 1 0,-4 2 48,5 2 0,-5-1-13,4 5 0,-5-1 21,2 1 0,0 1-102,0-4 1,4 3 125,-1-4 1,-1 0-1017,2-3 401,-1-1-1333,4 0 2015,0 1 0,0-1 0,0 1 0</inkml:trace>
  <inkml:trace contextRef="#ctx0" brushRef="#br0" timeOffset="1">4877 11901 8021,'0'-7'291,"0"-3"-34,0 4 1,0-2 611,0 0-164,0 6-26,0-3-103,0 5 0,4 9-475,-1 2 1,5 8 60,-4 0 0,1 3-172,-1 1 0,-3 3 1,3 1 0,-3 5-48,-1-2 1,4 3-59,0 1 0,-1-1-34,-3-2 1,0 1 18,0-6 0,-1 5 112,-3-5 0,3 1-160,-3-4 0,3-2-13,1-2 0,0-2 149,0-6 1,-1 1-20,-3-1 0,3-3 250,-3-1-97,3-4 1,1 3 283,0-2 0,0-3-172,0 4 1172,0-5-1372,5 0 0,-3-3 3,6-1 1,-1 0-73,5 4 0,1-1 63,2-3 1,2 3 35,6-3 0,0 1-27,0 0 1,0 1 16,0-2 1,0 3 49,-1 1 1,1-4-38,0 1 0,-4-1-23,0 4 0,-5 0-18,1 0-162,-2 0-553,-2 0 300,-4 0-247,3 0 133,-9 0-2175,4 0 1270,-15 0 1438,3 0 0,-10-5 0,6-2 0</inkml:trace>
  <inkml:trace contextRef="#ctx0" brushRef="#br0" timeOffset="2">4957 12255 8021,'-5'-12'0,"3"5"287,-1-1 0,1 4 277,2-3 248,5 4-469,2-7 1,5 7 80,4-4 1,-2 4-70,5-1 0,1-1-89,7 1 0,2-1 35,5 2 0,0 1-58,0-2 0,-3 3-200,-1 1 1,-4-4 87,0 1 1,-7-1-50,-3 4 0,0 0-186,-1 0 1,-3 0-238,-5 0 0,0-1-1362,0-3 807,-2 2-274,1-3 1,-6 5 874,0 0 1,-11-5 0,-6-1 0</inkml:trace>
  <inkml:trace contextRef="#ctx0" brushRef="#br0" timeOffset="3">4979 11901 8066,'-5'-7'-801,"3"1"401,-6 2 1764,6 3-800,-3-4 0,5 3-124,0-1 1,5 0-130,2-5 1,9 5 59,3-5 1,2 0-11,2-3 0,1 1-85,3 2 0,-3-1-136,3 6 1,-6-5 92,2 4 0,-7-1-123,7 1 0,-7 3 111,-1-3 0,1 3-275,-1 1 0,1-4-407,-5 0-650,1 0-172,-1 4 620,0 0-471,-4 6 0,2-4 9,-6 6 1125,1-6 0,1 8 0,2-3 0</inkml:trace>
  <inkml:trace contextRef="#ctx0" brushRef="#br0" timeOffset="4">5745 11695 7919,'0'-11'236,"0"-1"179,0 1 0,-2 4 588,-1 4-261,1-4-57,-3 6-216,5-4-246,0 5-123,0 5 1,0 5 92,0 5 1,0 7-83,0 1 0,0 1 32,0 6 0,0 1-129,0 3 0,0 4-3,0 0 1,0 1-180,0 0 0,0-4 29,0 3 1,0-2-145,0-2 0,0 4 153,0 0 1,0-4 97,0-3 1,0-3 103,0-2 1,0 5-66,0-8 0,0-2 13,0-2 1,-1-5-16,-3 1 0,3-2 83,-3-1 1,3-5 21,1 1 1,0-4 90,0 3 0,-1-4 158,-3 1-135,3-3-143,-5-1 355,6 0-375,6 0 0,-4 0-23,6 0 1,-5 0 116,5 0 0,0 0-103,3 0 0,2-1 24,2-3 1,-2 3-14,2-3 1,3 2 4,1 2 0,-3-3-44,-1-1 1,2 0 37,-2 4 1,0 0-215,-3 0 159,-1 0-886,1 0 368,-6 0-1227,-1 0-1649,-5 0 1930,-5 0 1457,-1 0 0,-11-5 0,-1-1 0</inkml:trace>
  <inkml:trace contextRef="#ctx0" brushRef="#br0" timeOffset="5">5710 11684 7938,'-6'-6'0,"-3"4"0,5-6 0,1 5 752,3-5 90,0 5-395,0-2 1,0 4-173,0-3 0,5 3-74,2-3 1,0 3 5,0 1 0,2 0 41,6 0 0,-2-1-211,2-3 0,2 3 122,-2-3 1,1 1-219,0-1 1,1 2-6,6-6 0,-4 4-173,0-3 0,-5 4-126,2-1 0,-4-1-1031,0 2-932,-1-1 2326,1 4 0,-6 0 0,-1 0 0</inkml:trace>
  <inkml:trace contextRef="#ctx0" brushRef="#br0" timeOffset="6">6224 11901 7901,'-1'-11'200,"-3"4"497,3-3-9,-4 3 1,5 0 222,0-1 8,0 6-331,0-4-491,0 6 78,0 6 0,1 0 46,3 5 1,2 6-5,6 2 1,0 4-82,4 3 1,-2 0-95,5 4 1,0 1 30,4 3 1,-4 0-247,0 0 0,-2-1 128,2-2 1,2 1-150,-6-6 1,4 1 89,-4-4 1,0-2 125,-3-2 1,1-2-19,2-6 1,-6 1 5,2-1-46,-2-5 63,-3 5-498,4-10 207,-8 4 257,3-5-1438,-5 0 1,-4-1 406,0-3 0,0 1 1038,4-4 0,-5-1 0,-1-3 0</inkml:trace>
  <inkml:trace contextRef="#ctx0" brushRef="#br0" timeOffset="7">6624 11912 7908,'0'-18'-178,"-5"2"1,4 4 118,-3 1 0,3-1 686,1 1 1,0 3 485,0 1 65,0 4-471,0-2-469,0 5 1,-4 1-174,0 3 1,-5 3 44,2 4 0,-4 6-92,0 2 0,-5 3 107,-4 5 0,-1 2-239,-2 5 0,0 6 16,0 2 1,-3-2-40,-1 2 0,0-4 34,5 4 0,3-5 6,0 1 0,5-8-20,-2-3 0,4-3 114,0-1 0,2-5-228,2-3 0,0-2 55,4-2 0,-1-4-897,1-4-5,3 4-395,-4-6 874,5 4 599,0-5 0,5-10 0,1-3 0</inkml:trace>
  <inkml:trace contextRef="#ctx0" brushRef="#br0" timeOffset="8">6202 11695 8125,'0'-6'1805,"0"1"-1153,5 5-416,1 0 1,5 0-7,1 0 1,-5 0 4,1 0 1,3 0-1,5 0 1,0 0 8,-1 0 1,3 0-9,5 0 1,0-4-83,0 0 0,0 0 68,-1 4 0,0-4-329,-3 1 0,1-5 127,-4 4 0,-1 0-328,-4 4 0,1-4-790,-1 1-951,0-1 2049,1 4 0,-1-5 0,1-2 0</inkml:trace>
  <inkml:trace contextRef="#ctx0" brushRef="#br0" timeOffset="9">6910 11604 8058,'0'-7'-212,"3"1"1648,1 2-946,0 3 0,-3-4-8,3 5 0,-1-2 224,4-1-501,-4 1 1,7-3-10,-2 5 0,2 0 65,1 0 1,-2 0-133,2 0 1,-5 0 102,5 0 1,-2 0-146,2 0 0,1 0 21,-1 0-137,1 0 0,-1 0-13,0 0-172,1 0 271,-1 0-291,1 0 152,-6 0 124,4 0-303,-9 0 250,4 0 1,-5 2 210,0 1-115,0-1 0,0 4 143,0-2 1,0-2 15,0 6 0,0-4-109,0 3 0,0 5 24,0 3 1,0 4-32,0-4 1,0 6 39,0-2 0,0 3-30,0 5 0,0-1-27,0 4 1,0 0-45,0 5 0,0-5-24,0 1 1,0-2-106,0 1 1,0 2 104,0-5 1,0 3-165,0-3 1,0 3 100,0-3 1,0 3-109,0-3 1,0 3 53,0-3 1,0 3-199,0-3 0,4 0 25,0-4 0,0-4 38,-4 0 0,1-5 221,3 1-117,-3 3 0,4-6 205,-5 4 0,2-8-114,1 0 146,-1-5-75,3 2 449,-5-5-220,0 0 0,-5 0 41,-3 0 0,2 0-90,-2 0 0,-1 0-86,-6 0 1,1 0-262,-5 0 1,0-4 94,-4 0 1,0 0-175,0 4 0,1 0 58,-1 0 0,0 0 150,0 0 0,5 0-300,3 0 0,2 0-582,2 0-397,0 0 433,4 0-539,2 0 0,8 0 1366,4 0 0,6-10 0,10-3 0</inkml:trace>
  <inkml:trace contextRef="#ctx0" brushRef="#br0" timeOffset="10">10016 9731 7707,'-6'-7'948,"1"2"-584,5 5 431,0 0-716,5 0 1,-4 5 77,3 3 0,-3-2-165,-1 2 1,0-1 134,0 5-184,0-1 58,0 6 1,0-5-36,0 4 0,0-4 19,0 0 1,0-1 87,0 1-155,0-1 0,0 0 114,0 1-29,0-6 0,1 3 23,3-5 130,-3 0-125,5-4 789,-6 0-764,0 5 0,1-4 148,3 3-99,-3-3 29,4-1 1,-4 0 30,3 0 0,-1 0-92,4 0 1,-3 0 64,4 0 1,-1 0-44,5 0 0,-5 0 19,1 0 0,-1 0 113,5 0-213,-1 0 0,1 0 80,-1 0 1,1 0-16,-1 0 1,0 0-39,1 0 1,3 0 2,0 0 0,1-1 12,-5-3 1,4 3 10,0-3 0,2 3-77,-2 1 0,-2 0 79,2 0 0,2 0-106,-2 0 0,1 0 45,-1 0 0,2-2-8,2-1 0,3 1-49,-3-1 1,2 1 68,2 2 0,0 0 72,0 0 0,0 0-74,-1 0 1,3-1-18,1-3 1,0 3 24,4-3 1,-5 3-56,2 1 1,1 0 48,-1 0 1,3 0-105,-3 0 1,3 0-3,-3 0 1,3 0 81,-3 0 1,3 0-56,-3 0 1,1 0 36,-1 0 0,-2 0 37,5 0 0,-4 0-39,0 0 0,2 0 26,-1 0 1,0 0-7,-5 0 1,5 0 5,0 0 0,-1 0-86,-3 0 0,0 0 72,0 0 1,0 0-4,0 0 0,-2 0-3,-2 0 1,3 0 9,-3 0 0,1 0-16,-1 0 0,3 0-36,-3 0 0,-1 0 6,1 0 0,-4 0-7,4 0 0,-4 0-53,4 0 1,-5 1 77,1 3 0,-2-3-83,-2 3 58,1-3 0,-1-1 122,1 0 1,-5 4-112,1 0 1,0 0 111,3-4 1,0 1-85,1 3 0,-1-3 33,1 3 0,0-3 26,4-1 0,-4 0-33,3 0 1,-2 0-85,-1 0 71,4 0-37,2 0 0,0 0 34,-3 0 1,-6 0-1,-2 0-17,1 5 26,3-4 0,-3 5 86,0-6 0,-5 0-95,5 0 301,-5 0-154,7 0 200,-4 5-227,5-4-171,-4 4 244,3-5-5,-9 0-55,4 0-5,0 0-24,-3 0-66,3 0 1726,-5 0-1563,0-5 0,0 2 73,0-4-63,0 4 0,0-7-74,0 2 1,-4 2-64,0-1 1,0-1 59,4-4 1,0 1-120,0 0 0,-3-1 81,-1 1 1,0-1-114,4 1 0,0 3 70,0 1-237,-5-1-14,4-3 140,-5 4-1181,6-3 491,0 9-1076,0-4 0,0 6 225,0 3 1611,6 2 0,0 11 0,5 1 0</inkml:trace>
  <inkml:trace contextRef="#ctx0" brushRef="#br0" timeOffset="11">11135 10267 7923,'0'-6'-337,"0"1"2499,0 5-1862,0 5-189,0 1 1,0 6 53,0-1 0,0 1-108,0-1 1,0 0 54,0 1 0,0 3-88,0 0 1,0 4-36,0-3 0,0 3 79,0-4 1,0 5-98,0-1 1,-5 3 94,-2 1 1,-3-1-205,-2 1 1,-1 0 38,-2 0 1,1 4-35,-5-1 1,1 5 71,-1-5 0,-6 6 31,2-1 0,2-2 99,2 1 1,1-4-91,-1 0 1,-2 0 47,6 0 1,0-2-28,4 3 0,-5-7 30,1-1 0,1-1-12,7 1 1,-4-2-24,4-6 0,-2 1-11,1-1 1,-2 0 20,3 1 1,-4-1-93,0 1 0,1-5 80,2 1 0,-2-1-1,2 5 1,0-5-8,0 1 1,-1-4 30,5 4-49,-5-6-2,8 3 1,-4 0 2,5-4-398,0 5-1224,0-6 986,0-6 668,0 5 0,10-9 0,3 4 0</inkml:trace>
  <inkml:trace contextRef="#ctx0" brushRef="#br0" timeOffset="12">11147 10256 7916,'0'-6'754,"0"1"535,0 5-1179,-5 0 71,3 5 1,-8 1-106,3 5 0,-5 1 80,-3-1 0,1 2-201,-5 2 1,5-2 52,-1 2 1,-2 0-92,2-3 1,0 2-22,3-7-63,1 3 8,0 2 100,4-6 16,2-1 49,5-5-178,0 0 0,4-1 100,0-3 0,5 2-81,-2-6 0,0 0 143,0-3 1,1 1-3,3 2 1,-1-6 17,-2 3 1,2-3-56,-2 2 1,-2-3 147,2 0 1,-2-1-81,2 0 1,-2 4 152,-2-4 1,-3 4 43,3 0 30,-3 1 1,-1 3 273,0 1 84,0 4-292,0-2-15,0 5-281,5 5 0,-2 0 67,4 3 1,1 2 52,4-2 1,-1 5-28,0 3 0,2-1 95,2-4 0,-2 1-21,2-1 0,2 1-62,-2-1 1,0-1 10,-3-2 0,-5 1 17,1-6 0,-4 3-267,3-3 219,-4-1-736,2 3-136,-5-5-3114,0 0 3885,-5 0 0,-7 5 0,-5 1 0</inkml:trace>
  <inkml:trace contextRef="#ctx0" brushRef="#br0" timeOffset="13">9514 11741 8033,'-5'-12'330,"3"1"0,-4 1 159,2 2 507,3 3-232,-4 5-420,5 0 1,4 1-124,-1 3 1,6 4 66,-1 7 1,2 3 0,1 4 0,5 1-67,-1 0 0,1 5 22,0 3 0,-4-2-158,4 1 0,-4-1 76,0 2 1,-1 1-282,0-6 1,1 5 99,-1-5 1,1 5-288,-1-5 1,4 1 22,1-4 1,-1-2 125,-4-1 0,1 0 19,-1-5 1,-3 0 88,-1-3 0,0-1-201,0 1 121,-2-6-380,0 4-83,-3-9-152,3 4-167,-5-5 1,-1 0 384,-3 0 0,1-1-536,-4-3 1062,-1 3 0,-3-9 0,-1 4 0</inkml:trace>
  <inkml:trace contextRef="#ctx0" brushRef="#br0" timeOffset="14">9948 11763 7987,'0'-11'0,"0"0"0,3-1 299,1 1 1,0 3-87,-4 1 0,4 3 532,0-4-479,-1 6 1,-1-3 409,1 5-206,-1 0-132,3 0 175,-5 0-409,0 5 1,-1 1-61,-3 5 0,1 2 67,-4 2 1,3 3-51,-4 5 1,2 1 13,-2 3 0,-2 2-108,2 5 0,-2 4-83,-1 0 1,-1 2 68,1-2 0,0-7-247,-1 4 1,5-7 121,-1 2 1,5-6-159,0-1 1,-2-1 34,1-7 0,0 0 125,4-4 0,0 1-428,0-1 158,0-4 128,0 3 0,0-8-196,0 6-985,0-6 1493,0 4 0,-5-6 0,-1 0 0</inkml:trace>
  <inkml:trace contextRef="#ctx0" brushRef="#br0" timeOffset="15">10245 12106 7873,'5'-11'0,"-4"3"287,3 0 1,-2 2-32,2-1 0,-3-4 109,3 4 1,-3 0-93,-1 0 1,0 3 500,0-4-489,0 6 1,-1-7-175,-3 5 1,-2 0-5,-5 4 1,-1 0-146,1 0 0,-5 4 84,1 0 0,-4 5-170,4-2 0,-5 7 47,1 2 0,1 0 6,-1-1 0,5 3-82,-1 5 0,2-4 40,2 0 1,4-4-143,3 4 0,3-5 0,1 1 0,0-2-8,0-1 1,1-2 85,3-3 1,6 2 14,6-5 1,3 0 236,-4-4 0,5 0-76,-1 0 0,3-5 69,1-3 0,-4-2-32,0-1 0,-2-1 225,2 1 0,-2-1 37,-6 1 0,0-4-2,-4-1 0,2 1-17,-5 4 1,3-1-101,-3 1 0,0 0-11,-4-1 1,0 5-32,0-1 1,0 4-28,0-4 186,0 6-415,0-3-180,0 5 0,-4 5 169,0 3 0,-1 2-73,2 1 1,1 4 132,-2 1 0,3 3 19,1-4 0,0 4-50,0-4 0,1 0 35,3-3 0,1-1 3,3 1 1,2-6 46,-2-2 0,2 1 77,1-1 1,1-1-19,-1-3 0,1 0 134,-1 0 0,4-1-107,0-3 1,1 2-43,-5-6 99,1 1 1,-1-5-75,0 1 1,-3-1 78,0 1 1,-5-1-39,5 1 0,-5-2 93,0-2 1,2 2-4,-1-2 0,0 3 76,-4 0-212,5 1 165,-4-1-470,4 6 209,1 1 0,-5 6-38,3 3 0,1 6 62,-2 5 0,5 6 30,-4-2 0,4 2 63,-5 2 0,6 0-59,-1 0 0,1 0-138,-2-1 1,2 0 88,-5-3 0,4-2-12,-5-6 1,5-3 60,-4-1-32,0-4 78,-4 2 81,0-5 0,0-5-4,0-3 1,-2-3-69,-1-5 1,0 0-27,-5-3 0,2-3 25,-2 3 0,2-2 90,2-2 1,3-4-88,-3 1 0,3-1-178,1 4 1,4 0 37,0 0 0,4 6-88,0 1 1,2 4 134,2 0 0,3 6-16,0 2 0,4 3-494,-4 1 1,4 1 200,-3 3 1,0 2 334,-1 6 0,-2 4 0,4 2 0</inkml:trace>
  <inkml:trace contextRef="#ctx0" brushRef="#br0" timeOffset="16">11113 11615 7893,'0'-8'278,"0"1"302,0 4-142,0-2 1171,0 5-1506,0 5 1,0 7 30,0 7 1,0 7 110,0 5 0,0 2-229,0 1 0,0 0 124,0 1 0,0 3-182,0 0 1,3 1 23,1-1 0,0-1-23,-4 5 0,1-4 61,3 4 1,-3-9-68,3 1 1,-1-4 95,0 1 1,-1-3-6,1-5 0,-1-4-53,-2 0 0,0-5 51,0 1 0,0-6 151,0-2-92,0-4 65,0 2 623,0-5-740,0-5 0,0 2-43,0-4 163,0 4-380,0-7 187,5 9-317,-4-4 233,9 5 1,-3 0 47,4 0 1,0 0 36,1 0 0,-1-4-21,1 0 0,0 0 149,4 4 1,-4-1-85,4-3 0,-4 3-167,0-3 1,3-1 143,0 1 0,-3 1-375,-5 3 1,-3-4-271,4 0 235,-6 0 0,3 3-1387,-5-3 1799,0 3 0,-5-4 0,-1 5 0</inkml:trace>
  <inkml:trace contextRef="#ctx0" brushRef="#br0" timeOffset="17">11078 11592 7965,'0'-11'442,"0"-1"1,0 5 126,0-1 33,5 6 1,2-4-430,4 1 0,1 4 64,-1-3 0,0-1-172,1 1 1,-1 1 100,1 3 0,0 0-708,4 0 151,-4 0 0,5 0-336,-6 0 0,1 0-310,-1 0 1,0 0 1036,1 0 0,-1 0 0,1 0 0</inkml:trace>
  <inkml:trace contextRef="#ctx0" brushRef="#br0" timeOffset="18">11524 11638 8216,'0'-6'2456,"0"0"-1634,0 6 1,5 0-366,2 0 0,2 2-134,-1 2 1,2 6-68,-2 5 0,2 5-145,1-1 1,1-1 66,-1 1 0,0 0-139,1 4 1,-1 4 151,1-1 1,0 1-297,4-4 0,-4 1 56,4 2 1,0-1-23,-1 1 1,4-3-8,-3-4 0,-1 3-48,-4-3 0,1-3 77,-1-1 0,0-2 42,1-1 1,-5-1-36,1 0 0,-4-3 33,4 0 0,-5-5-208,5 5 1,-4-5 70,3 0 1,-3 2-324,4-1 72,-6 0 0,7-3-755,-5 3-474,0-3 222,-4 4 1404,0-5 0,-5 0 0,-2 0 0</inkml:trace>
  <inkml:trace contextRef="#ctx0" brushRef="#br0" timeOffset="19">11901 11718 7906,'0'-12'0,"0"1"737,0 0-109,0-1-59,0 1 1,0 3 263,0 0 52,0 6-675,0-3 1,0 6-258,0 3 0,-2 2 55,-2 6 0,-2 4 153,-5 3 0,-2 8-271,-2 3 1,1 0 101,-5 0 1,0 0-260,-4 5 1,4-1 91,0 0 0,0-1-54,-4-2 1,5 0 113,3-4 1,2 0 67,2-4 0,-1-4-49,1 0 1,3-5 47,1 1 1,4-6-260,-1-2 1,3-3-160,1 4-819,0-6 432,0 3 853,0-5 0,0 0 0</inkml:trace>
  <inkml:trace contextRef="#ctx0" brushRef="#br0" timeOffset="20">11558 11569 7971,'0'-7'162,"0"-1"151,0 6 0,1-5 163,3 3 155,-3 3-98,9-4-253,-3 5 1,4-4 250,1 0-308,-1 1 1,2 3 25,2 0 0,-1-4-26,5 0 1,-1-1-118,1 1 1,2 3 105,-2-3 1,-1 2-297,1-2 1,-1 2-163,1-1 1,1-2-170,-5 1 1,1 0-768,-5 4 1,1 0 172,-1 0 1009,-5 0 0,4 0 0,-3 0 0</inkml:trace>
  <inkml:trace contextRef="#ctx0" brushRef="#br0" timeOffset="21">12129 11489 7945,'-6'-1'310,"2"-3"187,3 3 124,1-4-94,0 0-236,0 4 0,5-4-64,2 5 1,0 0-7,0 0 0,5 0 84,3 0 1,1 0-85,0 0 0,0 0-128,3 0 1,3 0 112,-3 0 1,1 0-193,-1 0 0,1 0-39,-4 0 1,3-4 209,-4 0-166,0 0 1,-5 3 184,-2-3-127,2 3 93,-9-4 240,4 5-262,-5 0-288,0 5 0,-1 1 197,-3 6 0,3 3-18,-3 0 0,-1 9 60,1-1 0,0 5-76,4 2 0,0 1 162,0 7 1,0-3-77,0 0 1,0 4-104,0 3 0,0-2-37,0 2 0,0-5 106,0 1 0,4-2-93,0-2 1,5-4 53,-1 1 1,-2-6-129,2 2 0,-6-4 112,2-4 1,1 1-21,-1-5 1,0 1 19,-4-5 8,5 0 92,-4 1 203,4-1 141,-5-4-206,0-2 407,0-5-112,-5 0-510,-1 0 0,-6 0 132,1 0 0,-2 0-233,-2 0 0,1 0-13,-5 0 0,1 0-29,-1 0 1,-3 0-341,3 0 1,-1 0 198,1 0 1,-1 0-209,5 0 0,-4 0 186,3 0 0,-3 0-1207,4 0 1,0 0 125,3 0 1344,1-5 0,0 3 0,-1-3 0</inkml:trace>
  <inkml:trace contextRef="#ctx0" brushRef="#br0" timeOffset="22">9102 12060 8001,'-7'-1'345,"-1"-3"687,6-2-147,-3 0-269,5-4-335,0 8 0,0-2-54,0 8 0,5 3 148,2 4 1,3 6-109,2 2 0,3 3-86,0 5 0,1 1 47,-5 2 0,2 3-2,2-2 1,-2 3-206,2 4 0,-1-6 137,1 2 0,-5-2-166,5 2 0,-4-3 56,4-1 1,-3-5-84,0 2 1,-5-3-62,1-1 0,-2-4 15,2 0 0,1-5 93,-5 1 0,1-2-97,-1-2 1,-3-3 12,3 0 112,-3-6 307,-1 3-213,0-5 143,0-5 0,-4-1-69,0-6 0,-1 0 21,1-3 0,2-1-183,-6-7 1,4 2-126,-3-10 0,4-3-54,0-4 0,-3-5 87,3 1 1,-1-6-394,4-2 1,-4-3 166,0 4 1,-3 0-71,3 7 0,-5-2 36,1 2 0,-2 2 100,-1-2 1,1 5-2,2-1 0,-2-2 42,2 2 1,-1 0 27,2 4 1,-2 1-14,5 3 0,-4-2 45,5 5 0,-2-3-48,1 3 0,2 4 143,-1 4 1,1 5-76,2-1 0,0 2-42,0 2 1,0 3-82,0 1 69,0 4 33,0-7 108,0 9 71,0-4 214,0 5-13,5 0 1,-2 0-67,5 0 0,-5 0-208,5 0 0,-4 0 485,3 0 1,-3 0 72,4 0-149,-6 0-169,9 0-67,-5 0 6,5 0 8,1 0-316,-1 0 18,-4 0 128,3 0 1,-4 0-183,5 0 153,1 0 34,-1 0 1,-2 0 0,3 0 91,-4 0-93,9 0 1,-6 0 8,1 0-64,4 0 56,-3 0 1,9 0 8,-3 0 0,-2 0-3,2 0 1,0 0-32,4 0 26,0 0 1,-3-2-22,3-1 1,-6 1-8,6-1 0,-3-3-12,3 3 1,-4-1 27,0 4 0,-4 0-30,4 0 1,-5-1 27,1-3 1,2 3-17,-2-3 0,1 2 1,0 2 1,-2 0 1,5 0 0,-4 0 0,4 0 0,-1 0 1,1 0 1,2-1 32,-2-3 1,-1 3-29,1-3 0,-5 3 97,1 1 1,2 0-86,-2 0 1,0 0 34,-3 0 1,0 0-32,4 0 0,-7 0 5,2 0 1,-2 0-51,2 0 37,1 0 0,-1-4-18,1 0 1,3 1 17,0 3 1,0 0 8,-3 0 1,-1-4-12,0 0 1,5 0-22,-1 4 1,0 0 16,-3 0 0,-5 0 1,1 0 1,-1 0-6,5 0 0,-1 0-5,1 0 1,-5 0-8,1 0 0,0 0 11,3 0 1,0 0-13,1 0 12,-1 0 0,2 0 1,2 0 0,-2 0 0,2 0 0,-2 0 0,-2 0 0,2 0-52,2 0 1,-2 0 47,2 0 1,-2 0-29,-2 0 1,1-4 21,-1 1 0,4-1 16,0 4 0,1 0-20,-5 0 0,4-2 24,0-1 1,2 1-25,-2-1 0,-2 1 0,2 2 1,-2 0-10,-2 0 1,1-3 1,-1-1 0,1 0-50,-1 4 0,0 0 53,1 0 0,0 0 18,4 0 0,-2-1-26,5-3 0,0 3 53,4-3 1,-1-1-31,1 1 0,0-1 7,0 1 0,0 3 20,0-3 0,-1-1 6,1 1 0,0 0 11,0 4 0,0-4-34,0 1 1,-2-1 148,-2 4 0,3-4-129,-3 0 0,2 0 24,2 4 1,0-3-7,0-1 0,0 0-118,0 4 0,-1-1 64,1-3 1,0 3-94,0-3 0,0 1-2,0-1 1,1 3 82,2-3 0,-1-1-88,1 2 0,-2-1 60,-1 4 0,0-4 6,0 0 0,0 0 23,0 4 1,-1-1 5,1-3 0,0 3 62,0-3 1,0 3-75,0 1 1,-2-1 63,-2-3 0,3 3-49,-3-3 0,1 2-8,-1 2 1,3 0 12,-3 0 1,-1-1-79,1-3 0,-2 3 10,2-3 1,2 3-12,-6 1 1,1 0-77,0 0 1,-4 0 108,4 0 0,0 0-55,-1 0 1,0 0 40,-3 0 0,-1 0 20,1 0 0,-1 0-28,1 0 0,-1 0 84,0 0 1,-3 0-25,0 0 0,-1 0 16,5 0 15,-1 0 1,1 0 9,-1 0 0,-3 0 22,-1 0 0,-3 0-62,4 0 0,-5 0 66,5 0-55,-5 0-5,2 0 0,-4 0-65,3 0-21,-3 0-176,4 0-130,-5 0 414,5 0-4,-4 0 203,4 0 1582,-5 0-1601,6 0-182,-5 5 0,4-2 61,-5 4 0,0-3-37,0 4 0,0-1 5,0 5 1,-1-1-74,-3 1 0,3-1 71,-3 0 0,2 1-143,2-1 0,0 1 118,0-1 1,0 0-111,0 1 1,0-4 78,0-1-146,0 1 0,0 3 18,0 1 0,0-5 45,0 1 0,0-4-140,0 3 164,0-4 0,2 6-240,2-6 146,-3 6-138,4-2 210,-5 4 0,1-5 18,3-2-14,-3 3 35,4-6 45,-5 4-599,0-5 0,-5-5 1,-1-1-1</inkml:trace>
  <inkml:trace contextRef="#ctx0" brushRef="#br0" timeOffset="23">2113 14333 7832,'0'-6'496,"0"-4"110,0 3 212,0-4-537,0 0 1,0 3-41,0 0 1,-1 6-131,-3-2 1,1 3 78,-4 1 0,-1-4-73,-3 0 1,-2 0 57,-2 4 0,1 0-119,-5 0 0,3 4-40,-3 0 1,-1 5-76,-7-2 1,3 7 119,-2 2 0,-2 4 39,1-1 1,-1 2 51,2 2 1,3 1-37,0 3 1,1 1-8,7 2 1,-4 7 1,4-3 0,5 3-149,6-2 0,3-5 32,1 0 1,1 0-83,3 0 1,6-2 17,5-5 1,5-2-59,-1-2 1,-1 2 8,1-6 1,-1 4 101,1-4 1,3 0-18,-3-3 1,2-2 7,2-2 0,0 2 233,0-3 1,3-1 88,1-3 0,1-1 104,-1-2 0,-3 0 75,2 0 0,2-4-136,-1 0 1,0-5-98,-5 1 1,-3 0-6,0 0 0,-5-2-515,2 2 1,-4 2 199,0-2 0,-5 6-733,1-2-601,-5 3-921,2-4 2333,-5 3 0,0-3 0,0 5 0</inkml:trace>
  <inkml:trace contextRef="#ctx0" brushRef="#br0" timeOffset="24">2547 14356 7933,'0'-11'0,"0"-1"0,0 5 584,0-1-187,0 0 306,0 2 0,0 0 242,0 2-380,0 3-302,5 6 1,-4 4-29,3 10 1,1 0-104,-1 3 1,4 3 114,-5 1 1,2 3-252,-1 6 0,-1 3 89,4 0 1,-3 1-332,4-1 0,-4-2 17,3 2 1,-4-3-58,1 0 0,-3-7 132,-1-6 0,0 0 62,0-7 1,0 0 220,0-3-191,0-1 1,0-3 201,0-1 1,-1-4 79,-3 1-8,2-3 0,-4-1 196,2 0-13,3 0-213,-4 0 13,5 0-211,0-5 215,0 4-110,5-4 0,3 5-16,7 0 1,-1 0 133,5 0 0,-1 0-82,1 0 0,2 0 25,-2 0 1,3 0-70,1 0 1,0 0 29,-1 0 0,1-2-72,0-1 1,0 1 76,0-2 1,-2 2-273,-2-2 1,2 3-37,-6-3-284,5-2 1,-7 3-523,2-4-438,-7 4 542,-3-2 1,-6 5 5,-3 0 1,-3 0-770,-4 0 1657,-6 0 0,0-5 0,-6-1 0</inkml:trace>
  <inkml:trace contextRef="#ctx0" brushRef="#br0" timeOffset="25">2570 14664 7891,'0'-17'622,"0"1"-276,0 9 0,1-2 228,3 5 102,-3 0 0,9 0-207,-2 1 1,2-1-91,1 4 0,5 0-126,-1 0 0,9 0 87,-1 0 0,3 0-139,1 0 0,-2 0-14,6 0 1,-4 0-173,3 0 1,-5 0 84,2 0 1,-3 0-344,-1 0 0,-4-1 154,0-3 0,-5 3-669,1-3-345,-2-3-796,-7 6 603,-1-9 1,-6 9 628,-3-3 1,-7-1 666,-8 1 0,-3-5 0,-1 3 0</inkml:trace>
  <inkml:trace contextRef="#ctx0" brushRef="#br0" timeOffset="26">2524 14299 7891,'8'-18'363,"-1"3"0,1 4-82,3 3 0,1-1 342,-1 5 1,4 0-205,1 4 0,4-3 71,-1-1 1,2 0-108,2 4 0,0 0 54,0 0 0,4 0-139,-1 0 1,5 0-106,-5 0 0,5 0-35,-4 0 1,3-1-114,-3-3 1,-1 3-690,-3-3 1,4 3 353,-1 1 0,0 0-2799,-7 0 3089,-3 0 0,1 0 0,1 0 0</inkml:trace>
  <inkml:trace contextRef="#ctx0" brushRef="#br0" timeOffset="27">3426 14333 7918,'0'-11'0,"0"3"238,0 1 0,0 3-21,0-4 0,0 4 549,0-3-51,0 4 353,0-2-389,0 5 0,0 6-516,0 6 1,0 4 68,0 7 1,0 1-179,0 3 1,0 2 104,0 5 1,0 2-283,0 2 0,4-2-1,0 2 1,1-3-65,-1-1 0,-3-1 35,3-2 0,1-1-148,-1-7 0,3 1-83,-3-9 1,4 1-172,-4-5-651,4 1 388,-6-6-873,8-1 674,-9-5 1017,4 0 0,-5-5 0,-10-7 0,-3-5 0</inkml:trace>
  <inkml:trace contextRef="#ctx0" brushRef="#br0" timeOffset="28">3403 14459 7918,'0'-18'339,"-5"2"1,4 4-63,-3 1 0,3 3 140,1 0 0,0 5 404,0-5 291,0 6-780,0-4 1,1 6-96,3 0 1,2 2 113,6 2 1,4 6-62,3 5 1,0 4-14,4-4 0,-1 5-59,8 0 1,-3 2-140,3 5 0,1-3 84,3 3 0,0 1-214,1-2 0,-2 5 14,-3-5 1,2 1-149,-6-4 1,2 0 165,-1 0 0,-3-6 67,3-1 0,-7-4 93,-1 0 1,-5-2-109,1-3 1,-2 2 193,-2-5 1,1 4 27,-1-4 225,1-1-294,-1-3 0,-3 4 50,-1 0-75,-4 0 127,2-4-138,-5 0-40,0-5 0,0-2-167,0-4 1,0 3-59,0 1 0,0-1-72,0-3 1,-4-5 83,0 1 0,-5-5-129,2 1 1,0-3-65,0-1 1,-1-1 84,-3-2 1,1-3 8,2-6 1,-2 1 68,2 0 1,2-3-64,-2 3 0,6-2 130,-2 10 0,-1-1 146,1 4 0,0 0-130,4 0 0,0 6 169,0 1 0,0 7-319,0 2 113,0 4-406,0-2 156,0 5-1021,0 5 1,0 2 570,0 4 1,-1 1 786,-3-1 0,-2 0 0,-6 1 0</inkml:trace>
  <inkml:trace contextRef="#ctx0" brushRef="#br0" timeOffset="29">4534 14265 7918,'5'-7'358,"-4"-3"-112,5 9 0,-6-5 562,0 2-408,0 2 0,0-1 21,0 6 1,0 1-122,0 8 0,1-2 57,3 9 0,-2 1 58,6 7 0,-2 2-141,2 5 1,1 2-115,-6 2 1,5-1 85,-4 5 0,1-6-311,-1 2 1,1-2-11,2-2 0,0-5-35,-3-2 1,-3-3 86,3-1 0,1-5-59,-2-3 1,1-6-947,-4-1 420,5-6-1024,-3 3 1143,3-5 0,-5-1-1333,0-3 1193,-5-2 1,-2-7-184,-4-2 812,-1 2 0,-4-8 0,-2 3 0</inkml:trace>
  <inkml:trace contextRef="#ctx0" brushRef="#br0" timeOffset="30">4260 14322 7918,'-6'-23'0,"1"5"0,5 3 0,0 2 532,0 2 1,3 3-54,1 1 1,6 3 75,2-4 1,0 4-226,7-3 0,1 4-57,2-1 1,1 3 17,0 1 0,4-4-73,-1 1 1,6-1 13,-1 4 0,2 0 14,1 0 0,1 0-108,3 0 0,-2-2-16,2-1 0,-1 1-144,1-1 1,-6 0 45,2-1 0,-4 3-120,1-3 1,-3-1 32,-6 1 1,-4 0 92,-3 4 1,-2 0 73,-1 0-33,-6 0-49,-1 0-212,-5 0 189,0 6 1,-1-1 26,-3 2 0,3 3 23,-3-2 1,3 2 80,1 2 0,0 3-46,0 0 1,0 7 13,0 0 1,0 5-92,0 4 0,0 7 45,0 0 0,0 5-100,0 2 1,0 1 96,0 0 0,3-6-51,1-1 1,4-5 40,-4-4 1,5 1 0,-2-8 1,-1 1 128,2-9 1,-2 0-87,2-3 0,1-5-152,-5 1 176,5-6-1308,-8 3 548,4-5-1621,-5 0 1429,-5-5 0,0-1 96,-3-5 0,-2 2 87,2-3 1,-6 3 661,-1-6 0,-5-3 0,2 1 0</inkml:trace>
  <inkml:trace contextRef="#ctx0" brushRef="#br0" timeOffset="31">4979 14288 7853,'6'-17'554,"0"4"-388,5-2 0,2 0 417,2 3 0,-1-2 0,5 7 1,-4-2 22,5 1 0,-1-1-210,3 6 0,1-1-1,0 4 1,0 0-79,0 0 0,0 1-105,-1 3 0,1 2-215,0 6 0,-4-1 70,0 1 0,-5 4-191,1 3 0,-3 3-1,-5 1 1,-2-1-251,-5 1 0,0 0 183,0 0 1,-5 4-103,-2-1 0,-8 1-224,-4-4 1,-7-1 199,0 1 0,-2-1-22,1-3 1,3 1 138,-3-5 1,-1 5 234,2-5 1,-1 0 64,4-4 1,5 1 125,3-1 0,6-3-43,2-1 0,4 1 116,-1 3 1,4-3 10,4 0 0,8-1-39,7 5 0,10-2 404,1-2 0,7 2-248,-3-3 1,1 0 92,3 0 0,-4 0-102,-4 0 1,2 2-188,-5-5 1,-1 4-70,-3-5 0,-5 2 13,-3-1-773,3-3 0,-7 6 123,1-3-1640,-1-3 1,-11 4 167,0-5 1948,-5 0 0,-11 0 0,-2 0 0</inkml:trace>
  <inkml:trace contextRef="#ctx0" brushRef="#br0" timeOffset="32">5893 14208 7863,'0'-12'-103,"0"1"0,4 3-147,0 0 0,1 5 461,-1-5 0,-2 4 4,6-3 1,-6 3-11,2-4-11,3 6 12,-6-8 0,9 8-109,-9-3 0,4 10 6,-5 3 0,0 3 320,0 5 0,-1 6 324,-3 9 0,0 7-1958,-7 4 1,2 5 937,-6-2 1,1 9 944,-1-5 0,2-1 929,-2-2 0,3-1-1320,5-7 0,-2 2-472,5-6 1,0 2-99,4-9 0,0-2-304,0-6 1,0-2-58,0-6 1,0-3-316,0-1-293,0-4 1001,0 2 1,0-6-181,0-3 1,0-3 145,0-4 1,0-2 290,0-2 0,0 1 0,0-5 0,1 4 0,3-4 0,-2-5 0,3-6 0</inkml:trace>
  <inkml:trace contextRef="#ctx0" brushRef="#br0" timeOffset="33">5882 14345 7863,'0'-23'0,"4"0"0,-1 0 0,1 2 298,-4 1 0,0 0-36,0 5 0,1 0 329,3 3 1,-2 5-88,1-1 0,0 6 44,1-2 0,2 4-143,5 4 0,1 3 31,-1 8 0,4 7-45,1 5 0,4 4-142,-1 0 0,3 7 25,0 4 1,0 2-36,-3 2 1,3-4-320,-3 0 1,2-4-227,2 4 0,0-6-32,0 2 0,-4-3 91,0-5 0,-1 2-236,1-6 0,1 0-86,-5-7 1,0-3-113,-3-4-6,-6-1-39,4 1 405,-8-6 1,1-1-120,-6-5 1,0-4-171,-5 0 1,1-3 163,-5 3 1,1-5 445,0 2 0,-6-9 0,-1-1 0</inkml:trace>
  <inkml:trace contextRef="#ctx0" brushRef="#br0" timeOffset="34">5779 14699 7748,'-6'-7'2013,"1"-3"-1620,5 9 0,5-4-20,2 5 1,8-1-139,4-3 0,4 2 79,4-1 0,5-2-32,2 1 0,8-4-81,-4 4 0,1-1-452,3 1 1,-1 2 231,1-6 1,-2 5-418,-2-5 1,-6 5 281,2 0 1,-7-3-1230,0 3 1,-7-2 423,-1 1 1,-5 1 482,1-4 0,-2-1 476,-2-3 0,1-1 0,-1 1 0</inkml:trace>
  <inkml:trace contextRef="#ctx0" brushRef="#br0" timeOffset="35">6590 14288 7769,'0'-12'1,"0"1"355,0-1-181,0 1 0,0-1 370,0 1 0,0 3 321,0 1-50,5 4-39,-4-7-232,4 9 1,-5-3-11,0 8 0,2 7-163,1 8 1,-1 3 151,1 1 1,-1 3-122,-2 1 1,3 8-76,1 0 0,0 2-103,-4-3 0,4 0-214,0 0 1,0 2-21,-4 2 0,0-4 1,0 0 0,0-1-422,0-6 1,0 2 235,0-6 0,0 1-95,0-9 1,0 1 62,0-5 1,0-3 291,0-1 1,0-3-173,0 4 300,0-6 1,0 5 188,0-4-53,0-1 22,0 3 0,1-5-105,3 0 1,2 0 203,5 0 0,2 0-145,2 0 1,3 0 6,5 0 0,5-4-36,2 0 1,-1 0-105,2 4 0,-1-3-26,5-1 0,-1-4-94,0 4 1,-3-1-84,-1 1 0,-6 3 48,-1-3 1,-1-1-839,-7 2 1,-1-3 16,-7 3-648,4 1 0,-11-3 582,0 5 1,-11 0-1084,-8 0 0,-2 0 1952,-2 0 0,-10 5 0,-3 2 0</inkml:trace>
  <inkml:trace contextRef="#ctx0" brushRef="#br0" timeOffset="36">7880 14253 7762,'0'-7'5,"0"-1"0,0 4 26,0-3 0,0 3 913,0-4-169,0 6 139,0-9-219,0 10 40,0-4-412,0 5 1,2 6-64,1 6 0,0 6-7,5 8 1,-2 0 0,2 4 0,0 1-206,-4 3 0,0 4 115,-4 0 1,0 3-275,0-7 0,0 6 104,0-5 0,0 0-342,0-4 0,0 0 170,0-4 0,0-4 20,0-4 1,0-5 17,0 1 0,0-6-12,0-1 314,0-6-268,0 3 783,0-5-430,5 0 1,-2 0-41,4 0 1,2-4 26,6 1 1,3-2-54,5 1 1,1 1-40,3-4 0,2 4-24,5-1 1,0 2 27,1-2 0,-2 3-138,-3-3 0,2 3 59,-5 1 0,-1 0-222,-3 0 0,-5 0-120,-3 0 0,-2 0-93,-2 0 0,1 3 73,-1 1 0,-3 0-419,-1-4-1511,-4 0 928,2 0-958,-5 0 2256,0-5 0,-5-1 0,-2-6 0</inkml:trace>
  <inkml:trace contextRef="#ctx0" brushRef="#br0" timeOffset="37">8760 14276 7786,'0'-23'0,"0"5"0,0-2 402,0 5 1,0 0 6,0 3 1,0 5 225,0-1 1,0 4 602,0-3-407,0 4-76,0-2-505,0 5 1,0 6-79,0 6 0,4 6 63,-1 8 1,1 3-1,-4 6 1,1 0-63,3 3 1,-2 3-26,1 5 0,-1-5-229,-2 1 1,0 0 93,0 4 0,3-6-63,1-1 1,1-5 30,-1-4 0,-1-3-105,4-8 0,-3 1-215,4-5-44,-1 1 146,5-5 1,-6-3-652,-2-1-1649,-3-4 1836,-1 2 0,0-6-549,0-3 1,0 1 1249,0-4 0,-5-1 0,-1-3 0</inkml:trace>
  <inkml:trace contextRef="#ctx0" brushRef="#br0" timeOffset="38">9160 14230 7799,'0'-11'131,"0"0"0,-4-1 255,0 1 0,0-1 100,4 1-47,0-1 774,0 1-779,0 5 1,0 2-19,0 8 1,0 8-137,0 11 0,5 5 36,3 6 1,-2 6-174,2 2 1,-4-2 62,3 2 1,0-1-241,0 1 0,2 1 122,-5-5 1,3-1-346,-3-7 1,4 2-19,-4-6 1,1 0-148,-1-7 0,-3 1-391,3-5-523,-3 1-41,-1-5 447,0-5-477,0-1 957,0-5 1,0-5 449,0-2 0,-5-8 0,-2-3 0</inkml:trace>
  <inkml:trace contextRef="#ctx0" brushRef="#br0" timeOffset="39">9171 14242 7799,'-5'-12'0,"2"1"735,-4 0-98,4-1 141,-2 6-192,5 1-164,0 5 0,1 5-20,3 2 1,3 5-3,4 3 0,0-1-160,1 5 0,3-4-34,0 4 1,6-1-91,-2 1 0,2 3 90,2-3 1,0 1-109,0-1 0,-4 1 98,0-4 0,-5-1-416,1-4 122,3 6 1,-6-6-52,4 1 0,-7-2 65,-2-6 1,-3-1-120,4-3 296,-6 0-75,8 0 88,-3-5 1,3-1-75,-3-6 0,2 0-21,-5-3 1,4-2-22,-5-2 0,6-3-2,-1 3 0,2-2 5,2-2 0,-1-4-94,0 1 0,2-2 32,2 1 0,-2 3 50,2-3 1,2 3 119,-2 1 1,4 6-79,-4 1 1,-3 1 139,-5 4 1,0-3 211,0 6-60,3 3 1,-8-1 34,1 2-74,-1 3-69,-2 6 0,1 4-70,3 10 1,-3 5 147,3 6 0,-3 5-87,-1 3 0,4-2-188,0 6 1,0 0 48,-4 4 1,1 0-39,3-1 1,1 0 16,2-3 1,2-3-170,-5-5 1,5-5-24,-2-2 1,2-3 101,-1-1 1,2-5 14,-2-3 1,-2-2 19,2-2 0,-6-3-833,2-1-2,2-4-308,-4 2 366,3-5 1,-7 0-601,-1 0 1,-4 0 1393,-4 0 0,-6-5 0,0-2 0</inkml:trace>
  <inkml:trace contextRef="#ctx0" brushRef="#br0" timeOffset="40">10222 14093 7809,'0'-11'-185,"0"5"0,0-5 366,0 4 906,0 2 48,0-5-281,0 8-498,0-3 0,0 7-99,0 1 0,0 9 144,0 7 1,0 9-139,0 6 1,0 1 67,0 7 1,3 0-115,1 4 0,0 0-184,-4-1 0,1 1 40,3 0 1,-1-6-145,4-2 0,0-2-199,0-2 1,3-3 181,-2-1 1,1-8-3,-1 0 0,2-6-48,-3-1 0,0-4-78,0-3 0,-4-2-210,1-2 0,-2-3-947,2 3-939,-3-3 1673,4-6 0,-10-1 639,-2-5 0,-4-1 0,0 1 0</inkml:trace>
  <inkml:trace contextRef="#ctx0" brushRef="#br0" timeOffset="41">10770 14242 7809,'0'-17'0,"0"5"0,0-1 514,0 5 1,4 5 228,-1-5 131,6 5 7,-7-2-221,3 5 1,-1 2-215,-1 1 0,2 4-162,-1 4 0,-3 7-53,3 5 1,1 1-25,-1 6 1,0 1-84,-4 3 1,1-1 54,3-3 0,-3 3-95,3-2 0,-1 2-152,0 1 1,-1-3 83,2-1 1,-2-5-188,2 2 0,-3-7 109,3-1 1,-1-5-652,0 2 302,-1-4-1123,3-5 96,-5-2 544,0-5 1,0-5 385,0-3 0,-4-2-14,0-2 1,-5 1-432,2 0 953,-9-6 0,-1-1 0,-6-4 0</inkml:trace>
  <inkml:trace contextRef="#ctx0" brushRef="#br0" timeOffset="42">10473 14219 7785,'0'-11'1752,"0"-1"-1214,0 1 1,5 1-170,3 2 1,2-1-11,1 5 1,6-3-112,2 3 1,2-4 169,2 4 0,5-3-59,3 3 0,3 0 24,4 4 1,1-4-120,3 1 1,2-3 137,-2 3 0,1 1-75,-1-1 1,2-2-103,-6 1 0,-4 0 6,-4 4 0,-1-1-26,2-3 0,-4 3-271,-8-3 154,2 3 0,-8 1-1796,2 0-339,-7 0-1218,-3 0 2204,-15 5 1061,-3-4 0,-10 4 0,0-5 0</inkml:trace>
  <inkml:trace contextRef="#ctx0" brushRef="#br0" timeOffset="43">12392 14036 7231,'0'-6'3047,"0"1"-2630,0 15 0,1-1-50,3 10 1,-3 1 82,3 7 0,1 3-105,-1 8 1,3 3-20,-3 5 0,0-2-71,-4-2 1,4 1-77,0-5 0,3 0 7,-3-4 0,4-1-148,-5-2 1,5 1 64,-4-6 1,3 0-48,-3-7 0,4 1-157,-4-5 1,1 0-740,-1-3-1185,-3-6 976,4-1-1492,-5-5 1660,0 0 1,-4-5-318,0-2 1198,-5-9 0,-2 4 0,-7-5 0</inkml:trace>
  <inkml:trace contextRef="#ctx0" brushRef="#br0" timeOffset="44">12026 14128 7854,'-11'-12'407,"4"1"1,2-1-205,5 1 1,3 3 253,4 1 0,2 3 3,10-4 1,0 4 64,4-3 0,5 1-78,3-2 0,2 2-176,1 2 1,5 1 23,3-4 1,4 4-84,3-1 0,-2 2-100,3-2 1,-3 3 66,-2-3 0,1 3-27,0 1 1,-4-2 1,-1-2 0,-8 3-89,2-3 0,-9 3-42,1 1 1,-7 0 21,-1 0 0,-5 0 11,2 0 135,-4 0-304,0 0 425,-6 0-391,4 0 138,-9 0 1,8 5 0,-5 3 1,1 2-23,-1 1 0,-3 6-1,3 2 1,1 4 147,-1 3 1,0 5-127,-4 7 1,4-1 26,-1 5 0,2-2-60,-1 2 1,-2-1-10,1-3 0,0-4 17,1 0 0,-2-1-77,6-6 0,-4-2-35,3-6 1,-3 2 108,4-6 0,-4 0-307,3-3 0,-3-5-112,4 1 14,-6-6 1,4 3-980,-2-5-971,-3 0 1519,5 0 0,-8-3-235,-2-1 0,2-5 143,-6 1 1,6-2 896,-2-1 0,-2-6 0,-1-1 0</inkml:trace>
  <inkml:trace contextRef="#ctx0" brushRef="#br0" timeOffset="45">13385 14025 7813,'0'-17'996,"0"5"-295,0-5 0,2 7 248,1 2 433,-1 3-965,3 5 1,-5 2 157,0 1 1,3 4-102,1 4 1,1 6-104,-1 2 0,-3 4-129,3 3 0,-2 3-33,-2 6 0,1 0-185,3 3 0,-3-1 135,3 5 1,-3-5-185,-1 1 1,4 1 84,0-1 1,3-1-450,-3-7 0,4-2 26,-5-5 1,6-1-84,-1-3 1,-2-3-159,2-4-234,-6-1-1552,3-5 1730,-5 0 1,-1-6-601,-3 0 1,-2-2 156,-5-2 1103,-1-2 0,-4-10 0,-2-2 0</inkml:trace>
  <inkml:trace contextRef="#ctx0" brushRef="#br0" timeOffset="46">12997 14425 8719,'6'-6'2310,"8"5"-2004,-2-3 0,8 3-77,3 1 1,1-1 204,6-3 0,2 2-92,6-6 1,-2 4-13,2-4 0,-3 5-276,0-5 0,-2 6-263,-3-2 0,2-1-295,-6 1 0,-3 0-764,-4 4 1,-5-4 1267,1 0 0,3-4 0,0 1 0</inkml:trace>
  <inkml:trace contextRef="#ctx0" brushRef="#br0" timeOffset="47">13694 14025 7782,'0'-12'199,"0"6"549,0-4-358,0 4-81,0-6 795,5 6-719,-4 1 1,5 1 82,-2 0 0,-3 2-112,3 5 0,-3 5 51,-1 7 1,4 4-102,0 8 1,0 2-51,-4 5 0,0 4-91,0 0 1,-1 4-14,-3-4 1,3 4-139,-3-4 0,2 4 81,2-4 1,0 0-322,0-3 0,0-1 142,0 0 1,0-5-221,0-2 1,2-4 136,2-4 1,-3-3 10,3-4 0,-2-5 96,2 1 319,-3-5 210,4 2-139,0-5-124,2-5 1,5-2 0,4-4 1,1 3-107,6 1 0,1 0-21,3 0 1,2-2-88,5 5 0,1-4-7,-1 5 1,-4-3 87,1 3 0,-2 1-108,2-1 0,-2-3 30,-3 3 0,-2-1-51,3 4 0,-7-4 73,-1 0 0,-3 0-295,3 4 1,-5-3-121,1-1 1,-6 0-939,-2 4 894,-4-5 0,1 4-159,-8-3 1,-4 1-658,-7 0 0,-3 1 128,-4-2 1129,-6-2 0,-2 0 0,-4-6 0</inkml:trace>
  <inkml:trace contextRef="#ctx0" brushRef="#br0" timeOffset="48">13682 14356 7786,'5'-11'1074,"2"4"-686,9-3 1,2 8 213,5-6 0,0 5-230,-1 0 0,5-2 183,0 1 0,3-4-134,-3 4 1,5-1 52,-2 1 1,-1 3-141,2-3 1,-6 3-202,2 1 0,-5 0-561,-2 0 1,0 0 205,-5 0-1889,0 0 1590,-3 0 0,-6-1-1255,-2-3 1170,-3 3 1,-6-6-854,-3 4 1459,-2 1 0,-6-8 0,-2 4 0</inkml:trace>
  <inkml:trace contextRef="#ctx0" brushRef="#br0" timeOffset="49">13637 13979 7865,'5'-13'1529,"7"-2"-1122,11 8 0,5-2 226,6 1 0,6-1-187,2 5 0,2-3 10,2 3 1,-2-4 1,-2 5 1,-1-1 91,-3 4 0,-7-4-345,4 0 1,-8 0 7,4 4 0,-6 0-846,2 0 1,-4 0 453,-4 0 0,1 0-3326,-5 0 3505,1 0 0,-5 0 0,0 0 0</inkml:trace>
  <inkml:trace contextRef="#ctx0" brushRef="#br0" timeOffset="50">14870 14048 7842,'11'0'-281,"-4"-5"-35,-3-3 0,2 2 741,1-2 1,0 2 334,0-2 143,-4-2-175,2 4-323,-5-6 0,-1 6-123,-3 2 0,-2 3-65,-6 1 1,-4 0 2,-3 0 0,-4 5 13,-4 2 1,1 7 14,-9 2 0,4 5-37,-7 2 0,2 5-102,2 6 0,1-3 115,2-1 0,3 2-268,5 6 1,7-4-75,5 0 1,4 1-35,7-5 0,7-1-34,4 2 0,7-6 1,8 2 1,4-4 77,4-4 1,1 1 58,3-5 1,-1-3 114,5-5 0,-4-4-73,4 1 1,-5-3 212,1-1 0,-1-5-28,1-3 0,-6-2-104,2-1 1,-2-2-33,2-2 1,-5-2 15,-2-2 1,-7-4-111,-1 0 0,-9-1 95,2-6 0,-9-1-128,1-3 0,-4-5 25,-4-3 1,-7 1-122,-8-1 0,-4 1-132,-4-5 0,-3 5-13,-8 3 1,-3 4 44,-4 4 0,-5 7-101,1 7 0,3 9 25,4 3 0,9 4 51,-1 4 1,11 9-241,0 9 0,13 4-125,2 8 670,6-2 0,1 8 0,4-2 0,6 3 0</inkml:trace>
  <inkml:trace contextRef="#ctx0" brushRef="#br0" timeOffset="51">15464 13933 7849,'-5'-11'0,"4"0"0,-5-2 118,6-2 1,0 2 187,0-2 0,0 2 154,0 2 1,-3 3 236,-1 0 110,0 6-449,4-8 1,1 15 105,3 2 0,-1 14 153,4 9 0,-3 8-214,4 4 0,-1-1-114,5 1 0,-1-4-77,1 4 0,-2-6-263,-3 2 0,3-2 29,-2-2 0,1-3 29,-1-1 1,2-4-577,-3 0 0,-2-6 279,-1 0 1,1-7-1190,-1 3 988,0-4 0,0-4-1584,0 0 969,-1-6 281,-3 3 1,-1-9 447,-3 1 1,-1-6 376,-2 1 0,-4-7 0,5-3 0</inkml:trace>
  <inkml:trace contextRef="#ctx0" brushRef="#br0" timeOffset="52">15361 13968 7849,'4'-22'0,"0"3"0,5-2 170,-2 2 1,3-3 95,2-1 1,6 4 312,4 0 1,4 4-134,8-4 0,-2 5 66,6-1 1,1 3 55,-1 5 1,0 1-195,-3 6 0,-1 0-114,0 0 1,-1 9-23,-2 3 0,0 3-147,-4 0 0,0 3-22,-5 5 0,-3 0-87,0 0 1,-8 3-57,0 1 1,-7 1-296,0-2 0,-6-2-247,-5 3 0,-2 1 297,-10-1 1,-4-2 15,-4-6 1,-3 3-20,3-3 0,-4-2-21,0 3 0,-1-7 188,2 3 1,-2-4 72,5 0 0,5-1 48,3 1 0,5-1 233,-2 1 1,8-5 340,0 1-405,5-1 0,5 5 189,9-1 1,6-3-112,5-1 1,3 1 7,1 3 1,3-3 96,6 0 0,-1-5 141,0 5 0,0-5-117,1 0 0,-6 3-90,-2-3 0,-1 1-370,-3-4 0,1 1 111,-9 3 1,1-3-978,-5 3 1,0-2 41,1-2-928,-6 0 1246,4-6 0,-8 4 624,1-6 0,-1-4 0,-2-6 0</inkml:trace>
  <inkml:trace contextRef="#ctx0" brushRef="#br0" timeOffset="53">16332 13888 7850,'0'-18'0,"0"-4"0,0 8 295,0-5 0,1 9 474,3-1 1,-2 3 408,6 1 66,-5-4-28,7 10-822,-9-4 0,4 11 36,-5 6 0,0 9-64,0 10 1,0 2-112,0 1 1,0 4-80,0 0 0,0 2 13,0-2 1,0-3-224,0 3 0,0 2 90,0-2 0,0 0-313,0-4 1,0-1 137,0-2 0,0-2-257,0-3 0,0-5 143,0 2 0,1-12-142,3 0 310,-3-2-11,5-2 283,-6-2 1,1-5-71,3 0 1,-2 0 90,6 0 0,-4-4-9,3 0 1,2-4-165,6 5 0,-2-2-3,2 1 0,3 1-9,1-4 0,3 4-17,0-1 0,1-1-15,0 1 1,0 1-36,0 3 1,0-4 46,-1 0 0,1 0-180,0 4 1,-4 0 109,0 0 0,-4-1-412,4-3 1,-8 3-186,0-3 0,-3 1-407,-1 0 1,-2 0 233,-5-5 0,-1 5-1097,-3-5 1479,-2 6 0,-9-7-648,-1 5 572,-4-5 511,2 3 0,-10-6 0,-1 1 0</inkml:trace>
  <inkml:trace contextRef="#ctx0" brushRef="#br0" timeOffset="54">16298 14128 7773,'0'-12'2305,"8"6"-1900,4 2 0,3 1 13,0 0 1,4 1 41,8-1 1,-2 1-103,6 2 0,-1 0 20,5 0 1,-5 0-126,0 0 1,-3 0-79,4 0 1,-5 0 53,5 0 1,-10-3-356,2-1 1,-4 0-254,0 4 0,-4-1-1472,-7-3-1076,-3 3 2124,-5-10 1,-5 6-50,-3-2 1,-7-3 851,-4 2 0,-8-2 0,-2-2 0</inkml:trace>
  <inkml:trace contextRef="#ctx0" brushRef="#br0" timeOffset="55">16252 13808 7830,'1'-15'296,"3"-1"1,4 1 456,7 4 1,4 3-75,7 0 1,5 5-261,7-5 1,-2 2 93,2-2 1,2-1-163,2 5 0,-1-3 30,1 3 1,-1-1-98,5 1 0,-1 3-241,-4-3 1,3 2-172,-6-2 1,-4 2-396,-4-1 1,0 1-1212,0 2 0,-3 0 800,-8 0 0,-4-1 934,-7-3 0,2-2 0,-4-5 0</inkml:trace>
  <inkml:trace contextRef="#ctx0" brushRef="#br0" timeOffset="56">17371 13682 7843,'-11'-6'232,"4"-4"1,4 8 854,6-1-605,-1 1 0,7 7 243,-6 3 0,1 3-160,-4 5 0,1 5-171,3 6 1,-3 8 47,3 0 0,-2 3-80,-2 0 1,0 1-252,0 3 0,0 1 100,0-5 0,1 5-195,3-1 0,-3-2-18,3-2 1,-2 0-41,2-4 1,-1 2-51,4-10 0,-4 0 44,1-7 0,1 1 4,-2-5 1,3 0 68,-3-3 2,-1-6 8,3 4-1,-5-8 1,0 1 33,0-6 0,0 0-19,0-5 1,-4 1-66,0-5 1,-4-4 15,5-3 0,-11-3 0,1-1 0</inkml:trace>
  <inkml:trace contextRef="#ctx0" brushRef="#br0" timeOffset="57">17337 13922 7843,'0'-28'-66,"5"4"0,0-4 750,3 5 1,2 5-184,-3 3 0,0 4 454,0 3-616,1-2 1,3 9 145,1-3 1,-5 8-106,1 3 0,-2 9-149,2 3 0,2 6-35,-2 2 1,2 3-27,1-3 1,1 3-186,-1-3 0,4 3 117,1-3 0,0-2-109,-1-6 1,-1 2-37,5-6 1,-1-1-147,1-6 0,1-3 36,-4-5 1,4 0 57,-1 0 1,-1-2 160,1-1 1,-4-4 141,4-4 1,-5-2 44,1-2 0,-2 1-44,-2-5 0,0 4 79,-4-4 1,2 0-37,-5-4 1,5-4 44,-2 0 1,0 0-161,0 0 0,1 3 4,3-3 0,-3 3-17,0 1 0,-6 9-166,2 3 0,-2 3-294,2 1 271,-2 1 0,3 17-22,-5 4 1,0 6 9,0 6 0,0 4 185,0 7 1,0 2-56,0 6 1,0 1 172,0 2 0,3-2-798,1 3 350,0-3-532,-4-2 800,0-4-142,5-2 27,-4-9 163,10-3-39,-10-4 466,9-5 362,-9-1-594,9-6 96,-8-5 0,4 3-710,-2-5 36,-3 0-31,4-4-870,-5 0-1044,-5-5 1588,4-2 646,-9 1 0,-2-9 0,-6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6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1416 6636 8103,'0'-12'954,"0"1"-239,0-1-102,0 1 130,0 4-179,0 2-434,0 5 0,0 7 64,0 4 0,0 4 0,0 4 1,4 7-122,0-3 1,1 6 30,-1-2 0,-3 4-333,3 0 1,1-2 143,-1 1 0,1-4-217,-1 0 0,-3-2 166,3-1 0,1-5-29,-2-3 0,1 2 94,-4-2 1,0-4-4,0-3 1,4-4-104,0 3-25,0-4-1461,-4 2 1462,0-5 0,-5 5 0,-2 2 1</inkml:trace>
  <inkml:trace contextRef="#ctx0" brushRef="#br0" timeOffset="1">1405 6647 8166,'-7'-11'463,"4"-1"1,1 4 372,2 1-315,5-1 0,2-3-96,4-1 0,4 5-3,1-1 0,5 4-189,2-3 0,0 4-40,4-1 0,2 3-231,1 1 1,3 7 103,1 4 0,-4 5 1,-4 7 0,-3 1 10,-4 3 1,1 2-497,-4 5 0,-5-3 161,-3-1 1,-6 0-194,2 0 1,-3 2 179,-1-6 0,-9 5 97,-2-5 1,-7 1 328,3-4 0,-9 0-83,1 0 0,-7 0 46,-1-1 0,-2-3-75,-1 0 1,1-5 225,2 2 0,0-4-24,4 0 0,6-6-266,5-2 0,4 1-474,0-1-234,6 0 1,1-6-632,5-2 1,5 2 1359,2-6 0,9 1 0,1-5 0</inkml:trace>
  <inkml:trace contextRef="#ctx0" brushRef="#br0" timeOffset="2">1919 7172 7984,'0'-11'756,"1"-1"-389,3 1 0,-2 0 204,6-1 0,-2-3 126,2 0 1,2-6-268,-2 2 1,3-3-285,4-5 1,-2 2 66,2-6 1,2 1-115,-2-5 1,0 5 49,-3-1 1,-5 5-85,1-5 1,-6 6 56,2-2 1,-3 1-127,-1 3 1,0-3 131,0 7 1,0 3 83,0 1 310,-5 2-104,4 2-130,-4 4 65,5 2-425,0 5 0,1 7-78,3 4 1,2 10-52,6 10 0,1 3-174,2 4 1,-1 2 160,5 1 0,-4 4-471,4-3 0,-4-3 236,4-1 1,-5-6-67,1-2 1,-2-6 127,-1-1 0,-1-1 205,0-7 1,-3 0-626,0-3 522,-1-1 0,1 1-1059,0-1 671,-6-5 673,3-1 0,-5 1 0,0 0 0</inkml:trace>
  <inkml:trace contextRef="#ctx0" brushRef="#br0" timeOffset="3">2021 7058 7986,'-11'-6'453,"0"-4"1298,-1 3-637,6-4 954,1 4-1434,5-3 0,2 9-132,6-3 1,1-1-385,10 1 1,1-3 48,7 3 0,2-4 72,5 5 1,3-5-1,-3 4 1,6 0 97,-10 4-337,6 0 0,-7 0 0,5 0 0</inkml:trace>
  <inkml:trace contextRef="#ctx0" brushRef="#br0" timeOffset="4">2707 6681 8320,'0'-11'1337,"0"-1"-721,0 6 873,0-4-530,0 9-548,0-4-156,0 15 0,4 6-72,-1 11 1,1 6-229,-4 1 1,4 0 146,0 4 1,0-2-470,-4-2 0,1 0 246,3 1 0,-3-7-536,3-6 0,1 0 342,-1-7 0,1 1-650,-1-5 1,-3-3-317,3-1 1281,-3-4 0,4 2 0,1-5 0</inkml:trace>
  <inkml:trace contextRef="#ctx0" brushRef="#br0" timeOffset="5">2421 6658 8109,'1'-7'329,"3"-1"1,3 6-52,4-2 0,2 1 213,2-1 0,3 3-72,5-3 1,5 3-65,2 1 1,4 0-260,4 0 0,2 0 111,2 0 0,-3 0-355,-5 0 0,-1 0 192,-2 0 1,-4 0-659,-4 0 1,0 0 279,0 0 0,-1 0-638,-3 0 0,1-4 242,-5 0 1,0 1 261,-3 3 0,-1-4 468,1 0 0,-1 0 0,0 4 0,0-1 0,-4-3 0,0 3 0,-4-3 0,-1 3 0,3 1 0</inkml:trace>
  <inkml:trace contextRef="#ctx0" brushRef="#br0" timeOffset="6">3141 6590 8109,'0'-12'5,"0"5"324,0-1 1,0 4 235,0-3 499,0 4-253,0-7 237,0 9-78,0-4-356,0 5-370,0 5 0,-2 6 8,-1 8 1,0 8-142,-4 3 0,0 7 99,0 1 0,-4 5-407,4-1 0,-2 3 165,1 0 1,-1 0 34,6-3 0,-5-4-1178,4-8 0,0-2 541,4-5 1,0-5-827,0-3 527,0-2 113,0-7 0,2-1 32,1-5 788,4 0 0,4-10 0,1-3 0</inkml:trace>
  <inkml:trace contextRef="#ctx0" brushRef="#br0" timeOffset="7">3106 6556 8109,'0'-18'0,"4"1"0,0 6 0,0-1 2024,-4 6-783,0 1-881,5 15 1,-2 7-109,4 9 1,2 11-1,6 1 1,-1 9 308,5 3 0,-4 4 275,4 0 1,-3-4-611,3 0 0,-1-5-379,1-3 0,-2-7-1138,-1-9 0,-4-3 582,3-4 0,-2 0-481,-1-7 255,-1 2 245,0-8 0,-3 0-186,0-2 876,-6-3 0,3-6 0,-5-1 0</inkml:trace>
  <inkml:trace contextRef="#ctx0" brushRef="#br0" timeOffset="8">2901 7024 8030,'0'-8'590,"0"1"1,5 3 288,3-4 1,11 1-288,3-5 1,11 1 556,6-1 0,2 1-536,13-1 1,3 1-512,4 0 1,-5 0-308,-7 4 0,-7 1-544,-4 2 1,-11 2-963,-5-1 1711,-6 6 0,0 4 0,-4 4 0</inkml:trace>
  <inkml:trace contextRef="#ctx0" brushRef="#br0" timeOffset="9">3906 6658 7924,'-6'-5'805,"-5"4"-114,10-4 340,-9 5-442,9 0-124,-4 0-100,5-5 73,0 4-451,0-4-1645,0 5 1462,5 5 196,-4-4 0,9 9 0,-3-4 0</inkml:trace>
  <inkml:trace contextRef="#ctx0" brushRef="#br0" timeOffset="10">3952 6967 7923,'-7'6'1394,"2"0"-365,5-2-334,0-3-10,0 5-453,0-1 1,0-3 477,0 6-245,0-6-1725,5 8-384,2-8 1644,4 8 0,0-9 0,1 4 0</inkml:trace>
  <inkml:trace contextRef="#ctx0" brushRef="#br0" timeOffset="11">5334 6281 8023,'-6'-11'706,"0"0"1,0 3-478,2 0 0,1 6 286,0-2-57,1 3 301,-3 1-516,5 0 1,2 10-242,1 5 1,-1 7 90,1 4 1,3 9 85,-3 7 1,1 11-44,-4 4 0,0 6-180,0-2 0,0-1-149,0-7 0,0-2 116,0-5 0,1-2-132,3-2 1,-1-3 93,4-4 0,-3-6-101,4-3 0,-4-3 37,3-4 0,-3 0 90,4-7 0,-6 2-632,2-7 172,-3-2 659,-1 0-357,0-5 247,0-5 0,0-6 0,0-7 0</inkml:trace>
  <inkml:trace contextRef="#ctx0" brushRef="#br0" timeOffset="12">5528 6830 8080,'0'-12'0,"4"5"433,-1-1 0,2 2 345,-1-2 125,-3-2-270,10 9-224,-10-4 1,5 5-158,-2 0 0,-1 1-169,4 3 0,-3 3 92,4 8 0,-5-1-105,5 5 1,-5 1-269,0 2 1,0 0 138,1-3 0,-3 1-333,3-5 0,-2 1 156,2-5 0,-3 1 17,3-1 0,-1-5-46,1-2 313,-3-3 3,4-1 0,-4 0 225,3 0 0,-3-1-26,3-3 1,-1-2-77,0-5 0,0-2 193,5-2 1,-1-3-89,5-5 1,-1 0-105,0 0 0,1-3 30,-1-1 0,5 5-176,-1 7 0,0-1 221,-4 1-120,1 4 0,-2 5 5,-2 2 24,2 3-445,-4 1 0,2 8 116,-1 7 1,0 1-4,0 3 0,0 4 36,-4 0 1,0 1-130,5 7 0,-5-6-332,5 2 0,-4-3 234,3-1 0,-3-2-236,4-2 1,-4 1 183,3-4 0,0-5-108,0-3 1,2-4 167,-5 3 1,5-4 355,-2 1 0,4-3 0,0-1 0</inkml:trace>
  <inkml:trace contextRef="#ctx0" brushRef="#br0" timeOffset="13">6430 6887 7956,'0'-18'612,"0"2"-390,0 4 0,1 1 103,3-1 1,-3-3 3,3 0 0,-3 3 90,-1 5 1,-1 0-107,-3 0 0,-2 0 91,-5 4 1,-2 1-357,-2-1 1,-1 6 82,-6 5 1,1 3-152,-5 5 1,-4 1 88,0 6 0,2 0-206,1 0 1,5 4 64,3-1 0,2 5-126,6-5 0,4 1-127,3-4 1,3-2-121,1-2 1,7 2 157,4-6 0,5-1 107,7-6 0,1-3 185,3-5 1,-2 0-95,6 0 0,-4-3-147,3-5 1,-5 1 117,2-8 1,-3 1-153,-1-2 0,-1 2-32,-3-5 1,-3 4-544,-5-4 845,-4 0 0,3-4 0,-4 0 0</inkml:trace>
  <inkml:trace contextRef="#ctx0" brushRef="#br0" timeOffset="14">6487 6441 7956,'4'-15'0,"0"0"0,-1 0 366,-3 3 1,0 1 121,0-1 0,-1 2 587,-3 3-392,-2-3-211,-5 3 372,-1 1-488,1 1 0,1 11-8,2 6 0,3 5-89,5 10 1,-4 2-207,0 5 1,1 6 121,3 2 1,0 6 46,0 1 0,0 1-556,0-5 0,3 4 165,1-4 0,0 4-982,-4-8 1,5-5 515,3-2 0,-2-7 270,2 0 1,-2-5 61,2-3 1,0 2-94,-4-6 1,4-4-190,-4-3 61,5-5 1,-7 5 523,6-4 0,-1 0 0,5-4 0</inkml:trace>
  <inkml:trace contextRef="#ctx0" brushRef="#br0" timeOffset="15">6715 6807 7954,'-5'-12'0,"4"5"0,-3-1 0,3 4 1492,1-3-220,0 4-132,0-2-1021,0 5 0,0 6 83,0 6 1,0 4-170,0 7 1,1 5 125,3 3 1,-3 2-93,3 1 0,-1-4-120,1 1 0,-3-6-263,3 2 0,1-8 162,-1-4 1,-1-2-16,-3-2 1,2-1-1138,1-2 602,-1-3-213,3-5 0,-4-1 917,3-3 0,2-2 0,6-6 0</inkml:trace>
  <inkml:trace contextRef="#ctx0" brushRef="#br0" timeOffset="16">6750 6498 7886,'-12'-16'12,"2"3"913,3-2 1,1 2-375,6 2 0,0 3 309,0 1-154,0 4-821,0-2 179,0 5 1,6 1-1173,1 3 1,0 3 1107,0 4 0,6 5 0,5 2 0</inkml:trace>
  <inkml:trace contextRef="#ctx0" brushRef="#br0" timeOffset="17">7184 6795 7975,'0'-11'-295,"0"0"0,0-1 665,0 1 0,4 3-198,-1 1 0,1-1-35,-4-4 1,0 5-16,0-1 0,0 4 0,0-3 0,0 3 15,0-4 1,-6 6-16,-6-2 1,-4 3-1,-7 1 0,-1 5 136,-3 2 1,2 5-1136,-6 3 0,2 3 687,-1 5 1,3 3 2791,8 1-1745,3 0 0,5 1-448,4 2 0,2 2-1166,5-2 1,5 2 361,2-5 1,13 2 43,2-6 1,9 1 51,-1-9 1,3-1-77,2-6 1,1 0-13,-1-4 1,0 0-18,-8-4 1,3-1 168,-3-3 0,-2 1 235,-6-4 0,3-1 0,-4-3 0</inkml:trace>
  <inkml:trace contextRef="#ctx0" brushRef="#br0" timeOffset="18">7606 6967 7975,'7'-12'0,"3"1"0,-8-4 0,6-1 0,-6-3 799,2 4 1,-2-4-95,-2 4 0,0-2-149,0 2 0,-2 4-251,-2-1 1,-3 2-82,-8 6 0,-3 1-225,-5 3 0,-5 1 118,-2 3 1,0 2-31,0 5 0,5 2-22,-2 2 0,4 2-246,4 2 0,3 2-350,4-2 1,2 3 261,2 1 0,3 0-196,5 0 1,5-4 165,3 0 0,3-5 5,5 1 0,1-4 49,6-3 1,0-3 258,0-5 1,4 0-134,-1 0 0,1-5 101,-4-3 0,-2-1 100,-2 2 0,-2-7 139,-6 2 0,1-2 49,-1 3 1,-5 0-109,-2-1 1,-2 1 98,-2-1 0,0 5-64,0-1 1,0 4 254,0-3-361,0 4 1,-4-1-186,0 8 0,0 2 107,4 6 1,-4 4-61,1 3 0,-1 3-136,4 1 0,1 1 44,3 3 0,0-3-353,7 2 0,-2-2 157,6-1 0,3-4-375,1 0 0,-1-8 173,1 0 0,-4-7-234,4 0 771,-5-3 0,13-6 0,-3-2 0</inkml:trace>
  <inkml:trace contextRef="#ctx0" brushRef="#br0" timeOffset="19">8029 6270 7924,'-12'-18'4,"5"6"1368,-1 4-356,6 5-716,-3-2 1,5 12 29,0 4 1,0 12-60,0 11 0,0 11-88,0 8 0,1 4-305,3 4 0,-2 1 34,2-30 1,0 1-1,-2-1 1,0 1 101,5 24 1,-3-4-647,4-11 1,-5 0 285,5-8 1,-5 0 47,0-11 1,3 2-305,-3-5 0,2-4 227,-1-1 0,-3-2-1246,3-2 1789,-2-4 1,3 3 0,1-4 0</inkml:trace>
  <inkml:trace contextRef="#ctx0" brushRef="#br0" timeOffset="20">7869 6887 7941,'-5'-7'0,"4"2"779,-4 0 0,6 0-364,3-2 0,2-2-310,5 5 1,6-1-72,2 1 0,8 1 11,3-4 1,4 4-545,4 0 0,-2-3 227,2 3 0,-3-5-348,0 4 0,-5-1 277,1 1 0,-10 3-74,2-3 0,-4 2 417,0-2 0,-6 3 0,-6-3 0,1 3 0,3 1 0</inkml:trace>
  <inkml:trace contextRef="#ctx0" brushRef="#br0" timeOffset="21">8371 6773 7941,'-11'0'1595,"0"5"-1182,-1-4 0,2 5 62,2-2 1,2-3 24,2 3 0,3 2-223,-3 2 0,-1 2-29,1 2 0,1 3-453,3 0 0,0 5 212,0-1 1,1-1-328,3 1 0,2-4 66,5 5 0,5-7-59,-1 3 0,1-4 153,0 0 0,-2-5-41,5 1 1,-2-5 80,2 0 0,3-1-30,-3-2 0,-1-2 521,1-1 1,0-4-185,4-4 0,-4-4 380,0-1 1,-5-4-225,1 1 0,-4-8 70,-3-3 0,-3-2-85,-5 2 0,-1-3-30,-3 2 0,-9 3-378,-10 2 1,-5 3 147,-6 4 0,-4 7-696,0 9 0,-3 1 348,7 2 1,2 7-545,10 4 1,4 2 334,3 6 1,6 1-1580,1 7 2068,6 2 0,-3 0 0,5-1 0</inkml:trace>
  <inkml:trace contextRef="#ctx0" brushRef="#br0" timeOffset="22">8771 6795 7969,'-11'-11'0,"4"0"825,4-1 1254,1 6-1705,2-4 1,0 10-276,0 0 0,0 5-25,0 6 1,0 6 108,0 2 1,4 2 23,0 2 1,4 4 29,-5-1 1,1 2-296,-4-1 1,4-3-197,0 3 1,1-4-272,-1-4 1,-3-3 428,3-4 66,-3-1 474,4-5 1,-4-2-203,3-8 0,1-3 38,-1-9 1,0-1-60,-4-6 0,4 0-12,0 0 0,3-4 19,-3 1 0,4-2 128,-5 1 0,6-1-176,-1-2 1,2-2-163,1 6 0,0-1 307,-4 4-77,3 5-631,-3 2 1,4 9 219,1 4 0,-1 6-2558,0 5 2721,-4 7 0,8 3 0,-2 5 0</inkml:trace>
  <inkml:trace contextRef="#ctx0" brushRef="#br0" timeOffset="23">9514 6133 8068,'0'-11'707,"-5"-1"21,3 1 142,-3 4 46,5-3-346,0 9-57,0-4-251,0 5 1,-5 6-60,-3 6 1,-2 5 44,-1 10 0,-6 4-136,-2 7 0,-2 3 9,-2 9 0,0-2-338,0 5 0,6 0 299,1 0 1,4 3 19,0-3 1,2-2-503,2-2 0,3-2 211,5-1 0,2-2 68,1-2 1,8-3 104,4-4 1,1-5 184,0 1 0,-3-6-183,6 2 0,-5-8 11,2-4 1,0-2 34,-1-2 0,1-1 45,-5-2 0,0 1 316,1-6 1,-1 1-307,1-4 1,-5 0-1931,1 0 131,-5 0-463,2 0 1370,0 0 805,-4-5 0,4-1 0,-5-6 0</inkml:trace>
  <inkml:trace contextRef="#ctx0" brushRef="#br0" timeOffset="24">9833 6521 7954,'0'-11'-669,"-1"-1"468,-3 1 0,3 3 770,-3 1 1,-1 3-133,1-4 1,-3 5-2,3-5 0,-1 5 228,1 0-257,3 1 0,-9 4-181,2 1 0,2 5-4,-2 7 1,0 1-7,-3 6 0,0 0 6,-1 8 0,1 0-284,-1 0 1,6 3 131,2-3 0,3 0-179,1 0 1,1-5-134,3 2 0,4-3-228,7-1 0,-1-5 177,5-3 0,-4-2 95,4-2 0,0-4 412,4-4 0,-4-1-110,0-2 1,0-5 248,4-3 0,0-3-134,0-5 1,-6 2 199,-1-5 1,-4 0-78,0-4 0,-2-5-61,-3-2 0,-1-3-34,-6-1 1,-2-4 7,-2 0 1,-7 0-998,-8 3 0,-4 6 402,-4 2 0,2 6-344,-5 6 1,4 1 105,0 10 1,2-4-89,1 4 0,5 6-11,3 5 1,3 4-40,5 0 716,2 5 0,0 7 0,-2 6 0</inkml:trace>
  <inkml:trace contextRef="#ctx0" brushRef="#br0" timeOffset="25">10119 6955 10289,'6'0'3236,"-1"0"-2891,-5 0 27,5 0-705,-3 0 447,3 0-1695,-5 0 1,5 0 0,1 0 0</inkml:trace>
  <inkml:trace contextRef="#ctx0" brushRef="#br0" timeOffset="26">10439 6533 7916,'-5'-12'383,"3"1"698,-1-1-899,1 1 0,2 0 281,0-1 73,0 1 0,5-1-136,3 1 1,-2 3-237,2 1 1,0 3 81,3-4 0,0 6-14,1-2 0,-1 3-64,1 1 1,0 0-128,4 0 1,-4 1-132,3 3 1,-2 2 96,-1 6 0,-6 3-198,-2 0 0,1 5 80,-1-1 0,-2 8-49,-6 3 0,-3 3 9,-9 2 0,-1-1-138,-6 0 0,-1 0 83,-3 1 0,3-2 0,-3-3 0,5-2 353,2-5 0,4-4-91,5 0 1,0-5 473,4 1-235,2-2 305,5-2-348,0-4 1,6-2 25,5-5 0,2 0-15,6 0 0,0 0-71,4 0 1,0 0-309,0 0 0,0-2 105,-1-1 1,-3 1-487,1-1 0,-5 1 228,4 2 0,-5-4-602,1 1 0,-6-1-804,-2 4-136,1 0 1811,4 0 0,-1-10 0,0-3 0</inkml:trace>
  <inkml:trace contextRef="#ctx0" brushRef="#br0" timeOffset="27">10827 6122 7891,'0'-26'227,"0"3"-117,0 8 1,1 0-108,3 7 567,-3 3-38,4 5-216,0 0 840,-3 0-715,8 5 1,-4 8 557,6 10-661,-1 5 1,6 15 132,2 3 0,2 3-451,2 1 1,0-2 194,0 5 1,0 0 29,-1 4 0,-4-2-389,-3 2 0,-6-7 181,-1 3 0,-6-5-331,2-2 0,-2-2 86,-2-2 0,-7 1-633,-4-5 0,-2 0 42,-6-3 799,-5-1 0,-3 1 0,-4 1 0,-1-2 0,1-2 0</inkml:trace>
  <inkml:trace contextRef="#ctx0" brushRef="#br0" timeOffset="28">1816 8429 7980,'-5'-12'0,"4"6"0,-5-1 476,6 4-27,-5-4-19,4-4 0,-4 3 389,5 1-258,0 4-431,0-2 235,0 5-156,5 0 0,1 6 30,6 6 0,1 2 94,2 9 0,-2-1-166,2 13 1,1-4-127,-1 8 1,5 0 116,-5-1 1,1 4-127,-1-4 1,-1 4-213,5-4 0,0 0 147,4-4 0,0 2-266,0 2 1,0-7 138,0 4 0,0-7-27,-1 2 1,-3-4 111,0 0 0,-1-6 66,1-1 0,-2-3-3,-6 3 0,1-9 21,-1 1 1,-3-3 29,-1 0-31,-4 2-1289,2-9 534,-5 4-1219,0-5 1966,-5 0 0,-7-5 0,-5-1 0</inkml:trace>
  <inkml:trace contextRef="#ctx0" brushRef="#br0" timeOffset="29">2261 8497 8023,'0'-11'0,"0"-1"256,0 1 142,5-1 0,-2 2 835,5 3-809,-6-3 1,3 7 290,-5-5-200,5 6-356,-3-3-27,3 5 1,-5 9-17,0 2 1,-2 9 23,-1 3 1,-5 6 83,-7 9 1,-3 3-211,-5 5 1,-5 1-318,-2 2 1,-3-1 274,-2 6 0,1-6 112,0 1 1,5-5-295,2-3 1,4-5 14,4-2 1,3-6 1,4-9 0,1 1 77,-1-4 0,6-5-194,2-3 0,-1-4-1319,1 3 753,1-4-109,3 2 985,0-10 0,5-2 0,1-4 0</inkml:trace>
  <inkml:trace contextRef="#ctx0" brushRef="#br0" timeOffset="30">1907 8063 7966,'-6'0'-107,"1"0"710,0 0 431,4 0-214,-5 0-337,6 0-216,6 0 1,0 0-15,5 0 1,1 0 36,-1 0 1,4 0-1,1 0 1,8-4-114,-1 1 0,3-3 62,1 3 0,-2 1-214,6-1 0,-5-3 61,5 3 0,-2-5-205,1 4 0,-2-1 57,-5 1 1,0 3-439,0-3 1,-5 3-696,-3 1-701,-2 0 467,-7 0 1429,-1 0 0,-5 5 0,0 1 0</inkml:trace>
  <inkml:trace contextRef="#ctx0" brushRef="#br0" timeOffset="31">2969 8657 11311,'12'0'593,"-1"0"-244,1 0 1,0 0-138,4 0 0,-4 0 43,4 0 0,1 0-165,2 0 1,2 0 90,-2 0 1,2 0-199,-2 0 0,-1 0-42,1 0 0,-5 0 32,1 0 0,2 0-208,-2 0 1,0-4-377,-3 0 1,-1 1-1734,0 3 1194,1-5 1150,-1 3 0,-4-3 0,-2 5 0</inkml:trace>
  <inkml:trace contextRef="#ctx0" brushRef="#br0" timeOffset="32">2981 8954 8447,'11'0'1683,"2"0"-1117,2 0 0,-1 0 561,5 0 1,5 0-515,7 0 0,4-4 72,0 0 0,1-5-349,-5 2 0,-3 2-246,-2 1 1,-3 1-263,-4 0 1,-2 1 208,-6-1-1329,1 1 1,-2 4 184,-3 1 1107,-2-1 0,0 8 0,2-4 0</inkml:trace>
  <inkml:trace contextRef="#ctx0" brushRef="#br0" timeOffset="33">4568 8063 8095,'-5'-6'-290,"4"-4"989,-4 8 142,5-3-554,0 5 0,4 2-173,0 1 0,4 9 134,0 7 1,6 4 89,1 3 0,2 3-134,-2 6 1,-2 3 29,2 0 1,1 4-209,0-4 0,4 4 67,-1-4 1,-1-1-164,1-7 1,-4-1 45,4-2 1,-4-7-172,4 3 0,-5-6-212,1 2-262,-2-5 88,-1 2-159,-6-5-913,-1-4 1653,-5-2 0,-5-10 0,-1-2 0</inkml:trace>
  <inkml:trace contextRef="#ctx0" brushRef="#br0" timeOffset="34">4911 8143 8031,'0'-11'0,"0"-1"607,0 1-319,0-6 0,1 5 182,3-4-10,-3 4 518,4 0-334,-5 6-483,0 1 0,0 6 3,0 3 1,-5 4-121,-2 7 0,-9 9 13,-3 10 0,-6 5 107,-2 7 0,-4 4-503,0-1 1,13-22-1,-1-1 271,-19 24 0,4-2-362,4-6 0,4 0 213,0-8 1,7-2-189,3-9 0,5-2-87,3-2 1,-1-2-1018,6-6 204,-1-4 1305,4 3 0,0-9 0,0 4 0</inkml:trace>
  <inkml:trace contextRef="#ctx0" brushRef="#br0" timeOffset="35">5139 8566 7962,'0'-12'1238,"0"6"-713,0 1-249,0 5 520,0 5 0,4 2-357,0 9 0,0 1-326,-4 6 1,0 4-410,0 0 0,4 1 234,-1-2 0,1-3-478,-4 0 0,0-2 274,0-5 1,4 3-130,0-4 0,0-4-122,-4-3 517,0-5 0,5 7 0,1-4 0</inkml:trace>
  <inkml:trace contextRef="#ctx0" brushRef="#br0" timeOffset="36">5676 8212 7995,'-1'-14'0,"-3"2"1309,3 3-292,-4 3-745,5-4 132,0 9 42,0 6 1,0 7-89,0 11 0,0 4-254,0-1 0,0 7 18,0 2 1,0-1-276,0 4 0,4-4 80,-1-3 0,5-3-166,-4-5 0,3-2-511,-3-2 0,4-2 367,-4-6 1,1-1-1692,-1-2 2074,-3-3 0,4 0 0,-5 1 0</inkml:trace>
  <inkml:trace contextRef="#ctx0" brushRef="#br0" timeOffset="37">5505 8463 7995,'0'-6'841,"4"-1"703,-1 3-1061,6 3 0,-2-4 103,4 5 1,2 0-170,2 0 0,3 0-129,5 0 1,-1 0-227,1 0 1,1 0-223,3 0 1,-3 0-900,3 0 0,-3-1 658,-1-3 1,0 3 400,-1-3 0,1-2 0,0-1 0</inkml:trace>
  <inkml:trace contextRef="#ctx0" brushRef="#br0" timeOffset="38">6236 8474 8752,'0'-6'3157,"0"-4"-2947,0 9 262,0-5-1812,0 6 962,5 0 378,1 0 0,11 6 0,0 0 0</inkml:trace>
  <inkml:trace contextRef="#ctx0" brushRef="#br0" timeOffset="39">6510 8509 7893,'6'-7'765,"3"1"-397,-5 2-286,5 3 0,-7-4-45,6 5 1,-4 0-169,3 0 1,-3 0 104,4 0 0,-4 0-1051,3 0 1077,-4 0 0,7 5 0,-4 1 0</inkml:trace>
  <inkml:trace contextRef="#ctx0" brushRef="#br0" timeOffset="40">6910 8520 7865,'0'-11'3968,"0"-1"-4117,0 6 285,0 1-491,0 5 1,-5 5-1,-2 1 1</inkml:trace>
  <inkml:trace contextRef="#ctx0" brushRef="#br0" timeOffset="41">7446 8109 8146,'0'-12'-428,"0"5"356,0-1 1,0 4 819,0-3 0,0 3 316,0-4-45,0 6-625,0-3 0,0 6 63,0 3 0,0 3-281,0 9 0,0 6 80,0 9 1,0 6-366,0 1 0,0 4 131,0-4 0,0 1-783,0-1 0,0-6 151,0 2 1,0-7-132,0-1 1,4-7 91,0-3 649,0-4 0,1 0 0,1-1 0</inkml:trace>
  <inkml:trace contextRef="#ctx0" brushRef="#br0" timeOffset="42">7309 8360 7898,'0'-8'950,"0"1"-131,5 4-313,2-2 0,4 5-43,1 0 1,4-1-201,3-3 0,4 3-386,4-3 0,2 3 196,5 1 1,2-5-916,2-3 0,-3 2 842,3-2 0,3 1 0,0-5 0</inkml:trace>
  <inkml:trace contextRef="#ctx0" brushRef="#br0" timeOffset="43">8029 8006 7990,'-1'-23'313,"-3"0"0,3 4 62,-3 0 567,2 5-223,2-2 977,0 9-1236,0 2 1,0 8-235,0 5 0,6 6 92,1 12 1,5 5-65,3 7 0,-1 2-186,5 6 0,0 0-81,4-1 1,-4 4-190,0-4 0,-4 2-117,4-9 1,-4 3-305,4-7 1,-5 2 97,1-10 0,-2 0 248,-1-7 1,-5-3-187,1-4 0,-2-1 47,2 0 1,-3-3-579,-5 0 695,0-6 299,0 3 0,-5-5 0,-2 0 0</inkml:trace>
  <inkml:trace contextRef="#ctx0" brushRef="#br0" timeOffset="44">8349 8006 7891,'0'-23'1,"0"2"112,0 2 0,5 1 135,2 3 1,-2 6 895,-1-3-84,-3 8-407,-1-1 1,-1 5-493,-3 0 1,-2 11 57,-5 4 0,-6 10-119,-2 6 0,-2 8 92,-2 7 0,0-1-597,0 5 0,0 1 392,0-2 0,2 4-363,2-3 0,2-2-300,6-6 0,4-4-545,4-8 1,1-2 1220,2-5 0,0-5 0,0-2 0</inkml:trace>
  <inkml:trace contextRef="#ctx0" brushRef="#br0" timeOffset="45">8554 8200 8014,'-5'-11'0,"4"-1"0,-3 1 1793,8 5-1353,-3 0 0,4 8 303,-5 2 0,0 7-368,0 8 1,-1 8-210,-3 3 1,3 7-1,-3 1 1,-1 4 19,1-4 1,0 3-642,4-7 1,0 1 288,0-8 0,0 0-819,0-5 0,0-4 106,0-3 0,0-2 879,0-1 0,0-1 0,0 0 0</inkml:trace>
  <inkml:trace contextRef="#ctx0" brushRef="#br0" timeOffset="46">8897 8269 7971,'0'-12'298,"0"1"1,0 3 471,0 1 0,0 3 304,0-4-716,0 6 1,-1-3 341,-3 5-407,3 0 1,-10 6-361,4 5 1,-5 6 116,-3 6 0,2 5 10,-2 2 0,1-1-125,-1 2 0,2-1-149,-2 4 1,7-3-289,5-1 0,-2-4 256,1 0 1,0-2-76,4-1 1,5-5 77,3-3 0,2-6 197,1-1 0,1-6-108,-1 2 0,4-3 267,1-1 1,0 0 109,-1 0 0,-2-5 121,2-2 1,-2-3 244,-2-2 1,-1-1-280,-2-2 1,-3 3 62,-5-4 0,-1 4-20,-3 0 1,-4 2-352,-7 2 0,-8 0 174,-7 4 1,-4 4-1827,-4 4 1650,2 10 0,-3-2 0,4 11 0</inkml:trace>
  <inkml:trace contextRef="#ctx0" brushRef="#br0" timeOffset="47">4408 9102 8056,'7'-5'0,"-1"4"58,-2-3 0,-2 3 296,6 1 58,-5-5-230,7 4 0,-8-4-85,6 5 52,-6 0 47,9 0 0,-5 1-56,5 3 1,5-3 33,-1 3 0,5-3 56,-1-1 0,4 0-19,4 0 0,2 0 65,5 0 0,2 0-30,2 0 1,-3-4 10,3 0 0,3-1-103,1 2 1,2 1 72,2-2 0,0-1-19,-1 2 1,5-5-197,-1 4 1,5-3 75,-5 3 0,2-1 74,-2 1 0,2 1-104,2-4 1,3 3-13,-3-4 0,2 6 116,-2-2 0,3-1-210,-3 1 1,2-4 83,-2 5 0,2-5-162,-6 4 1,6 0 65,-2 4 1,-2 0-66,-1 0 1,0 0 72,0 0 0,4 0-10,0 0 0,3-1 41,4-3 1,-2 3 8,-27-1 0,1 0 0,-1 0 0,1-1-188,1 1 1,0 0 0,1-1 0,-1-1 190,0 2 0,0 0 0,30-6-75,-3 5 1,1-3 66,-1 3 0,-5 1-50,-7-1 0,-2 1-117,-1 2 1,-4 0 83,-1 0 0,-4 0-158,1 0 1,-1 0 123,1 0 0,-1 4-65,5 0 1,-5 0 45,1-4 0,2 0 24,2 0 0,-1 0-34,1 0 1,0 0-76,3 0 1,-3 0-10,0 0 1,0 0-85,4 0 1,-5 0 41,1 0 1,-5 0-44,1 0 0,-1 0 704,1 0 0,-4 1 725,1 3 1,-1-3-1020,-4 3 0,3-3 375,2-1 1,-1 0-254,0 0 1,0-1 167,1-3 0,-2 3-378,-3-3 1,3-1 189,-2 1 1,-4-1-109,0 1 0,-4 3 133,-4-3 1,1 2-98,-4-2 0,-5 3 497,-3-3-145,-6 2-130,8 2-160,-8 0 1,1 0-448,-6 0 1,0 0-1146,-5 0 1,-3 0 212,-4 0 1209,-11 0 0,-3 0 0,-11 0 0</inkml:trace>
  <inkml:trace contextRef="#ctx0" brushRef="#br0" timeOffset="48">6304 9331 7876,'0'-12'687,"0"1"-316,0 0 1,-1 4 566,-3 3-195,3-2 142,-4 5-672,5-4 0,0 6 24,0 3 1,-1 3-93,-3 9 0,3 3 89,-3 7 0,2 2-135,2 3 0,0 2-45,0-3 0,0 3-127,0 1 1,0-3-51,0-1 0,2-3-151,2 3 1,-2-4 21,6 0 1,-6-5 73,2-2 0,1-5-288,-1 1 0,4-2-158,-5-2-641,1-5 3,1 5-71,-3-10 1333,3 4 0,0-10 0,1-1 0</inkml:trace>
  <inkml:trace contextRef="#ctx0" brushRef="#br0" timeOffset="49">6636 9319 7977,'5'-17'193,"-4"0"1,5 6 998,-2-1-748,2 1-176,1-1 284,3 6 1,-9 0 265,3 2-732,-3 3 1,-5-3 95,1 8 1,-6 2-29,1 5 1,-2 2-3,-1 2 0,-5 7-91,1 5 0,-1 4-33,0 0 0,4-2-187,-4 1 0,1 1-65,4 3 1,-2-3 111,9-1 1,-3-1-252,3 2 0,0 0 166,4-4 1,1 0-121,3-4 0,2-2 33,6-2 1,-1-2 101,1-6 0,0 1 152,4-1 1,-2-3-121,5-1 1,-4-4 255,4 1 0,-1-3-65,1-1 1,1-4 263,-5 0 0,4-5-130,-3 2 0,-1-5 329,-4-3 1,-1 1-179,-2-5 1,-3 4-17,-5-4 0,-1 4-214,-3-4 1,-8 5 95,-7-2 0,-3 9-436,-5 3 0,-2 3 167,-5 1 1,1 1-797,2 3 0,-1 6 88,6 5 785,4 0 0,1 7 0,3 2 0</inkml:trace>
  <inkml:trace contextRef="#ctx0" brushRef="#br0" timeOffset="50">10404 8760 8000,'-7'0'361,"-1"0"-45,6 0 779,-3 0-318,5 0-647,5 0 0,1 0 83,5 0 0,2 0-14,2 0 0,-1 0-86,5 0 0,0 0 76,4 0 0,0 0-121,0 0 1,1 0 62,3 0 1,-2 0-180,5 0 1,-4-4-131,1 0 1,-3-3-120,-2 3 0,0-1-109,-3 1 0,-2 3-1118,-6-3-175,0 3 1699,-4 1 0,-7 0 0,-7 0 0</inkml:trace>
  <inkml:trace contextRef="#ctx0" brushRef="#br0" timeOffset="51">10427 8988 8000,'7'0'173,"3"0"102,-3 0 1,4-4 72,0 1 0,2-5 200,2 4 0,3-1 34,4 1 0,3 3-198,1-3 0,0 3-289,4 1 1,-3 0 159,3 0 0,-4 0-250,0 0 0,2 0-284,-1 0 0,-1 0-384,-3 0 0,4 0-1686,0 0 2349,4 0 0,4 0 0,5 0 0</inkml:trace>
  <inkml:trace contextRef="#ctx0" brushRef="#br0" timeOffset="52">12380 8109 7935,'0'-17'0,"0"8"583,0-2-254,0 2 0,0 2 208,0-1-314,0 5 1,0-3 1081,0 2-882,0 3 0,-1-3-304,-3 8 1,3 2 62,-3 6 0,3 4 19,1 3 1,0 4-64,0 4 0,4 1-145,-1 2 1,1 2-468,-4-6 0,4 2 300,0-1 0,3-3-292,-3 3 0,4-7 181,-4-1 1,3-5-1630,-3 1 1914,5-2 0,-3-2 0,6 1 0</inkml:trace>
  <inkml:trace contextRef="#ctx0" brushRef="#br0" timeOffset="53">11980 8691 7941,'0'-6'790,"0"1"0,2 5-241,2 0 0,-2 0 19,6 0 0,1 0-7,6 0 0,3 0-60,4 0 0,3 0-120,1 0 0,3 0-119,6 0 0,4 0-41,3 0 0,4 0-234,3 0 0,-1-4 202,6 0 0,-2-3-462,1 3 0,1-1 118,-4 1 0,-4 3-157,-5-3 1,-2-1-509,2 1 1,-8-1 400,2 1 0,-9 3-670,1-3 1,-4 1 455,-4 0 1,-3 1-898,-4-1 1530,-1 1 0,1 2 0,-1 0 0</inkml:trace>
  <inkml:trace contextRef="#ctx0" brushRef="#br0" timeOffset="54">12346 8943 7975,'-5'-12'0,"4"1"0,-6 1 675,3 2-404,3-2 1,-4 7 476,5-4-202,0 4-351,0-2 0,0 6-1,0 3 1,0 8 57,0 7 0,0 7-60,0 5 0,0 5 32,0 3 0,0 4-232,0-1 1,-1-2 38,-3 2 1,1-5-492,-4 1 1,4-4 71,0-3 0,1-3-112,2-6 1,0 0 142,0-3 0,0 1 12,0-4 0,2-3-1055,1-5 1400,4 2 0,4-3 0,1 4 0</inkml:trace>
  <inkml:trace contextRef="#ctx0" brushRef="#br0" timeOffset="55">12700 9011 8013,'6'-16'0,"1"3"665,-4-2 0,3 1-190,1-2 0,2 8-306,-5-4 1,0 7 614,-4-3-219,0 6 0,-2-3-482,-1 5 0,-4 6 93,-4 6 1,-6 4-129,-2 7 1,-6 6 85,-2 5 1,1 1-41,3 3 1,4 1-183,0-1 0,5 0-173,-1-4 1,2 1-13,1-1 1,6-4-159,2 1 1,3-6-25,1 2 0,5-7 133,3-1 1,3-5 205,4 1 1,-1-2-59,5-1 0,2-6 201,5-2 1,-2-3 14,3-1 0,-3 0 15,-1 0 1,-1-5 76,-3-3 0,1-2 249,-5-1 1,0-1 39,-3 1 0,-6-4-122,-2-1 0,-3-3-127,-1 4 0,-2-1-5,-6 0 1,-2 4-358,-13-3 0,-2 3 117,-10 5 1,1 1-125,0 6 0,3 2-193,1 2 0,10 2-350,1 5 0,5 4 738,2 1 0,6 4 0,1-2 0</inkml:trace>
  <inkml:trace contextRef="#ctx0" brushRef="#br0" timeOffset="56">13819 8383 7977,'0'-8'223,"0"1"295,0 4-224,0-7 304,0 9-23,0-4-314,0 5-170,0 10 0,0 4 273,0 12 1,0 5-141,0 7 1,2 6-66,1 6 0,0-1 93,4-3 1,-4 0-328,1-1 0,1-3 83,-1 0 0,1-9-532,-1 1 1,-3-7 44,3 0 1,1-8-168,-1-4 1,-1-2-50,-3-2 1,2-5-169,1-2 46,-1 3 817,3-6 0,-10 4 0,-2-5 0</inkml:trace>
  <inkml:trace contextRef="#ctx0" brushRef="#br0" timeOffset="57">13625 8520 7977,'0'-17'-24,"0"-2"0,1-2 93,3-2 1,3 0 459,4 0 1,4 4-111,0 0 1,6 1 25,-2-1 1,2-1-84,2 5 1,0-2-105,0 2 1,3 4-21,1-1 1,0 2-87,-4 6 1,-1 1-34,1 3 1,-4 0-145,0 0 1,-5 5-305,2 2 1,-4 5 256,0 3 0,-6-1-271,-2 5 0,-3 0 111,-1 4 1,-1 3 12,-3 1 1,-4 5 147,-7-2 0,1-2-19,-5-1 1,0 0 31,-4-5 1,4 4 103,0-7 0,5-3 283,-1-1-205,2-2 0,6-3 23,-1-2 0,6-2-64,-2-2 1,4-3 99,4 3 1,3 1-64,8-1 0,3 0 178,5-4 0,4 1-62,-1 3 1,6-3-107,-1 3 1,2-1-144,1 0 0,-4-1 134,1 1 0,-6 4-185,2 0 1,-7 0 52,-1 0 0,-6 1-236,-2 3 0,-1 5 5,-6-1 1,0 1-93,-4 0 0,-6 0 74,-6 3 0,-4 3 75,-7-3 1,-1 2-5,-3 2 0,-3-4 37,-8 0 0,1-4 192,-5 4 1,1-5-60,-1 2 1,7-7 265,4-2 0,11-3-213,1 4-459,5-6 181,3 3 1,4-10-369,4-3 0,6 1-475,5-5 1087,2 4 0,12-14 0,2 4 0</inkml:trace>
  <inkml:trace contextRef="#ctx0" brushRef="#br0" timeOffset="58">14459 8737 7900,'0'-6'1208,"0"1"1,0 6-531,0 3 1,0 6-246,0 5 0,0 5-280,0-1 0,0 8 64,0 3 0,0 0-414,0 0 0,0-1-23,0 2 1,0-7-253,0-5 1,4-5 147,-1 1 0,1-2-664,-4-2-805,0-4 927,0-2 866,5-5 0,2 0 0,4 0 0</inkml:trace>
  <inkml:trace contextRef="#ctx0" brushRef="#br0" timeOffset="59">14436 8394 7876,'-13'-11'21,"-2"5"1050,14-5-550,-4 10-611,5-4 1,4 6 12,-1 3 1,2 2-793,-1 6 869,3-1 0,4 6 0,0 1 0</inkml:trace>
  <inkml:trace contextRef="#ctx0" brushRef="#br0" timeOffset="60">14642 8691 7993,'-12'-5'2412,"6"4"-1768,1-9-341,5 9 1,0 1 111,0 7 0,4 5-177,-1 3 0,5 3 2,-4 4 0,3 2-219,-3 3 0,1-3 151,-1 3 0,-3 0-358,3-5 1,-3 4 73,-1-7 0,0-3 138,0 0 0,0-8 11,0 0-290,0-5-172,0 7-209,0-9 0,0-5 154,0-7 1,0-3-30,0 2 1,4-3 1326,0 0 0,5-5-635,-2 1 1,4-4-184,0-4 0,4 3 1386,1-3 1,0 4-361,-1 4-829,-2-2 1,7 12-213,-5-2 1,1 3-115,-5 0 0,1 3-56,-1 5 18,0 5 41,-4 2 1,3 5 17,-3 4 19,4 1 58,-5 6 0,-1 1-188,-5 3 105,5-3 1,-4 5-408,3-2 1,-1-3 192,1 3 1,-3-4-103,3-4 0,-2-3-322,2-5-907,-3 1 847,9-1 812,-3-4 0,4 3 0,1-4 0</inkml:trace>
  <inkml:trace contextRef="#ctx0" brushRef="#br0" timeOffset="61">15201 8737 7870,'-5'-11'1259,"4"-1"-793,-4 1 1,5 3 318,0 0 50,0 6-433,0-3 437,0 5-501,0 5 1,-4 3-172,0 7-120,0 3 1,4 6 8,0 2 0,-3 0 96,-1 4 0,0-1-476,4 2 1,1 1 273,3-6 0,2 1-497,6-4 0,-1-6 259,1-1 1,3-5 19,0-3 0,5-3 255,-1-5 0,3 0 161,1 0 1,0-2-136,-1-1 0,1-4 246,0-4 1,-1-4-163,-3-1 1,2-4 17,-2 1 1,-2-6 578,-2-2 0,-3-5-216,-5 2 0,-2-3-193,-5-1 0,-6 1-182,-6 2 1,-5 5-197,-10 7 1,-3 3-291,-8 9 0,2 2 214,-2 5 0,4 5-801,3 2 0,8 9 430,8 3 0,4 2 540,3 2 0,-2 5 0,4 1 0</inkml:trace>
  <inkml:trace contextRef="#ctx0" brushRef="#br0" timeOffset="62">15589 8646 7945,'7'0'812,"-2"0"314,-5 0 1,0 5-611,0 2 0,0 5-196,0 3 1,0-1-60,0 5 1,0 0-144,0 4 0,0-4 103,0 0 0,4-1-295,0 1 0,1-3 145,-2-4 0,-1-1-404,1 0 1,3-3 43,-3 0 1,1-5-401,-4 5 243,5-5 332,-3 2 0,4-5 149,-2 0 1,-3-5-119,3-3 1,1 0 255,-1-3 0,5 2-47,-2-6 1,-1-2 76,2 2 0,0-5-29,3 1 1,-3 1-88,-1-1 0,-3 9 58,4-2-74,-6 4 0,3 0-243,-5 0 164,5 6-138,-3 2 0,7 6 96,-6 6 1,2 3-101,-1 0 0,-1 0 2,4-3 0,1 3-104,3 0 0,1 0-5,-1-3 0,1-5 151,-1 1 0,4-5 142,1 0 0,4-1-81,-1-2 0,-1-2 43,1-1 1,0-4-90,4-4 0,-4 2 132,0-3 1,-4 4-48,4-8 0,-4 2 117,4-1 0,-5 1 18,1-5 0,-2 1-130,-1-1 0,-2-1 203,-3 5 1,2 0-63,-5 3 0,0 5 334,-4-1-173,0 5-284,0 8 0,0 8-30,0 10 1,-4 0-180,0 0 1,0 3-140,4 1 0,0 1-442,0-1 0,5-3-1373,3 2 2146,2-2 0,2-1 0,-1 0 0</inkml:trace>
  <inkml:trace contextRef="#ctx0" brushRef="#br0" timeOffset="63">16435 8680 7907,'-12'-12'0,"2"1"1062,2 0-548,3-1-225,5 6 608,0 1 0,-1 5-360,-3 0 0,3 6-159,-3 6 0,3 0-110,1 7 0,0 4-184,0 4 1,1 1-17,3-2 1,-3 0-213,3 4 0,1-4-142,-1 0 0,4-6 214,-5 0 1,5-7-822,-4 3 1,3-7-119,-3-2-927,5-4 1938,-3 2 0,6-5 0,-1 0 0</inkml:trace>
  <inkml:trace contextRef="#ctx0" brushRef="#br0" timeOffset="64">16366 8383 7868,'-8'-12'433,"1"1"-113,4 5-211,3-4-760,7 8 350,4-3 0,-2 5-51,2 0-7,-2 5 359,13 2 0,1 9 0,6 2 0</inkml:trace>
  <inkml:trace contextRef="#ctx0" brushRef="#br0" timeOffset="65">16914 8805 7939,'0'-16'1468,"0"-3"1,2 1-2083,1-1 0,4 1 350,4-1 0,-5-1 436,-2 5 0,-2-4 585,-2 4 0,-6-1-348,-1 5 0,-3 1-93,-2 2 1,0-1-177,-4 5 0,2 1-199,-5 3 1,0 1 57,-3 3 0,-1 6 110,0 5 0,4 5-74,0-1 1,5 2-184,-1-2 1,2 2-116,1-2 1,6 2 104,2-2 1,3 1-102,1-5 0,0 4 30,0-3 1,1-1 118,3-4 0,-1-3 17,4-1 1,1-4 116,3 1 0,1-3-64,-1-1 1,1 0-39,-1 0 0,2 0-47,2 0 1,-2-1 65,2-3 1,-2 1 43,-2-4 0,0-1-36,1-3 0,-1-1 13,1 1 1,-2-1-89,-3 1 206,4 0 31,-10-1 182,4 6 34,-5 1 1,-5 10-106,-3 2 0,-2 9-32,-1 3 1,0-1-79,4 1 1,1 0-149,2 3 1,2 1 114,-1 0 0,6-1-425,5-3 1,2 1-10,2-5 1,3 0-170,0-3 1,2-6 88,-2-2 1,-1-3 119,5-1 0,-1 0 315,1 0 0,2-5 0,-3-1 0</inkml:trace>
  <inkml:trace contextRef="#ctx0" brushRef="#br0" timeOffset="66">17268 8212 7919,'-17'-23'1282,"1"5"-525,9 3-44,2 2-280,5 2 1099,0 4-1019,0 2 1,1 15-402,3 6 0,-3 10 35,3 9 1,1 5 188,-1 10 1,0 0-362,-4 4 0,3 5-207,1-2 1,0 3 137,-4-3 1,0-1 105,0-3 0,0-2-530,0-5 0,0-4 316,0 0 1,0-7 257,0-1 0,0-1-57,0-6 0,0-4 86,0-4 1,0-5-341,0 1 558,0-2 1,0-6-1486,0 1 755,0-6-773,0 4 1200,0-6 0,0-11 0,0-1 0</inkml:trace>
  <inkml:trace contextRef="#ctx0" brushRef="#br0" timeOffset="67">17771 8040 7930,'0'-11'-665,"0"3"266,0 1 1650,0 4-301,0-7-103,0 9-595,0-4 0,0 6-15,0 3 0,0 3 136,0 9 1,-5 6-107,-3 9 0,-3 4 221,-4 7 1,1-1-102,-5 5 0,3 4-318,-3 0 1,2 4 60,-3 3 0,4-1-155,5-2 0,-1 1 108,1-1 1,1 0-62,2 0 1,3-5-544,5-7 1,0 1 325,0-5 0,4 0-271,-1-4 1,6-4 167,-1-4 1,2-2-71,2-1 1,-1-5 41,0-3 1,1 2-85,-1-2 0,1-4-131,-1-3 0,-3-4-241,-1 3 821,1-4 0,3 2 0,1-5 0</inkml:trace>
  <inkml:trace contextRef="#ctx0" brushRef="#br0" timeOffset="68">17976 8349 7892,'0'-35'1395,"0"7"-907,0 6 1,0 0-109,0 7-145,0 0 0,0 7 958,0 0-405,0 6-543,0 12 0,0 6 20,0 19 0,0 5 105,0 10 1,0 4-586,0 0 0,0 2 322,0 1 1,0-5-386,0-3 1,2-3 195,2-4 1,-3 0-235,3-8 0,1 1-14,-2-8 0,1-4-162,-4-4 0,2-5-155,1 1 1,-1-2 218,1-2 1,-1-3-924,-2-1 480,0-4 889,0 2 1,0-5-1,0 0 1</inkml:trace>
  <inkml:trace contextRef="#ctx0" brushRef="#br0" timeOffset="69">18502 8326 7878,'0'-18'1761,"0"2"-708,0 9 263,0 2-436,0 5-628,-10 5 0,1 4-114,-10 10 1,-4 3-92,-4 12 0,-3-1-84,3 9 1,-3-2-50,3 2 1,2 3-252,6-3 0,2-2 177,6 2 0,3-6-447,0-2 0,6-1 145,-2-6 1,8-1 24,4-3 1,3-5 159,4-3 0,3-2 52,5-2 0,0-5 328,-1-2 1,1-2 50,0-2 0,-4-2 226,0-2 1,-1-2-175,1-5 0,-2-1 368,-6 1 1,-1-4-178,-2-1 0,-2-4-37,-2 1 1,-4-3-144,0 0 1,-3-1-119,-8 0 1,1 5-370,-9 3 0,0 4 172,-4 3 0,0 3-664,0 5 0,0 5 367,0 3-1,6 6-1264,1 1 1660,4 5 0,0-2 0,1 5 0</inkml:trace>
  <inkml:trace contextRef="#ctx0" brushRef="#br0" timeOffset="70">18627 8965 7919,'8'-6'886,"0"2"0,-6 8-606,2 4 1,-1 2-65,0 1 1,-1 1 169,1-1 0,-1 6-362,-2 2 0,0 2 46,0 2 0,-2 1-203,-1 3 0,0-3 78,-5 3 1,6-7-726,-2-1 1,-1-5 95,1 1 684,0-2 0,-1-2 0,-1 1 0</inkml:trace>
  <inkml:trace contextRef="#ctx0" brushRef="#br0" timeOffset="71">19267 8406 7865,'-6'-5'49,"-3"2"110,5-4 1,-1 3 173,1-4 0,-1 4-54,-3-3 1,-2 0 174,3 0 1,0 0-94,0 4 1,-1 1 95,-3-1 1,-1 1-88,1 2 1,-1 5-130,1 3 1,-6 7-20,-2 4 1,2 4-28,-2 4 0,3 2-231,-3 5 1,9-3 126,-1-1 0,7 0-303,0 5 0,4-6 123,4-2 1,2-3-385,6-1 0,0-2 227,4-2 1,0 1 43,3-4 0,3-6 88,-3-6 0,-1 1 156,1-1 0,0-1 193,3-3 0,0-3-96,-3-1 0,-1-5 96,-3 1 0,-2-3-49,2-4 1,-4-2 56,-3-2 0,1-6-172,-5 2 0,3-8-239,-3 1 0,0-3-12,-4-1 0,-5 3-285,-3 1 0,-6 4-69,-1 0 0,-4 7 212,4 3 0,0 8-508,3 0 1,1 5-10,-1 0 839,6 6 0,-4 9 0,3 6 0</inkml:trace>
  <inkml:trace contextRef="#ctx0" brushRef="#br0" timeOffset="72">19461 8943 7936,'1'-7'1403,"3"3"-930,-3 3 327,10-4-427,-10 4 340,4-4-13,-5 5-1775,0 0-1271,0-5 2346,0 3 0,0-8 0,0 4 0</inkml:trace>
  <inkml:trace contextRef="#ctx0" brushRef="#br0" timeOffset="73">19632 8474 7866,'0'-25'0,"0"2"0,2 4 268,2 0 0,2 2 441,5 6 0,1 0-84,-1-1 1,1 1-234,-1-1 0,2 5 20,2-1 0,-1 4-130,5-3 1,-1 4-143,1-1 0,1 3 92,-5 1 1,0 1-115,-3 3 1,-1 4-44,1 7 1,-5 3-91,1 5 1,-6 1-299,2 2 0,-8 4 161,-3 4 0,-5 0-322,-3 0 0,1-2 205,-5 2 0,0-3-308,-4 3 1,2 0 186,2-3 0,1-3 24,3-2 1,6-5 158,-3-2 1,7-5 168,-2 1 790,4-2-607,-2-2 1,6-3 317,3-1 0,-1-4-188,4 1 1,1-3 56,3-1 0,1 0-53,-1 0 1,4 0-294,1 0 0,3 0-32,-4 0 0,4-1-151,-4-3 0,4 1-1974,-4-4 2171,1 4 0,0-12 0,2 2 0</inkml:trace>
  <inkml:trace contextRef="#ctx0" brushRef="#br0" timeOffset="74">19941 8063 7876,'-7'-11'12,"4"-1"-9,1 1 822,7 5-350,-3 0 564,8 6-45,-4 0 0,6 2-304,-1 2 89,6 2-442,-5 15 1,9 0 498,-6 9-481,5 6 0,-7 4-17,2 6 0,2 0-308,-2-1 1,0 5 85,-4-1 0,2 2 57,2-1 1,-2-2-349,2 5 1,-3-5 178,-5 2 0,2-4-473,-5-5 1,0 3 127,-4-6 1,0 2-54,0-6 1,-1 2 52,-3-9 1,-6-1 67,-6-3 0,-3 0-525,4 0 0,-7-4 323,0 0 1,-1-5-805,-4 1 1279,3-2 0,1-4 0,0 0 0,1-1 0,-1 0 0</inkml:trace>
  <inkml:trace contextRef="#ctx0" brushRef="#br0" timeOffset="75">2284 11124 8005,'0'-8'-385,"0"1"1412,0 4-241,0-7-405,-5 4 0,4-2 233,-3 0 118,3 6-185,-4-3 225,3 0-476,-3 3-268,5-3 1,0 10 242,0 3 1,2 9-17,1 5 0,-1 8-109,1 8 0,-1 2 55,-2 6 1,0 1-143,0 2 0,0-2-81,0 3 0,1-3-219,3-2 1,-3 1 30,3 0 0,1-4-93,-1 0 1,5-7 131,-2-1 1,0-1 82,0-6 0,0-4 185,0-4 0,2-5-107,-5 1 1,4-6-26,-5-1-10,1-6-548,-4 3-832,0-5 0,-4-1-585,1-3 2010,-6 3 0,2-14 0,-4 2 0</inkml:trace>
  <inkml:trace contextRef="#ctx0" brushRef="#br0" timeOffset="76">2090 11227 7988,'0'-18'0,"0"1"142,0 6 0,1-2 468,3-2-441,2 2 0,2-3 311,0 5 1,3-5-74,4 1 0,6 0-135,-2 3 1,3 1-34,5 0 1,2-1-101,6 1 0,0 3 86,3 0 1,-1 6 13,5-2 1,-5 3-332,1 1 0,-4 1 119,-4 3 1,1 2-162,-8 6 1,1 3 102,-9 0 0,-1 7-101,-6 1 1,-3 5 107,-5 6 0,-7 1-159,-4 3 1,-11-1-5,-8 5 1,-3-6 114,-1-2 0,-1-1 56,1-7 1,0 1-26,0-4 1,-1-1-288,1-3 0,6-3 79,5-5 0,6-4-1571,5-3 1820,1 2 0,-1-5 0,1 4 0</inkml:trace>
  <inkml:trace contextRef="#ctx0" brushRef="#br0" timeOffset="77">3335 10793 7896,'0'-18'470,"0"1"311,0 6-210,0 5 743,0 1-414,0 5-514,-5 0 0,-2 5-86,-4 2 1,3 9 76,1 3 1,-2 7-184,-6 5 1,1 4 21,-5 7 1,5 0-212,-1 7 1,-2 3 210,2 2 1,-4 3-464,4 4 0,7-28 1,0 0 286,2 1 1,1 0-1,0 1 1,0 0-277,-3 26 0,3 0-195,5-4 1,0 0 213,0 0 1,5-9-29,3-2 1,6-8 175,1 0 0,1-3 233,0-5 0,-2-2 6,5-5 0,-4-5-46,4-3 1,-4-3 304,4 0 1,-5-5-245,1 1 1,2-5 159,-2 0 0,0-1-502,-3-2-673,-1 0 0,-1-2 371,-2-1 1,1 0-2575,-5-5 3033,-1 1 0,-3-5 0,0 1 0</inkml:trace>
  <inkml:trace contextRef="#ctx0" brushRef="#br0" timeOffset="78">3952 11284 7882,'0'-12'0,"-2"2"451,-1 3-223,1-4 0,-8 9 181,3-6 1,-4 6 1,0-2 1,-2 3-118,-2 1 1,-3 0 17,-5 0 0,4 9-78,0 2 0,0 8 7,-4 0 0,1 8-22,-1 3 0,5 3-165,3 1 0,3 3 69,5-2 1,2 5-194,5-6 1,2-1-5,6-2 1,1-6-125,10 2 0,4-4 45,3-4 0,6-3 109,-2-4 0,0-6-75,0-2 1,1-3 36,3-1 0,-4-9 280,1-2 0,-2-7-80,1 3 1,-2-6 15,-5 2 0,-5-2-91,-3-2 0,-3-4 26,-5 1 1,-2-2 36,-5 1 1,-1-1 14,-3-2 1,-6-3-460,-5 2 0,-6-2 156,2-1 1,-2 6-471,-2 5 1,-4 7 274,1 8 1,-1-1-442,4 6 1,5 0-26,3 7 843,3 7 0,0 7 0,1 5 0</inkml:trace>
  <inkml:trace contextRef="#ctx0" brushRef="#br0" timeOffset="79">4340 11832 7862,'0'-6'3084,"0"1"517,0 5-2732,0-5-1646,0 3 562,0-3-1156,5 5 1,-4 1 335,3 3 1035,-3-2 0,4 3 0,2-5 0</inkml:trace>
  <inkml:trace contextRef="#ctx0" brushRef="#br0" timeOffset="80">4717 11204 7869,'-5'-12'1254,"2"1"-627,-4 0 97,4 4 0,-2 1-106,5 2 1,-1 3-9,-3-3 1,3 4-103,-3 4 1,3 3-119,1 9 0,0 7-72,0 7 1,0 4-105,0 4 1,0-1-164,0 5 1,0-1 48,0 0 0,0 3-233,0-6 1,0 0 73,0-4 1,0-1-200,0-3 0,3-3-310,1-8 0,1 1-33,-1-4-1423,-3-1 803,4-4-967,-5-4 2188,5-2 0,-3 0 0,3 1 0</inkml:trace>
  <inkml:trace contextRef="#ctx0" brushRef="#br0" timeOffset="81">5756 11090 7928,'0'-12'588,"0"6"48,0 1-261,0 5 551,-5 0-153,4-5-331,-9 3 1,2 2-160,-7 8 0,1 2 271,-5 2-216,0 4-145,-4 2 1,-1 5-53,-3 0-71,-2-1 0,-4 1-105,3 0 1,0-4 85,4 0 1,3-1-197,0 1 0,1 1 127,7-4 1,0-1-134,4-4 0,4 1-58,3-1 1,3-3-80,1-1 0,1 1 186,3 3 0,4-3 15,7 0 1,-1-2 83,5 1 0,1 2-52,7-5 1,-3 0-273,3-4 0,1 4 82,-2 0 0,0-1-801,-7-3 1,1 0 13,-5 0 1032,0 0 0,2 0 0,1 0 0</inkml:trace>
  <inkml:trace contextRef="#ctx0" brushRef="#br0" timeOffset="82">5311 11649 8577,'11'5'709,"4"-3"-15,1 1 1,0-1-190,-1-2 1,4 0-18,8 0 0,2 0-272,5 0 1,-3 0-50,-1 0 1,0 0-553,0 0 1,-2-2 286,-5-1 0,0 1 98,-1-1 0,1 1 0,0 2 0</inkml:trace>
  <inkml:trace contextRef="#ctx0" brushRef="#br0" timeOffset="83">6419 11078 8017,'-11'-11'0,"4"-1"290,2 1-255,5 5 1597,0-5-538,0 5-55,0 0-299,0-4-455,0 8 0,0 6 54,0 8 0,3 10 144,1 1 1,5 12-183,-1-1 1,2 6-35,1-2 1,5 4-242,-1-4 1,5 2 71,-1-2 1,1-4-589,0 0 1,1-1 327,-2-6 0,1 0-239,-1-5 1,2 0-118,-6-3 0,1-2-363,0-6 1,-7-1-601,2-2-238,-2 2 1719,2-9 0,1 4 0,-1-5 0</inkml:trace>
  <inkml:trace contextRef="#ctx0" brushRef="#br0" timeOffset="84">6795 11113 7909,'-5'-12'0,"4"1"1244,-3-1-276,3 1-18,1 4-511,0 2 0,-5 7 101,-3 1 0,-3 10-129,-4 10 0,-3 6-312,-5 9 0,-5 3 70,-2 5 0,-2 1-733,1 2 0,0-3 404,4-1 0,2-4-134,6-7 1,-2-3-145,6-1 1,4-10-546,3-1 1,6-5-986,-2-2 910,3-6 1058,1-1 0,0-5 0</inkml:trace>
  <inkml:trace contextRef="#ctx0" brushRef="#br0" timeOffset="85">6293 10850 7907,'0'-12'0,"1"2"266,3 3 0,2-2-106,6 5 0,-1 0 975,1 4 1,0-4-382,3 1 1,3-3-232,5 3 0,4 1-147,-1-1 1,6 0-129,-1-1 0,2 3-166,1-3 1,1-1 89,3 1 1,-6 0-754,2 4 0,-7-1 380,0-3 1,-4 3 200,-4-3 0,2 3 0,-3 1 0</inkml:trace>
  <inkml:trace contextRef="#ctx0" brushRef="#br0" timeOffset="86">7766 11078 7943,'0'-11'1310,"0"-1"-779,0 1 245,5 5-196,-3-5 0,1 10-152,-6-3 1,0 3-124,-5 1 0,-4 5-192,-7 3 1,-4 7 71,-4 4 1,2 3-120,-6 1 1,1-1-12,-4 1 1,1 4-3,2-1 0,1 1-89,7-4 0,-3 0-217,7 0 0,4-6 66,4-1 0,1 0 70,6-1 0,0-3 15,4-5 0,5 1 42,3 3 0,7-3 109,4 0 1,4-5-107,3 5 0,4-5-65,4 0 0,-4-1-21,1-2 1,-5 0-214,5 0 1,-11 0-731,-1 0 1,-5 0-183,-2 0 1268,-6 0 0,-1 5 0,-5 1 0</inkml:trace>
  <inkml:trace contextRef="#ctx0" brushRef="#br0" timeOffset="87">7332 11558 7943,'0'6'282,"5"1"153,3-4 1,2-1 1,1 1 0,1-1 111,-1-2 1,2 4-191,2-1 1,3 1-111,5-4 1,0 0-346,0 0 0,3 0 127,1 0 0,-1 0-1720,-3 0 1690,0 0 0,5 0 0,1 0 0</inkml:trace>
  <inkml:trace contextRef="#ctx0" brushRef="#br0" timeOffset="88">8280 11204 7915,'-5'-17'0,"4"5"1379,-3-4 1,3 8-103,1 0-1244,0 5 1,-2 0 198,-1 6 0,-2 4-14,-3 4 0,-3 2 92,-1 2 0,1 7-79,-5 4 1,5 7-307,3 2 0,0-5 130,4 4 1,0-3-154,4-1 1,0 2-250,0-5 1,5-2-182,3-6 0,3-3 225,4-4 0,3-2 52,5-2 0,0-3 381,0-5 0,1 0-109,2 0 1,-2-7 232,3-4 1,1-2-92,-1-6 1,-2 1 115,-6-1 0,1-3 98,-4-1 0,-5 0 170,-3-4 1,-6-2-347,2-1 1,-4-3 12,-4-2 0,-3-3-431,-9 0 1,-1 5 162,-6 7 1,-5 2-388,-3 1 1,2 9 258,-1 2 0,4 8-586,0 1 0,3 6 178,4 5 1,4 7-116,7 4 1,-1 3-542,5 1 1246,0 0 0,15 5 0,1 1 0</inkml:trace>
  <inkml:trace contextRef="#ctx0" brushRef="#br0" timeOffset="89">8748 11558 7848,'12'0'1910,"-1"0"-1226,-4 0 499,3 0-398,-9 0-559,4 0-434,-5 0-730,0 5-1560,0-4 2498,0 4 0,0-5 0,0 0 0</inkml:trace>
  <inkml:trace contextRef="#ctx0" brushRef="#br0" timeOffset="90">9057 11135 7939,'0'-11'0,"0"0"319,0-1 0,5 1 10,2-1 0,0 1 67,0-1 1,1 1 243,3 0 1,2-1-210,2 1 0,-2 1-105,2 2 1,-1-1-107,1 5 1,-2-3-112,2 3 0,-2 0 125,-2 4 1,5 1-194,-1 3 0,0 1 11,-3 3 0,-2 2-123,-3-2 1,2 2-229,-5 1 0,0 4 166,-4 1 1,-1 3-202,-3-4 1,1 1 115,-4 0 1,-1-4 41,-3 3 0,-2-2 91,-2-1 1,2-1 53,-2 0 1,2 0 3,2-4 1,-1 2 286,1-5-70,-1 5 0,5-7 87,-1 6 78,6-6-247,-3 9 0,10-6 145,2 2 1,5 2 17,3-5 0,3 5-104,4-1 0,1-2-57,0 1 0,0 0 14,0 0 1,0 4-187,0-4 0,-4 3 123,0 2 1,-5-1-185,1 1 1,-4 3 47,-3 0 0,-3 4-336,-5-4 0,-1 4 60,-3-3 0,-6 3-50,-6-4 1,-5 4 139,-2-4 0,0 0 55,-3-3 0,-4-1 100,0 1 1,1-2-95,-2-3 1,6-2-507,-2-5 0,4 0-26,4 0 732,3 0 0,10-10 0,0-2 0</inkml:trace>
  <inkml:trace contextRef="#ctx0" brushRef="#br0" timeOffset="91">9388 10621 7953,'0'-11'0,"0"-6"0,5 5 0,1 0 0,6 9 0,-6 1 0,3 4 1894,-5 1 0,9 5-501,-2 7 1,4 3-798,0 5 0,4 5 38,8 2 1,-2 4-155,6 5 1,-1 1-365,5 6 1,-1 0 55,0-1 1,-1 1-144,-2 0 1,-3 3-136,-6 1 1,0 3 181,-3-4 1,-3 2-67,-4-1 1,-2-2-65,-2 5 1,-2-8-193,-2 0 1,-3-2 23,3 3 0,-8-4-40,-4 0 1,-3-7 35,-4 0 0,1-2-124,-5-7 1,0 0-750,-4-7 0,0-3 476,0-4 1,0-2-2273,1-3 2895,4-2 0,0-5 0,3 0 0,-3 0 0</inkml:trace>
  <inkml:trace contextRef="#ctx0" brushRef="#br0" timeOffset="92">10621 11272 7859,'-6'-7'0,"2"-1"0,3 6 0,1-3 0,1 5 948,3 0 0,0-4-381,7 0 1,-2 0 26,6 4 1,2 0-172,-2 0 0,7 0-334,1 0 0,-1 0 137,5 0 0,-3-4-1,-1 1 1,4-1-851,-1 4 0,-3 0-480,-4 0 0,-5 0-7,1 0 1,-6 0 1111,-1 0 0,-6 0 0,3 0 0</inkml:trace>
  <inkml:trace contextRef="#ctx0" brushRef="#br0" timeOffset="93">10530 11501 7815,'11'0'0,"1"0"0,4 0 524,3 0 0,3 0 121,1 0 0,0-4 226,0 0 1,4-3-132,4 3 0,2-4-309,1 4 0,-5-3-557,-2 3 1,1-4 150,-1 5 0,-2-1-492,-6 4 0,1 0 270,-5 0 197,1 0 0,0 0 0,2 0 0</inkml:trace>
  <inkml:trace contextRef="#ctx0" brushRef="#br0" timeOffset="94">11729 10838 7890,'0'-7'0,"0"-1"0,0 4 811,0-3-34,0 4-351,0-2 1,1 5-85,3 0 0,-2 5 26,1 3 1,0 7-112,1 4 1,-3 9 60,3 6 1,-3 2-105,-1 6 0,0 0-62,0 3 1,0 1-229,0 0 1,0-1 262,0 1 1,0-4-489,0 0 0,4-5 174,0 1 1,1-4-210,-1-4 0,-2-2 151,6-5 0,-4-4 36,3 0 81,-4-5 0,2 3 24,-5-6-561,5-5 459,-4-1-136,4-5 0,-5-1 62,0-3 1,-1-2-715,-3-5 0,3-1 934,-3 1 0,-7-11 0,-2-2 0</inkml:trace>
  <inkml:trace contextRef="#ctx0" brushRef="#br0" timeOffset="95">11604 10941 7907,'0'-18'0,"0"-2"293,0 5 0,0 0-32,0 3 0,1 1-30,3-1 0,-3 1 88,3 0 0,-2-1 118,2 1 0,-1 1-105,4 2 0,1-1-101,3 5 0,2-3-63,2 3 0,4-4 63,8 4 0,2 1-4,5 3 0,6 0-51,2 0 0,2 0-70,2 0 1,-2 5 45,-2 2 0,-3 7-159,-4 1 1,-8 6-136,-4-2 1,-5 4 109,-7 3 0,-4 0-188,-3 4 0,-9-1 83,-7 2 0,-9 1-41,-10-6 1,-7 5 51,-4-5 1,-2 5-92,-2-5 0,0-3 14,1-4 0,5-4-111,6 5 0,5-10-1661,6 1 1975,5-2 0,4 1 0,3-2 0,-3-3 0</inkml:trace>
  <inkml:trace contextRef="#ctx0" brushRef="#br0" timeOffset="96">12814 10564 7988,'0'-11'678,"0"5"162,5-5-172,-3 10 166,3-9-142,-5 9-476,0-4 1,-2 5 23,-1 0 0,-4 6-1,-4 5 1,-7 6-184,-5 6 0,-1 6 127,-6 5 1,4 6 171,0 5 1,-2 6-432,1 2 0,0 3 380,5 1 0,4-1-64,3-3 0,2 3-267,1-3 1,6-1 46,2 2 1,3-9-99,1 5 1,1-9 33,3 4 1,2-7-198,6 0 0,3-3 164,0-5 1,4 2-51,-3-6 1,4 0-4,-1-7 1,2 1 62,2-5 1,0 1 705,0-5 1,-1 0-452,-3 1 1,1-6 38,-5-2 1,-3 1 385,-5-1-25,1 0-1417,3-4 509,-4 0-2434,-2 0 2026,-5 0 0,-5 0 728,-3 0 0,-7 0 0,-3 0 0</inkml:trace>
  <inkml:trace contextRef="#ctx0" brushRef="#br0" timeOffset="97">13043 10930 7847,'5'-7'0,"-4"-3"414,4 9-11,-5-4 1940,0 5-2117,5 5 0,-4 1 130,3 6 0,-1 4-83,1 3 1,-3 4-83,3 4 0,1-2-11,-1 6 1,-1-1 12,-3 4 1,0 1-46,0-1 0,0-4-131,0 1 1,0-5-212,0 5 1,0-6 146,0 2 1,0-3-292,0-1 1,4-4 163,0 0 1,0-9-248,-4 2 149,0-4-255,5-1 8,-4-2-183,4-5 702,-5 0 0,0-5 0,0-2 0</inkml:trace>
  <inkml:trace contextRef="#ctx0" brushRef="#br0" timeOffset="98">13385 11512 8145,'0'-6'3336,"0"1"-1532,0 5-2277,-5 5-209,4-4 1,-4 6-975,5-4 1656,0-1 0,0 3 0,0-5 0</inkml:trace>
  <inkml:trace contextRef="#ctx0" brushRef="#br0" timeOffset="99">13785 10896 7903,'0'-7'-92,"0"2"603,0 5 112,0-5 284,0 4-441,-5-4 1,2 5-192,-4 0 1,3 1 131,-4 3 0,1 3-100,-5 9 1,0-2-17,-4 5 1,2 3-98,-5 5 0,0 4 26,-3-5 1,2 6-76,1-2 0,5 2-108,-1-1 0,4 2-232,3-3 0,3-1 161,5 2 0,0-6-426,0 2 0,1-3 202,3-1 0,4-2-66,7-2 1,-1 2 43,5-6 0,-1-1-52,1-7 1,6 2 338,-2-5 1,2 0-115,-2-4 1,-1 0 366,-3 0 0,2-5-141,-1-3 0,-4 2 310,-1-2 1,-3 1-166,-5-5 0,-2 1 61,-5-1 0,0-3-67,0 0 1,-6-2-109,-5 2 1,-3 2-281,-9-2 0,1 6 113,-8 2 1,-1 4-449,-3-1 1,1 6 195,3 5 0,3 1-758,8 7 0,4-2 1027,7-2 0,-2 6 0,4 0 0</inkml:trace>
  <inkml:trace contextRef="#ctx0" brushRef="#br0" timeOffset="100">14607 10941 7858,'7'-11'0,"3"-1"0,-4 1 300,6 0 0,-1-1-41,0 1 1,1-1 180,-1 1 1,1 3-37,-1 1 0,-3 4 375,-1-1-172,-4 3-366,2 1 0,-6 0-136,-3 0 1,-3 6 120,-4 6 0,-5 0-143,-3 7 0,-3 1 99,-1 2 1,-4 1-187,1 0 0,-6 0-49,2 0 0,0 0-109,0-1 1,8 0 126,0-3 0,3 1-58,0-4 0,2-1-9,6-4 0,0-3 7,4-1 102,2 1-35,5-2 28,0 5 0,0-9 34,0 6 1,5-6 8,2 2 0,7-1 0,2 0 0,4-1 6,-1 1 0,3-1-35,0-2 1,3 0 10,1 0 0,-2 0-177,3 0 1,-3 0 105,-1 0 1,-4 0-744,0 0 0,-5 0-787,1 0-559,-2 0 2135,-7 0 0,-1 0 0,-5 0 0</inkml:trace>
  <inkml:trace contextRef="#ctx0" brushRef="#br0" timeOffset="101">14310 11421 7858,'7'0'-120,"-1"0"-59,-2 0 0,-2 0 179,6 0 1320,0 0-815,3 0 1,-3 0 90,-1 0 492,1 0-629,8 0 1,-2 0 441,5 0-565,0 0 1,0 0-458,0 0 0,-1 0 144,1 0 0,2 0-2487,-6 0 2464,5 0 0,-2 0 0,5 0 0</inkml:trace>
  <inkml:trace contextRef="#ctx0" brushRef="#br0" timeOffset="102">15384 10701 7859,'-6'0'657,"0"0"0,6 11-428,0 4 0,0 10 353,0 6 1,0 7-104,0 4 0,0-2 9,0 2 0,4 0-260,0 4 0,1-5-115,-1 1 1,-3-5-171,3 1 0,-1 0 100,0-3 1,-1 0-320,1-8 0,-1 2 201,-2-6 0,0 1-254,0-9 1,-2 0-98,-1-3-1627,1-1 2053,-3 1 0,0-6 0,-1-1 0</inkml:trace>
  <inkml:trace contextRef="#ctx0" brushRef="#br0" timeOffset="103">15944 10816 7845,'0'-18'0,"0"3"1,0 2 1,1 3 4,3 2-2,-3-2-2,4 4 2414,-5-1-1580,0 2 1,-6 5 29,-6 0-906,-4 5 214,-7 2 0,-5 13 174,-3 3-222,-2 12-207,-1 1 1,-3 10 150,3-1 117,-3 1 1,13-4-313,-2 0 1,3-4 83,4 4 1,2-4-350,6 4 0,3-6 190,1 2 0,4-3-193,-1-5 0,4-1 139,4-2 0,4-7-12,7 3 0,-1-9 175,5-3 1,-1 0 232,1-8 1,2 1 83,-2-4 0,3 0-139,1 0 0,-4-5 112,0-2 1,-4-4-43,4 0 0,-9 0-58,2-1 0,-5-3-22,1 0 0,-3-4-165,-5 3 1,-5-3-16,-3 4 1,-7-5-225,-4 1 0,-4 2 33,-4 2 1,0 2 24,-4 2 0,-1 5-270,6 2 1,3 3 173,4 1 1,9 5 364,-2 2 0,8 8 0,-1 3 0</inkml:trace>
  <inkml:trace contextRef="#ctx0" brushRef="#br0" timeOffset="104">16355 10975 7871,'0'-17'0,"0"0"483,0 6 757,0-1 322,0 6-584,0 1-636,0 5 1,3 1-130,1 3 1,4 7 95,-4 8 0,5 3-120,-2 1 1,3 5-90,2 2 1,-2 2-9,-2-2 0,2 2-169,-3-5 1,3 3-480,2-3 1,-1 3 313,1-3 0,-1-2-392,1-6 1,-1 2 284,0-6 1,1 0-181,-1-3 1,-3-6-84,-1-2 0,-3-3-696,4-1 1308,-6 0 0,9 0 0,-5 0 0</inkml:trace>
  <inkml:trace contextRef="#ctx0" brushRef="#br0" timeOffset="105">16686 10918 7887,'-8'-11'0,"1"0"0,4-1 1757,-1 1-1099,3 4 1,0 2-27,-3 5 1,0 2-140,-7 1 0,1 10 1,-9 10 1,-4 6-348,-4 9 0,-3 3 54,3 4 0,-1-1-563,1 1 1,3-2 398,-2 7 1,2-7-779,1-1 1,5-7 152,3 0 0,2-4-149,2-8 1,0 1-1295,4-8 945,2-6 1086,5-5 0,0-5 0,0 0 0</inkml:trace>
  <inkml:trace contextRef="#ctx0" brushRef="#br0" timeOffset="106">16183 10679 7963,'0'-12'326,"5"1"1,-2 3 146,5 0 0,0 5-83,8-5 0,-2 5 207,5 0 1,0-2-186,4 1 1,6-4 81,5 4 0,2-3-191,5 3 0,0-4-209,1 5 0,1-3-106,-5 3 1,-1 1-356,-7-1 0,2 1-391,-5 2 1,-1 2 757,-3 1 0,0-1 0,0 3 0</inkml:trace>
  <inkml:trace contextRef="#ctx0" brushRef="#br0" timeOffset="107">17691 10804 7905,'-12'0'2696,"6"-5"-1547,1 4-751,0-4 0,-1 9 157,-6-1 0,0 6-122,-4-1 1,2 3-138,-5 4 0,-5 2-130,-6 2 1,1 3 13,-2-3 0,1-2-26,-5 2 0,2 0-129,3 4 1,1-4-71,2 0 0,4-3 68,0 3 1,2-5-188,6 1 0,1-2-16,6-2 141,3 0 1,5 1-38,0-1 1,1-3-31,3-1 0,7-4 154,9 1 1,2 1 141,5-1 0,2-1-97,5-3 0,-1 0-56,-2 0 1,4 0-429,-4 0 0,1 0 195,-6 0 1,-3-3-893,0-1 1,-1 0-468,-7 4 794,0-5 1,-7 4 760,-1-3 0,-4-2 0,2-1 0</inkml:trace>
  <inkml:trace contextRef="#ctx0" brushRef="#br0" timeOffset="108">17257 11375 7793,'16'0'2475,"-3"0"-1448,2 0 1,3 0 77,1 0 1,3 0-602,1 0 1,3 0-178,1 0 0,5 0-650,-2 0 1,-1 0 251,2 0 0,-6 0 71,2 0 0,-8 0 0,-3 0 0</inkml:trace>
  <inkml:trace contextRef="#ctx0" brushRef="#br0" timeOffset="109">18308 10713 7839,'0'-7'-117,"0"-3"0,0 8 110,0-6 438,0 6 0,0-5 372,0 3-221,0 3-291,0-4 1,0 4 143,0-3 9,5 3 0,-3-4 125,6 5 168,-6 0-160,3 0-156,-5 0-221,0 5 1,-1 5 27,-3 5 0,-2 5-184,-5-1 0,-5 7 68,1 0 1,-4 5-44,4-4 1,0 4-31,3 0 1,1 0-416,-1 0 1,2 1 3,3-6 0,-2 5-218,5-5 0,0-3 285,4-4 1,0-5-58,0 1 0,5-2 337,3-1 1,2-5-101,1 1 0,1-6 119,-1 2 0,2-3-72,2-1 0,-1 0 378,5 0 0,0-1-123,4-3 0,-4 2-127,0-6 1,-5 4-313,1-3 1,-2-1-429,-2-3 1,-3 3-1602,0 1 2291,-6-1 0,8-9 0,-3 0 0</inkml:trace>
  <inkml:trace contextRef="#ctx0" brushRef="#br0" timeOffset="110">18468 10975 7887,'0'-11'265,"0"0"1,0 3 1115,0 0-359,0 6-470,0-3 0,-4 10-5,0 2 0,0 9-154,4 3 1,0 2 36,0 2 1,0 4-153,0-1 1,0 5-274,0-4 1,0-1-17,0-3 0,0 0-38,0 0 1,0 0-188,0-1 1,0-4-1426,0-3-1223,0 3 1487,0-5 1397,0 3 0,0-4 0,0-1 0</inkml:trace>
  <inkml:trace contextRef="#ctx0" brushRef="#br0" timeOffset="111">18639 11409 8826,'6'0'3354,"-1"0"-4227,-5 0 1,0-5 0,0-1 0</inkml:trace>
  <inkml:trace contextRef="#ctx0" brushRef="#br0" timeOffset="112">19096 10770 7837,'0'-18'-26,"0"2"20,0 4 0,0 1 651,0-1 1,0 5-165,0-1 1,-5 6-41,-3-2 1,2 3-166,-2 1 1,-1 0-106,-6 0 1,-2 6-6,-2 5 1,-2 7-1,2 9 0,1-2-33,-1 6 1,9-5-186,-2 5 0,9-6-392,-1 2 1,3-7 296,1-1 1,6-5-122,5 1 0,2-2 105,6-2 1,1-3-146,7 0 1,-3-6 102,3 2 0,-3-7 207,-1 0 0,0-6 29,-1 1 1,-4-6 267,-3-1 1,-2-2-80,-2 2 0,-3-3-55,0-4 1,-6 2-393,2 1 1,-4-3 111,-4-5 0,-2 2-169,-6 6 0,0 2-195,-3 6 0,-3 0-262,-5 4 0,0 2 228,0 5 0,4 5 513,0 2 0,0 9 0,-4 1 0</inkml:trace>
  <inkml:trace contextRef="#ctx0" brushRef="#br0" timeOffset="113">18959 11090 7861,'6'0'1772,"-1"0"-151,-5 0-833,0 5-146,0 1-368,-5 6 1,2 0-82,-4 3 0,0-2-119,0 2 0,-2 2 138,5-2 1,0 4 26,4-4 1,0 4-1199,0-3 0,2 0 508,1-1 1,0-6-80,5 3 0,3-5 174,4 1 0,6-3 23,-2-5 0,2 0 172,2 0 1,0 0 352,0 0 1,0-5 296,-1-3 0,1-6-252,0-1 1,-1-1 391,-3 0 1,-3-1-252,-4-6 1,-2 0-75,-3 0 0,2 0-210,-5 0 1,-5 1-206,-7-1 0,-3 5 145,-4 3 0,-5 6-150,-6 1 1,0 6-654,-4-2 0,6 4 361,1 4 0,1-2-1567,7 6 1975,0-1 0,4 5 0,-1-1 0</inkml:trace>
  <inkml:trace contextRef="#ctx0" brushRef="#br0" timeOffset="114">19530 10382 7936,'-7'-12'1067,"2"1"1,10 3-876,3 0 168,2 6 1,2-3 329,-1 5 0,0 0 37,1 0 1,4 5-279,3 3 0,7 7 188,0 4 1,6 7-246,-1 5 1,2 2 98,1 1 0,-1 6-248,-3 1 0,2 1-196,-5 4 1,-6-2 28,-6 10 1,-2-5-44,-1 4 1,-6-3-4,-2 3 0,-3-1 129,-1 2 1,-1 0-312,-3-4 1,-4-1 56,-7-3 0,1-2-142,-5-2 0,0-3 57,-4-4 0,-1-2-796,-3-3 0,3-2 203,-2-5 1,2-2-110,1-1 0,0-4 882,0-5 0,4 0 0,0-4 0,-1-3 0,-2-3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7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10679 12883 7869,'-12'0'-56,"6"0"228,-4 0 199,8 0-51,-3 0 0,5-5 212,0 3-318,0-3 1333,0 5-1192,5 0 0,2-3-28,4-1 89,1 0-226,-1 4 0,5 0-57,3 0 82,3-5-54,1 4 0,0-5 18,0 6-116,-1-5 1,6 4 112,3-3-114,-3-2 1,3 3-3,-4-4 0,0 4-203,-4-1 1,-6-1 109,-1 2-982,-4-1 321,0 4-1176,-6 0 1248,-1 0 0,-6 5-1448,-3 2 2070,-2-1 0,-6 9 0,1-3 0</inkml:trace>
  <inkml:trace contextRef="#ctx0" brushRef="#br0" timeOffset="1">10644 13077 9576,'17'0'2032,"-3"0"-687,5 0-915,0 0 0,4 0 102,-1 0 1,5-1 46,0-3 0,4 1 4,0-4-161,-3 4-261,5-2 0,-8 1 24,6 0-66,-6-4 0,3 6 203,-5-2-1269,0 3 581,0 1 290,-6 0-2552,5 0 1730,-9 0 1,3 0-316,-5 0 0,-3 0 1213,0 0 0,-1 5 0,5 2 0</inkml:trace>
  <inkml:trace contextRef="#ctx0" brushRef="#br0" timeOffset="2">11775 12780 7972,'0'-11'0,"0"-1"226,0 6-58,0-4 0,0 7 224,0-5 185,0 6 24,0-3 258,0 0-170,0 3-43,0-3-310,0 5-142,0 5 0,0 7 84,0 7 0,0 4 58,0 3 110,0 4-278,0 4 0,1 4 15,3 0 0,-3 5-166,3-1 1,-1 2-1111,0 2 1014,-1-5 107,8 3 0,-8-3-280,6 4 206,0-4 0,-1-3-592,1-7 509,-1-3 1,4-6 36,-4 1 0,3-5 88,-2-3-80,2-2-250,-4-2 876,5-4-1944,-10-2 819,4-5-1634,-5 0 1589,-5 0 628,-1-5 0,-6-7 0,1-6 0</inkml:trace>
  <inkml:trace contextRef="#ctx0" brushRef="#br0" timeOffset="3">11684 12723 7887,'0'-18'482,"0"2"-149,0 4-95,0 1 1,5-1 13,2 1 0,3-1 111,2 1 327,4 0-347,2-1 0,5 2 347,0 2-416,5-2-55,1 4-457,5 0 402,0-5 0,4 10 164,1-3-267,-1 3 103,-9 1 0,3 0 7,-6 0 1,1 5-82,-4 3 0,-2 2-223,-2 1 29,-7 6 63,-2-4 0,-9 8-121,3-2 580,-3 3-536,-6 1 1,-6 3-68,-8 1 1,-8 1 118,-3-2-70,-3-1 14,-7 2 0,3-5 154,-4-3 0,2 1 102,-2-4 0,5-1-141,2-4 1,2-1 7,9-2 0,3-3-360,8-5 79,1 0-1193,5 0 507,1 0 680,15 0-1773,2 0 956,11 0 1103,5-5 0,7-6 0,5-7 0</inkml:trace>
  <inkml:trace contextRef="#ctx0" brushRef="#br0" timeOffset="4">12837 12369 8027,'6'-5'416,"-1"3"-43,-5-3 49,0 0 115,0 4-135,0-4 499,0 5-300,0 5-415,0-4 0,0 9 83,0-2 0,-5 3-15,-2 5 1,-3 0 114,-2 3 1,1 3-126,-1-3 0,-4 6-9,-3 2 1,-1 5 7,0-2 1,-1 4-10,2 4 0,-3 3-81,-1 5 1,6-1-100,1 1 1,1 0 59,4-1 0,-2 1-143,9 0 0,-3-1-118,3 1 101,0 0 1,4-4 141,0 0-332,0-1 162,5 0 0,0-2-2,3-4 1,2-2-18,-2-3 1,6 2 114,1-6-246,5 1 199,-2-9 1,5 2 199,0-5-3,4 1-115,-2-5 1,1-1 146,-7-2 1,2 1 93,-6-5 1,0 1 87,-4-2 1,1-1 3,-1 2-315,-4-3 189,3-1-602,-9 0 152,4 0-884,-5 0 0,-5 0 292,-3 0 0,2 0 136,-1 0-1749,-1 0 2391,-4 0 0,1 5 0,0 1 0</inkml:trace>
  <inkml:trace contextRef="#ctx0" brushRef="#br0" timeOffset="5">13134 12848 7881,'-5'-6'-198,"4"-4"-196,-3 2 1246,3 3-474,1-5 0,0 8 221,0-6-84,0 0-238,0 2 0,0-4 293,0 2-346,5-2-57,-4 4 1,9-4 221,-2 2-208,7 3 0,-2-4 27,2 5 0,3-3 125,1 3-112,7 0-200,-2 4 171,4 0 0,-1 1 137,0 3-408,4-3 111,-7 9 0,4 1-168,-5 4 114,-5 5 1,-3-2 27,-7 5 1,-3 5-116,-5 2-8,0 3-632,-5 1 513,-7 6 0,-7-3-109,-7 4-1601,2-4 1577,-4 8 0,4-10-122,-3 3-301,3-7 641,-4 2 1,5-9 475,0 2-134,5-7-29,-3 3 0,8-9 411,-2 2-449,7-7 484,-2 2 0,8-9-148,-6 3 740,5-3-1065,-2-1 167,5 0-45,5 0 81,2 0-240,4 0 0,1 0 241,-1 0-244,6 0 1,-3 0 94,5 0-101,0-5 41,3 4 11,-4-4 1,4 5 24,-3 0 1,2-2 80,2-1-47,0 1-69,0-3 0,-4 5 73,0 0-254,-5 0 58,2-5-728,-4 4 355,-1-4 99,-4 5-1439,-2 0 503,-5 0 0,-5 0 0,-2 0 1</inkml:trace>
  <inkml:trace contextRef="#ctx0" brushRef="#br0" timeOffset="6">14242 12769 7872,'6'-18'486,"-1"1"-136,0 11 247,-3 1 2,3 0-192,-5 3-193,0-3 440,0 5-3,5 0-80,-4 0-341,4 0 0,-5 2-44,0 1 1,-5 1 13,-3 8 0,-2-3-106,-1 6-61,-6 3 1,0-4-165,-6 5 112,0 0 73,0 3-151,5 1 0,-3-4-104,2 0 0,-2-1 70,2 1-132,-2-2 35,8-6 130,-3 6 216,4-5-137,6 5 0,1-10 151,5 1-163,0-5 49,0 2 0,0-4 166,0 3-163,5-3-17,1 4 274,6-5-117,4 0 0,-3 0-75,2 0 223,3 0-252,0 0 0,3 0 65,-2 0-302,3 0 239,-10 0 0,9 0-334,-6 0 136,0 0 15,-3 0-1288,-1 0 589,-5 0 386,-1 0-1358,-5 0 0,-5 0 1005,-2 0 790,-3 0 0,-2 0 0,1 0 0</inkml:trace>
  <inkml:trace contextRef="#ctx0" brushRef="#br0" timeOffset="7">13888 13214 7773,'7'0'1500,"1"0"-644,0 0-495,3 0 1,4 0 735,0 0-561,1 0-162,0 0 620,2 0-590,0 0 0,3 0 22,-2 0 0,3 0-173,1 0 0,-4 0 68,0 0-1116,-5 0 667,2 0 0,0 4-2917,-1 0 1574,0-1 1471,-9-3 0,4 5 0,-3 2 0</inkml:trace>
  <inkml:trace contextRef="#ctx0" brushRef="#br0" timeOffset="8">14847 12574 7898,'0'-11'580,"0"5"-364,0 1 318,0 5 55,0-6 540,0 5-770,0 6 1,0 4 212,0 10 25,0 5-292,0 0 0,0 14-34,0 1 0,0 1-48,0 6 1,4 1-1394,0 6 1129,0 3 182,-4-9 1,3 7-98,1-4-67,0 4 239,1-7-532,-4 4 275,4-10 0,-1-7-15,0-7-486,5-3 382,-8-6 0,4-2-399,-5-4-219,5-6-1098,-3-1 2060,3-5-888,-5-5 0,0-5-924,0-6 1206,0-4 422,-5 2 0,-2-10 0,-4-1 0</inkml:trace>
  <inkml:trace contextRef="#ctx0" brushRef="#br0" timeOffset="9">14653 12757 7845,'8'-16'0,"-1"-3"0,6 2 0,1-1 0,5 3 0,0 2 0,4-2 0,0 2 0,-1 2 0,6 0 0,3-1 2835,-3 6-1840,5-4 1,-8 8 45,6-1-610,-6 1-156,3 2 1,-5 2 135,0 1-637,-1 4 224,-4 9 1,-1-3-629,-6 2 383,0 3 271,-4 0-711,3 5 476,-9 4 0,3-2-24,-8 1-1014,-2 3 769,-6-4 1,1 2-125,0-4 51,-6 0 264,4-5 1,-7 2-174,5-5 646,-5 1-196,2-5 1,-5 1 449,0-1-290,0 0-140,6-4 1,-4 2 424,6-6-272,0 1 0,3-4 583,6 0-120,1 0 118,5 0 1,5 0-235,3 0-73,7 0-266,3 0 0,6 0 188,2 0-299,4 0-4,4 0 1,0 1-27,0 3 1,1 1 98,-1 3 1,-1 3-76,-3 1 1,-2-1-56,-5 4 0,-5 2-206,-3-2 0,-3 5-744,-5 0 523,-2-4 223,-5 6 1,-1-5-573,-3 6 414,-2-5 30,-11 4-62,0-5 157,-11 1 0,4 0 10,-3-3 0,-2-2 102,-2 2 1,2-6-224,-1-2 670,4-4-249,-2 2 1,7-5-98,2 0 199,2 0-102,6 0 1,3 0-603,1 0 195,4-5 23,-2-1-968,5-6 797,0 1 1,9-1-116,2 1 600,8 0 0,-1-1 0,5 1 0</inkml:trace>
  <inkml:trace contextRef="#ctx0" brushRef="#br0" timeOffset="10">15544 12951 7847,'-7'-5'0,"2"-1"815,5-1 1202,0 2-653,0 5-1045,0 5 0,2 3-90,1 7 0,-1 1-41,2 6 1,1 3 35,-2 5 0,1 7-13,-4-3 0,0 3-352,0-3 176,0 0-432,0 1-287,0-6 517,5-1 1,-3-11-1,1-1-461,-1-4 201,-2-5 62,0 3-600,5-9 585,-4 4 0,4-10 75,-5-2 0,0-5-337,0-3 1,4 0 641,0-8 0,-1 3 0,-3-8 0</inkml:trace>
  <inkml:trace contextRef="#ctx0" brushRef="#br0" timeOffset="11">15487 12643 7854,'0'-12'0,"0"1"1133,0 0-717,0 4 0,1-2 194,3 6-166,2-1-150,0 4 1,1 0-148,-3 0-603,-3 0 375,9 5 0,-7 1-974,4 6 547,-4-1 508,7 0 0,-9 1 0,4-1 0</inkml:trace>
  <inkml:trace contextRef="#ctx0" brushRef="#br0" timeOffset="12">15852 12951 7848,'0'-6'1553,"0"1"-557,0 5 1,0 5-570,0 3 0,0 3-140,0 4 0,0 2-82,0 2 0,0 4 27,0-1 1,4 1-213,0 4 47,0-3 22,1-1 0,-4 0-314,3 0 137,2-6-171,-5 5-276,4-9 314,-5 3 185,0-5 19,0-4-59,0-2 216,0-5 0,0-5 165,0-3-133,0-2-36,0-1 1,0-1 158,0 1-155,0-6-61,0 5-252,0-5 246,0 1 0,0-2 77,0-5-277,5 0 74,2 5 1,4-3 136,1 2-242,-1-3 71,6 4 1,-1 2 38,3 5 13,8-1 25,-13 1 1,12 3 54,-7 0-54,3 6 7,-4-3 199,3 5-194,-8 0 1,4 1 4,-6 3 54,0 2-50,1 6 1,-1 0 14,1 4-27,-1 1 16,-5 1 0,3 4-63,-5-3 67,0 2-1,-4 7-296,0-4 133,0 4 1,0-5 128,0 0-239,0-5 105,0 3 0,0-8 62,0 2-660,5-2 461,-4-2 1,6-3-168,-4 0-932,-1-6 344,3 3-620,0-5 966,1 0 695,0 0 0,5 0 0,-5 0 0</inkml:trace>
  <inkml:trace contextRef="#ctx0" brushRef="#br0" timeOffset="13">16515 12974 7875,'-7'-8'0,"3"1"1385,3-1-366,1-3-263,0 4-395,0-3 55,0 9 211,0-4-311,-5 5 0,3 1 108,-6 3-414,5 2 75,-7 6 1,4 4 235,-6 3-413,1 8 138,0-3 0,0 9 252,4-2-673,2 2 282,5-4 1,0 2-781,0-4 475,0 5 112,5-8-253,1-1 311,11-2 0,-3-12 53,5 3 1,0-9 92,4 1 0,1-2-217,2-2 887,-2-6-440,9 0 1,-7-9 9,4 0 492,-4-6-404,2 4 1,-9-6 593,0 0-423,-5 5-34,-3-3-334,-6-2 92,-5-1 0,0-4 177,0 5-883,-5-5 462,-6 4 0,-5-4-31,-6 5 1,1 0-63,-5 0 0,0 7 120,0 5 0,-2 0-17,-3 8 1,-1 0-148,6 7 1,0-2-85,7 6 1,3 3-324,4 5 647,6-6 0,-4 0 0,4-4 0</inkml:trace>
  <inkml:trace contextRef="#ctx0" brushRef="#br0" timeOffset="14">16846 12974 7934,'0'-6'-1788,"0"-4"2706,-5 8-67,3-8-208,-3 9 65,5-9-53,0 8-217,0-3 128,0 5 1,4 5 123,0 3-217,5 7-308,-3-2 0,4 10 21,-2 0-55,2 0 89,-4 4-568,1 1 336,3-4 0,-8 4 129,6-5-906,-5 0 567,2 0 0,-1-5 64,-1-3-467,1-2 170,-4-2 31,5-5 420,-4-1-183,5-5 731,-6 0-253,0-5-312,0-1 440,0-5-262,0-1 0,0-3 132,0 0-83,0 0-130,0-2 0,0 1 85,0-4-279,0-1 188,0 3 0,1-5-205,3 0 224,-3 1-67,9 4 1,-7-2-1,4 4 0,0-3 47,0 4-35,3 5 17,-8 0-7,8 8-40,-4-8 56,0 9-133,5-4 105,-5 10-7,0 1 1,3 6-16,-5-1 25,5 1-7,-8-1-200,9 6 87,-8 0 1,3 2 15,-5 0 1,0-3-133,0 3 0,0-5 57,0 1-319,5-2 231,-4-2 1,4-3-149,-5-1 314,0-4-48,0 2 0,1-5 172,3 0 87,-3 0-293,4 0 590,1 0-298,-5 0 0,8-5-59,-6-3 0,6 2 66,-1-2 1,1-1 72,-2-6 119,4 2-148,-5-3 0,2 3 234,-1-2-334,1 2 13,3-8 1,2 4 167,2-2-158,-2-2 22,3 3-50,1 0 0,-4-3 0,3 8 112,-5-2 74,6 2-186,-4 7 0,-1-3 147,-4 5-100,0 0 1,-1 9-171,1 3-63,-6 7 184,3-2 0,-5 8-146,0-2-82,0 8 202,0-3-412,0 4 227,0 0 1,0 0 43,0 2-621,0 3 449,0-9 1,2 3-49,1-8-86,-1 3 149,3-10 0,-5 5-530,0-6 376,0-4-131,5 3-787,-4-4 658,4 0 215,-5-1 141,0-5 1,0 6 0,0 0-1</inkml:trace>
  <inkml:trace contextRef="#ctx0" brushRef="#br0" timeOffset="15">17565 12906 7885,'0'-12'0,"0"1"1102,0-1-225,0 6 209,0 1-329,0 5-360,5 0 0,-2 9-43,5 2 0,-5 10-160,5 1 1,-6 2-1,2 7 0,-1-2-561,1 2 312,-3 2 1,5-9 171,-2 2-409,-3-2 169,4-6 150,-5-1-1193,0-6 777,0 1 0,0-5-44,0 1-1154,0-6 380,0 3 786,0-5 0,0-10 0,0-2 0</inkml:trace>
  <inkml:trace contextRef="#ctx0" brushRef="#br0" timeOffset="16">17600 12563 8000,'-7'-17'0,"2"5"0,5-3 1185,0 2-486,0 7-463,5 0 373,2 1-362,-1 4 0,0-4-1213,-2 5 576,-3 0 1,6 4-309,-4 0 0,0 7 698,5-3 0,-6 9 0,3-4 0</inkml:trace>
  <inkml:trace contextRef="#ctx0" brushRef="#br0" timeOffset="17">18102 12894 7908,'0'-11'-136,"0"-1"541,0 1 57,-5-1 21,4 1 0,-6 1 411,4 2-40,1-2-539,-8 9 1,4-4 37,-6 5 0,1 0-104,0 0 0,-2 4-18,-2-1 1,1 10-105,-5-1 0,1 3 104,-1 0 0,-1 1-130,4 3 1,-3 3-57,4-3 0,-4-1-137,4 1 0,1-4-36,6 4 1,-1-1-171,6 1 1,-1 1-223,4-4 0,0 0 256,0-1 0,5-3-48,2-1 1,5 0 39,3-3 1,2-3 201,2-1 0,2-3 80,-2-1 1,3-4 180,1 1 1,3-6 104,1 1 0,-2-6-123,-6-1 0,-1 0 39,-3 3 1,-3 1-18,-1-1 0,-1 0-29,-6-3 1,0 2 61,-4-2 44,0 2-77,0 2-9,0-1 1,-1 6-48,-3 2-158,3 3 0,-10 7-71,4 5 0,0 2 53,0 6 1,4 0-165,-1 4 0,3 0 65,1 0 0,0 1-346,0 2 0,1-1 162,3 1 1,3-2-105,4-1 0,0-4-103,1 0 1,3-9-223,0 2 1,2-7 2,-2 3 0,-2-6 66,2 2 680,-2-8 0,-2-2 0,1-6 0</inkml:trace>
  <inkml:trace contextRef="#ctx0" brushRef="#br0" timeOffset="18">18410 12403 7943,'0'-23'0,"0"5"367,0 3 451,0 8 381,0-4-474,0 10-90,0 11 0,-3 6-140,-1 14 1,-4-2 48,4 6 1,1-2-255,3 6 1,0 3-93,0 0 1,0 3-285,0-2 1,0 2 149,0-2 1,3 1-184,1-1 0,5-2 96,-1-2 1,-2-3-40,2-1 0,-5-1 61,5-6 0,-2-1 147,2-3 0,-3-1-69,-5-3 0,4-3 83,0-4-472,0-1 258,-4 1-1194,0-6-298,0-1-2628,0-5 2408,0-5 1766,0-7 0,0-5 0,0-6 0</inkml:trace>
  <inkml:trace contextRef="#ctx0" brushRef="#br0" timeOffset="19">19050 12175 7846,'4'-8'132,"0"0"92,-1 1 1,-3-1 675,0 1-180,0 4 327,0-2 1016,0 5-1655,0 5 1,-5 5-81,-2 5 0,-5 7 26,-3 1 1,2 1-54,-2 6 0,-1 5-90,0 3 1,1 0-176,4-4 0,-1 0-11,1 1 0,3 0-104,1 3 1,4-2 30,-1 2 1,-1 2-66,1 2 1,1-1-175,3 1 1,1-5 115,3 1 1,-2 1 74,6-1 1,-4 0 24,3-4 1,-3-1 228,4-2 0,-2-3 10,2-5 1,2-1 37,-3 1 0,4-1-87,0-3 1,-1 1-7,-2-5 0,2 1-11,-2-5 0,0 0 89,0 1 178,2-6-178,-3 4-229,4-8-140,-5 3-336,-1-5-4176,-5 0 4074,0-5 1,0 2 615,0-4 0,-5-1 0,-1-4 0</inkml:trace>
  <inkml:trace contextRef="#ctx0" brushRef="#br0" timeOffset="20">19244 12472 7857,'0'-7'0,"0"-3"583,0 2 51,0 3 100,0-5 288,0 4-228,0 0-403,5 0 1,-3 13-107,1 4 1,0 6 35,1 6 0,-3 8-148,3 4 0,1 1 13,-1-1 1,1 3-55,-2 0 1,0 1-153,5-1 0,-5-2-199,5 2 0,-4-3 160,3 0 1,-3-6-281,4-3 0,-2-1 149,2-3 0,2-3-73,-2 0 0,-2-5-31,2 2 0,-6-7-24,2-2 0,1-3-896,-1 4-111,0-6-348,-4 3 1673,0-5 0,0-5 0,0-1 0</inkml:trace>
  <inkml:trace contextRef="#ctx0" brushRef="#br0" timeOffset="21">19655 12517 7841,'10'-15'185,"-2"0"0,2 3-74,-2 5 0,-2 0 1306,2 0-392,-1-3 342,0 8-955,-2-3 0,-5 7-140,0 1 0,-5 5-54,-3 7 1,-3 4-1,-5 8 1,-1-2-157,-6 6 1,0-1 42,0 4 1,2 1-207,2-1 0,-2 2 116,6 2 0,1-5-450,6 5 1,0-9 44,4 5 1,1-3-135,7-1 0,-1-2 110,4-5 0,5 0 61,3-1 1,1-2 212,0-1 0,0-7-81,3 0 0,3-2 362,-3-6 0,2-1-114,2-3 0,0 0 295,0 0 1,0-1-29,0-3 0,-2-2 108,-2-5 1,-1-1-131,-3 1 0,-3-4 11,-1-1 0,-1 0-95,-6 1 1,0 1-29,-4-5 1,-5 1-208,-3-1 1,-6-2 65,-1 6 0,-7 0-381,-1 4 0,-1 0-32,-6 4 1,3 2-210,-3 5 1,3 1 193,-3 3 1,8 1-159,-1 3 1,8 5-275,0-1 1,3 2 354,5-3 1,2 1-114,5-1 599,0 1 0,5 4 0,1 2 0</inkml:trace>
  <inkml:trace contextRef="#ctx0" brushRef="#br0" timeOffset="22">20009 13065 7831,'7'0'0,"-1"0"1637,-2 0-1090,-3 0 0,5 0 45,-2 0 1,-2 6-107,1 1 0,-1 5-80,-2 3 0,3-1-157,1 5 1,0 0-24,-4 4 0,0 0-301,0-1 0,0 2 106,0 3 0,0-4-755,0 0 0,-1-2 386,-3-5 1,3-1-411,-3-4 0,3-3-1003,1-1 1751,0-4 0,0 2 0,0-5 0</inkml:trace>
  <inkml:trace contextRef="#ctx0" brushRef="#br0" timeOffset="23">20478 12563 7803,'0'-18'91,"0"-2"-91,0 5 0,0-4 903,0 3-240,0 1 930,0 4-1116,0-1 1,-5 7-130,-3 5 0,-4 10-157,-3 9 0,0 4-26,-8 4 0,3 6-69,-7 5 0,7 5 136,1-1 1,5-1-433,-1 0 1,6-2 187,1 2 0,6-8-695,-2 2 0,8-9 333,3 1 1,5-4-266,3-4 0,-1-4 290,5-7 0,-4 1 191,4-6 1,0 1 197,4-4 0,0-6-146,0-6 1,0 1 550,-1-4 1,1-3-240,0-1 0,-1-3 433,-3 0 1,-3-5-158,-4 0 0,-2-4-25,-3 0 1,0-2-404,-3-1 1,-3 0 25,3-1 0,-7-3-72,-1 0 0,-5 4 101,2 3 1,-7 6-403,-1-2 0,-4 10 160,3 5 0,-3 2-407,4 6 0,-4 2-20,4 6 0,-4 3-212,4 8 0,1 1 88,6 6 1,3-1-922,5 5 1605,0 4 0,0-1 0,0 5 0</inkml:trace>
  <inkml:trace contextRef="#ctx0" brushRef="#br0" timeOffset="24">20706 13054 7861,'11'0'1729,"-4"0"-987,3 0 1,-5 1 154,3 3 929,-3-3-735,0 4-279,-4-5-273,9 0-440,-9 0-714,5 0-2225,-6 0-394,0 6 915,0-5 2319,0 4 0,0-5 0</inkml:trace>
  <inkml:trace contextRef="#ctx0" brushRef="#br0" timeOffset="25">20923 12597 7825,'0'-23'0,"0"2"44,0 2 0,0-3 0,0 3 0,4 3 778,0 0 1,3 4-275,-3 0 1,5 1-66,-1-1 0,-2 5-136,2-1 0,-1 6 65,5-2 0,-5 3-89,1 1 1,-1 0-42,5 0 0,-1 1-70,1 3 0,-2 2-14,-3 5 1,4 1-120,-4-1 0,2 6 95,-1 2 1,1 2-258,-6 2 0,1 5 110,-4 3 1,-1 0-462,-3 0 0,2 6 238,-6-3 1,0 3-383,-3-3 1,-1-1 200,1-3 1,0-2 47,-1-5 1,2 0 238,2 0 0,0-5-71,4-3 1,-1-2 285,1-2 0,3-3-75,-3-1 625,3-4-469,1 2 1,1-5 265,3 0 0,-2 0-124,6 0 0,-1 0 4,5 0 0,-1 0-22,1 0 1,-1-1-82,0-3 1,1 2-575,-1-1 0,1 0 223,-1-1 0,1 3-2287,-1-3-171,0 3 2560,1-4 0,-6-1 0,-1-6 0</inkml:trace>
  <inkml:trace contextRef="#ctx0" brushRef="#br0" timeOffset="26">21209 12118 7812,'-2'-7'237,"-2"3"263,3-2 316,-4 5 27,5-9 324,0 8-410,0 7 0,5 3-302,3 7 1,2 3 128,1 1 1,1 6-176,-1 2 0,4 9-75,1-2 0,0 4-143,-1 0 0,2-2 0,2 2 0,1 1-92,-5-1 0,5 5-150,-5-1 0,4 2-138,-4 2 1,0 0-25,-3 0 0,-1-1 73,0 1 0,-4-6 30,-3-1 0,1 0-9,-1-1 0,-1-4 0,-3-3 0,-5-6-226,-2 2 0,-4-4 7,0-4 0,0 1-262,-1-5 1,1 0-1042,-1-3 949,1-1-980,0 1 672,-1-6 308,6-1 0,1-10 37,5-3 655,5-2 0,6-6 0,7-2 0</inkml:trace>
  <inkml:trace contextRef="#ctx0" brushRef="#br0" timeOffset="27">22214 12392 7812,'7'-18'1059,"1"3"1,-2 2-867,2 2 1,2 4 248,-2 3 1183,-3-2-618,0 5-523,-5-4 0,-2 6-213,-1 3 1,-4 3-97,-4 9 0,-9 1-52,-3 6 0,-4 0-178,0 0 0,-2 0-24,-5 0 0,3-1 175,1 1 1,5 0-515,-2 0 0,4-1 158,4-3 0,3 1-270,4-5 1,2 0 188,2-3 1,3-5 75,5 1 62,0-5 277,0 7 0,5-9-12,3 3 0,2-3 161,2-1 1,4 0-33,3 0 1,3 0-31,1 0 0,-1 0 25,1 0 1,1 0-93,3 0 1,-7 0-233,3 0 0,-8 0-266,1 0 0,-4 0-344,0 0 1,-5 0-663,1 0 151,-5 0 1,-1 0 181,-10 0 1077,1 5 0,-15 1 0,4 6 0</inkml:trace>
  <inkml:trace contextRef="#ctx0" brushRef="#br0" timeOffset="28">21825 12928 7850,'8'0'279,"-1"0"0,-3 0 705,4 0 1,0 0-250,3 0 0,4 0 293,0 0 1,6 0-367,-2 0 1,6 0-201,2 0 1,-1 0-261,-3 0 0,4 0 10,0 0 0,-1 0-762,-3 0 1,-1 0-337,-3 0 1,1 0-2130,-5 0 3015,0 0 0,2-5 0,1-1 0</inkml:trace>
  <inkml:trace contextRef="#ctx0" brushRef="#br0" timeOffset="29">22785 12129 7811,'0'-6'402,"0"-5"125,0 10 0,0-3 54,0 8 0,-2 4-191,-1 7 1,1 8 239,-2 7 0,-2 7-235,-1 1 0,0 5-1,0-1 1,0-2-257,0-2 0,-4 1-252,4-1 0,-2-4 165,1-3 0,-1-5-95,6 5 1,-5-7-391,4-1 0,0-2 233,4-5 1,2-1-15,1-4 0,0-4 14,5-4 1,-5-1 234,5-2 0,0 0-43,3 0 0,1 0-3,-1 0 0,0-4-62,1 0 0,-5-4-98,1 5 1,0-5-260,3 4 0,0-3 153,1 3 1,-2-1-371,-2 1 1,1 1-263,-6-4-478,6 4 1070,-2-7 1,3 8 317,-3-6 0,3 5 0,-3-2 0</inkml:trace>
  <inkml:trace contextRef="#ctx0" brushRef="#br0" timeOffset="30">22887 12609 7811,'-6'-12'518,"1"1"1,5 3 740,0 1-447,0 4 165,0-7-220,0 9-305,0 6 1,0 4-99,0 10 1,0 0-121,0 3 0,0 3-109,0 1 1,0-2-124,0 3 0,0 1 80,0-1 0,0 3-134,0-3 1,1-1-406,3-3 0,-3-1 261,3-3 1,1 1-495,-1-5 247,0 1-42,-4-5 147,0-5-180,0-1 393,0-5 1,-5-10-1,-2-2 1</inkml:trace>
  <inkml:trace contextRef="#ctx0" brushRef="#br0" timeOffset="31">23253 11935 7836,'0'-8'1072,"0"1"-700,0 4 0,0-3 608,0 2 335,0 3-490,0-4 661,0 5-1084,5 5 0,-4-3-78,3 6 1,-3-1-47,-1 5 1,0-1 65,0 1 0,2-1-93,1 0 0,0 2 9,5 2 0,-1 2-37,5 2 1,-1 3 8,0-3 1,2 1-8,2-1 0,-1 2-168,5-2 0,-1 7-53,1 1 0,1 0-89,-4 0 0,3 1 125,-4 2 0,4 7-80,-4-2 0,-1 3-155,-6 0 0,-2-2 32,-2 6 1,-3 0-79,3 4 0,-4-2 52,-4-2 0,2 3 24,-6-4 1,0 0 52,-3 1 1,0-5-21,-1 1 0,1-8 27,-1-3 1,0-3 11,-4-1 0,4-2-139,-4-2 0,4 2 97,0-6 0,1-1-291,0-6 0,-1 2-299,1-3-21,-1-2 1,5 4-795,-1-5-488,5 0 83,-7 1 1945,9-4 0,-9 9 0,4-3 0</inkml:trace>
  <inkml:trace contextRef="#ctx0" brushRef="#br0" timeOffset="32">10713 14881 7748,'0'-6'405,"0"-4"0,-1 5-131,-3-3 0,2 2 16,-1 2 0,1 2 113,2-6-144,0 0 1,2-3-53,1-1 1,0 5-1,5-1 0,-5 1-60,5-5 1,-2 1 53,2-1 1,2 1-126,-2-1 0,3 1 138,4 0 0,-2 3-173,2 0 1,-2 5 109,-2-5 1,2 5-206,2 0 1,-2-2-31,2 1 0,-1 0-15,1 4 1,-2 0 84,2 0 1,-1 1-110,2 3 1,-4 2-28,3 6 1,-2-5 95,-1 1 0,-1 0-119,0 3 1,1 0 92,-1 1 0,1-1-65,-1 1 0,1-1 42,-1 1 1,0-1-24,1 0 0,-1-3 72,1 0 0,-1-5 7,0 5 0,-3-5 191,0 0 0,-1-1-71,5-2 1,-5-2 172,1-1 1,0 0-94,3-5 0,-3 5 68,-1-5 1,-3 0-25,4-3 1,-5 0-44,5-1 1,-5 1-156,0-1 0,-1 0 114,-2-4 0,0 4-287,0-3 0,0 2 71,0 1 0,1 5 121,3-1 0,-3 4-49,3-3-1400,-3 4 0,-1-1 492,0 8 0,0 3 281,0 4 0,0 2 658,0 2 0,-10 3 0,-3 4 0</inkml:trace>
  <inkml:trace contextRef="#ctx0" brushRef="#br0" timeOffset="33">10850 15178 7748,'-1'-10'291,"-3"3"-22,2-4 0,-4 6 115,2-2 0,3-3 243,-3 2-261,3-2 0,1-5 39,0-1 1,0 1-140,0 4 1,1-1-1,3 1 1,-1-1-89,4 1 0,0 3 35,0 1-80,3-1 0,-3-2-90,4 2 0,-1 2 64,-2 2 0,2 3-136,-2-3 0,6 3-121,1 1 0,0 0 72,-4 0 1,5 0-46,-1 0 1,0 4 38,-3 0 1,3 4-278,0 0 164,0 2 0,-3 2-28,-1-1 0,-1 0-5,-2 1 0,2-5 99,-2 1 1,-2 0-56,2 3 1,-5-3 58,5-1 0,-4 0-42,3 0 0,-3 2 23,4-5 0,-4 1 145,3-1 0,1-3 1,3 3 0,1-3 74,-1-1 1,1 0-20,-1 0 1,0 0 144,1 0 1,3 0 95,0 0 1,0-1-109,-3-3 0,-1-1 4,1-3 0,-1-2 70,1 3 1,-1 0 68,0 0 1,1-1-107,-1-3 1,-3 3 223,0 0-358,-6 1-256,3 1 1,-6-3-907,-3 5 0,-4 1 574,-7 7 0,1 1-1128,-5 3 1625,5 7 0,-12-7 0,1 8 0</inkml:trace>
  <inkml:trace contextRef="#ctx0" brushRef="#br0" timeOffset="34">12277 14550 7748,'0'-6'-387,"0"-4"1,0 7 780,0-4-102,0 4-93,0-7 1,-1 7 216,-3-4-116,3 4 0,-4-3 150,5 2-120,-5 3 0,2-4-78,-4 5 1,3 0 199,-4 0-272,1 0 1,-5 0-13,1 0 0,-1 1 30,1 3 0,-4-2 0,0 6 1,-2 1-105,2 6 0,1-1 55,-5 5 0,5 0-102,-1 4 1,-1 4 49,5-1 1,-3 2-139,6-1 1,2 1-33,-1 2 0,4 2-35,-1-6 1,3 5 84,1-4 0,0 3-50,0-3 0,1 1-122,3-2 0,1-2 17,3 3 1,2-3 22,-3-1 0,2-4 49,-1 0 0,2-1 69,-2 1 0,3-3 7,4-4 0,-2-1 92,2 1 0,3-5-73,1 1 0,3-6 97,0 2 0,1-3 101,0-1 0,4 0-41,-1 0 1,6-5 22,-1-2 1,2-3-103,1-2 1,-1-1-104,-3-2 0,2 3 37,-5-4 0,3-1-16,-3-2 0,-2-3 5,-6-1 0,2 0-17,-6 0 0,-1-3 4,-7-1 1,2-3 16,-5 3 0,0-5-56,-4 2 0,-5-3 58,-3-1 0,-2 3-123,-1 1 0,-2 3 89,-2-3 1,-3 0-8,-5 0 1,0 1-34,0 2 1,1 7-105,-1-3 1,0 4-7,0 0 1,4 2 59,0 6 0,0 1-262,-4 2 0,4 3 80,0 5 1,1 5-352,-1 3 0,1-1 75,3 5 1,3 1-371,-4 6 956,-1 2 0,4-3 0,-4 5 0</inkml:trace>
  <inkml:trace contextRef="#ctx0" brushRef="#br0" timeOffset="35">12974 15224 10095,'0'-6'1864,"0"1"1,-4 3-975,0-1-231,1 1-613,-2-3 263,3 5-899,-3 0-3009,5 0 2819,0 5 1,2 0-583,1 3 1,0-2 1361,4-2 0,1 2 0,4 6 0</inkml:trace>
  <inkml:trace contextRef="#ctx0" brushRef="#br0" timeOffset="36">13842 14642 7748,'0'-12'-82,"0"1"0,0-1-14,0 1 0,-1 1 176,-3 2 1,1-2 82,-4 2 1,4 2-37,0-2 1,-3 5 81,3-5 0,-2 5-6,1 0 0,1-2-28,-4 1 0,3-4 22,-4 4 1,4-1-11,-3 1 0,3 2-5,-4-6 0,1 6 107,-5-2 0,1-1-97,-1 1 1,1-1 0,0 1 1,-2 3 24,-2-3 1,1 3-74,-5 1 0,0 1 8,-4 3 0,-4-2-63,1 6 1,-2 3-96,1 5 0,3 4 97,-3-1 1,3 6-100,1 2 1,0 5 18,1-2 1,4 4-35,3 5 1,2-3 15,1 6 1,5-7-116,-1 3 0,6-7 80,-2 4 0,3-2-136,1-7 1,5 5 85,2-5 1,5 0-75,3-7 1,-1 1 301,5-5 0,0 0-59,4-3 0,-4-2 5,0-2 1,0 1-82,4-6 1,0 1 61,-1-4 0,1 0-14,0 0 0,0-1 38,0-3 1,0-2-110,0-6 1,-4 0 24,0-4 0,-7 4-149,0-4 0,-2 0 84,-6 1 0,-1-2-57,-3 2 1,-5 1 53,-2-5 0,-10 5-115,-6-1 1,-6 2-63,-9 2 0,-2 4-157,-6 4 0,0 3 139,1 3 0,1 4-45,6 4 1,3 1 4,12-1 0,-1-1 92,9-2 0,4 2-462,8-2 0,1 2 225,2 1 0,4-3 444,0-1 0,10 1 0,-1 3 0</inkml:trace>
  <inkml:trace contextRef="#ctx0" brushRef="#br0" timeOffset="37">14082 14436 7748,'-1'-17'0,"-3"6"1118,3 5-294,-4 1-325,5 3 1,-4-1-94,0 6 0,0 4-84,4 4 1,0 2-57,0 2 0,0 3-52,0 5 0,0-1-160,0 1 0,0 0 94,0 0 0,0 0-141,0 0 1,0 2 46,0-2 1,0 5-212,0-9 1,0 4 11,0-8 0,0 0-99,0-3 169,0-1 72,0 0 243,0-4-126,0-2 1653,0-5-1532,0-5-311,0-2 1,4 0 80,0-1 1,5 4-55,-2-3 1,3 4 63,2-1 1,0-1-121,4 2 1,1-1-23,6 4 1,0 0-20,0 0 1,0 0 123,0 0 1,-4 0 2,0 0 1,0 5 12,4 2 1,-4 4-16,0 0 0,-5 4-122,1 0 0,-2 6 119,-2-2 1,-3 2-263,-1 2 0,-4-2 10,1 1 0,-4-3 11,-4 4 1,-3 0 73,-4-4 1,-2-1 20,-2 1 0,-1-5 134,-3 1 1,-3-2-99,3-2 1,-3 1 172,0-1 0,-5-3-37,0-1 0,4-4-62,4 1 0,2-3-19,-2-1 1,2 0-318,6 0 104,-1 0 0,2-1-222,2-3 1,0 1-328,4-4 0,0-1 308,4-3 1,0-1 532,0 1 0,0-6 0,0 0 0</inkml:trace>
  <inkml:trace contextRef="#ctx0" brushRef="#br0" timeOffset="38">14128 14459 7783,'-12'0'-788,"6"-5"1837,-4-2-274,8-4 24,-3 5-198,5-5 15,0 10-497,0-4 1,5 1 65,3 1 0,2-1 45,2 4 0,4 0-12,3 0 0,3 0 76,1 0 0,-1-2-76,1-1 0,0 1 13,0-1 0,4 1-65,-1 2 0,1-4-113,-4 1 0,-2-1-560,-2 4 0,2 0 331,-6 0 1,0 0-1199,-4 0 0,-3 0 96,0 0 1278,-1 0 0,0-5 0,-2-2 0</inkml:trace>
  <inkml:trace contextRef="#ctx0" brushRef="#br0" timeOffset="39">14790 14470 7783,'-8'0'229,"1"0"560,4-5-197,-2 4-362,5-9 1,0 7 507,0-4-51,0 4 16,0-2-505,0 5 1,5-4 0,3 0 0,-2 1 23,2 3 1,5 0-18,6 0 0,2 0-46,2 0 1,6 0 70,5 0 1,-2 0-208,6 0 1,-1 0-51,5 0 0,-3 0-34,-5 0 1,-1 0 90,-2 0 1,-3 0-76,-5 0 1,-2 0 104,-2 0 1,-2 0-2,-6 0 1,1 0 18,-1 0 61,-5 0-122,-1 0 120,-5 0-22,0 5-15,-5-4 0,-1 5 0,-5-2 1,3-1-137,0 4 1,1-3 55,-5 4 0,1-2-20,0 2 0,-1 7 0,1-3 0</inkml:trace>
  <inkml:trace contextRef="#ctx0" brushRef="#br0" timeOffset="40">15247 14527 7783,'-22'23'921,"3"0"0,-2 1 1151,2 3 1,-3 2-1668,-1 5 0,0 0-593,1 1 0,0-1-94,3 0 1,-1-3 106,4-1 0,1-1 51,4 2 0,3-3-23,1-5 0,4-2 160,-1-2 0,-1 2-51,1-6 0,-1 0 11,1-4 1,3 1 29,-3-1 333,3 1-93,-4-1 1,2-1 77,-4-2-31,4 2 1,-2-7 126,5 4-472,0-4 1,0 3 60,0-2-80,0-3-42,0 4-414,0-5-747,5 0 916,2 0 0,4 0-2144,0 0 2505,-4 0 0,3-5 0,-4-1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76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1450 4191 7973,'-6'0'571,"1"0"3518,5 0-3865,0-5 0,0-1-73,0-5 1,0-1 100,0 1 0,0-2-131,0-2 0,0-3 103,0-5 0,5-1-188,3-3 1,1 2-123,-2-5 0,3-1-54,-2-3 0,2 0-69,2-1 1,-5-3 93,1 0 1,-1-4-147,5 4 0,-5-1 72,1 1 1,0 6-5,3-2 0,-1 3 9,-2 1 0,2 2-55,-2 5 0,-2 2 229,2 2 1,-5-2-233,5 6 303,-5 0 1,3 5-127,-2 2 307,-3 3-167,4 5 0,-5 1 30,0 3 0,-4 4-62,0 7 1,1-1 125,3 5 0,-4-4-176,0 4 1,0-5 46,4 1 0,1-2-196,3-1 1,-1-2 53,4-3 1,1 2 42,3-5 1,1 0 33,-1-4 0,5-1 132,-1-3 1,4-3-94,-4-4 0,0 0 79,-3-1 1,3 1 279,0-1 0,0 1-151,-3-1 1,-5-3 200,1 0 1,-4-2-134,3 2 1,-4 3 146,1-4-16,2 4-47,-5 0-166,4 6 0,-5 2-252,0 8 0,0 7-141,0 8 1,0 4 112,0 4 0,2 3-59,2 8 0,-2 3 22,6 5 0,-2-1-417,2 1 0,2-5 197,-3-3 1,2-4 17,-1-4 1,2-7 89,-2-8 1,-2-2-520,2-1-364,-6-6 681,3-1 1,-1-6-925,0-3 1347,0-2 0,-4-6 0,0 1 0</inkml:trace>
  <inkml:trace contextRef="#ctx0" brushRef="#br0" timeOffset="1">2501 3426 8128,'0'-6'1245,"0"-4"247,0 8-470,0-3 56,0 5-685,5 0 0,-2 0-193,4 0 1,1 0 53,3 0 1,5 0-165,-1 0 0,5 0-128,-1 0 0,7 0 170,0 0 0,1-1-202,-4-3 1,3 3 12,1-3 1,-2 2-36,-6-2 0,3 1 38,-3-4 1,-2 4-1137,-2-1-165,3 3-663,-6-4 2018,0 4 0,-7-4 0,-5 5 0</inkml:trace>
  <inkml:trace contextRef="#ctx0" brushRef="#br0" timeOffset="2">2467 3655 8060,'8'-4'1276,"-1"0"0,1 0-437,3 4 0,6 0 491,2 0 0,7 0-605,5 0 1,2-4-70,1 1 1,0-1-238,1 4 0,-5 0-284,0 0 1,-3 0 42,4 0 0,-6 0-400,2 0 0,-5 0 7,-2 0 1,-4-4-216,-5 0 1,1 0-1739,-1 4 1,1 0 2167,-1 0 0,-5-5 0,0-1 0</inkml:trace>
  <inkml:trace contextRef="#ctx0" brushRef="#br0" timeOffset="3">3769 3186 8019,'-5'-6'0,"4"-4"589,-5 9 0,5-4 317,-3 5-362,3 0 0,-4 1-74,5 3 0,0 7-169,0 8 1,0 4 21,0 4 0,0 2-78,0 5 0,0 2-181,0 2 0,0-2 106,0 6 1,0-1-394,0 1 0,0 1-66,0-5 0,-4 0-280,0-4 0,-4-1 311,0-2 1,3-5 120,1-7 0,3-2 450,1-6-257,-5 1 1,3-5 129,-1 1-142,1-5 1,4 0 310,1-6 0,0 0 150,5-5 0,-1 5-175,5-5 0,-1 2-231,0-2 1,2-2 64,2 2 0,-1 2-352,5-2 1,4 2 130,4-2 1,0-1-18,-5 6 1,5-5 10,0 4 1,1-1-157,-2 1 0,-2 3 2,3-3 0,-4 3 16,-4 1 0,1-1-874,-5-3 391,1 3-828,-5-4 480,-5 5 1032,-1 0 0,-5 0 0</inkml:trace>
  <inkml:trace contextRef="#ctx0" brushRef="#br0" timeOffset="4">3689 3529 8093,'5'-6'0,"-2"-3"628,4 5 0,6-4-137,6 5 0,2-5 387,2 4 1,1-1-344,3 1 0,2 3 52,6-3 1,-1 2-148,0-2 0,-1 1-158,-3-4 1,2 4-226,-5-1 1,-2-1 108,-6 1 1,2-1-778,-6 2 1,-4 1 378,-3-1-2525,-6 1 1174,3-3-708,-5 4 2291,-5-4 0,-6 0 0,-7-2 0</inkml:trace>
  <inkml:trace contextRef="#ctx0" brushRef="#br0" timeOffset="5">3712 3198 8036,'1'-10'0,"3"2"0,2-1 730,6 5 1,5-4-208,6 0 0,5-2 801,6-2-674,1 6-1087,-1-4 731,5 3 1,-3 0 143,2-1-354,-3 6 0,5-8 146,-10 8 0,8-3-608,-14 0 1,3 4 215,-8-3 124,3 3-2315,-10 1 2353,5 0 0,-1 5 0,2 1 0</inkml:trace>
  <inkml:trace contextRef="#ctx0" brushRef="#br0" timeOffset="6">4591 2924 8209,'-4'-12'123,"1"1"-123,-1 5 0,4-5 1380,0 10-301,-5-4 413,3 5-985,-3 0 0,5 1-133,0 3 0,0 4-127,0 7 1,0 4 168,0 8 1,0 3-170,0 8 1,4 0-153,0 8 1,0-2 34,-4 10 0,4-4-313,-1 8 1,1-5-56,-4 4 0,0-3-298,0-8 1,0 2 235,0-6 0,0-6 90,0-2 1,0-9 357,0-2 1,0-1-157,0-7 0,0 0 24,0-3 0,-1-1-69,-3 1 553,3-6 397,-4-1-207,5-5-388,0 0 0,5 0-331,2 0 0,5 0-150,3 0 1,-1-4-67,5 0 0,0-1 149,4 1 0,1-1-136,3-2 0,-3-3 91,2 2 1,-1 2-219,-3-2 1,-4 4 63,-3-3 1,-2 3-548,-1-4-1530,-1 6 1230,-5-8 1142,-1 8 0,-10-8 0,-1 4 0</inkml:trace>
  <inkml:trace contextRef="#ctx0" brushRef="#br0" timeOffset="7">4591 2889 8051,'0'-7'536,"0"-1"-219,0 6 0,0-5 106,0 4 127,0 1-258,0-3 1,1 4 594,3-3-563,-2 3 1,8-4-110,-3 5 1,7-1 30,1-3 0,6 2-283,-2-1 1,2 1 98,2 2 0,0 0-563,0 0 0,1 0 263,3 0 1,-2 0 237,6 0 0,-1-5 0,4-1 0</inkml:trace>
  <inkml:trace contextRef="#ctx0" brushRef="#br0" timeOffset="8">5299 3118 9742,'7'0'1264,"3"5"0,-4 1-63,6 6-762,-1 4-1,0 2 30,1 5-161,-1 5 1,4 1 72,1 5-398,-1 0 1,1 5 239,3-1-1083,3 0 646,1-4 0,0 0 230,0 0-50,4-4 0,-2 0-347,1-7 292,-2 2-772,-6-12 595,4 9 1,-10-11-808,4 0 361,-4 1-268,0-11-68,-6 4 246,-1-5 0,-6 0 803,-3 0 0,-2-5 0,-6-1 0</inkml:trace>
  <inkml:trace contextRef="#ctx0" brushRef="#br0" timeOffset="9">5756 3141 7992,'-5'-12'1533,"4"1"-971,-4 5 450,5 0-130,0 6 1,-4 3-345,0 5 0,-6 4 106,-1 11-474,-6 5 1,-7 6-92,-3 8 1,2 3-164,-6 0 1,-3 1-164,-4 0 0,0-1 251,4 1 1,5-9-393,2-3 0,3-7 179,1-1 1,1-3-308,3-4 1,3-3-1620,4-9 975,6 3 492,1-8 0,6 1 668,3-6 0,2-4 0,6-4 0</inkml:trace>
  <inkml:trace contextRef="#ctx0" brushRef="#br0" timeOffset="10">5276 3038 8038,'-10'-5'-355,"3"-3"84,2 3 182,0-5 1800,3 9-436,-3-4-549,5 5 122,0-5-450,0 3 0,5-3 132,3 5-355,7 0 0,3 0-63,5 0 1,0-4 135,-1 1 0,6-2-53,3 1 1,2 1 52,1-4 0,4 3-124,0-4 0,1 2 17,0-2 1,-5-1-574,0 6 0,-1-5-782,-6 4 1,-1-1 653,-3 1 0,-5 3-2090,-3-3 2650,-2 3 0,-2 1 0,1 0 0</inkml:trace>
  <inkml:trace contextRef="#ctx0" brushRef="#br0" timeOffset="11">6019 2855 8213,'0'-7'1093,"0"-1"-422,0 5-150,0-2-180,5 5 0,-3-3 325,6-1-418,-5 0 74,7 4 0,1-1 227,8-3 0,4 3 85,4-3-386,2-3-455,5 6 118,0-4 125,-4 5 0,3-4 236,-3 0-507,-2 1 255,5 3 0,-10 0 262,0 0-688,-1 0 319,-9 0 1,4 0-45,-6 0 0,0 0 92,1 0 97,-6 0 440,4 0-494,-8 0 1,4 0 147,-2 0-102,-3 0 1,8 5 141,-5 2 1,0 5-113,-4 3 1,0 0 108,0 8 0,0-1-172,0 8 0,0 1 1,0 3 0,1 1-33,3 3 1,-3-1 86,3 5 0,2-4-236,2 4 0,-2-1 29,2 1 0,-2-3-107,2-5 1,2-3 97,-3-1 1,0-5-24,0 2 0,-3-3 72,4-1 1,-6-1 65,2-3 0,-3-2 101,-1-1 0,0-4-92,0 4 1,0-8 713,0 0-273,0 0-78,0 3 1,0-3 153,0-1-179,0-4 1,-1 2 96,-3-5 1,2 0 21,-6 0 0,4 1-120,-3 3 1,-5-3-67,-3 3 1,-5-3-40,1-1 0,-4 2 21,-4 1 0,-2-1-183,-5 2 1,-4 1 72,0-2 1,-4 2-560,4-1 0,0-2 272,3 1 1,7-1-756,6-2 1,4 0-1047,6 0 0,5 0 978,-1 0 0,7 0 987,1 0 0,10 0 0,8 0 0</inkml:trace>
  <inkml:trace contextRef="#ctx0" brushRef="#br0" timeOffset="12">7412 3289 11154,'0'-6'1721,"5"1"-1429,3 5 0,2-1 80,1-3 1,2 2-61,2-1 1,4 0-31,8-1 0,2 2-144,5-6 1,-1 6 75,-2-2 1,4-1-366,-4 1 1,3-1 174,-7 1 1,-1 3-898,-3-3 1,-4 3 467,0 1 1,-5-4-2397,2 0 1419,-4 0 1382,-5 4 0,-2 10 0,-5 3 0</inkml:trace>
  <inkml:trace contextRef="#ctx0" brushRef="#br0" timeOffset="13">7412 3461 8114,'0'6'379,"0"-1"497,5-5-379,2 0-259,4 0 860,5 0-621,-3 0 0,9 0 730,-3 0-797,7 0 1,4 0-158,4 0 1,0-1-1,0-3 0,1 1-751,-1-4 0,-4 3 383,1-4 0,-2 6-546,1-2 0,3-1 661,-2 1 0,2-5 0,1 3 0</inkml:trace>
  <inkml:trace contextRef="#ctx0" brushRef="#br0" timeOffset="14">8657 3072 8076,'-6'-6'1018,"-4"-4"-508,8 8-331,-3-3 0,0 7 129,-3 1-299,-2 4 1,-6 4 977,-2 6-595,-5 0 0,0 11-49,1 3 0,0 2-49,3 1-959,2 5 773,6 2 1,1 1-42,2 0 1,3 0-249,5 3 152,0-4 0,5-3-303,3-8 0,6-2 172,1-5 1,9-5 132,-1-3 1,7-7 2,1-4 0,-1-3 169,5-1 0,-2-9-107,9-2 0,-6-10 92,2-2 0,-2 1 35,-2-5 1,-1-1 111,-2 1 1,-5-4 145,-7 0 1,-2 1-104,-6-4 0,-1-3-547,-2-9 1,-4 4 156,-8 0 0,-7 2-280,-8-2 0,-4 4 182,-4 7 1,-6 3-300,-5 6 0,-9 9 87,1 5 1,-2 6-81,2 2 1,6 6-446,2 5 1,7 7 904,5 9 0,5-4 0,5 7 0,3 7 0,4 5 0</inkml:trace>
  <inkml:trace contextRef="#ctx0" brushRef="#br0" timeOffset="15">9297 3689 8089,'-8'-1'21,"0"-3"-21,6 3 0,-8-4 1679,8 5-423,-3 0 1675,5 0-3154,5 0 0,-3 1-1583,1 3 976,4-3 830,-6 9 0,9-9 0,-3 4 0</inkml:trace>
  <inkml:trace contextRef="#ctx0" brushRef="#br0" timeOffset="16">9651 3164 8007,'0'-23'0,"0"5"215,0 1 1,0 5 367,0-3 1,1 2 207,3-2-454,2 2 1,5 2 225,1-1 0,3 2-155,0 2 0,6-1-28,-2 6 0,-2-2-111,2 1 0,2 3-101,5-3 0,-1 6 89,1 2 0,-2 5-279,-1-1 0,-1 7 24,-3 4 0,-3 4 25,-4 3 0,-6 1-424,-2 7 0,-3-1 201,-1 9 1,-9-4-357,-2 4 0,-10 0 218,-1 4 1,-1-6-295,-4-2 0,2-2 247,-2-2 1,3-1 284,-3-3 0,5-2-1,2-5 1,3-4 82,2 0 1,6-6 733,-3-2-417,8 1 493,-1-6-422,5 1 1,7-1 258,4-2 0,6-3-4,5 3 0,6-3 141,3-1 0,3 0-291,4 0 0,-1-4-32,5 0 1,-9-1-257,1 2 0,-5 1 37,-2-2 0,0 3-587,-8 1 379,-3 0-3445,1 0 3425,-11 0 0,-6 5 0,-6 2 0</inkml:trace>
  <inkml:trace contextRef="#ctx0" brushRef="#br0" timeOffset="17">1873 5025 8078,'-8'-10'-681,"1"2"681,4-2 652,-2 4 0,0-2 57,-3 1-296,3-1 43,-5 2 0,8-3 239,-6 5-289,0 0-171,-3 4-75,0 0 1,-6 2 73,-2 1 0,-4 9-43,-3 7 1,0 7-186,-4 5 229,-1 2-994,2 6 768,1-3 0,7 7 149,2-5 65,2 0-1135,6-4 806,4 1-297,2-6 1,8-1 110,4-6 149,1 1 0,14-5-124,-3-3 42,2-2 101,7-7-63,1-1 0,6-5-98,-1 0 216,0-5 45,-5-1 0,1-7-147,-4-2 317,-2 2 370,4-8 0,-10 8-530,-3-2 1,-2-2 485,-2 2 0,-4-4-323,-4 4 0,-1-5-123,-2 1 0,0 0 33,0-4 0,-5 2-100,-3-5 0,-2-2-7,-2 1 0,0 1 71,-3 3 0,2 1 1,-2 3 1,2 3 135,1 4 0,1 2-96,0 2 1,3 0 144,0 4-136,6-5 111,-3 8-104,5-5 1,5 6-118,3 0 1,7 2 102,4 2 1,4-3 98,3 3 1,2-3 97,3-1 0,2 0-128,-3 0 1,-2 0 199,-1 0 1,-3 0-62,-1 0 0,-2-4-27,-2 0 1,2 0 169,-6 4-632,0 0-1382,-4 0 948,1 0-644,-6 0-10,-1 6 0,-5-4 1303,0 6 0,-5-1 0,-1 5 0</inkml:trace>
  <inkml:trace contextRef="#ctx0" brushRef="#br0" timeOffset="18">2638 4945 8109,'-5'-6'316,"4"1"-79,-4 0 1037,5 3-351,0-3-193,0 5 0,5 0-284,2 0 0,7 0-185,2 0 1,4 0 5,-1 0 0,6 0-86,2 0 1,5 0 17,-2 0 1,2 0-46,-2 0 0,2 0-247,-5 0 0,3 0 127,-3 0 0,-2-1-694,-6-3 1,2 3 345,-6-3 1,0-1-1968,-4 1 118,-4 1 2163,-2 3 0,-5 0 0</inkml:trace>
  <inkml:trace contextRef="#ctx0" brushRef="#br0" timeOffset="19">2684 5162 7975,'6'0'-497,"4"0"497,-2 0 1081,2-5 1,2 4 40,-1-3-715,6 3 536,0-4 1,6 2 13,0-4-555,0 4 56,0-2-233,-1 0-278,1 4 0,1-6 123,3 3 155,-3 3-2088,4-4 1015,-5 5 848,0 0 0,-5 5 0,-2 2 0</inkml:trace>
  <inkml:trace contextRef="#ctx0" brushRef="#br0" timeOffset="20">3860 4979 8079,'-6'-5'129,"1"4"1,1-5 221,0 2 279,0 3-249,4-4 634,0 5-781,0 10 340,0-3-339,0 15-1,0 1 297,5 6-679,2 5 531,9 1-90,-3-1-290,9-5 0,-10 4 231,10-4 1,-9 0-512,8-1 315,-8-5-59,3-5 256,1 3-255,-5-8 45,0 4-152,-2-6 129,-4-5-157,1-1 791,-2 1-812,-5-5 204,5 4 38,-4-5 381,4 0-185,-5 0 30,-5-5-209,4-2 0,-9-9 22,3 3 43,1-8-266,-4 3-6,4-10 0,-6 0-35,1-2 1,3-5 155,0 1 1,1-1-339,-5-7 0,1 1 123,0-1 0,0-2-184,4 2 1,-2-2 112,5-2 1,-3 5 85,3 3 1,0 4 113,4 3 1,0 2 154,0 3 0,0 3-55,0 0 1,4 1-78,0 7 1,1-4 401,-2 4 1,0 0-147,5 3 0,-6 1 230,2-1 0,1 1-145,-1 0 1,0 3 523,-4 0-102,0 1-267,0-5-406,0 1 1,0 3 230,0 1-167,0 4 151,0-2-358,0 5 58,0-5-199,0 4 43,0-4-10,0 5 141,5 0 0,-3 0 75,6 0 0,-4 0 86,3 0 1,1-4-97,3 0 0,1 0 237,-1 4 0,2 0-125,2 0 1,3-4 89,5 1 0,1-2-58,2 1 1,4 2-116,4-1 1,3 0-92,5-1 1,-3 3 71,10-3 1,1 3-429,7 1 0,1 0 390,3 0 1,4 0 25,-29 0 1,0 0 0,0-2-1,-1 0-204,3 0 0,1 0 0,-2 0 0,2 1 118,1 0 0,0 2 1,-2-1-1,0 0 5,0 0 1,0 0 0,-1-2 0,-1 0 42,1 0 0,-1 0 0,0 0 0,-1 0-276,26 2 1,4 0 230,-5 0 0,1 0 172,-4 0 0,-1 4-99,-2 0 0,-4 3 8,-4-3 1,-4 4-39,0-4 1,-7 3 141,0-3 0,-2 4 196,-7-5 0,1 5-206,-4-4 1,0 3 564,-1-3 0,0 0-551,-3-4 0,3 0 353,-3 0 0,-3 0-391,-1 0 1,2 0 9,-2 0 0,-4 0 83,-3 0-98,0-5 109,-2 4-434,-1-4-428,-5 5 0,-1 0-189,-3 0 0,-7 0 902,-8 0 0,-8 10 0,-2 2 0</inkml:trace>
  <inkml:trace contextRef="#ctx0" brushRef="#br0" timeOffset="21">4420 4763 8186,'0'-8'355,"0"0"86,0 6-196,0-3 1,-1 1 704,-3 0-332,3 0-503,-5 4 1,5 0-131,-3 0 1,2 5 125,-6 3 0,4 2-131,-3 2 1,-1 4 119,-3 3 1,-1 3-160,1 0 0,0 1 87,-1 0 0,2 4-102,2-1 1,-1 1 120,6-4 0,-2 1-212,1 3 0,2-7 61,-1 3 0,1-4-101,2 0 1,5-3 161,3-4 1,2 2 3,2-3 1,-1 3 111,1-6 1,0-3-69,3-1 1,-1-3 88,5-1 1,-3 0-61,3 0 0,-4-1 168,4-3 1,-4-3 41,4-4 1,-5 0 51,1-1 0,-3 0 46,-5-4 0,2 2-146,-5-5 1,0 2-18,-4-2 0,0-3-19,0 3 1,-1-4-207,-3-4 0,-2 3 70,-6-2 1,1 2-88,-1 1 0,-3 0-73,0 0 0,-4 1-215,4 3 1,-1 3-171,5 5 1,-1 3-62,1 0-1212,0 6 1246,4-3 0,2 11-912,5 5 1460,5 1 0,7 14 0,5-1 0</inkml:trace>
  <inkml:trace contextRef="#ctx0" brushRef="#br0" timeOffset="22">4637 5231 7957,'-6'-7'1130,"0"2"-378,6 5 2255,0 0-2901,0 5-677,0-3 1,0 4 287,0-2 0,2-3-1818,2 3 2101,-3-3 0,4 4 0,-5 2 0</inkml:trace>
  <inkml:trace contextRef="#ctx0" brushRef="#br0" timeOffset="23">4808 4854 8067,'-5'-12'115,"4"1"1,-4-2 575,5-2-159,0 2-357,0-3 0,0 5 175,0-1 354,0 1-339,5-1 1,1 1-65,6-1 1,3 1-74,0 0 0,5 0 122,-1 4-193,-2-3 18,4 8 1,-4-3-79,2 5-54,3 0 0,-6 2-25,3 1 0,-2 0-64,-6 5 1,-1 3-129,-2 4 1,1 5 109,-6 0 1,1 2-32,-4 5 0,-5-2 59,-2 6 1,-5-1-243,-3 5 0,1-6 69,-5-3 0,5 2-15,-1-1 1,-2-2 117,2-6 1,1 2 46,6-6 0,-2 0 268,3-3-245,2-1 305,0 0-76,-1 1-35,5-6 34,-4 4 59,10-8 1,-2 3-15,4-5 1,-3 1-100,4 3 1,-4-3 248,3 3-264,1-3 1,3-1-121,1 0 1,-5-1 75,1-3 1,-4 3-443,3-3 155,1 3-1901,-2-4 2109,4 3 0,-13-3 0,1 5 0</inkml:trace>
  <inkml:trace contextRef="#ctx0" brushRef="#br0" timeOffset="24">5413 4968 8232,'-5'-6'1822,"4"-4"-803,-4 8-267,5-3-1601,0 5-1634,0 5 2483,0 2 0,0 4 0,0 0 0</inkml:trace>
  <inkml:trace contextRef="#ctx0" brushRef="#br0" timeOffset="25">5859 4763 8069,'-6'-12'-93,"2"1"1,2 3 1329,2 0-775,-5 6 1,4-4 861,-3 2-608,-2 2-601,0-3 0,-6 12 54,1 4 1,-4 2 13,-1 6 1,1 1-132,4 7 0,-1-2 63,1 6 1,3-2-247,1 1 0,4 3 88,-1-2 1,3 0-321,1 0 0,1 1 159,3-6 1,2-3-47,6-4 1,1-5 93,2 1 0,-1-3 89,5-5 1,0 2 325,4-5 0,-1-1-119,1-7 1,0-3 203,0-4 0,-1-2-119,-3-2 1,1 1 185,-5-5 1,0 1-99,-3-1 0,-2-2 77,-2 2 1,-3-3-219,-5-1 0,0 0-254,0 1 1,-5-5-66,-3 0 0,-3-1 115,-5 2 0,2 5-376,-5-1 0,5 6 183,-1 1 1,-1 3-312,0 0 0,1 6 159,4 2 0,3 3-439,1 1 1,0 1-390,0 3 1,1 3 116,6 9 1088,0 1 0,0 6 0,0 0 0</inkml:trace>
  <inkml:trace contextRef="#ctx0" brushRef="#br0" timeOffset="26">6110 5254 14250,'7'-2'1995,"-4"-1"-1528,-1 1-676,-2-3 330,0 5-1767,5 0-2047,-4 0 1834,4 0-182,-5 0 2041,5 0 0,1 5 0,6 2 0</inkml:trace>
  <inkml:trace contextRef="#ctx0" brushRef="#br0" timeOffset="27">6476 4728 7907,'-4'-11'0,"0"-1"0,-4 5 906,5-1-586,-6 6 1,6-7 1183,-4 5-569,-1 0-321,-3 4-445,-1 0 0,1 0-14,-1 0 1,1 5-156,-1 3 0,1 3 92,0 4 1,0-2-197,4 2 0,-2-1 110,5 2 0,0-4-375,4 3 1,0-2-86,0-1 97,0-1 1,5 0 135,3 1 1,3-5-8,5 1 1,-2-5 229,5 0 1,-2-1-133,2-2 1,3-2 276,-3-1 1,-1-2-87,1-3 1,-5-2 370,1 2 0,-2-6-165,-2-1 0,-1 0 86,-2 3 0,1-4-178,-5-3 1,-1 1-180,-3-1 1,0 1-88,0-1 1,-5-1 90,-2 5 1,-5-1-563,-3 5 0,1 1 265,-5 2 0,5 3-518,-1 5 1,-2 0 294,2 0 1,0 7-260,4 4 0,-1 2 779,1 6 0,-6 5 0,-1 5 0</inkml:trace>
  <inkml:trace contextRef="#ctx0" brushRef="#br0" timeOffset="28">6361 4957 12439,'0'11'774,"0"0"1,-3 1-665,-1-1 1,0 5-87,4-1 0,0 4-29,0-4 1,0 4-56,0-4 1,0 2 79,0-2 0,5-2-529,3 2 1,-2-4 224,2-3 1,3 1 8,4-5 1,2 3 137,-2-3 1,2 0 255,2-4 1,2-1 278,-2-3 1,-2 1-175,-2-4 0,1-1 337,0-3 1,-1-1-225,-4 1 1,1-4 90,-1-1 1,-5-4-7,-2 1 0,-2-3-329,-2 0 0,0-1-111,0 0 1,-7 4-185,-4 0 0,-2 6-246,-6 2 0,-1 1 264,-7 6 1,2 0-563,-6 4 0,6 5 321,-2 3 1,3 2-290,1 1 1,4 4-60,0 1 773,10 4 0,-6-2 0,9 5 0</inkml:trace>
  <inkml:trace contextRef="#ctx0" brushRef="#br0" timeOffset="29">7515 4797 6504,'-6'0'3160,"1"0"-1718,5 0 0,6 0-1000,5 0 0,2 0-148,6 0 1,1 0 54,7 0 1,-2-4-86,6 0 1,-1-1-98,5 1 0,-3 3-7,-1-3 0,1-1-83,-6 1 0,5-3-293,-5 3 0,0-1 179,-7 1 0,1 3-570,-5-3 0,1 3 320,-5 1 1,-1-2-1493,-2-1 693,-3 1-500,-5-3 883,0 5 0,-6 5 703,-6 3 0,-4 2 0,-7 2 0</inkml:trace>
  <inkml:trace contextRef="#ctx0" brushRef="#br0" timeOffset="30">7504 4991 8084,'0'6'-948,"1"1"1878,3-4 1,2-1-349,5 1 1,2-1 426,2-2 1,3 0-298,5 0 0,4-2-85,-1-1 1,6 0 38,-2-4 1,2 3-223,-1-4 1,0 6-372,-4-2 0,3 1 90,-3-1 0,1 3-888,-1-3 0,-3 3-278,2 1 1,2 0-2372,-1 0 3374,0 0 0,0-5 0,3-1 0</inkml:trace>
  <inkml:trace contextRef="#ctx0" brushRef="#br0" timeOffset="31">8623 4614 7981,'0'-6'438,"0"1"-214,-5 5 1,2 0 222,-4 0 1,-1 5 16,-4 2 0,1 9-46,0 3 0,0 2-158,4 2 0,-3 4-7,2-1 0,-1 5-234,2-5 0,0 5 137,3-5 1,3 5-60,-3-4 0,4 1 76,4-2 0,0-6-325,7 3 1,0-4 34,8 0 1,1-2 65,7-6 1,2-4 309,5-4 1,2-1-109,2-2 1,-2-5 6,6-3 1,-5-6-49,1-1 1,-2-4 23,-2 4 0,-4-4 18,1 3 1,-11-4 116,-1 1 0,-5-6-110,-2-2 0,-2-5-157,-3 2 0,-2-7-310,-5-1 0,-8 0 178,-4 4 0,-8-1-171,-3 1 1,-1 5 109,-7 2 0,-3 4-212,-4 4 0,-1 7 80,1 4 0,6 5-14,-2 0 1,7 3-411,0 3 0,5 9 283,3 7 1,3 8 463,9 3 0,-3 3 0,3 1 0</inkml:trace>
  <inkml:trace contextRef="#ctx0" brushRef="#br0" timeOffset="32">9262 5059 8025,'7'-6'4424,"-2"1"-3972,-5 5 0,1 0 711,3 0-326,-3 0-381,4 0-655,-5 5 0,0-2 244,0 4-1719,0-4 1343,0 7 1,-1-5-2857,-3 3 3187,3 2 0,-4-4 0,5 6 0</inkml:trace>
  <inkml:trace contextRef="#ctx0" brushRef="#br0" timeOffset="33">9776 4454 7936,'0'-11'0,"0"-1"173,0 1 0,0 3 297,0 1-172,0 4 1,0-3 176,0 2 450,0 3-125,0-4-242,0 5-243,0 5 0,-4 1-33,1 5 0,-5 2 27,4 2 1,-3-1-75,3 5 1,-4-1-55,4 1 0,-3 3 68,3-3 1,-5 4-163,1 3 1,2-2 25,-1 3 1,0 1-269,0-1 0,-2-1-19,5-3 0,-4-4-36,4 0 0,1-1-99,3 1 253,-5-3 0,3-4 111,-2-1-71,3-4 1,1-1 69,0-2-50,0-3 432,0 4-207,5-5 0,2 0 30,4 0 0,4 0-249,1 0 0,4 0 85,-1 0 1,2 0-535,2 0 0,0 0 227,0 0 0,-1-1-192,-3-3 0,1 3-166,-5-3 0,4 1-501,-4 0 1,1 0 271,-5-5 0,-3 6 799,-1-2 0,1-7 0,3-2 0</inkml:trace>
  <inkml:trace contextRef="#ctx0" brushRef="#br0" timeOffset="34">9982 4683 7959,'0'-12'1604,"0"5"325,0-1-814,0 5 313,0-2-897,0 5 1,0 7-176,0 4 1,0 2 95,0 6 1,0 4-110,0 3 1,-1 7-255,-3 2 1,2-1 160,-1 4 1,1-3-300,2 0 0,-3-5 108,-1 1 1,0-2-36,4 1 1,0-6-62,0-5 1,0-5-75,0 2 0,0-4 276,0 0 1,1-6 5,3-2 242,-3-3-195,4 4-390,-5-4 207,0 4-2133,0-5 313,0-5-135,0 4 1920,0-4 0,0 0 0,0-1 0</inkml:trace>
  <inkml:trace contextRef="#ctx0" brushRef="#br0" timeOffset="35">1736 6556 8047,'-8'-11'-313,"1"4"208,4-3 1635,-7 3-827,4-4 1,-6 1-267,1 2 0,-2 2-378,-2 2 0,1 3 79,-5-3 1,0 8 10,-4 3 1,0 5 97,0 3 1,-1 3-213,-2 5 1,2 4 14,-3 4 1,4 2-114,4 1 1,0-1-100,8-2 0,2 2 95,9-3 0,1 3-245,3 1 0,2-4 152,6-4 1,8 2-211,3-1 1,2-4 102,-2-4 1,4-9 54,-1 1 0,10-7 45,-2 0 0,-1-4 263,-3-4 1,1-4 266,3-7 0,-8 1-221,-4-5 1,-3 4 57,0-4 0,-2 4-48,-6-4 1,-4 3-52,-4-3 0,-1 0-4,-2-3 1,-2-1-132,-1 0 0,-4 0 111,-4 0 1,-4-1-373,-1-3 1,-4 3-49,1-2 1,1 3 118,-1 4 1,2 0 141,-2 7 0,1 0-110,3 8 327,2-5-179,-4 8 1,11-3 114,2 8 0,4-2-52,4 6 0,4-4 98,7 3 1,4 0 242,8 0 1,-2-2-121,5-5 0,1 0 114,3 0 1,0 0-69,1 0 1,-2-5 85,-3-2 0,2 0-11,-6 0 0,0 3-184,-7-4 0,1 6 16,-5-2 1,1 3 51,-5 1-678,-5 0 1,1 0 83,-3 0-1381,-3 0-1546,4 0 3276,-15 0 0,2 5 0,-8 1 0</inkml:trace>
  <inkml:trace contextRef="#ctx0" brushRef="#br0" timeOffset="36">2593 6099 8145,'0'-8'190,"0"1"1018,0 4-302,0-2 380,0 5 1,-2 10-1141,-2 5 0,2 7 87,-6 5 1,2 3-261,-2 8 1,-2 3 121,3 4 1,-4 2-61,0 3 1,0 2-382,-1 5 1,1 4 71,-1 0 0,1 0 103,-1-4 0,1 0 31,0 0 1,3-9 132,0-2 1,6-8-40,-2 0 1,-1-9 273,1-6 1,0-1-74,4-7 1,0 0 251,0-4-286,0-4 1,0-1 794,0-2-668,0-3-262,0 4-1325,0-5-1447,0-5 1560,0-1 1226,0-6 0,5 1 0,2 0 0</inkml:trace>
  <inkml:trace contextRef="#ctx0" brushRef="#br0" timeOffset="37">2707 6784 8123,'0'-11'489,"0"-1"1,0 5 324,0-1 560,0 5-388,0-2 4,0 5-702,0 5 1,1 4-42,3 10 1,2 2 118,6 9 0,3 2-85,0 6 1,2-3-194,-2 3 0,-3 2-68,4-2 0,0 4-140,-1-4 1,2-1 38,-2-7 0,-2-2-115,2-5 0,-2-2 250,-2-2 1,-3-2-50,-1-6 1,-4-3-9,1 0 1,-2-6-22,2 2 426,-3-3 0,3-1-152,-8 0 0,-1-5 13,-2-2 0,-3-4-131,2 0 1,-2-6-121,-2-2 1,1-3-105,-1-5 1,2-2 150,3-6 1,-2 0-468,5-3 1,-4-7 190,5-4 1,-1-3-334,4 6 1,1-6 171,3 7 1,-2 0-56,6 3 0,-5 5 112,0-1 1,-1 4 93,-2 4 0,0 0 265,0 4 1,0 3-94,0 0 1,0 0 43,0 4 1,0-1-44,0 1 0,0-1 162,0 4 0,3 1-92,1 4 0,0-1 257,-4 1-33,0-1 96,0 1-168,0 0 1,4 3-96,0 0 111,-1 6-119,-3-3 1,2 5 0,2 0 1,-2 0-2,6 0 0,-4 0 12,3 0 1,1 0 52,3 0 0,6 0 4,2 0 0,4-4-7,3 0 1,3 0-41,6 4 0,5-1-67,6-3 0,1 3 71,6-3 1,-5-1-58,2 1 1,-1 1-85,-3 3 1,2-2 77,-6-2 1,-3 3 63,0-3 0,-5 2-8,-4-2 1,2 3-56,-5-3 0,-1 1 38,-3 0 1,-4 1-123,0-1 0,-5 0 181,1-1 90,-2 3-129,-1-4-773,-6 5 256,-1 0-326,-5 0 0,-5 1-489,-3 3 1,-2-2-636,-1 6 1880,-1 0 0,1 3 0,-1 1 0</inkml:trace>
  <inkml:trace contextRef="#ctx0" brushRef="#br0" timeOffset="38">3244 6818 8031,'-7'-5'128,"2"4"0,5-5 760,0 2-161,-5 2 94,4-3 22,-4 5-571,5 0 0,0 5 26,0 3 1,0 6-41,0 1 1,0 6-54,0-2 1,0 2 24,0 2 0,3 4-184,1-1 1,0 1-87,-4-4 0,1-2-100,3-2 0,-3 2 77,3-6 1,-2 0 42,-2-3 1,3-5 3,1 1 61,0-6 423,-4 3-163,0-5 105,0-5 1,0 3-109,0-6 1,0 1 4,0-5 0,0 0-216,0-4 1,4 2 122,0-5 0,4 4-329,0-4 1,2-4 111,2-3 1,3-1-330,0 4 0,5 0 148,-1 0 0,2 6-53,-2 1 0,1 4 71,-5 0 0,2 6 113,-2 2 0,-1 3 112,5 1 0,-5 0-114,1 0 0,-1 5 98,1 3 1,-2 2-55,2 1 1,-2 6 211,-2 2 0,1 2-90,-1 2 0,-1 0-50,-2 0 0,-2 0-9,-2-1 0,-3 0 6,3-3 0,-2-1 341,-2-3-290,0-2 1,0 3-98,0-4 124,0-6-1028,0 4 417,0-9-986,5 4 1,-3-1 132,6 0 1328,-1 0 0,5-4 0,-1 0 0</inkml:trace>
  <inkml:trace contextRef="#ctx0" brushRef="#br0" timeOffset="39">4625 6715 8094,'-6'0'310,"-4"0"0,9-1 408,-3-3 324,3 3-153,1-4-587,0 5 1,5-1 88,2-3 1,3 3-156,2-3 0,4 3 167,3 1 0,8-2-102,4-1 1,2 0-11,1-5 1,4 5-95,0-5 0,0 2-108,-4-2 0,0-2-301,1 2 1,-2-1 189,-3 2 1,-2-2-345,-5 5 1,-1-4 213,-3 5 1,-3-1-2008,-5 4 1141,-4 0 1,-3 0-1125,-8 0 2142,-3 5 0,-9 6 0,-2 7 0</inkml:trace>
  <inkml:trace contextRef="#ctx0" brushRef="#br0" timeOffset="40">4660 6967 8078,'0'-7'737,"5"2"-310,2 5 1,5-4-120,3 1 1,3-5 624,5 4 0,0-3-172,-1 3 1,6-5 11,3 1 0,2 2-353,1-2 0,-4 2-128,1-2 0,-2 2-707,2 2 1,-2 2 317,-3-6 0,-2 6-378,3-2 0,-3 3 134,-1 1 341,0 0 0,5 5 0,1 1 0</inkml:trace>
  <inkml:trace contextRef="#ctx0" brushRef="#br0" timeOffset="41">6464 6064 8116,'0'-7'0,"0"-1"0,0 4 190,0-3 1,-1 3 62,-3-4 0,3 5 122,-3-5 0,2 4 222,-2-3-264,-3 4 1,-4-2-149,0 5 0,-1 0 14,1 0 1,-2 0-56,-2 0 0,-2 6 94,-2 6 1,-2 2-113,2 9 1,-2-3 88,2 6 1,-1 4-202,5 0 1,-4 3 13,3 1 1,3-1-103,5-2 1,3 2-181,5-3 1,0-1 139,0 2 1,1-6-128,3 2 0,4-4 60,7-4 0,3-3 114,4-4 1,6-5-23,3 1 0,-1-5-41,4 0 0,-6-3 130,7-3 1,-4-4 228,4-4 1,-2-2 51,-3-2 0,-2-2-110,-5-2 0,0-2 116,0 2 1,-6-3-61,-1-1 0,-5-1-101,-3-2 1,-3 0 7,-5-4 0,0 3-159,0-3 0,-7 0 123,-4 0 0,-4-2-521,-4 6 0,-7-1-146,3 4 0,-2 7 258,2 4 0,-2 2-227,2 6 1,-5 2 159,9 5 0,-4 4-237,8 4 1,1 2 147,6 2 1,3 4-285,5 8 751,0-3 0,0 9 0,0-4 0</inkml:trace>
  <inkml:trace contextRef="#ctx0" brushRef="#br0" timeOffset="42">6807 6590 8098,'-5'-7'715,"3"2"1,-3 4 447,5-3 670,0 3-605,0-4-3906,0 5-268,0 5 2946,0-4 0,0 9 0,0-3 0</inkml:trace>
  <inkml:trace contextRef="#ctx0" brushRef="#br0" timeOffset="43">7218 6042 7984,'-5'-12'0,"2"-2"411,-4 3 0,4-3 559,-1 6-284,3-2-281,-4 4 301,4-4 37,-4 8-486,5-3 0,0 7-197,0 1 1,0 5 192,0 7 0,-4 7 138,0 4-162,-5 6-450,8-3 247,-9 6 0,5-1 56,-3 0-489,-2 0 343,4-4 1,-2 3-381,0-3 0,6-2 270,-2-1 1,3-7-195,1-1 36,0-5 465,0 2 0,1-9-387,3-3 491,2-3 1,6-1-187,-1 0 0,0-1-98,1-3 0,-1 2-798,1-1 601,-1-4 1,1 2-190,-1-2 1,-3 0 79,-1 3 1,-3 3-571,4-3 1,-5 3 922,5 1 0,-5-5 0,2-1 0</inkml:trace>
  <inkml:trace contextRef="#ctx0" brushRef="#br0" timeOffset="44">7309 6373 8020,'0'-17'-51,"0"5"0,0-5-102,0 6 1,0-1 1457,0 1-289,0-1 666,0 1-665,0 0-237,0 4-501,0 2 0,-3 12-164,-1 4 1,0 5 70,4 7 1,0 0-9,0 0 1,0 1-45,0 3 1,0-2-177,0 6 0,0-6-383,0 2 1,4-7 217,0-1 1,-1-5-446,-3 1 0,4-2 10,0-2-1949,0 1 2591,-4-1 0,5 1 0,1-1 0</inkml:trace>
  <inkml:trace contextRef="#ctx0" brushRef="#br0" timeOffset="45">7823 6167 7970,'0'-7'0,"0"-1"431,5 6-96,-3-4 341,3 1 304,-5 4-130,0-9-201,0 9-196,0-4-225,0 5 0,-4 6-20,0 5 1,-9 2 44,2 6 1,-4 4-161,0 4 1,-3 4 87,-5 0 1,-4 7-234,1 4 0,-2 0-357,1 3 1,2-2 199,-6 7 0,6 1 51,-2-2 0,3-3 45,1-4 0,0-2-32,1 2 1,3-2 44,-1-6 1,3 0 162,-2 0 0,2-5-60,6-2 1,-3-3 148,2-1 0,-2-4-36,7 0 0,-2-5-80,1 1 0,-1-6 305,6-1-304,-1-6 1,3 3-692,-3-5 230,2 0-395,-3 0-170,5 0 0,0 0 1</inkml:trace>
  <inkml:trace contextRef="#ctx0" brushRef="#br0" timeOffset="46">7572 6955 7977,'0'-11'670,"0"5"0,1 0-418,3 6 1,-1 0-29,4 0 1,1 6-1,3 1 0,-3 8 28,0 4 1,-1 3-29,5 1 1,3 5-1,0 2 0,0 3 28,-3 1 1,-1-2-29,1 2 1,3-6-1741,0 7 0,0-7 1201,-3 2 1,-1-5 1962,0 2 0,0-7-829,-4-1 0,3-5-367,-2 2-355,-3-4 1,1-2-157,-2-2 175,-3-3 798,5-5-623,-6 0 1,-2-6-123,-2-6 1,3 0-125,-3-7 1,-1 0 115,2-4 1,-5-1-326,4-3 1,-4-2 110,5-5 0,-5-2-357,4-2 0,-3 1 185,3-5 0,-1 0-222,1-3 1,3-1 105,-3 0 1,3 4 110,1 1 0,0 6 120,0-3 1,3 10-72,1-2 1,1 1 195,-1 2 1,-1 0-14,4 5 1,1 2 26,3 1 0,2 5-37,2-1 0,-1 3 100,5 0 0,-2 1-12,6-1 0,-2 5-109,10-1 0,-1 4 50,4-3 0,2 3-41,2-4 0,2 6 134,6-2 0,1-1-111,3 1 1,0-1-81,4 1 0,2 3 158,-3-3 1,-2-1 105,-2 1 1,-2-1-50,-1 1 0,-6 3-60,-2-3 1,-6 2 15,-1-2 0,-6 3-8,2-3 0,-8 3-97,-4 1 150,-2 0-1042,-2 0 604,-5 0 0,-2 0-551,-8 0 1,0 1-532,-7 3 0,1 2 156,-9 5 1225,0 1 0,-9 4 0,-1 2 0</inkml:trace>
  <inkml:trace contextRef="#ctx0" brushRef="#br0" timeOffset="47">8143 6761 8044,'-8'-7'789,"1"-1"-33,4 5-507,-2-2 213,5 5 501,0 0-539,0 5 1,0 7-157,0 7 0,4 2 98,0 2 1,1 5-82,-1 3 1,-3 2-238,3 1 0,-2-1 87,2-3 1,-3 3-303,3-2 0,-3-3 148,-1-2 0,0-3-249,0-4 1,0 2 79,0-6 1,4 0-250,0-4-156,0 1 0,-4-5-151,0 1-436,0-5 0,1 2 74,3-5 1106,-3 0 0,9 0 0,-3 0 0</inkml:trace>
  <inkml:trace contextRef="#ctx0" brushRef="#br0" timeOffset="48">8600 6738 7945,'0'-11'0,"0"-1"0,0 1 1146,0 0-242,0 4 89,0 2-628,-5 5 1,-5 10-61,-6 6 0,-4 5-109,1 6 1,-4 3-2,-3 8 1,2-1-143,-3 5 1,3 0 102,1 4 1,1-1-543,3 1 0,3-2 319,4-2 0,6-2-398,2-6 0,3-4 226,1 1 1,6-10 49,6 2 0,0-8 115,7 1 0,0-5 229,4-3 0,0-3 31,0-5 0,0 0 74,0 0 0,3-5-112,1-3 1,-4-2 17,-4-2 0,-5 0 34,1-3 0,-4 2-79,-3-2 0,-3-2 43,-5 2 0,-1-4-196,-3 4 0,-7-4-208,-8 3 1,-4 1-229,-4 4 1,-2 4 211,-5 4 1,-1 1-148,1 2 0,4 2 61,-1 1 1,10 0-1106,-2 5 1447,8-1 0,-2 5 0,6-1 0</inkml:trace>
  <inkml:trace contextRef="#ctx0" brushRef="#br0" timeOffset="49">9594 6590 7991,'0'-8'-435,"0"1"174,0 4 1809,0-2-474,0 0-728,0 4 0,1-4 110,3 5-44,-3 0-122,14 0 0,-6 0 49,10 0 74,0 0-150,4 0 0,0-4 132,0 0-50,-1 0-176,6 4 1,-2-4-102,4 1 115,1-6 1,2 7-246,-3-1 1,2-2 103,-6 1 0,1-4-765,-4 4 0,-5-1 29,-3 1-1836,-2 3 1789,-7-4 0,-2 10 741,-8 3 0,-7 2 0,-7 1 0</inkml:trace>
  <inkml:trace contextRef="#ctx0" brushRef="#br0" timeOffset="50">9594 6795 8036,'11'0'1234,"0"0"-802,1 0 738,-1 0-689,1 0 0,5-1 82,6-3 1,0 2 350,4-6-399,2 6-1017,0-3 582,5-1 1,-3 4-374,-1-6 0,-3 6 282,3-2 0,-6 3-1202,-1 1 0,0 0 1213,-4 0 0,3 0 0,1 0 0</inkml:trace>
  <inkml:trace contextRef="#ctx0" brushRef="#br0" timeOffset="51">10564 6567 8034,'0'-18'263,"0"2"1,0 4 906,0 1-676,0 5-58,0 0 4,0 6 566,0-5-598,-5 4 0,3-3-278,-6 8 1,0 2 99,-3 6 0,3 1-87,1 2 1,-1 3 48,-3 4 0,1 1-60,2 0 1,3 4 111,5-1 1,0 5-304,0-4 1,0 3-85,0-3 0,5-1-27,3-3 0,3 0 8,4 0 1,7-4 81,4 0 0,6-10 240,-1-2 1,2-4-148,1-3 1,1-1 129,4-3 1,-5-3-118,0-4 0,3-4 217,-7 0 0,3-6 89,-10 2 0,3-2 77,-7-2 0,-3 0-340,-1 0 0,-3-5 113,-5-2 1,2-3-425,-5-1 0,-1-5 156,-7 1 1,0 0-142,-7 4 1,-3 1 92,-9 3 0,-1 3-11,-3 8 0,-2 2-287,-5 6 0,-1 5 129,1 2 1,0 4-229,-1 4 0,1 3 134,0 8 1,5 3-433,2 5 1,0 5 304,5 2 0,-3 3-1102,10 2 1567,5-1 1,5 0-1,5 1 1</inkml:trace>
  <inkml:trace contextRef="#ctx0" brushRef="#br0" timeOffset="52">11272 6887 7052,'7'0'2823,"-2"0"2541,-5 0-5427,0 5 166,0-4 0,0 5-663,0-2 0,0-1 133,0 4-2425,0-4 2852,0 7 0,0-4 0,0 6 0</inkml:trace>
  <inkml:trace contextRef="#ctx0" brushRef="#br0" timeOffset="53">11798 6453 7971,'0'-18'0,"0"3"829,0 2-115,0 2 809,0 4-519,0-3 81,0 9-700,0-4 0,0 7-121,0 6 0,0 1-40,0 10 0,0 4 207,0 3 0,-4 6-87,0-1 1,0 2-98,4 1 1,0 0-279,0 0 0,0 4 129,0 1 1,0 2-234,0-3 0,4 1 120,0-5 0,0-5-67,-4-2 0,1-5-104,3-3-101,-3 3 1,4-9-1771,-5 2 972,5-7-1520,-3-3 2605,3 0 0,-16-4 0,-1 4 0</inkml:trace>
  <inkml:trace contextRef="#ctx0" brushRef="#br0" timeOffset="54">1702 8668 8270,'0'-11'371,"0"5"-306,0-4 1,0 7 316,0-5 515,0 6-281,0-3 834,0 5-1327,0 5 0,0 2 260,0 9 1,1 7-55,3 7 0,-3 4-114,3 4 0,1 3 38,-1 5 1,0 3-187,-4 1 1,0-1 35,0-3 0,1-1-87,3 1 1,-3 0-116,3-1 0,-2-4-130,2-3 0,-3-2 97,3-2 1,1-5-90,-1-2 1,4-7 93,-5-1 1,3-5 86,-3 1 1,-1-2-469,1-2 291,-1-4-254,-2-2-2172,0-5 1653,0-5 0,-4-2 990,0-4 0,-5 0 0,3-1 0</inkml:trace>
  <inkml:trace contextRef="#ctx0" brushRef="#br0" timeOffset="55">1530 8703 8119,'5'-12'424,"-3"6"-245,8-4 0,-2 7 179,7-4 224,-3-1-245,15-3 0,-7 2 11,11-3 0,3 7 142,4-6-252,0 2-420,2 3 360,-5-5 1,4 10-138,-4-3 1,3 4 145,0 4 1,-4 2-174,-3 6 1,-4 3 32,0 0 1,0 6-163,-8-2 1,-6 4 7,-2 3 1,-7-2-53,0 3 1,-6 2 288,-5 2 1,-7 2-149,-13 1 0,-3-1 10,-8-3 0,2 2 15,-2-5 1,-3-1 228,-1-3 1,3-5-75,1-3 1,8-6-241,3-1 1,4-6-155,4 2 1,3-3-411,4-1 0,6-5 315,2-2 327,8-4 0,12-5 0,8-2 0</inkml:trace>
  <inkml:trace contextRef="#ctx0" brushRef="#br0" timeOffset="56">2867 8314 8050,'0'-6'315,"0"1"1181,0 5 1,0 5-1285,0 3 0,-4 2 23,0 1 0,-5 2 135,2 2 0,-4 7-81,0 4 1,-2 10 91,-2-2 1,1 9-84,-5 3 0,5 0 42,-1 3 1,-2-1-348,2 2 0,1-2 231,7 5 1,-2-4-55,5 0 1,-4-2-133,4-1 1,1-1-178,3 1 1,0-5 110,0-3 0,1 1-249,3-1 1,-2 4 152,6-4 0,-2-1-57,2-7 0,2 3 135,-2-2 1,0-3 162,0-2 0,2-1-70,-2-3 1,6-3 362,1 0 0,0-3-35,-3 3 1,-1-5-83,1 1 0,3-4 84,0-3 0,0 2-32,-3-2 1,-1-2-64,0 2 1,0-5-4,-4 5-282,3-5 0,-5 3 126,3-2-210,2-3-1328,-8 4 772,3-5-412,-5 0 1,0 5 0,0 2 0</inkml:trace>
  <inkml:trace contextRef="#ctx0" brushRef="#br0" timeOffset="57">3667 8796 8050,'-6'-11'0,"-3"4"-220,2 0 889,-3-1-318,4 2 0,-4 0 196,3 3 0,1 2-157,-1-3 1,0 3-239,-4 1 1,-1 5 78,-2 2 1,1 7 39,-5 4 1,3 7-12,-2 4 1,2 3-46,-3 4 1,5-1-70,-1 4 0,3-1-111,4 2 1,-1 0-181,4-4 0,0 0 108,4-4 0,5-4-92,2-3 1,4-2 52,3-2 1,3-4-25,5-3 0,4-3 92,3-4 0,-1-2 65,5-5 0,-4-6 49,7-5 1,-2-1 196,-2-6 1,0-3-56,0-4 1,0-2-115,-4 2 1,-1 3 134,-6-4 0,-4 0-79,-3 1 1,-7-1-252,-3 1 1,-3-2 90,-1-1 1,-8-3-104,-3 2 0,-7-2-99,0-1 0,-6 1-271,-1 2 1,-5 4-136,2 7 1,-5 2 271,-3 6 0,4 4-380,0 2 0,2 4 205,9 4 0,-1 3-289,11 7 0,-1 3 19,9 4 751,-1 6 0,14 0 0,2 5 0</inkml:trace>
  <inkml:trace contextRef="#ctx0" brushRef="#br0" timeOffset="58">4076 9376 7911,'0'-6'0,"-5"2"1384,4 4-328,-4 0 3244,5 0-3864,0 4-776,0-2 1,1 6 285,3-5 0,-3 2-2164,3-1 1387,-3-3 0,-1 5 831,0-2 0,5-3 0,1 4 0</inkml:trace>
  <inkml:trace contextRef="#ctx0" brushRef="#br0" timeOffset="59">4474 8796 7950,'-11'-17'310,"0"1"1,4 6 1297,0-1-862,4 0-35,-1 5-7,4 1-237,-5 5 301,4 5-418,-4 6 0,5 10 107,0 8 74,0 7-234,0-3 0,1 8-207,3-5-54,-3 4 1,5-2-305,-3 1 0,0 2 296,4-6 0,-3 1-91,3-4 0,-4 0-27,5-4 1,-3-1-30,3-6 1,0-3-37,-4 0 0,0-5 117,0 1 1,-3-5-611,3-2-41,-3-5 0,-1 4 689,0-2 0,5-3 0,1 4 0</inkml:trace>
  <inkml:trace contextRef="#ctx0" brushRef="#br1" timeOffset="60">5551 8714 8042,'6'-5'322,"-1"-1"-183,-5-1 0,0 1 384,0 2 381,0 3-558,0-4 276,0 5 0,-5 5-587,-3 3 0,-7 2 85,-4 1 0,-3 6-227,0 2 0,-6 1 69,-3-1 1,-2 3-70,-1-3 0,1 1 1,3-1 0,-6 1 124,6-5 0,-2 5 57,5-5 0,4-1-4,0-7 1,4 3-33,4-2 0,6-3 2,-2-1 0,6 1 110,-3-1-94,6 0 1,-3-3-171,5 3 212,0-3-98,0 9 0,0-7 45,0 4 0,0-3 6,0 4 0,5-4 22,2 3 1,0-3 108,0 4 0,5-6 76,3 2 1,5-3 112,-1-1-295,3 0-91,1 5 96,-6-3 0,5 3 91,-3-5-807,3 0 467,-5 0 1,0 0-496,-6 0 245,1 0-1739,-1 0 1044,1 5 1112,-6 1 0,-6 5 0,-6 1 0</inkml:trace>
  <inkml:trace contextRef="#ctx0" brushRef="#br1" timeOffset="61">4911 9319 10779,'6'0'1710,"6"0"-1103,-1 0 81,1 0-365,4 0 0,1 0 153,2 0-245,7 0 0,-2 6-337,9-5 131,-9 9 1,13-8 89,-2 6 0,1-4-70,-1 3 1,-1-4 330,0 1-1136,0 2 506,-4-5 1,1 5-13,-4-6-1283,-5 5 961,-6-4 0,-5 4-1952,1-5 2540,-6 5 0,-6 1 0,-6 6 0</inkml:trace>
  <inkml:trace contextRef="#ctx0" brushRef="#br1" timeOffset="62">6122 8726 8018,'0'-12'-508,"0"6"1836,0-4-364,0 8-50,0-3-211,0 5-292,0 5 0,1 3-127,3 7 1,2 0 45,5 8 0,1-2-62,-1 5 0,4 7-14,1 1 0,3 3-241,-4-2 0,5-1 92,-1 0 1,3 4-414,1 0 0,0 0 205,-1-3 0,1-2-267,0-3 0,-1-2 153,-3-5 0,-3-2 13,-4-2 1,-1 0-52,0-7 0,-3 2-106,0-7-560,-6-2 276,3 1-1019,-5-6 1093,0 0 0,-5 0 571,-2 0 0,-4-6 0,0 0 0</inkml:trace>
  <inkml:trace contextRef="#ctx0" brushRef="#br1" timeOffset="63">6533 8714 8026,'0'-11'1155,"0"4"-703,0-3 307,0 9-19,-5-4-73,3 5-467,-8 5 1,4 6 75,-6 8 0,-4 4 93,-3 4 0,-4 7-245,-4 8 1,-2 6-261,-5 2 0,0 0 43,-1 0 0,-3-3 141,0 2 1,0-7-329,4-4 1,4-2 95,-1-2 1,10-5-176,-2-2 209,13-3 0,-4-6-794,10-3 372,0-2-105,4-7 0,1-1 275,3-5 1,2-1-405,6-3 806,-1-2 0,1-11 0,-1 0 0</inkml:trace>
  <inkml:trace contextRef="#ctx0" brushRef="#br1" timeOffset="64">5985 8440 8044,'-7'-11'423,"2"4"731,10 2-577,-4 5 173,10 0-345,-10 0 0,9 0 301,-2 0-426,7 0 0,4 0 52,8 0 1,-1 0-88,8 0 1,-1-1-100,9-3 0,0 3 99,4-3 1,0-1-111,-1 1 0,-4-3-67,-3 3 0,-3-4-136,0 4 1,-6-3-814,-2 3 1,-5 0 475,-3 4 0,-2 0-2323,-6 0 2728,1 0 0,-1-5 0,1-1 0</inkml:trace>
  <inkml:trace contextRef="#ctx0" brushRef="#br1" timeOffset="65">7481 8680 8150,'5'-12'-244,"-4"6"477,4-4-150,-5 4 309,0-1 1,5 2 122,-4 5 121,5 0 1336,-6 0-1619,-6 5-172,5 2 0,-13 4 182,3 0-403,-3 1 95,-3 4 1,-4 2-176,-6 5 53,-5 0-79,-2 5 0,-5-3 122,-3 6 29,-3-6 1,9 3-324,-6-5 208,5 0 0,-1-2 140,7-2 1,4-2 13,4-6 1,5-1-7,3-2 211,7 2 36,3-9-358,5 4 122,0 0 0,3-3 211,4 1 0,2 3-1,10-3 0,0 2-134,4-1 0,1-2 17,3 1-50,-3 4-119,9-6 91,-9 4 0,8-1-23,-6 0 0,5-1-95,-5-3 0,-3 0-654,-4 0 476,-5 0 0,7 0-333,-6 0 1,-4 0-462,-3 0 0,-6 2-628,2 2 1654,-3-3 0,-6 4 0,-1-5 0</inkml:trace>
  <inkml:trace contextRef="#ctx0" brushRef="#br1" timeOffset="66">6921 9262 8863,'5'7'1005,"3"-4"1,-1-1-289,5-2 1,-2 0-227,9 0 0,0 1 7,4 3 1,3-3-198,1 3 0,5-3-101,-2-1 1,-1 0-109,2 0 0,-1 0-212,5 0 1,-5 0-229,1 0 0,-6 0-554,2 0 1,-5-4-2119,-3 1 3020,3-1 0,-4-1 0,5-2 0</inkml:trace>
  <inkml:trace contextRef="#ctx0" brushRef="#br1" timeOffset="67">8120 8817 8013,'0'-12'146,"0"1"-99,0 0 1,-1 0-199,-3 4 1255,3-3-677,-4 8 1,0-3 559,-3 5-604,-2 0 1,-7 5 99,-2 3-388,-2 7-19,3 3 0,-3 6-30,1 3 0,0-2 128,1 6 1,3-2-256,4 1 1,6 3 101,2-2 1,3-2-194,1 1 0,5-8 24,3 1 0,7-4-43,4 0 0,7-3 94,5-4 0,-1-6 66,5-2 0,-4-3 250,7-1 0,-2-5-84,-2-2 1,0-5 86,1-3 0,-2-2-38,-3-2 1,-2-2 164,-5 2 0,-2-3 12,-1-1 1,-1-1-35,-8-2 0,2 0-156,-10-4 1,1-1-126,-4-3 0,-5 1-326,-2 3 0,-6-2 203,-6 5 1,-1 2-310,-11 6 0,-1 2 185,-6 6 1,2 3-443,-6 1 1,5 5-79,-1 2 1,7 5-309,5 7 1,3 3 1028,4 0 0,2 6 0,6-4 0</inkml:trace>
  <inkml:trace contextRef="#ctx0" brushRef="#br1" timeOffset="68">8703 9239 7952,'-7'0'2282,"2"0"127,5 0-2851,5 0 0,-2 0 66,5 0-2083,-1 6 2459,5-5 0,-1 4 0,0-5 0</inkml:trace>
  <inkml:trace contextRef="#ctx0" brushRef="#br1" timeOffset="69">9034 8623 8085,'-4'-18'341,"0"3"12,0 2 58,4 2-134,0-1-101,0 1 1,0 3 472,0 1-347,0 4 1,2-6 45,2 5 0,2-3 4,5 3-116,1-5-12,-1 8-19,6-4 1,0 1-17,6 0 1,0 0-93,0 4 0,4 0 314,-1 0-582,1 5 164,-4-3 0,0 8-89,-1-3 123,-4 4-27,4 0 1,-10 0-242,4 1 50,-4-1-26,0 1 130,-6-1 0,-1 0 59,-5 1 1,-5 3-15,-2 0 0,-7 1 25,-2-5-74,-4 6 87,-3-5 0,-1 5-87,-3-6 79,-2 1-1,5-1 1,-4 0-6,5 1 1,6-2-2,1-2 101,4 2-102,0-9-1,6 4 230,1 0-210,5-4 1,1 4 0,3-5 260,2 0-247,6 6 0,3-5 245,0 3 13,11-3-234,-7 4 0,10-2 73,-3 4-26,-1-4-28,2 7-158,1-4 149,-4 1 1,4 3 50,-5-3-243,0 3 87,-5 2 1,2-1 110,-5 1-318,1-1 120,-10 6 1,3-5-218,-5 4 145,-1 1 74,-3-4 0,-6 5-42,-5-3 115,-1-2 44,-14 3 1,7-4-42,-8-1 1,-6-1-102,-1-2 730,-3 2-398,3-9 0,1 8 78,2-5 87,-2 0-163,9-4 0,-4 0-914,5 0 236,11 0-195,-4 0 707,15 0 0,1-5 0,6-2 0</inkml:trace>
  <inkml:trace contextRef="#ctx0" brushRef="#br1" timeOffset="70">9673 8109 7979,'-6'-7'276,"1"-3"250,5 4 183,-5 0 158,4-5-282,-4 10 229,5-4 813,0 5-1357,5 5 0,-3 2 18,6 4 1,3 0 107,5 1-170,-1 4 99,1-3-156,2 9 1,5-5 169,0 6 15,0 0-185,-1 0 1,1 5 169,0 2-354,0-2 78,0 5 1,-2-4 37,-2 6-60,-2 4 1,-6-2-332,1 5 0,-5-4 203,1 4 0,-4-4-325,3 4 1,-4-4 181,1 3 0,-3-4-70,-1 1 0,-1 2 50,-3-2 1,-2 1 159,-6-1 1,-3-2 8,0 2 0,-6-7 35,2 0 0,-1-6 3,1 2 0,-1-3-47,4-1 0,1-2 66,4-1 0,-1 0-42,1-5 1,3-1-327,1-6 165,4 2-600,-2-4-1619,0 0 1341,4 0 1105,-4-6 0,0 0 0,-2 0 0</inkml:trace>
  <inkml:trace contextRef="#ctx0" brushRef="#br1" timeOffset="71">10633 8794 7929,'-12'0'-13,"1"0"211,5 0 33,-5 0 518,10 0-18,-4 0 397,5 0 1,5 0-959,3 0 1,2 0 65,1 0 0,2 1-136,2 3 1,3-3 72,5 3 0,0-3-137,0-1 1,3 0 70,1 0 1,3 0-88,-3 0 1,3 0-104,-3 0 0,-2 0 40,-5 0 1,1-3-250,-2-1 0,-2 0 131,-2 4 0,-2 0-1508,-2 0 728,-5 0-103,-1 0 1,-5 1 1043,0 3 0,-5-3 0,-1 4 0</inkml:trace>
  <inkml:trace contextRef="#ctx0" brushRef="#br1" timeOffset="72">10553 9045 7955,'11'2'0,"1"1"629,-1-1 1,2 3 129,2-5-351,3 0 851,5 0-769,5 0 1,1 0 814,5 0-847,0-5 0,2 2 36,2-4 1,-3 0-141,3 0 0,-2 0-176,-2 3 0,-5 2 44,-2-6 0,-4 6-603,-4-2 80,3 3-2118,-10 1 2419,0 0 0,-7 5 0,-5 1 0</inkml:trace>
  <inkml:trace contextRef="#ctx0" brushRef="#br1" timeOffset="73">11855 8349 8111,'0'-8'0,"0"0"396,0 6 47,0-3 2135,0 5-2311,0 5 1,0 2-17,0 9 1,1 1-14,3 6 0,-3 5 66,3 3 0,-1 3-91,0 4 1,-1 6-142,1 6 1,-1 1-158,-2-2 0,0 1-30,0 7 1,0-6-235,0 6 1,0-8 234,0 1 0,0-7-31,0-1 0,0-9 71,0 1 1,0-7-41,0-1 0,0-3 29,0-4 0,0-2 284,0-6-250,0 0-218,0-4-148,0-2-1044,0-5 1,0-5 466,0-3 994,0-2 0,-5-6 0,-2-2 0</inkml:trace>
  <inkml:trace contextRef="#ctx0" brushRef="#br1" timeOffset="74">11649 8497 8068,'0'-11'-299,"0"4"470,0-3 1,2 5 348,1-2 1,4-2 184,4 5-403,6-5 1,-3 3-161,5-6 1,3 1 104,5-1 0,5-3-155,-2 0 1,3 0 90,2 3 0,-1 2-139,0 2 1,3 3 26,-3 5 0,2 2 37,-10 1 1,1 5-46,-4 7 1,0-1-22,-1 5 1,-8 0-55,-2 4 1,-7 0 65,3 0 0,-6 4-14,2-1 1,-8 6 43,-4-2 1,-7-2 3,-4-1 1,-2 1-13,-2-2 0,-5 1-15,-3-4 1,0-1-27,0-3 1,2-3-10,2-5 0,3-3-463,-2 0 1,7-6 205,3 2 1,4-3-1403,0-1 701,6 0 932,1-5 0,5-6 0,0-7 0</inkml:trace>
  <inkml:trace contextRef="#ctx0" brushRef="#br1" timeOffset="75">12803 8052 7830,'0'-7'142,"0"2"1435,0 5 1,-4 5-1340,0 3 1,-5 7 178,2 4 1,-5 4-110,-3 4 1,1 1-51,-5 2 1,5 4-122,-1 1 1,-3 4 100,-1 7 1,3-1-417,0 1 0,0 5 370,1 2 0,-1-1-138,5 1 1,0 1 61,-1 3 0,2-4-171,2 0 0,3-3-43,5 3 1,0-8-15,0 0 1,0-3-5,0 0 1,2-6 139,1-6 0,4-5 70,4 2 0,2-3-72,2-1 1,-2-5 114,2-3 0,-1-2-103,1-2 1,-2 1 344,2-1 1,2-1-232,-2-2 1,1-2 193,-1-2 1,-2-3 27,2 3 0,-6-3 64,-1-1-90,0 0 144,-2 0-414,-1 0-4180,-5 0 4106,-5 0 0,-1-5 0,-6-1 0</inkml:trace>
  <inkml:trace contextRef="#ctx0" brushRef="#br1" timeOffset="76">13282 8280 8131,'-5'-11'628,"4"4"1,-4 1-270,5 2 178,0 3 119,0-4 1385,0 5-1798,0 5 1,0-3-4,0 6 0,0 1 64,0 6 1,0 3-51,0 5 1,0 5 71,0 2 0,0 1-99,0 3 1,1-2-1,3 6 1,-3-3-105,3-1 1,-3 5-171,-1-1 0,4 5-9,0-1 0,0-2 77,-4 2 1,0-1-280,0 1 1,4-1 141,0-6 0,-1 2-33,-3-7 0,0-6 79,0-1 1,2-4 84,1 0 0,-1-2-51,1-6 0,-1-3 16,-2-1-421,0-4 287,0 7-285,0-9 139,0 4-4060,0-5 3279,0-5 1081,0 4 0,5-9 0,1 3 0</inkml:trace>
  <inkml:trace contextRef="#ctx0" brushRef="#br1" timeOffset="77">13762 8451 8018,'0'-11'301,"0"5"138,0-4 1,-1 4 194,-3-1 147,3-3 248,-4 8-274,5-3-197,0 5 0,1 7-212,3 4 0,-2 6-118,6 5 1,0 6-87,3 3 0,0-1 124,1 5-376,-1-4 154,6 14 1,-3-10 183,5 3-1188,0-2 957,4 3 1,-1-5-231,1 1 1,-4-2 165,0-7 1,-1 1-90,1-4 1,-1-5 89,-3-3 0,-2-3 191,2 0 1,-6-2-169,-1-2 0,-5 1 14,5-6 1,-5 2 515,0-1-737,-1-2-1194,-2 3 623,0-5-361,-5 0 1,2-4 78,-5 0 1103,6-5 0,-8 3 0,3-6 0</inkml:trace>
  <inkml:trace contextRef="#ctx0" brushRef="#br1" timeOffset="78">14173 8417 7975,'-6'-11'-7,"1"-1"0,4 6 647,-3 2 178,3 3 1,-8 2-87,5 3-131,-5 2-264,8 11 0,-13-2 370,2 8-539,-2 2 0,-1 11 3,0 2 1,-7 2 66,-1 6 0,-1 5-1883,-6 2 1666,-1 3 1,15-27 0,-2-1 128,1 1 1,0-1-1618,-17 24 1379,-1-1 1,2-10-714,3-3 548,2-3 147,5-6 1,5-4-157,3-6 1549,8-11-2124,-4 8 1184,10-15 1,-3 4-1033,8-5 937,3-5 0,5-1-602,3-6 350,-2 1 0,9-11 0,-5-2 0</inkml:trace>
  <inkml:trace contextRef="#ctx0" brushRef="#br1" timeOffset="79">13762 8166 8101,'0'-6'708,"0"0"1,0 5 543,0-3-835,0 3 1,1-4 158,3 5 0,3 0-106,4 0 0,0 0 32,1 0 0,4-4-106,3 0 0,4 1-24,4 3 0,2 0-110,5 0 1,1-2-1,-1-1 1,0 0-278,0-5 1,-1 2 82,-2-2 0,-3 0-753,-5 4 0,-2-1 412,-2 1 1,-2 3-1539,-6-3 0,1 3 1811,-1 1 0,0 0 0,1 0 0</inkml:trace>
  <inkml:trace contextRef="#ctx0" brushRef="#br1" timeOffset="80">14527 8703 8139,'-11'0'84,"-1"0"1,6 0 216,-4 0 188,9 0 120,-9 0-55,8 0 0,-3 0 784,5 0-947,5 0 131,-3 0-201,8 0 0,0 0 321,5 0-60,0 0-342,2 0 153,1 0-136,4 0 0,5 0 104,0 0-32,-1 0-149,2 0 1,-4-2 15,3-1 0,0 1-74,-4-1 1,1-3-740,-9 3 294,5-1-849,-7-1-1193,3 4-1193,-9-5 3172,-2 6 0,-15 6 0,-3 0 0</inkml:trace>
  <inkml:trace contextRef="#ctx0" brushRef="#br1" timeOffset="81">14950 9285 7982,'-5'12'546,"4"-1"-209,-5 0-124,6 1 152,0-6 277,0 4 219,0-8-87,0 3-115,0-5-151,6 0 1,-4-2-141,6-1 0,-4 0 14,3-5 0,-3 1-158,4-5 1,-2-3 52,2 0 1,2-5-25,-3 1 0,0-4-262,0-4 0,1-2 34,3-5 1,-4-2 16,-4-2 0,3-1-456,-3-3 0,5-3 220,-4 4 1,1-3-134,-1 3 0,-2-3 121,6 6 0,-4 4-76,3 4 1,-4 4 86,1 0 1,1 7 242,-2 3-97,1 4 139,-4 0-126,0 6 0,0 2 3,0 8 0,4 2-105,0 6 0,1 0 96,-1 4 1,1-2 1,2 5 0,4-4-15,-4 4 0,0-5-164,0 1 166,1 3 0,-1-6-145,1 4 136,0-9 1,-1 3-33,1-2 46,-1-3 0,1 0-52,0-5 113,-1 0-68,5 0 0,-1 0-49,1 0 196,4 0-67,-3 0 1,3-5-92,-4-2 257,-1 1-84,6-4 0,-5 4 237,3-5-196,-2-1 1,-5-3 37,-1 0 1,1-1-110,3 5 1,-4 0 267,-3-1-194,2 6 32,-5-4-37,4 8 54,-5-3-216,5 5 4,-3 5 0,3 6 34,-5 4 0,0 4-18,0-4 1,0 9-93,0-1 0,0 2 132,0-2 1,0 4-193,0 0 0,0-1 36,0-3 0,0-1-98,0-3 0,0-3 31,0-4 0,1-1-69,3 0 0,-3-3-92,3 0-699,-3-6 466,-1 3-161,0-5 0,5 5 0,2 2 1</inkml:trace>
  <inkml:trace contextRef="#ctx0" brushRef="#br1" timeOffset="82">15864 8154 8000,'0'-6'-1508,"0"-4"2379,0 4-140,-5-1-110,3-3-32,-3 9 22,5-9 80,0 8-63,0-3 977,0 5-1364,0 5 0,0 2-7,0 4 1,4 6 5,0 2 1,0 4 136,-4 3 0,3 1-145,1 7 1,1-2 14,-1 6 0,-3-3-120,3 0 1,-1 4-192,0 3 0,-1-1 57,2 0 0,-2-4 71,2 1 1,-3 2-118,3-2 1,-3 0 19,-1-4 0,4-3-69,0-1 1,0-5 68,-4 2 1,0-3 141,0-1 0,0-4 73,0 0 0,0-4-74,0 4 0,0-5 53,0 1 0,0-2 17,0-1 271,0-1-188,0 0-3,0-4-217,0-2-1158,0-5 1,5 0-1,1 0 1</inkml:trace>
  <inkml:trace contextRef="#ctx0" brushRef="#br1" timeOffset="83">16446 8406 8005,'0'-12'0,"0"6"522,0 1 40,-5 5-147,4-5 66,-4 4-141,5-5 453,0 6-496,5 0 0,-1 4 179,7 0-306,-2 5 1,11-6 82,-5 4 0,9-1-12,-1 2 1,4 2-182,0-2 0,1-2 170,2 2 53,3-6-492,-4 9 210,0-10 0,3 5 167,-5-2-404,-1-3 194,2 9 0,-7-8-157,1 1 131,-1 4 0,-4-6 87,-1 3 1,-4-2-22,0 2 50,-1-3-130,1 5 104,-1-1 1,-3-4 27,-1 3 3,-4-3-12,2 4 0,0-4 3,-4 4 9,4-5 160,-5 5-185,0-3 1,0 4 32,0-2 151,-5-3-174,4 4 0,-9-1 183,2 0-174,-2 5 1,-5-4 93,0 2-238,-6 4 146,9-10 1,-10 9 50,3-2-326,3 2 272,-6-4 1,3 4-264,-8-2 129,3-3 0,-4 5-381,5-2 0,1 1 201,-1-2 0,1 2-423,3-5 409,-2 5 0,7-7-193,-5 6-595,5-6 610,-3 9 0,9-10-150,1 3 1,3-3-623,-4-1 1232,6 0 0,-3 5 0,5 1 0</inkml:trace>
  <inkml:trace contextRef="#ctx0" brushRef="#br1" timeOffset="84">17063 8771 8005,'6'0'678,"-1"0"-337,0 0 463,-3 0-116,3 0 998,-5 0 0,-7 0-1317,-4 0-229,-1 5 30,-9-3 0,3 8 171,-5-3-309,-5 3 12,4 2 0,-13-1-72,3 1 59,-3-1 1,4 1-189,3-1 1,-2-1 53,6-2 1,-5 2-68,4-2 111,6 2 0,3-3-14,3 1-84,2-6 64,-3 4 1,8-3 66,0 1 0,5 0-40,-5-4-127,5 0 178,-2 0-18,5 5-311,0-4 62,0 4 111,5-5-565,2 0 137,-1 0 135,4 0-1429,-3 0 1893,-1 0 0,4 0 0,-3 0 0</inkml:trace>
  <inkml:trace contextRef="#ctx0" brushRef="#br1" timeOffset="85">18045 8668 7963,'0'-6'2355,"1"1"-1584,3 5 486,-3 0-277,4 0 247,-5 0-667,5 0 132,-3 0-391,3 0 0,-4 0 293,3 0-146,-3 0-520,4 0 1,-4 0 218,3 0-2414,-2 0 1264,3 0 943,-5 0 0,0 5 0,0 1 1</inkml:trace>
  <inkml:trace contextRef="#ctx0" brushRef="#br1" timeOffset="86">18730 8200 8021,'5'-6'0,"-3"-4"0,3 3 315,-5-4 0,0 3 227,0 1 401,0-1-562,0-3 0,-2 4-195,-1 4 0,-4 1 157,-4 2-298,-6 0 5,5 0 1,-10 2 111,3 1 0,-3 5-125,0 7 0,-1-1 18,0 5 1,5 0 21,3 4 0,2 0-228,2 0 1,1 3 55,2 1 1,3 0-142,5-5 0,1 0 22,3-3 0,1 1-12,3-4 1,6-1 196,-3-4 1,4-3-20,1 0 1,-4-6-10,3 2 1,2-3-10,-2-1 1,4 0 130,-4 0-21,6 0 0,-7-5-47,5-3 269,-5-2-153,2-1 1,-6-1 219,-2 1-191,2 0 1,-7-2-84,4-2 1,-4 1 42,1-5 0,-3 0-242,-1 1 189,0-4 1,-1 5-20,-3-6 0,-1 4-6,-3 0 1,-2 5 17,2-2-277,-2 4 241,-1 0 0,3 5 132,1-1-119,4 6-30,-7-4 121,9 6-80,-4 0-39,5 0 0,6 0 90,5 0 0,6 4 113,6 0 1,1 0-113,2-4 345,4 0-222,-1 0 1,4 0 330,-3 0-302,-2 0 0,0-1 190,-5-3-292,0 3 0,-4-5 195,0 6-387,-5 0 114,-3-5 204,-1 4-1355,-3-4 435,-1 5 410,-1 0-620,-5 0 497,-5 0 0,2 1-1813,-4 3 1098,-1-3 1090,2 10 0,-4-5 0,3 5 0</inkml:trace>
  <inkml:trace contextRef="#ctx0" brushRef="#br1" timeOffset="87">19370 8143 8076,'0'-8'0,"0"1"0,4 3 1187,-1-4-442,1 6-344,-4-3 1761,0 5-1900,0 5-86,-5 1 0,1 11 391,-7 2-283,2 2 0,-7 3-53,4 3 0,-3 4-30,0 7 1,-4 0-170,3 7 0,-4-1 28,1 5 1,1-1-306,-1 2 1,0 0 158,-4 4 0,4-5-321,0-7 1,2 1 161,-3-5 1,0-1 7,5-6 1,0-3 129,3-6 0,5-3 178,-1 0 1,2-5-91,-2 2 1,-1-4-56,5 0 1,-1-6 194,2-2-38,1 2-223,-3-4-161,5 3-1097,0-5 922,5 0 1,-2 0 475,4 0 0,6-5 0,5-2 0</inkml:trace>
  <inkml:trace contextRef="#ctx0" brushRef="#br1" timeOffset="88">19473 8714 7560,'0'-6'165,"0"-1"654,0 4-212,0 1-315,0-3 1,-2 5-35,-2 0 1,3 2 6,-3 1 0,3 4 90,1 4 0,0 7-27,0 5-110,5 0-155,-4 4 36,10 1 1,-5 0 96,5 3 1,1 1-85,-1-6 0,-1 5 213,-2-5-412,2 1 104,-3-4 0,3-2-50,-3-2 35,3-2 1,-7-6-48,5 1 74,-6-1 1,4-5 239,-2-2-83,-2-2 261,3-2 1,-7-6-149,-1-1 1,1-3-4,-2-2 0,-1-4 10,2-3-387,-6-3 107,7-1 0,-4-5-219,2-2 0,3-4 151,-3-4 1,-1-2-692,1-2 512,1-2 0,3 8-103,0-2-279,0-2 362,5 9 1,1-5-75,5 9 0,1-4 79,-1 5 1,1 3 158,-1 4 54,0 5 0,5-1 103,-1 7 0,0-1-46,-3 5 0,3 1 236,0 3 0,5 0-124,-1 0 1,3 0 184,1 0 0,1 0-126,3 0 0,-2 0 174,5 0-210,-4 0 1,7 0 140,-3 0-200,-2 0 1,4 0 162,-6 0-172,1 0 0,-5 1 107,-3 3-516,2-3 233,-8 4 0,0-5 128,-6 0-567,-4 0 216,2 0-1623,-5 0 1481,-5 5-590,4-4 330,-10 4 217,5-5 483,-5 6 0,-11 0 0,-2 5 0</inkml:trace>
  <inkml:trace contextRef="#ctx0" brushRef="#br1" timeOffset="89">19747 8817 8000,'6'0'1541,"-1"1"-1017,-5 3 516,5-3-616,-4 9 0,8-3 313,-5 4-448,0 6 1,0-3-119,0 5 0,1-5-96,-2 1 0,-1 1-164,2 0 0,1-1 117,-2-4 1,1 1-42,-4-1 31,0 0 1,4-3-22,0 0-340,0-6 48,-4 3 149,0-5 75,5 0 484,-4 0-64,4 0-63,0-5 1,1-1-134,6-6 0,-1 0-21,1-3 1,0 1 22,4-5 1,-2 3-148,5-3 0,-5 4 22,1-4 1,-2 6-85,-2 2 1,0 1 175,1 6 51,-6-5-73,4 8-55,-3-4 1,4 10 16,0 2 1,-3 4-20,0 0 0,-1 2 28,5 2 0,-5 3-57,1 5 48,0-1 0,-1 1 55,1 0-405,-6 0 187,3 0 0,-1-4-407,0 0 311,0-5 1,-4-2-528,0-4 227,0 0 173,0-2-921,0 4 300,0-9-205,0 5 1150,0-6 0,0 0 0</inkml:trace>
  <inkml:trace contextRef="#ctx0" brushRef="#br1" timeOffset="90">20363 7892 7939,'-5'-7'59,"4"-3"1,-5 9 438,2-3 174,3-2-80,-4 0 247,5-1-260,0-3 0,0 8 349,0-6-326,0 5 145,0-2-201,0 5-215,5 0 0,-3 5-10,6 3 0,-4-2 104,3 2 0,2 0-68,6 3 1,-1 4 75,5 0 0,0 6-47,4-2 0,1 2-104,3 2 0,-2 4 161,6-1-273,-1 6 1,1-3 170,-1 6-1149,-4-1 932,1 0 1,-4 0-172,0 1 72,0 4 1,-5-2-395,-3 5 1,-2-2 168,-2 2 0,-1 3-299,-2-4 0,1 4 247,-5 1 0,-1-2-43,-3-2 0,0 1-3,0-5 1,-5 0 153,-2-4 0,-4 1 11,0-1 1,-2-1 100,-2-3 0,-1 2-16,-3-5 1,-3-1-44,3-3 0,-1-1 560,1-3 0,-2 1-514,6-5 0,0 1 162,4-5 0,0-3-225,4-1 0,-2-3-102,5 4 1,-1-4-316,1 3-540,3-4-1471,-4 2 1197,5-5 1339,0 0 0,0-5 0,0-2 0</inkml:trace>
  <inkml:trace contextRef="#ctx0" brushRef="#br1" timeOffset="91">10644 10987 7436,'-6'0'-25,"1"-1"1267,5-3-653,-5 3-134,3-10-158,-3 10 0,5-9 353,0 2-283,0-2-63,0-1 1,0 3-5,0 1 1,0-1 58,0-3-274,0-1 81,0 1 0,2-5 165,1 1-210,4 0-31,-1 4 1,4-2 41,-2-2-140,2 2 160,7-4 1,-1 2-150,3 0 97,3 0 1,-5 3-64,6 1 0,-4 1-97,0 2 1,0-1 6,4 5 0,0 1 86,0 3 1,-2 0-8,-1 0 0,1 1 25,-2 3 0,-1 2-87,1 6 1,-5 0 56,1 3 0,-2-1-7,-2 5 0,4 0-110,1 4 0,-1-1 79,-4-3 1,1 2-127,-1-1 0,2-4 74,2-1 1,-2-2 61,2-2 0,-1-1-29,1-2 1,-1-3 228,5-5 0,-5 0 35,1 0 1,2 0 66,-2 0 0,0-5-27,-3-3 0,0-2-97,4-1 1,-7-2 142,2-2 1,-3 2-59,-1-2 0,2-1-225,-5 0 1,0-3 32,-4 4 1,0-4-316,0 4 0,0 0-453,0 3 0,0 1 80,0-1-581,5 6 419,-4-4-494,4 9 0,-5-3 580,0 8 0,0 3 700,0 8 0,-5 3 0,-1 5 0</inkml:trace>
  <inkml:trace contextRef="#ctx0" brushRef="#br1" timeOffset="92">10884 11546 7935,'-5'-11'682,"4"5"-464,-9-4 0,5 3 168,-3-4 151,-2 4 31,8-3 69,-8 4-188,4-5-174,0-1 201,-5 1-311,10-1 0,-8 3 166,6-2-9,-1 2-130,4-7 1,-4 4 138,0 1-32,0-1-120,4-4 0,0 3 178,0-2-244,0 2 52,0 2 0,4-1 2,0 1 0,5 3 42,-2 1 0,5 0-119,3 0-59,-2-3 1,7 8-47,-5-1 0,6 1 32,-2 2 0,2 2-90,2 1 1,-4 5 108,0 7 1,-4-2-85,4 2 0,-3 2 60,3-2 1,-5 4-337,1-4 0,-2 4 53,-2-4 1,-1 2-29,-2-2 1,2-2 20,-3 2 0,4-2 104,0-2 0,0-3 173,1-1 1,-5 0-104,1 0 1,0 0 275,3-4-130,1-1 0,-1 3 55,0-5 1,1-4 75,-1 0 0,4-5 135,1 2 0,0-3 85,-1-2 1,-2 1-155,2-1 1,-2 1-95,-2-1-38,1 1 0,-1-2-174,1-2 0,-6 6-304,-2-2 0,-3 6-849,-1-3 915,0 6 1,-1-2 304,-3 8 0,-7 2 0,-7 5 0</inkml:trace>
  <inkml:trace contextRef="#ctx0" brushRef="#br1" timeOffset="93">12129 10679 7974,'0'-7'1025,"0"2"1668,0 5-2416,0 10 1,4 3 134,0 10 0,3 5-76,-3 2 235,5 3-273,-8 6 0,5 1 159,-2 2-994,-2 2 705,3-8 0,-4 8 56,3-2 0,-2-1-85,6 0 1,-4-3-192,3 4 1,0-5 277,0 1-1529,3-7 1028,-8 2 1,7-10-30,-6-1 132,6 1 423,-7-10 1,6 3-666,-4-4 242,0-1-73,1-4-215,-4 3-204,4-9-1040,-5 4 525,0-5 468,0-5-609,0 4 554,-5-9 766,4 3 0,-14-9 0,2-2 0</inkml:trace>
  <inkml:trace contextRef="#ctx0" brushRef="#br1" timeOffset="94">12083 10861 7974,'0'-23'0,"0"6"75,0-5 31,0 4 1,0-3 248,0 2 146,5-3-195,2 9 0,4-4 30,1 1 261,-1 4-311,5 0 1,2 2 129,5 3 85,0 1-319,0-4 0,1 9 203,3-3-217,-3 3 0,9-3-16,-3 0 1,-2 1-79,-1 3 0,-3 3-174,-1 1 0,-2 9 128,-2-2 1,-2 5-195,-6-1 1,-1 3 89,-2 4 0,-3 2-205,-5 3 1,-1-3 125,-3 3 1,-4 1-7,-7-2 1,-7 1 117,-4-4 0,-6 4 3,2-1-794,-3 1 953,-2-4-68,1-6 0,1 4-394,3-6 93,7 0 123,1-3 1,13-6 84,-2-2-985,7-3 286,-1-1 934,20-5 0,-1-6 0,14-7 0</inkml:trace>
  <inkml:trace contextRef="#ctx0" brushRef="#br1" timeOffset="95">13020 10324 8031,'0'-11'-335,"1"3"-420,3 1 1067,-3-1 1214,9-3-545,-8 4-489,3 2 0,-5 5 460,0 0-608,0 5 166,0 2-198,0 4 1,-5 10 10,-3 1 1,-3 14-30,-5 2 1,-1 3 50,-6 4-1274,0-2 1211,0 13 1,0-4-151,0 5-116,0 0 156,6 1 1,-4-3-294,6-1 90,5 2-98,0-10 1,5 8-191,-3-9 0,3 4 165,5-7-20,0 2 94,5 2 1,2-2-5,4-2 0,0-3 24,1-4 1,4-2-9,3-3 52,-2 3 1,3-13 51,-5 3 0,6-6 129,-2 2 1,-3-5 635,-1 1 0,-2-4-717,-1-3 0,-1 1 132,0-5 1,0 1-124,-4-2-71,3-1 1,-7 3-198,4-5-465,-4 0-1407,2 0 1498,-5 0 0,0-5-927,0-3 1,0 2 1475,0-2 0,0-5 0,0-4 0</inkml:trace>
  <inkml:trace contextRef="#ctx0" brushRef="#br1" timeOffset="96">13385 10679 7998,'-11'-12'-80,"-1"1"80,1-1 493,5 1-185,1 4 732,5 2-227,-6 5-442,5-5 1,-4 5-129,5 0 1,1 7 124,3 8 62,-3 8-159,5 6 1,-6 9 68,0 0-282,0 5 111,5-2 1,-4 3-327,3-2-742,-3 3 949,-1-5 0,0 1-662,0-3 541,5-3-40,-4 0 1,8-6-52,-5-3 1,5-5 148,-1-2-337,-3-5 112,0 2 835,0-4-1651,1-6 931,0-1-1919,0-5 1681,-6 0 1,0 0 0</inkml:trace>
  <inkml:trace contextRef="#ctx0" brushRef="#br1" timeOffset="97">13340 10838 7998,'0'-11'0,"0"0"0,0 3 1270,0 0-324,0 1-220,0 0 0,5 4-185,2 6 0,5 5 48,3 7 1,-1 3-143,5 5 1,0 3-176,4 1 1,3 5-156,1-2 1,1 2 82,-1-2 0,2 2-244,5-5 1,-5 2 121,-2-6 1,-3 1-148,-1-9 0,0 0 79,0-3 1,-6-2 105,-1-2 0,-4 1 475,0-6-364,-1 1 1,-3-4 305,-1 0 1,-4-1-126,1-3 1,-3-2-5,-1-6 1,0-3-117,0 0 1,-1-5-81,-3 0 1,1-1-69,-4-2 1,0-4-116,0 1 1,-3-6-188,2 2 1,-2-7 150,-2-1 1,5-4-367,-1 4 0,4 0 158,-3 3 1,4-3-64,-1 0 1,3 4 29,1 4 1,0 4-379,0 0 1,1 3 35,3 4 1,-1 2-238,4 6 1,-3 4-1495,4 4 1706,-6 1 1,7 4-506,-5 1 1,1 8 123,-1 4 1000,-3 5 0,9 3 0,-3 6 0</inkml:trace>
  <inkml:trace contextRef="#ctx0" brushRef="#br1" timeOffset="98">14116 10918 7881,'-4'-11'0,"1"0"375,-1 4 1,4-3 1467,0 2-1212,0 3 445,0 0-189,0 5-215,-5 0-408,-2 5-103,-4 2 0,3 8-38,1 0 65,-1 5 0,-2 2-209,2 5 0,3 1 94,5-2 1,0-2-194,0 3 0,2 0 80,1-5 0,4 4-271,4-7 1,2-3 109,2 0 0,3-5 95,5-3 1,-1 1 113,1-6 1,0 0 83,0-7 0,0-2 266,0-6 1,0 0-144,-1-4 1,1 2 214,0-5 0,-5 4-131,-3-4 1,-4 4 90,-3-4 0,-3 0-22,-5-4 0,0-1-577,0-3 0,-5-1-119,-3-2 1,-7-2-369,-4 5 1,0 2 96,-4 6 1,-1 3 277,-6 4 1,-3 6-1067,2 2 1,2 4 144,-1 4 1242,9 7 0,0 2 0,9 3 0</inkml:trace>
  <inkml:trace contextRef="#ctx0" brushRef="#br1" timeOffset="99">14550 10770 7658,'0'-12'-146,"0"6"0,0 0 1336,0 2-622,0 3 97,5-4-331,-3 5 1,3 5 649,-5 2-521,5 3-1,1 7 38,0 1-231,5 10 1,-9-3 185,6 5-456,-1-4 56,5 7 0,-2-8 106,-3 6 1,4-6-89,-4 2 1,3-7 255,2-1-673,-6-5 234,4 3 0,-7-10-237,4 1 158,-4-6-1,2 3 421,-5-5 274,0 0-308,0-5 0,0-1 41,0-5 246,0-1-270,-5 1 1,2-6-46,-4-2-41,4 3 1,-3-6-144,2 3 5,3-3 6,-9-5 153,8 2-496,-3-8 247,5 9 0,5-7 113,3 4-730,2 0 482,7 4 0,-1 6-122,3 1-203,8 4 337,-8 0 1,10 2-368,-2 3 328,-3 2 1,4 5-741,-5 0 0,-2 0 94,-2 0 908,3 10 0,-9-3 0,3 10 0</inkml:trace>
  <inkml:trace contextRef="#ctx0" brushRef="#br1" timeOffset="100">15064 10907 7998,'-6'-11'545,"1"-1"-242,5 1 0,0 3 145,0 0 75,5 6 39,-4-8-148,4 8 679,-5-3-211,0 5 1,4 5-759,0 3-90,0 2 0,-3 7 126,3 2 1,-2 2 13,6 2 1,-6 0 193,2 0-605,2 0 233,1 0 0,0-2-152,1-2 0,-4 1-148,3-4 0,-3-2 129,4-7 70,-6-2 93,3 0 1,-3-3 492,2 1-292,-3-1 0,4-4 98,-5-1 1,4 0-141,0-4 0,-1-1 122,-3-3 1,0-1-37,0 1 0,4-1-157,0 1 0,1-1 64,-1 1 1,-3-4-143,3 0 0,1-5-28,-1 5 0,3-5-163,-3 1 0,4 1-113,-4-1 239,-1 5-326,3-2 78,-5 9-61,9 2 1,-8 10 86,6 3 1,-5 6 155,0 1 1,4 0-10,0-3 0,0 3 10,0 0 0,1 0-129,3-3 1,2-2 112,2-2 1,-2-3 132,2-5 1,2 0-63,-2 0 0,1-4 154,0 0 0,-2-5-63,5 2 0,-4-4 171,4 0 0,-5 0 35,1-1 0,-1 1 59,1-1 0,-2 1 40,2 0 1,-3-1-96,-5 1 0,2-1-17,-5 1 1,4 3 80,-5 1 26,1 4 0,-3-2-94,3 5 0,-2 1-382,1 3 1,-1 2-110,-2 6 1,0 8 147,0 3 1,-4 2-372,0-2 0,-4 0 237,5 0 0,-1 0-1313,4 0 0,0-1 118,0 1 1452,0 0 0,5-5 0,1-2 0</inkml:trace>
  <inkml:trace contextRef="#ctx0" brushRef="#br1" timeOffset="101">16149 10793 7879,'0'-7'-912,"0"1"1570,0 2-19,0 3-39,0-4 94,0 0-340,0-2 10,0 1 1,0 0 690,0 2-613,-5 3-8,-6-4-257,-2 5 1,-5 1 179,3 3-329,-3 2 40,-5 5 0,-3 6 60,-1 2-39,-5 3 0,8 2 235,-2 2-336,6-2 55,4 4 1,5-5-580,-1 0 355,6-5 0,1 2-38,5-5 0,2 1-101,6-5 1,1-3 50,10-1-8,0-4 196,4 2 0,0-5-164,-1 0 427,1 0-122,0-5 0,-1 0 283,-3-3-202,2-2 0,-8 4 80,2-6 1,-2 1-52,-2-1 0,-4 1 121,-4-1 0,2 1 117,-1 0-203,0 4-161,-4-3 183,0 9-278,0-9 173,0 8-26,0-3 1,0 7-581,0 1 341,0 4 0,0 4-6,0 1 0,0 3 29,0 0 1,0 5-40,0-1 0,0 2 84,0-2 0,1 2-79,3-2 1,3-2-43,4-2 0,-1-2-186,-2-2 1,6 1 13,-3-1 0,3-5 101,-3-2 1,1-3-377,-1-1 0,-3 0 194,0 0 1,-1 0-494,5 0 942,-1-5 0,-5-6 0,-1-7 0</inkml:trace>
  <inkml:trace contextRef="#ctx0" brushRef="#br1" timeOffset="102">16549 10439 7942,'-5'-12'-167,"3"1"0,-3-1 351,5 1 0,2 1 349,1 2 1,-1 2 610,2 2-417,-3 3 559,-1-4-846,0 5 0,0 5 39,0 2 1,-4 10-127,0 6 0,-1 5 99,1 6 1,3 5-110,-3 3 0,3 0-145,1 4 1,0-2-171,0 9 0,0-3-59,0 3 0,0-5 0,0 2 0,5-3 25,3-1 0,-2-5-203,2 1 1,-2-9 104,2 2 1,2-13 306,-3 1 0,-2-8-125,-1 1 0,1-4 262,-1 0-264,0-6 11,-4-1-1389,0-5-350,0-5 1,0 3 748,0-6 0,0 0 903,0-3 0,0 0 0,0-1 0</inkml:trace>
  <inkml:trace contextRef="#ctx0" brushRef="#br1" timeOffset="103">17188 10245 7942,'5'-7'9,"-3"-3"577,3 9 76,-5-4 241,0 5-210,0-5-336,0 3 1,0-1-62,0 6 1,-4 4 194,0 4-246,-10 11 1,5 3 143,-10 13 56,0-2-366,-4 13 0,4-6 125,0 11 0,5-7 27,-1-2 1,0 1-252,4-4 65,-3 2-956,7 2 746,1 0 183,1-1 0,4 1-106,-3 0 0,2-1 135,-1 1 0,3-2 58,3-2-49,4-2-21,4-1 0,1-5 18,-1 0-160,1-4 160,-1-8 1,4 1 28,0 0-27,6-5 0,-9-2-30,4-4 1,-4-2-26,0-2 105,-1-3-169,1-5 574,-1 0-801,-5 0-528,4 0 1,-8-2-1225,2-1 798,-3-4 0,-1-4 1245,0-1 0,-5-4 0,-2-2 0</inkml:trace>
  <inkml:trace contextRef="#ctx0" brushRef="#br1" timeOffset="104">17371 10770 7881,'0'-19'0,"0"0"0,0 5 0,1-3 1242,3 6-291,-3 5 771,5 1-939,-6 5-337,-6 5-75,5 6-195,-9 7 0,8 6 174,-6 3-107,0 2-81,2 5 0,1 0 162,5 1-408,0-1 113,0-5 0,0 3-83,0-6 107,10 1 0,-2-4-368,7 0 0,3-6 140,1-1 0,2-9 189,2-3 0,1-3-31,3-1 1,2-2 314,5-6 1,-3-1-110,-1-10 0,-1 2 96,2-3 1,-3-1 15,-5 2 1,-2-4-86,-2-4 1,-2 2-133,-6-5 1,-5-1 110,-2-3 0,-2 0-892,-2-1 494,-6 1 1,-4 1-31,-5 3-733,-5-3 635,-3 8 0,-2-1-96,-6 7 0,2 7-198,-2 9 1,-2 1-219,3 2 532,2 5 1,0 6-93,5 4 0,6 6 152,1 2 1,4 4-445,0 3 0,6 3 695,2-2 0,8 7 0,2 2 0</inkml:trace>
  <inkml:trace contextRef="#ctx0" brushRef="#br1" timeOffset="105">17805 11170 7896,'12'0'2799,"-1"0"-2292,0 0 1,-3 1 29,0 3 0,-6-2-95,2 6 328,2-1-449,-4 5 1,3 3 237,-5 0-85,0 6-1,0-4-753,0 1 256,-5 4 0,2-5 278,-5 6-1208,1 0 750,0 0 1,-1-1 10,4-3 1,-5-3-234,1-4 0,3-1 12,1 0-1612,-2 1 733,5-6 1293,-4-1 0,5 0 0,0 2 0</inkml:trace>
  <inkml:trace contextRef="#ctx0" brushRef="#br1" timeOffset="106">18342 10553 7868,'0'-12'593,"0"6"0,0 0-184,0 2 238,0 3 30,0-4 164,0 5 1,0 5-108,0 2-260,5 3-297,-4 7 1,8 2 54,-5 8 0,0-2 146,-4 5-409,5 1 193,-4 3 1,4 0 161,-5 1-447,0-1 185,5 5 1,-3-7-184,1 2 137,4-2-16,-6-3 0,8-1 81,-5-5-84,5-5 0,-7 2-66,6-5 113,-6 1 0,5-6 58,-4-3-362,-1-2 83,3 0 154,-5-3-1159,0 3-2970,0-5 2314,0-5 987,0-2 851,0-4 0,0 0 0,0-1 0</inkml:trace>
  <inkml:trace contextRef="#ctx0" brushRef="#br1" timeOffset="107">18627 10267 7989,'7'-11'1018,"-2"5"-759,-5-5 1,1 9 316,3-6-238,-3 6 564,4-3-140,-5 5 144,0 0-577,5 0 1,-2 5 115,5 2 175,-6 4-197,8 5-37,-3 2 0,5 5 65,3-1 1,-2 6-23,2 3-251,-2-3-9,4 5 0,-3-4-67,5 5 123,-5 0-42,2 6 1,-5-3-293,1 4 97,-1 1-974,1 4 357,-6 0 480,4-1 1,-9 1-48,3 0-86,-2-6 155,-8 5 0,4-11-14,-6 0 0,1-1 5,-5-6 1,1 0-27,-1-5 56,1 1 46,0-5 0,-1-1-226,1-6 224,-1 0-3,1 1-847,-1-6 1057,1 4 1,3-8-648,1 1-1438,4 4 537,-2-6 1403,5 4 0,0-10 0,0-1 0</inkml:trace>
  <inkml:trace contextRef="#ctx0" brushRef="#br1" timeOffset="108">19632 10484 7859,'-6'0'-935,"-4"-5"720,9 4 1288,-4-9-644,5 9 0,0-6 590,0 3 132,0 3-361,0-4 45,0 5 1,5 0-512,2 0 34,-2 5-125,6-4 0,-5 10 42,5-4 1,5 0-28,-1 0 1,6 1 69,2 3-103,0 1-28,10-6 1,-8 4-152,6-2 36,-1 2-539,5 1 258,-1 1 201,0-6 1,-5 3 36,-2-5 0,1 3-68,-2-3 0,1 4 124,-4-4-187,-5-1 122,-2-3 0,-4 4-89,-1 0 535,1 0-430,-6-4-335,-1 0 203,-5 5-9,-5-4 107,-1 9 0,-7-7-12,-2 4 1,-4 0-10,-8 0 0,-2 4-62,-6-4 86,6 3-29,-4 2 1,4-1-164,-5 1 164,0-1 5,-1 0 1,6 1-240,2-1 229,3 1-3,2-6-659,4 4 160,-4-3 75,9-1 176,-3 4-665,10-9-453,1 4 591,5-5 806,0 5 0,0-3 0,0 3 0</inkml:trace>
  <inkml:trace contextRef="#ctx0" brushRef="#br1" timeOffset="109">20181 10918 7912,'11'0'375,"-3"-1"753,-1-3-143,-4 3 326,2-4-428,-5 5-521,-5 0 1,-1 4-43,-6 0 0,-1 4 276,-2 0-423,-3 2 0,-6 2 54,-2-1 1,-4 0-49,-4 1 0,0 1-64,0 2 1,3-3 238,1 4-329,4-4 41,-7 0 1,11-2 109,-1-2-191,0 2 229,10-4-173,-3 0 49,4 5 50,6-10-417,1 4 115,5-5-7535,0 0 7697,0 5 0,5-4 0,1 4 0</inkml:trace>
  <inkml:trace contextRef="#ctx0" brushRef="#br2" timeOffset="110">17554 8246 8270,'0'-6'1694,"0"0"-242,0 6-988,0-5 73,0 4-73,0-4-330,0 5-61,0 5 1,0-2 46,0 4 1,0 1 0,0 3 1,0 1 118,0-1 0,0 1-122,0-1 1,0 4 106,0 0 0,1 6-63,3-2 0,-3 2 64,3 2 1,-3 0-66,-1 0 0,4 0-138,0 0 1,0-1 92,-4 1 1,0 1-105,0 3 0,0-3-187,0 3 0,0 1 101,0-2 0,0 2-202,0-1 165,0-3 0,0 5 66,0-2 206,5-3-170,-4 4 1,4-9 26,-5 0-6,0 0 1,4-1-11,0-3 50,0-2-32,1-2 1,-4 0 85,3 1-42,-3-6 9,4 4-35,-4-8-24,4 3 295,-5-5-1569,0 0 1,0 0-1</inkml:trace>
  <inkml:trace contextRef="#ctx0" brushRef="#br2" timeOffset="111">20900 10404 7984,'0'-6'-658,"0"1"2259,0 5-616,-5-5-503,4 4-257,-4-4 215,5 5 1005,0 0-1262,0 5 0,0 1 241,0 5-199,0 1-63,0-1 0,0 6 158,0 2-101,0 2-12,0 2-25,0 0-28,0 0 1,0 1 156,0 3-247,0-3 94,0 9 1,0-4 162,0 5-380,0-5 79,0 4 1,0-3 95,0 4 14,0-5-344,0 4 182,0-4 50,0 0 0,0 3 182,0-5-391,0-1 145,0-3 1,0-4 38,0 0 1,0-5-86,0 1 0,0-2 161,0-1-16,0-1-32,0-5 0,0 1 627,0-3-624,5-3 95,-4 4 41,4-5-4916,-5 0 3100,0 5 1656,0-4 0,5 9 0,2-3 0</inkml:trace>
  <inkml:trace contextRef="#ctx0" brushRef="#br1" timeOffset="112">19073 10096 7615,'0'-6'776,"0"1"-41,0 5-225,5 0 347,-4 0-59,4 0 1207,-5 0-1509,0 5-285,0 1 0,0 7 22,0 2 0,4-1-138,0 5 1,0 0 128,-4 4 0,0 3-21,0 1 0,3 5-109,1-2 0,0 2 110,-4-2 0,0 7-169,0-2 1,0 1 148,0-1 1,0-1-97,0 0 0,0 2 72,0 2 0,0-3-149,0 3 0,0 2 81,0-2 1,0 5-1,0-1 1,4-2-108,0 2 1,1-5 124,-1 1 0,-3 1-202,3 0 0,-2-1 116,2-4 0,-3-4-102,3 1 0,-3-5 49,-1 5 1,0-10 18,0 2 0,2-4 51,1 0 0,-1 2 14,2-6 0,-3 0 109,-1-3 1,0-5-87,0 1-127,0-1 113,0 5 1,4-5-320,-1 1 224,1-5-368,-4 2-1471,0-5 1,-5 0-1,-1 0 1</inkml:trace>
  <inkml:trace contextRef="#ctx0" brushRef="#br1" timeOffset="113">13123 10473 7663,'0'-6'695,"0"-5"-224,0 10 120,0-4 23,0 5-181,0-5 13,0 4 171,0-4 260,0 5 0,0 5-705,0 2 56,0 4 57,-6 0-391,5 0 162,-4 1-16,5 4 0,0 2 12,0 5 1,0 0 25,0 0 0,1 3-69,3 1 1,-3 1 70,3-2 0,1 0-37,-1 4 0,4-1 4,-4 2 0,3 2 21,-3-3 0,4 0-75,-5 0 0,5-5 82,-4 2 1,3 1-135,-3-1 0,0-1 111,-4-3 0,0 4-143,0-1 0,0 1 50,0-4 1,0 4 27,0-1 0,-4 2 38,0-1 1,-4-3-28,0 2 1,2 2 151,-2-1 1,5-4-88,0-4 1,1-5 46,2 1 1,0-2-41,0-2 1,0 1-1,0-1 1,0-3 13,0-1 1,0-3 67,0 4-103,5-6 0,-3 5 49,2-4-271,2-1 258,-5 3-225,4-5-1409,-5 0 0,0 0 1</inkml:trace>
  <inkml:trace contextRef="#ctx0" brushRef="#br1" timeOffset="114">21186 10107 7996,'0'-6'-1447,"0"1"2293,0 0-170,-5 4-15,3-4 3,-8 5 62,9 0-270,-9 0 282,9 0-482,-5 0 1,5 0 438,-3 0-159,3 0-140,-4 0 1,6 0-133,3 0 0,-3 5 72,3 2 0,3 3 33,0 2 0,3 4-141,2 3 0,-1 3 162,1 1 1,4 1-81,3 3 1,-1-2-29,1 5 0,0 1-54,4 3 0,-2 0-85,-2 1 1,2 3-24,-6 0 0,4 1-105,-4-1 1,0-1 89,-3 5 1,-6 1-391,-2 7 50,-3-4 1,-1 7 153,0-4 1,-5-2 29,-2 2-183,-4-2 131,0-1 0,-4-4-33,0 0-228,-1-5 195,0 2 0,-1-5-279,-2 0 113,3-4 247,-1-2 0,3-7-32,-5-2 0,5 2-110,-1-6 341,2 5-105,2-7 0,0 3-182,-1-4 244,1-6 141,-1 4 0,5-7-322,-1 4 1,6-3-93,-2 4-658,-3-6 234,6 3-1393,-4-5 858,5 0-200,-5 0 1364,4 0 0,-9 0 0,3 0 0</inkml:trace>
  <inkml:trace contextRef="#ctx0" brushRef="#br1" timeOffset="115">10793 12814 7899,'-7'0'-934,"1"-1"1700,2-3 128,3 3-191,-4-4-19,0 5-251,4 0-7,-5 0-102,6 0-278,6 0 1,-4 0 20,6 0 1,3 0 99,4 0 0,6 0-127,-2 0 0,7 0 70,5 0 0,2 0-135,1 0 1,2-4 80,2 0 0,-3-5-39,3 2 1,-2 0 31,-2 0 1,-1 3-132,-3-4 0,-3 6 30,-8-2 0,1 3-177,-4 1 0,-1-4-943,-4 0 552,-4 0-1144,-2 4 1221,-5 5 1,-5-2 542,-3 4 0,-7 1 0,-3 4 0</inkml:trace>
  <inkml:trace contextRef="#ctx0" brushRef="#br1" timeOffset="116">10770 13008 7899,'5'7'604,"5"-2"-314,5-5 1,1 0 353,-5 0 0,5 0-214,4 0 1,1 0 235,2 0 0,5 0-215,2 0 0,3 0-30,2 0 1,-2 0-77,-3 0 0,3 0 52,-3 0 1,0 0-249,0 0 1,-3-4 93,3 0 1,-4 0-319,0 4 1,-5-3 116,-2-1 0,-2-4-967,2 4 0,-6 1-1253,-5 3-699,-1-6 2877,0 5 0,-2-4 0,-5 5 0</inkml:trace>
  <inkml:trace contextRef="#ctx0" brushRef="#br1" timeOffset="117">12095 12586 7814,'-7'-5'1012,"2"3"-556,5-3 359,0 5 0,0 5-551,0 3 1,0 7 18,0 4 1,0 8 103,0 3 1,0 3-244,0 2 0,4 3 81,0 0 0,0 5-147,-4-1 0,0-2 102,0 2 1,4-1-302,-1 1 1,5 1 21,-4-5 0,5-4-59,-2-3 1,2-6 42,-1 2 0,2-7-229,-3-1-40,-1-5 1,0 3-34,-2-6-972,-3-5 598,4-1-353,-5-5 575,-5 0 0,2-1 569,-4-3 0,-1-2 0,-3-5 0</inkml:trace>
  <inkml:trace contextRef="#ctx0" brushRef="#br1" timeOffset="118">11935 12609 7836,'0'-23'6,"5"5"0,-1 0-1,7 3 0,-2 2-2,6-2 0,2 2-2,-2 2 1,5 0-2,-1-1 0,2 5 452,-2-1 1,2 5 632,-2 0 1,7 1-610,0 2 1,1 0-336,-4 0 1,0 0-2,-1 0 0,5 4 0,0 0 0,-1 5-241,-3-2 0,0 4 81,0 0 0,-2 4-138,-1 0 1,-4 2 68,-5-2 0,-4 3-66,-3 5 0,-3 0 31,-1-1 0,-6 1 29,-6 0 1,-4 0 41,-7 0 1,-6 0 2,-6 0 1,1-1 1,-4 1 0,-1-1 2,1-3 0,-1 1-30,5-5 1,5-3 38,2-5 1,5-4-690,3 1 186,2-3-297,11-1 1,2 0 836,8 0 0,12-10 0,8-3 0</inkml:trace>
  <inkml:trace contextRef="#ctx0" brushRef="#br1" timeOffset="119">13065 12175 7872,'0'-8'0,"0"0"185,0 6 281,0-8-59,0 8 0,2-3-85,2 5 0,-3 2 47,3 1 1,-3 0-31,-1 5 1,-5-1 40,-3 5 0,-2 4-31,-1 3 0,-1 3-135,1 1 0,-6 5-16,-2 2 0,1 4 29,-1 4 0,0 4-142,-3 8 0,-1-2-166,0 5 0,4 0 108,0 5 0,5 2-394,-1 1 0,2 0 366,2-4 1,4-5-49,3-2 0,3-3-33,1-1 0,0-6 38,0-2 0,5-2 84,3-2 1,2-5-55,1-2 0,2-4 274,2-4 0,-2 1-185,2-5 1,-2 1 489,-2-5 1,2 0-437,2 1 1,-6-1 153,3 1 1,-4-5-137,4 1 1,-5-6-281,1 2 242,-5 3-541,7-6-664,-9 4-911,4-5 1076,-5 0 1,0-5 0,0-2 0</inkml:trace>
  <inkml:trace contextRef="#ctx0" brushRef="#br1" timeOffset="120">13168 12860 8592,'12'0'844,"-5"0"-447,1 0 1,0 0-85,3 0 1,0 0 83,1 0 1,0 0-101,4 0 0,-2 0 18,5 0 1,0 0-108,4 0 0,-1 0-91,1 0 1,0-4 51,0 0 1,0-3-306,0 3 0,-4-4-187,0 4 0,-5-3-476,1 3 0,-6 0-731,-2 4 788,-4-5 742,7 4 0,-9-4 0,4 5 0</inkml:trace>
  <inkml:trace contextRef="#ctx0" brushRef="#br1" timeOffset="121">13911 12506 7841,'0'-12'188,"0"5"276,0-1 174,0 6 308,0-8 4,0 8-264,0-3-574,0 5 0,0 7 112,0 4 0,0 5 105,0 7 0,0 1-119,0 3 1,0 6-93,0 5 1,-2 5-79,-1-1 0,1 3 95,-2 0 0,3 5-166,1-1 0,1 1 50,3-5 0,-2-4-82,1-3 1,2-4 90,-1-3 1,1-5 27,-1-7 1,-1 2 35,4-6 0,-4-4 112,1-3-430,2 0 122,-5-2-1336,4-1 714,-5-5-2191,0 0 2917,0-5 0,5-1 0,2-6 0</inkml:trace>
  <inkml:trace contextRef="#ctx0" brushRef="#br1" timeOffset="122">14927 12540 7811,'0'-8'-447,"0"1"968,0 4 1,0-3 27,0 2 1,1 3 174,3-3 100,-3 3-467,4 1 0,-6 0-166,-3 0 1,-2 5 17,-5 3 0,-5 2-104,1 1 0,-5 6 17,1 2 0,-7-2-42,0 2 0,-1-1-113,4 1 0,4 2 21,0-6 0,5 4-108,-1-4 0,2 0 123,2-3 1,3-1-77,1 1 0,4-1 3,-1 0 81,3 1 0,2-2 51,3-2 0,3 0 83,4-4 0,5 0-1,3-4 0,3 4-94,1 0 0,4-1-31,-1-3 0,5 0 70,-5 0 0,1 0-220,-4 0 1,-4 0-228,0 0 0,-5 0-985,1 0-1008,-7 0 1703,2 0 0,-10 0 648,0 0 0,-5 0 0,-7 0 0</inkml:trace>
  <inkml:trace contextRef="#ctx0" brushRef="#br1" timeOffset="123">14596 12986 7822,'0'6'-144,"5"4"0,1-9 990,6 3 1,-1-3-269,1-1 1,3 4 156,0 0 0,5 0-142,-1-4 0,-1 0-205,1 0 1,0 4-321,4-1 0,0 1 102,0-4 1,-4 0 38,0 0 0,-5 0 104,1 0-313,-2 5 0,3-3 0,2 3 0</inkml:trace>
  <inkml:trace contextRef="#ctx0" brushRef="#br1" timeOffset="124">15475 12494 7840,'0'-11'999,"-5"5"-324,4 1-438,-4 0 0,5 5 165,0 0 0,0 10-128,0 9 1,0 4 92,0 3 0,0 1-157,0 7 1,4-1-115,-1 9 1,5-4 101,-4 4 1,1-5-354,-1 1 1,-2-3-109,6 0 0,-6-1 214,2 0 1,1-5-429,-1-2 0,0-4 213,-4-4 0,1-3-450,3-4 0,-3-5-168,3 1 882,-3-6 0,-1 9 0,0-5 0</inkml:trace>
  <inkml:trace contextRef="#ctx0" brushRef="#br1" timeOffset="125">15464 12643 7840,'0'-17'0,"0"1"0,0-3 0,1 2 1144,3 6-335,-3 0-108,9-1 1,-7 6-213,4 2 1,1 8-101,4 3 0,-1 9-173,0 3 0,6 2 21,2 2 0,-1 5-142,1 2 1,0 3 114,4 2 1,1-5-242,2 1 0,0-2 62,4 1 0,-4 2-216,0-5 0,2-2 109,-1-6 1,-1 1 49,-3-4 0,-4-1 138,0-4 0,-5 1-61,2-1 1,-4-3 127,0-1 1,-5-4 68,1 1 138,-6-3-263,9-1 1,-10-5 227,3-3 1,-3-2-84,-1-1 1,-1-6-118,-3-2 0,3-4-177,-3-3 1,-1-5 122,1-7 1,0-4-293,4-7 1,0 2 96,0-3 1,0 7-7,0 1 1,0 2-19,0-2 1,-1 1-226,-3 3 1,3 4-249,-3 0 1,1 1 261,0 6 0,1 4-322,-2 4 0,2 5-260,-2-1-635,3 2 1072,-4 7 1,6 2-416,3 8 0,-2 7 893,6 8 0,0 3 0,3 1 0</inkml:trace>
  <inkml:trace contextRef="#ctx0" brushRef="#br1" timeOffset="126">16275 12677 7847,'5'-11'292,"-4"3"-195,3 1 1541,2 4-792,-5-7-371,5 9 322,-6-5-61,0 6-444,0 6-134,-6 0 1,0 7-130,-5 2 1,-1 3 129,1 4 1,3 3-210,1 1 0,0-2 117,0 3 1,2 1-297,5-1 0,1-1 80,3-3 0,2-4-252,5 0 1,2-5 147,2 1 1,3-2 119,5-2 1,0-4 264,0-3 1,0-3-97,-1-1 1,1-1 254,0-3 1,0-3-132,0-4 1,-4-2 263,0-2 1,-7 2-134,0-2 0,-2-3-51,-6-1 0,0-2-234,-4-2 0,-2 0-287,-1 0 0,-4-3-66,-4-1 0,-6-1 183,-2 1 0,-4 5-774,-3-1 0,0 6 380,-4 10 0,1 1-1403,-2 6 1961,3 0 0,6 0 0,-1 0 0</inkml:trace>
  <inkml:trace contextRef="#ctx0" brushRef="#br1" timeOffset="127">16754 12609 8990,'-6'5'1463,"1"1"-1083,5 11-108,0 0 1,0 2-34,0 0 1,0 4-1,0 4 1,4 1 143,0-2-335,-1-1 31,2 2 0,-2-4-211,5 0 132,-6-5 1,7 2-288,-5-5 0,1 1 203,-1-5 1,-3-3-232,3-1 84,-3-4 645,-1 2 58,0-5-275,0-5 0,0-1 134,0-6 1,0-3-55,0 0 1,0-6-73,0 2 0,0-2-229,0-2 0,1-1 76,3-3 0,3-2-229,4-5 1,2 1 77,2 2 0,3 0-142,4 4 0,3 0-116,1 4 1,-2 6-189,3 1 1,-4 5-331,-4 3 1,1-1 348,-5 6 0,1 4-1060,-5 7 1586,-5 2 0,-1 6 0,-5 2 0</inkml:trace>
  <inkml:trace contextRef="#ctx0" brushRef="#br1" timeOffset="128">17234 12700 7819,'0'-11'65,"0"-1"0,4 1-65,0-1 933,5 6-567,-8-4 1,5 9 197,-2-3 407,-3 2-156,4 2-349,-5 0 0,4 6-368,0 1-23,0 8 0,-4 3-10,0 5 0,0 0 96,0 0 0,0-4-236,0 0 1,0 0 53,0 4 0,0-4-674,0 0 284,5-5 91,-4 2 296,9-4 0,-7-6 59,4-2 27,-4-3 0,3-1-113,-2 0 232,-3-5 0,6-1-91,-3-6 1,-2 1 100,6-1 1,-5 1-55,5-1 0,-4 0-63,4-3 0,-2 1-66,1-5 1,4 5 0,-4-2 0,2 4-81,-1 0 159,2 1-349,-4-1 161,1 6-111,3 1 0,-5 6 42,2 3 1,4-1-4,-4 4 0,0 0 14,0 0 1,1 3 9,3-2 0,-3-2-24,-1 2 1,1-4 67,3 3 1,1-4 16,-1 1 1,1-3-18,-1-1 1,1 0 262,-1 0-195,0 0 0,1-1 166,-1-3 1,-1 1 59,-2-4 1,2 0 54,-2 0 0,1-3 12,-2 2 0,3-1-64,-2 1 0,-2-2-40,2 3 0,-4 0 86,3 0 163,-4 4-126,7-7-369,-9 9 0,4-3-76,-5 8 1,0 3-80,0 9 0,0-2-295,0 5 1,0-4 258,0 4 0,0-1-531,0 1 0,0 2 319,0-2 1,0-1-128,0 1 1,4-5 623,0 1 0,5 3 0,-3 0 0</inkml:trace>
  <inkml:trace contextRef="#ctx0" brushRef="#br1" timeOffset="129">18079 12803 7819,'5'-18'95,"-3"-4"0,6 5 114,-4-6 1,4 0 58,-4 0 471,5 5-417,-8-3 1,4 8 189,-5-2 95,0 2 58,0 2-403,0-1 0,-5 6-50,-3 2 0,-2 3-222,-1 1 26,-6 0 0,3 5-130,-5 3 0,4 3 170,-4 4 0,5 3-327,-1 5 0,2 0 93,2 0 0,0-2-227,4-2 0,2 3 159,5-3 0,0-1-80,0 1 0,5-5 8,2 1 0,4-4-116,0-3 1,0 1 387,1-5 0,-1-1-100,1-3 0,-1-1 302,1-3 1,2 2-131,-3-6 0,3 0 409,-7-3 1,4 3-196,0 1 0,-3-1 217,-1-3 0,-3 1 205,4 2 1,-6-2-288,3 4 74,-5-1-553,0 2 123,0 15 1,0-1-68,0 10 0,0-4 9,0 4 0,0-3-80,0 3 1,0-2-35,0 2 0,4-1-6,0-3 0,5-2-311,-2 2 1,0-3-90,0-5-44,1 4 1,3-10-227,1 3-507,-1-3 1336,1-1 0,-1-10 0,1-3 0</inkml:trace>
  <inkml:trace contextRef="#ctx0" brushRef="#br1" timeOffset="130">18445 12335 7825,'-4'-30'419,"0"4"-260,0 2 1,6 6-49,1 3 808,-1 2-193,8 1 502,-9 6-155,4 1-594,-5 5-419,0 10 1,1 4 224,3 13 0,-3 2-47,3 5 1,-2 2-157,-2 2 0,0 2 86,0 6 1,0-1-285,0-4 1,3 4 93,1-3 1,0 2-265,-4 2 0,0-6 138,0-1 0,0-4-28,0-1 0,0-4 249,0-4 1,0-3-89,0-4 0,0-2 107,0-6 1,1 0-64,3 1-159,-3-6-558,4-1-898,-5-5 1472,0 0 0,5-5 1,2-1-1</inkml:trace>
  <inkml:trace contextRef="#ctx0" brushRef="#br1" timeOffset="131">18993 12140 7792,'0'-11'0,"0"5"-111,0-5 183,0 5 259,0-5 104,0-1 413,0 6-219,0 1-241,0 5-227,0 5 0,0 8 308,0 9-55,0 1-256,-5 15 1,-2-5 61,-4 13-1070,0-3 1061,-1 8-196,1-5-113,-1-1 1,1 1 414,0 0-489,4-1 167,2 1 1,1-4 156,0 0-424,1 0 227,3-2 1,0 3-25,0-4 16,0-1 87,0-4 0,5-4 217,2 1-215,-2-6 1,6 3-30,-4-5 0,3-4 48,2 0 0,-1-5-423,1 1 104,-1-7 1247,0 2-2079,1-4 605,-6 1-1310,4-2 468,-8-5 609,3 0 724,-5 0 0,0 0 0</inkml:trace>
  <inkml:trace contextRef="#ctx0" brushRef="#br1" timeOffset="132">19221 12540 7790,'7'-18'1,"-2"2"0,-5 4 443,0 1 104,5 0 289,-4 4-169,4 2-388,-5 0 0,0 5-47,0 0 1,-1 6 107,-3 10-394,-2 7 111,-6 1 1,1 9-69,-1-3 64,1-2 25,0 5 0,4-4-295,3 5 135,3-4 104,1-2-542,0-6 357,10 1 0,-1-4 47,10 0 1,0-9-19,4 2 0,1-8 106,3-1 1,-2-1-9,6-2 1,-5-5 404,5-3-226,-6-7 0,3 1 45,-5-5 1,-4 4 168,0-4 1,-6 1-24,-2-1 0,-1-7-76,-6 4 1,0-4-377,-4 3 112,0-5 1,-1-1 13,-3-5 0,-2 3-156,-6 1 1,-4 5-281,-3-2 40,-3 3 1,-2 6 21,-3 3-564,3 2 560,-4 7 1,5 1-462,1 5 489,4 5 1,-3 5-119,6 5-306,5 6 408,0-4 0,9 7 357,-3 3 0,-2-3 0,-1 4 0</inkml:trace>
  <inkml:trace contextRef="#ctx0" brushRef="#br1" timeOffset="133">19564 12883 7787,'6'0'0,"4"4"1034,-2-1-621,-3 6 0,4-2 205,-5 4 197,0 0-445,-4 1 0,0 3-9,0 0 1,0 6-115,0-2 1,0 2 66,0 2-160,0 0 0,-4 0-48,0 0 0,-4-1-122,5 1 0,-5-5-1024,4-3 866,-5 3 0,8-5-1617,-3 2 750,3-7-1161,1 2 1146,0-9 1056,0 4 0,5-10 0,1-1 0</inkml:trace>
  <inkml:trace contextRef="#ctx0" brushRef="#br1" timeOffset="134">19975 12357 8005,'0'-22'252,"0"4"0,1 1-66,3 6 14,-3-1 260,10 6 623,-10 1-668,4 5 0,-1 6 32,0 6 1,-1 4-135,-3 7 0,0 5 83,0 2 0,0 3-300,0 2 62,0 4 0,0-2-247,0 5 0,0-5 146,0 1 0,0-2-36,0 2 0,0-6-38,0 2-2,0-7-497,0 1 332,0-5 1,0-5-43,0-3-524,0-2 441,0-7 0,2 3-1288,1-5 785,-1-1 46,3-3 766,-5 0 0,5-5 0,1-1 0</inkml:trace>
  <inkml:trace contextRef="#ctx0" brushRef="#br1" timeOffset="135">20146 12118 8227,'7'-19'438,"-3"-1"-438,2 7 33,0-4-30,6 6 1,-2 3 744,-3 0 179,-1 6 0,-5-3-528,3 5 1,-2 1-131,6 3 1,-4 3 420,3 9-390,-4 1 0,7 8 148,-3 1 1,4 0-160,0 4 0,0-1-219,1 2 1,-1 2 111,1-3 1,3 3-207,0 1 45,0 6 1,-3-5 84,-1 3 1,1-1-71,-1 1 1,-3-5-606,-1 5 410,-4-5 1,3 3-78,-2-6 1,-3-3-88,3 3 0,-3-4-134,-1 0 1,-3-2 146,-1-1 0,-5-1-688,1-3 0,-2 2 394,-1-1 0,-5-4 604,1-1 0,-5-2 0,2-2 0</inkml:trace>
  <inkml:trace contextRef="#ctx0" brushRef="#br1" timeOffset="136">21140 12380 7805,'8'-4'-211,"-1"1"105,-4-6 1,3 6 1457,-2-4-872,-3 4 0,6-2 379,-4 5-443,-1 0-132,3 0 1,-7 0-40,-1 0 0,-1 5 91,-8 3 83,4 7-158,-9-2 1,1 7 49,-4-5-193,-1 5-32,-2-2 0,-4 1-207,1 0 110,-6 0 71,8-1 0,-4 0-287,5-3 121,0-2 33,6 3 1,0-4-184,6-1 85,4 0-29,2 1-27,5-6 44,0-1 173,5 0-25,2-3 1,9 3 311,3-5-138,3 0-68,1 5 0,3-4 65,1 3-127,5-3 10,-3-1 0,0 0 15,-2 0 1,-3 4 69,-1 0-402,-1 0 199,-4-4 1,-1 0 45,-6 0-1188,-5 0 346,5 0-1213,-10 0 1047,4 5 613,-10-4 0,-7 5 448,-7-2 0,-2 2 0,-2 6 0</inkml:trace>
  <inkml:trace contextRef="#ctx0" brushRef="#br1" timeOffset="137">20832 12860 7807,'5'6'665,"-3"-1"-417,6-5 1,3 0 82,5 0 1,0 0 31,-1 0 825,-2 0-727,14 5 1,-12-3 559,8 1-521,2 4-94,-1-6-539,-1 4 160,4 0 1,-12-3 198,8 1-1618,-8-1 1074,7-2 0,-10 0 229,3 0-2479,-2 0 1133,4 0 1435,-5 0 0,5 0 0,-6 0 0</inkml:trace>
  <inkml:trace contextRef="#ctx0" brushRef="#br1" timeOffset="138">21711 12323 7813,'0'-18'295,"5"-3"-140,-4 8 1,8-3-34,-5 4 216,5 6 0,-8-4 487,4 8-308,0-3 150,-3 5-236,3 0 1,-5 5-85,0 3 0,0 7 99,0 4 0,-2 3-12,-1 1-73,1 5-129,-3-4 1,4 9 19,-3-3 1,3-1 89,-3 2-482,3-1 146,1-1 1,0 3 99,0-5 0,0 3-399,0-3 181,0 5 138,0-8-394,5 4 276,-4-5 0,9-2-263,-2-2 209,-3 3 50,5-10 1,-7 4-373,4-9 205,-4 3-324,2-8-57,-5 8 284,5-9-1765,-4 4 1043,4-5 1082,-5 0 0,-5 0 0,-1 0 0</inkml:trace>
  <inkml:trace contextRef="#ctx0" brushRef="#br1" timeOffset="139">22134 11798 7812,'-7'-7'-182,"-3"-3"173,9 9 163,-9-9 1,8 7 278,-1-4 244,-4 4-289,6-2 7,-9 0 52,9 4 114,-4-4-170,5 5 316,0 0-378,5 0 68,1 0-118,5 0 1,1 0-19,-1 0 0,1 3-1,-1 1 1,0 6 285,1 2-332,-1-1 1,1 11 90,-1-4 37,1 4-129,-1 1 8,0 5 1,2-2 93,2 4 1,-2-1 5,2 2-317,3 7 183,-5-13 0,4 14-206,-1-4 63,-4-1 27,10 5 0,-9-3 15,2 2-757,-2-3 699,-2 5-447,0-1 323,-4-3 0,2 7-20,-6-5 0,5 5-134,-4-1 0,0-1 154,-4 0 234,0 1-81,0-1 1,0-1-88,0-1 302,0-4-127,0-1 1,-2-1-19,-1-2-83,-4-3 1,-4 3-62,-1-4 72,1 0 1,-2-4 67,-2-1-210,2-4 54,-3 4 1,1-10 85,-1 4-166,1-4 390,4 0 0,-1-1-285,1 1 150,0-6-155,4-1-15,-3 0 21,9-4-112,-9 4-235,8-5 341,-3 0-2535,5 0 834,-5 0 491,4 0-298,-4 0 1,6 0 228,3 0 1292,-3 0 0,9-5 0,-3-1 0</inkml:trace>
  <inkml:trace contextRef="#ctx0" brushRef="#br1" timeOffset="140">10850 14676 7674,'0'-12'0,"0"1"0,4 3 347,-1 1 1,3-1-25,-3-3 0,0 1 45,4 2 1,0-2-88,0 2 0,5-2-59,-1-1 0,-2-1-17,6 1 0,-4-1 24,4 1 0,-3 1-132,0 2 1,-1-1 96,1 5 0,-2-1-117,-3 2 1,4 1 76,-4-1-165,3 1 0,2 2 51,-1 0 0,-3 0-191,-1 0 159,1 0 0,4 2-64,-1 1 0,0 0 89,1 4 1,-1 1 3,1 3 1,-1 1-47,0-1 0,1 2-14,-1 2 1,1-1-8,-1 5 1,2-4 0,2 5 0,-1-5-122,5 4 1,-4-5 108,4 1 1,-1-2-22,1-2 1,1-3 44,-4-1 0,4-4-26,-1 1 1,-1-3 184,1-1 1,-5-1-11,1-3 1,-2 1 102,-2-4 1,0 0-114,1 0 1,-4-3 64,-1 2 1,-4-3-105,0-5 1,-1 4 5,-2-4 0,0 0-124,0 1 1,-2-2 79,-1 2 0,0 2-296,-4-2 0,4 6-268,-1 2-222,-2 4-307,5-2 175,-10 5 1,10 1 209,-3 3 1,3 6-792,1 5 1455,0 6 0,-5 2 0,-1 6 0</inkml:trace>
  <inkml:trace contextRef="#ctx0" brushRef="#br1" timeOffset="141">11021 15053 7646,'-5'-7'303,"4"-3"0,-6 5 460,4-2 113,1-4-275,-8 5-260,9-5 1,-4 3-190,5 0 0,0 5 152,0-5-220,0 5 162,0-7-135,0 4 1,0-2-15,0 1 1,1 3-26,3-4 1,1 4-19,3-3 1,6 3-56,-3-4 1,3 5 58,-3-5 0,5 4-96,-1-3 0,4 4-18,-4-1 0,4 3 70,-4 1 0,1 0-125,-5 0 1,4 1 3,0 3 0,-1 2-58,-6 6 1,5-1 63,-6 1 1,6-1 19,-5 0 1,2 1-28,1-1 1,1 1-4,-1-1 1,0 1 81,1-1 0,-1-3-52,1-1 0,-1 0 138,1 0 0,-1 2 5,0-5 1,2 4 73,2-5 1,-2 1-57,2-4 0,-1 0 77,1 0 1,-2 0 1,2 0 0,-2-4 134,-2 1 1,1-6-50,-1 1 1,1-1-42,-1 2 0,-3-4-277,-1 4 0,-4 0-257,1 0 0,-3 3-349,-1-4 1,-1 6-25,-3-2 0,-2 3-1883,-6 1 1733,1 0 854,4 0 0,-3 5 0,4 1 0</inkml:trace>
  <inkml:trace contextRef="#ctx0" brushRef="#br1" timeOffset="142">12426 14425 7691,'-5'-7'810,"-2"-3"0,-3 8-452,3-6 0,-3 5 122,2 0 0,-2 1-205,-2 2 1,1 2-43,0 1 0,-5 5-70,1 7 1,0 0-103,3 8 1,1-2-90,0 5 1,0 2 93,4-1 1,0 5-75,4-2 0,1-1-110,-1 2 1,1-5-133,2 5 0,5-6 44,3 2 0,2-4-128,2-4 0,3 1 46,0-5 0,4 4 69,-4-4 0,6-3 166,-2-5 0,6-3-74,2 4 0,1-6 235,-2 2 1,-2-6-21,3-2 0,1-5-12,-1 1 1,-1-2 50,-3-1 0,0-4 130,0-1 1,0-4 96,-1 1 1,1-4-132,0-3 1,-5 0 180,-3-4 0,0-5-112,-3-3 1,0-4-185,-8 4 1,4-5 34,-4 1 1,-1 3-105,-3 1 0,-6 0 17,-5 4 1,-6 3-218,-6 12 1,-3 3 86,-1 4 0,-8 6-104,0 2 1,-2 4 46,3 4 1,4 4-165,-1 7 1,6 6-253,-2 6 0,4 0-90,4-5 0,0 5-503,8 0 1,-3-1 1139,6-3 0,-2 0 0,-1 0 0</inkml:trace>
  <inkml:trace contextRef="#ctx0" brushRef="#br1" timeOffset="143">13225 14893 10289,'-6'0'1337,"-4"0"-817,4 0-48,-1 0-173,-3 0-218,9 0 0,-4 1 87,5 3-20,0-3 1,0 5-259,0-2 44,0-2 0,1 3-121,3-5 65,-3 0 41,9 0 0,-7 0 140,4 0 1,-3 0 72,4 0-43,-6 0-12,3 0-326,0-5-490,-3 3-650,3-8-62,-5 9-716,0-4 2167,0 5 0,0-5 0,0-2 0</inkml:trace>
  <inkml:trace contextRef="#ctx0" brushRef="#br1" timeOffset="144">14036 14185 7691,'0'-12'3,"0"1"1,2 1 338,1 2-86,-1-2 0,3 7 96,-5-4 1,0 3 346,0-4-399,-5 6 0,-2-3-47,-4 5 0,-4 0-96,-1 0 1,-4 0 11,1 0 0,-3 5 13,0 2 1,-5 9-13,0 3 1,-1 4-10,2 3 1,2 0-117,-3 4 1,3 1-132,1 3 0,1-4 87,3 1 0,0 2-167,8 1 0,-3 7 66,6-7-872,3 3 839,0-3 1,5-4-65,0 1 0,0-5-39,0 5 0,5-6 89,3 2 0,6-3 33,1-1 0,4-4-50,-4 0 0,4-5 26,-3 1 0,4-2 391,-1-2 0,3-4-341,0-4 312,1-1-163,0-2 1,0 0 48,0 0 0,0-2 168,-1-1 0,0-4-140,-3-4 0,-1 3 84,-3 1 1,-6-1 45,2-3 0,-7-5 11,0 1 1,1-1-120,-1 0 1,-2-1-64,-5-6 0,-4 1-92,-4 3 1,-2-1 54,-2 5 0,-3-3-150,-5 6 0,-5-2 36,-2 7 0,-3 2-225,-1 1 0,1 4-43,2 4 1,-1-2 112,6 6 0,0 0-604,7 3 1,3 0 325,5 1 0,4-1 487,3 1 0,3 4 0,1 2 0</inkml:trace>
  <inkml:trace contextRef="#ctx0" brushRef="#br1" timeOffset="145">14596 14196 7691,'-1'-10'-325,"-3"2"203,3-2 1,-6 5 307,3-2 0,2-2 422,-6 5 0,4-4-198,-3 4 1,3 1-43,-4 3 0,1-4-39,-5 0 1,1 0-81,-1 4 1,-3 5-37,0 3 1,-5 2-35,1 1 1,-2 6-1,2 2 0,-1 4-71,5 3 0,1-1-120,6 1 1,3-2-73,5-1 1,0-1-239,0-3 0,7 1-179,4-5 0,5-1 239,7-6 1,5 1-6,3-5 0,2-1 56,1-3 1,-1-1 91,-3-3 0,2 2 74,-5-6 0,-1-1 232,-3-6 0,-5 2-8,-3-2 1,-2 1 231,-2-1 0,-4 1-50,-4-5 1,-1 0-114,-2-4 1,-5 0-310,-3 0 1,-6 4-125,-1 0 1,-5 2-187,1-2 0,-3 2 134,-1 6 1,0 4-48,0 3 0,1 3-115,-1 1 1,0 5-272,0 3 0,4 6 21,0 1 1,4 5 648,-4-1 0,5 3 0,-8 1 0,4 0 0</inkml:trace>
  <inkml:trace contextRef="#ctx0" brushRef="#br1" timeOffset="146">14379 14527 9742,'-6'5'863,"2"3"1,-1 2-628,1 2 1,-4 0-197,4 4 0,-3-3 87,3 7 0,0-3-194,4 2 0,0 3-53,0-3 1,0 2-74,0 2 0,4 0 64,0 0 0,5-4 0,-2 0 1,5-4-104,3 4-7,-2-5 204,8 3 1,-3-10 51,5 1 1,1-5-5,3 0 1,-2-1 117,5-2 0,0-2-145,0-1 268,3-4-113,-9-4 1,4-1-40,-5 1 1,-2-4 133,-1 0 1,-4-5 210,-5 5 1,-4-5-143,-3 1 0,-4-8-199,-4-3 1,-3 1-90,-4-2 0,-7 6-262,-5-2 1,-5 3 36,-6 1 0,-5 5-184,-3 3 1,-2 8 19,-2 3 1,5 2-159,3 2 1,8 7-11,3 4 0,8 1 147,4 3 0,2 1-1070,2 0 1463,4 4 0,2-7 0,5 3 0</inkml:trace>
  <inkml:trace contextRef="#ctx0" brushRef="#br1" timeOffset="147">15030 14367 7682,'-6'-16'0,"0"3"0,6-2-229,0-3 115,0 6 0,0-5 362,0 6 1,-3-1 390,-1 1 0,0-1-216,4 1 1,0 3-127,0 1 0,0-1 27,0-3 0,0 3-72,0 0 1,0 1-13,0-5 0,4 5 1,0-1 1,5 2 69,-2-2 1,5-1-87,3 6 1,-1-3 12,5 3 1,-4 1-127,4-1 1,0 1 9,4 2 1,0 2-97,0 1 0,-6 0 68,-1 5 0,0-1-100,-1 5 1,1-1 9,-5 0 1,-3 1-164,-1-1 1,-4 6 17,1 2 0,-4-1-108,-4 1 0,-6 0-133,-6 4 1,-4-4 158,1 0 1,-3-5-45,0 1 0,-1-3 102,0 0 1,4-1 42,0 1 0,5-5-71,-1 1 248,2-6 1,5 4 11,1-6 266,4 0 112,-2 0-293,15 0 1,-2 0 34,7 0 1,-1 3 33,1 1 0,-1 1-98,5-1 0,-1-1-40,1 4 1,3 1 1,-3 3 1,2 4 21,2 1 0,0 0-2,0-1 0,-4-1-133,0 5 1,-1-3 62,1 3 1,-3 0-284,-4 4 0,-1-2 85,0-2 0,-3 3-9,0-3 0,-6-1 97,2 1 1,-3-4 19,-1 4 0,-5-4 30,-2 4 1,-5-5 149,-3 1 1,-4-2 40,-8-2 1,-2 0-61,-5-4 1,0 2 176,-1-5 0,0 0-18,-3-4 0,7 0-69,1 0 0,4 0-121,4 0 1,4 0-128,3 0 1,3-2-231,5-1-212,-4-4 1,11-5 493,0-4 0,11 4 0,6-5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3:13:28.731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17097 14013 7884,'1'-7'-70,"2"-1"366,1-1 1,1 0 395,-1 2-453,-3 2 0,4 3 293,-5-1-98,0 1-1,0-3-319,0 5 0,-5 5 105,-3 3 0,2 2-124,-2 2 0,1 0 91,-5 3 1,-3 1-179,0 7 1,0-2-44,3 10 1,-3 3-6,0 4 1,-2 5-40,2-1 1,2 2 56,-2 2 0,4-4-51,3 0 0,3 0 6,5 3 1,0-3-24,0 0 0,0-5 83,0 1 1,1-3 66,3 0 1,2-2-15,6-3 0,-1-1 12,1-2 1,0-4 100,3 0 0,-2-2-120,2-5 1,-1 3 31,2-4 0,-4 0 103,4-4 1,-4 1-95,0-1 0,-2 1-6,-3-1 0,4-3-125,-4-1 0,-1 0 1,2 0-262,-5 3 32,7-8-280,-9 8-581,4-9 429,-5 4 284,0-5 0,0-5 0,0-1 0</inkml:trace>
  <inkml:trace contextRef="#ctx0" brushRef="#br0" timeOffset="1">17417 14390 7972,'-5'-11'217,"3"-1"489,-3 1-401,5 0 0,0 3 303,0 0 82,0 6-431,0-3 1,0 6-202,0 3 1,0 6 71,0 5 0,4 7 70,0 1 0,1 2-49,-1 9 1,1-6-214,3 6 0,2-2-117,-3 2 0,0 1 140,0-1 1,0-4-76,0 1 0,3-6 103,-2 2 1,-2-8 46,2-4 1,-2-2 5,2-2 363,-3-4-93,0 3-188,-4-9 1,4-1 92,-5-8 1,2 1-100,2-5 1,-3 2-201,3-9 0,1 4 73,-2-4 0,6 0-242,-1-4 0,-2 0 51,2 0 1,-4 2-72,3 2 0,0 2 138,0 6 0,0-1 48,-4 1 0,0 5 19,5 2 0,-5 3-45,5 1 1,-2 5 153,2 2 0,2 7-59,-2 1 0,3 6 122,4-2 0,-1-1-16,5 1 0,-3-4 55,3 4 1,-5-5-70,1 1 1,1-4 122,0-3 0,-1 1-16,-4-5 1,1 0-56,-1-4 0,-3 0 222,-1 0 0,-3-2-59,4-1 1,-6 0 27,2-5 1,-3-1-23,-1-6 0,4 3-296,0-4 0,0-1 10,-4-2 0,0-3-178,0-1 0,0 0 1,0 0 0,0-3 87,0-1 1,0 0-394,0 5 1,0 0 190,0 3 0,0-1-304,0 5 1,0-1-173,0 5 193,0-1 0,0 1-14,0 0 1,0 3-57,0 0 0,1 6 24,3-2 610,-3 3 0,14 6 0,-2 1 0</inkml:trace>
  <inkml:trace contextRef="#ctx0" brushRef="#br0" timeOffset="2">18182 14390 7915,'0'-11'0,"0"3"455,0 1-19,0-1 544,-5-3-249,4-1-5,-4 6-179,0 1-349,3 5 0,-3 6-112,5 6 0,0 0 115,0 7 0,0 4-66,0 4 0,0 4 83,0 0 0,4 2-197,0 1 1,1 0-17,-1 1 1,-2-5-23,6 1 1,-2-6-37,2 2 1,-2-5-120,-2-2 1,-2-4-127,6-5 1,-5-3-1,0 0-611,-1-6 1,-1 3-125,3-5-885,-3 0 1918,4 0 0,0 0 0,2 0 0</inkml:trace>
  <inkml:trace contextRef="#ctx0" brushRef="#br0" timeOffset="3">18742 14379 7915,'0'-12'587,"0"6"126,0 1 499,0 5-769,0 5 1,0 3-46,0 7 1,0 3-114,0 5 0,0 1-53,0 2 0,0 0-215,0 4 1,0-1 147,0 2 0,3 1-109,1-6 0,4 1 23,-4-4 0,3-2-184,-3-2 0,1-2-426,-1-6-362,-3 1-928,4-6 879,-5-1-149,0-5 1,-5-5 151,-2-3 939,-4-2 0,-10-6 0,-3-2 0</inkml:trace>
  <inkml:trace contextRef="#ctx0" brushRef="#br0" timeOffset="4">18445 14356 7915,'4'-8'152,"-1"1"1,10-1 310,-2-3 0,8 1-280,0 2 1,3-2 34,1 2 0,0 2 32,0-2 1,-1 4-6,1-3 1,4 3-30,0-4 1,-1 5-45,-3-5 0,4 5-64,-1 0 0,-3 1 54,-4 2 1,-1 0-164,1 0 0,-2 0 102,-6 0 1,0 0-146,1 0 0,-1 0 82,1 0 1,-5 5 67,1 3 1,-2 2-51,2 2 1,2 0 30,-2 4 1,-3 1 18,-2 6 1,4 1-4,0 3 0,-1 2 0,-3 5 0,2 1-133,-1-1 1,4 1 68,-4 4 0,3-8-180,-3 4 1,1-9 64,-1 1 0,-2-4-23,6-4 1,-4 0 44,3-8 1,-4 3-308,1-6-146,2-3-515,-5 0-1347,5-5 1068,-6 0 1301,0-5 0,0-7 0,0-5 0</inkml:trace>
  <inkml:trace contextRef="#ctx0" brushRef="#br0" timeOffset="5">19347 14299 7814,'-5'-6'2632,"4"-5"-2578,-4 10 0,8-3 54,1 8 184,0 3 0,-4 5 306,0 3 0,4 8 19,0 8-184,4 2-277,-6 1 0,7 4 229,-6 0-893,6 0 611,-7 2 0,6-6-723,-4 0 638,5 0-23,-8-10 1,10-1-42,-4-8 1,-2-2 1,-1-1-722,2-1 234,-4-5 900,3-1-1742,-5-5-1031,0 0 1565,-5-5 486,3 4 1,-8-9-418,3 2 771,-9 3 0,4-5 0,-15-1 0,3-7 0</inkml:trace>
  <inkml:trace contextRef="#ctx0" brushRef="#br0" timeOffset="6">19096 14642 10037,'11'0'852,"4"0"-401,1 0 1,0 0-53,-1 0-353,8 0 29,1 0 1,4-4-698,-5 0 314,5 0 227,-4-1-1963,4 4 1393,0-4 0,-4 3 651,3-1 0,-3-4 0,-1-4 0</inkml:trace>
  <inkml:trace contextRef="#ctx0" brushRef="#br0" timeOffset="7">19678 14322 7819,'0'-12'229,"0"6"179,0-4 0,0 7 248,0-4-289,0 4 105,0-2 546,0 5-852,0 5-10,0 7 1,4 5 9,0 6 1,0 4-111,-4-1 0,1 10 257,3-2-440,-3 8 154,4-6 1,-1 8-181,0-2 0,3-3 95,-3-1 1,1-3-118,-1-5 87,-3-2 7,9-10-443,-8 3 178,8-8 70,-9 4-827,9-11 264,-9 4 300,5-9-773,-1 4 1312,-4-10 0,4-6 0,-5-7 0</inkml:trace>
  <inkml:trace contextRef="#ctx0" brushRef="#br0" timeOffset="8">19907 14402 7793,'0'-12'0,"0"6"1280,0 1-270,0 0-459,0 4-230,5-5-191,-4 12 1,4 1 378,-5 8-139,0 3-177,0 5 0,0 5 51,0 2 0,1 3-65,3 2 1,-3 0-27,3 3 1,-3-6-97,-1 2 0,4-7-178,0-1 0,1-5 145,-1-2-748,-3-5 240,9-3-801,-8-1 669,8-8 110,-9 3 0,5-5-264,-2 0 0,-3-2 107,3-1 131,3-4 254,-6-4 1,4-2 277,-5-2 0,0 1 0,0-5 0,-4 0 0,0-4 0,-5 0 0,3-5 0,-2 3-277,1-6 277,4 6 0,-7-3 648,9 5-438,-4 0 1,1 6 13,0 2 848,0 2-278,4 1 16,0 6-333,0-4 1,2 10 35,1 0-307,4 5 0,4 11-49,1-3 23,4 9 0,2-5 129,5 6-238,0 0 29,-1 0 0,1 0 234,0 0-592,0 0 242,0-1 0,0-3 37,0 0-355,4-5 255,-8 3 0,8-9 46,-8-1 44,-2-4 9,-1 7 1,-4-9 212,-1 3-24,0-3-165,-4-1 579,3 0-382,-9 0 1,4-5 130,-5-3 358,0-2-414,0-6 1,0-2 249,0-5-118,-5 0-294,4-5 1,-8-1-213,5-5 80,-5 0 53,3-1 1,-2 3-19,1 1 0,3-1 57,-4 6-742,6-1 470,-8 4 0,8 0-61,-1 1-663,1 4 577,2 1 1,0 6-45,0-1-963,0 6 819,0-4 1,2 9-715,1-3 1,0 3 372,5 1 1,-2 5 833,1 2 0,4 3 0,-5 2 0</inkml:trace>
  <inkml:trace contextRef="#ctx0" brushRef="#br0" timeOffset="9">21243 14322 7813,'-7'-12'0,"1"5"80,2-1 1,3 1 99,-3-5 0,3 1 1,1-1-1,0 1 192,0-1 1,1 1-61,3 0 71,2-1 0,6 1-201,4-6 0,-3 5 129,2-4 0,3 0-51,1 1 0,-1-1-9,1 5 1,-4 3 106,4 1-151,-5 4-51,3-7 0,-2 9 55,0-3-3,5 3-123,-7 1 0,3 5-66,-4 2 1,-2 5 35,-2 3 0,-2 3-166,-2 5 1,-3 5 101,3 2-582,-8 3 415,-2 1 1,-6 4-140,1 0 0,-4 6 48,-1-3-857,-4-1 904,7 4 0,-8-8 10,2 2 1,2-4 77,2-4 1,-1 2 53,0-5 1,1-2 160,4-6 0,1 2-184,2-6 547,3 0-186,0-9 905,4 5-734,-5-5-186,6 0 34,6-1-219,-5 0 393,9-3-221,-4 3 0,10-5 70,-1 0 196,5 0-238,-2 0 0,1 4 27,0-1 0,0 1 89,4-4 0,0 1-301,-1 3 0,-2-3 104,-1 3 0,-2-2-64,2-2-129,-2 0 218,-6 0-964,1 0 388,-1 0-562,1 0-8,-1 0 0,-5 1-798,-2 3-801,-3-3 751,-1 4 1790,0-5 0,-5-5 0,-1-1 0</inkml:trace>
  <inkml:trace contextRef="#ctx0" brushRef="#br0" timeOffset="10">21917 14847 7737,'11'0'4659,"0"0"-2970,-4 0-1120,3 0-367,-9 0 0,4 0-1481,-5 0 880,-5 0-370,-1 5-1735,0-4 1235,0 5 65,6-6 1204,0 0 0,0 0 0</inkml:trace>
  <inkml:trace contextRef="#ctx0" brushRef="#br0" timeOffset="11">22408 14288 7788,'5'-12'6,"-4"1"-6,9-1 0,-3-4 0,4 3 455,0-2 1,1 2-15,-1 2 0,-3-1 95,-1 1 1,-4 3 188,1 1 17,-3 4-569,-1-2 1,-5 5-142,-3 0 1,-6 0 58,-1 0 0,-5 5 192,1 3-408,-3 2 127,-1 6 0,-3 2 8,-1 5 0,1 5-102,3 2 0,0 5 37,0 3 0,1-2-35,3 6 0,3-4 107,4 4 0,5-4 5,-1 4 0,6-5-42,-2 1 0,4-4 48,4-3 1,6 1-411,5-6 174,5-4 0,-7-1-167,9-8 200,0 4 1,3-10 73,1 1 0,-2-6 21,-1 2 0,4-3 234,0-1 0,-1-5-81,-3-2 1,0-3 117,0-2 0,-4 1-46,0-1 1,-9-3 10,1 0 1,-3-2-67,0 2 231,-3 2-255,-5-8 0,-7 7-61,-4-5 1,-6 6-147,-5 2 0,-3 1 2,-1 6 0,-7 0-163,-5 4 0,0 5-267,3 3 1,6 2 206,3 1 1,1 1-45,3-1 1,8 0-176,2 1 0,8-1-797,1 1 1378,1-6 0,2 4 0,0-3 0</inkml:trace>
  <inkml:trace contextRef="#ctx0" brushRef="#br0" timeOffset="12">23116 14230 7788,'6'-11'0,"1"3"257,-4 1 0,-1 3 1078,1-4 63,-1 6-532,-2-3 89,0 5-640,0 10 1,-7-1-217,-4 10 0,-2 5 6,-6 6 1,4 5-125,-4 3 1,1-2 119,-1 6 1,-2 0-271,2 4 0,-3 0-35,-1-1 0,4-3 68,0 0 1,5-6-190,-1-2 1,2-5 24,2-6 0,4-5-516,4-3-41,-4-2-420,6-7 819,-4-1 0,6-6 194,3-3 1,-1-2-800,4-6 1063,1-4 0,3-2 0,1-5 0</inkml:trace>
  <inkml:trace contextRef="#ctx0" brushRef="#br0" timeOffset="13">22865 14196 7788,'0'-18'103,"0"2"0,0 3-103,0-2 1084,0 2-176,0 2-56,5 1-107,1 3-890,5 1 1,-3 1 170,0 5-374,-6 0 1,7 5-160,-5 3 1,1 3-1239,-1 4 1745,-3-2 0,9 9 0,-3-5 0</inkml:trace>
  <inkml:trace contextRef="#ctx0" brushRef="#br0" timeOffset="14">23173 14733 7804,'-6'0'1230,"1"0"1687,10 5-922,1-4-968,0 4-569,-1 0-251,0-3 0,-3 4 233,2-2 0,-3-3-26,-1 4 26,0 0 0,0-3-440,0 3 0,5-5 0,1 0 0</inkml:trace>
  <inkml:trace contextRef="#ctx0" brushRef="#br0" timeOffset="15">23379 13911 7829,'-7'-8'1015,"3"0"-711,3 1 168,1-5 325,0 1 18,0 5-110,0 1-320,0 5 1,5 0-58,3 0 1,-1 1-35,5 3 1,-3 3 91,6 8 1,-1 3-96,1 5 1,3 0-57,5 0 1,0 5-13,-1 2 1,1-1-35,0 2 0,0 0 26,0 8 0,0-3-73,-1 6 0,0 1-298,-3 7 0,1-3 178,-4 2 1,-5 0-218,-3 0 1,-6 3-23,2 5 0,-3-4-113,-1 1 0,-5-10-200,-2 2 0,-7-4 21,-2 0-19,-4-8 253,7-6 1,-8-5-119,2-1 1,-2-3-127,2 1 0,-1-7 48,5 3 1,0-5-52,3-3 0,1 1-1186,-1-6 876,1 6 929,5-2 1,-5-1 0,5-1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3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14790 11992 8054,'-6'0'457,"1"0"289,5 0 1,5 0-522,2 0 0,3 0-64,2 0 0,-1-1 40,1-3 0,-1 3 0,1-3 1,-1 2-37,0 2 0,1-3 166,-1-1-165,1 0 1,-1 4-147,0 0 1,-3 0-51,0 0 1,-4 0 67,3 0 1,1 4-113,3 0 1,1-1 47,-1-3 1,0 0 24,1 0 0,3 0 49,0 0 0,4 0-26,-3 0 0,4 0 49,-1 0 0,-1 0 28,1 0 0,0 0-49,4 0 0,-4-1 19,0-3 1,0 3 142,4-3 0,-1 3-83,1 1 1,0 0 14,0 0 1,1 0-51,3 0 1,-2 1 11,5 3 1,1-3-47,3 3 0,4-3-9,0-1 1,4 0-119,-4 0 1,5 0 88,-1 0 1,-1 0-87,1 0 0,-5 0 51,1 0 0,-3 0 4,-1 0 0,-3 0 21,-1 0 1,-3 0-4,3 0 1,-3 2-5,4 2 1,-5-3 8,5 3 0,0-3-7,7-1 0,-2 0 13,2 0 0,1 0-99,0 0 1,2 0 84,-3 0 1,1 0-89,-5 0 1,3 0 75,-3 0 1,3 0-4,-7 0 1,-2 0 4,-1 0 0,-7 0 2,-1 0 0,0 0 111,4 0 0,0 1-68,0 3 0,1-1 75,2 4 1,0-4-84,4 0 1,1 3-95,3-3 0,4 1 53,0-4 1,5 0-12,-1 0 1,-1 0 7,1 0 0,-1 0-12,5 0 0,0-4 31,-1 1 0,1-3-17,0 3 0,5 1-92,2-1 0,1 0 161,0-1 1,2 3 38,-3-3 1,4 2-104,4-2 0,-28 3 1,1 1-45,2-2 1,0 0 0,1 0 0,-1 1 42,-2-1 1,0 0-1,2 2 1,1-1-239,-1-1 1,0 0 0,2 0 0,0-1 231,-2 1 0,0 0 0,2 0 1,-1 1-5,-2 0 1,-1 2 0,3-2 0,1 0 28,-4-1 0,0 1 0,2 0 0,-1 0-31,0-1 0,-1 0 0,1 2 0,1-1 101,-2 1 0,0 0 0,4 0 1,-1 0-47,-2 0 1,-1 0-1,1 0 1,1 0-20,-2 0 0,0 0 0,2 0 0,1 0-44,-1 0 1,0 0 0,3 0 0,-1 0-67,1 0 1,-1 0-1,1 0 1,0 0 5,1 0 0,0 0 0,0 0 0,-1 0 73,-1 0 1,0 0 0,3 0-1,-1 0-23,-2 0 0,0 0 0,3 1 0,0-1-2,-3 2 1,0 0-1,-1-1 1,1 0 83,0 0 0,0 1 0,0-1 0,0 0-15,2-1 1,0 0 0,0 0 0,0 1 46,0 1 1,0 0 0,-2-2 0,1 1-55,1 1 0,0 0 1,-1-1-1,1-1 69,3 0 0,1 0 0,-2 0 0,-1 0-38,1 0 1,0 0 0,1 0-1,0 1-26,1 1 0,-1 0 1,2-1-1,1-1-292,-1 2 1,1 0-1,0-1 1,1-1 297,0 1 0,1-2 1,-3 1-1,1 0-94,4 0 0,-1 0 0,-5 2 0,0 0 17,3 0 0,1 0 0,-3 0 0,1 0 20,2-2 1,-1 0 0,-2 0-1,-1 1 42,2 1 0,0 0 0,-4-1 0,-1-1-196,1 2 1,0 0 0,-1-1 0,-1 1 322,0 0 0,0-1 0,-2 0 0,0 0-99,1 1 1,-2-1-1,-3 0 1,0 0 113,0-1 1,0 0 0,31 0 5,0 0 1,-2 0-33,-2 0 0,-4 0 8,0 0 0,-1 0 262,-6 0 0,-2 4-284,-6-1 0,-3 1 13,-5-4 1,-6 0 552,-5 0 0,-5 0-569,-7 0 1,-3 4 714,-1 0-937,-4 0 0,-3-3 130,-8 3 0,-7 1-252,-4 2 224,-8 4 0,-12-5 0,-8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91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1542 4500 8084,'-7'-5'-248,"-3"3"834,3-1 1,0-2 131,0 1 1,8 5-1,0 7 1,4 2-117,4 1-505,1 6 1,6-1-52,-1 3 0,5 3 0,0-3 248,6 2-308,-2 2 0,4 0-75,-5 0 0,0-4 1,-1-1-1,1 0-275,0-1 1,-1-3 208,-3 1 1,-2-2-64,-1-1 1,-4-2-29,4-3-459,-4 4 143,0-5-258,-1 0 0,-3 3 820,-1-5 0,-4 0 0,2-4 0</inkml:trace>
  <inkml:trace contextRef="#ctx0" brushRef="#br0" timeOffset="1">2204 4511 7971,'0'-11'599,"0"-1"1,-1 2 293,-3 3-309,3-4-49,-4 10 1,0-4-112,-3 5 1,-2 1-403,-1 3 1,-2 8 71,-2 7 1,-3 2-212,-5 2 1,1 0-124,3 0 1,-1 3-333,5 1 1,3 0-95,5-4 1,3-4 283,-4 0 1,6-5-1340,-2 1 1721,3-2 0,1-2 0,0 0 0</inkml:trace>
  <inkml:trace contextRef="#ctx0" brushRef="#br0" timeOffset="2">1976 4808 7971,'-8'0'1195,"1"0"67,4 0-528,-7 5 1,5 2-216,-3 4 0,3 4-147,5 0 1,0 6-139,0-2 1,0 7 3,0 5 0,5 1-214,3-2 1,2 7 71,1-3 0,-3-2-174,0-5 0,-2-3 23,2-2 1,2-4-86,-3-3-422,-2 3 213,6-5-714,-10 3 433,4-9-334,-5-2 368,0-5-458,-5-5 1,0-2 1053,-3-4 0,-7 0 0,2-1 0</inkml:trace>
  <inkml:trace contextRef="#ctx0" brushRef="#br0" timeOffset="3">1599 4249 8015,'-11'-8'59,"-1"0"0,4 6 886,1-2-528,4-2 0,-3 4 665,2-1-238,3 1-708,-4 2 0,6 0 86,3 0 0,2 4-1,6 0 1,0 1 42,4-1 0,1-3-36,6 3 1,5-3-125,3-1 0,2 0 153,1 0 0,1 0-249,3 0 1,-1 0 112,5 0 0,-5 0-48,1 0 1,-3 0-66,0 0 1,-5 0-145,1 0 1,-2 0-114,1 0 1,-2-1 134,-5-3 1,-4 3-607,0-3 1,-9-1 330,2 1 0,-7 0-2235,2 4 2624,-4 0 0,-3 5 0,-6 2 0</inkml:trace>
  <inkml:trace contextRef="#ctx0" brushRef="#br0" timeOffset="4">2741 4785 7948,'-5'-6'0,"4"-4"696,-3 2-210,3 3 813,1-5-237,0 9 21,0-9-798,5 8 0,1-3-75,5 5 0,5-1 4,-1-3 1,4 3 20,-4-3 1,5 3-147,-1 1 0,7-4 102,1 0 0,-1 0-230,-3 4 0,0-1-126,0-3 1,0 3-67,-1-3 0,0 3-347,-3 1 0,-3 0 289,-4 0 1,-1 0-885,1 0 433,-6 0-1221,4 0 1961,-8 5 0,-8 1 0,-6 6 0</inkml:trace>
  <inkml:trace contextRef="#ctx0" brushRef="#br0" timeOffset="5">2810 4968 7980,'-7'0'1796,"3"0"-961,8 0 1,-1 0-320,4 0 0,2 0 15,6 0 1,3 0-130,5 0 0,2 0 31,6 0 0,-4 0-373,7 0 1,-2-4 123,2 0 0,-4-1-944,1 2 0,-6 1 541,2-1 1,-3-3-2528,-1 3 2746,-6-1 0,0 4 0,-6 0 0</inkml:trace>
  <inkml:trace contextRef="#ctx0" brushRef="#br0" timeOffset="6">4294 4169 8079,'0'-12'-163,"0"1"1,-1 1 1113,-3 2-58,3-2-1,-4 9-262,5-4-568,0 5 0,0 5 129,0 2 1,1 7 85,3 1 1,-3 7-44,3 1 0,-1 0-97,0 3 1,-1 2-149,1-1 1,2 0 46,-1-5 1,1 1-269,-1 0 1,-3 0 137,3 0 0,1-4-130,-1 0 1,1-5 82,-1 1 1,-3 1-674,3 0 0,-3-5 322,-1-3 0,0-1 492,0 5 0,5-1 0,2 1 0</inkml:trace>
  <inkml:trace contextRef="#ctx0" brushRef="#br0" timeOffset="7">3906 4820 8016,'-6'0'1803,"1"0"-762,5 0 1,6 0-628,5 0 1,7 0-85,9 0 1,-1 0 30,9 0 1,5 0-135,10 0 0,4 0-147,0 0 0,1 0-54,3 0 1,4 0-172,2 0 1,-30 0-1,0 0 169,0 0 1,0 0-1,-1-2 1,-1 0 4,0 0 1,1 0 0,26-6-355,2 5 0,-9-5 285,-6 4 1,-6 0-109,-5 4 0,-6-3 65,-2-1 1,-8 0 249,-4 4-1007,-2 0 972,-7 0 1,-2 0-1111,-8 0 1,-4 0 640,-7 0 0,-4 0-1827,-8 0 2164,-2 5 0,-10 1 0,-2 6 0</inkml:trace>
  <inkml:trace contextRef="#ctx0" brushRef="#br0" timeOffset="8">4169 5014 8038,'0'-12'1775,"0"6"-1598,0 1 137,0 5 0,0 5 139,0 3 1,0 3-214,0 4 0,3 3-10,1 5 0,0 5-103,-4 2 0,4 2 118,0-2 0,1 7-291,-1-3 1,-3 7-5,3-3 0,1-1-51,-2-7 0,1 2-9,-4-5 1,4-2 57,0-6 0,4 2 4,-5-6 0,2 0 72,-1-4-435,-3 1 1,6-5-46,-3 1-1364,-3-5 260,4 2 1560,-5-5 0,5-5 0,1-2 0</inkml:trace>
  <inkml:trace contextRef="#ctx0" brushRef="#br0" timeOffset="9">4705 5048 7984,'0'-11'601,"0"-1"1,0 5 253,0-1-511,0 5 1,0-3 162,0 2-72,0 3 1,-5-4-141,-2 5 1,-3 6-228,-2 6 1,-1 0 45,-2 7 1,-3 2-20,-4 5 0,-1 4-71,0 4 1,4-2-58,0 2 0,1-2-211,-1 6 1,3-3 129,4-1 0,6-1-210,2-2 0,3 1 105,1-6 1,2 1-4,6-4 1,-1-6 126,9-1 0,1-5 21,3-3 1,1 1 196,2-6 0,0 1-65,0-4 0,3-5-121,1-2 1,0-4 52,-5 0 1,-3-2 66,0-2 1,-5 2 56,2-2 0,-9 2 115,-3 2 1,-3-4 56,-1 0 1,-6-1 33,-5 5 0,-7-1 12,-9 1 0,-6 5-756,-5 2 1,-8 3-495,5 1 1,-6 5 443,5 2 1,7 3-1242,5 2 1715,10-1 0,-2 6 0,4 1 0</inkml:trace>
  <inkml:trace contextRef="#ctx0" brushRef="#br0" timeOffset="10">5836 4466 8044,'0'-7'825,"0"-3"-334,-5 9-77,4-4 0,-4 6-127,5 3 0,0 3 46,0 9 1,0 5-37,0 6 0,0 8-15,0 0 1,3 5-200,1-2 1,4 5 107,-4-1 1,1-1-167,-1 1 0,1-7 129,2 0 0,2-2-578,-5-7 0,1 1 264,-1-4 0,-3-5-389,3-3 1,-3-3-357,-1 0 0,4-5-57,0 1 94,0-5 0,-6 2 868,-1-5 0,-4 5 0,-4 1 0</inkml:trace>
  <inkml:trace contextRef="#ctx0" brushRef="#br0" timeOffset="11">5585 4523 8044,'5'-18'0,"2"3"0,4-2 236,0 2 0,4 0 224,1 3 1,4 1-100,-1-1 1,-1 2 16,1 3 0,0-3-69,4 2 0,1 3-185,2 1 0,-2-1 107,3 1 0,-2 0-90,2 4 1,-3 5-53,3 3 1,-4 2-136,-4 2 1,1 0-126,-5 4 0,0-4 106,-3 3 0,-4 2-171,-1-2 1,-4 5 98,0 0 1,-1-3-42,-2 2 0,-2 0 23,-1 4 0,-5-4 126,-7 0 0,1-5 26,-5 1 1,0-2 7,-4-1 1,4-1 161,0 0 0,5-3-59,-1 0 1,-1-5 380,5 5-65,-3-5-428,13 2 1,-4-4 100,5 3 0,5-3 12,2 3 1,9-2 25,3 2 0,4-3-4,3 3 1,3 1-99,6-1 0,-1 5 38,0-1 0,-1-2-142,-2 2 1,0 0 144,-4 8 1,0-2-183,-5 5 1,0-4 108,-3 4 1,-4-4-213,-7 4 1,-3-4-34,-5 4 0,0-1 117,0 1 1,-6 3-56,-6-3 1,-6 2 48,-8 2 0,0-5 182,-4-3 1,-4 2-148,-4-2 1,-4 0 228,4-3 1,-3-5-58,7 1 1,-2-6 177,10 2 0,3-3 42,4-1-402,5 0 0,-1-1-197,7-3 1,3 2 123,5-6 1,5 1-997,3-5 0,7 0 33,4-4 1144,8 4 0,2-10 0,5 4 0</inkml:trace>
  <inkml:trace contextRef="#ctx0" brushRef="#br0" timeOffset="12">6487 4763 8018,'-6'-12'2535,"1"6"-2200,5 1 263,0 20 0,0-1-170,0 12 1,0 0-286,0 1 1,1 2 98,3 5 1,-2-4-442,6 1 1,-4-2-17,3 2 0,-3-7-186,4-5 0,-4-5-543,3 1 453,-4-2-294,2-7 22,-5-1-465,0-5 1228,0-5 0,-5-1 0,-2-6 0</inkml:trace>
  <inkml:trace contextRef="#ctx0" brushRef="#br0" timeOffset="13">6430 4466 8116,'0'-7'1265,"0"-3"-348,0 9-323,0-4-426,0 5-221,5 5 0,1 1-587,6 6 640,-1 4 0,1 2 0,-1 5 0</inkml:trace>
  <inkml:trace contextRef="#ctx0" brushRef="#br0" timeOffset="14">6693 4774 8060,'-7'-8'0,"3"1"0,3 3 962,1-4-129,0 6-12,0-3-390,0 5 0,0 6-190,0 5 1,0 2-1,0 6 0,4 0-132,0 4 0,3 1 97,-3 3 0,0-3-303,-4 3 1,4-3 97,0-2 1,-1-4-146,-3-3 0,4-2 48,0-1 168,0-1 171,-4-5 9,0-1 938,0-5-503,0-5-399,0-1 0,0-5-114,0-1 0,0-1 64,0-2 0,0 1-327,0-5 1,4 4-78,0-4 0,6 0-95,1-4 1,2 4-100,6 0 0,-4 1 154,4-1 1,0 0-36,4 8 0,-1-6 129,-3 10 1,1-5-5,-5 8 1,4 1-14,-4 3 1,1 0 155,-5 0 1,0 6-62,1 5 1,-1 2 150,1 6 1,-1 0-34,1 4 1,-5 4-69,1-1 1,-6 0 4,2-7 1,-3 1-17,-1-5 0,2 4-85,1-3 1,-1-5-378,2-3-621,-3-1 642,-1 5 436,0-1 0,0 0 0,0 1 0</inkml:trace>
  <inkml:trace contextRef="#ctx0" brushRef="#br0" timeOffset="15">7492 4785 8077,'0'-11'729,"0"3"-442,0 1 1,0 3 610,0-4-474,-5 1 1,0-1 33,-3 0 1,2 6-25,2-2 0,-2 3-119,-6 1 0,1 1-244,0 3 1,-5 4 108,1 7 0,-4 3-108,4 4 0,0 1 47,3 0 0,2 0-277,2 0 0,3 0 44,5-1 0,2 1-103,1 0 0,5 0-203,7 0 0,3-5 168,5-3 0,1-3 22,3 0 0,-2-6 119,5-2 1,-3-3 372,4-1 1,-6-5 21,2-2 0,-5-4 72,-3 0 1,2-4-59,-6 0 1,-4-1-86,-3 5 1,-5-6-108,0-2 0,-1 2 80,-2-2 1,-5 0-535,-3-4 1,-6 0 198,-1 0 1,-6 1-610,2 3 0,-6-1 55,-2 5 1,-3 1-269,3 6 0,1 3 119,3 5 1,5 0 101,3 0 750,2 10 0,2-2 0,-1 9 0</inkml:trace>
  <inkml:trace contextRef="#ctx0" brushRef="#br0" timeOffset="16">7823 4842 8097,'0'-11'0,"0"0"582,0-1 0,0 1 295,0-1 608,0 6-532,0-4-59,0 9-282,5-4-530,-3 5 1,3 5 44,-5 2 1,4 8 70,-1 4 1,5-1-118,-4 1 1,3 0-55,-3 4 0,4 0-350,-4 0 1,3-2 215,-3-2 1,4 2-150,-5-6 1,3 0-111,-3-3 172,-1-1 0,4-5 5,-2-2 443,-3 3 68,4-6 0,-5 3-138,0-8 0,0 1 93,0-4 0,0-1-55,0-3 1,0-1-76,0 1 0,0-4 20,0-1 1,0 0-124,0 1 1,4-3 4,0-5 1,3 4-155,-3 0 1,4 1-104,-4-1 0,3 3 85,-3 4 1,4 5-194,-5-1 156,1 5-192,1-2 1,-2 5 92,4 0 1,-3 2-1,4 1 0,-2 4 136,2 4 0,2 1 48,-2-1 0,2 2-69,1 2 0,1-6 1,-1 2 1,0-3 116,1-1 0,-1 2-50,1-5 1,-1 0 217,0-4 0,1 0-65,-1 0 1,1-1 90,-1-3 0,4-1-53,1-3 0,3-2-42,-4 2 1,1-2-7,0-1 1,0-1-16,3 1 1,-2-4-9,-6 0 0,3-1-3,-3 5 0,3 1 150,-6 2-106,2-2-24,2 4-76,-6-1 1,0 2 1,-2 5 1,-3 7-91,3 4 1,-3 2 73,-1 6 1,4 0-95,0 4 0,0-3 58,-4 3 1,1-3-519,3 7 0,-2-3 203,6-1 1,-4-6-728,4-1 0,-5-4 299,5 0 0,-4-2 808,3-2 0,1 2 0,3-4 0</inkml:trace>
  <inkml:trace contextRef="#ctx0" brushRef="#br0" timeOffset="17">8771 4717 8043,'0'-12'0,"0"1"700,0 0 0,-1 3 303,-3 0-491,3 6 1,-5-2-168,2 8 0,2 2-217,-1 6 0,1 4 78,2 3 0,0 6 39,0 2 1,0 4-177,0-5 1,0 6 102,0-2 1,2-2-451,1-1 1,0-3 168,5-1 1,-5-5-747,5-3 433,-5-2-515,7-2 348,-9-5 1,5-2-960,-2-8 1548,-3-2 0,4-5 0,-5-1 0</inkml:trace>
  <inkml:trace contextRef="#ctx0" brushRef="#br0" timeOffset="18">8783 4408 7967,'-4'-11'445,"0"0"0,0-1 171,4 1 91,0 4-927,0 2 1,1 5 35,3 0 0,-1 0-1310,4 0 1494,-4 5 0,12 7 0,-2 6 0</inkml:trace>
  <inkml:trace contextRef="#ctx0" brushRef="#br0" timeOffset="19">9228 4728 8032,'0'-7'493,"0"-1"-179,0 5 307,0-2 83,0 0 174,0 4-39,0-9-223,0 9 139,0-10-476,-5 10 0,2-4-225,-4 5 1,-2 0 52,-6 0 0,1 1-146,-5 3 1,0 3 37,-4 4 0,0 4-24,0 0 1,5 6-246,3-2 0,0 1 141,4-1 0,-2 3-376,9-3 1,0 1 205,4-1 0,0 3-206,0-3 1,5-2 182,3 2 0,6-5 187,1 2 0,5-7 24,-1-2 0,-1-4 251,1 0 0,0-1-1,4-2 1,-4-2-120,0-1 0,-5-4 486,1-4 1,-2 2-211,-2-2 1,0 2 185,-4-6 0,2 2-125,-5 1 0,0 1 130,-4 0-322,0-1 0,0 1-173,0-1 119,0 6-5,-5 1 0,2 5-350,-4 0 1,4 5 127,-1 3 0,2 2-148,-2 1 0,3 2 110,-3 2 1,2-1-173,2 5 1,4-1-38,0 1 0,5 1-72,-1-5 1,3 4-4,4-3 1,-2-1-173,2-4 1,3-3 142,1 0 0,-1-6-105,1 2 572,0-3 0,4-6 0,-1-1 0</inkml:trace>
  <inkml:trace contextRef="#ctx0" brushRef="#br0" timeOffset="20">9731 4180 7931,'-2'-14'1416,"-1"3"-403,1 7-983,-3-1 0,5 10-8,0 2 1,0 9 516,0 3 0,0 7-91,0 5 0,4 7-206,0 4 0,5 6-237,-2 1 1,2 5-147,-1-5 0,1 8-98,-6-3 1,5-1 189,-4-7 1,0-2-26,-4-2 1,1-4 75,3-8 1,-3 1 251,3-8 0,-3 1-90,-1-9 1,1 0 309,3-3-651,-3-1 1,5-3 541,-6-1-1736,0-4 738,0 2 88,0-5 0,-6-5 0,0-1 0</inkml:trace>
  <inkml:trace contextRef="#ctx0" brushRef="#br0" timeOffset="21">10644 4157 7968,'0'-11'-520,"0"3"208,0 1 963,0-1 1,0 0-167,0 1 1,-1 4 563,-3-1-654,3 3 0,-5-3-126,2 0 1,1 1-126,-4 3 0,-1 9 83,-3 2 0,-2 9 10,-2 3 1,-2 6 2,-2 9 1,-5 3 11,5 5 1,-5 1-274,5 2 0,2-2-90,2 3 0,4 0-192,3 0 0,-1 1 216,5-2 0,1-2-23,3 2 1,0-3 169,0-4 0,5 1-134,2-5 0,3 0 20,2-3 1,3-6 227,0-3 1,1-1-96,-5-3 1,0-4-2,1-3 0,-1 1-99,1-5 1,-1 2-131,0-9 0,-3 3-284,0-3 0,-5 0-157,5-4 33,-5 0 0,3 0-203,-2 0 762,-3 0 0,4-10 0,-5-3 0</inkml:trace>
  <inkml:trace contextRef="#ctx0" brushRef="#br0" timeOffset="22">10861 4386 8005,'0'-18'553,"0"3"1,0 2-138,0 2 0,4 3 240,0 0 109,0 6-125,-4-3-238,0 5 1,1 6-241,3 5 0,-3 11 65,3 8 0,1 3-178,-1 2 1,1 4 49,-1 3 1,-3 2-151,3 2 1,-3-4 80,-1 0 0,4-9-357,0 1 0,1-6 114,-2 2 0,-1-8 5,1 1 1,0-8 38,1 0 0,-3-2 80,3-2 1,-3-3-1208,-1 0 548,5-6-1227,-3 3 1975,3-5 0,-5 0 0,0 0 0</inkml:trace>
  <inkml:trace contextRef="#ctx0" brushRef="#br0" timeOffset="23">11524 4283 7964,'0'-18'554,"0"3"944,0 2-834,0 2-441,0 4 0,-2 1 391,-1 2 0,-4 3-209,-4-3 0,-7 13-431,-5 6 1,-5 7 105,-6 4 1,0 5-53,-1 7 1,3-2-150,1 2 1,3 2 136,5 2 1,4 3-341,0 0 1,5 1 158,-1 0 1,7-2-195,5-2 0,1-4 139,2-8 1,0 2 73,0-5 0,5-2 58,3-6 0,7-2 95,4-6 0,-1-1 57,1-2 1,0-3 33,4-5 1,4-1 230,-1-3 1,0-3-235,-7-4 1,1 0 214,-5-1 1,-1 1-82,-6-1 0,1 0-55,-6-4 1,1 0-28,-4-3 0,-5-1-309,-2 4 1,-9-3-224,-3 4 1,0 0 211,-4 4 1,3 3-135,-6 0 0,1 6 50,3-2 1,0 6-303,3 2 0,-1 9 178,4-2 0,2 7-1161,7-3 1542,2 6 0,5-4 0,0 6 0</inkml:trace>
  <inkml:trace contextRef="#ctx0" brushRef="#br0" timeOffset="24">11581 4979 8811,'7'2'818,"1"2"0,-5-2-391,0 6 1,2-1 254,-1 5 1,1-1-242,-1 1 0,-3 4-36,3 3 1,-3 3-184,-1 1 1,0-1-176,0 1 1,0 4-665,0 0 0,-3-1 462,-1-3 1,-5-1-1363,1-3 1,-2 1 181,-1-5 1335,-1 0 0,1 2 0,-1 1 0</inkml:trace>
  <inkml:trace contextRef="#ctx0" brushRef="#br0" timeOffset="25">12346 4374 7918,'0'-11'0,"0"3"369,0 1 1,-1 3 281,-3-4 139,3 6-439,-10-9 1,9 10 257,-6-3-391,1 3 1,-6 2-37,-2 3 0,1 4-25,-5 7 0,0 4-123,-4 8 0,0 2 51,0 5 1,0 2 41,1 2 0,0-1-252,3 4 0,4-4 92,7 1 0,-1-2-255,5-2 1,2-5 144,6-2 1,2-3-34,5-1 1,2-5 144,2-3 1,4-8 184,8-3 0,-2-2-46,6-2 0,-1-2-76,5-2 0,-2-3 221,-3-8 1,-1 2-39,-2-2 1,-4-3 172,0-1 1,-6-3-81,-5 0 0,-1-5-126,1 0 1,-6-8-396,-2 0 1,-3-3 180,-1 0 0,0 3-326,0-3 1,-9 0 195,-2 3 0,-8 4-156,0 8 0,-2 2 103,2 6 0,-1 1-493,5 10 0,0 1 189,3 3 1,-1 7-1249,-2 9 1767,8 1 0,-14 21 0,9-2 0</inkml:trace>
  <inkml:trace contextRef="#ctx0" brushRef="#br0" timeOffset="26">12609 4900 14555,'0'7'84,"0"1"0,0-4-35,0 3 1,3-3-279,1 4 0,0-5 167,-4 5-1264,0-5 0,0 3 141,0-2 1185,0-3 0,5 4 0,1-5 0</inkml:trace>
  <inkml:trace contextRef="#ctx0" brushRef="#br0" timeOffset="27">13475 3993 12464,'9'4'301,"10"8"167,5 4-107,7 3 0,-2 4-77,1 4 1,2 2-101,6 5 1,-7 0 69,-1 1 1,-2 4-208,-5 3 0,2 2-99,-6 2 0,-2 0 59,-2-1 0,-6-3 16,-1 0 1,-6 0-172,2 4 1,-4-6 68,-4-2 0,-2-1-15,-6 1 0,-4-6-493,-3 2 0,-3-6 260,-1 3 1,-5-6-2349,-2 2 2675,-8 2 0,5-5 0,-5 3 0,-3-3 0,-2-1 0,-3-1 0</inkml:trace>
  <inkml:trace contextRef="#ctx0" brushRef="#br0" timeOffset="28">1919 6715 8092,'-7'-7'-214,"4"-1"0,1 1 86,2-5 0,-4 5 749,1-1 0,-1 0 284,4-3 256,0 5-293,0-5-327,0 10-450,0-4 0,4 11 14,-1 6 0,6 6 104,-1 8 0,2 3 56,2 6 0,-2 4-151,-3 3 1,3 2 56,-2 2 1,-2 1-326,2 2 0,-2-3 133,2 0 1,2-2-49,-2-6 1,-2 3 60,2-7 0,-2 0-236,2-11 1,-3 1-128,-5-8 1,4-1-89,-1-4-673,1-4 454,-4 3-155,0-9 1,-4-5-604,1-7 1436,-6-8 0,2 1 0,-4-5 0</inkml:trace>
  <inkml:trace contextRef="#ctx0" brushRef="#br0" timeOffset="29">1827 6658 8040,'-6'-15'-58,"2"0"0,3 0 124,1 3 0,5 1 554,3-1 1,3 1-147,4 0 1,0-1 10,8 1 1,-1-1-156,8 1 1,1 3-42,3 1 0,5 4-279,3-1 1,-1 4 88,1 4 0,-2 2-242,2 6 1,-6-1 150,-6 1 1,-4 4-471,0 3 0,-8 3 240,-7 1 1,-4 1-70,-7 2 0,-7 0 63,-4 4 0,-7-3 46,-8 3 0,-5-3 159,-7 3 1,1-4-210,-5 1 0,4-7 231,-4-1 0,9-5-58,-1 1 0,8-4-215,-1-3 1,8-3-117,4-5-180,7 0 0,4-2 570,8-6 0,7 0 0,7-8 0</inkml:trace>
  <inkml:trace contextRef="#ctx0" brushRef="#br0" timeOffset="30">2935 6464 7964,'0'-12'462,"0"-4"0,-4 7 470,1-2-540,-1 2 0,2-1 511,-1 2-155,1 3-460,-8 5 1,4 3-66,-6 4 0,0 7-20,-3 13 1,1 2-20,-5 5 0,1 7-121,-1 5 0,-2 1-134,6 6 0,-4-2 10,4 6 0,-4-1-237,11-24 0,1 0 0,-9 29 262,10-28 0,1-1 1,-1 26-61,2 0 1,3-3-114,1-5 0,5-2 179,2-6 0,3-7 29,2-4 0,-1-6 1,1 2 1,3-7 163,0-1 0,0-5-146,-3 2 1,-1-8-17,1 0 1,-1-5-205,1 0 0,-1-1 37,0-2 1,-3 0-84,0 0 1,-1-5 247,5-3 0,-1-2 0,0-2 0</inkml:trace>
  <inkml:trace contextRef="#ctx0" brushRef="#br0" timeOffset="31">3403 6704 8030,'-11'-11'0,"1"3"-122,2 0 84,-2 6 0,8-3 480,-6 5 1,4 0-74,-3 0 1,0 2 130,0 6 0,-4 1-98,4 10 1,-7 5 46,-1 6 0,-1 3-131,5 2 1,3 3-115,1 0 1,0 4-116,0-4 1,2 1 83,5-1 0,1-4-279,3 1 0,2-6 156,6-6 1,4-2-262,3-2 0,8-3 124,3-9 0,-1-2 181,2-5 1,-1-2-12,5-6 1,-1-5 19,0-9 0,0-1 8,1 0 1,-6-1 142,-3-3 0,-3 3 6,-4-3 1,-3 2-92,-9-2 0,-2 2-261,-5-6 0,-2 1 91,-6-4 0,-1 0-567,-10-1 1,-1 2 128,-7 3 1,2-1-29,-6 9 0,1-3 49,-4 10 1,-1 5 89,1 6 1,4 4-224,-1 4 0,11 2 114,1 6 1,6 4-768,6 3 1204,1 3 0,12 6 0,0 1 0</inkml:trace>
  <inkml:trace contextRef="#ctx0" brushRef="#br0" timeOffset="32">3826 7321 10345,'0'6'4098,"0"-1"-3710,0 0 1,0-2-668,0 4-1906,0-4 1454,0 2-949,0-5 1680,5 0 0,1 0 0,6 0 0</inkml:trace>
  <inkml:trace contextRef="#ctx0" brushRef="#br0" timeOffset="33">5413 6578 7977,'0'-11'219,"0"3"468,0 1 313,0 4-479,0-2 1,-1 5-137,-3 0 0,-1 5-61,-2 3 0,-7 6-100,2 1 1,-3 5 96,0-1 0,-2 3-83,-2 1 1,-2 0-221,2-1 1,-3 1-22,-1 0 1,0-4-44,1 0 0,-1 0-202,0 4 1,0-4 147,0 0 1,4-5 25,0 1 1,5-2 40,-1-2-91,7 1 110,3-1 0,8-3 54,4 0 0,2-6 17,10 2 0,6-3 115,5-1 1,3 0-306,1 0 1,-1 0 107,-2 0 1,0 0-497,-4 0 0,2 0 220,-6 0 1,1 0-249,-9 0 1,1 0-126,-5 0-1092,-5 5 1766,-1-4 0,-5 10 0,0-5 0</inkml:trace>
  <inkml:trace contextRef="#ctx0" brushRef="#br0" timeOffset="34">5071 7127 7977,'-10'7'509,"2"1"103,3-6-374,5 9 1,5-9 404,3 6 0,2-6-217,1 2 1,5-1 5,-1 0 1,4 0-143,-4 5 0,5-5-227,-1 5 0,4-6-67,4 2 1,-3-1-229,3 1 1,-3-3-904,-1 3 0,-1-3 114,1-1 1021,-5 0 0,4 0 0,-5 0 0</inkml:trace>
  <inkml:trace contextRef="#ctx0" brushRef="#br0" timeOffset="35">5847 6670 7941,'-10'-29'762,"3"2"0,2 3-243,5 1 0,1 7-279,3 4-24,-3 1 1069,4 9-919,0-3 0,0 12-298,3 4 0,2 6 26,-2 5 1,6 5 153,1 0 1,4 4-342,-4 0 1,5-3 101,-1-2 0,-1-1-641,1-3 1,-4 0 339,4-3 1,-3 0-661,3-8 1,-5 2 106,1-9 1,1 4-659,0-5 1503,-1 1 0,1-9 0,2-1 0</inkml:trace>
  <inkml:trace contextRef="#ctx0" brushRef="#br0" timeOffset="36">6327 6647 7941,'0'-17'0,"0"5"0,0-3 0,0 2 609,0 1 1,0 1 276,0 0 458,0 4-923,0-3 1,-1 9-172,-3-3 1,-2 8-344,-6 3 0,0 9 131,-4 3 0,2 2-82,-5 2 0,5 0 110,-1 0 0,-1 0-731,0-1 1,1 1 264,4 0 1,-1 0-342,1 0 0,0-4 297,-1 0 0,5-5 209,-1 1 1,5-1 193,0 1 1,-2-2-123,1 2 0,0-2 550,4-2 1,0 1-221,0-1 0,0 1 495,0-1 1,0 2-75,0 2 1,0-1 144,0 5 1,0-1-274,0 1 0,0 2 13,0-2 1,0 2-367,0-2 1,0 1 67,0-5 0,1 4-233,3-4 1,-3 1 124,3-5 1,-3-3-113,-1-1 1,0-3-91,0 4-1649,0-6 773,0 3 1,0-6 1010,0-3 0,0-2 0,0-5 0</inkml:trace>
  <inkml:trace contextRef="#ctx0" brushRef="#br0" timeOffset="37">5779 6350 7955,'0'-16'8,"0"7"515,0-3 0,1 7-193,3-2 0,-1 3 501,4-4 0,2 6-284,6-2 0,-1-1 157,5 1 0,5 0-270,7 4 1,3 0 53,4 0 0,-5 0-291,5 0 1,-6 4-201,2 0 1,1-1-217,-5-3 1,-2 4 229,-1 0 0,0 0-1243,0-4 0,-4 4 111,-4 0 1121,-5 4 0,2-6 0,-4 3 0</inkml:trace>
  <inkml:trace contextRef="#ctx0" brushRef="#br0" timeOffset="38">7218 6590 7978,'4'-12'141,"0"1"1,1 1 790,-2 2 195,-1-2-323,3 4 228,0-1-650,-4 2 1,3 5-206,-8 0 0,-3 5 67,-9 3 1,2 6-29,-5 1 0,-1 2-41,-7-2 0,2 1-71,-5 3 1,3 3-159,-4-3 1,6-1 64,-2 1 1,-1-5-200,2 1 0,3 2 113,4-2 0,5 0-110,-1-4 0,6-3 73,1 0-1,6-6 1,-2 7-21,8-5 1,2 0 49,6-4 0,4 3 167,3 1 1,8 0-118,3-4 1,3 1 73,1 3 1,1-3-55,-1 3 0,-4-2-226,1-2 0,-6 0-203,2 0 0,-7 0-981,-1 0 444,-5 0-265,3 0 1244,-11 0 0,-6 5 0,-6 1 0</inkml:trace>
  <inkml:trace contextRef="#ctx0" brushRef="#br0" timeOffset="39">6830 7024 7978,'1'6'278,"3"-2"1,-2-3 10,6-1 0,3 2 363,5 1 1,3-1-137,-4 1 1,5 0 37,-1 1 1,3-3-321,1 3 1,3-3-11,1-1 1,-2 4-422,-6 0 0,2 0 197,-6-4 0,4 1-2014,-4 3 2014,5-3 0,-7 9 0,4-4 0</inkml:trace>
  <inkml:trace contextRef="#ctx0" brushRef="#br0" timeOffset="40">7960 6533 7922,'-10'-12'235,"3"1"58,-4 5 0,9-3-57,-6 5 0,4 0 374,-3 4 1,3 0-187,-4 0 0,1 6-232,-5 6 0,-3 4 102,0 7 0,-2 6 108,2 6 1,3-1-243,-4 4 0,0-3-109,1 0 0,1 3-143,6 0 1,-1-1 140,5-7 0,1 2-211,3-6 0,1 1 82,3-4 1,3-5-49,8-3 0,3-2 215,5-2 0,5-5-29,2-2 1,3-4 127,2-4 0,-1-2-84,0-5 0,0-2 60,1-2 1,-2 1-56,-3-5 1,-2 4 129,-5-5 0,-5 1-75,-3-3 0,-2-1-107,-2 0 1,-3-1 14,-1-3 1,-4-2-105,1-5 0,-4-1-277,-4 1 0,-4 0 153,-7 0 1,-3-1-260,-5 1 0,-5 5 159,-2 2 1,0 8-316,-5 4 0,7 7 165,-6 5 1,7 3-357,1 3 0,7 6-9,4 10 1,3 3 772,4 12 0,3 3 0,5 9 0</inkml:trace>
  <inkml:trace contextRef="#ctx0" brushRef="#br0" timeOffset="41">8360 7104 8609,'5'-7'4152,"-4"2"-2768,4 5 262,-5 0-1142,0 5-643,0-3 0,0 4 221,0-2-1510,0-3-344,-5 9 236,4-8 0,-3 4-369,8-2 1905,-3-3 0,10 4 0,-5-5 0</inkml:trace>
  <inkml:trace contextRef="#ctx0" brushRef="#br0" timeOffset="42">9388 6099 7952,'0'-12'453,"0"1"111,0 5 1,0-1 180,0 3 195,0 3-586,-5-4 0,4 6-23,-3 3 1,3 2-46,1 6 1,1 1 171,3 2 1,2 6-34,5 6 1,5 1 7,-1-1 1,5-2-157,-1 5 0,7-3-55,0 4 0,5 3-29,-5 4 1,2 2 28,-1 2 0,-3 0-372,3 8 1,-1-5 220,-3-3 0,-1 3-303,-7-3 1,-6-2-7,2 2 1,-7-5 125,0 1 1,-3 1 93,-1-1 0,-5 0 23,-3-3 0,-3 1-21,-4-1 1,-3 2 20,-5-7 1,-3 2-180,-1-2 0,0-6 70,4-5 0,4-1-279,0 1-228,5-2 0,-2-7-119,4-3-1068,6-2 722,1-5 273,5 0 803,5 0 0,6-5 0,7-1 0</inkml:trace>
  <inkml:trace contextRef="#ctx0" brushRef="#br0" timeOffset="43">10199 6715 8033,'-8'0'364,"1"0"537,4 0 309,-2 0-15,5 0-781,5 0 0,1 0 87,6 0 0,1 0-66,2 0 1,3 2-151,4 2 0,1-3-117,0 3 1,1-3 61,3-1 0,-2-1-210,6-3 1,-2 1 112,1-4 1,-1 3-565,-2-4 0,-7 4-229,3-3 0,-8 4-517,1-1 0,-7 3-1962,-2 1 1809,-4 0 1330,2 0 0,-5 0 0</inkml:trace>
  <inkml:trace contextRef="#ctx0" brushRef="#br0" timeOffset="44">10279 6944 8033,'11'0'-122,"1"0"0,0-4 2033,4 0 1,-3-3-505,7 3 1,0-4-791,6 4 1,-1-3-533,1 3 1,2-4 23,-1 5 1,3-2-355,-3 1 1,3 2 244,-3-1 0,1 1 0,-1 2 0,2 0 0,5 0 0</inkml:trace>
  <inkml:trace contextRef="#ctx0" brushRef="#br0" timeOffset="45">11786 6281 8118,'-3'-7'-497,"-1"-1"2033,0 6-1003,4-3 0,-1 6 21,-3 3 0,3 3-180,-3 9 1,2 6 124,2 9 0,2 2-17,2 1 1,-2 5-71,6 3 1,-6-1-319,2 1 0,-1 0 174,0 3 0,-1 1-381,1 0 1,-1-4 139,-2-1 1,4-5-327,-1-2 0,5-1 112,-4-6 0,1-2-246,-1-6 0,-2 0-8,6-7 0,-6 2-749,2-7 104,-3-2 283,5 1-812,-5-6 835,4-6 780,-5 0 0,-5-10 0,-2-2 0</inkml:trace>
  <inkml:trace contextRef="#ctx0" brushRef="#br0" timeOffset="46">11649 6373 7955,'0'-18'-202,"0"3"1,2 1 80,1-1 0,4 2 809,4-2 0,1 2-202,-1 2 1,2-1 92,2 1 0,3 3-166,4 1 0,1 3-187,0-4 1,1 6-137,3-2 0,2 3 98,5 1 1,1 1-250,-1 3 0,-4 3 122,1 8 1,-6 3-101,2 5 1,-4 4-33,-4-1 0,-4 6-211,-7-1 1,-3 0 69,-5 0 0,-11 2-69,-4-3 1,-5 3 33,-3 1 1,-4-6 119,1-5 1,-10 0 144,2-4 0,1-2-106,3-2 0,-1-3-95,-3 0 1,5-4 100,2-1 1,8-4-1016,4 0 1097,7-1 0,3-12 0,5-3 0</inkml:trace>
  <inkml:trace contextRef="#ctx0" brushRef="#br0" timeOffset="47">12734 6030 8044,'0'-18'0,"0"3"982,-5 3-127,4 0 427,-4 6-817,0 1 0,2 5-195,-4 0 0,3 1-39,-4 3 0,-3 8 66,-4 11 0,-4 5-105,3 6 1,-4 7-1,1 5 1,-3-1-354,0 5 0,2 2 243,1 1 0,2 4-444,-2 4 1,10-28-1,1 2 336,2 1 1,1 0 0,-1-2 0,2 0 114,-1-1 0,2-1 1,-2 32-6,5 0 0,1-2 128,3-4 0,2-10-189,6-3 1,-1-8 28,1-2 1,-1-8 142,0-8 1,1 2-52,-1-6 1,1-4 135,-1-3 0,1-4-146,-1 3 0,0-4 299,1 1 0,-5-3-632,1-1-417,0 0-11,3 0-335,-5 0 962,5 0 0,-5-5 0,5-1 0</inkml:trace>
  <inkml:trace contextRef="#ctx0" brushRef="#br0" timeOffset="48">15133 6259 7944,'0'-7'2044,"-5"2"-1225,3 5-439,-8 0 1,4 1-92,-6 3 1,-3-1 63,0 4 1,-4 1-113,4 3 0,-6 2-25,2 2 0,-2-2-87,-2 2 1,0-1 56,0 1 0,2-2-113,2 2 0,-2-2 87,6-1 1,-4-1-174,4 0 0,0 1 39,3-1 1,5-1-47,-1-2 0,5 2-5,0-2 1,1-2 50,2 2 0,0-4-112,0 3 0,2-1 76,1 2 1,4 1-48,4-5 0,4 3 74,1-3 0,8 1 202,-1-1 1,2-3-124,-2 3 1,3-3-181,1-1 1,0 0-31,-4 0 1,-2 0-222,-2 0 0,2 0-106,-6 0 0,0 0-59,-4 0-1974,1 0 1026,-6 0 1016,-1 0 1,-20 5-1,-4 2 1</inkml:trace>
  <inkml:trace contextRef="#ctx0" brushRef="#br0" timeOffset="49">14664 6750 7953,'2'6'400,"1"-2"0,4-2 147,4 2 1,1-3 128,-1 3 0,6-1-33,2 1 0,2-2-215,2 6 0,0-4 6,0 3 0,3-3-57,1 4 0,0-5-445,-5 5 0,0-5 116,-3 0 0,1 2-703,-4-1 0,3 1 264,-4-1 391,0-3 0,2 10 0,0-5 0</inkml:trace>
  <inkml:trace contextRef="#ctx0" brushRef="#br0" timeOffset="50">15647 6179 8099,'0'-12'0,"0"5"0,0-1 0,0 6 0,0-9 0,0 10 0,0-4 0,0 15 0,0 5 0,0 7 0,0 5 0,0 3 0,0 8 2179,0-2 1,0 9-639,0 1-2274,5 0 1150,-4 10-180,4-15-1004,-5 14 577,0-13 0,5 4 70,3-8 1,-2-7-101,2 0 1,-5-7-116,5-1-22,-5 0 0,2-11-889,-5 4 442,5-9 1384,-4 3-2382,4-8 788,0 3 1014,-4-5 0,5 5 0,-6 1 0</inkml:trace>
  <inkml:trace contextRef="#ctx0" brushRef="#br0" timeOffset="51">16275 6179 7960,'0'-12'-401,"0"1"1,1 3 286,3 1 1322,-3 4-203,4-2-302,-5 5 27,0 0 0,-5 3-243,-3 4-219,-7 1-64,3 18 1,-11-5 203,0 9-214,0 1 1,-10 3-158,3 0 0,0 5-129,0 3 0,5 3 54,-2 0 1,7 1 68,1 0 0,8-4-478,0 0 1,7-7 140,0-1 0,4-1-7,4-6 0,3-2 119,4-6 1,5-1 72,3-3 0,3-6 164,1 3 0,1-8-136,3-1 1,-3-1 390,2-2 1,2-2-287,-1-1 0,0-4 133,-5-4 0,0-1 81,-3 1 1,1 0 57,-4-1 1,-6-1-110,-6-2 0,-3 1-24,-1-5 0,-5 4-163,-3-4 1,-11 4 109,-4-4 0,-8 6-358,-4 2 0,0 0 102,-7 8 1,4 0-577,-4 7 1,9 0-137,-1 7 0,12-2 870,3 6 0,5-2 0,3-2 0</inkml:trace>
  <inkml:trace contextRef="#ctx0" brushRef="#br0" timeOffset="52">16617 6304 8004,'0'-11'-203,"0"3"-51,0 1 1,0 3 1477,0-4-198,5 6-308,-3-3 1,8 5-274,-3 0 1,0 0 0,0 0 1,1 5-146,3 2 0,1 7-114,-1 2 1,5 0 39,-1-1 0,4-1-105,-4 5 1,5-4 61,-1 4 0,-1-5-288,1 2 0,-5-4-679,1 0 0,2-2 426,-2-2 1,0 0-879,-3-4 0,-1 1 508,1-1 0,-5-3 727,1 3 0,-1 3 0,5-1 0</inkml:trace>
  <inkml:trace contextRef="#ctx0" brushRef="#br0" timeOffset="53">17200 6270 7939,'0'-8'0,"0"1"0,1 0 932,3 0-157,-3-3-122,4 8 199,-5-3-127,0 5-157,-5 0-719,-6 0 204,-2 5 1,-7 3 184,5 7-791,-6-2 387,3 9-342,-9-10 414,2 10 1,1-4 91,5 4-1288,0 1 845,1 0 0,-2 0-75,5 0-345,5 0 481,0-6 0,5 1-227,-3-3 504,3-2-3,5 4 0,0-10 115,0 1-114,0-6 163,0 3 0,1-5-201,3 0 1021,-3 0-440,4 0 825,-5 0-900,0 5 1,0 2 499,0 4 0,0 1-201,0-1 0,0 4-73,0 1 0,0 4 20,0-1 1,2-1-196,1 1 1,-1 0-238,1 4 1,0-2 74,1-2 0,-3 1-303,3-4 1,1 3 109,-1-4 1,1 0-140,-1-3-192,-3-1 1,5-1-850,-2-2-1162,-3-3 1062,4-5-514,-5 0 880,0-5 859,0-2 0,-5-9 0,-1-2 0</inkml:trace>
  <inkml:trace contextRef="#ctx0" brushRef="#br0" timeOffset="54">16537 6087 7963,'0'-7'1183,"0"-1"-925,0 6 0,2-7 531,1 5-348,4 0-139,4 4 1,4 0 535,1 0-363,4 0 717,-2 0-707,5 0 0,5-1 141,2-3 1,4 3-120,4-3 1,-1 1-322,5 0 0,0 0 16,4-5 0,-1 6-237,1-2 1,-2-1 117,-2 1 1,1-3-97,-5 3 0,-1-1-319,-6 1 0,-3 3-1241,-6-3-306,1 3 1,-5 1 1878,-3 0 0,-7 0 0,-3 0 0</inkml:trace>
  <inkml:trace contextRef="#ctx0" brushRef="#br0" timeOffset="55">18148 6304 7101,'0'-6'2258,"0"1"-324,0 5-1577,-5 0 1,-2 5-89,-4 3 1,-2 2 48,-2 1 0,1 1-109,-5-1 1,0 2-91,-4 2 0,0-2 66,0 2 0,1-1-1,-1 1 1,4-2-203,0 2 1,3-4 68,-3-3 1,5 2-121,-1-2 0,3 1-32,0-2 17,1 3 0,1-7 71,2 5 0,3-5-116,5 5 59,0-5 66,0 7 0,5-5 249,3 2 1,7 2-76,4-5 1,7 4 106,5-5 1,2 3-109,1-3 1,0-1-185,1 1 0,-2-1 93,-3-2 0,2 0-265,-5 0 1,-1 0-255,-3 0 0,-5 0-371,-3 0 1,-2 0-1045,-2 0 882,-5 0 974,0 0 0,-6 0 0</inkml:trace>
  <inkml:trace contextRef="#ctx0" brushRef="#br0" timeOffset="56">17679 6818 8052,'7'0'0,"3"0"616,-2 0-298,2 0 1,2 0 272,4 0 0,1 0-144,6 0 1,0 4 321,0 0 0,4 0-268,-1-4 0,1 1-386,-4 3 1,0-3 49,-1 3 1,0-2-896,-3 2 0,3-3 366,-3 3 364,-3-2 0,6-2 0,-5 0 0</inkml:trace>
  <inkml:trace contextRef="#ctx0" brushRef="#br0" timeOffset="57">19895 5870 7953,'0'-6'203,"0"-4"561,0 9 22,0-5 253,0 6 1,5 0-473,3 0 1,-2 6-155,2 1 1,1 7 103,6 1 1,3 7-2,5 1 0,-1 1-72,1 6 0,4 0-165,-1 0 0,6 7-135,-1-3 1,2 4 20,1 0 0,-1 3-191,-3 4 1,1 2 68,-8 3 1,-2-2 55,-6 5 1,-7-3-242,0 3 1,-2-8-56,-2 0 0,-5-2-95,-7 3 1,-3-4-3,-5 0 0,-1-5-133,-6 1 1,-3-3-908,-4 0 0,-1-2 579,-7-3 1,3-1-912,1-2 1666,-6-3 0,3 0 0,-2-5 0,1 1 0,1 2 0,-1 1 0</inkml:trace>
  <inkml:trace contextRef="#ctx0" brushRef="#br0" timeOffset="58">10370 8486 7496,'-6'0'3027,"1"0"-2148,0 0 138,3 0-616,-3 0 0,7 0 41,1 0 1,5 0-93,7 0 1,3 1 55,5 3 1,2-3-224,6 3 1,-1-3-1,8-1 1,2 0-311,-2 0 0,3-1 164,-2-3 0,-3 2-225,-5-6 1,-3 4 173,-5-4 0,-6 6-1175,-1-2 0,-4 3-152,0 1 1341,-6 0 0,-6 5 0,-6 1 0</inkml:trace>
  <inkml:trace contextRef="#ctx0" brushRef="#br0" timeOffset="59">10302 8691 8038,'11'0'1129,"2"0"-362,2 0 1,-1 0-260,5 0 0,4-1 232,3-3 1,6 3-281,-1-3 1,2-1 178,1 1 0,0-1-385,0 1 0,1 3-405,-1-3 0,-4 3-1458,1 1 0,-6 0 1609,2 0 0,2 0 0,0 0 0</inkml:trace>
  <inkml:trace contextRef="#ctx0" brushRef="#br0" timeOffset="60">11615 8166 8041,'0'-12'-239,"0"1"119,0 0 1,0 3 1853,0 0-1157,0 6 1,0-4 968,0 2-1072,-5 2 0,4 2-114,-3 8 1,3 7-116,1 4 0,0 8 186,0 3 0,1 5-348,3 3 1,-2 6 99,6 6 1,-4 3-252,3-4 1,1 5 40,3-5 0,-3 1-672,0-5 1,-1-4 385,5-3 1,-1-4-222,0-3 0,0-7-183,-4-5 136,3-5 0,-7 1-738,4-7-359,-4 2 1782,2-9 1,-5 4 0,0-5 0</inkml:trace>
  <inkml:trace contextRef="#ctx0" brushRef="#br0" timeOffset="61">11467 8189 8077,'5'-12'-158,"2"1"158,3-6 0,7 5 800,2-3-460,2 2 1,7 1 355,3 1 1,-1 0-261,5-1 0,-2 2-3,8 2 1,-4-1-175,1 6 1,-1-1-196,1 4 0,-4 1 39,1 3 1,-7 7-167,-9 8 0,-4 3-212,-7 1 1,-3 5 218,-5 2 1,-7 3-83,-4 1 0,-11 1-46,-8-1 1,-4-4-25,-5 1 0,4-2 87,-3 2 0,-1-5-221,0-7 0,1 2-70,4-6 1,9-1-623,2-7-513,8-2 1547,3-5 0,17-10 0,8-2 0</inkml:trace>
  <inkml:trace contextRef="#ctx0" brushRef="#br0" timeOffset="62">12586 7869 8008,'-4'-18'0,"0"3"0,-3 6 723,3 1-367,0 6 0,3-4 109,-3 2 413,3 3-476,-10-5 0,9 6 13,-6 0 1,1 2-122,-5 2 0,0 4 246,-4 11-298,4 0 0,-6 16 4,3-1 1,1 5-6,-5 7 1,5 5-505,-2 2 1,4 7 368,0 1 0,7-27 1,-1 1-119,0 0 0,1-1 0,1 1 0,1 0 31,1-3 0,0 0 0,2 2 0,-1-2-112,1 29 1,0-1 5,0-7 0,5-3-122,3-8 1,2-4 132,1-8 0,2-2 68,2-5 1,-2-4 85,2 0 0,2-5-86,-2 1 1,0-2-38,-3-2 1,-2-3 307,-3 0 1,4-5-302,-4 5 1,-1-5 20,2 0 1,-4-1-375,3-2-1867,-4 0 1182,2 0 1076,0-5 0,-4-2 0,5-4 0</inkml:trace>
  <inkml:trace contextRef="#ctx0" brushRef="#br0" timeOffset="63">14242 8212 7998,'11'-12'0,"-3"2"135,-1 2 1,1-2 0,0 5 674,-1-2-474,1-4 0,-2 9 671,-2-6-210,2 6 72,-4-3-225,3 5-392,-10 0 1,-3 5 11,-7 2 0,1 3 14,-5 2 1,-1-1-208,-7 1 1,2 3 98,-6 0 0,4 4-174,-3-4 1,5 5 42,-2-5 1,3 4-176,1-4 1,0 0 40,0-3 0,4-1-42,0 0 1,5 1-55,-1-1 197,2-4-188,2 3 139,5-4 1,1 2-34,5-1 1,5-4 56,2 1 0,5 1 155,3-1 0,3 1-68,4-1 0,3-3-37,1 3 0,0-3-38,4-1 0,-3 0 28,3 0 1,-6 0-297,-1 0 0,0 0 105,-4 0 1,-3-1-643,0-3 0,-4 3-136,0-3-1540,-6 2 2488,-1 2 0,-15 6 0,-3 0 0</inkml:trace>
  <inkml:trace contextRef="#ctx0" brushRef="#br0" timeOffset="64">13694 8703 7998,'5'6'0,"-4"-1"0,13-5 379,-3 0 1,5-1 555,-1-3 0,3 3-287,4-3 772,1 3-863,0 1 0,4-4 463,-1 0-661,6 0 0,-7 4-243,6 0 1,-7 0-251,-1 0 0,-2 2-1382,-5 1 1,-1 0 1515,-4 5 0,6-6 0,1 3 0</inkml:trace>
  <inkml:trace contextRef="#ctx0" brushRef="#br0" timeOffset="65">14950 8109 8047,'-8'-12'459,"1"1"-271,4 0 0,-2 3 188,5 0 137,0 6 116,0-3 74,0 0-243,0 3 1,0 0-74,0 9-199,0 1 0,0 17 268,0-2 0,0 8-99,0-1 0,0 7-251,0 1 1,1 4 92,3-4 1,-1 5-348,4-1 0,-3 1 204,4-1 0,-2-3 58,2-4 0,-2-5 26,-2 1 1,-2-10-91,6 2 0,-5-8-187,0 0 1,0-3-517,1-5-275,-3 4-24,4-10 952,-5 4 0,-5-10 0,-1-1 0</inkml:trace>
  <inkml:trace contextRef="#ctx0" brushRef="#br0" timeOffset="66">14687 8189 8044,'0'-18'0,"1"1"123,3 6 0,-1-4 670,4 0-562,1-1 0,3 5 357,1 0-281,4-1 0,1 1 187,2-1-133,3 1 1,-5 3 211,6 1-123,0 4-263,5-7 1,-3 9-38,6-3 0,-5 3 81,5 1 0,-6 0-197,2 0 1,-4 1 83,-4 3 1,-3 2-409,-4 5 1,-6 6 166,-2 2 0,-3-1-315,-1 1 1,-5 0 160,-3 4 0,-3-1-9,-4 1 0,-3 0 194,-5 0 0,0-4-8,0 0 0,2-5 142,2 1 1,-1 1-66,4-5 1,-3 3 246,4-7 1,5 0 123,6 0-143,-2-4 1,6 6-55,0-5 1,2-1 73,10-3 0,2 0-8,8 0 0,1 4-64,0 0 1,5 0-71,3-4 1,-2 0 36,1 0 1,-4 4-109,0 0 0,-2 3 109,-1-3 1,-1 5-203,-3-2 1,-3 5-33,-4 3 1,-2-1-144,-3 5 1,-1-4-199,-6 4 1,-6 0 185,-1 4 1,-5 0-26,-3 0 1,-3-2 93,-4-1 0,-1 0 54,0-5 1,0 0-74,0-3 0,0-5 218,1 1 1,4-2-72,3 2 1,2-3-166,1-5-1222,1 0 744,5 0 714,1-5 0,5-1 0,0-6 0</inkml:trace>
  <inkml:trace contextRef="#ctx0" brushRef="#br0" timeOffset="67">15452 8349 7933,'7'-12'0,"-3"1"597,2 4 958,-5-3-764,4 9-8,-5-4 1,0 10-319,0 3 0,0 7 17,0 4 1,0 6-129,0 2 0,0 6-196,0 1 1,-1-1-172,-3 1 0,3-1-308,-3-6 1,3 2-502,1-6 0,0 1 451,0-9 1,0-3-1458,0-4 616,0-6-215,0 3 1427,0-5 0,5 0 0,1 0 0</inkml:trace>
  <inkml:trace contextRef="#ctx0" brushRef="#br0" timeOffset="68">15395 8075 7879,'0'-18'239,"0"-4"0,0 10-228,0-4 765,0 4-64,0 0-185,0 6-157,0 1-25,0 5-767,5 0 304,-3 5 0,7 5 118,-6 5 0,6 11 0,-2-2 0</inkml:trace>
  <inkml:trace contextRef="#ctx0" brushRef="#br0" timeOffset="69">15681 8337 8038,'-6'-5'1492,"0"4"-777,6-4 40,0 5-381,0 5 761,0 1-680,0 6 0,0 4 230,0 3-121,0 3-254,0 1 1,4 3 34,0 1-390,0 0 94,1-5 0,-4 1-587,3 0 425,-3 0 1,-1-5-553,0-3 545,0-2 1,0-6-282,0 1-122,0-6 485,0 3 33,0-5 0,0-5 168,0-2 0,2-3 19,1-2 0,0 1 90,4-1 1,-3 0-128,4-4 0,-2-1-54,2-6 1,6 0-86,-3 0 0,3 0 86,-2 0 1,0 2-241,4 2 1,-8 2 40,4 6 0,-3 3 111,2 1 0,-3 4 35,-1-1 1,1 8-44,3 4 0,-3 3 126,0 4 0,-5 3-57,5 5 0,-5 0-111,0 0 1,2 0 99,-1-1 1,1 5-676,-1 0 1,-3-4 292,3-4 0,3-2-1774,0 2 2102,-2 3 0,5-9 0,-3 3 0</inkml:trace>
  <inkml:trace contextRef="#ctx0" brushRef="#br0" timeOffset="70">16423 8326 7888,'-5'-12'0,"4"6"0,-4 0 486,5 2 116,-5 3-149,3-10 1,-8 10-87,3-3 1,0 3 92,0 1 0,-5 1-82,-3 3 1,-1 4-77,0 7 0,-1-1-134,-6 5 0,1 0-87,3 4 1,-1 1 105,5 3 0,1-3-105,6 2 0,3-1-233,5-3 0,0 0 95,0-3 1,9 1-231,2-4 0,8 3 143,0-4 0,7-4-57,0-3 0,6-6 90,-1 2 0,-2-3 71,1-1 0,-1-1 55,2-3 1,-3-2 9,-5-5 1,-2-5 210,-2 1 1,-4-1-54,-7 0 0,1 2-16,-5-5 0,0 0-46,-4-3 0,-2-1-397,-2 0 0,-3 0-143,-8 0 0,2 0-174,-2 0 1,-2 2 19,2 2 0,-5-1-269,1 4 1,1 2 164,-1 7 0,5 2 676,-1 5 0,2-5 0,2-2 0</inkml:trace>
  <inkml:trace contextRef="#ctx0" brushRef="#br0" timeOffset="71">16709 8337 8038,'6'-11'1185,"-1"-1"1,-5 5-426,0-1-461,5 6 46,-4-3 392,5 5-148,-6 0 0,3 5-223,1 2 0,1 5 21,-1 3 0,-3-1 117,3 5-302,-3 0 0,-1 4-290,0 0 1,2-1 126,1 1 1,-1-1-454,2-3 1,-3 1 267,-1-5 1,0 1-160,0-5 0,1-3-116,3-1-324,-3-4 81,4 2 271,-5-5 434,0 0 0,4-1 104,0-3 1,3-3-56,-3-4 1,4 0 161,-4-1 0,5 1-61,-2-1 0,0-3-111,0 0 1,1 0-46,3 3 1,-3 1 30,-1-1 0,-3 2 65,4 3-49,-6 2-497,3 0 127,-5 3 88,6 2 1,-5 7 84,3 4 1,1 0-1,-2 1 1,5-1-43,-4 1 0,4-1-108,-5 1 0,6-2 20,-1-3 1,2 2-86,1-5 0,5 0 325,-1-4 1,1 0-82,0 0 0,-4-1 96,4-3 0,0-3-93,-1-4 1,0 0 189,-3-1 0,-1 5-55,1-1 1,-5 0-39,1-3 0,0-1 151,3 1 0,-3 0-93,-1-1 0,1-2 132,3 3 0,-1-3 108,-2 6-125,2-2 0,-7 4-19,4 2-285,-4 3 0,2 2 83,-5 3 1,4 2-58,0 5 1,-1 5-277,-3-1 1,2 5 140,1-1 1,-1 3-602,1 1 0,3 0 334,-3-1 1,1 0 492,-4-3 0,5 3 0,2-5 0</inkml:trace>
  <inkml:trace contextRef="#ctx0" brushRef="#br0" timeOffset="72">17485 8451 7973,'0'-20'-126,"0"-3"323,0-2 1,0 3 344,0 3 1,0-1 61,0 5 284,0 0-136,0 8-167,0-3-388,0 9 0,0 10-11,0 10 0,0 10-77,0 1 1,0 3-84,0 2 4,0-1 1,0 0-171,0 0 1,0-1 53,0-2 0,4-3-653,0-5 1,4-2 337,-5-2 1,5-6-494,-4-5 0,1-6 49,-1 2 845,2-3 0,5-6 0,1-1 0</inkml:trace>
  <inkml:trace contextRef="#ctx0" brushRef="#br0" timeOffset="73">17463 8086 7876,'-7'-18'3,"2"2"425,0 4-119,4 6-219,-4 1-380,10 5 137,-4 0 0,9 2 60,-2 6 93,2 0 0,6 13 0,2-3 0</inkml:trace>
  <inkml:trace contextRef="#ctx0" brushRef="#br0" timeOffset="74">17919 8371 7990,'0'-11'-19,"0"5"0,0-4 59,0 2 1,4 2 98,0-2 1018,0 5-237,-4-7 50,5 4-505,-4-5 1,4 3 114,-5 0-411,0 6 1,-1-3-72,-3 5 1,-4 0 93,-7 0 1,-3 1-196,-4 3 1,-6 6 104,-3 5 1,0 5-154,0-1 0,-1 3 23,6 1 0,4 0-306,7 0 0,4-1 100,3 1 0,3-1-74,5-3 1,1 1-135,3-5 1,2 1 171,6-5 0,4-5 202,3-2 1,7-3-108,0-1 1,5 0 328,-5 0 0,1-1-98,-4-3 1,-2-2 199,-2-5 1,-2 3-53,-6 0 1,1 1 67,-1-5 0,-3 1 70,-1 0 1,-4 3 205,1 0-309,-3 1 71,-1-5-341,0 6 174,0 1-319,0 5 1,0 9 13,0 2 1,-1 4 127,-3 1 0,3-4-45,-3 4 1,3-3 58,1 3 1,0-4-488,0 4 0,1-4 179,3 0 0,-2-1-609,6 1 0,-1-6 385,5-2 0,-5 1 552,1-1 0,5-6 0,5-4 0</inkml:trace>
  <inkml:trace contextRef="#ctx0" brushRef="#br0" timeOffset="75">18216 7960 7902,'0'-22'2,"0"-1"1,0 1 149,0 3 0,0 3 528,0 4-298,0 6 423,0-4-95,0 8-233,0-3 1,0 7-191,0 1 0,0 5 131,0 7 0,0 8-104,0 8 0,0 2 228,0 1 0,0 5-176,0 3 0,0 6-373,0 2 1,2 0 32,1 0 0,2-3-245,3 2 1,2-5-435,-2-3 0,1-5 370,-2-2 1,3-1-177,-2-6 0,-2-6 149,2-5 0,-4-4-121,3 0 1,-4-1-7,1 1 1,-3-5-1022,-1 1 1514,0-6 1,0 9-1,0-5 1</inkml:trace>
  <inkml:trace contextRef="#ctx0" brushRef="#br0" timeOffset="76">18822 7743 7902,'0'-6'-262,"0"-4"212,0 9 1,-4-6 124,0 3 500,0 3 10,4-4-137,-5 0 31,4 4-184,-9-4 1,7 5 145,-4 0-259,-1 5 1,-4 2 264,1 9 0,1 1-154,2 6 0,-2 1 113,3 3 1,-4 2-114,0 5 1,3 4-127,1 1 0,0 2 70,0-3 0,-3 6-208,2-2 0,2-2-55,-2 2 1,4 0-64,-3 4 0,4-1 66,-1 1 1,-1-2 44,1-2 0,1 1 3,3-5 0,0-1 12,0-6 0,5 0 128,2-4 0,3 0-48,2-4 1,-1-4-52,1 0 1,4-5-85,3 1 1,-2-6-182,-2-2 0,1 0-125,0 0 1,-1-2-88,-4-5-1575,1 5 783,-1-3 1203,-4 3 0,-2-5 0,-5 0 0</inkml:trace>
  <inkml:trace contextRef="#ctx0" brushRef="#br0" timeOffset="77">19004 8029 7873,'0'-19'534,"0"0"-525,0 10 855,0-6-83,0 13-86,5-3 1,-3 7-253,1 1 1,-1 10 16,-2 10 0,0 2-186,0 10 0,1-2 40,3 8 1,-3 0-70,3 1 1,1 2-250,-1-2 1,3-2 88,-3-2 1,1-3 160,-1-1 0,-3-4-1069,3-4 1,-3-3 17,-1-4 164,0 3 1,0-10 278,0 4 0,0-7-999,0-2-310,0-4 1671,0 2 0,0-5 0,0 0 0</inkml:trace>
  <inkml:trace contextRef="#ctx0" brushRef="#br0" timeOffset="78">19404 7995 7876,'0'-12'0,"0"1"674,0 4-2,5-3 135,-4 9-295,4-4 0,-6 7 120,-3 6 1,-2 5-223,-5 10 1,-5 5-114,1 2 0,-5 3-80,1 1 1,-1 2-350,0 2 1,0-3 96,5 3 0,0-1-339,3 1 0,2-3 163,3-1 1,1 0-130,6-3 0,0-4-185,0 0 0,0-7 164,0-1 0,7-5 101,4 2 0,4-9 52,5-3 0,1-3 252,-2-1 0,4 0 75,4 0 0,-5-1 85,1-3 1,0-2 41,-4-6 0,-2 1-106,-2 0 0,-2-2 241,-2-2 1,-5 2-122,-2-2 1,-3 2-122,-1 2 1,-5-2 7,-2-2 0,-9 6-198,-3-3 1,-2 5 117,-2-1 1,-1 3-356,-3 5 0,3 1-57,-2 3 1,3 1-180,4 3 1,0 2-161,7-2 1,0 6 683,8 1 0,0 0 0,4-3 0</inkml:trace>
  <inkml:trace contextRef="#ctx0" brushRef="#br0" timeOffset="79">19518 8566 7915,'8'-7'1327,"-1"3"-582,1-2-384,9 5 1,-5-4 191,4 5 0,-8 1-147,0 3 1,0 0 81,3 7 1,-1-1-108,-2 9 0,1-3-84,-5 3 1,-1 0-175,-3 3 1,4 5-143,0 0 0,0 4-42,-4 0 0,0-3-337,0-2 1,-2 2-1082,-1-1 0,0 0 207,-4-4 1272,4-6 0,-7 5 0,3-4 0</inkml:trace>
  <inkml:trace contextRef="#ctx0" brushRef="#br0" timeOffset="80">20021 8109 7823,'0'-12'795,"0"1"-72,5 0 381,-4-1-297,4 6-397,-5-4 1,-5 8-119,-2-1 0,-5 8 30,-3 6 1,1 7-108,-5 8 0,1 2-134,-1 3 0,3 6 82,4-3 1,2 3-88,2-3 0,-1 0-239,6 0 1,-1 1 107,4-1 0,1-1-472,3-3 0,2-2 274,6-5 0,3-5-139,0-3 1,5-3 95,0-5 1,5-2 348,2-5 0,3-6-2,-3-5 1,-1-2 20,-3-6 1,-1 4 259,-3-4 1,-3 0-127,-4-4 1,-2-1 17,-3-3 1,2 2-51,-5-6 0,0 1-335,-4-5 0,-4 1 110,0 0 0,-8 0-298,0-1 0,-7 1-7,0 0 1,1 5-133,-1 2 0,2 8 97,-2 4 0,-2 7 78,6 4 1,0 4-411,3 4 1,2 8 722,3 7 0,2 7 0,5 3 0</inkml:trace>
  <inkml:trace contextRef="#ctx0" brushRef="#br0" timeOffset="81">20238 8577 7975,'6'0'297,"3"1"1107,-5 3-1043,5-3 0,-7 6 523,6-3 0,-6-2-333,2 6 0,-1-4-69,1 3 0,-3-3 143,3 4-1239,-3-1-449,-1 5-1054,0-1-1126,0 0 3243,0-4 0,-5-2 0,-2-5 0</inkml:trace>
  <inkml:trace contextRef="#ctx0" brushRef="#br0" timeOffset="82">20946 7618 7936,'0'-7'-275,"0"-3"1,0 8 826,0-6 281,0 6 0,1-4 27,3 6 1,-2 0-353,6 0 0,-4 9 18,4 3 0,-5 7-174,5 0 1,1 7 297,6 5 1,-1 2-185,5 1 0,1 2-108,7 2 1,-3 2-539,3 6 0,-3 0 305,-1-1 1,-4 1-384,0 0 0,-7-1 239,0 1 1,-2 0-514,-6 0 0,0-1 241,-4 1 0,-5 0 46,-3-1 0,-2 0-102,-2-3 1,-3-4-9,0-8 0,-5-1-196,1-2 0,1-7 134,-1 3 0,0-8-399,-4 1 0,5-4 299,3 0 1,-2-2 516,2-3 0,0 4 0,4-5 0</inkml:trace>
  <inkml:trace contextRef="#ctx0" brushRef="#br0" timeOffset="83">21894 7938 7834,'0'-7'753,"5"2"-423,-4 5 77,4 0 696,-5 0-483,0 5 182,0 2-575,-5 9 1,-1 0 184,-6 4 0,0-4-119,-4-5 1,4 5-84,-3-1 1,-3 1-73,-1 0 1,-2-4-88,2 4 1,-2-4 41,2 0 0,2-1-114,2 0 0,2 1-190,2-1 1,3-3 130,1 0 1,4-5-46,-1 5 0,4-2 37,4 2 1,3 1-54,4-5 1,5 3 103,3-3 0,3 4 24,1-5 1,0 1-119,0-4 0,-1 4-157,1 0 1,-4 0-509,0-4 0,-3 4 375,3-1 1,-9 1-307,1-4 0,-6 1 727,3 3 0,-6-3 0,3 5 0</inkml:trace>
  <inkml:trace contextRef="#ctx0" brushRef="#br0" timeOffset="84">21563 8383 7872,'5'6'207,"-4"-1"1,9-5 482,-2 0 0,2 0-251,1 0 0,1 4 385,-1 0 1,4 0-302,1-4 1,4 4-134,-1-1 1,-1 1-137,1-4 0,-4 4-821,4 0 0,-4 0 242,4-4 325,-5 5 0,13-4 0,-3 4 0</inkml:trace>
  <inkml:trace contextRef="#ctx0" brushRef="#br0" timeOffset="85">22853 7515 7960,'-6'-11'600,"1"4"17,5 2-189,0 0 527,0 4-577,0-4 1,0 3 81,0-1 0,1 1 66,3-1 0,-3 3 202,3 3-454,2 4 0,-1 8 152,3 0 1,2 7 157,-2 1 1,7 1 37,4 6 0,3 1-206,0 3 1,5 1-109,0 3 0,3 3-322,-3 5 1,-1 1 54,-3 2 0,-5-2 14,-3 3 1,-2 0-26,-2 0 1,-4-1-160,-3-3 0,-3 0-197,-1-1 1,-1-4-189,-3-3 0,1-2 224,-4-2 1,-1-1-160,-3-3 0,-1 2 132,1-5 1,-1-1 56,1-3 1,-1-4 63,1 0 1,-4-1 381,0 1 1,-1-1-265,5-3 0,-1-2 52,1 2 1,-3-2 5,3-2 1,-3 0-209,6 1-160,-2-1 195,-1 1-119,4-1 76,2-4-233,5-2-117,0-5 1,0-5 0,0-2 0</inkml:trace>
  <inkml:trace contextRef="#ctx0" brushRef="#br0" timeOffset="86">10450 10199 7870,'-11'0'0,"-1"0"56,1 0 0,3 0 0,1 0 639,-2 0-332,-1 0 1,2 0 190,0 0 1,5-4 374,-5 0-607,5-5 0,-2 3 151,5-5 1,0 3-95,0 0 1,0 1-142,0-5 0,5 1-41,3-1 0,3-3-79,5 0 0,-2-1-91,5 0 0,-2 4 89,2-4 1,2 4-207,-6 0 1,5 5 24,-1-1 1,-2 5 24,-2 0 0,-2 1 33,-2 2 1,1 0-234,-1 0 1,0 5-6,1 3 1,-5 2-16,1 2 1,-2 0-33,2 4 0,2-4 131,-2 4 1,1-4-48,-2 0 0,3-1 82,-2 0 0,2 0 95,2-4-1,0 2-101,4-5 1,-4 0 276,3-4 0,-2 0 59,-1 0 1,-1-4 80,0 0 1,5-5 84,-1 2 0,0-4-96,-3 0 0,-1 0-113,0-1 0,-1 1-30,-2-1 1,1 5-605,-5-1 0,0 4 22,-4-3-793,0 4 1080,0-2 1,0 20 0,0 4 0</inkml:trace>
  <inkml:trace contextRef="#ctx0" brushRef="#br0" timeOffset="87">10541 10599 7858,'-11'-2'916,"0"-2"-524,-1-2 0,6-1 125,2-1-198,3 0 129,1-3 1,0-1 99,0 1 1,0-2 380,0-2-603,0 2 0,1-3 407,3 5-308,2-1-324,6 1 1,-1 4 85,0 4 1,-3-3-129,0 3 0,1-2-174,6 1 1,-1 2 83,5-1 0,0-2-279,4 1 1,0 0 159,-1 4 1,1 0-56,0 0 1,-1 1 41,-3 3 0,1 1-68,-5 3 1,0 2 41,-3-2 0,-5 2-12,1 1 0,-4-1-47,3-2 0,-4 2 72,1-2 1,-2 1 185,2-2 1,-1 3-105,4-2 1,-3-3 204,4-1-108,-1 2 0,5-5 372,-1 3 1,2-6-47,2-2 0,-2-5 78,2 1 1,-2-2-324,-2-1 1,-1 3 64,-2 1 0,1-1-1308,-5-3 0,1 3 1159,-2 0 0,-1 1 0,3-5 0</inkml:trace>
  <inkml:trace contextRef="#ctx0" brushRef="#br0" timeOffset="88">1907 12928 7793,'-6'12'-1490,"1"-6"2133,5 4 43,0-3 95,0-1-259,0 4-16,0-9-89,0 5 1673,0-6-1933,0-6 24,0 5 1,0-9 130,0 2-354,0 3 197,0-10 1,4 7 14,-1-7 0,5-3-26,-4-1 0,5-6 170,-2-2-574,4-4 203,0 2 1,0-6-297,1 1 283,-1 0 0,-3-1-45,-1 1 0,1 0-91,3 0 1,-4-1 0,-3 1 0,-3 4 72,-1-1 1,0 6 19,0-2 1,0 3 52,0 1 1,-1 4-10,-3 0 9,3 5 0,-5-2-72,6 4 324,0 1-275,0 5 200,0 0-176,0 1 81,0 4 1,4 1-49,0 8 1,4 2 167,-4 1-61,4 1 0,-5 4-24,5 3 1,-2-2 8,2-2 1,0 1-50,-4 0 132,5-1-105,-3-4 0,6 0-141,-1-4 128,1 3 0,-1-8 44,1 1-42,-1-1 1,0-2 35,1 0-276,-1 0 212,1 0 1,0-5-3,4-3 127,-4-2-122,5-2 1,-2 1 132,0 0-110,6-6-9,-9 4 1,10-8 232,-3 2-198,-3-3-65,1-6 0,-3 5 26,-3 1 57,3-1 234,-8 10-238,1-3-1,-2 9 211,-5 2-128,0 15 0,0 0-45,0 13 0,0-1 94,0 8 0,-4 1 2,0 3-66,0 5-776,4 2 402,0 0 193,0 3 1,0-10-288,0 1-475,0-1 555,6-10 1,-5 0-90,3-5-674,2-10 640,-5 6 0,6-12-589,-4 4 181,-1-4-66,3 2 959,-5-5 0,5-10 0,1-3 0</inkml:trace>
  <inkml:trace contextRef="#ctx0" brushRef="#br0" timeOffset="89">2878 12289 7840,'-5'-6'0,"2"-3"747,-4 5-474,4-5 1,-2 6 271,5-4-87,0 4-15,5-2 1,-2 5 327,4 0 0,1 0-27,3 0-419,1-5-166,-1 4 0,5-4-31,-1 5 84,5 0-26,-2 0 0,5 0-176,0 0 47,-1 0-31,1 0 1,-1 0 43,-3 0 1,2-4-39,-2 0-571,3-5 364,-4 8 0,2-5 44,-5 2-1273,1 3 886,-5-5 0,-5 5-1731,-2-3 1129,2 3 401,-4-4 719,3 5 0,-15 5 0,-3 1 0</inkml:trace>
  <inkml:trace contextRef="#ctx0" brushRef="#br0" timeOffset="90">2935 12449 7855,'0'11'-971,"0"1"1784,0-6-119,0-1-189,0 0 0,1-4 53,3 3 1,3-1 528,4 1-685,6-3 0,-4 4 74,6-5 1,1 0 38,2 0 1,2 0 282,3 0-505,-3 0 1,5 0-78,-2 0 0,-3 0-31,3 0 0,-8-4 159,-4 0-864,3 0 380,-11 4-2428,9 0 1156,-10 0 1412,0 0 0,-1-5 0,-5-1 0</inkml:trace>
  <inkml:trace contextRef="#ctx0" brushRef="#br0" timeOffset="91">13203 12026 7872,'6'-6'383,"-1"-4"-223,-5 3 1,0 0 273,0-1 1,0 4 20,0-3 1,0 3-36,0-4 0,-3 4 59,-4-3-265,-1 4 140,-8-2-194,-1 5 1,-1 0 160,-4 0-29,-1 0-132,0 5 0,-1 3 106,-3 7-106,3 3 1,-4 5-119,5 0 1,5 1 104,3 2 1,3 0-357,0 4 1,6-4 160,2 0 0,4-2-280,4-1 1,2-4 164,6 0 0,4-5-80,3 1 1,4-6 25,4-1 0,-3-6 126,2 2 1,2-4 37,-1-4 1,3-2-32,-3-5 0,0-2 149,-4-2 0,-6 2-72,-1-2 0,-4-2 101,0 2 0,-6-4-109,-2 4 0,-3-2 63,-1 2 1,0-3-102,0-4 0,-1 3-6,-3-1 0,-1 1-27,-3-3 0,-2 0 66,3 3 1,-2 2 92,1 6 0,-2 1-136,2 2 455,3-2-121,0 9-260,5-4 1,0 10 88,0 2 1,5 0 152,3 0 0,7-4-29,4 1 1,3-3-86,0-1 0,6 0 162,3 0 1,-2 0-110,1 0 1,-3-4 122,4 0 1,-6-3-57,2 3 1,-8-4-223,-4 5 0,-2-1-278,-2 4 0,-3 0-1156,-1 0-581,-4 0 0,1 0 1978,-8 0 0,-3 0 0,-4 0 0</inkml:trace>
  <inkml:trace contextRef="#ctx0" brushRef="#br0" timeOffset="92">14128 11512 7875,'0'-6'-201,"0"-4"185,0 8 191,0-8 0,0 8 493,0-6-10,0 6-342,0-3 0,0 3 580,0-2-341,0 3 144,0-4-271,0 5-196,0 5 1,0 3 7,0 7 1,0 8 159,0 7 0,-4 3-48,0 2 0,-6 8-85,-2 2 0,1 5-489,-4-1 0,-3 3 332,-1 6 1,-4-3-528,-4-1 0,3-2 281,-2-3 1,2 2-445,1 2 0,4-6 271,0-5 1,5-5 13,-1 1 0,3-4 71,4-3 0,3-5 123,5-7 1,0 2 237,0-6-110,0 0 107,0-3 483,0-1-1090,0-5 280,0-1-890,0-5 0,5-10 0,2-2 1</inkml:trace>
  <inkml:trace contextRef="#ctx0" brushRef="#br0" timeOffset="93">14185 12163 7795,'0'-11'654,"0"-1"0,0 1-392,0 0 1,0 3 98,0 0 447,0 6-131,0-3 1,0 6-72,0 3-148,0 2-261,5 11 1,0 0 248,2 6-240,4 0-123,-5 5 1,2-3-56,-1 6 1,1-2 106,3 1 1,-3-2-113,-1-5 1,0-1 285,0-3-893,4 2 399,-5-8 0,2 0-215,-1-6 294,-4-4 1,3 6 43,-2-5 149,-3-1 168,4-3 1,-5-5-69,0-2 1,0-5-246,0-3 1,0 0 96,0-8 0,0 1-92,0-8 0,-5 0 88,-3-5 1,2 0-301,-1-3 0,-1-7-14,-3-4 0,-1-1 20,1 5 1,4-5-100,4 1 1,1 3 189,2 4 0,2 7 170,1 0 1,7 2-64,6 7 1,4 4 78,-1 7 1,0 2-88,4 2 0,-2 4 237,10 4 0,1 1 64,6 2 1,2 0 6,6 0 0,0 4-130,-1 0 0,0 0-10,-3-4 0,-3 0 305,-5 0 0,-1 0-180,-2 0 0,-3 0-158,-6 0 1,-4-2 45,-3-1 1,-2 1-205,-1-1-20,-6 1 0,0 2-521,-2 0-584,-3 0 545,4 0-428,-15 0 0,6 2 474,-7 1 0,2 0 626,-2 5 0,-1-1 0,1 5 0</inkml:trace>
  <inkml:trace contextRef="#ctx0" brushRef="#br0" timeOffset="94">14527 12095 11951,'0'6'1223,"0"4"-940,0-9 0,4 10 61,0-4-329,0 3 45,-4 2 1,4 3 61,-1 0 0,1 2-154,-4-2 1,0-2-329,0 2 219,0 3 64,5-6 1,-3 5-131,1-6 0,0-4-42,1-4 129,-3 4 208,4-6 1,-4 4-128,3-5 500,-3 0-300,4-5 1,-5-1 58,0-6 0,4 1 10,0-1 1,4 1-5,-5 0 0,6-5-195,-1 1 0,3-5 110,5 1 0,-4-2-224,4 2 0,0-1 52,-1 5 0,4 0-96,-3 3 0,3 5 2,-4-1 1,0 6 7,-4-2 1,1 2 48,-1 2 1,1 6-13,-1 1 0,1 7 152,-1 1 1,-1 6-60,-2-2 0,1 2-1,-6 2 0,5 0-16,-4 0 0,0 0-213,-4-1 1,0-3 66,0 0 1,1-5-306,3 2-218,-3-4-248,4 0-1920,-5-6 2841,0-1 0,0 0 0,0 2 0</inkml:trace>
  <inkml:trace contextRef="#ctx0" brushRef="#br0" timeOffset="95">15510 11935 7813,'-12'-5'307,"6"3"1,-3-4 157,5 2 100,0 3-41,-1-4 1,4 4-87,-3-3 455,3 3-482,11-4 1,-1 5 39,10 0 1,5-2-42,6-2 306,3 3-389,2-4 1,4 4 98,3-3-979,2 3 721,-3-9 1,2 5 169,-29 2-649</inkml:trace>
  <inkml:trace contextRef="#ctx0" brushRef="#br0" timeOffset="96">15555 12083 7813,'5'7'221,"-1"-2"162,8-5 1,-4 0 629,8 0-654,1 0 0,-3-2 506,5-1 0,2 0-336,5-5 0,-2 1-140,3-5 1,-3 5-182,-1-1 0,0 2-410,0-2 1,-2 2 210</inkml:trace>
  <inkml:trace contextRef="#ctx0" brushRef="#br0" timeOffset="97">12997 4271 8094,'0'-6'0,"0"-4"0,0 2 141,0-2 213,0 4 0,0-4 233,0 3 58,0 1-46,0 1-245,0 5 315,0-5-197,0 4-354,0-5 88,0 17 1,0-3-144,0 12 0,0-3 115,0 2 0,0 7 8,0-3 1,0 3-55,0 1 1,0 2-3,0 5 1,0 2-150,0 2 1,0-3 40,0 3 1,0-2-157,0-2 1,0-1 90,0-2 0,0-3-98,0-5 1,0-1 34,0 1 0,0-5 1,0-3 1,4-2 72,0-2 1,-1-3 3,-3 0 1,4-5 270,0 5-261,0-6 421,-4 4-98,0-6-241,0-6 1,0 4-1485,0-6 579,-5 6 1,2-7-1427,-4 5 2267,4-5 0,-7 8 0,4-4 0</inkml:trace>
  <inkml:trace contextRef="#ctx0" brushRef="#br0" timeOffset="98">4157 6715 8106,'-5'-6'26,"4"-4"1,-8 7 898,5-4 74,0 4-680,-1-2 1,3 1-143,-6 1 0,4-1 40,-3 4 0,3 1-1,-4 3 1,4-2-198,-3 6 0,-1 1 158,-3 6 1,1 3-165,2 5 0,-2 0 18,2-1 0,2 3-29,-2 1 0,6 0 48,-2 4 0,3-1-143,1 2 1,0 0 24,0-4 0,0 3-58,0-3 0,5 0-13,2-4 1,0-2 85,0-2 1,1-1-79,3-3 0,1-2 89,-1 2 0,1-6 26,-1-1 1,4-6-30,1 2 0,3-3 93,-4-1 1,1 0-29,0 0 0,-4-4 16,3 1 0,2-8 92,-2 0 0,0-2-100,-3-6 0,-1 4 200,1-4 1,-5 1-116,1-1 1,-6-2 144,2 2 0,-2-7-174,-2 0 0,0-2-49,0 1 1,-6 3-187,-1-3 1,-3 2 71,-2-2 0,1 4-70,-1 1 0,0 0 87,-4 7 0,4-4-325,-3 4 1,2 3 136,1 5 1,5 0-405,-1 0 0,6 0-625,-2 3-335,3 3 1614,1-4 0,5 10 0,1 1 0</inkml:trace>
  <inkml:trace contextRef="#ctx0" brushRef="#br0" timeOffset="99">4408 6670 7801,'0'-12'-679,"0"5"1876,0-1-205,0 6 101,0-3 593,0 5-1631,6 5 0,-5 1 150,3 5 1,-2 5-188,2-1 0,-2 5-226,6-1 0,-5 3 177,0 1 1,3-4-345,-3 0 1,5 0 196,-4 4 1,0-4-113,-4 0 0,0-5 104,0 1 0,3-6 47,1-2 162,0 1 0,-4-1-79,0 1 329,0-5-97,0 2 1262,0-5-1366,5 0 1,-2-2-25,4-1 0,1 1-47,3-1 0,1 1 64,-1 2 0,1-4-51,-1 1 0,2-1 29,2 4 1,-2 0-103,2 0 0,-3 1 99,0 3 0,-2-2-99,-2 6 1,2-2 50,-3 2 0,-2 2-12,-1-2 0,1 3-36,-1 4 1,0-2 49,-4 2 0,0 2-7,0-2 1,-4 4-3,0-4 1,-6 4 99,-1-3 0,-2 4-45,-6-1 1,4-3 103,-4 0 0,1-4-99,-1 0 0,-1-2-8,4-2 1,1 0-149,4-4 1,-1 0 96,1-4-1175,0 0 844,-1 0 0,6-1-738,2-3 1,3 1 1082,1-4 0,0-6 0,0-5 0</inkml:trace>
  <inkml:trace contextRef="#ctx0" brushRef="#br0" timeOffset="100">4443 6693 8182,'0'-8'-402,"0"0"0,0 5 642,0-5 1,0 4 1313,0-3-892,0 4 0,0-3 220,0 2-648,0 3 1,5-4 40,2 5 1,4-2-60,0-2 1,4 3 27,0-3 1,6 2 138,-2-2 1,6 3-123,2-3 0,-1-1 0,-3 1 0,0-1-75,0 1 1,-4 3 58,0-3 0,-5-1-54,1 1 0,-2-3 360,-2 3-525,1 0 1,-5 4 238,1 0-844,-5 0-2176,2 0 2112,-16 0 0,4 1-2643,-8 3 3286,2 2 0,-4 6 0,0-1 0</inkml:trace>
  <inkml:trace contextRef="#ctx0" brushRef="#br0" timeOffset="101">8657 6487 7898,'0'-11'362,"0"-1"1,0 5 589,0-1 296,0 5-765,0-2-320,0 5 1,0 7 40,0 4 1,1 2 42,3 6 0,-3 5-162,3 6 0,-3 3 90,-1 2 0,4-1-102,0 0 1,0 2-150,-4 2 1,1-1-105,3 4 0,-3-5-148,3-2 1,-1-1 167,0-6 1,-1-4 45,1-4 0,0-1-18,1 1 182,-3-3-153,4-4 66,-5-1-96,0-5-175,0-1-2024,0-5 2332,0-5 0,0-1 0,0-5 0</inkml:trace>
  <inkml:trace contextRef="#ctx0" brushRef="#br0" timeOffset="102">8897 6464 7949,'0'-7'0,"0"-1"0,0 4 1073,0-3-660,0 4 1,1-2 457,3 5-529,-3 5 1,8 5-246,-5 5 1,1 10 86,-1-3 0,-2 5-62,6 0 1,-6-2-49,2 5 0,-1 0 93,1 0 1,-3-2-369,3-5 1,-3 0 130,-1 0 1,0-4-170,0 0 1,-1-9-23,-3 1 290,3-2 85,-4-3 333,5 0 292,0-6 0,1-4-575,3 0 1,-2-5-45,6 1 0,1 2 83,6-2 0,-1 2-228,5-2 1,-4 0-33,4 4 1,-1 0-33,1 4 0,1 0-122,-5 0 0,4 0 95,-3 0 1,-1 1-4,-4 3 1,1 2 81,-1 6 0,-1 1-106,-2 2 1,1-3 77,-5 4 1,-1 1-76,-3 2 0,0 2 66,0-2 0,-5 2-11,-2-2 1,-7-1 117,-1 1 0,-6-5-90,2 1 0,-2 2-15,-2-2 0,0 0 21,0-3 1,0-2-118,0-2 1,1 0 67,-1-4 0,5 0-892,3-4-122,2 0-266,2 0 1380,4-5 0,-3-1 0,4-6 0</inkml:trace>
  <inkml:trace contextRef="#ctx0" brushRef="#br0" timeOffset="103">8943 6430 7958,'0'-11'0,"0"-1"207,0 1 1,0 3 975,0 0 395,0 6-605,0-3-245,0 5 0,5 1-369,2 3 0,5 1-109,3 3 1,-1 2-63,5-3 0,4 0-28,3 0 1,2-4-96,-1 1 1,-3-3-289,3-1 1,-3 0 144,-1 0 1,-2 0-1163,-2 0 1,2-4 1239,-6 0 0,0-5 0,-4 3 0</inkml:trace>
  <inkml:trace contextRef="#ctx0" brushRef="#br0" timeOffset="104">13180 6373 8077,'-7'-12'0,"1"5"130,2-1 0,3 4 0,-4-2 383,0 1 1,0 0 365,-3 1-586,-2 3 1,4-4-48,-6 5 1,1 5-102,-1 2 0,0 5 93,-4 3 0,4 0-181,-4 8 1,0 3 111,1 8 0,0 0-282,3 0 1,1 4 86,-1 0 1,5 4-195,-1-4 0,5 0-88,0-3 0,1-5 134,2 1 1,5-10 318,3 2 0,6-8-110,1 1 1,6-9 171,-2-3 0,6-3-130,2-1 1,3-5 282,-3-2 1,3-5-51,-3-3 0,3-3 1,-3-5 1,3 0-115,-3 1 1,-5-3 23,-7-1 0,0 0-233,-3-4 1,0 0 97,-8-5 0,0 1-129,-4 0 1,-5-1 29,-3 1 1,-6 0-532,-1 0 1,-5 4 265,1 4 0,-4 7-268,-4 4 1,2 3 89,-6 5 0,6 1-75,-2 6 1,8 3-340,4 5 0,2 4 345,2 11 0,5 5 525,2 3 0,13 7 0,3 2 0</inkml:trace>
  <inkml:trace contextRef="#ctx0" brushRef="#br0" timeOffset="105">13511 6898 9266,'10'-6'0,"3"1"0</inkml:trace>
  <inkml:trace contextRef="#ctx0" brushRef="#br0" timeOffset="106">13968 6270 8211,'-4'-15'0,"0"0"551,-5-1 1,7 6-104,-6 3 1,4-2 103,-3 5 0,-1 0-131,-3 4 1,-6 1-296,-2 3 1,-2 4 46,-2 7 1,0 3 30,0 5 0,1-1-305,3 1 1,0 4 139,8 0 0,-2-1-559,9-3 1,2 0 265,6 0 0,2-5-259,5-3 1,6-3 154,2 0 0,4-6 294,3-2 0,0-3 222,4-1 1,0-5-116,0-2 1,-2-4 114,-5 0 0,-6-2-48,-1-2 1,-4 1 522,0-5 1,-5 4-233,1-4 1,-5 1-28,0-1 0,-3-2-62,-3 1 1,-4 0-645,-4 1 1,-4-1-49,-1 5 0,-3 3-301,4 5 0,-5 4 48,1-1 1,2 4 188,2 4 1,2 2-1143,2 6 1586,0 4 0,-1 2 0,1 5 0</inkml:trace>
  <inkml:trace contextRef="#ctx0" brushRef="#br0" timeOffset="107">13854 6590 8211,'-7'0'819,"-3"5"-278,9-4 0,-9 8 741,2-5-822,-2 5 0,3 2-20,-3 2-255,4 3 1,-5 1 248,-1 2-471,6-3 223,1 6 0,5-6 185,0 3-640,0 3 292,0-4 0,1 1-521,3 0 408,2 0 1,9-1-143,1-3 1,3-4 51,-4-3 0,5-3 346,-1-5 0,3 0-109,1 0 1,-1-1 261,1-3 0,0-2-76,0-6 0,-1 0 45,-3-4 1,-3 4 3,-4-4 1,-2-1 173,-3-2 1,-2 1-143,-5-1 0,-1 0-307,-3-4 1,-2 1-588,-5 3 0,-6-1 366,-2 5 0,-3 0-791,0 3 0,-5 6 470,0 2 1,-3 3-958,3 1 1482,1 5 0,3 1 0,0 6 0</inkml:trace>
  <inkml:trace contextRef="#ctx0" brushRef="#br0" timeOffset="108">18627 6213 8204,'0'-17'1205,"0"5"-814,0-3 1,-3 2-130,-1 1 1,0 1 1083,4 0-396,0-1-467,0 1 0,5 1-139,3 2 0,-1 2-44,5 2 0,-3 3-48,6-3 0,-1 2-16,1 2 1,-1 2-188,5 2 0,-4-2 86,4 6 0,-5 3-65,1 4 1,-6 6-4,-1-2 1,-4 4-274,3 3 1,-4 2-96,1 3 1,-9 3-241,-7 0 0,0 0 67,-7 4 0,-4 2-174,-4-2 1,-1 1 260,1-1 1,3-4 134,-2 1 1,2-2 262,1-7 1,4 0-218,0-7 0,9-1 483,-2-3 0,4-6-79,1 2 534,2-2-214,5-3 0,1-1-246,3-5 0,2 0 325,6 0 0,-1 0-205,0 0 1,6 0 70,2 0 1,3 0-84,0 0 0,1-1-103,0-3 1,-1 3-155,-3-3 1,-2 3-169,-1 1 0,-7 0-1665,2 0 1038,-2 0-2927,-3 0 1630,-1 0 1278,-5 0 0,0-5 0,0-1 1</inkml:trace>
  <inkml:trace contextRef="#ctx0" brushRef="#br0" timeOffset="109">18947 6738 14668,'7'12'-1769,"-2"-1"421,-5 1 1348,5-1 0,1-5 0,5-1 0</inkml:trace>
  <inkml:trace contextRef="#ctx0" brushRef="#br0" timeOffset="110">19370 6144 8039,'0'-11'0,"0"0"0,0 4 1029,0-3-220,0 9-186,0-4 1446,0 5-1357,0 5-254,0 6-286,0 7 1,-4 5-44,0 0-36,-5 5 1,3 1-75,-5 5 0,3 0 155,0 1 1,1-1-539,-5 0 1,1-3 225,-1-1 0,5-5-482,-1 2 0,6-8-147,-2-4 516,3 3 83,1-5 274,5 3 0,1-9 88,5-4 1,1-1-83,-1-2 1,1 0-41,-1 0 0,1 0-8,-1 0 0,0-4-530,1 0 1,-1 0 198,1 4 1,-1-4-827,0 1 0,-3-1 289,0 4 1,-4-4-337,3 0 1140,1 0 0,3-1 0,1-1 0</inkml:trace>
  <inkml:trace contextRef="#ctx0" brushRef="#br0" timeOffset="111">19507 6498 8039,'-4'-11'-488,"0"0"916,0-1 1362,4 1-564,0-1 336,0 6-168,0 1-967,-5 20 0,4-1 48,-3 13 1,3-3-117,1-1 1,0 5-19,0 2 0,0 3-157,0 1 1,1 1-122,3-1 1,-3-1-179,3-3 1,1 2 152,-1-5 0,1-2-129,-1-6 1,-3-2-96,3-6-307,-3 0 199,4 1-1943,-3-6 1196,3-1 1041,-5-5 0,-5 0 0,-2 0 0</inkml:trace>
  <inkml:trace contextRef="#ctx0" brushRef="#br0" timeOffset="112">20523 7983 8155,'0'-11'1364,"0"4"-893,0 2 1130,0 5-1359,5 5 0,-3 6 74,1 4 1,3 1-54,-3 0 1,1 1-42,-4 6 1,1 0 0,3 0 0,-3 0 30,3-1 0,-2 6-222,-2 3 0,0-2 103,0 2 0,3-5-155,1 5 1,0-6 35,-4 2 0,4-3-98,0-1 0,1-4 1,-2 0 1,-1-5 46,2 1 1,-2-4-4,2-3 2,-3 2-1,4-9 91,-5 4-978,0-5-800,-5-5 839,4 4 1,-5-4 884,2 5 0,-3 0 0,-4 0 0</inkml:trace>
  <inkml:trace contextRef="#ctx0" brushRef="#br0" timeOffset="113">13020 8177 8106,'-5'-6'1126,"3"-4"-182,-3 9-205,5-5 867,0 6-1393,0 11 0,0 1 168,0 11 1,0 5-87,0 3 0,0 7-185,0 3 0,0 3 99,0-2 1,2 4-353,1-4 0,0 5-46,5-5 0,-6-2-163,2-2 1,1-8 265,-1-3 0,3-3-64,-3-1 1,4-6 295,-4-1 1,1-4-154,-1 0 0,-3-5 377,3 1-223,-3-5-364,4 2 368,-4-5-857,4 0 0,-15-5 0,-3-2 0</inkml:trace>
  <inkml:trace contextRef="#ctx0" brushRef="#br0" timeOffset="114">22248 8052 7922,'0'-12'0,"0"1"-69,0-1 1,0 1 68,0 0 0,0-1 608,0 1 1,1 1-105,3 2 0,-2-2-61,6 2 1,-4-2-143,3-1 1,1-1-56,4 1 1,-1 3-146,0 1 0,5 3 78,-1-4 1,5 4-29,-1-3 0,3 4 5,1-1 1,-1 3-130,1 1 1,0 1 16,0 3 0,0 3-87,0 4 1,-6 4-77,-1 0 0,-5 10 83,-3-3 1,-5 9-49,-6-1 0,-9 5 65,-7 3 0,-4 2-217,-3 6 1,0-4-154,-4 0 0,1 0 203,-2 3 1,0-4 51,4-3 0,-4-3 26,5 0 1,3-6 97,4-2 0,5-5 163,-1-3 0,2-2 126,2-6 1,4-3 54,3 0 104,3-6 310,1 3-362,0-5-154,5 0 0,2 0 63,4 0 1,4 0 12,0 0 0,6 0-144,-2 0 1,2-1-113,2-3 1,0 3 124,0-3 0,-2 3-135,-1 1 0,1 0 3,-2 0 0,-2 0-89,-2 0 0,-2 0 116,-2 0 0,0-2-26,1-1 1,-5 1-273,1-1 82,-5 1-989,2 2 799,-5 0 1,-5 0-2294,-3 0 2627,-2 0 0,-7 5 0,0 2 0</inkml:trace>
  <inkml:trace contextRef="#ctx0" brushRef="#br0" timeOffset="115">12095 9811 7967,'0'-8'104,"-2"0"0,0-1 398,-2-1-302,-5-1 1,7 3 163,-6 1 0,0 4-96,-3-1 0,-4 2-106,0-2 1,-2 3 0,2-2 0,-4 6 155,-3 4-145,-1 3 0,4 7 171,0 2-288,5 3 99,-7 0 0,8 6 147,-2 3-504,7 2 190,-2 1 0,8 4-365,-6 0 286,5 5 0,-2-6-70,5 5 0,5-5 124,3 1 1,7-6-266,4-2 1,7-6 106,0-1 1,6-5 116,-2-7 1,0-1 131,0-2 0,1-3 231,3-5 1,0-6 61,0-6 0,-3 0-129,-1-8 1,-1 1-26,2-3 0,-3-1-29,-5 0 1,-2-1 87,-2-3 1,-1-2-73,-3-5 1,-6-1-209,3 1 0,-9-4-27,1 0 0,-3-4-144,-1 4 0,-5 1-358,-2 7 1,-5 3 300,-3 8 0,-4 4-264,-8 7 0,1-1 169,-8 6 1,-2-1-96,-6 4 1,-1 1 30,5 3 1,1 2-130,7 6 0,7-1 544,8 1 0,2 4 0,1 2 0</inkml:trace>
  <inkml:trace contextRef="#ctx0" brushRef="#br0" timeOffset="116">12609 10336 13228,'0'11'-12,"1"-3"106,3 0 0,-3-5-80,3 5 1,-2-2-540,2 2-734,-3 2 793,4-4 466,-5 1 0,11 3 0,1-4 0</inkml:trace>
  <inkml:trace contextRef="#ctx0" brushRef="#br0" timeOffset="117">13431 9696 8007,'0'-11'0,"0"5"440,0-5-213,0 5 1,-4-2 731,0 1-591,-5 4 1,3-2-135,-5 5 0,-6 0-45,-2 0 1,1 1 37,-1 3 1,-5 6-76,-6 6 0,1 5 103,-2 2 1,-1 5-161,-6 6 0,4 6-155,0 1 0,1 4 166,6 1 0,4-1-42,4 1 0,10-2-113,2-2 0,4 1-97,3-5 0,5-3 95,3-5 1,7-4-199,4 0 1,3-3 128,1-4 0,-1-2-27,1-6 1,0-5 287,0-2 1,0-3-51,0-1 1,0-5 150,-1-2 1,0-3-197,-3-2 0,-3 1 85,-4-1 0,-4 1-44,-1-1 1,-4-3 103,0 0 1,-6-1-39,-5 0 1,-6 2-273,-1-5 1,-11 5 79,0-1 1,-10 4-267,-2 3 1,-5-1-10,1 5 1,3 2-133,1 6 0,9 1-12,6 2 0,5 3 112,7-2 1,4 6 345,3 1 0,8 6 0,3-4 0</inkml:trace>
  <inkml:trace contextRef="#ctx0" brushRef="#br0" timeOffset="118">13945 9776 7920,'-12'-7'184,"1"-1"0,0 4-73,-1-3 0,5 4-8,-1-1 1,2 2 195,-2-2 1,-2 3 439,2-3 1,-2 3-326,-1 1 0,-1 3-194,1 1 1,-4 9-36,-1-2 1,0 8 47,1 0 1,-2 8-82,-2 3 1,-1 5 40,5 3 0,-4 2-85,3 6 1,1-4-201,4 0 1,1 0 202,2 3 1,3-4-230,5-3 0,6-2 71,6-2 1,4-5-115,7-2 0,1-10 64,3-5 1,-2-2 176,6-6 1,-1-2-72,4-5 1,1-4-18,-1-4 0,0-6-11,0-2 1,1 2 25,-1-3 1,-5-2 71,-2-5 0,-5-5-43,-2 2 0,-1-3 226,-8-1-524,3-1 295,-13-4 0,4-5-371,-5-6 1,-6 1 153,-5 3 1,-3 4-142,-9 0 1,1 7-246,-8 0 0,-5 10 198,-3 6 1,-2 10-136,5 1 0,0 6 90,8 2 1,2 1-87,6 3 1,4 2 502,7 6 0,-2-1 0,4 1 0</inkml:trace>
  <inkml:trace contextRef="#ctx0" brushRef="#br0" timeOffset="119">14482 9673 8047,'0'-22'877,"0"4"1,0 5-223,0 6 1582,0 4-1587,0-2-419,0 20 1,-5-3-86,-3 14 0,-2-3 47,-2 8 0,1-1-275,0 4 1,-1 1 134,1-1 0,-1 1-231,1 3 1,5-6 98,2 2 0,2-7-51,2 0 1,0-8 240,0-4 0,6-2-33,1-2 0,3-1 115,2-2-169,4-3 16,-3-5 1,3 0-118,-4 0 0,3 0-340,0 0 1,4 0 203,-3 0 1,3 0-1224,-4 0 680,0 0 435,-4 0 1,1-1-424,-1-3 0,1 3-38,-1-3 782,-5 2 0,5-3 0,-5-1 0</inkml:trace>
  <inkml:trace contextRef="#ctx0" brushRef="#br0" timeOffset="120">14664 9959 7971,'-6'-5'0,"0"2"2066,2-4-447,3 4-875,-4-2 0,1 8 415,0 4 1,0 6-534,4 10 0,-4 5-152,1 2 1,-1 3-113,4 1 1,0 1-754,0-1 0,0 4 300,0 0 1,0-1-451,0-7 1,0 3-3321,0-2 3861,0-3 0,5 0 0,1-5 0</inkml:trace>
  <inkml:trace contextRef="#ctx0" brushRef="#br0" timeOffset="121">3872 12026 7927,'0'-7'-461,"0"-1"2027,0 5-1004,-5-7 1,2 8 397,-5-6-613,1 6 0,-8-2 1,-1 8 1,0 3-134,1 8 0,-2 3 26,-2 5 0,-6 5-133,2 2 1,-2 5 92,2 3 0,1 2-178,3 6 1,3 3-126,4 1 1,2-2 6,2-6 1,3 1-43,5-5 1,2 3 76,1-7 1,8-2-144,4-9 1,6-5 44,2-3 1,5-8 26,6-3 0,1-4 86,-1-4 1,4-3 49,0-8 0,8-7-65,-4-5 1,-1-1 6,-6 2 1,-1 0 36,0-4 0,-5-1 16,-2-3 0,-5 1 159,-7 3 0,-1-3 46,-10 2 1,-2-2-176,-6-1 1,-3 4-18,-8-1 1,1 6-13,-5-2 0,-6 3-28,-5 1 0,-3 5-5,-1 3 0,-4 8-258,0 3 1,-4 2 89,4 2 0,3 9-28,5 3 1,6 3 72,1 0 1,6 3-770,10 5 1,2 1 923,5 3 0,10 2 0,3 5 0</inkml:trace>
  <inkml:trace contextRef="#ctx0" brushRef="#br0" timeOffset="122">4363 12791 8636,'0'-6'3627,"0"1"-1883,0 0-1466,0-1 0,0-2 146,0 0-1063,0 6 505,0-3-4413,0 5 4547,5 0 0,1 0 0,6 0 0</inkml:trace>
  <inkml:trace contextRef="#ctx0" brushRef="#br0" timeOffset="123">4637 12140 7986,'-12'-12'0,"5"-4"242,-1 9 1,6 1 1064,-2-2-217,3 5 261,-4-2-302,3 5-692,-3 0 1,6 7-30,3 4 1,-1 6-76,4 5 1,-3 6-115,4 3 0,-2 3 45,2 4 1,1-1-53,-6 5 0,5 0-172,-4 3 1,4 1-52,-5 0 0,5-4-71,-4-1 1,0-8 84,-4 2 1,0-9-51,0 1 0,0-4 68,0-4 0,0-3-227,0-4 0,0-5-337,0 1 171,0-5 0,1 2-1381,3-5 1833,-3 0 0,9-11 0,-4-1 0</inkml:trace>
  <inkml:trace contextRef="#ctx0" brushRef="#br0" timeOffset="124">6281 12300 7896,'-6'-5'0,"1"4"520,5-9-298,-5 9 0,2-8 178,-4 5 1,3 0-42,-4 4 0,0 1-135,-8 3 1,4 4-145,-4 7 1,-1-1 121,-2 5 0,1 0-110,-1 4 0,5 1 99,-1 3 0,2-3-201,1 2 1,5 2 20,-1-1 0,6 0-139,-2-5 0,4 0-23,4-3 1,2 1-124,5-4 0,1-1 109,-1-4 1,1-1 99,-1-2 0,4-3-25,1-5 1,3 0 2,-4 0 0,4-1 207,-4-3 0,5-2-56,-1-6 1,3-3 109,1 0 1,-4-4-38,0 3 0,-5-4-31,1 1 1,-3-2-28,-5-2 1,-2 0-3,-5 0 0,0-1-84,0-3 0,-1-1 64,-3-2 0,2-2-211,-6 5 1,0 2 105,-3 6 1,0-1-18,-1 5 0,1 3 171,-1 5 0,5 4-109,-1-1 0,4 3-56,-3 1 60,4 0 0,-2 1-32,5 3 1,1-1 46,3 4 1,6-1 119,6 2 0,4 1-117,-1-5 0,2 3 28,2-3 1,0 0 14,0-4 1,4 0 3,-1 0 1,0-1-88,-7-3 0,1 3 62,-5-3 1,0-1-208,-3 1 0,-1 0 68,1 4-511,-1 0 1,-3 0-97,-1 0-900,-4 0 1605,2 0 0,0 0 0,1 0 0</inkml:trace>
  <inkml:trace contextRef="#ctx0" brushRef="#br0" timeOffset="125">6864 12243 7959,'-5'-6'0,"4"-4"0,-4 7 0,5-4 0,0 3 1521,0-4-843,0 6 1,0-5 797,0 3-895,0 3 1,5-5-196,2 2 1,3 3-49,2-3 0,3 1-49,0 0 0,6 1-267,-2-2 0,2 3 80,2 1 1,0-1-42,0-3 1,-4 3-129,0-3 1,-1 3-322,1 1 1,1 0-494,-5 0 0,0 0-55,-3 0-1218,-1 0 841,1 0 364,-6 0 1,-1 5 948,-5 2 0,-5 4 0,-1 0 0</inkml:trace>
  <inkml:trace contextRef="#ctx0" brushRef="#br0" timeOffset="126">6887 12380 7788,'-7'5'-147,"2"-3"1218,5 3-408,0 0 1,2-4-266,1 3 0,4-3 332,4-1 0,4 0-244,1 0 1,4 0 211,-1 0 1,4-4-262,3 0 0,-1-3-182,1 3 1,-2-5-99,-1 2 1,0 0-130,0 0 0,-4 3-1432,0-4 1198,-5 6 1,2-3 205,-4 5 0,-6 0 0,-1 0 0</inkml:trace>
  <inkml:trace contextRef="#ctx0" brushRef="#br0" timeOffset="127">7481 12095 8047,'-5'-12'571,"-2"1"0,-3 3 14,2 1 663,-2 4-393,9-2-653,-4 5 0,5 6 29,0 6 0,1 9 159,3 10 0,6 2-73,5 1 0,4 5-82,-3 3 0,4-1-189,-1 1 0,-1-2 19,1 2 1,-4 1-138,4-5 0,-4 1 96,4-5 0,-5-5-26,2-2 0,-2-8 62,1-4 1,-6-2-60,2-2 109,-2 0-137,-3-4 152,-1-2 0,-5-10 156,0-3 0,0-3-468,0-4 0,-5-5 99,-2-6 1,-1-2-396,-3-3 1,2-3 188,-6 0 0,-2-7-189,2-8 0,-4 1-39,4-6 1,-2 1 136,2-4 1,2 0 61,-2 0 0,3 3 40,5 1 0,-2 5 194,5-2 0,2 3-139,5 2 0,4 0 298,4 3 1,6 7-83,2 4 1,2 7 234,2 2 1,1 4-53,3 6 1,2 6 102,5 2 1,7 3-85,5 1 0,4 0-223,8 0 0,4 1 282,-30 1 1,0 0 0,33-1-191,-31 1 0,1 0 1,27-1 78,-28-1 0,0 0 0,-1 2 1,-1 0-53,0 0 0,1 0 1,0 0-1,0 0-234,28-2 0,2 0 298,-6 0 1,-1 0-34,-6 0 1,-3 0-57,2 0 0,-3 0-117,-4 0 1,-3 0-12,-5 0 0,-5 0 348,-2 0 1,-8 0-349,-4 0 1,-2 1 810,-2 3-1118,-4-3 555,-2 4-611,-5 0 0,-1-3-155,-3 1 0,-1 0-344,-3 1 0,-6-2-579,3 6 1508,-8-6 0,1 9 0,-5-5 0</inkml:trace>
  <inkml:trace contextRef="#ctx0" brushRef="#br0" timeOffset="128">7892 12140 7937,'0'-6'439,"0"-4"-165,0 9 1,0-6 315,0 3 278,0 3-166,0-4-248,-5 15 1,0-1 242,-3 10-477,-2 0 1,4 4-259,-6-5 74,6 3 0,-3 1 212,5 5 0,0-1-28,4-3 0,0 0 0,0 0 1,0-2 3,0-2 1,5-1-78,3-3 0,2-6-142,2 3 1,-1-8-198,0-1 0,6-1-174,2-2 0,3-2-107,0-1 1,1-8 171,0-4 1,4-5 300,-1 1 0,-3-3 284,-4-1 186,-5 1-243,3-1 0,-6 0 43,0 0-71,-4-5-453,-2-1 12,-5-5 183,0 4 1,-6-5 136,-6 4-963,1-4 617,-11 11 0,4-4-85,-4 5-453,-1 5 499,0 7 1,5 2-221,3 5-367,-3 0 526,5 9 0,2 3-525,7 7 444,3-2 385,1 14 64,0-8 0,5 14 0,1-4 0</inkml:trace>
  <inkml:trace contextRef="#ctx0" brushRef="#br0" timeOffset="129">8257 12426 13475,'0'6'-453,"0"-1"0,4-3 409,0 1-2122,0-1 1462,-4 3 1,1-1 703,3-1 0,2 1 0,6-4 0</inkml:trace>
  <inkml:trace contextRef="#ctx0" brushRef="#br0" timeOffset="130">8543 11946 7959,'-12'-18'471,"1"2"0,5 8-254,2 1 862,3 4-645,-5-2 1,4 5 132,-6 0 0,5 5 7,-5 3 1,5 7 74,0 4-426,1 8-29,-3 2 1,4 3-104,-3 2 76,3-2 0,1 7-212,0-5-1,4 0 113,-1 1 1,5-1-83,-4 0 0,4-5-33,-5-2 0,5-7-129,-4-1 0,1-5 5,-1 2 1,-2-7 75,6-2-268,-6-4 1,5 6-62,-4-6-1238,-1 1 905,3-4-49,-5 0 113,5-5 1,-3 3 693,6-6 0,0 0 0,3-3 0</inkml:trace>
  <inkml:trace contextRef="#ctx0" brushRef="#br0" timeOffset="131">8760 12220 7831,'0'-6'511,"0"1"601,5 5-233,-4 0 171,4 0 1179,-5 0-2016,5 0-502,-3 5-616,3-4-1178,-5 9 2083,5-3 0,-4 4 0,4 1 0</inkml:trace>
  <inkml:trace contextRef="#ctx0" brushRef="#br0" timeOffset="132">9217 12038 7906,'-7'-5'0,"-3"3"0,8-3 0,-6 5 541,5-5-244,-7 4 0,8-4 29,-6 5 178,1 0-220,0 5 1,-3 1 35,2 6 0,-6 0 112,-1 4-214,0 1-14,4 6-14,-1 0 0,2 4-115,2-1 0,3 1 94,5-4 1,0 0-77,0-1 1,2 1 47,1 0 1,8-4-318,4 0 0,5-6 114,-1-2 0,3-4-83,1-7 0,3 0 190,1 0 1,3-5 134,-3-3 1,0-6 4,-5-1 1,1-4-113,0 3 0,-6-3 112,-6 4 0,-1-5-66,-6 1 0,0-3-116,-4-1 1,-5 1 127,-3-1 1,-7-1-484,-4-3 0,-3 3-4,-1-3 0,-1 3-157,-2 1 0,0 6-80,-4 1 0,6 4 223,1 0 0,1 6-291,7 2 1,1 4 231,7 4 0,1 2-125,6 6 0,2 4 554,2 3 0,7 3 0,7 1 0</inkml:trace>
  <inkml:trace contextRef="#ctx0" brushRef="#br0" timeOffset="133">9445 12392 9354,'11'0'-627,"1"0"0,-1 0 0</inkml:trace>
  <inkml:trace contextRef="#ctx0" brushRef="#br0" timeOffset="134">9788 12095 7881,'0'-19'560,"0"0"-256,0 0 0,3-3 131,1 3-359,5-3 85,-8 5 0,5-5 161,-6 3 345,0-3-357,-6 10 0,0-9 112,-5 6-53,-1 0-249,-4 9 0,-2-3 121,-5 5-80,0 0 0,-1 9-156,-2 3 0,1 3 110,-1 5 1,2-3-189,1 7 1,1-1 68,3 3 1,7 1-435,4 0 0,5-1 60,0-3 0,6 1-90,5-5 0,3 0 200,5-3 1,1-2-35,6-2 1,0-3 226,0-5 0,-4 0-136,0 0 0,-5-4 480,1 0 1,2-5-188,-2 2 1,-4-2 304,-3 1 0,-4-2 76,3 2 237,-4 3-44,2-5 67,-5 9-633,0-4 0,0 6 105,0 3 0,0 6-8,0 5 0,-1 6-36,-3-2 1,3 3-43,-3 5 1,3-3 37,1 3 1,0 2-174,0 1 0,0 0-101,0 0 1,3-3-153,1 3 1,4-4-330,-4 0 1,1-5 305,-2-2 0,-1-9-739,2 1 680,-3-2 1,3-1-1580,-1-1 1940,6-4 0,-2-3 0,4-7 0</inkml:trace>
  <inkml:trace contextRef="#ctx0" brushRef="#br0" timeOffset="135">10085 12038 7999,'-7'-5'1197,"2"-2"1,6 0-379,3-1-844,-2 5 69,8-2 0,-8 5 478,6 0-247,-6 0 0,10 0 79,-1 0 1,2 0-128,6 0 0,-4 0-167,4 0 1,-1 0 120,1 0 0,1-3-593,-4-1 0,3 0 308,-4 4 0,-1-1-837,-7-3 367,4 3 574,-5-5 0,0 6 0,-1 0 0</inkml:trace>
  <inkml:trace contextRef="#ctx0" brushRef="#br0" timeOffset="136">10028 12243 7869,'-7'0'1853,"3"0"-1240,8 0 74,3 0-237,-1 0-159,4 0 1,-4 0 339,6 0 0,4-1-216,3-3 1,4-1-225,4-3 0,-3 0-154,3 4 0,-3-5-252,-1 1 1,-1 3-896,1 1 0,-1-1 1110,-3 1 0,2-4 0,-3 1 0</inkml:trace>
  <inkml:trace contextRef="#ctx0" brushRef="#br0" timeOffset="137">10724 11901 7868,'0'-17'0,"0"4"0,5-6 0,3 8-716,2-3 19,-4 13 252,-1-9 1990,-5 8-1079,0-3 1,0 6 1057,0 3-1030,0 3 0,-1 9 104,-3 3 0,2 4-207,-6 4 0,1 2-116,-5 5 0,2-3-35,2-1 0,-2 0-138,3 5 0,2-2-22,1-3 1,3 2-81,1-5 1,5-1-234,2-3 1,5 0 189,3 0 1,-1-9-188,5-3 131,0-7 1,4 1-11,0-5 61,-1 0 24,1 0 1,4-6-68,0-6 113,-1 1-49,-8-11 0,2 8-18,-5-5 301,1 0-152,-5-4 1,-3-3 163,-1-1-150,-4-5 0,2 3-336,-5-5 137,-5 0 0,-5-4 76,-5-1-122,-6 1 0,2 4 96,-7 0 1,1 5-556,-1 2 363,2 8 0,1 4-81,0 7-260,0 3 297,5 5 1,2 0-943,4 0 764,6 10 1,1 3-515,5 10 1,0 1 958,0 3 0,5 2 0,1 5 0</inkml:trace>
  <inkml:trace contextRef="#ctx0" brushRef="#br0" timeOffset="138">11078 12369 10603,'7'0'1417,"-2"0"-331,-5 0-550,5 0-779,-4 0-585,4 0 517,-5 0-1756,5 0 680,-4 0 1387,5 0 0,-1 0 0,1 0 0</inkml:trace>
  <inkml:trace contextRef="#ctx0" brushRef="#br0" timeOffset="139">11250 11786 7895,'-8'-15'0,"0"0"0,6 0 1251,-3 3-296,10 6-450,-4-4 346,4 8-491,0-8 1,-2 9 320,4-3-519,-4 3 0,7-3 25,-2 0 1,2 1 13,1 3 0,1 1-190,-1 3 0,0 1 74,1 2 0,-1 3-180,1-2 1,-1 2 91,1 2 1,-2-1-230,-3 0 0,2 1 33,-5-1 1,0-3-82,-4 0 0,0-1 116,0 5 1,0-5 31,0 1 1,-1-4-130,-3 3 92,3-4 199,-5 7 1,3-8-188,-1 6 264,0-5-123,4 7 0,0-4 101,0 6 0,1-5-28,3 1 0,-1-2 108,4 2 1,-3 1-5,4-6 1,-1 6-88,5-1 1,-1-2 154,1 2 0,-1-4-50,0 3 1,1 1 185,-1 3-152,1 1 0,-1-1 167,0 1-279,-4-1 1,2 0 33,-5 1 0,-1 1 11,-3 2 0,0-1-64,0 5 1,-6-4 55,-5 4 0,-2-1-192,-6 1 0,0-1 92,-4-3 0,0-2-667,0 2 1,0-4-153,1-3 1,-1-2-477,0-2 1,0-3 1256,0 3 0,0-3 0,1-1 0</inkml:trace>
  <inkml:trace contextRef="#ctx0" brushRef="#br0" timeOffset="140">8988 11615 10833,'5'-6'574,"-2"1"-370,4 5-96,1 0-16,3 0 0,1 0 35,-1 0 0,-3 0-160,0 0 0,-1 0 94,5 0 1,-1 0-105,0 0 1,1 0 70,-1 0 0,1-4-63,-1 0 1,4 0 64,1 4 1,-1 0 1,-4 0 1,2 0 107,2 0 0,-2 0-91,2 0 0,-2 0 88,-2 0 1,4 0-63,1 0 0,-1 0 55,-4 0 0,4 0-50,1 0 0,-1 0-43,-4 0 1,5 0-22,-1 0 0,4 0-11,-4 0 0,4 0-23,-4 0 1,4-1 64,-3-3 1,3 3-71,-4-3 0,4 3 51,-4 1 1,4 0-144,-4 0 0,1-2 124,-5-1 0,0 1 12,1-1 74,-1 1 186,1 2-128,-1 0 53,1 0 0,-5 0 49,1 0-88,-6 0-55,3 0-543,-5 0 0,-5 0-775,-2 0 0,0 0 568,0 0 1,-2 2 637,-6 1 0,-3-1 0,-5 3 0</inkml:trace>
  <inkml:trace contextRef="#ctx0" brushRef="#br0" timeOffset="141">16595 11661 7858,'0'-12'-510,"0"1"1,1 3 1065,3 1 1,-3 3-138,3-4 1,-3 4 329,-1-3-208,0 4 163,0-2-258,0 5-214,-5 0 1,-1 0-152,-6 0 0,1 5 87,-1 3 1,0 2-78,-4 1 1,2 6 21,-5 2 1,0 6 4,-4 2 0,4 3-51,0-3 0,5 5-89,-1-2 1,6 3-101,2 2 1,4-2 85,-1-3 1,3 3-154,1-3 1,5-2 55,3-1 1,3-4-44,4-4 1,-1 1-3,5-5 0,0-1 107,4-6 0,4-3 35,0-5 1,4-1 102,0-3 1,1-2 141,-2-6 0,3-3-71,-3 0 1,3-6 67,2 2 1,-10-2-79,-2-2 1,-4 0 131,0 0 1,-3-3-82,-4-1 1,-6-3-171,-2 3 0,-3-4 50,-1 5 0,-1-5-33,-3 5 0,-2-5-253,-6 5 1,-3 0 121,0 7 1,-5 4-587,1 7 0,-4 3 327,-4 5 0,3-4 35,-3 1 0,3-1-135,1 4 0,6 4-183,1-1 1,5 6 646,3-1 0,3 7 0,5 3 0</inkml:trace>
  <inkml:trace contextRef="#ctx0" brushRef="#br0" timeOffset="142">17108 12197 7807,'-1'7'1087,"-3"-3"0,3-2 195,-3 2 361,3-3-689,1 4 1513,0-5-3411,0-5-942,0 4 1886,0-4 0,0 0 0,0-2 0</inkml:trace>
  <inkml:trace contextRef="#ctx0" brushRef="#br0" timeOffset="143">17679 11672 7817,'6'-11'-345,"-5"3"516,3 0 0,-3 5 433,-1-5 0,0 4 257,0-3-220,0 4-230,0-7 32,0 9-412,-5-4 1,-2 5 115,-4 0-103,0 0 0,-1 1 57,1 3 1,-1 1-113,1 2 1,-2 7 16,-2-2 1,2 3 21,-2 0 0,4-1-86,3 5 0,-2 0 84,2 4 1,2-3-88,-2 3 0,6-2 102,-2 5 1,-1-2-49,1-1 0,0-3 38,4 3 0,0-6-3,0 6 1,4-7 81,0 3 0,6-4-73,2 4 1,0-5 12,7 2 1,-1-8-1,1 0 1,3-2 11,-3 2 1,2-3-10,2-5 0,4 0 130,-1 0 0,6-5-149,-1-3 1,2-3 0,1-4 1,-4 1-33,1-5 0,-5 2 54,5-6 1,-7 3-70,-1-7 1,-2 2 66,-5-2 0,-1-2-170,-4-5 1,-4 4 74,-4-1 1,-1 2-164,-2-2 0,-5 0-24,-3 4 1,-6 2-35,-1 6 0,-9 1-44,1 3 1,-9 6 136,-2-3 1,-2 9-142,-6-1 0,-2 2 81,-2 2 1,-1 0 34,9 0 1,2 6 9,5 1 1,4 3-173,8 2 0,3 3-83,4 0 0,6 6 438,2-2 0,13 7 0,4 3 0</inkml:trace>
  <inkml:trace contextRef="#ctx0" brushRef="#br0" timeOffset="144">18273 11535 7861,'-7'-4'-556,"-1"0"1946,6 1-416,-3-2 152,-1 3-722,5-3 1,-3 1-292,8 1 1,4-1 106,7 4 0,3 0 13,5 0 1,3-1-167,1-3 0,3 2 92,-3-1 1,4 1-126,-5 2 0,-3 0 5,-4 0 0,-1-3-58,1-1 0,2 0-15,-2 4 1,-1 0 67,1 0 0,-4 0 57,4 0 0,-5-4 98,2 0 64,-4 1-75,0 3-212,-6 0 128,-1 0-249,-5 0 0,0 6 199,0 5 1,-5 2-7,-2 6 1,-4 0-7,0 4 1,0 1-31,-1 3 1,1 2 18,-1 5 0,5 2-105,-1 2 1,0-3 75,-3 3 0,3 0-84,1-3 1,0-2 46,0-7 0,2-5 105,5 1 1,0-6-21,0-1 1,0-2 62,0-2-159,0 0 67,0 1 1,0-5-297,0 1 211,0-5-1162,0 2 86,0-5 0,0-5 0,0-2 0</inkml:trace>
  <inkml:trace contextRef="#ctx0" brushRef="#br0" timeOffset="145">19027 11512 7895,'0'-7'318,"0"-1"0,0 0 174,0-3 888,0 5-494,-5-5 32,4 10-227,-4-9-491,5 9 0,0 1-31,0 7 1,0 4-67,0 0 0,0 5-59,0 3 0,0 3 115,0 1 0,0 0-235,0 0 0,-2-1 22,-1 1 1,1 0-201,-1 0 1,1-5 150,2-3 1,0-2-11,0-2 1,0 0 80,0 1 0,0-6 370,0-1 1314,0-5-1508,5 0 0,2-3-35,4-1 0,4-1-22,1 1 1,-1 3-160,-4-3 1,4 2-107,1 2 0,4 0 87,-1 0 1,-1 2-65,1 2 0,-4-2 63,4 6 0,-1-1-44,1 5 1,-3-1 41,-4 1 0,3 3-96,0 0 0,-3 5 82,-5-1 1,-3-1-11,4 1 0,-6 0 31,2 4 0,-4-1-14,-4-3 1,-3 1 182,-9-5 1,2 2-116,-5-2 1,0-2 229,-3 2 1,-5-4-68,0-3 0,-1 2 139,2-2 1,2 1-64,-3-2 0,3-2-59,1-5 0,4 0-558,0 0 1,5 0 234,-1 0 0,6 0-911,1 0 1,6-5 496,-2-2 1,3-4 589,1 0 0,0 0 0,0-1 0</inkml:trace>
  <inkml:trace contextRef="#ctx0" brushRef="#br0" timeOffset="146">19016 11524 7921,'-7'-12'0,"-3"6"0,9-4 186,-3 2 0,3 2 198,1-2 0,0 4 145,0-3 0,0 3 419,0-4-570,0 6 1,5-3-47,3 5 1,3-4-115,4 0 1,-1 0 212,5 4 1,0 0-52,4 0 0,4 0-11,-1 0 0,6 0 16,-1 0 1,2 0-121,1 0 1,-1 0-190,-3 0 0,2 0 122,-5 0 0,-2 0-148,-6 0 1,-2 0 112,-6 0 0,-3 0-1268,-1 0 203,-4 0 1,-3 4-1862,-8 0 2763,-7 0 0,-8 6 0,-6 3 0</inkml:trace>
  <inkml:trace contextRef="#ctx0" brushRef="#br0" timeOffset="147">2421 14048 7829,'0'-12'598,"0"1"-265,0-1 0,-1 2 105,-3 3-72,3-4-208,-9 10-93,3-9 0,-4 9 71,0-3 0,-1 3 15,1 1 1,-1-2 34,1-1 1,-1 1-144,1-1 1,0 1 60,-1 2 1,-4 4 24,-3 0 0,-3 5-46,-1-2 0,-1 7-137,-3 2 1,2 4 138,-5-1 1,4-1 4,0 1 1,1 1 126,3 7 0,-1-3-117,0 2 1,5 0-52,3 0 0,2 0-19,2 4 1,5-1 8,2 2 0,2-2 34,2-2 0,2-3-12,2 3 1,3-3-88,8-2 0,-1-2 76,5-1 0,0-2 143,4 2 1,5-2-90,3-6 0,-1-3 225,4 0 1,-2-2 6,6 1 0,1-1-111,0-6 1,-1 0-103,-4 0 1,0-4 10,0 0 0,-3-4-176,-1 5 0,-8-6 60,1 1 0,-4-1-527,0 2-45,-3-4-333,-4 5 63,-6 0-604,-1 1 10,-5 0-756,0 3 2174,-5-3 0,-1 5 0,-6 0 0</inkml:trace>
  <inkml:trace contextRef="#ctx0" brushRef="#br0" timeOffset="148">2901 14036 7902,'-6'-11'0,"0"-1"0,6 1 352,-5 0 493,4-1-283,-4 1 112,0 4-142,4-3-116,-4 9-252,5-4 1,0 6-133,0 3 0,0 2 167,0 6 1,0 3 13,0 0 0,0 9-117,0-1 1,1 4 22,3-1 0,-3 7-93,3 5 1,-3 1 79,-1-5 0,1 4-78,3 0 0,-3 4-23,3-4 0,-3 0-130,-1-4 1,0-5 84,0-2 0,0-3-26,0-1 0,0-5 169,0-3 0,0-2-68,0-2 250,0-5-199,0 5 186,0-10 67,0 4 158,0-5 0,6-4-329,1 0 1,3-1 51,2 1 0,3-1-71,0-2 1,6-2-92,-2 5 1,2-4 97,2 5 1,1-5-212,3 4 1,-3-3 9,2 3 1,-1-4 4,-3 4 1,-3 1-123,0 3-117,-5-5 1,3 3-1151,-6-2 639,-4 3-1739,-2 1 1247,-5 0 0,0 0 1</inkml:trace>
  <inkml:trace contextRef="#ctx0" brushRef="#br0" timeOffset="149">3757 14093 7825,'0'-11'0,"0"0"468,0-1-188,0 6 142,0-4 262,0 8 597,0-3-945,0 5 1,0 9-114,0 3 1,0 8 6,0 3 0,0 5-21,0 6 0,-1 1-99,-3 3 1,3-1 98,-3 5 1,3-1-44,1 1 0,0-3-21,0-5 0,4-1-157,0-2 1,1-3 52,-1-6 1,-2 0-106,6-3 0,-5-4-234,5-7 198,-5 2-268,7-9 48,-9 4-374,4-5 0,-5-5-110,0-2 0,0-3-335,0-2 0,-5-1 412,-3-2 727,-7 3 0,-3-15 0,-4 3 0</inkml:trace>
  <inkml:trace contextRef="#ctx0" brushRef="#br0" timeOffset="150">3426 13991 7825,'0'-12'0,"0"6"0,2-3 285,1 5 1,4-1 448,4 1 0,1 3-214,-1-3 0,0 3 9,1 1 1,4 0-205,3 0 0,4 0-103,4 0 0,-2 0-155,6 0 1,-5 0 106,5 0 1,-5 4-58,5-1 1,-2 1-12,1-4 1,3 0-171,-2 0 0,-3 0-71,-1 0 0,0 0 66,0 0 1,-4-1 16,-4-3 1,-5 3 42,1-3 0,-3 2-568,-5-2 256,-2 3-1268,-5-5 222,0 6 539,-5 0 0,-1 0 180,-6 0 648,6 0 0,-9 6 0,2 0 0</inkml:trace>
  <inkml:trace contextRef="#ctx0" brushRef="#br0" timeOffset="151">4443 13933 7871,'0'-7'1378,"0"-1"-925,5 6 0,-4-5 946,3 4-355,-3 1 29,4-3-365,-4 5-268,5 0-347,-1 0 47,-4 5 0,5-2-526,-2 4 0,-3-3 307,3 4 1,-1-4-1229,0 3 0,-1-3-1018,2 4 1006,-3-1 0,-1 5 533,0-1 786,0 1 0,-5-1 0,-2 0 0</inkml:trace>
  <inkml:trace contextRef="#ctx0" brushRef="#br0" timeOffset="152">4477 14356 7871,'0'18'1200,"0"-2"-740,0-4 0,0-1 66,0 1 0,0-1-152,0 0 1,0-3 860,0 0 0,0-5 822,0 5-905,0-5 0,1 3-403,3-2 1,-1-3 1031,4 3-405,-4-3-495,7-1-755,-4 0 73,6 0-1623,-1 0-1027,-5 0-2307,0 0-179,-6 0 4937,-11 5 0,-6-4 0,-13 4 0</inkml:trace>
  <inkml:trace contextRef="#ctx0" brushRef="#br0" timeOffset="153">5859 13922 7833,'5'-11'-99,"-2"-1"1,3 1-133,-1-1 0,3 1 0,-5 0 9,0-1 291,3 1 0,-4-1 234,1 1 1,-1-1 286,-2 1-258,0 0 242,0-1-98,0 1 192,0 4-183,0-3-84,0 9-64,0-4-111,0 5 1,3 5-145,1 3 1,5 3 16,-1 4 1,-2 3 20,2 5 1,-5 5-13,5 2 1,-5 7-108,0 1 0,-1 4 21,-2-4 0,3 6 45,1 2 1,0 0-144,-4 3 1,1-2 43,3-1 0,-3-2-41,3-2 1,1-4 84,-1-7 0,4 0 30,-4-4 0,3-2-26,-3-5 1,1 0 31,-1-5-255,-3 0 169,4-3-237,0-6 171,-3-1-909,3-5-170,-10 0 317,-2-5 1,-4-1 204,-1-6 661,6-4 0,-9-2 0,2-5 0</inkml:trace>
  <inkml:trace contextRef="#ctx0" brushRef="#br0" timeOffset="154">5836 13876 7843,'0'-11'0,"0"-4"38,0-1 0,0 1 138,0 4 1,5-1 231,3 1 0,3 0-132,4-1 1,-1 1 0,5-1 1,0 1-67,4-1 0,1 1-4,3 0 0,-2-1-20,6 1 0,-1-1-26,5 1 0,-2 3-18,-3 1 0,2 4-91,-6-1 1,0 4-121,-7 4 1,1 3 63,-5 4 1,1 5-64,-5 3 0,-1 3 17,-2 1 0,-3 7-142,-5 1 1,-1 4 21,-3-4 0,-4 2 56,-7 1 0,-3-1 57,-5-3 1,0 2-6,1-5 0,-6-3 169,-3-1 1,2-7-102,-1 7 1,4-8 87,0 1 1,5-8-10,2 0-439,5-5 174,-2 2-965,9-5 658,2 0 1,8-5-533,5-3 1019,-1-2 0,15-2 0,-5 1 0</inkml:trace>
  <inkml:trace contextRef="#ctx0" brushRef="#br0" timeOffset="155">6818 13534 7837,'0'-12'217,"0"1"315,0-1-247,0 6 0,0 0 528,0 2-191,0 3-108,0-4-86,0 5 0,-1 5-269,-3 2 0,-1 3 64,-3 2 1,-2 8 97,3 3 0,-5 7-105,-3 1 0,2 3 0,-2 4 0,2 3-42,2 5 1,-2 4-111,-2 4 0,4 0 177,-1-1 0,1 7-292,3-3 0,3-1 200,1-3 0,3-4-33,1 0 1,1-3-235,3-4 1,3-3-17,4-5 1,4-1 115,0-2 0,6-3 57,-2-6 0,2 1 180,2 0 1,-4-5-186,0-3 1,0 2 257,4-2 1,-5-4-248,-3-3 1,2-1 52,-2 5-282,0-6-924,-4 4 550,1-3-1836,-6-1 996,4-1-1298,-8-5 2696,-2 0 0,-12-5 0,-6-1 0</inkml:trace>
  <inkml:trace contextRef="#ctx0" brushRef="#br0" timeOffset="156">7504 13762 7912,'-6'-6'-366,"4"1"323,-6 5 1,4-4 126,-3 0 514,4 0-187,-2 4-6,5-5 35,0 4-59,0-4 102,0 5-346,0 5 1,5-3 17,3 6 1,2 0-6,2 3 1,0 4-15,3 1 1,-1 0-12,5-1 0,-1-2-129,1 2 0,2-1 85,-6 1 1,4-2-143,-4 2 0,4-2 59,-4-2 1,1 1-150,-5-1 0,-3-3-109,-1 0 0,-3-2-385,4 1 475,-6 4 1,4-6 74,-2 2 0,-2 0-279,1-4 113,-1-1-146,-2 3 407,0-5 0,0 0 0</inkml:trace>
  <inkml:trace contextRef="#ctx0" brushRef="#br0" timeOffset="157">7983 13739 7847,'0'-11'0,"1"5"0,3 2 0,-2 1 684,1-1 83,-1 3-344,-2-4 0,-2 5-258,-1 0 0,0 0-92,-5 0 1,2 1-36,-2 3 0,-2 1 53,3 3 1,-3 2-52,-2-2 0,1 2 46,-1 1 1,5 4-514,-1 1 1,4-1 30,-3-4 0,4 2-161,-1 2 1,-1-2-135,1 2 0,-1-1 287,1 1 0,3-6 404,-3 3 0,-1-4 0,2 4 0,-6-1 0,2 1 0</inkml:trace>
  <inkml:trace contextRef="#ctx0" brushRef="#br0" timeOffset="158">7823 13979 7847,'0'-6'570,"0"-4"1,-1 8-258,-3-1 1,2 3 49,-6 3 0,4 8 167,-3 4 0,4 5-133,-1-1 1,3 4-144,1 4 0,0-2-102,0 5 1,0 1 58,0 3 0,0-3-157,0-1 0,5-5 68,3 2 0,-2-3-126,2-1 1,-2-4-31,2 0 1,1-9 144,-6 2-247,6-3 145,-2 2-727,-1-5 330,-1-1-967,-5-5 633,0 0 1,-1-3-309,-3-1 1,1-5 488,-4 1 0,3-6 541,-4-1 0,-4-5 0,-6 2 0</inkml:trace>
  <inkml:trace contextRef="#ctx0" brushRef="#br0" timeOffset="159">7435 13579 7877,'0'-7'-180,"0"-1"618,0 6 463,-5-3-218,4 5-249,-4-6 89,5 5-63,0-4-74,0 5 1,5 0-173,2 0 0,1 0 11,3 0 1,-1 0 20,9 0 0,2-1 81,5-3 1,4 2-112,4-6 1,0 2-5,0-2 1,6-2 3,2 2 1,-2 2-123,2-2 0,-5 2 69,1-2 1,-6-1-162,-2 6 1,-6-1-69,-1 4 1,-1-4 101,-7 0 1,0 0-769,-3 4 368,-6 0-549,-1 5 669,-5 2 1,-4 4-1082,0 1 0,-5-5 193,2 1 0,1-2 1132,-2 2 0,0 2 0,-3-4 0</inkml:trace>
  <inkml:trace contextRef="#ctx0" brushRef="#br0" timeOffset="160">8269 14036 8930,'7'-1'796,"1"-3"0,0 3-269,3-3 1,4 3-138,0 1 1,4-4 45,-3 0 1,4-1-149,-1 1 1,3 3-113,0-3 0,-3-1-106,1 1 0,-5-1-221,4 1 1,-5 3 82,1-3 0,-6 3-423,-2 1-2214,1 0 1210,-2 0-443,-1 0 1938,-5 0 0,0 0 0</inkml:trace>
  <inkml:trace contextRef="#ctx0" brushRef="#br0" timeOffset="161">8748 14756 7715,'0'11'0,"0"-3"1,0-1 740,0-4-387,0 2 4422,0-5-4765,0-5 0,0-1 87,0-6 1,0-1-38,0-2 1,2 1 85,1-5 1,-1-4-225,2-3 1,1-6-52,-2 2 1,5-5 0,-4-3 1,1 1-119,-1-4 0,-3 3 98,3-4 0,1 1-47,-1-1 0,-1-1 97,-3 5 0,0-1-32,0 1 1,0 3 42,0 1 1,0 1 53,0 6 1,0 2 2,0 6 1,0 2 222,0 6 102,0 0-76,0 4-392,0 2 1,0 8 118,0 4 0,2 1-23,2 7 0,-2 3 64,6 1 1,-1 3-51,5 0 1,-1-3 42,1 0 1,0-3-19,4 3 1,-3-5-136,7 1 1,-5-6 83,4-2 0,-5-4 119,1 1 1,1-3-73,0-1 0,-1 0 109,-4 0 0,1-4-110,-1 0 0,1-4 112,-1 0 0,-3-2-14,-1-2 0,-3 2 142,4 3 0,-6-7-18,2 2 1,-3-2 223,-1 3-52,5-1-248,-3 1 1,4 1-143,-2 2 133,-3 3 0,5 6-61,-2 3 0,-3 4 33,3 7 1,1 3-7,-1 5 1,0 1-5,-4 2 0,4 4-5,0 4 0,3 0-167,-3 0 0,1 3 107,-1-3 0,-3 2-197,3-9 1,-3-5 69,-1-2 1,1-7-381,3 3 1,-2-4-379,1 0-157,-1-6-841,-2 4 1381,0-8 1,1 3-247,3-5 756,-3-5 0,9-7 0,-4-6 0</inkml:trace>
  <inkml:trace contextRef="#ctx0" brushRef="#br0" timeOffset="162">9468 13397 7833,'0'-12'0,"5"1"845,-4-1-96,4 1 311,-5 5-230,0 1-498,5 5 0,-3 5-19,1 2 0,3 8 76,-3 5 1,1 2-91,-4 5 0,4 2-80,0 5 1,3 3-44,-3 5 1,1 0 46,-1 8 0,-3 5-255,3 2 0,-1 3 255,0-3 0,-1 3-119,2-3 0,-2 3-36,2-7 1,-3-4-131,3-3 0,1-5 77,-1-7 1,3-5 80,-3-2 0,4-3-182,-4-1 1,1-6 3,-1-1 116,-3-4 295,4 0-466,-5-1-9,0-4-1262,5-2 624,-4-5-1181,4 0 1,-15-5-316,-5-3 2280,0-2 0,-12-7 0,3 0 0</inkml:trace>
  <inkml:trace contextRef="#ctx0" brushRef="#br0" timeOffset="163">7195 13545 7847,'-6'-1'-904,"2"-3"2306,3 3-417,1-4-206,0 5 0,0 6-370,0 5 1,4 3-76,-1 9 1,5-1 19,-4 8 0,5 5-173,-2 3 1,0 5 46,0-1 1,-3 3-132,4 5 0,-2-2-108,2 5 0,0-4 121,-4 0 1,4-2 52,-4-1 0,3-4-19,-3-1 0,4-4-7,-4 1 0,3-7 4,-3-5 0,5 2-195,-2-1 1,0-4 140,0-4 0,-3-5-75,4 1 0,-4-2 62,3-2 0,-3 1 1,4-1 0,-6-3-156,2-1 0,-1-4-254,0 1-183,-1-3-181,3-1-2159,-5 0 1968,0-5 1,0 2 889,0-4 0,0-1 0,0-3 0</inkml:trace>
  <inkml:trace contextRef="#ctx0" brushRef="#br0" timeOffset="164">9913 13808 7835,'0'-8'195,"0"1"60,0 4 1,0-3 287,0 2-227,0 3 0,2-4-63,1 5 1,0 0-18,5 0 1,-1 0 13,5 0 1,4 1-41,3 3 1,0-2 126,4 6 0,-3-6-169,7 2 1,1 1-71,-1-1 1,3 4 47,-3-5 1,3 5-145,-3-4 1,3 5-95,-3-2 1,-1 0 94,-3 0 1,-1-4-33,-3 1 0,1 1 45,-5-1 1,2-1-81,-2-3 1,-2 0 114,2 0 1,-6 0 56,-1 0-118,-6 0-6,8 0 58,-8 0 1,3 2-4,-5 1 1,-5-1-44,-3 2 1,-3 1 36,-5-2 0,-1 6-92,-6-1 1,0 2 14,0 1 1,-5 1-122,-2-1 0,0 1 84,0-1 1,3 1-133,-3-1 0,6 0-189,1 1 0,1-2 116,7-2 1,4 0-958,3-4 828,0 5 1,2-6-602,2 4 521,3-4 0,2 6 495,3-5 0,2 4 0,6-1 0</inkml:trace>
  <inkml:trace contextRef="#ctx0" brushRef="#br0" timeOffset="165">10473 14128 7806,'11'0'598,"-4"-5"1,-1 2 285,-2-5 55,-3 6-106,4-3-398,-5 5 1,-5 0-216,-2 0 0,-9 1-56,-3 3 0,-4 2-122,-3 6 0,0 0 101,-4 4 1,-1-3-220,-3 7 1,0-7 130,0 3 1,1-2-357,2 1 1,3-2 73,5 2 1,6-6-256,1-2-68,4 1 167,5 3 0,2-3-1279,5 0 1170,5-6 1,2 3-167,4-5 1,2 0 214,2 0 0,-1-1 443,5-3 0,0-2 0,4-6 0</inkml:trace>
  <inkml:trace contextRef="#ctx0" brushRef="#br0" timeOffset="166">10953 13854 7832,'3'-12'412,"1"1"-258,0-1 1,-3 5 314,3-1-214,-3 5-116,4-2 1,-5 4 976,0-3-691,0 3 1,-1-4-63,-3 5 0,2 1-153,-6 3 0,1 4-15,-5 7 1,1 0 40,-1 8 0,-2-3-171,3 7 0,-3 2 40,6 2 0,2 2-49,-2 1 0,6-4-84,-2 1 1,4-2 24,4 1 1,2 2-75,6-5 1,4-1 42,3-3 1,3-5-62,1-3 1,-1-3 79,1-5 1,4-2-90,0-5 1,1 0 36,-2 0 1,-2-6 23,3-5 0,-3-2 79,-1-6 1,0 0 115,0-4 0,-4 0 94,0 0 0,-7-1-61,0-2 0,-2-4-144,-6-4 0,-1 0 56,-3 0 0,-1-2-350,-3-2 1,-3 2-15,-8-2 1,-3 8 0,-5 3 0,-7 4 93,-1 4 1,-3 4-65,7 8 1,1 1-6,3 6 1,1 2 104,3 2 1,-1 6-585,5 5 0,-1 5 252,5-1 0,5 4-219,2 4 0,2-3 688,2 3 0,0-3 0,0-2 0</inkml:trace>
  <inkml:trace contextRef="#ctx0" brushRef="#br0" timeOffset="167">11432 14276 7748,'12'0'1791,"-1"0"-1105,1 0 0,-5 0-273,1 0 0,-6 1 572,2 3-630,2-3 1,-3 8 14,5-5 1,-6 1-156,2-1 0,-3-1 101,-1 4-961,0-4 550,0 7-1996,0-9 1006,0 4-1826,-5-5 1638,4 0 1273,-4 0 0,10-5 0,1-1 0</inkml:trace>
  <inkml:trace contextRef="#ctx0" brushRef="#br0" timeOffset="168">11969 13796 7741,'0'-11'-836,"0"3"418,0 1 1571,-5-1-731,4-3 0,-6 3 353,4 0-454,1 6 1,-8-4-74,3 2 1,0 3-39,0-3 1,-1 2 24,-3 2 1,-5 2-22,1 2 0,-4 3-14,4 8 1,-5-1 80,0 5 0,4 2-80,1 5 0,-2 0-207,2 4 0,4-3-20,3 3 1,2-1-72,-2 2 1,3-2 23,5-2 0,5-3-69,3 2 1,3-5-45,4-2 0,2-5 55,2 1 1,4-2 92,0-2 0,-1-5 2,5-2 0,1-2 190,-1-2 1,0-2-41,0-2 1,-3-2-37,3-5 0,-3-1-1,-1 1 1,-5-4-14,-3-1 1,-4-4-25,-3 1 1,1-2 16,-5-2 0,-1-1-249,-3-3 1,-3 2 71,-1-6 0,-9 1-79,2-5 0,-7 6-98,3 3 0,-4 1-71,3 3 1,-3 4 111,4 3 0,-4 3-163,4 5 1,0 1-552,3 6 613,1 0 1,1 2-835,2 2 1191,3 2 0,0 5 0,-1 1 0</inkml:trace>
  <inkml:trace contextRef="#ctx0" brushRef="#br0" timeOffset="169">12323 13648 7832,'5'-11'0,"-4"-1"1886,5 1-758,-1-1-99,1 6-207,0 1-576,-1 5 0,-3 5-83,1 3 1,-1 7 0,2 4 0,-3 4-138,-1 3 0,0 0 136,0 4 0,0-3-184,0 3 1,0-3 56,0 3 0,1-4-199,3 0 1,-3-5 67,3-2 1,-3-5 13,-1 1 1,4-2 81,0-2 0,0-3-12,-4-1 92,0-4-36,0 2 680,0-5-533,0-5-13,0-2 0,0 0-10,0-1 2,0 6-205,0-9 1,1 6 124,3-2 0,2 0-214,5 4 1,5 1 51,-1-1 1,1 0-89,0-1 1,-2 3-4,5-3 0,-4 3 86,4 1 1,-5 0-5,1 0 0,2 4-3,-2-1 0,0 6-24,-4-1 1,-3-2 42,0 2 1,-2 0-121,2 3 0,1 2 39,-6 2 1,1-2 12,-4 2 1,0 3 81,0 1 1,-1-2-1,-3 2 0,-2-1-13,-6 1 0,1 2 21,-1-6 1,-4 4 62,-3-4 0,1 0-82,-1-3 1,1-5-96,-1 1 0,-2-4 70,2 3 0,1-4-415,-1 1 0,5-3 3,-1-1 1,2 0-162,2 0 1,-1-1 142,1-3 1,3 1 56,1-4 0,0-1 460,0-3 0,-4-6 0,5-1 0,-5-4 0</inkml:trace>
  <inkml:trace contextRef="#ctx0" brushRef="#br0" timeOffset="170">12357 13625 7818,'0'-11'-522,"0"-1"1841,0 6-846,0-4 0,0 7 493,0-4-114,0 4-404,5-2 0,2 5-113,4 0 0,1 0 44,-1 0 0,6 0-64,2 0 0,2 0-94,2 0 1,-1 0-219,-3 0 1,2 0-200,-2 0 1,-2-4-294,-2 0 0,-2 1 149,-2 3 1,0 0-305,1 0 1,-6-2-201,-2-2 0,1 2 844,-1-6 0,0 1 0,-4-5 0</inkml:trace>
  <inkml:trace contextRef="#ctx0" brushRef="#br0" timeOffset="171">12814 13203 7818,'0'-7'168,"0"-3"1,0 7 248,0-4 221,0 4-96,0-2 1365,0 5-1536,5 0 0,-2 2-109,4 1 1,1 0 162,3 4 1,-3 1-154,0 4 0,-1-1-6,5 0 0,-1 1-34,1-1 0,3 6-26,0 2 0,0 2-32,-3 2 1,3 4 25,0-1 1,2 6-137,-2-1 0,-2 2 96,2 1 1,-3 0-207,0 0 1,-1 2 28,1 2 1,-1 3-14,1 4 1,-2 1 50,-3 0 0,3-1-135,-2 1 1,-3 0-58,-1-1 0,-1 1 64,0 0 0,-1-4-62,1 0 1,-5-6 97,-2 2 1,-5-6-1,2-1 0,0-6 43,0 2 0,-1-5-58,-3-3 1,-1 2 36,1-6 1,-2 2-20,-2-2 0,2-4 31,-2 1 0,2-1 136,2-3 0,-1 0 11,1 0-167,0 2-10,-1-3 0,4 3 34,1-3 0,4 0-70,0-3 0,0-3 40,-1 3-123,3 2 9,-4-5-159,5 9-657,0-8 321,0 3-2242,0-5 1033,0-5 1881,0-2 0,0-4 0,0-1 0</inkml:trace>
  <inkml:trace contextRef="#ctx0" brushRef="#br0" timeOffset="172">13637 14013 7818,'-7'-5'0,"-3"4"165,9-9 1,-8 7 277,5-4 54,0 4-235,4-7 1,0 8 507,0-6-260,0 5-202,0-7 1,0 8 39,0-6 1,2 4-128,1-3 1,0 3 5,4-4 0,-3 4-6,4-3 1,-2 3-130,2-4 0,2 2 116,-2-2 1,2-2-120,1 3 0,2 0-19,2 0 1,-2 3-118,2-4 1,-2 6-92,-2-2 0,1 1 83,-1 0 0,-3 1-35,-1-1 1,-3 1 80,4 2 1,-2 2-194,2 1 0,2 0-15,-3 4 1,4 5-31,0 3 1,-3 0 93,-1-3 0,1-1-120,3 1 1,1-1 271,-1 0 0,4 0-105,0-4 1,2 2 264,-2-5 1,-2 0-88,2-4 0,-1 0 69,1 0 0,-2 0 32,2 0 0,2-4 113,-2 0 0,1-4-66,0 5 0,-4-6-110,4 1 0,-5 2-139,-3-2 0,1 4 80,-6-3 1,2 0-664,-1 0-257,-3-3-628,5 3 1041,-12 1 0,0 1-173,-5 5 1,3 0-271,0 0 0,1 1 70,-5 3 829,1 2 0,0 6 0,-1-1 0</inkml:trace>
  <inkml:trace contextRef="#ctx0" brushRef="#br0" timeOffset="173">13648 14253 7818,'-1'-7'0,"-3"-1"1050,3 5-290,-4-7 368,-1 9-237,5-9-566,-4 9 1,5-6 160,0 3-243,0 3 1,0-5 4,0 2 195,0 3-348,5-9 1,2 7 70,4-5 1,0 5-150,1-5 1,-1 6-73,1-2 0,-1-1-58,0 1 0,1 0 83,-1 4 0,2 0-110,2 0 1,-2 4-15,2 0 0,2 5 119,-2-2 0,1-1-98,0 2 1,-2 0 96,5 3 1,-4 1-142,4-1 0,-4-3 79,4-1 1,-4 0-10,4 0 0,-5 0 90,2-4 0,0-1 107,-1 1 1,1-1 153,-5-2-215,0 0 0,1-4 33,-1 0-23,-4-5-63,3 3 1,-9-6 56,3 1 0,-3 0-244,-1-1 0,0 5-151,0-1 0,0 0-169,0-3 1,-1 5-642,-3 2-584,3-3 476,-4 6 1280,5-4 0,5 5 0,1 0 0</inkml:trace>
  <inkml:trace contextRef="#ctx0" brushRef="#br0" timeOffset="174">14699 13568 7818,'0'-11'-1693,"0"3"2928,0 0-240,0 6-146,0-8-236,0 8 119,0-3-211,0 5 0,0 5-273,0 3 0,0 3-26,0 5 0,3 3 3,1 7 1,0 4 25,-4 4 1,0 0-197,0 0 0,4 6 102,0 2 1,-1-2-207,-3 2 1,2 0 41,2 4 0,-3-5-336,3 1 1,1-5 170,-1 1 0,4-4 37,0-3 0,-2-3 64,2-5 0,-2-6 140,2-1 0,1-4-175,-5 0 51,-1-6-474,3-1 201,-5-5-168,4 0 0,-6-1-58,-3-3 1,1 2-229,-4-6 1,3 4 334,-4-3 1,2-1-10,-2-3 1,-2-1 455,2 1 0,-2-6 0,-1-1 0,-1-4 0</inkml:trace>
  <inkml:trace contextRef="#ctx0" brushRef="#br0" timeOffset="175">14619 13659 7818,'-5'-16'0,"3"2"26,-1-5 1,1 5 155,2-1 1,0-2 116,0 2 1,5 0 116,3 3 1,6 1-63,1-1 1,5 5-134,-1-1 1,7 6 176,1-2 1,4-1-132,0 1 1,2 0 46,1 4 0,0 1-136,0 3 0,-1-2-13,-2 1 0,1 2 21,-6-1 0,3 5-71,-6-1 1,3-2-190,-7 2 0,-7-1 72,0 5 0,-5-1-42,1 1 0,-3-1-1,-5 0 0,-9 5-173,-2-1 1,-12 1-15,0 0 0,-9-2-15,-2 5 0,-1-2 115,-7 2 1,5-2 23,-1-6 1,4 1-206,3-1 1,3-3 73,5-1 1,6-4-503,1 1-329,9-3 325,2-1 1,6 0 54,3 0 690,2 0 0,11 0 0,0 0 0</inkml:trace>
  <inkml:trace contextRef="#ctx0" brushRef="#br0" timeOffset="176">15544 13225 7818,'0'-11'0,"0"0"0,0-1 0,0 1 0,1 1 0,3 2 1054,-3 3-128,4 0-241,-5 3-49,0-3 522,0 5-948,0 5 1,-4-2 11,1 5 1,-6 1-27,1 6 0,-2-1-162,-1 5 0,-1 1 91,1 7 1,-2 2-89,-2 5 1,2 2 69,-2 2 0,2-3-123,2 3 1,1 2-49,2-2 1,-1 5-49,5-1 1,-1 2 34,1 2 1,3 0 109,-3-1 1,3 1-29,1 0 0,0-1 58,0 1 1,0 0-60,0-1 0,1-4 68,3-3 1,-1 0 11,4-4 1,0 2 8,0-9 0,3-1 13,-2-3 0,2-5-7,2-3 0,-1 2-34,0-2 1,1 0 61,-1-4 0,1-3 81,-1 0 1,-3-2 125,-1 2-67,1 2-59,3-4 0,0 2 73,-4-1-121,3-4 1,-5 3-269,3-2 110,2-3 0,-7 4-384,4-5 154,-4 0-2131,2 0 966,-5 0 1,-5-5-1,-2-1 1</inkml:trace>
  <inkml:trace contextRef="#ctx0" brushRef="#br0" timeOffset="177">15978 13351 7821,'-4'-8'122,"0"1"356,0 4 137,4-7-94,0 9-197,0-4 1437,0 5-1546,5 0 0,-3 5-178,3 1 123,-5 6 0,0 4 1,0 3 1,0 4 13,0 4 0,0 2-12,0 5 1,0 5-38,0 3 1,0 3-138,0 0-537,0 1 572,0 0 1,0-4-222,0-1 106,0 1-19,0-1 1,1 1-50,3-8 1,-3 5 127,3-8-117,2-1 64,-4-2 1,6-7 53,-4 1 1,4-6 8,-4-1 0,3-2-197,-3-2 773,0-5-1082,-4 4 85,0-8-267,0 3-1674,0-5 1655,0-5 1,0 2 727,0-4 0,0-1 0,0-3 0</inkml:trace>
  <inkml:trace contextRef="#ctx0" brushRef="#br0" timeOffset="178">16457 13511 7848,'-6'-6'1136,"1"-5"-315,5 10-131,0-4-313,0 5-166,0 5-41,0 1-12,0 11 1,0 1 41,0 5 1,0 4-27,0 4 0,0 2 143,0 1-448,0 0 154,0 1 1,0-1-267,0 0 0,4 1 162,0-1 0,3-4-47,-3 1 0,4-10-50,-4 2 9,4-8 170,-6 7 0,4-9-75,-2 2 1,-3-6-113,3-2 0,-3-3-371,-1 4-647,0-6-634,0 3 1838,0-5 0,0 0 0</inkml:trace>
  <inkml:trace contextRef="#ctx0" brushRef="#br0" timeOffset="179">16446 13682 7848,'0'-11'-44,"-5"4"1,4-3-219,-3 3 920,3 2 175,1 0 0,1 5-249,3 0 1,2 5-207,5 2 0,6 5-108,2 3 1,3 6 99,0 6-415,1 0 204,5 1 0,-2 1-72,4 5 1,-3-3-160,3-1 0,-3-1 124,3 2 0,-4-5-100,0-7 0,-2 2 6,-1-6 50,0 0 24,0-3 1,-5-5 224,-3 1 0,-2-6 249,-2 2 57,0-3-361,-4-1 382,-2 0-327,-5-5 0,0-1 45,0-5 0,0-1-63,0 1 0,-1-6-156,-3-2-22,-3-2-79,1-2 1,-4-5-40,2-3 1,2 2 217,-2-1-534,1-6 293,0 1 1,-2-5-97,6 6 1,-1 1-130,4 3 0,0-2 32,0 5-84,0 1 181,0 3 0,0 1-84,0 3 1,0-1 83,0 5 1,0-1-537,0 5 255,5-6 40,-4 10-542,4-8 175,0 13 187,-3-8-508,8 9 684,-9-4 0,5 6-212,-2 3-242,-3 2 875,10 6 0,-5 4 0,5 2 0</inkml:trace>
  <inkml:trace contextRef="#ctx0" brushRef="#br0" timeOffset="180">17166 13751 7427,'0'-7'289,"0"1"266,0 2 105,0 3-122,0-4 284,0 0-165,0 4-252,0-5-26,0 6-243,-6 0 1,4 7-113,-6 4 0,5 2 135,-5 6 0,2 0-121,-2 4 1,3 0-290,5 0 144,0 4 82,0-2 1,0 2-250,0-4 0,4-4 129,-1 0 0,10-5-56,-1 2 0,2-5 9,-3-3 323,5 2-86,-3-9 0,7 4-26,-4-5 1,4-4 127,-1 0 0,-1-4-87,1 0 414,0-7-252,-1 2 1,2-5 82,-5 3 0,-1-1-105,-6-3 0,1-3 61,-6 3-87,1-3-38,-4 0-479,-5 4 257,4-4 0,-13 4-68,3-4 0,-7-1-240,3 0 1,-6 5 119,2 3 0,-1 2-51,1 2 1,-1 4-798,4 4 465,1 1 340,4 2 1,-1 2-439,1 1 0,3 4 69,1 4 686,4 1 0,-7 4 0,4 2 0</inkml:trace>
  <inkml:trace contextRef="#ctx0" brushRef="#br0" timeOffset="181">17554 13774 7539,'-5'-12'208,"4"5"734,-3-1-116,2 5-244,2-7 174,0 9-220,0-4-67,0 5-363,0 5 105,0 1-40,0 6 1,4 3-60,0 0 0,4 5-18,-5 0 1,5 1-216,-4 2 0,4-4-16,-5 0 0,5-4-169,-4 4 0,3-5 129,-3 1 0,1-6-388,-1-1 171,-3 0 244,4-2 248,-5 4-68,0-9 1,-1 4-59,-3-5 1,2 0 154,-6 0-30,6 0 0,-7-1 169,5-3 0,-4 2 449,5-6-467,-6 1 0,4-6-29,-3-2 0,-1 2-71,5-2 1,0-3-253,4-1 227,0-3-56,0 0 0,0-1-52,0 0 1,6 0-4,1 0 0,7 0-148,1 0 0,4 4 51,-3 0-135,4 5 108,-2-2 0,-1 6-102,-1 2 1,-4-1 112,0 5 0,-5 1-1005,1 3 559,0 0-805,-2 0 242,-1 5 603,0 1 0,-4 6 88,3-1 1,-3 0 418,-1 1 0,-5-1 0,-1 1 0</inkml:trace>
  <inkml:trace contextRef="#ctx0" brushRef="#br0" timeOffset="182">17862 13785 7845,'0'-11'0,"0"-1"274,0 6 568,0-4-395,0 3 1,0 0 176,0-1 394,0 6-291,0-4-640,0 6 1,0 7 33,0 4 0,4 2-109,0 6 0,0-4 51,-4 4 1,3 0-107,1 4 0,1-1-49,-1-3 1,-1 1-182,4-5 1,-3 0 23,4-3 0,-4-1 46,3 1 0,-4-5-75,0 1 182,4-6 55,-6 4 193,9-6-25,-8 0-48,3 0 1,-2-6 195,1-1 0,1-2 19,-1 1 0,-1-3-70,4 0 1,-3-1-62,4-3 0,-5 1 41,5-1-342,0 2 228,-2-9 0,3 10 98,-5-3-322,0 2 67,1 6 0,-4-3 107,3 3-243,-3 2-205,4 0 277,-4 5 1,6 3-67,-4 1 1,-1 5-61,2-1 186,2 2 1,-4 1-41,6 1 0,-4-2-101,3-3 1,1 4 93,3-4 1,-3-2 1,0-1 1,-1-3 187,5-1 0,-1 0-43,1 0 1,-1-1 166,0-3-115,1 3 40,-6-9 35,4 4-157,-3-1 1,0-3 73,1 2 1,-2 2 100,2-2 0,-2 2-60,-2-2 1,-1-2-11,4 3 0,-4 0 136,1 0-177,2-1 1,-4 2-93,6 2 11,-5-2 0,3 4-150,-2-1 1,-3 3 111,3 3 0,1 4-60,-1 4 1,-1 4-9,-3 1 0,2 3-161,2-4 0,-3 5-44,3-1 0,-3-1-167,-1 1 0,0-1 191,0 1 1,4-3-189,0-4 1,4-1-167,0 1 1,2-6 43,2-2 615,4-3 0,2-1 0,5 0 0</inkml:trace>
  <inkml:trace contextRef="#ctx0" brushRef="#br0" timeOffset="183">18696 13819 7838,'4'-12'0,"0"-4"0,4 4 0,-6-6 559,2 3 0,-2 2 56,2-2 229,-3 2-488,4 2 0,-5-1 466,0 1-557,-5-1 1,0 5-91,-3-1 1,-2 6 26,3-2 0,-5 4-275,-3 4 1,1 2 112,-5 5 1,5 5-144,-1-1 0,-2 5 51,2-1-450,0 3 355,3 1 0,2-4-57,3 0 0,0-2-42,4 2 0,1 2 85,-2-6-340,3 0 266,6-3 0,-2-1-277,4 0 361,1-4 47,3-2 0,1-5 115,-1 0 1,1 0-105,-1 0 509,1-5-326,-1-2 1,0-4 41,1 0 0,-1-1 119,1 1 1,-2 3-40,-3 1 1,0 0 329,-3 0-30,-3-4-149,4 5-159,-5 0-256,0 1-6,0 15 0,0-3 75,0 9 0,0-2-72,0 1 1,0-1 62,0 5 1,0-5-90,0 1 0,1 2-368,3-2 207,-3 5 105,9-7 1,-7 3-176,5-4 0,-5-2-104,5-3-634,0-1 630,-2-6 1,4 0-130,-2 0-551,2 0 549,-4 0 551,4-6 0,-3-5 0,4-7 0</inkml:trace>
  <inkml:trace contextRef="#ctx0" brushRef="#br0" timeOffset="184">18981 13420 7829,'0'-7'662,"0"-3"-295,0 4-27,0-1 308,0 2 2362,0 5-2666,-5 5-135,4 7-1,-4 6-51,5 9 0,0 3 157,0 4-312,0 0 64,0 5 1,0-2 100,0 5 1,0 0-125,0 4 1,0-4 155,0-1-949,5-4 626,-4 3 1,8-10-352,-5 1 278,0-6 56,1-2-73,-4-2 109,9-8 0,-8 4-62,1-6-344,-1 0 43,-2-4 180,0-2-690,0-5 1,5-10-1,1-3 1</inkml:trace>
  <inkml:trace contextRef="#ctx0" brushRef="#br0" timeOffset="185">19507 13237 7773,'0'-12'-690,"0"1"1,0 3 1592,0 1-511,0 4 188,0-2-183,0 0-188,0 4 212,0-4-51,-5 5-161,3 0 19,-3 0 1,4 0 214,-3 0-240,-2 5 0,-5 5 0,0 5 309,4-1-331,-3 4 0,3 1 130,-4 8-279,-1 2 1,1 1 196,0 1-127,-1 4 0,1 2-118,-1 5-236,6-5 206,-4 7 1,9-3 130,-3 4 0,3-3-130,1 0 1,1-4 0,3 3-95,3-2 0,3-2 40,2-7 0,-1 3 345,1-2-17,-1-3-224,0 0 0,1-9 56,-1 0 1,1-4 312,-1 4-333,1-5-179,-1 2 0,-3-4 31,-1-1-422,-4-4 207,7 3-153,-9-9-217,9 9 361,-8-9-1314,3 5 674,-5-6 43,0-6 167,0 5 761,0-9 0,0 4 0,5-11 0,1-1 0</inkml:trace>
  <inkml:trace contextRef="#ctx0" brushRef="#br0" timeOffset="186">19655 13716 7482,'7'-16'-54,"-2"3"0,-5-4 393,0 1 0,1 4 247,3-4 0,-3 4 9,3 0-388,-3 6 509,-1-4-152,0 8-473,-5 2 1,3 7 219,-6 4-143,5 6 0,-7 4-14,3 6-130,2 5-349,-1-8 301,6 9 124,0-9 1,2 8-165,2-6 142,2 1-1,5-9 0,1 2-422,-1-5 156,6 0-57,0-3 122,1-6 1,4-1 268,-4-5 0,4 0 52,1 0 1,0-6 7,0-5 1,0-2-164,0-6 1,-2 0 0,-2-4 219,-4 0-165,-2 0-41,-7-5-16,5 4 1,-10-9 66,3 3 0,-8-2-309,-4 2 0,-2-3 76,-1 2 1,-6-1 0,-2 2-422,-2 3 377,-2 3-110,-5 6 1,4 3-143,-3 8 70,3 2 136,6 5 0,-2 1 62,5 3 1,-1 6-337,5 5 81,0 5 244,4-2-420,2 10 0,5-3-509,0 6 1094,5-6 0,2 8 0,4-4 0</inkml:trace>
  <inkml:trace contextRef="#ctx0" brushRef="#br0" timeOffset="187">20044 14002 7739,'6'0'0,"4"0"886,-9 0-342,4 0-172,1 5 441,-5 1-459,9 1 1,-9 3 200,3-2-163,-3 2 1,1 5-160,1 0-32,-1 5-26,3-2 1,-5 1 24,0 0 1,0-1-219,0 1 110,-5 3-496,3-10 0,-3 9 186,5-6-633,0 0 278,0-3-217,0-1-195,0-5-189,0-1 872,0-5 1,0-5 0,0-1 0</inkml:trace>
  <inkml:trace contextRef="#ctx0" brushRef="#br0" timeOffset="188">20283 13465 7841,'-6'-5'926,"1"-1"-336,5-1 64,0-3 1,1 9-28,3-3-155,-3 3 93,4 1-249,-5 0-32,6 0-126,-5 5 0,5 3-46,-2 7 0,-3 3 1,3 6 126,-3 2 0,-1 4-118,0 4-52,0 0-285,0-5-344,0 9 572,0-7 0,0 7 92,0-8-301,0-2 131,0 0 1,4-4-138,0 3 273,0-8-204,1-3 0,-4-4-392,3-1 360,-3 1 502,-1-1-971,5-5 1,-4 1-23,3-3 413,-2-3-1393,-2 4 793,0-5-355,0-5 627,0-1 572,0-6 0,5-4 0,1-2 0</inkml:trace>
  <inkml:trace contextRef="#ctx0" brushRef="#br0" timeOffset="189">20386 13191 7782,'0'-8'-716,"0"1"1085,0 4 1,0-7 270,0 3 330,0 1-44,0 1 290,0 5-941,5 0 0,-3 2 41,1 1 3,-1 4 0,1 0 240,1 1-218,5 0 1,-4 3 94,3 1-166,2 4-101,-4 2 0,7 1 51,2 0 1,-2 0-138,2 4 0,2 3-40,-2 1 1,4 3 81,-4-3 82,5 5-565,-7-3 132,4 5 167,-6 1 85,1-1-279,-1 0 1,-1 4 102,-2 0 0,-3 5 4,0-2 0,-4 1 48,3 0 24,-3-5 0,-1 2-14,0-5 0,-4-3-37,1-1 1,-6-5-1,1 2 1,2-3 48,-2-1-128,1-5 124,0 3-191,-3-8 758,4 4-562,-1-6-8,2-5-511,0-1 72,4 0-70,-4-3-257,5 3-171,0-5-191,0-5 1211,0-2 0,-5-4 0,-2 0 0</inkml:trace>
  <inkml:trace contextRef="#ctx0" brushRef="#br0" timeOffset="190">20957 13180 7771,'0'-12'-1781,"0"6"2757,0-4-202,0 3-304,0 1 158,0-4 6,0 4-208,0-1-9,0-3 61,0 9 63,0-4 238,0 5-720,0-5 0,0 5 256,0 0-300,5 5 97,-3 11-90,3 2 1,-5 6 2,0 3 1,0 2-18,0 5 1,0 6-78,0 1 0,0 4 70,0 1 0,0 3-14,0 0 1,0 1-152,0-4 1,1-2 73,3-2 0,-3 1-186,3-5 1,-2-4-117,2-3 78,-3-6 272,5 8 1,-3-10-11,1 0 1,4-1 18,-4-7 1,1 0-5,-2-4 1,-1 1 121,2-1 1,-2-1 17,2-2-111,-3 2 0,8-7 155,-5 4-144,0-4-197,-4 2-4356,0-5 4550,0-5 0,0-1 0,0-6 0,0 1 0</inkml:trace>
  <inkml:trace contextRef="#ctx0" brushRef="#br0" timeOffset="191">21414 13420 7895,'-7'0'-30,"-1"0"356,5 0 159,-7 0-102,9 0-59,-4 0 2616,5 0-2726,5 0 0,1 3-42,6 1 44,-1 5-82,1-8 1,4 9-24,3-2 0,-1-2 63,1 2-208,0 0 51,4-2 0,0 4 88,-1-2 0,1-2-29,0 2 1,-1-5 92,-3 5-311,2-5 118,-8 7 1,7-8-167,-4 6 188,-1-6 0,-4 7-114,1-5 64,-6 0-74,-1-4 150,0 5-25,-4-4-7,4 4 7,-5-5 164,0 0 109,0 5-138,0-3 21,0 3 1,-1-1-64,-3-1-231,-2 6 184,0-7 0,-4 4 61,2-2-299,-7 2 227,2 0 1,-5 5-31,3-4 0,-2 2-6,-2-1 0,-2 2-92,2-3 1,-1 0 74,1 0 0,1-3-86,3 4 1,2-4 83,-2 3-233,2-4 107,1 7 0,1-9 1,0 3 1,3 1-181,0-1 0,5 0 99,-5-4 1,5 1-441,0 3-246,1-3 404,2 4-2754,0-5 2924,5 0 1,-2 0 338,5 0 0,-5 0 0,5 0 0,-5 0 0,7 0 0,-4 0 0</inkml:trace>
  <inkml:trace contextRef="#ctx0" brushRef="#br0" timeOffset="192">21882 13819 7721,'-6'0'0,"1"0"422,0-5-161,4 4 0,-6-4 559,3 5-470,-2 0 0,-5 1-31,-1 3 0,-3-2-20,0 6 146,0-5-271,-2 7 0,3-4-4,-5 6 0,1-5 0,-1 1 0,2-1-132,1 5 0,2-5 98,-5 1 1,5 0-180,-1 3 0,-1-1 79,0-2 0,1 1-99,4-6 0,-1 5 3,1-4-95,-1 5 100,1-8 0,3 4-170,1-5-167,4 5-57,-7-4-343,9 5-629,-4-6 88,5 0 1,5 0 707,2 0 625,-1 0 0,9-6 0,-3 0 0</inkml:trace>
  <inkml:trace contextRef="#ctx0" brushRef="#br0" timeOffset="193">22739 13145 7780,'0'-11'-1657,"0"3"1275,0 1 1400,0 4-151,0-7-19,0 9-503,0-9 1,-4 7 317,0-4-457,1 4 9,-3-2 172,5 5 107,-9-5-236,4 4 0,-6-5-30,1 6 1,-1 0-14,1 0 1,-4 0 25,0 0 0,-6 6-133,2 1 1,1 3 65,-1 2 0,2 4-178,-2 3 0,1 4-93,3 4 1,6-3-52,-3 3 0,5 2 61,-1 1 1,3-2-159,5-1 0,0-3 141,0-1 0,5 0-39,3-1 1,3-3-38,4 0 1,-1-6 47,5-1 1,-3-2 149,3-7 1,3 1-38,5-4 1,0 0 18,-4 0 0,3-1-1,1-3 0,0-2 20,-5-6 0,1 0 15,0-3 0,-4 1 8,0-5 1,-5 0 127,1-4 1,-3-1-46,-5-3 0,0 2-46,-4-6 1,-1 1-32,2-5 1,-7 5-155,-1-1 1,-5 5 47,2-5 1,-5 6-101,-3-2 0,2 8 79,-2 4 1,-1 7-151,0 5 1,1 1-38,4 2 1,-1 2 53,1 1 0,0 5-798,-1 7 430,1 3 119,-1 5 1,6 5-260,2 2 0,-1-1 720,1 2 0,0-1 0,4 5 0</inkml:trace>
  <inkml:trace contextRef="#ctx0" brushRef="#br0" timeOffset="194">22922 13557 7769,'6'0'1162,"-1"0"-377,-5 0 215,5 0-269,-4 0 4,5 5-617,-1-4 1,-4 5-111,3-2-172,-3-3 264,-1 9-1488,0-8 796,0 8-1381,0-9 933,0 4 1040,0-5 0,-5 5 0,-1 2 0</inkml:trace>
  <inkml:trace contextRef="#ctx0" brushRef="#br0" timeOffset="195">23287 13168 7773,'0'-11'-600,"0"4"514,0-3 86,0 9 0,-1-4 0,-3 5 0,3 0 0,-9 1 0,2 3 0,2 1 0,-2 3 0,0 6 0,-3-3 0,1 4 0,2 1 0,-2 0 0,3 3 0,0 3 0,0-3 0,3 2 0,-4 2 2801,6-5-2415,-3 3-85,5-3-373,0 0 1,1 2-188,3-4 1,2-1 138,5-4 0,1-3 29,-1-1 0,1-3 48,-1 4 1,4-6-17,0 2 1,5-3 175,-5-1 0,4 0 53,-4 0 1,4-5 86,-4-2 1,4 0-90,-3 0 1,-1-1 123,-4-3 0,-3-2-77,-1-2 0,-3 2 73,4-2 1,-6-3-144,2-1 1,-3-2 28,-1-2 1,0-4-276,0 0 1,-1 0-6,-3 0-385,-2 3 354,-5 1 0,-1 5-89,1 3 0,-1 6-114,1-2 0,0 7-372,-1 0 221,1 3 1,-1 2-924,1 3 640,4 2 459,-3 6 0,9 3 315,-3 0 0,-2 5 0,0-2 0</inkml:trace>
  <inkml:trace contextRef="#ctx0" brushRef="#br0" timeOffset="196">23527 13145 7773,'1'-11'-126,"3"0"126,-3-1 152,4 6 0,-5-1 684,0 4-210,0 1 332,0-3-521,0 5-596,5 0 182,-3 0-1,3 5 34,-5 2 189,0-1-230,0 4 134,0-3 28,0-1-7,0 4-76,0-4 97,0 6 17,0-1-254,0 1 46,0-6-20,0 4 0,0-7 56,0 4 1,-1-3-86,-3 4-38,2-6 113,-3 3-56,5 0 53,0-3 1,-1 7 7,-3-6 68,3 6-77,-4-7 0,5 4 40,0-2 0,0-2 13,0 6 0,0-4-87,0 3 95,0-4-152,0 7 1,0-7 39,0 4-2,5-4 1,-2 6 27,4-6 0,-3 2-11,4-1 1,-5-3 67,5 3 31,-5 3-72,7-1 1,-8 5-4,6 1 1,-6-5-15,2 1 0,-2 0-38,-2 3 0,0-3-10,0-1 0,0 1 18,0 3 0,0 1-11,0-1 1,-2-1 26,-2-2 1,2 2-2,-6-2 0,4-2-105,-3 2 1,3-6 91,-4 2 1,5 1-168,-5-1 1,4 0-390,-3-4-384,4 0 498,-7 0 0,5-2-229,-3-1 1,-1 0 246,6-5 0,-1 1 456,4-5 0,0 1 0,-5-5 0,-2-2 0</inkml:trace>
  <inkml:trace contextRef="#ctx0" brushRef="#br0" timeOffset="197">23550 13100 7841,'-7'-12'-917,"1"5"705,2-1 1652,3 6-303,-4-4-514,5 6 209,0-5-101,-5 4 76,4-4-292,-4 5 139,5 0-658,5 0 162,1 0 0,5 0 44,1 0 0,3 0 0,0 0 0,9 0-31,-1 0 0,6 0-92,-2 0 1,5 0-73,-2 0 141,-2 0-30,5-5 1,-5 2-78,3-4 0,-5 4 206,-7-1-597,3 3 283,-10 1 1,5 0 14,-6 0-1024,-4 0 377,-2 0 83,0 0 0,-5 0-502,0 0 1,-6 1-1315,-10 3 2432,4 3 0,-10-1 0,4-1 0</inkml:trace>
  <inkml:trace contextRef="#ctx0" brushRef="#br0" timeOffset="198">22145 13819 7883,'-6'0'-165,"1"-1"1032,5-3-556,0 3 0,1-4 81,3 5 1,0 0-70,7 0 136,-2-5-149,12 3 1,-3-3-46,5 5 1,5-1-51,2-3 0,3 3 104,2-3 1,5-1 3,6 1-261,0 1-228,9 3 1,6-4 264,-27 2 0,1 0 0,1-1 0,1 1-57,1 0 1,1 0-1,-1 1 1,1 1-224,5-2 0,0 0 0,-1-1 0,0 1 184,1 0 0,-1 0 0,1 0 0,-1 0-13,-1 2 0,-1 0 1,0-2-1,0-1 41,0-1 0,1 1 0,1-1 0,-1 1-99,0 0 1,0-1-1,-1 0 1,-1 0-212,1-1 1,-2-1 0,-2 0-1,-1 1 162,2 2 1,0-1 0,-4-1-1,-1 0 11,0 1 1,-1 0-1,24-1-130,1 1 0,-9-1 390,-2 1 0,-7 1 130,-9 3 1,-2-2-120,-5-2 1,-5 3 1036,-3-3-958,-2 3 623,-7 1-945,4 0-518,-8 0 248,-7 0 0,-4 0-251,-10 0 0,1 0-480,-1 0 0,-6 4-118,2 0 0,-3 3 1197,3-3 0,-4 5 0,-3-3 0</inkml:trace>
  <inkml:trace contextRef="#ctx0" brushRef="#br0" timeOffset="199">22488 14105 7883,'0'-7'310,"0"-3"538,0 9-580,-5-9 1,2 9 67,-5-3 0,5-1-34,-5 1 0,4 1-87,-3 7 0,-2 0-122,-6 7 1,2 0 107,-2 8 1,-2 0-124,2 3 0,0 3 24,3 1 1,1-2-83,-1 3 0,6-3-4,2-1 0,3 0-125,1 0 0,0-4 86,0 0 0,5-5-102,3 1 0,2-2-63,1-2 0,1-1 43,-1-2 0,0 1 100,1-6 0,3 1 103,0-4 0,2 0 147,-2 0 0,-1-5-64,5-2 0,0-4 154,4 0 0,-1 0-144,-3-1 1,1-3-13,-5 0 1,4-6-143,-4 2 0,1-4 107,-5-3-265,-5 2 96,-1-9 0,-5 4-5,0-6 0,-1 2-207,-3 3 0,-3 2 61,-9 5 0,3 2-75,-6 1 1,-1 4 31,-2 5 0,3 4 109,0 3 1,3 3-83,-3 1 1,5 1 57,-1 3 1,2 4-286,2 7 1,5 2-118,2 2 1,3 2 575,1-2 0,0 8 0,0 2 0</inkml:trace>
  <inkml:trace contextRef="#ctx0" brushRef="#br0" timeOffset="200">22785 14470 7883,'6'0'1540,"3"-1"-667,-5-3-366,-1 3 1,-1-4 501,2 5-316,-3 0-476,4 0-818,-5 0-359,0 5-31,0-4 0,1 4 246,3-5 1,-1 0-136,4 0 1,1 0 879,3 0 0,6-5 0,0-1 0</inkml:trace>
  <inkml:trace contextRef="#ctx0" brushRef="#br0" timeOffset="201">23127 14150 7883,'5'-11'0,"-3"0"0,3-1 5,-5 1 319,5-1 413,-4 1-187,4 0-196,-5-1 1,0 4 278,0 1-363,0 4 0,-1-2-80,-3 5 0,0 2 13,-7 1 1,2 7-4,-6 6 0,2 4-13,2-1 0,-5 4-127,1 4 0,1-2-80,7 5 0,-2-4-112,5 0 1,0-1 24,4-3 0,0 0-155,0-3 0,5 1 90,3-5 0,2 1-47,1-5 0,6 1 35,2-1 0,-1-3 113,1-1 1,0-4 185,4 1 0,1-4-24,2-4 0,-2 1 113,3-4 0,-7-1-128,-1-3 1,-5-1 70,2 1 1,-4-5-119,0 1 0,-5-4 8,1 4 1,-6-5-78,2 1 0,-4-4 84,-4-4 1,-2 3-370,-5-3 0,-2 3 24,-2 1 1,-3 1-80,-5-1 0,0 5 59,0 3 1,4 6-69,0 1 1,2 6 120,-2-2 0,2 3-448,6 1 346,4 0 1,2 1-432,5 3 801,0-3 0,0 9 0,0-3 0</inkml:trace>
  <inkml:trace contextRef="#ctx0" brushRef="#br0" timeOffset="202">23470 14013 7852,'5'-11'51,"-4"3"275,3 1 1,-1 4-69,0-1 1,-1 2 707,1-2-25,-1 3-673,3-4 0,1 5 98,6 0-157,-1 0 0,4 0-116,0 0 0,2 0 78,-2 0 0,3 0-104,5 0 0,-3 0-4,3 0 0,-3-2 2,7-1 1,-4 1-50,-4-1 1,1 1 34,-5 2 1,1-4 59,-5 1-55,0-1 1,-1 3 291,-2-3-152,-3 3-174,-5-5 0,-1 6 18,-3 0 0,2 0-127,-6 0 1,0 6 127,-3 1 0,3 3-93,1 2 1,-1 4 36,-3 3 1,3 3-123,0 1 1,2 0 13,-2-1 0,0 5 43,4 0 1,-5 3-80,1-3 1,3 3 89,1-3 40,3 0-9,1-5 0,-4 1 8,1 0 0,-1-5 7,4-3 0,0 2 4,0-2 0,0 0 81,0-4 1,0-3-33,0 0-56,0-1 25,-5 0-394,3-2 146,-3 0-455,5-4 169,0 4-1202,0-5 0,0-5 844,0-3 893,0-2 0,0-6 0,0-2 0</inkml:trace>
  <inkml:trace contextRef="#ctx0" brushRef="#br0" timeOffset="203">24052 13933 7737,'0'-7'650,"0"-1"11,0 6 327,0-3 810,0 5-1546,0 5 0,0 2 25,0 9 1,0-3-129,0 7 0,0-5-105,0 4 1,0-1 94,0 1 0,0 1-148,0-5 0,-3 4-212,-1-4 1,0 1 158,4-5 0,0 0-36,0 1 0,0-5-95,0 1-88,0-5 216,0 2 402,0-5-110,5 0 0,-2-2-108,4-1 0,1 0-61,3-5 0,1 6-47,-1-2 0,0-1 12,1 1 0,3 0 1,0 4 0,2-3-83,-2-1 1,-2 0 53,2 4 1,-2 0-14,-2 0 0,0 4-15,1 0 1,-1 5 34,1-2 1,-5-1-132,1 2 1,-5 4 31,0 3 1,0 0 29,1-4 0,-3 5-20,3-1 1,-7 5-16,-1-1 0,-8-1 19,0 1 1,-3-1 3,0 1 0,1-1 20,-5-3 1,0-3-17,-4 4 0,4-7 88,0-2 0,5 0-122,-1 0 1,2-2-342,2-5 140,-1 0-329,1 0-209,-1 0 105,6-5 1,1-2-505,5-9 1247,0 4 0,0-10 0,0 4 0</inkml:trace>
  <inkml:trace contextRef="#ctx0" brushRef="#br0" timeOffset="204">24041 13922 7810,'-6'-6'895,"0"-4"-338,6 8 534,0-3 854,0 5-1555,6 0 1,0 0-142,5 0 1,2 0 97,2 0 1,-1 4-98,5 0 0,0 0-13,4-4 1,0 0-124,0 0 1,0 0 106,-1 0 0,0 0-231,-3 0 1,1-4-297,-4 0 0,-1 0-1156,-4 4 746,1-5 1,-2 3-2014,-3-6 1800,-1 5 929,-12-2 0,0-5 0,-5-2 0</inkml:trace>
  <inkml:trace contextRef="#ctx0" brushRef="#br0" timeOffset="205">24566 12917 7806,'0'-6'-656,"0"1"0,0 3 1967,0-2-349,0 3-288,0-4 2170,0 5-2363,5 0 186,-3 0-390,8 5 0,-4 2-70,6 4 1,-5 0 25,1 1 0,-1-1-26,5 1 0,-1-1 0,1 1 1,0 3 25,4 0 0,-4 4-26,3-4 1,2 6-1,-2-2 0,4 3 26,-4 5 0,2-2-26,-2 6 1,-2-1-1586,2 5 1,-2-1 1091,-2 0 0,1-3 286,-1-1 0,-1 1 1067,-2 3 1,1 1-670,-5 3 1,-1-5-596,-3 5 1,4-5-141,0 6 1,0-4 131,-4-1 1,0 1-44,0-1 0,0-1 77,0-3 1,-2 2 182,-1-5 0,1 4-132,-1 0 0,1-2 193,2 1 0,-3-3 10,-1 4 0,-4-5-61,4 5 0,-3-5 68,3 5 0,-5-6-48,1 2 0,2-3-172,-2-1 1,1-2 91,-5-2 1,5-1-149,-1-3 0,1-2 89,-5 2 0,5-2-1,-1-2 0,2-3 50,-2 0 1,-2-5 0,2 5 0,2-4-8,-2 3 1,4-4 105,-3 1 1,3 1 38,-4-1-134,6-1-252,-8 3 232,8-5 0,-4 8-385,2-5 236,3-1 1,-4-1-361,5 1 32,0-1-202,0 3-10,0-5 0,-5-10 0,-2-3 1</inkml:trace>
  <inkml:trace contextRef="#ctx0" brushRef="#br0" timeOffset="206">13648 15669 7659,'0'-6'749,"-5"-4"-494,4 9 0,-6-8 174,3 5-228,3 0 1,-4 3 194,5-3 48,0 3-318,0-9 0,0 7 266,0-4-192,0 4-31,0-7-55,0 3 0,5-3-3,3 3 0,-2-3-123,2 2 1,-1 2-14,5-2 1,-1 4 72,1-3 1,-1 4-111,0-1 1,1 3 31,-1 1 1,1 0-42,-1 0 0,1 0 46,-1 0 0,0 1-6,1 3 0,-1 2 12,1 6 0,-1-1-7,1 1 0,-1-1-75,0 0 0,2 1 85,2-1 1,-2 2-45,2 2 1,2-6 71,-2 3 0,4-5 3,-4 1 0,2-3 28,-2-5 0,-1 0 143,5 0 1,-5 0-120,1 0 0,2 0 24,-2 0 1,0-1 69,-4-3 1,1 1-99,-1-4 0,-3 3-101,0-4 0,-6 4 57,2-3 0,-2 3-239,2-4 6,-3 1-422,5-5-60,-6 1-384,0-1-13,0 1 327,0 5-526,0 1 1292,0 5 0,0 10 0,0 2 0</inkml:trace>
  <inkml:trace contextRef="#ctx0" brushRef="#br0" timeOffset="207">13785 15989 7825,'-8'-5'146,"1"-2"1,3 0 795,-4 0-627,6-1 0,-7-3 70,5-1 0,0 1-248,4-1 1,-1 5 280,-3-1-16,3 0 69,-4-3-312,5 0 20,0-1-127,0 6 68,5-4-180,1 8 0,2-6-161,0 4 200,-1 0 1,5 4-66,-1 0 0,0 0 71,1 0 0,-3 0-24,2 0 1,-1 1 27,9 3 1,-5-1-24,2 4 1,0-3 26,-1 4 1,4-1 8,-4 5 1,5-2-31,-5-3 1,1 3-4,-1-2 1,-1-2-41,5 2 0,-3-4 57,3 3 1,-4-4 45,4 1 0,-4-3-4,4-1 0,-5 0 10,1 0 1,2 0-3,-2 0 0,0 0 12,-3 0 1,-5-4 12,1 0 0,-4-3 3,3 3 93,-4-5-88,2 3-468,-5-6 134,0 1 0,-4 3-401,0 1-414,-4 4 1080,1-2 0,-4 5 0,-1 0 0</inkml:trace>
  <inkml:trace contextRef="#ctx0" brushRef="#br0" timeOffset="208">14881 15475 8081,'-3'-7'1026,"-1"-1"-829,0 6 1,4-5 620,0 3-260,0 3-225,0-4 0,0 6-119,0 3 0,0 2 73,0 6 0,0 6 3,0 4 0,4 3-27,0 5 1,3 0-102,-3 5 1,0 0 26,-4 3 1,4-1-201,-1 5 1,1-1 65,-4 1 1,0 1-11,0-5 0,0 0-5,0-4 1,0-1-111,0-2 0,4-5-13,0-7 0,3 1-58,-3-4 0,5-1 49,-1-4 1,-3 1-207,-1-1 1,1 1-87,-1-1 0,1-3 136,-2-1 1,-1-3-767,1 4 298,-1-6-219,-2 3-268,0-5 0,-5-1 1203,-3-3 0,-2-2 0,-2-6 0</inkml:trace>
  <inkml:trace contextRef="#ctx0" brushRef="#br0" timeOffset="209">14756 15624 7843,'0'-23'49,"0"0"-25,0 0 1,1 0-75,3 1 1,2 0-117,6 3 1,-1-1 348,0 4 0,2 1 344,2 4 1,-1-1-171,5 1 0,-3 3-123,3 1 0,3 4 32,5-1 0,1 2-69,-1-2 1,2 3-44,5-3 1,-3 3 33,-1 1 0,-1 5-129,2 2 0,-3 3-97,-6 2 1,0 3 48,-3 0 0,-4 6-61,-7-2 0,-3 2-62,-5 2 0,-1 0-24,-3 0 0,-6 0 61,-5-1 1,-11 5 28,-1 0 1,0-2 29,-4-6 0,1 1-3,-5-4 0,2-1 24,3-4 0,-2 0-25,6-4 1,-4-2-150,8-5 0,1 0 34,10 0-421,-1 0 1,6-1-53,2-3 1,6-2 607,5-6 0,6 1 0,10 0 0</inkml:trace>
  <inkml:trace contextRef="#ctx0" brushRef="#br0" timeOffset="210">15612 15201 7781,'0'-6'-220,"0"-4"967,0 8 127,0-3 725,0 5-1366,-5 5 1,0 2-146,-2 4 0,-4 4 142,4 1 1,0 4-80,0-1 0,3 6 54,-4 2 0,5 5-40,-5-2 1,5 4 4,0 5 0,-2-3-18,1 6 1,-1-4-43,1 4 1,3 0-139,-3 4 1,3-4-177,1-1 1,0-4 145,0 1 0,0-2-12,0-2 1,3-3-52,1-1 1,0-3-65,-4 3 0,4-4 89,0 0 0,4-6 22,0-1 0,-2-5 57,2 2 1,0 0 20,3-1 1,0-3 130,1-5 0,-1 0-32,1 0 0,-5 2 43,1-5 1,0 4-40,3-4 0,-3-1-9,-1-3 1,-3 4-33,4 0-23,-6 0-999,3-4 436,-5 0-1264,5 0 1258,-3 0 1,1 0 525,-6 0 0,-4 0 0,-4 0 0</inkml:trace>
  <inkml:trace contextRef="#ctx0" brushRef="#br0" timeOffset="211">16115 15350 7841,'0'-12'0,"-4"5"0,0-1 0,0 0-22,4-3 1,0 3 609,0 1 895,0 4-539,0-7-619,0 9 1,0-3-84,0 8 1,-1 2-19,-3 6 0,3 5 101,-3 6 1,3 5-102,1 6 0,0 6-103,0 2 1,0 2 46,0 2 1,0 3-71,0 1 0,0-1-166,0-3 1,0-4 54,0 0 0,0-2-27,0 2 1,5-3 9,3-4 1,-2-6-160,2-3 1,-1-1-63,5-3 0,-1-3-351,1 0-78,-1-5-339,0 3-552,1-6 631,-6-4-387,-1-2 1327,-5-5 0,-5-5 0,-1-2 0</inkml:trace>
  <inkml:trace contextRef="#ctx0" brushRef="#br0" timeOffset="212">16332 15521 7797,'0'-15'1217,"0"-1"-493,0 1-679,0 4 0,0 3 766,0 1-455,0 4 1,1-2-151,3 5 1,-3 6-1,3 6 1,1 4 25,-1 7 0,3 6-26,-3 6 0,1 0 0,-1 7 1,-3 4 25,3 3 0,-2 1-26,-2-5 0,0 0-259,0-3 0,0-1-375,0-6 1,3 0 30,1-8 0,0-2 206,-4-6 0,4-2-121,0-6 197,-1-4 1,-1-2 63,1-5 1,-1-2 34,2-1 0,-3-4 24,-1-4 1,0-2-20,0-2 0,0-3 14,0-5 0,0 0 153,0 1 0,0-6-40,0-3 1,-4-2 3,0-1 0,-1 0-81,1-1 1,2 1 12,-6 0 1,6 5 43,-2 2 0,3 3-3,1 1 1,0 5-11,0 3 0,0 2 82,0 2-176,0 5 72,0 1 1,5 6-183,2 3 0,3 7 104,2 8 0,-1 3-62,1 1 1,3 3 26,0 1 1,4 5-19,-4-2 1,6 2 6,-2-2 1,-2-2-72,2-5 0,-1-1 126,1-3 1,2-3-29,-6-4 1,1-2 149,0-3 0,-4 0-33,3-4 1,-2-1 14,-1 2 48,-1-3 65,0-6 1,0-2-45,-4-4 0,-2-2 106,-5-2 1,0 1-26,0-5 0,-1 0-127,-3-4 1,2-3 44,-6-1 1,4-5-20,-3 2 1,0-3-137,0-2 0,-2-3-59,5 0 1,-4 0-161,5 4 1,-1 3-33,4 1 1,0 5-205,0-2 1,0 4-288,0 4 0,0-1 304,0 5 0,1 1-84,3 6 1,-2 3 142,6 5 1,-4 0-251,3 0 1,1 0 215,3 0 1,0 5 403,-4 3 0,8 7 0,-2 3 0</inkml:trace>
  <inkml:trace contextRef="#ctx0" brushRef="#br0" timeOffset="213">17017 15681 10457,'-6'11'863,"-1"2"-617,4 2 1,-2 3-23,-3 5 1,-2 0-190,2-1 0,2 3 65,-2 1 1,6-2-133,-2 3 1,3-3-29,1-1 1,0-4-13,0 0 1,5-5-38,2 1 0,5-3-103,3-5 1,-1 2 44,5-5 0,0 0 88,4-4 1,0-5 163,-1-3 0,5-3-118,0-5 0,-1 2 328,-3-5 1,-4 0-70,0-3 1,-5-1 50,1 0 0,-7 0-63,-4 0 0,-3 0-37,-1 0 0,-10-1-463,-5-2 0,-5 2 212,-3-3 0,0 8-424,0 4 1,-5 3 221,-2 5 1,2-2-415,1 5 0,4 1-2,4 7 0,3 1 692,4 3 0,1 7 0,-1-2 0</inkml:trace>
  <inkml:trace contextRef="#ctx0" brushRef="#br0" timeOffset="214">17394 15681 7780,'0'-12'1030,"0"5"-270,0-1-237,0 6 1,0-5 288,0 4-282,0 1 0,0-2-160,0 8 0,0 4-153,0 7 0,1 4 29,3 8 1,-3-2-136,3 6 1,1-2-129,-1 1 1,0 6 71,-4-6 1,4 6-132,-1-6 0,5-2-305,-4-1 0,1-4 53,-1-4 159,-3 2 0,5-8-108,-2 2 155,-3-7 146,5-3 0,-6-6 131,0-3 0,0-4-126,0-7 0,0 1 16,0-5 1,0 0 50,0-4 0,0 0-47,0 0 1,0 1-82,0-1 1,0-4 63,0 0 1,0-3-85,0 3 1,3-3-4,1 3 0,4 4-127,-4 4 0,4 5 120,0-1 0,2 4-230,2 3 141,-1-2 1,0 9-118,1-3 0,-1 3-646,1 1 600,-1 5 0,1 1-486,-1 5 1,-1 1 30,-2-1 769,2 1 0,-4 4 0,6 2 0</inkml:trace>
  <inkml:trace contextRef="#ctx0" brushRef="#br0" timeOffset="215">17748 15784 7789,'0'-8'700,"0"0"1,0 5-95,0-5 1,4 4 224,0-3 5,-1 4-514,3-2 1,-4 6 29,6 3 0,-6 2-261,2 6 1,-3 3 139,-1 0 0,4 6-274,0-2 0,0 2-33,-4 2 1,1-1-54,3-3 1,-3 1 53,3-5 1,1 4-265,-1-4-337,5 1 457,-3-5 0,2-5 171,-1-2 0,-3-3-39,4-1 0,-5-3 208,5-1 0,-2-5 5,2 1 1,1-3 38,-5-4 0,3 2-107,-3-2 0,4 2 118,-4 2 1,1-5-78,-2 1 0,-1 0-27,1 4 1,-1-1-65,-2 1 1,1 3 112,3 1-372,-3 4-8,4-2-8,-5 5 1,4 1 118,0 3 0,1 2-98,-1 6 1,-2-1-45,6 1 1,-4-2 119,3-3 0,0 3 18,0-2 0,3-2-1,-2 2 1,2-5 7,2 0 0,-1 2 17,0-1 1,2 0 3,2-4 1,-2-4 92,2 0 1,-2-3 160,-2 3 1,1-5 176,-1 2 1,1-4-170,-1 0 1,0 1 34,1 2 0,-2-2-30,-2 2 1,-2 0 634,-2 0-436,-3-2 0,5 9 409,-2-3-531,-3 2 1,5 4-25,-6 2 1,0-1-181,0 9 1,3-3 45,1 6 0,5 1-243,-1 0 1,-2 3 111,2-4 0,-1 4-178,5-4 1,-2 4-291,-3-4 1,4 4-563,-4-3 0,3-1 1099,2-4 0,4 1 0,2-1 0</inkml:trace>
  <inkml:trace contextRef="#ctx0" brushRef="#br0" timeOffset="216">18764 15795 7775,'0'-16'0,"0"3"0,0-5 305,0 3 0,0 2 496,0-2 1,0 2-260,0 2 0,0 3-174,0 1 1,0 3-114,0-4 0,-5 6-51,-2-2 0,-3 3-197,-2 1 1,-3 1 51,0 3 1,-6 2-11,2 5 0,-2 7-10,-2 5 1,1 0-106,3 4 1,-1-2-82,5 2 0,1-3 74,6 2 0,3-5-183,5-2 1,0-4 117,0 4 1,5-6-171,3-2 1,2-1 41,1-6 1,6 4 135,2-5 0,1 1 44,-1-4 1,2-4-27,-6 1 0,4-6 196,-4 1 1,4-2-69,-4-1 1,1 0 225,-5 4 1,-1-3-97,-2 2 0,2-2 126,-2-2 1,-2 5-54,2-1 1,-6 4 272,2-3-348,-3 4 0,0-2 36,3 5 0,-2 1-105,1 3 1,-1 3 42,-2 4 0,0 4-124,0 0 0,0 4 55,0-3 1,0 3-138,0-4 0,1 4-184,3-4 0,-2 2-264,6-2 0,-4-2-3,3 2 1,-3-6-455,4-2 0,-5-4-435,5 1 1428,0-3 0,3-1 0,1 0 0</inkml:trace>
  <inkml:trace contextRef="#ctx0" brushRef="#br0" timeOffset="217">19027 15430 7729,'0'-12'2,"0"-4"1,0 3 249,0-2 1,0 2-68,0 2 0,1-1 274,3 1 1,-2 3 180,1 1 355,4 4-563,-6-2 1,8 6-49,-5 3 0,-1 4-27,-3 7 0,0 3-105,0 4 1,0 6-117,0 3 0,0 6 78,0 1 0,0 5-116,0-1 0,4 5 104,0-2 0,0 4-267,-4-8 0,0 3-85,0-2 0,0-4-197,0-8 1,4 0 116,-1-7 1,1 3-130,-4-7 1,4-3-77,0-1 0,0-6-154,-4-1-605,5-5 388,-4 2-298,4-5 1104,-5 0 0,-5-5 0,-1-2 0</inkml:trace>
  <inkml:trace contextRef="#ctx0" brushRef="#br0" timeOffset="218">19621 15076 7799,'0'-8'-200,"0"0"605,0 6 503,0-3 1017,0 5-1546,0 5 1,-4 1-72,0 6 0,-3 4-32,3 3 0,-5 4-131,2 4 1,-5-1 0,-3 8 0,1-1 42,-5 9 1,4 1-115,-4 7 1,5 2-282,-2 5 0,0 0 382,1 0 1,3-2-186,5 2 1,4-11-76,-1 3 0,4-4 15,4 0 1,6-4-42,6-3 0,4-8-159,-1-3 1,-1 1 140,1-1 1,-5-5-39,1-3 1,-4-3 296,-3 3 1,2-9-306,-2 1-59,-3-2 0,4-1-776,-6-1-281,1-4 683,1 2 0,-3-6 608,1-3 0,-1-2 0,-2-6 0</inkml:trace>
  <inkml:trace contextRef="#ctx0" brushRef="#br0" timeOffset="219">19724 15635 7774,'-5'-11'0,"0"-1"360,-3 1 0,3-1 282,5 1 303,-5 5-46,4 1-566,-4 5 0,3 9-248,-2 2 0,3 12 124,-3 0 0,-1 7-131,2 1 1,-1 2 18,4 1 0,1 0 28,3 0 1,0-3-102,7-1 1,-2-6-210,6-1 0,-1-5 39,1-7 0,-1 0-144,5-4 1,0-2 70,4-5 1,1-2 94,3-6 0,-3-1 97,3-10 0,-4 0 49,-4-4 1,1-1 169,-5-2 1,-5 0-112,-6-4 0,-3-1 88,-1-3 0,-1 1-93,-3 3 0,-2-7-3,-5 2 1,-2 2-292,-2 3 1,1 6 109,-5 1 0,1 5-278,-1 7 0,-2 5 25,6 2 0,-1 2-84,1 2 0,2 9 113,-2 3 0,3 7-143,5 0 1,-2 6-94,5 2 0,0 3 568,4-3 0,-5 5 0,-1-3 0</inkml:trace>
  <inkml:trace contextRef="#ctx0" brushRef="#br0" timeOffset="220">20181 15921 7776,'11'0'113,"-5"0"1,5 0 638,-4 0 0,-2 5-261,-1 2 0,1 1 166,-1 3 0,0 0-144,-4 8 0,4 0 4,-1 3 0,1 1-304,-4 0 0,-1 0-145,-3 0 1,3 0 3,-3 0 1,2-1 87,-2 1 0,2-4-254,-1 0 0,1-5 121,2 1 0,0-2-1101,0-1 540,0-1 1,2-1-961,1-2 217,-1-3 313,8-5 0,-5-5 964,3-3 0,2-2 0,-4-1 0</inkml:trace>
  <inkml:trace contextRef="#ctx0" brushRef="#br0" timeOffset="221">20421 15521 7734,'0'-11'646,"0"-1"-349,0 1 1,1 1-492,3 2 361,-3 3 0,5 5 426,-2 0 1,-3 1-250,3 3 1,-3 7-132,-1 8 0,0 7-45,0 0 0,0 7 12,0 2 0,0-1-142,0 4 1,-1 1 54,-3-1 0,3 0-420,-3-3 0,3-5 62,1 1 1,0-2-71,0 1 1,0-6-24,0-5 1,0-5-305,0 2 0,0-4-742,0 0 1404,5-6 0,-4 4 0,4-3 0</inkml:trace>
  <inkml:trace contextRef="#ctx0" brushRef="#br0" timeOffset="222">20535 15213 7791,'0'-12'0,"0"1"0,0-1 307,0 1 666,5-1 225,-4 6-444,4 1-201,-5 5 1,4 1-72,0 3 1,5 4-18,-2 7 0,3 3-133,2 5 1,1-1 20,2 1 1,-3 5-150,4 3 0,0 2 27,-1 1 1,4 0-169,-3 0 0,-1 4 95,-4 1 0,1 4-193,-1-1 1,1 2-87,-1 2 1,-5-4-97,-2-1 1,1-4-6,-1 1 1,0-3-165,-4-5 1,0-2 23,0-5 1,0 0 65,0-1 0,0-4-753,0-3 686,-5-2 0,2-3-1402,-4-2 287,-1-3 28,-3-5 1450,4 0 0,-3-5 0,4-1 0</inkml:trace>
  <inkml:trace contextRef="#ctx0" brushRef="#br0" timeOffset="223">21037 15247 7800,'0'-18'-286,"0"-3"1,2 4 61,1-2 1,0 2 781,4 6 0,0 0 142,0-1 207,4 1 3,-10-1 111,9 6-669,-9 1 0,4 11-38,-5 6 0,0 5 73,0 10 0,0 4-67,0 7 0,0 2-123,0 6 1,0 3-123,0 1 1,-1 5 48,-3-2 0,3 3-7,-3 1 0,3-5-121,1-3 0,0-2 39,0-1 0,0-4-163,0 0 0,1-7-26,3-1 0,-1-1 69,4-6 1,-3 4-12,4-5 1,-2 0 59,2-7 0,0 1-15,-4-5 0,4 0 36,-4-3 1,-1-1 142,-3 1 1,0-5-252,0 1-2,0-6-897,0 3-1014,0-5 1,0-5 2035,0-2 0,-5-3 0,-1-2 0</inkml:trace>
  <inkml:trace contextRef="#ctx0" brushRef="#br0" timeOffset="224">21563 15407 7823,'-8'0'676,"0"0"-164,6-5 119,-3 3 1,5-4 422,0 2 28,0 3-388,0-4-378,0 5 1,5 4-79,2 0 1,1 3-30,3-3 0,0 4-110,8-5 0,-2 6 136,2-1 0,7-2-220,-3 2 1,2-2 23,-2 2 0,0 1-83,0-6 0,-1 5-17,1-4 1,-1 3-77,-3-3 1,1 4 43,-5-4 1,1 3 88,-5-3 0,-5 1-14,-2-1 48,3-3-81,-6 9 1,-2-4 18,-11 1 1,-4 3-79,-7-2 0,-1 2 45,-3 1 1,-2 1-16,-5-1 1,1 1-65,2-1 1,-1 1 100,6-1 1,0 0-325,7 1 1,-1-1 110,5 1 0,3-6-194,5-2 1,3-2-790,-4 2 344,6-3 0,-2 5-243,8-6 1138,2 0 0,11 0 0,0 0 0</inkml:trace>
  <inkml:trace contextRef="#ctx0" brushRef="#br0" timeOffset="225">21882 15761 7802,'5'6'225,"-3"0"131,2-2 688,-3-2-712,-1 3 1,0-4 404,0 3-400,0-3 0,-1 5 175,-3-2 1,-3-1-148,-4 4 0,-6 1-121,-2 3 1,-2 1-215,-2-1 1,0 1 75,0-1 0,-3 4-204,-1 0 1,2 2 22,6-2 0,2-3-41,6-1 1,1 0-207,2-3 0,-1-2-1053,5 2 163,0-5 1,10 2 44,1-5 1167,-2 0 0,10 0 0,-2 0 0</inkml:trace>
  <inkml:trace contextRef="#ctx0" brushRef="#br0" timeOffset="226">22408 15407 7791,'-8'0'0,"1"0"1345,4-5-773,-7 3 1,7 1-66,-4 5 0,-1 6-145,-3 2 1,-1 4-76,1 7 1,-2 1-89,-2 3 0,1-2 7,-5 5 0,9 1-55,-2 3 0,5-3-27,-1-1 0,3-5-123,5 2 0,0-3 40,0-1 1,5-1-153,3-3 0,2-3 60,1-4 0,1-2-55,-1-3 0,6-2 65,2-5 1,2 0 64,2 0 1,4-5-72,-1-2 1,2-5 35,-1-3 0,1-1 3,2-3 0,-2-6 48,-5 6 1,-4-9-14,0 6 1,-6-5 25,-2 0 0,-1-1 8,-6-2 0,0-3-81,-4 3 0,-5 0 44,-3 0 0,-6 5-106,-1-2 1,-4 4 105,4 4 1,-4 2-112,4 6 1,-1 1-33,5 2 1,-2 3-198,-2 5 0,2 7-58,-2 4 1,2 2-254,2 6 1,3 0-446,1 4 0,0 3 1072,0 1 0,2 5 0,5-3 0</inkml:trace>
  <inkml:trace contextRef="#ctx0" brushRef="#br0" timeOffset="227">22750 15944 7750,'0'6'2451,"5"-1"-845,2-5-1006,4 0 1,-3-4 124,-1 0-282,-4 1-144,2 3-195,-5-6-1507,0 5 1135,0-4 0,1 5-2821,3 0 1690,-3 0 1399,10 0 0,-5 5 0,5 2 0</inkml:trace>
  <inkml:trace contextRef="#ctx0" brushRef="#br0" timeOffset="228">23356 15350 7752,'0'-12'0,"0"5"0,0-1 0,-2 2 122,-1-2 0,0-1 126,-5 5 0,5 1 118,-5 3 0,0 0-116,-3 0 0,0 1 96,-1 3 1,-3 2-60,0 5 1,-6 2 95,2 2 0,-2 4-24,-2 8 0,0 2-80,0 5 1,0 1-39,1-1 0,0 1-87,3 4 0,1-4-70,3 3 0,6-1-2,-2 1 1,3-6-156,0 2 1,3-6-103,5 2 0,0-8-232,0 1 0,7-4-83,4 0 1,2-3 182,6-4 1,0-5 2,4 1 0,0-5 62,-1 0 0,1-3 113,0-3 1,-4 0 12,0-5 1,-1 1 136,1-5 0,-4 1-3,-7 0 1,1-2 173,-6-2 1,1 2-14,-4-2 1,0 1-131,0-1 0,-5 2-171,-2-2 1,-9 2 69,-3 1 0,-2 2-9,-2 3 0,0 0-84,0 4 1,0 1-217,1-2 1,0 4-32,3 4 1,-1-1-413,4 4-289,1 1 1093,4 3 0,4 1 0,2-1 0</inkml:trace>
  <inkml:trace contextRef="#ctx0" brushRef="#br0" timeOffset="229">23744 15464 7780,'0'-12'497,"0"1"769,0 0-1031,0-1 0,0 1-326,0-1 1,-1 5 352,-3-1 271,3 6-162,-10-9 0,5 10-116,-5-3 1,-5 8 59,1 4 1,-1 7-74,1 4 0,-3 3-39,-5 0 0,0 8-54,0 4 1,0 0-99,1 4 0,-1-1 37,0 1 0,4-2 41,0 2 0,6-4-254,2-4 0,1 2 47,6-5 1,0-1-417,4-3 0,5-4 98,3 0 0,6-5-72,1 2 0,5-8 175,-1 0 0,3-5 98,1 0 0,-3-1 74,3-2 0,-3-2-82,7-1 1,-3 0 228,-1-5 1,-4 1-23,0-5 0,-5-3 317,1 0 1,-6-4-73,-2 4 0,-4-4 42,1 3 1,-6-3-145,-5 4 0,-2-1-81,-10 0 0,0 5-125,-4 0 0,-4 0-195,1 8 1,-5-1-25,5 4 0,-5 5 67,5 2 1,0 2-333,7-1 0,4 2-51,7-2 594,3 2 0,0 1 0,-1 1 0</inkml:trace>
  <inkml:trace contextRef="#ctx0" brushRef="#br0" timeOffset="230">24144 15430 7750,'-4'-12'-53,"0"1"0,0 3 1228,4 1-361,-5 4-383,-1-2 1,-6 5-36,1 0 0,-2 5-26,-2 3 0,-1 7-124,-3 4 1,-3 8 25,3 3 0,-1 0-195,1 5 0,-2-4 124,6 7 1,0-2-197,3-2 0,2 1-138,3-1 1,2 0-171,5 0 1,0-3 177,0-1 1,1-4-129,3 0 0,2-5-11,5-2 0,5-5-172,-1 1 0,1-8 164,0-3 1,-2 1 94,5-1 0,-2 0 211,2-4 0,2-1 125,-6-3 1,4-3 162,-4-4 1,-1 0-114,-6-1 0,1-3 164,-6 0 1,1-2-148,-4 2 0,-6 1-20,-5-5 1,-6 5-271,-6-1 1,0 2 155,0 2 1,-1 4-405,-2 4 0,0 1-29,-4 2 0,6 0-195,1 0 0,5 5 1,7 3 0,1-2-355,2 2 1,3-4 889,5 3 0,0 1 0,0 3 0</inkml:trace>
  <inkml:trace contextRef="#ctx0" brushRef="#br0" timeOffset="231">24475 15053 9360,'6'0'1653,"-1"0"-1231,-5 0 134,5 0-122,-3 0-217,8 5 1,-8 0 7,6 2 0,-4 4-26,3-4 0,-3 3-105,4 2 0,-4-1 135,3 1 0,1 4-131,3 3 0,-3-1 63,0 1 0,-1 0 4,5 4 0,-1 0-30,0 0 1,1-1 0,-1 1 0,4 0-69,1 0 1,-1 1 40,-4 3 0,1-3-130,-1 2 1,1 2 101,-1-1 0,-3 5-159,-1-2 1,0 2 44,0-2 1,-2 3-48,-5-2 0,0 1 11,0-2 1,0 3-145,0-3 0,0 0 49,0 0 1,-1-5-83,-3 2 0,2-2 199,-6 2 0,4-7-56,-3 3 0,3-2 92,-4 1 1,4-3-60,-3 0 1,0-3 5,0 3 1,-3-5-24,2 1 1,2-2 7,-2-2 0,4 0-65,-3 1 0,-1-4-184,-3-1 0,3-3-370,0 4 1,1-5 234,-5 5 1,3-6-509,-2 2 0,6-1 972,-6 1 0,-8-3 0,-6 4 0</inkml:trace>
  <inkml:trace contextRef="#ctx0" brushRef="#br0" timeOffset="232">13751 17303 7800,'-7'0'334,"-3"-5"0,8-1-250,-6-1 1,6-3 122,-2 2 0,2 2 136,2-2 0,0 1-155,0-5 0,0 4 189,0 1-189,0-1 0,0-3-26,0-1 0,4 5-8,0-1 0,5 1-15,-1-5 1,0 5-107,0-1 1,6 2 61,-3-2 1,5-2-63,-1 2 0,-1 2 48,5-2 0,-4 4-104,4-3 1,0 3 55,4-4 1,0 6 23,0-2 1,-4 3-94,0 1 0,-5 0 106,1 0 0,-2 1-75,-2 3 1,-1 7 53,-2 8 1,2 3-67,-2 1 0,0 1 30,0 2 1,1-1-111,-5 1 0,3-3 76,-3-4 1,5-1-117,-1-3 1,2-2 80,1 2 0,1-6-19,-1-1 1,1-6 58,-1 2 1,2-3-28,2-1 0,-2 0 77,2 0 1,-2-4-33,-2 1 1,0-6 80,1 1 0,-1-3-87,1-5 0,-2 4 5,-3-4 0,2 2-196,-5-1 1,1 3 118,-1-4 0,-3 0-655,3 1 1,-4-1 316,-4 5 1,-2 5-1317,-6 2 1730,-4 3 0,-7 1 0,-6 0 0</inkml:trace>
  <inkml:trace contextRef="#ctx0" brushRef="#br0" timeOffset="233">13808 17554 8470,'-5'-12'-172,"3"6"1,-4-4 424,2 2 1,3-2 208,-3-1 1,2 1 314,-2 2 0,3-6-349,-3 3 1,3-3-120,1 2 0,1-3-100,3 0 0,-2 0 15,6 3 1,-1 1-124,5-1 0,-1 5 123,1-1 1,-1 6-178,1-2 0,0 2-21,3 2 0,2 0-128,2 0 0,1 0 15,-5 0 0,6 6-57,-2 1 0,-1 3-29,1 2 0,-4-1 66,4 1 0,-4 3-15,4 0 0,-1-4 60,1-3 0,1 0 13,-5 3 0,2-3 14,-2-1 0,-2-4 2,2 1 0,-2-3 63,-2-1 0,1 0-60,-1 0 0,1 0 156,-1 0 1,4 0-29,0 0 41,1-5 1,-5-1-65,0-6 0,-3 2 45,0 2 0,-6-2-146,2 3 1,-1-4-2,0 0-190,-1 0 1,1-1-419,-6 1 0,0 4-1808,-5 4 2443,1 1 0,-5 2 0,1 0 0</inkml:trace>
  <inkml:trace contextRef="#ctx0" brushRef="#br0" timeOffset="234">15098 17097 7728,'-5'-6'144,"4"-4"0,-4 7 254,5-5-14,0 6 1,-4-4 5,0 2 1,-1 2-136,1-1 1,2 1-22,-6 2 1,5 0 24,-5 0 0,0 2-23,-3 1 0,-1 4-34,1 4 0,-4 2 6,0 2 0,-4 3-7,3 5 0,-3 5-109,4 2 1,-4 4 25,4 4 1,0-2-117,3 2 1,1 1 51,-1-1 0,6-3-51,2-5 0,3-3-195,1 3 1,1-8-28,3 1 1,2-8-125,6 0 1,-1-2 150,1-2 0,4-4-18,3-4 1,3-1 126,0-2 1,6-2 195,3-1 0,2-5-59,1-7 0,2 1 164,2-5 1,-1 4-36,4-5 1,-4 1-130,1-3 1,-3-3 153,-5-1 1,-2 2-24,-5-3 0,-5 2 30,-3-2 1,-8 2-127,-3-6 1,1 5-89,-1-5 0,-4 1 38,-4-5 0,-5 2 3,2 3 0,-8-2-207,-5 6 1,3 4 57,-2 7 1,-5 2-307,-7 2 1,-2 6 173,-1 5 1,-2 6-670,-2 9 1,3 3 160,-3 5 1,7 1-498,5 3 1244,1 2 0,3 0 0,-1-1 0</inkml:trace>
  <inkml:trace contextRef="#ctx0" brushRef="#br0" timeOffset="235">15612 17588 7794,'-11'-5'2211,"5"4"-943,0-4-361,6 5 1068,0 0-1159,0 5-378,0 1-856,0 6 441,0-1-745,0 0 0,0-3 130,0 0-829,0-6-400,0 3 1821,0-5 0,0 0 0</inkml:trace>
  <inkml:trace contextRef="#ctx0" brushRef="#br0" timeOffset="236">16092 17006 5822,'0'-7'289,"0"1"278,0 2-106,0 3-58,0-4 0,0 4 248,0-3 360,0 2-215,0-3-35,0 5-392,0 5 1,-4 6-170,0 4 1,-3 5 147,3-1 1,-4 3-75,5 1 0,-6 3-77,1 1 1,2 3 1,-2-3 0,0 1-143,-3-1 0,3-3-45,1 2 0,0 2-131,0-1 1,-2-4 47,5-4 1,-3-5-118,3 1 0,0-2-35,4-2 208,0 1 0,0-5-113,0 1 70,5-6 72,1 3 1,6-5-36,-1 0 1,1 0 8,-1 0 1,2 0-46,2 0 0,-1-1-116,5-3 0,0 3-302,4-3 1,-2 2 183,-2-2 0,2 3-185,-6-3 1,4-1-175,-4 1-181,0-5 1,-4 6-359,-4-4 363,3 4 827,-8-2 0,-2 0 0,-7-1 0</inkml:trace>
  <inkml:trace contextRef="#ctx0" brushRef="#br0" timeOffset="237">16263 17314 7727,'0'-11'1083,"0"-1"-299,0 1-129,0-1 185,0 6-401,0 1 0,0 6 60,0 3 0,0 4-156,0 7 1,0 3 40,0 4 1,0 3-230,0 1 1,0-2 56,0 3 0,0 1-222,0-1 0,0-1 96,0-3 0,4 0-40,0 0 0,4-2-216,-5-2 0,5-2-300,-4-6 1,1-1-188,-1-2-324,-3 2-381,4-9 501,-5 4-1852,0-5 2713,5 0 0,-4-5 0,4-1 0</inkml:trace>
  <inkml:trace contextRef="#ctx0" brushRef="#br0" timeOffset="238">16914 17074 7723,'0'-11'0,"0"-2"-21,0-2 0,0 2 69,0-2 0,-1 4 550,-3 3 1,3-2-157,-3 2 1,-2-2-72,-2-1 1,2 3-129,-2 0 0,1 5-18,-5-5 0,-4 5-60,-3 0 0,0 1 0,-4 2 1,1 5-113,-8 3 0,2 2 91,-6 2 1,3 4-175,-3 3 1,0 3 20,3 1 1,7 1-103,1 2 1,9-2-33,3 3 1,1-3-42,6-1 0,1-5 26,7-3 0,4-2-150,7-2 0,1-1 69,3-2 1,4-3 36,0-5 1,0 0-41,4 0 1,-3 0 36,-1 0 0,-1-4 152,1 0 1,-1-5 51,-3 2 0,1 0 271,-5 0 51,1-1 0,-5-3-169,1-1 1,-6 5 71,-2-1 0,1 1-36,-1-5 0,1 2 683,-2 2-104,-1-2 34,3 4-210,0 0-136,-4 0-429,4 6 1,-5 6 114,0 1 0,0 8-111,0 4 1,0 3 63,0 1 1,0 1-18,0 3 1,0 2 11,0 5 0,0 0-105,0 1 1,1-2 30,3-3 0,-2 2-135,1-6 0,-1 5 52,-2-5 1,0-3-136,0-4 0,3-5 89,1 2 0,0-8 84,-4 0 0,0-4 16,0 3 0,1-4-96,3 1 59,-3-3-240,4-1-406,-5 0-378,0-5-39,0 4 1,0-9 1113,0 2 0,0-2 0,0-2 0</inkml:trace>
  <inkml:trace contextRef="#ctx0" brushRef="#br0" timeOffset="239">17234 16971 7746,'-5'-11'0,"4"3"3,-3 1 47,3 4 0,1-3 1269,0 2-383,0 3-248,0-4-342,0 5-148,-5 5 0,3 5 50,-1 5 0,-3 4-47,3-4 0,-1 6-10,4-2 1,0-1-38,0 1 0,-1 0-108,-3 3 0,2-3 97,-1 1 0,1-5-142,2 4 0,0-5 82,0 1 1,0-2-110,0-2 0,0-3-236,0-1 211,0 1 1,0 0-105,0-1 159,0-4-177,0 2 848,0-5-681,5-5 0,3 3 27,7-1 0,-1 1-97,5 2 1,0 0 129,4 0 0,4 0-54,-1 0 0,1 0 55,-4 0 0,1 2-47,3 1 1,-3 4 23,2 4 1,-5 1-16,-2-1 0,-6 4 6,-2 0 1,-1 6-54,-6-2 1,0 2-120,-4 2 0,-5 0 60,-3 0 0,-3 0 17,-5 0 0,-1 2-55,-6-2 0,0 2 76,0-6 0,0-2-1,0-2 1,1-2 54,-1-2 1,0-3 7,0-1 0,1-4-23,3 1 1,2-3 10,1-1 1,4 0-93,-3 0 0,2-4-135,1 0 1,1-5-459,0 2 0,-1-3 286,1-2 0,1 1-1445,2-1 1845,-2 1 0,3 0 0,-4-1 0</inkml:trace>
  <inkml:trace contextRef="#ctx0" brushRef="#br0" timeOffset="240">17314 16857 7798,'-6'0'640,"1"0"2870,5 0-3140,5 0 1,-3 0-116,6 0 1,1 0-24,6 0 0,-1 0 61,5 0 1,-4 0-127,4 0 1,0 0 25,4 0 0,0 0-24,0 0 0,1 0-1,3 0 1,0 0 7,4 0 1,2 0-153,-3 0 1,-2 0-41,-1 0 0,-3 0 114,-1 0 1,-5 0-61,-3 0 1,-6 0 173,-2 0-616,-4 0-263,2 0 203,-15 0 0,-3 1-271,-10 3 1,-1-1-1519,-2 4 2253,1 1 0,-3 3 0,6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3:13:28.750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18833 16697 7859,'0'-7'-100,"0"-1"137,0 6 1045,0-9-274,0 10-234,0-4-271,0 5-299,-5 0 0,0 5 120,-3 3 0,-2-1 0,2 5 1,-2-3 8,-1 6 1,-1 3-117,1 1 0,3 2 9,1 2 0,-1 5 16,-3 2 1,-1 5 64,1 3 1,0-1 13,-1 4 0,1-2 6,-1 2 1,5-3 8,-1 4 1,4-4 10,-3 4 0,4-5-33,-1 1 0,3-1 0,1 1 0,0-2 30,0 2 1,1-3-17,3-1 0,1-3-130,3-1 0,2-4 59,-2 0 1,2-5-156,1-2 1,1-4 128,-1 4 0,0-5-108,1 1 1,-1-2 107,1-2 1,-1-3-3,0 0-43,1-1 1,-1 1 22,1-1 1,-1-4-88,1 1 1,-5-3-262,1-1-85,-1 0 1,5 0-101,-1 0 0,-3 0-380,-1 0 0,-3 0 904,4 0 0,0 0 0,3 0 0</inkml:trace>
  <inkml:trace contextRef="#ctx0" brushRef="#br0" timeOffset="1">19153 17120 7813,'0'-12'0,"-1"5"0,-3-1 203,2 1 322,-3 0 760,5 2-897,0 5 1,0 5-19,0 3 0,0 6-132,0 1 0,5 9-30,3-1 0,-2 6-191,2-2 0,-4 5 86,3-2 0,-3-1-78,4 2 1,-1-1 23,5 4 0,-4-3-197,-1-1 1,1-4 26,3 0 1,-3-7 6,-1-3 0,-3-4-3,4 0 1,-4-5 29,3 1-251,-4-6 262,2 4 1,-1-8 53,-1-2 1,1-2-17,-4-5 0,0-1-15,0 1 0,0-1 291,0 1 1,0-5-84,0-4 0,0-1-77,0-2 1,4 2-39,0 1 0,1 0-214,-1 5 77,2-5-168,6 7 235,-1 2 0,-1 7-19,-2 8 1,2 3-4,-3 8 0,0 2-18,0 2 0,0 1-132,0-5 0,4 4 84,-4-3 0,3 3-58,2-4 0,-1 1 39,1 0 0,-1-5 28,0 1 1,1-2-8,-1-7 21,1 1 490,-1-4 0,-1-1-210,-2-3 1,1-2 418,-5-6 0,1 1-245,-2 0 1,-1-5 117,2 1 1,-2-4-242,2 4 1,-3-5-240,3 1 1,-3-4-62,-1-4 1,0 3-335,0-3 0,-1-1 32,-3 2 0,3-1 171,-3 4 0,-1 4-350,1 0 1,0 4 90,4-4 0,0 5-34,0-1 1,0 6 2,0 1 0,0 4-362,0-3 847,0 4 0,5-2 0,2 5 0</inkml:trace>
  <inkml:trace contextRef="#ctx0" brushRef="#br0" timeOffset="2">19849 17051 7720,'0'-6'1371,"0"1"1,0 6-934,0 3 1,0 2-180,0 6 0,0 3-73,0 0 0,0 9-104,0-1 1,2 6-146,2-2 1,-3 5 117,3-2 0,-3 3-226,-1 1 1,0-1 103,0-2 0,5 1-44,3-6 1,-3 0-75,-2-7 0,4 1-67,0-5 1,0-1-298,0-6 1,-3 1-98,4-6-864,-6 1 1510,3-4 0,0 0 0,2 0 0</inkml:trace>
  <inkml:trace contextRef="#ctx0" brushRef="#br0" timeOffset="3">20455 17143 7717,'-7'-5'1302,"-3"3"-592,9-3-248,-4 5 0,5 3-164,0 4 0,0 2 2,0 10 0,0 0-101,0 4 1,0 0 13,0 0 0,0 4-189,0-1 1,1 1 82,3-4 1,-3 0-332,3-1 1,2-3-1,2 0 0,-3-5-511,-1 2 393,2-4 1,-3-2-599,4-2-90,-4-3 327,2-5 703,-5 0 0,0-5 0,0-1 0</inkml:trace>
  <inkml:trace contextRef="#ctx0" brushRef="#br0" timeOffset="4">20192 17154 7736,'6'-5'248,"5"4"0,-5-9 398,5 2 1,2 2-274,2-2 1,-1 2-161,5-2 0,0-1 15,4 5 0,0-3-1,0 3 0,0-4-127,0 5 0,-2-5 22,-2 4 1,3-3-30,-3 3 1,-2-1 16,3 1 1,-5 3-216,4-3 1,-5 3 31,1 1 1,-2 0 28,-2 0 1,-3 0 107,-1 0 1,-3 5 3,4 2 0,-6 3 10,2 2 0,1-1 25,-1 1 0,0 4 132,-4 3 0,0 3-94,0 1 1,0 1 8,0 2 1,0 0-150,0 4 0,0-1 4,0 2 1,1 1-229,3-6 1,-2 2 99,6-1 1,-4-7-12,3 3 1,-3-8-13,4 0 1,-4-2 20,3-2 1,0-3-61,0 0 1,0-6-417,-4 2-1040,-1-3 1179,8-1 1,-9-1 461,3-3 0,-3-2 0,-1-6 0</inkml:trace>
  <inkml:trace contextRef="#ctx0" brushRef="#br0" timeOffset="5">21003 17017 7712,'-11'-6'3,"4"1"696,2 0 1,5 5-78,0 0 1,0 8 227,0 8 0,0 5-431,0 2 0,1 5-7,3 6 1,-3 2-216,3 2 1,-1-3-26,1 3 1,-3-3-408,3-5 0,1 2 210,-1-5 1,3-1-455,-3-3 1,5-5 113,-1-3 1,-3-2-573,-2-2 28,4-4-488,-6-2 316,4-5-238,-5 0 1319,-5-5 0,-1-2 0,-6-4 0</inkml:trace>
  <inkml:trace contextRef="#ctx0" brushRef="#br0" timeOffset="6">20729 17360 8461,'11'0'904,"1"0"0,0-2-615,4-1 0,1 1-104,6-1 1,0-3-646,0 3 1,0-2 255,0 1 0,-1 3-90,1-3 0,-1-1-132,-3 1 0,1-4-736,-5 4 1162,6 1 0,-9-2 0,5-2 0</inkml:trace>
  <inkml:trace contextRef="#ctx0" brushRef="#br0" timeOffset="7">21323 17006 7691,'-5'-7'10,"3"-3"957,-3 4-231,5-6-263,0 6 0,0 2-92,0 8 0,-3 4-129,-1 7 0,0 3-69,4 5 0,0 4-25,0 4 0,-4 2-8,0 1 0,0 4-74,4 0 0,0-2-277,0-2 1,0-6 153,0 6 0,0-7-404,0 0 0,4-5-2,0-3 70,5 3 0,-3-11 74,6 1 1,-5-2-347,1-6-203,-5 0-143,7-4 1001,-9-5 0,4-2 0,-5-4 0</inkml:trace>
  <inkml:trace contextRef="#ctx0" brushRef="#br0" timeOffset="8">21528 17074 7693,'0'-11'0,"0"3"0,0 1 0,2 4 1553,1-1-563,-1-2-570,3 5 1,-4-3-57,3 8 1,-3 3 22,3 8 0,-3 3-218,-1 5 1,0 4-92,0-1 1,-1 6 48,-3-1 1,3-2-124,-3 1 0,3-3-288,1 3 1,0-4 218,0 0 1,0-3-224,0-4 1,0-1-31,0-3 1,1-6-115,3 2 1,-2-5-186,6 1 228,-5-4 1,3 2-406,-2-5-164,-3 0-228,4-5 1186,-5-2 0,-5-4 0,-1 0 0</inkml:trace>
  <inkml:trace contextRef="#ctx0" brushRef="#br0" timeOffset="9">21528 17234 7702,'2'-6'809,"1"2"-323,-1-2-133,8 4 1,-4-1-98,6 6 0,-1 4 101,0 4 1,2 2-266,2 2 1,-1-1 116,5 5 0,-3-4-255,3 4 1,0-4-108,3 5 0,1-5-100,0 4 0,-1-5 109,-3 1 1,2-4-47,-2-3 1,-1 1 72,1-5 0,-5 0 40,1-4 0,-2 0 646,-2 0-415,1 0 1,-4-2 399,-1-2 1,-4 2-20,0-6 1,-1 1 186,-2-5 0,0 1-264,0-1 0,-4 0 21,0-4 1,-3 3-129,3-7 0,-1 1-119,1-3 1,3-1-233,-3 0 1,2 0-75,2 0 0,0 4-129,0 0 1,0 5 29,0-1 0,-3 2-231,-1 2 1,0-1 12,4 1 1,0 3-304,0 1 0,-4 3 187,0-4 0,1 5-700,3-5-476,0 5 1683,-5-7 0,3 9 0,-3-4 0</inkml:trace>
  <inkml:trace contextRef="#ctx0" brushRef="#br0" timeOffset="10">22682 16800 7770,'0'-8'-497,"0"1"314,0-1 361,0-3 1,1 3 355,3 1 689,-3 4-251,4-2-631,-5 5 0,0 3 50,0 4 1,0 2-117,0 10 0,0 1 43,0 7 1,2 2-147,1 5 0,-1 6-90,1 2 0,-1 3 73,-2 5 1,1 1-89,3 2 0,-3-2-198,3-6 1,-3 0 101,-1-3 0,4 1-341,0-5 0,1-5 174,-1-7 0,1-1-36,2-3 0,0-4-213,-4-3-102,-1-2 95,8-7-208,-9 0 188,4-6 0,-5-6-524,0-1 996,-5-3 0,-1-2 0,-6 1 0</inkml:trace>
  <inkml:trace contextRef="#ctx0" brushRef="#br0" timeOffset="11">23002 16766 7754,'6'-5'500,"-1"3"1,-4-3 3,3 5 1,-3 2 5,3 1 1,1 5-97,-1 7 1,0-1 86,-4 5 1,4 2-191,-1 5 0,1 3 55,-4 6 0,0 0-87,0 3 0,0 3-77,0 5 0,0-2-56,0-2 1,0-1 80,0-3 1,2-3-26,1 3 0,-1-6-158,1-2 0,4-4-231,0 0 1,0-3 87,0-4 1,-3 2-66,4-6 0,-4 0-166,3-4 0,-4-3 168,1 0 0,-3-5-239,-1 5-349,5-5-361,-4 2 4,4-5-539,-5 0 695,0-5 0,-4 2 951,1-5 0,-6 1 0,2-5 0</inkml:trace>
  <inkml:trace contextRef="#ctx0" brushRef="#br0" timeOffset="12">23755 16823 8188,'0'-6'3088,"0"1"-2723,-5 15 0,3 2 66,-6 11 1,-3 5-103,-4 3 1,-6 7-124,2 4 0,-2 2-233,-2 2 1,0 3 191,0 1 0,0 0-167,0 0 1,2-4-43,2-1 1,-2-4-322,6-7 1,1-5 118,7-2 1,-2-4-121,5-4 1,0-3-289,4-4-158,0-6-146,0-1-377,0-5 849,0-5 0,0-3 486,0-7 0,0 3 0,0-5 0</inkml:trace>
  <inkml:trace contextRef="#ctx0" brushRef="#br0" timeOffset="13">23458 16880 7749,'-6'-5'543,"-4"-1"854,9-6-845,-4 1 1,8 3 255,1 1-620,0 4-170,1-2 1,1 5-205,6 0 1,-5 0-270,1 0 1,0 1 454,3 3 0,1 2 0,-1 6 0</inkml:trace>
  <inkml:trace contextRef="#ctx0" brushRef="#br0" timeOffset="14">23767 17428 8537,'0'-6'4704,"0"1"-5345,0 5-735,0 5-887,0-4 2263,0 9 0,5-3 0,1 4 0</inkml:trace>
  <inkml:trace contextRef="#ctx0" brushRef="#br0" timeOffset="15">23950 16640 7739,'-6'-6'473,"5"-4"219,-4 3 383,5 1-689,0 1 0,1 5 21,3 0 1,-3 5-8,3 3 0,-1 3-37,1 4 0,-2 3-87,6 5 0,-1-4-63,5 0 0,-1 4-20,1 3 1,0 6-9,4-1 1,-2 2-1,5 1 1,-4 1-57,4 3 1,-1-1-95,1 5 0,2 0-233,-2 4 0,-2-1 15,-2 1 1,-4-2 68,-3-2 1,-2 2 113,-2-6 1,-3 3-105,3-2 0,-4-1-124,-4-4 0,2-1-133,-6-3 1,1 0 23,-5-4 1,1-6-104,-1 3 0,1-7-9,0-1 1,-6-3-146,-2 0 1,1-2 593,-1-2 0,-5 2 0,-5-4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3.1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2410 7629 8171,'0'-6'513,"0"-4"-254,0 8 0,0-4 673,0 2-196,0 3 87,0-4-248,0 5 1,0 5-104,0 3 1,0 2-143,0 1 0,0 6-53,0 2 0,0 4-18,0 3 0,0 0-123,0 4 1,0 0 66,0 5 1,4 0-235,-1 3 0,1-3-64,-4-1 1,0 3-75,0-7 1,4 4 83,0-7 0,0 0 120,-4-5 0,3-4 64,1-3 1,1-2-87,-1-1 1,-3-1-217,3 0 185,-3-4 1,-1-1-840,0-2 2,0-3-360,0 4-1124,0-5 1667,0-5 1,-1-1-516,-3-6 1187,3 1 0,-4-5 0,5-2 0</inkml:trace>
  <inkml:trace contextRef="#ctx0" brushRef="#br0" timeOffset="1">2638 7309 8222,'0'-11'781,"0"0"-387,0-1 0,0 1 75,0-1 0,-5 5-121,-2-1 0,-1 4-75,-4-3 0,4 4-201,-8-1 1,-1 3 148,-2 1 0,-3 0-22,-1 0 0,0 0 50,0 0 0,-3 5-121,-1 3 0,-5 2-42,2 1 1,0 6-130,-5 2 0,4 2 188,-8 2 1,3 5 0,-2 3 1,2 5-89,-2 2 1,6 6 165,2-3 1,4 4-95,0 1 0,2 3 38,1 1 1,5-1-82,3-3 0,3 1 0,5 2 1,-2 2-143,5 2 0,0-2-58,4-5 1,2-1 80,1 1 1,5 0-55,7-1 0,-1 0 58,5-3 0,4 1-87,4-5 0,4 0 77,0-4 0,7-5 90,4-2 0,0-7-15,3-1 1,-5-6 155,5-1 1,-1-6-9,1-6 1,0 0-76,-3 0 1,2-6 2,-2-6 0,1-1-11,-1-6 0,6-3-405,-2-5 1,1-5 342,-5 2 0,2-7-209,-2-1 0,-1-5 6,0 1 0,0-5-71,-20 21 1,0-1 0,1 0 0,-1-1 139,-1-4 0,-2-1 0,1 1 1,-1-2 30,-2-2 0,-2 0 1,2-1-1,-1 0 38,-3-1 0,-1 0 0,-1 0 1,0 0-20,-4 4 0,-1 0 1,-1-2-1,-1 0-12,0 4 1,-2 0 0,-10-29-19,-7 4 1,-9 10-32,-5 9 1,-14 5 1,-5 6 1,-12 6 47,27 14 1,0 2 0,-3 1 0,0 2-423,-3-1 1,0 2 0,-2 1 0,0 1 300,0 2 1,0 2 0,0 0 0,1 3-353,0 2 0,2 2 0,4 0 0,1-1 18,3 0 0,1 1 510,-23 11 0,7 0 0,3 2 0,5 6 0,5 4 0</inkml:trace>
  <inkml:trace contextRef="#ctx0" brushRef="#br0" timeOffset="2">4065 7641 8183,'-7'0'0,"2"-2"-657,5-2 591,0 3 251,0-9 303,0 9-49,0-9 0,0 7 429,0-5-227,0 6 219,0-3-558,0 0 1,0 5-106,0 0 1,0 5 62,0 6 1,0 7 123,0 5 1,0 1-55,0 6 0,1 6-47,3 6 1,-3 4-183,3 3 1,-2-1-50,-2 6 1,1 1-143,3 3 1,-3 4 121,3-9 1,-2 0-240,2-7 0,-1-9 142,4-3 1,-3-7-125,4-1 0,-5-5-59,5-2-79,-5-5-857,7 2 450,-9-10-90,4 0 0,-5-12 242,0-1 0,0-5-812,0-3 1394,-5-3 0,-6-4 0,-7-1 0</inkml:trace>
  <inkml:trace contextRef="#ctx0" brushRef="#br0" timeOffset="3">3848 7778 8159,'5'-17'-292,"1"4"0,2-3 688,-1 5 1,5-1-9,3 1 1,1-2 376,0-2 1,1 2-264,6-2 0,1 2 153,3 2 1,2 3-191,5 0 1,2 6-70,2-2 0,1 3-133,3 1 1,3 5-143,-4 3 1,3 7-188,-3 4 1,-1 4 259,-6 3 1,-6 0-323,-5 4 1,-5 4 93,-7 4 0,-5 6-487,-2-2 1,-4 2 256,-4 2 1,-3-1-250,-8 1 0,-7-2 191,-5-2 1,-1-2 149,2-6 0,-7 3 297,-5-3 1,-2 1-99,2-8 1,1 0 106,-4-4 0,0-6-29,-1-1 1,4-5 213,8-3 0,2 1 59,5-6-471,5 1 0,7-9-223,7-3 0,4-2-596,4-1 1,3-2 182,8-2 0,8 1 729,8-5 0,2 0 0,1-4 0</inkml:trace>
  <inkml:trace contextRef="#ctx0" brushRef="#br0" timeOffset="4">4841 7675 8101,'-6'-18'0,"-4"2"0,8 4 1058,-1 1-537,1-1 1728,2 1-987,5 5-881,-3 0 0,8 15-113,-3 3 0,0 8-30,0 3 0,0 5-168,0 6 0,2 4 140,-5 0 1,4 5-256,-5-1 1,1 3 112,-4 0 0,0 0-261,0-3 0,0-3 69,0-5 1,0 0 16,0 1 1,0-6 23,0-2 0,0-7-86,0-1 0,0-5 191,0 1 1,0-6-57,0-1 386,0-6-198,0 3 834,0-5-729,5-5 0,-2 3-117,4-6 1,5 4 11,3-3 0,5 4 49,-1-1 0,3-1-45,1 1 0,1-3-195,3 3 0,-2-1 117,5 1 0,0 3-239,0-3 0,2-1-134,-6 1 1,1-1-101,-4 1 1,-1 3 46,-3-3 0,0 2-575,-8-2-1986,3 3 1563,-13-5 1344,4 1 0,-5-1 0,0-5 0</inkml:trace>
  <inkml:trace contextRef="#ctx0" brushRef="#br0" timeOffset="5">4750 7995 7976,'6'-12'235,"6"2"59,-1 2 0,5-2 87,7 3 0,4 0-123,0 0 0,4 4 513,0-1 1,6-1-246,1 1 0,0-1-183,-4 2 0,0 1-238,0-1 1,-4 0-164,-4-1 0,-5 3-427,-2-3-1064,-5 3-1137,2 1 2686,-10 0 0,-6-5 0,-6-2 0</inkml:trace>
  <inkml:trace contextRef="#ctx0" brushRef="#br0" timeOffset="6">4807 7652 8083,'1'-11'0,"3"-1"0,7 1 443,8-1 0,7 0 656,0-4 0,6 4 156,-1-4 0,3 3-618,4-3 1,3 4-126,4-4 0,0 4-109,-3 0 1,2 1-348,-2-1 0,-7 5-316,0-1 1,-9 6-455,1-2 0,-7 3 714,-1 1 0,-5 5 0,3 1 0</inkml:trace>
  <inkml:trace contextRef="#ctx0" brushRef="#br0" timeOffset="7">5858 7515 7590,'0'-11'2022,"0"4"-563,0 2-529,0 5 1,-2 10-342,-1 5 1,1 8-151,-2 8 1,3 0-182,1 11 1,0 0-27,0 4 1,0 3-256,0 1 1,0-1 107,0-3 0,0 4-418,0-1 1,0-5 65,0-5 1,0-6-103,0-7 1,0 0-244,0-11 1,4 0-86,0-4-669,5-4 470,-8-2 504,4-5 1,-1-5-103,0-3 0,-1-3 494,-3-4 0,-5-3 0,-1-5 0</inkml:trace>
  <inkml:trace contextRef="#ctx0" brushRef="#br0" timeOffset="8">5675 7572 8121,'5'-18'0,"1"1"588,6 1 0,4 4-145,3-4 1,3 0 155,1 1 1,1-2-163,2 2 0,4 2 172,4-2 1,1 2-119,3 2 1,-1 1-223,5 2 0,0 3-295,4 5 1,-6 1 135,-2 3 0,-7 4-305,-5 7 1,-3 3 202,-4 5 1,-7 1-526,-8 2 1,-4 4 248,-4 4 1,-9-4-68,-10 1 0,-5-1-146,-6 4 1,-5-3-123,-3-1 0,-3-4-78,0 0 0,3-3 237,0-4 0,9-1 84,-1-3 0,12-6-117,3 3-506,5-9 983,8 2 0,-4-5 0,3 0 0</inkml:trace>
  <inkml:trace contextRef="#ctx0" brushRef="#br0" timeOffset="9">6646 7504 8045,'-5'-12'1379,"3"1"-401,-3-1 13,5 1-406,0-1 841,0 6-424,0 1-836,0 20 0,0 0 62,0 16 1,0 3 66,0 4 0,0 7-331,0 0 0,0 2-34,0 7 0,0-10-246,0 2 1,4-3 176,0 3 0,0-2-284,-4-2 1,3-7 151,1-4 1,0-7 99,-4-1 0,0-2 36,0-5 11,0-1 417,0-4-108,0-4 726,0-2 303,0-5-881,0-5 0,0 2-56,0-5 1,5 2-95,3-2 1,3 0-19,4 4 1,2-5-163,2 1 0,6 2 106,-2-2 1,4 2-186,-1-2 0,2-2 55,3 3 1,2 0-222,-3 0 0,-1 3-91,2-4 1,-6 4-61,2-3 1,-7 3-214,-1-4 1,-5 6-450,1-2 1,-6-1 10,-1 1 0,-6-1 1044,2 1 0,-8-2 0,-2-6 0</inkml:trace>
  <inkml:trace contextRef="#ctx0" brushRef="#br0" timeOffset="10">6577 7858 8081,'12'-6'414,"-1"0"0,2-1 288,2-1 0,6 5-220,6 0 1,1-3 12,-1 3 0,-2-2-194,5 1 0,1-1 114,3-3 0,-3 2-110,-1 2 0,-5-1-322,2-3 1,-4 2-281,-4 2 0,0 2-1039,-8-6-104,3 5 1,-12-3 219,2 2 1220,-3 3 0,-11-9 0,-3 4 0</inkml:trace>
  <inkml:trace contextRef="#ctx0" brushRef="#br0" timeOffset="11">6486 7538 8082,'5'-18'0,"1"2"0,7 4 325,2 1 1,8-1 508,7 1 0,3-4 126,2-1 0,4 1-367,3 4 1,2-2-78,2-2 0,1 2-403,2-2 0,-3 3 27,0 5 0,-1-3-213,-3 2 1,-4 3-338,-3 1 0,-6 2-2760,-6-2 3170,0 3 0,-6-4 0,0 5 0</inkml:trace>
  <inkml:trace contextRef="#ctx0" brushRef="#br0" timeOffset="12">7548 7424 8073,'0'-8'252,"0"0"1,-1 6 342,-3-2-98,3-2 697,-5 4-728,6-3 1,0 8-106,0 4 1,0 2-39,0 10 1,0 5 148,0 7 1,0 2-365,0 1 1,0 4 63,0 0 1,0 4-110,0-4 0,0 4 74,0-4 1,0 0-743,0-3 1,0-2 328,0-3 0,0 0-596,0-7 1,0 1 143,0-8 0,0-1-112,0-4 0,2-1-784,2-2 1624,-3-3 0,4 0 0,-5 2 0</inkml:trace>
  <inkml:trace contextRef="#ctx0" brushRef="#br0" timeOffset="13">7491 7618 8166,'0'-12'0,"0"0"482,0-4 1,4 7 37,-1-2 1,6 3-20,-1 1 1,-2 2 304,2 5 1,-1 0-314,5 0 0,1 6 38,2 6 1,4 1-164,7 10 1,0-1-258,4 8 1,1 1 161,3 3 1,2-3-201,2-1 0,-3 0-190,3 5 1,-2-5 22,-2 1 1,-4-6-138,1 2 1,-6-8 96,2-4 1,-3-2 278,-1-2 1,-5-3-144,-3-1 0,-2-4 515,-2 1-360,-5-3 1,1-1 146,-3 0 1,-3-1 357,3-3 1,-3-3 21,-1-4 0,-1-2-328,-3-2 1,1-3-188,-4-4 0,-1-3-188,-3-1 1,3-1 83,0-7 1,2 2-346,-2-6 0,0-3-4,4 0 1,-4-4-219,4-1 0,0 2 211,4 2 0,0 0-103,0 8 1,0 1-390,0 6 1,0 7 278,0-3 0,0 8-1224,0 0 688,0 2-38,6 2 0,-4 4 459,6 4 1,-2 3 618,2 3 0,7 9 0,-2 6 0</inkml:trace>
  <inkml:trace contextRef="#ctx0" brushRef="#br0" timeOffset="14">8439 7412 8065,'6'-23'0,"-1"6"0,-5 1 0,1 4 665,3 0 0,-3 5 760,3-1 489,-2 5-1410,-2-2 0,0 7-141,0 1 0,0 6-200,0 10 0,0 5 70,0 11 1,0 4-63,0 3 0,0 5 77,0-1 0,0 9-453,0-5 1,0 4 91,0-8 1,0 5-161,0-9 0,0 2 32,0-10 0,3 2 95,1-9 1,1-6 5,-1-6 0,-3-2-201,3-1-741,2-6 360,-4-1-673,3-5 602,-5-5 1,0-5-751,0-5 1543,0-1 0,-5-5 0,-2-3 0</inkml:trace>
  <inkml:trace contextRef="#ctx0" brushRef="#br0" timeOffset="15">8302 7344 8236,'11'-23'316,"0"5"0,2 2 146,2 4 1,3 2-74,5 2 0,0-1 196,0 6 1,3-1-12,1 4 0,9 0 85,-2 0 0,4 2-185,0 6 0,3 1-112,4 10 1,-4 1-495,-3 7 0,-3 3 3,0 8 0,-10 3-162,-2 5 1,-9-1 213,-3 1 0,-1 0-37,-6-1 0,0 1-60,-4 0 1,-6-2-129,-6-2 0,-4-1-11,-7-3 0,-1-3 50,-3 3 0,-2-3 42,-5-5 0,-1-2 121,1-5 0,0-2 120,0-2 1,-1-2-79,1-6 1,4-4 55,-1-4 0,6-1-105,-2-2 0,8-2 40,4-1 0,4-1-469,3-8 0,3 4 376,5-8 1,5-1-951,3-2 1,7-3 61,4-1 1048,2-5 0,12 4 0,3-4 0</inkml:trace>
  <inkml:trace contextRef="#ctx0" brushRef="#br0" timeOffset="16">9649 7309 7950,'-5'-11'1225,"4"0"-613,-3-1-99,3 1 0,0 3-29,-3 0 0,-3 6 39,-4-2 0,-2 3-321,-2 1 1,-3 0-252,-4 0 1,-6 1 43,-3 3 0,2 4 168,-1 7 1,3-1-134,-4 5 0,7 0 81,1 4 0,2-4-100,6 0 0,-1 0 63,5 4 0,5-4 16,2 0 0,3-4 23,1 4 1,6-5 13,5 1 0,7-1-4,9 1 1,-2-2 6,6 2 0,-1-2-94,4-2 1,-1 1 57,-2-1 1,0 1-38,-4-1 0,2 4-2,-6 0 0,1 4-116,-8-3 1,1 3 82,-5-4 1,0 5-133,-8-1 1,0 3 51,-4 1 1,0 0 70,0-1 1,-6 3-82,-6 1 0,-4-2 52,-7 3 1,-5-4-185,-2-4 0,-7 2 94,-1-2 1,-6-2 44,3-2 0,1-2-143,2-2 0,-1-4-216,1-4 1,5-1-896,6-2 1,8 0 580,4 0 0,3-5 734,5-3 0,2-7 0,5-3 0</inkml:trace>
  <inkml:trace contextRef="#ctx0" brushRef="#br0" timeOffset="17">10917 7572 8180,'0'-15'17,"0"0"0,0-1 94,0 5 1,0-2 302,0-2 1,-1 2-171,-3-2 1,1 2 219,-4 2 0,-1 3-58,-3 1 1,-1 4-3,1-1 1,-4 3-107,-1 1 0,-4 0 142,1 0 0,-2 9-127,-2 2 1,0 10-56,0 2 0,0 1-91,0 6 0,4 2 78,0 6 0,7-1-260,0 5 0,2-6 135,6 2 0,2-1-379,5 1 0,5-2 29,7 2 0,3-6-80,5-2 1,6-4 143,5 0 0,2-8 9,6-7 0,-2-4 380,2-7 1,3-2-111,-3-1 0,2-5 82,2-7 0,-6 1 77,-2-5 0,-7 0 5,-5-4 1,-1 0-95,-3 0 0,-5-3-124,-6-1 0,-4-5-616,-7 2 1,-2-7 318,-1-1 1,-9 0-209,-7 4 1,-4-5 176,-3 1 1,-5 0-570,-7 4 0,1 6 332,-5 5 0,2 6-92,-2 5 1,3 6 219,4 2 0,7 4-67,6 4 1,4 3-19,6 9 0,6 1 463,2 6 0,3 0 0,1 0 0</inkml:trace>
  <inkml:trace contextRef="#ctx0" brushRef="#br0" timeOffset="18">11465 7561 8087,'-5'-18'0,"4"1"892,-3 6 1285,3 0-244,1-1-795,-5 6-939,3 1 0,-3 10-2,5 2 0,0 10 182,0 6 0,0 6-106,0 9 1,0 1-58,0 3 0,0 3-113,0-4 0,0 8-221,0 0 0,4-3-266,0-4 1,0-3 258,-4-1 1,4-1-236,-1-10 0,1-5 144,-4-3 0,4-8-492,0 0 63,0-7 440,-4 1 1,0-6 39,0-3 1,0-3 5,0-4 1,-4-2 63,0-2 0,-4-3-52,5-4 0,-5-1 216,4 0 1,-3-5-118,3-3 0,-4 1 138,4-4 0,1 6-12,3-6 1,0 3-42,0 1 0,0 6 119,0 5 0,3 5 601,1-2-452,5 9 0,-1 3-57,7 8 0,-1 2-52,5 6 1,0 5-50,4 6 1,0 1-134,-1 7 1,1-5 136,0 5 0,4-5-250,-1 5 0,1-2-14,-4 2 1,2-4 12,-2-4 0,6-5-49,-6-3 0,1-3 92,-5-5 1,3-2 237,-3-5 1,1 0-93,-1 0 0,2-5 448,-6-2 0,0-5-29,-4-3 0,-3-3 151,0-5 0,-6 1-236,2-1 0,-3-5-14,-1-3 1,-5-2-252,-2-1 1,-4-1 99,0-3 0,1 1-408,2-5 1,-1 0 188,6-4 1,-1 7-708,4 5 0,0-1 355,0 5 1,0 3-1172,0 4 1,0 6 12,0 5 1,4 1-1526,-1-1 2996,11 6 0,-6-4 0,8 4 0</inkml:trace>
  <inkml:trace contextRef="#ctx0" brushRef="#br0" timeOffset="19">13190 7412 8004,'5'-11'-831,"-3"1"1276,6 2 1022,-5-2 58,2 3-578,-5 1 1,0 1-226,0 5-404,0 5 1,1 8 20,3 10 0,-3 6 182,3 9 0,-3 3-268,-1 4 1,0 1-158,0 0 0,4-1-169,0 1 0,1 0 125,-1-1 1,-3-3-392,3 0 0,1-5 229,-2 1 1,1-4-696,-4-3 1,4-5 219,0-7 0,0-2-656,-4-6-360,0 1-241,5-6 1842,-4-1 0,4-15 0,-5-3 0</inkml:trace>
  <inkml:trace contextRef="#ctx0" brushRef="#br0" timeOffset="20">13087 7481 8000,'11'-30'0,"-3"6"323,0 5 0,3 5 138,4-1 1,6 2 262,-2 2 0,-2 1-87,2 2 1,-3-1-206,3 6 1,0-1 28,4 4 0,3 1-88,1 3 0,5 3-77,-2 9 0,7 1-56,1 6 1,0 1-259,-4 3 0,-1 2-236,-2 6 1,-3 3 40,-6 0 0,-8 1 4,-2-1 0,-8-1-283,-1 5 1,-6-4 143,-5 4 0,-7-4 89,-4 4 0,-8-6-168,-3 2 0,-3 1 80,-2-5 0,-1 1 138,-6-8 0,0 3 75,-8-3 0,5-5 132,3-7 1,-1-2-37,5-2 1,5-1 102,6-2 0,8-3-272,4-5 1,7-1 117,4-3 0,4-3-1736,4-4 1825,7-5 0,12-2 0,7-5 0</inkml:trace>
  <inkml:trace contextRef="#ctx0" brushRef="#br0" timeOffset="21">13807 8154 7969,'6'0'2221,"-1"-1"-951,-5-3-868,0 3 1,0-5-152,0 2 1,0 1 426,0-4 1,0-1-225,0-3 0,0-1-58,0 1 0,0-4-197,0 0 1,0-6 0,0 2 0,4-2-205,0-2 0,1-4 75,-2 0 0,4-4-241,4 0 0,-1-3 167,-2-4 1,2 1-144,-2-5 0,2 4-33,1-4 1,-3 0-1,0-3 0,-1 0 26,5 3 0,-5 1-7,1 6 0,-4 1-24,3 11 0,-4 3-16,1 9 784,-3 4-241,-1 2-512,5 20 0,-3 1 144,6 14 1,-4 6 150,3 5 0,1 13-72,3 3 0,1 1-155,-1-5 0,5 2 173,-1-5 0,4-2-33,-4-6 0,4 1 49,-4-5 1,4-1-61,-3-7 0,-1-2-202,-4-5 0,1-5-17,-1-3 0,0-2-347,1-2-875,-1 0 623,1 1-1502,-6-1 1589,-1-4 0,-6-2 704,-3-5 0,-2 5 0,-6 1 0</inkml:trace>
  <inkml:trace contextRef="#ctx0" brushRef="#br0" timeOffset="22">13784 7983 7918,'0'-11'1419,"0"4"0,9 2-950,2 5 0,7 0-42,-3 0 1,5 0 431,-1 0 0,7-1-347,0-3 1,7 2-235,2-6 0,0 4-46,7-3 0,-1 0-841,0 0 1,3-2-308,-6 5 0,-2-4-2267,-5 5 3183,2-1 0,-9-1 0,4-2 0</inkml:trace>
  <inkml:trace contextRef="#ctx0" brushRef="#br0" timeOffset="23">14789 7492 7954,'0'-11'-902,"0"-1"0,-2 1 1013,-1-1 1,1 1 843,-1 0-481,1-1 1,1 1 190,-3-1 629,3 6-288,-4 1-574,5 5 0,-1 10-42,-3 5 1,3 12 176,-3 7 1,2 2-158,2 6 1,0-1-148,0 5 1,0-1-76,0-4 1,6 4 33,1-3 0,3 1-350,2-1 0,-1 1-140,1-5 0,-1-5-423,0-6 1,0-5 107,-4-3 1,2-2-526,-5-6 1,0-3-2141,-4 0 3248,0-6 0,0 3 0,0-5 0</inkml:trace>
  <inkml:trace contextRef="#ctx0" brushRef="#br0" timeOffset="24">14275 7515 7955,'23'-17'96,"5"0"47,2-6 0,9 5 575,7 3 0,5 2-642,6 2 1,1-1 555,3 1 1,1-1-578,-29 6 1,-1 1 0,1 1 0,0 0 405,28-3 1,2 3-91,-6-4 0,3 2-26,-7-2 1,-2 0-7,-1 4 0,-8-1-148,-4 1 0,-4 1-159,-4-4 1,-3 4 90,-8-1 0,-2 2 439,-6-2-351,-5 3 514,-1-4-824,-5 5 98,0 0 0,0 5 121,0 2 1,-1 9 101,-3 3 1,-1 7-31,-2 5 1,-5 3-73,1 4 1,-1 6-240,-3 6 0,-1 3-189,0-3 0,-3 4-111,4 0 1,0-4 197,3 0 1,1 1 5,0-2 0,0-1 87,4-6 1,2-6 19,5-6 0,-4-6 214,0-1 1,0-1-72,4-7-557,0 0 229,0-3-649,0-6 37,0-1-203,0-5 0,0-5 313,0-3 0,0-2-451,0-1 1246,0-6 0,0-1 0,0-4 0</inkml:trace>
  <inkml:trace contextRef="#ctx0" brushRef="#br0" timeOffset="25">15463 7366 7932,'0'-16'5,"0"3"1,0 1 1368,0 4-433,5 5-214,1-7 1,2 10-127,-1 0 1,1 7-6,3 8 1,2 8-49,2 7 0,2 9-127,2 7 0,1 4-299,-5 3 1,4 7 166,-4-3 0,4 1-214,-3-5 1,3-1-245,-4-2 0,1-7 103,0 3 1,-4-12 66,4 0 1,-2-8 8,1-4 0,-3-2-212,4-5 1,-4-6-56,0 2 141,-1-2-309,1-3-1317,-6-1-234,-1-5-521,-5 0 1652,0-5 845,-10-1 0,-3-6 0,-10 1 0</inkml:trace>
  <inkml:trace contextRef="#ctx0" brushRef="#br0" timeOffset="26">15200 7915 7897,'0'-12'1615,"0"5"-1252,0-1 1,10 4 284,5-3 0,6 4-223,1-1 1,2 2 535,3-2 0,9-1-132,9-3 0,2 2 72,7 2 1,0-1-710,7-3 1,-3-1 174,3 6 1,-6-1-1456,-2 4 1,-6-1 730,-1-3 0,-12 3 357,-11-3 0,0 8 0,-5 2 0</inkml:trace>
  <inkml:trace contextRef="#ctx0" brushRef="#br0" timeOffset="27">4099 9559 7944,'0'-6'1464,"0"1"-971,0 5-308,0 5 1,0 1 46,0 6 0,0 4-45,0 3 0,0-1-32,0 1 1,0 1-182,0 7 0,0-3-65,0 3 0,4 4 104,-1 0 1,1 6-110,-4-3 1,0-1 57,0 1 1,0-1-31,0-6 0,-4 0 91,1-5 1,-1 0-31,4-3 0,0-3-43,0-4 12,0-1-404,0 1 137,0-6-870,5-1 797,-4-5 1,4-1 377,-5-3 0,5-2 0,2-6 0</inkml:trace>
  <inkml:trace contextRef="#ctx0" brushRef="#br0" timeOffset="28">4099 9890 8052,'0'-6'0,"0"0"735,0 2-292,0 3 0,1-4 40,3 5 0,2 0-154,6 0 1,0-4-62,4 0 0,0 0-86,3 4 1,4 0 63,0 0 1,0 0-224,3 0 0,2 0 153,-1 0 1,1-4-249,-2 1 1,-2-2 89,3 1 1,-7 2-531,-1-1 1,-5 0-7,2-1 0,-4 3-217,0-3 0,-5 2-754,1-2 1489,-5 3 0,2-4 0,-5 5 0</inkml:trace>
  <inkml:trace contextRef="#ctx0" brushRef="#br0" timeOffset="29">3996 9673 8109,'6'-5'224,"4"-1"66,-2-5 0,7 0 66,4 4 1,5-3-120,7 2 1,1-2 135,10-1 0,-2-1-61,2 1 0,2 3-274,-2 0 1,-2 2 17,-2-2 1,-3 3-76,-1 5 0,-1 0-188,-2 0 0,-3 0-517,-5 0 1,-2 0-1146,-2 0 1869,3 0 0,-9 5 0,3 2 0</inkml:trace>
  <inkml:trace contextRef="#ctx0" brushRef="#br0" timeOffset="30">4807 9616 7957,'-8'0'112,"1"0"29,4 0 576,-2 0 0,1 5-222,0 3 1,-3 2-2,3 2 0,-5 0-209,1 4 0,2 1-184,-1 6 0,4 0 149,-1 0 0,3 5-346,1 2 1,0 2 140,0-2 1,1 2-96,3-5 0,2-1-108,6-3 0,3-1-175,0-3 0,4-4 168,-4-7 1,10 1 73,-3-6 1,4 1 276,-3-4 1,5-5-142,2-2 1,3-4-17,1 0 1,-3-4 17,-1-1 1,-4-3-1,0 4 1,-2-5 73,-1 1 1,-1-4-72,-3-4 0,-3 2 6,-4-5 1,-6-1-20,-2-3 1,-3 0-208,-1-1 0,-6 6 125,-6 2 1,-5 3-170,-10 2 0,-2 4-41,-6 3 0,-3 7-44,0 4 0,-4 3 92,4 1 1,2 5-57,5 3 0,4 2-187,8 1 0,3 2 122,5 2 1,4-1-814,3 5 1141,3-5 0,6 8 0,2-5 0</inkml:trace>
  <inkml:trace contextRef="#ctx0" brushRef="#br0" timeOffset="31">5389 9559 8012,'-11'-5'963,"5"4"387,0-4-837,6 5 1,0 5-63,0 3 0,4 7-257,0 4 0,5 7 62,-1 5 1,-2-1-364,2 5 0,-1-4 124,5 7 0,-5-2-32,1-2 0,-2-1 29,2-2 0,1-7-270,-6-5 0,5-5-216,-4 1 304,5-2 0,-8-6-71,3 1-777,-3-6 501,-1 4-1212,0-6 1006,-5 0-242,-1 0 963,-1-6 0,-8 0 0,2-5 0</inkml:trace>
  <inkml:trace contextRef="#ctx0" brushRef="#br0" timeOffset="32">5378 9582 7876,'5'-11'0,"1"1"412,6 2 1,0-2-54,4 2 0,-2 2 93,5-2 1,0 6-89,4-2 1,-1 3-213,1 1 0,0 0 62,0 0 0,0 1-268,0 3 1,-2 2-79,-2 5 0,-2 1 130,-6-1 1,-1 2-183,-2 2 109,-3-2-76,-5 8 164,0-3 1,-6 5-166,-6 0 0,-3 0 83,-4 0 1,-3 3 0,3 2 186,-2 1 1,-2-3-119,0 0 0,4-2 0,3-1 106,3 0 1,0-1 0,9-2 477,2-1-304,1-5 291,1 3-248,0-6 40,5-5-250,-4 4 15,9-3 1,-2 0 598,7 1-442,-2-5 1,4 3 83,-1-2 1,1-3-129,6 3 0,-4-3-477,0-1 1,0 0-1,4 0-329,0 0 0,-5 0 197,-3 0 368,3 0 0,-1-5 0,6-1 0</inkml:trace>
  <inkml:trace contextRef="#ctx0" brushRef="#br0" timeOffset="33">6965 9456 8028,'0'-6'-833,"0"-4"1814,0 9-542,0-4 1,-1 5-96,-3 0 0,3 1-86,-3 3 0,3 3 58,1 9 1,1 1-88,3 6 1,-3 5 81,3 3 0,1-2-154,-1 1 0,4 1-94,-5 3 1,5-4-58,-4 1 1,3-6 115,-3 2 0,0-3-307,-4-1 1,1-4 132,3 0 0,-3-5-487,3 1 135,-2-2-363,-2-2-92,0 1-417,0-6-257,0-1 1344,0-5 0,-6-5 1,0-1-1</inkml:trace>
  <inkml:trace contextRef="#ctx0" brushRef="#br0" timeOffset="34">7137 9559 8028,'0'-11'0,"0"-1"407,0 1 709,0 0-583,0 4 0,1 2-138,3 5 1,-3 7-254,3 4 1,-2 7 101,2 8 0,-3 4-62,3 4 0,-2 4-78,-2 0 1,1 4-174,3-4 1,-3 2-379,3-5 0,-3 0 241,-1-8 0,4-2-28,0-6 1,1-2-131,-2-6 3,-1 1 69,8-6-124,-9-1 219,9-5 1,-8-1 38,1-3 1,-1-2-192,-2-6 0,0 1 69,0-1 1,0-3 146,0 0 1,-2-5-62,-1 1 1,-2-4 233,-3-4 0,-2 3 45,2-3 0,3 5 128,1 2 0,-1 0-148,1 5 1,1 0 220,3 3 339,0 6-277,0 1 1,1 5 23,3 0 0,2 1-93,5 3 0,5 4-33,-1 7 0,5-1-37,-1 5 0,4-3-4,4 7 0,-3-6-87,2 5 0,4-1-140,0 2 1,-1-6-27,2-1 1,-5-4 92,5 0 1,-6-5 237,2 1 1,-3-6-122,-1 2 0,-2-2 75,-2-2 0,-2 0-33,-6 0 1,-3 0 64,0 0 0,-6-2-26,2-2 0,-2-2 113,2-5 0,-2-1-286,1 1 1,-3-6 123,-3-2 0,0-2-276,-5-2 0,1 0 65,-5 0 0,2 0-217,3 1 1,-4 0 114,4 3 1,0-1-289,0 4 1,3 2 61,-4 7 0,6-3-577,-2 2-640,3 3 625,1-5-348,0 9 846,0-4 0,5 5 439,3 0 0,7 0 0,2 0 0</inkml:trace>
  <inkml:trace contextRef="#ctx0" brushRef="#br0" timeOffset="35">7845 9536 7972,'0'-7'-141,"0"-1"1514,0 6-406,0-3-508,0 5 1,0 5-166,0 2 1,4 8 50,-1 5 0,5 2-88,-4 5 0,3 1 0,-3 2 0,5 7-285,-1-3 0,-2-1 114,2-2 1,-2-6-164,2 2 1,1 0 36,-6-5 1,2 3-133,-1-10 0,-2 0 67,1-4 1,0 0-82,1-4 0,-3 0-607,3-4-553,-3-1 536,-1 3 0,0-7 299,0-1 1,0-4-588,0-4 1098,-5-1 0,-1-4 0,-6-2 0</inkml:trace>
  <inkml:trace contextRef="#ctx0" brushRef="#br0" timeOffset="36">7765 9559 7972,'0'-11'244,"0"4"0,5-1-6,3 4 0,2-4 27,1 4 0,6 1 24,2 3 1,2 0 104,2 0 0,5 0-206,2 0 0,2 1 50,-1 3 0,0 2-247,-4 5 0,5 6 84,-2 2 1,-2 3-300,-1 0 0,-8 1-26,-4 0 1,-2 0-106,-2 0 1,-5 0 208,-2-1 1,-4 1-37,-4 0 1,-2-1 146,-5-3 0,-6 2-56,-2-2 1,-4-1 236,-3 1 1,0-1-116,-4 1 1,3 1 65,-3-5 1,4 1-30,0-5 0,3-1-41,4-2 0,6-3-152,6-5-346,4 0 73,-2 0 1,6-5 40,3-3 357,7-2 0,7-6 0,5-2 0</inkml:trace>
  <inkml:trace contextRef="#ctx0" brushRef="#br0" timeOffset="37">8439 9491 7892,'0'-12'0,"-5"1"1634,-2 5-424,1 0-532,1 6 0,4 2-248,-3 2 0,3 3-39,-3 8 0,2 7-130,2 5 1,0 8 77,0-1 1,0 8-124,0 0 0,2-1-188,2 1 1,-2-2-93,6 2 0,-5 0-176,5-8 1,-5 2-124,0-10 1,3-4 73,-3-7-225,1-2 101,1-2-290,-4-4-762,5-2 1465,-6-5 0,0-5 0,0-2 0</inkml:trace>
  <inkml:trace contextRef="#ctx0" brushRef="#br0" timeOffset="38">9010 9536 7949,'0'-11'0,"-4"3"-163,0 1 192,0-1 0,3-3 396,-3-1 1,2 5 32,-6-1 1,2 4 26,-2-3 1,-2 0-173,2 0 1,-3 2-79,-4 5 1,-2 0-34,-2 0 0,-4 5 33,1 2 0,-1 9-151,-4 3 1,3 7 86,1 5 0,1 2-194,3 1 1,4 0-32,8 0 0,-2 5-148,5-1 1,3 2 56,8-6 1,6 3 68,10-6 1,5-3-120,2-2 0,-1-2 76,2-1 0,-2-6 81,1-6 1,2-1-20,-5-6 1,3 0-9,-3-4 0,0-1 198,-5-3 0,1-1-24,0-3 0,-1-2-1613,-3 2 1,-3 0 1503,-4 0 0,4-7 0,2 2 0</inkml:trace>
  <inkml:trace contextRef="#ctx0" brushRef="#br0" timeOffset="39">9375 9548 7894,'0'-17'1357,"-4"3"-883,1-5 1,-1 9 52,4-1-95,0 7 605,0-1-188,0 5-798,0 10 1,-1 4 67,-3 13 0,1-2 81,-4 5 1,0 2-281,0 6 0,-4 2 103,4 2 0,0-2-451,0-2 0,1-6 244,-2 2 0,2-7-286,2-1 1,2-7-208,-1-3 129,1-9 221,2-2 0,2-5-156,1 0 0,0-5 333,5-2 0,-5-7-61,5-1 1,-2-6 94,2 2 1,1-6-28,-5-2 0,3-5 253,-3 2 1,0-4-98,-4-4 1,0 1 234,0-5 0,4 4-57,0-4 1,-1 5 44,-3-1 1,0 9 838,0 6-399,0 0-142,0 11 1,2 0-159,1 8 1,0 13-76,5 6 1,-5 7-59,5 5 0,0 2-58,3 5 1,4 0-7,1 1 0,4 3-47,-1 0 0,2 5-269,2-1 0,0-3 127,0-1 0,-1-3-219,-3-5 0,1-2 135,-5-5 0,0-6-50,-3-1 0,-1-4 1,1 0-311,-1-1 1,-3-3-755,-1-1-648,-4-4 1095,2 2 1,-6-5 760,-3 0 0,-3 0 0,-4 0 0</inkml:trace>
  <inkml:trace contextRef="#ctx0" brushRef="#br0" timeOffset="40">9238 9868 7893,'5'-11'828,"3"4"1,7 1-228,4 2 0,-1 2-229,1-1 0,1-2-297,7 1 0,2-4 107,5 4 1,-1-1-142,-2 1 0,4 2 61,-4-6 1,3 4-839,-7-3 0,3 3 241,-3-4 495,-6 6 0,1-13 0,-4 2 0</inkml:trace>
  <inkml:trace contextRef="#ctx0" brushRef="#br0" timeOffset="41">9843 9548 7932,'-1'-18'781,"-3"3"0,3 2-687,-3 2-96,3 4 0,2 2 744,3 5 0,-3 2-228,3 1 1,-1 5-312,1 7 0,-2 7 44,6 4 1,-5 6-17,5-1 0,-4 2-282,4 1 0,-6 1 123,2 3 1,1-6-362,-1 2 1,0-7 186,-4 0 1,0-8-345,0-4 0,3-2 71,1-2 48,0-5-141,-4 0 379,0-6 89,0-6 0,-5 0 0,-1-5 0</inkml:trace>
  <inkml:trace contextRef="#ctx0" brushRef="#br0" timeOffset="42">9535 9502 7980,'8'-10'0,"-1"2"0,1 0 908,3 4 1,10-4-364,2 4 0,8-1 2,3 1 0,2 2-66,6-6 0,0 4-201,3-3 1,0 3-181,-3-4 0,-3 2 111,-5-2 0,-1 2-711,-2 2 306,2 3 205,-9-9 1,0 9-1643,-5-3 837,-5 3 300,3 1 494,-6-6 0,5 5 0,2-4 0</inkml:trace>
  <inkml:trace contextRef="#ctx0" brushRef="#br0" timeOffset="43">10277 9456 7916,'-10'-5'1729,"3"-2"-662,2 2-465,5 0-308,-5 5 1,2 5 111,-5 2 0,2 5-114,-2 3 0,-2 3-61,3 5 1,-2 1-138,1 2 1,-1 4 137,5 4 0,1-4-251,3 1 1,0-2 64,0 1 1,5-2-191,2-5 1,4-1 39,0-3 1,5 1-58,3-5 1,3-3 178,1-5 0,4-4 2,-1 1 1,6-4-110,-2-4 1,3 0 116,2-7 1,-2 2-20,-3-7 0,3 0 24,-2 1 1,-4-6 145,0 2 0,-3-2-87,-1-2 1,-1-5-51,-3-2 1,-4 0 245,-8 0 1,-1 1-59,-6-2 0,-3-2-491,-5 3 1,-6 2 130,-12 1 0,-5 4-93,-7 4 0,-6 4 43,-6 8 1,-2-2-682,7 5 1,-1 1 66,12 7 0,2 3-787,9 4 1581,5 5 0,2 2 0,4 5 0</inkml:trace>
  <inkml:trace contextRef="#ctx0" brushRef="#br0" timeOffset="44">10906 9411 7376,'0'-7'1338,"0"-3"-518,0 9-153,0-4-447,0 15 1,3 3 143,1 10 1,0 5-69,-4 2 0,4 3-240,0 1 0,3 1 110,-3-1 0,5 0-302,-1 0 0,-2-3-87,2-1 1,-5-4-242,5 0 0,-6-3-66,2-4 166,3-2 61,-6-6-956,9 0 526,-9-4-297,4-2 1030,-5-5 0,5-5 0,2-2 0</inkml:trace>
  <inkml:trace contextRef="#ctx0" brushRef="#br0" timeOffset="45">10883 9445 7939,'11'-16'81,"1"3"1,0-5 101,4 3 0,1 3 226,6 1 1,0 1-49,0 6 1,3-4-55,1 5 0,0-1-87,-4 4 1,-1 0-82,1 0 1,-1 1-49,-3 3 1,1 4-1,-6 5-34,-4 3 1,-3 4-330,-7-1 206,0 3 1,-2 0-478,-1 1 411,-4 5 0,-9-4 0,-5 4-146,-4 0 0,0-4 166,-6 3 0,6-3 0,-2-1 21,3 0 1,2 0 273,3-1 31,3 1-280,10-5 475,-5 4-200,10-10-94,-4 5 0,6-6 226,3 1 1,-1-2 132,4-3-184,1 4 1,7-9-1,2 4 20,0 0 1,1-1 41,1-2-101,3-1-64,-4 3-454,4-5 236,1 0 1,-4 0-830,0 0 1,-1 0 218,1 0-1791,3 0 1157,-5 0 1275,1 0 0,4-5 0,-4-2 0</inkml:trace>
  <inkml:trace contextRef="#ctx0" brushRef="#br0" timeOffset="46">11899 9262 7911,'0'-11'57,"0"-1"1,0 5 24,0-1 1,0 1 103,0-5 1,0 5 516,0-1-189,0 0 338,0-3-214,0 5 124,0 1-546,0 5 0,-1 10-144,-3 5 0,-2 12 317,-6 7 0,1 6-112,0 10 0,-1-2-325,1 5 1,-2 1 228,-2 3 1,2 0-146,-2 0 1,2-5-113,2-2 0,-1-3-304,1-2 0,1-4-182,2-3 314,-2-8 162,9-2-29,-4-5-155,5-5 0,0-2-145,0-4-353,0-1 143,0-4-663,0-2-290,0-5 994,5-5 584,-4-2 0,9-9 0,-4-2 0</inkml:trace>
  <inkml:trace contextRef="#ctx0" brushRef="#br0" timeOffset="47">12048 9536 7988,'0'-17'306,"0"4"161,0 5 1,1 5 105,3-5-334,-3 5 1,5 0 196,-2 6 1,-3 5-127,3 7 0,1 4-55,-1 8 1,1 2-31,-1 5 1,-3 1-193,3-1 0,-3 0-84,-1 0 0,4 3-240,0-3 0,0 2 13,-4-9 1,0-1 158,0-3 0,0-5-377,0-3 0,0-6-177,0-1-526,0-6 335,0 3-479,0-5 1343,0-5 0,5-6 0,1-7 0</inkml:trace>
  <inkml:trace contextRef="#ctx0" brushRef="#br0" timeOffset="48">11968 9536 7978,'0'-15'33,"0"0"1,0 0 144,0 3 0,1 1 109,3-1 1,-2 2-46,6 3 1,0-2 270,3 5 0,2-5-114,2 2 1,-1 1-21,5 3 1,0-2-199,4 1 0,3-4-88,1 4 0,1 1-100,-1 3 0,-3 1 75,2 3 1,-3-2-282,-4 6 0,-2 1 181,-6 6 1,-1-1-186,-2 5 1,-3-4 20,-5 4 1,-1 0-61,-3 4 0,-2-4 24,-6 0 0,0-1 78,-4 1 1,2-3 92,-5-4 0,5-1 103,-1 1 0,-1-2 252,0-3-206,1 4 1,5-9 329,2 6-108,-2-6-179,9 3-62,-4-5 0,6 0 7,3 0 0,4 0 59,7 0 1,-1 4-63,5 0 1,1 0-110,7-4 0,-3 4 98,3-1 1,-6 2-145,2-1 0,-7-1 122,7 4 1,-7 1-46,-1 3 0,-3 1-5,0-1 1,-6 4-112,-2 1 1,-3 4-134,-1-1 0,-5-1 73,-2 1 1,-7-4 7,-2 4 0,-4-5 41,1 1 1,-3 2 77,0-2 1,-1-4-51,0-3 0,0-2-47,0 2 1,2-3 3,2-5 1,2 0-131,6 0-582,-1 0 548,6 0 1,1-5-796,5-3 1106,10-2 0,3-6 0,10-2 0</inkml:trace>
  <inkml:trace contextRef="#ctx0" brushRef="#br0" timeOffset="49">12653 9514 7978,'0'-18'72,"-4"1"164,0 6 1,-1-1 1052,1 1-376,3 0-50,-9 4-421,9 2 0,-8 6-150,5 3 1,0 8-99,4 7 0,0 6 44,0 2 1,0 4-194,0 0 0,0 2-107,0 1 0,0 0-137,0 1 1,0-1-231,0 0 0,4-3 217,0-1 1,0-8 33,-4 1 1,0-4-63,0 0 230,5-3-131,-4-4 0,5-2 315,-2-3 30,-3-2 262,5-5-177,-6 0 1,5 0-100,2 0 1,1-3-51,3-1 0,-2-1-29,6 1 0,2 1-21,-2-4 0,5 4 38,-1-1 0,3-1-169,1 2 1,-2-1 5,-2 4 1,3-4-119,-3 0 0,-1 0-363,1 4 1,-5 0 213,1 0 1,-6 0-673,-1 0 1,-6-1-126,2-3-152,-3 3 1251,-1-4 0,-5 0 0,-1-2 0</inkml:trace>
  <inkml:trace contextRef="#ctx0" brushRef="#br0" timeOffset="50">12596 9788 7887,'5'-12'1452,"1"5"-1022,6-1 1,3 4-153,0-3 0,7 4 68,1-1 0,1-2-61,6-2 1,-1 2-110,2-2 0,1 5-107,-6-5 0,1 4-156,-4-3 0,-6 4-810,-1-1 0,-4-1 97,0 1-1068,-6 0 1868,-1-1 0,-5-1 0,0-5 0</inkml:trace>
  <inkml:trace contextRef="#ctx0" brushRef="#br0" timeOffset="51">12607 9491 7947,'0'-12'101,"0"1"49,0-1 1,7 2 388,4 3 0,2-2-141,6 5 0,-1-5 244,1 2 1,6-4-242,-2 0 0,7 3-288,1 1 1,-2 4 87,1-1 0,0-1-699,0 1 1,-2 1-275,-5 3 1,-4 1 771,0 3 0,-5 2 0,2 6 0</inkml:trace>
  <inkml:trace contextRef="#ctx0" brushRef="#br0" timeOffset="52">13041 9445 7975,'0'-11'187,"0"3"336,0 0 212,0 6-163,5-8 190,-3 8-490,8-3 0,-8 8-1,6 5 0,-6 2-33,2 13 0,3-2-69,0 10 1,0-1-25,0 4 0,-4 1-139,1-1 0,-3 3-310,-1-3 0,0 1-39,0-8 0,0 2-245,0-6 1,1 1 283,3-9 1,-3 1-915,3-5 747,-3 0 0,-1-3-344,0 0 815,5-6 0,-3 3 0,3-5 0</inkml:trace>
  <inkml:trace contextRef="#ctx0" brushRef="#br0" timeOffset="53">13018 9502 7895,'6'-18'0,"-1"-2"135,2 5 0,5-2-65,-1 2 0,2 2 520,6-2 0,0 3-106,4 0 0,0 1-74,-1-1 0,1 6-146,0 2 1,0-1-19,0 1 0,-2 2-172,-2 6 1,0 6 95,-7 5 0,2 4-194,-7-4 0,-2 7 71,-1 1 0,-8 1-330,-3 6 0,-7-3 25,-1 3 0,-7-4-99,-1 0 1,0 2 117,-3-1 0,2-1 33,1-3 0,1-1 43,3-3 0,3 1 38,4-5 0,6 4 169,2-3 0,3-1-96,1-4 0,0 1 170,0-1 1,5-3 42,3-1 1,5 1 37,3 3 0,4-3-39,-1 0 0,-1-6-82,1 2 0,-1-3 24,1-1 1,1 0-40,-5 0 0,4 0-618,-4 0 1,-3 0 15,-5 0 539,1 0 0,4 0 0,-1 0 0</inkml:trace>
  <inkml:trace contextRef="#ctx0" brushRef="#br0" timeOffset="54">13555 9548 7894,'-6'-24'0,"1"-2"213,5 11 1,1 0 937,3 3-657,-3 1 1,6 1 235,-4 2-460,-1 3 0,3 6-41,-5 3 1,0 8 0,0 7 1,0 7-54,0 5 1,0 2-64,0 1 0,-2 3-16,-1-3 0,1 7-191,-1-7 0,1-1-425,2-3 0,0-4 296,0 1 0,0-7-340,0-1 0,0-5 251,0 1 1,0-6-1292,0-1 648,0-6-164,0 3 1118,0-5 0,0-10 0,0-3 0</inkml:trace>
  <inkml:trace contextRef="#ctx0" brushRef="#br0" timeOffset="55">13498 9559 7894,'0'-16'0,"0"3"228,0-2 0,0 6 231,0 1 510,0 1-188,0 0-497,5 2 1,3 12-98,7 4 1,-1 3 13,5 9 0,0-3-26,4 7 1,0-2-14,0 2 0,1-3-26,2 3 1,-2 1-218,3-2 1,-3 1-219,-1-4 1,0-4 176,0 0 0,-4-5 147,0 1 1,-4-6-5,4-2 1,-5-4 178,1 1 0,-2-3-71,-2-1 1,-3 0 288,0 0 15,-6 0 0,3-1-114,-5-3 0,0-4 28,0-7 0,0 1-53,0-5 0,-1 0-253,-3-4 1,-2-1 119,-6-2 0,1-4-210,0-4 1,-1 2-157,1-2 0,3 2-141,0-6 0,5 4-53,-5 4 1,6 2 176,-2 5 1,2 1-550,2 3 1,0 3 246,0 4 0,2 6-432,2 2 1,-2 3 236,6 1 0,-5 1-582,5 3 1301,0 2 0,8 6 0,2-1 0</inkml:trace>
  <inkml:trace contextRef="#ctx0" brushRef="#br0" timeOffset="56">14183 9456 8741,'0'-11'680,"0"3"-335,0 1-94,0 4 0,-1-2 896,-3 5-749,-2 0 1,-7 5-107,-2 3 0,2 7-125,-2 4 1,-1 4-110,0 4 1,1 1-100,4 2 1,-1 3 85,1-3 1,5 2-317,2-1 0,2 2 168,2-3 0,6-2-101,1-1 1,5-4-5,3-4 1,4-3 130,8-5 0,-2 0 139,5-4 1,1-2 187,3-5 0,-1-5-1,-2-2 0,4-4-91,-4 0 1,3-2 155,-8-2 0,1 1-43,-4-5 1,-5 0 11,-3-4 0,-2-1-43,-2-2 0,-5-2-154,-2-3 0,-4-6-194,-4 3 1,-3-4-289,-8 0 1,-5 7-354,-6 1 1,-3 6 369,-6 5 0,-3 4-533,0 7 1,-4 3 281,4 5 0,-2 5 630,5 3 0,4 7 0,8 3 0</inkml:trace>
  <inkml:trace contextRef="#ctx0" brushRef="#br0" timeOffset="57">14663 9479 7938,'-6'-6'441,"1"-4"129,5 9-161,-5-5 1,3 8-89,-2 2 1,3 2 78,1 5 1,0 6-220,0 2 0,0 2 39,0 2 1,0 4-109,0 0 1,5 3 62,3-3 1,1-1-215,-2-3 1,4 0 69,-4 0 0,3 0-222,2 0 1,3-6 80,0-1 0,4-4-23,-4 0 1,6-2 359,-2-3 1,2-2-47,2-5 0,0 0 88,0 0 1,0-1-51,0-3 0,-1-2 28,1-5 0,-4-5-16,0 1 1,-5-5-49,2 1 1,-5-3-70,-3-1 0,-2-1-108,-2-2 0,-3 0-338,3-4 0,-3-1 196,-1-3 0,-4 0-438,0 0 0,-3 3 288,3 1 1,-1 8-146,1-1 1,3 8-415,-3 0-636,3 2 868,1 7 1,0 2-643,0 8 1255,0 2 0,0 11 0,0 0 0</inkml:trace>
  <inkml:trace contextRef="#ctx0" brushRef="#br0" timeOffset="58">15246 9456 7970,'0'-17'827,"0"1"-443,0 4 1,0 4 182,0 1-226,0 4 605,0-7-195,0 9-322,0-4 1,0 6-193,0 3 1,0 3-45,0 8 0,1 3 31,3 5 0,-3 4-189,3-1 0,-3 5-73,-1-5 0,0 2-88,0-1 1,0-3 23,0 3 0,0-3-135,0-1 0,0 0-241,0-1 0,0-3 191,0 0 1,0-8 84,0 0 1,4-6 54,0 3 1,1-6 475,-2 2 1,0-3-30,5-1 1,-1 0 162,5 0 0,-1-3-81,0-1 1,2-4-114,2 4 0,2-1-159,2 1 0,1 2 147,-5-6 1,6 6-393,-2-2 0,-1 3 64,1 1 1,-5-4-690,1 0 1,-3 0-68,0 4 1,-1 0-1599,1 0 1570,-1 0 855,1 0 0,-6 0 0,-1 0 0</inkml:trace>
  <inkml:trace contextRef="#ctx0" brushRef="#br0" timeOffset="59">15714 9388 7900,'0'-18'253,"0"-3"1,0 8 1076,0-2-723,0 7 1,0 2 201,0 2-111,0 3-454,0 11 0,-1 1 12,-3 16 0,2-2-40,-1 6 1,-2 6-105,1-3 0,-1 0-9,1 0 1,3-2-170,-3 6 0,3-6-67,1-2 0,0-1-12,0 2 1,0-4-49,0-8 0,0 1-44,0-5 560,0 0-277,5-3 1,-3-6 102,6-2 0,-4-3 38,3-1 0,1 0 134,3 0 0,1 0 12,-1 0 1,2-4-111,2 1 1,3-5-260,5 4 1,-4-1 156,0 1 0,0 2-475,4-6 1,-4 6 189,0-2 0,-5 3-653,1 1 0,-3 0 155,0 0 0,-1 0-905,1 0-702,-6 0 2269,-1 0 0,0-6 0,2 0 0</inkml:trace>
  <inkml:trace contextRef="#ctx0" brushRef="#br0" timeOffset="60">16125 9365 7883,'0'-16'902,"0"-2"1,0 0-229,0 3-448,5 7 767,-4-2-604,9 9 1,-8-2-235,2 11 0,-3 6 73,-1 13 0,0-2 123,0 5 0,0 6-136,0 6 0,0-2-66,0 2 0,0-1-91,0 1 1,0-3 99,0-5 1,0 1-402,0-1 0,0-5 159,0-2 1,4-4-229,-1-4 0,2-3-19,-1-5-1042,-2 1-117,8-1-376,-9-4 1866,4-2 0,-5-5 0,0 0 0</inkml:trace>
  <inkml:trace contextRef="#ctx0" brushRef="#br0" timeOffset="61">17050 9399 7845,'0'-11'103,"0"0"395,0-1 264,0 6-208,0-4 270,0 8-528,0-3 1,4 14-79,0 3 0,1 12 118,-1 2 0,-2 2-119,6 3 1,-6 2-154,2 1 1,-3 1 128,-1-8 1,4 4-347,0-5 1,0 1-71,-4-4 0,0-5-210,0-3 1,4-3-382,-1 0 342,1-1-1353,-4 1 1254,0-6 0,-1-1-477,-3-5 1048,3 0 0,-9-5 0,3-1 0</inkml:trace>
  <inkml:trace contextRef="#ctx0" brushRef="#br0" timeOffset="62">16719 9377 7907,'5'-12'0,"-3"1"254,6-1 1,0 2-24,3 3 0,2-4 134,2 4 0,4 0-142,8 0 1,2 3 233,5-4 0,0 5-89,1-5 0,3 4 20,0-3 0,4 4-151,-4-1 1,2-1-159,-5 1 0,4 0-40,-9 4 1,5-1 85,-9-3 0,-3 3-176,-4-3 1,-5 3 22,1 1 1,-2 4 13,-2 0 0,-3 5-23,0-2 0,-6 8-63,2 4 0,1 4 139,-1 4 0,0 2 47,-4 5 0,4 2-173,-1 2 1,1-2 123,-4 2 0,0 0-300,0-4 0,0 1 96,0-8 1,0 0 50,0-4 0,0-2 59,0-2 0,4-2 31,0-6 0,1-3-393,-1-1-454,-3-4-218,4 2 713,-5-5 0,0-1-277,0-3 0,0-2 221,0-6 1,0 1 122,0-1 0,-1 1 311,-3-1 0,-2-9 0,-6-3 0</inkml:trace>
  <inkml:trace contextRef="#ctx0" brushRef="#br0" timeOffset="63">17370 9399 7924,'5'-17'48,"1"-5"1,3 8 164,3-5 0,-4 5 60,8-1 1,-2 2-28,1 2 1,1 3 167,3 1 0,3 0-51,-3 0 1,-1-2 49,1 5 1,0 0-130,4 4 0,-2 0-66,-2 0 0,2 1-119,-6 3 1,0 4-180,-4 7 1,0-1 187,-4 5 1,-2 4-117,-5 3 1,-6 6-494,-5-1 0,-3 2 274,-9 1 1,2-1-313,-5-3 1,2 2 200,1-5 1,0-2-5,0-6 1,5 1 89,3-4 1,4-1 284,3-4 1,3 1-16,5-1 50,0 1 1,1-1-4,3 0 0,0-3-80,7 0 0,-2-2 168,6 2 0,3 0-74,1-4 0,-1 0-174,1-4 0,0 4 98,4 0 0,-4 0-243,0-4 1,-5 0-120,1 0 1,-2 0-121,-2 0 1,1 0-397,-1 0 875,-5 0 0,10-6 0,-4 0 0</inkml:trace>
  <inkml:trace contextRef="#ctx0" brushRef="#br0" timeOffset="64">18055 9354 7886,'-10'-23'189,"2"0"0,3 4 315,5 0 1,0 5-21,0-1 0,0 6-118,0 1 1,0 4 772,0-3-319,0 4-607,5-2 1,-2 8 57,4 4 1,-3 6 12,4 10 1,-2 4-101,2-1 1,1 11-106,-5 1 1,3 1-243,-3 3 1,0-2 171,-4-2 0,4 0-610,-1-8 1,1-2 333,-4-1 0,0-4-33,0-4 1,1-3 33,3-4 0,-2-5-326,1 1 0,-1-4-819,-2 3-122,0-4 1533,0 2 0,-5-5 0,-2 0 0</inkml:trace>
  <inkml:trace contextRef="#ctx0" brushRef="#br0" timeOffset="65">18363 9285 7880,'2'-21'214,"2"2"0,-2-2 360,6 6 1,-5 0 162,5 3-503,0 6 1,-2 0 910,-2 2-324,-3 3-746,-1 11 1,-1 5 26,-3 15 0,-1 1-3,-3 3 0,-4 6 24,4 1 0,-5 4-97,6 0 1,-3 0-579,-2-3 1,1-3 293,-1-5 1,5-1-394,-1-2 1,6-7-134,-2-5-244,2-5 224,2 2-509,0-4 1313,6-6 0,-5-6 0,4-6 0</inkml:trace>
  <inkml:trace contextRef="#ctx0" brushRef="#br0" timeOffset="66">18341 9274 7899,'6'-29'0,"-1"1"0,-5 6 349,0 3 1,4 3 262,0 4-13,-1 6 1,-1-3-192,2 5 1,-2 7-36,6 8 1,-5 7-118,5 8 1,3 1 79,5 7 1,-1-2-308,-4 6 1,5 1 58,-1 0 1,4 0-38,-4-1 1,5-2 136,-1 2 1,-2-7-566,-2 0 0,2-6 194,-2 2 0,1-4-172,0-4 0,-4-3 30,4-4 0,-8-2-536,0-3-835,0 3 711,3-8-53,-5 3 1038,-1-5 0,-15 0 0,-2 0 0</inkml:trace>
  <inkml:trace contextRef="#ctx0" brushRef="#br0" timeOffset="67">18329 9651 7899,'-6'0'0,"1"0"516,5 0-312,5 0 1,1 0 397,6 0-383,-1 0 1,6 0 123,2 0 0,3-4-179,5 0 1,-2-4-251,6 5 0,-4-6 81,3 1 0,-5 3-568,2 1 1,-3-1 169,-1 1 1,-4-3-47,0 3 1,-5-5 448,1 1 0,-2-2 0,-2-1 0</inkml:trace>
  <inkml:trace contextRef="#ctx0" brushRef="#br0" timeOffset="68">18843 9262 7899,'-1'-12'0,"-3"-4"0,3 8 1098,-3-4-689,3 3 1,1 2 667,0-1-686,0 5 1,-4 1-140,0 10 0,0 0 4,4 11 0,0 4 0,0 4 0,0 8-180,0 0 1,0 2 107,0-3 0,0-1-270,0-3 1,0 3 116,0-2 1,0 0-448,0 0 0,0-4 154,0-8 0,0 1 16,0-5 0,0 0 56,0-3 151,0-1 0,4-3 90,0-1-178,0-4 326,-4 2 0,1-5-48,3 0 1,-2 0 167,6 0 1,-4 0-90,3 0 1,2 0 150,6 0 0,-2-4-86,2 0 1,-2 1-141,-2 3 1,5-4 32,-1 0 0,4 0 49,-4 4 0,2 0-596,-2 0 0,-2-4 197,2 1 0,1-1-455,0 4 0,-1 0 293,-4 0 1,1 0-911,-1 0 0,0 0-13,1 0 1247,-6 0 0,4-10 0,-3-3 0</inkml:trace>
  <inkml:trace contextRef="#ctx0" brushRef="#br0" timeOffset="69">19483 9217 7888,'0'-18'332,"0"-4"0,1 10-237,3-4-95,2 4 0,4 4 0,-2 0 0,-3 6 0,-5-8 0,-1 9 0,-3-3 0,-2 2 0,-6 2 0,-3 6 0,0 1 0,-6 1 0,2 3 0,-2-2 0,-2 6 0,4-1 1605,0 1 0,1 2-1461,-1 2 1,-1 3-134,4-3 1,1 2-32,4 2 1,4 0 40,4 0 1,1-4-25,2 0 0,5-1 44,3 1 1,9 1-16,5-5 1,3 4 15,5-4 1,-3 1-10,3-5 1,-3 0-31,3 1 0,-3-1 18,3 1 0,-4-5 138,0 1 0,-7 0-76,-3 3 1,-5-3-53,-3-1 1,1 1 14,-6 3 0,0-3-9,-7-1 0,-4 1 55,-7 3 1,-6 0 14,-6-4 0,-9 3-176,2-2 0,-8 2 119,0 2 0,2-2-309,-2-3 1,4 3 84,-4-2 1,10-3-969,2-1 1,6-3 1141,5-1 0,2 5 0,6 2 0</inkml:trace>
  <inkml:trace contextRef="#ctx0" brushRef="#br0" timeOffset="70">20556 9239 7875,'0'-11'-948,"0"0"1743,0-1-98,0 1 289,0-1-43,0 1-213,0 0 112,0 4-503,0 2 1,0 6-207,0 3 0,0 9 93,0 10 1,-4 5 36,1 6 1,-6 0-222,1 0 1,2 2 53,-2 2 1,2-2-330,-2 2 1,-1-7 145,6 0 0,-5-6-519,4 2 1,0-4 313,4-4 1,0-3-1171,0-4 902,0-1 0,0-3-558,0-1 480,0-4 638,0 2 0,0-15 0,0-3 0</inkml:trace>
  <inkml:trace contextRef="#ctx0" brushRef="#br0" timeOffset="71">20522 9171 7905,'0'-11'-259,"0"-6"0,4 4 899,0-2 1,1 6-82,-2 2 1,0 4 21,5-1 0,-1 3-182,5 1 1,-1 6-145,0 6 1,6 4 176,2 7 1,-1 5-60,1 2 1,-1 3-271,1 2 0,1 3 89,-5 0 1,0 0-425,-3-4 0,-5-1-144,1-2 1,-4-3-419,3-6 1,-3 0 239,4-3 0,-2-2-328,2-6 0,-2-1-626,-2-2 1508,-3 2 0,4-4 0,-5 6 0</inkml:trace>
  <inkml:trace contextRef="#ctx0" brushRef="#br0" timeOffset="72">20476 9536 7467,'5'-6'1008,"3"2"1,3 3-528,5 1 1,1 0-135,6 0 1,1 0-255,3 0 0,2 0 137,5 0 1,-3 0-726,-1 0 1,-4-1-122,0-3 0,-2 3 616,-1-3 0,0-2 0,0-1 0</inkml:trace>
  <inkml:trace contextRef="#ctx0" brushRef="#br0" timeOffset="73">21310 9274 7913,'0'-12'0,"0"1"-41,0-1 1,4 1 231,0 0 0,-1-1 341,-3 1 0,0-1 403,0 1-233,0 0-528,-5-1 0,-1 6 44,-5 2 0,-6 3-144,-2 1 1,-3 0 122,0 0 0,-1 5-113,0 2 1,-4 7 29,1 2 0,-1 8-49,4-1 1,4 3-113,0 1 1,5 2 39,-1 5 1,2-3-289,2-1 0,4-1 142,4 2 1,1 1-235,2-6 1,5 1 154,3-4 0,6-2-3,1-2 0,6-2 111,-2-6 0,2-1 19,2-2 0,0-3 142,0-5 1,0 0-94,-1 0 0,0 0-484,-3 0 1,3 0 226,-3 0 1,-3-1 312,-1-3 0,3-2 0,0-6 0</inkml:trace>
  <inkml:trace contextRef="#ctx0" brushRef="#br0" timeOffset="74">21813 9262 7891,'0'-16'0,"0"3"0,0-2 0,1 2 923,3 2 142,-3-1-531,4 1 1,-10 1-305,-3 2 1,-3 2-135,-4 2 1,-3 3 77,-5-3 0,-4 4 41,1 4 1,-6 2-99,2 6 1,2 1 91,1 7 1,3-1-263,1 7 0,0 2-30,0-1 1,6 5-42,1-2 0,5-1-78,3 2 0,3-5 97,5 5 1,0-6-63,0 2 0,7-7 36,4-1 0,2-5 89,6 1 0,0-2-6,4-2 1,1-4 38,2-3 0,-2-3-76,3-1 0,-3 0-66,-1 0 1,0 0-100,0 0 0,-2 0-267,-2 0 1,2-4-275,-6 0 1,0-5 790,-3 2 0,4-3 0,2-2 0</inkml:trace>
  <inkml:trace contextRef="#ctx0" brushRef="#br0" timeOffset="75">22018 9205 7889,'0'-11'572,"0"4"1,0 1 1013,0 2-1047,0 3 1,0-3-239,0 8 1,-1 2-87,-3 6 1,-1 4 33,-3 3 1,-1 7-82,6 0 1,-5 2-136,4-1 1,-1 1 31,1 2 0,3-1 109,-3-2 1,4-3-352,4 3 0,2-4 108,6-4 1,-1-3-32,1-4 0,4-1 80,3 1 0,3-6 231,1-2 0,-1-3-74,1-1 1,0 0-24,0 0 1,0-5 36,0-3 1,0-2 7,-1-1 1,-4-2-84,-3-2 0,-2 1 74,-2-5 1,1 0-294,-1-4 1,-1-1 67,-2-3 0,-3-2-453,-5-5 0,0 3-54,0 1 1,0 1-241,0-2 1,-1 7 223,-3 5 0,3 5-854,-3-1 369,-2 7 1083,4 3 0,-8 5 0,4 0 0</inkml:trace>
  <inkml:trace contextRef="#ctx0" brushRef="#br0" timeOffset="76">22452 9125 7971,'0'-7'0,"0"-1"61,0 0 223,0 2 1,0-4 1,4 7 129,0-4 1,1 4 154,-1-1 27,-3 3-353,4 1 0,-4 5-21,3 3 1,-3 8 137,3 7 1,-1 5-84,0 6 1,-1 4-247,2 1 0,1 0 141,-2-1 1,5-4-356,-4 0 0,5 1 32,-2-5 0,-2-2-70,-1-1 1,1-7-88,-1-1 0,0-5-1059,-4 1 480,5-2 0,-4-5-225,3-1 439,-3-4 1,-2 1 671,-3-8 0,-2-3 0,-6-4 0</inkml:trace>
  <inkml:trace contextRef="#ctx0" brushRef="#br0" timeOffset="77">22464 9182 7971,'16'-16'0,"-3"3"-23,2-2 0,1 2-17,0 2 0,4 3 548,-1 1 1,-1 4-93,1-1 1,-4 2-25,4-2 1,-1 3-99,1-3 1,1 6-90,-5 2 0,4 5 19,-3-1 0,-2 2-222,-7 1 0,-2 2-108,-5 2 0,-1 3-164,-3 5 1,-11 3 61,-8 1 1,-7 5 23,-1-2 0,-2-1-174,-1 2 0,5-6 128,2 2 0,3-3-50,1-1 1,5-5 82,3-3 0,8-2 156,3-2 1,3 0 29,1 1 0,1-2-19,3-2 1,-1 2 49,9-3 0,-2 0-76,9 0 0,0-3 147,4 4 0,0-4-79,0 3 1,-1-4 44,1 1 1,-1-2-40,-3 2 0,1-3 9,-5 3 1,4-3 2,-3-1 0,-1 0 1,-4 0 1,-3 0 218,0 0-143,-1 0 223,5 0-283,-1 0 0,0 0 239,1 0 1,-5-4 42,1 1 0,-4-6 78,3 1 1,-3 2-99,4-2 0,-2 1 143,2-5 1,-2-3-200,-2 0 0,-1-2-22,4 2 1,-3-3-185,4-5 0,-5-1 143,5-2 1,-5 1-130,0-1 1,2-2 29,-1 1 1,1-3-108,-1 3 0,-1-3-49,4 3 1,-4 0-70,1 5 1,1 2 20,-2 1 0,3 7 117,-3 0-190,-1 1 205,3 10-293,0-4 129,-4 5 0,8 5-75,-5 2 1,5 9 179,-2 3 1,3 7 169,2 5 0,-1 3-49,1 4 0,-1-1-71,1 5 0,0-6-178,3 3 0,-2-5 107,2-4 0,2 2 63,-2-5 0,4-2-57,-4-6 0,1-1-27,-5-3 0,0-6-438,1 2-526,-1-2-892,1 3 786,-6-6-105,-1-1 1257,-5-5 0,-5 0 0,-1 0 0</inkml:trace>
  <inkml:trace contextRef="#ctx0" brushRef="#br0" timeOffset="78">22886 9514 9545,'12'-7'256,"-1"2"69,0 5 0,2 0-102,2 0 1,3 0-189,5 0 0,4 0 135,-1 0 1,2 0-252,-1 0 0,-3 0-220,2 0 0,-3 0-297,-4 0 0,2 0 59,-6 0 0,0 0-971,-3 0 1510,-1-5 0,0 4 0,1-4 0</inkml:trace>
  <inkml:trace contextRef="#ctx0" brushRef="#br0" timeOffset="79">23457 9217 7971,'0'-12'-91,"0"1"0,0-1 91,0 1 1489,0 0-963,0-1 0,-1 6 864,-3 2-1013,3 3 0,-6 7-146,4 5 0,1 6-5,-1 6 1,1 3-4,2 1 1,0 5-130,0-2 1,0-1 76,0 2 0,0-6-459,0 2 1,2-3-131,1-1 1,-1-4-389,1 0 0,3-9-317,-3 2-616,1-4-192,-4-1 1931,0-2 0,-5-5 0,-1 0 0</inkml:trace>
  <inkml:trace contextRef="#ctx0" brushRef="#br0" timeOffset="80">23206 9160 7971,'0'-12'0,"2"1"0,6-1 0,1 1 334,10-1-209,0 1 1,4 5 192,0 2 0,1-1 405,2 1 1,0 0-263,4 4 0,-3 0-123,3 0 0,-4 0-193,0 0 0,0 0 79,0 0 0,-5 4-79,2 0 1,-8 1 61,0-1 0,-4-2-35,-3 6 1,1-4-162,-5 3 0,3 1-29,-3 3 0,0 2 0,-4 2 1,0 3 82,0 5 0,0 0-113,0-1 0,0 5 70,0 0 1,-4 3-337,0-3 0,-1 0 82,1-5 1,3 2-52,-3 3 0,3-4-55,1 0 1,0-2 69,0-5 1,1-1 238,3-4 1,3 1-138,4-1 0,0-3 318,1-1 0,-1-4-83,1 1 0,3-3 163,0-1 1,2 0-52,-2 0 1,1 0-81,3 0 0,2 0-75,-6 0 1,1 0-87,0 0 1,-7-5-578,2-3 0,-3 2 265,-1-2 1,2 4-1602,-5-3 778,0-1 1195,-4-3 0,0-1 0,0 1 0</inkml:trace>
  <inkml:trace contextRef="#ctx0" brushRef="#br0" timeOffset="81">23697 9456 7971,'-11'-6'0,"4"0"0,3 2 364,3 3-228,1-4 816,0 0 0,5 3-491,3-2 0,2 3-452,1 1 0,6-1-422,2-3 0,1 3 282,-1-3 1,2 3-248,-6 1 1,4-1 219,-4-3 1,-4 2 157,-3-1 0,0-4 0,3 1 0</inkml:trace>
  <inkml:trace contextRef="#ctx0" brushRef="#br0" timeOffset="82">23651 9137 7971,'-11'0'245,"5"-5"0,7 0 404,10-3 1,6-1-125,6 5 1,-1-1 39,1 1 1,5 3-188,3-3 0,2 3-88,1 1 1,1 0-264,3 0 1,-3 0-83,-1 0 1,-2 0-56,-9 0 1,1 0-980,-9 0 1089,-5 5 0,-5 1 0,-5 6 0</inkml:trace>
  <inkml:trace contextRef="#ctx0" brushRef="#br0" timeOffset="83">4087 10679 8056,'0'-7'364,"-5"-3"0,4 7 313,-3-4-212,3 4 389,1-2-369,0 5-317,0 5 1,5 3 66,3 7 0,2 3 11,1 5 1,1 7-228,-1 1 1,4 4 90,0-4 0,2 2-262,-2 1 1,-2-1-59,2-3 1,-2 2-141,-2-5 0,1-1 166,-1-3 1,1-1 19,-1-3 0,-3 1 37,-1-5 0,-3-3 26,4-5 0,-6-3 234,2 4-297,-3-6 962,-1 3-498,0-5 1,0-5 54,0-2 1,0 0-119,0 0 0,0-1-41,0-3 1,0-4-89,0-1 1,0-3 75,0 4 1,0-5-238,0 1 1,0 1 76,0-1 1,0 5-182,0-1 0,1 2-30,3 2 1,-1 4-83,4 3 0,1 3 96,3 1 0,1 5-41,-1 3 1,5 3 162,-1 5 0,4-3-48,-4 7 1,5-5 137,-1 4 1,-1-4-84,1 4 0,0-5 91,4 1 0,-4-3-54,0-5 1,-5-2 94,1-5 1,-2 0 60,-2 0 1,-3 0 211,0 0 0,-6-5-60,2-2 0,1-7-79,-1-2 1,0-4 54,-4 1 0,0 1 15,0-1 0,-5 4-190,-3-4 1,2 0-4,-2-4 1,0 0-136,-3 1 1,0-1-64,-1 0 0,2-4-256,2 1 1,-1 0-379,6 7 0,-1-1 355,4 5 1,0-1-724,0 5 689,0 5 0,5-3-508,3 5 0,2 1 280,1 7 1,1-1-361,-1 4 1000,0 1 0,1 3 0,-1 1 0</inkml:trace>
  <inkml:trace contextRef="#ctx0" brushRef="#br0" timeOffset="84">4807 10713 8056,'0'-12'-262,"0"1"262,0 0 835,0-1 1,-1 2 348,-3 2-113,3-2-722,-5 9 0,6-2-113,0 11 1,4 5 61,0 10 1,5 3-67,-1 1 0,-2 5-137,2-2 0,-1 3 82,5 1 0,-2 1-241,-3-1 1,2-1 90,-5-3 1,4 2-555,-5-5 0,5-5 175,-4-3 0,1-5 19,-1 2 0,-3-7-1417,3-2 682,-3-4 1068,-1 7 0,5-9 0,1 4 0</inkml:trace>
  <inkml:trace contextRef="#ctx0" brushRef="#br0" timeOffset="85">5332 10690 7549,'0'-11'682,"0"-1"23,5 1-161,-3-1 430,3 6-123,-5 1-615,0 5 1,0 6 24,0 6 0,0 4 113,0 7 0,0 5-218,0 2 0,1 2-1,3-2 1,-2 3-121,6-2 1,-4-3 52,3-2 0,-3 2-92,4-1 1,-4-4-210,3-4 0,-4-5-755,0 1-703,4-2 760,-6-2-919,4-4 1291,-5-2 0,0-7 539,0-1 0,-5-4 0,-1-4 0</inkml:trace>
  <inkml:trace contextRef="#ctx0" brushRef="#br0" timeOffset="86">5047 10713 7911,'1'-12'47,"3"1"0,3 3 496,9 1 1,-2 0-111,5 0 1,-3 0 254,7 4 0,-1 0-254,8-5 1,-1 5-11,2-5 0,3 5-160,0 0 0,-1 0-242,1-1 1,1 3 56,-5-3 0,-1 3-9,2 1 1,-6 0 42,2 0 0,-7 0-200,-1 0 0,-5-4-64,1 0 1,-2 1 14,-2 3 49,1 0 103,-6 0 0,1 0-4,-4 0 0,-1 1 89,1 3 1,-1-1 72,-2 9 1,0-2-95,0 9 0,1 1 16,3 7 0,-2 2-40,6 5 1,-4 1 27,3-1 0,-3 4-149,4 0 1,-4 4 84,3-4 0,-3-5-322,4-6 1,-6-3 85,2-1 1,1-6-288,-1-1 206,0-4 1,-3-2-613,3-2-356,-3-3 404,4-5 10,-5 0 1,0-5 850,0-3 0,5-2 0,1-1 0</inkml:trace>
  <inkml:trace contextRef="#ctx0" brushRef="#br0" timeOffset="87">5983 10621 7977,'7'-5'896,"-2"-1"-239,-5 0-427,0 1 0,0 6 269,0 3 1,1 3-103,3 8 1,-2 5 304,6 6 1,-2 3-170,2 6 1,2 3-38,-2 0 1,-2 5-413,2-1 1,-5-3 28,5-1 1,-4-4-281,3-3 1,-3 1 209,4-6 0,-4-3-270,3-4 1,-4-9-32,1 2-2171,-3-3 256,-1-3 914,0-1 0,-1-5 1259,-3 0 0,-8-5 0,-5-1 0</inkml:trace>
  <inkml:trace contextRef="#ctx0" brushRef="#br0" timeOffset="88">5755 10953 7900,'-7'0'2522,"2"0"-1853,16 0 0,-3-2-253,11-1 0,0 1 89,4-2 0,5-2-214,3-2 0,-2 2-249,1-1 0,-3 3-618,3-4 0,-4 4 421,0-3 0,-3 4 155,-4-1 0,3 3 0,-4 1 0</inkml:trace>
  <inkml:trace contextRef="#ctx0" brushRef="#br0" timeOffset="89">6314 10633 7921,'0'-8'0,"0"1"409,0 4 0,2-3 499,1 2-454,-1 3 1,4 1 46,-2 7 0,-2 10-148,6 6 1,-2 5-19,2 6 0,-2 0-103,-2 0 1,-3 4-147,3 0 0,-1 1 102,1-5 1,-3 0-302,3 0 0,-2-3-119,2-1 0,-3-8-316,3 1 1,1-8-1046,-1 0 736,0-2-1143,-4-2 1011,5-4 989,-4-2 0,9-10 0,-3-2 0</inkml:trace>
  <inkml:trace contextRef="#ctx0" brushRef="#br0" timeOffset="90">6577 10701 7975,'0'-11'1642,"0"0"-1238,0 4 1,0 3-104,0 8 0,0 4 27,0 7 0,1 4-92,3 8 1,-3 2 13,3 5 1,1 0-239,-1 1 1,1-1 76,-1 0 0,-3-1-619,3-2 1,-1 0 332,0-4 1,0-4-712,5-4 1,-6-5-637,2 1 41,-3-7 1503,4-3 0,-3 0 0,3 1 0</inkml:trace>
  <inkml:trace contextRef="#ctx0" brushRef="#br0" timeOffset="91">6611 10850 7975,'-6'-12'-259,"1"1"259,5 0 0,-4 3 1258,0 0-379,1 6-427,3-3 0,3 6-89,1 3 0,6 3-78,2 9 1,-1 0-99,4 3 1,2 3 27,-2-3 0,5 2-83,-1 2 0,3 0 92,1 0 0,0-5-245,0-3 0,-3-1 7,3 1 1,-7-6-19,7 2 0,-7-6 41,4 3 0,-7-5 34,3 0 1,-4-1-40,0-2-11,-1 0-28,1-5 83,-1-2 1,-5-4 116,-2-1 0,-2-3 153,-2 0 0,0-5-390,0 1 1,-4-3-504,0-1 0,-5-5 575,1-2 0,2-3 1839,-2-1 0,5-1-700,-5 1-774,5 5-2084,-2 1 831,5 5 596,0 0 1,0 2-331,0 2 226,0 2-945,0 6 0,2 4 1341,1 4 0,4 6 0,4 4 0</inkml:trace>
  <inkml:trace contextRef="#ctx0" brushRef="#br0" timeOffset="92">7959 10553 8045,'0'-12'132,"0"6"346,0-4-90,0 4 1,0-2 207,0 0 489,0 6-267,0-3-689,0 15 1,-4 4 76,0 13 1,-4 2-76,0 5 1,2 0-11,-2 1 0,2 0-237,-2 3 1,-1-4-107,5 1 1,-1-2 154,1-7 1,3 5-694,-3-5 0,3-3-59,1-4-626,0-5 471,0 3-256,0-11 1230,0-1 0,5-15 0,1-3 0</inkml:trace>
  <inkml:trace contextRef="#ctx0" brushRef="#br0" timeOffset="93">7879 10621 8042,'0'-17'-340,"0"0"1,0 6 135,0-1 1,0 1 1687,0-1-983,0 1 0,0 3 120,0 1 0,1 4-149,3-1 0,-3 4-230,3 4 0,3 4 151,0 7 0,3 7-79,2 4 0,0 10-198,4-2 1,-2 4 113,5 0 1,-4-2-138,4 2 1,0 1 81,4-1 1,0-5-390,-1-6 1,-2-3 57,-1-1 0,-2-5-105,2-3 0,-1-6-184,-3-2 1,-6-3-133,3 4-584,-3-6 427,2 3-548,-5-5 528,-1 0-632,-10-5 1386,-1 4 0,-11-9 0,0 4 0</inkml:trace>
  <inkml:trace contextRef="#ctx0" brushRef="#br0" timeOffset="94">7811 10953 7982,'0'-7'683,"1"2"-392,3 5 1,6-4 261,5 1 0,9-3-117,-1 3 0,9 0-128,2-4 1,0 3-84,4-4 0,2 2-187,-2-2 1,2-2-338,-5 2 0,5 3 299,-6 2 0,3-4 0,-3 1 0</inkml:trace>
  <inkml:trace contextRef="#ctx0" brushRef="#br0" timeOffset="95">8838 10530 7995,'0'-11'-561,"0"3"252,0 0 1697,0 6-263,0-3-148,0 5 1,4 6-752,0 6 0,4 4 121,-5 7 0,5 5-93,-4 2 1,3 3-165,-3 2 0,4-5 8,-4 0 0,5 0-164,-2 0 1,0 2-32,0-6 0,-3 1-320,4-4 0,-5-5-231,5-3 1,-2-2-11,2-2-363,2 0 246,-4-4-942,1-2 902,3-5 815,-9-5 0,4-2 0,-5-4 0</inkml:trace>
  <inkml:trace contextRef="#ctx0" brushRef="#br0" timeOffset="96">8884 10781 7995,'0'-6'73,"1"1"110,3 5 1,-1 0 726,4 0-559,1 0 0,7 0 160,0 0 1,2 0-86,-2 0 0,3 4-174,5-1 1,0 1-27,-1-4 0,1 0-166,0 0 0,0 0-221,0 0 0,-2 0-257,-2 0 0,2 0-695,-6 0 0,0 0-71,-3 0 1184,-6 0 0,-1-5 0,-5-1 0</inkml:trace>
  <inkml:trace contextRef="#ctx0" brushRef="#br0" timeOffset="97">8838 10576 7995,'6'-12'221,"0"1"180,5-1 0,1 2-26,-1 3 0,6-3-104,2 2 0,7-2 186,5-2 1,-2 2-88,1 3 1,1-4-280,3 4 1,-3 0-147,-1 0 1,-5 4-370,2 0 1,-3 1 219,-1 2 0,-5 0-327,-3 0 1,-2 4-1498,-2 0 2028,1 5 0,-1-3 0,0 6 0</inkml:trace>
  <inkml:trace contextRef="#ctx0" brushRef="#br0" timeOffset="98">9512 10541 10524,'0'13'955,"0"2"0,0 3-531,0 5 1,0 1-199,0 3 1,0 2 33,0 5 1,0-1-21,0-2 0,0 0-141,0-4 0,4 3-17,0-3 0,3 4-146,-3-5 0,5 1 157,-1-4 1,-2-6-12,2-1 0,-2-4-317,2 0 1,2-2 106,-3-2 1,0-3 137,0-5 0,1 0 0,3 0-1,1 0 221,-1 0 0,5-2-147,-1-1 1,4-2-48,-4-3 0,4-2-113,-4 2 1,4 2-226,-3-2 0,-1 4-544,-4-3 0,-1 3 404,-2-4 0,-2 6-2186,-2-2 1225,-3-2 1403,4-1 0,-10-4 0,-1-1 0</inkml:trace>
  <inkml:trace contextRef="#ctx0" brushRef="#br0" timeOffset="99">9535 10907 7861,'5'-10'227,"3"2"1,2-1 437,1 5 1,5-3-227,-1 3 1,5-5 9,-1 2 0,7 0-181,0 0 1,5 3-162,-5-4 1,1 4-391,-4-3 1,-4 3 241,0-4 1,-5 6-875,1-2 0,-4 1 79,-3 0 836,-3 1 0,-5-8 0,0 4 0</inkml:trace>
  <inkml:trace contextRef="#ctx0" brushRef="#br0" timeOffset="100">9558 10656 7903,'0'-12'-8,"1"1"273,3-1 0,4 2-75,7 3 1,-1-4 352,5 4 0,-4 1-150,4-2 0,0 2-4,4-2 1,0-1-173,0 5 1,-4-3-58,0 3 0,-1 0 16,1 4 1,1 0-124,-5 0 0,4 0 75,-4 0 0,1 0-186,-5 0 0,0 0 16,1 0 0,-1 5 94,1 3 1,-5 2-112,1 1 0,0 7 114,3 5 1,-3 1 63,-1 6 1,-4 0-77,1 0 1,1 3-2,-2-2 1,1-2-15,-4 1 1,4-4-78,0 0 0,1-2-19,-1-1 0,-2-5 68,6-3 1,-2-6-42,2-1 0,-2-6 33,-2 2 1,-2-3 375,6-1-154,-5 0 0,3-5 54,-2-2 0,-3-4-198,3 0 0,-3 0-22,-1-1 1,0-3-70,0 0 1,4-2 76,0 2 1,0 1-82,-4-5 1,1 4 68,3-4 0,-3 5-186,3-1 0,1 6-89,-1 1-162,-1 6 112,-3-4 0,5 8 93,3 2 1,-2 2 206,2 5 0,0 5-114,3-1 1,1 4 80,-1-4 0,4 2-82,0-2 1,2-3 173,-2 4 0,-1-7-55,5-2 1,-4-4-26,4 0 0,-3-1 321,3-2 1,-5 0-104,1 0 1,-2-4 242,-2 0 0,0-5-157,1 2 0,-5-5-120,1-3 1,-5 2 8,0-2 1,-1-3 504,-2-1 0,-2 2-310,-1-3 0,-3 3-203,-1-2 0,-2-3-253,5 3 0,-3-2 121,3-2 0,-4 1-846,4 3 0,-1-3 416,1 3 1,3-1-1189,-3 1 0,3 3 661,1 4 1,1 2 905,3 2 0,3 3 0,4 5 0</inkml:trace>
  <inkml:trace contextRef="#ctx0" brushRef="#br0" timeOffset="101">11408 10530 7280,'0'-8'-161,"0"1"1412,0 4-581,0-7 1,0 8 185,0-6-92,0 5-491,0-2 1,0 7-168,0 1 0,0 5 167,0 7 0,4 4 13,0 8 1,3 2-216,-3 5 0,4 1 93,-4-1 1,1 0-185,-2 0 1,0 1 36,5-1 1,-5-1-35,5-3 1,-2 2-211,2-5 1,2-4-266,-2-4 1,-2-5 28,2 1 0,-4-8-400,3-3 0,-3 1-383,4-1 1,-6-1 1245,2-7 0,2-2 0,1-6 0</inkml:trace>
  <inkml:trace contextRef="#ctx0" brushRef="#br0" timeOffset="102">11294 10541 7968,'1'-7'0,"3"-1"0,2 1 0,7 0 0,2 3 563,-2 3-68,9 1 1,-5 0 876,6 0-1010,0 0 0,5 0 95,2 0 0,3 4-168,2 0 1,-1 5-197,0-2 1,0 7 100,1 1 0,-4 5-254,-4-5 0,-2 9-5,-9-1 0,-2 3-29,-7 1 0,-2 1-482,-5 2 1,-9 3 274,-2-2 0,-9 2-226,-3 1 1,-1-5 156,-7-2 1,2-3 24,-1-1 0,-2-2 54,5-2 1,1-2 355,3-6 0,0-3-37,0 0-246,5-6 33,2 3 0,9-6 86,4-3 1,3 2-490,3-6 1,4-1 587,4-6 0,11-3 0,2-5 0</inkml:trace>
  <inkml:trace contextRef="#ctx0" brushRef="#br0" timeOffset="103">11876 10599 7947,'0'-18'118,"0"1"1,4 2 177,0 0 0,0 3 461,-4 5 1,1 4-271,3-1 1,-3 2 117,3-2-162,-3 3-222,-1 11 0,1 4 28,3 13 0,-2-2-28,1 2 1,-1 2-1,-2 5 1,3 0 27,1 1 0,0-5-28,-4 1 1,1-2-672,3 1 0,-1-2-782,4-5 0,1-2 1505,3-1 1,1-4 142,-1-5 1,2 0-451,2-4 1,-1-2-97,5-5 0,-4 0 4,4 0 1,0 0-113,4 0 0,0-5-423,0-2 0,-4-4 245,0 0 1,-5 0-651,1-1 0,-2 1 1066,-2-1 0,-4-4 0,-2-2 0</inkml:trace>
  <inkml:trace contextRef="#ctx0" brushRef="#br0" timeOffset="104">11899 10816 8242,'12'0'951,"0"0"-420,4 0 0,-1-2-125,8-2 0,-2 2-308,10-6 1,-2 1 71,1-5 1,2 1-620,-5-1 0,-4 5 279,-4-1 0,-5 4-842,1-3 1012,-8 4 0,3-12 0,-3 2 0</inkml:trace>
  <inkml:trace contextRef="#ctx0" brushRef="#br0" timeOffset="105">11888 10541 7894,'1'-11'669,"3"0"1,7 3-200,8 0 0,3 5 84,1-5 1,1 2 125,3-2-579,2-2 0,5 4-68,0-6 0,0 6 117,1 2-102,-1-2 1,-4 4-1703,1-1 1654,-6 1 0,3 2 0,-5 0 0</inkml:trace>
  <inkml:trace contextRef="#ctx0" brushRef="#br0" timeOffset="106">12744 10462 7911,'0'-7'196,"-1"-3"501,-3 2-434,3-2 1,-9 0-1,2 2 1,-2 2 297,-1 2-202,-6 3 0,-1-4 153,-4 5-161,-6 0-188,-2 10 1,-3 3 31,3 10 1,-3 5 49,3 2 0,3 3-304,4 1 78,0 6 0,16-5 212,-1 3-248,5-2 33,3-7 0,11 3-369,4-6 246,5 6 0,12-9-8,2 0-1229,8 0 1033,-6-11 160,8 5-128,-9-11 237,5-1 1,-6-5-405,0 0 243,-4 0 83,3 0 0,-9 0-46,2 0-1103,-2-5 816,-1 4 0,-1-8-63,-3 5 715,-3-5 0,-4 3 0,-1-5 1</inkml:trace>
  <inkml:trace contextRef="#ctx0" brushRef="#br0" timeOffset="107">13076 10553 7870,'0'-18'245,"0"2"0,0 4 792,0 1-412,0-1 12,0 6-423,0 1-1,0 5 694,0-5-504,0 4 1,0-3 177,0 8-476,0 7 55,0 7 0,0 8 214,0 1-206,0 5-8,0-3 0,0 5-272,0 1 110,0-6 52,0 4-908,0-4 627,5 0 0,0-1 16,2-5 1,2-2-254,-5-2 0,0 2 119,-4-6-1011,5-5 831,-4 0 0,4-7-322,-5 4 851,0-4 0,0 2 0,0-5 0</inkml:trace>
  <inkml:trace contextRef="#ctx0" brushRef="#br0" timeOffset="108">13350 10530 7848,'0'-15'575,"0"0"-395,0-1 0,0 9 507,0-1 558,0 6-274,0-3-425,0 5-281,0 5 1,0 6 370,0 8-478,0 8 1,0-2-34,0 6 1,3-2 85,1 1 1,0 2-162,-4-5 1,0 3 133,0-3 1,4-1-464,0-3 0,0-5-16,-4-3 1,3-2-521,1-2 465,0-4-211,-4 3 288,0-9 3,5 4 331,-4-5-263,4-5-4,-5-1 347,0-11-89,0 4 0,0-4-80,0 1 1,0 3 46,0-7 1,-1 1 74,-3-3-12,3-1 0,-8-4 36,5 0 0,1-3-64,3 3 0,0-3 107,0 3-146,0 1 1,0 4 18,0 3 134,0 3 32,0 4-203,0 6 62,0 1 21,0 5-425,0 5 207,0 1 0,5 9-68,2 1 204,3 4-36,2-7 28,4 3-197,-3 1 88,9-5 1,-9 3 41,7-7-71,-1 2 97,3-9 1,0 5-56,-3-6 220,8 0-60,-8 0 0,9-6 49,-6-1-146,-4-3 7,4-2 398,-4 1-221,-1-1 0,4-3-37,-6 0 295,0 0-218,-3 3 0,-2 0 24,-3-4 135,3 4-122,-8-5 1,7 10-14,-6-1 146,1 5 97,-4-2-862,0 5 385,0 11 1,0 3-38,0 12 0,-1 0 101,-3 4 1,3 2-171,-3 6 0,3-3 6,1 3 0,0-2-233,0-2 1,1-3 142,3-1 1,2-5 94,6 2 0,-5-3-2832,1-1 1447,-1-5 1509,5-2 0,-1-4 0,1-1 0</inkml:trace>
  <inkml:trace contextRef="#ctx0" brushRef="#br0" timeOffset="109">14001 10941 7811,'0'-11'1738,"0"3"-1158,0 1 158,5-1-417,-4-3 0,8-1 1000,-5 1-887,5-6 0,-4 4 212,2-2-165,3-3-210,-8 6 0,7-10-92,-6 3 0,1-2 132,-4-2-103,5 0-294,-3 0 158,3-5 0,-5 3 166,0-6-519,5 6 253,-4-13 1,5 11-559,-2-7 427,-3 7 0,8-1-64,-5 6 0,1 4-231,-1 3 38,-3 2 303,4 7 1,-3 2-246,1 8 180,-1 2 1,7 12-79,-6 4 380,6 6-93,-2 7 0,4 0 85,0 3-37,6-2 1,-4 7-95,2-5 0,1 1 106,0-1 0,3-3-232,-4-1 0,4-1 90,-4-6 0,4 2-261,-4-6 0,1 1 85,-5-9 0,-1 0-211,-2-3 1,1-5-263,-6 1 0,1-4-1043,-4 3 1743,0-4 0,0 2 0,0-5 0</inkml:trace>
  <inkml:trace contextRef="#ctx0" brushRef="#br0" timeOffset="110">13989 10747 7819,'0'-11'205,"0"4"0,2-3 307,1 3 0,7 1-59,6 3-160,4 1-160,-2-3 0,8 4-96,1-3 70,10 3 0,-10-3-295,7 0 1,-3 1 109,4 3 1,-5 0-570,1 0 0,-7-2 335,-1-2 0,-2 3-351,-6-3 1,4-1-35,-3 1 697,-1-4 0,-4 1 0,1-4 0</inkml:trace>
  <inkml:trace contextRef="#ctx0" brushRef="#br0" timeOffset="111">14537 10553 7825,'0'-12'42,"0"1"31,0 0 1,0-5 275,0 1 1,-3 4 190,-1 3 1,-1 2-68,1-2 0,1-1 199,-4 5 0,3 1 470,-4 3-578,1 5-273,0 1 1,-1 11 143,4 2-251,0 2 1,4 6 154,0-1 0,1 5-129,3-4 1,1 3-147,3-3 0,-2 3 89,-2-3 0,-3 3-299,3-3 0,-2 0 22,2-5 1,-2-4-195,1-3 0,0 2 172,1-2 1,-2-3 42,6-5 0,-4-3 452,3 4 0,1-6-165,3 2 1,2-3 174,2-1 0,3 0-60,5 0 0,0-1-373,-1-3 1,5 2-153,0-6 1,5 5-352,-2 0 1,3-4-39,1 0 0,-1 0 257,-2 0 1,-5 3-2327,-7-4 2684,3 6 0,-9-3 0,3 5 0</inkml:trace>
  <inkml:trace contextRef="#ctx0" brushRef="#br0" timeOffset="112">15360 10507 7863,'0'-6'-947,"0"0"1302,0 2-119,0 2 1,0-4 174,0 2 296,5 3 166,-4-9-197,9 9-115,-8-4 28,3 5-238,-5 0 33,5 10-139,-4 2 0,8 12 210,-5 3-267,4 2 0,-5 6 134,5-1-307,-6 0 46,8-5 0,-7 4 17,4-2 0,0-3 82,0-2 1,2-2-472,-5-1 0,4-1 191,-4-3 1,3-3-556,-3-4 1,0-5 50,-4 1-886,0-5 258,0 2 590,0-5 1,-5-5 0,-2-2 0</inkml:trace>
  <inkml:trace contextRef="#ctx0" brushRef="#br0" timeOffset="113">15291 10553 7882,'7'-12'0,"3"-4"0,-8 3 487,6-2 0,-1 2-26,5 2 0,-1 0 219,1-1-519,4 1 0,-3 3 566,2 0-311,3 1 1,0 0 58,5-3-211,-6 9 1,9-8-116,-3 5 0,3 1 26,1 3 1,-2 1 146,6 3-538,-6 2 215,3 5 1,-5 5-701,0-1 413,-6 5 193,-5-7 1,-3 8-906,-5-2 509,-1 3 114,-8-4-420,-6 3 452,-7-3 0,-6 1-60,-3 0 1,-2-4-95,-5 4 1,3-8 229,1 0 0,5-2 53,-2 2 1,4-4-420,4-3 420,3-3 215,4-1 0,4 0 0,1 0 0,4 0 0,-2 0 0</inkml:trace>
  <inkml:trace contextRef="#ctx0" brushRef="#br0" timeOffset="114">15908 10484 7882,'6'-11'10,"-1"0"0,-5-1 687,0 1-380,0-1 0,0 1 107,0-1 1,0 5 779,0-1-126,0 6-715,0-3 0,-1 6 3,-3 3 0,2 8-95,-6 11 1,6 1 50,-2 7-364,3-1 203,1 4 0,0 1-222,0-1 58,0-5 55,0 4 0,0-7-86,0 4-6,0-5 0,0 2-791,0-8 579,0 3 1,0-10 12,0 4-171,0-9 65,0 3 6,5-8 512,-4 3-254,4-5 0,-4 0 396,3 0-141,-3 0-93,9 0 1,-3 0 18,4 0 100,1-5-220,4-2 193,2 1-56,5-4 1,0 7-15,-1-4-271,1 4 93,-5-2 0,4 5 149,-3 0-522,2 0 302,-3 0 1,2 0-83,-5 0 1,2 0-90,-2 0 1,-2 0-65,2 0 161,-2 0 1,-2 0 91,1 0-95,-1 0-10,1 0 256,-1 0-25,-5 0-152,4 0 511,-8 0-238,8 0 1,-9-5 703,3-3-578,-3-2 1,-1-1 635,0-1-577,0 1 0,0-4-6,0-1 0,0-4 44,0 1 0,0-2 199,0-2-399,0 0 30,-5 0 0,3-4 150,-6 1-419,5-6 151,-2 8 0,4-9-300,-3 2 210,3 3 0,-4-3-125,5 4 0,0 0 18,0 5 0,0 4-265,0 3 133,0 2 90,0 2 0,0 5 72,0 6 1,1 7-455,3 8 310,2 8 0,6 7 410,-1 8-34,6 8-304,0 1 1,6 4 324,0-6-63,-5 1 1,3-5-8,-1-3 1,1-3-112,2 0 77,-5-6-263,3-1 238,-3-5 1,0-6-21,-3-1 0,2-4-48,-2 0 1,0-2-722,-4-3 361,-4 4 124,3-10-1245,-9 4 753,4-5-1230,-5 0 2015,-5 0 0,-1-5 0,-6-1 0</inkml:trace>
  <inkml:trace contextRef="#ctx0" brushRef="#br0" timeOffset="115">16353 10724 7828,'5'-6'1224,"2"-3"-826,4 5-334,1 0 1,3 3 63,0-3 730,0 3-355,2-4-151,-5 0-501,10 4 155,-4-4 1,5 1 207,0 0-1338,-1 0 801,1-1 0,0 4 122,0-3-1409,0-2 1610,0 4 0,-1-8 0,1 4 0</inkml:trace>
  <inkml:trace contextRef="#ctx0" brushRef="#br0" timeOffset="116">17164 10427 7920,'0'-18'109,"0"2"0,-4 5 429,1-1-442,-1 1 1018,-1-1-675,-2 1 0,-4 3 212,0 1-249,-1 4-119,1-2 0,-6 5-98,-2 0-109,-2 0 143,-2 5-341,5 7 181,-4 0 1,5 11 174,-6 0-250,0 0 54,5 10 1,-2-8 293,5 6-658,5-6 257,-1 8 0,10-8-53,-3 6-178,3-6 196,6 8 0,1-9-122,6 3 58,4-8 177,2-3-58,5-4 35,0-1 0,1-1-34,3-2 0,-3-3-3,2-5 0,-2 0 2,-1 0-770,0 0 519,-5 0 0,2 0-164,-5 0-913,6-5 553,-9 4 824,0-9 0,-2 3 0,-4-4 0</inkml:trace>
  <inkml:trace contextRef="#ctx0" brushRef="#br0" timeOffset="117">17336 10473 7888,'0'-23'0,"0"5"929,0-3-356,0 8-278,0-9 1,0 14 329,0-4-251,0 8-158,0-6 713,0 9-357,0-4-58,0 5-299,0 5 0,0 1 1,-6 11 85,5 1-126,-4 9 0,1 1 175,1 3-430,-1 2 131,4-4 0,-4 5 71,0 1 0,0-5-92,4 0 1,0 0-788,0 0 535,5-2 0,-3-5-99,1 0 1,4-6 134,0-1 0,0-4 101,0 0 1,1-5-151,3 1 445,1-5-146,4 2 0,-2-5-60,5 0 205,-5 0-88,8 0 0,-4-5-60,4-3-21,1 3 1,-2-5-197,1 2 0,-5-2 121,6-1 0,-3-1-629,3 1 0,-5-1 293,-3 1 1,-2 3-1113,-2 1 417,0-1 340,-4 2 726,-2-4 0,-10 3 0,-2-4 0</inkml:trace>
  <inkml:trace contextRef="#ctx0" brushRef="#br0" timeOffset="118">17313 10679 7880,'0'-7'1432,"10"-3"1,-1 9-1269,10-3-3,-5-2 0,7 3 214,-2-5 125,3 1-232,6 0 0,0-1-262,2 4 23,3-5 0,-7 8-238,4-3 1,-6-1 220,-1 1 1,-1-1-1048,-7 1 1,0 2 59,-4-6 975,-4 5 0,-2-7 0,-5 4 0</inkml:trace>
  <inkml:trace contextRef="#ctx0" brushRef="#br0" timeOffset="119">17427 10416 7894,'-4'-12'0,"0"1"799,0 0-314,4 4-218,6-3 0,0 5 753,5-3-483,1-2-161,4 4-4,2 0-105,5-5 0,1 9 57,3-6-490,-3 6 185,9-3 0,-8 3 263,6-1-1600,-1 1 959,4-3 1,-3 5-1581,-1 0 1313,-4 0 1,5 0 625,-4 0 0,5 0 0,-3 0 0</inkml:trace>
  <inkml:trace contextRef="#ctx0" brushRef="#br0" timeOffset="120">18169 10302 7894,'7'0'1404,"-2"0"-1202,-5-5 836,0 3-173,0-3-205,0 0-136,0-1-247,0-1 1,-5 2 222,-3 5-311,-2 0 0,-5 0-81,-1 0 1,-4 0-161,1 0 0,1 2-104,-1 1 158,5-1 0,-6 8 34,5-3 0,0 4-211,3 0 0,1 4 46,-1 0 1,6 2 33,2-2 0,3-1-78,1 5-63,0-5 229,5 8 1,1-8 0,6 5-4,4-5-10,-3 2 195,8-4-182,-3-1 0,1 4-7,0 0 235,0 1-103,4-5 0,-1 1-91,-3-1 0,1 2 20,-5 2 0,4-5 32,-3 5 1,-5-5 23,-3 6 0,-5-5 23,5-3 1,-5 2 39,0-3 0,-3 4 26,-3 0 1,-5 0-84,-7 1 1,-8-1-308,-8 1 1,-9-1-253,-2 1 0,-8-1 450,9 0 1279,-6 1-744,6-6 1,4 3-1115,3-5-2571,7 0 1532,4 1 1618,7-4 0,10-1 0,1-6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3.27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2238 12986 7864,'-11'0'81,"5"-6"1,-1 4 131,4-6 1,1 4-4,-2-3 0,3 3-14,1-4 1,0 5 166,0-5 1,1 4-133,3-3 1,-1 3-157,4-4 0,1 4 159,3-3 1,1 0-5,-1 0 1,6-2-152,2 5 0,-1-1 129,1 1 0,0 3-213,4-3 1,-2 4 82,-2 4 0,-1 2-132,-3 6 1,-3 3-60,-1 0 1,-1 5-70,-6 0 0,0 6 109,-4 5 0,-2-2-66,-1 1 1,-5 1-174,-7 3 1,1 0 111,-5 1 1,0-2 85,-4-3 1,4 2 4,0-6 0,4 0 282,-4-7 1,5 1 22,-2-5 1,4 1 64,0-5 1,5-3 66,-1-1 195,6-4-401,-4 2 0,8-5 43,2 0 0,3-1 109,8-3 1,1 1-95,6-4 1,0 3-4,9-4 1,-5 4-97,5-3 0,-5 4-6,5-1 1,-6 3 17,2 1 1,-3 0-24,-1 0 1,-4 0-67,0 0 0,-4 0 59,4 0 1,-9 4-263,2 0 0,-4 1 70,4-1 1,-6-2-1150,-2 6 579,2-6 0,-4 5-1350,1-4 1243,-1-1 806,-2 3 0,-5-5 0,-2 0 0</inkml:trace>
  <inkml:trace contextRef="#ctx0" brushRef="#br0" timeOffset="1">2821 12814 7914,'0'-23'0,"1"4"-127,3 0 1,-3 4 85,3-4 0,1 4 156,-1-4 1,0 1 82,-4-1 1,0 1 218,0 3 1,-1 2-190,-3-2 0,-3 2-62,-4 2 0,-2 3-150,-2 1 0,1 3 106,-5-4 1,4 2-167,-4-2 0,0 2 120,-4 2 0,-1 3-168,-3-3 1,2 3-22,-6 1 1,-3 0 17,-4 0 0,-5 5-2,1 3 0,-2 3 45,-2 4 0,-1 3 16,-3 5 0,3 5 71,-2 2 0,-1 4-53,5 4 0,20-16 0,2 1 132,1 1 0,2 1 0,0 2 0,0 1 167,1-1 0,0-1 1,-11 26 26,3 2 1,4-1 4,4 4 0,4-4-324,7 1 1,3-2 33,5 1 0,2-1-125,1-3 0,5-5 81,7 1 1,3-2-99,5 3 0,5-4 24,2 0 1,3-9 19,2 1 0,5-7 134,6-1 0,0-3 242,3-4 0,2-2-165,-2-6 0,1-1 71,-5-2 1,1 1-12,0-5 0,-2-1-141,-2-3 0,3-1-81,-4-3 1,0-2 123,1-5 0,0-6-214,3-2 0,1-8-15,0-3 0,-4-3 13,0-1 0,-2-6 52,2-1 1,-3-9-152,-4-3 1,-5-3 188,1-1 0,-10-2 13,-9 29 1,-1-1 0,4-31-80,-7 30 0,-1 0 0,1-31 73,-4 6 1,-5 9 1,-7 2 1,-2 5-230,-13-1 1,-4 6-70,-11 6 1,1 6-46,-4 1 1,-10 5-254,-6 7 1,-4 0-55,0 4 1,-1 2 8,-3 5 660,8 0 0,6 0 0,5 2 0,1 6 0,-1 5 0</inkml:trace>
  <inkml:trace contextRef="#ctx0" brushRef="#br0" timeOffset="2">4224 12894 8022,'0'-11'0,"0"3"-92,0 1 1,0 3 652,0-4-103,-5 6 0,4-9 121,-4 10 27,5-4-118,0 0-152,0 4-165,0-4 1,0 6 258,0 3-201,5 2-29,-4 5 0,8 6 330,-5 2-265,5 8 0,-7 2 82,6 5-147,-5 5 1,2-2-22,-5 5 0,3 1-99,1 7 0,0-3 68,-4 2 0,0-3-209,0-4 0,4-3-108,0-5-215,0 1 387,-4-6 1,3-5-396,1-5 202,0-5-210,-4 2 49,0-9 0,1-1-676,3-2 191,-3-3 1,4 3 504,-5-8-919,-5-2 510,4-6 740,-9 1 0,4-6 0,-6 0 0</inkml:trace>
  <inkml:trace contextRef="#ctx0" brushRef="#br0" timeOffset="3">3996 12951 8022,'0'-18'0,"0"2"342,0 5-132,0-6 1,5 3-36,3-5 1,7 5 153,4-1 1,4-2-40,3 2 557,-1 0-482,13 4 0,-8 0 230,8 4-308,8-3 1,-4 8-58,7-1 0,-2 3-892,-1 3 890,-1 4-88,-4 9-135,4 2 0,-11 6 98,0 3 1,-5 2-167,-6 5 0,-6 5 43,-6 3 1,-1 3-57,-6 0 0,-2 1-636,-5 0-223,-4 0 801,-4-1-1,-6 5-459,-2-1 336,-7-4 0,-3-2 157,-6-5 16,1 0 1,-4-4 35,0 0 1,-4-4 137,4-4 1,0-5-229,4-2 133,-1-5 436,6-3 1,3-6-781,6-5 233,4 0 95,5 0 0,4-5-343,3-3-224,3-2 179,6-6 1,7 2-275,7-5 1,7 0 683,5-4 0,2 0 0,1 0 0</inkml:trace>
  <inkml:trace contextRef="#ctx0" brushRef="#br0" timeOffset="4">4955 12940 8010,'-11'-17'268,"-1"5"1,6-5 1053,2 6-758,3-1 196,1 6-376,0 1 1,1 1 118,3 0-255,-3 0-77,4 10 0,1 1-23,1 8 51,3 3 1,-2 5 141,0 0-262,-6 5 18,3 1 0,-1 9-166,0 0 38,0 5 1,-4-6 68,0 5-1256,0-5 1084,0 7 0,0-8 17,0 2 0,0-8-26,0-3 1,0-3 293,0-1 56,0-5-242,0-2 214,0-5 628,0 1-776,0-6 0,5 4 1,2-8 92,9 1-22,-4-1-41,10-2 0,-3-5 37,7-3 37,4 3-94,4-5 0,0 3-196,0-4 63,-4 5 0,3-3-18,-3 5 1,-2-4-197,-1 5 1,-5-1-503,-2 4 531,-4 0 0,-5-4-85,1 0-1433,-6 0 1068,-1 4 1,-6 0-37,-3 0 763,-2-5 0,-11-1 0,0-5 0</inkml:trace>
  <inkml:trace contextRef="#ctx0" brushRef="#br0" timeOffset="5">4955 13225 7931,'0'-11'1165,"-5"5"-716,4-5 0,1 6 1,8-2 0,6-2-103,1 5 1,10-1-148,2 1 0,5 3 27,2-3 0,0-1-35,0 1 1,4-3-1,0 3 1,-3 0-154,-5 4 1,-4 0 29,1 0 1,-7-4-964,-1 0 413,-5 1 322,-3 3-1637,-1 0 561,-9 0 558,4-6-660,-10 5 1337,-6-9 0,-2-1 0,-3-7 0</inkml:trace>
  <inkml:trace contextRef="#ctx0" brushRef="#br0" timeOffset="6">4887 12814 7959,'-7'-16'375,"2"8"-188,5-7-94,5 9 1,3-6 779,7 1-291,3-1-218,10 6 531,-4 1-518,9 0 0,-4 0 209,6-3-330,-1-2-90,0 9 1,4-8-71,0 5 1,4-1-177,-4 1 1,0 3-439,-4-3 347,6 3 178,-5-4 1,5 3-8,-6-1 0,0-4 0,0 1 0</inkml:trace>
  <inkml:trace contextRef="#ctx0" brushRef="#br0" timeOffset="7">5915 12791 7973,'-7'-11'0,"-3"0"-107,9-1 219,-9 1-28,8-1 1,-4 6 941,2 2-457,3 3-172,-4-4-2,5 3 112,0-3-199,0 21 1,0-1-29,0 15 0,1 1 382,3 3-274,-3 5-111,9-3 1,-3 10-142,4-1-1310,1 6 1398,-1 1-791,-5 4 516,5-9 0,-9 4 17,6-6-570,-6 1 433,8-10 0,-8 2 64,2-8 1,-2-6-96,2-1 1,-3-8-89,3 0-488,-3-7-7,-1-3 1334,0-5-992,0-5 444,0-1 1,-5-16 0,-1-2 0</inkml:trace>
  <inkml:trace contextRef="#ctx0" brushRef="#br0" timeOffset="8">5721 12814 7923,'0'-15'730,"0"0"-374,0 0 0,5 2-131,2-2 1,10 6-152,6-3 0,1 3 402,6-2-110,1 0-630,3 4 665,0 2-210,0 5 1,2 0 136,2 0-100,-2 0-64,3 0 1,-4 5-24,3 3 1,-6 3-197,2 4 0,-7-1 246,0 5-729,-8-5 442,-3 8 0,-9-4-258,-4 5 157,-1-1 37,-2 1 1,-10 0-218,-6 0 166,-4 0 21,-8 0 1,-1-2-110,-5-2 0,-2 2 119,-2-6-8,2 0 103,-8-4 1,12 1-217,-2-1 1,9-4 305,2-4 0,5-1-549,7-2 210,4 0-34,2 0 0,14-5 368,3-3 0,7-7 0,-2-3 0</inkml:trace>
  <inkml:trace contextRef="#ctx0" brushRef="#br0" timeOffset="9">6577 12791 7980,'0'-11'657,"-5"-4"826,-3-1-738,3 6 1,0 0-249,5 4 34,0-1 358,0 2-469,0 5-210,0 11-28,0-4 1,0 19 182,0-4-285,0 9 16,0-2 1,2 5 240,1 1-521,-1-1 178,8 5 0,-8-2-667,6 5-394,0-5 878,-2 7-344,4-13 332,-9 7 1,4-14 44,-5 2 0,4-7 118,0-3 0,0-4-3,-4 0 492,0-6-397,0-1 1424,0-5-1076,-5 0-107,3 0-121,-3 0 61,5 0-43,0-5-123,0 4 1,5-4-19,3 5 0,7-4-14,4 0 0,3 0-59,1 4 1,5-1-70,2-3 0,-1 3-64,2-3 1,-1-1-49,4 1 1,-1-3 148,-2 3 0,1-4 54,-6 4 0,5-4 0,-5 0-1552,1 3 1,-8-5 159,0 2-419,-5 3 821,-3-5 382,-5 4 608,-6-6 0,0 1 0,0-1 0</inkml:trace>
  <inkml:trace contextRef="#ctx0" brushRef="#br0" timeOffset="10">6440 13031 7991,'0'-11'355,"10"-1"0,3 2 507,10 3 1,6-2-485,5 5 0,2-4-67,6 4 1,-1-3 190,5 3-1481,0 0 1126,-6-1 0,5 4 269,-3-3-83,-3 3-143,5-4-1046,-13 3 746,7-3 1,-15 5 44,0 0-1589,0 0 610,-16 0 592,8 0-387,-13 0 203,-2 0 1,-8-1 775,-7-3 1,-8-2-1,-6-5 1</inkml:trace>
  <inkml:trace contextRef="#ctx0" brushRef="#br0" timeOffset="11">6463 12734 7932,'5'-11'895,"3"-1"-616,12 1 1,0 0 55,11-1 328,4 1-347,11-1 0,1 1 516,2-1-2262,8 1 1692,-3 0 0,8-1-206,-5 1-54,-5-1 188,-1 6 0,-11 1-241,-2 5 1,-7 0 230,-4 0-1919,-3 0 683,-7 5 1056,0 1 0,-6 6 0,1-1 0</inkml:trace>
  <inkml:trace contextRef="#ctx0" brushRef="#br0" timeOffset="12">7399 12757 7922,'8'-11'0,"0"-1"310,-6 1-37,3-1-54,-5 1-85,5 0 194,2 4 0,-1-3 285,-1 9-322,-5-4 0,1 5 21,3 0 0,-3 6 86,3 6 0,-1 5-142,1 10 0,-3 2 74,3 5 0,-3 6-124,-1 2-979,0-3 992,5 5-496,-4-3 255,4 0 0,-5 3-132,0-2-443,0-3 453,5 1 0,-3-7-41,1-3-601,4-2 521,-6-10 0,5-2-538,-2-4 337,-2-1 31,3-5-603,0-1 440,-4-5 0,4-6 710,-5-5 0,0-6 0,0-6 0</inkml:trace>
  <inkml:trace contextRef="#ctx0" brushRef="#br0" timeOffset="13">7388 12837 7927,'0'-11'0,"0"-1"0,0 1 1220,5 4-715,1 2 0,7 5 199,2 0-270,-2 0-162,9 5 0,-5 7 249,6 7-302,0 2-669,5 7 886,1-3-163,0 7 0,4 1 111,-2 6-468,2-1 134,1 1 1,0-4 202,1 4-468,-1-4 229,-5-1 0,3-4 44,-6-4-89,6-7 3,-8 3 1,4-10 434,-5 4-341,0-9 0,-5 2 68,-3-5 1,-3 0-5,0-4 31,-6 0 232,-1 0 165,-5-5 1,0 1-173,0-7-53,0 2-68,0-13 0,-9 1 82,-2-6-651,-3-5 252,-2 3 1,2-10-604,-5-3-536,5 2 1052,-3-4 1,2 3-72,0-4 1,1 0-29,6 3-87,-2-2 116,9 8 1,-8 1-516,5 4 308,0 6 190,4-3 0,1 5-666,3 0 433,-2 6 185,8-5 1,-8 11-181,6-1-230,-1 1 555,5 10-1166,-1-4 780,1 5 0,-1 1-245,1 3 760,-1-3 0,0 9 0,1-4 0</inkml:trace>
  <inkml:trace contextRef="#ctx0" brushRef="#br0" timeOffset="14">8290 12723 7894,'0'-17'280,"0"5"0,0-5 1158,0 6-923,5 4-220,-3 2 686,8 5-580,-9 0 0,4 2 209,-5 1-183,0 4-265,5 9 0,-2 7 355,4 8-109,-4 2-233,7 6 1,-7 1-38,4 6-1036,-4 0 1114,7 5-383,-4-10 199,1 9 0,3-11-521,-3 3-237,-2 3 542,6-15 0,-10 7-142,3-10-175,-3-6 1,3-4 5,-1-6-239,1 0 1235,-4-4-808,0-2-1463,0-5 1138,0-5 29,0-7 0,-4-2-174,1-5 777,-6 0 0,2-9 0,-4-1 0</inkml:trace>
  <inkml:trace contextRef="#ctx0" brushRef="#br0" timeOffset="15">8233 12609 7894,'1'-22'628,"3"3"1,3 3-262,4 4 1,5 2 261,3 2 1,3-1-176,1 6 0,4-1-74,-1 4 1,5 5-57,-5 3 109,6 7-244,-3-3 0,5 11-43,1 0 0,-1 1-106,0 7 0,1-1-1126,-1 4 900,-5 1 175,-1-1 0,-7 4-646,-1 0 329,-4 0 169,-10 1 1,3-3-25,-5 2 0,-1-2 70,-7-2 87,-8 0-79,0 0 1,-11-3-102,0-1 355,-5-4-206,-6 2 0,-6-2 38,-1 1-374,-4-6 487,-1 1 1,2-9-293,2 2-388,3-2 589,15-7-962,-3 4 282,14-9 534,2 5 143,6-17 0,10 4 0,1-10 0</inkml:trace>
  <inkml:trace contextRef="#ctx0" brushRef="#br0" timeOffset="16">9352 12631 7838,'13'-11'113,"2"0"0,-13-1 202,1 1 154,4 4-298,-6-3 0,4 8 366,-5-6 154,0 6-228,0-3-52,-5 5-253,-1 0 0,-11 1-103,-2 3 155,-8 2-478,-2 5 341,-5 6 85,0-4 0,-4 7-23,0-5 0,1 5-36,6-1 1,0 2 182,4-2-400,5 2 118,1-3 0,8 0-41,-2-3 18,7-2 195,3 3 129,5-3-391,0 3 87,10-4-125,3-1 55,15 1 1,2-2 74,8-2 0,7 2-12,4-3 0,0 3 15,-7 2-950,2-1 947,-9 1 0,4-1 91,-9 1-86,-2-1 1,-7 4 96,-2 0-92,-2 6 1,-7-7 14,-2 5-259,-3-5 238,-5 7 0,-3-4 5,-4 2-243,-1 2 226,-19-8 1,7 7-6,-10-4 12,-1 4-16,-8-7 0,-2 4 153,-4-1-121,4-4-27,-3 5 0,5-7 35,1-3-280,0-1 250,19-6-436,-2 0 106,9 0 215,1 0-1136,5 0 1239,0 0 0,13-6-460,4-1-840,6-3 409,11 3 908,1-3 0,10-1 0,2-7 0</inkml:trace>
  <inkml:trace contextRef="#ctx0" brushRef="#br0" timeOffset="17">10552 12677 7838,'6'-11'162,"4"-1"1,-9 1 314,3-1-93,-3 6 10,-1-4-145,0 9 1,-3-6 526,-1 4-361,-5 1-155,-3-3 0,-3 10 230,-8 3-105,3 7-358,-13 3 296,4 5-165,-5 5 0,-1 5 157,1 5-976,5 0 693,1 1 1,10-2 126,3 5 0,4-5-93,3 1 1,3-4-359,5-4 94,5 3-201,1-3 80,11-1 213,1-1 0,8-11-54,1-1-69,5-4 220,-3 0 0,5-6 96,0-2 0,1-4-100,-1-4 0,4-2 35,0-6 1,-1 0 9,-7-4 1,2 2 29,-5-5-44,-1 0 319,-3-3 1,-1-1-89,-3 0-216,-3-5-16,-9-1-680,3-5 678,-9-1 1,3 1 16,-8 0-382,-2-6 212,-6 10 1,-4-12 30,-3 8-292,-3 2 404,-6 4 0,-1 10-484,-5 3 226,0 2 66,-6 7 1,8 1-587,-2 5 263,8 0 141,3 5 0,6 1-192,6 6 0,1 4 480,2 3 81,3 3 0,10 1 0,1 0 0</inkml:trace>
  <inkml:trace contextRef="#ctx0" brushRef="#br0" timeOffset="18">11020 12711 7869,'0'-16'240,"0"3"0,0-7 655,0 5-123,0-1 1105,0 10-744,0 1-579,0 5-253,0 5 0,0 7 336,0 7-423,0 12-24,0 0 0,0 9 244,0-2-221,0 3-211,0 5 1,4-1 166,-1 1 1,5 0 204,-4-1-1448,5-4 1065,-3 3 1,2-12 93,-1 2-513,-4-7 353,7-4 0,-7-3-271,4-4 243,-4-6 225,7 0-510,-9-9 943,4 4-630,-5-5 1,0-1 123,0-3 1,0-2-141,0-6-123,-5 1 173,4-6 1,-8 0-58,5-6 51,-5 0-9,8-5 1,-4-2 169,5-9 27,0-1-133,0-6 0,0 4 158,0 0-853,0 6 786,0-4 1,0 9 157,0 4 0,0 2-105,0 9 0,0 1 286,0 4-177,0 4-121,0 2-33,0 5 1,1 7 333,3 4-535,2 6 26,6 10 0,4 3-3,3 4 0,3 1 129,1 3-605,0-2 235,4 3 1,-1-2-38,4-3-710,-4 3 897,7-13 1,-4 4 91,5-5 0,-5-5-3,-2-3 0,1-2 387,-1-2-169,-1 1-103,-3-6 0,-5 3 585,-3-5-301,-2-1 119,-7-3 896,4-5-408,-9-1 0,5-10-262,-6-3-198,-6-3-183,5-11 0,-10 2 31,-1-7-215,1-7-28,-6 3 1,6-10-281,0 2-958,-1-2 1189,1 5 1,-1-1-901,1 10 548,-1 0 1,5 9-1171,-1 2 991,6 3 0,-3 2-114,5 3-1450,0 3 781,0 5 502,5 4-542,6-3 14,2 9 1311,8-4 0,-3 5 0,5 0 0</inkml:trace>
  <inkml:trace contextRef="#ctx0" brushRef="#br0" timeOffset="19">12562 12586 7837,'0'-12'-855,"0"1"1,0 0 854,0-1 941,0 6-432,0-4 0,1 7 404,3-5-459,-3 6 0,5-3 171,-2 5-189,-3 0-154,4 0 381,-5 10-329,6 3 1,-1 16 114,2 5 92,3 0-230,-3 11 0,3-8-69,-3 4 0,4-2-40,-4 2 0,0-4 172,0 1-1121,1-2 775,3-2 1,-1-3-695,-2-1 575,2-5-119,-3 3 0,-1-9-337,-2 0 0,-2-5 234,2 2-1052,-3-9 308,4 3 799,-5-8 0,-1 3-376,-3-5 0,2-2 278,-6-1-557,6-4 350,-9-4 563,5-6 0,-5 0 0,-1-6 0</inkml:trace>
  <inkml:trace contextRef="#ctx0" brushRef="#br0" timeOffset="20">12425 12609 7874,'0'-18'304,"0"-4"0,6 8-217,5-5 121,6 0-84,6-4 1,5 4-41,2 0 907,8 5-588,-2-2 1,7 2 4,-5 3 0,4-3-172,-4 6 0,5 3 168,-1 1-1102,-3 3 801,1 1 0,-7 5 10,-3 2 1,-2 7 123,-5 2-610,-6 4 350,-5-2 1,-7 10 38,-5 2-284,-5-2 1,-8 6-109,-10 1 0,-8-1 231,-7 4 1,-6-3-1,3-2-220,-4-2-906,-1-3 866,6-5 208,1-6 1,9 0-265,4-6 351,2-4 67,11-2-460,-2-5-100,13 0 184,-3 0 1124,5 0-1029,5-5 0,3-2 376,7-4 0,3-1 0,5 1 1</inkml:trace>
  <inkml:trace contextRef="#ctx0" brushRef="#br0" timeOffset="21">13270 12506 7915,'0'-12'902,"0"1"-381,0 5-191,0-4 710,0 8 74,0-3-588,0 5 1,4 1-96,-1 3 0,1 9-18,-4 10-195,0 0-25,0 15 1,0-7 160,0 11-190,0 0 0,0 8-343,0-1 1,4 4-52,0-3 1,1-1 212,-1-3 1,1-1-327,2-4 0,3-6 232,-2-9 1,-2-3 0,2-4-501,1-4 0,-3-2-983,2-1 689,-6-6-601,9-1 719,-10-10 665,4-1 122,-5-6 0,-5-4 0,-1-2 0</inkml:trace>
  <inkml:trace contextRef="#ctx0" brushRef="#br0" timeOffset="22">13190 12563 7888,'1'-22'0,"3"3"0,2-2 442,6 8 0,4-3 635,3 4-474,-2 1-222,9 4-1,-7-3-174,9 4 1,0-4 210,3 2-148,2-2-137,1 9 1,-1-4 190,-3 5-107,3 5-244,-9 1 15,4 5 0,-5 5 202,0-1-307,-5 5 0,-3 2 91,-7 4-445,-3 1 242,-5 1 169,0 1-563,-10 5-228,-3 1 718,-10-6 0,-1 3-66,-3-6 61,3 6 0,-9-8 160,3 3-127,2-3 16,-5-1 0,9-2 61,-3-2 0,8 2 219,4-6-111,2 0 112,2-3 1,4 0 273,4 3-284,1-2 0,4 2 0,1-4 639,5 0-708,2-2 0,7 7 282,2-4-318,7-1 242,3 1 1,2-5 254,-1 1-169,1-1-696,3 0 455,0-2-5,-4 0 1,3-4-425,-3 3 1,-1 1-1,0-1-1938,-1-2 1126,-1 0-1574,-4-2 0,-4 0 2652,0 0 0,-5 0 0,2 0 0</inkml:trace>
  <inkml:trace contextRef="#ctx0" brushRef="#br0" timeOffset="23">14115 12552 7848,'-12'0'1,"5"0"54,-1 0 262,6 0 2,-3 0 0,3 0 160,-1 0 152,1 0-384,-3 0 1,5 1 185,0 3 1,0 2 70,0 5 0,0 6-220,0 2 0,0 2 0,0 4 383,0 1-249,0-2-165,0 9 1,0-3-66,0 4 1,1-1 0,2-1 9,1-2 0,1-3-215,-1 3 1,-2-3 113,6 3 115,-1-4-179,5 1 1,1-7-140,2-1 1,3-6-44,4 3 1,-3-4-29,0 0-29,6-6 0,-1 4 214,4-8 1,-6 3-435,1-5 0,4 0 32,0 0 170,-1 0 0,-4-5-92,-3-3 1,1 2-659,-5-2 1,1 0 20,-5-3-518,-5 0 576,-1-1 539,-5-4 1,0 3 355,0-2 0,-10-3 0,-2 0 0</inkml:trace>
  <inkml:trace contextRef="#ctx0" brushRef="#br0" timeOffset="24">14023 12906 9795,'6'-7'1030,"1"2"-841,8 5 1,4-4 66,8 1 0,2-3 0,6 3 190,-1-5-288,5 3 1,-3-4 52,2 5 1,-3-5-258,0 2 0,-6 2 1,-4 0-1306,-5 0 726,2 3 356,-9-8-896,-2 9 0,-6-5 85,-5 2 728,0 2 352,-5-8 0,-6 4 0,-7-5 0</inkml:trace>
  <inkml:trace contextRef="#ctx0" brushRef="#br0" timeOffset="25">13989 12574 7966,'0'-17'910,"5"0"-796,7 6 0,7-1 575,7 1 1,4-1 313,4 1-572,0 0 1,5-1-51,3 1 1,3-4-128,0-1 1,1 2 80,0 7-2047,-6-3 1644,5 3 0,-13 1-869,2 2 1,-8-1-1,1 1 617,-3 2 0,-2 0-962,-3 2 1282,-3 0 0,-4 0 0,-1 0 0</inkml:trace>
  <inkml:trace contextRef="#ctx0" brushRef="#br0" timeOffset="26">15143 12540 7948,'5'-11'1735,"1"1"-842,6 2-532,-1-2 467,-5 9-331,5-5 0,-10 1 20,4 4 186,-5-9-383,-5 9 1,-2-8-57,-4 5 0,-5 0 68,-4 4-389,-1 0 0,-6 1 8,1 3 97,-11 8 0,6 5 134,-7 6 0,4 1-182,4 3-32,-3-3 1,8 13-1,-1-3 1,6 4 78,0 0 1,12-2-22,0 2 0,5 1-71,3-1 0,9 0 69,3-3-260,12-1 304,-5-5-137,14-1 0,-8-6 136,6-3 1,-2-3 154,1-4 0,3-2-402,-2-3-17,2-2 219,1-5 1,-3 0-85,-1 0 0,-5 0 8,2 0 0,-4-3-461,-4-1 0,1-5-671,-5 1 1,-1-2-1589,-6-1 2774,2-1 0,-4-9 0,6-3 0</inkml:trace>
  <inkml:trace contextRef="#ctx0" brushRef="#br0" timeOffset="27">15542 12506 7849,'0'-12'0,"0"1"0,4 0-113,0-1 1,5 1 316,-1-1 0,0 1 318,0-1 1,2 1-186,-2 0 1,-2 0 53,2 4 1,-6 1 692,2 2-320,-3 2-359,-1-3 0,0 16-121,0 4 1,-1 6 132,-3 6 1,2 7-74,-6 8 0,6-1-123,-2 1 0,-1-1-126,1 5 0,0 0 91,4 0 0,4-2-314,0-2 1,5-3 153,-2-5 0,3-1-429,2-2 1,-2-4 210,-2-8 1,2 1-344,-3-5 0,2 0-110,-1-3 1,-2-5-1309,-2 1-239,-3-6 1036,4 4 589,-5-6 0,0-6 567,0-1 0,-5-8 0,-1-3 0</inkml:trace>
  <inkml:trace contextRef="#ctx0" brushRef="#br0" timeOffset="28">16148 12506 7919,'11'-17'1103,"-3"3"-705,-1-5 1,1 2-119,3-2 1,0 2-10,-4 6 1,2 3 719,-5 0-222,0 1-490,-4-5 1,-2 6-62,-1 2 1,-9 4-94,-7 4 0,-6 2 40,-2 6 1,-5 0-149,2 4 1,-3-2-140,-1 5 1,1-5 129,2 1 1,3 1-174,6 0 0,4 3 84,3-4 1,3 0-24,4-3 0,3 0 63,5 3 1,0-2-14,0 2 1,11-2 44,4-2 1,6 2 0,6 2 1,2-2 42,5 2 1,2-1 88,2 1 0,-2-1 52,2 5 1,-3-3-87,-1 3 1,-4-4 70,-4 4 1,-2-4-71,-1 4 1,-6-3-36,-6 3 1,-1-4-25,-6 4 1,0-4-21,-4 4 0,-5 0-72,-3 4 1,-8 0-49,-7 0 1,-1-4-45,-7 0 0,0 0 72,-7 4 0,2-6-125,-2-1 0,4-4 84,3 0 0,5-6-429,7-2 0,2-3-427,6-1 432,4 0 0,2-5-127,5-3 1,9-2-1147,3-1 1818,7-6 0,3-6 0,8-6 0</inkml:trace>
  <inkml:trace contextRef="#ctx0" brushRef="#br0" timeOffset="29">16559 12414 7898,'-5'-17'0,"0"-4"0,-3 6 2437,3 0-751,5 9-824,0 1-455,0 5 0,0 10-127,0 5 0,0 10 192,0 6 0,0 6-90,0 1 0,0 5-133,0-1 1,0 2-89,0 2 1,0-1-245,0 1 0,4 0-95,0-1 0,3-5 191,-3-6 0,5-1-147,-1-6 0,-2-4 38,2-4 1,-6-5-487,2 1 0,1-6-107,-1-2-2128,0-4 783,-4 2 2034,0-5 0,5 0 0,1 0 0</inkml:trace>
  <inkml:trace contextRef="#ctx0" brushRef="#br0" timeOffset="30">16959 12552 7837,'5'-12'339,"-3"1"-287,6-1 0,0 5 865,3-1-530,-5 0 1,3-3 724,-5 0-270,0 4-433,-4-3 0,-2 9-158,-1-3 0,-5 4-33,-7 4 0,-7 7-104,-4 8 1,-7 4 96,-2 4 0,1 6-160,-4 5 1,8 0 132,3-4 0,8 2-288,4 2 1,7-3 70,4 3 1,6-2-138,5-2 1,7-3 55,13-1 0,3-5 142,8 2 0,3-4 12,5-4 0,-5-3-29,1-4 1,-1-6 88,1-2 0,-3-3-70,-5-1 1,1-1 190,-1-3 0,-1-6-63,-3-5 0,-2-2-163,-5 2 0,-4-3 45,0-4 0,-9-5-12,2 0 1,-8-4-335,-1 0 0,-1-6 146,-2-1 1,-7-5-321,-4 1 1,-2 2 162,-6-2 0,-1 5-275,-7-1 1,2 2 38,-6 2 0,1 9-94,-4 2 1,-1 11 196,1 1 1,5 7-17,2 0 0,8 4-32,4 4 0,2 6-71,2 6 569,5-1 0,6 1 0,6 2 0</inkml:trace>
  <inkml:trace contextRef="#ctx0" brushRef="#br0" timeOffset="31">17495 12552 7888,'0'-17'531,"4"4"-281,0-2 0,4-1-76,-5 0 1,5 5 282,-4 3 793,5 6-715,-8-3 0,4 7 14,-5 6 0,-1 6-155,-3 13 1,2-1 14,-6 8 1,5-3-267,0 3 0,1 4 72,2-4 1,0 7-164,0-3 1,5 0 70,3-4 0,1 1-42,-2-1 0,2-5 78,-5-2 1,4-3-58,-4-1 1,-1-4-54,-3 0 1,0-5-126,0 1 0,0-6-309,0-1 306,0-6 1,-1 3-69,-3-5 136,-2 0 1,-5-5-9,-1-3 0,5-3 1,-1-4 1,4-3-25,-4-5 0,6-1-26,-2-3 1,3 2 2,1-5 0,0-3-95,0-2 1,0-5 84,0 5 1,0 2 91,0 3 0,4 5-76,-1-2 0,5 4 411,-4 4-230,5 3 1,-7 8-106,6 0 1,-4 6-76,3-2 0,1 12-127,3 3 1,1 8 106,-1 0 0,6 7 69,2 0 0,4 6-157,3-2 1,0 3 54,4 2 0,-3-1-86,3 0 0,-3-5 164,3-2 1,-1-4 15,2-4 0,1 1 120,-6-5 0,1-3 225,-4-5 1,-2-3 237,-2 4 0,2-6-232,-6 2 1,-1-4 258,-6-4 1,0-2-176,-4-5 0,4-6-52,-4-2 0,-2-4-70,-6-3 0,-2-5 80,-5-7 1,-2 1-350,-2-5 0,-2 1-209,-2-5 0,3 1-493,4 4 0,1-4 380,-1 3 1,6 4-645,2 4 0,-1 1 379,1 6 1,1 2-603,3 6 0,3 2 171,1 6 1,5 5-86,-1 2 0,2 3 407,1 1 0,4 6 669,1 5 0,4 1 0,-2 4 0</inkml:trace>
  <inkml:trace contextRef="#ctx0" brushRef="#br0" timeOffset="32">19083 12529 7911,'6'-5'-352,"-1"2"141,-5-5 1312,5 1-279,-3-5-32,8 1-445,-9 5 0,3-3 52,-8 5 0,-2 0-44,-6 4 1,-3 0-123,0 0 1,-5 5-47,1 3 1,-3 3 45,-1 5 1,-2 0-243,2 3 0,-6 6 83,6-2 1,3 6-55,4-2 0,4 4-113,0-5 1,6 2-115,2-1 0,3-3 70,1 3 0,9-5-153,2-3 1,8 2 101,0-6 0,4-1 89,4-6 0,2 0 258,5-4 1,0 0-54,1-4 1,-1-1 63,0-3 0,3-2-121,-3-6 1,-1-3-7,-6 0 1,-7-6 53,3 2 0,-9-2 73,-3-2 0,-4-1 7,-7-3 0,0-1 68,0-2 0,-5-3-76,-3 2 0,-3-2-133,-5-1 1,2 0-16,-5 0 1,0 4-603,-3 4 0,-1 3 296,0 4 0,0 4-492,0 7 1,4 3 384,0 5 1,5 1-147,-1 3 1,2 4 167,2 7 1,4 3-405,4 4 0,1 1 776,2 0 0,11 0 0,1 0 0</inkml:trace>
  <inkml:trace contextRef="#ctx0" brushRef="#br0" timeOffset="33">19460 12460 7906,'0'-23'1382,"0"2"-1071,0 2 0,5 3 360,3 9 1,-2-2 224,1 5-391,-4 0 0,3 11-106,-2 4 1,-3 7-129,3 9 0,-2 2 101,-2 5 0,3 2-155,1 2 0,1 1-106,-1 3 1,-3 1 132,3-5 0,2 4-368,2-4 0,-2 0-51,2-4 1,-4-4-227,3-4 0,-3-3 88,4-4 1,-6-2-266,2-6 1,-1-3-1770,1-1 1035,-3-4 519,4 2 0,-5-6 293,0-3 0,-1-3 127,-3-4 1,-3-6 372,-4-2 0,0-2 0,-1-2 0</inkml:trace>
  <inkml:trace contextRef="#ctx0" brushRef="#br0" timeOffset="34">19426 12654 8893,'11'0'937,"7"0"-233,5 0 1,-1 0-219,5 0 1,1 0-157,-1 0 0,3 0 15,-3 0 0,3 0-101,-3 0 1,0 0-307,-5 0 0,0-3-102,-3-1 0,0-1-130,-8 1 1,2 1-816,-9-4-218,0-1 1,-6-3 1326,-1-1 0,-9-4 0,-6-2 0</inkml:trace>
  <inkml:trace contextRef="#ctx0" brushRef="#br0" timeOffset="35">19517 12346 7925,'0'-11'959,"0"-1"-719,0 1 0,5 3 496,3 0 1,7 5-242,4-5 0,-1 4 226,1-3 0,0 3-214,4-4 0,3 4 9,1-3 1,5 4 58,-2-1 0,3-1-185,1 2 0,2-5-338,2 4 0,-6-1 120,2 1 1,-9 3-1057,-2-3 0,-1 3 357,-7 1-3354,-5 0 3881,-5 0 0,-15 5 0,-3 1 0</inkml:trace>
  <inkml:trace contextRef="#ctx0" brushRef="#br0" timeOffset="36">4350 14333 7798,'-5'-11'368,"4"-1"-214,-4 1 0,3 1 48,-1 2 1,1 2 608,-2 2-108,3 3 59,1-4-406,0 5-176,0 10 1,0-1 79,0 10 0,0 5 370,0 6-450,0 3 1,4 3 26,0 2-94,0-3 1,-1 10-52,1-3-271,0-3 415,1 5-282,1-3 1,2 0 100,0-3-26,-1 2 0,0-9-120,-4-1 0,3-4-28,-3-4 1,1-4 64,-4-3 1,4-2-139,0-1 220,0-1 56,-4 0 1,-6-4 233,-1-3 1,1 1-93,-2-2 0,4 1 143,-4-4-136,1 0 116,1 0-251,-5 0 98,10 0-420,-4 0 94,15-5 92,-2 4 1,13-8 92,-2 5 0,7-5-15,0 2-21,6 2-405,-3-5 414,6 8 13,-1-8-37,-5 9 30,4-9 171,-9 8-239,4-3 66,-5 5-250,0-5 259,-5 4 1,-2-4-616,-5 5 289,1 0 397,-6 0 0,1 0-946,-4 0 384,-1 0-429,3 0 1,-14 0 0,-3-1-1259,0-3 1451,-6 3 716,5-5 0,-8-4 0,3-2 0</inkml:trace>
  <inkml:trace contextRef="#ctx0" brushRef="#br0" timeOffset="37">4361 14733 7765,'-11'-12'516,"0"2"190,-1 3 1,6-3-498,2 2 0,3 2-6,1-2 0,1 4 274,3-3 1,-2 3-106,6-4 1,5 6 27,6-2 0,2-1-18,2 1 0,5 0-21,3 4 1,5-4-245,2 1 1,4-1-116,-4 4 1,0-2-336,-3-1 1,-5 1 288,1-1 0,-6 1-379,2 2 0,-8 0 196,-4 0 1,-2 0-2211,-2 0 1406,-5 0 0,-2-1 1031,-8-3 0,-2-2 0,-5-6 0</inkml:trace>
  <inkml:trace contextRef="#ctx0" brushRef="#br0" timeOffset="38">4270 14333 7788,'6'-11'1080,"5"2"-810,-4-3 0,13 7-216,7-6 0,5 2 249,2-2 1,5 3 710,3 0 1,-1 1-518,1-5 1,-2 6-106,2 2 0,-4-1-369,-7 1 1,1 1 44,-6 3 0,3 0-1294,-6 0 0,1 0 724,-8 0 1,-1 3 501,-4 1 0,-4 5 0,-2-3 0</inkml:trace>
  <inkml:trace contextRef="#ctx0" brushRef="#br0" timeOffset="39">5469 14242 7878,'5'-7'0,"-3"-3"0,1 3 0,-1 0 352,-2 0 276,5-1-231,-4-3 1,4 3-94,-5 0 0,0 5 496,0-5-345,0 6-26,0-4 5,0 6-220,-5 0 1,-3 2-264,-7 2 1,-3 2 28,-4 5 1,-6 6-34,-3 2 0,2 2 24,-1 2 0,-1 0-65,-3 0 1,0 0 86,-1 0 1,2-1 27,3 1 1,6-1 99,5-3 0,6-1-17,2-3-26,-1-2 0,11 3-6,-3-5 1,8-3-81,4 0 1,7-4 109,4 3 0,7-4 3,5 0 0,3 3-123,4-3 0,-1 2 76,5-1 1,-1-1-68,0 4 0,3 1 53,-6 3 1,-4 5-117,-4-1 0,-4 1 66,0 0 0,-5 1-108,-2 6 0,-7-4-6,0 0 1,-2 0-177,-6 4 1,-2-4 43,-5 0 1,-4-4 105,-4 5 0,-6-7 106,-2 3 1,-4-4-85,-3 0 1,0-1 198,-4 1 0,-1-2 20,-3-3 0,-1 2 135,-3-5 1,1 0-178,-5-4 0,5 0-63,-1 0 1,2 0-555,2 0 0,9 0 237,2 0 0,9-5-584,3-3 1,6-3 377,8-4 1,10 1-529,10-5 1061,5 5 0,11-8 0,2 4 0</inkml:trace>
  <inkml:trace contextRef="#ctx0" brushRef="#br0" timeOffset="40">6006 14265 7878,'0'-17'0,"0"4"836,0-2 0,0 3 266,0 0-173,5 6-50,-4 1-277,4 5 1,-1 6-177,0 5 1,0 7-143,-4 9 1,0 2-8,0 5 0,0 4-63,0 0 1,0 2-171,0-2 0,0 2-37,0 6 0,0-1-112,0-4 1,4-1 98,0-6 0,4-1-140,0-2 1,-2-7-65,2-5 0,-4-5-58,3 1-1022,-4-8 571,7 4-487,-9-10 0,4 3 227,-5-8 0,-3-2-70,-1-6 0,-6 1 1049,-2-1 0,-4-4 0,-7-2 0</inkml:trace>
  <inkml:trace contextRef="#ctx0" brushRef="#br0" timeOffset="41">5663 14253 7878,'0'-11'0,"0"4"0,6-3 832,1 3 0,12-2-410,4 1 0,4-1 498,-1 6 1,1-6-267,7 1 1,-5 2-110,9-2 0,-3 6-204,7-2 1,-4 2-101,4 2 1,-4 0-208,3 0 0,-4 0 72,1 0 1,-2 0-744,-2 0 1,-5 0-433,-2 0 1,-4 0-2378,-4 0 3446,-3 0 0,-4 0 0,-1 0 0</inkml:trace>
  <inkml:trace contextRef="#ctx0" brushRef="#br0" timeOffset="42">6600 14230 7878,'0'-11'-536,"0"3"-670,0 1 1594,0 4 924,0-7-376,0 4-264,0-1 161,0-3-484,0 9 0,1-3 4,3 8 0,-3 4-98,3 7 0,-1 8 94,0 7 1,-1 3-120,2 1 1,-3 2-14,-1 2 1,4-1-233,-1 5 1,1-4 96,-4 4 0,4-6-348,0 2 1,3-2 168,-3-2 0,1-5-450,-1-2 1,-3-8 23,3-4 1,1-2-214,-1-2 1,0-3-230,-4 0-102,0-6 390,0 3 1,1-6 676,3-3 0,2-2 0,6-6 0</inkml:trace>
  <inkml:trace contextRef="#ctx0" brushRef="#br0" timeOffset="43">6874 14173 7878,'0'-17'384,"0"0"0,0 6 0,0-1 905,0 6-827,0 1 0,0 6 15,0 3 0,4 7-64,0 8 0,1 8-3,-1 3 0,-2 5-182,6 3 0,-6 2-34,2 6 1,-1-4-232,0 0 1,0-4 84,5 4 0,-5-9-5,5 1 1,-6-7-13,2-1 0,1-7-206,-1-3 1,4-4-123,-4 0 98,-1-6 1,-3 0-238,0-2 260,0-3 1,0 3 58,0-8 0,0 2 60,0-6 0,0-1-24,0-6 0,-1 2-4,-3-2 0,3-3 9,-3-1 1,-1-2 60,1-2 0,-1-4 7,1 1 1,3-5 10,-3 5 0,3-6-48,1 1 0,0 2 105,0-1 0,0 4-92,0 0 1,0 5 232,0 2 1,0 5 210,0-1-246,0 3-129,5 0 1,-2 6 30,4 2 1,-3 3-59,4 1 0,-1 0-135,5 0 0,-1 0-62,1 0 1,0 1 122,4 3 0,-2-2-126,5 6 1,-2-4 64,2 3 0,2-3-45,-6 4 0,1-6 92,0 2 1,-4-3 7,4-1 0,-4 0 58,0 0 0,-1 0 125,1 0 1,-1-5 164,0-2 0,-1 0-109,-2 0 1,2-1 66,-2-3 0,-2-1-22,2 1 1,-6-1 35,2 1 0,1 0-11,-1-1 1,0 5-47,-4-1 1,1 2 209,3-2 152,-3 3-582,4 5 1,-5 5 115,0 3 0,0 12 5,0 7 1,4 6 44,0 5 1,1-2 19,-1 6 0,-2 4-74,6 3 0,-4 0-77,3-7 0,-3 2-103,4-2 0,-6-4 116,2-4 1,1-5-223,-1-6 0,0-1 76,-4-3 1,1-4-352,3-7-371,-3 2 117,4-9 0,-6 4-49,-3-5 0,2 0-1669,-6 0 1684,5 0 764,-7 0 0,4-10 0,-5-3 0</inkml:trace>
  <inkml:trace contextRef="#ctx0" brushRef="#br0" timeOffset="44">7753 14116 7878,'-6'-11'-246,"0"-2"290,2-2 0,3 2 151,-3-2 1,3 2 233,1 2 150,0-1 132,0 1-212,0 5 0,0 2-122,0 8 1,0 12-102,0 11 1,-4 11 190,0 8 1,-4 0-102,5 8 0,-6-2-439,1 1 1,2-1 181,-2-2 1,2-3-162,-2 2 0,-1-7-171,5-4 0,-3-4-345,3-3 1,0-3-152,4-6 0,0-4-134,0-3-624,0-7 976,0-3 0,2-5-170,1 0 1,0-6 948,4-6-278,1 1 0,3-16 0,1 3 0</inkml:trace>
  <inkml:trace contextRef="#ctx0" brushRef="#br0" timeOffset="45">7696 14082 7878,'0'-11'388,"0"-1"703,0 1-622,5 4 0,2 2-178,4 5 1,4 9 227,1 3 1,4 12-1,-1 2 0,4 6 33,3 2 0,-1 4-326,1 0 0,2 6-403,-1-3 0,1 3 336,-2-3 1,-4 3-103,5-6 0,-6 0-291,6-4 1,-4-1 212,-4-3 0,1-3-324,-5-8 0,0-2 45,-3-6 0,-5 0-483,1 1 0,-5-4-714,0-1 501,-1-4 0,-4 2 422,-1-5 1,-4 0-119,-4 0 692,-1-5 0,-9-2 0,-3-4 0</inkml:trace>
  <inkml:trace contextRef="#ctx0" brushRef="#br0" timeOffset="46">7616 14504 7878,'17'0'1158,"2"0"1,2 0-760,2 0 1,5-3-72,3-1 0,2-4-72,1 4 0,4-3-159,0 3 0,0-4 131,-4 5 0,1-5-579,-1 4 0,-4-1-23,1 1 0,-6 3-1932,2-3 2306,-3-2 0,-1 0 0,0-6 0</inkml:trace>
  <inkml:trace contextRef="#ctx0" brushRef="#br0" timeOffset="47">8530 14093 7799,'-5'-11'0,"4"0"1576,-3-1-619,3 6-490,1 1 0,0 6-19,0 3 0,1 7 51,3 8 1,-3 8 50,3 3 1,-2 5-189,2 3 0,-3 2-272,3 6 1,-3-2 102,-1-2 1,4 3-364,0-3 0,4-3 188,-4-1 1,1-4-178,-2-3 1,0-5-190,5-7 1,-6-2-1032,2-6-120,2-4 781,-4-2-45,3-5-1353,-5 0 1108,-5-5 639,3 3 369,-13-8 0,2-1 0,-10-7 0</inkml:trace>
  <inkml:trace contextRef="#ctx0" brushRef="#br0" timeOffset="48">8130 14162 7803,'5'-17'828,"2"5"0,9-4-456,3 9 1,8-3-162,3 2 1,5 2-129,3-2 0,-3 1 424,3-5 1,3 4-134,1 1 0,-2 3-138,2-4 0,-4 5-171,4-5 1,-5 4-175,1-3 0,-6 4 64,-2-1 1,-4 2 134,0-2 1,-3 3-202,-4-3 1,1 3-3,-4 1 1,-5 0 282,-3 0 0,-4 0 235,3 0-53,-4 0 1,3 0-128,-2 0 0,-3 5 129,3 2 1,-3 5-149,-1 3 0,0 3 12,0 5 0,-4 4-188,1 4 0,-2 3 98,1 4 0,2 3-190,-1 5 0,1-5-110,2 1 1,0-1-117,0 1 1,0 0 89,0-8 1,0 1-185,0-8 219,5 0 180,-3-4-86,8-6 24,-9 0 24,4-6 1,-1-3 159,0-1-197,0-4-34,-4 2 499,5-5-184,-4 0 0,4 0-95,0 0 362,-4 0-48,10 0-47,-5-5-103,10-1-76,-3-6-384,4 6 155,-1-4 1,2 5 131,5-3-314,-6-2 158,5 9 0,-4-4-7,5 5 0,-4 0 10,0 0 0,-2 0-303,3 0 211,1 0 1,-7 0-91,5 0-319,-5 0 329,3 0 0,-6 0-1301,0 0 1083,1 0 1,-5 0-1731,1 0 1561,-5-6 1,-3 1 592,-8-2 0,-7-8 0,-3 2 0</inkml:trace>
  <inkml:trace contextRef="#ctx0" brushRef="#br0" timeOffset="49">8816 14356 7743,'11'-4'817,"0"0"1,6-3-94,2 3 0,3 0-277,0 4 1,5-1 124,0-3 1,1 3-178,-2-3 1,2 1-74,3 0 1,0 1-176,-4-1 1,-4 1-82,-4 2 0,-1 0-426,1 0 1,-3 0 280,-4 0 0,-5 0-2322,1 0 1137,-6 0 1264,3-5 0,-10-1 0,-1-5 0</inkml:trace>
  <inkml:trace contextRef="#ctx0" brushRef="#br0" timeOffset="50">8816 14025 7776,'11'-17'0,"9"6"1138,3-1 1,11 2-590,1 7 0,1-3 713,-1 3 0,-1 1-286,0-1 1,4 0-28,0-1 1,4 3-561,-4-3 1,3 3-140,-7 1 0,2 4-361,-10-1 0,1 3 126,-4-3 0,-5-1-1012,-3 1 1,-8 0 174,-3 1 822,-2-3 0,-18 9 0,-3-3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4:24:41.97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19233 11878 7916,'0'-7'711,"0"-3"86,0 3 0,-2 3 1,0 4-539,-2 6 1,-5 3 21,2-1-97,2 2-44,-6-4 0,5 7 0,-4 1 231,2 1-273,-2 0 0,4 2 113,-6 2 1,1-1-139,0 1 1,3 0 81,0 3 0,2-3-103,-2 1 0,-1-1 46,6 3 0,-1 1-141,4 0 1,0-1 86,0-3 1,0 5-151,0-5 1,0 5 59,0-5 1,1 3-107,3 0 1,-2 1-47,6 0 1,-4 0 130,3 0 0,0-4-43,0 0 49,4-5 58,-5 7 0,2-8-23,-1 2 1,0-2 33,0-2 1,3 0 35,-2-4-85,2 3 222,1-8 38,-4 8-292,3-9 93,-4 4 0,2-5-809,0 0 431,-6 0-411,3 0 288,-5 0 0,0-10 0,0-3 0</inkml:trace>
  <inkml:trace contextRef="#ctx0" brushRef="#br0" timeOffset="1">19450 12232 7818,'-5'-12'17,"3"6"-14,-3-4 826,5 9-158,0-5 1533,0 6-1993,0 6-111,0 5 0,0 7 66,0 5 0,0 5-52,0 2 0,0 3-179,0 1 0,2 0 119,1 1 1,0 0-145,5 3 1,-5-2-545,5 2-202,-6-3 677,4 0 0,-3-6-470,1-2 428,5-3-86,-8-7 467,4 5-355,0-9 36,-3 3 444,3-4-360,-5-6 0,1 3-235,3-5-518,-3-1 22,4-3 786,-5 0 0,-5-5 0,-1-1 0</inkml:trace>
  <inkml:trace contextRef="#ctx0" brushRef="#br0" timeOffset="2">19404 12243 7915,'0'-11'484,"0"4"-157,0-3 118,0 9-227,0-9-27,5 9 0,0-6 324,3 3-108,7 3-189,-7-4-221,13 5 83,-3 0 1,5 0 246,0 0-628,0 0 269,-1 5 1,-3 1 40,0 6 1,-3-4-245,3-1 0,-5 5 52,1 3 0,-6 0 25,-2-4 1,-4 1 192,1-1 0,-4 4 186,-4 1 0,-4 4 309,-7-1 0,-3-2-175,-5-2 0,1 1 67,-1 0 0,0-1-253,0-4 0,5-4-331,3-4 0,2 0-934,2 1 1,3-3 1095,1 3 0,4-8 0,-2-2 0</inkml:trace>
  <inkml:trace contextRef="#ctx0" brushRef="#br0" timeOffset="3">20124 12060 8086,'-2'-6'1058,"-2"2"-926,3 3 55,-4 1 381,5-5 237,0 4-542,0-4-160,0 5-74,0 5 1,0 1 29,0 5 0,0 5-165,0-1 1,0 9 4,0-1 1,0 3-26,0 1 0,0-3 9,0 3 0,0-3-126,0-1 1,0 0 61,0 0 0,0-6 96,0-1 0,0-4-215,0 0-23,0-1-69,0-5-42,0 5 0,0-9-414,0 6 449,0-6 1,0 2 398,0-8 0,-5-2 0,-1-6 0</inkml:trace>
  <inkml:trace contextRef="#ctx0" brushRef="#br0" timeOffset="4">20112 12118 7876,'0'-7'782,"0"2"1230,0 5-1801,5 5 1,2 2-61,4 4 1,0 5 8,1 3 0,1 3-82,2 1 1,-1 0-405,5 0 212,-5-1 45,7-4 1,-7 4-218,5-3 1,-5-3 133,1 0 0,-2-5-6,-1-3 0,-1 0 30,0-4 351,1 0-149,-1-4 0,-3 0 91,-1 0 467,-4 0 136,2 0 1,-5-5-311,0-3 1,0-2 120,0-1 1,-1-6-232,-3-2 1,-1-2-304,-3-2 1,-2 0 140,3 0 1,0-3-136,0-1 0,4 4-91,-1 4 1,-1 4-368,1-4 0,1 5-482,3-1 0,0 6 104,0 1 1,0 4-1149,0-3 995,0 4 666,0-2 1,5 5 30,2 0 0,3 0-81,2 0 322,-1 0 0,11 5 0,2 1 0</inkml:trace>
  <inkml:trace contextRef="#ctx0" brushRef="#br0" timeOffset="5">20638 12072 7876,'0'-6'2174,"0"0"-1049,0 6 1,0 6-1233,0 1 1,0 5 174,0 3 1,0 3-85,0 4 1,0 1 18,0 0 1,0 4-14,0-1 1,0 1-172,0-4 0,0-4-25,0 0 1,5-5-55,2 1 0,3-2 148,2-2 0,3-4-54,0-4 1,0-1 298,-3-2 0,1 0-130,2 0 1,-3 0 130,4 0 1,-4-5 23,0-3 1,-5-2 140,1-2 1,-2-3 1,2 0 0,1-2 123,-5 2 0,-1-1-82,-3-3 1,0-3 44,0 3 0,-5-3-495,-2 0 1,-3 3 114,-2 0 0,-4 3-793,-3-3 0,-3 9 234,-1-1 1,2 7-97,2 0 1,-2 3 18,6 1 0,0 6-254,4 6 1,-1 0 394,1 7 0,1 0 488,2 4 0,-2 0 0,3 0 0</inkml:trace>
  <inkml:trace contextRef="#ctx0" brushRef="#br0" timeOffset="6">21003 12175 7876,'0'-12'-100,"0"5"50,0-1 0,0 4 607,0-3 885,0 4-34,0-2-425,0 5-1047,0 5 1,1 1 104,3 6 1,-3 4-119,3 3 0,1-1 40,-1 1 0,4 0-61,-5 4 1,5-1-446,-4-3 0,1-2 241,-1-1 0,-2-8-921,6 4 580,-6-3-484,3 2 274,-5-4 853,0-2 0,-5-5 0,-1 0 0</inkml:trace>
  <inkml:trace contextRef="#ctx0" brushRef="#br0" timeOffset="7">20775 12060 9147,'1'-7'1104,"3"-1"0,-2 6-487,6-2 1,-1 3-88,5 1 1,4-2-164,3-1 1,7 1-34,0-2-842,6 3 474,-8 1 0,9 0-445,-2 0 0,-3 4-630,-2 0 0,0 1-1307,0-1 2416,-7-3 0,13 9 0,-8-4 0</inkml:trace>
  <inkml:trace contextRef="#ctx0" brushRef="#br0" timeOffset="8">21802 12026 7951,'-6'-5'0,"0"3"277,2-6 445,3 5-334,-9-7 209,8 9-290,-3-4 1,4 5 420,-3 0 151,3 0-235,-4 0-173,0 0-150,3 5 0,-3 1-162,5 6 1,0 3 13,0 0 1,0 6-42,0-2 1,0 2-177,0 2 1,0 0 48,0 0 0,0-1-193,0 1 1,0 4-169,0 0 0,4-2 175,0-6 1,0-1 51,-4-3 0,4-2 118,-1 2 0,2-6-11,-1-2 0,-2-3 131,1 4 381,4-6-125,-1 3 319,5-5-399,1 0 1,-1-3-83,1-1 1,-2-1-180,-3 1 0,4 3 96,-4-3-267,3-2 359,2 4-219,-1-3 0,1 4-172,-1-3 0,-3 3-348,-1-3-440,1 3 113,3 1 0,-3 0 336,0 0 1,-6 1-1616,2 3 1405,-3-3 1,-1 5-376,0-2 1103,0-2 0,-5 3 0,-1-5 0</inkml:trace>
  <inkml:trace contextRef="#ctx0" brushRef="#br0" timeOffset="9">21700 12232 7951,'5'-7'675,"-3"1"-397,6 2 1,-1 3 153,5-3 1,-1-1-66,1 1 0,3 0-39,0 4 0,6 0-154,-2 0 0,2 0-141,2 0 0,-1 0-78,-3 0 0,1 0 157,-5 0 0,4 0-569,-4 0 1,1 0-129,-5 0 0,-3-3-275,-1-1 1,-3 0 307,4 4 0,-6-1-485,2-3 1037,-3 3 0,-6-9 0,-1 3 0</inkml:trace>
  <inkml:trace contextRef="#ctx0" brushRef="#br0" timeOffset="10">21665 12038 7951,'7'-7'0,"-1"-2"505,-2 6 1,2-5-115,6 4 1,0-3-23,4 3 1,1-4-280,6 4 1,0-3-207,0 3 0,-2-4-36,-2 4 1,3 1-340,-3 3 0,1 0 30,-1 0 0,2 0 250,-6 0 0,-1 1 211,-6 3 0,2-3 0,-4 4 0</inkml:trace>
  <inkml:trace contextRef="#ctx0" brushRef="#br0" timeOffset="11">22099 11958 12398,'5'11'751,"3"0"0,-2 2-516,2 2 1,0-1-122,3 5 1,2 0 10,2 4 0,-2 0-167,2 0 1,1 0-24,0 0 0,-1-4-343,-4 0 0,4-5 165,1 1-99,-1-2 173,-4-2 0,0 0-94,-4 1 0,3-5 109,-2 1 1,-2-4-782,2 3 48,-6-4-135,3 2-24,-5 0-309,0-4 737,0 5 618,0-6 0,-5-6 0,-1 0 0</inkml:trace>
  <inkml:trace contextRef="#ctx0" brushRef="#br0" timeOffset="12">22465 12060 7951,'0'-11'278,"-5"5"1,3-4 444,-1 2 1,0-1 470,-1 1 60,3-2-416,-4 4 37,0 0-591,4-5-263,-9 10 1,3 1-288,-4 8 0,-2 7 250,-2 4 0,-3 4-290,-5 4 1,0 0-25,1 4 1,-1 2-180,0-3 1,1 2 94,3-1 1,-1 0-191,5-4 1,-1-4 177,5-4 1,0-5 18,-1 1 1,2-2-335,2-2 0,-2-3 741,3-1 0,-3 1 0,-2 3 0</inkml:trace>
  <inkml:trace contextRef="#ctx0" brushRef="#br0" timeOffset="13">22705 12026 9071,'-7'0'1299,"2"0"1,4 1-1190,-3 3 0,3 8-24,-3 7 1,3 2 90,1 2 0,0 1-271,0 3 0,0-3 61,0 3 1,4-3-494,-1-1 1,5-2 181,-4-2 0,3 1-9,-3-4 1,4-1 40,-4-4 0,1-3-39,-1 0 0,-2-5-821,6 5 398,-6-5 774,8 2 0,-8-5 0,8 0 0,-4 0 0</inkml:trace>
  <inkml:trace contextRef="#ctx0" brushRef="#br0" timeOffset="14">22442 12060 7951,'0'-6'207,"0"1"0,1 1-435,3 0 1369,2 1-754,6 3 1,-1-2 140,1-1 1,4 1-155,3-2 0,3 3-326,1 1 0,-1-4 126,1 1 0,0-1-288,0 4 0,0 0-140,0 0 0,-4-2-143,0-1 0,-4 1 11,4-1 0,-4 1-329,4 2 0,-3 0 197,3 0 518,-6 0 0,14-5 0,-3-1 0</inkml:trace>
  <inkml:trace contextRef="#ctx0" brushRef="#br0" timeOffset="15">23002 11980 7951,'0'-6'0,"0"1"0,0 5 0,0 6 886,0 6 1,1 4 620,3 7 0,-3 0-1135,3 0 1,1 1-511,-1 3 0,1-3-352,-1 2 1,-2-3 191,6-4 0,-5-1 61,5-3 1,-5-2-9,0 2 0,3-6-35,-3-1 0,1-5-125,-4 5 1,1-5-814,3 0 705,-3-1 0,3-2 8,-8 0 0,-2 0 505,-5 0 0,-6 5 0,-1 1 0</inkml:trace>
  <inkml:trace contextRef="#ctx0" brushRef="#br0" timeOffset="16">22956 12095 7951,'6'-17'75,"3"5"36,-5-4 1,5 5 511,-2 3 0,0-2-67,0 2 0,-3 2 24,4-1 0,-2 3-331,2-4 0,2 6-55,-2-2 0,-2 2-15,2 2 0,-5 0-14,5 0 0,0 0-322,3 0 0,-1 6 194,-2 1 1,2 3-518,-2 2 0,0 3 109,0 0 1,1 4-73,-5-4 1,0 5 185,-4-5 0,0 4-49,0-4 0,0 4 149,0-4 0,-6 2 8,-1-2 0,0-2 193,0 2 1,-1 1-51,-3 0 1,3-1 107,1-4 0,4 1 189,-1-1-124,3 1 1,1-1-187,0 0 1,0-3 6,0 0 1,1-5-103,3 5 1,-1-5-212,4 0 0,1-1 15,3-2 1,2 0 86,2 0 1,2 0-338,2 0 0,2-2-85,-2-1 645,-2-4 0,4-4 0,-3-1 0</inkml:trace>
  <inkml:trace contextRef="#ctx0" brushRef="#br0" timeOffset="17">23470 12038 7951,'-6'-5'2903,"0"3"-1223,6-3-736,-5 5-240,4-5-422,-4 4-332,5-4 0,-4 10 116,0 2 0,-1 5-71,2 3 1,0-1 10,-5 5 1,6 0-205,-2 4 1,-1 0-319,1 0 0,0-1 243,4 1 0,0-1-117,0-3 1,2 1 140,1-5 1,0 1 158,5-5 1,-1 1 18,5-1 0,-5-1 106,1-2 1,-1 1-104,5-6 0,-1 5 27,1-4 1,-1 0-153,1-4 0,-1 0 9,0 0-127,1 0 0,-1 0-392,1 0-48,-6-5 294,4-2 0,-9-4-85,3-1 1,-8 2 541,-3 3 0,-8-9 0,-3 4 0</inkml:trace>
  <inkml:trace contextRef="#ctx0" brushRef="#br0" timeOffset="18">23310 12289 7951,'-11'0'566,"4"0"928,2 0-1291,5 0 1,5 0-439,3 0 0,7 0 67,4 0 1,4 0-53,4 0 1,-3 0-143,2 0 1,0-4 106,0 0 1,-3-1-110,0 1 1,0 2 151,-4-6 1,-3 4-402,0-3 613,-4-1 0,0-3 0,-1-1 0</inkml:trace>
  <inkml:trace contextRef="#ctx0" brushRef="#br0" timeOffset="19">23356 12038 7951,'-7'0'419,"4"0"52,6 0 1,4-4-399,4 0 1,1-4-336,-1 5 1,5-3 308,3 3 1,-1 1 227,1-1 1,-4 0-209,5-1 0,-3 3-53,2-3 0,2 3 40,-6 1 1,0 0 138,-3 0 266,-1 0-313,0 0 0,-3 0 247,0 0-375,-6 5 1,7 1 17,-5 6 0,1 3-73,-1 0 0,-2 6 128,6-2 0,-4 2-235,3 2 1,-3 0-74,4 0 0,-5-1-69,5 1 0,-5-1 77,0-3 0,3-3 67,-3-4 1,1-1 151,-4 1 0,1-5 347,3 1-17,-3-6-165,5 4 119,-6-6 8,0 0 276,0-6-504,0 0 0,-4-9-15,0 0 0,0-1-30,4 5 0,0-4-137,0 0 1,0-4 24,0 3 0,-4-3 70,1 4 1,-1 0 67,4 3 1,0 1-3,0 0-18,0 4-183,0 2-898,0 5 0,5 5 681,2 3 1,4 2 114,0 1 0,0-3 133,1 0 1,3-5-209,0 5 307,1-5 1,-5 2 97,0-5 1,1-2 467,-1-1 0,-1 0-183,-2-5 1,2 1 175,-2-5 0,1 5-126,-2-1 0,2 1-99,-5-5 1,4 1-165,-5-1 1,5 1-36,-4-1 0,3 1-195,-3 0 0,1 3 197,-1 0-141,-3 1 24,4 0-88,-5-3 1,2 9-413,1-3 0,-1 8 223,2 4 1,-3 3-39,-1 4 1,0 8-21,0 8 0,0 2-33,0 1 1,0 0 22,0 0 0,4 1-91,-1-1 1,5-5 6,-4-2 1,3-4 426,-3-4 0,4-3 0,-4-5 0,5 1 0,-3-1 0</inkml:trace>
  <inkml:trace contextRef="#ctx0" brushRef="#br0" timeOffset="20">24041 12095 7951,'5'-18'736,"-4"0"145,3 3 0,2 2-790,2-2 1,2 6-899,2 2 1110,-6 4-63,-1-2-81,0 5 0,-4 1-180,3 3 0,-1 4-115,1 7 0,-3 3 90,3 4 0,-3 3-11,-1 1 0,0 3-25,0 6 1,4-5-159,-1 1 0,3-6-7,-3 2 1,2-7 24,3-1 267,2-5-113,-3 2 0,5-4 108,3-1 1,-2-1 213,2-2 1,-2 1-202,-2-5 1,1-1 59,-1-3 0,-3 0-164,0 0 1,-1 0-102,5 0 1,-5 0-302,1 0 0,-1-1 180,5-3 0,-5 2-162,1-6 0,-2 1 435,2-5 0,2-4 0,-3-2 0</inkml:trace>
  <inkml:trace contextRef="#ctx0" brushRef="#br0" timeOffset="21">24098 12266 7951,'8'-5'1192,"-1"-3"1,5 3-1478,3 1 0,0 2 126,-3-2 1,-1 3 264,0-3 0,1 3-278,-1 1 1,1 0-97,-1 0 0,4 0 9,1 0 0,3-2-73,-4-1 0,0 1-179,-4-1 0,5 0-139,-1-1 650,0-2 0,-3-6 0,-1 1 0</inkml:trace>
  <inkml:trace contextRef="#ctx0" brushRef="#br0" timeOffset="22">24087 12049 9802,'11'-5'-320,"4"0"-220,0-3 0,6-1 495,-2 6 1,2-6-17,2 1 0,1-1-96,3 2 0,-3-2-93,3 5 1,1-4-82,-2 4 0,1-1 28,-4 2 1,-2 0 302,-2-5 0,-2 1 0,-6-5 0</inkml:trace>
  <inkml:trace contextRef="#ctx0" brushRef="#br0" timeOffset="23">24486 11524 12647,'7'5'356,"3"1"-165,-3 5 1,4 5 180,0-1 1,4 5-106,0-1 0,6 7 69,-2 0 0,1 6-101,-1-2 1,3 3-74,-3 2 1,2 3-14,2 0 0,-5 5-131,-3-1 1,-2 2-122,-2 2 0,-3-4-99,0 0 1,-6 0-178,2 3 1,-4-3-414,-4 0 0,-4-4-860,-7 4 0,-11 0 147,-9 4 1505,12-24 0,-1 1 0,3 1 0,-2 0 0,-6 2 0,-2-1 0,-3 2 0,-2 0 0,-3-1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4:53.38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7641 5927 8211,'-11'-11'-633,"4"0"0,-2 3 954,5 0 0,-1 5 242,1-5-458,3 5 1,-9-5 96,2 4 1,2-4 48,-2 4 1,1-5-125,-5 2 0,1 0 5,-1 0 1,1 4-29,0-1 1,-6 3 67,-2 1 0,-3 0-165,0 0 1,-6 5 95,-3 3 1,-2 2-113,-1 1 1,-4 5 55,0-1 1,0 5-33,3-1 0,1 2 81,0-2 0,1 2 15,2-2 1,4 3-183,4 1 1,1 1 146,3 2 0,-1 4-55,5 4 0,-4 0 45,3 0 0,-3 1-27,4-1 1,4-4 20,3 1 0,5-5-155,0 5 0,3-4 33,3 3 0,4-5-66,4 2 0,7-4 189,5-4 1,5 1-64,6-5 0,2-3 127,2-5 0,2-4-125,6 1 1,3-4-49,1-4 1,3-2 140,-3-6 0,0-4 25,0-3 0,-7 1-74,3-1 0,-8-1 10,0-7 0,-3 0 147,0-7 0,-2 2-85,-3-6 0,2-4 104,-5-3 0,-2-2-86,-6-7 1,-3 6 24,-4-1 0,-6 2-43,-2 1 0,-13 6-64,-6 1 0,-12 9-124,-7 3 1,-10 10-275,-10 5 0,-7 2-553,29 8 0,0 0 0,-2 0 1,0 2 289,0 1 0,0 1 609,-30 5 0,1 5 0,2 4 0,29-7 0,-1 1 0,0 1 0,-1-1 0</inkml:trace>
  <inkml:trace contextRef="#ctx0" brushRef="#br0" timeOffset="1">9845 5219 8481,'-12'-6'0,"1"1"0,0 1-145,-1 0 1,-4-3 208,-3 3 0,-3-4 109,-1 4 0,0 1 87,0 3 1,-3 0-1,-1 0 0,-3 0 26,3 0 1,-1 3 1,2 1 0,1 5-76,-1-1 1,5 3 53,2 4 1,4-1-119,-4 5 0,4 2 104,-4 5 0,4 0-165,-4 4 1,3 2 139,-3 6 1,5-1-244,-1 5 0,4-4 69,3 4 1,-1-6-63,5 2 1,1 2-51,3-2 0,5 0-111,2-4 1,7 0-21,2 1 1,9-2 125,2-3 0,6-3 234,5-8 0,0-3-182,7-4 0,-1-6 88,5-2 1,2-3 30,-2-1 0,5-5 56,-5-2 1,2-9-70,-2-3 1,-2-4 30,3-3 0,-5 0 133,-3-4 0,3-6-131,-3-5 0,-2-5-218,-18 22 0,-2-2 1,-2-1-1,0-1 154,-1-2 0,0-1 1,-2-2-1,-2 1-92,6-29 1,-4 0 66,-7 4 0,-5-3-165,-6 3 1,-15 4-610,-13 11 1,-18 5 549,18 22 0,-3 4 0,-5 1 0,-2 4-495,-6 5 0,-1 2 1,0 3-1,-2 3 310,-3 1 1,0 3 370,5 1 0,2 2 0,-3-1 0,1 1 0,6 2 0,1 2 0,0 1 0,0-1 0</inkml:trace>
  <inkml:trace contextRef="#ctx0" brushRef="#br0" timeOffset="2">12175 8748 8185,'0'-11'0,"0"0"0,-4-1 155,0 1 0,0-1 30,4 1 0,-4-1-15,1 1 0,-5 0 103,4-1 1,-6 1-14,-1-1 1,-2 2-253,-6 3 1,0-2 153,-4 5 0,-1 0-61,-3 4 1,-3 0 104,-8 0 1,2 5-178,-2 3 0,-1 6 21,1 1 1,-5 9 51,1-1 0,2 4 43,2-1 0,3 7 1,0 5 1,3 5-307,1-1 0,4 1 298,8-1 0,4 3-275,8-3 0,1 1 73,6-1 0,3-3-68,5-5 1,6 0-2,12 1 0,3-6-80,6-2 1,8-5 132,2-3 0,4-2 158,-4-6 0,6-4-146,2-3 0,2-4 110,-2-4 1,1-3 141,-9-4 0,7-6-69,-6-2 0,-3-2 225,-5-2 1,-2-1-128,-2-3 1,-1-6 49,-3-5 1,-2-5-46,-5 1 0,-2-6 107,-6-2 1,-1-7-457,-10 4 1,-3-4 144,-9 7 1,-11 3-784,-15 9 0,-12 5 353,-11 11 0,24 14 1,-2 3-348,-5 0 0,0 2 0,-4 6 0,-1 3 763,-3 3 0,1 1 0,0 1 0,0 2 0,-1 4 0,1 1 0,-4 0 0,1 0 0</inkml:trace>
  <inkml:trace contextRef="#ctx0" brushRef="#br0" timeOffset="3">1927 12969 7962,'-6'-5'178,"-4"4"1,7-8 307,-4 5 0,4 0 222,-2-1-234,5 4-40,0-4 631,0 5-997,0 5 1,5 1 111,3 6 0,-2 1-26,2 2 1,-1-1-185,5 5 0,3-1 123,0 1 0,0 2-66,-3-2 0,3 7 52,0 0 0,4 1-189,-4-4 1,4 3-41,-3 1 1,4 0-54,-1-4 0,-1-1-1,1 1 1,-1-1 109,1-3 0,-3 1 91,-4-5 1,-1 4-50,0-3 1,1-1 124,-1-4 0,1 1-106,-1-1 1,1 1 110,-1-1 1,-3-3-36,-1-1 47,-4 1-102,7 3 1,-8-1-220,6-2-440,-5-3 184,2-5-864,-5 5 441,0-4-469,0 4 1379,-5-5 0,-2-5 0,-4-1 0</inkml:trace>
  <inkml:trace contextRef="#ctx0" brushRef="#br0" timeOffset="4">2361 12946 7918,'-6'-7'281,"2"-1"155,3 6-100,-4-8 1,3 7 235,-1-5 340,1 6-257,2-3-225,-5 5-259,4 0 1,-9 2-105,2 6 0,-2 1 80,-1 10 1,-2 0 75,-2 4 0,-3 3-244,-5 1 1,0 5-6,0-2 1,1 3-113,-1 1 1,0 5 36,0-1 1,4-4 26,0-4 0,5-4 49,-1 0 0,2-3-17,2-4 0,3 2-32,1-6 0,-1 0 75,-4-4 1,5 0-165,-1-4 151,6 3-243,-8-3 1,7-1-136,-5-2-975,6-3 208,-3-1-848,5 0 2005,0-5 0,-5-6 0,-2-7 0</inkml:trace>
  <inkml:trace contextRef="#ctx0" brushRef="#br0" timeOffset="5">1859 12615 7957,'-12'0'567,"6"0"-99,-4 0-393,9 0 283,-5 0 1066,6 0 0,6 0-1301,1 0 1,3 0 107,2 0 1,4 0-55,3 0 1,3 0 99,1 0 1,3 0-90,1 0 1,5 0-120,-2 0 0,-1 0 33,2 0 0,-5 0 51,5 0 0,-10 0-100,2 0 0,-4 0 58,0 0 0,-2 0-89,-6 0 1,1 0 90,-1 0-507,-5 0 167,5 0-1251,-10 0-304,4 0-648,-5 0 2430,0 5 0,0 2 0,0 4 0</inkml:trace>
  <inkml:trace contextRef="#ctx0" brushRef="#br0" timeOffset="6">2784 13049 7891,'0'-6'2135,"0"1"-1839,0 5 65,5 0-292,1 0 0,6 0 19,-1 0 0,0 0 82,1 0 0,1 0-46,2 0 0,-3 0 33,4 0 0,1 0-96,3 0 0,0 0 87,-1 0 0,2-4-128,-2 0 1,3-3 46,1 3 1,-5-1-155,-3 1 0,1 1-109,0-4 0,-1 4-4,-4-1-796,1 3 373,-1 1-1125,1 0 704,-6 0 1044,-1 0 0,-5 0 0</inkml:trace>
  <inkml:trace contextRef="#ctx0" brushRef="#br0" timeOffset="7">2864 13221 7958,'-7'0'289,"2"0"1,5 1 103,0 3 0,2-3 130,1 3 1,5-3-64,7-1 0,3 0 144,5 0 0,1 0-132,3 0 0,2-4-153,5 0 1,0-3-13,1 3 0,-1-5-85,0 1 1,-3 3-191,-1 2 0,-8 0 59,0-1 1,-6 3-1292,-1-3-515,-2 3-912,-2 6 2627,-5 1 0,-1 6 0,-5-1 0</inkml:trace>
  <inkml:trace contextRef="#ctx0" brushRef="#br0" timeOffset="8">4097 12512 8069,'-7'-10'522,"-1"3"-59,5 2-102,-2 0 0,7-1-83,1-1 1,0-2-149,5 5 0,-1-3 43,5 3 1,0-5 28,4 1 1,-3-1-40,7 2 0,-1-3-59,3 2 0,1-1-141,0 2-1,-4 0 36,0 3 1,-4 3-118,4-3 1,-5 3 52,2 1 1,-5 1-67,-3 3 1,-2 2-36,-2 6 1,-3-1-13,3 1 0,-4 0 145,-4 4 0,-2 0-5,-6 3 0,1 1 62,-1-4 1,1-1-58,0-4 0,0 1 154,4-1 0,-2 1-127,5-1 0,-3-3 85,3-1-50,0 1 0,4-1 4,0 1 0,0-4-1,0 4-17,0-6 1,5 7 34,3-5 0,2 3-36,1-3 0,4 5 34,1-1 0,0-2-24,-1 2 0,-2-1 19,2 5 0,2-3-37,-2 2 1,-1-2-4,-6 6 1,0-2-33,-4-2 0,0 2 48,-4 2 0,0-2 10,0 2 0,-2-2-19,-6-2 1,0 1 220,-7-1 0,-3 0-126,-1 1 1,-4-1 75,-3 1 0,2-2-108,-3-3 1,7 2-32,1-5 1,5 0-186,-2-4 1,8 0-668,0 0 811,5 0 0,3-5 0,7-2 0</inkml:trace>
  <inkml:trace contextRef="#ctx0" brushRef="#br0" timeOffset="9">4223 12889 7932,'34'-22'0</inkml:trace>
  <inkml:trace contextRef="#ctx0" brushRef="#br0" timeOffset="10">4942 12410 8017,'0'-12'458,"0"1"1,-1 3 213,-3 1 0,2 3-226,-6-4 0,0 2-62,-3-2 0,0 3-100,-1 5 1,1 0-230,-1 0 0,-4 0 34,-3 0 1,-1 1-95,1 3 1,-3 3 29,3 4 0,2 0-159,2 1 0,2 3-241,2 0 0,5 1 173,2-5 0,3 0-255,1 1 0,0-1 189,0 1 0,1-2-60,3-3 1,6 4 114,5-4 0,0-2 59,-3-1 1,3-3 218,0-1 1,0 0-107,-3 0 0,3 0 275,0 0 0,1-3 9,-5-1 323,0-5-215,1 2 174,-1-4-320,-4 5 0,-1 1 67,-2 5-101,-3 0 1,4 5 19,-5 2 0,0 9 59,0 3 0,0 3-68,0 5 0,0-2-127,0 6 0,-1-1 89,-3 5 0,3-5-442,-3 1 0,3-5-76,1 5 1,0-10-303,0 2 0,0-6 323,0 2 0,0-9-127,0 1 1,0-6-1198,0 3 1677,0-6 0,5 3 0,1-5 0</inkml:trace>
  <inkml:trace contextRef="#ctx0" brushRef="#br0" timeOffset="11">5239 12535 8017,'0'-11'302,"0"5"1,0-5 1219,0 4-594,0 2-32,0-5-420,0 8 1,2-3-179,1 5 1,-1 5-181,1 3 0,2 7 110,-1 4 1,4 8-200,-4 3 1,3 3-150,-3 2 0,4-4-269,-4 4 1,3-9-36,-3 5 1,4-6-361,-5-2 1,2-5-1070,-1-3 1287,-2-2 0,3-6 566,-5 1 0,0-6 0,0 3 0</inkml:trace>
  <inkml:trace contextRef="#ctx0" brushRef="#br0" timeOffset="12">5171 12707 8580,'0'-7'1706,"0"2"0,5 5-1073,2 0 0,7-4-210,2 1 0,4-1-444,-1 4 1,4-1 68,3-3 1,-1 2-49,1-1 0,-7-4 0,-2 1 0</inkml:trace>
  <inkml:trace contextRef="#ctx0" brushRef="#br0" timeOffset="13">5456 12661 8026,'18'-5'0,"-1"-1"0</inkml:trace>
  <inkml:trace contextRef="#ctx0" brushRef="#br0" timeOffset="14">5902 12535 8018,'-7'-11'-682,"-3"-1"1,8 5 366,-6-1 1466,5 6-710,-2-8 1,4 7 406,-3-5-528,3 6 0,-4-4 54,5 2 1,0 1 95,0-4-210,0 4 1,0-3 253,0 2-353,0 3 0,0-6 67,0 3 1,5 2-130,3-6 0,-2 6-1,2-2 1,3-1-128,4 1 0,1-4 4,-5 5 1,4-1 31,0 4 1,4-4-47,-3 0 0,-1 0 121,-4 4 1,1 2-214,-1 2 1,-1-2 103,-2 6 0,1-5-115,-5 5 0,-1 0 9,-3 3 1,0 1 4,0-1 1,-1 4 88,-3 0 0,-2 2-2,-5-2 0,-1-2 88,1 2 0,1-2-83,2-2 1,-2 1 61,2-1 1,3 0-39,1 1 0,2-1 136,-2 1 1,3-5-71,-3 1 0,3-4 10,1 3 1,0-3-59,0 4 0,0-4 11,0 3-17,5-4 0,6 7 0,7-4 0</inkml:trace>
  <inkml:trace contextRef="#ctx0" brushRef="#br0" timeOffset="15">6016 12695 8018,'16'0'0,"3"0"0,-1 4 0,1 0 0,-1 0 1322,1-4 0,-1 1-679,-3 3 0,-2-2-634,2 6-338,-7-6 273,-3 9 1,-5-5 47,0 5 0,-5 1-57,-3-1 0,-6 1 106,-1-1 0,-6 0-98,2 1 0,-6-1 78,-2 1 0,1-1-6,3 1 0,0-1 14,0 0 0,5 0-617,3-4 210,3 3 378,5-8 0,-3 8 0,4-4 0</inkml:trace>
  <inkml:trace contextRef="#ctx0" brushRef="#br0" timeOffset="16">5970 12924 7979,'28'-11'0,"1"-1"0</inkml:trace>
  <inkml:trace contextRef="#ctx0" brushRef="#br0" timeOffset="17">6324 12718 7979,'0'-6'1854,"0"-4"-1210,0 8 0,-1-3 414,-3 5-350,3 0 1,-8 1-278,5 3 0,0 0-419,4 8 0,0-4 66,0 8 0,0 0-349,0-1 0,2 4 262,1-3 0,5 3-525,7-4 1,-1 0 156,5-3 0,0-5-43,4 1 0,1-6 224,3 2 0,-3-4-20,3-4 1,1-2 380,-2-5 0,1-2-72,-4-2 0,2-3 386,-2-5 0,1 0-207,-9 0 1,-1-1-22,-6-2 0,1 1-73,-5-1 1,-6-2 84,-5 1 0,-9 1 36,-3 3 0,-7 5 111,-5 3 0,-7 3 54,-4 5 1,-1 3 1,1 8 0,0 2-875,8 5 1,3 5-836,8-1 0,5 5 1244,3-1 0,3 3 0,5 1 0,7 5 0,11-4 0,7 4 0</inkml:trace>
  <inkml:trace contextRef="#ctx0" brushRef="#br0" timeOffset="18">7272 12524 7979,'-5'-6'588,"4"-5"1,-4 9 252,5-6 296,0 6-139,0-3-405,0 5 0,0 6-477,0 5 0,0 6 220,0 6 0,1 5-75,3 2 1,-3 3-386,3 1 1,1-1 159,-1-2 1,0 1-864,-4-6 1,1 0 433,3-7 0,-3 1-695,3-5 0,-3-3 129,-1-5 0,4-3 959,0 4 0,-1-6 0,-3 3 0</inkml:trace>
  <inkml:trace contextRef="#ctx0" brushRef="#br0" timeOffset="19">7032 12672 7979,'7'-5'312,"3"4"0,-4-4-223,6 5 901,-6 0-555,4 0 1,-2 0 98,7 0 1,-1 0 65,5 0 0,0 0-277,4 0-231,5 0 1,-4 4-644,2 0 1,2 3 418,-1-3 0,4 0-727,-5-4 859,6 0 0,2 0 0,7 0 0</inkml:trace>
  <inkml:trace contextRef="#ctx0" brushRef="#br0" timeOffset="20">7809 12398 7972,'0'-11'0,"-5"5"0,4-5 1571,-3 4-739,3 2 945,1 0-501,0 5 0,0 6-1168,0 5 0,0 5-102,0 3 0,0 3-251,0 1 0,0 0 219,0 4 1,0 1-506,0-2 0,0 1 241,0-4 1,1 0-239,3 0 1,-3-2 171,3-2 1,2-2 103,2-6 0,-2-1-184,2-2 436,-1-3 0,10 0 0,0 1 0</inkml:trace>
  <inkml:trace contextRef="#ctx0" brushRef="#br0" timeOffset="21">7877 12752 7972,'12'0'0,"-1"0"0</inkml:trace>
  <inkml:trace contextRef="#ctx0" brushRef="#br0" timeOffset="22">7935 12707 7973,'0'-12'130,"0"1"65,0-1 1,0 5-31,0-1 0,0 4 749,0-3-68,0 4-220,0-2 53,0 5 0,0 6-303,0 6 1,0 1-241,0 6 0,0 0-129,0 3 0,0 5 99,0 0 0,1 1-159,3-2 0,-2-2-717,6 3 0,-2-4 426,2-4 0,1 1-819,-6-4 1,3-3-218,-3-5 1380,-1 2 0,8-8 0,-4 3 0</inkml:trace>
  <inkml:trace contextRef="#ctx0" brushRef="#br0" timeOffset="23">8152 12387 7933,'0'-18'376,"0"2"1,1 5-189,3 4 1,2-3 437,5 2 0,0 2-205,-4-2 1,7 4 161,-2-3 1,2 3-190,-3-4 1,5 6-176,3-2 0,-1 3-69,1 1 0,-5 0-177,1 0 0,2 1-244,-2 3 0,0 1 231,-3 2 0,-5 4-147,1-4 0,-5 3 27,0 2 0,-1-1-150,-2 1 1,-2-1 46,-1 0 1,-4 5 153,-4-1 0,-4 0 100,-1-3 1,0-5 178,1 1 0,2-1 102,-2 5 0,3-1-104,5 1 1,-2-5 31,5 1 0,0-4 164,4 3-282,0 1 1,1 2 36,3-2 1,3 1 19,4-6 1,0 5 33,1-4 0,3 5-7,0-2 0,4 0-47,-3 0 1,3-3-4,-4 4 1,4-5-89,-4 5 0,0 0 98,-3 3 1,-1 1-121,1-1 1,-6 0-24,-2 1 1,-3-1-203,-1 1 1,-1-1 77,-3 0 1,-7 5-104,-8-1 0,-4 0-220,-4-3 1,2-1 176,-6 0 1,1 1-992,-5-1 0,-3-3 1278,0-1 0,-15 1 0,0 4 0</inkml:trace>
  <inkml:trace contextRef="#ctx0" brushRef="#br0" timeOffset="24">4234 13209 8036,'-6'0'428,"-4"0"-80,8 0 114,-3 0 761,5 0-933,5 0 1,2 0-7,4 0 1,4 0 123,1 0 1,5 4-134,2 0 0,2 3 84,10-3 0,-2 1-66,9-1 1,1-3-61,6 3 0,10 1-344,-26-3 0,2 0 0,3 0 1,2 0 240,5-2 1,1 0 0,0-2 0,2-1 66,8-1 1,2 0 0,0-2 0,2-2-447,-16 3 1,0 0 0,1 0 0,1-1 0,0-1 0,-1 1 269,1 1 1,0 0-1,-1 0 1,18-3 0,-1 0 31,1 2 0,-1 1 0,-2 0 0,0 0-421,1 1 1,-1 0-1,0 0 1,0-1 402,-3 4 0,0-1 0,1-3 0,-1 1 33,2 0 0,0 0 0,0 1 0,-1 0-95,3-1 0,0 0 1,-3 1-1,0 0 2,-1-1 1,0 0-1,1 0 1,0-1-6,-2 3 1,-1 0 0,-3 0-1,-1-1-41,-3 1 1,-1 1-1,-3 0 1,-1 0 145,1-1 1,0 1 0,1 0-1,-1 0 5,-4 1 1,0 0 0,-3 0-1,-1 0 120,-1 0 1,-1 0 0,26 4-14,-3 0 0,-3 0-83,-8-4 1,2 0-132,-6 0 1,-3 0 903,-1 0 0,2 0-1046,-2 0 1,-4-4 798,-4 0 1,-4-1-738,1 1 1,-7 2 878,-1-6-880,-5 6 624,2-4-565,-9 1-841,-2 4 1,-12-4 391,-4 5 1,-7 0-3041,-8 0 3538,-4 0 0,-14 0 0,-3 0 0</inkml:trace>
  <inkml:trace contextRef="#ctx0" brushRef="#br0" timeOffset="25">6393 13415 8273,'-10'-8'1119,"2"1"-1119,-2-1 0,9 2 0,-4 0 0</inkml:trace>
  <inkml:trace contextRef="#ctx0" brushRef="#br0" timeOffset="26">6359 13380 7981,'0'-6'3601,"0"1"-2476,0 0-833,0 4-158,0-4 1,5 5-132,2 0 1,3 0 178,2 0 0,3 0 18,0 0 0,6 3-167,-2 1 1,-2 1 112,2-1 0,-1-3-110,1 3 0,-2 3 66,-6 0 0,1 0-245,-1 0 1,-5-3-199,-2 4 128,-3-1 0,-1 5 72,0-1 0,0 0 65,0 1 1,-5-1 188,-2 1 0,-3-2-93,-2-3 1,4 4 94,1-4 1,3 0-64,-4 0 1,5 0 325,-5 0-184,5 3 1,-2-7-130,5 4 0,2-3-34,1 4 0,4-6-77,4 2 1,2 1 92,2-1 0,3 5-10,5-1 1,0-2-94,-1 2 1,1-1 77,0 5 1,-5-1-113,-3 0 1,0 1 27,-3-1 1,0 4-128,-8 1 1,0-4 85,-4 0 0,-1-3 10,-3 6 1,-4-2 316,-7-2 0,-3 0-106,-4 1 1,-6 2 112,-3-3 0,-3 3-53,-4-6 1,7 1-372,1-2 0,5-2-63,2-5 0,5 0 256,3 0 0,7 0 0,3 0 0</inkml:trace>
  <inkml:trace contextRef="#ctx0" brushRef="#br0" timeOffset="27">8940 12924 7940,'0'-7'262,"-4"1"136,0 2 595,0 3-69,4-9-503,0 3 1,0 0 218,0-1-355,0 6 1,0-5 431,0 3-276,0 3-371,0-9 1,0 7 127,0-4 0,5 3-174,3-4 0,2 5-49,1-5 1,2 4-98,2-3 1,-1 0 38,5 0 1,0-2-124,4 5 0,-4 0 13,0 4 1,0 0 79,4 0 1,-4 5-136,0 3 0,-3 2-2,3 1 1,-6 5-12,3-1 0,-2 0 50,1-3 0,-2-1 67,2 0 0,-2-3 81,-2 0 1,0-5 199,1 5 86,-1-5-231,1 2 491,-1-5-290,0 0 1,-3 0-12,0 0 1,-6-2-190,2-1 0,-1-4 3,0-4 1,-1-1-175,1 1 1,-1 0-334,-2-1 1,0-3-690,0 0 0,0-1 1200,0 5 0,-5 5 0,-2 1 0</inkml:trace>
  <inkml:trace contextRef="#ctx0" brushRef="#br0" timeOffset="28">9031 13141 7958,'0'-12'0,"0"5"1589,0-1-956,0 0 1,0-3 76,0 0 0,0-1-260,0 1 0,5-1-109,3 1 0,-2-1-105,2 1 1,-5 5-34,5 2 1,-4-1-94,3 1 0,-3 0-156,4 4 1,-4 0-102,3 0 1,-3 5-67,4 3 0,-2 2-324,2 1 0,2 5 249,-3-1 1,4 4-76,0-4 0,2 4 85,2-4 1,1 4 9,3-3 0,3-1 115,-3-4 1,4-1 16,4-2 1,-5 1 204,1-5 1,0 0-56,-4-4 0,-1 0 396,1 0 0,-1-5-186,1-3 1,-3-2 244,-4-2 1,3 1-179,0-1 0,-1-3-116,-6 0 1,1-1-67,-6 0 0,1 7-132,-4-2 1,0 6-799,0-3 1,-1 6 21,-3-2-1518,-2 3 2317,-6 6 0,1 1 0,0 6 0</inkml:trace>
  <inkml:trace contextRef="#ctx0" brushRef="#br0" timeOffset="29">9888 12752 7973,'0'-11'-373,"-2"3"560,-2 1 1,3 3 1130,-3-4-270,3 6-448,1-8 0,1 3-146,3-4 1,4 3-167,7 1 0,-1 0 103,5 0 0,1-2-167,7 5 0,-3-4-124,3 5 1,-3-1 16,-1 4 0,-4 1-127,0 3 1,-1 2 9,1 6 1,-2-1-203,-1 0 1,-6 6-238,5 2 1,-9-1 243,6 1 1,-8-2-211,-1 3 0,-1 0 132,-2-5 0,0 4 62,0-4 1,-4 1 133,0-5 1,-5 0 152,1 1 0,-3-2-100,-4-2 0,2 2 180,-2-3 1,2 0 163,2 0 1,-1-3 80,1 4-1,0-6-137,-1 8-56,6-8-106,1 8-172,5-9 0,1 8 100,3-5 0,3 3-127,9-3 1,-2 4 211,5-4 0,-4 5-86,4-2 1,-4 3-10,4 2 1,-5-1 9,1 1 0,-2 0-125,-2 3 1,-3-2 83,0 2 0,-6 3-105,2 1 1,-12 3 56,-3 1 0,-8-1-31,0 1 0,-6 0 53,-2 0 0,-5-4-16,2 0 1,-3-5 30,-2 1 1,2-2-19,3-2 1,3-3-398,8 0 0,3-6 25,4 2 413,1-3 0,5-11 0,1-3 0</inkml:trace>
  <inkml:trace contextRef="#ctx0" brushRef="#br0" timeOffset="30">10401 12707 7905,'0'-8'4,"0"0"0,2 6 1104,2-2 0,2 3-375,5 1 1,1 0-193,-1 0 1,6-4-272,2 0 1,2 0-66,2 4 1,4 0-34,-1 0 1,2 0 58,-1 0 1,-7 0-192,3 0 0,-6 0 62,2 0 1,-7 2-203,0 1 0,-1 0-34,-3 5 1,-3-5-23,-1 5 0,-3 0 144,-1 3 1,-1 2 33,-3 2 0,-4 4 149,-7 8 0,2 2-76,-2 5 1,2 0 26,2 1 0,0 3-51,-1 0 1,1 5-142,-1-1 0,2-3 99,3-1 1,-2-4-392,5-3 1,0-3-307,4-5 0,0-2 337,0-2 1,0-2-846,0-6 1,1-3 1175,3-1 0,-3 1 0,4 3 0</inkml:trace>
  <inkml:trace contextRef="#ctx0" brushRef="#br0" timeOffset="31">10847 13403 7966,'11'0'4243,"-4"0"-2229,3 0-1074,-9 0 1,8 2 191,-5 1-2092,0-1 715,-4 3 245,5-5 0,-4 0 0,4 0 0</inkml:trace>
  <inkml:trace contextRef="#ctx0" brushRef="#br0" timeOffset="32">11258 12855 7907,'0'-11'0,"-5"-6"0,-1-1 0</inkml:trace>
  <inkml:trace contextRef="#ctx0" brushRef="#br0" timeOffset="33">11258 12787 7955,'0'-12'0,"0"1"932,0-1 0,0-3-351,0 0 0,4 3-288,0 5 1,1 0 178,-1 0 28,-3-3-25,9 3-251,-4-4 0,6 1-12,-1 2 1,1 2 23,-1 2 0,4 2-161,0-6 1,2 5 72,-2 0 0,2 1-130,2 2 1,1 2 2,-5 1 0,0 0-109,-3 5 0,-1-1 68,1 5 1,-6-1-141,-2 0 1,-3 2 26,-1 2 0,0-2 100,0 2 0,-6-2-96,-6-2 0,1 5 97,-4-1 1,-2 0 91,2-4 0,-4 5-7,4-1 1,-2 0 135,2-3 1,2-1-81,-2 0 1,6 0 107,2-4 1,4 3-160,-1-2 0,3-2 118,1 2-173,0-1 0,5 5 89,3-1 1,3 1-126,4-1 0,3 1 28,5-1 1,0-2 23,0 2 1,-2-2-27,-2 6 0,3-2-9,-3-1 1,-3 0 12,0 3 1,-5-1 27,-3 5 0,0-3-97,-4 3 0,-1 0 86,-7 4 0,-2-2 50,-6-2 0,-8 3-15,-3-3 1,-4-1 96,1 1 1,0-4-100,-4 4 0,3-5 10,-3 1 1,6-6-708,1-1 0,5-6 17,7 2-2218,-1-3 2851,6-1 0,1-5 0,5-1 0</inkml:trace>
  <inkml:trace contextRef="#ctx0" brushRef="#br0" timeOffset="34">11749 12695 8039,'-11'-18'5112,"4"2"-4299,2 5 1,7 0-300,1 4 1,4-2-287,4 5 0,2-4-56,2 5 1,3-1-90,5 4 1,0 0 13,-1 0 1,1 0-200,0 0 0,2 0-208,-2 0 1,1 4 152,-8-1 1,3 3-128,-4-3 1,-4 0 82,-3 5 1,-6-5 0,2 5 0,-2 0 147,-2 3 1,-6 0 38,-1 1 0,-5 0-21,-3 4 1,1-2 13,-5 5 0,5-2 92,-1 3 1,1 1-50,-1-2 0,6 1 132,-2-1 0,7 2-88,0-6 0,3 4 5,1-4 1,0 4-57,0-3 1,5 3 0,2-4 0,5 1 3,3 0 0,-1-4-1,5 3 1,0-2-30,4-1 0,0-2 18,0-3 1,-1 3-204,1-2 0,-4 2 113,0 2 1,-3-1 31,3 0 1,-6 1 69,3-1 0,-5 2 100,-3 2 0,1-2-32,-6 2 0,1-2 191,-4-2 0,-6 4 162,-6 1 0,-4 4-153,-7-1 1,-9-1 314,-2 1 0,-6-4-202,1 4 1,-4-5-443,1 1 1,3-3-678,1-5 0,3 2-1023,0-5 0,1 0 1742,0-4 0,-6-10 0,0-3 0</inkml:trace>
  <inkml:trace contextRef="#ctx0" brushRef="#br0" timeOffset="35">1882 15071 7826,'-6'-12'975,"0"1"-55,0-1-529,1 1 0,1 3 683,0 1-322,0 4-17,4-2-290,0 5 1,2 7-226,1 4 0,2 3 136,3 9 1,2-2-167,-2 10 1,2-2 0,1 1 0,5 3-34,-1-2 0,1 2-170,0 1 1,-2-3-199,5-1 1,-4-1 187,4 2 0,-4 0-133,4-4 1,-4 1 52,4-1 1,-5-4-240,2-1 0,-4 0 97,0-7 0,-1 3 110,0-7 1,0 3 50,-4-6 1,2-2 238,-5 2-321,0-6 1,-4 5 67,0-3-1094,0-3 834,0 4 0,-2-5-1044,-1 0 1402,-4 0 0,-4 0 0,-1 0 0</inkml:trace>
  <inkml:trace contextRef="#ctx0" brushRef="#br0" timeOffset="36">2373 15059 8007,'0'-11'0,"5"5"2005,-4-5-785,9 5-827,-9 0 1,4-1 274,-5 4-85,0 1-156,0-3 28,0 5-259,0 5 0,0 3 31,0 7 0,-5 3-41,-2 5 0,-3 5 56,-2 2 0,1 7-267,-1 1 1,5 1-55,-1-1 1,1-2-50,-5 2 1,2-2-23,2-2 1,-2-4-146,3 1 1,1-6 114,3 2 1,-2-7 15,1-1 0,-1-5 79,1 1 1,3-2-13,-3-2 0,3 1-64,1-1 1,0-3-213,0-1 0,0-3-1147,0 4 774,0-6 0,0 5 746,0-3 0,0 2 0,0 5 0</inkml:trace>
  <inkml:trace contextRef="#ctx0" brushRef="#br0" timeOffset="37">2909 15231 7940,'-11'-5'291,"5"3"154,-5-3-74,10 5 92,-4 0 215,5 0 1,5 0-487,3 0 0,2-1 93,1-3 0,5 3-36,-1-3 0,5 3-7,-1 1 1,7-4-8,0 0 1,2 0 20,-1 4 0,-2-3-204,6-1 1,-2-1 117,1 1 0,-2 3-126,-5-3 1,-4 1 92,0-1-789,-5 3 1,3-4-671,-6 5-604,-5 0 460,-1 0 1466,-5 0 0,0 5 0,0 2 0</inkml:trace>
  <inkml:trace contextRef="#ctx0" brushRef="#br0" timeOffset="38">2944 15436 7940,'0'7'161,"5"-2"0,1-5 457,6 0 1,4 0 66,3 0 1,3 0-36,0 0 1,5-5 170,0-3 0,4 3-30,0 1 1,2-1-305,1 1 0,-5 0-79,-2 4 1,-3 0-147,-1 0 0,-5 0-745,-3 0 0,-2 0 151,-2 0 0,-3 4-484,-1 0-1160,-4 0 1976,2 1 0,-5-4 0,0 4 0</inkml:trace>
  <inkml:trace contextRef="#ctx0" brushRef="#br0" timeOffset="39">4451 14614 7931,'-6'-5'-160,"-3"2"63,5-4 1,-3 3 359,3-4-322,-5 6 199,8-8 1,-6 5 24,3-3 1,3 2 11,-3 2 0,3 1 151,1-4-137,0-1 1,0-3 188,0-1-179,5 1 0,-2-1-26,4 1 0,0-1-19,0 1 1,3 1 225,-2 2-315,2-2 1,2 5 32,-1-3 0,2 0-10,2 4 0,-2 0 24,2 4 0,3 0-38,1 0 0,-2 0-172,3 0 0,-5 5 122,4 3 0,-5 2-161,1 1 0,-4 1 46,-3-1 0,1 0-41,-5 1 1,3 3 34,-3 0 0,0 1 51,-4-5 1,0 4 15,0 0 0,-5 1 2,-3-5 0,2 1 59,-2-1 0,1 0-64,-5 1 283,1-1-145,-1 1 1,2-5 104,3 1 0,0-6-45,3 2 33,3-3-188,-4-1 1,5 2-8,0 2 1,5-3-15,3 3 1,2-2 70,1 2 0,2-2-165,2 6 1,-1-4 110,5 4 0,-3-5-94,3 5 1,-5 0 31,1 3 0,1-2-111,-1 2 0,-3-2 73,-4 6 0,-2-2-150,1-1 1,-1 0 64,-6 3 1,0-2 83,0 2 0,-6 2 77,-1-2 1,-5 0-92,-3-3 0,1-1 190,-5 1 1,0-1 48,-4 0 0,0 0 59,1-4 1,0 2-68,3-5 0,1 1 135,3-1 0,2-3-361,-2 3 140,2-3-563,2-1 194,5 0 331,1-5 0,10-6 0,1-7 0</inkml:trace>
  <inkml:trace contextRef="#ctx0" brushRef="#br0" timeOffset="40">5353 14465 8029,'0'-11'575,"-3"3"186,-1 1 0,0 3-481,4-4 0,-1 6-393,-3-2 1,1-1 185,-4 1 1,-1 0 170,-3 4 0,-4-3-345,-1-1 1,-4 0 130,1 4 0,-1 5-136,1 3 0,-3 2 17,3 1 0,-1 1-42,1-1 1,-2 0 215,6 1 1,0 3-58,4 0 0,-1 1-46,1-5 1,3 0 90,0 1-447,6-1 139,-3 1 118,10-1 1,1-3 134,6-1 0,-1-4-6,1 1 0,3-3-29,0-1 1,4-1 85,-4-3 0,4 1 156,-3-4 0,3 0-59,-4 0 1,0-2-23,-4 5 236,1-5 193,-1 8-400,-4-4 1,-2 6-53,-5 3 0,0 4 35,0 7 1,0 3-8,0 4 0,-4 1-158,0 0 1,-1 1 114,1 3 1,3-3-189,-3 3 1,3 0 116,1 0 1,0 4-185,0-5 0,0 0-43,0-7 0,0 1-72,0-5 0,0 0-16,0-3-161,0-1-210,0 1 122,0-6-1111,0-1 1059,0-5 0,5-5 581,3-3 0,2-7 0,1-3 0</inkml:trace>
  <inkml:trace contextRef="#ctx0" brushRef="#br0" timeOffset="41">5525 14785 7882,'6'-6'806,"4"-4"1,-7 8 322,4-1-633,1 1 0,3 2-32,1 0 1,-1 0 77,1 0 0,-1 0-218,1 0 0,-1 0-61,0 0 1,5 0-93,-1 0 0,0 0 43,-3 0 1,-1 0-339,0 0 199,1 0 0,-1 0-398,1 0 0,-5 0-1139,1 0 30,-6 0 0,5-1 1432,-3-3 0,-3 3 0,4-4 0</inkml:trace>
  <inkml:trace contextRef="#ctx0" brushRef="#br0" timeOffset="42">6164 14477 7883,'-5'-12'579,"4"5"-427,-3-1 0,2 6 464,-2-2 238,3 3-378,-4 1-52,5 0-250,5 5 1,1 1 40,5 5 0,2 7 98,2 5 0,2 0-85,2 4 1,2 2-211,-2 1 0,3 2 29,1-2 1,-4 3-174,0-2 1,0-2 45,4 1 1,-5-4-147,-3 0 0,1-1 132,-1-3 1,5 0-34,-5-3 0,-1-2 173,-7-6-91,3 0 1,-4-3-398,1 0-187,-2-6-469,-5 3 121,0-5 287,0-5 0,-5-1 104,-2-6 0,-4 0 586,0-4 0,-6-1 0,0-6 0</inkml:trace>
  <inkml:trace contextRef="#ctx0" brushRef="#br0" timeOffset="43">6496 14488 7883,'0'-6'1004,"0"-4"-480,0 3 134,0 1 608,0 1-1098,0 5 0,0 6 47,0 6 0,-6 9 42,-1 10 0,-3 2-42,-2 1 0,-3 5-186,0 3 1,-5-1-5,1 1 0,1-5-174,-1 1 0,5-8-45,-1-3 0,2-8-244,1-4 1,5-2-89,-1-2 0,4-3-45,-3-1-108,4-4 1,-3 2 221,2-5 1,-1-3 456,-3-4 0,-7-6 0,2-10 0</inkml:trace>
  <inkml:trace contextRef="#ctx0" brushRef="#br0" timeOffset="44">6027 14374 7883,'-4'-11'1667,"1"-1"-1760,-1 1 239,4-1 0,0 5 274,0-1 0,1 6-151,3-2 0,2 3-90,6 1 1,0-2 62,4-2 1,1 3-57,6-3 0,5 3-119,3 1 0,3-1 78,4-3 1,-3 3-63,4-3 0,-1 1 26,-4 0 1,1 1-162,-8-1 0,0 1 69,-4 2 1,-6-4-139,-1 1 0,-4-1-766,0 4 0,-5 0 397,1 0 1,-4 0-2120,3 0 2609,-4 0 0,-3-5 0,-6-2 0</inkml:trace>
  <inkml:trace contextRef="#ctx0" brushRef="#br0" timeOffset="45">6838 14214 7883,'0'-11'3511,"0"4"-3124,0-3 1,1 9 222,3-3-207,-2 3 1,8 6-141,-3 3 1,3 6-23,2 1 1,-1 9-48,1-1 1,3 7 20,0 1 0,0 5-61,-3 3 0,-1 4-84,1-1 0,-1 3-403,1 5 1,-2 0 193,-3 4 1,2-3-222,-5-6 1,0 1-143,-4 0 0,-2-7 173,-1-5 1,-4-1-194,-4-6 1,-2-1 218,-2-3 0,1-1-425,-5-3 0,0-1 27,-4-3 701,-5-2 0,-4 4 0,-4-4 0,1 1 0,2 0 0,3 1 0</inkml:trace>
  <inkml:trace contextRef="#ctx0" brushRef="#br0" timeOffset="46">4485 14237 7982,'0'-11'-971,"0"4"902,0-3 1048,0 9-310,-5-9 158,4 8-337,-4-3 15,5 5-301,-5 0 1,2 0 45,-4 0 0,3 2-25,-4 1 1,1 1 39,-5 8 1,-3-3 14,0 6 0,-4 3-39,4 1 0,-6 7-9,2 5 1,-2 3-12,-2 4 0,4-1 26,0 5 1,5 3-300,-1 5 0,3-4 291,5-5 0,-2 1-258,5 4 1,0-2-56,4-2 0,0-2-45,0-6 0,5 3 109,3-3 1,6 3-115,1-7 0,5-2-7,-1-1 0,-1-4 108,1-4 1,-4 1-127,4-5 1,-3 4 223,3-4 1,-4-1-308,4-6 1,-5 2-202,1-2 0,-2-2-256,-2 2 1,4-4 117,1 3 571,-1-4 0,1 7 0,2-4 0</inkml:trace>
  <inkml:trace contextRef="#ctx0" brushRef="#br0" timeOffset="47">7432 14374 7998,'-6'-5'-147,"-4"4"0,7-8-515,-5 5 639,6-5 308,-8 3 1,7-4-64,-4 2 1,4-2 508,-1 2-422,3-2 1,1-1-145,0-1 0,0 5 436,0-1-352,0 0 1,1-2-45,3 3 1,-1-2-47,4 5 0,1-4 4,3 5 0,2-5-130,2 4 0,-1-1 89,5 1 0,-4 3-40,4-3 1,-5 3 49,2 1 0,-4 1-271,0 3 118,-1 2 0,-5 10-140,-2-1 1,-2 4-7,-2-4 0,-2 5-7,-2-1 1,-2 3 0,-5 1 1,-2-2 95,-2-2 0,2 2 10,-2-6 1,3 4-45,5-4 76,-3 0 25,8-3 19,-3-1 0,5-3-12,0 0 1,2-6 11,1 2 0,4-3 5,4-1 1,1 0 7,-1 0 1,2 0-322,2 0 1,-2 0 94,2 0 0,1-4-607,0 1 0,3-1 318,-4 4 1,1-2-380,0-1 872,-4 1 0,10-8 0,-4 4 0</inkml:trace>
  <inkml:trace contextRef="#ctx0" brushRef="#br0" timeOffset="48">7957 14580 8061,'7'-5'1457,"-2"3"-821,-5-3 296,0 5-601,0 5 1,0-1 100,0 8 1,0-4-301,0 8 1,0 1 61,0 2 0,0 3-212,0 1 0,0 0 99,0 0 1,0-1-252,0 1 0,4 0-10,-1 0 0,1-5-147,-4-3 0,2-2-111,1-2-244,-1 0-1473,3-4 891,-5-2 590,0-5 1,-5 0 673,-3 0 0,-2-10 0,-2-3 0</inkml:trace>
  <inkml:trace contextRef="#ctx0" brushRef="#br0" timeOffset="49">7763 14785 8059,'-6'-1'426,"2"-3"155,3 3 1,2-4-92,3 5 0,2-4 124,6 0 1,0 0-81,4 4 1,-2 0-164,5 0 1,1 0-239,7 0 0,-6 0-196,6 0 1,-6 0-371,6 0 1,-3 0-255,-1 0 1,1 0 686,3 0 0,-3 5 0,4 2 0</inkml:trace>
  <inkml:trace contextRef="#ctx0" brushRef="#br0" timeOffset="50">8666 14226 7944,'-6'-18'178,"5"1"1,-5 10 289,2-1-221,3 1 0,-6-4 31,4 4 0,1 0 421,-1 4-333,1 1 0,1-3 191,-3 5-254,3-5-68,-4 4 0,5 2-222,0 11 0,-1 2 80,-3 8 0,1 4 124,-4 8 1,3 5-89,-4 3 1,1 4-115,-5 3 0,5-2 24,-1 3 1,5-3 48,0-1 1,-2-1-205,1 1 0,0-6 87,4-1 0,4-4-158,0-1 1,4-1 14,0-2 0,2-5 101,2-7 1,-1 2 113,0-6 0,1 4 61,-1-4-158,1 0 1,-1-3 51,1-1 0,-1-4-492,0-4 1,-3 0-83,0 1-1426,-1-3 1193,5 4 0,-1-6 809,0-3 0,1-7 0,-1-7 0</inkml:trace>
  <inkml:trace contextRef="#ctx0" brushRef="#br0" timeOffset="51">8837 14454 7944,'-7'-8'194,"4"1"0,1 3-58,2-4 1,0 5-50,0-5 663,0 0 1,5-3-243,3 0 0,2-1-203,2 1 1,4-1-91,3 1 1,3-1-1,1 1 0,1 0-110,2-1 1,0 2 67,4 2 1,-4 3-184,0 5 1,-5 0 89,-2 0 1,-5 2-191,1 1 0,-4 4-25,-3 4 0,1 1-108,-5-1 0,-1 4 141,-3 0 1,-1 6-41,-3-2 0,-2-1-73,-6 1 1,-4 0 0,-3 3 0,-3-3 100,0 1 0,0-7 1,3 3 0,1-4 216,3 0 1,2-5 46,-2 1 0,6-5 357,2 0-281,4 4 93,-2-6 23,5 9-171,0-9 1,5 8-116,3-5 1,3 4 46,4-4 1,3 3-82,5-3 1,-4 5 88,0-2 0,0 4 7,4 0 0,-5 4-90,-3 0 1,-3 2 9,0-2 0,-6-1-139,-2 5 1,-3 0 105,-1 4 1,-1 0-299,-3 0 1,-6 0 81,-5-1 1,-7-3-3,-1 1 0,1-3-8,-5 2 0,-1-2 78,1-6 0,2-1-274,6-2 61,-3-3 1,10-5-1042,-4 0 961,9 0 0,2-6-143,5-6 1,1 0-135,3-7 713,-3 0 0,14-9 0,-2-2 0</inkml:trace>
  <inkml:trace contextRef="#ctx0" brushRef="#br0" timeOffset="52">9339 14534 7944,'7'-6'1017,"-2"-1"-546,-5 3 1,-1 3 242,-3-3-1,1 8-200,-4 4 0,0 6 4,0 1 0,-2 5-230,5-1 1,0 3-53,4 1 0,0 1-193,0 3 1,1-2-94,3 5 0,3-4-233,4 0 1,0-1 60,1-3 1,3-4-239,0-3 1,6-3 176,-2-5 1,-2 2 77,2-5 1,0-1 353,4-7 1,0 1-65,0-4 0,4-5 65,-1-3 0,-3-5 74,-4 1 0,-5-3 124,1-1 0,-3-3-60,-5-1 0,2-5-60,-5 2 0,-1 1-248,-7-2 1,-4 2 102,-7-2 1,-3 4-308,-5 4 0,-5 0 121,-2 0 0,2 9-301,1 3 0,-1 7 100,2 0 0,4 3-72,7 1 0,0 5-164,3 2 1,3 4-357,9 0 1,0 0 1,0 1 1,2-1 85,2 1 809,-3-1 0,9 1 0,-4-1 0</inkml:trace>
  <inkml:trace contextRef="#ctx0" brushRef="#br0" timeOffset="53">9899 14637 8687,'8'-7'1427,"-1"4"1,0 0-1062,0-1 0,3 3 315,-2-3 1,0 3-234,3 1 1,-2-4 46,6 0 0,2 1-156,-2 3 0,1 0-146,0 0 1,-3-2-110,7-2 0,-7 3-225,3-3 0,-4 3-600,0 1-1077,-1 0-364,-4 0 885,-2 0 1297,-5 0 0,-10-5 0,-3-1 0</inkml:trace>
  <inkml:trace contextRef="#ctx0" brushRef="#br0" timeOffset="54">10287 14363 7905,'-6'-12'1655,"1"1"-1054,5-1-166,0 1 403,0 5-497,5 1 1,1 5-128,6 0 1,-1 5 59,1 2 0,3 7 86,0 1 1,4 7-186,-4 1 0,6 1 56,-2 6 0,-2-3-193,2 4 0,-3-5 63,3 5 1,-2-6-307,2 2 1,2 1 58,-6-2 1,0 0-61,-3-7 1,-1 1-131,0-5 0,1 0-355,-1-3 1,-3-5-560,0 1 263,-6-5 0,4 2-944,-2-5 1931,-2 0 0,3 0 0,-5 0 0</inkml:trace>
  <inkml:trace contextRef="#ctx0" brushRef="#br0" timeOffset="55">10664 14363 7886,'-6'-12'152,"-4"-4"0,8 3 278,-1-2 0,1 2 488,2 2-187,0 4-267,0 2 0,-3 7-100,-1 1 1,-6 10-110,-2 10 0,-1 2-109,-6 10 1,0-2-104,-3 8 1,-1 1-135,0 4 0,-1-4-151,-3 0 1,3-5-115,-3 1 0,7-4 193,1-4 1,5-3-652,-1-8 0,2 0-167,2-8-557,4 3 996,2-12 1,5 1 541,0-6 0,0-4 0,0-4 0,-5-6 0,-1 0 0</inkml:trace>
  <inkml:trace contextRef="#ctx0" brushRef="#br0" timeOffset="56">10207 14203 7918,'-11'-18'270,"3"2"-225,1 4 0,4 1 565,-1-1-212,3 6 0,2-3 165,3 5 1,3-3-217,4 3 1,7-4-81,5 4 1,4-3 14,8 3 1,-1 0-51,0 4 0,2-1-155,2-3 1,-6 3 107,2-3 1,-8 3-79,1 1 0,-3 0-161,-1 0 0,-5-2-368,-3-1 1,-2 1-898,-2-1 0,-3 1 631,-1 2 0,-4-1 688,1-3 0,-3-2 0,-1-6 0</inkml:trace>
  <inkml:trace contextRef="#ctx0" brushRef="#br0" timeOffset="57">10858 14077 8007,'4'-7'0,"0"-1"0,1 2 1766,-1-2-641,2 3 198,6 5-807,-6 0 1,3 1 64,-5 3 0,3 4-223,-3 7 1,5 3 14,-1 4 0,2 6-51,1 3 0,1 1-81,-1-2 1,0 7-113,1-3 1,-1 4 8,1 0 1,-2-2-156,-3 2 0,2 2-41,-5 2 1,1-1-288,-1 1 0,-3-2 116,3 2 1,-3 1-61,-1-5 0,-1-5-360,-3-6 1,2 0 242,-6-4 1,0 1 39,-3-9 1,0-1-12,-1-7 1,1 2-628,-1-5-23,1 5-128,0-8 703,-1 4 1,5-6-70,-1-3 0,5-2 89,0-5 1,1-2 431,2-2 0,-5-8 0,-1-6 0</inkml:trace>
  <inkml:trace contextRef="#ctx0" brushRef="#br0" timeOffset="58">11190 14077 7852,'0'-11'859,"-6"-6"0,5 5-333,-3-4 1,4 5-372,4 3 0,-1-1 57,4 6 0,-3-5 227,4 4 0,-1-1 248,5 1-507,-1 3 0,1-4 85,-1 5-225,6 0 1,-1 4-18,3 0 1,-6 4-248,-6 0 0,-3 2-179,4 2 0,-6 0 188,2 4 1,-3-3-92,-1 7 0,-5-5 87,-2 4 0,-3-4-9,-2 4 0,5-4 78,-1 4 0,2-5 2,-2 2 1,-1-4 200,5 0 1,0-1-26,4 0 0,0-3 126,0 0 0,0-5-48,0 5 1,6-5 117,1 0 0,3-1-42,2-2 1,-1 0-7,1 0 1,3 0-114,0 0 0,4 0-197,-4 0 1,4 0-609,-3 0 1,0 0 360,-1 0 0,-2 0-827,2 0 0,-2 0 1208,-2 0 0,1 0 0,-1 0 0</inkml:trace>
  <inkml:trace contextRef="#ctx0" brushRef="#br0" timeOffset="59">11772 14397 10850,'6'11'277,"-1"1"0,-5 4 233,0 3-351,0-2 0,0 9 0,0 1 1,-3 4-93,-1-1 0,-1 6 74,1-6 71,3 6-53,-4-12 0,5 7-395,0-4 0,0-2 58,0-6 1,0-2-550,0-6 5,5-4-381,-4 3 203,4-9 0,-5-1 358,0-8 0,0 2 90,0-1 0,-1-2 452,-3-7 0,-2 4 0,-6-5 0</inkml:trace>
  <inkml:trace contextRef="#ctx0" brushRef="#br0" timeOffset="60">11624 14637 7855,'-7'0'2114,"2"0"-1292,15 0 1,3-4-22,10 0 1,1-1-185,3 1 1,2 3 4,5-3 1,-4-1-616,1 1 0,-6-1 81,2 1 1,-7 3-1720,-1-3 0,-5-1 441,1 1 1190,-2-4 0,-1-4 0,-1-6 0</inkml:trace>
  <inkml:trace contextRef="#ctx0" brushRef="#br0" timeOffset="61">12297 14020 7881,'0'-11'189,"0"3"79,0 0 1,4 5 6,0-5 0,1 5 247,-1 0 354,-3 1-169,4 2-416,0 0 0,-3 7-63,1 4 0,-1 3 192,-2 9 0,0-2-93,0 10 1,-5 3-102,-3 4 0,-2 9-34,-2-1 0,-3 6-317,0-3 1,-4 5 86,4-5 0,3 1 88,5-5 1,4 0-423,-1-3 1,4 1 223,4-5 0,4 0-15,7-4 1,-1-1 107,5-2 0,-1-3-4,1-6 0,2-4 135,-2-3 1,-1-2 163,1-1 0,-5-2-623,1-3 0,-2 2 216,-2-5 1,1 0-1683,-1-4 1066,1 0 0,-1 0-50,1 0 0,-6-1 833,-2-3 0,2-3 0,0-4 0</inkml:trace>
  <inkml:trace contextRef="#ctx0" brushRef="#br0" timeOffset="62">12514 14374 7881,'5'-29'420,"-3"1"0,3 5-86,-5 0 1,4 6-273,-1 1 0,5 4 647,-4 0 403,0 6-323,1-4-263,-4 8-387,4-3 0,-5 10 76,0 3 0,0 3-145,0 5 1,0 1 16,0 6 0,-1 1-138,-3 3 0,3-3-4,-3 3 0,-1 1-189,1-2 0,-1 5 100,1-5 0,3 1-123,-3-4 1,3-4-181,1 0 0,1-5 185,3 1 0,-2-3-82,6-5 0,-4 0 1,3-4 1,-3-1-11,4 1 0,-4-1-402,3-2-100,1 0 561,3-5 0,-3 0-283,0-3 577,-6-2 0,3 4 0,-5-6 0,0 6 0,0-4 0,0 3 0,0 0 216,0-1 27,0 5 0,1-3 485,3 2 478,-3 3-689,5-4 0,-5 10-143,3 3 0,-3 2 104,3 1 0,1 2-106,-1 2 1,3 3-207,-3 5 1,1-4-120,-1 0 0,-3-1-183,3 1 1,-1 2-157,0-2 1,-1-2-429,1-2 0,-1-2-1385,-2-2 946,0 1 369,0-1 790,5-5 0,-4-1 0,4-5 0</inkml:trace>
  <inkml:trace contextRef="#ctx0" brushRef="#br0" timeOffset="63">12777 14283 7881,'-5'-12'0,"2"1"367,-4-1 1,4 5-181,-1-1 1,3 4 519,1-3 1,0 3-221,0-4 0,5 6-90,3-2 1,2-1-207,1 1 0,2-3-74,2 3 0,-1 0-13,5 4 1,0 0-160,4 0 1,0 0-184,0 0 1,-1 1 185,-3 3 1,-3-1-348,-5 4 1,-4 2 151,-3 6 0,-3-2-28,-1 2 0,-5 2 140,-3-2 1,-3 4 58,-4-4 1,-3 2 9,-5-2 0,4-2 138,0 2 1,5-2 85,-1-2 1,2-3-51,2-1 1,0-3 369,4 4-129,-3-6-100,8 8 0,-3-7-124,5 4 0,2-4-57,1 1 0,0 1 37,5-1 0,3 3 4,4-3 0,2 5-51,-2-1 0,-1 0 22,5 0 1,-5 2-127,1-2 0,-1 2 118,1 1 1,-6 5-129,3-1 0,-7 0-4,2-3 1,-4 0-99,1 3 1,1-2 121,-2 2 0,1 2-112,-4-2 1,-5 0 122,-2-3 0,-5 3-21,-3 0 1,1 0 38,-5-3 1,1-1-38,-1 1 0,3-2-387,4-3 85,1-1 0,-1-3-872,1 1 316,5 0 357,-5-9 0,10-3 545,-3-7 0,8-3 0,3-5 0</inkml:trace>
  <inkml:trace contextRef="#ctx0" brushRef="#br0" timeOffset="64">13143 14465 8634,'0'-6'2676,"5"1"-2247,2 5 1,3-4 71,2 0 0,3 1-113,0 3 0,4-2-202,-4-1 0,6 1 32,-2-2 0,-3 3-318,0 1 1,0-4-339,-1 1 0,2-1-555,-2 4 0,-2-4-1003,2 0 1996,-7 0 0,2-1 0,-4-1 0</inkml:trace>
  <inkml:trace contextRef="#ctx0" brushRef="#br0" timeOffset="65">13576 14283 7901,'-3'-12'0,"-1"1"1135,0-1-236,4 6-37,0-4-291,0 9-176,5-4 1,-2 5-59,4 0 0,1 5-61,3 2 0,1 10-60,-1 6 1,1 1-70,-1 6 0,0 1 54,1 3 0,-1 0-14,1 0 0,0 1-97,4-1 0,-4-4-220,4 1 1,-4-6-499,0 2 1,-1-3 344,0-1 0,1-4-504,-1 0 1,1-6 318,-1-2 1,-3-3-1530,-1-5 1269,-4-1 0,6 2 728,-5-8 0,-1-3 0,-3-4 0</inkml:trace>
  <inkml:trace contextRef="#ctx0" brushRef="#br0" timeOffset="66">13896 14260 7845,'0'-12'0,"-4"1"993,1 0 1,-1 3 194,4 0-300,0 6-490,0-3 0,0 6 13,0 3 1,-5 9-179,-3 9 0,-3 6-5,-4 7 1,-3 3-157,-5 0 0,-5 5-996,-2-1 1190,2-3-776,0 0 381,10-4 0,-2-5-261,4 1 1,1-10-568,4 2 0,1-8-854,2 0 596,3-7-159,0 2 1353,4-9 21,-5-6 0,12-7 0,0-11 0</inkml:trace>
  <inkml:trace contextRef="#ctx0" brushRef="#br0" timeOffset="67">13599 14089 7879,'-15'-6'0,"0"-1"0,0-3 0,8-2 2,2 6 0,5 0-1,0 2 1,2 3 1,1-3 0,5 1 1,7-1 3411,-2 3-2354,8-4 0,-3 5-566,5 0 1,4-4-349,-1 0 1,5-1-233,-5 2 1,1 1-1552,-4-2 1075,0-2 0,-2 4-306,-2-6 0,2 5 867,-6 0 0,0-4 0,-3 1 0</inkml:trace>
  <inkml:trace contextRef="#ctx0" brushRef="#br0" timeOffset="68">14090 13940 7981,'-11'-5'2804,"5"-1"-1919,1-1-16,5 2-431,0 5 1,5 0-147,2 0 0,0 7 115,0 4 0,1 6-49,3 5 1,5 5-74,-1 0 1,1 8-24,-1-1 1,-2 3 14,2-2 0,-2 0-310,-2 3 1,0-1 94,-4 5 0,2-2-7,-5 2 1,1 1-13,-1-5 1,-3 2-470,3-2 0,-4-3 88,-4 3 0,2-2-81,-6-2 1,0-1 46,-3-2 0,-2-2-78,-2-2 0,2-7-71,-2 3 0,1-8-193,-1 0 1,2-6-287,-2-1 0,2-6-178,2 2 40,-1-3 1138,1-6 0,0-1 0,-1-6 0</inkml:trace>
  <inkml:trace contextRef="#ctx0" brushRef="#br0" timeOffset="69">14365 13997 7851,'6'-11'17,"-1"-6"0,-4 8 953,3-2 0,2 3-375,6 1 1,-1-2-247,1 5 0,-3-1-91,2 1 1,-2 3 98,6-3 1,-2 3-309,-2 1 1,-3 1 101,-1 3 1,1 2-240,3 6 0,-4 0 86,-3 4 1,-3 0-99,-1 3 0,0 3 8,0-3 1,-4-2-3,0 3 1,-3-3 61,3 2 0,-4 2 26,4-6 0,1 0 372,3-3 0,1-2-117,3-3 1,2 3 242,5-2 0,1-2-151,-1 2 0,4-5-152,1 0 1,5-1 63,2-2 0,0 0-1245,4 0 0,1 3-1530,-2 1 2522,-4 0 0,-6-4 0,-4 0 0</inkml:trace>
  <inkml:trace contextRef="#ctx0" brushRef="#br0" timeOffset="70">4268 15505 8026,'2'-10'1228,"2"2"0,2-1-669,5 5 1,2-1-185,2 1 1,3 3 4,5-3 0,0 2-91,0-2 0,1 3-61,2-3 1,0 3-16,4 1 1,4 0-1,4 0 1,6 1-42,-3 3 1,4-3 14,1 3 0,-3 1-242,2-1 1,-1 3-62,5-3 1,-2 4-60,-1-4 1,2 1 17,-2-2 0,7 0 13,-4 5 0,2-6 52,2 2 0,6-3 54,6-1 0,-32 0 0,0 0-174,31 0 1,-30 0 0,-1 0 186,32 0 0,-1 0-13,0 0 0,-3 1 29,-28 1 0,-1 0 1,29 0 17,-29-1 1,1 1 0,31 0 27,-30-2 0,1 0 0,0 0 0,1 0 67,-2 0 0,0 0 0,2 0 1,0 0-27,28 0 0,-30 0 0,1 0-32,1 0 1,0 0 0,-2 0-1,-1 0 3,4 0 1,-1 0 0,-3 0 0,1 0 15,2 0 0,0 0 0,0-2 0,-1 0-109,1 0 0,1 0 0,-1-1 0,1 1 50,1 0 1,0 0-1,2 1 1,-1 1-49,-1-2 0,0 0 1,-2-1-1,1 1 4,1 0 0,0 0 1,-2 0-1,0-1-181,4 1 0,0 0 0,-2 2 0,0-1 213,-2-1 0,0 0 0,-1 1 0,0 1-9,1 0 1,1 0 0,-2 0 0,1 0 31,0 0 0,0 0 0,-1 0 1,0-1 62,1-1 1,0 0-1,0 1 1,-1 1-30,1-2 1,1 0-1,0 1 1,0 0-37,3 1 1,0 0 0,3 0 0,-1 0-47,2 1 1,0-2 0,0 0-1,1-1 14,-2 0 0,1 0 0,3-2 0,0 0-337,-1 2 0,0 0 1,1-1-1,-1-1 325,0 2 1,0 0 0,-1-2 0,0 0-16,-1 2 1,-1 1 0,3-2-1,-1 2 138,-2 1 1,1 0 0,3 0-1,1 0-76,2 0 1,-1 0 0,-1-1-1,-1 1 108,3-2 0,-1 0 0,0 1 1,0 0-36,6 0 1,1-1-1,-3 1 1,0 0 18,2 1 0,1 0 0,-3 0 0,0 0-63,2 1 0,1-2 1,-1 0-1,0-1-318,2 0 0,0 0 0,-1 0 0,0 0 302,1 2 0,0 0 0,-1 0 0,1-1-129,4-1 1,0 0-1,-3 1 1,1-1 51,0-1 1,0-1-1,-2 2 1,0 1-77,-2-1 1,0 0-1,-1 1 1,-1 0-87,-3-1 0,-1 0 0,-1 1 0,-1 1 158,-3-2 1,-1 0 0,0 1 0,0 1 46,-3 0 0,-1 0 0,0-2 0,-1 0 17,0 0 0,0 0 0,-2 0 0,0-1 89,2 1 1,0 0 0,-2 2 0,-1-1-52,1-1 1,1 0 0,-2 0 0,1-1-13,0 1 1,0 0 0,1-2-1,1 1-31,2 0 0,0 2 0,2-1 0,0 0 4,-1 2 0,1 0 0,1 0 0,-1 0-36,0 0 0,0 0 1,-1 0-1,-1 0 76,2 0 1,0 0 0,-1 0 0,-1 0 28,0 0 1,0 0-1,-2 2 1,0 1-59,1 1 0,-1 0 1,-3-1-1,-1 0 276,1 1 1,-1 0 0,0-3-1,0 0-227,-1 1 0,-1 0 0,32-1 167,0-1 0,-4 0-105,1 0 0,-3 0-7,-1 0 0,-2 0-157,-6 0 0,0-4 597,-11 1 0,-2-2-560,-5 1 0,-4 1 424,-8-4-712,-3 4 1,-12-6 371,-8 5 1,-10-1-732,-16 2 0,-7 1 639,-13-2 0,-2-2 0,-5 0 0</inkml:trace>
  <inkml:trace contextRef="#ctx0" brushRef="#br0" timeOffset="71">8403 15996 7852,'-6'0'2054,"0"-1"-873,6-3-965,0 3 1,0-6 260,0 3-128,0 3 1,2-8-51,2 5 1,2-4 63,5 0 0,1 2-210,-1-2 0,4 4 0,1-3 0,4 4-102,-1-1 1,2 2 97,2-2 1,0 3-210,0-3 1,-1 4 64,-3 4 1,0-2-178,-8 6 0,3-4 68,-6 3 1,-3 1-15,-1 3 1,-3 1 49,-1-1 0,-4 0 0,0 1 0,-5-1 39,2 1 1,-3-5-1,-2 1 1,1 0 255,-1 3-241,1 0 197,-1 1 1,2-5 176,3 1-30,-3-5-81,8 2 21,-3 0-303,5-4 1,1 9 85,3-2 0,3 1-17,4-2 0,5 5 33,4-1 0,1 1-83,2 3 1,1-1-6,3 1 0,-7-1 4,3 5 1,-4-4-16,0 4 0,-3-4-1,-4 4 1,-6-3-268,-2 3 0,-3-4 124,-1 4 0,-6-5 263,-6 1 1,-5-2-130,-10-2 0,2 1 313,-6-1 1,-4 1-89,-7-1 1,2-5-315,2-2 0,0-3-150,4-1 0,2 0-288,10 0 0,4-5 567,3-2 0,2-14 0,1-3 0</inkml:trace>
  <inkml:trace contextRef="#ctx0" brushRef="#br0" timeOffset="72">3252 17481 7903,'-6'0'297,"1"0"-155,5-6 1,0 4 88,0-6 0,-2 5 144,-1-5 0,1 4-131,-2-4 1,3 1 217,1-5-302,0 1 0,0 0 70,0-1 1,0 1-141,0-1 0,1 1 61,3 0 1,3 0 15,4 4 0,2-6-65,2 5 1,-1-4-90,5 4 1,-4-2 56,4-1 0,0 0-117,4 4 0,-4-2-46,0 5 1,-4-4 117,4 5 0,-5-1-143,2 4 0,-5 1 32,-3 3 1,2 4-68,-3 7 0,-2-1 110,-1 5 1,-2 0-12,-2 4 0,3-4 27,1 0 1,0-1 7,-4 1 0,1 1-39,3-5 0,1 4 27,3-4 1,2-3-33,-2-5 0,2-4 105,1 1 1,1-3 0,-1-1 0,2 0 12,2 0 0,-2-5 128,2-3 1,-1-2-17,1-1 1,-2-1-86,2 1 0,-2-4 3,-2-1 1,-5 1 7,-2 4 1,1-4-431,-1-1 1,0 1-2,-4 4-728,0-1 1,-1 2 206,-3 2 1,-1 5 858,-3 6 0,-7 4 0,2 4 0</inkml:trace>
  <inkml:trace contextRef="#ctx0" brushRef="#br0" timeOffset="73">3321 17812 7814,'-12'-5'0,"1"2"202,-1-4 1,5-2 369,-1-7 0,6 4-162,-2-3 0,-1 1 25,1-2 0,0 2 372,4-5-588,0 5 0,0-2 47,0 4 1,1 6 121,3 2-324,-3 3 0,10 1 68,-4 0 0,3 0-103,2 0 0,3 1-51,0 3 0,5-1-142,0 4 1,0 0-20,-1 0 0,1 3 60,-5-2 0,2 2-26,-2 2 1,-2-1 60,2 0 1,-4-3-195,-3 0 1,2-1 33,-2 5 1,-2-5-58,2 1 0,-4-4-21,3 3 97,-4-4 422,7 2-165,-4-5 1,6 0 176,-1 0 0,-3 0-70,-1 0 1,1-1 27,3-3 1,1 1 1,-1-4 1,1 0 72,-1 0 0,-3-3-189,-1 2 0,-4 2-280,1-2-1086,2 0 728,-5-3 589,4 5 0,-10 1 0,-1 5 0</inkml:trace>
  <inkml:trace contextRef="#ctx0" brushRef="#br0" timeOffset="74">4394 17401 7916,'-6'-8'167,"2"0"0,3 1 347,1-5 0,0 5-122,0-1 1,0 1-140,0-5 0,4 4 84,-1 1 1,6-1-106,-1-3 0,3 3-5,4 1 1,-2 3-63,2-4 0,-1 6-1,2-2 1,-4-1-22,3 1 0,2 0-101,-2 4 1,0 5-214,-3 3 1,-2 3 99,-2 4 0,1 3-35,-6 5 0,1 5-44,-4 2 1,-2 3-106,-6 2 1,0-1 52,-7 0 1,-3 2-82,-1 2 1,-1-3 56,1 3 1,-3-3-51,3-5 0,-1-2 346,1-5 1,3-5-61,4-3 0,2-2 274,2-2 0,-1-3-89,6-1 0,-1-3 260,4 4-17,0-6-135,0 3 0,1-5-56,3 0 0,2 0-70,6 0 0,0 0-147,4 0 1,1 0 94,6 0 1,0 0-188,0 0 0,0 0-173,0 0 0,-4-4-175,0 1 0,-2-1 73,2 4 0,-2 0-114,-6 0 1,5 0-502,-1 0 1,0 0 951,-4 0 0,1 0 0,-1 0 0</inkml:trace>
  <inkml:trace contextRef="#ctx0" brushRef="#br0" timeOffset="75">5091 17435 7859,'0'-18'262,"0"2"0,0-1-105,0-2 0,0 1 309,0-1 1,-1 4-132,-3-4 0,-1 4 133,-3-4 1,-2 5-240,2-1 0,-6 2-296,-1 1 0,0 6 87,3 2 1,-4 3-205,-3 1 0,1 1-56,-1 3 0,0 2 137,-4 6 1,5 4 15,3 3 0,0 3 18,4 1 0,-2 1 25,9 3 0,0-3-57,4 2 0,2-2 0,1-1 1,4-5 35,4-3 1,4-2 3,1-2 0,4 0 41,-1-4 1,1-2-29,-1-5 0,3 0 47,-3 0 1,-3-5-14,0-2 0,-1 0 179,-4 0 1,3-1 23,-6-3 1,-2 3 388,2 0 125,-6 1-213,8 0 125,-8-3-390,3 9 1,-5-3-100,0 8 1,0 4 93,0 7 0,-4 3 8,0 4 1,-1 5-41,1 0 1,3 3 12,-3-3 0,2 5-88,-2-2 0,3-2-117,-3-1 0,-1 0-324,1 0 0,0-2 209,4-5 1,0 0-323,0-5 1,0 0 6,0-3 1,0-5-777,0 1 320,0-6-344,0 4 931,0-6 1,-5-6-1,-1 0 1</inkml:trace>
  <inkml:trace contextRef="#ctx0" brushRef="#br0" timeOffset="76">5319 17960 7862,'0'7'3974,"0"-2"-1255,0-5-4382,0 5 1200,0-4 463,0 4 0,-5-5 0,-1 0 0</inkml:trace>
  <inkml:trace contextRef="#ctx0" brushRef="#br0" timeOffset="77">5730 17264 7834,'-5'-7'0,"3"-2"565,-6 6-20,6-6-32,-3 7 270,-1-3-139,5 5-192,-4 0-240,5 0 1,-4 2-89,0 1 1,1 4 112,3 4 1,-4 1-134,0-1 0,-1 4 26,1 0 1,2 4-128,-6-3 0,4 0 8,-3-1 0,3-1-130,-4 5 0,4-5 50,-3 2 0,3 0 128,-4-1-98,6 1 1,-3-5 73,5 0 1,0-3 8,0 0-65,0-6 13,0 8 0,5-8 41,2 1 0,4 2-6,0-1 1,2 0-12,2-4 0,3 4 5,5 0 1,-1 3-51,1-3 0,0 5 88,0-1 0,0 2 1,0 1 0,-4 1-24,0-1 0,-9 4 1,1 0 1,-3 5-76,-1-5 1,-1 4-4,-6-4 0,0 4-109,0-4 0,-7 2 95,-4-2 1,-2-2 23,-6 2 1,4-6 2,-4-2 1,0 0-105,-4 0 1,4 2-35,0-5 1,0 0-87,-4-4 1,4 0-696,0 0-673,5-5 1620,-3-2 0,6-9 0,0-2 0</inkml:trace>
  <inkml:trace contextRef="#ctx0" brushRef="#br0" timeOffset="78">5708 17264 7835,'-12'0'1187,"1"-6"-776,4 0 47,2 0 1042,5 1-1005,0 0 0,5 3-7,3-1 0,3 1-139,5 2 1,1 0-191,6 0 0,4-4-76,0 1 0,4-2-217,0 1 0,-2-1-140,1-3 1,-4-1-400,0 5 0,-5-3-157,-2 3 0,-4-1 51,4 1 779,-5 3 0,2-9 0,-4 3 0</inkml:trace>
  <inkml:trace contextRef="#ctx0" brushRef="#br0" timeOffset="79">6484 17252 10475,'-7'0'724,"-1"0"0,0 5-284,-3 3 0,-6 3-165,-2 4 0,-3 5-20,-5 6 0,3 0-41,-3 4 1,3 0-5,1 5 1,0 3 90,0 0 0,6 0-91,1-4 1,5-3-73,3-1 0,0-5-59,4 2 1,0-4-259,4-4 0,4 1-59,0-4 0,8-1-223,0-4 0,3-3 96,0-1 1,2-3 85,2 4 0,6-6 188,-2 2 1,2-4 47,-2-4 0,-1-1 205,-3-2 1,-2-3-130,-1 2 1,-7-2 95,2-2 0,-7 5 73,0-1 0,-3 1 119,-1-5 0,-6 1-376,-6-1 1,-6 6 39,-8 2 1,-3-1-585,-6 1 1,0 5 297,-3 7 1,3 2-1829,1 2 2129,10-1 0,2 1 0,5-1 0</inkml:trace>
  <inkml:trace contextRef="#ctx0" brushRef="#br1" timeOffset="80">14504 6727 8441,'0'-12'0,"0"0"-187,0-3 0,0 1-231,0-5 0,0 3 706,0-3 1,0 0-90,0-4 0,-1 4 219,-3 0 1,-2 4-99,-5-4 0,-2 1 113,-2-1 1,-4 3-82,-8 4 1,0 6-94,-7 2 0,-3 3-135,-8 1 1,-5 10 49,1 5 1,-1 3-88,5 5 1,-5-1 95,1 8 1,4 0-228,7 5 1,4 0 35,3 3 1,3 3-139,6 5 1,5 1-52,6 2 1,0 1-28,8 7 1,-1-7 90,4 7 0,9-8 27,2-4 1,12 0-175,0-7 0,9 0 36,2-4 0,5-6 289,7-5 0,2-5-149,5-7 1,1-5-359,7-2 0,2-9 524,-30 0 1,-1-1 0,30-12 369,-31 6 0,-1-3 0,-1-1 0,0-2-216,0-2 0,-1-2 0,-1 1 0,-2-1-20,0 1 1,0 0-1,-2-3 1,0 0 47,18-22 1,-4-6 154,-10 3 1,-2-6 62,-10 2 0,-4 0-133,-8-4 0,-3 2-406,-3-6 0,-9-1-187,-7 1 0,7 31 0,-2 0-630,-17-23 0,-7 5 368,-4 10 1,-7 10-334,-5 13 1,-2 8 94,-1 7 0,2 12 230,1 11 0,5 6-759,7 9 1293,8 2 0,6 6 0,5 0 0,0-1 0</inkml:trace>
  <inkml:trace contextRef="#ctx0" brushRef="#br1" timeOffset="81">17988 5847 8490,'-18'-11'0,"-2"0"286,5-1 0,-4 2 7,3 2 0,0 0-292,1 4 0,-4-4 142,-8 4 0,-2 1 142,-6 3 0,0 1 35,-3 3 1,1 2-71,-5 5 0,5 7 177,-1 5 1,3 2-313,1 10 0,4-2 9,4 8 1,7 1 108,3 4 0,9 4-214,3-1 0,4 2-64,4-2 1,7-6-119,8 3 1,8-4-144,3 0 0,5-4 155,3-8 0,-2-2 88,6-5 1,7-1 31,8-3 0,0-4 263,4-7 0,-4-3-158,-4-5 0,0-5 237,-7-3 0,2-6 49,-6-1 0,-2-9 48,-2 1 0,-3-4 53,-1 1 1,-4-4-90,-4-4 1,-7-1-262,-4-3 1,-7-3 120,-4-5 1,-3-5-226,-1-2 0,-6-3 141,-6-1 0,-9 1-1211,-10 3 1,-7 2 284,-4 6 1,-8 9-3,-7 6 0,26 21 1,-2 2 34,-3 2 1,0 3 0,1 3 0,0 2 88,-2 1 1,2 3 655,-25 15 0,28-10 0,1 2 0,-23 21 0,28-17 0,-1 0 0</inkml:trace>
  <inkml:trace contextRef="#ctx0" brushRef="#br1" timeOffset="82">16891 10107 8340,'-6'-11'25,"-3"0"0,5-1-25,2 1-85,1-1 0,-3 1 292,0 0 0,-5-1 358,2 1 1,-9 4-199,-3 4 1,-4 1-132,-3 2 1,-3 0-36,-6 0 1,0 5-7,-3 3 0,-3 7-58,-5 4 1,1 4-178,-1 4 0,2 2 239,2 5 0,0 5-58,8 3 0,-2 4-169,9 4 0,6-2 53,6 5 1,7-6-216,4-1 1,5-2-93,7-6 0,6 0 175,13-3 1,3-5-237,8 0 0,3-8 117,5 1 1,-1-8 170,1 0 0,3-7 62,1-4 1,1-4 5,-2-4 0,-1-6 241,6-5 1,-7-10-99,-2 3 0,3-9 348,-6 1 0,0-3-155,-7-2 0,-8 0 97,-4-3 0,-1-7-79,-7-4 0,-5-6-167,-6 2 1,-4 1-139,-4-1 1,-7 1-252,-8-2 1,-9 5-869,-6 7 0,-11 8 738,-8 7 0,21 19 1,-1 2-546,-1 1 0,0 3 1,-4 4-1,1 4 864,1 3 0,-1 1 0,-3 3 0,0 2 0,2 4 0,0 0 0,0 2 0,0-1 0</inkml:trace>
  <inkml:trace contextRef="#ctx0" brushRef="#br1" timeOffset="84">17979 12636 8006,'-5'-11'9,"4"4"61,-10-3 1,6 8 316,-2-6-191,-3 6 1,3-5 642,-4 3-121,4 3 171,-3-4-298,9 5-246,-4 0-101,5 0 0,5 5-14,3 3 0,6 6 145,1 1 1,5 9-89,-1-1 0,3 7-56,1 1 1,-2 2 25,-2 1 1,3 0-153,-3 1 1,-1-1 82,1 0 0,-2 0-265,2 1 0,2-5-72,-6 1 0,4-7-39,-4-1 0,0-2 78,-3-6 0,2 2 58,-3-2 0,2-6-255,-9 2 214,5-2 1,-4-1-1020,2-1 408,-2-4-1145,-5 2 1170,0-5 1,-1-5-961,-3-3 1639,3 3 0,-9-10 0,4 2 0</inkml:trace>
  <inkml:trace contextRef="#ctx0" brushRef="#br1" timeOffset="85">18367 12556 7956,'0'-17'-63,"0"0"252,0 6 0,0-1 345,0 1 1,-1 4-92,-3 4 0,2-2 131,-6 1 0,4 0-172,-3 4 0,-1 0-100,-3 0 1,-2 1-79,-2 3 1,1 7 8,-5 8 1,-2 9-138,-5 7 1,-4 4-28,-4 7 1,0 4-470,0 4 0,1 0 386,2 0 0,3-4-271,5-4 1,1-5-51,-1-3 0,6-8 126,6-3 0,-1-4 1,5-4 0,2 1 91,1-5 0,1-3-460,0-5-525,1-4 546,-3 2 1,7-6 555,1-3 0,-1-8 0,3-5 0</inkml:trace>
  <inkml:trace contextRef="#ctx0" brushRef="#br1" timeOffset="86">17796 12202 7043,'-6'-5'1703,"1"4"-896,5-4 1285,0 5-1837,5 0 1,-3 0 13,6 0 0,0 0 30,3 0 0,4 0-65,0 0 1,5-4-13,-5 0 1,6 0 28,2 4 1,0-1-135,4-3 0,2 3 91,1-3 1,3 3-200,2 1 1,-5 0 30,0 0 1,-3-1-58,4-3 1,-7 3-53,-1-3 0,-2 3 130,-6 1 1,1 0-202,-5 0 1,0-2 34,1-2 0,-5 3-828,1-3-122,-5 3-483,2 1 7,-5 0 1,-4 1 1530,0 3 0,-10 3 0,1 4 0</inkml:trace>
  <inkml:trace contextRef="#ctx0" brushRef="#br1" timeOffset="87">18778 12853 7930,'-11'-6'237,"5"-4"0,-3 3-4,5-4 1,0 0 132,4-1 0,0 1-83,0-1 1,0 1 47,0-1 1,4-3 70,0 0-188,5 0 1,-3 5-18,5 2 0,-3-1-15,0 5 1,-1-1-166,5 1-1,-1 3 65,0-3 0,1 4-147,-1 4 0,2 2 53,2 6 1,-1-1-22,5 1 1,0-1-23,4 1 0,0-1-124,0 0 0,3-3-71,1 0 0,4-2 171,-5 2 1,1-3-7,-4-5 1,-2 0 31,-2 0 0,2 0 178,-6 0 0,0-2-107,-4-1 0,-3-2 166,0-3 0,-2-2-49,2 2 0,-3-2-96,-5-1 1,4-1-180,-1 1 1,0 3-325,-7 1 0,2 0-56,-6 0 0,4 1-370,-3 6 1,-1 0-446,-4 0 1336,6 11 0,-4 1 0,4 11 0</inkml:trace>
  <inkml:trace contextRef="#ctx0" brushRef="#br1" timeOffset="88">19007 13127 7961,'-12'0'207,"1"0"91,0 0 1,-2-1-37,-2-3 0,6 2-1,-3-6 1,3 0 368,-2-3 0,3-2-218,1-2 1,3 2-4,-4-2 1,6-1-110,-2 0 1,3 1 217,1 4-171,0-1-244,0 1 0,0 3 6,0 1 1,5 4-170,2-1 0,0 4 21,0 4 0,1 3 1,3 4 1,5 0-229,-1 1 1,4 3 134,-4 0 0,5 4-192,-1-3 1,3-1-4,1-4 0,0 1-15,0-1 0,-1-1 201,1-2 1,-1 1 33,-3-5 0,1-1 250,-5-3 0,1 0-81,-5 0 1,-3 0 16,-1 0 0,-3-3-7,4-1 83,-6-5 1,5 2-211,-4-4 0,-1 3-196,1 1 0,-1-1-585,-2-3 1,0-1 398,0 1 1,0 3-1352,0 1 1787,5 4 0,1-7 0,6 4 0</inkml:trace>
  <inkml:trace contextRef="#ctx0" brushRef="#br1" timeOffset="89">19726 12670 7883,'-6'-35'26,"1"2"462,5 10 0,0 4-227,0 0 0,5 5 299,3-1 1,0-2-196,0 2 0,2 1 252,-2 7 1,2-4-206,1 4 1,1 0-154,-1 0 1,4 4-217,1-1 0,-1 4 85,-4 4 0,5 3-164,-1 4 1,-1 6 93,-7 2 1,2 3-242,-5 5 0,4 2-16,-4 6 1,-2 0-422,-6 3 1,-2-1 230,-6 5 1,1-2-24,0 2 0,-5 1 139,1-4 1,-4-5-19,4-4 1,0-4-219,3 0 0,1-3 109,-1-4 1,2 1 807,3-4 1,2-5 216,5-3 291,0-6-366,0 3-145,0-5 0,5 0-92,2 0 1,5-1-16,3-3 0,-1 2-264,5-6 1,-4 4 107,4-3 0,-5 3-889,1-4 0,-2 6 412,-2-2 1,1 3 334,-1 1 0,1 0 0,-1 0 0</inkml:trace>
  <inkml:trace contextRef="#ctx0" brushRef="#br1" timeOffset="90">20343 12545 8002,'-11'-18'277,"-1"-3"1,6 8 861,2-2-834,3 2 1,1 1 260,0 1 1,-4 3 1129,0 1-635,0 4-698,4-2-258,0 5 1,0 9-154,0 3 0,0 7-27,0 0 1,0-2-129,0 2 0,-1 0 89,-3 4 0,3-1-139,-3-3 1,-1 1 67,1-5 1,1 4 17,3-3 0,0-5 60,0-3 41,0-1-12,0 0 198,0 3 1,5-9 87,2 3 0,1-3-46,3-1 1,-2 0 11,6 0 0,-1 1-61,2 3 1,1-1 38,6 4 1,0 1-59,0 3 1,-2-2-68,-2 3 1,3-3 31,-3 6 0,-2-1-118,-2 1 1,-4 2-28,-3 2 1,1 2-201,-6-2 0,1-1 59,-4 1 0,-1 0 122,-3 4 1,-6 0 8,-5 0 1,-5-4 8,1 0 1,-3-4 135,-1 4 0,0-5-192,0 1 0,-1-4 18,-2-3 0,5 1-350,-2-5 1,12 0-114,0-4-210,2 0 1,-1-5 283,2-3 1,3-2-358,5-2 0,1-4 871,3-3 0,2-8 0,6-2 0</inkml:trace>
  <inkml:trace contextRef="#ctx0" brushRef="#br1" timeOffset="91">20343 12408 8018,'0'-12'1120,"-5"1"1,4 3-133,-3 1-683,3-1 0,4 1 214,1-1 0,5 2-102,-1-2 0,7-1 57,4 5 1,3-5-70,0 2 0,6-2-137,3 1 1,-2-1-232,1 6 1,-4-3-272,0 3 1,-3 1-1194,-4-1 0,-1 1 777,-3 2 1,-6 0-1119,3 0 1768,-3 5 0,2 2 0,0 4 0</inkml:trace>
  <inkml:trace contextRef="#ctx0" brushRef="#br1" timeOffset="92">20811 13104 7741,'0'7'-429,"5"-12"1,2-8 0</inkml:trace>
  <inkml:trace contextRef="#ctx0" brushRef="#br1" timeOffset="93">21165 12511 8652,'-5'-12'1440,"4"-3"-1446,-3 0 0,3-1-491,1 5 0,1 0 807,3-1 0,-1 1-129,4-1 1,1 1 733,3 0 1,6-1-377,2 1 0,2-1-161,2 1 0,4 1-159,-1 2 0,5 3-99,-4 5 0,-1 0 44,-3 0 0,-1 1-68,-3 3 0,-3 2 3,-4 6 1,-2-1-6,-3 1 1,2-1-236,-5 1 1,0-1 101,-4 0 0,-5 1-109,-3-1 1,-3 1 13,-5-1 0,-1 4 55,-6 1 1,0 3 54,0-4 1,0 0-6,0-4 0,4 1 88,0-1 0,5 1-64,-1-1 1,4 1 56,3-1 1,-1-3-38,6-1 1,-1-3 182,4 4-127,0-6 0,1 7 8,3-5 0,3 3 6,9-3 0,-2 1 109,5-1 0,0-1-72,3 4 1,3-3-49,1 4 1,-2-1 15,3 5 1,-3-1 6,-1 1 1,-1 0-133,-3 4 1,-3-3-33,-5 6 0,0-3-140,-4 3 0,-2 0 12,-5 4 1,-5-1-209,-2 1 0,-5-1 140,-3-3 1,-4 3 97,-8-3 1,3 1 106,-2-1 1,-2-3-89,1-4 0,2-1-124,6 1 0,-2-2-119,6-3 1,4-2-811,3-5 594,5 0 0,-2-1-262,5-3 1,0-2 135,0-5 1,5-2 730,3-2 0,6-4 0,1-8 0,6-2 0,-4-5 0</inkml:trace>
  <inkml:trace contextRef="#ctx0" brushRef="#br1" timeOffset="94">21725 12419 8012,'6'-18'508,"1"1"-356,-4 1 1,-1 4 1273,2-3-833,2-3 1,-5 5 463,3-2-570,2 2 0,-3 3 216,4 2 0,-3 3-301,4 5 1,-1 0-134,5 0 1,1 0-193,2 0 0,3 2 91,4 1 0,0 2-269,-3 3 1,3 2-22,-3-2 1,-2 2-132,2 1 0,-5 1 110,2-1 1,-4 3-126,0-2 1,-5 2-69,1-7 0,-5 3 121,0 2 0,-1-1-41,-2 1 129,0-1 0,-2 0 217,-1 1 1,0-1 22,-5 1 0,5-1 70,-5 1 0,5-1-58,0 0 1,1 1 97,2-1 0,0 1-5,0-1 0,0 1-131,0-1 0,2 0-79,1 1 1,2-1 86,3 1 1,2-1-182,-2 0 1,6 2 34,1 2 1,0-2-105,-3 2 0,3 2 149,0-2 1,2 2-8,-2-2 0,-2-3-14,2 4 1,-3-4-17,0 0 0,-4 3 300,-1 0 1,-4 0-87,0-3 1,-1-1 90,-2 1 1,-2-1-5,-1 1 1,-9-1-118,-7 0 1,-4 2 187,-3 2 1,-3-2-82,-6 2 0,1-2-1002,0-2 1,-1 0 432,1-4 0,4 2-977,-1-5 1,6 1 143,-2-1 1154,3-3 0,6 4 0,2-5 0</inkml:trace>
  <inkml:trace contextRef="#ctx0" brushRef="#br1" timeOffset="95">17819 14212 7852,'-5'-11'2,"2"3"119,-4 1 1,4 3 731,-1-4 109,3 6-588,-4-8 0,4 7 597,-3-5-195,3 6-292,1-3-260,0 5 0,1 5-3,3 2 0,2 9 41,6 3 1,-1 7 26,0 5 1,1-2-259,-1 1 0,5 2 125,-1 6 1,0-2-244,-4 2 0,5-5-84,-1 1 0,4-3-179,-4 3 1,2 0 167,-2-3 1,-2-4-33,2 0 0,-3-3 6,0-1 1,-1-5 52,1-3 0,-5-2 100,1-2-55,-6 1 1,5-2-533,-3-3-132,-3-2-430,4-5 250,-5 0-91,-5-5 499,4-1 546,-4-5 0,-1-6 0,0-1 0</inkml:trace>
  <inkml:trace contextRef="#ctx0" brushRef="#br1" timeOffset="96">18276 14212 7825,'0'-17'19,"0"0"217,0 6 0,-4-1 407,0 1 0,0 3 244,4 1-599,0 4 0,0-3 884,0 2-806,0 3 0,0-3-315,0 8 0,-1 4 165,-3 12 0,2 4-28,-6 10 1,1 9-32,-5 3 1,1 3-228,-1 1 1,1-2 101,-1 5 1,1-8-42,0 0 1,1-3-434,2 0 1,-1-3 24,5-4 1,0-2-179,4-3 0,-3-2 147,-1-5 0,0-4-236,4 0 0,0-9-1325,0 2 2009,0-4 0,-5 4 0,-1-1 0</inkml:trace>
  <inkml:trace contextRef="#ctx0" brushRef="#br1" timeOffset="97">18630 14486 7860,'0'-17'466,"0"1"-198,0 4 1,0 0 69,0 1 0,0 3 223,0 1 0,0 3 281,0-4 6,0 1-590,5-5-76,-4 6 0,6 0-225,-4 2 0,0 2 115,5-1 0,-5 1-156,5 2 0,-4 4 9,3 0 0,1 4-79,3-5 1,1 5 111,-1-4 1,1 5 62,-1-2 0,4 2-34,1-1 1,3 1 28,-4-6 1,5 6-75,-1-1 1,-1-2 79,1 2 0,-4-6 30,4 2 1,-4 1 6,4-1 1,-3 0 99,3-4 0,-4 0-88,4 0 0,0-1 83,4-3 1,-4 1-5,0-4 0,0-1-68,4-3 1,-5-1 190,-3 1 0,-2-1-78,-2 1 1,0 0-199,1-1 0,-6 1-206,-2-1-109,-3 1 0,-1 0-621,0-1 58,0 6 1,-1 1-16,-3 5 0,3 1 367,-3 3 1,-1 3 184,1 9 0,-3 1 104,3 6 0,-1-4 240,1 0 0,-2 0 0,-6 4 0</inkml:trace>
  <inkml:trace contextRef="#ctx0" brushRef="#br1" timeOffset="98">18744 14863 7933,'-6'-11'1212,"-3"-1"-786,5 1 1,0 3-14,4 1 0,0-1-115,0-3 0,0-1 1202,0 1-540,0 0-146,0-1-465,0 1-179,5-1-207,2 6 0,4 1 86,1 5 0,-5 0-217,1 0 1,3 0 135,4 0 0,2 1-194,-2 3 1,-1 2 91,5 6 1,-5 0-226,1 4 0,-1-4 61,2 3 1,-4-2-65,3-1 1,2-2 139,-2-3 1,2 2 78,-2-5 1,-1 4 211,5-5 1,-5 1-140,1-4 0,2-1 394,-2-3 1,0 2-117,-4-6 0,1 0 69,-1-3 1,2 0 30,2-1 1,-5-1 156,6-2 1,-10 3-148,5-4 0,-6 0 187,3 1-830,-5-1 277,2 5-1566,-5 5 203,0 1 513,0 15 1,-4-3 133,0 9 764,5-4 0,6 0 0,4-1 0</inkml:trace>
  <inkml:trace contextRef="#ctx0" brushRef="#br1" timeOffset="99">19761 14110 7933,'0'-8'452,"0"0"1,0 4-129,0-3 0,0 3 213,0-4 566,0 6-98,0-8-80,0 8-680,0-3 0,0 7-130,0 1 0,1 9 143,3 7 0,-2 4-25,6 3 1,-2 0-14,2 4 0,-2-1-42,-2 2 1,-3-3-472,3-5 0,1 3 21,-1 1 1,0-4-126,-4-4 0,0-4 125,0 4 0,0-5-364,0 1 312,0-2 83,0-2 1083,0-4-430,0-2 161,0-5 36,0-5-259,0-2 0,0-4-118,0 0 0,5-1-80,2 1 1,5-1-240,3 1 1,2 1 72,2 2 0,6 3-135,-2 5 0,2 0 62,-2 0 1,-1 0-105,-3 0 0,2 5 17,-2 3 1,-2 2 97,-2 1 0,-4 1-60,-3-1 0,1 6-101,-5 2 1,3-2-82,-3 2 0,0 1 84,-4 2 0,-5 1-96,-3 0 0,-2-4 85,-1 0 1,-1-5 112,1 1 1,-6 2-118,-2-2 0,1-4-19,-1-3 1,2-4-88,-2 3 0,-2-4-205,6 1 0,-4-3-210,4-1 1,-2-1 769,2-3 0,2-2 0,-3-6 0</inkml:trace>
  <inkml:trace contextRef="#ctx0" brushRef="#br1" timeOffset="100">19715 14178 8004,'0'-16'635,"0"3"1,0-4-318,0 6 0,9 0-414,2-1 1,7 1 50,-3-1 1,5 1 945,0-1 1,1 5-351,2-1 1,5 6-269,2-2 0,0-1-165,0 1 1,-1 0-142,2 4 1,0 0-183,-4 0 1,-4 0 155,-4 0 1,-4 0-1075,4 0 1,-5 1 489,1 3 0,-2-3-592,-2 3 1,1-2 1224,-1-2 0,1-6 0,-1 0 0</inkml:trace>
  <inkml:trace contextRef="#ctx0" brushRef="#br1" timeOffset="101">20389 13972 11467,'0'12'807,"0"-1"1,0 7-431,0 5 1,0 1-170,0 6 1,-4 1-26,0 3 0,0 0-193,4 1 0,-4-1-47,1 0 1,-1-3-401,4-1 0,-4-4 308,0 0 0,0-3-358,4-4 1,2-2 169,2-6 1,-2 0 151,6 1 0,-5-6 57,5-2 1,1-3 0,6-1 0,-2 0-99,2 0 0,2-1-114,-2-3 1,1 2-443,0-6 0,-5 0 292,0-3 1,0 3 54,-8 1 1,5 3 434,-4-4 0,0 1 0,-4-5 0,0 1 0,0-1 0</inkml:trace>
  <inkml:trace contextRef="#ctx0" brushRef="#br1" timeOffset="102">20549 14384 6871,'-7'-7'3484,"2"2"-2098,5 5-477,0 0-484,5 5 1,-3 3-208,1 7 0,-1 2 13,-2 2 0,3 2 0,1-2 0,0 4-14,-4 4 1,4-3 13,0 2 1,3-3-1,-3-4 0,1 3-14,-1-3 1,-3-3-1650,3 0 1,1-4-163,-1 0 1,1-2 415,-1-2 0,-2 0 197,6-4 981,-6 0 0,9-4 0,-5 0 0</inkml:trace>
  <inkml:trace contextRef="#ctx0" brushRef="#br1" timeOffset="103">20834 14715 7731,'6'0'3445,"5"0"-2136,-5 0-571,0 0 0,1 0-258,-4 0-81,-1 0-1299,3 0 692,0 0-993,-4 5 1,6-4-891,-4 3-380,-1-3 2471,3-1 0,0 0 0,1 0 0</inkml:trace>
  <inkml:trace contextRef="#ctx0" brushRef="#br1" timeOffset="104">21394 14087 7776,'-2'-22'362,"-1"3"1,1-3 567,-1 3 0,1 2-784,2-2 0,-3 5 13,-1-2 0,-5 5 829,1 3-626,-2-2 1,-1 9-202,-1-3 0,-4 4 9,-3 4 1,1 7-144,-1 8 1,5 4-7,-1 4 1,2 2 44,2 5 0,4-3-294,3-1 1,3-4 123,1 0 1,7-2-284,4-1 0,5-4 149,7 0 0,1-8 42,3 0 1,-2-7 125,6 0 1,-6-4 156,2-4 0,-3-6-6,-1-6 1,-5 0 323,-3 1 0,-4 1-73,-3-5 1,1 3-99,-5-3 0,-1 0-326,-3-3 0,-8-1 95,-4 0 0,-2 4-762,3 0 1,-5 5 80,1-1 0,-4 3-194,4 5 0,-5 1 327,1 6 1,2 2 172,2 2 1,2 3 48,2 8 1,3 3 322,1 5 0,4 0 0,-2 0 0</inkml:trace>
  <inkml:trace contextRef="#ctx0" brushRef="#br1" timeOffset="105">21291 14372 7776,'0'7'2272,"0"-2"-1757,0-5 461,-5 5-385,4-4-143,-10 9-51,5-4 86,0 6-139,-4 4 0,3-3-542,-4 9 251,-1-5-50,6 6 86,1 0 1,5 0-46,0 0 1,0 0 248,0-1-1112,5-4 368,1-1 87,11-6 1,-3 1-326,5-1 0,1-5 396,7-2 0,-3-4 74,3-4-50,2-2 396,0-11 25,0 5-125,-1-10-2,-5 10 737,-5-10-525,-2 9 0,-4-8 11,-1 2 171,-5-3-69,-1-1-181,-5 0 0,-1 1 88,-3-1 41,-2 0-235,-5 0 0,-6 1-491,-2 3 0,-2 3-457,-2 5 0,4 4 436,0 3 1,5 3-514,-2 1 1,8 0 26,0 0 935,5 0 0,-7 0 0,4 0 0</inkml:trace>
  <inkml:trace contextRef="#ctx0" brushRef="#br1" timeOffset="106">22159 14178 7849,'0'-16'0,"5"-2"0,0-1 0,3 0 0,2-4 0,-3-4 0,0 1 0,0 3 0,-4 0 827,1 0 1,-4 0 1153,-4 0 0,0 4-1399,-7 0 0,1 5-387,-9-1 0,-2 7-470,-5 5 1,-1 1 229,-7 2 0,2 5-507,-6 3 0,2 7 298,2 4 0,4 3 5,-1 1 0,11 5 15,1 2 1,6-1-14,6 2 0,1-2 113,6 1 1,2 2 13,2-5 1,3-4 103,8-4 1,1-5-53,6 1 1,-1-8 182,5-3 1,-1-2-71,-3-2 0,2-2 391,3-2 1,-7-2-39,3-5 1,-4-1 135,0 1 0,-2-1-163,-6 1 0,-1 3 110,-2 1 0,-2 3 297,-2-4-567,-3 6 1,5-2-264,-6 8 1,0 7 131,0 8 1,-2 4-53,-2 4 0,-2 2 34,-5 5 0,-1 4 111,1 0 0,1 2-67,2-2 0,-2-3 21,2 3 1,2-2-113,-2-2 0,6-3 128,-2-1 0,-1-5-215,1 2 1,0-7 51,4-1-89,0-5 0,0 3-380,0-6-294,0-4-555,0-2-1102,0-5 2440,0-5 0,-5-7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00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19815 1759 7189,'-7'-4'-10,"-1"0"409,5-5 0,-3 8-13,2-3 1,3 2 217,-3-2-424,3 3 1,0-4 588,-3 5-382,3-6 0,-4 4 231,5-6-40,0 6 59,0-8-230,0 3 74,0-4-289,0-1 1,1 2 288,3 3-447,2-3 1,5 4 129,1-1 1,-1-3-278,1 2 1,-1 3-101,0 1 0,1-1 139,-1 1 0,-3 1-29,0 3 0,-1-2 73,5-2-10,-1 3 0,0-4 39,1 5 1,-5 4-139,1 0 1,0 3 42,3-3 0,-3 5 33,-1-1 1,1 2 64,3 1 0,-3 1-32,0-1 0,-1 0-60,5 1 1,0-1 54,4 1 1,-4-2-3,3-3 1,-1 2 4,2-5 0,-4 1 39,4-1 0,0-3 24,-1 3 0,2-3 5,-2-1 1,-2-1 17,2-3 1,-2 3 133,-2-3 1,0-2 53,1-2 1,-2 2-115,-2-2 1,2 2-30,-3-2 1,0-2-12,0 3 0,-3-4-199,4 0 1,-6 3 52,2 1 0,1 3-276,-1-4-177,0 6-727,-4-8-1408,0 8 1369,0-3 1277,0 5 0,0 5 0,0 2 0</inkml:trace>
  <inkml:trace contextRef="#ctx0" brushRef="#br0" timeOffset="1">19849 2101 8219,'-6'-7'0,"2"-1"0,3 4 0,1-3 553,0 4-200,0-7 1,0 8 12,0-6 1,0 4 641,0-3-533,0-1-296,5-4 194,-4 6-86,10-4-101,-5 9 1,5-8-57,1 5 1,-1-1 68,1 1 0,-1 2-63,0-6 0,1 5 87,-1 0 0,1 1-252,-1 2 0,1 0 54,-1 0 1,0 0-81,1 0 0,-3 0-125,2 0 0,-6 0 184,7 0 1,-4 4-15,4 0 0,-1 4-165,1-5 0,-5 5-39,1-4 1,0 5 134,3-2 0,-1 0 4,-2 0 1,2 0 17,-2 0 0,3 2 16,4-5 1,-2 1 38,2-1 0,-2-3 115,-2 3 1,2-3 52,2-1 1,-2 0-106,2 0 0,-2 0 119,-2 0 1,1-4 22,-1 1 18,0-6-137,1 2 1,-2-4-126,-2-1 35,-3 1 0,-5 0-44,0-1-599,0 1 210,0-1-563,-5 6 1,2 1 46,-5 5 955,6 0 0,-8 5 0,3 1 0</inkml:trace>
  <inkml:trace contextRef="#ctx0" brushRef="#br0" timeOffset="2">21026 1610 8151,'0'-11'0,"0"5"0,0-5 133,0 4 0,0-3 327,0-2 0,-1 2-37,-3 2 136,2-2-259,-3 4 1,2-5-28,-1-1 119,-5 6-290,3-4 0,-6 7 88,1-5 1,-2 6-52,-2-2 1,2 3 54,-2 1 0,2 0-205,2 0 1,-1 4 79,1-1 0,-1 6-108,1-1 1,0 2-118,-1 2 0,5-1 180,-1 0 0,4 1-135,-3-1 1,4 4 97,-1 1 1,3-1-81,1-4 1,0 1 92,0-1 0,0 1-167,0-1 1,1-3-65,3-1 151,-3 1 0,9-1 47,-2 1 0,-2-5-20,2 0 0,0-1 150,3-2 0,0 0-84,1 0 0,-1 0 164,1 0 1,-1-4-54,1 0 1,-2-5 38,-3 2 0,4 0-21,-4 0 1,-1 3 447,2-4 29,-5 1-225,2 0-344,-5 2 246,0 5-419,0 5 1,0 3 63,0 7 1,0 7-43,0 4 0,0 10 58,0-2 0,0 0-84,0 1 0,0-2-403,0 9 0,0-7 191,0-1 1,0-1-107,0-6 1,0 0 112,0-5 0,0-4 540,0-3-234,0-2 439,0-1-246,0-6 66,0-1-596,0-5-631,0-5 0,0 2 68,0-4 926,0 4 0,0-12 0,0 2 0</inkml:trace>
  <inkml:trace contextRef="#ctx0" brushRef="#br0" timeOffset="3">21368 1542 8151,'0'-12'-1056,"0"5"980,0-1 1,0 4 75,0-3 0,-1 3 2072,-3-4-604,3 6-522,-4-3-351,5 0-453,-5 3 0,-1-3 61,-6 5 1,2 2-161,2 1 1,-2 4 84,3 4 1,-4 1-227,0-1 0,1 4-17,2 0 0,-1 4-124,6-3 1,-1 3 19,4-4 1,5 4 135,2-4 1,4 4-100,0-4 0,6 1 21,2-5 0,2-3 135,2-1 0,-1-4-56,-3 1 1,6-3 142,-2-1 0,-2-5-47,-2-3 1,-1-1 155,1 2 0,-2-5 96,-6 1 0,1 0-70,-1-5 1,-1-1-93,-2-3 1,1-1-18,-6-2 0,0 2-228,-7 1 0,-2 0-93,-6 5 0,0-4-118,-3 4 1,-3 3-27,-5 5 1,0 4-240,0-1 0,0 3-10,1 1 1,0 1 155,3 3 0,-1 4 123,4 7 1,0-1 347,1 5 0,2 0 0,-9 4 0,5 0 0</inkml:trace>
  <inkml:trace contextRef="#ctx0" brushRef="#br0" timeOffset="4">21266 1816 10067,'-12'0'2065,"1"5"-1759,4 1 0,-1 7 139,4 2-425,-5-2 19,8 3 1,-4 0 138,5-1 0,0 1-112,0 0 0,0-4-385,0 4 211,0 1 0,5-4-226,2 2 1,7-3 141,1-5 1,1 3-9,-5-2 1,4-3 142,1-1 0,3-3 203,-4-1 1,4 0-113,-4 0 1,4 0 222,-4 0 1,4-4-7,-3 1 0,3-6-31,-4 1 0,0-2 103,-4-2 1,1 0-26,-1-3 1,-1 1 45,-2-5 1,1 0-77,-5-4 1,0 0-220,-4 0 0,0 4 99,0 0 1,-9 1-243,-3-1 0,-7 3-29,0 4 0,-4 5-77,-3-1 1,-7 7-789,-5 1 1,1 5 463,6 6 1,2 6-1542,3 2 2065,7 2 0,-8 2 0,9 0 0</inkml:trace>
  <inkml:trace contextRef="#ctx0" brushRef="#br0" timeOffset="5">18148 5071 8061,'-2'-12'-57,"-1"1"1,1 3 168,-1 1 1,1-1 167,2-3 0,-3-1 150,-1 1 0,0-1-132,4 1 1,0 0-78,0-1 0,0 1 11,0-1 1,4 1-46,0 0 0,4 0 75,0 4 0,-2-3-162,2 2 1,-4-1 39,3 2 0,1-2-57,3 5 0,-3-4-67,0 4 0,-1-3 83,5 3 0,-1 0-91,1 4 0,-1 0 71,0 0 1,1 1-190,-1 3 1,1 3 38,-1 4 0,2 2-18,2 2 1,-2-2 59,2 2 0,-2 1 14,-2 0 1,4 3 19,0-4 0,2 0 1,-2-4 0,-1 0 140,5-4 1,-5 0-120,1-4 1,2-1 199,-2 1 0,2-3-95,-2-3 0,-2 0 343,2-4-386,-3-1 0,0-4-29,-1 1 1,-3 0-207,0-1 1,-5 2 81,5 2 0,-6-2-1233,2 3 622,-2-3-621,-2-2 864,-6 6 0,4 1-681,-6 5 0,6 5 1113,-2 2 0,-7 4 0,-2 0 0</inkml:trace>
  <inkml:trace contextRef="#ctx0" brushRef="#br0" timeOffset="6">18228 5356 7253,'0'-7'990,"0"-1"0,-2 6 279,-1-2-412,1-3-186,-3 1-431,5-5 1,0-1 68,0 1 0,4-1-93,0 1 0,5 3 0,-2 1 0,0-1-33,0-3 57,1-1 1,3 1-191,1-1 0,-5 5 6,1-1 1,0 6-130,3-2 1,-3-1 45,-1 1 1,1 0-86,3 4 0,1 0-63,-1 0 1,-3 0-31,-1 0 0,1 5 10,3 3 0,1-2 104,-1 2 0,1-1-189,-1 5 1,1-1 43,-1 1 1,-3-1 29,-1 1 1,1-1 61,3 0 0,-3-3 241,-1 0-111,1-1 0,3 5 124,1-1 0,-4-5-100,-1-2 45,1 3 110,3-6 1,1 4 118,-1-5 5,0 0 1,1-1-63,-1-3 0,1-1-45,-1-3 0,-3-2-23,-1 2 1,0 2-255,0-2 1,2 1-264,-5-5 1,0 1-1163,-4 0-14,5 4 1534,-4 2 0,-1 0 0,-6-1 0</inkml:trace>
  <inkml:trace contextRef="#ctx0" brushRef="#br0" timeOffset="7">19221 4728 8215,'0'-11'0,"0"3"0,0 1 0,0 3 815,0-4-64,0 1 529,-5 0-359,4-3 46,-4 9-324,5-4-532,0 5 0,0 6 160,0 5 0,0 6-16,0 6 1,4 5 78,0 2 0,-1 7-71,-3 1 1,4 4-265,0-4 0,0 5 60,-4-1 1,0-3-428,0-1 1,0 2 214,0-2 1,0-5-250,0-7 1,1-1 110,3-3 1,-3-3-349,3 1 56,-3-7 411,-1 4 0,1-7-550,3-2 104,-2-3-677,3-5 73,-5 0 0,0-5 1222,0-3 0,0-2 0,0-1 0</inkml:trace>
  <inkml:trace contextRef="#ctx0" brushRef="#br0" timeOffset="8">19655 4625 8022,'0'-11'949,"0"0"-71,0 4 118,0 2-606,0 5 1,0 5-93,0 3 1,0 7-16,0 4 1,-1 4 0,-3 4 0,-2 1-239,-6 2 1,1 3 55,0-3 1,-1 3-339,1 2 1,-1-5 222,1 1 0,0-6-138,-1 2 1,4-5 19,1-2 0,1 0-31,-2-5 0,3 0-28,5-3 0,0-5-79,0 1 400,0-6 1,0 5-23,0-3 1,5-3 84,3 3 0,-1-3-22,5-1 1,-4 0 27,8 0 0,1-4-72,2 0 0,3-1 18,1 1 1,-4 3-132,0-3 1,-1-1-135,1 2 1,1-3-340,-5 3 0,-3 1 204,-5-1 1,1 1-1784,3 2 841,-4-5-478,-2 4 1675,-5-4 0,5 5 0,1 0 0</inkml:trace>
  <inkml:trace contextRef="#ctx0" brushRef="#br0" timeOffset="9">19815 4945 8022,'-6'-11'581,"1"3"-123,5 1 591,0 4-225,0-2 57,0 5 1,0 9-671,0 2 1,0 8-18,0 0 0,0 3 14,0 1 0,0 1-217,0 3 0,-4-2 87,0 5 0,0-3-372,4 3 0,0-5 139,0-3 1,0 1-141,0-4 0,0-2 140,0-2 0,0-2 28,0-2 1,0-3-237,0-1-300,0-4-198,0 2-1117,0-5 1978,5 0 0,-3 0 0,3 0 0</inkml:trace>
  <inkml:trace contextRef="#ctx0" brushRef="#br0" timeOffset="10">20044 4728 7983,'-8'-16'0,"0"4"1090,6 1-34,-3 10-473,5-10 0,1 10-277,3-3 0,-2 3-81,6 1 0,0-4-70,3 1 1,2-1 83,2 4 0,3 0-96,5 0 1,1 0 95,2 0 0,-2-4-214,3 0 1,1 0-80,-1 4 1,-1-1-73,-3-3 0,-1 3-6,-3-3 0,1-1 141,-5 1 1,4 0 62,-3 4 0,-5 0 19,-3 0 36,-1 0 1,1 0-12,-1 0 287,-4 0-179,2 0-81,-5 0-96,0 6 1,0-3-7,0 9 1,-5-2 24,-3 9 1,-2 0-69,-1 4 0,-1 1 46,1 3 0,0-2-65,-1 5 1,1 1-162,-1 3 1,0 0 70,-4 1 1,7-6-15,-2-3 1,2 2 48,-2-1 0,3 4 184,0-5 1,2 1-107,-1-4 0,-2-1 224,5 1 1,-1 0-3,1 0 0,1-4-106,-4 0 0,4-4 58,-1 4 0,-1-5 18,2 2 0,-1-4-170,4 0 0,0-1 91,0 0 0,0-3-121,0 0 88,0-6-541,0 3-849,0-5 348,5 0 330,-4 0 0,8-5 630,-5-2 0,5-9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41.9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2493 4218 8095,'-7'-10'-410,"-1"2"287,4 0 1,-1 2 673,1-2-387,3-1 1,-6 7 1274,3-6-958,3 6 0,-5-5 98,2 3-447,3 3 1,-9-4 63,2 5 1,-3 5-251,-5 3 0,0 3 104,-3 3 0,-3 4-162,3 4 1,-1 6-58,1 1 1,2 1-62,6 3 1,3-2 44,1 6 1,4-3-72,-1 0 0,4-4-133,4 0 0,3-6 132,4 2 0,4-7 159,0-5 1,6-3-50,-2-3 0,2-3 367,2-5 0,0-1-127,0-3 1,0-6 290,0-4 1,-1-7-98,1 3 1,-5-3 24,-3-1 0,-2-2-180,-2-2 1,-4 2 4,-4-6 1,-1 4-170,-2-4 0,0 2 75,0-2 0,-2 4-326,-1 3 0,-2 2 100,-3 2 1,-2 4 172,2 3 92,-2 6 311,-1-4-683,4 8 306,2-2 0,5 6-137,0 0 1,5 1 91,3 5 0,3-2 151,5 2 0,1 2-134,6-4 1,4-1 215,-1-1 1,1-3-34,-4-1 1,0 0 116,0 0 0,-2 0-77,-2 0 0,2-3-89,-6-1 1,-4 0-566,-3 4 216,-6 0-467,9-5 406,-10 5 288,4-5 0,-5 5 0,0 0 0</inkml:trace>
  <inkml:trace contextRef="#ctx0" brushRef="#br0" timeOffset="1">2995 3874 8197,'5'-11'490,"-3"3"-344,1 1 1,5 0-147,4-5 0,-1 2 249,4 4 1,-2-5-55,-2 4 0,2 0 482,2 0 1,2 4-216,2 0 1,1 1-447,-5-2 1,0 3 44,-3-3 0,-2 4-503,-2 4 285,2 2 1,-9 5 86,3 0 0,-3 4-172,-1 0 1,-1 1 83,-3-2 0,-4 3 10,-7 1 1,1 3 63,-5-3 1,1 0 176,-1 0 0,3-4-136,5 1 1,0-3 161,4-1 0,-2-3-5,5-1 1,0-3 254,4 3-219,0-4 0,0 3-92,0-2 1,2-3 143,1 3 0,4-2-116,4 2 1,1-4-306,-1 4 1,5-2 112,3-2 1,2 0 105,-2 0 0,7 0 0,-1 0 0</inkml:trace>
  <inkml:trace contextRef="#ctx0" brushRef="#br0" timeOffset="2">3943 4152 8063,'-5'-7'334,"-1"-2"580,-1 3-691,2-1-507,5 2 2221,0 5-1784,5 0 0,6 0 158,4 0 0,5 4-102,-1 0 0,7 0 93,0-4 1,5 0-99,-5 0 1,6 0-65,-1 0 1,-2-4-150,1 0 1,-3-4 93,3 5 1,-6-4-530,-1 3 1,-1-3 234,-7 3 0,0 0-1869,-3 4 245,-1 0-66,-5 0 1899,0 0 0,-12 5 0,0 1 0</inkml:trace>
  <inkml:trace contextRef="#ctx0" brushRef="#br0" timeOffset="3">4206 4363 8094,'34'0'2708,"6"0"0,-1-4-2131,3 1 1,-8-1-132,-7 4 1,-8 0-447,-4 0 0,3 0 0,-1 0 0</inkml:trace>
  <inkml:trace contextRef="#ctx0" brushRef="#br0" timeOffset="4">4491 4352 8094,'-10'11'0,"-2"0"0</inkml:trace>
  <inkml:trace contextRef="#ctx0" brushRef="#br0" timeOffset="171">4259 16066 7999,'-11'0'-91,"4"0"623,2 0 0,4 0 460,-3 0-315,3-5-74,-4 4 280,5-4-525,0 5 0,0 5-118,0 2 1,0 7 129,0 2 0,0 4-100,0-1 0,0 6-180,0 2 1,0 5 43,0-2 0,0 3-78,0 1 0,-1 2 13,-3 1 1,3-2-276,-3 4 0,2-4-142,2-1 1,0-1 170,0-2 0,0-1-64,0-7 1,0 2 104,0-5 0,0-4 65,0-1 0,4-2 17,0-2 46,0 1 1,-4-5-67,0 1 31,5-5 164,-4 2-149,4-5 554,-5 0-291,0-5-186,0 3 1,4-4 53,0 2-41,5 3 1,-3-8-4,6 5 1,-1 0-6,0 4 1,1 0-12,-1 0 1,4 0 36,1 0 0,4 0-33,-1 0 1,3 0-77,0 0 0,3 0 25,1 0 1,0 0-13,4 0 1,-1 0 14,2 0 0,2-3-11,-3-1 0,-2-4 125,-1 4 1,-2-3-106,2 3 1,-7-4 197,3 4 1,-4-3-103,0 3 0,-3-4-58,-4 5-145,-1-1-137,1 4 0,-6-1 202,-2-3 66,-3 2-1378,-1-3 1,0 4-195,0-3 745,-5 3 0,-1-8 795,-6 5 0,-4-5 0,-2 3 0</inkml:trace>
  <inkml:trace contextRef="#ctx0" brushRef="#br0" timeOffset="172">4236 16374 7904,'0'-7'343,"0"-1"0,0 4-57,0-3 1,5 4 424,3-1 0,2 3-168,2 1 0,-1-4-4,0 1 1,1-1-216,-1 4 0,4 0-59,1 0 1,4 4 31,-1-1 0,3 2-27,0-1 1,1-2-81,0 1 0,4-1 54,-1-2 0,1 0-218,-4 0 0,0 0 127,0 0 1,-2-4-175,-2 0 1,2-4 4,-6 5 1,0-5-46,-4 4 1,0-1-134,-4 1 1,-1 3-734,-2-3-120,-2 3 0,1 1 457,-6 0 0,-4 1-622,-4 3 0,-1-1 377,1 4 0,0-4 835,-1 1 0,1 2 0,-1 0 0</inkml:trace>
  <inkml:trace contextRef="#ctx0" brushRef="#br0" timeOffset="173">4271 16078 7982,'-7'-6'502,"2"0"0,5-2-206,0 1 0,0 3 764,0-4-165,5 6-275,2-8 0,0 8-145,1-1 0,-4-2-121,3 1 1,1 0-100,3 4 0,1 0-54,-1 0 1,2 0 0,2 0 0,3 1-54,5 3 0,3-3-101,1 3 0,5-3 32,-2-1 0,2 0-168,-2 0 1,6 0-345,-6 0 0,1-3 259,-8-1 0,-1 0-145,1 4 0,-4-4-659,0 0 126,-5 1 1,3 3-569,-6 0 1420,-4 0 0,3 0 0,-4 0 0</inkml:trace>
  <inkml:trace contextRef="#ctx0" brushRef="#br0" timeOffset="174">5139 15861 7861,'-8'-4'1323,"0"0"-1225,6-5 1,-3 6 440,5-4 784,0 4-483,0-2 465,0 5-1087,0 5 0,0 5 55,0 6 1,0 5-58,0 2 0,0 5 0,0 6 1,0-2-13,0 2 0,1-5-27,3 10 1,-2-3-61,6 6 0,-6 1-159,2-5 0,1 4 90,-1-4 0,1 4-114,-1-5 1,-3 1-263,3-3 0,-1-5 158,0 1 1,-1-6-36,2 2 1,-3-3 118,-1-1 0,0-1 103,0 1 1,0-4 10,0 0 1,0-5 142,0 2 0,0 0-19,0-1 8,0 0 0,0-3-24,0-1 1,0-3-52,0 0 1,0-5 91,0 5-129,0-6-39,0 4 44,0-1-7,0-4-12,0 4-11,0-5-63,5 0 1,-3 0 3,6 0 1,-4 0-112,3 0 0,1 0 107,3 0 0,1 0-13,-1 0 0,2 0-75,2 0 1,-2-4 80,2 0 1,2 1-68,-2 3 1,0-4 20,-3 0 0,0 0-74,3 4 0,-6-4-12,3 1 1,-3-1-555,2 4-500,0 0 429,1 0-1054,-1 0 1316,1 0 0,-5-4-895,1 0 1437,0-5 0,3 3 0,0-6 0</inkml:trace>
  <inkml:trace contextRef="#ctx0" brushRef="#br0" timeOffset="175">5093 15792 7905,'0'-11'1893,"0"4"-1311,0-3 1,1 9-124,3-3 0,-2 3-74,6 1 0,-4 0-138,3 0 1,5 0-27,3 0 1,5 4-13,-1-1 0,4 6 27,4-1 1,-3 2-187,3 1 1,-3-3 110,-1 0 1,0-1-239,-1 5 1,0-5-118,-3 1 1,1-6-45,-4 2 1,3 1-149,-4-1 0,0 0-1129,-4-4 175,6 0 0,-4 0 589,2 0 1,-2 0 750,-2 0 0,5 5 0,2 1 0</inkml:trace>
  <inkml:trace contextRef="#ctx0" brushRef="#br0" timeOffset="176">5790 16043 7985,'-7'-7'2572,"3"-1"-1120,3 5-524,1-2 177,0 5 1,0 5-842,0 3 1,5 7-15,3 4 1,2 7 83,1 0 1,1 5-96,-1-4 1,4 8-185,1-1 0,-1 8 127,-4 0 1,2-3-288,2-2 0,-2 2 2,2-5 1,-2-1-84,-2-7 0,1-3 85,-1 0 1,1-4-444,-1-4 274,0-2 0,1 4 65,-1-6 1,-3-3-876,-1-1 322,-4-4-1025,7 2 229,-9-5-206,4 0 1760,-5 0 0,0 0 0</inkml:trace>
  <inkml:trace contextRef="#ctx0" brushRef="#br0" timeOffset="177">6269 16020 7934,'-6'-5'991,"1"-1"1,4 0-264,-3 2 1,2 1 237,-1 0 324,1 1-447,2-3-34,0 5-659,0 5 0,0 7-140,0 7 1,-3 7 333,-1 5 1,-5 7-79,1 4 1,-2 2-146,-1 2 0,-1 0-36,1-1 0,-1 1-264,1-1 0,0-4-11,-1 1 0,5-5-129,-1 1 1,4-6 117,-4-2 0,6-6-53,-2-1 1,3-1-37,1-7 0,0 0-204,0-3-311,0-1 110,0 1-1768,0-6 2463,0-1 0,0-5 0,0 0 0</inkml:trace>
  <inkml:trace contextRef="#ctx0" brushRef="#br0" timeOffset="178">6475 15849 7910,'0'-11'0,"0"3"1316,0 0-536,0 6-470,0-8 0,1 9-160,3-3 1,2 1 203,6-1 1,3 3-39,0-3 0,7-1-75,0 1 0,1-3-100,4 3 0,1-5-116,-1 1 0,0 2-17,0-1 1,-7 3 99,3-4 1,-4 6-57,0-2 0,2 1 74,-6-1 0,0 3-86,-3-3 1,-1 3 65,0 1 1,-3 0 129,0 0 36,-6 0-115,8 0 1,-8 5-145,1 3 0,2 3 101,-1 4 0,0 4 91,-4 8 0,-1 6-89,-3 5 1,3 5 49,-3-1 0,-2 3-111,-2 0 1,3 5-127,1-1 1,-1 5-72,1-5 1,0-1 54,4-6 0,0 1-49,0-6 1,0 0 88,0-6 1,4 0 103,0-4 0,4 3-82,-5-3 0,5 1 150,-4-1 0,3-3 39,-3 2 0,1-3 142,-1-4 0,-3 3 42,3-3 0,1-3-26,-1 0 0,0 0 35,-4-1 0,0 1-128,0-5 0,0-3 25,0-1-36,0 1 1,-1 2-345,-3-2 1,1 0 79,-4-4 1,3 0 146,-4-4 1,1 4-41,-5 0 1,-4 0-88,-3-4 0,-3 3-89,-1 1 1,-1 0 101,-3-4 1,2 0-274,-5 0 1,4 0-387,0 0 0,-1 0-549,4 0 1,3 0-667,8 0-779,1-5 2666,5 4 0,1-15 0,5 4 0</inkml:trace>
  <inkml:trace contextRef="#ctx0" brushRef="#br0" timeOffset="179">7628 16306 7814,'-11'0'402,"5"-5"-156,-5 4 81,10-4 0,-3 1 145,8 0 1,-1 0 131,4 4 1,-2-1-213,7-3 0,-3 3-11,6-3 1,3-1 59,1 1 0,2 0-93,2 4 1,0-1 28,0-3 0,5 3-145,2-3 1,3-2-48,1-2 1,1 2 1,-1-2 1,-4 4-126,1-3 0,-2-1-44,1-3 1,2 1-249,-5 2 1,-1-1-250,-3 5 70,0-5 0,-5 8-2065,-3-3 426,-7 3 929,-3 1 1,-6 5 1118,-3 3 0,-8 2 0,-5 1 0</inkml:trace>
  <inkml:trace contextRef="#ctx0" brushRef="#br0" timeOffset="180">7800 16465 7860,'-5'6'0,"2"-1"69,-5-5 1,6 2 1010,-2 1-130,3-1-381,6 3 1,-3-4-112,6 3 1,0-3 51,3 3 0,6-3-13,2-1 1,2 0-136,2 0 1,5 0-17,2 0 0,3-1-97,2-3 0,0 1-28,3-4 1,-2 1-15,2-2 0,-6-1-14,-2 5 1,-6-3-138,-1 3 0,-5 0-382,-7 4-3075,1 0 3401,-6 0 0,-1-5 0,-5-1 0</inkml:trace>
  <inkml:trace contextRef="#ctx0" brushRef="#br0" timeOffset="181">9341 15963 7928,'-6'-5'-163,"-3"3"163,5-6 0,-1 6 410,1-2 251,3 2-40,-9-3 1,4 4-213,-6-3 1,-3 4-153,0 4 0,-5-1-81,1 4 0,-3 5 70,-1 3 1,4 5-131,0-1 0,1 3 103,-1 1 1,3 1-106,4 2 1,1 4-10,-1 4 0,6 0-104,2 0 0,3 1 71,1-1 1,3-4-152,4 1 1,2-3 47,10 2 1,1-3-59,7-8 1,-3 0-40,3-7 1,1 2 99,-2-7 1,6-2 358,-1-1 0,5-8-72,2-3 1,2-3-46,-2-2 1,-3-4-16,3-3 1,-6-4 137,-1-4 1,-6 3-96,2-7 1,-8 1-18,-4-4 1,-4-1-411,-3 1 0,-3-4 162,-5 0 1,-6 0-482,-6 4 0,0 3 161,-7 1 1,-4 8-7,-4-1 0,-1 9-74,1 3 1,-2 4-275,-5 7 0,4 0 40,-1 0 0,6 6 217,-2 1 1,4 3 181,4 2 0,4 0-71,7 4 329,3-4 0,5 5 0,0-6 0</inkml:trace>
  <inkml:trace contextRef="#ctx0" brushRef="#br0" timeOffset="182">10015 16226 7800,'-6'0'1603,"1"0"-1459,5 0-144,5 0 0,1-5 0,6-1 0</inkml:trace>
  <inkml:trace contextRef="#ctx0" brushRef="#br0" timeOffset="183">10575 15666 7872,'-12'-11'258,"1"0"0,5-1 215,2 1 1,3 3-300,1 0 151,0 6 205,0-3 612,0 5 1,1 9-857,3 2 1,-2 8-8,6 0 0,-2 8-196,2 3 1,1 0 120,-6 0 1,3-3-288,-3 3 0,-1-5-566,1 2 1,-1-3-2040,-2-1 2688,0-5 0,0-2 0,0-4 0</inkml:trace>
  <inkml:trace contextRef="#ctx0" brushRef="#br0" timeOffset="184">10324 16226 7886,'-7'0'2241,"2"0"-1477,15-5 1,-2 2-186,7-4 0,3 3-198,1-4 0,4 1-32,3-5 0,4 2-63,4 3 1,1-4-252,4 4 1,-4-2-171,3 1 1,-6 3-176,-2 5 0,-3-4 118,3 1 1,-5-1-263,-3 4 0,0 0-256,-7 0 0,0 1-1556,-3 3 2266,-1-3 0,-4 14 0,-2-2 0</inkml:trace>
  <inkml:trace contextRef="#ctx0" brushRef="#br0" timeOffset="185">10472 16419 7789,'-11'-5'1277,"4"3"-915,4-6 1,3 4 209,3-3 1,0 4 15,4 0 1,2-3-194,7-2 0,-2 2-3,5-2 1,-2 6-37,2-2 0,3 3-137,-3 1 1,-1 0-105,1 0 0,-4 1-110,4 3 0,-9-2 7,2 6 0,-5-1-152,1 5 0,-3 0-275,-5 3 1,0-3 216,0 4 0,-3 0-65,-4-1 0,-2 6 8,-10-2 1,0 2 0,-4 2 0,0 1 88,0 3 1,2-7 188,2 3 0,-2-3 19,6 3 0,1-4 233,7 0 0,-2-9 766,5 2-788,0-3 1,9-3 37,3-2 1,7-3 23,4-1 1,3 0 7,0 0 0,5 0-306,0 0 0,-1-1-290,-3-3 1,-4 3-480,0-3 1,-5 3-94,1 1 0,-2 0 845,-1 0 0,-6 5 0,-1 1 0</inkml:trace>
  <inkml:trace contextRef="#ctx0" brushRef="#br0" timeOffset="186">11557 15849 7836,'-6'-1'374,"2"-3"1,3 1 257,1-4-141,0 4 457,0-7-238,0 9-224,0-4 0,0 6 11,0 3 1,1 9-49,3 9 0,-3 3-96,3 5 1,1 4 120,-1 4 1,-1 5-313,-3-1 0,4-1 49,0 1 0,0-4-300,-4 4 0,0-7-18,0 0 0,0-4 31,0-8 1,0 1-281,0-9 0,0 0-582,0-4 0,4-3-515,0-1 207,-1-4 0,-3 1-460,0-8 1706,0-2 0,-5-11 0,-1-1 0</inkml:trace>
  <inkml:trace contextRef="#ctx0" brushRef="#br0" timeOffset="187">11351 16203 11028,'12'0'368,"4"0"258,3 0 1,7-4-202,0 1 1,10-3-127,-2 3 1,3 0-28,-3-4 0,1 3-634,-1-4 0,0 4-269,0-3 1,-1 4-1519,-2-1 2149,2-2 0,-4 5 0,5-4 0</inkml:trace>
  <inkml:trace contextRef="#ctx0" brushRef="#br0" timeOffset="188">12425 15598 7890,'-10'-12'0,"2"1"1005,3 0 202,5-1 1,1 2-280,3 2-653,-2 3 1,6 7 151,-4 1 1,4 1-20,-4 8 0,3 3 151,-3 12 1,1 2-316,-1 5 0,-3 4-64,3 0 1,-3 4-124,-1-4 0,0 0-259,0-4 0,0-3-318,0-1 1,2-6 346,1-1 1,-1-5-1577,1-7 1,3 1 1748,-3-1 0,6 1 0,-2-1 0</inkml:trace>
  <inkml:trace contextRef="#ctx0" brushRef="#br0" timeOffset="189">12197 16203 7860,'-7'0'4414,"2"0"-4077,20 0 1,-4 0-75,11 0 1,-1 0 25,2 0 1,4-4-10,4 1 0,2-5 100,1 4 1,4-3-360,0 3 0,2-4 41,-2 4 0,-4 0-439,0 4 0,-1 0 252,-6 0 0,-2 0-817,-6 0 1,2 0 234,-6 0 1,-4 0-829,-3 0 836,-6 6 0,4 0 699,-6 5 0,-11 1 0,-1-1 0</inkml:trace>
  <inkml:trace contextRef="#ctx0" brushRef="#br0" timeOffset="190">12436 16306 7780,'-11'0'2421,"5"0"-1974,1 0 0,5 5-14,0 3 0,0-2 129,0 2 0,0 0-195,0 8 1,0-2-15,0 5 1,-4-3-99,0 3 0,-4 4-14,5 0 1,-5 0-215,4 4 0,-3-3 76,3-1 1,0-2-263,4-2 0,0 2-15,0-6 1,1 0-218,3-4 0,2 0 153,6-4 1,-1 2-145,1-5 0,3 0 73,0-4 1,5 0 8,-1 0 1,-2 0-573,-2 0 1,-2 0-167,-2 0-704,1-5 1742,-1-2 0,-5-4 0,0-1 0</inkml:trace>
  <inkml:trace contextRef="#ctx0" brushRef="#br0" timeOffset="191">12528 16602 7783,'-8'1'1105,"1"3"0,4-1-537,-1 4 0,3 1 39,1 3 1,0 4-149,0 1 0,0 0 24,0-1 1,0-1-261,0 5 1,4-3-6,0 3 0,3-4-228,-3 4 1,4-5-339,-5 1-37,6 3 1,-6-6-64,4 4 0,-4-7-1675,1-2-374,2-4 2497,-5 7 0,10-9 0,-5 4 0</inkml:trace>
  <inkml:trace contextRef="#ctx0" brushRef="#br0" timeOffset="192">13179 16192 7840,'-4'-12'0,"0"1"1129,-5-1 0,9 1-826,0 0 0,2 4-674,5 3 263,-4 3 0,2 0 147,-5-3-411,5 3 1,-3-4-200,6 5 571,-5 5 0,7 1 0,-4 6 0</inkml:trace>
  <inkml:trace contextRef="#ctx0" brushRef="#br0" timeOffset="193">13693 15529 7944,'0'-6'3807,"0"-4"-3377,0 9 0,0-3 21,0 8 1,1-1-102,3 9 0,-2-2-16,6 9 0,-5 1-113,0 7 0,-1 2-218,-2 5 0,0 1-213,0-1 1,1-4-287,3 1 0,-3-2-113,3 1 0,1-2-1660,-1-5 2269,5 0 0,-3-5 0,5-2 0</inkml:trace>
  <inkml:trace contextRef="#ctx0" brushRef="#br0" timeOffset="194">13533 16237 7803,'-12'0'0,"6"0"0,1-1 540,5-3 0,1 3 749,3-3 0,6 3-800,5 1 0,2-4-129,-2 0 1,3-3-112,5 3 1,3-1-43,1 1 0,5 3-169,-2-3 0,3 3-12,2 1 1,-2 0-31,-3 0 0,3 0-285,-3 0 1,-2 0-462,-1 0 1,-4 0-476,-4 0 0,-3 1 8,-4 3 1217,-1-3 0,1 14 0,-1-2 0</inkml:trace>
  <inkml:trace contextRef="#ctx0" brushRef="#br0" timeOffset="195">13670 16465 7839,'-12'0'1567,"6"0"-1278,-4 0 1,9-1 339,-3-3-98,8 2 1,2-6-112,5 4 0,2-1 24,2 1 0,3 3-94,5-3 1,0 1-15,0-1 1,1 3-169,2-3 0,-3 3-86,0 1 1,-1 5 13,-7 3 1,0-2-202,-3 2 0,-6-1-125,-2 5 1,-3 3 159,-1 0 1,-5 4-431,-3-3 1,-7 4 204,-4-1 0,-4 2-32,-3 2 0,0 0 110,-4 0 1,-1 0 126,-3 0 0,5-2 79,2-2 0,8-1 231,4-3 1,4-2 207,3 2 0,2-6-221,2-1 1,2-5 61,-1 5 0,6-5-13,5 0 0,4-1 104,3-2 1,2 0-81,6 0 1,5 0-106,3 0 0,2 0-270,1 0 1,-4-4-473,1 0 1,-6 0-1163,2 4 0,-3-1 1729,-1-3 0,0 3 0,0-4 0</inkml:trace>
  <inkml:trace contextRef="#ctx0" brushRef="#br0" timeOffset="196">14983 16043 8689,'12'0'1139,"-1"0"-431,1 0 0,0 0-255,3 0 1,2 0 242,2 0 0,3 0-245,-3 0 1,6 0-52,2 0 0,4 0-186,0 0 1,2-4-137,1 1 0,0-2-652,1 1 1,-6 2 438,-3-1 0,-1 0-2906,-3-1 3041,-4 3 0,-1-4 0,-6 5 0</inkml:trace>
  <inkml:trace contextRef="#ctx0" brushRef="#br0" timeOffset="197">15052 16283 9032,'16'0'774,"3"0"1,8 0-565,3 0 0,3 0 249,2 0 1,3-4-112,0 0 0,0-3-253,-4 3 0,4-4-171,0 5 1,-3-1-333,-5 4 1,-3 0 437,3 0-30,-4 0 0,1-5 0,-4-2 0</inkml:trace>
  <inkml:trace contextRef="#ctx0" brushRef="#br0" timeOffset="198">16342 15564 7869,'-11'-11'2643,"1"-1"-2049,2-11 1,6 5-997,9 3 1,1 3-448,7 5 1709,-2 2-412,-2 0 0,-4 5 237,-4 0 1,2 10-166,-1 9 0,0 8 136,-4 3 0,1 4-577,3 4 0,-3-6 8,3 2 0,1-3-998,-1-1 0,5 2-48,-1-5 0,-2-5-535,2-3 1,-6-3 1493,2 3 0,2-5 0,1 2 0</inkml:trace>
  <inkml:trace contextRef="#ctx0" brushRef="#br0" timeOffset="199">16137 16112 7841,'18'-7'348,"4"4"0,3 0 33,5-1 0,-3-1 301,3-2 1,-5-2-253,2 5 1,2 0 52,2 4 0,-2 0 80,1 0 0,1 0-178,3 0 0,-1 0-335,-2 0 1,2 0-204,-3 0 1,-2 0-366,-1 0 1,-3 0-99,-1 0 1,-6 0-1779,-1 0 2394,-4 0 0,0-5 0,-1-1 0</inkml:trace>
  <inkml:trace contextRef="#ctx0" brushRef="#br0" timeOffset="200">16365 16408 7764,'-11'0'1103,"4"-5"-787,2 3 0,9-4 462,0 2 736,0 3-732,-4-3 0,-1 4-316,-3 0 1,-4 0-203,-7 0 1,1 5-76,-5 7 1,0 0-1,-4 7 1,4-3-20,0 3 0,5 0-142,-1 4 1,6-4 69,1 0 0,6-4-186,-2 4 0,4-5-209,4 1 0,3-4 187,9-3 0,3 1-233,7-5 1,5 0 117,7-4 0,-3-6 3,3-1 1,2-5 4,-2-3 1,-4 1 53,-3-5 0,-6 4 61,2-4 0,-5 0 83,-3-4 0,-3 4 61,-9 0 1,-2 4-76,-5-4 0,-1 0-248,-3-3 1,-6 4 31,-5 3 1,-7 2-135,-1 2 0,1 4-58,-5 4 1,-2 1-286,-2 2 0,3 5 211,2 3 0,2 2-10,1 2 0,1 3 525,3 0 0,-2 4 0,3-1 0</inkml:trace>
  <inkml:trace contextRef="#ctx0" brushRef="#br0" timeOffset="201">16262 16636 7764,'-1'6'1460,"-3"-2"0,3 3-683,-3 0 1,-1 0-176,1 0 0,-4 2-41,0 6 1,2-1-117,-2 5 1,2 0 90,-2 4 1,-2 0-373,2 0 0,3 0 39,1 0 0,3-1-345,1 1 1,1 0-23,3 0 0,6-5-173,6-3 0,4 0 148,-1-3 0,2 2-119,2-7 0,5-2 79,3-1 1,0-3 91,0-1 0,6-5 142,-3-2 1,3-7-52,-3-2 0,-5-4 119,-2 1 1,1-4 137,-2-3 1,-4 0 135,-7-4 1,-7-1-154,-4-3 0,-6 0-11,-5 0 1,-6 4-156,-10 4 0,-9 3-112,-2 4 1,-11 7-771,-1 9 0,-2 3 412,2 3 0,5 8 442,3 4 0,3 5 0,0-2 0</inkml:trace>
  <inkml:trace contextRef="#ctx0" brushRef="#br0" timeOffset="202">17816 16066 7880,'-7'-1'233,"4"-3"79,1 3 588,2-4-100,0 5 0,7 0-398,4 0 1,0 0-48,5 0 0,3 0 65,4 0 1,1 0-143,6 0 1,1 0 141,3 0 0,0 0-202,0 0 0,1 0-14,-1 0 0,0 0-93,0 0 0,-4-2 78,-4-1 1,-7 1-543,-3-1 0,-4 1-731,0 2 60,-1-5 0,-3 4-489,-1-3-810,-4 3 2323,2-4 0,-15 3 0,-3-3 0</inkml:trace>
  <inkml:trace contextRef="#ctx0" brushRef="#br0" timeOffset="203">17839 16306 8573,'11'0'945,"0"0"0,5 0-358,-1 0 0,9 0 118,-1 0 1,3 0 93,1 0 0,2 0-315,6 0 1,0 0 17,3 0 0,-4-1-153,1-3 0,-2 3-143,-7-3 1,1 3-222,-4 1 0,-4 0-258,0 0 0,-5 3-2274,1 1 1925,-2 0 0,-2-4-2623,1 0 3245,4 0 0,-3 0 0,3 0 0</inkml:trace>
  <inkml:trace contextRef="#ctx0" brushRef="#br0" timeOffset="207">20819 16169 7723,'0'-18'7,"0"2"1,0 0 1408,0 1-402,0 0-574,0 4 1,-5 0-60,-2 4 1,-5 0 13,-3 4 0,1 1-103,-5-1 0,-1 8 73,-7 6 0,2 3-88,-6 9 1,5-2 67,-5 10 1,2 1-263,-1 6 1,2-3 104,5 3 1,9-2-308,2-2 0,5-2 41,-1-2 1,8-2-95,8-5 0,3-1-46,4-3 0,4-4-265,8-7 0,2 1 122,6-6 1,0 0 97,3-7 1,-2-3 254,2-9 0,-4 2-73,-4-5 1,1 0 160,-8-4 0,1 1-52,-9-1 1,-1-3-93,-6-1 1,1-8 5,-6 1 1,0-3-87,-7 3 0,-6 4-117,-5 4 1,-7 2 48,-1 1 0,0 5 225,-3 3 0,-2 6-46,1 1 0,4 6 412,4-2 1,2 3 115,-2 1-135,2 0 0,11 1-157,2 3 1,9-2-54,6 6 1,10-6 151,5 2 1,10 1-3,-2-1 1,8 0-14,0-4 1,1 0-23,-1 0 1,1 0 41,-5 0 1,3 0-198,-7 0 0,-4 0-125,-10 0 0,-4 0-713,-5 0-347,-4 0 0,-2-1-53,-5-3 0,-1 3 1128,-3-3 0,-3-8 0,-4 0 0</inkml:trace>
  <inkml:trace contextRef="#ctx0" brushRef="#br0" timeOffset="208">21310 15678 7791,'0'-18'0,"3"-7"1448,5 2 1,4 3-692,11 4 0,0 4-526,0 0 1,-2 1 128,-2-1 0,-1 5 176,-3-1 1,-2 6-123,2-2 1,-2 2 73,-2 2 0,5 6-204,-1 1 1,0 3-80,-3 2 1,-1 0-141,0 4 1,0-2 30,-4 5 0,2-4-53,-5 4 1,0 0 21,-4 4 1,0 0-276,0-1 0,-5 4-77,-3-3 1,-2 2-243,-2-6 1,1-1 241,0 1 0,-1-5 82,1 1 1,-1-2 327,1-2 1,1-3 10,2-1 1,3-3 152,5 4-119,0-6 0,1 3 208,3-5 0,13 4-43,9 0 0,6 0 144,2-4 0,6-1-392,1-3 1,-1 3 114,-2-3 0,-8 2-3859,-3 2 3659,-8-5 0,-8 4 0,-5-4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40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1896 8920 7992,'-12'-12'1128,"6"1"-289,1-1 440,5 6-1048,0 1 91,0 5 1,0 5-79,0 3 1,0 2-53,0 1 0,4 6 20,0 2 1,3-1-35,-3 1 0,5 0-111,-1 3 0,-2 5 121,2 0 1,-2-1-154,1-3 0,2 1 88,-5 3 1,1-3-179,-1 3 0,-3-2 59,3 2 0,-3-3-59,-1 3 1,0-3-27,0-1 0,-3-2-76,-1-2 0,-9 3 6,2-3 1,-3 1 87,2-1 1,1-2 41,-1-6 1,0 0-11,-3 1 1,2-2 118,-2-2 0,6 0-97,1-4 0,0 0 126,-3-4 1,3 0-48,1 0 0,3 0-32,-4 0 1,5-1-345,-5-3 0,5 1 120,0-4 1,0 4-1682,-1 0 798,3-4-1167,-4 1 2236,5-6 0,0 1 0,0 0 0</inkml:trace>
  <inkml:trace contextRef="#ctx0" brushRef="#br0" timeOffset="1">2318 9160 8052,'-5'-12'193,"4"4"153,-3 1 1,2 3-205,-2-4 0,1 6 119,-4-2 0,3 2 274,-4-2 0,1 3-121,-5-3 0,1 6-130,-1 2 0,1 6-52,0 2 0,-1 0-106,1 7 1,-1 0 30,1 4 0,1 0-185,2 0 0,-1 4-183,6-1 0,-1 1 177,4-4 1,5 0-109,2-1 1,5 1 36,3 0 1,3-5-241,5-3 0,-1-2 136,1-2 1,5-4-44,3-4 1,2-1 318,1-2 1,-4-5-96,1-3 0,-2-4 309,2-3 1,-4 1-99,-4-5 1,0 0 214,0-4 1,-5 1-122,-3-1 1,-4-1 20,-3-3 1,-3 3-18,-5-3 1,-5 2-216,-3-2 0,-7 3-81,-4-3 1,-4 3-189,-3 1 0,2 6-246,-3 1 1,-1 9 251,1 3 1,-3 3-332,3 1 0,4 1 204,4 3 0,5 2-508,-1 6 1,6 0 335,2 4 1,4-3 495,-1 6 0,3 1 0,1 2 0</inkml:trace>
  <inkml:trace contextRef="#ctx0" brushRef="#br0" timeOffset="2">2855 9091 8058,'-6'-13'605,"2"-2"0,3 2 306,1-2-169,0 2-248,0 2 569,0 0-660,0 4 1,0 3-359,0 8 1,0 3 109,0 4 0,0 7 52,0 5 0,1 5 11,3 6 0,-3-1 29,3-3 0,1 7-265,-1-3 0,3 3 67,-3-3 0,1 1-474,-1-1 0,-3-5 247,3-2 1,-3-4-278,-1-4 238,6 2 0,-5-8-10,3 2 0,-2-6-352,2-1 50,-3-6-1162,4 3 1691,-5-5 0,0 0 0,0 0 0</inkml:trace>
  <inkml:trace contextRef="#ctx0" brushRef="#br0" timeOffset="3">3232 9091 8087,'0'-11'-886,"0"3"2381,0 0-959,0 6 0,-1-7 514,-3 5-333,3 0-315,-4 4 0,5 5-120,0 3 0,0 7-47,0 4 0,0 3-104,0 1 1,0 5 118,0 2 0,0 3-238,0 1 0,0-3-110,0-1 1,0-3-194,0 3 0,0-4 28,0 0 0,0-5 150,0-2 1,3-5-469,1 1 1,1-4-182,-1-3-1134,-3 2 1302,5-9 1,-5 4 593,3-5 0,-3 0 0,4 0 0</inkml:trace>
  <inkml:trace contextRef="#ctx0" brushRef="#br0" timeOffset="4">3175 9137 8085,'0'-12'1259,"0"1"-765,0-1 1,1 7-99,3 5 1,4 5 75,7 7 0,3 4-29,5 3 0,-2 4-40,-2 4 0,7-2-251,-4 6 0,5-1-111,0 4 0,-2-3-292,5-1 1,-3 0 242,4 0 1,-6-3-71,2-8 0,-1 1-19,-3-5 1,2-1 91,-5-6 1,-4 1 110,-1-6 1,-2 1 393,-2-4-424,1 0 0,-5 0 17,1 0 1,-5-1 476,0-3 1,-1 2-144,-2-6 0,-2-3 240,-1-5 0,0-4-220,-5 1 0,5-3-322,-5 0 0,4-2 17,-3-3 0,4-2-225,-1-6 1,3 5-296,1 0 1,0 0 287,0 0 1,0 2-338,0 5 0,0 2 204,0 2 0,0-2-255,0 6 0,0-4-177,0 4 246,0-1 0,0 5-717,0 0-334,0 4 88,5 2 464,1 5 1,5 5 907,-4 3 0,3 7 0,-3 3 0</inkml:trace>
  <inkml:trace contextRef="#ctx0" brushRef="#br0" timeOffset="5">4032 9148 8045,'0'-11'0,"1"1"432,3 2 0,-2-1-190,6 5 1,-6-1 1316,2 1-1065,-3 3 1,1-4-1,1 5 1,-1 3-175,2 4 1,-3 2-100,-1 10 1,0 0-51,0 4 0,1 1 29,3 3 1,-3 2-169,3 5 1,-1 0 93,0 1 0,-1-5-329,1 1 1,0-2 81,1 1 1,-3-6-169,3-5 1,1-5-181,-1 2 247,0-4 1,-3-2-843,3-2 405,-3-3-212,4-5 510,-5-5 0,0-1-436,0-6 0,0 1 294,0-1 0,-4 0 503,0-3 0,-10-3 0,2-5 0</inkml:trace>
  <inkml:trace contextRef="#ctx0" brushRef="#br0" timeOffset="6">3826 9080 8045,'-5'-12'550,"4"5"169,-3-1 1,8 0 34,3-3 1,5 1-282,3 2 0,3-1 571,5 5 0,4-3-453,4 3 0,2-4-39,1 5 1,4-5-161,0 4 0,2 0-29,-2 4 1,-8-3-503,1-1 0,-2 0 158,-3 4 1,-3 0-1083,-4 0 1,-5 0 678,2 0 1,-8 0-3391,0 0 3774,-5 0 0,7 5 0,-4 1 0</inkml:trace>
  <inkml:trace contextRef="#ctx0" brushRef="#br0" timeOffset="7">5196 9045 8057,'0'-11'-331,"-5"-1"1,4 1 740,-3 0 1,3 3 381,1 0-49,0 1-127,0-5 317,0 1-188,-5 5-400,4 1 1,-4 6-136,5 3 0,0 7 22,0 8 1,0 8 139,0 3 0,0 1-140,0 3 1,0 1-206,0 7 1,0 1 87,0-4 1,3-1-188,1-4 0,0-1 64,-4-3 1,1-2-431,3-5 0,-3-1 29,3-3 0,-1-3-736,1-4 303,-3-1 1,4-3-166,-5-1-1021,0-4 1789,0 2 1,0-15-1,0-3 1</inkml:trace>
  <inkml:trace contextRef="#ctx0" brushRef="#br0" timeOffset="8">5071 8943 8057,'6'-12'301,"4"1"1,-7-1-55,5 1 0,-1-1 215,5 1 1,-1 0-78,0-1 0,1 2 110,-1 2 1,6-2-67,2 3 1,6-2-136,2 1 0,3-1-47,-3 5 0,3 1-15,-3 3 1,0 1-34,-5 3 1,0-2 47,-3 6 0,1 3-544,-4 5 0,-1 3 193,-4-4 0,-1 5-165,-2-1 0,-3 3 88,-5 1 1,-5-1 66,-3 1 1,-3 0-9,-4 0 1,-4 0 50,-8 0 0,2-6-63,-6-1 0,6-4 87,-2 0 1,-1-1-149,2 1 0,3-6 82,4-2 1,5-3-826,-1-1-936,7 0 780,3 0 38,5 0 1056,10-5 0,3-1 0,10-6 0</inkml:trace>
  <inkml:trace contextRef="#ctx0" brushRef="#br0" timeOffset="9">5802 8920 8051,'0'-12'-918,"-5"1"2559,3-1-1087,-8 1 1,9 3 585,-3 1-337,3 4-620,1-2 0,-4 6 71,0 3 0,1 8 0,3 7 0,0 4 37,0 3 1,-2 3-46,-2 6 0,3-1-138,-3 0 1,3 4 76,1 0 1,0 0-381,0-3 0,0-2 149,0-3 1,0 2-437,0-6 0,0 0-196,0-7 1,1 1 329,3-5 1,-3 1-90,3-5 0,-2-3-242,-2-1-896,0-4 590,0 2 747,0-5 0,0-5 0,0-2 1</inkml:trace>
  <inkml:trace contextRef="#ctx0" brushRef="#br0" timeOffset="10">5790 8965 8051,'-3'-11'-278,"-1"0"1,-1 0-56,1 4 1888,3-3-335,-4 8-655,5-3 0,0 12-83,0 4 0,0 2-140,0 6 0,5 0-100,2 4 0,3 3 19,2 1 0,-1 0-237,1-5 0,-1 1 83,0 0 1,1-1-28,-1-3 0,-1 1 65,-2-5 0,2 0-432,-2-3 0,2-2 5,1-2 1,-3-3-50,0-5 48,-1 0 214,5 0 1,-1-2 234,1-1 0,-1-4-109,0-4 0,-3-4 75,0-1 1,-1-4-57,5 1 0,-1-6-40,0-2 1,1-5-69,-1 2 1,1 1 80,-1-2 0,1 2-60,-1-1 1,-1 6 45,-2 4 1,1 7 333,-6-3-214,6 4 206,-7 5-294,3 2 1,-4 6-50,3 3 0,-3 3 151,3 4 0,-2 6-76,2 2 0,-1 7 56,4 5 0,-4 2-49,1 1 0,-2 1-218,2 4 1,-3-3 57,3 6 1,-3-5-323,-1 1 0,0-2 134,0-2 0,0-5 8,0-2 0,0-7 116,0-1 1,0-5 21,0 1 1,0-2-132,0-2 1,0 1 73,0-1 0,0-3-662,0-1 195,0-4-1146,0 2 1205,0-5 0,5-10 0,2-3 1</inkml:trace>
  <inkml:trace contextRef="#ctx0" brushRef="#br0" timeOffset="11">6510 8931 7896,'0'-11'1097,"0"-1"-698,0 6-214,0 1 0,0 6 217,0 3 1,-1 7-110,-3 8 0,3 4 39,-3 4 1,-1 2-100,1 5 1,0 4 119,4 0 0,0 4-178,0-4 0,0 4-190,0-4 1,0-1-282,0-6 1,0 0 209,0-4 1,0-2-80,0-6 1,0 2 70,0-6 1,1-1-90,3-6 63,-3 2-605,4-9-159,1 4-212,-5-5-614,4 0 878,-5-5 832,0-1 0,0-6 0,0 1 0</inkml:trace>
  <inkml:trace contextRef="#ctx0" brushRef="#br0" timeOffset="12">6430 9262 7930,'11'0'1032,"1"0"1,-1 0-574,1 0 1,0-3-63,4-1 0,0 0 124,3 4 1,5 0-305,-5 0 1,5 0 1,-5 0 1,-1-4-260,1 0 1,-5 0 131,1 4 0,-2 0-697,-2 0 0,1 0 150,-1 0 1,-3-3-667,0-1-985,-6 0 2106,3 4 0,-5 0 0,0 0 0</inkml:trace>
  <inkml:trace contextRef="#ctx0" brushRef="#br0" timeOffset="13">6430 8977 7965,'11'-18'0,"2"-2"627,2 5 0,3-1-31,5 5 0,0-1 279,0 1 0,-1 1-168,1 2 1,1-1-293,3 6 1,-3-3-45,3 3 1,-3 1-84,-1-1 0,-2 1-628,-2 2 0,-2 4-386,-6 0 0,-1 5-1885,-2-2 2611,2 9 0,-9-4 0,5 5 0</inkml:trace>
  <inkml:trace contextRef="#ctx0" brushRef="#br0" timeOffset="14">7446 9137 7998,'7'-5'71,"-2"3"0,-5-4 810,0 2 271,0 3-749,0-4 1,-1 1 32,-3 0 1,1 0-79,-4 4 0,-1 6 61,-3 1 1,-5 5-75,1 3 1,-5 3-65,1 4 0,-2 2-109,2 3 1,-1-3 27,5 3 1,0 1-233,3-2 0,2 2 103,2-1 0,3-4-260,5 0 0,0 0 99,0-4 0,7-2-248,4 2 1,4-6 137,4-2 0,7 0 18,-3-8 0,3 1 183,1-4 1,2-4-78,5 1 1,-3-10 150,-1 2 1,-3-5-72,3 1 1,-5 1 199,-3-5 1,-4 4-41,-6-4 1,-1 0 83,0-4 1,-4-4-203,-3 1 1,-4-6-281,-4 1 1,-6 2-342,-6-1 0,-4-1 286,1-3 1,-3 9-57,0 2 1,-1 4 101,0 0 0,1 7-309,3 9 0,3 1 137,4 2 0,1 0-221,0 0 0,4 5-147,3 3 1,3 6 782,1 1 0,0 6 0,0-4 0</inkml:trace>
  <inkml:trace contextRef="#ctx0" brushRef="#br0" timeOffset="15">7800 9148 8073,'0'-18'0,"0"2"330,0 4 1,2 2 1362,2 3-298,-3-3 110,4 8-1207,-5-3 0,0 10-35,0 3 1,0 7-33,0 4 0,0 4 3,0 4 0,4 2-224,-1 5 1,3-2 71,-3 2 0,-1-2-133,1 6 1,3-6-810,-3-2 0,2-6 437,-1-1 0,-3-1-406,3-7 0,1 0 342,-1-4 0,1-4-1217,-1-3 632,-3-3-134,4-1 1206,-5 0 0,0-5 0,0-3 0,-5 3 0,-1-10 0,-5 2 0</inkml:trace>
  <inkml:trace contextRef="#ctx0" brushRef="#br0" timeOffset="16">7766 9354 8055,'-6'-12'-115,"1"5"395,5-1-6,0 6 0,5-4 292,2 6 1,0 0-129,0 0 1,5 0-71,3 0 1,2 0-77,-2 0 0,1 0-215,3 0 1,3 0-53,-3 0 1,1 0-118,-1 0 0,2 0 64,-6 0 0,4 0-393,-4 0-1747,0 0 1131,-3 0 1037,-1 0 0,-5-5 0,0-1 0</inkml:trace>
  <inkml:trace contextRef="#ctx0" brushRef="#br0" timeOffset="17">7800 9091 7994,'0'-11'279,"0"-1"0,6 1 447,1-1 1,7 2 146,1 3 1,4-4-367,-3 4 1,5-3 4,2-2 1,1 1-121,7-1 1,-5 2-89,5 3 1,-6-2-79,2 5 0,-4-4-754,-4 5 0,-3-1-377,-5 4 1,1 1 904,-1 3 0,-4 2 0,-2 6 0</inkml:trace>
  <inkml:trace contextRef="#ctx0" brushRef="#br0" timeOffset="18">8805 8794 8046,'0'-8'0,"0"1"594,0 4 25,0-7-182,0 9 529,0-4-535,0 5 1,4 1 190,0 3 57,5 2-339,-3 11 1,7 2 176,2 7 62,-2-1-275,3 8 0,1-4-2,2 5-114,-3 0 0,6 4-125,-3 0 0,-1 0 107,1-3 0,-4-1-419,4 0 0,-1 0 213,1 1 0,-3-5-576,-4 1 0,3-7 292,0-1 1,1-2-28,-5-6 0,-3-1 65,-1-6 1,-3 1-300,4-5 276,-6-1 0,4-3-47,-2 0-696,-2 0 656,3 0 0,-9-5-1156,0-2 1548,-5 2 0,3-11 0,-6 4 0</inkml:trace>
  <inkml:trace contextRef="#ctx0" brushRef="#br0" timeOffset="19">9251 8760 7916,'-5'-18'243,"4"2"-235,-5-1 734,6 4 0,-1-2-216,-3 8 0,2 1 215,-6 6 1,1 7-298,-5 4 0,-4 7-86,-3 9 0,-3 6-299,-1 5 0,-5 10 105,-2 1 0,2 2-568,1 2 0,3-3 402,1 3 0,2-6-341,2-1 0,-2-2 183,6-6 0,1-1-974,7-6 1,-2-5-69,5-7 1,0 2 145,4-6 1056,0 0 0,-5-9 0,-1-1 0</inkml:trace>
  <inkml:trace contextRef="#ctx0" brushRef="#br0" timeOffset="20">9274 9285 7950,'5'-6'1122,"-4"1"0,8 10-412,-5 2 42,0 4-373,-4 0 0,0 6 114,0 2-1,0 2-191,0 2 1,0 1 163,0 3-271,0-3 0,0 8-180,0-6 0,0 5 83,0-5 1,0-3-450,0-4 1,-4-5 232,0 1 0,0-2-2296,4-2 1264,0 1 1151,0-1 0,0 1 0,0-1 0</inkml:trace>
  <inkml:trace contextRef="#ctx0" brushRef="#br0" timeOffset="21">9491 9491 7910,'5'-7'1403,"1"2"-706,6 5 0,-5 2-239,1 1 1,-4 5-118,3 7 1,-4-1-124,1 5 0,-3 0-91,-1 4 1,0-1 103,0-3 1,0 5-444,0-5 1,-5 5-230,-3-5 0,3-1-534,1 1 0,-1-5 975,1 1 0,1-2 0,3-2 0</inkml:trace>
  <inkml:trace contextRef="#ctx0" brushRef="#br0" timeOffset="22">9856 8863 7950,'0'-23'3,"0"0"1,0 5 783,0 3 1,0 2 447,0 2-83,0-1 69,0 6-800,5 1 1,-2 6-301,4 3 1,2 7 96,7 8 0,0 8 57,3 4 0,6 3-51,-2 4 1,3 3-209,-3 4 1,-1-3-218,1 0 1,0-4-269,0 4 0,-5-7-102,-3 0 1,1-6 254,0-6 1,-1-2 6,-4-2 0,-1-2-37,-2-6 0,1 1-1093,-5-1 953,5 1 1,-7-5-841,6 1 1326,-6-6 0,3 3 0,-5-5 0</inkml:trace>
  <inkml:trace contextRef="#ctx0" brushRef="#br0" timeOffset="23">10267 8748 7930,'-6'-24'21,"-3"-1"-16,5 10 0,1 3 1542,3 5-892,0 4 0,-2-2 32,-2 5 1,2 9-249,-6 2 1,-3 13-164,-4 3 1,-4 10-188,3 5 1,-4 2 98,1 2 1,-3 5-783,0 2 0,3-2 544,0-2 0,1-3-476,-1-4 1,-2 1 226,6-5 1,0-1-1217,4-7 0,3-2 1515,0-5 0,1 0 0,-5 0 0</inkml:trace>
  <inkml:trace contextRef="#ctx0" brushRef="#br0" timeOffset="24">10359 9194 7963,'11'-10'464,"1"2"57,-1-7 0,2 2 107,2 2 1,-1-1-218,5 1 1,-5 3 237,1 1 0,2 4-217,-2-1 1,4 3-229,-4 1 0,4 0-59,-4 0 0,1 1-103,-5 3 0,0 4 97,1 7 1,-6-1-94,-2 5 1,-3 0-419,-1 4 0,-1 0 206,-3-1 0,-2 1-397,-6 0 1,0 4 228,-4-1 0,4 1-174,-3-4 0,-2 0 179,2 0 1,0-2 116,3-2 1,2-2 36,2-6 0,0-3 144,4-1 0,0-3 353,4 4 1,1-6-180,3 2 0,2-3 483,6-1 0,4 0-296,3 0 0,-1 0 230,1 0 0,0 0-267,4 0 1,4-3-268,-1-1 0,1-1-333,-4 1 0,-2 3-1638,-2-3 1945,-2 3 0,-6 1 0,1 0 0</inkml:trace>
  <inkml:trace contextRef="#ctx0" brushRef="#br0" timeOffset="25">3015 10313 8040,'0'-8'0,"0"1"724,0 4-133,0-7 1,0 8 285,0-6-147,0 5-190,0-2 1542,0 5-1901,5 0 48,2 5 1,4 2-42,0 4 0,1-3-7,-1-1 0,2 2 82,2 7 1,3-4-76,5 3 1,1-1 129,2 2 0,0-4-88,4 4 0,-3 0-54,3-1 1,1 4-34,3-3 0,0 3-109,1-4 0,-4 1-93,4 0 0,-4 0 83,7 3 1,-2 1-107,-2-4 0,1 4 30,-1-1 1,-4-3-17,1 0 1,-6 0 66,2-1 0,-3 1-21,-1-5 0,0 3 113,-1-3 1,0 3-67,-3-6 0,-1 2 11,-3 2 0,-4-5-5,1 1 0,-1-4-51,-3 3 0,-2-4 96,2 1-165,-6 2 88,8-5-34,-8 9-396,3-8 124,-5 3-5853,0-5 6160,-5 0 0,-7 5 0,-5 1 0</inkml:trace>
  <inkml:trace contextRef="#ctx0" brushRef="#br0" timeOffset="26">4100 10930 8111,'0'-12'917,"0"1"-424,0 0 1,0 3 416,0 0-24,0 6 91,0-3-272,0 5 1,0 5-553,0 2 0,0 4 84,0 0 1,-1 4-19,-3 0 1,3 6-47,-3-2 0,3 2-22,1 2 1,0 0-120,0 0 0,0 0 32,0 0 1,0 1-32,0 2 1,0-3 128,0 0 1,0 2-230,0-6 1,1 5 97,3-4 0,-3 0-8,3-1 1,1 2 36,-1-2 1,0 2 1,-4-2 1,0 2 33,0-2 1,0-1 3,0 1 1,0-4 35,0 4 0,3-1-42,1 1 1,0 2-5,-4-6 1,0 4 5,0-4 1,0 4 93,0-4 0,0 2-70,0-2 0,0-2 12,0 2 1,0-1-103,0 1 1,0-1 73,0 2-16</inkml:trace>
  <inkml:trace contextRef="#ctx0" brushRef="#br0" timeOffset="27">4133 11886 19079,'1'4'12,"-1"12"25,0-4-74,0 4-1,0-4 101,0 0 0,0-1 102,0 0 0,0 1-22,0-1 1,4 1-89,0-1 1,0 1 31,-4-1 6,0 6 1,0-5-90,0 3 1,4-2 75,-1-1 0,1-1-96,-4 0 1,0 1-19,0-1 0,0 1-7,0-1 0,0 0 10,0 1 0,0-3 37,0 2 0,0-6 33,0 7 1,0-3-36,0 2 0,4 0-15,0 1 1,0-1 16,-4 1-85,0-1 1,0 1 54,0-1 0,3 0-42,1 1-120,0-1 160,-4 6 1,0-5 10,0 4 1,0-4-19,0 0 0,0-1 77,0 1 1,0-1-67,0 0 1,0 1 72,0-1 0,0 1-39,0-1 1,0 4 6,0 1 0,0-1 8,0-4 0,-4 1-13,0-1 0,1 0-25,3 1 1,0-1 16,0 1 1,0-1-35,0 1 0,0-1-33,0 0 1,0 1-7,0-1 0,0 1 41,0-1 1,0 2-8,0 2 0,0-2 15,0 2 1,0-2-19,0-2 1,0 4 35,0 1 1,0-1-31,0-4 1,0 1-86,0-1 0,3 0 67,1 1 0,0-1 0,-4 1 0,1-2 32,3-3 0,-3 4-7,3-4 0,-3 3 14,-1 2 0,0-1-26,0 1 1,4-1 75,0 0 0,0-3-70,-4 0 98,0 4 0,0 1-71,0 2 0,0-2 5,0-2 1,0 1-42,0-1 1,4 1-55,-1-1 83,1 1-123,-4-1 123,0 0 1,0 1-17,0-1 0,0 1-17,0-1 1,-1 0-33,-3 1 120,3-1-78,-4-4 1,5 3-14,0-3 125,0 4-98,0 0 0,0-3-43,0-1 47,0-4 0,0 7-17,0-2-1,0-3-195,0 5 209,0-4 1,0 2-130,0-1 52,0-4 1,1 3-353,3-2-229,-3-3 139,4 4-34,-5-5 0,2 4-271,1 0-147,-1 0 1,4-4-57,-2 0 0,-2 0 1045,6 0 0,5 0 0,4 0 0</inkml:trace>
  <inkml:trace contextRef="#ctx0" brushRef="#br0" timeOffset="28">4203 10896 7938,'0'-7'37,"0"2"378,-5 5 149,4-5-98,-5 4-137,6-4 78,0 5 25,6-5-29,0 3-216,5-3 1,1 4-10,-1-3 0,1 3-49,-1-3 1,2 3-73,2 1 1,-1-4 92,5 0 0,0 0-70,4 4 0,0-3 63,-1-1 1,6-1-114,3 1 1,2 3 57,1-3 0,0 1-9,1-1 0,0 3-25,3-3 1,-2 3 45,2 1 1,1 0-122,-1 0 1,4-4 116,-4 1 1,0-1-71,-4 4 1,5 0 44,-1 0 1,1 0-59,-1 0 0,-1-2-9,5-1 0,0 1-3,3-1 1,1-3 12,0 3 0,-1-5-143,1 4 1,0-1-20,-1 1 1,0 3 95,-3-3 0,1-1-24,-5 1 0,4 1 52,-4 3 0,0 0 21,-4 0 1,-3 0-3,-1 0 0,-1 0 8,2 0 0,0 0-48,-4 0 0,1 0 3,-1 0 1,-3 0 27,2 0 1,2 1 133,-1 3 1,0-3-252,-5 3 0,5-3 94,0-1 0,-1 0 2,-3 0 0,4 0-7,0 0 0,0 0 81,0 0 0,-1 0-38,4 0 0,-3 0 16,3 0 1,-3 0-7,3 0 1,-3 0-18,3 0 0,-4 0 16,0 0 0,-2 0-6,-1 0 0,0 0-1,0 0 1,-1 0 5,-3 0 0,1 4 1,-5 0 0,4-1-9,-4-3 0,6 0 1,-2 0 0,-3 0-1,-1 0 0,2 0 1,-2 0 0,0 0-1,-3 0 1,-1 0 5,1 0-15,-6 0 7,4-5-444,-9 4-81,4-4 1,-6 1-396,-3 0 1,-3 1-1218,-8 3 2138,-3 0 0,-10-5 0,-1-2 0</inkml:trace>
  <inkml:trace contextRef="#ctx0" brushRef="#br0" timeOffset="29">7172 10884 8130,'0'-6'2265,"0"1"-114,0 5-2002,0 5 0,0 1 63,0 6 0,0-1-8,0 0 1,0 2-4,0 2 0,0-2 9,0 2 0,0 2-75,0-2 1,0 4 14,0-4 0,0 4-17,0-4 1,0 6 50,0-2 1,0-1-149,0 1 0,0-4 121,0 4 0,0 0-57,0 4 1,0-4 80,0 0 0,4 0 6,0 4 1,0-1-77,-4 1 0,4 0 11,-1 0 1,1-1-113,-4-3 0,4 2 125,0-2 0,1 3-12,-1 1 0,-3-1 4,3 1 1,-3 0-118,-1 0 0,4 0 149,0 0 0,-1 3 3,-3 1 0,0 0-39,0-5 0,0 5 0,0 0 0,0 1-145,0-2 0,0-2 135,0 3 0,0 1-118,0-1 0,0-1 107,0-3 1,4 0-141,0 0 0,0 0 59,-4 0 1,0-1-119,0 1 0,0 0 71,0 0 0,0 0-10,0 0 1,0-1 82,0 1 0,0 0-41,0 0 1,-4 0 58,0 0 0,0 2-61,4-2 1,0 6 42,0-6 1,0 2-36,0-2 1,4 0 13,0 0 1,0 0-3,-4-1 1,0 1-3,0 0 0,1-4-65,3 0 0,-3 0 61,3 4 1,-3-4-46,-1 0 0,2-1 38,1 1 1,-1 1 53,1-4 0,-1 3-57,-2-4 1,0 1-36,0-1 1,0-2-7,0 2 1,0-2 8,0-1 1,0 0 63,0 3 1,0-2-47,0 2 1,0 2 9,0-2 1,0 2 3,0-2 1,0 1-44,0 3 0,0 3 13,0-3 1,3 0-78,1 4 1,0-7 28,-4 7 1,1-3-179,3 3 1,-3-4 162,3 0 1,-2-3 0,-2 3 1,3-5-63,1 1 0,0-2 62,-4-2 1,0-3-200,0-1 0,1-3-624,3 4-369,-3-6-321,4 3 516,-5-5-2509,0 0 3590,-5-5 0,-1-1 0,-5-6 0</inkml:trace>
  <inkml:trace contextRef="#ctx0" brushRef="#br0" timeOffset="30">4283 13522 8039,'-7'0'1391,"2"0"-355,5 0-810,5 0 1,2 0-27,4 0 1,1 0-25,-1 0 0,1 0 71,-1 0 0,2 0-60,2 0 0,-1 0-33,5 0 0,-1 0 16,1 0 0,2 0-16,-2 0 0,4-4 0,4 1 1,-1-1-35,9 4 1,-7 0-114,6 0 1,1 0 79,3 0 0,-2-4-146,-2 0 1,-2 0 46,6 4 1,-4 0-58,-3 0 0,2 0 20,-3 0 0,4 0 37,5 0 1,-4 0 88,3 0 0,-2 0-46,-2 0 0,0 0 25,0 0 0,-3 4-14,-1 0 1,-3 0-66,3-4 1,1 0 62,3 0 1,0 0-92,1 0 0,-5 0 37,1 0 0,-1 0-93,4 0 0,1 0-28,-1 0 0,0-1 72,0-3 0,1 3-44,-1-3 0,-4 2 56,1 2 1,-5 0-29,5 0 1,-2 0 15,2 0 0,-2 0 79,-3 0 0,-1 4-36,1 0 0,0 1 10,0-1 0,2-3 12,3 3 1,3 1 18,0-1 1,0 0-140,4-4 1,2 0 92,-2 0 0,4 0-52,-4 0 0,4 0 41,-4 0 1,4 1-29,-4 3 1,1-3 71,-1 3 1,-2-3 112,2-1 0,1 0-31,-1 0 0,0 0-62,-4 0 1,1 0 68,-1 0 1,0 0-58,0 0 1,-3 0 29,-1 0 0,-3-4-11,3 1 0,-5-3 12,-3 3 1,0 1 3,-7-1 1,4 1 75,-4 2 0,1 0 235,-5 0-232,1 0-1,-1 0 1,-3 0 65,-1 0-400,-4 0 148,2 0-357,-5 0-237,-5-5 0,-2 4-550,-4-3 1,-3 2 1176,-5-2 0,0-3 0,-9-4 0</inkml:trace>
  <inkml:trace contextRef="#ctx0" brushRef="#br0" timeOffset="31">3278 11341 7917,'-5'-6'13,"3"-1"145,-1 3 0,0 3 101,-1-3 1,3 2 1,-3-2 0,2 3 426,-2-3-445,3 3 0,-6-3-29,3 0 14,-2 0 0,-5 6-111,-1 1 0,1 5 52,-1 7 1,1-1-184,0 5 1,-1 0-23,1 4 1,3 4 25,1-1 1,4 5-96,-1-5 1,3 5 32,1-4 0,0-1-115,0-3 1,9-1 52,2-3 0,4 1 3,1-5 0,1 0 91,6-3 0,1-5 8,3 1 1,-2-5 54,6 0 0,-1-3 175,5-3 1,-2-5 130,-3-7 1,2 2-102,-6-2 0,1-2 117,-4 2 1,-2-4-78,-2 4 1,-3-4-31,-9 4 0,2-6-54,-5 2 0,-1-2-314,-7-2 0,-4 0-3,-7 0 1,0 3-77,-8-3 0,1 6-340,-8-5 1,4 6 232,0 1 0,-2 8-385,1 3 0,-3 2 258,3 2 0,0 6-964,5 1 1408,4 3 0,-4 7 0,5 1 0</inkml:trace>
  <inkml:trace contextRef="#ctx0" brushRef="#br0" timeOffset="32">3358 12700 7874,'-5'-11'210,"3"-1"245,-8 1-8,9-1 0,-5 2 350,2 3-35,3 1-113,-5 1 243,6 4-576,0 6 1,0 8-87,0 10 0,2 1-126,2 2 0,1 0 126,2 4 0,3-3-127,-2 3 0,1 1-9,-1 3 0,0-3-98,-4-1 0,1-1-40,-1 2 0,-3 0 88,3-4 1,1 4-151,-1-5 1,0 0 31,-4-7 0,0 1-77,0-5 0,0 0 95,0-3 1,0-5-54,0 1 1,0-4-89,0 3-212,0-4 7,0 2-822,0-5 898,0-5 0,1 2-1565,3-4 1891,2-1 0,6-8 0,-1-2 0</inkml:trace>
  <inkml:trace contextRef="#ctx0" brushRef="#br0" timeOffset="33">4763 10256 8005,'0'-8'5,"0"1"0,0 3 358,0-4 208,0 6-330,-6-8 0,5 7 114,-3-5 0,2 6-86,-2-2 0,-2-1-28,-6 1 1,1 0-128,-1 4 0,0 0 113,-4 0 1,3 0-115,-7 0 1,3 4 117,-2 0 1,-3 5-159,3-1 0,3 3 97,0 4 1,4-2-228,0 2 0,2 2-22,2-2 1,0 4 86,4-4 0,0 4-175,4-4 1,6 4 49,6-3 0,0 0-44,7-1 0,1-2 11,2 2 1,5-6 32,0-1 1,4-6 110,0 2 0,1-3 92,-2-1 0,3-1 46,-3-3 0,2-2 75,-1-5 0,0-2 32,-4-2 1,0 2-108,-5-2 1,1-2 105,0 2 1,-9-4-64,-2 4 1,-9-4 1,1 3 1,-3-4-119,-1 1 1,-5-2-172,-2-2 0,-12 1-296,-4 3 0,-8-3 222,1 3 1,-3 3-405,-1 1 0,-4 7 271,0 4 1,-4 3-231,4 1 0,3 5 146,5 3 1,10 3 402,1 4 0,0 3 0,1 5 0</inkml:trace>
  <inkml:trace contextRef="#ctx0" brushRef="#br0" timeOffset="34">6350 10119 8075,'0'-12'293,"0"1"0,0 0-51,0-1 1,0 1 6,0-1 0,0 5 375,0-1 1,0 4-181,0-3 0,0 3 623,0-4-167,0 6-446,0-3 0,0 6-220,0 3 0,0 3-14,0 9 0,0 3 3,0 7 1,0 0 24,0 4 1,4-1-137,0 2 0,4 0 137,0-4 0,-2 0-409,2-4 0,0-1 133,3 1 0,-3-1-909,-1-3 0,0 1 173,0-5 763,3 1 0,-8 0 0,3 2 0</inkml:trace>
  <inkml:trace contextRef="#ctx0" brushRef="#br0" timeOffset="35">12692 8938 7990,'-5'-6'-1340,"4"1"1832,-4 0 1,5 2 0,-1-3 418,-3 1-282,3 1-99,-4 4 996,5 0-1182,0 10 1,3 1-52,1 9 1,1 6-104,-1 1 0,-1 6 36,4 5 1,-3-3-64,4 3 1,-5-1 31,5 1 1,-4-2-287,4 2 0,-6-3-119,2 0 0,1-1 20,-1 0 1,1-5-154,-1-2 1,-3-4 120,3-4 0,-3-3-42,-1-4 1,4-1-141,0 1-758,-1-6 379,-3-1-265,0-5 1048,0-5 0,0-1 0,0-6 0</inkml:trace>
  <inkml:trace contextRef="#ctx0" brushRef="#br0" timeOffset="36">12453 8961 8036,'0'-8'0,"0"1"306,0-1 0,1-3-22,3-1 1,1 1 136,2-1 0,5 5-113,-1-1 1,2 1 63,6-5 1,0 1-89,4-1 1,5 5-29,2-1 0,3 4-184,1-3 0,1 4 100,-1-1 1,0 3-54,1 1 1,-1 0 73,0 0 1,0 9-349,1 2 1,-2 7 91,-3-3 1,-3 6-103,-8-2 0,-3 6 6,-4 2 1,-6-1-34,-2-3 1,-4 4 106,-4 0 1,-5-1 26,-10-3 0,-1-4 42,-11 0 0,0-1-19,-8 1 0,4-3-35,-3-4 0,4-1 38,3 1 0,-1-6-360,6-2 0,-1-3-186,4-1 0,6 0-244,1 0 0,7-1 822,2-3 0,4-2 0,-2-6 0</inkml:trace>
  <inkml:trace contextRef="#ctx0" brushRef="#br0" timeOffset="37">13275 8984 7944,'-6'-12'-135,"0"1"1,6 0 134,0 4 862,0-3-496,0 9 0,-1-8 206,-3 5 322,3 0-167,-4 4-152,5 0-279,0 5-115,0 7 1,0 6 179,0 4-165,0 6-30,0 7 1,1 0-49,3 3 159,2-2-232,1-2 0,2-1-200,-5-3 200,4 3 0,-6-7-677,1 4 0,3-8 316,-3 1 0,1-8-531,-4 0 1,1-2 327,3-2 1,-2-3-1514,1-1 2032,-1-4 0,-2 2 0,0-5 0</inkml:trace>
  <inkml:trace contextRef="#ctx0" brushRef="#br0" timeOffset="38">13309 8984 7953,'-11'-17'-44,"4"5"0,-1-5 44,4 6 1531,0-1-341,4 6 149,0 1-862,0 15 1,1-1-178,3 10 0,-1-4-68,4 4 0,1-1-10,3 1 0,4 1-226,1-4 0,-1-1 96,-4-4 0,1 3-402,-1-2 0,4 2-4,1-7 0,-1-2-178,-4-1 0,1-3 258,-1-1 1,0 0-49,1 0 1,-1-3 187,1-1 1,-1-5-58,1 1 0,-1-2 260,0-1 1,5-5-42,-1 1 0,0-1 183,-3 0 1,-1 3-29,0-7 1,0 3-60,-4-2 0,3 1 224,-2 3-269,-3 2 1,1-2 341,-2 7-169,-3 3-256,4 5 1,-5 6 74,0 6 1,0 2 141,0 9 0,0-3-16,0 7 1,2 4-29,2 0 0,-3 8-128,3-5 1,-2 3-149,2-3 0,-3 1-249,3-1 1,-1-4 173,0 1 0,-1-7-92,1-1 0,-1-2-80,-2-5-55,0-1-122,5-4-441,-4 1-189,4-6 298,-5-1 0,1-5-936,3 0 1759,-2 0 0,8-5 0,-4-1 0</inkml:trace>
  <inkml:trace contextRef="#ctx0" brushRef="#br0" timeOffset="39">13994 8938 7903,'0'-18'439,"0"-3"590,0 8-643,6-3 430,-5 9-103,4 2-153,-5 5-87,0 0-182,0 5 1,0 4 174,0 10-274,0 5 1,0 8 123,0 2 1,4 2-98,-1 6 1,1 2-87,-4-2 1,0 1 48,0-1 0,4 1-231,0-5 0,0 3-56,-4-7 0,4 2-204,-1-10 1,1-3 190,-4-4 0,4-5-70,0 1-728,5-7 336,-8 2-878,9-9 521,-9 4 141,9-10 1,-8-1 171,2-5 1,-3-1 28,-1 1 0,0-1 595,0 1 0,-5-6 0,-2 0 0</inkml:trace>
  <inkml:trace contextRef="#ctx0" brushRef="#br0" timeOffset="40">14017 9258 7830,'-5'-6'-296,"4"1"1377,-4 5 742,5 0-1484,5 0 0,1 0 80,6 0 0,4 0-88,3 0 0,2 0-158,-2 0 0,2 0-37,-2 0 1,3 0-160,1 0 1,-2 0-273,-2 0 1,1 0-58,-4 0 0,-1 0-662,-4 0 1,-3-2-62,0-2 1075,-6 3 0,3-9 0,-5 4 0</inkml:trace>
  <inkml:trace contextRef="#ctx0" brushRef="#br0" timeOffset="41">13926 8961 7936,'11'-16'499,"1"3"1,4-7-402,3 4 1,3 1 1089,1 4 0,0-1-507,-1 1 1,1 1-57,0 2 0,0-2 141,0 2-414,0 3-319,-1 0 0,0 5-697,-3 0 1,1 0 499,-4 0 1,-1 1-2693,-4 3 2856,1 3 0,-1-1 0,0-1 0</inkml:trace>
  <inkml:trace contextRef="#ctx0" brushRef="#br0" timeOffset="42">15296 9041 8001,'-3'-11'103,"-1"-1"0,-1 5 261,1-1 1,1 0 93,-4-3 0,3 3-164,-4 1 1,1 4 106,-5-1 1,0 3-89,-4 1 1,-1 1-38,-6 3 1,-1 8-50,-3 7 0,3 7 89,-3 5 1,4 2-164,4 1 0,-1 0-111,5 0 1,3 1-114,5-1 0,4-4 65,-1 1 0,4-2-379,4 2 291,3-4 0,4-5-90,0-3-71,6 3 141,1-10 1,8 1-4,1-5 0,1-6 73,-1 2 1,-2-4 222,5-4-95,-4-2 1,6-6 105,-6 1 1,1-4-45,-4-1 0,-6-3 97,-1 4 0,-5-4-78,-3 4 0,1-5-149,-6 1 0,1-7 99,-4 0 0,-1-2-164,-3 1 13,3-2 1,-13-5-428,2-1 301,-7 6 1,5-4-352,-5 3 1,2 2 195,-2 1 1,-2 8-221,6 4 1,-4 2 153,4 2 0,0 4-1156,3 4 896,1 1 1,3 7 642,1 3 0,4 7 0,-2 3 0</inkml:trace>
  <inkml:trace contextRef="#ctx0" brushRef="#br0" timeOffset="43">15525 9109 8049,'5'-22'0,"-4"4"0,6-2 782,-4 4 0,0 1 495,4 4 113,-4-1-119,2 1-401,-5 5-642,0 0 18,0 22 0,0 1 98,0 14 0,0 2-98,0-3 0,0 6-134,0-2 0,0 3-20,0-7 1,4 3-100,0 2 1,1-6-92,-1-3 1,-2 2 71,6-1 0,-4-4-402,3-4 0,-3-6 204,4-2 1,-5-1-600,5-6 429,-5 5 1,3-8-572,-2 3 495,-3-3 0,4-2-133,-5-3 1,0 2-157,0-6 1,0 4-179,0-3 449,0-1 0,-4-3 149,0-1 1,-3 1 338,3-1 0,-5 1 0,3-6 0,-6 0 0</inkml:trace>
  <inkml:trace contextRef="#ctx0" brushRef="#br0" timeOffset="44">15513 9258 8020,'5'-6'0,"-2"1"522,5 5 1,-5 0-11,5 0 0,0 0 79,3 0 1,2 0-38,2 0 0,2-2-153,2-2 1,3 3 37,1-3 0,0 3-150,4 1 1,-2-4-256,2 0 1,-3-3 56,3 3 0,-8-4-117,-4 5 0,-3-1-521,0 4-362,-1-5 1,-4 2-1876,-4-4 1445,-1 4 1339,-2-2 0,-10 0 0,-3-1 0</inkml:trace>
  <inkml:trace contextRef="#ctx0" brushRef="#br0" timeOffset="45">15502 9030 7949,'11'-12'0,"2"-3"998,2 0 0,8-1-389,8 5 1,0 3 292,0 1 0,2-1-368,-3-3 1,3 1 309,2 2 1,-1-1-421,0 5 1,-1-3-234,-3 3 1,1 0-413,-8 4 1,-3 0-1360,-8 0 408,-6 0 0,-1 1 1172,-5 3 0,-15 2 0,-4 6 0</inkml:trace>
  <inkml:trace contextRef="#ctx0" brushRef="#br1" timeOffset="46">16952 8813 8037,'-7'-11'80,"0"3"0,1 1 0,1 1 1283,0-1-1038,1 0 1,4-1 365,0 1 182,0 4-448,0-2 316,0 5-427,5 5-139,-3 7 0,8 1 312,-3 7-314,3 4 0,2 5 16,-1 5 0,1-2 6,-1 2 0,1-2-243,-1 6 1,2 1 102,2-1 0,-2 4-62,2-4 1,-3 4 86,0-4 0,2-1-254,-3-7 1,3 2-7,-6-5 1,2-1 20,1-3 0,1-4 113,-1 0 0,-3-5 25,0 2 0,-1-5-79,5-3 0,-5-2 81,1-2-419,-1-3 1,1 4-61,0-5-420,-6 0-396,3 0-548,-5 0 1862,0-5 0,0-1 0,0-6 0</inkml:trace>
  <inkml:trace contextRef="#ctx0" brushRef="#br1" timeOffset="47">17523 8778 8059,'0'-11'785,"0"3"0,0 1-292,0 4 1,-1-2 313,-3 5 258,3 0-617,-4 0 1,0 9-157,-3 2 0,-2 12-44,-1 0 1,-6 9-17,-2 2 1,-2 5-223,-2 7 1,0 2-135,0-2 1,0 6-240,0-6 0,2 1 238,2-6 0,-1 1-520,4-7 1,1 0 211,4-8 1,1-1 27,2-3 1,-1-4 48,5 0-72,0-5-10,4 3 510,0-6-1310,0-4 609,0-2 629,0-5 0,11 0 0,1 0 0</inkml:trace>
  <inkml:trace contextRef="#ctx0" brushRef="#br1" timeOffset="48">17706 9109 7946,'0'-17'174,"0"1"1,0 8 358,0 0 0,1 5 472,3 0-313,-2-4-235,3 6 0,0-4-86,2 5 1,3 0-135,2 0 1,1 0-3,2 0 0,-1 0-11,5 0 0,-4 0-51,4 0 0,0 0-69,4 0 1,-4-1-138,0-3 0,-1 3 57,1-3 1,1-1-430,-5 1 1,4-4 238,-3 5 1,-1-3-850,-4 3 1,1 1 466,-1-1 1,-3-3-1158,-1 3 1705,-4-1 0,2 4 0,-5 0 0</inkml:trace>
  <inkml:trace contextRef="#ctx0" brushRef="#br1" timeOffset="49">17718 9247 7949,'-7'6'406,"2"-1"0,6-5 319,3 0 0,3 0-224,4 0 0,6 0 394,2 0 0,2 0-310,2 0 0,4-4-51,-1 0 1,5-3-243,-5 3 0,5-4-71,-4 4 1,-2-3-608,-6 3 0,1 0 290,-5 4 0,1 0-2571,-5 0 2667,1 0 0,4 5 0,2 2 0</inkml:trace>
  <inkml:trace contextRef="#ctx0" brushRef="#br1" timeOffset="50">18734 8596 7975,'-11'-12'96,"4"6"352,-3-4 566,9 8-603,-9-3 0,8 7 1,-1 1 0,1 5-21,2 7 1,2 3 62,1 5 0,4 0-86,4-1 1,-3 3-128,-1 1 0,1-3-353,4 0 0,-2 2 127,-3-6 0,2 5-933,-5-5 0,4-1 490,-5 1 0,1-5-1032,-4 1 1460,0 3 0,0-5 0,0 3 0</inkml:trace>
  <inkml:trace contextRef="#ctx0" brushRef="#br1" timeOffset="51">18460 9167 8161,'5'-7'1374,"3"3"0,3 3-842,4 1 1,3 0 238,5 0 1,5-4-266,2 1 0,5-3-75,3 3 1,1 1-193,3-1 0,1 1-336,-5 2 0,-1-1-218,-7-3 0,3 3-199,-2-3 0,-5 3-48,-3 1 1,0 0-724,-4 0 0,-2 0 218,-2 0 0,-8 1 1067,-3 3 0,3-3 0,-1 4 0</inkml:trace>
  <inkml:trace contextRef="#ctx0" brushRef="#br1" timeOffset="52">18654 9372 8006,'-6'0'507,"1"0"113,5-5 467,0 4-642,0-4 0,1 5 77,3 0 1,2 0-119,6 0 1,-1-4 141,0 0 0,5 0-95,-1 4 1,5 0-161,-1 0 0,-1 0-111,1 0 1,-5 2-138,1 1 0,-2 0-301,-2 5 1,-1-1 249,-2 5 0,-3 0-569,-5 4 0,0 1 299,0 6 1,-6 0-31,-6 0 1,1 5 5,-4 2 0,-2 3 260,2 1 0,-4-1 33,4-2 1,-4 1 157,3-6 1,1 1 94,4-4 1,1-5-88,2-3 1,-1-3 397,5 0-323,1-1 0,8-4 30,2-4 1,3-1 50,2-2 1,4 0 173,3 0 0,3 0-81,1 0 1,0-4-124,-1 0 0,1-1-489,0 1 0,-4 3 219,0-3 0,-4 3-1326,4 1 0,-8 0 720,0 0 0,-2 1-3045,2 3 3638,-4-3 0,3 9 0,-4-3 0</inkml:trace>
  <inkml:trace contextRef="#ctx0" brushRef="#br1" timeOffset="53">19545 8607 7942,'6'-11'-436,"4"-1"1,-8 5 657,2-1 1254,2 0-949,-5 2 1,4 0 179,-5 2-486,0 3 0,0-3 27,0 8 1,-1 2-28,-3 5 0,-3 7-1,-9 5 1,2 5 27,-5 6 1,3 5-28,-7 3 0,4 4-244,-4 3 0,0 0-402,4 4 0,-1 0-813,1 4 1,2 0 1237,6 1 0,1-3 0,2-1 0,3-2 728,5-3 0,0-2-158,0 3-463,0-3 1,5-7 66,3-2 0,2 2 110,1-2-133,1-5 0,3-5 11,0-6 1,1 1-84,-5 0 0,2-5-57,2-3 0,-2-2 92,2-2 0,-3-1-216,0-2 27,-1 2 0,1-9-218,-1 3 1,-3-2-1945,-1-2 1052,-4 0 1185,7 0 0,-4-6 0,6 0 0</inkml:trace>
  <inkml:trace contextRef="#ctx0" brushRef="#br1" timeOffset="54">19716 9007 7942,'0'-18'0,"0"1"742,0 6-371,0 5 1072,5 1-897,-3 5 1,8 1-34,-3 3 1,4 2-185,0 5 1,2 7-43,2 5 1,-2 1-143,2 7 0,1-1 75,0 4 1,-1-3-201,-4-1 1,4-3 84,1 3 1,-2-4-424,-7 0 1,3-2 11,-2-1 1,1-5-537,-2-3 481,4 3 0,-9-5-147,6 2-394,-6-7 1,3-2-214,-5-2-259,0-3 1374,0 4 0,0-5 0</inkml:trace>
  <inkml:trace contextRef="#ctx0" brushRef="#br1" timeOffset="55">20013 8938 7889,'0'-18'-27,"0"2"0,0 4 572,0 1 1,4 0 275,0-1 670,0 6-1041,-4-4 1,0 10-30,0 0 0,-7 6-178,-4 9 0,-2 8-76,-6 8 0,-4 3-87,-3 4 0,-5 3-275,5 4 1,-1-3-470,4 0 1,2-4 385,1 4 1,0-7-373,5 0 0,4-6 216,3-6 1,5-2-610,0-2 1,1-2 1042,2-6 0,0 1 0,0-1 0</inkml:trace>
  <inkml:trace contextRef="#ctx0" brushRef="#br1" timeOffset="56">20093 9292 8073,'5'-6'490,"-2"0"351,4 2 594,-4 2-742,7-3 1,-7 7-229,4 1 1,-4 4-92,1 4 0,-3 6-141,-1 2 1,0 2-115,0 2 0,0 4 114,0-1 1,0 5-318,0-4 1,0-2 73,0-6 1,1 3-27,3-3 1,-3-3-578,3-1 1,-3-6 37,-1-1-2375,0-1 1516,0 0 1434,0-2 0,5 0 0,2 1 0</inkml:trace>
  <inkml:trace contextRef="#ctx0" brushRef="#br1" timeOffset="57">20287 9269 7974,'0'-11'0,"0"0"0,5 3 0,3 0 0,1 4 0,-1-3 1163,2 4 1,-4-6-492,5 6 1,5-1-324,-1 4 1,1 0-164,0 0 0,-4 0 0,4 0 1,0 0-210,-1 0 0,0 0 169,-3 0-1618,-1 0 906,1 0 566,-1 0 0,1-5 0,-1-2 0</inkml:trace>
  <inkml:trace contextRef="#ctx0" brushRef="#br1" timeOffset="58">20790 8904 7974,'-12'-12'-235,"6"6"1,-3-4 93,5 2 1,1 2 651,3-2 0,0 5 200,0-5-173,0 5 1,0-3-112,0 2 1,1 3-158,3-3 0,-2 8 41,6 4 0,-1 3 91,5 4 1,-1 3-149,1 5 0,-1 5-2,1 2 0,0-1-125,3 2 0,-2-1 97,2 5 0,-2-2-119,-2-3 1,1 2-151,-1-6 0,1 2-283,-1-1 1,1-3 63,-1 3 0,0-8-307,1-4 1,-2-2-797,-2-2 528,2 1-818,-4-1 616,0-5-79,0-1 1120,-6-5 0,5 0 0,1 0 0</inkml:trace>
  <inkml:trace contextRef="#ctx0" brushRef="#br1" timeOffset="59">21144 8984 7974,'-6'-23'0,"0"5"0,6 2 723,0 4-175,0 6 94,-5-4 0,-1 10-203,-5 0 1,-2 10-145,-2 9 0,-7 4-88,-5 4 1,-4 7 16,0 8 0,0 1-374,0-1 1,-1-2 224,6-2 1,-1-2-608,4 2 1,6-4 290,1-3 1,5-3-678,3-6 1,-1-4-621,6-3 103,-1-2 1435,4-1 0,0-6 0,0-1 0</inkml:trace>
  <inkml:trace contextRef="#ctx0" brushRef="#br1" timeOffset="60">20778 8675 7974,'0'-11'0,"0"3"309,0 1 1,0 3 166,0-4-53,0 6 0,2-7-66,2 5 1,2 0-120,5 4 0,1-1 167,-1-3 0,2 3 239,2-3 1,2 3-530,2 1 1,2-4 52,-2 0 0,3 1-315,1 3 0,-1-4 192,1 0 1,-1-4-884,-3 5 0,1-1 190,-5 4 0,1-2-864,-5-1-404,0 1 1916,1-3 0,-1 10 0,1 2 0</inkml:trace>
  <inkml:trace contextRef="#ctx0" brushRef="#br1" timeOffset="61">21270 8618 7974,'0'-6'536,"1"-3"-284,3 5 0,-3-1-28,3 1 0,-2 3 258,2-3 1,-1 3 350,4 1 1,-3 1-275,4 3 1,-1 3-174,5 4 1,-1 5 1,0 3 1,1 4-120,-1 4 1,1 2-14,-1 5 1,-3 2-5,-1 2 0,0 3-405,0 4 1,-2 1-112,-5 0 1,4-2-334,0-2 1,0 1 148,-4-5 0,0 4 169,0-4 1,-1-4-283,-3-3 1,1-6 137,-4 2 0,0-3-128,0-1 1,-4-5-29,4-3 1,-7 1-6,-1 0 1,-1-1 7,5-4 576,-5-4 0,-2 8 0,-5-3 0</inkml:trace>
  <inkml:trace contextRef="#ctx0" brushRef="#br1" timeOffset="62">19853 8664 7974,'0'-11'-28,"0"4"57,0-3 363,0 9-27,-5-4-126,4 5 0,-5 0 97,2 0 43,3 0-183,-10 5 0,5-1 216,-5 7-244,-1-2 0,0 13 107,-4-3 1,2 7 89,-5 5-192,5 2 0,-6 5 56,5 0 1,0 9-525,3-2 179,1 4 147,4-9 1,2 3 195,5-4-730,0 4 424,0-13 1,0 7-477,0-10 436,0-1 1,4-3-68,0 0-406,5 0 215,-3-5 179,6 3 83,-1-8-196,0 3 1,1-4-19,-1-1-694,1 1 438,-1-1 585,6 0 0,-5 6 0,5 1 0</inkml:trace>
  <inkml:trace contextRef="#ctx0" brushRef="#br1" timeOffset="63">21658 8664 7974,'0'-11'-1076,"0"-1"1188,0 6 0,0-4 452,0 2 1,0 2 17,0-2-182,5 6-144,-4-9 0,6 9 80,-4-6 316,-1 6-344,8-8 0,-8 7 121,6-5 17,0 6-153,-2-3 1,4 1-134,-2 0 176,-3 0-315,5 4 1,-4 0 235,6 0-27,-6 0-167,4 0 0,-5 2 83,3 2-490,-3 2 243,-5 5 1,0 1 28,0-1-276,-5 6 191,-2-5 0,-4 9-178,0-6 102,-1 5 159,1-7-106,-1 8 61,1-8 1,0 5 15,-1-3-45,6-2 99,1-2 1,5-1-2,0-2 1,0-2 3,0 2 1,0-4 34,0 3 1,1-4 8,3 1 0,-2-3 2,6-1-30,0 0 0,4 0-684,3 0 453,-2 0 0,4 0-98,-6 0-945,0 0 801,6 0 1,-4 0 502,2 0 0,-2 0 0,-2 0 0</inkml:trace>
  <inkml:trace contextRef="#ctx0" brushRef="#br1" timeOffset="64">21955 8847 7974,'-7'0'944,"2"0"-500,5 5 0,0-3-138,0 6 1,0 1 53,0 6 1,0-1-123,0 5 0,-1 1 13,-3 7 1,3 1-28,-3 2 0,3 3-170,1-2 1,0 2-3,0 1 1,0-5-31,0-2 0,0-3-452,0-1 0,0-5 14,0-3-929,0-2 621,0-2 724,0-5 0,0 5 0,0-5 0</inkml:trace>
  <inkml:trace contextRef="#ctx0" brushRef="#br1" timeOffset="65">21715 9201 7943,'0'-6'0,"5"-3"910,3 5 0,6-4-341,1 4 1,5-3-74,-1 3 0,-1-1-193,1 1 1,1 3-350,7-3 1,-3 3-420,3 1 1,-3-4-1470,-1 0 1934,-1 0 0,1 4 0,0 0 0</inkml:trace>
  <inkml:trace contextRef="#ctx0" brushRef="#br1" timeOffset="66">22240 8664 7945,'12'-11'-759,"-5"0"943,1 4 0,-4-2 1081,3 5-436,-4-5-350,2 8 56,0-4 278,-4 0-352,4 4 1,-5 1-5,-5 11-201,4 7 0,-9 10 75,2 2-33,-7 8-105,2-2 1,-3 8 137,4-2-1433,1 2 1142,0 2 0,3-4 263,0 0-312,6 0 32,-8 9 0,8-3-369,-1 5 148,1-10 194,7 7-365,-3-10 261,8 1 1,-4 2-643,6-5 555,-1-5 80,0-5 0,1-6 61,-1-3-164,1 2 195,-1-8 1,1 2-631,-1-7 1228,0 2-740,1-9 0,-1 4 140,1-5-332,-6 0-21,4 0-1143,-3 0 650,-1 0 871,4-5 0,-9-1 0,4-6 0</inkml:trace>
  <inkml:trace contextRef="#ctx0" brushRef="#br1" timeOffset="67">22389 8927 7890,'0'-23'289,"0"5"0,0 2 1194,0 4-807,5 6-390,1 1 94,1 5-87,3 0 1,-4 2 111,5 6 0,5 1-105,-1 10 0,4 1-65,-4 7 0,4 2-243,-4 5 58,1 1-140,-5-1 1,1-1-182,-1-3 1,0 2 86,1-5 0,-1-1-121,1-3 1,-5-4-709,1 0 33,-1-5 1,1 1-761,0-7 1740,-6 2 0,8-9 0,-3 4 0</inkml:trace>
  <inkml:trace contextRef="#ctx0" brushRef="#br1" timeOffset="68">22686 8950 7900,'-5'-30'0,"2"6"0,-5 5 758,6 5-413,-3 3 0,4 2 10,-3 5 0,1 0 69,-4 4 0,0 7 88,0 4-295,-9 6-55,9 5 1,-13 6-168,4 3 110,-4 2-791,7 1-181,-3 5 679,4-3 0,5 3 77,-1-4-1755,1-1 1236,0 0 1,2-3-44,5-1 673,0-10 0,-5 12 0,-1-8 0</inkml:trace>
  <inkml:trace contextRef="#ctx0" brushRef="#br1" timeOffset="69">22674 9281 7900,'5'-12'-58,"2"6"1,0-4 57,1 2 1025,0 3-610,3-5 0,0 7 212,1-4 297,-1 4-558,-4-2 0,3 5 204,-3 0-201,3 0-117,-3 0 1,2 5-160,-5 3-135,-1 2 204,-3 2 1,0 3-67,0 0-54,-5 5 175,-1-2-688,-6 5 385,1 0 1,-2 0 13,-2-1-642,2 1 483,-8 0 0,8 0-29,-2 0-290,2-5 324,7 3 1,-4-8-194,2 2 217,3-2-34,0-2 104,5 1 8,0-6 299,0-1-139,5-5 1,1 0-64,6 0-39,-1 0 24,6 0 1,-5-4-234,4 0 0,-4-4-332,0 0 1,-1 2 606,1-2 0,-1-5 0,0-5 0</inkml:trace>
  <inkml:trace contextRef="#ctx0" brushRef="#br1" timeOffset="70">22868 9155 7964,'0'-11'532,"6"4"-213,1 4-753,3-4 163,2 6 108,-6-4 1,4 5 1171,-2 0-445,2 0-239,1 0-29,6 0-213,-4 0 0,3 0-2,-5 0 0,5 0-103,-1 0 1,-4-4-447,-3 0 468,0 0 0,8 4 0,2 0 0</inkml:trace>
  <inkml:trace contextRef="#ctx0" brushRef="#br1" timeOffset="71">23154 8847 7959,'0'-12'1929,"0"1"-1479,0 0-253,0 4 580,5 2-444,1 5 0,2 9-33,0 2 1,-1 8 33,5 0-112,-1 8-589,0 2 548,1 6 0,-1-1 180,1 0-486,-1 0 161,1 1 0,-1-2 211,0-3-1054,1 3 581,-1-9 0,1 4-663,-1-5 515,1 0 204,-1 0-1093,0-6 804,1 0 1,-1-7-72,1-2 0,-5 1-132,1-6 1,-4 1 15,3-4 757,-4 0 1,7-5-1,-4-1 1</inkml:trace>
  <inkml:trace contextRef="#ctx0" brushRef="#br1" timeOffset="72">23405 8870 7947,'0'-18'254,"0"-4"1,1 10 1112,3-4-936,-2 4 0,3 4 288,-5 0-387,0 6-82,0-3-84,0 15 0,-7 3-39,-4 10-63,-1 10 0,-9-2 87,2 11-252,-3 0 1,-1 0 431,1 0-2099,4 0 1528,-4-2 1,6 0-131,-3-6 1,1-1-341,3-3 1,3-3 106,1-8 1,1-3-832,6-4 1434,-5-1 0,8 1 0,-4-1 0</inkml:trace>
  <inkml:trace contextRef="#ctx0" brushRef="#br1" timeOffset="73">23028 8664 7927,'-6'-18'0,"1"2"261,5 4 1,1 5 68,3-1 491,2 6 0,4-5-268,-2 3 0,4 3-262,-1-3 1,2 3-59,6 1 0,0 0-104,4 0 1,-1 0-158,1 0 0,-1 0-234,-3 0 1,1 0-746,-5 0 0,1 0 530,-5 0 1,3 1 476,-3 3 0,3-3 0,-7 5 0</inkml:trace>
  <inkml:trace contextRef="#ctx0" brushRef="#br1" timeOffset="74">23485 8561 8022,'0'-11'434,"1"5"183,3 2 0,-1 1-92,4-1 0,-3 3-143,4-3 1,-4 4 56,3 4 1,-3 4-102,4 7 1,-2 3 93,2 5 0,2 4-53,-3 4 0,0 3-202,0 4 0,0-1-6,0 5 0,3 0-88,-2 3 0,-2 2 30,2 3 0,-5-7-166,0 3 0,2-4-273,-1 0 0,0-3 193,-4-5 1,0 0-364,0 1 0,0-6 198,0-3 1,0-5-259,0-2 1,0-5 148,0 1 0,0-2-504,0-2 7,-5-5 305,4 5-692,-4-10 637,0 4 654,3-5 0,-8-5 0,4-1 0</inkml:trace>
  <inkml:trace contextRef="#ctx0" brushRef="#br1" timeOffset="75">23577 8493 8022,'0'-12'94,"5"1"1,-3 1 273,6 2 1,-4 3 398,3 5-487,1-5 1,3 4 66,1-3 1,-1 3-120,0 1 1,-3 1-63,0 3 1,-2-2 76,2 6 0,1-1-246,-6 5 0,1-1-19,-4 1 1,0 3-61,0 0 0,0 6-269,0-2 0,-4 2 222,1 2 1,-5 0-251,4 0 1,-3-4 145,3 0 1,-1-4-45,1 4 0,3-5-127,-3 1 23,2-2 196,2-2 175,6 1 0,0-6 315,5-2-229,1-3 1,-1-1-70,1 0 1,-1 0-17,0 0 0,1-1-533,-1-3 1,-3 3 541,-1-3 0,1-7 0,4-2 0</inkml:trace>
  <inkml:trace contextRef="#ctx0" brushRef="#br1" timeOffset="76">23805 8458 8053,'0'-11'431,"5"0"1,-2 3 341,4 0-186,-4 6 1,3-4 655,-2 2-13,-3 2-833,9-3 0,-5 7-128,3 1 0,2 4 127,-2 4 1,1 6-96,-2 2 1,3 7 100,-2 5 0,2 2-118,2 1 0,-5 5-158,1 3 0,-1-1 80,5 1 1,-1 4-285,1 3 1,-2 0 159,-3-3 0,2 0-189,-5 0 1,0-1 28,-4 1 0,0-2 27,0-2 1,-1-2-117,-3-6 0,-2 0 111,-6 0 1,1 1-194,-1-1 0,1 0-34,-1 0 1,1-3-18,0-1 1,-1-4 112,1 0 0,-1-2 112,1-1 0,1-4 32,2 0 0,-1-5-118,5 2 0,-3-4 248,3 0 1,-1-5-23,1 1 100,3-1 39,-4 0 31,5-2-733,0-5 73,-5 0 41,3 0 0,-4 0-229,2 0-712,3 0 1,-5 0 1324,2 0 0,-8 0 0,-5 0 0</inkml:trace>
  <inkml:trace contextRef="#ctx0" brushRef="#br1" timeOffset="77">12898 10937 8020,'0'-12'52,"0"1"0,-1 1 1220,-3 2-571,3-2 1,-4 8 27,5-6-501,0 5 1,1 0 60,3 6 1,-2 4-12,6 4 1,1 2-15,6 2 0,-2-1 14,2 5 0,-1 4-35,1 4 0,-1-1-212,5-3 0,0 0 146,4 0 0,-4 0-93,0-1 1,-4-3-18,4 0 1,-5-5-328,1 2 1,-2-4-107,-1 0 1,-1-2-299,0-2 1,-3 0-1539,0-4 883,-6 0-735,3-4 2054,0 0 0,-3 5 0,3 1 0</inkml:trace>
  <inkml:trace contextRef="#ctx0" brushRef="#br1" timeOffset="78">13366 10914 7951,'5'-11'662,"-3"-1"-358,3 1 1,-4 1 936,3 2-399,-3 3-403,4 5 1,-5 1-95,0 3 0,-1 4-53,-3 7 1,-2 6-8,-6 6 1,-3 5-29,0-2 0,-5 3-225,0 1 0,0 1 155,1-1 0,-1-4-453,5 1 1,-1-7 155,5-1 1,3-5-863,1-7 0,4 0-16,-1 1 0,4-2-1465,4-2 2453,3 2 0,4-4 0,0 6 0</inkml:trace>
  <inkml:trace contextRef="#ctx0" brushRef="#br1" timeOffset="79">12761 12239 7863,'-5'-7'13,"2"-3"243,-4 3 0,4 0 257,-1 0 28,3 4-27,1-2 1,0 6-126,0 3 0,0 8 39,0 7 1,0 7-80,0 5 0,0 7-6,0 4 0,5-2-127,3 2 0,-2-5-42,2 1 0,-2-1-1,2 1 1,1-6-76,-6 2 1,5-2-224,-4 2 0,1-4 106,-1 1 0,-3-6-187,3 2 1,1-7 90,-1-1 0,0-5-211,-4 1 1,0-2 8,0-2 0,3-3-542,1 0 60,0-6-220,-4 3-47,0-5 648,0-5 0,0-1-65,0-6 0,0 1-126,0 0 609,0-1 0,-5-4 0,-1-2 0</inkml:trace>
  <inkml:trace contextRef="#ctx0" brushRef="#br1" timeOffset="80">12601 12296 7916,'0'-23'120,"1"4"98,3 0 1,-1 5-34,4-1 0,-3 2 33,4 2 0,1 1 304,6 2 1,-1-2-28,5 2 1,1-1-90,7 2 1,-2-2-121,6 5 1,0 0 23,7 4 0,-5 0-211,5 0 0,-5 1 81,6 3 0,-5 3-196,-4 4 0,2 6 78,-5 2 0,-2 2-76,-6 2 0,-2 0-195,-6 0 0,-1 1-226,-2 2 0,-3-1-122,-5 1 1,-7-2 189,-4-1 0,-2 0 84,-6 0 0,-4-2 115,-3-2 0,-2-2 124,1-6 1,3 1-69,-2-1 1,1-3 14,3-1 0,0-3-86,3 4 0,2-6-375,6 2 275,0-3 0,3-1-658,0 0 941,6-5 0,2-1 0,6-5 0</inkml:trace>
  <inkml:trace contextRef="#ctx0" brushRef="#br1" timeOffset="81">13423 12136 7938,'7'-11'494,"-1"3"-260,-2 0 1,-3 5 564,3-5-248,-3 5 603,-1-2-205,5 5-623,-3 0 0,-1 5-14,-5 3 0,-5 7-78,2 4 0,-4 8-51,0 3 1,0 3 50,-1 2 1,2 0-144,2 3 1,-1-1 81,6 5 0,-1-4-258,4 4 1,0-4-6,0 4 0,0-4 18,0 4 0,0 0 143,0 3 0,4 0 1,-1-3 1,6 1-69,-1-5 0,2-1 46,2-7 1,0-2-124,3-5 1,-2 0 89,2 0 0,-1-6-97,2-1 1,-4-5-37,3-3 0,-2 0-159,-1-4 0,-1 4-403,0-4 0,1-1 315,-1-3 1,1 0-292,-1 0 1,-3 0 197,-1 0 1,-4-1-1567,1-3 2022,-3-2 0,-1-10 0,0-2 0</inkml:trace>
  <inkml:trace contextRef="#ctx0" brushRef="#br1" timeOffset="82">13675 12319 7857,'6'-23'4,"-1"4"201,-5 0 0,1 5-125,3-1 0,-1 3 1348,4 5-912,-4-4 0,2 9 729,-5-6-451,5 6-481,-4-3 0,4 10 11,-5 2 0,4 9 155,0 3 0,5 3-33,-2 5 1,0-1-179,0 4 0,2 0-129,7 5 1,-4-1 105,3 0 1,-2 0-319,-1 1 0,0 3-62,3 0 0,-2 0-71,2-4 1,-2-1 133,-2-2 0,1 0-106,-1-4 0,1-4-66,-1-4 0,1-5 50,-1 1 1,-3-6-207,-1-1 0,-3-5-190,4 5-1378,-6-5 805,3 2-949,-5-5 1876,0 0 1,0-11 0,0-1 0</inkml:trace>
  <inkml:trace contextRef="#ctx0" brushRef="#br1" timeOffset="83">14166 12239 7918,'0'-18'0,"0"2"561,0 4 272,5 1 1,-3 1-223,6 2 0,-5 2 857,0 2-1048,-1 3 0,-2-3-188,0 8 0,0 7-33,0 8 1,-2 8 32,-1 3 0,0 4 2,-5 4 0,1 7-100,-5 4 0,1 1-112,-1-5 1,1 1-193,0 0 1,-1 0-5,1-1 1,-4-3 0,-1 0 1,1-9 86,4 1 0,3-8-300,0-4 1,6 0-104,-2-7-1187,-2 0 61,5-3-395,-5-1 2072,12-4 1,0-2 0,5-5-1</inkml:trace>
  <inkml:trace contextRef="#ctx0" brushRef="#br1" timeOffset="84">14269 12501 7848,'0'-11'-529,"0"3"1307,0 1 106,0 4 145,0-7-564,5 9 1,1-5-186,5 2 1,1 2 1,-1-1 1,6 1-69,2 2 1,-1-1-120,1-3 1,0 3 143,3-3 1,1 3-152,0 1 1,4-4 71,-1 0 1,1-1-103,-4 1 1,0 3-616,0-3 0,-2 2 333,-2-2 1,-2 3-803,-6-3 0,-3 3-98,-1 1-656,-4 0 1780,2 0 0,-10 5 0,-1 1 0</inkml:trace>
  <inkml:trace contextRef="#ctx0" brushRef="#br1" timeOffset="85">14406 12593 7861,'-8'11'-247,"0"1"-1,6-6 1158,-3 4-103,5-9-376,0 10 0,1-10 13,3 3 0,3-2 33,9 2 0,-2-3-140,5 3 0,0-3-73,4-1 1,3-3-39,1-1 0,3-1-281,-3 1 1,1 3-172,-2-3 0,-3 1-246,0-1 1,-1 3-791,-7-3 0,4 3 599,-4 1 1,0 0-617,-3 0 1279,-1 0 0,1-10 0,-1-3 0</inkml:trace>
  <inkml:trace contextRef="#ctx0" brushRef="#br1" timeOffset="86">14977 12433 7893,'0'-11'570,"0"-1"179,0 1 1,5 1 217,2 2-686,-2 3 1,2 5 116,-3 0 1,-2 0-68,6 0 0,-4 9 115,3 2 0,-3 8-36,4 0 0,-1 3-139,5 1 1,-1 3-120,0 1 0,0 1 77,-4-1 1,3-2-324,-2 5 1,2-4 115,2 0 0,-5-2-589,1-1 1,-2-4 313,2 0 0,1-5-290,-6 2 0,5-8-801,-4 0-720,5-5 645,-8 2 1419,4-5 0,0-5 0,1-2 0</inkml:trace>
  <inkml:trace contextRef="#ctx0" brushRef="#br1" timeOffset="87">15342 12433 7832,'-5'-11'0,"4"-1"1317,-4 1-343,10-1 144,-4 6-724,4 1 1,-5 6-67,0 3 1,0 4-118,0 7 1,0 3 71,0 4 0,-5 6-89,-3 3 1,2-1-113,-2 4 1,1-3-74,-5 3 0,1 0 107,0-3 0,-1-3-731,1-2 0,1-3 319,2-4 1,2 2-1992,2-6 990,3 0-502,-5-3 923,6-6 411,0-1 465,6-5 0,0-5 0,5-1 0</inkml:trace>
  <inkml:trace contextRef="#ctx0" brushRef="#br1" timeOffset="88">15491 11988 7882,'0'-18'9,"-4"1"1582,0 6-468,0-1-259,4 6-582,0 1 0,4 10 336,0 3 1,6 7-209,1 4 0,2 8 224,6 3 1,-4 4-151,4 4 0,0 3 1,4 5 1,-4 1-480,0 2 1,-5-2 170,1 3 0,1 2-488,-5 1 0,2-2 277,-9-2 0,-1-6-154,-3-1 1,0-1 92,0 1 1,-1-3-700,-3-5 1,-2-3-94,-5-1 0,-2-4-340,-2 0 1,-4-3-128,-8-4 0,3 1 192,-3-4 1162,-7-1 0,5-6 0,-8 0 0,1 2 0,-3 2 0,-4 2 0</inkml:trace>
  <inkml:trace contextRef="#ctx0" brushRef="#br1" timeOffset="89">12236 11691 9761,'11'0'744,"0"-4"-395,1 0 1,-1 0-137,1 4 1,0-1 7,4-3 0,1 3-104,6-3 1,0-1 130,0 1 1,0 0-139,0 4 1,-1 0 101,1 0 1,0 0-174,0 0 0,1 0-46,3 0 0,1-3-22,2-1 0,7 0 19,-3 4 1,4-1 62,0-3 1,-1 3-129,5-3 0,0-1 92,4 1 1,1-1-249,2 1 1,-1 3 268,6-3 0,-5-1-118,4 1 1,1-1 62,3 1 1,4 2 19,0-6 1,-27 6 0,0 0-59,-2-2 1,1 1 0,4 1 0,1 0-148,-2-2 1,0 0 0,1 2 0,0 0 191,1-1 1,0-1 0,0 2-1,0 0 7,2-2 1,0 0 0,0 2 0,0 1-20,0-3 1,0 0 0,0 1 0,0 0 14,0-1 0,0 0 1,-1 1-1,-1 0 3,-2 0 0,0 2 0,2 0 0,-1-1 21,-4-2 1,-1 1-1,3 1 1,0 1 8,-3-1 1,0 0-1,1 1 1,0 0-123,0-1 1,-1 0-1,2 1 1,-1 1 102,0-2 1,-1 0-1,2 1 1,-1 1-7,2 0 1,-1 0-1,0 0 1,0 0 9,1 0 0,-1 0 0,1 0 1,0 0 4,1 0 0,0 0-635,-1 0 0,0 0 629,-1 0 1,0 0-1,0 0 1,-2 0-61,29 0 0,4 0-68,-4 0 1,1 0 109,-1 0 1,-6 0 230,2 0 0,-4 0-216,0 0 1,-1 0 173,-2 0-161,-3 0-399,3 0 398,1 0 1,1 0 1,5 0 1,-1 0-109,-2 0 503,1 0 0,-3 0-369,5 0-88,1 0 57,-1-5 0,1 2-21,3-5 0,-1 5 6,-28-1 1,0 0 0,28-2 188,1-2-521,2-2 336,-4 3 0,-26 4 0,1-1 31,-2 0 0,1 0 0,0 1 0,1 0-27,0-1 1,0 0 0,1 0-1,-1-1-17,0 4 0,1-1 0,1-3 0,0 1-6,0 0 1,0 0 0,1 1 0,0 0-5,-1-1 0,0 0 1,-1 2-1,-1 0-45,0-2 1,0 1-68,3 1 1,0 1 127,22-4 1,-23 3 0,1 0-19,-5 1 0,0-1 0,2-1 0,0 0-19,0 1 1,0 1-1,-1 0 1,0 0 112,2-1 1,-1 1 0,30-1-80,-29 2 1,-1 0-1,2 0 1,-1 0 72,30 0 1,-30 0-1,0 0-61,29 0 1,-30 0 0,0 0 6,0 0 0,0 0 1,0 0-1,-1 0-10,32 0 1,-31 0 0,1 0 10,-1 0 0,0 0 1,0 0-1,1 0 8,1 0 0,0 0 0,-1 0 0,1 0-14,0 0 0,0 0 1,0 0-1,-1 0-15,3 0 0,1 0 0,-3 0 0,0 0 13,2 0 0,0 0 1,-2 0-1,0 0-15,2 0 1,1 0 0,-2 0 0,2-1 6,0-1 0,2 0 0,-1 2 1,0-1-2,0-1 1,-1 0-1,0 1 1,0 0-27,1-1 0,0 0 0,-1 1 0,1 1 49,3-2 0,1 0 1,-3-1-1,1 1-48,-1 0 0,1 0 1,0-1-1,-1 1 21,1 0 1,0 0-1,-2 1 1,1 1-18,1-2 0,0 0 1,0 1-1,1 1 16,-1 0 0,-1 0 1,0 0-1,0 0 8,-1 0 1,-1 0 0,0 0 0,0 0-2,3 0 0,0 0 1,-2 0-1,0 0 1,-2 0 0,0 0 0,-1 0 0,1 0-43,-2 0 0,0 0 1,-1 0-1,0 0 39,1 0 0,0 0 1,-3 0-1,0 1 11,-1 1 0,1 0 0,30 0-9,-30 2 0,-1 0 0,31-2 6,-2 2-6,-2-3 1,3 5 0,-8-5 0,3 3 1,-3-3 404,3-1 1,0 0-381,-4 0 1,-2 0 223,-1 0 0,-4 0-234,0 0 0,-5 0 18,-3 0 1,-4 0 428,-3 0 0,-5 0-404,-7 0 707,3 0-698,-9 0 422,-2-5-501,-6 4 0,-11-5-815,-6 6 0,-6 0 314,-8 0 0,-3-3-1951,-6-1 2464,-4 0 0,-2 9 0,-4 1 0</inkml:trace>
  <inkml:trace contextRef="#ctx0" brushRef="#br2" timeOffset="90">4717 11090 7251,'-7'-5'763,"2"3"232,5-3-6,0 5 0,0 5-702,0 3 0,2 2 0,1 2 1,-1 0-58,2 3 0,1-1-30,-2 5 1,1 0-57,-4 4 0,4-1 75,0-3 1,0 2-201,-4-1 1,3 1 55,1 2 0,0-4-178,-4 0 0,0-4-12,0 4 1,0-5-85,0 1 0,0-6 147,0-1 0,0-4-153,0 3-354,0-4 107,0 2-1581,0-5-186,5 0 2219,-4 0 0,10-5 0,-5-1 0</inkml:trace>
  <inkml:trace contextRef="#ctx0" brushRef="#br2" timeOffset="91">5082 11135 8263,'0'-6'1007,"0"-4"-469,0 9 549,0-4-201,0 5-670,0 5 1,-1 2 39,-3 8 1,-1-1 15,-2 5 1,-4 2-79,4 5 1,-7 4-165,-1 4 1,-6 0-212,2 0 1,1 2 144,-1 2 1,0-3-163,-3 4 1,3-4 84,-1-1 1,7-4-309,-3-4 0,5-2 159,3-1 1,-2-5 40,2-3 1,3-2 78,2-2 188,1 1 0,1-2-243,-3-3 73,3-2-655,-4-5-357,5 0 653,5 0 0,-2-3-703,4-1 1186,1-5 0,3 3 0,1-6 0</inkml:trace>
  <inkml:trace contextRef="#ctx0" brushRef="#br2" timeOffset="92">5162 11421 8123,'0'-12'970,"0"1"51,0 5 41,0 1-238,0 5-558,0 5 1,-1 5-34,-3 5 0,2 5 30,-6-1 1,0-1-220,-3 1 1,1 0 129,2 4 0,-2-1-233,2-3 0,2 1 69,-2-5 0,2 4-311,-1-4 1,1 5 52,6-5 53,0 0 1,0-4 82,0 1 1,0-5 72,0 1 1,6-5 29,1 0 1,-1-1 8,2-2 1,0 0 44,3 0 0,1 0-47,-1 0 0,0 0-347,1 0 1,-1-4 119,1 0 0,-1-1-551,0 1 1,0 2-722,-4-6-118,3 5 1619,-3-7 0,4 9 0,1-4 0</inkml:trace>
  <inkml:trace contextRef="#ctx0" brushRef="#br2" timeOffset="93">5254 11604 8308,'-7'-8'1282,"3"0"-805,3 6 171,1-3 0,0 6-175,0 3 0,0-2 142,0 6 0,0 1-119,0 6 1,0-2-59,0 2 1,0 2-293,0-2 1,0 4-140,0-4 1,0 5-504,0-1 0,0-1 396,0 1 0,4-5-517,0 1 1,1 2 106,-1-2 510,-3 0 0,14 2 0,-2 1 0</inkml:trace>
  <inkml:trace contextRef="#ctx0" brushRef="#br2" timeOffset="94">6316 12483 8083,'0'-6'-466,"-5"1"1987,3 0-1025,-3 3 1,5-2-166,0 8 1,0 0 96,0 7 0,0 3-129,0 9 1,0 0 88,0 0 0,0 4-144,0-1 0,0 6-41,0-2 0,0-2-50,0-1 0,0-3-196,0-1 0,0 0-354,0 0 0,0-6 306,0-1 1,0-4-1056,0 0 570,0-1-444,0 1-231,5-6-580,-3-1 1831,8-5 0,-4 0 0,6 0 0</inkml:trace>
  <inkml:trace contextRef="#ctx0" brushRef="#br2" timeOffset="95">6601 12574 8074,'7'-5'0,"-2"4"366,-5-9 724,5 4-231,-4-1-313,4 2 1,-5 6-144,0 3 0,0 3-118,0 4 1,-5 5-108,-3 3 1,-3 3 55,-4 1 0,1 4-119,-5-1 1,5 6 7,-1-2 1,-2 3-217,2 2 0,-4-6-435,4-3 1,-1 2 305,5-1 0,1-2-144,2-6 0,-1 2-132,5-6 202,-4 5 0,6-7-107,-1 2-25,1-2 0,2-5-465,0-1 81,0-4-479,0 2 1291,0-5 0,5 0 0,2 0 0</inkml:trace>
  <inkml:trace contextRef="#ctx0" brushRef="#br2" timeOffset="96">6773 12700 7896,'0'-11'0,"0"4"0,0 1 760,0 2-173,0 3 99,0-4 1,0 6-220,0 3 1,-4 0-55,0 7 0,-5-1-138,1 9 1,-2 0-58,-1 4 1,3 0 13,1 0 1,-3-4-1,-2 0 0,-6 0-13,7 4 0,-3-5 26,3-3 1,3 1-27,0-1 0,2 1 218,-2-5-1277,-2 1-1605,9-1 2445,-4 0-284,5-4 0,1 2-86,3-6 339,2 1 0,2-4-5,-1 0 0,1 0-18,4 0-247,-1 0 272,0 0 1,1 0-36,-1 0-532,6 0 332,-5 0 1,5-4-1050,-6 1 871,6-1 0,-5 0 442,4 0 0,1-5 0,1 3 0</inkml:trace>
  <inkml:trace contextRef="#ctx0" brushRef="#br2" timeOffset="97">6841 12917 8049,'0'-6'1072,"0"-5"1,-1 10-528,-3-3 1,3 4 80,-3 4 1,3 3-218,1 4 0,-4 0-10,0 1 0,0 3-43,4 0 0,0 4-68,0-3 0,0 3-67,0-4 1,0 4-37,0-4 1,0 5-32,0-1 1,0 2-134,0-2 1,0 1-42,0-5 0,2 2 42,1-2 1,-1-6-461,1 2 360,-1-2 0,-2-1-1110,0-1-448,0-4-1128,0 2 1842,5-5 922,-4 0 0,9-5 0,-3-1 0</inkml:trace>
  <inkml:trace contextRef="#ctx0" brushRef="#br2" timeOffset="98">18391 10560 8109,'0'-8'0,"0"1"0,0 3 347,0-4 0,0 4 222,0-3 0,0 3 134,0-4-292,0 6 1,-1-3-74,-3 5-101,-2-5 1,-5 3-94,-1-1 1,1 1 51,-1 2 1,-3 4 33,0 0 1,-4 5 36,4-1 1,-4 2-133,3 1 0,0 2 4,1 2 0,2-1-89,-2 5 0,2 0-63,2 4 1,0 1 110,4 3 0,-3-3-133,2 2 0,3 2 34,1-1 1,3 0-38,1-5 1,0 0 47,0-3 1,5 3-191,3-3 1,6-2 14,1 2 1,4-5 95,-4 2 0,5-4 153,-1 0 1,3-2-105,1-2 1,3-3 218,1-5 0,5 0-53,-2 0 1,3-2 40,2-1 0,-2-4-49,-3-4 1,7-4-7,-3-1 1,-1-4 54,-2 1 0,-6-3 128,2 0 0,-3-5-108,-1 0 0,-6-4-53,-1 0 1,-9-4-413,-3 0 1,-3-5 170,-1 5 0,-6-5-459,-6 2 1,-4 3 255,-7 5 1,-5 5-151,-2-2 1,-8 12 16,-4 3 1,-3 9 82,0-1 0,-1 9-432,0 6 1,6 6 318,2 6 0,5 1 453,6 2 0,-1 1 0,10 5 0,2-1 0,-1 0 0</inkml:trace>
  <inkml:trace contextRef="#ctx0" brushRef="#br2" timeOffset="99">18289 11896 7983,'1'-10'0,"3"2"486,-3-2-36,4 4 519,-5-6-474,0 1 0,0 3 612,0 1-152,0 4-399,0-2 151,0 5-412,5 0 1,-4 1-115,3 3 0,-1 4 44,1 7 0,-2-1-32,6 5 0,-6 4-53,2 4 0,1 1-138,-1-2 0,0-2-136,-4 3 0,4 1 85,-1-1 1,2-2 1,-1-6 0,-2 3 25,1-3 1,2-3-313,-1-1 0,4-2 146,-4-2 1,1 1-378,-1-1 1,-3-3-701,3-1-596,2-4 342,-5 2-104,4 0 1623,-5-4 0,5 4 0,2-5 0</inkml:trace>
  <inkml:trace contextRef="#ctx0" brushRef="#br2" timeOffset="100">18871 11885 7902,'6'-12'1138,"0"6"-110,-6 1 106,0 5-607,0 5 1,-6 6-173,-1 8 0,-5 4-86,-3 4 0,0 3-39,-8 8 1,2 2-253,-10 2 0,4 2-23,-3-2 0,5 2 102,-2 2 0,-1 4-76,1-1 0,1-1-252,3-6 1,5 1 37,3-5 0,2 4 93,2-4 0,1-5 103,2-6 1,-1-3 5,5-1 1,-3-5-96,3-3 1,0-2 70,4-2 0,0-3-1091,0-1 270,0-4 185,0 2-734,0-5 522,0-5 496,0-2 1,5-4 406,3 0 0,-3 4 0,10-8 0,-2 2 0</inkml:trace>
  <inkml:trace contextRef="#ctx0" brushRef="#br2" timeOffset="101">18677 12547 7902,'11'-11'0,"-3"-1"0,0 1 448,-1-1-286,5 1 1,-1 0 635,1-1-445,4 1 1,-3-1-19,2 1 1,-2 3 19,-2 1 1,0 3 112,1-4 1,-1 6-96,1-2 0,-1 3 1,1 1 1,-1 0-92,0 0 0,-3 3-102,0 1 0,-5 5-43,5-1 1,-5 3-91,0 4 0,-1-1-36,-2 5 1,-2 2 110,-1 5 1,-5-1-420,-7 1 1,1 0 157,-5 0 1,0-2-301,-4 3 0,4-3 192,0-1 1,5-2 25,-1-1 1,2 0 129,2-5 1,3 0 103,0-3 1,6-5-120,-2 1 199,3-6 405,1 4 98,0-6 0,5 0-311,2 0 1,7 0 198,2 0 0,4 0-46,-1 0 0,4-4 7,3 0 1,0-5-124,4 1 1,1 2-108,3-2 1,-1 6 129,-3-2 0,-2 2-130,-5-2 1,-5 2-75,-3-1 1,-2 1 101,-2 2 0,-3 0-740,-1 0 4,-4 0 1,2 2-501,-5 1 0,-1 0-1179,-3 5 0,-2-5 294,-6 5 1877,1 0 0,-1 3 0,1 1 0</inkml:trace>
  <inkml:trace contextRef="#ctx0" brushRef="#br3" timeOffset="102">6190 11124 8019,'-6'-6'0,"-1"-3"360,4 5 1,0-4 0,-3 3 1045,1-1-999,1 3 1,3-2 97,-3 5 0,3-1 532,-3-3-808,2 3 599,2-4-485,0 15-61,0-2-111,0 13 1,0-7 12,0 5-92,0 5 0,0 0 28,0 3 1,0 1 102,0-1 0,0 3-417,0-3 1,0-1 130,0-3 1,0-1-355,0-3 1,0-1 234,0-3 0,0-6-1222,0 2-46,6-2-567,-5-3-184,9-1 1265,-4-5 936,6 0 0,-1 0 0,1 0 0</inkml:trace>
  <inkml:trace contextRef="#ctx0" brushRef="#br3" timeOffset="103">6510 11135 7990,'-5'-11'668,"4"5"29,-5 1-219,6 5 289,0 0 1,-1 5-408,-3 2 0,2 8 32,-6 4 1,1 4-221,-5 4-3,-4 2 1,3 5-250,-2 1 1,-3 0 105,-1 3 0,1-1-361,-1 5 1,5-5 186,-1 1 0,-1 1-120,0-1 0,1-4 80,4-3 1,-1-6 28,1 2 1,3-7-30,1-1 1,4-5-85,-1 1 1,3-6-850,1-1 407,0-5-494,0 2 770,0-5 0,5-4 438,3 0 0,2-5 0,1 3 0</inkml:trace>
  <inkml:trace contextRef="#ctx0" brushRef="#br3" timeOffset="104">6521 11512 7989,'5'-6'0,"-3"-4"612,8 8 72,-9-3-249,4 5 315,-5 0 0,0 5-222,0 3-45,0 2-186,0 7 1,-5-3-133,-3 5-69,-2-5 1,3 3-22,-1-1 1,2 0 94,-2 3 1,-1 2-240,5-6 0,-3 1 35,3-1 1,0-2-259,4 2 1,0-6 146,0-1 1,1-4-130,3 3 0,3-4 33,4 1 1,0-3 29,1-1 0,-1 0-76,1 0 1,-1 0-90,1 0 209,4 0 1,-7-4-174,2 0 1,-2-1-82,3 1 1,-5 3-931,1-3 533,-6-2 818,4 5 0,-1-4 0,-4 0 0,4 3-221,-5-8 1,0 4 220,0-6 0,0 5 141,0-1-153,0 1 0,0-5 1362,0 1 4,0 4 388,0-3-1052,0 9 166,0-4-462,0 5 0,-4 5 621,0 3-659,1 2 0,3 5 206,0 0-489,0 5 96,0-7 1,0 9-3,0-3 0,0-1-103,0 1 0,0-4 302,0 4-947,0-5 498,5 2 1,-4-4-2221,3-1 995,-3-5 1308,-1 5 0,5-5 0,1 5 0</inkml:trace>
  <inkml:trace contextRef="#ctx0" brushRef="#br3" timeOffset="105">4728 12460 7920,'-6'-11'180,"-4"-1"908,8 6 167,-3 1-809,5 5 1,0 5-80,0 3 1,0 3-101,0 4 0,0 3 163,0 5 0,2 1-197,1 3 0,0 1-214,5 2 1,-5 2-188,5-6 0,-4 1 202,3-4 1,-4 0-716,1 0 0,1-4 370,-1 0 1,0-5-773,-4 1 1,1-6 459,3-2 1,-3-3 622,3 4 0,2-6 0,0 3 0</inkml:trace>
  <inkml:trace contextRef="#ctx0" brushRef="#br3" timeOffset="106">5037 12540 7994,'0'-6'-249,"-2"1"876,-1 5 176,1 0 1,-7 6 24,6 5 1,-6 3-306,1 9 1,-2-1-132,-2 8 1,-3 2-211,0 6 0,-1-1-131,0 5 1,0-2 54,-3 2 1,-3 3-79,3-3 0,3-3 9,0-1 0,4-6-302,0-2 0,1-6-247,0-1 0,0-1 232,4-7 1,2 0-457,5-3 0,0-5-148,0 1-215,0-6 1,1 3 94,3-5 1004,-3 0 0,14-5 0,-2-1 0</inkml:trace>
  <inkml:trace contextRef="#ctx0" brushRef="#br3" timeOffset="107">5105 12826 7876,'0'-12'282,"0"1"608,0-1-45,0 6 265,0 1-662,0 15 0,-1-2-110,-3 7 1,2 3-10,-6 1 1,4-1-102,-4 1 0,2 0-112,-1 3 1,-2-3 15,5 0 0,-4-3-112,4 3 1,-3-4-147,3 4 0,-1-5 66,1 1 0,3-6-398,-3-1 168,3-1 16,1 5-13,5-6 88,1-1 1,6-5-23,-1 0 1,0 0-137,1 0 1,-1 0-76,1 0 1,-1-1-218,1-3 1,-1-1-95,0-3 0,-3 0-174,0 4 360,-1-5 557,5 2 0,-1-4 0,0 0 0</inkml:trace>
  <inkml:trace contextRef="#ctx0" brushRef="#br3" timeOffset="108">5208 13008 7878,'0'-7'-360,"0"-1"0,-1 6 1402,-3-2-226,3-3 103,-5 6-461,6-4 0,-1 6 85,-3 3 1,3-1 55,-3 4 1,3 5-201,1 3 0,0 0-47,0-3 1,0 3-84,0 0 0,0 4-166,0-4 0,0 2 125,0-2 0,0-2-103,0 2 1,1-2-35,3-2-178,-3 1 1,4-1-428,-5 0-780,6-4-1753,-5-2 1635,4 0 1412,-5-4 0,5 9 0,1-3 0</inkml:trace>
  <inkml:trace contextRef="#ctx0" brushRef="#br3" timeOffset="109">20984 10274 7889,'0'-11'0,"0"3"102,0 1 1,0 3 328,0-4 515,0 6-148,0-3-97,0 0-254,0 3-251,0 7 1,4 4 86,0 10 0,-1 2-41,-3 5 1,4-2 2,0 3 1,1 1-31,-1-1 1,-2 3-143,6-3 1,-2-1-40,2-3 1,1-1-162,-5-3 1,1 1 118,-1-5 1,-3 4-157,3-3 1,-3-1-586,-1-4 1,0-3 321,0 0 1,0-5-1873,0 5 1155,0-6 1144,0 9 0,0-10 0,0 4 0</inkml:trace>
  <inkml:trace contextRef="#ctx0" brushRef="#br3" timeOffset="110">21509 10332 7889,'0'-12'67,"4"4"296,0 1 314,0 4-218,-4-7 121,0 9 0,0-3-182,0 8 0,-1 4-73,-3 7 1,-8 3-117,-7 4 1,-2 8-14,-2 4 0,-1 4-166,-3 4 1,3 1 78,-3-5 1,3 1-403,1-1 1,1-2 267,-1 2 1,5-2-232,3-2 0,-2-4 22,2 1 0,0-7-7,3-1 0,5-4-94,-1-4 1,6-2 77,-2 2 0,1-6-893,-1-2 509,3-4-774,-4 2 730,5-5 685,5 0 0,-4 0 0,4 0 0</inkml:trace>
  <inkml:trace contextRef="#ctx0" brushRef="#br3" timeOffset="111">21544 10571 7889,'5'-11'198,"1"5"0,2-3 400,-1 5 276,-4 0-195,7 4-292,-9 0 1,4 5-114,-5 3 0,0 3-45,0 4 0,-5-1-201,-2 5 1,-4-1 151,0 1 1,-4 3-234,0-3 0,-1 1-78,5-1 0,-3 1-112,3-4 0,-3 3 126,6-4 1,3 0-102,1-3 0,3-1-68,1 0 1,0-3-154,0 0 390,0-6 1,5 5-63,3-4 0,2-1-66,1 1 0,-2-1-12,2-2 1,-2 0-174,7 0 0,-4 0-43,0 0 0,-1 0 405,0 0 0,6 5 0,1 1 0</inkml:trace>
  <inkml:trace contextRef="#ctx0" brushRef="#br3" timeOffset="112">21715 10720 7889,'0'-12'0,"0"5"793,0-1-253,0 6 0,-1-3 114,-3 5 1,1 0 118,-4 0 1,3 1-302,-4 3 0,4 3 43,-3 8 0,4 3-167,0 5 0,-3 0-248,3 0 1,-1 0 141,4-1 1,0-3-373,0 1 1,0-1-195,0 3 0,0-4-406,0-3 0,0 2-1978,0-2 2708,0 0 0,5 2 0,1 1 0</inkml:trace>
  <inkml:trace contextRef="#ctx0" brushRef="#br3" timeOffset="113">21110 11782 7889,'0'-11'0,"0"4"0,0-3 88,0 2 0,0 2 127,0-2 1,0 5 496,0-5 82,0 6-309,0-4 1,-2 6-16,-1 0 1,1 9-162,-2 3 1,3 7 47,1 0 1,0 6-95,0 2 0,0 3 80,0-3 1,0 3-129,0-3 1,0 4-127,0-5 1,0 1-32,0-4 1,4-4-163,0 0 1,3-4-577,-3 4 0,4-5 109,-4 1-654,5-2 0,-4-2-141,2 1-377,-2-6 976,0 4 767,-3-9 0,8 5 0,-4-6 0</inkml:trace>
  <inkml:trace contextRef="#ctx0" brushRef="#br3" timeOffset="114">21521 11805 7889,'6'-18'194,"4"2"0,-7 5 839,4 4 52,-4 2 23,2 0-237,-5 3-594,-5 13 1,-1 2 98,-6 14 1,-4 2-162,-3 2 1,-3 7-135,-1 4 0,-3-2-3,-1 2 0,0 0-27,4 4 1,1-1-440,-1 1 1,4-1 231,0-4 1,3 4-440,-3-3 0,5-3 271,-1-1 1,3-4-125,0-3 1,2-3 3,2-5 0,0-2-619,4-2 619,0 3 1,4-10-366,0 4 53,0-9 975,0-2-219,5-5 0,1-10 0,6-2 0</inkml:trace>
  <inkml:trace contextRef="#ctx0" brushRef="#br3" timeOffset="115">21418 12342 7889,'5'-12'0,"1"5"704,6-1-369,-1 0 0,4-3 267,1-1 1,-1 6-180,-4 2 0,5-1 140,-1 1 0,1-3-122,0 3 1,-4 0-125,3 4 1,-6 1-168,-1 3 1,-6 3-132,2 4 1,-2 6-132,-2 2 0,-2 2 160,-2 2 0,-7 4-151,-8-1 0,-3 5 45,0-5 1,0 5-514,3-4 0,-1-1 140,4-3 0,-3 0-22,4 0 1,0-4 126,4 0 1,3-5-141,0 1-115,6-2-76,-3-2 83,5-5 350,0-1 1,1-5 56,3 0 1,3 0 171,9 0 1,-2 0 509,5 0 1,3-3 440,5-1 0,1-1-956,-1 1 0,-2 1 743,6-4 1,-6 4 2334,2-1-2164,2 3-457,-10 1 122,7 0-421,-13 0 1,4 0 90,-6 0-19,-5 0-730,-1 0-2803,-5 0 0,-5 4 1711,-2 0 1592,2 0 0,-5-4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52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19610 15475 7818,'0'-6'1203,"0"-4"-494,0 9-292,0-5 674,0 6 1,5 6-818,2 1 1,0 3-1,0 2 1,0 4-171,0 3 0,0-1 83,-4 1 0,-1 1-151,1 7 1,-1-3 40,-2 3 0,0-3 31,0-1 1,0 0-21,0-1 1,4 1-120,-1 0 1,1 0 61,-4 0 1,0-4-89,0 0 1,4-4-68,0 4 0,3-5-9,-3 1-382,5-2 1,-4-2-781,3 1-742,2-6 1289,-4 4 748,6-8 0,-1 8 0,1-4 0</inkml:trace>
  <inkml:trace contextRef="#ctx0" brushRef="#br0" timeOffset="1">19461 16298 7809,'-6'0'936,"1"0"4510,5 0-5241,5 0 1,1 0-1,6 0 0,0 0 10,3 0 0,5 0-27,6 0 0,0-2 35,4-2 0,4 3-10,4-3 1,4 3-111,-4 1 1,4 0-1,-4 0 0,2 0-123,-2 0 1,-5 0 2,5 0 0,-10 0-158,2 0 0,-2 0-22,-5 0 0,1 0-621,-9 0-873,0 0 735,-3 0-499,-6 0 26,-1 0 555,-15 0 1,2 0 873,-7 0 0,-3 0 0,1 0 0</inkml:trace>
  <inkml:trace contextRef="#ctx0" brushRef="#br0" timeOffset="2">19610 16606 11090,'5'-6'1003,"1"1"0,5 3-663,1-2 0,1 3-90,2-3 1,-1 2-26,5-2 0,-4 3 0,4-3 1,0 3-11,4 1 0,-4 0-57,0 0 1,-5 0-40,1 0 1,-6 1-158,-1 3 1,-2-2 80,2 6 0,-3 1-58,-5 6 1,0-1-96,0 5 0,-2 0-212,-1 4 0,-4 0 10,-4 0 1,-1 1 113,1 2 0,0 2-94,-1 3 1,0-2-1,-4-2 0,4-3 26,-4 2 1,4-3 178,0-4 1,1 1 79,-1-4 0,1-5-173,0-3 188,4-1 292,-3 0-102,9-2 226,-4-5 289,5 0 1,5 0-634,2 0 1,0 0 106,0 0 1,1 0-98,3 0 1,5 0 119,-1 0 0,4 0-36,-4 0 0,5 0 124,-1 0 0,3 4-45,1-1 0,0 1 123,0-4 1,1 4 28,2 0 1,0 3-148,4-3 0,-4 4-70,0-4 1,-2 3 26,-1-3 0,-5 1-157,-3-1 165,-2-3-1436,-2 4 246,-4-5 0,-5 0-2006,-9 0 2973,-1 0 0,-19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3312 11444 24575,'0'0'0</inkml:trace>
  <inkml:trace contextRef="#ctx0" brushRef="#br1" timeOffset="1">2398 4877 8664,'12'0'370,"-1"0"0,1 0-236,-1 0 1,0 0 0,1-2 145,-1-1-164,1 1 1,3-4 33,0 2 1,2 3 11,-2-3 1,-1 3-16,5 1 1,0-1-98,4-3 0,0 3 45,-1-3 1,1 2-123,0 2 1,1-1 4,3-3 1,-2 3 108,6-3 0,-2-1-5,1 1 0,2-3-18,-5 3 0,5 0-75,-2 4 0,-1-4 62,2 1 1,-6-1-41,2 4 0,1 0 41,-2 0 1,1 0-82,-4 0 1,0 0-29,-1 0 0,1 0 87,0 0 0,0 4-79,0-1 1,1 1 64,2-4 0,0 0 30,4 0 0,0 0-40,0 0 0,3 0-21,-3 0 0,2 0 20,-1 0 0,0 0-31,-4 0 1,0 0 17,-5 0 0,1 0 12,0 0 1,0 0-10,0 0 0,0 0 5,0 0 1,1 4-9,2 0 0,-2 3 4,3-3 0,1 1-172,-1-1 1,1-3 156,-2 3 0,0-1-19,4 1 1,-5-3 39,2 3 1,1-3-33,-1-1 0,3 0 40,-3 0 0,-1 4-39,-3-1 1,1 1 63,3-4 0,-3 4-44,3 0 0,2 0 21,1-4 0,0 1 10,0 3 0,0-3 1,5 3 1,-1-2 67,0 2 0,1-3-81,-1 3 0,0-2 52,0-2 0,4 0-39,0 0 0,-2 0-26,-2 0 1,-6 3 26,6 1 1,-2 0 11,2-4 1,1 0 1,-1 0 0,0 4-1,0 0 1,2-1-2,2-3 1,-1 0 2,5 0 1,-4 0-73,4 0 1,0 0 60,3 0 0,-3 0-62,0 0 1,0 0 53,4 0 1,-1 0-26,1 0 0,0 0 5,-1 0 0,0 0-4,-3 0 1,2 0 6,-2 0 0,1 0 8,-1 0 1,6 0 125,-2 0 1,2-1-77,-2-3 0,3 3-256,1-3 0,3 3 225,-4 1 0,5 0-57,-5 0 1,5 0 41,-5 0 1,6-1-4,-2-3 1,-1 3-3,1-3 1,-1 3-14,2 1 0,0 0 27,-4 0 0,-1 0-24,-3 0 0,8 0 146,3 0 0,3 0-73,-3 0 1,2 0-7,1 0 1,0 0-410,5 0 0,-4-2 344,-29 0 0,0 0 0,28 1-6,1-3 1,1 2 40,-1-2 0,0 3-34,-4-3 1,-5 3-155,-2 1 1,0 0 165,0 0 1,-1-2-10,-3-1 0,-5 1 152,-3-1 1,-1 1-55,1 2 1,-3 0-5,3 0 1,-2-1-61,-2-3 0,4 3 0,0-3 1,-4 3 28,-3 1 1,-2 0-73,2 0 0,-5-1 240,-7-3 0,1 3-247,-4-3 0,-1 2 472,-4 2-352,1 0 388,-1 0-299,-4 0-118,-2 0-230,-5 0 1,-5 0-1006,-3 0 0,-5 2 1154,-6 2 0,-10 2 0,-12 5 0</inkml:trace>
  <inkml:trace contextRef="#ctx0" brushRef="#br1" timeOffset="2">1725 7561 8118,'-7'-7'0,"-2"1"-379,6 2 291,-1 3 716,-1-4-41,3 5 169,-3 0-492,5 0 1,-1 5-118,-3 2 1,3 9-14,-3 3 1,3 4 33,1 3 1,0 0 46,0 4-64,0 1 0,0 4-106,0 3-84,0-2-429,0 3 187,0-5 220,0-5 1,0 3-66,0-5-93,0-1 158,0-3 0,0-1 3,0-3 0,1 1 4,3-5 0,-3-3-47,3-5-200,-3 1 764,-1-2-777,0 5 159,0-10-517,0 4-1293,0-5 1368,0-5 177,0 4 420,0-10 0,0 5 0,0-5 0</inkml:trace>
  <inkml:trace contextRef="#ctx0" brushRef="#br1" timeOffset="3">1576 7766 8132,'0'-16'-711,"0"3"0,0-3 383,0 4 1311,5 6-556,-4-4 0,6 3 1,-3-4 0,-2 1-154,6 2 0,-1-2 86,5 2-59,4-2-122,2-1 1,5-1 210,0 1-210,5-1 0,-3 1-54,5 0 1,1 0 64,3 4 1,0 1-201,1 2 1,-2 2 93,-3-1 0,2 3-173,-5 3 1,-1 4-33,-3 4 1,-1 4-14,-3 1 67,-3-1-55,-10 1 56,0 2 1,-6 5 103,0 0-326,0-5 147,-6 3 42,-5-3 0,-3 5-104,-5 0 170,-5-1 1,0 0-41,-3-3 61,-2 3-25,5-10 0,-9 9 159,2-6-158,4 5 0,-5-7 39,5 2 1,2-6 96,6-1 1,-2-2 140,6 2-100,0-3 0,7-4-100,1 3 165,4-3-128,-2 4-1,5-5-192,0 0 153,5 0 1,2 1 337,4 3-52,0-3-276,6 10 0,1-9 208,4 6-182,1-6 15,0 8 1,4-7 18,-1 5 0,6-1 35,-1 5-13,-3-1-31,5 0 0,-6 0 110,4-4-419,-3 3 162,-5-3 1,-2 3 61,-2-3-176,3-2 68,-9 1 1,-1-5-203,-4 3 37,-1 2-215,0-5 138,-2 4-79,-5-5-340,0 0 1,5 0 0,1 0-1</inkml:trace>
  <inkml:trace contextRef="#ctx0" brushRef="#br1" timeOffset="4">2444 7698 8127,'0'-13'0,"0"-2"516,0 2-228,0-3 0,0 8 157,0 0-208,0 1 1,0-1 555,0 0-132,0 6-201,0-3-356,0 5 0,1 5 134,3 3 0,-3 3 15,3 4 1,-1 3-116,1 5-84,-3 0 0,4 1 55,-5 2 1,0 4-310,0 4 97,0 0-806,0 0 795,0 1 1,0-2 44,0-3-254,0 3 193,0-9 1,0 4 38,0-5 218,0-5-213,0 3 114,0-8 0,4 3 46,0-4 656,-1-6-451,-3-1 204,0 0-204,0-3-218,0 3 671,0-5-682,5 0 38,-3 0 0,4 0 148,-2 0-151,2 0 1,6-2-12,-1-1 0,6 0 2,2-4 0,2 3-1,2-4 1,0 6 16,0-2 0,3-1-118,1 1 1,3-4 63,-3 4 0,0-1-125,-4 2 0,-2 1-33,-2-1 1,1 1-157,-4 2 1,3-4-29,-4 1 1,-4-1-105,-3 4-1044,0 0 531,-2 0-1265,-1 0 1181,-5 0 605,-5 0 400,-1 0 0,-11 5 0,-1 1 0</inkml:trace>
  <inkml:trace contextRef="#ctx0" brushRef="#br1" timeOffset="5">2478 7926 8054,'0'-8'0,"0"1"0,0 4 108,0-7 38,0 9 568,0-4-57,0 5-434,0-5 1,7 3-163,4-1 0,2 1 177,6 2 1,0 0-38,4 0 1,1 0-161,2 0 93,4 0 0,0 0 135,1 0-305,-6-5 0,7 4 183,-6-3-515,1 3 293,-9-4 1,2 2-182,-5-4 0,4 4-735,-3-1 125,-1-2 1,-5 4 87,-2-6 778,-3 5 0,-5-7 0,0 4 0</inkml:trace>
  <inkml:trace contextRef="#ctx0" brushRef="#br1" timeOffset="6">2421 7641 8136,'0'-12'0,"1"1"658,3-1-322,8 1 1,2-1 188,5 1 410,0 5-538,9-4 1,1 3 223,5-4-69,-5-1-225,4 1 0,-4 3 352,6 1-378,-1-1 0,0 0-298,1 1 0,-5 4 101,0 0 0,-4 1-757,0 2 1,-5 0 487,-2 0 0,-5 2-1533,1 1 0,-4 4 1698,-3 4 0,-3 1 0,-5-1 0</inkml:trace>
  <inkml:trace contextRef="#ctx0" brushRef="#br1" timeOffset="7">3346 7561 8108,'-5'-7'0,"4"1"0,-3 2 511,3 3-125,1-4 127,0 5 1,0 5-158,0 2 190,0 9-368,0 1 0,0 10 2,0 0-2,0 4 0,0-1-23,0 4 0,0 0-214,0 0 0,0 1-2,0-1 0,0-1 87,0-3 0,4-2-311,0-5 1,-1 0 107,-3 0 0,4-5-37,0-3 1,1-6-84,-1-2-249,-3 1 114,4-2-393,0-1 45,-3-5 467,3 0 0,-7-1-530,-1-3 843,1-2 0,-8-5 0,4-1 0</inkml:trace>
  <inkml:trace contextRef="#ctx0" brushRef="#br1" timeOffset="8">3221 7652 8108,'-5'-17'0,"3"5"0,-3-6 64,5 3 42,0 2 1,2-3 197,1 4 1,4 1-20,4-1 0,2 1 41,2 0 0,3-1-74,5 1 1,1 3 26,2 0 0,4 5-27,4-5 0,0 5-122,0 0 0,1 1 226,-1 2-521,5 5 193,-3-3 1,-1 12-254,-4-3 1,-6 4 120,2 1 64,-8 1-380,2 6 287,-13 0 1,2 0-74,-10 0 6,0 0 76,-5-1 0,-3 1 74,-7 0 1,-4-4-8,-7 0 0,-4-1 123,-4 1-108,0 3 1,0-10 83,-1 3 1,1-6-38,0-1 1,5-2-94,2 2 0,4-3 72,4-5-662,3 0 194,9 0 132,2-5-942,15-1 1294,3-1 0,10-8 0,0 2 0</inkml:trace>
  <inkml:trace contextRef="#ctx0" brushRef="#br1" timeOffset="9">3929 7629 8127,'0'-23'0,"0"6"815,0 1 71,0 4-214,0 0-13,5 1 272,-4 4-820,4 2 1,-5 8 6,0 5 0,4 0-71,0 11 1,3 6 157,-3 5 1,4 3-260,-4 1 0,3 2-38,-3 2 1,0-3-123,-4 3 1,0 2-1,0-2 1,4-1 84,-1-7 0,1 1-62,-4-9 0,0 3-27,0-10 520,5 0-257,-3-4 322,3 1 115,-5-6 387,0-1-291,0-5-381,0-5 0,0 3-2,0-6 79,0 5 10,0-2-458,0 5 172,5 0 0,-3-3 144,6-1-279,0 0 0,7 4-138,0 0 164,5 0 53,-2 0 0,6 0-47,3 0 0,-2-4 98,6 0 0,-6 1-135,2 3 1,-2-2 69,2-2 1,-7 3-114,3-3 1,-7-1 14,3 2 1,-5-1-210,2 4 1,-8-2-532,0-1-716,-5 1 498,2-3 1,-7 4 1127,-1-3 0,-4 3 0,-4-4 0</inkml:trace>
  <inkml:trace contextRef="#ctx0" brushRef="#br1" timeOffset="10">3940 7903 8066,'0'-11'138,"5"4"-138,2-3 0,4 8 207,0-6 0,6 4 357,2-3 1,0 4-84,4-1 0,-2 2-180,10-2 1,-4 3-119,3-3 0,-3 1 65,3 0 0,-5 1-221,2-1 0,-3 1-21,-1 2 0,-4-1-192,0-3 0,-5 3-81,1-3 1,-6 3-990,-1 1 142,-6-5 0,3 2 1114,-5-4 0,-5-1 0,-1-3 0</inkml:trace>
  <inkml:trace contextRef="#ctx0" brushRef="#br1" timeOffset="11">3872 7652 8118,'5'-18'-95,"1"2"95,11 4 0,0 1 1242,11-6-735,1 5 1,10-6 257,-1 3 170,5 2-680,-3-3 1,6 0 363,0 1-741,-1 0 301,1 3 0,-5 5-687,-3-1 416,-3 6 0,-9-5-2,-3 3 0,-8 3-119,0-3 0,-4 4-2525,-3 4 2738,-3 3 0,-5 4 0,0 0 0</inkml:trace>
  <inkml:trace contextRef="#ctx0" brushRef="#br1" timeOffset="12">4945 7583 8137,'0'-6'78,"0"1"139,0 0 143,0 4 61,0-4 386,0 5-447,0 5 154,5 1-304,-3 11 1,4 0 94,-2 6-125,-3 5 1,9-3 74,-2 6 1,-2-1-1,2 5 0,-6 0-15,2 3 1,1-4 14,-1 1 1,1-2-1,-1-7 1,-3 0-16,3-7 0,-3-1-49,-1-3 0,4-6-104,0 2-1399,0-7-843,-4 1 1433,0-5 0,-11 0 0,-1 0 0</inkml:trace>
  <inkml:trace contextRef="#ctx0" brushRef="#br1" timeOffset="13">4625 7652 8137,'6'-15'0,"1"0"0,3-1 0,3 5 746,2-1-377,-2 1 1,8 0 487,-1-1-509,1 1 1,3-1 104,3 1-398,2 0 125,5 4 0,2-2 241,2 5-369,-3-4 34,10 6 1,-8-3 107,5 5 1,-6 0 1,0-1 8,-6-3 1,-3 3-167,3-3 1,-4 3-18,0 1 0,-5 0 71,-2 0 1,-4 0-62,4 0 1,-5 4 62,1-1 0,-6 1-147,-1-4 224,-6 0-3,8 5-205,-3-3 5,-1 3-66,-1 0 140,0 1 1,-3 6-141,1-1 135,-1 0 0,-2 10 32,0 1-127,0 9 86,0-2 0,0 10 23,0 3-190,0-2 71,0 4 0,0-7 91,0 5-250,0-10 108,0 1 0,0-8 189,0-2-89,0 2 1,0-8 259,0 2 1,1-4-98,3-8 1,-3 4 1,3-4 0,-2-2 46,2-1-233,-3 2-308,4-4-770,-5 3 202,0-5 1,-5-5 0,-1-2 0</inkml:trace>
  <inkml:trace contextRef="#ctx0" brushRef="#br1" timeOffset="14">6030 7561 8027,'0'-7'0,"0"-3"389,0 9-159,0-4 980,0 5-757,0 5-168,5 1 0,-3 11 63,1 2-184,-1 7 37,3 4 0,-4 1 144,3 4-518,-3-9 194,4 17 1,-4-16-15,3 7 30,3-2 0,-6-3-110,3-2 1,-3-3-211,-1-1 0,4-4-703,0 0 686,-1-5 0,-3 2-1141,0-4 727,0-6 714,0 4 0,0-9 0,0 5 0</inkml:trace>
  <inkml:trace contextRef="#ctx0" brushRef="#br1" timeOffset="15">5630 7629 8204,'23'-18'0,"0"3"0,5 2-842,1 2 1027,11 0 1,0-1 291,6 1-292,0-1 1,-1 1 184,1 0-235,-5-1 294,3 1 0,-8 3-124,2 0 0,-4 5 65,-4-5-123,-2 5-129,-5-2 66,0 5 0,-5 0 9,-3 0-224,-2-5 221,-7 4 0,4-4 553,-2 5-694,-3 0 0,1 0 252,-2 0-47,-3 0-118,9 0-100,-8 0 63,3 5 0,-2-2 130,1 4-231,0 1 107,-4 3 1,1 2 86,3 2-224,-3 3 48,5 5 0,-6 3 158,0 1-301,0 10 70,0-7 0,0 13-46,0-4 42,0 4 0,1-7-17,3 6 94,-3-5 1,4 1-17,-5-7 83,0 2-80,0-14 0,0 7-22,0-7 321,0-2 17,5-1-289,-4-4 0,4-1 1,-5-3-739,0-1 372,0-4-1238,0 2 901,0-5 1,-5-10 0,-1-3 0</inkml:trace>
  <inkml:trace contextRef="#ctx0" brushRef="#br1" timeOffset="16">6921 7606 8000,'0'-6'0,"0"-4"118,0 3 52,0 1 0,0 0 227,0 2-11,0 3 113,0-4-159,-5 5-50,-1 0-89,-6 5 1,0 1 246,-4 5-275,4 6 1,-9-2 37,6 8 1,-4-3-1,4 7 1,-4 3-244,4 5 53,-1-1 0,5 5 255,-1-4-1187,6-1 844,1 0 0,5-1-399,0-2 346,5 2 0,3-9-83,7 2-20,8-2 192,6-6 16,0-1 1,8-11-196,-3-2 166,3-3 1,-1-1 145,2 0 0,-2-5-70,6-3 1,-6-6 162,-2-1-181,-5 0 1,-3-2 21,-3-2 336,2-2-201,-12-2 1,3-1 220,-4-3-226,-6 3 1,-1-10-164,-5 0 79,0-1 0,-5-8 106,-3 5-508,-7 0 238,-3 4 0,-8 1 119,-1 2-633,-10 3 395,7 6 0,-13 5-37,4 6-998,-4-1 878,8 11 1,1-3-612,7 8 619,3 2 1,7 11 167,6 2-886,-1 2 1068,11 2 0,1 0 0,7 0 0</inkml:trace>
  <inkml:trace contextRef="#ctx0" brushRef="#br1" timeOffset="17">7526 7572 8129,'0'-11'0,"0"-1"539,0 1-245,0 4 315,0 2-159,0 5 1,0 5 121,0 3-332,0 7 0,0 3 54,0 10-100,5 1 1,-3 2 194,2-1-444,-3 1 234,-1 3 1,0 1-90,0 3 0,0-6-234,0 2 0,0-7-895,0 0 562,0-3 313,0-6 0,0-2-718,0-5 447,0 1 85,0-1-653,0-4 131,0 3 244,0-9 628,0 4 0,-5-5 0,-2 0 0</inkml:trace>
  <inkml:trace contextRef="#ctx0" brushRef="#br1" timeOffset="18">7504 7663 8117,'-6'-11'0,"5"-6"931,-9 5-549,9 0 0,-4 2 200,5 3-16,0 2 97,0-1-224,0 6-221,5 0-39,1 6 0,9 4 238,1 5 13,9 5-251,-6 3 0,10 1-30,-2 3 44,2 2 1,1-4-37,1 6 1,-2-5-178,2 5 1,0-2-376,-4 2 345,0-3 1,-5-9-12,1 0-196,0-5 171,0 7 0,0-9 88,0-1-158,-6 0 63,0-4 1,-2-1-130,0-2-2,-5 2-237,1-5 253,-5 5 174,0-6-820,-1 0 190,-5 0 170,-5 0-1300,-1 0 1794,-5 0 0,-6-6 0,-1 0 0</inkml:trace>
  <inkml:trace contextRef="#ctx0" brushRef="#br1" timeOffset="19">8143 7549 7998,'-6'-24'0,"1"-3"1351,5 10-308,0-1-887,5 1-33,-4 6-57,9 5 515,-9-5 28,4 10-170,-5-4-501,0 5 101,0 10 0,0 4 215,0 13-209,0 2 140,0 10 1,0 5 184,0 1-331,-5 9-264,4-7 1,-5 5-11,2-3 239,3-2-78,-4-6 1,5 0-19,0-6 1,0 0 86,0-8-302,0 0 202,0-5 0,0 0-2,0-3 1,0-3 13,0-4 0,0-4-32,0-1-361,0-4 24,5 2-345,-4-5-24,4 0 452,-5 0 0,0-5 0,0-2 0</inkml:trace>
  <inkml:trace contextRef="#ctx0" brushRef="#br1" timeOffset="20">8657 7572 7922,'5'-18'90,"-2"6"122,4 4 1,-3 4 123,4-3-373,-6 4 400,3-2 270,0 0-26,-3 4-29,3-4-290,-10 5 0,-6 0-199,-4 0 0,-1 0 104,1 0 0,1 3-213,-5 1 29,-1 5 0,-2-3 189,-1 6-454,0-1 250,0 6 0,4-5-205,0 4 110,5 1 46,-2-4 0,4 5 195,1-3-125,4-2 0,-1 3 147,4-4-130,0-1 0,4 1 42,0-1 127,0-5-82,5 4 1,3-3-21,7 4 184,-2 1-208,8-6 1,-3 4-99,5-2 10,0-3 1,3 5 1,1-2 1,-2-2 85,-6 2 0,3-1-198,-3 5 1,1-1 41,-1 0 136,-2 1-364,-6-1 179,1 1 1,-2-1 15,-3 1-110,3 4 84,-8-3 0,3 4 297,-5-1-220,0 1 17,-5 1 1,-5 0 343,-6-3-139,-9-2-39,6 8 0,-14-8 13,2 2 1,2-6-108,-1-1 242,-1-6-102,2 9 1,-3-10-47,6 3-930,-1-3 579,4-1 1,6-1-31,1-3-1280,9 3 725,2-10 816,5 10 0,-5-9 0,-2 4 0</inkml:trace>
  <inkml:trace contextRef="#ctx0" brushRef="#br1" timeOffset="21">10073 7618 8138,'0'-8'9,"0"0"85,0 1 1,0-1 261,0 1 0,4 3 82,0-4-202,0 1 0,-4-1 142,0 0 1,0 5-18,0-5-19,0 5-147,0-7 1,-2 8-122,-1-6-12,-4 6 0,-4-3 39,-1 5 1,-4 0-77,-3 0 21,-3 0-296,-1 0 191,-5 5 0,3-2 48,-5 9 89,4-3-60,-2 12 0,2-3-22,-1 5-154,0 0 190,5 0 1,3 3-277,0 1 149,5 5 0,-3-7-166,6 5 0,4 0 100,3 0 1,3 2-10,1-6 1,1 5 96,3-4 1,3-1 74,4-3 1,4-4-93,1 0 0,4-5 135,-1 1 1,4-2 24,3-2 1,0 1 233,4-1 1,4-3 192,5-1 1,0-4-166,-1 1 1,-5-3-43,5-1 1,-9-1-85,5-3 1,-7 1-271,0-4 1,-7 3 70,-1-4 1,-5 2-179,1-2 0,-3-2-291,-5 3 0,0 0-1477,-4 0-357,-1 4 2296,3-7 0,-10 4 0,-2-6 0</inkml:trace>
  <inkml:trace contextRef="#ctx0" brushRef="#br1" timeOffset="22">10519 7572 8178,'0'-16'0,"0"3"304,5-4-116,-4 6 0,5 3 67,-2 1 497,-3 4-4,4-7-255,-5 9 159,6-4 81,-5 5-264,4 0-401,-5 0 27,0 5 0,0 2 263,0 9-175,0 1 1,0 11-127,0 3 1,-5 2 139,-3 1 1,-2 4-357,-1 0 0,3 4 89,0-4 1,5 5-349,-5-1 0,5-3 169,0-1 1,0-2-171,-1-2 1,3-5 12,-3-2 1,3-8-161,1-4-367,0-2 141,0-2 222,5-4 0,-4-7 153,3-8 1,1-2 416,-1-1 0,5-6 0,-3-1 0</inkml:trace>
  <inkml:trace contextRef="#ctx0" brushRef="#br1" timeOffset="23">10530 7595 8153,'0'-17'64,"0"5"117,0-5 1,0 6 181,0-1 45,0 6 151,0-4-166,0 9 400,0-10-405,0 10 1,4-3 112,0 8-227,5 3-93,-3 4 1,9 2 393,0 2-394,6 8 1,-4 2-116,6 6 1,-2-1 106,1 4 1,-5 1-210,6-1 1,-3 1 94,3 3 0,0-2-69,0 2 0,-2-2-52,-2-2 1,1-4-43,-4 1 1,0-6-43,-1 2 1,-2-4 155,2-4 0,-2-2-141,-2-1 1,0-8 37,-4 4-281,3-3 1,-5-2-140,3 1-218,-3-5-403,-5 2 303,0-5 1,-4-2 830,1-1 0,-11-4 0,1-4 0</inkml:trace>
  <inkml:trace contextRef="#ctx0" brushRef="#br1" timeOffset="24">10519 7960 7990,'0'-11'0,"0"0"0,5-1 1002,1 6-590,5-4 0,-3 8 21,0-1 1,-1-3 221,5 3-282,4-1 1,2 4 101,5 0-193,0 0-202,0 0 89,4 0 1,-2 0 168,1 0-903,3 0 515,-5 0 1,4 0 90,-5 0-1628,0 0 1096,0 0 0,-4 0-1572,0 0 990,-5 0 1073,8 0 0,-5 5 0,6 1 0</inkml:trace>
  <inkml:trace contextRef="#ctx0" brushRef="#br1" timeOffset="25">11124 7641 8029,'0'-18'1940,"0"1"-1062,0 11-517,0 1 0,1 5 8,3 0 0,-3 6-149,3 6 0,1 0 0,-1 7 0,4 2-40,-5 5 1,2 0-86,-1 4 1,-2 1-14,1 3 0,0 4 93,1 0 1,-3 1-334,3-1 1,1-3 108,-1-1 0,-1-1-119,-3-6 0,2-5 16,2-3 0,-3-5-229,3 2-38,-3-4-598,-1 0-996,0-6 1446,0-1 0,0-6-576,0-3 1143,0-2 0,0-6 0,0 1 0</inkml:trace>
  <inkml:trace contextRef="#ctx0" brushRef="#br1" timeOffset="26">11135 7698 7978,'-10'-16'0,"3"1"859,2 5-545,5 0 1,0 7 389,0-4-275,5 4 1,1-2 102,5 5 1,2 0-164,2 0 0,3 5-66,5 3 1,0 7-52,0 4 1,-1 3-139,1 1 0,4-1 28,0 1 0,3 4-96,-3-1 1,-1 2-197,-3-1 1,0-3 107,0 3 1,-2-4-68,-2-4 0,2 1 24,-6-5 0,4 4 10,-4-4 0,4 1 66,-4-5 1,1-3-118,-5-1 0,2 0 83,2 0 1,-6 0-46,2-4-245,-2-1 182,3 3-979,-6-5 434,-1 0-2311,-5 0 3007,-5 0 0,-1-5 0,-6-2 0</inkml:trace>
  <inkml:trace contextRef="#ctx0" brushRef="#br1" timeOffset="27">11638 7629 7939,'0'-21'0,"0"2"199,0 2 1,5 6 707,3-1-543,2 1 125,-4-1 55,-1 6 73,0 1 0,-2 5-182,4 0 0,-4 1-292,1 3 1,1 4 33,-1 7 1,3 3-1,-3 4 1,0 5 57,-4 0 0,0 6-88,0 1 0,4 0 0,-1 4 1,2 2-163,-1-2 0,-2 4 26,1-4 1,2 0-27,-1-4 0,0-5-385,-4-2 1,4-4 207,0-4 1,-1-3-458,-3-4 0,0-5-82,0 1-1230,0-6 1961,0 3 0,0-5 0,0 0 0</inkml:trace>
  <inkml:trace contextRef="#ctx0" brushRef="#br1" timeOffset="28">12746 7606 8062,'-7'-11'0,"4"-1"0,1 6 272,-3-4 1,4 7 61,-3-4-112,3 4 402,1-2-26,0 0-40,0 4-209,0-4 94,0 5-251,0 5 0,4 2 77,-1 9 1,6 1-23,-1 6 0,1 5-81,-2 3 0,4 2 81,-4 1 1,0 0-224,0 0 1,-3 2 22,4 2 1,-5-6-244,5 2 1,-5-6 66,0 2 1,2-4-86,-1 0 1,0-3-258,-4-4 0,0-2 192,0-6 1,1 3-960,3-2 811,-3 2 0,4-12-1245,-5 6 653,0-6 273,0 3 746,-5-10 0,-1-1 0,-5-6 0</inkml:trace>
  <inkml:trace contextRef="#ctx0" brushRef="#br1" timeOffset="29">13008 7583 8062,'0'-17'-351,"0"1"233,0 4 118,0 0 1398,0 1-262,0 5-112,0 1-651,0 5 0,4 1 29,0 3 1,4 7-156,-5 8 1,5 6 128,-4 2 1,3 9-82,-3-2 0,4 6-267,-4-1 1,5 2 72,-2-3 0,0 4-311,0-4 1,-1 1-557,2-5 1,1-4 435,-5 1 0,3-7-315,-3-1 0,4-6 259,-4-5 1,-1-1-663,-3 1 617,5-1 1,-3-3 430,2-1 0,-8-4 0,-3 2 0</inkml:trace>
  <inkml:trace contextRef="#ctx0" brushRef="#br1" timeOffset="30">12631 7938 8062,'0'-7'-544,"0"-3"1823,6 9-763,0-4 0,9 5 1,0 0 0,7 0-101,1 0 0,1 0-73,6 0 1,1 0 81,3 0 1,0 0-677,1 0 238,-1 0 0,0 0-889,0 0 0,-4-2 572,-4-1 0,-2 1-1567,-1-1 1897,-5 1 0,3 2 0,-3 0 0</inkml:trace>
  <inkml:trace contextRef="#ctx0" brushRef="#br1" timeOffset="31">13522 7618 8029,'0'-18'-137,"0"1"0,0 6 137,0 0 954,0-1-128,0 6-181,0-4 376,0 3-182,0 1-198,0 1-357,0 5 0,0 6 331,0 6-429,-5 4 1,4 7 82,-3 0 0,-2 9-40,-2 2 1,2 4-318,-2 0 0,1-1 132,-5 5 1,5-4-538,-1 4 1,5-6 52,0 2 0,0-3-102,-1-5 1,3 1 274,-3-8 0,3 1-425,1-9-21,0 0 144,0-4-583,0-4 255,0-2-336,0-5 1233,0-5 0,5-7 0,1-5 0</inkml:trace>
  <inkml:trace contextRef="#ctx0" brushRef="#br1" timeOffset="32">13477 7663 8029,'5'-17'0,"-4"-5"0,8 8 595,-5-5-272,-1 5 1,1 1 643,0 6-622,0-1 1,-4 1 986,0-1-877,5 5 0,-3 3-93,6 8 1,0 3-120,3 5 1,1 3 81,-1 7 0,2 2-194,2 3 1,-1 3-133,5 0 1,-4 1-197,4 3 0,-4-3 195,4-1 0,0 1-115,4-1 0,-4-5 23,0-2 1,-1-3-204,1-1 1,1-2 21,-4-2 1,-1-2-36,-4-6 0,1 1-69,-1-1 1,-3-3-579,-1-1-894,-4-4 1277,2 2 0,-6-5-325,-3 0 899,-2 0 0,-6-5 0,1-2 0</inkml:trace>
  <inkml:trace contextRef="#ctx0" brushRef="#br1" timeOffset="33">13362 8029 7762,'5'-12'-801,"2"5"2472,4-1-1020,1 6 0,-1-3 126,1 5 0,4-4-319,3 0 0,4-1-83,4 1 1,2 2-146,5-6 0,0 5-116,1 0 0,-5-2 106,0 1 0,-4 0 9,0 4 1,-3 0-1563,-4 0 0,2 0 1333,-6 0 0,0 0 0,-3 0 0</inkml:trace>
  <inkml:trace contextRef="#ctx0" brushRef="#br1" timeOffset="34">14242 7561 8007,'0'-7'164,"-5"-3"359,3 9-261,-3-4 0,4 5 28,-3 0 0,3 1-1,-3 3 1,-1 7 59,1 8 0,-1 3-108,1 1 1,3 7 190,-3 1 0,3 8-141,1-5 0,0 4-89,0 0 0,5-2 39,3 2 1,-2-2-329,2-2 1,-1-1-205,5-3 1,-2-2 223,-2-5 0,2-1-376,-3-3 1,-2-3 249,-1-5 0,1 1-629,-1-1 271,0-4-1280,-4 3 1104,0-9 0,-5 4 727,-3-5 0,-2-5 0,-1-1 0</inkml:trace>
  <inkml:trace contextRef="#ctx0" brushRef="#br1" timeOffset="35">14036 7641 8029,'5'-12'0,"-3"1"0,8 3 526,-3 0-171,4 1 1,4-5 137,0 1 0,5 3 48,-1 1 1,3 0-103,1 0 0,5 1-132,2 2 1,4 2-31,4-1 0,-2 1-48,2 2 1,-4 4-115,-3 0 0,0 5-80,-4-2 1,-4 7-136,-4 2 0,-6 0-409,-2-1 1,-1-1 269,-6 5 1,0 0-236,-4 4 0,-5-4 195,-3 0 1,-7-1-137,-4 1 0,-4 1 56,-4-4 1,2 0 134,-5-1 0,3-2 80,-4 2 0,1-6 3,-4-1 1,3-2 68,1 2 1,8-2-90,-1-2 0,8-3-450,0 3 256,7-3 355,3-1 0,0-5 0,-1-1 0</inkml:trace>
  <inkml:trace contextRef="#ctx0" brushRef="#br1" timeOffset="36">14710 7652 8046,'6'-18'230,"1"2"231,-3 4-230,-3 1 262,9 5 115,-9-5 341,4 5-229,-5 0 22,5 1-496,-3 5 0,3 6-29,-5 5 0,0 6 28,0 6 1,1 1-127,3 2 0,-3 4 10,3 4 1,-2 0-161,2 0 1,-1 1 1,4-1 1,-3 0-251,4 1 0,-4-1 43,3 0 1,0-5 72,0-2 0,0-4-307,-4-4 1,-1-3-459,1-4-270,-1-1 96,-2 0-230,0-4 728,0-2 1,-2-5 603,-1 0 0,1-5 0,-8-2 0,4-4 0</inkml:trace>
  <inkml:trace contextRef="#ctx0" brushRef="#br1" timeOffset="37">14607 7583 7975,'12'-11'494,"-1"0"-177,1-1 1,0 1-16,3-1 1,3 5 81,5-1 1,0 4 51,0-3 0,5 4-132,2-1 0,3 3-131,1 1 1,2 0 64,2 0 0,-4 4-194,1 0 0,1 8 7,-5 0 1,3 2-71,-7-3 1,-1 4-314,-3 1 0,-5 4 209,-3-1 0,-3-3-150,-5 0 1,2 0 74,-5-1 0,-5 4 87,-7-3 0,-7-1 47,-4-4 0,-8 1 98,-3-1 0,-5-3-103,-3-1 1,3 0 6,-3 0 0,6 2-364,2-5 1,0 0 177,0-4 0,6 0-1164,5 0 1412,5 5 0,-8-4 0,4 4 0</inkml:trace>
  <inkml:trace contextRef="#ctx0" brushRef="#br1" timeOffset="38">15395 7629 8081,'0'-11'300,"0"4"52,0 2 0,0 0 266,0 4-266,0-4 0,0 4 590,0-3-631,0 3 0,4-3 98,0 8-175,0-3-42,1 14 1,-3-6 250,6 10-208,-5 0-221,2 4 42,0 5 0,-4 1 33,3 5 0,1-1-135,-1-2 0,-1 2-183,-3-3 0,0-1 119,0 2 1,2-2 18,2 1 1,-3-2 47,3-5 1,-3-1-113,-1-3 0,0-3 133,0-4 0,-1-2 215,-3-3 22,3-2 434,-5-5 154,6 0-578,0-5-76,-5-1 1,4-2-97,-3 1 132,3 4-278,1-2 0,0 4-63,0-3-32,5 3 0,-2-4 116,4 5 1,1 0-48,3 0 0,4 0 167,1 0 1,8 0-73,-1 0 1,3-4 83,1 0 1,-2-1-82,6 1 0,-1 2 224,5-6 0,-5 4-165,0-3 0,-4 0-154,0 0 0,-1 0-439,-3 4 1,-3 0 232,0-5 1,-8 5-1911,0-5 972,-7 6 1260,1-9 0,-15 5 0,-3-5 0</inkml:trace>
  <inkml:trace contextRef="#ctx0" brushRef="#br1" timeOffset="39">15338 7880 7953,'12'0'178,"0"-3"78,4-1 0,-2 0 77,5 4 91,0 0-184,9 0 0,-3-4 35,5 0 1,-3-1 121,3 1 1,-4 3 113,0-3-345,-1-2 1,-4 5-265,-2-3 0,1-1 156,-4 1 0,-1 0-674,-4 4 0,-3-4 30,0 1 586,-6-1 0,-2-6 0,-6-3 0</inkml:trace>
  <inkml:trace contextRef="#ctx0" brushRef="#br1" timeOffset="40">15350 7629 8057,'5'-11'259,"1"-1"1,7 5 33,2-1-97,-2 6 619,8-4-444,-3 1 0,6 0 109,3-2 289,2-3-365,5 8 0,0-7 296,1 6-446,-1-6 1,-1 7-134,-3-1 0,-2 0 103,-5-1 1,-4 3-756,0-3 1,-5 3 419,1 1 0,-6 1-2346,-1 3 2457,-5-3 0,7 9 0,-4-3 0</inkml:trace>
  <inkml:trace contextRef="#ctx0" brushRef="#br1" timeOffset="41">16046 7504 8024,'0'-8'0,"0"0"-31,0 6 375,0-3 540,0 0-264,0 3-245,0-3 0,2 5-83,1 0 0,-1 9-21,1 3 0,3 10-50,-3 1 1,2 8 13,-1-1 1,-2 7-58,1 1 1,2 1-144,-1-1 0,1-1-242,-1 5 1,-3-5 128,3 1 1,1-6-364,-1-2 0,1-6 276,-1-1 0,-3-1-472,3-7 0,-1 0 261,0-3 1,-1-5-800,1 1 1175,-1-6 0,-2 3 0,0-5 0</inkml:trace>
  <inkml:trace contextRef="#ctx0" brushRef="#br1" timeOffset="42">16046 7629 7955,'0'-18'-38,"0"2"0,0 4 38,0 1 1135,0 5-266,0-4-70,0 8-498,5-3 0,2 6 106,4 3 0,2 4-147,2 7 1,3 3 138,5 5 0,1 0-43,2-1 0,2 5-228,3 0 1,2 1-19,-3-2 1,2 0-140,-2 4 0,2-5 137,-5 2 1,2-3-90,-6-1 0,5-4-34,-9 0 1,5-5 45,-5 1 0,-3-2 77,0-2 0,0-3-44,-1 0 0,-3-6 254,-5 2-113,1 2 288,3-4-180,-4 3-6,3-5-240,-9 0 184,4 0-150,-5 0-199,0-5 0,0 2-114,0-5 44,0 1 1,-4-5 124,1 1 1,-2 0-117,1-1 1,1-3 33,-4 0 1,3-6 75,-4 2 1,1-2-175,-5-2 0,5-4 91,-1 1 0,0-5 43,-3 5 0,3-5-11,1 4 1,3 0 153,-4 0 0,6 3 111,-2-3 1,3 7-103,1 1 1,-2 1 98,-1-1 1,1 3-92,-1 4 1,1 1 1,2-1 0,0 1-11,0-1 0,2 5-26,1-1-67,-1 6 1,3-5-134,-5 3 0,1 3-638,3-3 345,-3 3-549,4 1 343,0 5-324,-4 2 1,5 4 423,-6 0 0,0 2 563,0 2 0,0-2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5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5493 3392 8316,'0'-8'0,"0"1"0,0 4 679,0-7 88,0 9-275,0-4 1250,0 5-1334,0 10 0,0-1-84,0 10 1,0 1 67,0 7 0,0-2-134,0 6 0,0-5-96,0 5 1,0-2 111,0 1 0,4 2-375,0-5 1,0-1 29,-4-3 1,4-1 20,-1-3 1,1 1-441,-4-5 1,4 1 236,0-5 1,0 0-769,-4 1 0,0-5-132,0 1-1013,0-5 2166,0 7 0,0-4 0,0 6 0</inkml:trace>
  <inkml:trace contextRef="#ctx0" brushRef="#br0" timeOffset="1">5082 4271 8245,'-5'-6'191,"4"-4"1,-5 7 985,2-4-122,3 4-289,-5-2 50,6 5-303,0 0 1,6-4-277,1 1 0,5-1 14,3 4 0,3 0 128,4 0 0,6 0-128,3 0 0,3 0-45,4 0 0,4 0 24,7 0 0,0 1-187,4 3 1,-1-3 64,1 3 1,2 1 107,-6-1 1,0 1-397,-8-1 0,-1-3 125,-6 3 0,-3-3-29,-1-1 1,-10 0 98,-1 0 1,-5 0-14,-2 0-336,-1 0-639,-5 0-1529,0 0 1718,-6 0 0,-6 0 784,-1 0 0,-8 5 0,-3 1 0</inkml:trace>
  <inkml:trace contextRef="#ctx0" brushRef="#br0" timeOffset="2">5493 4557 8159,'-3'-8'466,"-1"1"0,0 4-223,4-2 2623,0 5-2558,0 5-126,0 2 0,-4 5 110,0 3 0,1 3-34,3 5-1,-4 0-195,0 0 0,-4 0 135,5-1 1,-6 5-306,1 0 1,2-1 93,-2-3 0,0 0-280,-3 0 0,1-2 158,2-2 1,-2-1-11,3-3 1,0-3-198,0-1 253,4 1 80,-2-11-80,5 4 230,0-5-153,5 0 1,1 0 136,6 0 0,-1 0-116,1 0 0,0 0 6,4 0 0,-2 0-118,5 0 1,-4 0 113,4 0 1,-1 0-442,1 0 0,-2 0 170,-1 0 1,-4 0-719,4 0 0,-4-4 18,0 0 961,-1 1 0,0-2 0,1-2 0</inkml:trace>
  <inkml:trace contextRef="#ctx0" brushRef="#br0" timeOffset="3">5642 4785 8100,'0'-6'1994,"0"1"-983,0 5-611,0 5 589,0 1-595,0 6 1,0 0 509,0 4-553,0 1 0,0 6-58,0 0 1,0 0-58,0 0 1,0 5-170,0 2 1,0 3 142,0 1 0,0-3-446,0-1 0,0 0 213,0 0 67,0-7-484,0-2 245,0-8 1,0 4 197,0-6-1,5 0 288,-4-4-262,4 3 0,-5-8-161,0 6 294,0-5-419,0 2 133,0-5-1572,5 0 1697,-3-5 0,8-7 0,-4-6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53.39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6126 2573 8078,'0'-7'-354,"0"0"592,0-2 4,0 4 691,0-4-521,0 7 1,0-4-5,0 3 97,0 1 59,0-3-162,-5 5 66,3 0-38,-2 0-307,4 0 1,0 5-233,0 3 1,0 3-29,0 3 1,0 3 99,0 5 0,0 0-110,0 0 0,0 5 100,0 3 1,3-2-157,1 1 0,0-1 116,-4 2 0,0 1-37,0-1 1,3-4 75,1 0 0,0-3-13,-4-1 0,3 0 114,1 0 0,0-1-112,-4-3 0,1-2 305,2-5-218,-1 5 0,3-4 173,-5 3 0,1-3-110,2-1 1,-1-3 27,1-1 1,-1 0-52,-2 4 1,0-3 125,0-1 0,0 0-108,0 4 1,0-3 100,0-1-155,0 0 133,-5 4-203,3-5 1,-2 1 154,4-4-301,0-2 249,0 4 935,0-5-988,4 0 157,-2 0-173,7-5 0,-2 4 31,4-2 0,0 1-138,0 2 1,0-3 42,0-1 0,4 0 48,4 4 0,-2 0-103,1 0 0,-1-3 104,2-1 1,1 0-112,-1 4 1,1 0 112,2 0 1,0 0 0,0 0 1,-3-1-33,-1-3 1,-1 3-5,2-2 1,-4 1 141,-4 2-158,0 0 342,0-5-165,0 4-365,-4-4 180,-3 5-1572,-4 0 696,-4 0 0,-3 0 952,-4 0 0,0 0 0,0 0 0</inkml:trace>
  <inkml:trace contextRef="#ctx0" brushRef="#br0" timeOffset="1">6104 2914 8213,'-7'-1'683,"4"-3"-84,2 3 6,1-4-357,4 5 0,7 0 222,8 0 0,2 0-117,1 0 0,1 0-105,2 0 0,2 0-1,3 0 1,4 2 31,-5 1 0,4-2-31,-7 3 0,-1-3 0,-3-1 0,-3 0 309,-1 0-309,-4 0 0,1 0-1259,-4 0-1755,-4 0 2271,2 0-663,-7 0 0,2-1 1158,-4-3 0,-9-2 0,-4-5 0</inkml:trace>
  <inkml:trace contextRef="#ctx0" brushRef="#br0" timeOffset="2">6049 2562 8308,'0'-11'979,"0"0"1,3 4-507,1 0 0,4 4-128,0 0 0,2 0 222,1 0 0,8 1-134,3-1 1,7 1-25,1 2 1,0 0-182,0 0 1,4 0-107,-5 0 1,4 0-79,-7 0 1,3 0 91,-3 0 1,-1 0-240,-3 0 1,-3 0 105,-1 0 1,-4 0-795,0 0 0,-5 0 7,-2 0-1842,-4 0 2626,6 0 0,-7-4 0,2-3 0</inkml:trace>
  <inkml:trace contextRef="#ctx0" brushRef="#br0" timeOffset="3">6840 1903 8551,'0'-6'-1073,"0"1"2766,0 5-1747,0 5 1,0 1 113,0 5 1,4 3 71,0 1 0,-1 6-64,-3 1 1,4 1 180,0 6 0,3 2-135,-3 5 0,4 4 7,0 4 0,0 3-189,-1 1 0,3 3 190,-2-3 0,-2 0-249,1-5 1,-1 1 139,1 0 1,2-4-130,-5-4 0,3 2 70,-3-1 1,3-1-86,-3-3 0,1-3 39,-2-1 0,-2-1 53,3 1 1,1 3 45,-1-2 0,-1 0 11,-3-1 1,0 6 172,0-6 1,0 5 12,0-4 1,0 0-49,0-1 1,0 2-60,0-5 0,0-1 66,0-3 0,0 0-122,0 0 1,0-1-14,0-3 0,0 2 47,0-5 1,2-1-13,1-3 0,-2 0-83,3 0 70,-3 0 1,1-1 31,1-3 18,-2 3 132,4-9-109,-5 4 0,0-4 408,0 3-255,0-3 236,0 4 601,0-5-1151,5 0-179,-4 0-43,4 0 254,0 0 0,-2 0-66,4 0 0,-3 0 73,3 0 0,-3 0-47,3 0 32,0 0 1,6 0 109,1 0 1,-2 0-94,3 0 1,1 0 192,-1 0 1,3 0-77,-3 0 0,0 0 28,0 0-294,-3 0 1,4 0 13,-5 0-739,0 0 364,0 0-751,-5 0 666,4 0 592,-9-5 0,4 4 0,-5-4 0</inkml:trace>
  <inkml:trace contextRef="#ctx0" brushRef="#br0" timeOffset="4">6785 1903 9315,'5'-6'2013,"-4"1"-1709,9 5 1,-4 0 13,5 0 0,4 0-56,0 0 1,4 0 91,0 0 1,1 0-93,2 0 1,4 0 90,0 0 0,-1 0-161,-3 0 0,0 0-95,0 0 1,3 0 44,-3 0 0,1 0-220,-8 0 1,-1 0-432,-3 0 0,0 0 340,0 0 1,-3 0-815,-1 0 416,-5 0 567,3 0 0,-10 5 0,-1 1 0</inkml:trace>
  <inkml:trace contextRef="#ctx0" brushRef="#br0" timeOffset="5">7830 2046 8362,'-6'-5'405,"-4"3"1,9-4 222,-3 3-139,3 1 910,1-2 22,0 4 0,5 1-1433,2 2 1,4 4 46,4 4 1,-2 0-33,6 0 0,-1 4-263,4 4 1,-4-2 132,1 1 1,-1 3-262,4 1 1,0 6 174,0-6 1,-1 3-77,-3-3 1,2-2 37,-6-1 0,2 0 132,-1-4 1,-7 0 125,3-4 0,-2-4-100,2 0 0,-4-3 212,1 3-154,-6-4-814,3 6 309,0-7-215,-4 3 1,3-5 754,-8 0 0,-2-5 0,-5-1 0</inkml:trace>
  <inkml:trace contextRef="#ctx0" brushRef="#br0" timeOffset="6">8160 1892 8374,'6'-6'1800,"-1"1"-699,-5 0-497,0 4-393,0-4 1,-4 6-201,1 3 1,-6 3 134,2 8 0,-4 3-253,-4 8 0,-2 2 147,-5 5 1,-4 0-118,1 0 1,-5 1-128,5 2 1,-5-3-70,5 0 0,3-3-71,3-5 1,6-5 135,-2 2 0,4-4-55,4 1 0,-2-3 113,6-5 1,-1 0-519,4 0 1,0-4-42,0 0 709,0 1 0,5-2 0,1-1 0</inkml:trace>
  <inkml:trace contextRef="#ctx0" brushRef="#br0" timeOffset="7">8358 2332 8178,'0'-7'1922,"0"-2"-1259,0 7-143,0-2 37,0 4-442,0 4 0,0 6-178,0 5 1,0 4 142,0 0 0,0 3-129,0 3 0,0-1-157,0 1 1,0-2 96,0-1 0,0-3 12,0-1 1,0-4 110,0 0 1,0-5-131,0-2 0,0-3 147,0 3-438,0-4-482,0 1 476,0-4 1,0 0 0</inkml:trace>
  <inkml:trace contextRef="#ctx0" brushRef="#br0" timeOffset="8">8754 2013 8335,'0'-6'3112,"0"1"-1578,0 5-1791,0 5 1,0 2 239,0 7 0,0 5-107,0 6 0,0 0 142,0 4 1,0-1-256,0 2 0,0 0 107,0-4 1,1-2-220,3-5 1,-3 0 45,3-4 1,-3 0-49,-1-4 0,1-5-515,3-3 357,-3 3 509,4-4 0,-5 7 0,0-2 0</inkml:trace>
  <inkml:trace contextRef="#ctx0" brushRef="#br0" timeOffset="9">8545 2288 8197,'0'-7'670,"0"3"1,1 4 1078,3 0-973,-3 0 1,10 0-316,0 0 1,5 0-104,6 0 0,4 0-81,-1 0 0,5-4-227,-5 0 0,5 1 130,-5 3 1,0 0-408,-7 0 1,-1 0-416,-2 0 1,-3-4-1834,3 0 2475,2 1 0,0 3 0,5 0 0</inkml:trace>
  <inkml:trace contextRef="#ctx0" brushRef="#br0" timeOffset="10">9073 2310 9904,'6'0'1502,"-1"0"-2792,-5 0 0,0 0 1</inkml:trace>
  <inkml:trace contextRef="#ctx0" brushRef="#br0" timeOffset="11">9304 2299 8099,'0'-7'1529,"0"3"-2273,0 4 0,5 0 0,1 0 0</inkml:trace>
  <inkml:trace contextRef="#ctx0" brushRef="#br0" timeOffset="12">9502 2332 8216,'0'-7'2022,"0"3"-1493,0 4 121,5 0 246,-4 0-729,4 0 251,-5 0-1053,5 0 491,-4 0-2274,4 0 2418,-5 0 0,5 4 0,1 3 0</inkml:trace>
  <inkml:trace contextRef="#ctx0" brushRef="#br0" timeOffset="13">10041 2002 7885,'0'-6'2779,"0"1"-1051,0 5-1868,0 5 0,0 4-138,0 6 0,1 4-114,2 0 0,-1 5 224,1 2 1,2 4-148,-1 0 1,1-2-22,-2 1 0,-1-4-22,1 0 1,2-3 137,-1-3 0,1-3 206,-2-5 0,-1 0-179,1 0 1,-1-4-452,-2 0 644,0 1 0,-5 3 0,-1 0 0</inkml:trace>
  <inkml:trace contextRef="#ctx0" brushRef="#br0" timeOffset="14">9843 2233 8006,'0'-7'385,"0"3"0,0 2 562,0-1 0,4 1-730,4-1-204,2 2 0,7 1 538,5 0 0,6 0-137,8 0 1,0-2-690,4-1 0,-1 1 246,2-1 1,-4 2-831,-4 1 0,-3-4 507,-1 0 1,-4 1 351,0 3 0,3-5 0,0-1 0</inkml:trace>
  <inkml:trace contextRef="#ctx0" brushRef="#br0" timeOffset="15">10623 1936 8269,'0'-6'123,"0"-4"1,-1 9 1628,-3-3 62,3-2-736,-4 5-159,5-4-311,0 5-937,5 9 1,3 0 134,6 9 0,0 6-104,4 5 1,-1-1-244,1 1 0,3 1 232,-2 3 1,1-2-40,2-1 0,-3-3 72,-1-5 1,-5 0 222,2 0 1,-3-5-92,-1-3 0,0-1 319,0-2-182,0 0 80,0 0-427,-5-5 1,1 2-100,-4-4-631,-2 0 522,4-4 562,-5 0 0,-9-5 0,-4-1 0</inkml:trace>
  <inkml:trace contextRef="#ctx0" brushRef="#br0" timeOffset="16">10953 1881 8188,'0'-11'-113,"0"5"2202,0-4-851,0 9-74,0-4-258,0 5-872,-5 0 0,-1 6-212,-5 5 1,-1 6-242,-3 9 0,-2-2-48,-5 5 0,0 4 303,0 4 1,0 0-193,0-4 1,0 0 73,0 0 0,4-2 215,0-1 1,4-3-100,0-5 1,1-2-74,2-1 0,0 0 73,0-4 0,4 1-200,0-2 1,4-1-752,0 1 1117,1-1 0,-3-2 0,-1-1 0</inkml:trace>
  <inkml:trace contextRef="#ctx0" brushRef="#br0" timeOffset="17">10986 2255 8067,'0'-7'699,"0"3"1949,0 4-3133,5 0 1,-2 4 265,4 4 1,-3 5 200,3 2 0,-5 1-224,2-2 0,-2-1 35,2 1 1,-3-1 9,3-2 1,-3-4 47,-1 0 0,4-3 235,0 3 287,-1-4-323,-3 2 2270,0-5-1859,5-5 1,-2 0-139,4-3 1,-1-3-164,1 0 1,3 0-11,-3-3 1,3-2-174,1 1-124,0 1 1,0 3 104,0 0 1,-3 4-304,-1 4 91,0 2 67,4 1 1,0 0 33,0 0 1,-3 4-174,-1 4 0,-1 2 71,1 1 1,3 3 139,-3 1 1,0 3-143,0-3 0,-3 3 68,3-3 1,-5 0-235,2-4 1,1 0 101,-1 0 0,-1-1 321,-3 1 0,0 5 0,0 1 0</inkml:trace>
  <inkml:trace contextRef="#ctx0" brushRef="#br0" timeOffset="18">7764 2771 8483,'6'0'-314,"-1"0"1,-4-3 1549,3-1-628,-3 0-24,4 4 283,-5 0-789,5 0-41,1 0 0,5 0-60,0 0 1,-4 0 60,1 0 0,-1 0 56,4 0 0,0 0-65,0 0 1,0 0 208,0 0-254,0 0 1,0 0 123,0 0 0,4 0-48,-1 0 1,2 0 110,-1 0 1,2 0-92,5 0 0,-1 0 36,-3 0 0,3-3-18,-3-1 1,3 0-112,1 4 0,-4 0 119,1 0 0,-2 0-145,1 0 0,2 0 24,-6 0 1,2 0 32,-1 0 0,-3 0-96,3 0 0,-2 0 49,2 0 0,-3 0-19,3 0 1,2 0 47,1 0 0,-1 0 158,2 0 0,-1 0-101,4 0 1,0 0 121,0 0 0,0-1-118,0-2 0,0 1 19,0-1 1,1 1-40,3 2 0,-3 0 3,3 0 1,-2-3-133,2-1 0,-3 0 140,3 4 1,-3 0-180,-1 0 0,0 0 71,0 0 1,0 0-63,0 0 0,3 0 78,1 0 0,0 0 4,-4 0 0,0 0 31,0 0 0,0-1 10,0-2 1,0 1-4,0-1 1,-1 1-12,-3 2 0,3 0-67,-3 0 0,-1 0 59,1 0 1,-3 0-156,3 0 0,1 0 159,3 0 0,0 0-9,0 0 0,0 0 63,0 0 1,3 0-82,1 0 0,0 0 35,-4 0 0,1 0-17,3 0 0,-4 0-110,0 0 1,0 0 120,-4 0 0,3 0-155,1 0 0,-2 0 77,-1 0 0,1 0-26,-1 0 0,2 0 101,1 0 0,0 0-3,0 0 0,3 0 100,1 0 1,1 0-81,-2 0 1,0 0 92,4 0 1,-4 0-60,0 0 1,2 0 180,-1 0 1,1 0-141,-2 0 0,-1 0-47,1 0 1,-2 0-54,-1 0 0,0 0-15,0 0 1,0 0-96,0 0 0,0 0 82,0 0 0,0 0-68,0 0 0,-1 0 69,-2 0 1,4 0-139,-5 0 1,5-1 71,-4-2 0,-2 1-8,1-1 1,-3 1 35,3 2 0,-5 0 7,2 0 0,1 0 138,-1 0 0,-1 0-125,-3 0 0,2 0 387,1 0 1,0 0-147,4 0 0,-1 0 15,1 0 0,3 0-191,-2 0 0,1 0 41,2 0 0,0 0-45,0 0 1,-3 0-105,-1 0 1,0 0-17,4 0 1,-3-1 61,-1-2 1,-3 1 205,3-1 1,-5 1-176,2 2 1,1 0 221,-1 0 0,-1 0 34,-3 0 1,0 0-79,0 0 0,0 0-38,0 0-178,0 0 0,0 0-18,0 0 1,0 0 77,0 0 1,-3 0-187,-1 0 0,-3 0 2,3 0 14,-5 0 0,4 0-162,-2 0 95,-3 0-1225,4 0 1473,-15 0 0,3 0 0,-9 0 0</inkml:trace>
  <inkml:trace contextRef="#ctx0" brushRef="#br0" timeOffset="19">8996 3145 8073,'0'-6'741,"0"1"811,0 5-1655,0 5 1,3 1 148,1 5 1,5 2-84,-2 1 1,2 0 36,-2 4 1,1-3-29,-4 3 0,3-5-6,-3 2 1,1-3-1,-1-1 1,-3 0 149,3 0 1,-2-1-6,2-3 53,-3 3-57,4-9 285,-5 4 2128,0-5-2329,0-5 1,0 3-195,0-5 0,0-4 142,0-4 1,0-3-291,0 3 1,5-5 78,2 2 1,6-3-154,2-1 0,5 4 34,-2 0 0,-1 4-55,1 0 0,-3 1 119,3 2 1,-4 4 45,1 0 0,0 4-43,0 0 0,0 1-44,-4 2 23,0 0 1,0 0 75,0 0 0,0 5-101,0 3 0,-4 1 84,0 2 0,-1 4 3,2 0 0,-2 4 77,-2 0 0,-3 0-93,2-1 0,0 2 219,1-5 0,-3 3-103,2-3 0,-1-1 110,-2-3 1,0-3-23,0-1 384,5 0-357,-4 4 0,4-3-139,-5-1-517,0-5 0,0 4-49,0-2-570,0-3 1143,0 4 0,5-5 0,1 0 0</inkml:trace>
  <inkml:trace contextRef="#ctx0" brushRef="#br0" timeOffset="20">7522 1892 8141,'0'-6'-191,"0"-4"1,1 7 1213,3-4-515,-3 5-251,4-3 1,-5 3 228,0-1-311,0 2 210,0-4-139,0 5-295,0 5 0,0 1-85,0 5 0,-3 1 142,-1 3 0,-1-1 18,1 8 1,-1-2 138,-2 5 1,-3 4-132,3 0 1,-2 1-44,2 0 1,-1 1 59,4-1 0,-3 2-34,3 1 0,-3-2 12,3-1 0,0 1-20,4-1 1,0 2-24,0 1 1,0-2 32,0-1 0,0 1 33,0-1 0,0 5-34,0 2 1,1-1 99,3-3 0,-3 2-81,3 1 0,-3-1 135,-1 1 0,4-5-90,0-2 0,-1-1 7,-3 1 1,0 0-84,0-4 1,4-2 69,0 3 0,3-3-164,-3-1 0,4-1 93,-1-3 1,0 3-88,0-2 1,-1 0 52,1-1 1,3 3 84,-3-2 0,2-2 21,-2 1 1,2-5 144,-5 2 0,4-3-99,-1-1 0,-1 3 78,2-3 0,-5 2 152,5-6-227,-1 3 0,3 1-33,-3 0 1,2-3 167,-6-1-149,6-5 0,-7 7 70,6-5-13,-6-1-155,3 2 160,0-4-338,-4 4 213,4-5-1022,-5 0 1,-5 0-1,-1 0 1</inkml:trace>
  <inkml:trace contextRef="#ctx0" brushRef="#br0" timeOffset="21">11360 1771 8298,'-5'-6'-18,"4"-1"289,-3 4 513,3 2-512,1-4 1,0 3 801,0-1-101,0 2-154,0-4 559,0 5-1455,0 5 0,5 1 112,2 5 0,0 5-54,0 2 0,0 3 112,4 1 1,0 0-206,0 0 1,-1 3-20,-3 1 1,4 1 56,0-1 1,0-2 60,4 5 1,-2 1 59,2 3 1,-3 0-180,3 0 0,1 0 117,-2 0 0,2 3 24,-1 1 1,-3 3-32,3-3 1,-2 1 181,2-2 1,-5-1-122,4 1 1,-7 0 13,4 0 0,-4-1 259,0 1 1,2 0-109,-6 0 0,1-1-258,-4 1 1,0 0 120,0 0 1,-5-2 75,-2 3 1,-3 3-61,-1 4 1,0-3 101,0 3 1,0-4-178,0 0 1,0-3-154,0-8 1,5 2-174,2-5 1,2-4 115,-2-4 0,3-5 84,-3 2 1,3-6 59,1-2 1,0-3-494,0 3 225,0-5 266,0 3-1650,0-5 0,-5 0 677,-2 0 1033,2 0 0,-10-10 0,3-2 0</inkml:trace>
  <inkml:trace contextRef="#ctx0" brushRef="#br1" timeOffset="22">8292 1738 8052,'-6'0'543,"1"-5"371,5 4-203,-5-4 16,4 0-105,-4 4 198,5-4-574,0 0 1,1 4-29,3-3 1,-3 2-133,3-2 0,-2 3 107,2-3 1,-2 3-206,5 1 1,1-4 29,3 0 0,0 1-58,0 3 0,0-1 104,0-3 1,0 3-113,0-3 1,0 3-36,0 1 0,0 3-138,0 1 1,-1 5 1,-3-2 13,3 3 0,-9 4-85,3 1 0,-3 1 95,-1-1 1,-1-2-114,-3 5 1,-3 1-3,-8 3 0,3-2 52,-3-1 1,-1 0 98,1-4 0,1 3 101,3-3 0,0 0 247,0-4 1,0-2-39,0-1 225,5 2 1,0-9 62,2 2-180,3-1 1,-3-2-32,8 0 0,-2 0 198,5 0 1,2 0-82,6 0 1,-3-2 36,3-1 0,0 0-99,0-4 1,3 5-3,-3-2 1,0 3-250,-4 1 0,-4-4 163,0 0-765,-4 1 1,2 4 362,-5 3 1,-5-2-2720,-2 5 2927,-3 1 0,-6 3 0,-1 0 0</inkml:trace>
  <inkml:trace contextRef="#ctx0" brushRef="#br1" timeOffset="23">11030 1716 8086,'0'-6'1343,"0"-4"-791,-5 9-28,4-9-253,-4 9 1,6-4 330,3 5-361,-3-5 1,9 4 221,-3-3-244,3-2 1,1 5 12,0-3 0,0 3-43,0 1 0,0 0 215,0 0-363,0 0 0,-1 1 7,-3 3 1,-2-2-232,-5 5 1,0 4-180,0 4 1,-1 3 189,-3-3 0,-2 5-121,-5-2 1,4-1 111,-1 1 0,1 1-54,-4 3 0,4 0 58,-1 0 1,2-5 127,-1-3 1,-2 2-1,6-1 1,-5 0 146,5-4 1,-1-4 308,4 0-271,0-4 1,0 3 220,0-2-253,0-3 0,1 4 411,3-5-212,2 0 0,5 0-116,0 0 0,0 0 77,0 0 1,0 0 84,0 0 1,-4 0-113,1 0 0,-1 0-42,4 0 0,-4 0-223,1 0 1,-5 1 115,5 3-2491,-6-3 2403,3 4 0,-5 0 0,0 1 0</inkml:trace>
  <inkml:trace contextRef="#ctx0" brushRef="#br1" timeOffset="24">12174 2650 14172,'11'0'487,"0"0"-283,0 0 1,5 0-100,2 0 0,3 0 104,1 0-46,5 0 0,-3 0-81,5 0 1,0-1 38,0-2 0,1-2-86,-4-3 1,2 0 122,-6 4 0,3-1-71,-7 2 0,-2 1 199,-2-1-341,-1-3-117,-2 4-62,-5-2 1,-3 4-50,-6 0 0,-3 0 109,-5 0 0,0 0-1203,0 0 0,0 3 36,0 1 1341,5 0 0,-9 0 0,3 2 0</inkml:trace>
  <inkml:trace contextRef="#ctx0" brushRef="#br1" timeOffset="25">13449 1925 8129,'0'-6'-1048,"0"1"0,0 3 1720,0-1 108,0 2-313,0-4 273,0 5 93,5-5-543,-3 4 1,4-8 92,-3 5 50,-1 1 14,2 3 43,-4-5-100,0 4-141,0-4-605,0 5 341,0 5 1,-3 1 41,-1 5 1,-1 1-141,2 3 1,-2 2 248,-3 5 0,-1 3 152,1 1 0,-2 5-98,-1-2 1,2 1 119,1 0 0,-1 5-144,1-2 1,2 4-7,-1-1 1,1-1-150,-2 1 1,2 3 87,3 2 0,0 0-53,-4 0 1,3 1 8,-3-1 0,4 5-356,0 2 0,-2-1 326,1-3 0,1 4-9,3 0 1,0-2-116,0-5 1,1 0 81,2-4 0,4-1 147,4-3 0,0-1-107,0-3 1,1-2 11,2-5 1,0 0 43,4 0 1,-3-3 112,3-1 0,-1-3-90,2 3 0,0-5 179,-4 2 1,1-3-75,-2-1 0,-1-1-90,1-3 0,-2 2-49,-1-5 1,0 3 13,0-3 1,-3-1 47,-1-3 1,-3 0-65,3 0-49,-4 0 0,3 0-103,-3 0-474,-1 0-614,2 0 0,-4-1 560,0-3 0,0-2-2153,0-5 2767,0 0 0,0-5 0,0-1 0</inkml:trace>
  <inkml:trace contextRef="#ctx0" brushRef="#br1" timeOffset="26">13790 1859 8219,'5'-6'41,"-4"1"404,4 5 1785,-5 0-1921,5 5 1,1 2-70,5 8 1,0-2 23,0 5 0,4 4-91,0 4 1,3 1 14,-3-1 0,4-3-106,0 2 0,1-1 136,2-2 0,-3-4-142,-1 0 0,-1-4-16,1 0 0,-2-1 99,-5-2 1,0 0-231,0 0 1,-1-4 190,-3 0-406,3-4 1,-7 3-682,4-3-849,-5-1 985,3 3 1,-6-5 830,-3 0 0,-2-5 0,-5-1 0</inkml:trace>
  <inkml:trace contextRef="#ctx0" brushRef="#br1" timeOffset="27">14142 1870 8247,'0'-17'-216,"0"6"216,0 1 0,0 7 866,0-4 1302,0 5-667,0-3-1000,-5 5 1,1 5-399,-4 2 1,-5 8 113,2 3 1,-8 6-142,1 2 0,-3 8-69,-1-1 0,-1 4-147,-3 0 1,3-4-47,-2 0 0,1-2-347,2-5 0,2 0 117,1-4 0,3-5 149,5-3 0,2 2-292,1-1 1,0-4 175,4-4 0,0-3-789,4 3 524,0-4 648,0 2 0,5-5 0,1 0 0</inkml:trace>
  <inkml:trace contextRef="#ctx0" brushRef="#br1" timeOffset="28">14351 2101 8322,'0'-6'-199,"0"-4"967,0 9 209,0-4 0,0 6-206,0 3 0,-3 3-273,-1 8 1,0-2-383,4 5 1,0 4 174,0 4 0,0 1-414,0-2 0,0-1-24,0 1 1,1-1 11,3-2 1,-3-5 44,3-3 1,1-1 48,-1-2 1,3-4-164,-3 0 0,-1-3 2,-3 3 0,1-4-1151,3 0 500,-3-1-1185,4-2 2038,0 0 0,1-5 0,5-1 0</inkml:trace>
  <inkml:trace contextRef="#ctx0" brushRef="#br1" timeOffset="29">14758 1903 8401,'0'-17'0,"0"1"0,0 8 515,0 1 167,0 5 233,0-3-126,0 5 0,0 6-446,0 5 1,0 5-115,0 6 1,0 5-53,0 2 0,0 1-160,0 0 1,0 2-63,0-3 1,0 1-318,0 0 0,0-3-91,0-5 1,4-5 234,-1-3 0,2-1-53,-1-2 1,-3-4-250,3 0-1235,2-4 1755,-5 2 0,9-5 0,-4 0 0</inkml:trace>
  <inkml:trace contextRef="#ctx0" brushRef="#br1" timeOffset="30">14560 2134 8131,'5'-6'1823,"-4"1"-1112,9 5 1,-3 0-72,8 0 0,3 0 44,8 0 0,0-4 413,7 0-699,-3-4 1,8 7-415,-5-3 0,-1-1 80,-3 1 1,1 1-916,-8 3 0,2-4 599,-6 0 1,-1 1 251,2 3 0,-6 5 0,3 1 0</inkml:trace>
  <inkml:trace contextRef="#ctx0" brushRef="#br1" timeOffset="31">15165 2310 8230,'1'-7'0,"3"4"873,-3 2-437,4 1 1,-5-2 124,0-1 260,0 1-420,0-2 0,1 4 385,3 0-205,-3 0-655,4 0 144,0 0-421,-4 0-971,4 4-1098,-5-2 1161,0 3 99,5-1 1160,-4-2 0,9 3 0,-4-5 0</inkml:trace>
  <inkml:trace contextRef="#ctx0" brushRef="#br1" timeOffset="32">15374 2299 7387,'5'-7'2239,"-4"3"-1800,4 4 0,-4 0 40,3 0-1700,-3 0 715,4 0-396,-5 0 902,5 4 0,-4-2 0,4 3 0</inkml:trace>
  <inkml:trace contextRef="#ctx0" brushRef="#br1" timeOffset="33">15616 2299 8198,'0'-7'862,"0"-2"-30,0 7 148,0-2-1454,0 4 0,-5 4 0,-1 3 1</inkml:trace>
  <inkml:trace contextRef="#ctx0" brushRef="#br1" timeOffset="34">16067 2035 8229,'0'-11'211,"0"0"1,0 3 60,0 1 1,0 3-24,0-3 1,-1 5 871,-3-2-186,3-2-540,-4 5 1,4-4 103,-3 5-347,3 0 0,-4 5-54,5 2 0,0 8-119,0 3 0,0 0 90,0 4 0,0-2 36,0 5 1,0 0-313,0 1 0,0-3 74,0 2 1,1 2-266,3-1 1,-3-4 27,3-4 1,0-4-632,0 0 490,5-1 0,-7-4-965,5-1 675,-4-3 801,2-5 0,-5 0 0,0 0 0</inkml:trace>
  <inkml:trace contextRef="#ctx0" brushRef="#br1" timeOffset="35">15913 2189 7533,'0'-6'1267,"5"1"1,2 5-343,8 0-574,2 0 1,5 0-332,0 0 1,3 0 51,1 0 1,5 0-467,-2 0 1,3 0 267,1 0 1,0-2-259,0-1 0,-1 0 384,-3-4 0,3 5 0,-4-3 0</inkml:trace>
  <inkml:trace contextRef="#ctx0" brushRef="#br1" timeOffset="36">16540 1870 8221,'-6'-17'286,"1"1"429,5 5 362,0 0-278,0 5 965,5 1-1224,1 5 0,5 1-327,0 3 1,0 3 50,0 8 1,1-2-213,3 5 0,-3 2-22,2 6 1,2-2-57,-1 5 0,1 1 76,-1 3 0,0-4-177,4 0 0,0-4-297,-4 0 0,3-1 193,-3-2 1,3 0-197,-3 0 1,0-4 162,-4 0 1,0-4-218,0 0 0,0-1 114,0-2 1,-5-4-82,-3 0 1,2-3-293,-1 3-135,0-4-151,-4 2 1026,0-5 0,0 4 0,0 3 0</inkml:trace>
  <inkml:trace contextRef="#ctx0" brushRef="#br1" timeOffset="37">16826 1947 8028,'-7'-22'2,"3"5"939,4 1-91,0 5-477,0 0 0,1 5 96,2 2 95,-1-2 1,3 6-150,-5 0 1,0 5-479,0 6 1,-5 6 146,-3 5 1,1 2-192,-4 9 0,2-2-131,-5 5 1,-2 2-190,1-1 0,-3 3-273,3-3 1,1-2 322,3-5 0,-3-5 58,3-6 1,-1 0 18,8-4 1,1 0-196,3-4 1,0-4 494,0 0 0,5-4 0,1 2 0</inkml:trace>
  <inkml:trace contextRef="#ctx0" brushRef="#br1" timeOffset="38">16958 2156 8050,'6'-5'0,"-3"-3"1414,-1-1-590,-2 3-466,4-4 1,-1 9-58,4-3 315,-4 3-144,2 1 1,-4 5-232,2 2 0,-1 4-190,1 4 1,-1-2-108,-2 5 0,0 1 129,0 3 1,0-4-506,0 0 1,0-4 204,0 0 1,0-1-312,0-2 129,0-5 315,4 3 1,-1-7 96,4 1 174,1-6 0,1-3 74,-1-5 1,1 3-96,-1 1 0,0-2 113,0-5 1,1 1-76,-1-1 0,2 2-65,1 1 1,0-4-58,0 0 0,0 1-30,0 3 0,0-4-26,0 0 1,-2 4-165,-1 4 1,1 1 186,-1-1 1,-2 2-8,1 5 0,-3 0-60,3 0 1,-3 5 43,3 2 1,-4 3-210,0 1 1,2 5-51,-1 2-116,-1 3 211,2-4 1,-2 3-287,4-1 1,-4 0-1379,0 0 731,3 1 1,-4-7 1080,1 1 0,-2-1 0,-1-2 0</inkml:trace>
  <inkml:trace contextRef="#ctx0" brushRef="#br1" timeOffset="39">13834 2716 8477,'0'-6'121,"0"1"544,0 5-117,0-4-210,0 2 245,0-3-218,0 5-45,5 0-111,1 0 0,5 0-29,0 0 0,2 0 51,1 0 1,0 0 99,4 0 1,0-1-62,4-2 0,0 1-16,0-1 0,0 1-120,0 2 1,4 0 118,0 0 0,4 0-134,0 0 1,1-3 28,2-1 0,-3 0-131,-1 4 0,0 0 48,4 0 0,0 0-137,0 0 0,0-1-26,0-2 0,0 1 173,0-1 0,4-2-55,0 1 0,-1-1 36,-3 2 0,0 1-65,0-1 1,4-2 20,-1 1 0,1 0 6,-4 4 1,0 0-78,0 0 0,1-1 79,3-2 1,-3 1 8,3-1 1,-1 1-14,-3 2 0,8 0 144,-5 0 0,5-3-128,-1-1 1,3 1 60,-3 3 1,-1-4-42,2 0 0,-6 1 20,2 3 1,-1 0-158,-3 0 0,5 0 140,-8 0 0,7 0-120,-4 0 1,2 0 89,-6 0 58,8 0 1,-7 0 131,10 0 1,2 0-165,6 0-1046,-3 0 1118,9-5 0,-7 2-354,1-4 122,0 4 0,-9-1 102,5 4 1,-6-2 6,-5-1 1,0 1-190,-4-1 1,-2 2 39,-2 1 0,2 0-74,-1 0 1,0 0 84,-4 0 0,0 0 586,0 0 0,0 0-558,0 0 1,0 1 33,0 2 1,-4-1-212,0 1 1,-1 2 53,2-1 0,1 1-66,-1-2 0,-2-1 96,1 1 0,-3 2 11,3-1 1,-4 3-88,0-3 83,3-1 347,-4-3-269,3 0 0,-2 0 146,1 0-137,4 0 1,-6 4 123,1 0 0,0-1-123,0-3 1,-1 0 170,1 0 0,-1 0-75,-2 0 1,-1-1 476,1-2-146,0 1-273,0-3 268,-4 5-161,2 0 0,-6 0-85,4 0-5,-4 0 15,1 0-2062,-4 0 324,-4 0 1660,-3 0 0,-8 0 0,-3 0 0</inkml:trace>
  <inkml:trace contextRef="#ctx0" brushRef="#br1" timeOffset="40">15088 3068 8252,'0'-6'193,"0"-4"607,0 9 0,0-5 345,0 2 278,0 3-460,0-4-1197,0 5 271,0 5 1,0-1-101,0 7 1,1-3 49,3 7 0,-3 2 15,3 2 0,1 0-267,-2-1 1,2 3 99,-1-2 1,-2-4-170,6 0 1,-6-3-103,2-1 707,2-5-86,-5 4 356,4-9-7,-5 4-266,0-5 1,1-3 169,3-1 0,-2-5-98,6 2 1,-2-3-160,1-1 0,3-1 39,-3-3 1,4 0-262,4-4 1,-3 0 79,3 4 1,-3-3-204,-1 3 1,0 0-6,0 4 1,0 0 32,0 0 0,0 5 85,0 3 1,-4 1 39,1 2 0,-5 0-25,5 0 1,-1 2 16,4 1 0,-4 5 194,1 6 1,0 0-106,7 4 1,-3 0 44,3 4 0,-3 0-97,-1 0 0,-4-1-11,1-3 1,-2 2-33,1-5 1,2-1 43,-6-3 0,2 0-375,-1 0 213,-3 0 0,4-3 30,-5-1-1665,0-5 1131,0 8 0,1-5 647,3 2 0,-3 3 0,4-4 0</inkml:trace>
  <inkml:trace contextRef="#ctx0" brushRef="#br1" timeOffset="41">17375 1815 8165,'0'-11'-589,"0"5"1317,0-4 1,-1 9 20,-2-3 25,1-2-11,-3 5-59,5-4-72,0 0-31,0 4-1,0-4-71,0 5-418,0 5 0,2-3-5,1 5 0,3 2 28,5 6 1,-3-2 24,-1 5 1,0-3-22,4 3 1,2 1 6,1 3 1,-1 0-93,1 0 0,-2 3 124,-1 1 0,4 6-167,0 1 1,3 0 84,-3 3 0,1 0 1,-2 0 0,-1 2 2,1 3 0,-2 0-182,-1-4 0,0 1 44,0-2 1,-1 2 43,-3 3 0,2 1 221,-5-1 1,-1 1-102,-3 2 0,0-1-174,0-2 1,-1-2 108,-3-3 1,0-3-294,-4 0 1,-2-1 88,3-6 1,1 1-225,-1-2 1,3-3 115,-3 0 1,3-1-17,-3-6 0,3 3 193,-3-3 0,3 3-95,-3-3 1,3 1 242,-3-2 0,3-2-159,-3 3 8,-1-3 231,2-1-89,-3 0 1,7 0-86,-1 0 266,-3-5-238,4 4 0,-4-5-195,3 2 0,1 3-107,-3-4 211,1 5 1,2-3-194,-1-1 152,1-5-33,2 8-51,-4-9 56,2 9-230,-3-9 266,5 4-49,0 0-371,0-4 73,-4 4-353,2 0 1,-4-4-135,3 3 394,1 2 0,-6-3 558,4 4 0,-4-5 0,1 3 0</inkml:trace>
  <inkml:trace contextRef="#ctx0" brushRef="#br1" timeOffset="42">17782 1771 8123,'-6'0'-80,"1"-5"1,5 2 482,0-4 123,0 5-96,0-8 89,0 9 126,0-9-315,0 9 73,0-9-185,0 9 0,0-5 276,0 2-349,0 3 0,2-4 116,1 5 0,0-4-25,4 0 0,2 1-29,5 3 0,-2-1-14,3-3 0,1 3-48,-1-3 1,3 3 17,-3 1 1,1 0-198,-2 0 0,-5 3 59,2 1 1,-4 5-190,0-2 1,2 3 113,-5 1 1,-1 0-418,-3 0 0,0 3 207,0 1 1,-5 3-80,-2-3 1,-3 3 68,-1-3 1,0 0 121,0-4 0,4 0 54,0 0 1,3-2-181,-3-1 346,4 2 1,-2-8-81,5 5 1,2-4 290,1 0 0,3-1 116,5-2 0,0 0 137,0 0 1,4 0-94,0 0 0,3 0 125,-3 0 0,3 0-171,-3 0 1,3 0 340,-3 0-1019,-1 0 364,-3 0-2850,-5 0 2767,-1 0 0,-10 5 0,-1 1 0</inkml:trace>
  <inkml:trace contextRef="#ctx0" brushRef="#br1" timeOffset="43">18332 1782 7634,'0'-6'-318,"0"1"1592,0 5-272,0-5-279,0 4-398,0-4 0,0 4-57,0-3 1,1 3-19,3-3 0,-1 3 289,4 1-399,0 0 0,4 0 70,0 0 1,0 0-163,0 0 1,4 0-2,0 0 0,-1 0-115,-3 0 1,1 0 110,3 0 1,-3-4 39,3 0 1,1 1-52,-2 3 116,1 0-194,-4 0 194,0 0-275,-5 0 63,-1 0 0,-5 1-141,0 3 1,0 2 74,0 5 1,0 0 115,0 0 1,1 5-17,3 2 1,-3 3-22,3 1 0,-2 5 127,2 2 0,-3 3-111,3 1 1,1 1 0,-2 3 0,2-2 25,-1 5 0,-3-3 57,3 3 1,1-3 41,-2 3-36,1 1 0,0-1 47,-1 0 1,5-4-6,-5 0 1,2 2 91,-1-1 1,-3 0-453,3-5 0,-3 1 180,-1 0 0,0 0 60,0 0 1,0 0 862,0 0-395,0 0-266,0 0 1,0 0-206,0 0-42,0-4 0,0 1 158,0-4-69,0-1 0,0-3 40,0 0 0,0 0-8,0 0 1,0-1 33,0-3 130,0 3-192,0-4 1,0 2 63,0-1 221,0-5-221,-5 3 1,4-5 27,-3 0 0,3 0 32,1 0-311,0 0 109,0 0 1,0-3 115,0-1-194,0 0 91,0 4-240,0 0 346,0-5-56,5-1-55,-4-5 421,4 0 1579,-5 0-1983,-5 0 20,4 0 0,-8-1 8,6-3-4,-6 3 1,3-5-230,-5 2 103,0 3 1,0-5 46,0 2 1,0 3-14,0-2 1,-4 1 156,1 2 0,-5 0-114,5 0 1,-6 0 274,2 0 0,1 2-84,-1 1 1,3-2 90,-3 3 0,4 1 29,-1-1-332,3-1 199,1 2-47,0-4-895,0 4 324,0-5 203,5 0-1406,1 0 1219,5 0 1,10 5 0,2 1 0</inkml:trace>
  <inkml:trace contextRef="#ctx0" brushRef="#br1" timeOffset="44">4850 4960 11702,'6'0'790,"4"0"-591,-3 0 1,-1 0 22,1 0 1,4 0 0,4 0 0,1 0-28,-1 0 0,0 0 3,4 0 0,2 0-133,-3 0 0,3 0 108,1 0 1,3-4-155,1 1 1,-2-1 146,-5 4 1,2-4-219,-3 1 0,-1-1 51,1 4 0,-4-4-198,0 1-216,-1-1 180,-2 4-254,0 0 92,-5 0-1383,-1 0 1515,-5 0 0,-10 0 1,-2 0-1</inkml:trace>
  <inkml:trace contextRef="#ctx0" brushRef="#br1" timeOffset="45">4894 5191 8860,'7'-4'1184,"0"0"-113,-4 1-618,7 3 0,-4 0 243,5 0 145,5 0-476,-4 0 1,5 0 43,-2 0 1,2-4-114,5 0 0,0 1 244,0 3-364,0 0 1,3 0-27,1 0 1,0 0 84,-4 0 0,0 0-195,0 0 0,-5 0 255,-3 0-260,4 0 0,-6 0 158,2 0-829,-6 0 97,-3 0-1104,-5 0 1,-5 0 1642,-3 0 0,-11 5 0,-4 1 0</inkml:trace>
  <inkml:trace contextRef="#ctx0" brushRef="#br1" timeOffset="46">14520 5332 8127,'-6'-5'469,"1"4"136,5-4 1640,0 5-2034,5 0 0,-3 0 43,5 0 1,1 0-2,3 0 1,0 0-19,0 0 1,3 0-1,1 0 1,5 0-46,-2 0 1,1-4-79,0 1 0,2-1-105,-3 4 0,1 0 44,0 0 1,0 0-94,-4 0 1,1 0 38,-1 0 1,-3 0-97,2 0 0,-1 0 74,-2 0 1,-4 0 64,0 0 1,1-4 76,3 1 0,0-2-70,0 1 0,-4 3 235,0-3-214,-4-2 0,3 5-342,-3-3 273,-1 3 1,1 1-1087,-6 0 1,-3 0 1086,-5 0 0,-5 5 0,-1 1 0</inkml:trace>
  <inkml:trace contextRef="#ctx0" brushRef="#br1" timeOffset="47">5070 7225 8064,'-6'0'60,"1"0"-60,5 0 0,0-5 0,0-1 0</inkml:trace>
  <inkml:trace contextRef="#ctx0" brushRef="#br1" timeOffset="48">5037 7214 8115,'6'0'1645,"-1"0"-547,-5 0-570,5 0-193,-4 0-252,4 0 1,-2 1 83,1 3-152,5-3 58,-8 4 1,9-5 129,-3 0-130,3 0 1,1 0-16,0 0 1,3 0 42,1 0 1,3 0-49,-3 0 0,3 0 36,-3 0 1,3 0-93,-3 0 1,3 0 82,-3 0 1,1 0-111,-2 0 0,-1 0 59,1 0 0,2 0-3,-1 0 1,1 0 13,-2 0 1,-1 0 1,1 0 1,-1 0 8,-2 0 1,0 0-11,0 0 1,-2-1 70,-1-3-8,1 3-263,-2-4-60,-1 5-415,-1 0-813,-5 0 0,0 0 0</inkml:trace>
  <inkml:trace contextRef="#ctx0" brushRef="#br1" timeOffset="49">5114 7467 7722,'-6'0'24,"1"0"738,0 0-134,4 0-194,-4 0 2406,5 0-2816,5 0 0,1 4 108,5-1 0,-4 1-67,0-4 0,1 0-5,3 0 1,0 1 13,0 3 1,3-3 44,1 3 0,5-3-19,-2-1 0,1 1-31,0 3 1,3-3 22,0 3 1,0-3-26,3-1 1,0 0 13,0 0 1,-4 0-15,5 0 1,-9 0-56,5 0 0,-7 0 74,-1 0 1,-1 0-75,-2 0 0,0 0 49,0 0 1,-4 0 126,0 0-67,-4 0-132,2 0 28,-5 0-546,-5 0 1,-1 0 81,-5 0 447,0 0 0,0 0 0,0 0 0</inkml:trace>
  <inkml:trace contextRef="#ctx0" brushRef="#br1" timeOffset="50">6312 4586 7737,'0'-6'2123,"0"1"-1815,0 5 0,-1-4 185,-3 0 78,3 1-309,-4 3 0,4 5-5,-3 2 0,3 3 5,-2 1 0,1 1-38,2 3 0,0 1-27,0 2 1,0 3-92,0-3 1,-3 4-108,-1 4 1,0-2 120,4 5 0,-1-3-173,-3 3 0,3-3 44,-2 3 0,1-3-96,2 3 1,0-5 119,0-2 1,0-2 75,0-5 0,0 0 129,0-4-78,5 0 0,-2-2-131,4-1 66,-5 2 1,5-9-681,-4 2 250,-2-1-1719,4-2 892,-5 0-1131,5 0 2311,-4 0 0,4 0 0,-5 0 0</inkml:trace>
  <inkml:trace contextRef="#ctx0" brushRef="#br1" timeOffset="51">6070 5290 8057,'0'-8'0,"0"1"994,0 5 106,0-3 43,0 5-793,5-5 1,-2 4-119,4-3 1,-3 3 59,3 1 0,2 0-60,5 0 0,0 0 31,4 0 1,2 0-3,5 0 0,3 0-112,5 0 1,4 3 17,0 1 1,3 0-121,-3-4 0,1 0 0,-2 0 1,-2-4 78,3 0 0,-6 1-100,-2 3 0,-8-4 98,1 0 0,-4 1-216,0 3 0,-2 0 56,-5 0 0,-3 0-2282,-1 0 1098,-5 0 1,3 1 1219,-5 3 0,-10 2 0,-2 5 0</inkml:trace>
  <inkml:trace contextRef="#ctx0" brushRef="#br1" timeOffset="52">6202 5631 8211,'-6'0'4409,"1"0"-2095,5 0-2153,0 4-49,5 3 1,0 5-27,2 2 1,2 0-148,-5 4 1,3 1-309,-3 2 1,1 1 160,-2 0 0,-2 0-191,3 0 1,-3-3 141,-1-1 1,0-4 250,0 0 0,0-2-196,0-1 451,0 0-267,0 0 340,0-4 798,0-3 43,0-4 1,0-4-1000,0-4 1,0-3 76,0-3 1,2-2-420,1-3 0,5-1 179,6 1 1,0 0-166,4 0 1,0-1-26,4 1 1,-3 3-149,-1 2 0,-1 3 149,1 3 1,2 0 45,-5 4 1,-1 1 192,-3 3 1,-3 0-119,-1 0 1,0 0 157,4 0 0,-1 4-99,-3 4 0,3 2 82,-2 1 0,-2 4-123,1 4 1,-1-1 24,1 4 1,2-4-244,-5 4 1,0 0 134,0-3 0,-3-3-17,3-2 0,-3 2 66,-1-1 0,0-4-323,0-4-388,0 0-4,0 4 0,0-3-1042,0-1 1840,0-4 0,0 1 0,0-4 0</inkml:trace>
  <inkml:trace contextRef="#ctx0" brushRef="#br1" timeOffset="53">7082 5015 8012,'0'-11'-202,"0"3"-51,0 1 1,-1 3 933,-3-3 1335,3 5-795,-4-3-433,5 0-539,0 4 129,0-4-360,0 19 1,0 0 97,0 11 1,0 4 79,0 0 1,0 9-26,0 6 1,0 1-269,0 6 1,0-1-135,0 2 0,0-3 107,0-5 1,4-3-154,-1-4 0,2-5 124,-1-10 0,-3-2 317,3-1 0,-2-3-131,2-5 1,-3 0 166,3 0-65,-3-5 321,-1 3 500,0-7-401,0 3 1289,0-5-1880,0-5-330,0 3-246,5-2 1,1 4 287,5 0 0,4-4 131,-1 0 1,5 1 22,-5 3 1,6 0 218,-2 0 0,3 0-121,1 0 1,-1 0 213,-3 0-1,2 0-42,-6 0 1,2-4 50,-1 0 0,-6 1-88,2 3 0,-4-2 23,0-1-1283,-2 1 514,0-2-1594,-4 4 1593,-1-5 0,-6 3 685,-5-1 0,-5-3 0,-1 0 0</inkml:trace>
  <inkml:trace contextRef="#ctx0" brushRef="#br1" timeOffset="54">7093 5400 8075,'-5'-10'280,"-2"2"1,2 2 55,1 3 1454,3 1-544,1-2-781,0 4 1,5 0-232,2 0 0,8 0-25,3 0 1,7 0-72,0 0 1,5 0-144,-5 0 0,5 0 54,-5 0 0,1 0 75,-4 0 1,-4-4-150,1 0 0,-6 1 64,2 3 0,-7 0-885,0 0-120,-6-5-626,3 3 808,-5-2 1,0 2 783,0-1 0,-5 1 0,-1-2 0</inkml:trace>
  <inkml:trace contextRef="#ctx0" brushRef="#br1" timeOffset="55">7104 4949 8144,'10'-17'780,"-3"2"1,4 6-225,0 2 0,1 3 293,7-3 0,-5 3-342,5-3 0,-1 5-18,4-2 1,0-1-174,0 1 0,-1 1-163,-3 3 0,2 0-17,-6 0-304,1 0 1,-4 0-1244,0 0 1,-5 1 275,-2 3 1135,2-3 0,-5 14 0,4-3 0</inkml:trace>
  <inkml:trace contextRef="#ctx0" brushRef="#br1" timeOffset="56">7588 4806 8229,'0'-6'959,"0"-4"-678,0 9 0,0-5 699,0 2-192,0 3-519,0-4-20,0 5 1,0 5-191,0 2 1,0 8 200,0 3 0,0 4 116,0 4 1,0 2-379,0 5 0,4 0 83,-1 0 0,1 1-151,-4 3 0,0 0 70,0 4 1,1 2-418,3-3 0,-3-1 236,3 1 1,-3 1-263,-1 3 0,0 0 204,0 0 1,4-5 128,-1-3 0,1-5 457,-4-2 1,0-4-190,0 0 1,0-1 165,0-2 0,0-4 145,0 0-111,0-4-9,0 1-165,0-4 6,0-4-88,0-3 1286,0-4-1109,0-4-154,0 2 204,0-7-387,0 7 1,0-4 81,0 3 1,1 1-180,3-1 1,-2-2 30,6 1 0,-2-1 105,1 2 0,3 1-47,-3-1 1,3 1-31,1 2 0,1-3 5,3-1 1,-3 1 0,3 3 1,-3 0-18,-1 0 0,0-4-162,0 0 0,-4 1 145,1 3 883,-1 0-773,4 0-1201,0 0 677,-5 0-164,-1 0 0,-5-2-1854,0-1 2556,0 1 0,-5-7 0,-1 3 0</inkml:trace>
  <inkml:trace contextRef="#ctx0" brushRef="#br1" timeOffset="57">7610 4718 8217,'0'-6'1962,"0"-4"-1370,5 9 0,1-4-108,5 5 0,0 0-90,0 0 0,0 0-12,0 0 0,0 0-134,0 0 1,4-1 149,-1-3 0,1 3-69,-4-3 0,0 3-279,0 1 64,0 0 0,-4 0-1750,1 0-495,-6 0 2131,3 0 0,-10 5 0,-1 1 0</inkml:trace>
  <inkml:trace contextRef="#ctx0" brushRef="#br1" timeOffset="58">6983 4465 8120,'0'-6'1185,"0"1"-647,0 5-147,0-5-183,0 4-344,0-4 196,0 5 1,0 5 1,-1 1-21,-3 5 1,3 1 38,-3 3 1,0-2 209,0 5 0,-3 1 36,3 3 0,-5 3 81,2 1 0,-3 5-16,-1-2 1,0 3-117,0 1 1,0 3-76,0 1 0,0 3 47,0-3 1,1 3-139,3-3 1,1 0 103,2-4 0,3 0-322,-3 0 0,3 0-31,1 0 1,0-4 8,0 0 1,0-1-52,0 2 0,0 1 156,0-1 0,0 0 67,0 0 1,4 0-24,0-4 0,-1 4 15,-3 0 0,0 0-10,0 0 0,0 4-9,0-5 1,1 5 42,3-4 0,-3 1 12,3 2 0,1-1-94,-1-2 1,3 0 46,-3-4 1,4 3-152,-1-3 1,3-1 76,1-3 0,-3-1 116,-1-2 1,0 0-81,4-4 0,-1-1 133,-3-3 0,2 0-123,-5 0 1,3-3 10,-3-1 1,3-3 209,-3 3-146,4-4 493,-7 6-123,9-7-395,-9 2 150,4-4-885,-5 0 1,-5 0-1,-1 0 1</inkml:trace>
  <inkml:trace contextRef="#ctx0" brushRef="#br1" timeOffset="59">7940 5048 8043,'0'-11'114,"-4"3"347,1 1 565,-1 5-593,-1-8 1,4 7 515,-3-4-186,3 5 325,1-3-665,0 5 1,1 6-318,3 5 1,2 1 100,5 6 0,1 4-208,3 4 0,-2 3 101,6-3 0,-5 5-243,5-2 1,-1-1 45,4 1 0,0-1 23,0 2 1,0-3 124,0-5 0,-4 0-151,1 0 0,-6-4 61,2 0 0,-3-4 13,-1 0 1,-1-5 40,-3-2 8,3-4-1016,-9 2 427,4-5-1673,-5 0 439,-5 0 1800,-1 0 0,-5-5 0,0-1 0</inkml:trace>
  <inkml:trace contextRef="#ctx0" brushRef="#br1" timeOffset="60">8248 5037 8202,'-5'-17'724,"4"1"1,-4 5-187,5 0 0,-1 0-50,-3 0 1,3 3-3,-3 1 0,3 3 264,1-3 1,-1 5 109,-3-2-598,3 3 1,-8 2-286,6 3 0,-6 4 123,2 10 0,-7 2-289,0 9 0,-6 4-56,2 4 0,1 3-311,-2-3 1,6 3 253,-2-3 0,3-2-123,1-5 1,0 0-61,0-4 0,4-2 114,-1-5 1,6 0-168,-2-4 1,-1 0 87,2-4 1,-1-4-949,4 0 1398,0-4 0,0 6 0,0-2 0</inkml:trace>
  <inkml:trace contextRef="#ctx0" brushRef="#br1" timeOffset="61">8347 5356 8000,'0'-8'1461,"0"1"-447,0 4-391,0-1-371,-5 8 0,4 4 0,-3 6 1,3 0-132,1 4 1,0 4 104,0 4 1,1 4-229,3 0 0,-2 0 120,5 0 0,-3-2-397,3-3 0,-4-3 88,1 0 1,0-4 13,0-7 1,0 0-202,-4 0 1,1-5-48,3-3-1329,-3 3 1278,4-4 0,-5 1 476,0-6 0,0-3 0,0-5 0</inkml:trace>
  <inkml:trace contextRef="#ctx0" brushRef="#br1" timeOffset="62">8402 4982 8088,'0'-22'0,"0"5"538,0 2 1,5 3-57,2 1 1,-1 0-171,1 0 1,0 0-23,0 0 1,3 1 230,-3 3 1,-1-2-345,1 5 1,-3 1 57,3 3 1,-3 0-235,3 0 0,-3 0 154,3 0-270,1 5 0,-1 1 89,0 5 1,-4 0-143,1 0 0,-2 0-34,2 0 0,-3 1-151,3 3 1,-4-3 89,-4 2 1,1 2 57,-4-1 1,3 3 174,-3-3 1,1 0-66,-1-4 1,-2 0 290,5 0-204,-4 0 0,7 0 116,-3 0 0,3-4-51,1 0 1,0-3-15,0 3 1,0-4 0,5 5 26,2-4-86,3 0 1,1-4 31,0 0 0,1 0-454,3 0 0,-3 0 176,3 0 1,-3 0-1329,-1 0 1590,0 0 0,5 0 0,1 0 0</inkml:trace>
  <inkml:trace contextRef="#ctx0" brushRef="#br1" timeOffset="63">8710 4806 8145,'0'-17'0,"0"1"1223,5 5-135,1 0-543,5 0 0,0 3-283,0 1 0,0 5-6,0-2 1,0-1-96,0 1 1,3 1 79,1 3 1,0-4-117,-4 0 0,-4 1 300,0 3-322,1 0 0,-1 0 26,0 0 1,-4 5-68,0 2 0,-1 3 75,-2 1 1,0 5 36,0 2 0,-2 8-124,-1 3 1,-2 4 60,-2 4 0,-2 3-224,5 8 0,-3-3 62,3 2 0,1 2-398,3-1 0,0 3 219,0-3 1,0-2-5,0-5 0,0 0 365,0-4 0,0-2-125,0-5 1,3 0 76,1-4 1,0-2-63,-4-5 1,3 0 176,1-4 1,0 0-34,-4-4 0,0 0 533,0 0-551,0 0 1,0-4-1,0 0 0,-2-4 265,-1 0-181,2-1 10,-9-2-124,4 0 1,-5-4-113,0 0 0,0-1 68,0 2 0,-4 1-333,0-1 0,-3 2-232,3 1 1,1-4-1102,3 0 349,0 1 1,3 3-204,1 0-689,5 0 2136,2-5 0,11-1 0,6-5 0</inkml:trace>
  <inkml:trace contextRef="#ctx0" brushRef="#br1" timeOffset="64">9370 5037 8054,'-11'-17'0,"0"2"1120,4 3-634,3 6 360,4-4-38,0 9 0,0-3-334,0 8 0,0 3-524,0 8 0,0-1 66,0 8 1,0-1-65,0 8 1,0 1 74,0 3 0,0-2-295,0-1 1,0 0 148,0-4 0,0 0-1143,0-4 779,0 0 1,0-5-435,0-3-617,0-6 1534,0-3 0,0-1 0,0 3 0</inkml:trace>
  <inkml:trace contextRef="#ctx0" brushRef="#br1" timeOffset="65">9183 5268 8042,'-7'-11'1792,"4"1"-669,6 3 0,0 2-335,4 5 0,-2-2-125,6-1 0,-1 2-481,8-3 1,4 1 25,4 0 1,1 2-744,-2-3 0,-1 3 435,1 1 1,-1 0-1493,-2 0 0,-5 0 292,-3 0 1300,-1 0 0,-2 0 0,0 0 0</inkml:trace>
  <inkml:trace contextRef="#ctx0" brushRef="#br1" timeOffset="66">9600 5334 9892,'7'0'742,"2"0"-781,-3 0 32,5 0 1,-3 0 229,-1 0-1182,-4 0 959,6 0 0,-3 4 0,5 3 0</inkml:trace>
  <inkml:trace contextRef="#ctx0" brushRef="#br1" timeOffset="67">9820 5356 7898,'-6'0'2870,"1"-5"-1931,5 3-510,0-2 0,2 4 468,1 0-886,-1 0 0,4 0 58,-3 0 0,0 0-457,4 0 0,-3 0 268,3 0 1,-3 0-2333,3 0 1499,-4 0 953,6 4 0,-3-2 0,5 3 0</inkml:trace>
  <inkml:trace contextRef="#ctx0" brushRef="#br1" timeOffset="68">9963 5345 8819,'-6'0'1071,"1"0"-976,5 4-379,0-2 0,0 4 102,0-3 182,0-1 0,0 7 0,0-2 0</inkml:trace>
  <inkml:trace contextRef="#ctx0" brushRef="#br1" timeOffset="69">10216 5004 9166,'0'14'427,"0"1"1,0 1-207,0-1 0,0-2-362,0 5 1,-1 1 98,-3 3 0,3 0-194,-2 0 1,1 0 108,2 0 1,0-2-159,0-1 0,0-2 16,0-2 0,0-7-118,0 3 73,0-2 191,0-3 123,0-1 0,5-1 0,1 3 0</inkml:trace>
  <inkml:trace contextRef="#ctx0" brushRef="#br1" timeOffset="70">9996 5235 8010,'10'-8'0,"-3"1"0,3 3 1313,-2-3 0,3 5-572,3-2 1,3-1 20,5 1 0,2-3-310,1 3 1,3-3-329,5 3 0,-5-1-230,-2 2 0,-3 2-370,-1-3 0,-3 3-2329,-1 1 2805,-5 0 0,3 5 0,-5 1 0</inkml:trace>
  <inkml:trace contextRef="#ctx0" brushRef="#br1" timeOffset="71">10590 4883 7932,'-5'-6'-752,"4"1"368,-9 5 812,9-5-17,-4 4-119,5-4 0,0 6-17,0 3 1,1-2-98,3 5 1,-3-3 32,3 3 0,-2-3-48,2 3 0,-3 2 51,3 6 0,-3-2-20,-1 5 1,0 2-66,0 6 1,0 2-16,0 5 1,0 0-119,0 0 0,0 3-9,0 1 1,0 0 71,0-4 0,4 0-104,0 0 0,0-5 126,0-3 1,-3-1-203,3-2 1,1-2 91,-1-1 1,-1-3 228,-3-5-135,0 0-28,0 0 0,0-4-110,0 0 143,0-4 102,0 2 1738,0-5-2030,5 0 1,-2 0 37,4 0 1,1 0 35,7 0 0,-1 0 7,4 0 1,0 0 34,4 0 1,0-2-148,0-1 1,-3 1 126,-1-1 0,-4 2 54,5 1 1,-6 0-50,2 0 0,-7 0 99,0 0-323,-6 0-320,8 0-1088,-9 0 763,-6 0-602,-2 0 1490,-9 0 0,10 0 0,1 0 0</inkml:trace>
  <inkml:trace contextRef="#ctx0" brushRef="#br1" timeOffset="72">10601 5323 7940,'-6'-7'2419,"1"-2"-2078,5 8 1,1-4 50,3 5 1,2 0-101,5 0 0,0 0-180,0 0 0,1 0 9,3 0 1,-1 0-62,4 0 0,-1 0-282,1 0 1,3-4 133,-3 0 0,2-1-493,-2 2 1,2 0 275,-6-4 1,1 3-1203,-4-3 1507,-5 5 0,4-3 0,-4 5 0</inkml:trace>
  <inkml:trace contextRef="#ctx0" brushRef="#br1" timeOffset="73">10513 4938 8111,'0'-11'2066,"0"0"-1470,5 5 1,-2-1-187,4 4 1,1 2-248,7-3 0,-1 3 75,4 1 0,4 0-235,4 0 0,4 0 123,-1 0 1,2 0-531,-2 0 0,3 0-682,-3 0 0,-2 0 590,-1 0 0,-7 0 496,0 0 0,-6-5 0,3-1 0</inkml:trace>
  <inkml:trace contextRef="#ctx0" brushRef="#br1" timeOffset="74">11074 4685 8112,'0'-6'729,"0"0"-150,0 2 290,0 3-98,0-4 594,0 5-1164,0 5 0,0 2-178,0 8 0,0 3 86,0 8 0,1 3-161,3 8 1,-3-2 46,3 5 0,-2 4-158,2 4 0,-3 3-125,3-3 1,-3 5 118,-1-2 1,0 1-144,0 0 1,1-3 92,3-5 0,-3-5 195,3-3 1,-2-5-66,2-2 1,-2-6 239,6-1 1,-6-1-87,2-6 1,1 3 146,-2-3 0,5 0-39,-5-4 0,1-4-106,-4 0 0,4-3 284,-1 3-166,1-4-120,-4 2 610,0-5 1,1-4-701,3 0 150,-3 1-498,4 3 112,-5 0 36,5 0 0,-3-2 13,6-1 0,-1 1 160,4-1 1,0 2-32,0 1 0,0 0 157,0 0 0,4-2-117,-1-1 1,1 1 16,-4-1 0,0 2-453,0 1 265,0 0-1165,0 0 1379,-5 0 0,4-5 0,-4-1 0</inkml:trace>
  <inkml:trace contextRef="#ctx0" brushRef="#br1" timeOffset="75">10953 4641 8005,'7'-6'-417,"1"2"0,0-1 1253,7 1 1,1 1-292,2 3 1,4-4-120,0 0 0,0 1-247,4 3 0,-3 0-144,-1 0 0,4 0-364,-1 0 0,0 0 239,-7 0 90,3 0 0,-9 5 0,4 1 0</inkml:trace>
  <inkml:trace contextRef="#ctx0" brushRef="#br1" timeOffset="76">11371 4938 7979,'-5'-11'-398,"4"3"1351,-3 1 1,2 5 236,-2-2 416,3-2-574,-4 5-843,5-4 1,0 6-18,0 3 0,4 3 14,-1 8 1,10 3 26,-2 8 0,2 0-15,-2 4 0,5 5-212,2-2 1,3 4 84,1 0 0,0-2-511,0 5 1,1-4 283,3 0 0,-4-1-83,0-2 0,-1-5 83,-7-3 0,1-3 121,-4-3 0,0 0 32,0-4 1,-4-4-71,1-4 1,-6-3-147,2 3 139,-3-4-329,-1 2 0,-1-5 91,-3 0 0,2 0-1592,-6 0 1910,6 0 0,-8 0 0,4 0 0</inkml:trace>
  <inkml:trace contextRef="#ctx0" brushRef="#br1" timeOffset="77">11668 4949 7973,'0'-16'5,"-4"-1"530,1-5 0,-1 5-111,4 2 1,0 6 79,0 2 1,0 3 530,0-3-446,0 5 0,-1-3-455,-3 5 0,3 1 45,-3 3 0,-1 7-232,2 7 0,-7 8 117,-1 3 0,-1 4-44,-7 4 1,2 2 60,-1 5 1,-3 0-665,3 0 1,1 0-32,-2 0 1,5-2 99,-5-1 0,5-3 159,-5-5 0,7-2 79,1-1 1,0-7-221,4-5 1,2-4-151,1 0 646,3-1 0,-4-2 0,-1 0 0</inkml:trace>
  <inkml:trace contextRef="#ctx0" brushRef="#br1" timeOffset="78">11723 5400 10433,'6'11'855,"-1"0"-711,-5 0 0,4 1-146,-1 2 1,2 0-73,-1 4 0,-3-3 95,3 3 1,1-4-130,-2 0 0,2 2 82,-1-1-133,-3 0 132,4-4 0,-1-4 149,-1 0 50,1-4-104,-4 2 277,0-5-283,0-5 0,1 2 140,3-4 0,-2 0-102,6-4 0,-5 2 110,5-2 1,-5 2-82,5-5 1,-1 2-24,4 1 0,-4 1-112,1 2 0,-6-1 233,2 1-165,2 3 0,-4 1 126,6 4-264,-6 0 0,7 4 81,-6 4 1,6 2-77,-2 1 0,-1 3-23,2 1 1,-5 3 118,5-3 1,-2 4-149,1 0 1,3 0 64,-3 0 1,-1 0-553,2-4 0,-5 3 230,5-3 1,-5-2-463,5-5 0,-5 0 842,5-4 0,-6 4 0,3-2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53.47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12038 4861 6869,'-4'-10'431,"3"3"64,-3 1 1,2 2-112,-1-2 1,2 2-32,-3-2 0,2 3 730,-1 0-709,2-2 0,-4 2 122,5-3-200,0 3-48,0-6 0,1 5-135,3-3 0,1-2 166,5 3 0,0 0-250,0-1 0,4 1-49,-1-4 1,5 3-23,-1 0 0,-2 5 16,2-1 1,-4 2 128,4 1 1,-5 0-223,2 0 0,-3 1 123,-1 2 1,-1 3-205,-3 4 0,-1 4 66,-5 3 0,0 2-8,0 1 1,-4 3-32,1 1 0,-8 2-194,1-2 0,-2-1 161,2-3 1,0-1 77,0-2 1,0-3 175,0-4 1,3 0-99,0 0 0,4-4 279,-4-3-101,5 3 149,-2-5 79,4 4 140,0-5 0,4-4-400,3 1 0,-2 0-82,2 3 0,-4-4 182,4 1-392,0-1 201,3 4 1,0 0-334,0 0 1,0 0 137,0 0 1,0 0-185,0 0 1,0 0-527,0 0 1,0 0 358,0 0 1,1 0-873,2 0 1413,-1 0 0,6-4 0,-2-2 0</inkml:trace>
  <inkml:trace contextRef="#ctx0" brushRef="#br0" timeOffset="1">12459 4781 8344,'0'-10'0,"0"0"435,0 0 1,1 3-25,3 0 0,-3 4 84,2-4 0,2 4-190,-2-4 0,5 2-78,-1-2 1,1 2-21,2 1 1,2 3 32,1-2 0,-1 2-121,5 1 1,0-1 94,3-3 0,-1 3-196,-3-2 1,3 2-25,-2 1 1,-1 0-74,0 0 1,-3 0 44,0 0 0,-2 0-71,-1 0 1,0 3 62,0 0 0,0 2 100,0-2 0,-3-1-90,0 5 0,-5 0 60,1 3 0,-2 1-119,-1 2 0,0 0 102,0 3 0,0 4-61,0 4 0,0 0 49,0 0 1,0 1 36,0 5 0,0 4-118,0-1 0,0 5 78,0-1 0,1-2 7,3 2 0,-3 0-30,2 3 0,-1 0-3,2 0 0,-3-1 2,2-2 1,-2-3 124,-1-4 0,0 1 163,0-1 1,0-1-174,0-3 1,0 2-21,0-4 0,1-1-3,3-3 1,-3 0-217,2 0 1,2-1 75,-2-2 0,4 0 10,-4-3 0,5 3 80,-2-4 0,0-1 0,1-5 0,-5 2 188,1-3 371,3-1 580,-5-1-426,3-4 337,-4 0-633,-4 0 1,2 0-244,-5 0 1,0-3 55,-3 0 0,0-2-382,0 2 1,-3 2-10,0-3 0,-2 0-269,2 1 0,0-1-138,-3 4 1,2-3 227,-2 0 0,-1-1-126,-3 4 1,0 0 106,0 0 1,-1 0-24,-3 0 0,6 0 173,-2 0 1,4 4-361,-1-1-1049,3 0 574,3-3 1030,6 0 0,0 0 0,5 0 0</inkml:trace>
  <inkml:trace contextRef="#ctx0" brushRef="#br0" timeOffset="2">13021 4340 8213,'-6'-10'242,"3"0"0,-2 3 285,2 0-223,0 5 1,3-3 404,0 1-183,0 3 138,0-3-64,0 4 0,3 1-542,0 2 1,2-1 112,-2 5 1,-1-1-185,5 0 1,-4 3-47,4-2 0,-4 3 123,4 3 0,0 0 256,3 3 0,0 1-147,0 3 0,4 3 133,3 1 1,-1 4-81,0-2 0,1 3 20,3 1 0,0 8-31,0 2 0,-1 2 2,-2-6 0,1 7-464,-5-3 1,1 0 284,0 0 1,-3-6-50,2 7 1,0 0 61,0 2 1,-2 2-169,2-2 0,-1-2 52,-2 3 1,-1-3-100,-3-1 0,-1-1 1,-5-2 0,3 1-104,0-5 0,1 4 177,-4-4 1,-5 1-126,-1-4 1,-3 0 179,-1 0 1,0 1-78,0 3 0,-4-3 23,1 2 1,-1-5-14,4-1 1,-3-5 146,0 1 1,3-1-69,3-2 1,0-4 84,-3 1 1,0-4 151,0 4 0,0-5-241,0 2 1,0-3 186,0-1 1,1 0-119,3 0 1,-2-3-6,4-1 0,0-3 14,1 0-166,2-2 166,-4-1-2269,5 0 1363,0 4-428,0-2 0,0 3 1283,0-2 0,-4 3 0,-2 4 0</inkml:trace>
  <inkml:trace contextRef="#ctx0" brushRef="#br0" timeOffset="3">6916 7337 8218,'0'-6'-17,"0"-3"265,0 4 1,0-2 155,0 1 0,0 2-115,0-3 1,0 4 180,0-4 106,0 5-319,-4-7 0,2 7 60,-5-5-53,0 5 0,-4-2-208,-2 4 1,2 0 119,-3 0 0,0 0-159,0 0 1,-3 3-42,0 0 1,-1 5-1,1-1 0,2 2 102,1 1 1,2 0-31,-5 0 1,5 1-137,-1 2 1,2 2 92,1 2 0,0 2-149,0-3 1,3 4 106,0 4 0,5-4-125,-1 0 0,-2 3 85,2-3 0,0 1 11,3-4 1,1 2 35,2-2 0,3-2-1,4 2 0,0-4 4,0 4 1,0-5-11,0 2 0,3-3-80,0-1 1,5-3 86,-1-1 1,1-2-85,-2 2 0,7-4 127,-3 2 0,2-6 106,-2-2 1,0-4-98,0 2 0,-3-4 149,0-4 1,-5 3-76,1-2 1,-2 1-68,-1-2 0,-3 2 168,0-5 1,-5 2-49,1-2 1,-2-2-155,-1 2 1,0-2 81,0-1 0,-4 0-218,-3 0 0,-1 1-25,2 3 0,-3-2-43,2 4 0,-2 1 22,-1 3 0,1 0 115,3 0 1,-3 0-111,2 0 85,3 0 1,-4 0 159,5 0-114,-1 4 302,4-3 0,0 7 261,0-5-11,0 5-476,0-2 1,1 4 54,3 0 1,1 0 61,5 0 0,6 0-36,4 0 1,2 0 199,8 0 1,-3 0-152,3 0 1,0 0-264,-3 0 0,-3 0 128,0 0 1,-3 0-147,-1 0 1,-1 0 224,-2 0 0,0 0 2,-3 0 141,-1 0-226,-3-5 122,-4 4-238,-2-3-72,-4 4 0,-1 0-1790,-2 0 971,-3 0-1818,-4 0 2809,0 0 0,4 0 0,2 0 0</inkml:trace>
  <inkml:trace contextRef="#ctx0" brushRef="#br0" timeOffset="4">7397 7046 8168,'6'-10'-146,"-2"4"146,-4-1 0,2 4 620,1-4 0,-1 3-127,5-2 0,-4 2 138,4-2 0,0 2-211,3-2 1,0 2-177,0-2 0,1 2-22,2-2 1,-2 3 20,3 0 1,-3 1-252,-1-1 1,0 1 81,0-1 1,-4 3-259,1 3 1,-3 2 146,2 2 1,-4 3-302,2 0 1,-3 1 126,-1 5 1,0-2-1,0 3 1,-5 3-124,-1 3 0,-4 0 70,-4-3 0,2 0-19,-5 1 1,5-3 79,-1-1 1,3 1 203,3-5 1,1 0-206,3-7 723,2 3-252,-3-3 1,5-1 155,2-1 0,3 0-39,4-1 1,-4 1-118,1-4 1,3 0 298,3 0 0,1 0-146,-4 0 0,3 0 3,1 0 1,2 0-118,-2 0 1,2-4-465,-2 1 1,2 0 213,-2 3 1,2 0-1337,-2 0 1,-1 0-1232,-3 0 2511,0 4 0,0 2 0,0 4 0</inkml:trace>
  <inkml:trace contextRef="#ctx0" brushRef="#br0" timeOffset="5">8370 7187 8041,'0'-7'495,"0"0"-34,0 5 586,0-2-251,-5-1-462,4 4 0,-3 1-68,4 7 1,0 3 102,0 3 0,0 4-92,0 6 1,1 3 117,2 4 0,-2-2-307,3 2 1,-3-6 96,-1 6 0,0-6-128,0-1 1,3-2 106,0-1 1,4-1-124,-4-2 0,2-1-406,-2-3-373,-2-2-1187,4 4 850,-5-5-1412,0-5 1806,0 0 0,0-7 681,0-1 0,0-2 0,0-5 0</inkml:trace>
  <inkml:trace contextRef="#ctx0" brushRef="#br0" timeOffset="6">8129 7427 8061,'6'-4'-81,"-2"3"1,1-5 507,1 3 0,0 2 664,1-3 1,3 3-114,3 1 0,6 0-404,1 0 0,4 0-28,7 0 0,3-1-173,3-2 0,-2 0-235,2-3 0,-1 0-130,1-1 1,-4 0-313,-6 3 1,-3-2-226,-4 2 1,-1 1 341,-2 3 0,-3 0 187,-4 0 0,0 0 0,0 0 0</inkml:trace>
  <inkml:trace contextRef="#ctx0" brushRef="#br0" timeOffset="7">9121 8119 8514,'0'-7'754,"0"0"1,0 4 31,0-4 1,0 1-272,0-4 1,4 0-90,-1 0 0,2-5-150,-2-2 0,-1 2 45,5-2 0,-4 0-95,4-3 1,-5-3-198,1 0 1,2-2-216,-2 2 0,4-3 225,-4-4 0,4-1-421,-4-3 1,4 2 223,-4-5 1,2 1-119,-2-4 0,-1-1 28,5 1 0,-5 5-54,2 1 0,-3 4 117,-1 4 1,1 2 116,2 7 1,-2 0 157,3 3 1,-3 4-47,-1 4 1,0 2 451,0-3-207,0 5 91,0-2-322,0 4 0,1 4-70,2 3 0,-2 2-127,3 1 1,0 0-3,-1 0 0,5 0 69,-1 0 0,0-3-98,3-1 0,-3-3 97,7 0 1,-2-2 114,1-1 1,3 0-97,4 0 1,0-6 72,0-4 1,4-1 1,-1-5 0,0-1 15,-3-3 0,4-1-9,-1-3 0,-3 2-28,-3-5 0,-4 5 3,4-1 0,-6 1 0,-1 2 0,-1 8 432,-6 2-261,1 2 101,-4 3 0,0 1-64,0 8 0,-1 1-287,-3 5 0,3 8-54,-2 2 0,-2 7 136,2 0 0,0 5-49,3 1 1,0 4 77,0-3 1,3-1-147,0-3 1,4-4 34,-4-3 0,2-3 151,-2-3 1,-2 1-32,3-5 54,-3 0-495,-1-3 141,0 0-1238,0 0 654,0-4-1178,0-2 2019,0-4 0,4 5 0,2 0 0</inkml:trace>
  <inkml:trace contextRef="#ctx0" brushRef="#br0" timeOffset="8">9953 6966 8254,'0'-10'53,"0"0"1,0 3 254,0 1 1,0 2 159,0-2 0,0 2 322,0-2-459,0-1 1,0-3-65,0 0 1,5 3-90,2 1 1,1 0 89,3-1 0,0-2-97,2 3 1,-2-2 22,3 1 1,0-1-92,-1 5 0,2 0-113,-2 3 1,-2 0 72,3 0-150,-3 0 0,-1 4 54,0 3 1,-5 3-14,-1 3 1,-3-1 65,-1 5 0,0 0-314,0 3 0,-5 0-49,-1 0 1,-3-3-36,-1-1 0,-4-3 106,1 0 1,0-2 141,3-1 1,0-1 167,0-2 0,0 1-104,0-5 0,3 4 129,0-4-266,5 5 650,-2-3-143,4 5 0,4-4 57,3-3 0,3 2 282,3-2 0,3 0-237,4-3 1,3 0 358,1 0 0,3-1-292,0-2 1,2 1 123,1-5 0,-4 4-135,-3-4 1,-2 5-157,-1-2 0,-1 0-68,-2 1 0,-3-1 34,-4 4 1,-4-1-3138,-3-2 2279,-1 2 0,-4-3 586,-1 8 0,-7 6 0,-6 5 0</inkml:trace>
  <inkml:trace contextRef="#ctx0" brushRef="#br0" timeOffset="9">13923 7658 8057,'-1'-6'91,"-3"3"98,3 2 1,-4 0 359,1-3-55,3 3 72,-3-3-184,4 4-1,0 0-136,4 0 1,-2 0 14,5 0 0,1 0 0,5 0 1,0 0-38,3 0 0,1 0 37,3 0 0,1 0-27,3 0 1,-2 0-34,5 0 0,-2 0 7,2 0 1,1 0-97,-5 0 1,4-4 35,-4 1 1,1-1-143,-4 0 0,-1 3 48,-3-2 1,0 2 104,-3 1 0,-5 0-162,2 0 1,-5-4 126,1 1-294,-4 0-54,3 3-43,-5 0 1,-5 0-733,-1 0 0,0 0 503,0 0 0,-1 3-1236,-3 0 1733,0 5 0,-5-2 0,0 4 0</inkml:trace>
  <inkml:trace contextRef="#ctx0" brushRef="#br0" timeOffset="10">15697 7257 8135,'-6'-5'33,"3"-1"387,2-3 10,1-1 50,-4 0 392,2 0-555,-2 4 1,4 0 207,0 3-33,0 2-12,0-3-441,0 4 158,0 4 0,1 2-241,2 4 0,0 4 51,3 3 0,0 6-15,1 4 0,1 0 18,-1 3 1,2-1 53,1 7 0,-3 1-105,-1 3 1,4-1-66,4-2 1,-1 2 4,-3-2 1,-3 1 94,0-2 1,-1-2-42,4-7 1,0 0 74,0-3 0,0-2 35,0-5 0,-3 1-18,0-5 0,-1 0 108,4-3 1,-3 0-61,0 0 1,-4-4 76,4-3 0,-5-1-277,1 2 237,3-3-1053,-5 3 650,4-4 0,-7 0-905,-1 0 1,1-1 70,-5-2 1107,5 2 0,-7-13 0,3 3 0</inkml:trace>
  <inkml:trace contextRef="#ctx0" brushRef="#br0" timeOffset="11">16178 7146 8138,'-4'-5'-227,"3"-4"1,-4 7-45,5-5 2063,0 5-566,0-3-571,0 1-117,0 3-224,0 10 1,-1 3-174,-2 11 0,-4 6 61,-6 1 0,0 11-143,-3-1 0,-1 4-337,-3 3 0,-4 1 275,13-20 1,-1 1 0,0-1 0,0 0 26,0 2 0,0 1 0,3-3 1,0 0 2,-1 1 1,0-1 0,-6 20-58,-1-1 0,4-10 117,6-7 0,2-1-110,5-6 1,0-1 105,0-5 1,0 1-201,0-5 0,0 1 52,0-4 0,0-4 167,0 1 0,0-4-424,0 4-1394,0-5-1027,0 3 2743,5-5 0,-4 0 0,3 0 0</inkml:trace>
  <inkml:trace contextRef="#ctx0" brushRef="#br0" timeOffset="12">16328 7748 7995,'0'-10'417,"0"0"0,2 0-14,1 0 0,-1 0-142,5 0 1,-5 0-36,1 0 0,2 3 692,-2 0-220,1 1-617,-4-4 1,-2 4 5,-1 3 0,-2 2-159,-5 1 1,-2 0 48,-1 0 1,-3 5 65,-4 5 1,-3 1 10,0 6 1,-1 0-18,4 3 1,1 0-339,3 0 0,1 0 102,5 0 0,4 3 26,3 1 1,2-4 0,1-3 1,1-2-118,2 2 0,3-3 43,4-4 1,1-1 115,3-2 0,0-3 70,3-4 0,2 0-78,-3 0 1,3-5 389,1-5 1,-3 0-132,0-4 1,-2 0 182,2 1 0,-2-4-49,-5 3 1,-4 0 55,1 1 1,-5 0-26,1-3 0,2 3-143,-2 0 0,1 2 97,-4 1 53,0 0-394,0 0 199,0 0-250,4 4 78,-3 2 0,4 8 14,-5 3 0,0 6 113,0 4 1,0-1-31,0 0 1,0 0-58,0 1 0,3 0 52,0-3 0,4-1-199,-4-3 1,5 0 118,-1 0 1,2-1-105,1-2 0,-4-3 74,1-4 0,0 4 18,3-1 0,0 0 123,0-3 1,0-3-71,0 0 0,0-5 221,0 1 0,1-5-66,2-1 0,-1-2 28,1 2 1,-1 0-60,2-3 0,-2-1 41,5-3 1,-5 1-40,1 2 0,-5 4-62,-1 6-90,-5-2 121,7 8 0,-8-2-106,2 6 1,-2 3 64,-1 4 1,1 3 0,3 1 1,-3 2-13,2-2 0,-1 3-24,2 0 0,-3 1 35,2-1 0,0 2-294,0-3 1,-2-1-6,2-2 1,0-3-60,0-3 676,-2 2-195,3-8 24,-4 3 0,-1-4-66,-2 0 0,-1-1 437,-3-2 1,-2-3-198,2-4 0,2-1 159,-2-2 0,5 1-83,-2-5 0,4 0-34,4-3 1,2-1-412,8-2 1,-2-3 124,5-4 1,1 3-400,5 0 1,-2 6 210,3 1 0,0 4-17,-1 2 0,4 6-11,-3-2 1,2 7-476,-2 0 0,-1 2-1139,-3 1 1,-3 4 233,0 3 1486,-5 6 0,7 3 0,-4 4 0</inkml:trace>
  <inkml:trace contextRef="#ctx0" brushRef="#br0" timeOffset="13">17321 7157 8086,'0'-6'-160,"0"0"749,0 3-340,-5 2 1,4-5 339,-2 3 0,1 2 335,-2-2-325,3 1 0,-3 1 290,4-2-251,0 2-426,0 5 1,0 7-91,0 10 0,0 3 88,0 3 0,0 6 39,0 4 1,0 3-215,0 3 0,3 0-60,0 4 1,4-1-362,-4 4 1,4 4-51,-3-1 0,2 0 89,-2-7 1,-1-2 79,-3-7 1,3-3 150,1-4 0,-1-4 217,-3-3 1,0-2-112,0-1 1,0-3 33,0 0 0,0-5 252,0 1-37,0-1 0,0-2 718,0 0-765,0-5 54,0 0 125,0-5-243,0-5-326,0 4 183,0-8-107,0 8 0,1-4-48,2 1 0,3 3 90,4-2 1,0 2-109,0 1 1,1 0 135,2 0 0,0-4-8,3 1 0,-2 0-12,3 3 0,-2 0-56,2 0 0,1-4 3,-5 1 1,0 0-260,-3 3 1,0-4-792,0 1 18,-4 0-866,3 3 2023,-8-5 0,-1 4 0,-6-3 0</inkml:trace>
  <inkml:trace contextRef="#ctx0" brushRef="#br0" timeOffset="14">17281 7056 8045,'0'-6'-430,"0"-1"0,0 4 1248,0-4 0,1 5 299,2-2-577,3-1 0,7 3-176,0-5 1,2 3-113,-2-2 1,2 4-115,2-2 0,1 2 58,-1-1 1,-1 2-245,0-3 0,-2 3 118,3 1 1,-5-3-658,1-1 0,-2 1-1027,-1 3 1614,-4 0 0,3 5 0,-4 0 0</inkml:trace>
  <inkml:trace contextRef="#ctx0" brushRef="#br0" timeOffset="15">17872 7257 8134,'-10'-16'0,"3"2"405,1 4 1,4 3-31,-2 0 0,2 5 59,-1-1 1,1 0 155,-1 0-151,2 2 0,1-2 16,0 6 0,4 4-149,3 6 1,-1-1-70,0 5 0,4 3 33,4 3 0,0 5-172,0-1 0,0 5 94,3 2 1,5 4-315,-2-2 0,2 0 84,-2 1 0,1-2-260,-1 2 1,0-2 80,0-5 0,0-5-133,0-1 1,-4-3 402,1-1 1,-1-4-140,0-3 1,-1-2 208,-5-1 0,-3-3-97,-1-1 0,-2-3-152,2 0 422,-3 3-829,1-5-15,-4 3 0,0-5-458,0-2 1,-1 0 1005,-2-3 0,-3-1 0,-4-3 0</inkml:trace>
  <inkml:trace contextRef="#ctx0" brushRef="#br0" timeOffset="16">18283 7237 8110,'-5'-10'0,"0"0"139,5 0 0,-1 3 1222,-2 0-697,1 5 1,-3-2-222,2 4 0,-3 0-132,-4 0 0,-1 5-74,-3 5 1,-2 6-225,-8 7 1,0 6-22,-3 5 1,-5 5-52,2 1 1,1 0 1,2 3 1,5-2 11,-2-1 0,1-3-160,3 0 0,-1-6 88,7-1 0,1-4-36,3-6 1,0-1 152,0-3 0,4 2-580,3-4 177,-2-1-1101,3-3 64,-2-4 1522,4-2 0,-4 1 0,-2 0 1</inkml:trace>
  <inkml:trace contextRef="#ctx0" brushRef="#br0" timeOffset="17">17862 7006 8117,'-10'0'112,"5"0"663,0 0-173,5-4-11,0 3-323,0-4 1,1 5 40,3 0 1,1 0-72,5 0 0,0 0 54,0 0 1,1 0-76,3 0 0,0 0 0,3 0 0,5 0-22,-2 0 1,2-1 42,-2-2 1,4 0-310,-1-3 1,5-1 111,-1-3 0,1 3-255,-2 1 0,-1 0 138,-5-1 0,-4 0-187,-3 3 0,-5 1-930,-2 3-580,-3 0 1773,-3 4 0,-6 2 0,-4 4 0</inkml:trace>
  <inkml:trace contextRef="#ctx0" brushRef="#br0" timeOffset="18">18544 6966 8268,'0'-10'459,"0"0"1,0 3 127,0 1 510,0 3-274,0-1-547,0 0 0,4 2-7,3-1 1,2 2-173,1 1 1,0 0 103,0 0 0,4 0-136,3 0 0,2 0 128,1 0 1,0 0-165,0 0 0,-3 0-92,-1 0 1,0 0 5,1 0 1,1 0 12,-5 0 0,0 0 79,-3 0-168,0 0 239,0 0-205,-4 0 85,-2 0 0,-4 4 1,0 3 1,0 2 53,0 1 0,-1 1-25,-2 3 1,2 1 236,-2 5 0,1 5-137,2 1 0,-1 3 83,-2 1 0,2 4-66,-3-1 1,3 5 102,1-1 1,0 1-113,0-2 0,0 3 9,0-2 0,-3-2-119,0-2 1,-1 3 71,4 1 0,0-3-234,0-1 0,0-2 61,0-5 1,0 3-227,0-2 1,0-1 107,0 0 1,1-3-71,3 0 0,-3-2 84,2-1 1,-1-3 123,2 0 1,-3-5 197,2 1-199,-2-2-89,-1-1 93,0 0 1106,0-4-337,-4 3 999,3-8-1238,-8 3 0,7-4-236,-5 0 0,4-3-354,-4 0 0,0-1 94,-3 4 0,-4-3-115,-3 0 0,-2-1 41,-1 4 0,-1 0-357,-2 0 1,1 0 184,-1 0 1,2 2-219,1 1 1,4-2-128,3 2 1,3 0-1287,3 0-591,-2-2 2498,8 3 0,1-4 0,6 0 0</inkml:trace>
  <inkml:trace contextRef="#ctx0" brushRef="#br0" timeOffset="19">15426 6806 8022,'0'-7'-419,"0"0"1,0 4 459,0-4 1,1 5 1138,3-1-372,-3-3-308,3 5 233,-4-3 525,0 4-1149,-4 4 0,2 3 120,-5 6 0,0-1-17,-3 5 0,-3 4-22,0 6 1,-2 3 13,2 3 0,-2 3-75,-1 4 1,0 4-185,3-1 1,1 5 102,-1-1 0,3 1 27,3-2 0,0 4-111,3 1 0,-2-1 46,2 3 0,1-2 104,3 0 1,0 2-83,0 0 1,4 0 57,3-6 1,-1 0 3,0-3 0,1-4-12,3-3 0,1-4-19,2 4 0,-1-8 57,1 1 1,-1-6 0,2 3 0,-3-5-143,2 2 0,-3-3 64,-3-1 0,2-1 122,-3-2 1,3-2 163,1-1 1,-1-3-167,-2 2 1,2-5-85,-2-1 0,-2-4 313,2 4-216,-1-5 127,4 2-711,0-4 312,1 0 0,-5 0-2595,1 0 1282,-5 0 1410,3 0 0,-5 0 0</inkml:trace>
  <inkml:trace contextRef="#ctx0" brushRef="#br0" timeOffset="20">19596 7347 8083,'-3'-7'-637,"0"1"1250,-1 3 0,4-2 398,0 1-174,0 3-602,0-3 0,0 5 51,0 2 0,0 0-30,0 3 1,0 4-1,0 4 1,0 2-12,0-2 1,1 4-30,3-2 1,-3 3-125,2 1 1,-2 4 123,-1-1 1,1 0-284,3-3 1,-3 0 72,2 1 1,-2-1-101,-1 0 0,0-4-35,0 1 1,0-5 121,0 2 0,0-7-30,0 0-162,0 0-495,0-2 273,0 0-2100,0-5 606,0-5 1915,0 4 0,-4-8 0,-2 4 0</inkml:trace>
  <inkml:trace contextRef="#ctx0" brushRef="#br0" timeOffset="21">19386 7537 8088,'0'-10'777,"0"5"-337,0 0 0,0 4 3,0-2 0,4 2-115,3-3 0,2 3 26,1 1 0,3 0-26,0 0 0,9 0-78,-2 0 0,6 0 130,1 0 1,3 0-131,4 0 0,-7 0-138,4 0 1,-7-1-64,3-2 1,-8 2-132,1-3 1,-7 2-933,0-1-1162,-6 2 2176,-2-4 0,-5 5 0</inkml:trace>
  <inkml:trace contextRef="#ctx0" brushRef="#br0" timeOffset="22">20198 7217 8088,'-5'-6'0,"4"2"70,-3-1 393,4 4 540,0-8-376,0 8-100,0-3-180,0 4-112,0 4 1,0-1-107,0 7 1,0 0 111,0 10 1,0-1 53,0 8 0,0 0-150,0 3 1,0 0-160,0 0 1,-4 3-184,1 1 0,0 3 154,3-4 0,0 4-12,0-4 1,0 1 4,0-4 0,0-5-73,0-1 0,3-4 49,0-4 0,2 2 282,-2-4 1,-1-4 72,5-4-76,-5 1 0,4 0-11,-3-1-6,-2-3 215,4 1-166,-5-4 169,0 0-300,-5-4 1,3 1 55,-5-3-36,5 4-209,-2-7-10,4 7 0,0-3 119,0 2-132,0 1 0,1-2 61,2 4 0,3 0-110,4 0 0,1-1 117,2-2 1,3 1 23,4-1 1,1 2 27,2 1 0,1-3 13,6-1 1,-6 1-92,6 3 1,-5-3 54,2-1 0,-5 1-134,1 3 0,-3 0 128,-3 0 0,-3-3-126,-3-1 59,-1 1-538,0 3-425,-5 0-891,0 0 1,-13 0 1935,-2 0 0,-7 0 0,1 0 0</inkml:trace>
  <inkml:trace contextRef="#ctx0" brushRef="#br0" timeOffset="23">20198 7588 8088,'0'-10'0,"0"-1"0,0 6 0,0-4 1060,0 8 0,3-5-440,0 3 0,5 2-197,-1-2 0,2 1-80,1 2 0,0 0-78,0 0 0,3-1 4,0-2 1,5 2-5,-1-3 0,-1 3-123,0 1 1,1 0 92,3 0 1,0-3-109,0 0 0,-3-2 44,0 2 1,-1 2-396,4-3 0,-3 0 50,0 1 0,-6-2-443,-1 2-1760,0 2 1735,-5-4 1,0 5 641,-5 0 0,-9 5 0,-7 0 0</inkml:trace>
  <inkml:trace contextRef="#ctx0" brushRef="#br0" timeOffset="24">20137 7207 8088,'-5'-10'0,"2"1"614,6 2 1,-1-1-161,5 5 0,-1 0 99,5 3 0,2-4-112,0 1 0,6 0-170,1 3 0,4 0-127,2 0 1,3 0 105,-2 0 0,-1 0-406,0 0 1,-2 0 210,2 0 0,-3 0-1204,0 0 1,-2 3 1148,-1 0 0,0 5 0,0-2 0</inkml:trace>
  <inkml:trace contextRef="#ctx0" brushRef="#br0" timeOffset="25">20899 7056 8088,'0'-10'-88,"-4"0"1,3 0 954,-3 0-498,3 0 1,1 0 700,0 0-180,-4 5-189,3-4-153,-4 8 343,5-4-631,0 5 0,0 5-61,0 1 0,1 4 74,3 4 0,-3 2-38,2 8 1,2 1-176,-2 5 0,4 5 146,-4 2 1,4 3-158,-4 3 0,4-1-240,-4 5 0,1 0-172,0 3 1,-3 0 133,2 0 1,-2 1-44,-1-1 0,-1-6 80,-2-4 1,1-1 76,-5-5 1,4-2 157,-4-5 0,4-1-111,-4-6 0,4 2 256,-4-9 1,5 0-47,-2-3 0,3 0 125,1 0 452,0-4-483,0 3 52,0-8-122,0 3 667,0-4-1077,0-4 264,0 3 1,0-5-296,0 3 39,0 2 0,4-5-432,-1 3 252,0 2 1,2-5 129,1 3 0,0 2 43,1-2 1,0 1 35,7 2 1,-3-3 365,2 0 0,2-2-104,-2 2 0,5 2 158,-1-3 1,0 0-77,0 1 1,1-2 9,-5 2 1,4 1-249,-4-5 1,1 4 152,-4-4 0,0 5 94,0-2-83,-5-1 1,0 3-1663,-5-5 1599,0 5 0,-9-7 0,-2 3 0</inkml:trace>
  <inkml:trace contextRef="#ctx0" brushRef="#br0" timeOffset="26">20839 6926 8088,'0'-6'204,"1"-1"-204,3 3 0,1-2 936,5 2 0,0-2-259,0 2 1,4-2-82,-1 2 0,5 0-579,-2 0 1,5 3 36,2-2 1,-2 2-145,2 1 1,-3 0 135,-3 0 0,5 0-1093,-1 0 0,-3 4 1047,-1 3 0,0 2 0,3 1 0</inkml:trace>
  <inkml:trace contextRef="#ctx0" brushRef="#br0" timeOffset="27">21350 7146 8088,'-5'-4'2318,"0"-2"-2013,10-4 0,-3 5 225,5 2 147,-5 1 1,7 4-161,-3 1 0,3 0 9,1 7 1,4-1-99,-1 8 0,5 0-193,-1 3 1,-2 3-86,2 0 0,0 5 85,3-1 1,0 2-187,0 1 1,-1 0 152,-3 0 1,2 0-276,-4 0 1,2-4-32,-2-3 0,-1 2-69,-3-2 0,1-3-128,3-3 1,-7-1 107,3 0 1,-3 2 2,0-5 1,2 1 93,-3-4 0,-1-4-42,-2 1 1,2-4-81,-2 4-24,0-5-499,2 3 139,-4-5-1368,3 0 1379,-13 0 0,6 0 591,-7 0 0,-2-5 0,-4 0 0</inkml:trace>
  <inkml:trace contextRef="#ctx0" brushRef="#br0" timeOffset="28">21811 7217 8088,'0'-26'111,"-3"6"223,0 7 235,-1-3 1,4 5 306,0-2 466,0 6-486,0-2-896,0 8 1,-4 4 9,-3 7 1,-3 11 48,-3 3 0,1 4 108,-5 2 1,0 6-78,-3 1 0,0 8-530,0-5 0,-3 3 385,-1 1 0,-2-4-106,2 0 0,0-4 95,0-6 1,8-5 190,-1-1 1,1-8-81,3-2 0,3-3-63,3-1 0,4-4-73,-4 1-205,5-5-544,-3 3 873,5-5 0,2 0-790,1 0 0,0-5 797,7-1 0,-2-8 0,7-1 0</inkml:trace>
  <inkml:trace contextRef="#ctx0" brushRef="#br0" timeOffset="29">21400 7006 8088,'0'-5'261,"0"-4"0,0 6 574,0-3-525,-4 4 1,3-4 428,-2 3-188,1 2-9,2-4-256,0 5 0,5 0-15,2 0 1,3 0 206,3 0 1,4 0-116,6 0 1,-1 0 32,5 0 1,0-3-79,3-1 0,-3 0-116,-1 1 1,-2 0 32,2-3 1,-3 2-302,0-2 1,-3 3-352,-3 0 0,-3 2-440,-4 1 1,-3 0-2515,0 0 3371,-5 0 0,2 0 0</inkml:trace>
  <inkml:trace contextRef="#ctx0" brushRef="#br0" timeOffset="30">22032 6886 8088,'0'-7'13,"0"1"480,0 3 415,0-6-611,0 8 0,0-4 454,0 1-493,0 3 0,1-3-8,2 4 0,4-1 123,6-3 0,3 3-123,4-2 0,0 2-41,0 1 0,4-4-34,-1 1 0,4 0 15,-4 3 1,-1-1 17,-5-3 1,1 3 16,-5-2 0,1 2-149,-4 1 1,-4 0 233,1 0-362,-5 0 108,3 0-289,-5 0 0,0 4 99,0 3 0,0 6 155,0 4 0,0 2 117,0 1 0,-1 4-30,-3 3 1,3 2-85,-2 1 0,2 4 19,1-1 0,0 5 30,0-1 0,0 2-42,0 1 1,0-1-34,0-3 1,3 3-7,0-2 1,1-1-24,-4 1 1,0-4-137,0 4 0,0-5-10,0 1 1,0-1 97,0-2 1,0-5-100,0-1 1,0-3 99,0-1 1,0-1 77,0-2 1,0 0 6,0-3 0,0-1 340,0-3-255,0 0 328,0 0-32,0 0-227,0-4 301,0-2 1797,0-4-2197,-5 0 1,0-3-168,-5 0 0,-2-1-251,-1 4 0,-4 0 212,-6 0 0,-3 1-149,-4 3 0,1-2 48,3 5 1,-2-2-484,4 2 1,2 1 24,5-5 0,4 1-1076,6 0-914,3-3 1507,4 3 1186,4-4 0,11 0 0,6 0 0</inkml:trace>
  <inkml:trace contextRef="#ctx0" brushRef="#br0" timeOffset="31">22583 6746 8088,'0'-7'-514,"0"0"1318,0 5 0,0-4 294,0 3 117,0 2-409,0-4-588,5 1 282,-4 3-478,8-4 1,-4 5 39,5 0 1,0 0 126,0 0 1,0 0-179,0 0 0,0 2-61,0 1 0,0 2-76,0 5 0,-3 1 114,0-1 1,-5 3-120,1 0 1,-1 5 106,-2-1 1,0-2-234,0 2 0,-6 0-5,-4 3 1,0-3 144,-3-1 1,-2-2 91,2 2 1,-4-3-63,4 0 0,-1-2 167,4-1 0,0 0-149,0 0 0,5 0 178,1 0 0,3-3-73,1 0 0,0-4 179,0 4 1,1-5 137,3 1 1,5-1 103,4 2 0,4-3-143,-4 2 1,5-2 2,-1-1 1,1 0 19,2 0 1,-1 0-57,-2 0 1,1 0-455,-5 0 1,1 0 146,-4 0-2204,-5 0 1245,4-4 985,-8 3 0,-5-4 0,-7 5 0</inkml:trace>
  <inkml:trace contextRef="#ctx0" brushRef="#br0" timeOffset="32">22974 6515 8088,'-5'-10'247,"0"4"0,5 1 874,0 1-276,0 3-212,0-3 410,0 4-793,0 4 1,1-3-142,3 3 1,-3 1 73,2 2 1,1 2-77,0 1 1,4 0 49,-2 0 1,2 3 186,-1 1 0,2 5-27,-3 1 0,7 3-41,0 4 1,0 5 5,-3-2 0,4 4-31,-1-1 1,2 2 17,-2 1 1,-2 3-20,2-2 0,2 2-243,-2 1 1,1-1-82,-4-2 0,0 5-56,0-2 1,0 3-3,0-3 1,-4 0-117,1 0 1,-5 2 66,2-2 0,-3 3 40,-1-7 1,0 2-61,0-1 1,-1 1-25,-3-5 1,2 1 128,-5-4 1,4-1 16,-4-3 1,1 2-61,-4-4 0,2 2 75,-2-2 0,4-1 12,-7-3 1,3 1-103,-7 3 0,4-3-2,-4 2 1,4-4 269,-4 1 0,2-5-84,-2 5 0,1-2-189,3 2 0,1 0 75,-5 0 1,5-1-6,-2-3 0,3 2 67,1-4 1,0 2 11,0-2 0,0-4 40,0-4 1,3 0-179,1 1 354,3 2 1,-4-7-49,3 5 1,0-5 180,1 1-229,1-2 1,-2 0-897,4 3 248,0-3 1,-1 3-1270,-3-4 1807,3 0 0,-8 0 0,4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53.5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15681 4991 8272,'0'-12'0,"0"5"96,0-1 0,0 4 157,0-3 1,0 3 717,0-4-546,0 6 0,0-4 604,0 2-42,0 2-479,0-3 105,0 5 1,0 5-360,0 3 0,0 7-80,0 4 1,0 4 8,0 4 1,0 2-169,0 5 0,0 4-120,0 0 1,0 4 64,0-4 1,1 4-169,3-4 0,-2 4 104,6-4 1,-4-3-44,3-5 0,0-1 28,0 2 1,2-3 55,-5-6 1,1 0 87,-1-3 1,-3-3 5,3-4 1,-1-1 308,0 1-199,-1-6 73,3 4-93,-5-8 35,0 3 1,-1-5-17,-3 0-1,2 0-40,-8 0-13,9 0-60,-4 0-300,5 0 1,5 0 264,3 0 0,3-2 19,4-1 1,-1 1 13,5-2 1,4-1 6,4 2 0,4-5-41,0 4 1,2-1 9,1 1 1,0 2-47,1-6 1,-2 6 61,-3-2 1,-2-1-152,-5 1 1,-1 0 109,-3 4-667,-3 0-20,-5 0 356,-4 0 1,-3 0-468,-8 0 1,-3 0 283,-4 0 1,0 0-1496,-1 0 2034,-4 0 0,-2 0 0,-5 0 0</inkml:trace>
  <inkml:trace contextRef="#ctx0" brushRef="#br0" timeOffset="1">15715 5379 8437,'0'-7'536,"0"-1"-135,0 0-267,0-3 1384,5 5-892,2-5 0,4 10 248,0-3 5,6-2-448,1 5 0,4-4 194,1 5-476,0 0 54,5 0 0,-3 0-206,6 0 69,-6 0 1,3 0-82,-5 0 0,0 0 130,0 0 1,-4 0-250,0 0-97,-5 0-1669,2-5 905,-9 3-697,-2-3 1,-12 5 1691,-4 0 0,-6 0 0,-5 0 0</inkml:trace>
  <inkml:trace contextRef="#ctx0" brushRef="#br0" timeOffset="2">15704 5014 8434,'0'-7'-136,"0"-3"68,0 3 1,0 0 67,0 0 1505,0 4-328,0-2 156,5 0-856,-4 4 1,9-8-27,-2 5 0,2-1-137,1 1 0,2 3-90,2-3 0,-1 2 46,5-2 0,0 2-148,4-1 0,1 1 182,3 2 0,-7 0-358,3 0 1,-3-3-183,3-1 1,0 0-200,0 4 1,-3 0-1114,3 0 1,-3-4 758,7 0 0,-3 1 789,-1 3 0,0 0 0,0 0 0</inkml:trace>
  <inkml:trace contextRef="#ctx0" brushRef="#br0" timeOffset="3">16457 4717 8238,'-5'-7'0,"4"2"576,-4 0 63,5 4-263,0-4 1325,0 5-1053,0-5-11,0 4 28,0-4-331,0 5-247,0 5 0,0 1 268,0 5 1,0 7-90,0 5 0,1 1 36,3 7 1,-3 3-53,3 4 1,-3 5-209,-1-1 1,4 2 144,0 2 0,1 5-658,-1 2 1,-3 2 335,3-2 0,-1-2-50,0-6 1,-1 0-168,1-3 0,3-3 165,-3-5 1,2-3 104,-1-1 1,-3-4-9,3 0 1,-2-5 214,-2-2 1,0-4-111,0 4 0,0-5 806,0 1-412,0-2 229,0-2-159,0-5-220,0 5 132,0-10-129,0 4 446,0-5-861,0-5 180,0 4-417,0-4-493,0 5 1,5-2 705,2-2 0,5 3 284,3-3 0,1-1 25,3 2 1,2-3 49,-6 3 0,9-2-17,-1-3 0,-2-1-102,-1 5 1,-1-3-119,3 3 1,0-4 121,-3 4 1,-2-3-1372,-6 3 596,0 0-886,-4 4 0,-3 0-1627,-8 0 3221,-3 0 0,-14 0 0,-3 0 0</inkml:trace>
  <inkml:trace contextRef="#ctx0" brushRef="#br0" timeOffset="4">16366 4671 8168,'5'-6'815,"-4"-4"0,10 5-2111,-4-3 1,0-1 723,0 5 1,6-5 651,6 2 1,-1 0-97,1 0 1,4 0 412,3 0 0,-3 0-216,-4 4 0,-1 1-142,1-1 0,1 1-296,-5 2 1,1 2-173,-5 1 1,0 0 428,1 5 0,-1-1 0,1 5 0</inkml:trace>
  <inkml:trace contextRef="#ctx0" brushRef="#br0" timeOffset="5">17108 4877 8442,'-5'-12'0,"4"5"142,-3-1 0,3 4 912,1-3 259,0 4-339,0-7 348,0 9-844,0-4 0,1 5-207,3 0 0,2 6 16,6 5 1,3 2 0,0 6 0,6 4-18,-2 4 1,2 4 17,2 0 0,-4 0-1,0 0 1,-1 2-17,1-3 0,3 3-823,-3 2 1,1-2-977,-1-3 1,1 2 1489,-5-6 1,2 1 2,-2-4 0,-2-4 91,2 0 0,-2-5-139,-2 1-155,-4-2 358,3-2 43,-4-4-136,0 3-107,-1-9-1210,1 4 562,-5-5 60,4 0 1,-6 0-4,-3 0 671,3-5 0,-10-1 0,5-6 0</inkml:trace>
  <inkml:trace contextRef="#ctx0" brushRef="#br0" timeOffset="6">17577 4877 8454,'-7'-18'68,"2"1"0,1 10 1400,1-1-346,-1 1 1,4 0-657,-5 2 0,2 5-2,-4 0 1,2 3-430,-7 4 1,2 6 89,-9 10 0,4 5-132,-4 2 0,-2 5 87,-5 3 0,0 2-317,-4 6 1,1-2 3,-2-2 0,0 1 92,4-5 0,-4 2 148,5-2 0,-1-6 29,4 2 1,0-6 298,1 2 0,3-6-105,0-1 1,6-4-335,1-4 1,2-6 189,6 3-1777,1-3 898,3-3-1659,0-1 2116,0-5 0,5-10 1,1-3-1</inkml:trace>
  <inkml:trace contextRef="#ctx0" brushRef="#br0" timeOffset="7">17086 4683 8298,'-11'-2'-815,"4"-2"679,-3 3 0,7-4 1122,-4 5-550,4 0 1,-2-1 788,5-3-358,0 3-367,0-4 45,0 5 75,5 0-348,1 0 1,6 0 151,-1 0 1,6 0 43,2 0 1,2 0-126,2 0 1,6-2 115,6-1 1,0 0-142,7-5 1,0 2 177,4-1 0,-6-4-150,-2 4 1,-2 0-55,-2 0 0,-6 3-72,-5-4 0,-2 6 10,-5-2-1228,-1 3 755,-4-4-541,-4 3 0,-4-1 363,-6 6 0,-5 4-3530,-7 4 3951,2 1 0,-9 4 0,5 2 0</inkml:trace>
  <inkml:trace contextRef="#ctx0" brushRef="#br0" timeOffset="8">17817 4717 8294,'6'-8'-198,"-2"1"219,2-1 1,-3 0 232,4 1 0,-3-1 56,4-3 1,-5 3 67,5 0 0,-2 1 199,2-5 0,2 5 191,-2-1-461,-3 1 0,5-1 293,-2 0 1,2 5-107,1-5 1,1 5-62,-1 0 1,4 0-103,0-1 1,1 3-230,-5-3 0,1 4 97,-1 4 1,0 2-251,1 6 0,-5 0-127,1 4 0,-5 1-215,0 6 0,-1 1-36,-2 3 1,-5-2 166,-3 6 0,-3-6-362,-5 2 0,2-3 188,-5-1 0,2-5 283,-2-3 1,1-2-336,3-2 629,2 0 6,-4 1 0,7-5 145,3 1-120,1-5 1,8 2-98,2-5 0,2 0 357,5 0 1,6 0-105,2 0 0,2 0 228,2 0 1,0 0-219,0 0 0,-1-2-79,-3-1 0,1 1-282,-5-1 0,0-3-748,-3 3-2449,-1-1 1635,-4 4 1585,-2 0 0,-5 0 0</inkml:trace>
  <inkml:trace contextRef="#ctx0" brushRef="#br0" timeOffset="9">18399 4683 8286,'-6'-12'1034,"-3"1"-568,5-1 1,0 5-177,4-1-5,0 6 0,0-5 722,0 3-723,5 3 0,2-4 0,4 5 1,0 0 24,1 0 1,4 0-55,3 0 1,-1 0-13,1 0 1,-4-4 43,4 0 1,-1 1-43,1 3 0,2-2 10,-6-1 0,1 1 25,0-2 1,-4 3-173,3 1 1,-6 0 88,-1 0 0,-4 0-270,3 0 1,-3 1 66,4 3 0,-6-1-45,2 4 1,-3 1 59,-1 3 0,0 2 114,0 2 0,0 3-80,0 5 1,0 0 0,2 1 161,1 3-126,-1 2-459,3 5 414,-5 0 1,0 2-1,0-1-186,0 0 222,0 6 1,0-5-181,0 10 0,0-6 0,0-2-16,0-2 133,0 3 0,0-7-72,0 2 35,0-2 0,0-2 0,0 0-488,0-2 411,0-2 1,0-3 0,0 1 0,-1 0-199,-3-1 237,2 2 133,-3-7-134,5 0 444,0 4-260,-5-5-9,4 1-158,-4-1 0,5-6-57,0 0 144,0 6 0,0-8-101,0 2 127,0-2 1,0-1-66,0-1-13,0-4 496,0 2-136,0 0 125,0-4-185,0 4 1766,0-5-1923,-5 0 0,4-1 18,-3-3-29,3 3-11,1-4 1,-4 4 120,0-3-145,-5 3 0,3-6-132,-6 3 0,0 3-112,-4-3 0,-1 3 1,-6 1 149,0 0 1,0 0-587,0 0 279,-5 0-645,9 0 423,-7 0 325,13 0 1,-4 0-192,6 0-2681,0 0 1623,-1 0 1467,6 5 0,1-4 0,5 5 0</inkml:trace>
  <inkml:trace contextRef="#ctx0" brushRef="#br0" timeOffset="10">5162 9811 8232,'-7'0'0,"-1"0"124,0 0 0,1-2 373,-1-2-247,6 3 372,-3-4 31,5 5-123,-6 0-59,5 0 125,-4 0 302,5 0-422,5 0-289,2 0 1,4 0 26,0 0 0,2 0 192,2 0-156,3 0-251,5 0 182,0 0 1,0 0 237,-1 0-549,6 0 148,-4 0 1,9-4 25,-2 0 1,2-3-114,1 3 1,-3-4-186,-1 5 194,-5-6 0,2 6-234,-8-4 168,3 4-548,-10-2 1,1 5 265,-5 0 0,-7 0-722,-1 0 0,-5 0 474,-7 0 0,0 5-1000,-3 3 1656,-3-3 0,-5 10 0,0-2 0</inkml:trace>
  <inkml:trace contextRef="#ctx0" brushRef="#br0" timeOffset="11">5139 9982 8232,'-11'6'0,"5"-1"0,1-5 0,5 5 0,0-3 0,5 3 0,5-4 0,5 3 0,2-3 0,-2 3 0,2-3 0,6-1 0,5 0 0,3 0 0,-2 0 0,1 0 0,1 0 0,3 0 0,0-1 0,1-3 0,-2 1 0,-3-4 3151,-2 4 1,-5-6-622,0 6-1566,-6-1-235,5 4-1536,-9-5 564,-2 3 1,-5-3-2657,-2 5 1954,-2 0 0,3 2 945,-5 1 0,-5 4 0,-2 4 0</inkml:trace>
  <inkml:trace contextRef="#ctx0" brushRef="#br0" timeOffset="12">6944 9708 8151,'0'-12'0,"-1"5"0,-3-1 812,3 6-22,-5-4-225,1 1 116,-1 4-335,0-9 0,-1 9 140,4-3-290,1 3 1,-8 1-18,3 0 1,-4 5 62,0 2 0,-6 12-180,-2 4 0,-2 8 130,-2-1 0,-2 3-164,2 1 1,-1-1 26,8-2 1,1 1-213,4-6 1,4 1 2,4-4 0,1 0 14,2-1 1,2-3 5,1 0 0,5-5 142,7 2 1,-1-4-172,5 0 1,-3-2 71,3-3 0,0-1 63,3-6 0,1 0-16,0 0 1,0-6 294,0-1 0,3-5-17,1-3 0,-2 1 7,-6-5 0,2 1-187,-6-1 0,0-2 50,-3 2 0,-6-3-122,-2-1 0,-3 4 77,-1 0 0,-5 0-285,-3-4 0,-6-3-28,-1-1 1,-5 1-33,1 3 0,1 5 112,-1 3 1,4 3 24,-4 5 1,5-2 176,-1 5 1,6-1-78,1 1 1,4 3 117,-3-3-120,4 3-39,-2 1 1,15 0 300,5 0 0,6 0 38,2 0 1,1 0 74,2 0 0,4 0 56,4 0 1,0 0-122,0 0 1,-1-4 78,-2 0 1,1-3-43,-6 3 1,5-4-46,-5 4 0,0 0 15,-7 4 0,1-3-321,-5-1-389,0 0-416,-3 4-1768,-6 0 1292,-1 0-1581,-5 0 2917,0 5 0,-5-4 0,-1 4 0</inkml:trace>
  <inkml:trace contextRef="#ctx0" brushRef="#br0" timeOffset="13">7595 9411 8117,'-5'-12'0,"4"1"380,-3 0 1,2 3 170,2 0 880,0 6-907,6-8 0,-4 7-88,6-5 0,-5 6-245,5-2 13,0 3 1,3 1-127,1 0 41,-1 0 0,0 0-132,1 0 1,-1 1 32,1 3 0,-5-2-194,1 6 1,-4-2-23,3 2 0,-4 2-130,1-2 1,1 3 196,-1 4 1,-1-2-57,-3 2 0,-3-1-55,-1 2 1,-4-4 70,4 3 1,-5-2 138,2-1 0,-3-1-86,-2 0 1,5 0 254,-1-4-105,0 3 0,2-7 270,2 4-107,3-4-120,1 2 1,1-5 256,3 0 0,2 0-108,6 0 1,-1 0 239,1 0 1,3 0-154,0 0 0,4 0-314,-4 0 0,4 0-64,-3 0 1,0 4-942,-1 0 0,2 3-2055,2-3 3061,-3 5 0,1-3 0,1 6 0</inkml:trace>
  <inkml:trace contextRef="#ctx0" brushRef="#br0" timeOffset="14">8394 9628 8293,'0'-12'604,"0"6"565,0-4 298,0 9-537,0-4-511,0 5 1,0 6-95,0 5 0,0 6 138,0 6 1,-1 1-180,-3 2 0,3 0-32,-3 4 0,3-1-238,1 2 0,0 1 129,0-6 0,1 1-230,3-4 0,-3-4 62,3 0 1,-1-5-165,0 1-697,-1-2-803,3-2-1351,0 1 1462,-4-6 613,4-1 0,-6-6 965,-3-3 0,-7-2 0,-7-6 0</inkml:trace>
  <inkml:trace contextRef="#ctx0" brushRef="#br0" timeOffset="15">8189 9879 8253,'0'-11'-684,"0"3"479,0 0 0,5 5 1174,2-5 1,4 5-288,0 0 1,2 1-105,2 2 0,3 0 56,5 0 0,1 0-211,2 0 0,1 0-307,7 0 0,-2 0 122,6 0 0,-1-3-729,1-1 1,-3 0 370,3 4 1,-2 0 119,-2 0 0,1 0 0,-1 0 0</inkml:trace>
  <inkml:trace contextRef="#ctx0" brushRef="#br0" timeOffset="16">9034 10690 7995,'5'6'325,"-2"-1"156,4-5-25,-4 0 1,3 0 301,-2 0 341,-3 0-159,4 0-524,-5 0 0,0-5-131,0-2 1,0-3-60,0-2 0,0-1-33,0-2 0,0 1 47,0-5 0,1 0-269,3-4 0,-2-5 116,1-2 0,4-3-275,0-1 0,3-6-52,2-2 1,-1-6-277,1-1 0,-1-5 261,1 5 0,-2-2-35,-3 2 1,2 6 187,-5-3 1,4 4-24,-5 0 1,1 7 240,-4 4 0,0 6-70,0-2 1,0 8 262,0 4 1,0 2 170,0 2 80,0 4-753,0 2 349,0 5-402,0 5 1,0 2 74,0 4 0,4 2-4,0 2 0,5-2 76,-2 2 0,2 1-100,-1 0 0,2-2 136,-2-7 1,2 2 108,1-5 1,1 0 147,-1-4 1,0 0-60,1 0 0,1 0-9,2 0 0,-3-5-102,4-3 0,0-2 8,-1-1 1,1-1 29,-5 1 1,0-1 53,1 1 1,-1-1-47,1 1 0,-1-4 1,1 0 0,-2-2-24,-3 2 1,2 6-5,-5-2 0,0 5 153,-4-1-132,0 4 1,0-1-233,0 8 1,0 8 132,0 7 0,0 2 33,0 2 1,1 5 21,3 3 1,-2 2-18,6 1 0,0-4-142,3 1 0,1-2 75,-1 1 1,-1 1-20,-2-8 0,2 1 62,-3-9 0,0-1-974,0-6 677,-4 2 0,2-8-1216,-5 6 1534,5-6 0,1-2 0,6-6 0</inkml:trace>
  <inkml:trace contextRef="#ctx0" brushRef="#br0" timeOffset="17">9868 9411 8002,'0'-24'533,"0"2"190,0 11 0,5 4-401,2 4 0,0-3-287,0 3 1,-3-2 584,4 1 1,-2 1-170,2-4 1,2 4-47,-3-1-159,4 3 1,0 0-45,0-3 43,1 3 0,-1-4 0,1 5 1,3 0-181,0 0 1,0 0 124,-3 0 0,-1 0-260,1 0 1,-1 0 59,0 0 1,-3 1-247,0 3 0,-4 2 164,3 5 0,-4 6-368,0 2 1,-3 3-222,-3 0 0,-2 1 319,-3 0 1,-5 0 4,6 0 1,-6-5 16,5-3 1,-1-3 360,2 0-100,-3-1 0,7-1 620,-4-2-371,4-3 794,-2-5-485,5 0 0,5 0 195,3 0 1,-1 0-247,5 0 1,-2 0-39,9 0 1,-4 0-52,4 0 1,0-4-101,4 0 0,0-1-190,0 2 1,-2 1 77,-2-1 1,2 1-843,-6 2 0,0 0-434,-4 0 0,1 0 1149,-1 0 0,-4 0 0,-2 0 0</inkml:trace>
  <inkml:trace contextRef="#ctx0" brushRef="#br0" timeOffset="18">13854 10085 8121,'-7'0'350,"2"0"3435,5 0-3463,5 0 0,2 0-103,4 0 0,0 0 29,1 0 1,-1 0-211,1 0 1,-1-2 133,0-1 0,6 1-115,2-2 0,3 3 65,0 1 1,5 0-61,0 0 1,-1-1 5,-3-3 0,0 3-121,0-3 0,-2 3 137,-2 1 1,2-1 5,-6-3 1,0 2 5,-3-1 0,-5 1 94,1 2-433,-6-5 243,4 4-140,-6-4 0,-2 5-249,-2 0 1,2 0-1321,-6 0 1709,1 0 0,-10 5 0,-1 1 0</inkml:trace>
  <inkml:trace contextRef="#ctx0" brushRef="#br0" timeOffset="19">16743 9377 8072,'-1'-12'0,"-2"1"170,-1-1 34,1 6 1,-1 0 392,0 2-299,-5 3 0,7-5 96,-6 6 1,4-3-161,-4-1 0,5 0 168,-5 4-139,0 0 0,-3 0-148,0 0 0,-1 5 236,1 3-238,-1 2 0,1 1-73,0 1 0,-5 3-322,1 0 242,5 5 1,0-6-164,2 5 1,3-1 89,1 1 1,-1 2-27,1-6 0,1 5 42,3-1 0,1-1-37,3 1 1,1-5 90,2 1 0,5-2-221,-1-2 122,1-4 1,5 1 10,-1-4 79,-4 0 1,10-4 115,-3 0 1,-1 0-157,1 0 35,0-5 238,-2-1-98,5-6 1,-8 1-71,5-1 1,-5 1 102,1 0 1,-3-5-55,-5 1 142,3 0-66,-8-2 0,3 1-185,-5-3 85,0-3 1,0 4-203,0-4 0,-5 3 63,-3 0 1,-2 1-114,-1-1 1,-2 2 47,-2 6 1,2-1 68,-2 1 0,2 3 15,2 1 1,3 4 3,0-1 104,6 3 296,-8 1 109,8 0-186,-3 0 93,15 0 0,-6 0-85,8 0 0,0 0 2,4 0 1,3 0-90,-4 0 0,5 0 5,-1 0 0,3 0-45,1 0 1,-1-4 17,1 1-2,5-1-155,-4 4 18,4-5 0,-6 3 177,-3-1-350,2-4 314,-8 6-11,4-4-551,-6 5 132,-5 0-428,-1 0-63,-5 0 1,-5 1-685,-2 3 1459,-3-3 0,-2 9 0,1-3 0</inkml:trace>
  <inkml:trace contextRef="#ctx0" brushRef="#br0" timeOffset="20">17120 9000 8061,'0'-12'128,"5"6"0,-3-4 641,6 2-595,-5 3 1,7-4 736,-3 5-539,4-5 0,0 7-220,0-6 0,5 6 95,-1-2 0,0-1-141,-3 1 1,3 0-12,0 4 0,0-4-53,-3 1-85,4-1 0,-3 5 92,2 3 0,-6-2-176,-1 6 0,-6 0 47,2 3 0,-3 4 13,-1 1 1,-6 4-14,-6-1 1,0 2 39,-7 2 0,0 4-22,-4 0 1,0-1-158,0-3 1,5-5 198,3-3-1,4-2-46,3-2 236,3 1 0,6-6-72,3-2 1,-1-3 203,4-1 1,5 0-72,3 0 0,4 0 227,-4 0 0,5 0-116,-1 0 0,7 0 39,0 0 1,1-4-293,-4 0 1,-4 1 66,0 3 0,-4-4-105,4 0 0,-5 0 187,1 4-1445,-2 0 349,-1 0 0,-6 1 859,-2 3 0,-3 3 0,-1 4 0</inkml:trace>
  <inkml:trace contextRef="#ctx0" brushRef="#br0" timeOffset="21">16400 9948 7942,'-11'0'13,"5"0"-16,-5 0 155,10 0 573,-9 0-182,9 0 163,-4 0 2521,5 0-2683,5 0-300,1 0 0,6 0 108,-1 0 1,5 0-73,3 0 1,3-2 79,1-2 0,5 2-96,2-6 1,5 5-28,3-5 1,-2 2-1,6-2 1,4-2-160,3 2 1,2 2-60,-1-2 0,-7 4 162,3-3 0,-3 3-234,2-4 0,-3 6 46,0-2 1,-5-1 156,1 1 0,-6 0-67,-2 4 0,-1 0 88,2 0 1,-5 0-124,-7 0 0,3 0-1,-3 0 1,-2 0-51,-2 0 0,1 0 128,0 0 0,-5 0-420,-3 0 1,-1 0 11,5 0-512,-6 0 0,0 0 358,-2 0 1,-4 2-2757,0 1 3193,-5 4 0,-6 4 0,-1 1 0</inkml:trace>
  <inkml:trace contextRef="#ctx0" brushRef="#br0" timeOffset="22">16709 10484 8013,'0'-6'-79,"0"-4"741,0 9 34,0-4 383,0-1-363,0 5-29,0-4 105,0 5 1,0 5-587,0 3 0,1 2 0,3 1 1,-3 2-149,3 2-114,-3 3 241,-1 5 1,0-2-419,0-2 142,0 8 1,0-12-228,0 8 0,0-4 105,0 0 92,0-2-125,0-6 235,0 1-20,0-1 175,0-5-167,0 5 281,0-10-265,0 4 1408,0-5-1228,0-5 1,0 2 9,0-4-94,0-1 9,0-3 0,4-5-3,0 1 1,5-5-26,-2 1 1,5-4-171,3-4 175,-2 3 1,8-8-235,-2 6 1,-1-1 46,1 4 0,0 2-16,4 2 0,-5-2 70,-3 6 1,-2 1 165,-2 7 1,0 0-157,1 3 169,-1 3 0,1-4-113,-1 5 0,1 5 13,-1 3 0,-1-2-39,-2 2 1,4 1 59,-4 6 0,5-1-140,-6 5 1,2 0 64,-1 4 0,1 0-80,-6-1 0,5 1 45,-4 0 0,0 0-25,-4 0 1,0-5 46,0-3 1,1 1 204,3 0 1,-3-1 165,3-4-321,-3 1 127,-1-1 0,0-3-53,0-1-374,0-4 270,0 2-902,0-5 1,0-5-1,0-2 1</inkml:trace>
  <inkml:trace contextRef="#ctx0" brushRef="#br0" timeOffset="23">19358 9925 8037,'-1'-7'0,"-3"4"48,3 1 355,-4 2 2105,5 0-2262,5 0 0,1 4 47,6 0 1,3 0-29,0-4 0,9 0 127,-1 0 1,8 0-80,-1 0 1,4-2-141,4-1-1,-2 1 1,7-6 9,-5 4 1,-4-4-1,-3 4 1,-7 0 163,-1 4-571,0 0 215,-11 0 1,1 0-502,-5 0 270,-6 0-632,3 0 471,-5 0-419,-5 0 0,-1 0 364,-6 0 1,1 2 456,0 2 0,-6-3 0,-1 4 0</inkml:trace>
  <inkml:trace contextRef="#ctx0" brushRef="#br0" timeOffset="24">20832 10541 8102,'-12'0'850,"6"0"-112,1 0-94,0 0 401,3-5-615,-8 4 1,8-4 227,-6 5 221,6-5-471,-3 4 0,3-6 393,-2 4-468,3-4 0,-4-4-99,5-1 0,0-3-62,0 0 1,0-5-130,0 1 1,1-3 86,3-1 1,-1-1-212,4-3 0,-3-2 158,4-5-928,-1 0 613,0-1 1,3 0-510,-2-3 512,2 2 1,0-7-36,-3 5 1,4-4 53,-4 4 1,0-4-109,0 4 0,-1 4-7,2 3 1,-3 7 201,-5 2-134,5-1 811,-3 10-194,3-4-131,-5 11 0,-4 2-323,0 8 1,0-1 109,4 4 0,-4 1-5,1 3 1,-1-3 26,4 0 1,0-1-185,0 5 0,5-5 14,2 1 13,4-6-135,0 8 79,0-8 1,1 3 223,-1-5-100,1 0 0,-1 0 160,1 0 1,-1-1-99,0-3 0,1-1 67,-1-3 1,4-6-65,1 3 1,-1-5 244,-4 1 0,5-1-45,-1-3 0,4-3-103,-4 3 0,4-2-21,-4-2 0,-1 5-3,-6 3 0,1 6 13,-5 1 0,1 6 65,-2-2-190,-1 3 1,3 7 93,-5 5 0,-4 6 49,0 6 1,-3 1-26,3 2 1,-4 4 17,4 4 0,1-1-84,3-3 0,0 2-111,0-5 0,0-2-8,0-6 1,1 1 80,3-4 0,-3-1-287,3-4 0,-2-1-123,2-2-35,-3 2 1,4-7-140,-5 4 601,0-4 0,5 2 0,2-5 0</inkml:trace>
  <inkml:trace contextRef="#ctx0" brushRef="#br0" timeOffset="25">21483 9262 8102,'0'-7'0,"0"-1"0,0 0 0,0 1 0,0-1 0,3 4 1068,1-3-616,0-1 0,1-3 419,3-1 0,-2 5-350,2-1 0,-1 1-125,5-5 1,-1 6-146,1 2 1,-1-1-76,0 1 0,1 0 76,-1 4 0,1 0-43,-1 0 1,1 0-87,-1 0 1,-3 2 304,-1 1-542,1 4 0,-2 4 97,-2 1 0,-3 3-438,-1 0 0,-1 5 241,-3-1 0,-6 3-787,-5 1 681,0 0 0,-1-4-353,1 0 317,0-5 103,-2 2 0,8-4 116,-2-1-83,2-5 575,3 4-234,1-3 496,5-1-421,0-1 1,5-4 111,2 3 877,4-2-752,0 3 0,6-5 839,2 0-610,2 0-345,2 0 0,1 0 335,3 0-415,-8 0-87,7 0 0,-9 0 30,2 0 0,1 0-68,-5 0 1,1 1-157,-5 3 1,-3-3-655,-1 3-1372,-4-3 2070,7 4 0,-14 1 0,3 6 0</inkml:trace>
  <inkml:trace contextRef="#ctx0" brushRef="#br0" timeOffset="26">5185 12494 7908,'-6'-1'1004,"2"-3"-388,3 3 237,1-4 392,0 5-1037,5 0 0,-3 0 208,6 0-236,-1 0 0,9 0-168,-1 0 1,1 0 111,0 0 0,-2 0-111,5 0 1,1 0 39,7 0-90,-3 0 129,4 0 1,-2 0-233,1 0 50,0 0 0,-5-5-40,1 4 64,0-4 1,0 5 122,0 0 12,-5 0-48,3 0 0,-8 0 15,2 0-155,-2 0 138,-2 0 0,1 0-368,-1 0 80,-5 0 174,-1 0-1990,-5 0 1379,-5 0 706,-1 0 0,-10 0 0,-2 0 0</inkml:trace>
  <inkml:trace contextRef="#ctx0" brushRef="#br0" timeOffset="27">5208 12734 7873,'-6'0'477,"0"0"1854,6 0-1795,6 0-257,-5 0 1,9 0-14,-2 0 0,-2 0-81,2 0 0,-1 0 0,5 0 1,3 0-40,0 0 68,5 0-100,-2 0 0,5 4 92,0 0 0,5 0-45,-4-4-653,9 0 488,-4 0 1,5 0 109,1 0 0,3 0 26,0 0 1,-5 0 30,-7 0 1,-2 0 12,-1 0 1,-4 0 132,0 0-115,-5 0 104,3 0-171,-6 0 72,-4 0-222,-2 0 8,0 0 116,-4 0-637,4 0 0,-15 0 536,-5 0 0,-6 5 0,-1 1 0</inkml:trace>
  <inkml:trace contextRef="#ctx0" brushRef="#br0" timeOffset="28">6990 11901 7990,'0'-7'475,"0"2"1,0 4-138,0-3 219,0 3 58,0-4 1207,0 5-1595,0 5-58,0 1 1,0 6 90,0-1-91,0 0 1,5 5 169,2-1-537,-2 5 163,5-2 0,-8 3 79,2-1 1,1 1-72,-2-2 0,3 1-341,-3-1 259,-1-2 0,3-2-119,-5 0 0,3 1-98,1-5 230,0 0-20,-4 1 299,0-6-168,0-1 660,0-5-329,5-5 1,-2-1-118,4-6 1,-3 0-108,4-3 1,-1-2-113,5-2 1,-1-3 114,1 3 1,0 2-277,4-2 1,-4 5 72,3-2 0,-2 0-47,-1 1 0,-1-1-1,0 5 0,1 3 38,-1 1 0,-3 4-55,-1-1 1,1-1 43,4 2 0,-5-1-158,1 4 195,-1 0 1,5 1 117,-1 3 0,-3-2-117,-1 6 0,1 0 136,3 3 1,-3 4-97,0 1 0,-2 4 14,2-1 1,1 1 13,-6-1 0,2 3-17,-1-3 0,-1 1 21,4-1 1,-4 1-19,1-4 1,1 0 17,-1-1 0,1-3-23,-2-1 0,-1 1-32,2-5 1,-3 0-464,-1 0-667,0-4-312,0 7 1486,0-9 0,0 4 0,0-5 0</inkml:trace>
  <inkml:trace contextRef="#ctx0" brushRef="#br0" timeOffset="29">7800 12049 7966,'-6'-6'2075,"1"1"-1390,5 5-99,0-5-21,0 3-153,0-3-421,0 5 107,5 0 0,1 1 94,6 3 0,-5-2-90,1 1 1,1-1-6,6-2 0,-2 0 179,2 0 1,-1 0-100,1 0 0,2 0 102,2 0 1,2 0-138,-2 0 1,-1-2-169,1-1 1,-4 1-117,5-2 0,-7-1 88,3 2 1,-4-5-232,0 4 0,-1 0 127,1 4 1,-5-3-539,1-1 130,-6 0-382,3 4 0,-6 0-40,-3 0 988,3 0 0,-14 0 0,2 0 0</inkml:trace>
  <inkml:trace contextRef="#ctx0" brushRef="#br0" timeOffset="30">8383 11718 7963,'0'-12'-126,"0"6"126,0-4 590,0 9 1,0-6 333,0 3 614,0 3-589,0-4 125,0 5-888,0 5 1,0 2 26,0 4 0,0 5-14,0 3 1,0 3-8,0 1 0,0 5 0,0 2 0,4-1-123,0 2 0,-1-4 40,-3 3 1,0-5-165,0 2 0,4-3 64,0-1 0,0 0-194,-4 0 1,0-6 16,0-1 0,0-4-356,0 0-1699,-5-1 1601,3 1 1,-4-6-1983,2-2 2604,3-3 0,-14 4 0,2 1 0</inkml:trace>
  <inkml:trace contextRef="#ctx0" brushRef="#br0" timeOffset="31">7012 12643 8023,'0'-6'946,"0"0"-488,0 6 18,0-5-104,0 4 1,0-4 4,5 5-205,2 0 0,4-1 171,1-3 275,4 3-322,2-4 0,11 1 654,5 0-459,1-5-936,9 3 924,2-1-211,1-3 1,9 5-351,-3-2 1,6-2 167,2 5 1,-28 0 0,-1-1 285,29-3-351,-28 6 0,0-1 150,25-2 1,5 1 172,-6 1-520,0-1 161,0 4 1,-5-4-233,-3 0 204,-2 0-836,-1 4 868,0 0-12,-6 0 1,0 0 37,-6 0 1,-4 0 2,1 0 0,-7 0 820,-1 0-1012,0 0 354,-6 6 1,2-5-126,0 3 634,-5 2-942,3-5-92,-6 4 318,1-5-86,-1 0 50,-4 0 1,-1 0-620,-2 0-736,-3 0 783,-6 0 0,-4 0 635,-10 0 0,-5 5 0,-5 2 0</inkml:trace>
  <inkml:trace contextRef="#ctx0" brushRef="#br0" timeOffset="32">7583 12997 7954,'-6'0'-413,"-4"0"381,9 0 0,-6 0 182,4 0 38,1 0 140,-3 0 207,5 0 30,-5 0 146,4 0-116,-4 0-174,5 0 47,0 5 167,0-4-302,0 9-220,0-3 53,0 4 1,0 4 222,0 1-565,0-1 193,0 1 0,4-2-18,-1 5-31,6-5 304,-7 8-705,8-9 335,-4 8 1,2-8-46,-1 2-43,-4-2 84,2-2 0,-1-3 102,-1-1 243,1 1 0,-4-2 56,0-1 1062,0-5-1273,0-5 0,2-1 0,1-5 1,-1-2 9,1-2 0,3 1-19,-3-5 0,6 0-100,-1-4-80,7-5 153,-2 4 1,7-4-203,-5 5 71,6 0 1,-4 0 84,6 1 24,-5 4 0,0-3 28,-3 6 278,-2 0-193,3 9 1,-4-3-17,-1 5 121,0 0-202,-4-1 1,3 4 121,-2-3-287,-3 8 86,5-3 1,-8 11-44,6-1-44,0 0 132,3 11 1,0-4-23,1 5 1,-5 1 70,1 2-301,0-2 125,-2 4 0,3-5-29,-5 0-148,5-5 149,-8 3 0,4-8-42,-5 2 434,5-7-101,-4 2 72,4-4-257,-5 1 9,0-2-1198,0-5 1,0 0 0</inkml:trace>
  <inkml:trace contextRef="#ctx0" brushRef="#br0" timeOffset="33">9662 12380 7887,'0'-6'-645,"-5"-4"430,4 8 1283,-4-3-640,5 0 0,-2 4 269,-1-3-69,1 3 4,-3 1-206,0 0-393,-1 0 158,-6 0 0,3 0-6,-2 0 34,2 5-123,-12 1 1,3 11 12,-5 2-26,0-3 134,-5 11-852,4-8 644,-4 9 1,5 0 169,1 2-592,4-2 315,-4 0 0,13-1-79,-2 0-45,7-6 114,-1 1 1,6-8 82,3 5 0,4-5-106,7 1 1,-1-6 97,5-2 511,0-4-478,4 2 1,3-5 13,1 0 0,0 0-65,-4 0 206,-1 0-72,1-5 1,0-1-76,0-6 271,-5 1-126,-2-1 1,-4-3 131,-1 0 4,-5 0-236,5 3 0,-10 1 196,3-1-170,-3-4-1,-1 3-166,0-3 70,0-1 0,-1 1 189,-3-3-408,3-3 161,-10 9 0,10-3 82,-3 4-196,-2 1 72,5 0 0,-6 0 74,4 4 36,1-3-11,-3 8 1,4-4 111,-3 2 33,3 3-94,-4-4 0,5 4 211,0-3-188,0 3 139,0-5-65,5 1 1,1 4-107,6-3 30,4 3 0,-3-3 48,2 0-285,3 1 237,0 3 2,-1 0-83,5 0 57,-9 0 0,4 0 41,-1 0 0,-2 0-3,5 0 1,-5 0-50,1 0 341,-3 0-196,5 0 0,-4 0 47,2 0 121,-2 0-128,-2 0 1,-3 0-307,-1 0 211,1 0 117,-2 0-983,4 0 285,-8 0-1565,3 0-96,-5 0 2134,-5 0 0,-7 0 0,-6 0 0</inkml:trace>
  <inkml:trace contextRef="#ctx0" brushRef="#br0" timeOffset="34">10130 12026 7949,'0'-6'-546,"0"-4"546,0 8 1031,0-8-598,0 9 0,0-5 230,0 2 8,5 3-337,2-10 1,3 9-40,-3-6 0,4 6-56,-4-2 0,3-1 264,2 1-323,-1 0 0,1 4 180,-1 0-339,1 0 201,-1 0-144,-5 0 1,4 0-49,-2 0 0,-2 4 214,2 0-671,-5 5 345,2-3 1,-2 5-63,1 1 0,0-1-116,-4 1 0,4 0-86,0 4 149,-1-4 55,-3 5 1,-5-6-291,-2 1 236,-3-1 1,2 1 92,0-1 0,1-1-29,-5-2 1,5 1 409,-1-6-180,1 6 0,-1-6-125,0 4 424,6-4-85,-3 2-15,5 0-36,0-4-143,0 4 808,0-5-470,5 0-242,1 0 0,6 0 6,-1 0 241,0 0-216,1 0 0,3 0 146,0 0 74,6 0-307,-9 0 0,10 0-55,-3 0-108,-3 0 185,6 0 1,-8 0-26,5 0-121,-5 0 158,7 0-210,-8 0 59,4-5 0,-6 4 212,0-3-38,1 3-73,-1 1 42,-4 0-10,-2 0-509,0 0 189,-4 0 74,4 0-897,-15 0 475,2 0 264,-8 0 230,-1 0 0,-5 5 0,-8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42.2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2912 10222 8008,'0'-12'-378,"0"1"0,0 3 520,0 1 0,0-1 406,0-3 1,0-1-72,0 1 1,-1-1-175,-3 1 1,2 3 366,-6 1-418,6-1 1,-9 2-140,4 2 1,-3-1 3,-2 1 1,1 0-104,-1 4 0,0 4 90,-4 0 1,2 6-128,-5 1 0,4 2-91,-4 6 1,1 1 9,-1 7 0,-1-2-22,5 6 0,1-2 91,6 2 1,-1 5-130,6-1 0,-1 1 50,4-1 1,1-2-71,3-3 0,3-2 47,9-5 1,-2 0 76,5 0 0,1-6 125,7-1 0,-3-5-81,2-3 1,2-3 93,-1-5 1,3 0-47,-3 0 1,1 0 186,-1 0 1,-3-5-107,2-3 0,-5-2 180,-2-2 0,-1 0-121,1-4 0,1 4 69,-5-3 1,0 2-158,-3 1 1,-2 1 36,-2 0 0,0 3 101,-4 0 37,0 6-106,-4-8-89,0 8-321,0-3 81,0 16 0,1-4 147,3 8 0,1-1-67,3 2 1,6-4 50,-3 3 1,4-2 6,1-1 1,1-1-10,6 0 1,4-3 7,0 0 1,4-6 30,0 2 0,2-3 16,1-1 0,0-4 52,0 1 1,-1-10-68,-2 2 1,1-5 146,-6 1 1,1 1-83,-4-5 0,-5 0 173,-3-4 1,-4 0-112,-3 1 0,-3-5-42,-5 0 0,-1-5 25,-3 2 1,-4 2-18,-7 1 1,-8 5 14,-7 3 1,-5 2 22,-3 6 1,-4 4-451,-7 4 1,2 6 51,-2 5 0,7 6 11,4 1 0,7 5 74,4-1 0,6 2-329,6-2 1,1 4 27,10-1 0,0 1-91,4 4 0,1-3-1185,3-1 1766,3 5 0,5-4 0,3 3 0,3-3 0</inkml:trace>
  <inkml:trace contextRef="#ctx0" brushRef="#br0" timeOffset="1">3952 10267 8067,'0'-22'0,"-5"-1"0,3 1 509,-2 3 0,3 3-96,1 4 51,0 1 0,0 3 40,0 1 86,0 4 0,0 0-329,0 11 0,0 6-316,0 13 1,-1 2 120,-3 5 0,3 0-63,-3 1 0,3 4-39,1 3 1,0-2 97,0 2 0,0-9-348,0 2 1,4-10 106,-1-2 1,2-2-105,-1-5 0,-2-1 175,1-4 0,0-4 446,1-4 338,-3-1-302,4-2-14,-5 0 0,0-5-49,0-3 0,0-2 60,0-2 1,0-4-98,0-3 1,0-3-102,0-1 1,-1 1-60,-3-1 1,3 0-225,-3 0 0,3 5-45,1 3 236,0 2-258,0 2 176,0 5 1,1 6-109,3 7 0,3 7 80,9 1 1,1 6 163,6-2 0,0 1-67,0-1 0,3 3-42,1-3 1,0-2-117,-4 3 0,2-8-196,-2 0 0,2-2 370,-6-6 0,2-1-44,-2-3 1,-2 0 470,-1 0 1,-4-1-142,4-3 1,-4-3 50,0-9 1,-5 0-6,1-3 1,-4-6 163,3 2 0,-4-4-243,1 0 1,-3-2-90,-1-5 0,-5 0-200,-3-1 1,2 2 88,-2 3 0,2-2-654,-2 6 0,2 3 306,2 4 0,3 9-523,-3-2 1,2 5-1637,-2-1 452,2 3 0,-3 10 1918,5 3 0,5 7 0,2 3 0</inkml:trace>
  <inkml:trace contextRef="#ctx0" brushRef="#br0" timeOffset="2">4888 10165 8155,'0'-12'-1337,"0"1"1378,0-1 0,0 5-21,0-1 0,0 0 0,0-3 1,0 3 1706,0 1-1186,0-1 1,0 1-41,0-1 0,-1 5-108,-3 0 0,-6-2-194,-5 1 0,-6 0 1,2 4 0,-2 4-111,-2 0 0,-4 4 43,1 0 1,-1 2-102,4 2 0,4 3-91,0 0 0,5 0 40,-1-3 0,2-1-38,2 1 0,4-1 136,4 0 1,3 5-204,3-1 0,4 1 56,4 0 0,6-4 59,2 4 0,6-3 46,2 3 1,3-4 5,-3 4 0,3-4 16,-3 0 1,0-1-39,-5 1 0,1-1-114,0 0 1,-5 5 127,-3-1 0,-3 0-191,-5-3 0,0 3 30,-4 0 1,-1 4-167,1-4 0,-5 4 60,-2-4 0,-9 5 83,2-5 1,-8 1 104,0-1 0,-3-2-64,-1 2 1,1-2 138,-1-1 1,4-2-118,0-3 0,5 2-404,-1-5 359,2 0 0,5-4-518,1 0 127,4 0 0,-1-5 523,8-3 0,2-7 0,6-3 0</inkml:trace>
  <inkml:trace contextRef="#ctx0" brushRef="#br0" timeOffset="3">5094 10142 8231,'-5'-18'1535,"2"1"-1152,-5 6 1,6 0-635,-2-1 288,3 6 584,1 1 251,0 5-579,5 5 0,-3 8-25,6 9 0,-2 6-120,2 7 0,2 8-167,-2 2 1,-3 4-98,-1-4 0,1 0-220,-1-3 1,3-7 191,-3-4 0,0-7-4,-4-1 1,4-2-463,-1-6 260,1 1 0,-3-6-1393,3-3 884,-2 3 859,8-8 0,-4 3 0,5-5 0</inkml:trace>
  <inkml:trace contextRef="#ctx0" brushRef="#br0" timeOffset="4">5665 10119 8004,'-7'-12'0,"4"1"0,1 3 2042,2 1-726,0 4-902,-5-7 1,-1 9-223,-6-3 0,4 3 28,-4 1 1,2 0-250,-9 0 0,-4 5 103,-3 2 1,-5 5 19,4 3 1,-3-2 3,3 2 1,1 2-254,3-2 1,5 4 64,3-4 1,2 0-79,2-3 0,3-1 103,0 1-45,6-1 1,2 0 28,8 1 1,7-1 80,4 1 0,4-1 25,3 0 0,1 1-38,7-1 0,-3 1 70,3-1 0,0-3-38,-3-1 1,-2 1 64,1 3 0,-4-3-70,0 0 0,-7-1 19,-3 5 1,-5-1-140,-3 1 0,1 0 81,-6 3 1,1-2-69,-4 2 1,-9 2 76,-2-2 0,-12 4 13,0-4 0,-9 6 1,-2-2 0,-5-2 110,-7 2 1,2-5-152,2 2 1,4-5 9,7-3 1,8 1 46,8-6 1,3 1 76,0-4-3266,6 0 3175,6 0 0,11-5 0,7-1 0</inkml:trace>
  <inkml:trace contextRef="#ctx0" brushRef="#br0" timeOffset="5">6236 10073 8190,'0'-6'-509,"0"-4"1331,0 8 273,0-3 717,0 5-1494,0 11 1,0-1 149,0 13 1,4-2-154,-1 10 0,1-1-85,-4 4 0,4 3-242,0-3 1,3 3 109,-3-6 0,1 0-49,-1 0 1,-3-1 32,3-7 1,1 1-455,-1-9 1,0 1 206,-4-5 0,1 0-1226,3 1-246,-3-6-415,4-1 2052,-10-5 0,-1 0 0,-6 0 0</inkml:trace>
  <inkml:trace contextRef="#ctx0" brushRef="#br0" timeOffset="6">6030 10085 8203,'12'-12'0,"4"1"0,-1-1 706,8 1 0,-1 3-102,8 1 0,-4 3 180,0-4 1,0 4-358,0-3 0,-2 4-209,3 0 1,1-3-60,-1 3 0,-1-1 119,-3 4 0,0 0-357,0 0 1,0 0 108,-1 0 1,-4 4 8,-3-1 0,-1 6-48,2-1 0,-7 6-57,2 1 0,-6 5 97,3-1 1,-6 3 50,2 1 1,-3 5 37,-1 2 0,0 3-33,0 2 1,0 4-261,0 3 1,0-2 93,0 2 0,4-6-333,0-2 0,5-1 172,-2-6 0,4-5 9,0-2 1,0-8 168,1 0 0,3-2 207,0-6 0,6 3 133,-2-3 0,-2 0-145,2-4 1,0 0 82,4 0 1,-4-4-205,0 0 0,-3-5-313,3 2 1,-5 0-122,1 0 0,-4-1-572,-3-3 0,-3-1 347,-5 1 1,0-1 646,0 1 0,-10 0 0,-3-1 0</inkml:trace>
  <inkml:trace contextRef="#ctx0" brushRef="#br0" timeOffset="7">6567 10404 7972,'5'-11'1793,"6"1"-1350,9 2 0,1 3-449,2 5 1,0 0 232,0 0 1,1-1-80,2-3 1,-2 3-338,3-3 0,0 1 109,-4 0 0,2 1-634,-6-1 0,-4 0 117,-3-1 597,-1 3 0,-10-9 0,4 3 0</inkml:trace>
  <inkml:trace contextRef="#ctx0" brushRef="#br0" timeOffset="8">6556 10107 8033,'11'-16'0,"5"2"620,4-5 0,6 4-159,5-4 0,5 5-267,3-1 1,-5 6 49,-4 1 1,-3 2 97,3-2 1,-4 3-93,0 5 0,-3 0 14,-4 0 1,2 1-134,-6 3 0,4 1-185,-4 3 1,0 2 23,-3-2 1,-5 3 19,1 4 1,0-1-34,3 5 1,-5 1 93,-2 7 1,1 2-63,-1 6 0,0 3-4,-4 0 1,0 5-11,0-1 0,0-3-28,0-1 1,0 0-191,0-4 1,0-2 60,0-9 0,0-1 102,0-3 0,1-3 261,3-4-239,-3-6 1,5-1 133,-2-5 1,-2-5 22,1-3 0,-1-2 147,-2-1 0,0-6-74,0-2 1,0-2-89,0-2 0,-2-4 120,-1 0 1,1-4-119,-2 0 1,-1-2-85,2-1 1,-5 1 91,4 3 0,0 2-174,4 5 0,0 5 82,0 3 123,0 2-144,0 7 0,3 6-147,5 7 0,-1 10 267,8 6 0,3 1-103,1 6 1,-1 1-120,1 3 0,0-4 128,4 1 0,0-4-235,0 3 0,-1-8 69,1 0 1,0-8 108,0-2 1,-4-6 82,0-6 1,-4 0 162,4 0 0,-4-1 295,4-3 1,-5-6-241,2-5 1,-4-6 408,0 2 0,-5-7-188,1-5 1,-5 1 39,0-4 0,-1 2-210,-2-6 1,0-3-245,0-1 1,0 3 55,0 1 1,-4 4-174,0 3 1,0 8-777,4 8 1,-1 4 52,-3 3-636,3 3 0,-4 6 517,5 3 0,4 4-1172,-1 7 1089,6-2 984,-2 8 0,9-3 0,2 5 0</inkml:trace>
  <inkml:trace contextRef="#ctx0" brushRef="#br0" timeOffset="9">7846 10062 8044,'0'-12'0,"0"1"25,0 5 0,1 1 34,3 5 1,-3 1 133,3 3 0,-2 2 814,-2 5 0,0 7-471,0 5 1,1 1 204,3 7 1,-3-1-268,3 4 0,-3 1-233,-1-1 1,0 0 3,0 0 1,0-5-229,0-2 0,4-3-2,0-1 1,-1-5-45,-3-3 146,5-2-588,-3-7 191,3 4-580,0-8 0,0 1 418,3-6 0,0 0-838,-4-5 1,0 1 65,-4-5 716,0-4 498,0-2 0,-5-5 0,-1 0 0</inkml:trace>
  <inkml:trace contextRef="#ctx0" brushRef="#br0" timeOffset="10">7583 9936 7969,'6'-18'3,"6"2"1492,11 4 0,5 2-655,6 3 0,6-3 187,1 2 1,11-1-472,2 1 0,3 0-13,-8 4 0,-3-4-337,-4 4 1,-5 1-363,1 3 0,-4 0 52,-3 0 0,-5 0-190,-7 0 0,2 0-851,-6 0 0,-4 5-184,-3 2 1,-6 5 1328,2 3 0,-13 3 0,-3 4 0</inkml:trace>
  <inkml:trace contextRef="#ctx0" brushRef="#br0" timeOffset="11">8748 9959 8021,'-5'-6'476,"4"-5"754,-9 5-338,9 0 58,-10-4 169,10 8-337,-4-3-685,5 5 155,0 0-650,5 0 0,0 5 327,3 3 1,2-2-1264,-2 2 1,-3 1 1333,-1 6 0,2 3 0,0 5 0</inkml:trace>
  <inkml:trace contextRef="#ctx0" brushRef="#br0" timeOffset="12">8748 10462 9499,'7'0'3271,"-2"0"-3373,0 5-365,-4-4 486,4 9 0,-4-9-19,3 3 0,3 2 0,4 1 0</inkml:trace>
  <inkml:trace contextRef="#ctx0" brushRef="#br0" timeOffset="13">10130 9902 7987,'-6'-29'287,"-4"6"1,9 6 1214,-3 6-788,2 0-492,2-1 291,0 6 1,0 2-110,0 8 0,0 3-110,0 9 1,0 6-67,0 9 0,0 6-6,0 1 0,0 5-52,0-1 1,-1 2-158,-3 2 0,2 0-486,-6-1 0,4 0 360,-3-3 0,0-3-317,0-5 1,-2-5 199,5-2 0,-1-4-160,1-4 0,3-3 113,-3-4 0,3-5-1331,1 1 375,0-5 804,0 2 1,-4-10 428,0-3 0,1-7 0,3-3 0</inkml:trace>
  <inkml:trace contextRef="#ctx0" brushRef="#br0" timeOffset="14">10096 9890 8013,'0'-11'901,"0"0"-336,0-1 58,0 1 326,5-1-607,1 6 1,6 2 403,-1 8 1,1 7-143,-1 8 1,1 7-15,-1 1 0,4 8-170,0-1 1,4 8-121,-3 0 1,3 6-511,-4 2 0,4-1 306,-4-3 0,4 0-381,-4-1 1,2-5 249,-2-6 0,-2-1-322,2-6 0,-2-1 33,-2-3 0,1-5-110,-1-3 1,-1-2-762,-2-2-837,2 1 589,-9-1 627,4-5 816,-5-1 0,-5-10 0,-1-1 0</inkml:trace>
  <inkml:trace contextRef="#ctx0" brushRef="#br0" timeOffset="15">9982 10404 7915,'0'-11'0,"1"1"915,3 2 1,7-2-346,8 2 0,4-2-309,4-1 1,7-1-68,8 1 1,-1 0-91,0-1 1,1 1-847,4-1 1,-2 1 530,-2 0 1,-2 3-870,-6 0 1080,0 6 0,0-8 0,1 3 0</inkml:trace>
  <inkml:trace contextRef="#ctx0" brushRef="#br0" timeOffset="16">11044 9879 7998,'-17'-11'592,"6"-1"73,0 1 1,0-1-117,8 1 0,-6 3-194,1 1 1,-7 4 28,-4-1 0,-3 3-128,0 1 1,-1 0-186,0 0 0,0 5 64,0 3 1,2 6 43,2 1 1,-2 1-38,6 0 0,0 0-148,3 3 0,5 2-54,-1-6 1,6 4 119,-2-4 0,4 5-65,4-1 0,2-1 45,5 1 0,6-4 22,2 4 1,8-3-33,3 3 1,-2-5 11,-1 1 0,0-2-20,0-2 1,0 0 34,-4 1 0,-6-1-96,-1 1 1,-4 3 95,0 0 1,-2 0-178,-3-3 1,-1 0 82,-6 4 1,-2-4-68,-2 4 0,-3 0 43,-8-1 0,-4 2 31,-8-2 1,-2-2-89,-5 2 1,-2-1 76,-2 1 0,2-6-472,-2 2 0,9-3 180,6 0 1,6 1-1534,5-6 1866,6 1 0,1-4 0,5 0 0</inkml:trace>
  <inkml:trace contextRef="#ctx0" brushRef="#br0" timeOffset="17">11969 10119 7936,'-5'-6'899,"4"-5"-116,-4 5-358,5 0 1,0-1 187,0 4 222,0 1-530,0-3 0,1 6 46,3 3 0,-2 4-107,6 7 0,-2 3-25,2 5 0,1 0-128,-5-1 1,-1 5-198,-3 0 1,0-1-300,0-3 0,0-4 272,0 0 0,0-5-112,0 1 0,2-3-72,1-5-240,-1 4 323,8-10 323,-4 4 0,6-10 33,-1-3 1,0-3 64,1-4 0,1 1 2,2-5 1,-3 0-66,4-4 0,0-1-15,-1-3 0,4 4-22,-3 0 0,-1 3 34,-4 9 1,1-3 161,-1 6-16,-4 3 1,-1 1-246,-2 8 0,-3 6 78,3 5 0,-3 9-154,-1-1 1,0 6 105,0-2 0,0 7-578,0-3 0,0 4 243,0-4 0,4 1-1008,0-2 0,8-2 356,0-5 1,7-5 934,0-3 0,2-3 0,2 0 0</inkml:trace>
  <inkml:trace contextRef="#ctx0" brushRef="#br0" timeOffset="18">12552 10233 7965,'-14'-8'639,"2"1"111,-2-1 1,18 2-429,0 2 1,5 3 37,2 1 0,2-4 9,2 0 1,4 0-137,8 4 0,6 0 120,5 0 1,1 0-101,-1 0 0,2 0-330,1 0 0,4 0 25,-3 0 1,-2 0-25,2 0 1,-4 0 85,4 0 1,-6 0-128,-2 0 0,-1 0-2,-6 0 1,3-1 118,-3-3 1,-1 2-168,-3-6 0,-4 6 47,0-2 1,-5-1-102,1 1 1,-2-4-284,-1 5 218,-6-1 1,0 0 79,-2 0 1,-3-1-207,3 1 121,-8 3 0,-2-8 130,-5 5 0,-1-3 35,1 3 1,-2-4-40,-2 4 0,2-1 445,-2 2-38,2 1 1,2-4 535,-1 2 511,6 3-593,1-4 410,5 5-340,0 0-272,5 0 0,6 4-202,8-1 1,0 5-166,4-4 1,-4 3-32,4-3 0,3 4-134,-7-4 0,5 3 75,-5-3 0,-3 1-171,-1-1 1,-6-3-227,-1 3 0,-6-1 65,2 0-103,-2-1 1,-9 8 136,-4-3 1,-7 0-34,-9 0 1,-2 1-226,-5 3 1,0 1-199,-1-1 0,7 1 136,6-1 581,4 1 0,1 4 0,0 2 0</inkml:trace>
  <inkml:trace contextRef="#ctx0" brushRef="#br0" timeOffset="19">13911 10130 7982,'-17'-10'4371,"10"3"-3388,-1-9 1,10 9-4414,6 3 1490,7 3 2523,-7 1-448,7 0 464,-14 0 0,6 1-265,-3 3 0,2 2-4,5 5 1,1 1 82,-1-1 1,2 2-156,2 2 0,-1-2-88,5 2 0,0 2 131,4-2 1,1 0-442,3-3 1,2-1 1,5 0 1,4-3-56,0 0 0,4-6 108,-4 2 1,0-3-58,-3-1 1,-1 0 173,0 0 0,-1-1-62,-2-3 1,0-2 351,-4-6 1,0 0-105,-5-4 0,-3 2 173,0-5 1,-5 4-84,2-4 1,-9 0-159,-3-4 1,-3 4-74,-1 0 1,-1 5-247,-3-1 0,-3 4-56,-9 3 0,-1 3 116,-6 5 0,-5 1-340,-3 3 0,-2 4 162,-1 7 1,-1-1 11,-3 5 0,2 0 156,-2 4 0,1 0 8,-1-1 1,3 1-102,-3 0 1,2 0 89,2 0 1,-1-2 23,1-2 1,4-2-25,-1-6 0,6-3 142,-2 0 0,-1-6-138,2 2 0,-1-3 220,4-1 1,2-1-52,2-3 0,3 2 362,9-6 0,-2 4 28,5-4-350,0 1 1,4-5-945,0 1 0,2 5 437,1 2 1,5 3 415,7 1 0,3 0 0,5 0 0</inkml:trace>
  <inkml:trace contextRef="#ctx0" brushRef="#br0" timeOffset="20">15521 10462 7884,'0'-12'1832,"0"1"-1269,0 4 0,0 2 1,0 8-109,0 4 0,1 2-234,3 10 0,-3 0-3,3 4 0,-3 5 27,-1 3 0,0-2-27,0 1 0,-5-3 0,-2 3 0,-3-3 27,-2 3 0,4-4-27,1 0 0,1-5 109,-2-2-327,-2-5 0,9 2 0,-5-4 0</inkml:trace>
  <inkml:trace contextRef="#ctx0" brushRef="#br0" timeOffset="21">16823 9822 8018,'0'-23'44,"0"5"1,0 1 170,0 1 1,0 4-112,0-4 0,0 4-187,0 0 0,0 5 436,0-1 1,-1 2-97,-3-2 1,1-1-71,-4 5 1,-1 1 11,-3 3 1,-5 1-129,1 3 0,-4-2 139,4 6 0,-5-1-55,1 5 1,-3-1-50,-1 1 1,0-1 96,1 1 0,-1 3-90,0 0 1,1 2 33,3-2 0,0-3-107,8 4 0,-2 0 62,9-1 0,0 2-175,4-2 0,2-2 22,2 2 0,3 2 1,8-2 1,3 1 79,5-1 1,4-2 18,-1 2 0,6 2 46,-2-2 0,2 0-60,-1-3 1,-3-1-58,-6 1 1,0 3 77,-3 0 1,-2 0-228,-6-3 0,-3-1-50,-1 1 0,-4 3-86,1 0 1,-8 4 124,-4-4 0,-6 4-107,-1-3 1,-9-1-57,1-4 1,-2 1 133,2-1 1,-4 0-102,0 1 0,1-5 67,3 1 0,5-5-75,3 0 1,6-1-514,1-2 833,6 0 0,2-10 0,6-3 0</inkml:trace>
  <inkml:trace contextRef="#ctx0" brushRef="#br0" timeOffset="22">17086 9673 7998,'6'-22'0,"-1"-1"0,-5 1 363,0 3 1,5 3 552,3 4 0,2 2-398,1 2 0,-3 0 82,0 4 0,-5-4-271,5 4 1,0-3-104,3 3 1,0 0-169,1 4 0,3 1 50,0 3 1,1-1-169,-5 4 0,0 2 54,1 6 1,-6-2-99,-2 2 0,-3 3-60,-1 1 0,-1-1-101,-3 1 1,-4 0 119,-7 4 0,-2 0 24,-6 0 0,1-1-86,3 1 0,-1-4 112,5 0 1,-1-5 89,5 2 1,5-4-109,2 0 77,2-1 0,4 0 64,2 1 0,3-6 127,8-2 0,3-3 271,5-1 0,0 0-165,0 0 1,0 0-336,-1 0 1,-4 0 46,-3 0 27,-2 0 0,-2 0 0,1 0 0</inkml:trace>
  <inkml:trace contextRef="#ctx0" brushRef="#br0" timeOffset="23">17691 10062 6585,'0'-12'1666,"0"1"-1145,5 0 0,-4-1-61,3 1 1,-1-1-80,0 1 0,0-1-104,5 1 1,-5 0-73,5-1 1,0 2 21,3 2 0,0-2-159,1 3 1,-1-4 27,1 0 1,-1 5-88,1 2 1,-1-1 4,0 1 1,-3 0-288,0 4 137,-1 0 1,5 5 46,-1 3 1,-3 2-170,-1 1 1,1 1 57,3-1 1,1 2-39,-1 2 0,4-2 96,1 2 1,0-2 108,-1-2 1,-1 1-9,5-1 0,-3-1 108,3-2 0,-2 1 173,2-5 0,3-1-81,-3-3 0,-1-1 60,1-3 0,0-2-22,4-5 0,-6 3 148,-1 0 1,-4-1-46,0-6 0,-1 2-382,1-2 0,-6 1-88,-2-1 1,-3 2-284,-1-2 1,-1 4-588,-3 3 1,-2 3 479,-6 5 0,0 0-202,-4 0 1,2 6 761,-5 6 0,-5 4 0,-5 7 0</inkml:trace>
  <inkml:trace contextRef="#ctx0" brushRef="#br0" timeOffset="24">17737 10313 8019,'0'-11'0,"-2"-1"579,-1 1 1,1-1-148,-2 1 1,3 0 326,1-1 1,4 1-254,0-1 1,3 1-45,-3-1 0,5 5-144,-1-1 0,2 6-75,1-2 0,1-1-167,-1 1 1,1 0 129,-1 4 0,0 0-302,1 0 1,-1 0 129,1 0 1,-1 4-347,0 0 0,1 5 73,-1-2 0,5 2-16,-1-1 0,1 2 44,0-2 0,-3 3-27,7 4 0,-7-6 40,3 2 0,-2-2 62,1 3 1,-2-1 169,2 1 0,-3-5-79,0 1 1,-1-6 293,1 2 0,0-3-12,4-1 1,-2 0 117,5 0 0,-5-1-174,1-3 1,1-1-39,0-2 0,-1-3-169,-4 2 1,1-2 157,-1-2 1,-1 1-546,-2 0 0,1-1 217,-5 1 0,-1-1-936,-3 1 0,0 3-882,0 1 33,0 4 1981,0-2 0,0 5 0,0 0 0</inkml:trace>
  <inkml:trace contextRef="#ctx0" brushRef="#br0" timeOffset="25">18913 10050 7987,'-11'-11'0,"3"0"300,0-1 0,4 1-61,-3-1 0,3 5 69,-4-1 1,5 4-70,-5-3 0,4 3 200,-3-4 1,3 6 162,-4-2-407,1 3 0,-6 2-31,-2 3 1,1 3-126,-5 8 0,3 1-41,-3 7 1,5-3 67,-1 7 1,3 0-59,0 0 1,6 4-26,2-5 0,3 1-303,1-4 1,1 0 104,3-1 0,2-4-121,6-3 1,3-2 186,0-2 0,5-4 128,-1-3 0,2-3 85,-2-1 1,2-1 208,-2-3 1,3-3 95,1-4 1,-6 0-118,-1-1 1,-2 0-47,1-4 0,-6-1-152,2-6 0,-6 0-24,3 0 1,-6-1-70,2-3 0,-3 3-279,-1-3 1,-5 1-24,-2 3 0,-3-1 125,-2 9 1,0 1 172,-4 6 0,4-1-174,-4 5 338,4 1 0,4 3-27,0 0 1,6 1-86,-2 3 1,8 2 83,4 5 1,3-3 100,4 0 1,7-2-122,4 2 1,5-3-20,-4-5 0,-1 0-106,-3 0 1,-1 0 94,-3 0 0,1-2-649,-5-1 1,-3 1-464,-5-1 1069,-4-4 0,2 1 0,-5-6 0</inkml:trace>
  <inkml:trace contextRef="#ctx0" brushRef="#br0" timeOffset="26">19404 9685 8037,'0'-19'0,"0"0"0,0 5 788,0-3-295,5 6-198,-4 0 1347,4-1-386,-5 6-783,6-4 1,-4 7-87,6-5 1,-4 6-237,3-2-47,-4 3 0,7 1 7,-3 0 0,0 1-164,0 3 0,-3-2 31,4 6 0,-6 0 22,2 3 0,-3 1-348,-1-1 0,0 0 154,0 1 0,-1 0-207,-3 4 0,-1 0 119,-2 3 1,-6 2-16,5-6 1,-4 1 128,4-1 0,-2-2 21,-2 2 1,6-2 134,2-1 1,3-1-145,1 0 186,0 1 0,1-2-67,3-2 1,4 0 563,7-4 0,-2 1-9,2-1 1,3-3 200,1 3 0,1-3-336,-1-1 1,1 0-131,-4 0 0,3 0-1787,-4 0 965,0 0 569,-4 0 0,-9 6 0,-4 0 0</inkml:trace>
  <inkml:trace contextRef="#ctx0" brushRef="#br0" timeOffset="27">8349 9274 8065,'0'-7'1621,"0"2"-1400,0 5 1,1 5 136,3 3 1,-2 3 215,6 5 0,-1 1-188,5 6 0,-1 1-127,1 3 1,-3-3-166,2 3 1,-2 1 106,6-2 1,-2 0-111,-2-7 0,-1 1 90,-2-5 0,2 1-818,-2-5 389,2 0 212,1 1-1805,-4-6 1841,-2-1 0,0-5 0,1 0 0</inkml:trace>
  <inkml:trace contextRef="#ctx0" brushRef="#br0" timeOffset="28">8566 9285 8012,'0'-11'2088,"0"4"-1531,0-3 0,0 10-191,0 0 0,-5 7 63,-3 8 1,-2 6-330,-2 6 0,0 5 68,-4-2 0,0 3-695,-3 1 1,2-4 422,6-4 1,0-2-491,-1-1 1,2-5 12,2-3 581,-2-2 0,4-2 0,-6 1 0</inkml:trace>
  <inkml:trace contextRef="#ctx0" brushRef="#br0" timeOffset="29">8246 9525 7948,'5'-6'270,"1"-3"-225,6 5 0,4 0 1434,3 4 0,8-1-679,3-3 0,5 3-190,3-3 0,-3-1-352,3 1 0,-2 0-667,-2 4 409,-5 0 0,4 5 0,-4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5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4066 8154 8325,'-7'-6'91,"2"-4"800,5 9-201,0-4-158,0 5 195,0-5-412,0 3 1,2-3 315,1 5-306,-1 0 0,8-4-32,-2 1 0,3-1 244,4 4-277,-2-5-88,8 3 0,-3-3 33,5 5 0,0 0-7,0 0 1,3 0-95,1 0 1,5 0 270,-2 0-481,3 0 103,7 0 1,-4 0 303,6 0-330,-5 0 29,7 0 1,-3 0-183,5 0-473,-1 0 572,1 0-1078,5 0 1212,-4 0 1,9 0 40,-3 0-196,3 0 140,1 0 1,1 0 30,3 0-204,-2-5 75,3 4 0,-3-5 108,-2 2-268,3 3 109,-8-4 1,1 3-38,1-2 118,-6 3 26,3-4-49,-6 5 26,1 0 0,1 0-39,3 0 163,-4 0-243,5 0 1,-5 0 104,0 0 0,3 4 8,1 0 1,3 0 42,-4-4 1,5 3 4,-5 1 1,4 1-320,-3-1 287,-1-3 0,-3 8-132,0-5 1,3 4 99,1-5 1,4 1-67,0-4 0,5 4 72,2 0 0,-28-2 0,0 0-214,32-2 0,-32 0 0,0 0 209,32 0 1,-32 0 0,0 0-18,27 0 1,1-4 46,-3 0 1,-1 0 129,0 4 1,-4-1 53,0-3 1,-4 3-202,0-3 1,-7 3 636,-4 1 0,-2 0-545,-2 0 1,0 0 180,0 0 0,-1 0-189,-2 0 1,0 0 283,-4 0 1,4 0-263,-5 0 0,1 0 192,-4 0 1,-2 0-63,-2 0 0,-1 0-97,-3 0 0,-6 0 164,3 0-103,-4 0 175,-1 0-174,-2 0-281,-5 0-335,-5 0 0,-3 0-1425,-7 0 0,-4 0 1877,-8 0 0,-2 5 0,-5 1 0</inkml:trace>
  <inkml:trace contextRef="#ctx0" brushRef="#br0" timeOffset="1">3849 8646 8091,'0'-7'551,"0"2"-159,0 0 66,0 4 35,0-4 820,0 5-1346,0 5 275,-5 1-232,-2 6 57,-4 4 124,0 2 20,-6 0-179,-1 8 92,-5-7 1,1 13 0,-1-5 0,0 3-25,0-3 0,-4 5-182,1-2-1110,-6 3 1291,3 6 1,-3-2-116,-2 5-4,2-5 1,-8 6-68,2-5 42,2 0 1,-8 0 109,2 0-163,-3 5 114,5-7 1,-5 7 4,3-5-212,3 0 81,-5 1 1,3-3 77,-5 2-83,6-2 91,0-2 1,6-4-8,0 1 12,5-1-5,-4-1 1,5 3-296,-3-5 299,-2-1 0,9-3 91,-4 0-80,5 0 1,2-4 9,2 0 1,-1-4 4,4 4 1,-3-5 35,4 2 50,-5-4 401,7 0 0,-3 2-638,4-3 565,1 8-413,-1-16-107,1 12 39,-1-9 56,1 6-6,0-6 21,4 4-20,-3-9 1,8 8-21,-6-5 271,5 0-256,-2-4 454,5 0-179,-5 0-165,4 0 0,-5 1 122,2 3-100,3-3 1,-6 4 141,3-5-117,3 0 166,-4 0 686,5 0-842,5 0-249,1 0 163,6 0 1,-1 0 60,1 0-349,-1 0 264,1 0 0,3 0 36,0 0-185,5 0 133,-2 0 1,5 0 12,0 0-16,5 0 0,1-1 72,5-3-73,-5 3 1,8-9 20,-3 2-144,3 3 123,-8-5 1,2 9 22,-8-3-114,2-3 87,-7 6 0,0-4-77,-3 5-236,-2 0 26,-2 0-27,0 0 20,-4 0 140,-2 0-762,-5 0 743,0-5 34,0 4 45,0-4-186,0 5 108,0-5-78,0 3 97,0-3-9,0 5 22,-5 0 326,3-5-293,-3 4 185,5-4 238,0 5-353,0-5 41,0 4-3,0-10 32,5 10-210,-3-9 170,3 9 4,0-4-252,-4 5 221,4 0 0,-5 0-25,5 0 104,-3 0-97,3 0 15,-5 0 11,5 0 1,-3 3-4,6 1 272,-6 0-254,9-4 0,-9 0 21,6 0 284,-6 0-287,8 0 1,-3 4 236,4 0-226,1-1 0,-5-3 146,1 0 1,-1 0-116,5 0 0,-1 0 161,1 0 0,-1 0-42,1 0 232,-1 0-263,0 0 4,1 0 200,-6 0-149,-1 0 178,-5 6-269,0-5 0,-1 5 174,-3-2 0,-3 2 36,-9 6-237,-1-1 1,-6-3 57,0-1 0,0 1 113,0 3-305,0 1 54,6-6 0,0 3-859,6-5 420,-1 0 115,6-4-2506,1 0 2818,5 0 0,10 0 0,3 0 0</inkml:trace>
  <inkml:trace contextRef="#ctx0" brushRef="#br0" timeOffset="2">3632 10073 8355,'0'-6'-364,"0"-4"527,0 3 706,0 1-275,0-4-62,0 9 110,0-10 36,0 10 136,0-4-454,0 0 0,-1 4 33,-3-3 60,2 3-145,-3 6 1,2-3 117,-1 6-236,-5 0 7,8 8 0,-10 2-26,4 5 58,2-1 0,-4 6-177,5 3 16,-5 2 1,4 1 168,-2 0-477,1 1 177,6-1 0,0-1 72,0-3 0,0 3-56,0-2 1,6-3-367,1-2 189,3-2 111,7-6 0,-3 3-303,5-6 218,0 0 0,4-5 341,0-2-221,4 2 24,-2-9-53,2 4 450,-4-5-230,5-5 1,-2 1-94,4-7 0,-5 1-21,2-9 0,-2 4 464,2-5-202,-8-4-65,8 0 1,-11-5 240,3 2-60,-2 3-261,-6-14 0,1 8 37,-1-8 0,-5 2 110,-2 2-1075,-2 0 590,-2-1 1,-2 5-47,-2 0-213,3 9 302,-9-5 0,5 13-307,-3-2 269,-2 2 1,9 5 2,-3 1-837,3 4 377,1-2 243,0 5-1207,0 5 1016,0-4 0,5 11 622,3-1 0,2 6 0,1 6 0</inkml:trace>
  <inkml:trace contextRef="#ctx0" brushRef="#br0" timeOffset="3">4374 10142 8250,'0'-18'798,"0"1"-685,0 6-242,0 0 97,0-1 1753,0 6-730,0 1-114,0 0-133,0 3-556,0 8 1,1 6 78,3 11 1,-2 4-1,1-1 1,-1 10-17,-2-2 1,3 7 15,1-3 1,0 4-1,-4-4 1,4 0-17,0-4 1,-1-1-1926,-3-2 487,6-4 0,-5-5 596,3-3 0,-3 1 28,-1-4 0,4-5-281,-1-3-1227,1-1 1100,-4 0 971,0-2 0,5-5 0,2 0 0</inkml:trace>
  <inkml:trace contextRef="#ctx0" brushRef="#br0" timeOffset="4">4386 10233 8239,'-5'-16'312,"3"3"407,-3-4-314,5 6 413,0 5 14,0 1-466,0-1 1,7 6-88,4 0 1,2 7 96,6 8 88,0 3-276,4 5 0,1 1-75,2 2-56,-2-1 0,8 8 87,-5-3 0,3 3-219,-3 1 0,5-3-189,-2-1 1,-2-8 167,-1 1-93,-3-8 581,-1 1-371,-1-4-2,-4-6 1,3 3 206,-6-5-61,0 0 218,-4-4 338,1-6-435,-1 0 95,-4-5 1,-2-5 608,-5 1-526,0-5-13,0 2 1,0-10-144,0 4-61,0-9-265,0 4 70,0-5 1,-4-1-14,0 1 0,-1 0-304,1 0 1,3 1-366,-3 2 484,3-2 1,1 9-366,0-3 1,0 8-1445,0 4-779,-5 3 1276,3 5 1458,-3 2 0,5 15 0,0 3 0</inkml:trace>
  <inkml:trace contextRef="#ctx0" brushRef="#br0" timeOffset="5">5196 10062 8232,'0'-12'438,"-5"6"-169,4-4 0,-4 7 684,5-4-401,0 4 187,0-2 221,0 5 0,0 6-467,0 6 0,0 4-235,0 7 0,0 5 16,0 3 0,1 2-97,3 1 0,-3 0-148,3 0 1,1-1-283,-1-2 295,0 2-5,1-9 0,-2 4-765,4-5 412,-4-6-10,7 5 1,-9-9-818,3 2 400,2-2-252,-4-2 337,3 0 1,-5-3-1063,0 0 1720,0-6 0,5 8 0,1-3 0</inkml:trace>
  <inkml:trace contextRef="#ctx0" brushRef="#br0" timeOffset="6">5493 10085 8331,'0'-24'0,"0"-2"1309,0 11-603,0 0-311,0 3 1,2 6 522,2 2-414,-3 3-207,4 1 1,-4 0 292,3 0 1,-2 10-194,6 5 0,0 9-47,3 3 1,2 9 71,2-2-461,-2 3 84,3 2 1,-1 0 70,1 3-607,4 3 646,-7-10 1,7 4-847,-5-4 267,6-6 273,-9-1-548,5-10 465,-6 3 0,1-8-143,-1 2-408,0-7 478,-4 2 0,2-8-219,-6 6-527,6-6-158,-7 4-707,3-6 1918,0 0 0,-4 5 0,4 1 0</inkml:trace>
  <inkml:trace contextRef="#ctx0" brushRef="#br0" timeOffset="7">5996 10005 8068,'0'-18'1292,"0"1"-969,0 6 551,0 0-389,0 4 52,5-3-12,-4 9-241,4-4 1,-5 11 138,0 5 8,0 11-128,-5 7 0,-1 7 47,-5 2-192,-1 2-177,1 11 1,-1-3 51,1 6-1260,-1-6 1308,-4 8 1,7-9-644,-2 2-399,2-7 883,-3-3-812,6-9 672,-4-2 0,9-7 251,-3-2-1902,2 3 1870,2-15-1,0 9 0,6-10 0,0 5 0</inkml:trace>
  <inkml:trace contextRef="#ctx0" brushRef="#br0" timeOffset="8">6259 10130 8225,'-7'-15'542,"3"0"-355,3 0 0,1 3 186,0 1-258,0 4 61,0-3 568,0 4 399,0-5-430,0 4-279,0 2-203,-5 5 0,4 3 166,-3 4 0,3 6-61,1 10 1,0 5-17,0 2 1,0 7 53,0 1-308,0 0-2,0-9 1,0 8 309,0-3-662,0 3 307,0-3 0,0-3-289,0-1 122,5-4-11,-4 2 0,4-7-457,-5-2 417,0 3-62,5-15 137,-3 9 29,3-15 430,-5 4-97,5-5-182,-4 0 378,9 0-237,-4 0 0,2-1 91,0-3-165,4 3-54,6-10 1,1 9 54,0-6 0,2 5 76,5-5-385,-2 5 254,4-2 1,-1 5 65,0 0-272,4-5 61,-7 4 1,8-4 137,-5 5-485,-1 0 259,-3-5 0,-5 4-1417,-3-3 808,-2 2 123,-2 2-1640,-4 0 1129,-2 0 984,-5 0 1,-5-5 0,-2-1 0</inkml:trace>
  <inkml:trace contextRef="#ctx0" brushRef="#br0" timeOffset="9">6281 10382 8060,'-6'-6'0,"2"1"201,8-2-195,8-3 277,5 3 0,6 1 406,0 2 1,0-1-152,0 1 204,0 0-379,-1 4 1,2-3-32,3-1 1,-5 0-90,4 4 1,-8 0 105,5 0-808,-8 0 399,2 0-1648,-6 0 883,1 0 344,-6 0-1522,-1 0 2003,-5 0 0,-10 5 0,-3 1 0</inkml:trace>
  <inkml:trace contextRef="#ctx0" brushRef="#br0" timeOffset="10">6190 10062 8251,'5'-13'366,"3"-2"-184,2 2 1,12-8 851,-3 8-570,14-4 1,-4 6 206,5 0-119,5-1-197,-3 1 0,7 3 54,-5 1-332,5 4 112,-7-7 0,3 9 188,-5-3-875,-4 2 426,-3 2 1,-1 0-754,-3 0 486,2 0 251,-12 0-2306,3 6 2394,-4-5 0,-1 9 0,1-4 0</inkml:trace>
  <inkml:trace contextRef="#ctx0" brushRef="#br0" timeOffset="11">7001 10016 8213,'-6'-5'328,"1"-1"-44,5-1 1,0 4 111,0 6 1,1 4 504,3 4 0,-2 6-382,6 2 474,-6 2-603,8 7 1,-7 3-40,5 7-110,-6-3-116,8 10 1,-5-9-81,3 6 0,1-5 436,-5 1-1177,5-7 677,-8-3 1,8-6 78,-5 1-473,-1-5 274,-3-2 1,2-4-552,1-1-590,-1 1-750,3-6 1334,-5-1-2073,0-5 2769,-5 0 0,-2-5 0,-4-1 0</inkml:trace>
  <inkml:trace contextRef="#ctx0" brushRef="#br0" timeOffset="12">6967 10005 8053,'5'-23'0,"-4"0"0,10 5 1070,1 3-418,4 2-267,7 2 1,0 1 41,0 2 0,1-1-183,3 5 0,-2 1-10,6 3 0,-1 1-2,4 3 0,-5 2 0,-2 5 0,-7 7-347,-1 5 87,-5 0 72,3 10 0,-11-4-557,-2 5 267,-3-4 181,-6 3-503,-1-9 378,-6 9 1,-4-5-18,-3 2 5,-3 3 30,-6-9 0,4 5 156,-2-2 1,2-4-1,1 0 0,1-1 59,3-2-96,3-4 21,9 1 0,-2-6 425,6 0-203,-1-4 79,4 3 0,1-5 69,3 3 1,3 0-65,9-4 0,-2 1 89,5-1 1,-4-3-46,4 3-694,0 3 295,4-6 0,0 4-425,0-5 392,-6 0 0,5 4-415,-3-1 0,-3 3 529,0-3 0,1-1 0,1 3 0</inkml:trace>
  <inkml:trace contextRef="#ctx0" brushRef="#br0" timeOffset="13">7892 10085 8061,'0'-12'-203,"4"0"-50,-1-4 0,1 4 152,-4-4 499,0 4-215,0 0 1,2-3 835,1 0-397,-1 0-223,3 3 47,-5 1 117,0 4 9,0-3-287,-5 4 1,-2 0 63,-4 2-209,-1 2 49,-4 2 0,-2 0 189,-5 0-419,0 6 215,1-5 1,0 9-6,3-2-60,-3 2-83,10 6 1,-7-3-175,7 2 108,-2 3 89,13-5 1,-4 4-79,5-1 1,0-2 128,0 5-218,10-5 53,-2 7 1,13-4 96,-2 2 21,8 2-42,2-8 0,4 7 201,-2-5-156,7 6-43,-13-3 0,13 3 22,-7-2 0,0 3-28,0-3 0,-3 2-11,-5 2 1,-6-1-2,-1-3 1,-5 2-15,-3-2 1,-3 2 39,-5-2-474,0 2 258,-5-3 0,-3 4-361,-7-3 301,-3 2 95,-5-8 1,-5 7 77,-2-5 1,1 1-155,-2-5 88,6 1 64,-8-6 1,9-1-211,-3-5 0,7 0-240,1 0 1,5 0-287,-2 0 33,9-5 787,2-1 0,5-11 0,0-1 0</inkml:trace>
  <inkml:trace contextRef="#ctx0" brushRef="#br0" timeOffset="14">8440 9959 8245,'6'-24'0,"-1"-3"0,-3 15 22,2-4 0,-3 4 446,4 5 1362,-5 2-336,0 5 1,0 7-701,0 4-407,-5 11-199,-2 7 1,0 10 70,-1 3-8,1 2-234,-5 2 0,1 4 42,-1-1-1019,6 1 923,-4-5 0,5 1-183,-3 0 0,-1-6-384,5-2-506,1-7 591,-2-3 166,3-6 183,-3-4-1046,5-1 408,0-11 330,0 4-1454,0-9 2060,0 5 0,5-12 0,2 0 1</inkml:trace>
  <inkml:trace contextRef="#ctx0" brushRef="#br0" timeOffset="15">8451 9948 8190,'0'-23'0,"0"5"0,0 5 1610,0 6-682,6 4-516,-5-2 1,5 6 600,-2 3-503,-3 8-1,9 5 114,-3 11-282,-1-4 0,4 13 41,-2-3 1,2 8-63,1 0 1,5 0-133,-1 4 1,4-3-145,-4 6 1,4-2-106,-4-1 0,2-2-42,-2-2 1,-2-2-386,2-6 0,-2-6 233,-2-5 1,1-6-538,-1-5 413,-5-1-704,4-4-860,-3 3 657,4-9 703,-4 4 1,-2-6 582,-5-3 0,-5-2 0,-2-6 0</inkml:trace>
  <inkml:trace contextRef="#ctx0" brushRef="#br0" timeOffset="16">8360 10427 8036,'-6'-11'0,"6"4"18,7 4-41,3 1-137,7-3 810,-4 4-442,13-4 0,-5 5-108,9 0 0,-1-4-117,2 0 1,6-3-158,-3 3-9,3-5 181,-3 3 0,-1-6-777,-3 1 356,3-1 238,-9 1 1,4 0-273,-5-1 0,0 0 457,0-4 0,0 0 0,0-3 0,-1-3 0,1 3 0,0-2 0,-5-2 0,2 0 0,-5 0-338,1 0 351,-10 0 0,3 4 493,-5 0-193,-1 5-171,-3-2 1331,0 4-922,0 1 1,-3 3 98,-1 1 805,0 4-900,-1-2 1,4 6 153,-3 3-325,3 8-135,1 5 1,0 6-141,0 0 0,0 5 124,0 2 1,0 3-79,0 2 0,-4-1 5,0 0 1,0 1-131,4-1-34,0 0-273,-5 0-383,4 1 488,-4-1 0,1-1-170,0-3-200,-5 3 367,8-9 0,-5-1 261,2-8 43,3-2-170,-5-1 1,6-5 524,0 1 282,0-6-492,0 3 515,0-5-524,6 0 565,0 0-481,5 0 0,5-3 362,-1-1-215,5 0-324,-2-1 1,1 4 172,0-3-490,5-3 205,0 6 0,4-8-644,-5 6 1,0-1 194,0 4 0,-4 0-140,0 0 0,-4-4-262,4 0 0,-5 0-704,1 4 1,-3 2 1494,-5 1 0,3-1 0,-3 3 0</inkml:trace>
  <inkml:trace contextRef="#ctx0" brushRef="#br0" timeOffset="17">9993 10039 8117,'0'-18'0,"0"2"815,0 4-288,5 1-136,-3-1 1,6 5 524,-4-1-529,0 6 721,-4-3-208,5 5 40,-4-6-633,5 5 0,-6 1-723,0 8 267,0-3 197,0 5 1,0 0-1394,0 5 905,0 1 1,0-1 439,0 0 0,5 5 0,1-2 0</inkml:trace>
  <inkml:trace contextRef="#ctx0" brushRef="#br0" timeOffset="18">10050 10519 8088,'0'6'1908,"0"0"-1145,0-2 501,0-3-304,0 10-244,0-10 991,5 9-677,-3-9-427,3 4-183,-5-5 25,0 5-164,5-3 0,-4 4-449,3-2 0,1-2-1308,-1 6-2679,5-6 4155,-3 9 0,5-10 0,1 4 0</inkml:trace>
  <inkml:trace contextRef="#ctx0" brushRef="#br0" timeOffset="19">11238 9993 8107,'-6'-5'-245,"-4"4"1,7-8-50,-5 5 294,6-5 1251,-3 8-232,5-4 18,0 5 0,1 5-205,3 3-485,-3 7 1,9 8 419,-2 7-470,2 3 0,0 1 197,-2 1-77,2-1-239,-4 5 0,2-3 178,0 2-1088,-1-3 795,0 0 0,3-5-685,-3 1 612,3-6 1,2 2 99,-1-8-537,-4 2 272,3-8 36,-4 3 479,1-9-623,3 3 345,-9-9-193,4 4 29,0-5 1,-4 0 556,4 0-283,-5-5 0,0-1 280,0-6-267,6 1-62,-5-5 0,4-2-15,-5-5-39,5 0-91,-4 0 1,9-3-178,-2-1 1,-2-4 220,2 5-172,-6 4 63,4 1 1,-3 12 10,1-3-111,0 9 25,1-2 1,-2 5-16,4 0 123,-4 10-61,7 2 346,1 11-287,2 0 0,5 1-23,-3 3-25,3-3 76,5 9 1,-3-9-12,3 3-225,-8-3 235,17-1 0,-15-4-30,6 0 1,-1-9-19,-7 1 0,4-7 343,-4 0-140,1-3 124,-5-1 1,0-1 207,1-3 0,-5-4-131,1-7 0,-2 1 73,2-5 0,-3-1 67,-5-7-384,0 3 74,0-9 0,0 4-46,0-5-142,-5-1 243,4 1 0,-6 0-746,4 0 359,1-1 1,-3 1-746,5 0 0,0 5 405,0 2 0,0 3-1623,0 1 812,0 5-189,5 2 1015,2 9 1,0 7-243,1 8 742,0 2 0,3 7 0,0 1 0</inkml:trace>
  <inkml:trace contextRef="#ctx0" brushRef="#br0" timeOffset="20">12255 10085 8112,'0'-12'0,"0"1"0,0-1 1366,0 6-304,5-4-282,-4 9 264,4-4-633,-5 5 1,0 1 276,0 3-450,-5 7-45,-1 12 0,-7 2 16,-2 6 29,2 4-159,-9 1 0,10 3-74,-4-5 0,8 1 26,0-1 1,5-1-213,0-3 1,3 2-63,3-5 0,3-2-267,1-6 0,7 1 53,-2-4 241,1-1 1,4-9 446,1-1-141,0-5 1,3 0-118,-2 0 0,4-1 140,4-3 0,-3-3-118,2-9 475,4-1-240,-6-6 1,7 0 96,-4 0 1,0-1 91,-4-3 0,2-2 228,-2-5-907,2 0 436,-12-1 1,2-3-277,-7 0 92,-3-5 0,-7 8-112,-1-4 1,-9 0 136,-7 1 0,-4 5-629,-3 6 1,-9 8 87,-6 4-1900,-9 8 1628,3 7 420,-4 6 1,2 14-1453,-1 3 885,1 13 943,8-6 0,-1 14 0,8-2 0,5 3 0,4 0 0</inkml:trace>
  <inkml:trace contextRef="#ctx0" brushRef="#br0" timeOffset="21">12917 10016 8143,'0'-11'499,"0"4"-198,0-3 163,0 9 207,0-4-309,0 5 544,0 10-544,0-2 1,0 18 120,0 1 162,0 5-298,5 2 1,-2 0 144,4 0-317,-4 1 5,7-1 1,-8-4-401,6 1 230,0-1 25,-2-1 0,3-1-113,-5-5 93,5 0 1,-8-5-985,3-3 608,2-2 1,-5-2-249,3 1 1,-3-5-1447,-1 1 1201,0-6 854,0 3 0,-5 1 0,-1 0 0</inkml:trace>
  <inkml:trace contextRef="#ctx0" brushRef="#br0" timeOffset="22">12803 10005 8185,'5'-18'58,"1"-4"0,7 10-58,2-4 186,3-1 0,3 4 340,-2-2 0,3 3 834,-3 5-868,8-3 0,-3 4 9,3-1 0,-2-2 1,2 5-257,2 0-191,0 4 4,4 5 0,-9 2 129,3 4 1,-3 2-100,-1 2 0,-2 7 310,-2 4-690,-7 1 248,-2 1 1,-9-3-768,3 6 469,-8-6 188,3 8 0,-13-9-579,2 3 381,-7-3-211,2-1 233,-1 0 154,-4 0 0,5-2-44,-6-2 311,0 3-107,5-10 0,-2 5-32,5-6 1,1 1 15,6-1 0,-1-3 388,5-1-126,0-4 131,4 2 34,0 0-209,0-4 0,2 8 93,2-5 1,2 5-114,5-1 0,1-2-163,-1 1 73,1 1 0,3 2-39,0-2 0,0 1-12,-3-5 0,3 3-242,0-3 124,5 0 1,-3 0 36,2-1-1023,3 1 473,-5-4 275,11 0-1532,-9 0 840,13 0 1023,-18 0 0,13 0 0,-10 0 0</inkml:trace>
  <inkml:trace contextRef="#ctx0" brushRef="#br0" timeOffset="23">13694 10028 8127,'0'-23'0,"0"-5"0,0 7 0,0-1 1152,0 6-222,5 5 374,-4 1-679,9 9 75,-9-5-239,4 6 1,-3 6-143,2 1 1,-3 13-31,3 7 0,2 6-58,2 5 1,-2 4 30,2 8 0,-5-4-124,5 4 0,-4-3-289,3-1 1,-3-1-724,4 1-253,-6-5 1004,8-2 0,-7-9-1157,5 1 717,-6-11-186,3 7-338,0-15 722,2 5-1237,-1-11 1470,4 4 132,-9-8 0,10-2 0,-5-7 0</inkml:trace>
  <inkml:trace contextRef="#ctx0" brushRef="#br0" timeOffset="24">14139 9959 8161,'0'-18'1626,"0"2"-519,0 9-457,0 2-331,0 5-132,0 5 0,-1 2 397,-3 4-306,-2 6 0,-7 0-139,-2 6 0,1 5 120,-5 3 1,0 2-273,-4 1 51,0 0 1,4 0 217,0 1-1086,0-1 702,1 0 1,2-1-24,4-2 0,2-1-80,2-7 1,3 1-217,5-9 71,0 1 508,0-5 0,5-1-144,3-2 221,7 2 0,-1-9-39,5 3 0,0-3-187,4-1-33,0 0 77,0 0 1,3 0-61,1 0 0,0 0-131,-4 0 1,-1 0-1101,1 0 820,0 0 0,-4-4-1768,0 1 2212,-5-1 0,8-1 0,-4-2 0</inkml:trace>
  <inkml:trace contextRef="#ctx0" brushRef="#br0" timeOffset="25">14744 9993 8055,'0'-21'686,"0"2"-471,0-3 0,0 13 516,0-2-96,0 7 0,-5-5 39,-2 5-347,-4 0-153,-5 4 0,2 0-26,-5 0-209,0 6 105,-4 0 1,0 10-81,0 3 48,1-2-15,-1 4 0,4-3 122,0 5 1,5 0 101,-1 0-398,7-5 1,3 3 179,5-3-16,0 0 9,5 3 68,6-8-23,2 8-219,14-8-218,-8 9 429,14-4 1,-7-1-185,9-1 184,-4 1-36,9-4 0,-10 3-6,1-4 31,-6-1-18,-2 1 182,-2-1-176,-8 1 0,4-1 0,-6 0 243,-5 1-115,4-1 1,-8 4 389,2 1-244,-8-1-217,-8-4 0,-5 5 112,-6-1-104,-5 0-494,-1-4 414,-6 6 80,1-4 0,0 2-37,0-8 0,3 4-16,1-4 1,4-2 72,0-1-1807,7 2 784,-3-4 928,14 3 0,-7-5 0,9 0 0</inkml:trace>
  <inkml:trace contextRef="#ctx0" brushRef="#br0" timeOffset="26">15761 9959 7975,'0'-11'1262,"0"4"-451,0-3-283,0 9 193,5 6-303,-4 8-1,9 9 337,-8 6-408,8 2 0,-8 8-111,6 0 0,-1 1-45,5-1 0,-4-2 177,-1 2-539,-4-3 192,7-6 1,-8 3 274,6-5-976,-5-1 499,7-3 1,-9-4-1269,3 0 749,-3-5 219,4-2 1,-4-2-827,3-3-31,-3-1-212,-1-1 1551,0-5 0,0 0 0</inkml:trace>
  <inkml:trace contextRef="#ctx0" brushRef="#br0" timeOffset="27">15772 10336 8358,'12'-6'2138,"-1"0"-1856,0 6 606,1 0-512,4 0 1,2 0 20,5 0 0,1 0-3,3 0 1,2-1-57,5-3-270,0 3 22,-4-4 0,1 1-1010,-4 0 487,-5 1 397,-1 3 0,-8-2-2241,2-1 1137,-7 1 1140,-3-3 0,-10 0 0,-2-1 0</inkml:trace>
  <inkml:trace contextRef="#ctx0" brushRef="#br0" timeOffset="28">15761 10028 8039,'10'-17'0,"-2"3"0,7-5 0,6 5 1124,2-1-446,8 2-166,-2 2 46,5-1-263,0 1 1,1 3 132,-1 1-791,-5-1 324,4 2 1,-9 1 117,3 5-1393,-3 0 936,-1 0 1,-4 0-765,0 0 1142,-5 0 0,7 5 0,-3 1 0</inkml:trace>
  <inkml:trace contextRef="#ctx0" brushRef="#br0" timeOffset="29">16537 9970 8065,'-16'0'0,"3"0"0,-2 0 919,2 0-549,7 0 1,-4 4 214,2 0 140,3 10-352,-10-6 1,11 13 128,-7-2 9,2 3-197,-3 1 0,5 5 194,-1 2-217,6 3-58,-3-4-655,5 9 520,5-7 1,1 7 36,5-8 0,2 2-170,2-5 0,3-1 61,5-3 0,4-5-175,-1-3 1,6-3-17,-2-5 206,3 3 2,2-8 0,-1 1 221,0-6-207,0 1 15,-4-8 1,1 4 293,-4-6 0,3-3-254,-3 0 177,0-5-105,-10 2 1,4-5 49,-6 0 13,0-5-129,-3-1 0,-6-5-310,-2 0 111,-3-6 63,-1 5 1,-9-8-781,-2 4-59,-13 1 592,5 4 1,-19 1-126,0 3 0,-2 3-51,-2 8 1,0 4-347,-3 7 1,4 3 242,3 5 1,8 1-31,3 3 0,4 6-824,4 6 721,3 9 677,9-6 0,-3 9 0,4-5 0</inkml:trace>
  <inkml:trace contextRef="#ctx0" brushRef="#br0" timeOffset="30">17188 10016 8082,'2'-21'856,"1"1"1,-1 4-601,2 5 0,-2 4-807,2 3 1337,-3 3 0,4 6-290,-5 3 1,0 7 137,0 4 0,2 8-192,1 3 0,2 3-64,3 1 1,2 1-175,-2-1 0,2 4-15,1 0 0,-1 0-207,-2-4 0,2 1 107,-2-1 0,-2-1-471,2-3 0,-6-2 211,2-5 1,1-5-614,-1-3 0,0-2 352,-4-2 0,1-4-2124,3-4 1660,-3-1 1,4-4 895,-5-1 0,-5-4 0,-1-4 0</inkml:trace>
  <inkml:trace contextRef="#ctx0" brushRef="#br0" timeOffset="31">17166 9925 8035,'11'-18'0,"0"-4"0,2 10 777,2-4 1,3 8-246,5 0 1,4 5-2,-1 0 0,2 1-131,-1 2 1,2 2-128,5 1 1,1 4-44,-1 4 1,-4 6-30,1 2 0,-10 0-215,2 4 1,-5-3 125,-3 7 1,-1-2-503,-10 2 0,-2-2 246,-5 5 0,-5-3-285,-7 4 1,-3-6 272,-5 2 1,-5 0 161,-2 0 1,1 0-23,-2-4 1,6-4 193,-2 0 1,8 0 285,4 4 1,3-6-168,5-1 1,-2 0 33,5-1 0,0 1-1,4-5 0,5-1 111,3-2 1,3 2-287,5-3 1,0 0-270,3 0 1,3-3-56,-3 4 0,7-4-401,5 3 1,-2-3-54,2 4 0,-5-2 108,5 2 515,-6 2 0,3-4 0,-5 6 0</inkml:trace>
  <inkml:trace contextRef="#ctx0" brushRef="#br0" timeOffset="32">18627 9925 8027,'0'-12'158,"0"1"1,0-1 808,0 1 252,0 5-354,6 1-353,-5 5 0,4 10-99,-5 5 1,-4 10 134,0 6 0,-1 6-155,1 1 1,3 4-170,-3-4 1,3 4-40,1-4 1,0 0-133,0-4 1,-4 0-357,0 0 0,1-3 273,3-1 0,-4-6-822,0-1 0,0-1 403,4-7 0,0 0-688,0-3 0,0-5-793,0 1 26,0-5 1719,0 2 1,0-16-1,0-1 1</inkml:trace>
  <inkml:trace contextRef="#ctx0" brushRef="#br0" timeOffset="33">18616 9959 8027,'6'-23'0,"-1"0"0,-3 4 517,2 0 0,-3 9-52,3-1 0,-2 7 276,2 0 1,-2 3-98,6 1 0,0 10 86,3 5 0,6 8-274,2 7 0,2 1-20,2 7 0,0-2-130,0-2 0,0 4-77,-1 0 1,1 4-272,0-4 0,0 4 158,0-4 1,0 4-395,-1-4 1,0-4-61,-3-4 0,-2-8-437,-6 1 0,0-7-556,1 3-878,-1-5 1179,-4 3 0,-2-10 166,-5 1 864,-5-5 0,-2 2 0,-4-5 0</inkml:trace>
  <inkml:trace contextRef="#ctx0" brushRef="#br0" timeOffset="34">18570 10336 8066,'5'-12'0,"-3"6"0,8-3 109,-3 5 0,9 1 124,3 3 0,2-4 373,2 0 1,5 0-285,2 4 1,5-4-376,3 1 1,-1-1 78,4 4 0,-5-1-504,-2-3 1,-1 2 477,-6-1 0,0 1 0,-5 2 0</inkml:trace>
  <inkml:trace contextRef="#ctx0" brushRef="#br0" timeOffset="35">19358 9879 8057,'0'-23'0,"0"5"0,0 2 1824,0 5-607,0-1-795,0 6 1,0 2-78,0 8 1,0 3-40,0 9 1,2 6 3,1 9 1,-1 3 131,2 4 0,1-2-127,-2 2 0,1-3-83,-4 0 0,4 0-252,0 3 1,0-2-98,-4 2 0,0-3-150,0 0 1,0-2 152,0-3 1,0-2-54,0-5 0,0-5-63,0-3 1,0-2-70,0-2 243,0-5-109,0-1 1354,0-5-677,5 0 1,-4-1-294,3-3 0,2-1-69,2-2 1,2-4-156,1 4 0,6-3 193,2-2 1,-1 5-352,1-1 1,1 4 96,7-3 0,-3 3-313,2-4 0,-2 4-113,-1-3 1,0 4-262,0-1 1,-5 2 72,-3-2 0,-2 3-1296,-2-3-55,1 3 2031,-6 1 0,4-5 0,-4-2 0</inkml:trace>
  <inkml:trace contextRef="#ctx0" brushRef="#br0" timeOffset="36">19975 9868 7962,'0'-17'0,"0"4"1130,0-2-708,5 3 0,0 4 560,3 0-554,-3 6 0,-4-3 141,3 5 0,-3 6-196,3 5 1,-3 7 9,-1 9 1,0 2-188,0 5 1,0 4 53,0 0 1,-1 1-29,-3-5 0,2 0 1,-6 0 0,6 1-84,-2-1 0,-1 0 121,1 0-488,0-4-47,-1-3 314,4 1 47,-4-9-212,5 8 69,0-14 0,0 3 504,0-4-187,5-6-3,-4 4-147,9-9 631,-3 5-434,4-6-1,0 0-127,1 0 310,-1 0-197,1 0 0,4-4 64,3 0-285,-2-5 1,4 8-29,-3-9 1,1 8-184,0-1 0,-1-3-815,1 3 0,-3-1 157,-4 4 598,-1 0-2532,-4 0 1268,3 0 561,-9 0 340,9 5 563,-9-4 0,4 9 0,-5-3 0</inkml:trace>
  <inkml:trace contextRef="#ctx0" brushRef="#br0" timeOffset="37">21494 9502 7944,'0'-11'-430,"0"-1"282,0 1 328,0-1 1,0 5 1084,0-1-368,0 6-49,0-3-276,0 5-293,0 5 1,0 7-43,0 11 1,0 5 278,0 6 1,0 4-55,0 1 1,0 4-48,0-1 1,0 1-137,0-1 0,1 1-95,3-5 1,-1 4-206,4-4 0,0 0 103,0-4 1,3 0-253,-2 1 1,-2-6 168,2-3 1,-4-5-204,3-2 1,-4-5-146,1 1 0,1-2-291,-1-2 0,-1-3-1448,-3-1 891,0-4-615,0 2 1271,-5-5 0,-1 0-459,-5 0 1000,-1-5 0,1-7 0,-1-5 0</inkml:trace>
  <inkml:trace contextRef="#ctx0" brushRef="#br0" timeOffset="38">21220 9582 7982,'16'-23'224,"-2"0"-224,5 1 0,2 3 655,5 0 0,1 5-201,7-2 0,-2 4 191,6 0 1,1 2-205,0 2 0,2 3 64,-3 5 1,4 0-80,-4 0 1,0 5-116,-3 3 0,-1 3-128,0 5 1,-1 1-89,-2 6 1,-8 4-195,-8 0 1,-8 4 112,-3 0 1,-4 6-514,-4 1 1,-7 1 268,-8-1 1,-4-2-444,-4 2 0,-2-3 26,-5-1 0,0-3 149,-1-1 1,6-8 197,3 1 1,2-4 35,1 0 0,6-3 323,6-4 0,1-1-113,6 1 232,0-1 0,5 0-130,3 1 0,4-4 676,7-1 1,3-1-271,5 2 1,1 2 51,2-2 1,3-2-197,6 2 0,-5-4-64,1 3 1,-1-4-157,4 1 0,-4 1 134,-4-2 1,-2 5-640,-1-4 1,-5 3 272,-3-3 0,-3 1-2438,-5-1 1377,3-3 1203,-8 5 0,-2-1 0,-7 1 0</inkml:trace>
  <inkml:trace contextRef="#ctx0" brushRef="#br0" timeOffset="39">22088 9536 7967,'0'-17'1442,"1"0"-942,3 6 0,2 4-322,6 4 0,-1 1 21,1 2 1,-5 2 405,1 1 0,3 5-98,5 7 1,-1 7 22,-4 4 0,4 6-208,1-1 0,0 5 35,-1 3 1,-2 0-341,2-1 1,2-3 73,-2 4 1,4-4-240,-4-1 1,0-1 184,-3-2 0,3-3-280,0-5 1,1-4-103,-5 0 1,-3-7-282,-1 0 1,0-1-1553,0-3 902,3-3-1149,-8 0 2425,3-5 0,-5 0 0,0 0 0</inkml:trace>
  <inkml:trace contextRef="#ctx0" brushRef="#br0" timeOffset="40">22750 9536 7981,'0'-17'0,"0"4"454,0 5 1,2 6 28,1-2 1252,-1 3-1057,3 1 1,-5 9-80,0 2 0,-1 9-213,-3 3 0,-3 5-97,-4 6 1,-4 1-254,-1-1 1,0 4 125,1 0 0,-2 0-243,-2-4 1,-1 4 104,5 1 1,-4-1-434,3-4 1,1-5 107,4-2 1,-1-4-2,1-4 1,3 1-20,1-5 1,4 0 70,-1-3 1,3-1-432,1 1 0,0-5-223,0 1-604,0-6 606,0 3-102,0 0 1004,-5-3 0,4 3 0,-4-5 0</inkml:trace>
  <inkml:trace contextRef="#ctx0" brushRef="#br0" timeOffset="41">23241 9708 7977,'0'-12'-325,"0"1"0,4 3 1192,0 1-471,5-1 1,-4-3 41,3-1 0,-3 5-98,-5-1 0,0 4 472,0-3-449,0 4 1,-2-3-88,-1 2 0,-1 3-11,-8-3 0,2 4-1,-9 4 1,-1-2-90,-7 6 0,2-1 14,-6 5 0,5-1-137,-5 1 1,7 0 60,1 4 0,3-4-182,9 3 1,-2-2 77,9-1 0,0 3-245,4 0 1,0 2 142,0-2 1,5-1-47,3 5 1,6-5 101,1 1 1,6 3 46,-2 1 1,2-1 48,2 1 1,0-4-67,0 4 1,3-1 20,1 1 0,0 1 4,-5-5 0,0 4 97,-3-4 1,1 4-81,-4-3 0,-1 3 16,-4-4 0,-4 1-76,-4 0 1,-1-4-9,-2 4 1,-2-4-151,-1 0 0,-4-1 61,-4 1 0,-7-2 9,-5-3 1,-1 2 64,-6-5 0,-1 4 135,-3-5 0,0 1-32,-1-4 0,5 0-16,-1 0 0,2 0-160,-1 0 0,3 0-456,8 0 346,-2 0 0,8 0-644,-2 0 875,7 0 0,3 0 0,5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42.3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8668 5927 8102,'-12'-11'-106,"-3"0"0,6-1 106,-3 1 0,3-1 439,-2 1 1,-4-1-27,-1 1 0,-4 0-58,1-1 0,-2 2-100,-2 2 0,-4 0-26,0 4 1,-3 0-67,3 4 0,-3 1 78,3 3 1,-5 7-165,2 8 1,-2 3 126,2 1 1,-2 6-105,5 5 1,1 2 8,3 6 0,5-4-254,3 4 1,7 0 215,5 3 0,1-3-181,2 0 1,10-4 28,6 4 1,5-5 149,6 1 0,3-4-213,8-3 0,2-4 87,2-4 0,2-5-45,-2-3 1,2-7 126,2-4 0,0-3 1,-1-1 1,1-1 87,0-3 0,-4-4-105,0-7 1,-4-3 209,3-5 0,-4-4-52,1-4 1,-2-3 75,-2-4 0,0-4-393,1-8 1,-6-2 353,-3-5 1,-14 27-1,-1-1-73,8-30 1,-10 29 0,-2 0-127,0-29 1,2 0-79,-5 4 0,-12 10-109,-11 5 1,-15 13-269,-16 10 1,19 12-1,-2 4 285,-8 3 1,-2 3-1,-1 5 1,-1 2-739,-6 4 0,-1 3 1,6 1-1,0 2 349,-1 2 0,2 1 554,4 2 0,1 1 0,3-2 0,1-1 0,-2 2 0,1 1 0</inkml:trace>
  <inkml:trace contextRef="#ctx0" brushRef="#br0" timeOffset="1">11101 7960 8204,'-11'-11'-164,"-1"0"-410,1-1 451,-1 1 0,5 1 522,-1 2 0,-3-2-6,-4 2 1,-6 2 6,2-2 0,-2 6-284,-2-2 1,-5 3 71,-3 1 1,-2 1-115,-1 3 1,-4 3 113,0 8 0,-9 5-60,1 6 0,-6 8-201,27-13 0,1 0 0,-22 25 172,25-22 0,0 1 1,-16 24-44,18-23 0,0 1 0,-11 26-112,3 4 0,10-2 76,5-6 0,7 1-300,9-8 0,9-3 51,9-1 0,13-7 108,10-5 1,6-3 191,6-4 0,4-7-334,0-9 0,4-1 368,-4-2 1,3-2 32,-3-1 0,0-9 164,-4-7 0,-5-2-59,-2-2 0,-8-1 82,-4-3 1,-4-2 7,-4-5 0,-7-6 8,-7-2 1,-5-7-423,-3-4 1,-3-5 140,-5-2 1,-5 0-455,2 27 1,-2 1 0,-17-24-38,-8-1 0,-9 13 195,15 22 0,-2 2 0,-3 5 0,-3 3-62,-1 2 1,-2 1-1,-3 4 1,1 3 297,1 1 0,-1 2 0,-2-1 0,-1 2 0,1 3 0,1 2 0,0 0 0,0 0 0</inkml:trace>
  <inkml:trace contextRef="#ctx0" brushRef="#br0" timeOffset="2">13317 6681 8295,'0'-11'0,"0"-1"0,0 1 0,0 0 99,0-1 1,0 1 260,0-1 0,-2 1-90,-1-1 0,-4 1 8,-4 0 0,-2 3-2,-2 0 0,-3 6-35,-5-2 0,-1 3-14,-2 1 1,-4 0 13,-4 0 1,-5 1-114,-3 3 0,1 3-3,-1 9 0,1 1-303,-5 6 0,4 5 253,0 3 0,5 3-312,-1 4 1,4 3 238,4 4 0,3 1 59,8 0 1,7 4-305,9 4 0,3-4 81,3 0 1,10-8-291,10-4 0,6-3 152,9 0 1,0-7 86,8-6 1,-2-1 217,10-10 1,-1 2 203,4-9 0,4-2 84,0-6 0,-5-2-133,-7-5 1,-3-2 93,-4-2 1,0-3 14,-8-5 0,1-1 412,-8-3 0,0-3-234,-4-8 1,-6-7-142,-1-4 0,-8-6-214,0 2 0,-5-3-416,0-1 1,-11 1-504,-8 3 0,-5 3 492,-6 9 0,-11 8-943,-8 10 0,-12 6 86,-3 10 1192,0 12 0,28 0 0,-1 2 0,1 4 0,1 1 0,-1 0 0,-1-1 0</inkml:trace>
  <inkml:trace contextRef="#ctx0" brushRef="#br0" timeOffset="3">5738 12746 8015,'-2'-8'-14,"-1"1"1,1 3 346,-2-4 180,3 6-270,1-3-354,0 0 449,0 3-133,0-3 0,0 7 19,0 1 0,0 4-4,0 4 0,0 6-30,0 2 0,0 2-57,0 2 1,0 1 53,0 3 0,0-2-107,0 6 0,1-5-174,3 5 0,1-1-45,3 4 0,1-3 99,-5-1 0,3 0-174,-3 0 0,5-1 77,-1-2 1,-3-7-323,-2 3 0,2-7 98,-1 4 1,0-10-476,-4 1-98,5-2-63,-4 2 997,5-4 0,-6-2 0,0-5 0</inkml:trace>
  <inkml:trace contextRef="#ctx0" brushRef="#br0" timeOffset="4">5760 12860 8059,'-6'-18'-441,"0"2"177,2 4 616,3 1 0,-4 0-67,5-1 1,0 5 928,0-1-267,0 5-319,0-2-240,0 5-179,0 5 0,5 3 123,2 7 0,5 3-71,3 5 1,-1 0-167,5 0 0,-4-1 101,4 1 0,-4 0-300,4 0 0,-3-4-58,3 0 0,-5-5-9,1 1 0,1-2 43,0-2 1,-1-4-78,-4-4 1,4-1 38,1-2 0,-1 0 62,-4 0 1,2-5 92,2-3 0,-2-6-49,2-1 0,-2-7 152,-2-1 1,-3 1-8,0-5 0,-5-2-20,5-2 1,-6 2 1,2-1 0,-2 6 12,-2 1 0,0 5-42,0 7 1,-2 0 44,-2 4 289,3 2 1,-4 6-89,5 3 1,0 3-168,0 9 0,4 5-47,0 6 0,1 6-130,-1 1 1,-2 2 110,6 5 1,-2-2-109,2 2 1,1-4-304,-6 1 0,6-3 154,-1-5 0,-2-2-3,2-5 0,-6-2 101,2-2 0,1-2-332,-1-6 167,0 1 0,-3-2-216,3-3 1,-3 0-688,3-3-590,-3-3 607,-1 4 1160,0-5 0,5 0 0,2 0 0</inkml:trace>
  <inkml:trace contextRef="#ctx0" brushRef="#br0" timeOffset="5">6446 13317 7188,'6'-5'1247,"-1"-1"-1013,-5-6 1,1 2 182,3 2 1,-3-2-126,3 3 1,-2-4-10,-2 0 1,0-4-56,0 0 0,0-1-14,0 5 1,0-4 41,0-1 0,0-3-29,0 4 1,0-5-37,0 1 0,0-3-59,0-1 1,0-1-7,0-2 0,3 2-109,1-3 1,0-1-79,-4 1 0,4-3 59,0 3 1,-1-2 3,-3 6 1,2-1 48,1 9 1,-1-4-4,2 4 1,1-1 26,-2 5 0,1 3 181,-4 1-202,5 4 42,-3-2 1,8 6-2,-3 3 1,3 4-29,2 7 1,1 8-29,2 7 0,-1 5 7,5 3 1,-4 4-2,4 7 0,-1-6-32,1 3 0,-1-4-117,-3 0 0,-2-4-334,2-8 1,-3-2 179,0-5 0,-1-1 0,1-3 1,-1-3-211,1-5 165,-1 1 1,-1-4-409,-2-1-312,2-4-11,-9 2 393,4-5 1,-6 0 103,-3 0 0,-2-4 537,-6 0 0,-4-10 0,-2 1 0</inkml:trace>
  <inkml:trace contextRef="#ctx0" brushRef="#br0" timeOffset="6">6469 13111 8016,'0'-6'948,"0"1"-523,5 5 0,-3-1 274,6-3-395,-1 3 1,6-4-20,2 5 1,3 0 85,5 0 0,0-4-339,0 0 0,3 0 145,1 4 0,3 0-181,-3 0 0,3-1 85,-3-3 0,0 3 140,-4-3 0,-2 1-964,-2 0 0,1 1 743,-4-1 0,4-9 0,-2-1 0</inkml:trace>
  <inkml:trace contextRef="#ctx0" brushRef="#br0" timeOffset="7">7074 12712 8018,'0'-12'320,"0"1"-267,0-1 1,0 5-54,0-1 0,0 1 587,0-5 908,0 6-544,0-4-132,0 8-485,0-3-77,5 15 0,-3 3 81,6 10 1,1 0-98,6 0 0,-1 3-8,5 1 0,-4 1-89,4-1 1,0 2-127,4 5 0,-4-4 96,0 1 0,-3-4-122,3 3 0,-4-5-314,4 2 1,-5-3 206,1-1 1,-2-1-187,-2-3 0,1-3 58,-1-4 0,0-2-31,1-3 47,-1 3-436,1-3 221,-6-1 0,0-1-166,-2-5-888,-3 0 489,5 0-93,-17 0 1100,9-5 0,-18-6 0,7-7 0</inkml:trace>
  <inkml:trace contextRef="#ctx0" brushRef="#br0" timeOffset="8">7405 12723 8018,'0'-11'225,"0"-1"1,0 1-226,0-1 0,0 1 1584,0 0-504,0 4 109,0 2-830,-5 5 1,-1 5-255,-6 3 0,1 7 137,-1 4 1,-4 8-15,-3 3 1,-3 4-197,-1 5 0,-3 0 140,-1 3 1,-5-2-983,2-2 1,1-3 523,-2-1 1,10-1-26,-2-6 0,8-5 124,-1-3 0,4-5 41,0 2 1,6-7-703,2-2 0,3-3-141,1 4 0,1-6 989,3 2 0,2-3 0,6-1 0</inkml:trace>
  <inkml:trace contextRef="#ctx0" brushRef="#br0" timeOffset="9">7953 12814 7970,'-11'-5'1459,"-1"4"-1668,6-4 117,1 5 563,5 0 1,5 0-83,3 0 0,2 0-76,1 0 0,1 0 36,-1 0 1,6 4-41,2 0 0,2-1-58,2-3 1,1 0-200,3 0 0,2 0 109,5 0 1,-1-5-93,-2-2 1,0 0-9,-4 0 0,4 0-597,-5 0 0,1-3 291,-4 2 0,-6 3 245,-1 1 0,-4-2 0,0 0 0</inkml:trace>
  <inkml:trace contextRef="#ctx0" brushRef="#br0" timeOffset="10">8456 12735 7970,'-12'0'0,"-4"0"0,-2 0 0</inkml:trace>
  <inkml:trace contextRef="#ctx0" brushRef="#br0" timeOffset="11">7976 12952 7970,'-5'11'312,"4"0"1,-3 0-109,8-4 0,2 3 250,5-2 1,2-2-75,2 2 0,3-6 292,5 2 0,4 1-106,-1-1 1,6 0 7,-2-4 1,7-4-278,1 0 1,0-3-99,-3 3 1,-5-5-545,1 1 1,-7 2 213,-1-2 131,-1 6 0,-4-8 0,5 3 0</inkml:trace>
  <inkml:trace contextRef="#ctx0" brushRef="#br0" timeOffset="12">8490 12974 7970,'0'0'0</inkml:trace>
  <inkml:trace contextRef="#ctx0" brushRef="#br0" timeOffset="13">9084 12518 8081,'0'-12'372,"0"1"0,0-1 362,0 1 148,0 5-53,0-5-201,0 10-379,0-4 1,0 14-16,0 2 1,-5 10-98,-3 1 1,2 6 111,-2 7 1,1-1-284,-5 0 0,2-1 109,2-2 0,-2 0-309,3-4 1,0 3-14,0-3 1,4 0-88,-1-4 1,3-4 147,1 0 0,0-5 10,0 1 0,1-4 67,3-3 1,3 1 6,4-5 0,2-1 245,2-3 0,3 0-124,4 0 1,1 0 61,0 0 0,0 0-342,0 0 0,0-3-344,0-1 1,-2 0 29,-2 4 1,-2 0-1168,-6 0 1742,0 0 0,1-5 0,-1-1 0</inkml:trace>
  <inkml:trace contextRef="#ctx0" brushRef="#br0" timeOffset="14">9289 12814 8065,'-6'-11'982,"-3"0"-125,5-1-590,1-4 0,1 4 228,-1 1 508,1 5-562,-3 6 1,5 6-25,0 5 0,0 7-169,0 9 0,0 1-15,0 2 0,0 3-425,0-2 0,0 2 198,0 1 0,4-4 181,0 1 1,0-2-468,-4 1 0,1-2-829,3-5 1,-3-1 406,3-3 0,1-3-1358,-1-4 1247,5-1 813,-3 0 0,10-4 0,2-2 0</inkml:trace>
  <inkml:trace contextRef="#ctx0" brushRef="#br0" timeOffset="15">9609 12609 8060,'0'-12'0,"0"1"493,0 0 0,5 4 619,3 3 0,-2 4-226,2 4 1,-4 8-424,3 7 1,-4 5 268,1 6 0,1 6-242,-1 10 1,-1 4-349,-3 4 0,0-2-176,0 1 1,0-9 16,0 2 0,0-3-268,0 3 1,0-6-590,0-1 0,2-4 874,1-1 0,4 1 0,4-1 0</inkml:trace>
  <inkml:trace contextRef="#ctx0" brushRef="#br1" timeOffset="16">11113 10313 8091,'0'-13'0,"0"-2"0,3 2-774,1-2 567,0-3 0,-4 6 111,0-3 1,-1-2 162,-3 2 0,1 0 384,-4 3-253,-1 1 1,-5-1 186,-2 1 1,2-1-105,-2 1 0,-1-4 114,1 0 1,-2-1-125,2 5 1,-3 0 149,-5-1 0,0 4-108,1 1 1,-6 4-48,-3 0 1,-3 4-78,-4 6 1,-3 4-16,-4 11 1,-5 4-382,1 8 1,-1 5 364,4 3 0,3 3-181,5 0 1,3 6 47,12 2 1,4-2-240,11-1 0,3-1 108,5-3 0,11 5-239,8-10 1,8 0 141,7-10 1,11-1 85,4-7 1,11-4 93,-28-14 0,1-3 1,0 1-1,0-2 66,-1-2 0,0-2 1,4 0-1,-1-1-106,0-3 1,-1-1 0,1-2 0,0-2 129,-2-1 0,-2-1 1,0-1-1,-1 0 266,24-12 1,-4-8-313,-4 1 0,-7-5 419,-4 1 1,-7-6-184,-9-6 1,-4-8-93,-7 1 1,-5-3-284,-6 3 0,-10 1-508,-10 3 0,-16 7-65,13 26 1,-2 2 0,-4 5 0,-2 2-700,-3 2 0,-2 3 1390,0 4 0,0 1 0,-2 3 0,0 0 0,0 3 0,-1 2 0,-2 0 0,1 0 0</inkml:trace>
  <inkml:trace contextRef="#ctx0" brushRef="#br1" timeOffset="17">11478 9970 8174,'-5'-6'0,"4"-4"0,-4 4-171,5-6 1,0 1 89,0-1 1,1 0 509,3-4 1,-3 2-127,3-5 1,-3 4 35,-1-4 1,-5 4 16,-3-4 1,-3 5-130,-4-1 1,1 2-64,-5 2 0,0 0 30,-4 4 1,-1-3-98,-3 2 1,3-1 109,-3 2 1,-1-2-172,2 5 1,-6 0 52,1 4 1,-1-4-139,-3 0 1,1 1 102,0 3 1,-7 3-161,-5 1 0,1 6-151,-5 2 1,-1 1 262,2 6 1,-2-3-77,2 7 0,-2 1 65,-2 6 0,6 3 70,5-2 1,9 2-56,-1 1 1,7 0 4,0 1 0,4 3-15,4 0 1,3 4 11,5-4 1,0 4 21,4-4 1,-2 4 2,5-4 1,-4 5 77,5-1 0,-1-2-86,4 2 1,5-5-61,3 1 0,5-2 60,3-2 1,5-1-73,2-3 1,1 2 53,7-5 1,-5 3-37,5-3 1,-1-1 13,5-3 1,-1-1-7,0-3 1,2 1 11,2-5 0,-3-1 0,3-6 0,2 1 28,-2-5 0,5-1-22,-1-3 1,6 0 104,1 0 1,1-6-9,-4-5 0,-1-2-46,1-6 0,0-1 194,-1-7 0,-4-2 184,-3-5 1,3-7-204,0-5 1,-19 21-1,0-2-72,-1-3 1,-1-1-1,1 0 1,-2 0 24,-1-1 1,-2-1-1,-1-4 1,-1-2-260,0 1 1,-1 0 0,-3-2-1,-1-1 58,-1 1 0,-1 0 0,-2 0 0,-2 0 47,-1 0 1,0 0 0,-4-1 0,-1 0-343,-2 0 0,-2 2 0,-3 0 0,-3 3-65,-2 4 1,-4 3 0,-2 3-1,-4 2-228,-2 6 1,-3 2 0,-4 3-1,-3 3-1011,-2 3 1,-2 3 1619,-2 4 0,-1 4 0,1 1 0,1 2 0,-6 4 0,0 1 0,-2 0 0,0-1 0</inkml:trace>
  <inkml:trace contextRef="#ctx0" brushRef="#br1" timeOffset="18">20455 9479 8148,'-5'-11'0,"3"-1"0,-6 1 230,4 0 0,-4-1-45,4 1 1,-5-1 258,2 1 1,-8 3-99,-4 1 1,-4-1-42,-4-3 1,-2 4-110,-5 4 0,-6 1-33,-2 2 1,-3 5-173,-5 3 0,3 7 52,-2 4 1,6 4-144,1 4 1,5 3 81,-1 8 0,4-5-81,3 5 1,5-3 8,6 6 0,5 1 30,8 4 0,3-4-59,8 0 1,3-4-75,8 4 0,8-7 143,8-1 1,3-1 53,4-6 1,4-4 241,7-4 0,0-10-91,4-1 1,4-6 72,4-2 1,-3-1 57,-1-3 0,-7-6 190,3-5 0,-6-6-62,-5 2 0,-4-7 74,-7-5 0,0-3-21,-4-4 1,-5-3-160,-7-4 1,-4-5-272,-3 1 1,-3-6 96,-5 2 1,-11-2-758,-9 2 0,-13 2 466,-12 5 0,17 28 0,-1 2-776,-5 1 1,-1 3 0,-2 4 0,-2 3 210,-5 1 1,0 4 721,3 3 0,0 3 0,-7-1 0,1 2 0,3 4 0,0 1 0,-1 0 0,0-1 0</inkml:trace>
  <inkml:trace contextRef="#ctx0" brushRef="#br1" timeOffset="19">12974 12734 7999,'-4'-11'0,"0"-1"210,-4 6 0,6-4 72,-1 2 0,1 2 125,2-2 1,-4 5 480,1-5-299,-1 5 246,4-7-488,0 9 0,0-3-240,0 8 1,0 7 186,0 8 0,0 6-1,0 5 1,0 3-162,0 13 0,0-3-128,0 6 1,0-2-24,0-1 0,0-2 26,0-2 1,1 1-498,3-5 1,-2 1 262,6-5 1,-5-4-531,0 1 0,0-11 59,1-1 0,-3-5-1015,3-3 571,-3-4 48,-1-2 1094,0-15 0,5-3 0,2-10 0</inkml:trace>
  <inkml:trace contextRef="#ctx0" brushRef="#br1" timeOffset="20">12951 12711 7999,'-5'-17'0,"4"0"955,-3 6 1,3-1 475,1 1-317,0 5-624,5-5 0,0 11 111,3 0 1,2 5-128,-3 7 1,4 4-123,0 3 0,0 7-350,1 0 1,0 6 72,4-1 0,0-2-52,3 1 1,3-6-202,-3-1 1,2-1-424,2-7 0,1-1 233,3-6 1,-3-3-99,3-5 0,-3-2 167,-1-1 0,3-4 48,1-4 1,-2-4 366,-6-1 0,2-4-84,-6 1 1,1-3 243,0 0 1,-5-6-63,1-3 1,-1 2 53,-3-1 1,-3 6 335,-2 1 299,4 0-153,-6 10-424,4 2 0,-5 16-281,0 10 0,0 7 97,0 4 1,0 8-168,0 8 0,-4 3 82,1 0 1,-1 2-84,4 3 1,0-3-105,0 2 1,4-7-250,-1-4 0,6 0-522,-1-3 1,2-4 415,1-8 1,-3-4-800,0 0 1,-2-9 589,2 2 0,2-5-519,-3 1 0,0-3 1213,0-5 0,1 0 0,3 0 0</inkml:trace>
  <inkml:trace contextRef="#ctx0" brushRef="#br1" timeOffset="21">13716 13260 7999,'0'-12'530,"4"5"165,0-1 0,4 0-139,-5-3 1,5 3 44,-4 1 0,4-2-15,-5-6 0,6 2-154,-1-2 1,1-2 155,-2 2 1,3-5-154,-2 1 0,1-4-167,-1-4 1,2 2-131,-3-6 1,2 1-168,-1-4 1,1-4 91,-5-1 0,1-1-147,-2 6 0,-1-3 12,2 6 0,-3 5-23,-1 3 1,1 5 6,3 7 52,-3 4 152,4 2 1,-5 8-15,0 4 1,4 6 17,0 10 0,5 5-2,-2 2 1,7 8 106,1 4 0,5 3-339,-5 0 1,4 1 75,-4 0 1,5-4-143,-1-1 1,2-4 58,-2 1 0,1-7-389,-5-5 1,2-3 31,-2-4 0,-4-2-148,1-6 0,-1 1-724,-3-1-642,-3 0-332,0-4 1685,-5-2 1,-5-5 638,-3 0 0,-7-5 0,-3-2 0</inkml:trace>
  <inkml:trace contextRef="#ctx0" brushRef="#br1" timeOffset="22">13796 13077 7999,'-5'-1'1486,"5"-3"1,5 1-650,7-4 1,1 4-372,2-1 1,3 3-204,4 1 1,2 0-77,3 0 0,2 0-493,6 0 0,-5 0 255,0 0 0,0 0-1122,0 0 1,2 0 654,-6 0 0,1-1 518,-4-3 0,-5-2 0,-2-6 0</inkml:trace>
  <inkml:trace contextRef="#ctx0" brushRef="#br1" timeOffset="23">14470 12711 7898,'-16'-16'0,"-2"3"1644,5-3 0,4 6 176,13 2-1076,-3 3 1,6 5-302,-3 0 0,-2 6-44,6 6 1,-1 4-155,5 7 1,3 4-1,0-1 1,2 9-40,-2-5 0,3 6-27,5-6 1,-4 3-463,0 1 0,-2-5 272,2-2 1,-2 1-717,-6-1 1,1-2 362,-1-6 0,-1-2-1917,-2-6 168,2 0-329,-4 1 2442,1-6 0,-7-1 0,-7-5 0</inkml:trace>
  <inkml:trace contextRef="#ctx0" brushRef="#br1" timeOffset="24">14779 12631 7898,'0'-27'0,"0"2"1634,0-1 1,8 7 296,4 4-752,2 2-653,-8 7 0,-1 3 85,-5 11 1,-5 9-198,-2 14 1,-10 6-138,-6 1 0,-5 9-173,-6-2 1,-1 7-116,-4-2 0,4 2-142,-3-6 1,-1 4-333,0-8 1,3 4-628,5-8 0,-1-1 284,6-7 1,6-3-477,8-8 1,6-3-1548,6-4 2851,0-6 0</inkml:trace>
  <inkml:trace contextRef="#ctx0" brushRef="#br1" timeOffset="25">15555 12791 7847,'-11'-6'0,"-1"-4"0,6 7 273,2-4 0,7 3 1139,1-4-911,4 6 1,-2-5-166,1 4 1,5 1 231,-1-1 1,0-3-153,5 3 0,1-1 152,2 4 0,4-4-216,4 0 0,-2 0-166,6 4 0,-5-3-214,5-1 1,-6-1 94,2 1 1,-3 1-1054,-1-4 1,-5 4 476,-3-1 1,-2-1-2522,-2 2 3030,-5-1 0,-1 4 0,-5 0 0</inkml:trace>
  <inkml:trace contextRef="#ctx0" brushRef="#br1" timeOffset="26">15555 12940 8566,'17'0'1427,"2"0"0,2 4-913,2-1 0,0 1 64,0-4 1,1-1-184,3-3 1,-2 2 4,5-6 1,0 4-101,0-3 1,2 3-841,-6-4 0,5 4-319,-4-3 1,-5 4-1916,-3-1 2774,0-2 0,4 0 0,0-6 0</inkml:trace>
  <inkml:trace contextRef="#ctx0" brushRef="#br1" timeOffset="27">16606 12472 7847,'0'-12'925,"0"1"1,9-1-356,2 1 1,4 3-158,1 1 1,-2 3 117,5-4 1,0 4-137,4-3 1,-1 3 112,1-4 1,4 6-93,0-2 0,4 3-130,0 1 1,-2 0-106,1 0 0,-6 1-9,-1 3 1,-5 1-247,-6 3 0,-2 6 129,-3-3 1,-2 4-369,-5 0 1,-1 3 140,-3 5 1,-8 0-310,-11 0 1,-1-4 181,-7 0 0,2-1 1,-1 1 0,-2-3 143,5-5 1,4 1 57,4-1 1,9-3-28,-1 0 241,2-6 0,2 4 254,4-2-255,1-2 1,7 4 206,3-2 1,7-3-117,4 3 1,-1 1 42,1-1 1,4 3-72,4-3 0,-1 5-75,-3-1 1,0 2-22,0 1 1,0 4 13,0 1 0,-2 4-189,-2-1 0,-2 2 94,-6 2 1,-1 0-298,-2 0 1,-3 0-15,-5 0 0,-6 3-138,-6 1 0,-6 0 177,-8-5 0,-1-2 105,-7-1 0,1-4 51,-9 4 0,1-5 42,-1 1 1,-1-6 187,5-2 1,1-4-52,7 1 1,7-3-363,8-1 1,3-1-320,5-3 1,2-2-591,5-6 0,10-4 386,5-3 820,5-3 0,8-6 0,2-1 0</inkml:trace>
  <inkml:trace contextRef="#ctx0" brushRef="#br1" timeOffset="28">17634 12449 7886,'-12'-18'0,"2"1"887,3 6 81,2 5 0,3 1-507,-2 5 1,-6 1 254,-5 3 1,-5 3-271,1 9 0,1-1 36,-1 8 1,1-2-389,-1 10 0,6-5 65,6 5 0,4-2-199,0 1 1,6 2-215,5-5 0,3-1-256,5-3 1,1-1 240,6-3 0,0-4-191,0-7 1,5-3 408,2-5 1,2-1 166,-2-3 1,3-4 145,-2-7 0,-3 1-131,-2-5 1,-3 4 351,-4-4 0,-2-2-145,-6-5 1,-1 2-99,-2-3 0,-3-1-207,-5 1 0,-5-3-384,-3 3 0,-11-2-803,-3 6 1,-9 0 560,1 12 1,-7-2-486,-1 9 0,1 2 472,6 6 0,1 2-6,7 5 1,-1 6 313,9 2 1,0-2 297,3-2 0,1 3 0,-1-1 0</inkml:trace>
  <inkml:trace contextRef="#ctx0" brushRef="#br1" timeOffset="29">17520 12791 7886,'-12'12'918,"2"-1"209,2 1 0,2 0-374,2 4 1,-2-2-314,-5 5 0,0 0 26,4 3 1,-2 1-113,5 0 0,0 0-356,4 0 0,0 3-66,0 1 0,5 4-29,3-5 0,3 1 81,5-4 1,5-6-131,6-1 1,5-5 289,-2-3 1,2-3-179,-2-5 1,3-1 512,-2-3 0,-2-4-161,1-7 0,-6 1 102,-1-5 0,-1 0-113,-7-4 0,-4-5-191,-3-2 0,-7-3-187,-1-2 1,-7-1-459,-12 1 1,-7 0-941,-12 8 1,-6 7 713,-6 8 1,-4 6-639,0 6 1,7 10 1392,2 5 0,5 6 0,-1 2 0,-1-1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20:42.42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13728 2467 8286,'0'-12'206,"-5"1"1,4 3 1018,-3 1-594,2 4 0,2-3 257,0 2-334,0 3-283,6 1 0,-4 10 124,6 5 1,-1 6-99,5-2 0,-1 7-155,1 5 1,-2 2 61,-3 1 0,2 4-151,-5 0 1,0 5-316,-4-1 1,4-3 184,-1 0 0,1-4-425,-4-1 0,0-4 234,0-4 1,0-2-7,0-1 1,0-5 77,0-3 1,-4-2 306,1-2 0,-1-3-81,4-1 215,-5-4 45,3 2 546,-3-5-23,5 0 1,2-4-724,1 0 1,1-3 95,8 3 0,-2-4-256,9 5 1,-4-5-39,4 4 1,0 0-74,4 4 0,0 0 81,0 0 1,3 0 8,1 0 0,0 0-151,-4 0 1,-1 0 33,1 0 0,-1 0-138,-3 0 0,-3 0 58,-4 0 1,-1 0-747,1 0-183,-1 0 382,0 0 0,-3 0 52,0 0 783,-6 0 0,-2-5 0,-6-1 0</inkml:trace>
  <inkml:trace contextRef="#ctx0" brushRef="#br0" timeOffset="1">13796 2832 8296,'7'-11'411,"8"3"199,0 1 1,6-1-20,1-3 1,6 1 187,3 2 1,3-2-327,4 2 1,-2 2-119,2-2 0,-3 6-234,-1-2 1,-4 3 154,-4 1 1,-3-2-496,-4-1 1,-2 1-736,-6-2-67,1 3 0,-5 1-1966,1 0 3007,-6 0 0,-7 0 0,-7 0 0</inkml:trace>
  <inkml:trace contextRef="#ctx0" brushRef="#br0" timeOffset="2">13682 2478 8445,'1'-7'184,"3"-1"0,-1 0 377,4-3 1,6 3 162,6 1 0,4-1-237,4-3 1,2-1-121,5 1 0,4 1-62,0 2 0,-4-1-382,-3 6 0,-1-5-26,5 4 0,-6 0-5,-3 4 0,-5 0-318,-2 0 0,-5 0-1958,1 0 2384,-7 5 0,2 2 0,-4 4 0</inkml:trace>
  <inkml:trace contextRef="#ctx0" brushRef="#br0" timeOffset="3">14527 2227 8387,'-6'-11'0,"1"3"1547,5 0-503,0 6-228,0-8 55,0 8-552,0 8 1,0 7-165,0 14 1,0 2 83,0 6 1,4 4-173,0 3 1,4 6-200,0 2 0,-2 3-112,2-4 1,-5 10-234,0-2 1,0 1 59,1-5 0,-3-3 147,3-8 0,-3-3 90,-1-5 1,0-4 312,0-4 1,0-2-193,0-1 1,0-5 579,0-3 0,-1-2 290,-3-2-296,3 1 0,-6-5 817,4 1-467,1-5-312,-3 2-34,5-5-731,0 0 130,5 0 1,-2 0-282,4 0 0,5 0 111,3 0 0,4-4-41,-4 0 0,6 0-153,-2 4 1,-2 0 113,2 0 1,-5 0-129,2 0 0,-4 0 70,0 0 0,-5-4-1292,1 1 1682,0-6 0,-2 2 0,-1-4 0</inkml:trace>
  <inkml:trace contextRef="#ctx0" brushRef="#br0" timeOffset="4">14436 2307 8098,'0'-23'1085,"5"4"-810,3 0 0,7 5 317,4-1 1,1 2-176,-1 2 1,2 1-23,-6 2 1,5-2-202,-1 2 0,3 3 43,1 1 0,-1 3-637,1 1 1,0 0 257,0 0 1,-4 1-2299,0 3 2440,0 3 0,-1 9 0,-2 2 0</inkml:trace>
  <inkml:trace contextRef="#ctx0" brushRef="#br0" timeOffset="5">15041 2844 8150,'-6'-12'0,"1"1"948,5 0 114,0-1-55,0 1-19,0-1-339,0 6-541,0-4 0,0 10 84,0 0 0,0 5-248,0 6 0,4 1 125,-1-1 1,5 6-290,-4 2 1,0 1-35,-4-1 1,4 1-185,-1-4 0,5-1-162,-4-4 381,5 1 0,-3-2 183,5-3 1,-3-2-167,0-5 364,-1 0 0,5-1 111,-1-3 0,0-2 135,1-5 1,-1-2-103,1-2 0,-5 1 46,1-5 1,-2 3-53,2-3 1,1 5-66,-5-1 0,1 3-215,-1 0 211,-3 6-242,4 1 19,-5 5 1,4 1-453,-1 3 0,3 2 168,-3 6 0,0 3 14,5 0 0,-1 1-62,5 0 1,-1-4 78,0 4 1,1-5 129,-1-3 1,2 1-18,2-6 0,-2 1 222,2-4 0,2 0-117,-2 0 0,1-5 131,0-3 1,-4-2 44,3-1 0,-2-1 195,-1 1 1,-1 0 15,0-1 1,1-3-101,-1 0 1,-3 0-9,-1 3 0,-3 1 138,4-1-417,-6 6 202,3-4-293,-5 9 1,0-3 51,0 8 1,0 2 91,0 5 0,0 4-45,0 1 1,0 4-66,0-1 0,2-1-76,2 1 1,-3-1-147,3 1 1,2 1-165,2-5 0,0 0-862,0-3 1332,2-1 0,2 1 0,5-1 0</inkml:trace>
  <inkml:trace contextRef="#ctx0" brushRef="#br0" timeOffset="6">16046 2810 8150,'0'-12'286,"0"-3"71,0 0 1,0-1 570,0 5 1,-1 0-320,-3-1 1,2 2 114,-6 2 1,0 0-276,-3 4 1,0 0-496,-1 4 0,0 1-34,-4 3 0,-1 4-205,-6 7 1,4 3 56,0 4 0,5 3-300,-2 1 0,5-2 22,3 3 0,3-3 114,5-1 1,0-2-333,0-1 0,0-4 217,0-5 1,5 1 222,3-1 0,2-4 195,2-4 0,-1-1 190,0-2 1,2 0-22,2 0 1,-2-5 629,2-3-369,-2-2 0,-2-3-156,1-2 0,-2 2 237,-2-2 0,0-1-124,-4 0 0,4 1 99,-4 4 0,1 0 154,-1 4-242,-3-3-194,4 8-461,-5-3-70,0 5 1,4 2 16,0 1 191,4 4 1,-1 5 131,4 4 1,-3-4-158,-1 4 1,1-4 49,3 0 0,1-1-159,-1 1 1,-1-5 149,-2 1 1,2-4-95,-2 3 0,-2-4-284,2 1 392,-1-3 1,5-2 118,-1-3 1,-3 1-98,-1-4 0,0-1 125,0-3 0,2-5 99,-5 1 0,1-1 205,-1 0 1,-3 0 8,3-3 0,-3-1 198,-1 4 0,4 0 24,0 1 0,0 6 224,-4-3 1,0 7 211,0-2-160,0 4-720,0-2 0,0 6-142,0 3 0,1 6-141,3 5 1,2 6 135,6-2 1,-1 2-158,0 2 1,1 0-167,-1 0 1,4-2 101,1-1 0,0 0-86,-1-5 1,-2 0 113,2-3 0,-2-1-464,-2 1 213,1-6 531,-1-1 0,1 0 0,-1 1 0</inkml:trace>
  <inkml:trace contextRef="#ctx0" brushRef="#br0" timeOffset="7">16595 2684 8039,'0'-12'0,"0"1"0,0 3 2935,0 1-1309,0 4-527,0-2-796,0 5 0,-6 8-259,-1 7 0,-8 4-144,-4 12 0,-4 0 115,-4 7 0,-2 2-202,-5 2 1,1 1 236,2-5 1,7-4-1001,5-4 0,5-4 65,-1 1 1,3-5-1095,5-3 1979,2 3 0,0-4 0,-2 5 0</inkml:trace>
  <inkml:trace contextRef="#ctx0" brushRef="#br0" timeOffset="8">17177 2353 8318,'0'-12'868,"0"1"-367,0-1 0,0 5 300,0-1-414,0 6 46,-5-3 116,4 0-514,-10 3 1,5-3 142,-5 5 0,-1 4-140,1 0 0,-4 5 57,-1-2 0,-4 7-115,1 1 1,-1 2-35,1-2 1,-2-1 101,6 5 0,-4-4-33,4 4 0,4-3 25,3 3 1,5-4-91,0 4 0,1-1 65,2 1 1,7 1-110,4-5 0,6 6 74,5-2 1,10-2-109,2 2 0,7-5 55,-3 2 1,3 0-154,-7-1 0,3 1 125,-7-5 1,-3 0 44,-4 1 1,-6 1-107,-5 2 0,-5-3 71,1 4 1,-5-4-186,0 0 1,-6-1 108,-5 1 1,-7 0 202,-4 4 0,-4-4-49,-4 3 0,2-2 65,-6-1 1,-3-1 85,-4 0 0,1 0-103,7-4 0,-2 2 36,5-5 1,6 0-45,6-4 0,2 0-779,2 0 496,4 0 0,3-4 256,8 0 0,13-5 0,7 3 0</inkml:trace>
  <inkml:trace contextRef="#ctx0" brushRef="#br0" timeOffset="9">17657 2832 8577,'0'-17'591,"0"0"1,0 2 133,0 0 0,0-4-254,0 3 1,0 0 6,0 1 0,-4 2 332,0-2-359,-5 2 0,3 3-444,-6 2 1,5-1 123,-1 6 1,1-1-463,-5 4 1,5 1 267,-1 3 0,0 6-151,-3 5 1,-1 9 110,1-1 0,1 3-311,2-4 0,3 5 27,5 0 1,0-2-37,0-6 0,0 1 106,0-4 0,4-1-8,0-4 0,5-3 386,-2 0 0,3-6-137,2 2 1,-1-3 263,1-1 0,-5 0-97,1 0 0,0-5 32,3-3 0,-1-2 64,-2-1 0,1-1 136,-6 1 1,5 0 243,-4-1-407,0 1 0,-4 3-103,0 1 163,0 4-508,0-2 1,0 6 139,0 3 0,0 2 165,0 6 1,3-1-21,1 1 1,0-1-6,-4 0 1,1 5-57,3-1 0,-1 0 34,4-3 1,1-2-143,3-3 0,1 2 107,-1-5 0,2 4 64,2-5 1,2 1-27,2-4 1,1-1-47,-5-3 1,4 2 42,-4-6 1,1 0 15,-5-3 0,0 0 63,1-1 0,-4 1 163,-1-1 1,-4 0 67,0-4 0,3 8-22,-3-4 218,1 3-159,-4 3-330,0-4 46,0 8-549,0-3 541,0 16 1,0-4-120,0 8 0,0-6 45,0-1 1,5-2 4,3 2 0,-2 1-9,2-5 1,3-1 12,4-3 1,1 0-41,-5 0 1,4 0-4,1 0 0,3 0 12,-4 0 0,0-1 20,-4-3 1,5-1 211,-1-2-259,0-4 494,-3 5-117,-1-5 137,-5 4-181,5 2-363,-10 5-455,4 0-149,-5 0 603,0 5 1,0-2-65,0 4 1,4-3-114,-1 4 282,6-6-39,-2 9 0,4-10 157,1 3 0,-1-3-30,0-1 0,1 0-57,-1 0 0,1 0 73,-1 0 1,4 0-95,1 0 0,-1 0 46,-4 0-30,1 0 1,-1-1 16,0-3 1,-3 3-11,0-3 0,-5 2 0,5 2 1,-4 0-62,4 0 1,-5 0 50,5 0 1,-4 0-329,3 0 173,-4 0-23,7 0 0,-7 0 75,4 0 0,-4 2-288,1 2 0,-3-2-8,-1 6 0,4-1-34,-1 5 0,1-3 434,-4 2 0,5-2 0,2 7 0</inkml:trace>
  <inkml:trace contextRef="#ctx0" brushRef="#br0" timeOffset="10">18707 2798 8064,'0'-11'2485,"0"-1"-1644,0 6-300,0 1-509,0 20 1,0-1 156,0 13 1,0 2-14,0 1 0,0 3 30,0 2 1,-3 3-177,-1 0 1,0 4-54,4-4 0,-1 9-74,-3-2 1,1 2 48,-4-5 1,3-3 76,-4-4 1,6-6-441,-2-2 1,-1-8-37,1-4-315,0-2 234,4-2-1050,0-5 794,-5-1 784,4-10 0,-9-1 0,3-5 0</inkml:trace>
  <inkml:trace contextRef="#ctx0" brushRef="#br0" timeOffset="11">18627 2775 7953,'6'-17'18,"0"-4"368,5 6 1,6 0 556,2 3 0,2 2-614,2 3 1,-4-2-143,0 5 0,-1 0-138,1 4 0,3 0 61,-3 0 0,-3 3-65,-1 4 1,1 2 77,-5 10 0,2 0-622,-9 4 1,-2 5 215,-6 2 1,-2-2-217,-5-1 1,-10 1 386,-2-1 0,-6-6 246,3-6 1,-5-2 7,4-2 1,1 1-110,3-1 0,1-3-1654,3-1 1621,3-4 0,4 2 0,1-5 0</inkml:trace>
  <inkml:trace contextRef="#ctx0" brushRef="#br0" timeOffset="12">19176 2113 8090,'0'-12'-211,"0"1"1,5 0 591,2-1 0,0 5-55,0-1 1,0 4 331,0-3 0,5 0-281,-1 0 0,2-4-149,6 4 0,0 2-123,4 1 1,0 1 134,-1 0 1,1 1-285,0-2 1,0 3 78,0 1 0,-2 4-172,-2 0 0,2 1 88,-6-1 1,0-3 47,-3 3 1,-5 1-29,1-1 0,-6 1 57,2-1 1,1-2 10,-1 6 0,0 3 5,-4 4 1,0 11 200,0 0 0,0 7-99,0 5 1,0 8 150,0 7 1,0-1-280,0 2 0,1 0-234,3 7 0,1-2-613,3 2 0,2-3 588,-3-1 1,3 0 17,2 0 1,-1-9 1,1-2 0,-5-4 269,1 0 0,-2-8-150,2-7 0,-2-3 584,-2-1 1,-3-5 162,3-3 0,-3-6 12,-1-2 0,-6-4 256,-5 1 0,-8-3 18,-12-1 1,-6-1-1262,-12-3 0,-4-3 201,-8-4 1,5 0-1369,3-1 1497,7 1 0,17-6 0,2-2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1T07:44:18.8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20124 11763 8005,'6'-5'-480,"-1"-1"1,-1-2 86,0 1 453,-1 4 1,-3-3 218,0 2-142,5 3 1,-3-5 209,2 2-108,-3 2 177,-1-3-170,5 0 99,-4 4-70,4-4 14,-5 5 767,0 0-1012,0 5 0,0-2 61,0 4 2,-5-4 2,4 7 1,-4-8-40,5 6 0,-4-4 173,0 3-168,-5 1 1,7 2-52,-6-2 0,4 2 51,-3-2 0,4-2-88,-1 2 0,-1-5 18,2 5 1,-3-4-26,3 3 1,1-3 4,-1 4 0,0-4 42,-1 3 1,3-3 54,-3 4 0,2-5-59,-2 5 0,3 0 88,-3 3 1,1-3-27,-1-1-38,3 1 0,-4 3 14,5 1 0,-4-5 57,0 1-83,1 0 1,-1 3 20,0 0 1,0-3-75,4 0 60,-5-1 0,3 5 3,-6-1 0,4 1-19,-3-1 0,3-3 2,-4-1 1,6 1-1,-2 3 0,-1 1-5,1-1 0,-1-3-28,1-1 36,3 1 1,-4 3 31,5 1 1,-2-2-32,-1-2 0,1 2 73,-1-3 0,1 3-61,2 2 1,0-1 9,0 1 0,-4-1-67,1 1 1,-1-1 56,4 0 0,0 1-47,0-1 1,-4 1 41,0-1 0,0 1-58,4-1 1,0 0 36,0 1 1,0-5 67,0 1 0,-3 0-48,-1 3 31,0 0 0,4 1-32,0-1 1,-4 1 4,0-1 0,1-3 3,3-1 1,-4 1-3,0 3 0,0 1-17,4-1 0,-4 1 9,1-1 0,-1 1-44,4-1 1,0 0 36,0 1 1,-4-1 8,0 1 0,0-1 19,4 0 0,-1 1 0,-3-1 1,3 1-68,-3-1 1,2 1 45,-2-1 0,1 2-15,-4 2 0,3-2 16,-4 2 1,6 1-64,-2 0 0,-2 3 48,-2-4 1,3 4 70,1-4 0,-1 4-45,1-4 0,-3 2 2,3-2 0,-1-2 39,1 2 0,3 1-44,-3 0 1,1 3-29,-1-4 0,3 4 32,-3-4 0,2 4-49,-2-3 0,3 3 40,-3-4 0,3 5-139,1-1 0,0 3 17,0 1 0,0-2 22,0-2 1,0 3 99,0-3 1,0-2-49,0 3 1,3-5-92,1 4 1,1-4 79,-1 4 0,-3-4-15,3 4 0,-1-3 21,1 3 0,-3-4 5,3 4 1,-3 0-32,-1 4 0,0 0-9,0-1 0,0-3 55,0 0 1,0-1-31,0 1 0,-4-1 60,0-3 0,1-6-72,3 3 112,0-4-88,0 4 28,0-6-134,0-1-1656,0-5 1600,0-5 0,0 3 23,0-6 1,-4 4-61,0-3 0,-1 3-401,1-4 413,3 1 1,-8-5 21,5 1 0,-4-1 188,5 1 0,-2 2-118,1-2 1,1 6 186,-4-7 0,4 3-56,-1-2 0,3-1 288,1 1-142,-5 0 1,2 0 130,-4 4-48,4-3 0,-2 7 172,5-5-149,-5 6 1,4-4 237,-3 2 31,-2 3-209,4-5-307,-3 6 0,5 2 43,0 2 0,0 2-229,0 5 110,0 1 1,2 3 66,1 0 1,0 0-153,5-3 1,-5-1 80,5 1 0,-4-1-131,3 1 0,0-1 18,0 0-214,3 1 50,-3-1 51,4 1 69,1-1 17,-6-5 240,-1-1-137,-5-5 244,0 0-147,5 0 195,-4 0 1,5-1 262,-6-3-196,0 3 0,1-8 56,3 5 0,1-4-99,2 0 1,3-2 27,-2-2 0,2 5-46,2-1 0,-1 1 36,0-5 0,1 1-45,-1-1 0,-3 5-395,0-1 0,-5 2-412,5-2-549,-6 3-1583,4 0 2000,-6 4 1,-2-4-1935,-2 5 2672,3 5 0,-9 1 0,4 5 0</inkml:trace>
  <inkml:trace contextRef="#ctx0" brushRef="#br0" timeOffset="1">20318 10701 8005,'-5'-11'836,"3"5"16,-3-5-131,5 10 104,0-4-541,0 5 0,0 6-17,0 6 0,0 1-26,0 6 0,0 3 76,0 5 1,0 5-95,0-2 1,0-1-29,0 2 1,0-6-217,0 2 1,0 1 76,0-2 0,0-3-315,0-4 1,0-3 152,0 3 1,4-5-269,0 1 0,0-6-455,-4-2-468,5 1 88,-4-2-657,4-1 816,-5-5 1050,0 0 0,0-5 0,0-1 0</inkml:trace>
  <inkml:trace contextRef="#ctx0" brushRef="#br0" timeOffset="2">19987 10736 8005,'0'-7'706,"1"-2"-418,3 6 0,2-5 172,5 4 0,2-1 0,2 1 0,3 2 42,5-6 1,5 6-137,2-2 1,-1-1-84,2 1 0,-1-4-205,5 4 0,-2-3 127,-3 3 1,2-1-107,-6 1 0,1 3 85,-4-3 0,-2 2-219,-1-2 1,0 2 0,-5-1 0,-1 0-103,-6-1 276,2 3 65,-4-4-116,0 5 131,0 0-126,-6 0 12,0 5 0,0 1-50,0 6 1,0 4-40,0 3 0,0 8-8,0 3 1,0 0 5,0 0 0,-4 6-88,0 6 1,0-3-199,4-1 1,-4-3 85,1 0 0,-1-6-69,4-2 1,0-5 32,0-3 1,0-2 7,0-6 1,0 1-103,0-1-39,5-4 111,-4 3 1,5-9-419,-2 3-972,-3-3 1099,5-1 0,-6-1-936,0-3 1471,0-2 0,0-6 0,0 1 0</inkml:trace>
  <inkml:trace contextRef="#ctx0" brushRef="#br0" timeOffset="3">20500 10724 8005,'-6'-18'0,"1"2"320,5 5 1,0-1 209,0 1 98,5-1 1,1 1-184,6-1 1,-1 5-11,1-1 0,3 6-149,0-2 0,4-1-37,-4 1 0,4 0-127,-3 4 0,4 0 105,-1 0 0,1 0-242,-1 0 1,2 5 94,-6 3 0,0 2-257,-3 1 0,-1 1 110,0-1 1,-4 2-117,-3 2 0,-3-1-24,-1 5 0,0-4-27,0 4 0,-7 0 122,-4 4 0,-2-4-51,-6 0 0,0 0 68,-4 4 1,4-1 22,0-3 0,4 1 131,-4-5 1,5 1-135,-1-5 0,4 0 201,3 1 0,-1-1 121,5 1-117,-5-1 1,8 1-106,-3-1 1,3-3 3,1-1 0,5-4 48,3 1 1,2 1-46,1-2 0,1 1 63,-1-4 0,4 4-62,1 0 0,3 0-41,-4-4 1,4 0-111,-4 0 0,4 0-201,-4 0 1,1 0-567,-5 0 0,0 0-66,1 0-1183,-1 0 2134,1 0 0,-1 5 0,0 1 0</inkml:trace>
  <inkml:trace contextRef="#ctx0" brushRef="#br0" timeOffset="4">20980 10827 8005,'-4'-11'499,"1"-1"-232,-1 1 1,4 3-55,0 0 0,0 5 96,0-5 820,0 6-222,0-4-636,0 6 1,0 6-80,0 1 1,0 8-61,0 4 1,0 0 94,0 4 0,0-2-224,0 5 0,0-2 118,0-1 0,1 0-396,3 0 0,1-2 53,2-2 1,4-1-44,-4-3 1,3-3 11,2-1 1,-1 1-70,1-5 1,-1-2 233,0-1 0,5-2-32,-1-2 0,0 0 312,-3 0 1,0-6-99,4-1 0,-4 0 134,3 0 0,-1-1-3,2-3 0,-4-1 69,4 1 0,-4-4-27,0 0 1,-5-5-134,1 5 0,-2-5-8,2 1 1,1-3 8,-5 0 0,-1-1-368,-3 0 0,0 0 110,0 0 1,0 2-609,0 2 1,0 2 38,0 6 1,0 3-199,0 0 1,-1 6-325,-3-2 799,3 3 1,-4 2-221,5 3 635,0-3 0,0 9 0,0-3 0</inkml:trace>
  <inkml:trace contextRef="#ctx0" brushRef="#br0" timeOffset="5">21437 10701 8005,'-6'-7'608,"2"-1"1,3 4 723,1-3-447,0 4-71,0-2-545,0 5 0,1 5-38,3 3 1,-3 3 9,3 4 1,-3 2-127,-1 2 0,4 3 50,0-3 0,-1 2-115,-3 2 1,0 0-274,0 0 0,4-4 204,0 0 1,0-2-320,-4 3 0,0 0 165,0-5 1,0 0 5,0-3 1,1-2-148,3-3 184,-3 4 117,4-10 1,-4 4 274,3-5 152,-2 0-109,8 0-143,-4 0 1,5 0-55,1 0 1,-4 0-148,-1 0 68,1 0 0,3 0-13,1 0 0,-1 0-74,0 0 1,1-1-220,-1-3 1,1 3-405,-1-3 1,1 3 271,-1 1 0,0 0-553,1 0 0,-5 0 393,1 0 0,-4 0 569,3 0 0,-4 0 0,2 0 0</inkml:trace>
  <inkml:trace contextRef="#ctx0" brushRef="#br0" timeOffset="6">21448 10873 7914,'-5'-7'700,"4"-3"-526,-3 3 1,8-2 1130,4 1-442,-3-2-402,5 9 1,-4-4-156,6 5 1,-1 0-266,0 0 0,1 0-19,-1 0 1,6 1 149,2 3 1,-3-3-789,0 3 1,0-3 385,-1-1 1,1 0-677,-5 0 0,-3 0-94,-1 0-509,-4 0 1509,2 0 0,-5 0 0,0 0 0</inkml:trace>
  <inkml:trace contextRef="#ctx0" brushRef="#br0" timeOffset="7">21448 10679 7914,'-6'-6'802,"1"0"0,6-5-459,3-1 1,4 1-112,7-1 0,-2 2 575,2 3 1,3-2-299,1 5 1,2-4-141,2 5 1,-1-1-321,-3 4 1,1 0-243,-5 0 1,5 0-992,-1 0 1,-1 5 418,1 2 765,-5-2 0,8 6 0,-4-5 0</inkml:trace>
  <inkml:trace contextRef="#ctx0" brushRef="#br0" timeOffset="8">22156 10667 7910,'0'-11'0,"0"3"76,0 0 1,-3 5 162,-1-5 0,0 4 227,4-3 0,-1 4 321,-3-1-345,3 3 0,-4 2-47,5 3 0,0 7-24,0 9 1,0 2-162,0 5 1,1 1-1,3 2 1,-2 6-181,6-6 0,-4 5 58,3-9 1,-4 5-390,1-5 0,1-3 215,-1-4 0,3-5-543,-3 1 1,0-2-10,-4-1 1,4-5-1208,-1 1 564,1-6 80,-4 3 1201,0-5 0,0-5 0,0-6 0,0-7 0</inkml:trace>
  <inkml:trace contextRef="#ctx0" brushRef="#br0" timeOffset="9">22179 10758 7910,'0'-15'-1073,"0"0"737,0 0 1,-3 3-67,-1 1 1933,0 0-384,4-1-192,0 1 209,0 4-316,0 2-469,0 5 0,0 5-262,0 3 0,5 3 100,3 5 1,2-2-135,1 5 1,1-5 98,-1 1 0,0 1-352,1-1 0,-1-1-20,1-6 0,3 1-204,0-5 0,0 0 217,-3-4 0,-1 0-38,1 0 1,-1-4 282,0 0 1,1-5-83,-1 1 1,1-2 210,-1-1 1,1-1-57,-1 1 1,-3 0 49,-1-1 1,-3 0-17,4-4 0,-6 4 98,2-4 0,-3 4-101,-1 0 0,4 1 213,0-1-146,0 6-103,-4-4 1,0 10-210,0 0 1,0 10 53,0 9 1,0 8 112,0 3 1,-2 1-12,-1 3 1,1-2-33,-1 6 1,1-3-137,2 0 0,0-3-182,0-1 1,0-4-131,0-8 1,0 1 174,0-5 0,0-3-358,0-5 0,0-3-197,0 4-1393,0-6 734,0 3 1193,0-5 1,5-10 0,2-3 0</inkml:trace>
  <inkml:trace contextRef="#ctx0" brushRef="#br0" timeOffset="10">22796 10587 7993,'-6'-11'159,"-4"-1"0,8 1 198,-2-1 0,3 5 318,1-1 522,0 6-420,0-3 1,-1 5-294,-3 0 1,3 5-276,-3 2 0,-1 9 17,1 3 0,-1 7-106,1 5 0,2 2 10,-6 1 1,4 1-215,-3 4 0,3-4-12,-4 3 0,6-6-360,-2-2 0,-1-8 82,1 1 0,-1-4 187,1 0 0,3-3-290,-3-4 0,3-5-199,1 1-477,0-6-4,0 4-992,0-6 2149,0-6 0,0 0 0,0-5 0,0-1 0,0-4 0,0-2 0,0-5 0</inkml:trace>
  <inkml:trace contextRef="#ctx0" brushRef="#br0" timeOffset="11">22728 10667 7993,'0'-16'-53,"0"2"161,0-5 1,0 5 556,0-2-213,5 4 615,-4 0 128,4 1-612,-5 5 1,1 0-244,3 6 1,-1 9-87,4 3 1,1 8-32,3 3 1,1 1 2,-1 6 0,0 1-193,1 3 0,3 0-40,0 1 1,4-1-36,-3 0 0,0-1-152,-1-2 0,-2-3-513,2-6 0,-2 0 75,-2-3 0,3-2 239,-2-6 1,2-1 11,-7-2 1,2-2-380,-1-2 74,2-3 1,-8 4-182,6-5 340,-5 0 1,0 0 526,-6 0 0,-4 0 0,-4-5 0,-1-1 0</inkml:trace>
  <inkml:trace contextRef="#ctx0" brushRef="#br0" timeOffset="12">22682 10975 7993,'-7'-5'555,"2"4"1,5-5 310,0 2 359,0 3-799,5-4 1,3 5-253,7 0 0,-1 0 18,5 0 0,0 0-15,4 0 1,0 0-178,0 0 0,0 0-300,0 0 0,-1 0-767,1 0 1,-1-2 527,-3-1 1,1 1-553,-5-2 0,4-2 51,-3-2 1040,-6 3 0,5-5 0,-2 4 0</inkml:trace>
  <inkml:trace contextRef="#ctx0" brushRef="#br0" timeOffset="13">23093 10656 7928,'0'-18'0,"0"1"0,1 5 657,3-4 0,-1 8-232,4-4 1,-4 7 1155,1-3-580,-3 6-585,-1-3 1,4 6-95,-1 3 1,6 4 6,-1 7 1,-2-1-146,2 5 1,0 4 61,3 3 1,2 6-216,2-2 0,-2 0 126,2 0 0,-3-3-370,0 3 0,-1-4-122,1 0 1,3-3-241,0-4 0,0 1 20,-3-4 1,-1-1 244,1-4 0,-5-3-858,1 0 750,0-6 0,-1 4-485,1-2 333,-6-3-679,3 5 783,-5-6 0,-1 0 466,-3 0 0,3-6 0,-9 0 0,4-5 0</inkml:trace>
  <inkml:trace contextRef="#ctx0" brushRef="#br0" timeOffset="14">23413 10610 7987,'0'-18'158,"0"2"0,1 4 803,3 1 68,-3-1-326,4 1-257,-5 5 0,-1 1-60,-3 5 1,-2 0-124,-6 0 1,1 6-39,0 5 1,-2 6-52,-2 6 0,1 5-4,-5 2 1,0 8-95,-4 4 0,0 1-99,0-1 0,0 1-439,0-5 1,4 0-847,0-3 0,5-6 624,-1-3 0,6-5-1418,2-2 2102,-1-5 0,-9 2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2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4797 15167 7930,'-7'-5'0,"1"-2"1249,2-4-249,3 5-20,-4-4-413,5 8-210,5-3 1,-2 5-78,4 0 0,1 1-16,3 3 1,1 6-53,-1 6 1,2 4-1,2-1 1,-2 3-80,2 0 0,-1 1-117,1 0 1,-1 0-101,5 0 1,-4-2 84,4-2 1,0 3-77,4-3 1,0-1 96,0 1 0,-2-5-134,-2 1 1,3 1 18,-3 0 1,3-2 53,0-7 1,-2 2-97,-1-5 0,-5 4-219,1-5 1,-3 1-640,0-4-692,-1 0-489,1 0 2174,-6 0 0,-1 5 0,-5 2 0</inkml:trace>
  <inkml:trace contextRef="#ctx0" brushRef="#br0" timeOffset="1">5208 15201 7988,'0'-11'0,"0"-1"0,0 5-416,0-1 508,0 0 955,5-3-193,-4 0-470,4 4 1,-5 1 169,0 2-3,0 3-230,0-4 148,0 5-265,-5 5 1,-1 2-34,-6 9 1,0-2-22,-3 5 1,1 4 37,-5 3 1,3 6-34,-3-2 0,0 5-29,-4 3 0,1-3-91,-1 3 1,4-2-26,0-2 1,1-5 77,-1-2 1,0-3-127,7-1 1,-2-5-361,7-3 26,-3-2 0,0-6-246,2 1 0,2-6-1380,2 2 1998,3-3 0,-10 5 0,5 0 0</inkml:trace>
  <inkml:trace contextRef="#ctx0" brushRef="#br0" timeOffset="2">3563 16903 7934,'0'-12'119,"0"1"1,-1 1 585,-3 2-40,3-2 0,-4 8 169,5-6-439,0 5 1,-1 0-105,-3 6 1,3 4 60,-3 4 0,1 10-83,-1 1 0,3 10 126,-3 2 0,2 6-240,-2 5 1,3 1-1,-3 0 1,3-2-114,1-2 1,0 1 108,0-5 1,0 4-128,0-4 1,1-4-198,3-3 1,1-6-284,2 2 1,2-8-138,-5-4-383,5-2-17,-3-2 311,1-4 1,-2-4-472,-5-6 1,0-4 1152,0-4 0,-10-6 0,-3 0 0</inkml:trace>
  <inkml:trace contextRef="#ctx0" brushRef="#br0" timeOffset="3">3415 16960 7865,'-5'-17'0,"3"0"0,-1-6 306,6 0 1,4 5 435,4 3 1,1 1 93,-1-1 1,6 2-347,2-2 0,3 1-228,5-1 1,-1 3-61,4 1 0,-3 1-113,3 6 0,1 0 100,3 4 1,-4 1-76,1 3 1,-6 3-222,2 4 1,-3 2 101,-1 2 0,-6 3-265,-1 5 1,-9 1 104,-3 2 0,-3 0-99,-1 4 1,-6 1 102,-5 3 1,-6 0 52,-6 0 1,0-1 35,1-2 0,-5-1 12,0-7 0,-1 1-83,2-9 1,0-1 82,-4-6 0,6 1-241,1-5 0,1 0-130,7-4-224,0 0 1,5-2 654,2-2 0,3 3 0,5-4 0</inkml:trace>
  <inkml:trace contextRef="#ctx0" brushRef="#br0" timeOffset="4">4408 16686 7852,'0'-12'206,"0"1"0,0 0 184,0-1 0,0 5 293,0-1 648,0 5-867,-5-2 1,-1 5 105,-5 0 0,-1 7-142,1 4 1,-6 6-162,-2 5 0,-2 5-42,-2 0 0,1 8-12,3 0 1,-2 8-15,2 2 1,1 1-114,-1 4 1,5-3 26,-1-2 1,2 5-210,2-1 0,0-3 92,4-4 1,2-8-379,5 4 0,0-9 225,0 6 1,5-9-81,2 1 1,7-7-71,2-1 0,4-5-65,-1 1 0,2-6-50,2-1 1,4-6-20,0 2 1,-1-3-189,-3-1 0,2-1 629,-2-3 0,-2 3 0,-10-4 0</inkml:trace>
  <inkml:trace contextRef="#ctx0" brushRef="#br0" timeOffset="5">4751 16949 7810,'-16'-17'8,"3"-1"0,1-3 1898,9 2-1037,1 7-439,2 7 349,0 0 214,0 4 1,0-3-204,0 8 1,2 3-323,1 9 1,4 3-43,4 7 0,4 4-159,1 4 1,4 1-175,-1 3 1,3-2-78,0 2 1,1-6-137,0-2 1,0-3 60,0 3 0,0-8-154,-1 1 0,1-4-397,0 0 0,-4-3 3,0-4 0,-5-6-468,1-2 0,-2 1-163,-1-1-863,-6 0 2101,4-4 0,-9 0 0,4 0 0</inkml:trace>
  <inkml:trace contextRef="#ctx0" brushRef="#br0" timeOffset="6">5128 16960 7861,'-5'-11'0,"-1"-1"0,-6 1 0,6-1 2595,2 1-1119,3 5 84,1 0-637,0 6-446,-5 6 0,-2 6-196,-4 11 1,-9 6-265,-3 9 0,-6 3 99,2 5 0,-5-1-435,2 1 1,-3 0 216,-2-1 0,6-4 90,3-3 0,7-8-769,3-3 1,4-4-135,0-4-961,6-2 1015,1-6 0,6-6 861,3-5 0,7-5 0,7-6 0</inkml:trace>
  <inkml:trace contextRef="#ctx0" brushRef="#br0" timeOffset="7">4751 16846 7918,'-5'-15'0,"-3"-1"0,5 1 332,3 4 0,5-1 319,6 1 0,4-1-282,1 1 0,3 3 406,-4 1 0,5 0-162,-1 0 0,-1 2-262,1 5 1,4 0-189,3 0 0,2 0-73,-1 0 0,-3 0-91,3 0 0,-3 0-105,-1 0 0,0 1-570,-1 3 1,1-3 675,0 3 0,-5-3 0,-2-1 0</inkml:trace>
  <inkml:trace contextRef="#ctx0" brushRef="#br0" timeOffset="8">5459 16971 7833,'0'-6'342,"5"1"54,3 5 0,3 0-25,5 0 1,-3 0 201,7 0 0,-5 0-64,4 0 0,0 0-114,4 0 0,-1 0-80,1 0 0,4-1-264,0-3 1,4 1-173,0-4 1,-2 0-223,1 0 0,-5-2-489,-3 5 1,0 0 375,-7 4 0,-3-4-708,-5 1 1164,-4-1 0,-3 4 0,-7 0 0</inkml:trace>
  <inkml:trace contextRef="#ctx0" brushRef="#br0" timeOffset="9">5505 17188 8577,'16'0'1791,"-3"0"-1057,2 0 1,3 0-305,1 0 1,6 0-38,2 0 0,5 0-125,-2 0 1,3 0-86,2 0 0,-5 0-244,0 0 0,-3-3-361,4-1 0,-5-1 454,5 1-32,-6 3 0,3-10 0,-5 5 0</inkml:trace>
  <inkml:trace contextRef="#ctx0" brushRef="#br0" timeOffset="10">6156 16937 7818,'-12'-11'8,"2"-1"1097,3 1 1527,2 5-1968,5 0 0,1 6 739,3 0-878,-3 0 1,9 9 2,-2 3 1,3 7-248,4 0 0,-1 4-71,5 3 0,-1 2-285,1 3 1,3-3 22,-3-6 0,1 1-32,-1 0 0,3 0-219,-3 0 0,-3-5-529,-1-3 0,-2-2 48,-1-2 0,-2-3-1661,-3-1 2445,3-4 0,-8 2 0,3-5 0</inkml:trace>
  <inkml:trace contextRef="#ctx0" brushRef="#br0" timeOffset="11">6430 16891 7893,'-5'-11'0,"4"0"0,-3-1 2080,3 6-591,1 1 166,0 5-1307,0 5 1,-6 2 198,-1 9 96,-3 7-308,-7 1 1,-2 14-214,-7 0-86,-4 5 1,-4 6-127,0 1 1,1-2 332,2-6 0,3-4-27,6-7 0,1-1 216,6-7-432,0-3 0,14-8 0,-5-1 0</inkml:trace>
  <inkml:trace contextRef="#ctx0" brushRef="#br0" timeOffset="12">6567 16732 7905,'-6'-6'2948,"-4"0"0,15 1-2675,2 5 1,7 4-57,5 3 0,3 4 356,-3-4 0,2 8-50,2 5 0,-4 2 44,0 5 0,4 6-275,4 5 0,-6 9-227,-5-1 0,-5 7-378,-3 0 0,-3 7 7,-5 1 1,-5-4-141,-3-4 1,-7-1-401,-4 2 1,-8-5-2037,-3-7 2882,-3-3 0,-3-3 0,-2-1 0,-4 0 0,-2-4 0</inkml:trace>
  <inkml:trace contextRef="#ctx0" brushRef="#br0" timeOffset="13">3540 16412 9846,'6'-10'733,"1"2"1,3-2-448,2 2 0,3 2-11,0-2 1,2 4-30,-2-3 1,1 4-45,3 0 1,2 0 60,-6-1 0,5 3-67,-1-3 0,3 3 37,1 1 1,1 0-80,2 0 0,4 0 0,4 0 0,4 0-138,0 0 1,9 0 131,-1 0 0,3-4-140,1 0 1,2 0-164,5 4 1,0-1 276,0-3 0,4 3-97,0-3 0,-29 3 1,1 0 73,27-3 1,5 3-31,-4-3 0,4 3 38,-4 1 0,3 0-35,-3 0 1,-28-2-1,0 0-22,0 0 1,-1 0 0,2 0-1,1 0-8,1 2 1,0 0 0,-1 0 0,1 0-36,2 0 0,0 0 0,0-2 0,-1 0 45,1 1 0,0-1 1,1-1-1,1 0-87,-2 2 0,0-1 1,3-1-1,0 1-195,1-2 1,0 0 0,0-1 0,0 1 166,-2 2 0,0 0 1,-1 0-1,-1-1 30,2 1 0,0 0 1,-1 2-1,0-1 21,2-1 0,1 0 0,-1 0 0,0-1 41,-1 1 1,0 0 0,-2 0 0,1 1 51,1 0 0,0 2 1,-1-1-1,-1 0 27,4 0 1,0 0-1,-1-2 1,1 0-50,-1 0 1,1 0 0,-1 0 0,1 0-30,1 2 0,1 0 0,0-1 0,0-2 18,2 2 0,-1-1 1,0-1-1,0 1-59,-1-1 0,0 2 1,3 0-1,0-1 24,-2-2 0,1 1 0,3 1 0,1 0-60,0-2 1,-1 0 0,0 1 0,0 0 48,1-1 1,-1 0-1,-3 0 1,1-1-67,2 3 1,0 0 0,-4-1 0,-1-1 46,6 2 1,-1 0 0,-2-2 0,0 0-6,1 3 0,-1-1 0,1-2 0,0 0-237,-5 2 0,1 0 1,1 0-1,0-1 251,1 1 0,0 0 1,1 2-1,1-1 102,-1-1 1,1 0 0,2 1-1,0 0-36,0-1 1,-1 0 0,4 1 0,-1 1 23,2-2 0,-1 0 0,1 1 0,-1-1-75,-2 0 1,0 1 0,5 0 0,0 0-328,1 0 0,0-2 0,0 1 0,-1-1 287,0 2 0,-1-1 1,-1-2-1,1 0 54,0 2 1,0 0-1,2 0 1,-1 0-2,-1 2 0,1 0 0,-1-1 0,1-1 14,-1 0 0,1 0 0,0 0 0,-1 0-12,-2 2 1,1 0 0,3-2 0,1 0-12,0 0 1,-1 0 0,-1 0 0,1-1 15,-2 1 0,0 0 0,-1 2 0,1-1-45,0-1 1,0 0 0,4 0 0,-1-1 38,-1 1 0,0 0 0,2 0 0,0-1 33,1 1 1,-2 1 0,0 0 0,0 0-34,1-1 0,0 0 0,1 2 0,-1-1-49,0 1 0,0 0 0,2-1 0,0-2 19,-2 1 1,0 1-1,1-2 1,1 2-4,-4 1 0,0 0 0,4 0 0,0 0-3,-2 0 0,0 0 0,0 0 0,0 0-43,0 0 1,0 0-1,-2 0 1,0 0 32,-2 0 0,0 0 1,4 0-1,-1 0-7,-1 0 0,0 0 0,0 0 0,-1 0 3,0 0 0,-1 0 0,-1 0 0,1 0 8,0 0 0,0 0 1,3-2-1,1 0 51,-2 0 0,0 0 0,3 0 0,1 0-21,-2 2 0,0 0 1,-1-1-1,0-1 47,-2 0 1,-1 0 0,3-1 0,1 1-33,-2 0 0,0 0 1,-1 1-1,-1 1 7,-1-2 1,-1 0 0,-1 1 0,-1-1-49,-1 0 1,-1 0-1,-1 2 1,0-1 77,-2-1 0,0 0 0,-1 2 1,1-1 76,0 1 0,-1 0 0,-2-2 0,-1 0-41,-2 0 0,0 0 0,2 0 1,-1 1 1,-3 0 1,0 2-1,-2-1 1,0 0 260,29 0 1,-7 0-457,-1 0 0,-10 0 53,-8 0 1,-10 3 416,-6 1 1,-6 0-1151,-5-4 0,-12 0-962,-8 0 1738,-22 0 0,3-5 0,-11-1 0</inkml:trace>
  <inkml:trace contextRef="#ctx0" brushRef="#br0" timeOffset="14">9502 15201 7847,'0'-6'271,"0"-4"1,0 7-29,0-4 204,0 4 247,5-7-153,-3 9-291,3-5 1,-7 6-94,-1 0 0,-4 0-22,-4 0 0,-1 2 63,1 2 0,-4 1 32,-1 2 1,1 3-46,4-2 0,-1 2-14,1 2 1,0 3 0,-1 0 1,4 5-1,1-1 0,4-1-61,0 1 0,1 0-25,2 4 1,2 0-213,1 0 1,4 0 56,4-1 1,-2 1-187,2 0 1,-4 0 79,8 0 1,-4-2 7,8-2 1,0-1 268,4-3 1,4-6-104,0 3 0,4-5 235,0 1 1,-2-3 0,1-5 0,2 0-107,6 0 1,-2-5-22,2-3 0,-3-3 1,0-4 1,-6 1 104,-3-5 1,-1-2-99,-3-5 1,-4 0 4,-3-4 0,-3-1-20,-5-3 0,-1 0-241,-6 0 0,-3-4 7,-5 0 1,-6 1-8,-12 6 1,-3 3-14,-6 5 0,-7 3-181,1 5 1,-8 1-44,4 10 0,3 5-261,-4 7 1,4 6-456,0 1 1,8 7 1093,7 1 0,3 5 0,1 6 0</inkml:trace>
  <inkml:trace contextRef="#ctx0" brushRef="#br0" timeOffset="15">12426 14916 7913,'-6'-5'0,"-3"2"1156,5-5-642,0 6 1,4-4 602,0 2-374,0 2 67,0-3-400,0 5 0,0 7-307,0 4 0,0 2 33,0 6 1,5 4-143,3 3 0,-2 6 11,2-1 1,-4-2-206,3 1 1,-3-4-12,4 0 0,-2 2-113,2-1 0,0-2-616,-4-6 1,1 2 435,-1-6 1,-1 0 503,4-4 0,-4 6 0,2 1 0</inkml:trace>
  <inkml:trace contextRef="#ctx0" brushRef="#br0" timeOffset="16">12769 15087 7794,'5'-6'0,"-4"-5"385,3 4 87,-3 2 483,-1 0-612,0 5 0,-5 2 42,-3 6 1,-3 1 41,-4 10 0,1 0-168,-5 4 1,3 5-35,-3 2 0,4 7-20,-4 1 1,4 6-179,-4 2 1,5-2-80,-1 2 0,2 0 99,2-4 0,-1 1-190,1-1 1,-1-7-327,1-4 0,5-6-307,2 2 1,2-8 350,2-4 0,0-6 425,0-2 0,6-4 0,0 2 0</inkml:trace>
  <inkml:trace contextRef="#ctx0" brushRef="#br0" timeOffset="17">12734 15498 7830,'12'-11'936,"4"-1"-702,3 1 1,3 3 424,1 1 0,-4 0-196,0 0 0,-4 0 18,4 4 0,-5 1 378,1-2-56,-2 3-571,-2 1 0,-1 5-23,-2 3 1,-3 2-155,-5 1 1,0 5 53,0-1 1,-6 5-250,-6-1 1,1 3 141,-4 1 0,-2-1-381,2 1 0,-4 0 147,4 0 0,-1 0 30,5 0 0,3-2 120,1-2 0,4-1 172,-1-3 1,8-3 87,4-1 1,3 1-44,5-5 0,0-2 476,3-1 0,6-3-227,-2-1 1,6-1-62,-2-3 0,0 2-512,-4-6 0,-1 2-546,1-2 1,-1-2 515,-3 2 219,-3 3 0,-9 0 0,-2 5 0</inkml:trace>
  <inkml:trace contextRef="#ctx0" brushRef="#br0" timeOffset="18">15818 14984 7797,'0'-11'776,"0"-1"-564,0 1 1,1 5 1386,3 2-330,-3 2-129,4 2-404,-5 0 0,4 6-308,0 1 0,5 8-89,-2 4 1,0 3 1,0 1 0,-3 5-98,4 2 1,-6 3-84,2 1 1,-3 2 47,-1 2 0,0-2-26,0 2 0,2-3-38,1-1 0,-1-1 26,2-2 0,-2-2-269,2-2 0,-2-4 41,6-1 0,-2 0-536,2-7-125,2 0 1,-7-4-2165,4-4 2018,-4-2 865,2-5 0,-10 0 0,-1 0 0</inkml:trace>
  <inkml:trace contextRef="#ctx0" brushRef="#br0" timeOffset="19">9456 16400 7905,'0'-6'3887,"0"1"-2956,0 5-667,0 5 0,0-1-27,0 7 0,4-1-76,0 9 1,0 0 27,-4 4 0,0 5-166,0 3 0,0 2 84,0 1 0,-1 0-167,-3 0 1,1-3-44,-4-1 0,4 0-2,-1 0 0,3-2-75,1-5 1,0-4-227,0 0 1,0-5 17,0 1 1,0-6-252,0-1 0,0-5-998,0 5 1637,0-6 0,0 4 0,0-6 0</inkml:trace>
  <inkml:trace contextRef="#ctx0" brushRef="#br0" timeOffset="20">9788 16549 7891,'0'-7'796,"0"-3"324,0 9-701,0-4 1,-5 6-40,-3 3 0,2 2-155,-2 6 0,0 1 13,-3 2 1,0 3-101,-1 4 0,-3 6-154,0 3 0,-1-2-10,5 1 1,0 1 149,-1 3 1,1 0-319,-1 1 1,1-1 118,0 0 0,-1-3 11,1-1 0,-5 1-27,1 3 0,-4-1-161,4-3 1,-2 2 180,2-5 1,4-1 52,-1-3 1,2-5-133,6-3-2,1-2-684,3-7 266,0-1 570,5-5 0,1 0 0,5 0 0</inkml:trace>
  <inkml:trace contextRef="#ctx0" brushRef="#br0" timeOffset="21">9833 16800 13231,'0'12'547,"0"3"-232,0 0 0,-3 5-101,-1-1 0,-5 4-175,1 4 1,-2-3 96,-1 3 1,-1-2-182,1 2 1,-1-7 34,1 3 1,3-3-35,1 3 0,4-4-186,-1 0-260,3-5-17,1 2 320,5-4 1,2-6 115,4-2 0,0-3 0,1-1 1,3 0 124,0 0 0,6-4-153,-2 1 1,2-6-2,2 1 0,-4 2-134,0-2 0,-1 4-300,1-3 0,-3 3-1665,-4-4 2199,4 6 0,2-3 0,5 5 0</inkml:trace>
  <inkml:trace contextRef="#ctx0" brushRef="#br0" timeOffset="22">10050 17029 7837,'-5'-7'678,"4"-3"997,-4 4-773,5-1 65,0 2-257,0 15 0,-4-1-283,0 10 1,1 0 141,3 4 1,0 0-165,0 0 0,0 1-113,0 3 1,0-3-194,0 2 1,3-1-188,1-3 1,5-3 63,-1 0 0,-2-5-150,2 2 0,-5-4-2359,5 0 2533,-5-6 0,7 4 0,-4-3 0</inkml:trace>
  <inkml:trace contextRef="#ctx0" brushRef="#br0" timeOffset="23">12369 16332 7806,'11'0'0</inkml:trace>
  <inkml:trace contextRef="#ctx0" brushRef="#br0" timeOffset="24">12380 16332 7806,'0'11'1721,"0"2"-1456,0 2 433,0 3-415,0 5 0,0 1 139,0 3-60,0 2-228,5 5 1,-3-4-12,1 1-10,-1-1 1,1 1 47,1-1 0,0-4 0,-4 0 1,4-3-697,0-4 0,3 1 322,-3-4 1,1 3-572,-1-4 446,-3 0 338,9-3 0,-3-1 0,4 0 0</inkml:trace>
  <inkml:trace contextRef="#ctx0" brushRef="#br0" timeOffset="25">12814 16526 7826,'-6'0'1411,"1"0"0,1 1-879,0 3 1,-1 4-158,1 7 0,-1-1-122,-2 5 1,-4 5-71,4 6 1,-5 3-26,-3 2 0,2 0-271,-2 3 0,-2-1 155,-3 5 0,3-4-393,-2 4 1,1-5 15,-1 1 0,-1-4-110,4-3 1,1-4 204,4-4 1,1-5-357,2-3 166,-2-2 0,9-5-654,-3-1 1084,2-4 0,2 2 0,0-5 0</inkml:trace>
  <inkml:trace contextRef="#ctx0" brushRef="#br0" timeOffset="26">12506 17177 7786,'11'-11'0</inkml:trace>
  <inkml:trace contextRef="#ctx0" brushRef="#br0" timeOffset="27">12734 16926 7835,'5'-12'0,"3"2"1018,7 3 1,-6-2-415,2 5 1,-2-1 18,3 1 1,0 3-178,4-3 1,-4 3-36,4 1 0,-2 0-203,1 0 1,-2 1-25,2 3 0,-4 2-45,-3 5 1,1 2-140,-6 2 1,1 3 180,-4 5 1,-5 0 41,-2 0 0,-4 0-672,0-1 1,-4 1 223,0 0 0,-4-1-74,3-3 1,-3 1 36,4-5 0,0 2 14,3-2 1,6-6 240,2 2 0,-1-6 251,1 3-82,1-6 0,4 4-55,3-6 0,2 0 521,5 0 0,2 0-97,2 0 1,3 0 115,5 0 0,0-2-275,0-2 1,3 3-118,1-3 1,0 3-169,-5 1 0,1 0-183,0 0 0,-5 0-2590,-3 0 1493,-2 0 1193,-7 0 0,-1 0 0,-5 0 0</inkml:trace>
  <inkml:trace contextRef="#ctx0" brushRef="#br0" timeOffset="28">15738 16366 7870,'-6'0'0,"-5"-5"0,5-1 0</inkml:trace>
  <inkml:trace contextRef="#ctx0" brushRef="#br0" timeOffset="29">15704 16343 10118,'1'13'959,"3"2"1,-2 3-747,6 5 1,-4 1 34,3 3 0,-3 2-171,4 5 1,-1-1 69,5-3 1,-5 2-297,1-5 1,-4-2 97,3-6 0,-3 2-376,4-6 0,-6 4 427,2-4 0,3 0 0,-1-3 0</inkml:trace>
  <inkml:trace contextRef="#ctx0" brushRef="#br0" timeOffset="30">15806 16812 7890,'0'0'0</inkml:trace>
  <inkml:trace contextRef="#ctx0" brushRef="#br0" timeOffset="31">16103 16435 7805,'12'0'0</inkml:trace>
  <inkml:trace contextRef="#ctx0" brushRef="#br0" timeOffset="32">16126 16378 12178,'-6'5'1367,"-4"2"-1186,2 8 0,-2 3 27,-1 5 0,-1 6-115,1 5 0,-6 6 80,-2 6 1,1 0-346,-1 4 1,0-6 137,-3 6 1,-3-4-107,-1 7 0,2-6 15,-3-2 1,4-4-112,4-7 0,3-1 90,4-2 1,2-7-188,2-5-622,3-5 325,5 2-682,0-4 649,0-6 730,0-1 1,5-5 0,2 0 0</inkml:trace>
  <inkml:trace contextRef="#ctx0" brushRef="#br0" timeOffset="33">16195 16686 7818,'0'-6'594,"-4"-5"583,0 4-950,0-3 125,4 3 1941,0 2-1642,0 5 0,0 5-178,0 3 0,-3 6-138,-1 1 1,-4 7-110,4 0 1,-5 3-91,2 5 1,-3-3-141,-2 3 0,5-3 130,-1 3 0,0-3-78,-3 3 1,1-6-273,2-1 0,3-1 127,5-7 0,0 4-222,0-4 1,5-1 53,3-6 1,3 1-49,4-5 0,2-1 54,2-3 1,3 0-58,-3 0 1,1 0 47,-1 0 0,1-1-125,-4-3 1,-1 3-363,-4-3 755,1-2 0,-1 0 0,0-6 0</inkml:trace>
  <inkml:trace contextRef="#ctx0" brushRef="#br0" timeOffset="34">16355 16903 7732,'-7'-5'2136,"2"4"1,1 4-1646,1 9 0,-2 3 327,1 0 0,1 3-300,-4 5 0,4 5-21,-1 2 0,-1 3-369,1 1 1,1 1-636,3-1 507,0-5 0,10 9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2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2010 2638 8300,'-5'-6'-1156,"4"-4"1863,-3 2 194,3 3 194,1 0-287,-5 5-483,3 0-69,-3 0 1,5 9-8,0 2 0,4 10 89,0 1 0,1 4-33,-1 8 1,-3-2-165,3 6 1,-2-3 87,2 0 0,-3-1-294,3 0 0,-1 2 100,1 2 1,-3-4-19,3 0 0,-3 1 76,-1-5 0,0-1-201,0 2 1,1-6-14,3 2 0,-3-7-28,3-1 1,-3-5 95,-1 1 0,0-2 62,0-2 0,0-3-136,0 0 139,0-6-694,0 3-2282,0-5 2964,0-5 0,0-1 0,0-6 0</inkml:trace>
  <inkml:trace contextRef="#ctx0" brushRef="#br0" timeOffset="1">2752 2707 8131,'0'-12'0,"0"5"0,0-1 456,0 6-192,0-9 1104,0 10-970,0-4 0,0 6-197,0 3 0,-3 6 58,-1 6 1,-5 8-1,1-2 1,-6 13-210,-1-1 1,-5 8 105,1 0 0,-3 7-337,-1 5 1,10-25-1,-2 1 253,0 0 0,0 1 0,0 2 0,1 0-125,-2-1 1,1 1-1,2-1 1,0-1 17,-3 2 0,1-1 0,2-2 0,1 0 46,-2 0 0,1 1 0,-10 23-52,4-1 1,-1-8 105,5 0 0,0-10 37,3-1 0,1-7-20,-1-1 0,2-3-161,3-4 0,-2 1 113,5-4-567,-5-1 489,8-4-927,-4 1 270,5-6 35,0-1-1177,0-5 1843,0-5 0,10-1 0,2-6 0</inkml:trace>
  <inkml:trace contextRef="#ctx0" brushRef="#br0" timeOffset="2">2650 3472 8208,'6'-11'1019,"0"-1"-596,-2 1 1,-1-1-432,4 1 0,5-1 149,3 1 1,0 0 395,-3-1 0,-1 2-108,0 2 1,6 0-96,2 4 0,-1-4-126,1 4 0,0 0-79,4 4 0,-4 0 43,0 0 1,-5 2-195,1 2 0,-2 2-30,-2 5 0,-1 2 166,-2 2 1,-3 3-65,-5 5 0,-1 5 63,-3 2 1,-4 3-120,-7 1 1,-3 1 35,-5-1 1,0 0-105,1 1 0,-5-2 84,0-3 1,1 0 48,3-7 1,1 3 146,3-7 0,3-3-7,4-1-149,1-2 0,1-1 1,1-2 51,1-3 1,6 0-190,-2-4 275,3-1-248,1 3 0,0-4 163,0 3 1,5-3-58,2 3 1,5 1 292,3-1 1,7 0-98,4-4 1,6 0 5,-2 0 0,7 0-109,1 0 0,3 0-32,-7 0 0,3 0 19,-7 0 0,2 0-2,-1 0 0,-5 0-113,-7 0 1,2 0 56,-6 0 0,0 0-8,-4 0 0,1 3 27,-1 1 0,-3 0 285,-1-4-176,-4 0-16,7 0-102,-9 0-157,5 0 1,-8 0-1316,-2 0 1,-2 0 1393,-5 0 0,-6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2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1919 9125 8040,'-7'-7'250,"4"-1"0,1 4 269,2-3-121,0 4 0,0-3-112,0 2 0,-1 3 373,-3-3-582,3 3 0,-9 1-49,2 0 0,-2 0 40,-1 0 1,-1 1 47,1 3 0,-6-2-134,-2 6 0,1-2 0,-1 2 1,4 2-63,-4-2 0,0 2 67,-4 1 1,6 1 56,1-1 0,4-1 15,0-2 1,2 2-3,2-3 1,0 4-53,4 0 1,0-3-120,4-1 1,0 1 157,0 3 0,1 1-13,3-1 0,2-3 137,6-1 1,3 1-137,0 3 0,7 1 84,1-1 0,-1 1-91,5-1 1,1 1 10,-1-1 0,1 4-120,-2 0 0,-2 4 93,3-3 1,-7 3-99,-1-4 1,-5 4 103,2-4 1,-4 4-26,0-4 0,-2 4-47,-3-3 0,-2 3 207,-5-4 0,0 5-91,0-1 1,-5-1-10,-2 1 0,-3-1-7,-2 1 1,-4 1 19,-3-5 0,-7 4 268,0-3 0,-2-1-87,1-4 0,2 1 129,-6-1 0,2-4-61,-1-4 0,-3 2-191,2-1 0,3 0-2,2-4 0,-1 0-146,4 0 0,-1 0-83,9 0 0,0-4 29,3 0-1589,6 1 1216,1-2 1,10-1-2261,2-1 2714,14-3 0,3 3 0,10-4 0</inkml:trace>
  <inkml:trace contextRef="#ctx0" brushRef="#br0" timeOffset="1">2421 9274 7934,'-5'-18'0,"4"1"1,-3 6 0,3 0 3,1-1-1,0 1 2157,0-1-1515,0 6 1,0 0 170,0 2-618,0 3 0,0-3-139,0 8 1,0 7 103,0 8 0,0 0-95,0 4 0,-1 2-109,-3 10 0,1-1 29,-4 0 0,-1 4-141,-3 0 1,3 5 52,0-1 1,2 3-21,-2 0 1,-1-3 89,6 0 0,-5-10-179,4-2 1,0-6 19,4-5 0,-3-2-155,-1-6-711,0-4 363,4-2 28,0-5 1,0-5 226,0-3 0,5-6-288,3-1 725,2-5 0,1 2 0,1-5 0</inkml:trace>
  <inkml:trace contextRef="#ctx0" brushRef="#br0" timeOffset="2">2410 9228 7959,'-12'-11'178,"6"-1"0,1 5 936,5-1-584,-5 5 0,4-3 214,-3 2-343,3 3 1,6-3-124,2 8 0,3 2 105,2 6 1,4 4-79,3 3 0,3 4-160,1 4 1,1 2-16,3 5 0,-3 1-113,2-1 1,-2 4-230,-1 0 0,0-1 161,0-7 0,-4-1-128,0-2 0,-5-3 90,1 3 1,-2-3-48,-2-1 0,-3-2 107,-1-2 0,-3 2-63,4-6 1,-6 0-105,2-3-252,-2-1-938,-2 0 969,0-4 1,-2-2-645,-2-5 0,2 0 88,-6 0 973,6 0 0,-13 0 0,2 0 0</inkml:trace>
  <inkml:trace contextRef="#ctx0" brushRef="#br0" timeOffset="3">2307 9685 8027,'-11'0'1031,"4"0"0,3-4-508,8 0 1,3 0-138,4 4 1,6-3 243,2-1 1,3-4-209,5 4 1,2-4-277,5 0 0,5-1-125,-1 1 1,0-2-292,-4 3 0,0-3-376,0-2 0,-3 2 646,-1 2 0,1-2 0,3 4 0</inkml:trace>
  <inkml:trace contextRef="#ctx0" brushRef="#br0" timeOffset="4">3106 9262 7978,'0'-11'543,"0"-1"482,0 1-365,0 5 0,0-1 182,0 4-616,0 1-60,0 7 1,0 6-8,0 11 1,0 1 41,0 11 1,0-1-136,0 9 0,2 3-317,2 0 0,-3 4 173,3-7 1,-2-3-415,2-1 0,-3-4 212,3-3 1,-1-7-20,0-5 0,-1-5 137,1 1 0,0-6-460,1-2-328,-3-4-253,4 2 1203,0-5 0,2-5 0,4-1 0</inkml:trace>
  <inkml:trace contextRef="#ctx0" brushRef="#br0" timeOffset="5">3095 9331 8004,'0'-18'-929,"0"2"1117,0 4 1,0 1 767,0-1 1,0 5 98,0-1 37,0 6-593,0-4 1,5 6-194,3 0 1,2 7-120,1 4 1,6 2 53,2 6 1,-1 0-344,1 4 1,-2 0 123,2 0 0,3-4-261,-3 0 1,-1-7 29,1 0 0,-4-2-82,4-6 0,-4 3 74,4-3 1,-1-1 85,1-7 0,3 1-10,-3-4 0,-1-1 40,1-3 0,-4-1 157,4 1 1,-4-4-107,4-1 1,-5-4 115,1 1 1,-2 1-6,-2-1 0,5 0 94,-1-4 0,-1 2-16,-7 2 0,2 2-107,-5 6 0,0 3 193,-4 1 1,1 4-38,3-1 1,-3 8-179,3 4 1,-3 7 23,-1 4 1,0 9 0,0 6 1,0 2-155,0 5 0,0 5 51,0 4 0,0 2-64,0-7 0,2 2 68,1-9 1,0-1-93,5-6 1,-5-5 59,5-7 1,-4 0 379,3-7 0,-4 2-21,1-7-333,2-2-933,-5 1 468,4-6-3455,-5 0 3990,0-6 0,11 0 0,1-5 0</inkml:trace>
  <inkml:trace contextRef="#ctx0" brushRef="#br0" timeOffset="6">4032 9285 8068,'0'-11'0,"0"-1"0,0 1 0,0 5 0,0 0 0,0 8 1583,0 2 1,1 7-689,3 8 0,-3 8-423,3 3 0,1 8-211,-1 4 1,-1 5-298,-3-1 0,2 2 90,1-6 0,-1 2-570,2 2 1,-3-5 287,-1-3 0,0-8-192,0-3 1,1-8 119,3-4 1,-3-2-619,3-2 227,-3-5 0,1-1-293,1-5 293,-1 0 1,3-5 46,-5-2 644,0-3 0,5-7 0,1-1 0</inkml:trace>
  <inkml:trace contextRef="#ctx0" brushRef="#br0" timeOffset="7">3837 9297 8023,'-6'-18'367,"1"-4"1,10 10-21,3-4 0,4 0 9,7 1 0,2-1 86,9 5 1,2 1 266,6 2 1,-1-1-110,5 5 0,-4 1-198,4 3 1,-6 1-415,2 3 1,-2 2 101,-2 6 1,-5 0-469,-2 3 0,-4 3 78,-4 5 1,-8 0-230,-7 0 1,-4 3 259,-4 1 1,-7 3-76,-8-3 0,-8 0 111,-3-4 0,-7-2 27,-1-2 1,4-4 29,3-7 0,6-3 14,-2-5 0,4 0 162,4 0 0,-2-10 0,3-3 0</inkml:trace>
  <inkml:trace contextRef="#ctx0" brushRef="#br0" timeOffset="8">4694 9205 8001,'-6'-6'427,"1"1"-87,5 5 113,0-5 206,0 3-23,0-3 295,0 5-592,0 5 0,0 7-40,0 7 0,0 4 22,0 3 1,0 5-95,0 7 1,0-1-306,0 5 1,0-2 104,0 2 1,0 1-132,0-5 0,0-1-108,0-6 0,0-4-164,0-4 0,0-1 196,0-3 1,-2-3-225,-2-4 561,3-1-307,-4 1 460,5-6-54,0-1 360,0-5 1,5-4-372,3 0 0,3-3-64,4 3 0,3-4-180,5 5 1,1-2 126,3 1 0,-2 1-201,6-4 0,-5 4 98,5-1 1,-6 3-135,2 1 1,-7 0 0,-1 0 0,-5-4-7,1 0 1,-2 1-702,-2 3 269,-4 0-1580,-2 0 1870,-5 0 1,-5 0-1,-2 0 1</inkml:trace>
  <inkml:trace contextRef="#ctx0" brushRef="#br0" timeOffset="9">5265 9239 8058,'0'-7'-242,"0"-1"161,0 6 1778,0-8-559,0 8-543,0-3 1,0 6-140,0 3 1,1 8-101,3 7 1,-1 2-121,4 2 0,-4 5 0,1 3 0,1 2-122,-2 1 1,1 0 92,-4 0 1,4-1-321,0-2 1,0 2 129,-4-3 1,0-1-356,0 2 0,0-6 115,0 2 0,0-3-42,0-1 1,0-5 99,0-3 1,0-2 33,0-2 199,0-5 0,5-1-72,2-5 1,7 0 336,2 0 0,4 0-78,-1 0 0,2-3-23,2-1 1,1-5-73,3 1 1,2-1-85,6 2 1,-5-3-445,0 2 0,-4 2 198,0-2 1,-5 2-744,-2-2 1,-5-1 423,1 5 1,-6-3-1113,-1 3 747,-6-5 854,3 3 0,-10-6 0,-1 1 0</inkml:trace>
  <inkml:trace contextRef="#ctx0" brushRef="#br0" timeOffset="10">5242 9605 7939,'0'-11'0,"1"0"571,3 4 0,8-3-175,7 2 1,2 2 364,2-2 0,5 2-284,2-2 0,3-2 4,2 2 0,0 2-247,3-2 1,-6 2-153,2-2 0,-8 2-501,-3 2 0,-2 3 306,-6-3 0,-3 2-2141,-5-2 1156,-4 3 1098,2-5 0,-15 1 0,-3-1 0</inkml:trace>
  <inkml:trace contextRef="#ctx0" brushRef="#br0" timeOffset="11">5265 9228 7953,'-6'-18'-48,"2"2"303,8 4 1,2 5 418,5-1 1,5 1 141,-1-5 0,1 1-334,0-1 1,1 5 141,6-1 0,5 0-161,3-3 0,-1 3-433,4 1 1,-2 4 78,6-1 0,-4 3-1247,-3 1 1,2 0 1137,-3 0 0,3 5 0,2 2 0</inkml:trace>
  <inkml:trace contextRef="#ctx0" brushRef="#br0" timeOffset="12">6990 9137 8039,'0'-8'0,"0"0"0,0 5 352,0-5 0,0 4 36,0-3 0,1 4 605,3-1-379,-3-2 1,4 3 229,-5-4-103,0 4-454,0-2 0,-5 5-222,-3 0 1,-3 0 124,-4 0 0,-4 5-325,-8 3 0,-2 3 56,-5 5 1,-1-3-91,1 6 0,0-1-13,-1 1 0,5 2 44,0-6 0,5 4 131,3-4 1,0 0-5,7-3 1,3-1 75,5 1 1,4-1-97,-1 0 0,4-3 4,4 0 1,9-1 248,10 5 1,5-1-123,6 1 1,1-2-67,4-3 0,1 3 10,6-2 1,-6 2-87,-1 2 1,-5-1 88,-4 0 0,-2 5-216,-5-1 0,-7 5 54,-4-1 0,-2-1-82,-6 1 0,0 0-17,-4 4 0,-5 0-165,-3 0 1,-6-4 230,-1 0 0,-6-4 2,2 4 1,-2-5 214,-2 1 0,-4-2-73,1-2 0,-5 1 122,5-1 1,-1-3-53,4-1 0,0-4-85,0 1 1,4-3-526,0-1 0,9-1 233,-1-3 0,7 1-1554,0-4 1865,3-1 0,6-3 0,1-1 0</inkml:trace>
  <inkml:trace contextRef="#ctx0" brushRef="#br0" timeOffset="13">7389 9114 8065,'-5'-18'997,"-1"2"0,0 8-334,2 0-478,2 6 1,-1-2 683,-1 8 1,0 2-312,4 6 1,0 5-379,0 6 0,0 10 82,0 9 1,0 4-313,0 3 0,0-1-156,0 6 1,1-10-215,3 2 0,-1-4 155,4 0 0,-3-7 117,4-4 0,-5-10-60,5 2 0,-5-8 10,0 0 0,3-2-296,-3-1 115,1-6-930,-4-1-1680,0-5 2283,0-5 706,0-1 0,-5-11 0,-1-1 0</inkml:trace>
  <inkml:trace contextRef="#ctx0" brushRef="#br0" timeOffset="14">7207 9194 7921,'0'-18'-155,"0"2"1,5 4 103,2 1 0,5-2 806,3-2 1,1 2-106,3-2 0,7 6-20,-3 1 1,7 2-178,1-2 1,3 0-155,4 4 1,-1 0-119,5 4 1,-2 1 42,2 3 0,-3 6-306,-4 5 0,-6 6-64,-3-2 0,-6 1-99,-5-1 1,-4 3 45,-3-3 0,-6 2-122,-9 2 0,-6 0 117,-10 0 0,-5 0 82,-2-1 0,-7 0 193,-1-3 1,-5 1-77,1-4 0,3-1 32,1-4 0,7-1-46,4-2-1206,3 2 1225,7-9 0,10-1 0,8-6 0</inkml:trace>
  <inkml:trace contextRef="#ctx0" brushRef="#br0" timeOffset="15">8154 9102 8038,'0'-11'-1088,"0"5"2710,0-4-488,0 8-104,0-3-687,0 20 1,-1 1 114,-3 14 1,-2 2-38,-5 6 1,-1 2-153,1 6 1,-4 4-583,-1-1 0,-3 1 362,4-5 1,-4-3-615,4 0 0,0-9 345,3 1 0,1-8-436,-1-3 1,6-6-527,2-5-285,3-1 892,1-4 0,1-2 575,3-5 0,-3-5 0,4-2 0</inkml:trace>
  <inkml:trace contextRef="#ctx0" brushRef="#br0" timeOffset="16">8120 9114 8038,'0'-12'0,"0"1"0,0 0 1771,0-1-331,0 1-769,5 4 1,3 4-42,7 6 0,-1 9-184,5 7 1,0 9-92,4 6 1,0 5-111,0 7 0,-2 0-290,-2-1 0,2 4-306,-6-4 0,5 2 18,-1-9 1,-1 0 129,1-3 1,-4-6-201,4-2 1,-5-3-11,1-2 0,-2-4 79,-1-3 1,-1-2-402,0-1 60,-4-1-742,3 0 371,-9-4 1046,4-2 0,-15-5 0,-3 0 0</inkml:trace>
  <inkml:trace contextRef="#ctx0" brushRef="#br0" timeOffset="17">7892 9582 8038,'11'-6'1073,"1"-3"-633,-1 5 1,6-4-36,2 5 0,7-1-48,5 4 0,6-1 103,1-3 1,5 1-660,-1-4 1,1 4 194,-1-1 0,-3 2-1073,-5-2 1,0 3 614,1-3 0,-6 3 462,-2 1 0,-3-5 0,-1-2 0</inkml:trace>
  <inkml:trace contextRef="#ctx0" brushRef="#br0" timeOffset="18">9045 9217 7991,'0'-18'457,"0"1"-320,0 6 0,2 0 208,1-1-128,-1 1 1613,3-1-786,-5 1-787,0-1 1,-5 6-188,-3 2 0,-3 3 104,-5 1 0,-3 6-179,-7 6 1,2 0 70,-3 7 1,-1 4-151,1 4 0,-1 5 90,2-2 0,6 3-150,-3 1 1,7 2-19,1 2 1,3-2-68,0 2 0,6-3 96,2-1 0,4-1-69,4-2 0,6-4-6,5-8 1,5-3 114,-1-5 1,7 0 287,1-4 0,4-2-116,0-5 0,2-1-261,1-3 1,-1 2-56,-3-6 1,2 2-273,-5-2 0,-1-2-61,-3 2 0,-1-2 570,-3-1 0,8-6 0,-3 0 0</inkml:trace>
  <inkml:trace contextRef="#ctx0" brushRef="#br0" timeOffset="19">9365 9171 7934,'-1'-11'1,"-3"-1"0,3 1 784,-3-1-348,3 1 1068,1 5-961,0-5 1,-2 11-39,-1 0 0,1 7-188,-1 8 1,1 8-98,2 7 0,0 3-35,0 1 1,0 5 48,0-1 0,2 5-293,1-1 0,-1 2-104,1 2 1,2-6-174,-1-2 0,0-2 122,-4-2 1,0-6-492,0-5 652,5 0 1,-4-10-107,3 2 216,3-8-128,-6-2 639,4-5 128,-5 0-325,5 0 1,-2 0-123,4 0 0,-3 0-82,4 0 0,-1-3-115,5-1 1,3 0 48,0 4 1,5-1-148,-1-3 0,-1 3 88,1-3 0,0 1-57,4 0 1,1 1 0,3-2 1,-4-1-147,0 2 1,-1-3-187,-3 3 0,-2 1-56,-2-1 0,-2-2-729,-2 1 0,-1-1 480,-2 1 0,-3 1-1314,-5-4 1964,0 4 0,0-7 0,0 4 0</inkml:trace>
  <inkml:trace contextRef="#ctx0" brushRef="#br0" timeOffset="20">9239 9548 7920,'-6'-5'887,"1"-2"0,11-4-343,6 0 0,4 0-372,7 4 0,-4-2 46,0 5 1,0-3 240,4 3 1,1-4-109,3 4 0,-2-3-172,6 3 1,-5-4-89,5 4 0,-7 1-164,-1 3 1,-2-4-903,-5 0 1,-1 0 444,-4 4 1,-3 0 529,-1 0 0,-4-5 0,2-1 0</inkml:trace>
  <inkml:trace contextRef="#ctx0" brushRef="#br0" timeOffset="21">9308 9171 7941,'0'-11'467,"6"-1"60,6 1 1,4-1 436,7 1 1,0 3-411,0 1 0,1 3 427,3-4 1,2 4-448,5-3 1,4 4-310,0-1 0,0 3-390,-4 1 1,-1 0-545,-2 0 0,-7 1 627,-5 3 82,-5 3 0,-3 4 0,-5 0 0</inkml:trace>
  <inkml:trace contextRef="#ctx0" brushRef="#br0" timeOffset="22">10462 9102 8059,'-7'0'498,"2"-1"823,5-3 121,0 3-565,0-4-3847,0 5 1050,0 5 1920,0 1 0,5 6 0,2-1 0</inkml:trace>
  <inkml:trace contextRef="#ctx0" brushRef="#br0" timeOffset="23">10553 9628 7880,'-6'0'2374,"0"0"2558,6 0-4595,6 0-438,-5 0-1408,4 0 553,-5 0 1,0 5-1,0 1 1</inkml:trace>
  <inkml:trace contextRef="#ctx0" brushRef="#br0" timeOffset="24">11467 9068 8032,'-12'-11'0,"2"-1"66,2 1 0,-1-1 411,6 1-61,-1 0 1,4-1 202,0 1 255,0-1-173,0 1 66,0 5-508,0 1 0,1 5-60,3 0 0,2 5 50,6 2 1,0 5-2,4 3 0,-2 4 69,5 8 1,-2-2-71,2 5 1,7 2-115,-3 6 1,3-1 99,1 5 1,1-4-280,2 4 0,3-3 15,-2-1 0,-2 4-226,1-8 1,-4-1 89,0-2 1,-1-6-104,-3 2 1,0-7 67,-3-1 1,-3-5 94,-4 1 0,-1-6-559,1-1 163,-1-1-671,1 0 607,-6-2-658,-1-5-1909,-5 0 3134,0-5 0,0-7 0,0-5 0</inkml:trace>
  <inkml:trace contextRef="#ctx0" brushRef="#br0" timeOffset="25">12038 9045 8112,'-7'-28'383,"3"6"0,-1 3 78,2 3 0,-1 4-153,4-4 1,0 8 364,0 0 1,-2 4 297,-1-4-459,1 6 0,-8-3-136,3 5 1,-4 2-290,0 6 1,-7 6 90,-5 13 0,-4 3-166,-8 8 0,1 4-193,0 8 0,-4-2 202,19-22 0,0 1 0,-2-2 0,0 0-316,1 1 1,2 1 0,-19 20 59,6-2 1,3 0-268,6-7 1,3-5 215,0-6 0,8-5-263,0-3 0,7 2-171,0-6-51,3 0 1,1-3-723,0-1 626,0-5 867,5 5 0,7-10 0,5 4 0</inkml:trace>
  <inkml:trace contextRef="#ctx0" brushRef="#br0" timeOffset="26">12232 9525 8032,'6'-5'1195,"-1"-1"334,0-1-510,2 2 43,-1 5-669,4 0 0,-9 7 94,3 4 0,-3 5-76,-1 7 1,2 1-60,2 3 1,-2 1-257,6 2 1,-6 3-200,2-2 1,2-3-262,2-2 1,-3-1 296,-1-3 0,2-4-302,2-3 1,-2-2 132,2-2 1,-4 1-713,3-1 1,-3-3-903,4 0-109,-1-6 1959,5 3 0,-1 0 0,0 2 0</inkml:trace>
  <inkml:trace contextRef="#ctx0" brushRef="#br0" timeOffset="27">12666 9068 7942,'-12'-18'19,"1"1"-12,-1 1 613,6 9 16,1-8-140,0 8 447,4-4-150,-4 4-57,5 2 164,0 5-730,0 5 0,1 7 206,3 7 1,2 2-92,5 2 1,2 5-161,2 3 1,-1 3 114,5 4 0,-3-1-352,3 5 1,-4 0-115,4 3 0,0 0 104,4-3 1,0 1 23,-1-5 1,-2-4 98,-1-4 1,0-4 71,3 1 0,-3-8-72,0-4 1,-5-3-502,2 0 0,-4-2 222,0-2 1,-2-2-1794,-2-2 245,2-3 863,-9 4 0,5-5 963,-2 0 0,-3 0 0,4 0 0</inkml:trace>
  <inkml:trace contextRef="#ctx0" brushRef="#br0" timeOffset="28">13054 9057 7909,'0'-23'-641,"-4"5"446,0 3 1,1 2 1346,3 2 0,0 3 768,0 1-1375,0 4 1,-2-2-149,-1 5 0,-4 1-155,-4 3 1,-6 13 93,-2 9-320,-7 6-97,1 12 0,-7-1 444,1 11-1406,12-25 1,0 0 1036,4 3 1,0 0 0,-4-1 0,1 1 113,4-1 1,1-1-1038,-3-1 1,0 0 537,-8 23 1,0-1-1222,5-5 1119,10-6 0,-5-5-107,10-9 0,1-3 161,3-4 1,0-2 438,0-6 0,0 1 0,0-1 0</inkml:trace>
  <inkml:trace contextRef="#ctx0" brushRef="#br0" timeOffset="29">13145 9582 8802,'4'-11'979,"0"-1"-631,10-4 1,-5 3 256,10-2 1,-4 6-215,4 1 1,-5 2-15,1-2 0,-2 2 474,-2 2-511,1 3 0,-1-4-110,1 5 0,3 0-139,0 0 0,0 4-188,-3 0 1,-5 6 117,1 1 0,-5 2-318,0 6 0,-1 0 205,-2 4 0,-2 0-116,-1-1 1,-8 5-34,-4 0 1,-4 3-98,4-3 1,-5 3 33,1-3 0,2 0-47,2-5 0,2 0 243,2-3 1,1 1-107,2-4 50,3-6 632,0 0-377,4-9 0,-4 5 126,5-2 104,0-3-12,5 5 1,2-6 335,8 0 0,-2 0 206,2 0-554,3 0 1,0-2-762,5-2 332,0 3 1,-1-4 100,1 5-3036,0 0 3067,-5 0 0,3 0 0,-3 0 0</inkml:trace>
  <inkml:trace contextRef="#ctx0" brushRef="#br0" timeOffset="30">14379 9057 7905,'0'-18'4,"0"1"1,4 10 780,-1-1-495,1 1 1,-4-1 549,0 0-425,-5 6 1,-2-3-58,-9 5 0,-1 0-150,-6 0 1,-1 6 44,-3 6 1,-3 4-65,-9 7 1,3 5 34,-6 2 0,5 3-163,-1 2 0,7-1 42,5 0 1,2 4-273,1 0 1,6 0-53,6-3 0,1-1-191,6 0 1,0 0-64,4 1 1,5-6 224,3-3 0,3-1 41,5-3 0,1 0 67,6-3 1,4-3 96,-1-4 0,5-4-112,-4-1 0,0-4 201,0 0 0,-3-1-84,3-2 1,-7-4-707,-1 0 493,-5-5 0,1 7 253,-7-6 0,2 0 0,-3-3 0</inkml:trace>
  <inkml:trace contextRef="#ctx0" brushRef="#br0" timeOffset="31">13865 9548 7895,'11'-12'0,"1"5"834,-1-1-479,1 6 0,4-7 173,3 5 0,7-4 112,0 5 0,2-6-184,-1 1 0,1 2-162,2-2 1,1 4-530,-9-3 1,4 4 218,-7-1 0,1 2-304,-1-2 0,-6 3-864,-6-3 1184,1 3 0,4 1 0,-1 0 0</inkml:trace>
  <inkml:trace contextRef="#ctx0" brushRef="#br0" timeOffset="32">15076 8863 7978,'0'-12'-314,"0"6"0,0-4 224,0 2 1252,0 3-274,0-5-220,0 9 68,0-10-256,-6 10-39,5-4-193,-9 5 1,8 0 88,-6 0-238,0 0 83,-3 0 1,-4 5 181,-1 3-451,-4 2 138,2 1 0,-5 6 38,1 2 0,-1-1-126,0 1 1,1 4 31,3 3 0,3 1 28,4-4 0,2-1-101,3 1 0,2 3 125,5-3 1,0 2-159,0-6 1,5-3 21,2 0 0,7-1-15,1-4 1,5 2 19,-5-9 1,4 3-90,-4-3 0,4 0 173,-4-4 532,0 0 1,-3 0 19,-1 0-127,1 0-127,-1 0-448,1 5 135,-6-4 0,0 4 253,-2-5-644,-3 0 130,4 6 136,-5-5-131,0 9-12,0-9 110,0 9 138,0-3 0,0 4 189,0 1 0,0-5-61,0 1 1,-3 1 27,-1 6 0,-1-2-94,1 2 1,-1 1 63,-3 0 0,-1 3-17,6-4 0,-5 5-162,4-1 1,0-1-36,4 1 0,0-1-149,0 1 1,0 1-56,0-5 0,0 2 105,0-2 0,0-2 60,0 2 0,2-1 7,1 1 0,-1-2 87,1 2 0,-1-2-23,-2-2 1,0-3 15,0-1 0,0 1 94,0 3 0,4-3 396,-1 0 61,1-1 1,-4 5-209,0-1 0,0-3 89,0-1 1,0 5-91,0 3 0,-4 1-47,1 0 1,-6 0-15,1 3 1,-1 2-11,2-6 0,-2 4-61,5-4 1,0 4-136,4-4 301,0 1 1,5-5-45,3 0 0,2-4-161,1-3 1,6-3 66,2-1 0,4 0-340,3 0 0,-2-5 124,3-3 1,-8 2-2734,-4-2 2786,-2 6 0,4-14 0,0 4 0</inkml:trace>
  <inkml:trace contextRef="#ctx0" brushRef="#br0" timeOffset="33">15624 9251 7913,'0'-6'378,"0"-5"81,0 5-44,0-5 0,-2 0-44,-1 4 1,1 1 691,-1 2-643,1 2 0,1-3-152,-3 5 1,-2 2-177,-6 1 1,0 5 91,-3 7 0,-3 4-2,-5 8 1,4 2 43,0 5 1,1 4-158,-1 1 1,3 0-108,4-1 0,6-5-163,2 5 0,3-9-18,1 5 1,1-6-140,3 3 1,3-7 41,9-1 1,1-2 90,6-5 0,4-2 138,0-7 0,0 2-58,0-5 1,0-2 287,7-5 1,-6-4-77,6-4 0,-3-4 336,-1-1 0,-2-3-71,-5 4 1,-2-5 44,-1 1 1,-4-3-117,-5-1 1,-4-1-96,-3-2 1,-3-2-492,-1-3 1,-7-6 193,-4 3 0,-2-4-190,-6 0 0,0 3 162,-4-4 1,-1 5-510,-2 4 0,2 2 82,-3 5 0,3 5-73,1 3 0,5 7 59,3 5 1,6 1 171,2 2 0,5 2 428,2 1 0,10 9 0,8 6 0</inkml:trace>
  <inkml:trace contextRef="#ctx0" brushRef="#br0" timeOffset="34">16309 9331 8108,'-8'-8'532,"1"1"152,4-1 0,-7-2-228,2 2 1,-2 3-148,-1 5 0,-2 0 97,-2 0 1,-2 1-118,-2 3 0,-2 4-192,2 7 0,-1 4 41,0 8 1,0 2-88,5 5 1,-3 0 82,7 1 0,2-1-237,9 0 0,0-1-332,0-2 1,5-3 199,3-6 0,3 0-26,4-3 0,3-4 74,5-7 1,1 1 276,3-5 0,1-2-65,2-6 0,3 1 184,-3-9 1,3 2-129,2-9 1,-2 1 96,-3-1 1,-3-2-87,-8 2 1,1-3 65,-5-1 0,-1-5 316,-6-2 1,1 1-128,-5-2 1,-1 1-378,-3-5 0,0 0-220,0-3 0,-5 2-224,-2-2 1,-7 8 257,-1 3 0,-6 3-112,2 1 1,-6 10-538,-2 6 1,-5 4 286,2 3 1,1 8-1093,-2 7 1670,6 3 0,-8 15 0,4-4 0</inkml:trace>
  <inkml:trace contextRef="#ctx0" brushRef="#br0" timeOffset="35">16697 9753 8011,'5'-6'0,"-2"-3"0,5 5 2718,-1 1-1769,5 3 0,-6 1 15,-2 3 264,2-3-762,-5 9 0,4-2 229,-5 7 194,-5 3-498,-1 5 1,-5 3-424,-1 1 21,1 10 0,-5-7-1163,1 8 1,0-6 807,4-2 0,-1-4-912,1 0 0,1-2 106,2-1 1172,3-5 0,0-1 0,-1-6 0</inkml:trace>
  <inkml:trace contextRef="#ctx0" brushRef="#br0" timeOffset="36">17268 9194 7925,'0'-12'6,"0"5"75,0-1 158,-5 6 0,4-5 355,-3 3 545,-2 3-714,0-4 1,-6 6-13,1 3 1,-2 8-117,-2 7 0,-2 3-211,-2 5 1,-1 6 150,5 5 1,-1 0-263,5-3 0,5 3 14,2 0 1,3 0 29,1-4 1,5 0-498,2 1 0,9-6 243,3-3 0,3-2-40,5-1 1,-2-6 69,6-6 0,-1-1 344,5-6 1,-1-1-81,0-7 0,0-2 285,1-6 0,-1 1-29,0-1 0,-5-3 91,-2 0 0,-4-5-99,-4 1 1,-3-4-55,-4-4 0,-6-2-226,-2-5 1,-3-2 114,-1-2 1,-9 1-635,-2-5 0,-6 2 298,-2-2 1,-1 4-505,-10 7 1,-1 3 136,-3 6 1,-4 5-75,0 6 0,4 4 225,3 7 1,7 0 23,1 0 0,7 5 386,8 3 0,-2 7 0,4 3 0</inkml:trace>
  <inkml:trace contextRef="#ctx0" brushRef="#br0" timeOffset="37">17828 9137 8096,'-5'-12'1577,"4"1"-494,-3-1-786,3 6-121,1 1 1,1 5 263,3 0 1,-3 5-108,3 3 1,-3 8-150,-1 7 1,0 5 76,0 6 0,1 6 29,3 1 1,-3 5-444,3 4 0,-3-3 20,-1 2 0,4-2-470,0-1 1,1-6 368,-1-2 1,-2-7-347,6-5 0,-5-5 215,0-2 1,2-5-1640,-1 1 2004,5-7 0,-3 2 0,6-4 0</inkml:trace>
  <inkml:trace contextRef="#ctx0" brushRef="#br0" timeOffset="38">18079 9708 8591,'12'0'2427,"-1"0"-1997,0 5-161,-4-4 1,3 9 781,-2-2-679,-3 7 1,4 3-10,-6 5 1,1 0-134,-4-1 0,-5 2-879,-3 3 1,-2-3 468,-1 3 1,-1-3-1394,1-1 1,0-2 1572,-1-2 0,-4 3 0,-2-4 0</inkml:trace>
  <inkml:trace contextRef="#ctx0" brushRef="#br0" timeOffset="39">18525 9091 7911,'0'-11'373,"0"-1"1,0 5 468,0-1-497,0 5 0,1-2 66,3 5 0,-3 5-133,3 3 1,-2 7 153,2 4 0,-3 8-61,3 3 0,-1 5-153,1 3 0,-3-1-146,3 4 1,-3-3-160,-1 4 0,4-1-43,0 1 1,3 1 137,-3-5 1,4-4-434,-5-3 0,5-6 189,-4 2 1,1-7-471,-1-1 1,-3-5-133,3 1 1,-3-2 837,-1-2 0,5 1 0,1-1 0</inkml:trace>
  <inkml:trace contextRef="#ctx0" brushRef="#br0" timeOffset="40">18924 9194 7916,'0'-17'566,"0"5"157,0-4 0,0 7-250,0 2 1,2 4 260,1 0-233,-1 1 1,2 4-109,-8 1 0,-4 6-301,-7 10 1,1 5 75,-5 11 1,5-1 27,-1 0 0,3 4-114,5 0 1,2 0-239,5-3 1,1-1-454,3 0 0,3-1 287,9-2 0,1-5-27,6-7 1,1 0 94,3-7 0,-2 0 48,6-8 0,-1 0 209,4-4 1,1-5 353,-1-3 0,-1-2 82,-3-1 1,-2-4-3,-5-1 0,0-4 275,0 1 0,-5-4-252,-3-3 1,-4-4-352,-3-4 0,-3-4 101,-5 0 0,-3-5-811,-4 1 1,-2 3 225,-10 0 1,-8 1 1,-3 4 1,-11 4-78,3 11 1,-8 2-527,1 6 1,-3 4 61,6 4 0,4 10 64,3 5 850,6 7 0,6 2 0,3 6 0,5-2 0,5-1 0</inkml:trace>
  <inkml:trace contextRef="#ctx0" brushRef="#br0" timeOffset="41">19621 9536 9337,'0'12'1250,"4"-1"-534,0 1 1,-1 4-188,-3 3 0,0 3-170,0 1 1,0 3-243,0 1 0,0 3 104,0-3 1,0 3-624,0-3 1,-3 0 315,-1-4 0,-4-1-1221,4 1 0,-3-4 1307,3 0 0,-5-5 0,3 3 0</inkml:trace>
  <inkml:trace contextRef="#ctx0" brushRef="#br0" timeOffset="42">20112 9022 7918,'0'-17'-61,"0"0"636,0 6 934,0 4-283,0 2-809,0 5 0,0 11 59,0 4 1,-1 6-98,-3 6 0,3 2-23,-3 5 0,3 4-75,1 1 0,0 4-165,0-1 1,0 1-423,0-1 0,4 1 298,-1-5 1,2-1-588,-1-7 1,-1 2 325,4-6 0,-3-3-560,4-4 1,-2-5 268,2 2 1,-2-5-1370,-2-3 1929,-3 2 0,9-4 0,-3 5 0</inkml:trace>
  <inkml:trace contextRef="#ctx0" brushRef="#br0" timeOffset="43">20375 9057 7926,'0'-23'9,"0"5"850,5 2 0,1 5-262,6 4 1,-6 1-120,-2 2 1,-2 2 183,2-1 0,-3 6-249,3 5 0,1 12 57,-1 7 0,0 6-116,-4 5 0,0 6-87,0 6 1,0 1-196,0-2 0,4-6-206,0 3 1,-1-4 39,-3 0 1,0 0-163,0-8 0,4-2 33,0-9 1,4-2 91,-5-2 1,2 1-727,-1-4 0,-2-1-186,1-4-1322,-1-4 2365,-2 3 0,5-4 0,1 6 0</inkml:trace>
  <inkml:trace contextRef="#ctx0" brushRef="#br0" timeOffset="44">20626 8863 7916,'1'-8'106,"3"0"1,-1 5-98,4-5 546,1 5 1,3-3-131,1 2 1,-1 3 330,1-3 0,3 2-290,0-2 1,5 3-95,-1-3 0,3 2-286,1 2 1,0-3 94,-1-1 0,0 0-148,-3 4 1,-1 0 59,-3 0 0,-6 0-37,2 0 0,-6-1-31,3-3-617,-5 3 239,2-4 0,-8 6 148,-4 3 0,-1 2 126,-7 5 1,-3 6 31,-1 2 0,-1 6 192,1 2 0,-2 5-63,6-2 0,1 3-14,6 1 0,3-1-56,5-2 0,0 1-57,0-6 1,2 5-28,1-5 0,0 1-162,5-4 1,-1-5 23,5-3 0,-1-2 101,0-2 1,1 0 132,-1 1 1,1-6-188,-1-2 263,1 2-137,-1-4-43,0 3 0,-3-5 34,0 0 41,-6 0-67,3 0 0,-3 0-4,1 0 150,-1 5 1,3 1-76,-5 6 1,0 0 93,0 3 1,0 2-20,0 2 0,4 6 70,-1-2 1,2 4 59,-1-1 0,1 4 225,3 4 1,2 4 251,-2 0 0,2 0-215,1-4 0,-4-3 78,-4-1 0,2-4-164,-1 0 1,0-3-62,-4-4 0,-4-2-117,0-6 0,-6-1-106,-1-2 1,-2 2 35,-6-2 1,-1-3-111,-7-1 0,4 1-871,1-2 0,0 3 481,7-3 0,-1-1-3152,5 1 3520,0-1 0,-1 3 0,1 1 0</inkml:trace>
  <inkml:trace contextRef="#ctx0" brushRef="#br1" timeOffset="45">1565 10644 8119,'0'-6'864,"0"-4"-273,0 8 294,0-3-292,0 5-162,0 5 0,0 3-16,0 7 1,0 1 28,0 6 1,3 0-213,1 8 0,4 1-12,-4 3 1,3 0-220,-3 1 1,4-1 94,-4 0 0,3 0-309,-3 1 1,4-1 148,-5 0 0,2-5-50,-1-2 0,-2-4 1,1-4 1,-1 1-42,-2-5 1,0-3 422,0-4-203,0-6 231,0 3 1,-2-5 163,-1 0-185,-4 0 1,-4-1-71,-1-3 0,5 2-65,-1-6 0,4 5 91,-3 0-87,4 1 27,-2-3-222,5 4-191,0-4 1,6 5 117,6 0 0,2 0-15,9 0 0,-2 4 77,10-1 1,-1 1 120,4-4 0,1 0-51,-1 0 0,1 0 87,4 0 1,-4 0 121,3 0 0,-4-1-38,-3-3 1,-2 3-293,-2-3 1,-7-1 126,3 1 1,-8 0-454,0 4 1,-6-1-33,-1-3-483,-6 3 1,2-4 115,-8 5 0,2 0-97,-6 0 1,-3 0 255,-4 0 678,-6 0 0,3 0 0,-4 0 0</inkml:trace>
  <inkml:trace contextRef="#ctx0" brushRef="#br1" timeOffset="46">1565 10987 8094,'6'-12'-93,"-1"6"1,0-3 481,3 5 1,2-3 590,1 3 0,2 0-417,2 4 0,3-4 55,5 1 1,5-3 30,2 3 0,3 1-195,1-1 1,-1-2-203,-2 1 1,-1 0-17,-7 4 0,3 0-800,-7 0 0,-3-4-72,-1 0 0,-6 1-1648,-1 3-943,-6 0 1764,3 0 1463,-5 0 0,-10-6 0,-2 0 0</inkml:trace>
  <inkml:trace contextRef="#ctx0" brushRef="#br1" timeOffset="47">1519 10701 8094,'-6'-7'163,"2"-1"-163,3 6 0,2-9 0,3 4 1061,7 2-597,7-5 0,7 3 861,6-4-877,4-1 1,15 1-102,-1 0 1,4-1 92,-3 1 0,3-1-449,-3 1 1,-2 3 112,-6 1 0,-4 4-428,-8-1 0,2 3 272,-5 1 1,-2 0-2409,-6 0 2460,3 5 0,-5 1 0,6 6 0</inkml:trace>
  <inkml:trace contextRef="#ctx0" brushRef="#br1" timeOffset="48">2558 10656 8146,'-11'0'730,"3"-4"60,1 0 0,-1 2-244,-3 5 0,-1 5-1,1 7 1,-6 3-138,-2 5 0,-1 5-52,1 2 1,2 4-147,6 4 1,1-1-152,2 5 1,3-5-191,5 1 0,5-4 179,3-3 1,7-5-209,4-7 1,6-2 40,2-6 0,5-1 229,-2-2 0,5-4-65,3-8 0,-3-4 230,3-7 0,2 1-336,-2-5 0,-4 0 158,-4-4 0,-4 2 166,0 2 0,-3-7-60,-4 4 1,-2-4 83,-6 3 0,-1-5-103,-2-2 0,-3-3-432,-5-1 0,-5 2 53,-3-2 0,-3 3-81,-4-3 1,-7 5-329,-5 6 0,-4 5 269,0 3 0,-3 7-701,-4 5 1,1 3 354,-5 3 0,9 5-131,-1 7 1,7-1 40,1 5 771,7 5 0,-3 6 0,4 4 0</inkml:trace>
  <inkml:trace contextRef="#ctx0" brushRef="#br1" timeOffset="49">2490 11124 8035,'-7'0'2002,"2"0"-781,5 0-252,0 5 1,5-2-376,3 4 0,3-3 80,5 4 1,1-1-234,6 5 0,5-1 5,3 0 0,5 0-257,3-4 1,0 3-125,-1-2 0,-3 1-312,4-2 0,-5 2 246,-4-5 0,2 0-633,-5-4 1,-1 0 274,-3 0 1,-5 0-1523,-3 0 1,-3 1 1880,-5 3 0,-2 2 0,-5 6 0</inkml:trace>
  <inkml:trace contextRef="#ctx0" brushRef="#br1" timeOffset="50">3289 10633 7979,'-5'-7'388,"4"-3"177,-4 9 236,5-9 56,-5 9-287,3-4-307,-3 5 0,5 5 4,0 2 0,0 5-29,0 3 1,0 4-54,0 8 0,0 2 28,0 5 1,2-4-143,1 1 1,0-1-24,5 5 0,-1-5-229,5 1 1,0-6 121,4 2 0,-2-7-165,5-1 0,0-5 120,3 1 1,1-6 207,0-1 1,0-6-72,0 2 1,3-3 105,1-1 0,4-4 154,-5 1 1,5-8-59,-5 0 0,5 0 57,-5-5 1,1-1-15,-4-2 1,-2-2-254,-2 2 0,-2-2 174,-6 2 0,0-7-390,-4 0 1,-2-1-2,-5 4 1,0-4-121,0 1 0,0-2-474,0 1 0,-4 4 339,1 1 1,-1 0-592,4 7 0,-4 3-130,0 5-522,0 4 1690,4-2 0,5 5 0,2 0 0</inkml:trace>
  <inkml:trace contextRef="#ctx0" brushRef="#br1" timeOffset="51">4214 10633 8022,'-5'-12'0,"4"1"504,-3 0 0,-1 3 134,1 0 237,0 6 1,3-3-323,-3 5 1,2 1 70,-6 3 0,4 7-120,-3 8 0,3 9-79,-4 6 0,6 2-240,-2 6 1,-1 0-72,1 3 0,0 1-217,4 0 0,-3-4 124,-1 0 0,0-2-507,4 2 1,0-8 205,0-7 0,0-3-1183,0-1 169,-5-5-288,4-2-205,-4-10 1252,5 0 0,3-12 31,1-1 0,4-8 265,-4-4 0,3 0 239,-3-4 0,4 2 0,-5-5 0,2-3 0,-1-2 0,-2-3 0,1-4 0,-1 1 0,-2-5 0,1 0 58,3-3 0,-3-1-123,3 0 1,-3 9 775,-1 3 0,0 7-317,0 1 1,0 7 830,0 4-373,0 2 15,0 1 0,0 9-319,0 6 1,1 6-107,3 14 1,2-1-3,6 8 0,4 6-70,3 6 0,3 1-126,1-1 1,5 5-249,2-6 0,-1 6 102,2-5 1,-5-2 95,5-2 1,-6-3-344,2 0 1,-3-10-60,-1-2 1,-4-8-247,0 0 0,-5-3-294,1-5 1,-6 2-920,-1-5-988,-6 0 2188,3-4 1,-10 0-1005,-2 0 1473,-4 0 0,-10 0 1,-3 0-1</inkml:trace>
  <inkml:trace contextRef="#ctx0" brushRef="#br1" timeOffset="52">4043 11147 8021,'1'6'1152,"3"-2"0,4-3-969,7-1 1,3-4 36,5 1 1,4-3 149,4 3 0,2-4-142,1-4 1,4 3-188,0 1 1,5-1 56,-1-3 0,-2-1-360,-2 1 0,-4-1-326,-4 1 0,2 3-1809,-5 1 2397,-6-1 0,1-3 0,-4-1 0</inkml:trace>
  <inkml:trace contextRef="#ctx0" brushRef="#br1" timeOffset="53">4854 10701 7909,'-12'-17'629,"1"0"0,5 6-337,2-1 358,3 6-267,1 1 2146,0 5-1894,0 5 1,0 6-257,0 8 1,0 7 48,0 0 0,0 6-57,0-1 1,0-1-344,0 4 0,3-2 90,1 6 0,0-4-368,-4-3 0,0 2 228,0-3 0,0-2-622,0-1 1,0-7 165,0-1 462,0-5 308,0 3-298,5-11 517,1-1 1,6-5-196,-1 0 0,1 0 171,-1 0 0,2-1-101,2-3 1,3 1-372,5-4 0,-1 4-341,1-1 1,1 3-468,3 1 1,-3 0-273,3 0 1,-4 0 136,-4 0 928,2 0 0,-3 5 0,5 2 0</inkml:trace>
  <inkml:trace contextRef="#ctx0" brushRef="#br1" timeOffset="54">5334 10633 8011,'-6'-7'-68,"4"-1"68,-6 4 0,6-1 657,-2 1-202,3 3 786,1-10-788,0 10 0,0-5 453,0 2-561,0 3 0,0-3 77,0 8 1,0 3 108,0 9 1,1 1-122,3 6 1,-2 4-112,6 0 1,-6 4-72,2 0 0,1 2-222,-1 1 0,1-4 117,-1 1 1,-3-1-486,3 5 0,-3-5 135,-1 1 0,0-6-23,0 2 0,0-5-73,0-3 0,0 2 80,0-6 1,2-1 254,1-6 1,0 2-141,5-3 1,-5 0 288,5 0 0,0-4-71,3 1 0,2-3 61,2-1 0,3 0-30,5 0 0,5 0-44,2 0 1,3-1-253,1-3 0,2 1 78,2-4 1,-6 3-607,2-4 0,-8 4 318,1-3 0,-3 4-1079,-1-1 0,-5-2 1464,-3-2 0,-2-2 0,-2-1 0</inkml:trace>
  <inkml:trace contextRef="#ctx0" brushRef="#br1" timeOffset="55">5950 10621 8089,'-1'-22'0,"-3"-1"0,3 5 1533,-3 3-457,3 2 119,1 2-680,0 4 1,1 2-143,3 5 0,-2 3-162,6 4 1,0 2-8,3 10 0,2-4-133,2 5 0,-1-1 104,5 3 1,0 4-483,4-3 1,0 2 235,0-6 1,-2-2-742,-2-2 1,3-3 68,-3 0 1,2-6 348,2-2 0,-1-3 317,-3-1 1,1-4-155,-5 1 0,4-6 183,-3 1 1,-1-2-79,-4-1 0,-3-1 588,-1 1 0,0 3-228,0 1 1,2-1 1035,-5-3 363,5-1-724,-8 6-431,4 1 0,-6 6-93,-3 3 1,-2 7-77,-5 8 0,-5 7-74,1 0 1,-4 10-55,4-2 1,-4 4 68,4 0 0,-6 1-292,2 3 1,3-2-1257,0-6 706,4 0 415,5-5 1,-1-1-1019,4-5 1,0-5 538,4-3 0,0-2-1904,0-2 1293,0-4 1267,0 3 0,5-4 0,1 6 0</inkml:trace>
  <inkml:trace contextRef="#ctx0" brushRef="#br1" timeOffset="56">7287 10564 7926,'-7'-5'2,"-3"4"449,9-9-1,-4 3-226,0 1 778,3 1-253,-3 5 362,5 0-886,0 5 581,0 1-321,5 16 1,-3 2-264,8 10-40,-9 6 1,4-3 205,-5 4-279,0-4 1,0 6-59,0-5 1,-5 6-96,-3-3 1,-2-1 111,-1-2 1,1 0-209,2-4 1,-2 2-1,4-11-204,-1-3 234,2-5-110,5-5 270,0-1-154,0-4 93,0-2 1,1-5 69,3 0 1,3 0 140,4 0 1,2-5 58,2-3 1,3-1-131,5 2 1,1-4-1,2 4-165,5-3 128,2-2-245,-4 6 1,6-3 14,-4 5 204,4 0-370,-5-1 0,-1 4 122,-3-3 1,-5 3-406,-2 1 139,-5 0-1343,2 0 578,-4 0-1283,-6 0 2496,-1 5 0,-5-4 0,0 4 0</inkml:trace>
  <inkml:trace contextRef="#ctx0" brushRef="#br1" timeOffset="57">7869 10633 8053,'-4'-19'1504,"0"0"-656,1 5-328,3 2 63,0 2 650,0 9-626,0-4 1,0 6-165,0 3 1,0 7-96,0 8 47,5 8 0,-4 4-53,3 7 1,1-2-187,-1 6 76,-1 0-1469,-3-1 1150,5 3 159,-3-8 51,8 8 0,-9-12-593,3 2 0,-1-6-21,0 2 0,-1-8-194,1 1 0,-1-8-772,-2 0 0,0-6 1457,0-1 0,0-1 0,0 5 0</inkml:trace>
  <inkml:trace contextRef="#ctx0" brushRef="#br1" timeOffset="58">7915 11204 8041,'0'0'0</inkml:trace>
  <inkml:trace contextRef="#ctx0" brushRef="#br1" timeOffset="59">8132 10656 8037,'0'-16'289,"0"1"1,0 0-13,0 4 0,-2 3 1035,-1 0-718,1 6-211,-3-3 1049,5 5-419,0 0-658,0 10 1,0 4 0,0 12 1,0 5-71,0 7 0,4-1-42,0 5 1,0 0-196,-4 3 0,1-4-414,3-3 1,-3-3 344,3 0 0,-3-6-676,-1-2 1,0-7 25,0-1-1408,5-5 860,-4 2-166,4-4 1384,-5-6 0,0 4 0,0-3 0</inkml:trace>
  <inkml:trace contextRef="#ctx0" brushRef="#br1" timeOffset="60">8154 11170 8037,'0'0'0</inkml:trace>
  <inkml:trace contextRef="#ctx0" brushRef="#br1" timeOffset="61">8451 10656 7961,'0'-12'1010,"0"1"-777,0-1 871,0 1-469,6 5 499,-5 1-456,4 5-2,-5 0 43,0 5-496,0 1-56,-5 10 0,-2 2 312,-4 5-257,0 5-155,-1 1-311,-4 5 236,-2 1 1,-5-1-211,0 0 1,2 1 0,-1-3 208,-1-1 1,7 1-288,-7-6 1,8 0 33,-1-7 1,5-3 134,3-4 1,0-1-1,4 1 125,1-1 1,3-3-45,4-1 1,0-1 788,7 2-440,-2-3 541,13 0-343,-5-3-225,6 3-31,5-5-103,-4 5 0,4-4 36,-5 3 0,4-3 117,-1-1-271,1 0 145,-4 5-768,5-4 365,-4 4 192,-1-5-693,-2 0 1,-8 0-2096,2 0 2830,-2 0 0,3 6 0,2 0 0</inkml:trace>
  <inkml:trace contextRef="#ctx0" brushRef="#br1" timeOffset="62">8817 10633 7988,'0'-12'504,"0"1"-279,0 5 1,0-1 396,0 3-199,0 3-55,0-4 929,0 5-854,0 5 7,0 2 1,0 10 278,0 6-354,5 5 0,-4 4-67,3 2 0,-3-2 42,-1 6 1,0-3-126,0 0 0,0-1-163,0 0 0,0 0-175,0 1 1,0-6-1,0-1 259,0 0 1,0-8-320,0 3 114,5-8 1,2 2 53,4-6 0,4-5 175,1-2-124,4-3 0,2-1 102,4 0-90,1 0 0,1-5-44,-4 4 0,5-8-188,-2 5-42,-3-4 280,4 6-1,-5-3 1,2 1-761,-2 1 0,1-1 331,-9 4 0,0 0-1612,-3 0 942,-6 0-1150,-1 0 657,0 0 1325,-3 0 1,-8 0 0,-6 0-1</inkml:trace>
  <inkml:trace contextRef="#ctx0" brushRef="#br1" timeOffset="63">8851 11033 8013,'0'-12'553,"1"5"635,3-1-759,3 5 292,4-7-426,6 9 0,-2-8 1,6 4 544,3-1-349,7-2-708,-2 2 16,5-4 240,1 3 0,-5 0-232,0-1 1,-4 5 0,-1-2 275,-4 0 1,-5 4-2243,-5-3 893,-4 3 1266,-2 1 0,-5-5 0,0-1 0</inkml:trace>
  <inkml:trace contextRef="#ctx0" brushRef="#br1" timeOffset="64">8771 10690 8021,'5'-11'190,"3"-1"0,7 1 19,4-1-231,3 1 0,6 1 569,2 2 1,4-2 29,4 2 0,3-2 59,5-1-1075,-6-1 610,5 6 1,-6-3-52,3 5 1,-1-3 0,-5 3 31,2 1 0,-1 1-509,-6-2 256,-3 3 119,-6-4-276,1 5 1,-5 0 0,-3 0 24,-2 0 109,-2 0 163,-4 0-59,-2 0 1,-1 1 1123,-1 3-962,1-3 121,1 9 0,-3-2 1,1 6-1,0 2 616,1 2-511,-3 1-28,4 4 0,-5 0-151,0 5 1,0 1 0,0 4-114,0-3 1,0 4 1,0 1 0,0-2-86,0 1 0,1 0 184,3-3 1,-1-3-97,4-2 1,-3-2-1,2-2-360,0-3 1,2 0 22,0-8 439,-3 3 0,5-9-42,-2 3-117,2 2 59,1-8 0,2 3 306,2-5-774,3 0 314,5 0 0,-1-2 1,-2 0-459,-1-2 283,0-5 161,4 8 0,-2-8-1158,-2 5 1,-2-3 55,-6 3 767,1-5 421,-1 8 0,-5-10 0,0 5 0</inkml:trace>
  <inkml:trace contextRef="#ctx0" brushRef="#br1" timeOffset="65">9890 10621 8056,'0'-21'1296,"0"2"-561,0 2-251,0 6 116,0 5-420,6-5 0,0 11 577,5 0-362,1 5-140,-1 12 1,1-3 5,-1 5 1,0-1 86,1 1-116,4 2-58,-3-3 1,5 1 86,-3 0 0,-2-5 88,2 1-175,3-2 0,-6-5 73,4-1 0,-2-4-2574,1 1 1,-3-3 220,4-1 1709,-9 0 0,3-4 0,-2-1 234,2-1 0,2-1 0,-1-2 338,1 2 14,-1-1 0,-3-3 270,-1-1 1,1 1-316,3 0 424,1-1-362,-1 1 0,-1-1 1080,-2 1-762,2-1 1,-9 5 921,3-1-631,-3 6-523,-1-3 0,-1 15 1,-4 5 229,-6 5-225,-1 8 0,-8 3-65,5 7 0,-6-2-75,2 6-49,3 0 0,-2 0-970,3 0 628,2-5 0,-3 2-802,4-5 0,1-1 0,1-2-918,2-5 1,3-6 489,5-5 1464,0-3 0,0 0 0,0-1 0</inkml:trace>
  <inkml:trace contextRef="#ctx0" brushRef="#br1" timeOffset="66">11318 10610 7992,'6'-11'657,"-1"4"-52,-5-3-219,0 9-19,0-4 113,0 0 101,0 3 0,-3-1-178,-1 6 0,-9 4 0,1 7 325,-5 5-634,-7 5-815,0 15 904,-4 2 1,5 3-196,0-2 0,4 1-47,0-5 0,9 4 20,-1-4 322,7 0-603,-1-9 1,6-1 142,3-5 136,2 0 0,11-1-85,2-3 0,7-4 0,5-7 1,2-5 123,1-1 154,5-2-678,2-5 887,5-2 1,-1-9 93,1-3 122,-5-3-192,-2-1-192,-5 0 1,-8 1 1,-4-1 27,-6 0 1,-4-1 75,-4-3-346,-6-2-45,4 0 262,-12-4 0,-1 4-1293,-8-6 567,2 1 292,-9 0-395,5 5 0,-8-3 48,-1 5-423,-3-5-208,-6 13 829,1-7 1,4 13-169,-1-2 158,6 7 255,-8 3 0,14 5-74,0 0 0,5 5 1,4 5 242,2 8 0,3-4 0,5 8 0</inkml:trace>
  <inkml:trace contextRef="#ctx0" brushRef="#br1" timeOffset="67">11843 10736 8021,'0'-12'1757,"0"1"-1629,0-1 687,6 1 0,-4 5 610,6 2-103,-6-3-856,3 6 0,-5-4-252,0 10 1,-1 3 185,-3 7-171,3 3 206,-4 10-206,5-4-58,0 9 1,0-4-246,0 5 1,1 1 0,4-1-675,7 0 419,-1 0-164,6-5 363,-1-1 0,2-9-160,5 0 0,3-6 18,1-1 416,5-6 1,-7-6-138,6 0 348,-1-5 1,-1 1-79,-2-7 524,2 2-315,-5-8-216,4 1 200,-10 3 0,2-9-86,-5 3 1,-3-2-172,-5-2-167,-4 0 0,2-3 301,-5-1-118,0-5-177,0 8 1,-1-9-128,-3 3-1815,3 2 693,-10-5 865,5 9 1,-2-3-1711,1 8 0,4 2-1326,0 6 3368,1 5 0,-3 1 0,-1 5 0</inkml:trace>
  <inkml:trace contextRef="#ctx0" brushRef="#br1" timeOffset="68">12631 10633 8002,'0'-12'1017,"0"6"-616,0 1 181,0 5-178,0 5-132,0 1 1,-3 12 198,-1 5 1,0 5-194,4 6 0,4 4 0,1 0 145,1-1-203,-3-1-438,7-2 0,-7-1 0,3-3-1012,-1-3 1,4-3 1354,-2-1-75,-1-5-19,4-2 0,-8-6-960,6-2 229,-6 2 1,5-9 699,-4 3 0,-1-8 0,3-2 0</inkml:trace>
  <inkml:trace contextRef="#ctx0" brushRef="#br1" timeOffset="69">12300 10633 8053,'12'-18'869,"2"2"-444,5 4 1,5 2-43,10 2 0,9-1 0,3 4 0,2-1 1312,3-3-1441,-4-1 0,9 2-301,-3 1 0,-2 0 99,-2 0 1,-3 1 194,-4 2-2401,-8 2 1133,-1-3 567,-9 5-1902,4 0 1064,-10 0 1292,3 0 0,-8 5 0,4 2 0</inkml:trace>
  <inkml:trace contextRef="#ctx0" brushRef="#br1" timeOffset="70">13454 10610 8049,'0'-11'2058,"0"-1"-968,0 1-332,0-1 1,-1 6 56,-3 2-459,-3-2 0,-4 5-30,0-3 0,-2 2-224,-2 2 0,-7 7 159,-5 4-220,-4 1-164,7 9 296,-9-3 1,8 5-7,-1 0 0,3 3-174,4 1 97,2 5 0,7-4-587,3 2 331,2 3 0,5-5-510,0 2 359,0-2 165,10-5-286,2 0 287,11 0 1,0-2 0,1-2-89,3-3 1,-2-4 35,6 0 453,-6-6-194,3-1-1,0-5 410,-4 0-349,4-5 0,-1 3 0,-1-6 291,0-1 0,-2-1 190,-1-1-97,-6-1-264,0 1 0,-2-1 248,0 1-308,-5-1-29,1 1 0,-10 0 54,3-1 1,-3 5 106,-1-1-111,0 5-214,0-2 1,-1 7-304,-3 1 0,3 4 1,-10 8 144,4 0 61,2 6 1,0-8 0,5 7-279,0 0 1,1-2-136,3 1 344,7-5 1,3 2 0,5-4-163,1-1 262,2-5 0,6-1 0,1-5 0,2 0-41,-1 0-25,1 0 367,3-5 1,-4-1 23,1-5-91,-6-1 0,3 1 313,-5-1 1,-2-3-72,-2 0 645,3-6-459,-9 4-136,3-6-48,-9 0-187,-2-5 1,-5 4-77,0-3-107,0-2-28,-11 0 0,-1 0-316,-11 2 349,-5 3-2345,-6 6 1892,-12 2 1,-6 9 212,-5 4 0,-3 3-61,3 3-1920,-2 9 1400,17 6 1,0 6-2377,15 2 3167,11 4 0,7 1 0,5 4 0,0 1 0</inkml:trace>
  <inkml:trace contextRef="#ctx0" brushRef="#br1" timeOffset="71">14459 10587 7909,'-7'-11'-16,"1"-1"336,2 1 139,3-1 6,-4 1 202,5 0-277,0 4 94,0 2-46,0 5 1,0 12-103,0 7 293,0 7-748,0 9 233,0 4 1,0 0 215,0 3-111,5 3 1,-4-10-763,9 4 436,-8-4 136,8-1-371,-9-5 0,6-1 117,-4-5-938,-1-5 756,3 3 1,-5-12-210,0 3-933,0-4-293,0-1 1977,0-2 1,-5-5 0,-2 0 0</inkml:trace>
  <inkml:trace contextRef="#ctx0" brushRef="#br1" timeOffset="72">14413 10633 7930,'0'-22'0,"0"3"557,0-2 0,0 12 86,0-3 58,0 9-234,0-8 0,4 11-20,0 0 1,5 5-155,-2 7 1,7 4 313,1 3-138,6 3-249,-4-4-296,6 3 0,0-4 179,0 2 0,0 1-398,0-5 0,3-3 274,1-5 0,0 0-127,-5 0 1,1-2 0,0-5-608,0 0 435,0-5 38,0-1 7,-6 0 175,5-4 0,-9 3-140,2-4 460,-2-1 1,-2 1-14,0 0-263,1-1 355,-1-4 1,-3 3 83,0-2-233,-1 2 0,1-1 477,-1 3-165,-4-3-13,2 7-257,0 1 0,-2 6-201,4 8 39,-4 7 1,2 4 0,-5 6 123,0 2 0,0 8 0,0 0-207,0 0 17,-5 1-811,4-2 0,-8 0 563,5 1 0,-4-6 0,4-3-397,2-2 0,1-6-1267,1-3 1012,0-2 548,0-7 0,5 3 388,2-5 0,9 0 0,1-4 0</inkml:trace>
  <inkml:trace contextRef="#ctx0" brushRef="#br1" timeOffset="73">15258 10564 8028,'0'-28'651,"0"6"0,0 4 134,0 6-364,0 6 24,0 1-216,5 5 0,-3 0 1,3 0 646,-5 5-352,0 1 345,5 11-320,-4 6-257,4 1 0,-5 9 190,0-3-300,0 3 0,1 5 162,3 0-678,-3 6-394,5-9 788,-1 4 0,-3-4-923,6-1 670,4-5 207,1-1 0,9-6-382,-3-3 191,2-3-97,2-4 90,0-6 40,0-1 0,5-5 7,2 0-73,-2 0 0,4-1-36,-5-3-745,-1-2 395,-3-6 253,0 1-27,0-1-589,-6 1 0,-1-2-19,-9-2 533,3 2 603,-8-3 0,3-1 1,-5 0-1</inkml:trace>
  <inkml:trace contextRef="#ctx0" brushRef="#br1" timeOffset="74">15235 10861 9411,'6'-11'341,"5"4"-218,8 4 1,1 0 0,1 1 570,-2-2 1,3-5-225,5 1 0,5-2-163,-2-1-211,3-1 1,0 1-1,-1-1-33,-2 1 0,-5 3-1866,-3 1 1249,1 4 1,-10-7 156,2 3 397,-7 1 0,-3-4 0,-5 4 0</inkml:trace>
  <inkml:trace contextRef="#ctx0" brushRef="#br1" timeOffset="75">15258 10576 8006,'-11'-12'1541,"5"1"-686,6-1-313,11 1-319,7 0 0,10-1 88,2 1-111,-2-1-450,10 1 470,-2 0 0,4-1 0,5-4-2,-10 8 0,10-10 122,-4 11-113,-1-6-644,-1 7 1,-5-1 0,-1 2-2313,-2 0 1576,-3 4 566,-5-4 587,-6 5 0,5-5 0,-4-2 0</inkml:trace>
  <inkml:trace contextRef="#ctx0" brushRef="#br1" timeOffset="76">16275 10416 8224,'6'-5'1977,"-2"-3"-1183,2 3 237,-5 0 474,5 0-1127,-12 4 0,0-6 217,-5 3 0,-1 3-171,1-3 1,-6 3-223,-2 1 0,2 1-92,-2 3 1,1 3-170,-1 4 0,1 0-315,3 1 271,2-1 148,-3 1 0,8-1-241,0 1 160,6 4-68,-3-3-88,5 8 8,0-8 0,1 5 144,3-3 28,2-2-60,11 8 22,0-8 193,6 8 1,4-7-54,0 5-66,-1-5 109,2 3 1,-2-6-90,4 1 29,-5-1 1,3 4 83,-5 1-96,0-1 143,-5-4-81,-2 1 1,-4 3-130,-1 0 0,-5 0 0,-2-2 98,-3 2 0,-3 2-146,-6 2 0,-4 1 66,-11-5 3,-10 1-93,2 0 1,-17 1-7,2 2 106,3-3 1,-1-4-581,2-1 1,-1 0 0,1 0-1465,4-4 2022,2 3 0,3-12 0,3 2 0,3-1 0,3-1 0</inkml:trace>
  <inkml:trace contextRef="#ctx0" brushRef="#br1" timeOffset="77">1690 12677 8122,'-6'-6'1434,"1"1"-1022,5 5 169,0 0 0,0 5 171,0 2-356,0 4-41,5 5 0,-3 3 358,6 8-313,-5 2-632,7 5 321,-9 0 98,9 6 0,-9-5-9,3 3 1,1-1 5,-1 1 0,0-1 162,-4 5-631,5-5 333,-4 2 0,6-2-260,-4-3 142,-1 3 52,3-13-237,-5 4 166,5-5 1,-4-2 75,3-2-47,-3-2-111,-1-6 0,2-3-30,1 0-704,-1-6 598,3 3-545,-5-5-2652,0 0 2471,-5-5 1033,3-1 0,2-6 0,7 1 0</inkml:trace>
  <inkml:trace contextRef="#ctx0" brushRef="#br1" timeOffset="78">1542 12769 7932,'6'-12'9,"-1"1"-157,-5-6 105,5 4 1,-2-3 226,4 5 497,-4 4-315,2-3 1,0 8 82,3-6 7,-3 5-173,5-2 1,0 2 332,5-1-335,6 0 1,-2 0 54,7 0 149,4 0-305,4 4 1,1 0 443,3 0-326,3 0 0,3 0 36,-2 0-1052,3 0 912,-10 6 1,3 0-362,-7 5-37,2 6 211,-9-4 0,-1 8 276,-8-2-774,-2-2 392,-7 4 0,3-3-439,-5 5 274,-6 0 177,-4-1 0,-12 1 283,-5 0 0,-1 0-272,-6 0 262,-1-5 160,-3-2 1,-1-4-403,-3-1 301,2 0-112,-3 1 0,4-6-143,1-2 0,5-3-134,2-1 0,8 0-1113,4 0 602,2 0 160,7 0 495,1 0 0,15-5 0,3-1 0</inkml:trace>
  <inkml:trace contextRef="#ctx0" brushRef="#br1" timeOffset="79">2604 12689 7982,'0'-12'238,"-1"5"50,-3-1 0,3 4 251,-3-3-256,3 4 1,-1-2 82,-2 5 476,3 5-481,-4 1 0,5 11 323,0 2-134,-5 7-382,4-1 1,-4 11 56,5-1 0,1 5 28,3-2 0,-2 5-29,6-1 1,-4-1 0,3 1 0,1-4 28,3 4 0,1-5-29,-1 1 1,-3-8 0,-1-3 0,0-4-651,0-4 1,2 1-819,-5-5 0,4-3 1243,-4-5-20,-1-4-3888,-3 7 2148,0-9 1761,0 4 0,-5-5 0,-1 0 0</inkml:trace>
  <inkml:trace contextRef="#ctx0" brushRef="#br1" timeOffset="80">2558 12814 7853,'0'-11'16,"0"-6"551,0 5 28,0-10-127,0 9 381,0-3-488,0 9 1,2 2 203,1 5 145,-1 0-335,8 0 0,-3 7 389,9 4-386,-4 6-136,10 11 0,-4-3-7,4 5-18,1 1-762,0 3 448,0 0 142,0 1 0,0-5 256,0 1-1121,-1-6 802,1 3 1,0-5-74,0 0 1,-2-6-135,-1-1 0,-4-5 69,-5-3 1,1 0-230,-1-4 841,1 0-501,-1-4 0,-3-1 387,-1-3-449,-4 3 0,2-11 20,-5 1-12,5-1 59,-4-9 1,8 3-39,-5-5-262,5 0 277,-3 1 1,6-6-43,-1-3-41,0-2 78,1 4 1,-1-3 228,1 6-85,-1-1 21,1 4 1,-1 2 37,0 2 0,1 3-81,-1 9 534,-4-3-143,3 8-149,-9-3 61,9 5-151,-9 5 1,6 3 197,-3 7-84,-3 3-75,9 5 1,-7 3 195,4 1-263,-4 10-72,7-7 1,-8 15-28,6-3 1,-5-2 1,0 2 0,2 0-166,-1 4 1,1-6 186,-1-2-506,-3-2 286,10-7 1,-9-1-502,6-5 333,-6 0 135,8-6 1,-7-1-768,5-9 469,-6 3-639,3-8-856,0 8 819,-3-9-45,3 4 599,-5-5 571,5-5 0,-4-6 0,4-7 0</inkml:trace>
  <inkml:trace contextRef="#ctx0" brushRef="#br1" timeOffset="81">3643 12791 7872,'0'-17'1092,"-5"-5"1,4 9-376,-3-2-382,3 7-14,6 3 341,-4 5-321,4 0 1,-1 7 556,0 4-465,0 11 0,1 7-502,-4 5 371,9 6 0,-9 0-52,3 6 0,-2 0-159,-2-1 0,3 1 94,1 0 0,0-5-139,-4 1 0,4-5-628,0 1 344,-1-2 191,-3-7 0,4-2-828,0-8 375,0-3 260,1-4-641,-4-1 758,4-5-331,0 4-692,-3-8 83,3 3 392,-5-5-554,0-5 749,0-2 0,0-4-468,0 0 589,0-1 355,0 1 0,-5-6 0,-2-1 0</inkml:trace>
  <inkml:trace contextRef="#ctx0" brushRef="#br1" timeOffset="82">3563 13134 7872,'5'6'0,"2"-1"1661,4-5-1022,6 0 0,-3 0 44,5 0-99,0 5-285,4-3 1,3 3 166,1-5 8,-1 0-314,2 5 1,-2-4-171,4 3 59,-4-3 55,2-1 1,-6 0-277,1 0 133,-5 0 0,-2 0-1570,-4 0 1122,-1 0 0,-3 0 74,0 0-1678,-6 0 960,3-5 1131,-5-1 0,-10-6 0,-3 1 0</inkml:trace>
  <inkml:trace contextRef="#ctx0" brushRef="#br1" timeOffset="83">3540 12734 7922,'6'-16'1419,"0"3"0,12-7-531,4 5-600,6-1 0,8 5 226,2-1 1,-4 5 387,1-1 0,-1 2-248,-4-2-23,8 3-313,-2 5 1,-1 0-840,-4 0 318,-6 0 188,3 0 1,-5 4-3088,0 0 1572,-5 5 781,-2-3 749,-4 5 0,-6 1 0,-1-1 0</inkml:trace>
  <inkml:trace contextRef="#ctx0" brushRef="#br1" timeOffset="84">5128 12803 7958,'0'-12'841,"0"6"-337,0-4-232,0 9 1,-1-4 384,-3 5-181,3-6-210,-10 5 1,5-3 134,-5 8 1,-6 0 4,-2 7-159,-7 3-52,-4 14 0,-4 3 21,0 7 0,1-3-141,2 3 1,3 2-5,6-2-838,4 0 831,1 1-570,11-8 405,1 7 0,5-14 10,0 3-485,5-3 407,6-2 0,8-3 7,8 1 0,-2-10 2,6 1 1,1-7 160,6 0 1,1-4 152,3-4 0,1-4 43,-5-7-642,5-3 521,-7-5 1,2 4 547,-8 0 205,-2 0-589,-10-3 112,4-1-260,-15-5 1,7 2 118,-10-4-335,0-1 116,-9 2 1,-2-4 212,-4 3-1174,-6-3 674,0-1 1,-7 3-336,-3 1 287,-2 4 183,-6-2 1,-3 11-104,0 1 1,4 9-168,4 3-1241,9 3 1052,-5 1 0,14 6-75,1 5 694,4 6 0,7 6 0,0 0 0</inkml:trace>
  <inkml:trace contextRef="#ctx0" brushRef="#br1" timeOffset="85">5505 12871 7914,'5'-17'774,"-4"0"0,8 6 175,-5-1 291,5 6-680,-8 1 0,4 6-16,-5 3 1,1 3-55,3 9 1,-3 3 33,3 7 1,-1 7-226,1 5 1,-3 4-76,3-4 0,-3 6-209,-1-3 1,5-1 135,3-2 0,-2 0-302,2-4 0,-1 2 165,5-10 0,-5 1-279,1-4 1,-2-4-72,2 0 0,1-9-833,-5 1-1278,4-2 1058,-6-2 717,3-2 0,-5-10 257,0-3 1,0-2-483,0-1 0,-2-1 82,-1 1 815,-4-6 0,-4-1 0,-1-4 0</inkml:trace>
  <inkml:trace contextRef="#ctx0" brushRef="#br1" timeOffset="86">5505 13100 7894,'0'-7'2603,"1"2"-2215,3 5 1,-2 2-52,6 1 1,4 0 208,3 5 0,5-5-287,-1 5 0,3-6-43,0 2 0,5 1-112,0-1 1,3 0 65,-3-4 0,3 0-515,-3 0 1,0 0-198,-5 0 0,-4 0-565,-3 0 0,-3-1 337,-4-3 1,0 1-1236,-4-4 2005,0 4 0,-14-12 0,-3 2 0</inkml:trace>
  <inkml:trace contextRef="#ctx0" brushRef="#br1" timeOffset="87">5459 12848 7858,'0'-11'0,"0"0"0,5-1 0,3 1 2091,7-1-1345,8 6 1,2-3-38,6 5 1,-5-5 77,5 2 0,4 0-177,7 0 1,3 4-218,0 0 1,1-3-632,0 3 1,-6-1 201,-2 4 0,-7 0-1665,-4 0 1,-5 1 1700,-3 3 0,3 2 0,-4 6 0</inkml:trace>
  <inkml:trace contextRef="#ctx0" brushRef="#br1" timeOffset="88">7344 12848 7950,'0'-6'-997,"3"0"748,1 2 0,0 1 1451,-4-4-647,5 4 1,-4-3 573,3 2-251,-3 3 127,-1-9-661,0 8 0,0-4-7,0 2 0,-5 3-187,-2-3 0,-5 3 99,-3 1 1,1 0-207,-5 0 0,0 5 119,-4 3 0,-3 2-151,-1 1 0,-1-3-70,1-1 0,3 2-18,-2 7 1,3-4-39,4 3 1,-2-6 52,6-1 1,1 0-18,7 3 0,0-1 77,3-2 0,3 2-26,-3-2 1,9 2 38,7 1 0,6 1 157,8-1 1,1-2-34,7 2 1,-1-6 84,9 7 1,-1-3 34,1 2 0,-3 0-104,-5 1 1,-1 3-128,-2 0 0,-5 4 123,-7-3 1,-2 4-227,-6-1 1,-1-1-62,-2 1 1,-3 0-224,-5 4 0,-6-1 153,-6 1 1,-4 0-58,-7 0 0,0-1 99,0-3 1,-1 1 36,-2-5 0,1 3 310,-1-7 0,-2 3-105,1-6 0,1-3 92,3-1 0,-4-3-20,0-1 1,5 0-253,3 0 0,1-1-169,-1-3 0,2 1-1125,6-4 139,-1-1 0,6-4 547,2-4 1,8 4-136,4-4 1,8-1 848,7-2 0,5-3 0,6-1 0</inkml:trace>
  <inkml:trace contextRef="#ctx0" brushRef="#br1" timeOffset="89">7880 12780 7884,'0'-18'0,"0"-2"2340,0 5-1232,0-1-234,0 10-587,0 1 0,0 6 385,0 3 1,-1 7-204,-3 9 1,3 6-50,-3 5 0,-1 5-209,1 3 0,-1 2-34,1-3 0,3 4-293,-3-4 1,2 4 158,-2-4 1,3 0-598,-3-3 0,-1-5 314,1 1 1,-1-7-1728,1-1 502,3-1-571,-4-9 462,5 4 667,0-11 480,0-6 1,0-10 426,0-5 0,5-6 0,1 3 0</inkml:trace>
  <inkml:trace contextRef="#ctx0" brushRef="#br1" timeOffset="90">7835 12871 7884,'0'-35'0,"0"2"0,0 7 613,0 4 0,0-3 242,0 10 349,0 0-376,0 4-265,0 4 1,5 12-17,2 11 1,4 5 18,0 6 1,4 6-191,0 5 0,6 1-119,-2-1 0,7 2-63,5 1 1,-2 0 20,2-3 0,-1 1-227,4 3 1,-5-2-112,-2-6 1,1 0-207,-1 0 1,-5-4-566,-2-4 0,-7-3 449,3-4 0,-4-2-708,0-6 0,-6 1-161,-2-1 479,2-5 0,-6-1 349,0-5 0,-5 0 486,-6 0 0,-1-5 0,1-1 0</inkml:trace>
  <inkml:trace contextRef="#ctx0" brushRef="#br1" timeOffset="91">7835 13180 10431,'16'-7'659,"-2"2"-456,5 5 0,0 0 245,4 0 0,6 0-113,6 0 0,0 0-278,7 0 0,-1 0-177,0 0 0,-1 0-352,-6 0 1,-1 0 476,-3 0-5,-7 5 0,-1-3 0,-4 3 0</inkml:trace>
  <inkml:trace contextRef="#ctx0" brushRef="#br1" timeOffset="92">8463 12883 7840,'0'-12'0,"0"6"0,0-4 388,0 2 0,0 2 335,0-2-243,0 6 0,0-5 249,0 4 316,0 1-642,0-3 0,0 6-182,0 3 0,0 8 39,0 7 1,0 7 74,0 5 1,0 6-248,0 1 1,4 4 141,-1-4 1,5-2-325,-4-5 0,5 2 112,-2-3 0,0-2-829,0-1 1,-4-3 28,1-1 1,1-5-275,-1-3 0,-1-6 347,-3-2 1,0-3-968,0 4 1012,0-6 664,0 3 0,-5-10 0,-1-1 0</inkml:trace>
  <inkml:trace contextRef="#ctx0" brushRef="#br1" timeOffset="93">8429 12883 7839,'0'-23'0,"0"5"338,0 3 0,3 1 515,1-1 1,4 6 325,-4-3 187,5 9-778,-8-2 1,9 5-157,-2 0 1,3 6-56,4 5 0,-1 2-111,5 6 0,0 3-128,4 0 0,-1 4-113,-3-7 0,2 2-158,-2 2 0,-1-1-257,1-3 0,-4 1 232,4-5 0,-5 1-239,2-5 0,0-3 173,-1-1 1,0-4 13,-3 1 1,-4-3-43,-1-1 0,1-1 264,3-3 0,-3-3 45,-1-4 0,1 0 115,3-1 1,-3 0-43,0-4 1,-1 2 100,5-5 0,-1-1-20,1-7 0,0 2-146,3-5 1,-2 4 46,2-1 1,2 1-41,-2 3 1,0-1 76,-3 9 0,-1 3-19,1 5 0,-5 4 7,1-1 1,-4 12 12,3 3 1,-4 13 104,1 3 0,1 5-110,-2 2 0,1 2 12,-4 2 1,0-2-233,0 6 1,0 0 71,0 4 1,0-4-117,0 0 1,2-6-158,1 3 0,0-8-152,4 0 1,-4-11-19,1-1 1,1-5-1119,-1-3 263,0 1 0,-3-6 619,3-2 0,-2-3-413,6-1 1,-4 0 1094,3 0 0,6-10 0,5-3 0</inkml:trace>
  <inkml:trace contextRef="#ctx0" brushRef="#br1" timeOffset="94">9342 12860 7868,'0'-15'886,"0"-1"0,0 1-338,0 4 0,2 1 257,1 2-528,-1 3 1,4 5 675,-2 0-604,-3 5 1,8 6 360,-5 8-339,5 8 52,-3 2 215,0 6-319,-1 4 1,-1 2 106,0 4-1259,5-4 933,-8 3 0,8-4 220,-5 1-685,5 4 344,-3-10 1,2 0-128,-1-9 0,-3-3-333,4-4 0,-4-2-1438,3-6 1268,-4 1 1,6-5-824,-6 1-15,1-6 1217,-4 3 0,0-6 272,0-3 0,0-7 0,0-7 0</inkml:trace>
  <inkml:trace contextRef="#ctx0" brushRef="#br1" timeOffset="95">9274 12780 7786,'0'-11'0,"5"-6"2195,1-1-1435,11 0 0,4 6 79,6 4-577,5 1 1,-7-1 439,5 0-446,1 6 0,3-7 47,0 5 1,4 0 99,1 4 0,-1 0-166,-4 0 1,-1 9-52,-3 3 1,1 7-341,-8 0 182,2 2 13,-17 7 0,6-2-694,-11 4 342,-4 0 72,-5 5 1,-12-5-141,-5 1 0,-6-6 19,-9 2-1626,2-8 1520,-8 2 1,8-4-221,-2 2-452,8-8 809,-3-1 1,10-5-1684,0 3 2012,0-3 0,6-5 0,-6 0 0</inkml:trace>
  <inkml:trace contextRef="#ctx0" brushRef="#br1" timeOffset="96">10187 12791 7944,'-6'-11'0,"-4"5"-25,9-5 67,-10 5 1,10-2 289,-3 1 81,-2 4-220,5-7 0,-4 8 131,5-6 1,-4 4 154,0-3 0,0 3 239,4-4-270,0 6-116,0-3 1466,0 5-1360,0 5-272,0 11 0,0 8 165,0 11 149,0 4-157,0 1 0,0 2-180,0 0 0,0-4-116,0 4 1,0-5-68,0 1 87,0-8 31,0 3 1,0-7-1014,0 4 382,0-9 351,0 5-504,0-13 448,0 3 1,0-4-202,0-1 251,0-4-27,0-2 2303,0-5-1778,5-5-65,7 3-147,6-8 0,4 5 89,1-2-157,0-4 92,5 10 1,0-8 69,2 5-313,3 1 85,-3-2 0,0 3-86,0-2-43,-4 3 204,2 1 1,-5 0-437,-1 0 270,-4-5 1,-1 4-1690,-6-3 529,1 3 520,-6 1-1724,-1 0 2511,0 0 0,-4 0 0,4 0 0</inkml:trace>
  <inkml:trace contextRef="#ctx0" brushRef="#br1" timeOffset="97">10747 12757 7864,'0'-18'1421,"0"2"-977,0 4 0,1 6-89,3 2 588,2 3-163,6 1 313,-6 0-546,4 10-167,-8 3 309,8 10-337,-9 5 0,4 6 114,-5 8-466,0-3 53,0 5 1,0-4 109,0 2 1,0 1-127,0-5 0,0 0-426,0-4-136,0 1 518,0-6 1,0-1-237,0-6 1,1-3 90,3 1 1,3-7 162,4 3 5,0-9-137,1-2 339,4 0 74,2-3 1,5 3-246,0-5 1,1 0 29,3 0 1,-2-4 92,5 0-244,-4-5 140,2 3 0,-7-2-626,-2 1 275,-2 4 134,-6-7-1619,1 9 504,-6-4 554,4 0-1186,-9-2 1211,4-4 1,-5 3-55,0 1 741,-5 4 0,-1-7 0,-5 4 0</inkml:trace>
  <inkml:trace contextRef="#ctx0" brushRef="#br1" timeOffset="98">10713 13065 7876,'0'-6'1921,"0"-4"-1054,5 9-352,6-4-151,2 5 380,9 0-385,-5 0 1,12-2 147,6-1 76,-1 1-285,10-3 1,-4 5-162,2 0 0,-4-4-206,-8 1 1,-2-1-533,-5 4 416,-5 0-952,-2 0-1491,-4 0 1936,-6 0-1342,-1-5 2034,-10-2 0,-6-4 0,-7 0 0</inkml:trace>
  <inkml:trace contextRef="#ctx0" brushRef="#br1" timeOffset="99">10724 12723 7856,'0'-18'1334,"5"2"1,7 4-665,7 1-222,12-1-171,0 6 0,13-3 1000,-2 5-1447,-2 0 508,4-1 1,-5 4 279,3-3-370,3-2 1,-10 5 123,3-3-1488,-2 3 860,-2 1 0,-4 3 343,1 1-3693,-11 5 3606,7-8 0,-14 4 0,3-5 0</inkml:trace>
  <inkml:trace contextRef="#ctx0" brushRef="#br1" timeOffset="100">12129 12734 7926,'-6'-6'891,"1"1"-383,5 0-6,0 3 1,0 11-174,0 10 567,0 6-338,0 2-197,0 3 1,1 8 389,3 0-335,-3 5-872,9-8 319,-9 5 181,9-6 1,-7-1 28,5-3 0,-6 2-142,2-5 0,1-2-104,-1-6 0,0 2-507,-4-6 1,0 0-1425,0-4 1076,0 1 885,0-6 143,0-1 0,0 0 0,0 2 0</inkml:trace>
  <inkml:trace contextRef="#ctx0" brushRef="#br1" timeOffset="101">12083 12826 7893,'0'-18'0,"0"1"0,0 2 1827,0 0-806,0 5-348,0 0 174,5 8-488,-3-3 1,4 5 200,-2 0-333,-3 0-38,9 0 0,-3 7 134,4 4-259,0 0 22,6 11 0,-4-5 291,2 2-701,-3 2 317,0-8 0,-4 7-321,-1-5 137,1 1 207,3-5-676,6-5 444,-5 4 1,5-8-169,-6 2 90,1-3 235,4-1 0,-2-1-70,5-3 187,0 2-119,-1-8 0,4 3 116,-3-8 79,-3 2-163,1-4 0,-2 2 171,0 0 76,0-5-173,-3 7 283,-1-9-186,-5 5 1,5-6-6,-4 0 165,3 0-232,-3 0 0,3 0 96,-3 0 83,-1 6-90,4 5 0,-8 3-64,6 6 9,-6-1-17,9 14 0,-10 4 192,3 13-172,-3 2-33,-1 10 0,0 2 15,0 4 1,0 1 81,0 0-1523,0-1 1246,-5 1 1,4-4 49,-3 0-1198,2-5 984,2-3 0,2-2-680,2-6 515,-3-4 188,9-6 0,-7-2-775,4-2 1371,-4 2-768,2-13-14,-5 9-364,5-9 254,-4 4 543,4-5 0,0-5 0,2-1 0</inkml:trace>
  <inkml:trace contextRef="#ctx0" brushRef="#br1" timeOffset="102">12848 12780 7877,'0'-18'1676,"0"-3"-677,0 8-420,0-4 88,0 6-6,6 5 132,-5 1-286,4 5 1,-1 1-114,0 3 0,4 7 142,0 8 1,-2 6 341,2 2-461,-5 10-155,7-7 1,-8 10-194,6-6-54,-6 0-9,3-5 0,-1 4-140,0-2 1,5-2 222,-1 2-567,2-6 332,1 3 1,4-7 33,1-2 1,4 2-106,-1-6 0,-1-4-58,1-3 108,0-5 76,4 2 0,-1-5-182,1 0 170,0 0-78,-5 0 1,3-5-222,-2-3 1,2 2 147,-2-2-1152,2 0 886,-8-3 0,4 0-69,-6-1 0,-3 1-123,-1-1 0,-4-3-1136,1 0 1848,-3 0 0,-6-2 0,-2-1 0</inkml:trace>
  <inkml:trace contextRef="#ctx0" brushRef="#br1" timeOffset="103">12803 13020 7918,'-7'0'2003,"2"0"-2217,21 5 1,-6-4 344,13 3 0,-1-3 333,9-1 0,1 0-294,9 0 0,0-4-130,1 1 1,1-5-246,-5 4-514,0-5 617,-3 3-1401,-6 0 717,-6 1 786,-7-1 0,-5 0 0,1-5 0</inkml:trace>
  <inkml:trace contextRef="#ctx0" brushRef="#br1" timeOffset="104">12757 12723 7869,'5'-17'0,"2"5"0,13-10 1946,3 3-894,12 3-1874,-4-1 1583,13 6-430,-3-6 0,2 4 248,3-2-119,-3 3-177,7 0 1,-5 4 37,-3 1-399,2 4 161,-3-2 0,-1 5-2368,-2 0 1171,-2 0 594,-2 0 520,-5 0 0,-1 0 0,-5 3 0,0 4 0,0 6 0</inkml:trace>
  <inkml:trace contextRef="#ctx0" brushRef="#br1" timeOffset="105">13831 12620 7926,'11'-5'239,"-5"-1"1,0-6-7,-6 1 0,0 3 482,0 1-317,0 4 1,0-2 535,0 5-533,0-5 1,0 5-51,0 0 0,0 6-148,0 9 0,-6 10 126,-1 9 480,2 0-444,-5 10 0,7-3-63,-5 5-1113,6-1 989,-3-4 0,1-2-1290,0-4 853,0-1 240,-1-5-1662,4 4 1096,-9-9 0,7 0 36,-4-5-1224,4-5 1138,-7 3 0,9-10 421,-3 1 1,-1-4-801,1 3 1154,-5-4 0,3 2 1,-6-5-1</inkml:trace>
  <inkml:trace contextRef="#ctx0" brushRef="#br1" timeOffset="106">13762 12677 7881,'0'-23'446,"0"2"177,0 2 0,0-2-47,0 6 201,5 5-103,-4 0-174,5 9 1,-5-4 58,3 5 1,-2 5 88,6 2-185,4 8-275,1 8 0,9 6 290,-3 6 0,4 4 160,3 3-1732,-2-3 1209,9 6 1,-7-10-108,4 3 0,-1-2-345,2-2 0,-3 0 403,-5 1-1288,-1-11 848,1 7 0,-5-15-726,-3 7 463,-2-8 268,-2 1-165,-4-9-411,3 3 563,-9-9-15,4 9-1350,-10-9 1747,-1 5 0,-11-6 0,0 0 0</inkml:trace>
  <inkml:trace contextRef="#ctx0" brushRef="#br1" timeOffset="107">13694 12997 7881,'5'-11'1898,"1"4"-1562,11-3 1,0 9-154,6-3-46,5 3 1,-4-4 265,9 3 37,1-8 1,7 5 185,5-3-561,-1-2 21,1 4 0,-5-2 290,-3 1-867,-3-1 429,-6-3 0,3 3-1019,-5 1 612,5-1 389,-8-9 1,0 5-602,-5-4 360,-5 4-6,7-5 0,-9 5-114,-1-4 0,-1-1-181,-6-2 1226,5 2-514,-8-4 0,8 7 398,-5-5 314,0 5-259,-4-3 751,0 6-646,0-1 254,0 6 102,0 1-163,0 5-752,0 5 1,4 6 232,-1 8 121,1 3-269,-4 6 1,0-3 174,0 6-301,0 4 29,0 1 1,0-1-426,0-4 260,0-6-50,0 8 1,0-8-722,0 6 578,0-11 108,0 7-106,0-14 143,0 3 1,0-8-119,0-1 20,0-4-76,0 2 659,0-5 193,-5-5-313,4-2-103,-4-4 1,0-4 439,-3 0-301,3-6-41,-5 4 81,9-6-214,-10 0 0,10-1 30,-3-3 1,3 2 12,1-6 1,0 7 126,0 1-577,5 0 222,-4 16 0,8-8-268,-5 7 252,5 3-69,-3 0 0,7 15-313,2 5 318,3 6-559,5 1 686,0 6-1,0-4 0,3 9-146,1-2 1,3-2 54,-3 1 0,5-3 77,-2 4 0,3-6 11,1 2 0,1-5-62,-1-3 187,-5-2-113,-1-6 0,-3-4 501,-2-3-232,3-3-1,-14-1 451,10 0-445,-14 0 0,6-5 122,-11-3 839,6-2-869,-8-7 1,5 0 349,-6-6-287,-6 0 1,0-5-605,-5-1 401,-6-5 1,5-1-13,-4 1 1,0-4 38,1 0 1,-4-4 26,3 4 1,1-1-27,4 1 0,0 7-1,4 1 1,-2 6 161,5 5-376,0 2 0,8 7 0,0 2 0,0 3 0</inkml:trace>
  <inkml:trace contextRef="#ctx0" brushRef="#br1" timeOffset="108">16298 12426 7909,'0'-12'-19,"0"6"0,-2-4 33,-2 2 0,3-2 225,-3-1 50,3-1-112,1 1 0,0 3 733,0 1-414,0-1 166,0 2 291,0 1-49,0 5 0,0 6-461,0 5 341,0 11-429,0 2 0,5 13 585,3-3-480,7 8-162,-2-6 1,8 3 294,-2-5-901,3 0 525,1 1-136,0-1 27,5 0 1,1-1 57,5-2 1,0-2-110,1-2 1,3-5 268,0 1-402,0 0 108,-9-10 1,-2 3-820,-8-4 567,2-1 0,-9 1 91,-1-1-1614,0 0 845,-4-4 296,-1 3-809,-1-9 620,-5 9 1,0-7-694,0 4 442,-5-4 1,-1 2 349,-6-5-107,6 0 564,-4 0 0,2 0 235,-7 0 0,2-5 0,-3-1 0</inkml:trace>
  <inkml:trace contextRef="#ctx0" brushRef="#br1" timeOffset="109">16754 12369 7811,'5'-29'400,"2"6"1,0 2 591,1 6 0,3-3-332,5 7-242,-6-3 155,0 13 533,-9-4-502,4 5-198,-5 5-364,-5 6 158,-6 17 0,-7 5 135,-5 13-576,-5 2 45,12-20 1,-2 1-1,0-1 1,-1 0 322,-1-1 1,-2-1-1205,1 2 1,1 0 943,-21 19 0,19-20 0,1 1-590,-17 21 301,0 1 244,8-10 1,1-4-1265,3-6 896,7-4-11,-3 2 227,11-6 64,-1-4 0,5-3 495,-1-7-1176,5 2 1487,-2-9-1184,5 4 543,5-5-89,-3-5 1,7-5 261,-6-5 1,6-10 0,-2 1 0</inkml:trace>
  <inkml:trace contextRef="#ctx0" brushRef="#br1" timeOffset="110">16252 12060 7896,'0'-6'1163,"0"-4"-705,5 9 1,-2-4 578,4 5-524,1-5-213,3 3 1,2-7 555,2 6-411,3-6-100,10 7 1,0-8 51,2 3 0,8 0-133,0 0 1,5 0 109,3 0 1,0-2-24,-1 5-1473,6-5 1284,-4 8 0,4-8 162,-5 5-1244,-6-5 692,0 8 0,-6-5-2513,0 2 1382,-10 3 479,3-4-1803,-14 5 2683,-2 0 0,-1 5 0,-4 1 0</inkml:trace>
  <inkml:trace contextRef="#ctx0" brushRef="#br1" timeOffset="111">17440 12506 13185,'11'0'551,"6"0"-289,2 0 1,3 0 369,5 0-283,-3-5-189,9 4 1,-7-5-51,4 6-106,-5 0 264,8-5-1255,-8 4 743,2-4 0,-4 4 147,0-3-1949,-5 3 667,-2-4 665,-4 5-1527,-6 0 702,-1 0 1539,-20 5 0,1 1 0,-14 5 0</inkml:trace>
  <inkml:trace contextRef="#ctx0" brushRef="#br1" timeOffset="112">17405 12757 7937,'5'-6'512,"2"1"160,4 5 1,1-2-41,-1-1 937,1 1-955,-1-3 0,0 4 54,1-3 807,4 3-918,2-9 1,5 7 281,0-4-470,5 4-130,1-2 1,5 1-568,0 0 220,1-4 7,-1 6-2343,0-3 1776,5 5 1,-4-4 331,-1 1 336,0-1 0,-5-1 0,6-2 0</inkml:trace>
  <inkml:trace contextRef="#ctx0" brushRef="#br1" timeOffset="113">18616 11672 7890,'5'-11'394,"-4"-1"0,6 6-215,-3 2 0,-3 2 179,3-2-24,2 3 1,-4-5 190,6 6 1,0 2 306,3 2-435,1 2-145,-1 10 1,5 2 423,3 5-356,3 5 1,5 0-63,-1 2-173,6 3 0,-3-5 238,6 3-884,-1 2 723,0-9 0,0 5-83,1-2 1,-6-5-164,-3 1 1,1-1-1309,-4-7 704,2 5 414,-12-7 0,2 4-1727,-7-6 944,2-5 276,-9 4 0,4-7-1071,-5 5 1994,0-6 1,-10 8-1,-3-3 1</inkml:trace>
  <inkml:trace contextRef="#ctx0" brushRef="#br1" timeOffset="114">19153 11718 7906,'0'-29'249,"5"6"0,-4 2-249,3 6 1300,2 0-297,-4 9 353,3-4 293,-5 8-1280,0-3-152,-5 10-54,-7 7 0,-11 11-288,-7 7 89,-3 3-332,-6 6 1,-1 2 250,-2 5 0,4-2 363,8-2-1922,2-3 1137,5-5 1,5-4-10,3-4-1396,2-2 1211,2-1 1,-1-5-466,1-3 1198,5-2 0,-10-2 0,4 1 0</inkml:trace>
  <inkml:trace contextRef="#ctx0" brushRef="#br1" timeOffset="115">19267 12049 7947,'5'-6'614,"1"-3"174,6 5 0,-1 0-324,1 4 0,-5 0-109,1 0 0,-4 1 407,3 3 0,-4 4-257,1 7 1,-3 3 84,-1 5 0,0 0-188,0-1 0,0 2-514,0 3 1,0-3-196,0 3 1,0-3-387,0-1 0,0-4 276,0 0 1,0-4-539,0 4 0,5-5 955,3 1 0,2-2 0,1-2 0</inkml:trace>
  <inkml:trace contextRef="#ctx0" brushRef="#br1" timeOffset="116">20021 11661 7833,'0'-12'0,"0"1"292,0-1 151,0 1 1,0 3 943,0 1-972,0 4 0,0-1-49,0 8 0,0 5-92,0 10 1,0 3 132,0 12 0,1-1-45,3 9 0,-3-5-258,3 1 1,1-3-153,-1 0 1,3-6-249,-3-3 0,0-2-833,-4-1 0,1-5 545,3-3 1,-3-2-773,3-2 1,-4 0 109,-4-4 1246,3-2 0,-14-5 0,2 0 0</inkml:trace>
  <inkml:trace contextRef="#ctx0" brushRef="#br1" timeOffset="117">19701 11912 7914,'11'-6'0,"-3"-3"260,0 5 0,-1 0 420,5 4 0,4 0 101,3 0 1,3 0-301,1 0 0,8-1-70,4-3 1,3 3-133,0-3 1,-4 1-561,0 0 1,1 0 52,-5-5 1,2 6-83,-2-2 0,-3 2-1165,-8-2 0,1 3 65,-5-3 1410,-4 2 0,-1-3 0,-4-1 0</inkml:trace>
  <inkml:trace contextRef="#ctx0" brushRef="#br1" timeOffset="118">20466 11604 7971,'0'-12'-195,"0"1"0,0 3 1309,0 1-277,0 4-157,5-2 0,2 5-262,4 0 0,0 5 191,1 3 0,4 7-150,3 4 0,4 6 57,4 2 0,-3 5-205,3-2 1,-3-1-280,-1 2 1,-1-5-31,1 5 0,-1-2 162,-3 1 1,1 0-393,-5-4 1,4-3 138,-3 0 1,-2-1-731,-7-7 1,3 0 338,-2-4 1,-3 1-1946,-1-1 1455,2 1 0,-4-5-993,1 1 1963,-1-6 0,-2 4 0,-5-12 0,-2 0 0</inkml:trace>
  <inkml:trace contextRef="#ctx0" brushRef="#br1" timeOffset="119">20923 11592 7940,'-8'-18'-240,"1"3"240,4 8 1256,-2-4-277,5 10-259,0-4 6,0 5 1,-5 6-482,-3 6 1,-8 6-117,-7 8 0,-3 7 229,-5 5-526,-7 5-47,8-2 1,-9 1-802,9 0 779,2-5 0,7 6-889,1-5 1,0-1 530,5-7 1,0 2-282,3-6 1,5-3 875,-1-4 0,6-5 0,-4 3 0</inkml:trace>
  <inkml:trace contextRef="#ctx0" brushRef="#br1" timeOffset="120">20912 11935 7863,'6'-18'0,"9"2"0,-7 4 1102,7 1 1,3-1-466,1 1 1,-1 3 141,1 1 0,-4 3-300,4-4 0,-1 6 110,1-2 0,2 1-141,-2 0 0,-2 1-196,-2-2 1,-2 4-377,-2 4 1,1 3 181,-1 4 0,-5 0-419,-2 1 1,-4 4 292,-4 3 1,-3 3-598,-9 1 1,-1 0 155,-6-1 1,-4 1 29,1 0 1,0 0 141,7 0 1,-1 0 31,5 0 1,1-2 239,6-2 0,3 1-100,5-4 0,0-1 320,0-4 0,3-3-114,4 0 0,2-6 530,10 2 1,0-3-301,4-1 1,1 0 154,3 0 1,-2 0-206,6 0 1,-7 0-112,-2 0 0,1-4-781,-4 1 471,-2-6-2814,-1 7 1612,-9-3 1402,-7 5 0,-17-5 0,-7-1 0</inkml:trace>
  <inkml:trace contextRef="#ctx0" brushRef="#br1" timeOffset="121">18707 12586 7852,'12'0'135,"-5"-4"91,1 0 1,-3-1 119,7 1 1,-4 3 134,8-3 1,1 3 166,2 1 1,0 0-220,4 0 1,0-4 143,11 0 0,1 1-168,10 3 0,0 0-229,8 0 0,7 0-23,-27 0 1,2 0 0,4-2 0,2 0-304,4 0 0,2 0 0,0 0 0,2 0 266,2 2 0,1 0 0,1 0 0,0 0-14,4 0 1,1 0 0,-2-2 0,1 0-445,5 0 1,1 0 0,-2 0 0,0-1 439,0 1 1,0 1 0,0 0 0,1-1-84,-3-2 1,0 0 0,0 3 0,0 0 25,-1-1 0,-2 0 0,-4 1 0,-1 0-177,-3-1 0,-1 0 0,-3 1 1,0 1 129,-4-2 1,0 0 0,-5 1-1,-1 0 50,31 1 1,-12-1 195,-7-3 1,-7 3-28,-8-3 0,-4 3 757,-8 1-736,-3 0 211,-10 0-723,-1 0 0,-6 0-523,-3 0 1,-3 0-174,-8 0 0,-3 1 59,-5 3 0,-1-1 95,-3 4 0,2-3-1227,-6 4 2047,1-6 0,-4 8 0,-1-3 0</inkml:trace>
  <inkml:trace contextRef="#ctx0" brushRef="#br1" timeOffset="122">19849 12940 7757,'-11'0'-344,"5"0"773,-4 0 142,8 0 1,-4 0-6,2 0 1,3-1 236,-3-3 221,3 2-223,1-8-274,5 4 0,1-4-39,6 2 1,4-1-27,3 6 1,3-5-111,1 4 1,6-3 71,5 3 1,2 0-46,5 4 0,0 0-111,1 0 1,-3 0-153,-4 0 1,-6 4 361,-3 0-830,-2 4 1,-7-1 10,-6 4 1,-4 2-249,-7 2 1,-3-1-173,-4 5 0,-6-1 330,-10 1 0,-4 2 3,1-2 0,-6-1 76,2 1 0,0 0 69,0 4 0,5-5 116,-2-3 0,0-2 151,4-2 0,-1 1-189,9-1 1,0-3 740,3-1-246,6-4 0,1 3 172,5-2 1,1-3 272,3 3 1,7-3-335,9-1 1,1 0-52,2 0 0,5 0 33,2 0 0,1 0 110,3 0 0,2 0-92,5 0 0,0 0-4,-3 0 1,-6 0-325,2 0 0,-7 4-256,-1 0 1,-5 0-1154,-2-4 0,-5 0 723,1 0 1,-2 0-624,-2 0 1,-3 0 469,-1 0 0,-3 0 766,4 0 0,-1-5 0,5-2 0</inkml:trace>
  <inkml:trace contextRef="#ctx0" brushRef="#br1" timeOffset="123">22088 12220 7759,'0'-11'1432,"4"3"-450,0 1-260,-1 4-35,2-2 322,-3 5-190,3 0 166,-5 0-544,5 0-338,-4 5-1073,4 1 870,-5 6 0,0-1-1370,0 1 0,0-1 371,0 1 0,0-1-712,0 0 1811,0 1 0,-5-1 0,-1 1 0</inkml:trace>
  <inkml:trace contextRef="#ctx0" brushRef="#br1" timeOffset="124">22202 12803 7759,'0'6'2474,"0"4"-1767,0-3 0,1-1 757,3-2 489,-2 2-1402,3-5 0,-2 6 687,1-3 102,0-3-525,-4 4-2243,5-5 948,-4 5 480,4-4 0,-10 4 0,-1-5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134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14482 6715 8252,'0'-11'-724,"3"3"442,1 1 520,0-1 1,-4-3 607,0-1-500,0 1 0,-1 0-55,-3-1 1,-2 4-97,-6 1 1,0 1 74,-4-2 0,-1-1-54,-6 5 0,0-1 104,0 1 1,-5 3-165,-2-3 1,-2 3 7,1 1 0,-5 1 56,1 3 1,-10 4 7,-1 7 1,0 0-245,1 8 1,-4-1 220,-8 8 1,5 4-138,3 4 1,7 3 127,4 1 0,7 0-162,5 7 0,7-2 45,4-1 1,7 0-365,4-1 0,3-3 216,1 0 0,9-5-196,2 1 0,12-3 83,0 0 1,9-5 98,2 1 0,6-10 158,10 2 0,3-9-111,8-3 0,3-4-146,-30-7 0,0 0 0,0-1 0,1-1 208,-1-1 1,0-1-1,-1-2 1,-1-1 21,1-4 1,-1-1-1,26-12-156,-1-3 1,-5-2 467,-6-5 0,-9-2 250,-3-2 0,-5-6-233,-2-6 1,-2-8-365,-10 1 0,-7 25 0,-2-1 76,-1 1 1,-2-1 0,1-30-453,-5 30 0,-2 1 0,-19-26 211,7 28 1,-4 3-1,-6 2 1,-3 3-1,-3 1 1,-3 4 0,-6 3 0,-2 4-263,-6 1 1,0 2-1,3 3 1,-1 3-145,0 4 1,1 2 0,4 1 0,2 3-559,-2 5 1,2 3 1115,4-3 0,2 2 0,0 4 0,0 1 0,6-3 0,1 2 0,1 0 0,-1 0 0</inkml:trace>
  <inkml:trace contextRef="#ctx0" brushRef="#br0" timeOffset="1">16983 10176 8251,'0'-17'75,"0"5"-75,0-3 381,-5 2 1,2 1-65,-4 1 0,-1 0 127,-3-1 0,-7 1-134,-5-1 0,-6 5 9,-9-1 0,1 6-108,-5-2 1,0 3-96,-4 1 0,5 1-29,-1 3 0,0 3 94,-4 8 1,2 3-129,2 5 1,-1 1-131,5 3 1,0 7 148,3 8 1,6 2-18,2 2 1,5 5-158,3 2 0,3-2 34,9-2 0,3-2-155,8-1 1,11-2-85,8-2 0,9 1 118,2-5 0,4-5 180,4-6 1,7-4-55,1-4 0,1-2 199,2-6 1,-5-5 25,2-2 1,2-4 180,1-4 1,-2-7-46,-2-8 0,-3-3 166,-4-1 0,-3-1 138,-5-2 0,-1-4-149,-2-4 0,-5-5-124,-7-3 0,-2-8-101,-6-3 0,-4-3-426,-4-1 1,-4-4 53,-6 0 0,-7 4-152,-13 4 0,-7 10-159,-8 1 1,-13 12-71,25 17 1,-1 3 0,-3 2 0,0 3-405,0 2 1,-1 2 0,0 4 0,0 3 928,-25 9 0,0 2 0,7 2 0,2 0 0</inkml:trace>
  <inkml:trace contextRef="#ctx0" brushRef="#br0" timeOffset="2">18079 5927 8062,'-11'-11'10,"-1"-4"145,1 0 0,3-1 308,1 5 0,-2 2-123,-6-2 1,-3 6 69,-5-7 1,-2 4 263,-6 1-474,1 2 0,-15 5 65,3 0 1,-2 1-21,-2 3 0,1 3-289,-1 9 1,0 3 235,1 7 0,-1 5-465,0 7 1,6 3 276,2 4 1,3 6-150,5 2 1,3 3 7,8 1 1,8-5 91,7-2 0,9-3-168,6-2 0,19 0 93,15-3 0,-19-22 1,2-2 200,5-2 0,2-2 0,1-2 0,0-2-71,6-3 0,0-3 1,1 0-1,-1-1-76,2-2 0,0-2 0,0-4 0,1-1 324,-3-1 1,-1-1-1,0-1 1,0-2 156,-5 0 1,0-1 0,0-1-1,-1-2-217,-4 0 1,-1 0 0,-2-2 0,0-1 294,21-20 0,-8 1 10,-7-4 0,-6-3-200,-9-5 1,-4-3-565,-7-5 1,-6 0 234,-9 0 0,-12 1-719,-15 3 1,12 27 0,-3 3 57,-4 3 0,-3 2 1,-5 5-1,-2 3-175,-8 5 1,-2 3-1,0 3 1,-1 4-1142,-5 3 1,0 3 2002,0 2 0,0 3 0,-3 6 0,1 2 0,0-1 0,0 0 0</inkml:trace>
  <inkml:trace contextRef="#ctx0" brushRef="#br0" timeOffset="3">4214 13385 7838,'-11'-11'11,"5"-1"216,2 1 1,1 3 20,-1 1 1,3 3 451,-3-4-287,3 6 0,1-5 940,0 4-488,0 1-449,0-3 1,0 7 46,0 1 1,5 5-117,3 7 0,3 7 11,4 4 1,-1 7-66,5 2 0,-3 0-231,3 7 0,0 0 104,4 4 1,1 3-294,2 1 0,0 0 144,4 0 0,-3-2-150,3 5 0,-4-6-152,0-1 1,-2-5 130,-1-7 0,0-5-56,0-2 1,-4-4 54,0-4 0,-5-4-324,1-8 285,-2 4 1,-3-9-411,-2 6-709,2-6-484,-9 3 1086,4-10 1,-5-1 710,0-5 0,-5-6 0,-1-1 0</inkml:trace>
  <inkml:trace contextRef="#ctx0" brushRef="#br0" timeOffset="4">4683 13579 7854,'0'-29'286,"-6"1"1,5 5 468,-3 1 0,4 0-339,4 3 0,-1-1-190,4 4 1,-4 5 977,1 3-368,2 6-212,-5-8-395,4 8 0,-8 6-154,-1 8 0,-9 8 47,2 3 0,-8 6-19,0 9 0,-3 4 72,-1 7 0,-5 0-491,-2 4 0,1 0 10,-2 4 0,6-1 165,-2-2 1,-1 0-353,2-4 1,-1-5 62,4-3 1,2-9-49,1 1 1,4-8 0,5-3 0,0-6-170,4-5 0,0-6-449,4-2 724,1-3 0,-3-2 541,5-3 0,5-2 0,2-6 0</inkml:trace>
  <inkml:trace contextRef="#ctx0" brushRef="#br0" timeOffset="5">4271 13111 7902,'-6'-16'147,"1"7"-81,5-3 1,1 3 231,3-2-131,-3 0 0,8 3 532,-5 0 90,5 6 1,-1-7-271,7 5 0,-3-3-157,4 3 1,3-1 67,4 1 1,2 1-101,9-4 1,-2 4-34,6-1 1,-1-1-81,1 1 1,-3-3-28,3 3 0,-3-1-77,-5 1 0,2 2-135,-5-6 0,-1 5-762,-3 0 0,-5 1 464,-3 2 0,2 0-2903,-2 0 1691,0 0 1532,-4 0 0,1 5 0,-1 2 0</inkml:trace>
  <inkml:trace contextRef="#ctx0" brushRef="#br0" timeOffset="6">5516 13694 7903,'-5'-12'185,"4"1"195,-4 4-324,5-3 279,0 9 139,0-4 1,1 5-112,3 0 1,-2 0 48,6 0 0,4 0-29,3 0 1,5 0 64,-1 0 1,3 4-138,0 0 0,5-1-47,0-3 1,-1 0-243,-3 0 0,4 0 143,0 0 1,-1-1-380,-3-3 0,0 3 205,0-3 0,-4-1-1139,0 1 0,-9-3 70,1 3 1,-6-1-327,3 1 0,-7 3 1404,-1-3 0,-10 3 0,-8 1 0</inkml:trace>
  <inkml:trace contextRef="#ctx0" brushRef="#br0" timeOffset="7">5448 13945 7914,'0'6'0,"6"-1"743,6-5 1,3 0-236,4 0 0,2 0 404,-2 0 1,7-1-298,0-3 1,10 2 91,-2-6 0,4 0-369,0-3 0,-3 1-141,-1 2 0,-1-1-1024,-6 6 1,-2-1 587,-6 4 1,1 0-625,-5 0 1,1 1 185,-5 3 677,-5-3 0,0 4 0,-6-5 0</inkml:trace>
  <inkml:trace contextRef="#ctx0" brushRef="#br0" timeOffset="8">6978 12894 7902,'0'-11'-211,"0"-1"0,0 1 84,0-1 0,0 1 832,0 0 0,0-1-198,0 1 0,0-1 48,0 1 1,5 0-109,3-1 0,2 1-142,1-1 0,5 1-65,-1-1 1,5 1-16,-1 0 1,3 3-92,1 0 0,-2 6 102,-2-2 1,3 3-204,-3 1 1,1 0 71,-1 0 0,1 5-259,-4 2 1,-1 4-27,-4 0 1,0 0-107,-4 1 0,2 1 93,-5 2 0,0-3-62,-4 4 0,-2 0 73,-1-1 1,-4 2 105,-4-2 1,-1-2 27,1 2 1,-4 2-48,-1-2 0,1 0 148,4-4 1,-1 1 72,1-1 202,0 1-170,-1-1 1,6 1 1,1-5 3,5 1 1,5-6-113,2 2 1,7-1 144,2 0 0,4-1-69,-1 2 1,6 1-20,2-2 0,0 5-64,-5-4 1,1 5-90,0-2 0,-1 3 68,-3 2 1,1 3-135,-5 0 1,-1 6-166,-6-2 1,-2 2 80,-2 2 1,-3 0-34,3 0 0,-9 0 31,-6-1 0,-1 1 129,-3 0 0,-3 0 13,-1 0 0,-2 0 78,-2 0 0,0-6-60,0-1 1,4-5 282,0-3-634,5 2 0,-2-9-87,4 3-590,6-3 1,1-6 1064,5-3 0,0-7 0,0-3 0</inkml:trace>
  <inkml:trace contextRef="#ctx0" brushRef="#br0" timeOffset="9">7663 12780 7885,'0'-11'0,"0"-6"0,7 4 1085,4-2 0,2 2-478,6 2 1,-5 0 59,1-1 0,-1 5-215,1-1 1,-1 5-29,5 0 0,-1-2-136,1 1 0,3 0-28,-3 4 1,2 5-209,2 3 1,-5 7-33,-3 4 1,-4 2-382,-3 2 1,-3 5 254,-5 3 1,-5 5-622,-3 3 0,-7 2 329,-4-3 1,-4 2-231,-3-2 1,2-3 66,-3 3 1,3 2 176,1-2 0,4-4 214,0-3 1,5-6 96,-1 2 0,3-5 215,5-3 1,-2 2-85,5-6 796,0 0-413,4-3 86,0-1 0,5-5-216,3-2 0,2 1 43,2-1 0,0 0-165,3-4 0,2 0-57,2 0 0,3 0-459,-3 0 0,1 0 196,-1 0 1,1 0-1104,-5 0 1,4 0 558,-3 0 1,0 0 674,-1 0 0,-2 0 0,4 0 0</inkml:trace>
  <inkml:trace contextRef="#ctx0" brushRef="#br0" timeOffset="10">8623 12837 7994,'0'-29'0,"0"6"1167,0 8-273,0 2 352,0 7-385,0 1-411,0 5 1,4 5-85,-1 2 1,1 10 152,-4 6 1,0 5-57,0 6 1,0 0-82,0 0 1,0 4-241,0 1 0,0-1-113,0-4 0,0-4-441,0 1 0,0-6 353,0 2 0,0-4-968,0-4 1,4-3-35,0-4 116,0-1 0,-3-1-849,3-2 804,-3-3 0,4-6 533,-5-3 0,-1 1 457,-3-4 0,-7-1 0,-2-8 0,-4-2 0</inkml:trace>
  <inkml:trace contextRef="#ctx0" brushRef="#br0" timeOffset="11">8429 13111 7994,'0'-11'-17,"0"4"1773,0-3-1211,5 9 0,5-4 488,5 5 1,5 0-473,-1 0 0,8 0-90,3 0 0,3-1-182,2-3 1,-1 3-289,0-3 1,1 2-261,-1 2 1,-4 0-477,1 0 0,-6-1 735,2-3 0,-3 3 0,-1-4 0</inkml:trace>
  <inkml:trace contextRef="#ctx0" brushRef="#br0" timeOffset="12">9354 12803 7916,'-5'-12'506,"-2"6"-202,1-4 655,1 4 188,5-6 160,0 6-839,5 1 1,0 11-58,3 5 1,2 7-96,-3 9 1,-2 3-12,-1 8 0,-2-1-281,-2 5 1,0 0 142,0 4 1,0-6-551,0-2 0,0 0 290,0-3 1,0 0-1159,0-8 0,1-2 280,3-6 0,-2-2-33,6-6 1,-1 1 411,5-1 1,-5-5 591,1-2 0,-5 2 0,2 1 0</inkml:trace>
  <inkml:trace contextRef="#ctx0" brushRef="#br0" timeOffset="13">9605 12814 7966,'-6'-23'0,"2"1"0,8-1 1235,3 0 0,5 5-854,3 3 0,-6 2 1132,2 2-130,-7 4-463,1 2-359,-5 5-481,0 0 1,0 5-3,0 3 0,0 7-122,0 4 0,0-1-123,0 1 1,-4 0 167,0 4 1,-3 0-266,3 0 1,-4-4 102,5 0 1,-2-4-70,1 4 1,2-4 122,-1 4 1,1-5 36,2 1 1,0-2 55,0-1 15,0-1 1,5-1-11,3-2 1,2 1 103,2-6 1,3 5 63,0-4 1,5 1-85,-1-1 1,-1-2-10,1 6 1,-1-2-24,1 2 1,3 2-10,-3-2 1,1 6-35,-1 1 0,-3 1-117,-4-1 1,-6-1-58,-2 5 1,1-3-28,-1 3 1,-4-4 125,-4 4 1,-9-4 1,2 4 1,-8-5-165,0 1 1,-3-2 86,0-1 0,-1-2-560,0-3 0,0 2 68,0-5 1,-3 0-143,-1-4 1,5 0-820,7 0 1603,-3 0 0,6-10 0,-5-3 0</inkml:trace>
  <inkml:trace contextRef="#ctx0" brushRef="#br0" timeOffset="14">9628 12711 7869,'0'-16'0,"0"-1"550,0-2 1,6 3 808,6 4 1,0 5-732,7-1 0,-3 2-49,3-2 1,0-1-231,3 6 1,5-2-152,0 1 1,3 2-380,-3-1 1,3 3 225,-3 3 0,0 0-1376,-5 5 1,-3-1 1330,0 5 0,1-1 0,2 0 0</inkml:trace>
  <inkml:trace contextRef="#ctx0" brushRef="#br0" timeOffset="15">10439 12883 7997,'0'-12'0,"0"1"0,0-1 957,0 1 0,1 1-387,3 2 0,-3 2 243,3 2-422,2 3 1,-5-3 194,3 8 1,-2 3-103,-2 9 0,0 1-121,0 6 0,0 6-244,0 6 1,-4-1 120,0 4 1,-1 0-562,1-4 0,3 3-293,-3-6 1,3-3-657,1-2 0,0-3-557,0-4 0,1-4 930,3-7 1,-2 1 896,6-5 0,-6-1 0,4-3 0</inkml:trace>
  <inkml:trace contextRef="#ctx0" brushRef="#br0" timeOffset="16">10267 13054 7997,'0'-11'1698,"0"-1"-1069,0 1 1,3 3 134,5 1-621,-1 4 27,15-7 0,-5 9 859,6-3-629,0-3 0,9 1-470,2-5 0,12 3 84,-1 0 0,0 1-922,-3-5 1,2 1 605,2 0 1,2-5-1326,-6 1 1,-3-1-50,-1 0 1676,-7-1 0,2-6 0,-4 0 0</inkml:trace>
  <inkml:trace contextRef="#ctx0" brushRef="#br0" timeOffset="17">11135 12631 7997,'-11'6'857,"0"-5"1269,-1 3-1435,6-3-531,1-1 0,6 0 409,3 0 0,2 0-133,6 0 1,3 4 105,0 0 0,5 1-143,-1-2 0,2 2-118,-2 3 0,2 2-120,-2-2 0,-2 6-168,-2 1 1,-2 5-56,-2-1 1,-1 8-261,-2 3 0,-3 0-115,-5 0 1,-9 4 229,-2 4 1,-8 1-538,0-5 0,-4 4 238,-4 0 0,2 0 87,-6-4 1,5-1 259,-5-2 0,7 0 297,1-4 0,2-2 333,5-6 0,1 2-305,4-6 0,4 0 66,4-3 1,3-5 7,3 1 1,5-6 22,7 2 1,3-2 38,5-2 0,3 0-528,1 0 0,4-4-133,-5 0 1,2-4-167,-1 4 0,-3-1-205,3 2 1,-3 0-1466,-2-5 2195,1 6 0,0-8 0,0 3 0</inkml:trace>
  <inkml:trace contextRef="#ctx0" brushRef="#br0" timeOffset="18">11958 12871 7858,'-12'-23'0,"6"1"0,1 0 980,5 3 1,0-1-641,0 4 1,-3 0-448,-4 1 1,-4 2 170,-11-2 1,0 2-83,-8 2 0,-1 3 71,-3 1 0,-4 4-98,0-1 0,4 8 123,3 4 0,7 2-24,1 1 0,2 1 74,5-1 1,6 0-209,6 1 1,3 1-135,1 2 0,9-1 37,2 5 1,10-5 135,2 1 0,3-4 148,5-3 1,4 1-119,-4-5 1,4-1 133,-4-3 1,-3 0 28,-2 0 1,-7-1 177,-4-3 0,-2 3 308,-1-3 356,-6 3-585,-1 1 1,-10 9 122,-3 2 1,-7 13 232,-4 3 0,3 5-301,0 2 1,4 2 79,0 2 0,6-3-217,2 3 1,8 2-291,3-2 0,4 0-143,0-4 1,0-5-415,1-2 0,-1-3-1076,1-1 0,-1-5 765,1-3 1,-6-6-2441,-2-2 3271,-3-4 0,-6 2 0,-1-5 0</inkml:trace>
  <inkml:trace contextRef="#ctx0" brushRef="#br0" timeOffset="19">7070 13831 7879,'-12'0'-41,"1"0"200,-1 0 0,5 0 23,-1 0 458,5 0-87,-2 0-157,5 5 1,2-4-122,1 3 0,8-3 279,4-1 1,6 0-31,2 0 1,3 0-5,8 0 0,0 0-174,12 0 0,0 0-88,11 0 0,0-1-413,-24-1 0,2 0 0,2 1 0,1 1 275,3-2 1,2 0 0,4-1 0,1 0-87,1-1 0,1 0 0,3 1 0,2 0-394,3-1 0,2 0 1,1 0-1,1 0 335,-18 1 0,1-1 0,-1 0 0,1 0 0,0 0 0,1 1 29,3-1 1,1 0 0,0 0-1065,-2-1 0,0-1 0,1 1 993,4 0 1,0 1 0,0 0 0,-1-1-1,-1-1 1,1 0-25,1 2 0,0 1 0,1-1-522,1-1 1,0-1 0,0 1 551,0 0 1,0 1 0,1 0-261,1-2 0,0 1 0,0-1 400,2 2 1,0 1-1,0-1-156,-3 0 0,-1 0 1,1 1 70,2-1 1,1 0 0,-1 0-15,-2 2 1,-1 0 0,1 0 101,-1 0 1,0 0 0,1 1-38,1-1 0,-1 0 1,1 1-1,-3 0 1,-1 1-1,1-1-21,-1 0 0,1-1 0,-1 0 305,-1 2 0,-1 0 0,-1 0-158,-1 0 0,-2 0 1,1 0-64,1 2 1,0 0-1,0-1 1,-4 0-1,0 0 1,0 0 150,0 1 0,1 1 0,0-1-134,-3 1 0,0 0 1,0-1 85,20 1 1,0 0-203,-6 3 0,0-1-1,0-5 1,-1 1 106,-4 4 1,0 0 169,-3-2 1,0 0-465,-3 0 0,-2 1 452,-9 1 1,-1 0 0,0-3 0,-2 1-838,22 5 293,-14 2 1068,-7-4 0,-15 0-1124,-3-2 2301,-7-3-2150,-8 5 1579,-6-5-1704,-16 4 0,-1-5-434,-7 0 0,-8 0-2143,0 0 2878,0-5 0,-12 4 0,3-5 0</inkml:trace>
  <inkml:trace contextRef="#ctx0" brushRef="#br0" timeOffset="20">9274 14185 7874,'-12'0'-255,"2"-5"255,3-3 0,1 2 922,6-2 1,0 4 218,0-3-545,6-1 0,-4-2-79,6 2 1,-1-2-27,5 2 1,-1 2-174,1-1 0,-1 0 10,0 0 0,6-2-130,2 5 0,4-4 29,3 4 1,-1-1-210,1 2 0,2 1 144,-1-1 0,-1 1-332,-3 2 1,0 5-96,0 3 1,-5 2-244,-3 2 0,-4 0 274,-3 3 0,1-1-37,-5 5 0,-1-3-12,-3 3 1,-5-4 19,-2 4 0,-3-4 257,-2 4 0,-4-5-95,-3 1 1,-3-2 269,-1-1 1,5-1 89,3 0 0,0-3 401,4 0-172,-3-6 122,12 3-323,-3-5 0,7 0-127,1 0 1,5 0 168,7 0 0,3 0-18,5 0 1,0 0-204,0 0 0,3 4 28,1 0 1,5 3-77,-2-3 0,-1 5 28,2-1 1,-5 2-126,5 1 0,-10 2-54,2 2 1,-4-1 42,0 5 1,-2-4-506,-6 4 0,-5-3 258,-2 3 1,-2-5-146,-2 1 1,-9 1 256,-3 0 0,-8-1 211,-3-4 0,-6-3 30,-9 0 1,-3-1 234,-4 5 0,-5-6-94,1-2 0,3 1-36,4-1 0,10-1-331,2-3 0,6-5 191,5-2 1,6-3-1514,5-2 0,7-3 115,1 0 1375,5-6 0,17 4 0,2-6 0</inkml:trace>
  <inkml:trace contextRef="#ctx0" brushRef="#br0" timeOffset="21">13728 13534 7816,'0'-12'321,"0"6"1,4-4-129,-1 2 0,3 2 466,-3-2 0,0 2-45,5-2 0,-6 2 691,2 2-865,2-2 0,-1-6-158,3 1 1,2 0-90,-2-1 1,-1 1 14,5-1 1,-3 1-177,6-1 1,1 1 54,0 0 0,0-1-270,-1 1 1,-1 3 7,5 1 0,-5 4-212,1-1 0,-2 3-25,-1 1 170,-1 5 0,0 5 15,1 5 0,-6 6 117,-2-2 1,-3 4-50,-1 3 1,2-2 71,1 3 0,0-3 4,4-1 1,1-4-25,4 0 0,3-5 9,0 1 1,5-6 3,-1-1 0,3-5-11,1 5 0,0-5 13,-1 0 1,1-3 2,0-3 0,-4-4 4,0-4 0,0-1 14,4 1 1,-4-4-62,0 0 1,-4-6-42,4 2 1,-6-2 363,-2-2 0,0 0 377,-8 0 1,1 5-19,-4 3-1395,0 2 1,-5 7 187,-2 2 0,-5 9-863,-3 7 1520,-3-1 0,-5 11 0,0-4 0</inkml:trace>
  <inkml:trace contextRef="#ctx0" brushRef="#br0" timeOffset="22">13865 13945 7774,'-6'-18'0,"-5"2"0,10 4 898,-3 1 1,4-1-360,4 1 1,-1 3 176,4 1 0,-3 0-288,4 0 1,-4-2-4,3 5 1,-3-4 359,4 5-263,-6-1-463,8 4 45,-3 0 0,4 0-260,0 0 0,1 0 193,-1 0 0,1 0-328,-1 0 0,4 5 124,1 3 1,0 2-130,-1 1 0,2 1 93,2-1 1,2 0-7,-2 1 0,-2-1 90,-2 1 0,2-1 23,-2 0 1,4-3 273,-4 0 0,2-6-80,-2 2 0,-2 1 81,2-1 0,1 0 51,0-4 1,-1 0 36,-4 0 0,2 0-75,2 0 1,-1-2 58,5-1 0,-5 0 10,1-5 0,-2 5 55,-2-5 1,1 2-268,-1-2 1,-3-1 316,-1 5-688,-4-4 1,2 1 179,-5-4 1,0 3-2410,0 1-97,-5 4-494,-1-2 3142,-6 5 0,6-5 0,1-1 0</inkml:trace>
  <inkml:trace contextRef="#ctx0" brushRef="#br0" timeOffset="23">15178 13408 7770,'0'-18'0,"0"2"0,0 3 599,0-2 1,5 2-186,3-2 1,2-1 211,2 0 0,3 0-194,0 1 0,2 2-18,-2-2 1,1 2-43,3 2 1,2 0 136,-6 4 0,4 2-265,-4 5 1,4 1-57,-4 3 0,1 7-229,-5 8 0,-1 5 82,-2 7 1,-3 2-471,-5 12 0,-6-1 184,-6 5 1,-1-1-235,-6 2 1,0 1-321,-4 2 0,2 1-53,2-4 0,-1-4 509,4-5 1,1-4 290,4 1 1,1-7 357,2-5 1,-1-7-231,5-3 0,-3-4 552,3 0 0,0-5 269,4 1-308,5-5 1,7 2 138,7-5 1,3-2-216,5-1 1,1 0-263,2-5 1,2 6-101,-5-2 0,-4 3-507,-4 1 0,-5 0 274,1 0 1,-2 0-948,-2 0 0,-3 0 505,-1 0 1,1 0-1284,3 0 0,1 0 1807,-1 0 0,0 0 0,1 0 0</inkml:trace>
  <inkml:trace contextRef="#ctx0" brushRef="#br0" timeOffset="24">15875 13271 7771,'-6'-29'553,"1"1"0,5 6 763,0 3 1,1 3-901,3 4 0,-3 5-49,3-1 1084,-3 6-535,-1-3-839,0 5 1,-1 6 75,-3 5 0,3 6-127,-3 6 1,-1 5 31,1 2 0,0-1-139,4 2 1,0-2-59,0 1 1,0-2-62,0-5 0,1 0 0,3 0 0,-1-4 42,4 0 0,1-6-59,3-2 1,-3 0 73,0-3 0,-1-3 304,5-1 1,-5-3-46,1-1 684,-6 0-417,4 0 1,-6-1 689,0-3-328,0 3-37,0-9-544,0 8-48,0-3 0,1 5-394,3 0 0,-2 0 102,6 0 1,-1 0-41,5 0 1,4 2 19,3 1 1,2 0 47,-2 5 1,2-1-19,-2 5 0,3-1 67,1 0 0,-2-2-58,-2 3 1,-1-6 92,-3 9 0,-3-5-286,-1 6 0,-1-2-2,-6 1 1,0-2-4,-4 2 1,0 1 285,0-1 0,-6 5-78,-6-5 1,-1 4 219,-6-4 0,-1 2-69,-7-2 1,3-3 4,-2 4 0,-2-5-41,1-3 0,-3 1-164,3-6 0,2 1-195,6-4 1,-2 0-340,6 0 1,0 0-41,3 0 1,2-5 769,3-2 0,-9-9 0,4-1 0</inkml:trace>
  <inkml:trace contextRef="#ctx0" brushRef="#br0" timeOffset="25">15692 13237 7771,'0'-18'0,"0"-4"729,0 3 0,15 3 1001,8 1 0,8 3-1021,3 5 0,-1-4-106,-2 4 1,3 2-198,0 1 1,2-1-107,5 1 1,-4 0-671,1 4 0,-6 2 274,-2 1 0,-4 0-1845,1 5 1,-3-1 367,-2 5 1573,-9-1 0,2 0 0,-8 1 0</inkml:trace>
  <inkml:trace contextRef="#ctx0" brushRef="#br0" timeOffset="26">16686 13933 7857,'0'-6'101,"0"1"1,-1 5 408,-3 0 1364,3 0-783,-5 0-123,6 0 1,-1 5-727,-3 3 0,3-2-66,-3 2-342,3-6-1030,1 8 1,0-7-54,0 5 1249,5-6 0,1-2 0,6-6 0</inkml:trace>
  <inkml:trace contextRef="#ctx0" brushRef="#br0" timeOffset="27">16869 13420 7773,'-12'-23'0,"6"-4"1165,2 0 0,9 2-494,7 6 1,8-1-463,6 4 0,-3 0 114,-4 1 1,-1 2 191,1-2 0,7 1-168,-4-1 0,4 6 34,-3-3 0,5 5-164,2-1 0,-1-1-105,2 5 0,-2 1-162,1 3 1,-2 3 113,-5 1 1,-5 9-13,-3-2 1,-4 8 23,-3 0 0,-3 3-412,-5 1 0,0 1 0,0 3 0,-5-3-178,-3 2 0,-3-3 228,-4-4 0,1 1-55,-5-4 1,0-1 280,-4-4 1,1 1-59,3-1 0,-1 1 377,5-1 0,0-5-154,3-2 1,5 1 249,-1-1 151,5 0 195,-2-4-384,5 0 0,7 1 36,4 3 1,2-3-14,6 3 0,0 2-74,4 2 1,0-2-37,-1 2 1,5 0-35,0 3 1,-2 0-79,-6 1 1,1 1 2,-4 2 0,-1 1-141,-4 3 1,-4 3 12,-4-3 1,-3 4-201,-3 3 1,-9 2-320,-7 3 1,-4 0 272,-3-4 0,-2 0-387,-3-4 1,0-2 246,4-2 0,-2-2-408,6-6 1,-1-3 185,9-1 1,3-4-13,4 1 1,7-8-12,1-4 638,0-7 0,15-8 0,-2-6 0</inkml:trace>
  <inkml:trace contextRef="#ctx0" brushRef="#br0" timeOffset="28">17565 13271 7773,'0'-16'4143,"4"3"-3109,8-2 1,7 3-655,15 5 1,0-2-123,0 5 1,1-5-29,-1 1 1,0 3 37,0 2 0,-3 1-27,-1 2 0,-1 0-158,2 0 1,-3 2 126,-5 1 0,0 2-238,-1 3 1,-4 2-176,-3-2 0,-2 2-153,-2 1 0,-4 1 208,-3-1 1,-3 1-3,-1-1 1,-5 0-51,-3 1 1,-6 3 103,-1 0 0,-5 2-19,1-2 1,1-2 29,-1 2 1,5-2 109,-1-2 1,3 1-39,5-1 1,-2 0 101,5 1 1,0-1-62,4 1 0,1-1 4,3 0 1,0 1 76,7-1 1,-2-1-52,7-2 0,1 2-26,2-2 0,4 2 7,4 1 0,-3-3 134,3 0 1,1-1-40,-2 5 1,5-1 67,-5 1 0,1-1-83,-4 0 1,-2 5 10,-2-1 0,-2 0 32,-6-4 1,-3 5-39,0-1 0,-7 5 57,-1-1 1,-8-1-56,-11 1 1,-5-1 181,-10 1 1,-7 2-102,-4-2 1,-6 2-314,-6-2 0,5-3-162,2-4 1,1-2-592,3-3 1,0-1-2166,12-6 1,4 0 3023,11 0 0,-3 1 0,3-5 0,-3-5 0</inkml:trace>
  <inkml:trace contextRef="#ctx0" brushRef="#br1" timeOffset="29">20409 7378 7922,'-11'-12'27,"3"2"398,0 3 1,1-2-108,-5 5 1,0-4-251,-4 5 0,-3-1 280,-7 4 0,-3 0 149,-6 0 1,5 1-349,-1 3 0,2 5 31,-1 10 0,-3 1-36,2 11 1,0 4-17,0 7 1,2 2-116,2 2 1,8 0-126,0-1 0,7 0-52,4-3 1,4-3 25,8-5 1,4-1-95,7-2 0,8-5 155,7-7 0,8-2 64,4-6 1,6-1 233,2-2 1,3-3-208,-3-5 1,0 0 228,0 0 1,-3-9 60,2-2 1,-3-8 170,-4 0 0,0-3-28,-8-1 0,1-3-87,-8-1 0,-2-5-254,-5 2 1,-5-4 85,-8-4 0,-3-3-564,-8-5 0,-7 2 258,-8 2 0,-13-2-248,-6 2 1,-10 7-273,-5 5 1,-7 10-99,-1 4 1,1 9 83,7 3 1,4 4-233,7 4 0,5 1 880,10 3 0,1 0 0,7-4 0,-3 0 0</inkml:trace>
  <inkml:trace contextRef="#ctx0" brushRef="#br1" timeOffset="30">20455 6761 8151,'0'-13'0,"0"-2"0,0 3-756,0-4 1,0 4 453,0 0 0,-5-3 243,-3 0 1,-3-2 204,-5 2 1,-1 2-115,-6-2 1,0 4 426,0 3 0,-4 3-177,1 5 1,-6 0 82,2 0 0,-3 6-69,-2 6 1,-4 4-256,-3 7 1,2 6-8,-2 6 0,6 0-100,2 7 1,1-1-239,6 0 1,7 3 191,9-6 0,4 0-58,7-4 0,10 0 22,6 1 1,5-6-65,6-3 1,7-7 128,8-3 0,6-5 227,2-3 0,4-3-65,0-5 1,1-2 307,2-1 1,-1-8-12,-2-4 1,-4-5 205,-4 1 1,-5-3-113,-3 0 0,-4-3-31,-4-1 1,-5 0-318,-6-4 0,-11-2 60,0-6 1,-7 1-392,-4-5 1,-11 2-216,-13-2 0,-10 4-193,-16 7 0,22 18 1,-2 1-350,-4 3 1,-2 3 0,-2 1 0,0 2 682,-1 6 0,0 2 1,2-1-1,1 1 283,3 4 0,0 1 0,1-1 0,0 1 0,1 1 0,0 1 0,-1-1 0,1 0 0</inkml:trace>
  <inkml:trace contextRef="#ctx0" brushRef="#br1" timeOffset="31">20432 4523 8188,'-11'-12'0,"-1"1"0,1 1 29,-1 2 1,0-2 14,-4 2 0,-1 3 430,-6 1 1,-5 3-20,-3 1 0,-3 0-36,-4 0 0,-3 1-13,-4 3 0,3 4-96,0 7 1,0 5-192,-4 11 1,2 2 190,2 12 0,3 4-129,21-21 1,2 1 0,-12 28 63,5 0 1,6 0-336,10 0 0,3-1-70,8-3 0,8-2-118,11-5 1,6-7 76,9-5 1,8-6 68,7-9 0,10-3 261,-29-12 0,0-1 1,1-1-1,0-1-52,3-4 0,0-2 0,-2 0 0,0-3 16,3-2 0,-1-2 0,-5-2 0,0 0-33,-1-1 0,0-1 0,-2 0 0,-1-2 220,-2-1 1,-1 0-1,20-18 105,-8-5 0,-8-3-60,-3-5 1,-9-6-740,-7-1 1,-9-1 334,-5 25 0,-5 1 1,-3 0-1,-3 1-473,-7-3 1,-4 3 0,-2 2 0,-2 3 277,-2 4 1,-3 2 0,-3 4 0,-2 3-165,0 4 1,-2 3-1,1 2 1,0 2 136,4 1 0,0 2 1,1 1-1,2 2 301,-21 11 0,1 3 0,11 5 0,-2 0 0</inkml:trace>
  <inkml:trace contextRef="#ctx0" brushRef="#br1" timeOffset="32">4397 16697 7855,'0'-6'1165,"0"1"1,5 5-979,3 0 0,6 9 102,1 2 1,3 4 135,1 1 1,0 3-69,7 7 0,2 4-288,-1 4 0,8 6 121,0 6 1,2 1-388,-3 6 0,-17-24 0,-1-1 193,-1 3 1,0-1 0,2-1 0,-1-1 91,15 26 1,0-7 38,0-2 0,-2-5-115,-2-10 0,-3-2 92,2-5 1,-5-2 165,-2-1 1,-4-5-607,4-8 1,-5 2 76,1-5-1716,-7 0 1390,2-4 1,-9-5-1295,3-3 1895,-8-2 0,-2-12 0,-5-2 0</inkml:trace>
  <inkml:trace contextRef="#ctx0" brushRef="#br1" timeOffset="33">5082 16766 7971,'0'-23'0,"0"4"0,0 0 0,0 0 1541,0-4-147,0 5 261,0 2-1125,0 9 0,-1 2-114,-3 5 1,-3 11-198,-9 4 1,-5 11-11,-6 9 0,-6 7-142,-1 11 0,15-26 0,0 0-190,-2 6 0,0-1 0,-1-1 0,0-1 120,0 2 0,2 1 0,0-3 0,0 1-84,1 1 1,0 0 0,1-2 0,1-1-173,-1 0 0,1-1 0,-12 23-209,3-10 1,2-1-312,1-6 1,5-5 181,3-2 1,3-8-1264,5-4 1212,-4-7 0,10-4 648,-3-8 0,-2-8 0,0-5 0</inkml:trace>
  <inkml:trace contextRef="#ctx0" brushRef="#br1" timeOffset="34">4500 16457 8010,'-17'-29'440,"5"5"550,-4 5-591,4 5-333,5-2 0,4 6 526,6 2 0,4-1-83,4 5 1,6-3 54,2 3 1,9-4-113,6 4 0,5-3 31,7 3 1,5-1-337,2 1 0,3 3 119,1-3 0,-1 1-307,-3 0 0,0 1 122,-7-1 0,1 1-679,-9 2 1,0 0 19,-4 0 1,-1 0-269,-2 0 1,-1-3 845,-7-1 0,6-4 0,-6 4 0,1 2 0,0 0 0</inkml:trace>
  <inkml:trace contextRef="#ctx0" brushRef="#br1" timeOffset="35">5882 16732 7955,'0'-7'0,"5"2"0,2 5 0,0 0 540,0 0 0,5 0 19,3 0 0,5 0 173,-1 0 0,3 0-311,1 0 1,5 0-85,2 0 1,3 0-286,1 0 0,1-4 51,-1 1 1,-4-3-207,1 3 0,-6 0 138,2-5 0,-3 5 103,-1-5 0,-5 4-1894,-3-3 1756,-2 4 0,-2-2 0,0 5 0</inkml:trace>
  <inkml:trace contextRef="#ctx0" brushRef="#br1" timeOffset="36">5859 16994 8323,'23'0'1303,"0"0"-829,-1 0 1,10 0 29,2 0 1,10-5-70,1-2 1,1 0-26,3 0 0,2-1-562,-1-3 0,-2 0-33,-6 4 1,-3-2-1259,-5 5 0,1 0 1443,-1 4 0,0-5 0,0-1 0</inkml:trace>
  <inkml:trace contextRef="#ctx0" brushRef="#br1" timeOffset="37">7846 15818 7885,'0'-8'0,"0"1"0,0-1 666,0-3 1,0 3 244,0 0 233,0 1-199,0-5-247,0 6-553,0 1 1,-6 10-84,-6 3 0,-4 12 48,-7 7 0,-4 9 109,1 6 1,-5 4-378,5 3 1,-1 1 243,4 7 1,5-4-240,3 4 1,4-5-67,3-6 0,4-5-83,8-3 1,4-4 59,7-3 0,8-4-76,7-4 0,3-6 90,2-6 1,3-4 71,0-7 0,0 0 117,-4 0 1,0-7-106,1-4 1,-3-1 319,-1-3 0,-4-1-1,-8 0 1,-4 0 18,-8 1 1,-1 1 103,-6-5 1,-3 3-219,-5-3 0,-6 4-152,-12-4 1,-5 6-160,-7 2 0,-6 5-65,-6 6 1,0 5-34,0 2 1,8 9-249,0 3 1,7 1-72,4-1 0,9 3 648,6-3 0,1 2 0,4 2 0,2 0 0</inkml:trace>
  <inkml:trace contextRef="#ctx0" brushRef="#br1" timeOffset="38">8611 15978 7902,'-11'-17'602,"1"5"75,2-4 1,3 4-42,5 0 274,0 6 552,0 1-529,0 5-655,0 10 0,4 4-40,0 13 0,-1 6-152,-3 5 0,0 5 25,0-1 0,0 1-88,0-1 0,0 0-226,0-8 0,2 1-647,2-8 0,-3-2-39,3-6 1,-3-2 888,-1-6 0,5-4 0,1-2 0</inkml:trace>
  <inkml:trace contextRef="#ctx0" brushRef="#br1" timeOffset="39">8383 16218 7911,'-6'0'967,"0"0"1,12 3-655,1 1 1,8 0 94,4-4 1,8 4-61,4 0 1,2-1-141,1-3 0,4 0-695,0 0 1,4-1 259,-4-3 1,0-1 226,-4-2 0,0-9 0,1 4 0</inkml:trace>
  <inkml:trace contextRef="#ctx0" brushRef="#br1" timeOffset="40">9182 15818 7886,'-17'-17'0,"5"5"0,7-5 1064,5 6 0,1 1-76,3 2-20,-3 3 1,6 5 239,-3 0-744,-3 0 0,4 5-225,-5 3 0,0 3-184,0 4 1,0 3-10,0 5 0,-1 4 95,-3-1 0,-1 1-364,-3-4 0,-2 0 161,2-1 1,0 0-1008,0-3 697,3 3 0,5-10 55,0 3 1,0-6 110,0-1 0,1-5 105,3 0 1,2-1 170,6-2 1,0 0-113,4 0 1,1 0 118,6 0 1,0 0 21,0 0 1,0 1 152,0 3 1,3 2-86,1 5 1,0 2 75,-5 2 1,1-1-144,0 5 1,-5-3-26,-3 3 0,-4 0-150,-3 3 1,-3 0 107,-5-3 1,-5 3-100,-3-3 0,-7-2 93,-4 2 0,-7-5-543,-5 2 0,1-4-178,-5 0 0,7-6-423,-6-2 0,6-3 236,-2-1 881,10 0 0,-7-10 0,9-3 0</inkml:trace>
  <inkml:trace contextRef="#ctx0" brushRef="#br1" timeOffset="41">9171 15772 7894,'-5'-18'927,"4"2"0,-4 5-340,5-1 0,5 2-203,2 2 1,3-1-127,2 6 0,4-2 97,3 1 1,8 3-237,3-3 1,5-1-179,3 1 1,-1 0-459,4 4 1,-5 0 427,-2 0 1,-1 0-1850,-6 0 1938,-6 0 0,1 0 0,-4 0 0</inkml:trace>
  <inkml:trace contextRef="#ctx0" brushRef="#br1" timeOffset="42">9936 15795 7905,'-6'0'1329,"11"5"1,2 1-712,9 6 0,-7 4 82,-2 3 0,-3 8-210,4 4 0,-6 3 30,2 4 1,-1-1-324,0 5 0,-1-2-214,1 2 0,0-8-694,1-7 0,-3-4 199,3-4-1734,-3-3 1593,-1-4 0,-1-6 653,-3-2 0,-7-8 0,-7-2 0</inkml:trace>
  <inkml:trace contextRef="#ctx0" brushRef="#br1" timeOffset="43">9776 16081 7905,'-5'-12'652,"4"1"1,-4-1-243,5 1 1,1 1 296,3 2 1,4-1-242,7 5 0,0-3-13,8 3 1,2-1-286,9 1 1,1 3 7,-1-3 1,5-1-777,3 1 0,-1-1-204,1 1 1,0-1 803,3-2 0,-4-9 0,-2 4 0</inkml:trace>
  <inkml:trace contextRef="#ctx0" brushRef="#br1" timeOffset="44">10610 15761 7834,'-10'-12'0,"2"1"462,3 0 1,10 0 617,3 4 1,6-2-690,1 5 0,2-4-64,-2 5 0,-1-2-332,5 1 101,0 3 0,4-5 95,-1 6 1,1 6 29,0 1 0,0-1-148,0 2 1,0-2 66,0 2 1,-2 1-123,-2-5 1,3 3 54,-3-3 0,-2 0 81,3-4 1,-7 0 4,3 0 0,-4 0 103,0 0 5,-6 0 265,4 0-319,-8 0-175,3 0 1,-12 10 81,-4 5 1,-6 7 13,-5 5 0,-5 7-71,0 8 0,-3 2-106,3 2 1,1 1 132,3 2 1,0 2-149,0 2 0,6-3-172,6-8 0,1-3-151,6-5 1,0-5-377,4-2 0,0-8-712,0-4 0,0-6 181,0-1 1288,-5-6 0,-6-2 0,-7-6 0</inkml:trace>
  <inkml:trace contextRef="#ctx0" brushRef="#br1" timeOffset="45">7812 16754 7864,'1'-6'1591,"3"2"0,4 3-1074,7 1 1,3 0-242,4 0 0,6 0 144,3 0 0,3 1-42,4 3 0,8-1-91,7 4 1,-21-5-1,2 0-378,2 2 1,0 0 0,9-3 0,0 0 198,2 1 0,2 0 1,8-1-1,1-1-420,-1 0 1,0 0 0,-13 0 0,2 0 0,-1-1 333,0 0 1,1 0-1,0-1 1,0 0 0,1 0-1,0 0-43,-1-1 1,1-1-1,0-1 1,4 1 0,0-2-1,0 1 19,0 0 0,1 0 0,1 0 0,0 0 0,0 0 0,1 0-74,-2 1 1,0 0 0,0 0 0,-2 1 0,1-1 0,-1 0 75,-3 0 1,0 0 0,0 0 0,-1 1 0,1-1 0,-1 1 80,-2 1 1,-1-1-1,0 1 1,20-3 0,0 1 55,-3 2 1,-1 0-1,-5-2 1,-2 0-17,-6 2 0,-1 1 1,-2-2-1,-1 2 16,-3 1 1,-1 0 0,-4 0 0,-1 0 53,24 0 1,-15 0-1008,-12 0 1047,-9 0 0,-12 0-3648,-30 0 3417,-8 0 0,-5 0 0</inkml:trace>
  <inkml:trace contextRef="#ctx0" brushRef="#br1" timeOffset="46">9251 17063 7803,'-23'-12'1,"0"1"575,11 0 535,1 4-562,11 2-60,0 0 1,2 2 350,1-4 0,1 4-452,8 0 1,-2 1-115,9 2 0,0 0-117,4 0 1,3 0-34,1 0 1,0 5 61,-4 3 1,-1-2-220,1 2 0,0-4-53,0 3 0,-4 1-115,0 3 1,-4-3 104,4 0 0,-5-1-15,1 5 0,2-2-193,-2-3 0,-1 4 96,-6-4 0,1-1 8,-6 2 1,1 0 143,-4 3 0,0 1 110,0-1 1,-5 0 103,-2 1 0,-4-1-69,0 1 1,-4-2 162,-1-3 1,3 4-64,5-4 1,-1 0 90,5 0 1,0-3-29,4 4 0,5-5-110,3 5 0,7-4 41,4 3 0,8-4-22,3 1 0,5 1-56,3-1 1,-3 1-111,3-1 1,0-2-83,-3 6 1,0-1 102,-8 5 0,-2-1-168,-6 1 1,-6 0-78,-5 3 1,-7-1-73,-1 5 0,-8-3 145,-11 3 1,-6-2-35,-13 3 0,-4 0-27,-8-5 1,-3 0-308,-8-3 1,-1-2 224,30-6 1,-1-1 0,-30 3-44,10-6 1,9-2-1492,18-2 1833,7-2 0,0-7 0,7-2 0,3-3 0</inkml:trace>
  <inkml:trace contextRef="#ctx0" brushRef="#br1" timeOffset="47">12106 16469 7799,'12'0'-562,"-1"-5"1,0 4 580,1-3 0,0-1 619,4 1 0,-4-1-153,4 1 1,0 3 40,-1-3 0,1 3 6,-5 1 0,4-4-152,0 0 0,2 0-55,-2 4 1,2 0-49,2 0 1,4 0-132,-1 0 0,3 0-71,5 0 1,0 0-195,5 0 1,-1-1-83,0-3 1,0 3-343,1-3 1,-2 2-364,-3-2 1,-3 2 410,-8-1 1,-3 1-124,-4 2 1,-6 2-97,-2 1 714,-3-1 0,-11 13 0,-3-2 0</inkml:trace>
  <inkml:trace contextRef="#ctx0" brushRef="#br1" timeOffset="48">12220 16674 8430,'17'0'976,"2"0"0,4 0-444,3 0 0,4 0-65,4 0-1,1-1-158,3-3 1,-1 3 28,5-3 1,-5 2-257,1-2 0,-4 3-221,-3-3 1,-1 3-2157,-7 1 1416,2 0 880,-12 0 0,4 0 0,-6 0 0</inkml:trace>
  <inkml:trace contextRef="#ctx0" brushRef="#br1" timeOffset="49">13899 16229 7854,'0'-11'0,"0"-1"0,0 1 838,0-1-585,0 1 1,0 3 276,0 1 0,-6 4 427,-6-1 1,-4 3-622,-7 1 1,-4 1-112,1 3 1,-10 4-60,2 7 1,-3 4 30,3 8 1,0 3-110,-1 8 0,5 4-243,-1 8 0,6-2 126,-2 5 0,5-2-211,3 6 0,3-4 144,9 4 1,-2-5 111,5-6 1,5-1-258,7-4 1,8-3-206,7-7 1,5-4 241,6-8 0,1-4 136,-1-8 1,4-1 15,0-6 1,0-2 155,-4-2 1,-1-2 208,-2-5 1,-3-5-136,-5 1 1,-2-5-83,-2 1 0,-7-4 205,-8-4 1,-3 2 498,-1-5 1,-7 0-437,-4 0 1,-7 2-3,-8 5 1,-5 5-245,-7 3 1,-8 8-474,-7 3 0,1 9 152,-1 6 1,2 10 175,2 5 1,5 1 26,14-4 0,-2 0 0,8-1 0,6 1 0,7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1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15681 16435 7520,'0'-7'101,"0"-3"0,0 8 532,0-6-321,0 5 0,0-3 1053,0 2-220,0 3-461,0-4-227,0 5-295,0 5 0,-1 6 44,-3 8 1,1 8-35,-4 4 1,-1 4 59,-3 7 1,-2-3-185,-2 11 0,1-2-206,-5 5 0,6 1-20,2-9 0,-1 4 24,5-8 0,-2-5-85,1-2 0,-1-7 83,5 0 0,1-8-261,3-4-76,0-3 178,0-5-868,0-2 595,0-5 646,5-5 1,1-7 0,5-5 0</inkml:trace>
  <inkml:trace contextRef="#ctx0" brushRef="#br0" timeOffset="1">15658 16412 7736,'0'-12'767,"0"1"1100,0 5-852,0 1 70,0 5-695,5 5 1,1 1-31,6 5 1,-1 6-54,1 2 0,3 8-94,0 3 1,2 4-124,-2 4 1,-1-1 49,5 5 1,-1-1-38,1 0 1,-2 3-13,-1-6 1,-4 0-185,4-4 1,-2-4-384,1 1 0,-3-6 253,4 2 1,-4-4-457,0-4 450,-1 2 0,1-8-191,-1 2 1,-1-6-264,-2-1-73,-3-6-259,-5 3 1015,0-5 0,-5 0 0,-2 0 0</inkml:trace>
  <inkml:trace contextRef="#ctx0" brushRef="#br0" timeOffset="2">15487 16994 7667,'0'-11'1333,"1"1"-1084,3 2 1,2-2 37,6 2 0,4 2 222,3-2 0,3 5-129,0-5 0,6 4-216,3-4 0,-2 5 31,1-5 1,1 6-464,3-2 1,-1-1-215,-2 1 0,-2 0-1281,-3 4 1763,-1 0 0,3 0 0,-6 0 0</inkml:trace>
  <inkml:trace contextRef="#ctx0" brushRef="#br0" timeOffset="3">16549 16492 9891,'-7'10'1494,"2"-1"-1160,5 10 1,0 1 47,0 7 0,-3 6-242,-1 5 1,0 4 68,4-4 1,0 4-172,0-4 0,0 4 102,0-4 0,0-2-308,0-5 1,0-1 45,0-7 0,0 1-99,0-8 1,1-5-414,3-3-351,-3-6-793,4 3 1267,-5-5 1,0-1-1043,0-3 1553,0 3 0,0-14 0,0 2 0</inkml:trace>
  <inkml:trace contextRef="#ctx0" brushRef="#br0" timeOffset="4">16092 16492 7708,'0'-12'1134,"1"1"-848,3-1 0,7 1 253,9 0 1,5 0-180,2 4 0,4-2 198,0 5 0,7-3-150,4 3 0,3-4-37,5 4 1,-3 1-65,2 3 0,-2 0 88,-1 0 0,-3 0-704,-5 0 1,-1 3 266,-10 1 0,-6 0-2653,-6-4 2695,-2 0 0,-1 5 0,-1 1 0</inkml:trace>
  <inkml:trace contextRef="#ctx0" brushRef="#br0" timeOffset="5">16937 16469 7773,'-5'-6'280,"4"0"0,-4 5-199,5-3 953,5 3-638,-4-4 1,9 9 412,-2 0-504,-3 5 0,5-3 28,-2 5 0,2 1-76,1-1 0,2 6-184,2 2 1,-1 1 112,5-1 0,-4 3-247,4-3 1,-3 2 105,3 2 0,-5-5-457,1-3 1,1-2-89,0-2 0,-1-3-267,-4-1 1,-3-4 254,-1 1 512,1-3 0,-2 4 0,0 1 0</inkml:trace>
  <inkml:trace contextRef="#ctx0" brushRef="#br0" timeOffset="6">17531 16480 7747,'5'-10'1782,"3"3"-287,-3-4-564,0 10-570,0-4 1,-4 6-112,3 3 0,-8 2-193,-3 6 0,-5-1-160,-3 1 0,-3 4-271,-5 3 1,-3 2 0,-1-2 1,-1 1-361,1-5 1,3 4-376,-2-4 0,2 1 472,1-5 1,5 0 635,3 1 0,-3-1 0,0 1 0</inkml:trace>
  <inkml:trace contextRef="#ctx0" brushRef="#br0" timeOffset="7">17246 16754 7747,'0'7'0,"0"-2"0,0-4 0,0 3 0,0-3 0,0 9 0,0-2 0,0 2 0,0 2 0,3 3 0,1 0 0,0 5 0,-4-1 0,1 3 1143,3 1 1,-3 1 1501,3 2 0,-3-1-1937,-1 1 0,4-3-528,0-4 0,4 1-197,-5-4 1,6-1-644,-1-4-345,-3-4 1,4-1-74,-5-2-1576,-1-3 2654,-3 4 0,6-10 0,0-1 0</inkml:trace>
  <inkml:trace contextRef="#ctx0" brushRef="#br0" timeOffset="8">17794 16515 7715,'0'-8'563,"0"0"156,0 1 1,0-1 385,0 1-124,5 4-554,1-2 0,4 7-110,-2 6 1,1 5 82,-5 10 0,3 4-180,-3 4 0,1 7-36,-1 4 1,-3-2-148,3 2 1,-1-1 49,0 1 1,0-2-567,4-1 0,-4-8 180,1 4 0,1-9-119,-1 1 0,1-4 105,-1-4 1,-3-7-119,3-4 1,-3-4-612,-1 3 338,0-4 0,0 1 67,0-8 0,-1 1 637,-3-4 0,-3-1 0,-4-3 0</inkml:trace>
  <inkml:trace contextRef="#ctx0" brushRef="#br0" timeOffset="9">17771 16537 7722,'5'-15'435,"3"0"-272,-3-5 0,9 6 121,-3-5 1,8 5 333,0-2 0,3 4-71,0 0 0,5 5-174,0-1 1,3 6-71,-3-2 0,5 3-136,-2 1 0,-2 5-102,-1 2 1,1 3 31,-2 2 0,-4 3-171,-7 0 1,0 6-227,-3-2 1,-3 2 224,-9 2 1,-2 0-410,-2 0 0,-4-4 249,-11 0 0,-2-1-94,-9 1 1,-4 1 3,-5-5 1,-2 0 10,3-3 0,-2-2 172,2-3 0,6 2 13,-2-5 0,9 0-294,2-4-159,5 0 582,12 0 0,6 0 0,6 0 0</inkml:trace>
  <inkml:trace contextRef="#ctx0" brushRef="#br0" timeOffset="10">18502 16435 7690,'-7'-12'8,"2"1"2478,5-6-1123,0 5 628,0 0-1383,0 7 1,0 8-202,0 4 1,0 6-157,0 10 0,0 9-29,0 2 1,0 8-269,0 0 1,4 1 97,0-1 0,4 2-502,-5-2 0,5-2-81,-4 2 1,3-5-385,-3 1 0,5-7 480,-1-5 0,-2-3 26,2-4 0,-4-2-295,3-6 191,-4 1-892,2-6 1405,-5-1 0,0-5 0,0 0 0</inkml:trace>
  <inkml:trace contextRef="#ctx0" brushRef="#br0" timeOffset="11">19096 16526 7680,'0'-11'201,"3"3"73,1 0 1,0 1 303,-4-5 1,0 1-179,0-1 0,0 1-33,0 0 1,-5-1-60,-3 1 1,0 3 74,0 1 0,-4 0-182,1 0 0,-4 2-46,-4 5 1,-7 0 4,4 0 0,-8 8-117,4 4 1,-6 3-34,2 0 1,-2 4 47,1 8 0,0 2-120,4 5 0,0 1-5,5-1 1,4 5-146,3 3 1,3-3 8,5 0 1,4 1-6,11 2 0,6-3 30,12-1 0,3-3 111,6-5 0,7-2-235,-1-5 1,5-5 175,-8-3 0,3-4-135,-7-3 1,3-3-19,-7-5 1,-2 0-27,-1 0 0,-8 0-25,-4 0 330,3 0 0,-5-5 0,3-1 0</inkml:trace>
  <inkml:trace contextRef="#ctx0" brushRef="#br0" timeOffset="12">19587 16469 7700,'6'-18'0,"-2"3"0,-3 2 1379,-1 7-345,5-4-43,-3 8-647,3-3 1,-5 7 16,0 1 1,0 4-104,0 4 1,0 7 23,0 5 1,-5 6-86,-3 9 0,-2-1-156,-2 5 0,0 0 87,-4 3 0,4-3-401,-3 0 0,2-5-119,1 1 0,1-8-379,0-3 0,3-4 381,0-4 1,5 0-587,-5-8-272,5 3 1248,-2-12 0,0 8 0,-1-4 0</inkml:trace>
  <inkml:trace contextRef="#ctx0" brushRef="#br0" timeOffset="13">19575 16423 7704,'7'-18'438,"-2"2"0,-5 5 344,0-1-44,0 6 1,0-1-243,0 4 1,0 3-65,0 0 1,4 10 148,-1 9 1,5 4-190,-4 3 0,5 1-11,-2 7 1,7-1-201,2 9 1,4-1-126,-1 1 1,2 1-51,2-5 0,0 0-153,0-4 0,-1-3-414,-3-1 0,2-5 292,-2 2 1,1-3-91,-1-1 0,2-5 88,-6-3 1,0-4-1115,-3-3-11,-1 2-250,-5-3 1646,0-1 0,-12-1 0,0-5 0</inkml:trace>
  <inkml:trace contextRef="#ctx0" brushRef="#br0" timeOffset="14">19450 16869 7657,'-7'0'620,"4"-4"99,6 0 0,4 0-346,4 4 1,1 0 117,-1 0 0,7 0-154,5 0 0,-1 0-99,5 0 0,6 0-401,1 0 1,-1 0 156,-2 0 1,-1-1-319,5-3 0,-6 3-193,-3-3 0,2 3-524,-1 1 0,0-1 1041,-5-3 0,6-3 0,2-4 0</inkml:trace>
  <inkml:trace contextRef="#ctx0" brushRef="#br0" timeOffset="15">20249 16457 7673,'-5'-11'4,"4"0"0,-4-1 618,5 1 0,0 3 464,0 1-97,0 4-32,0-7 299,0 9-893,0 6 0,0 7-166,0 11 0,0 5 110,0 3 0,0 4-110,0 7 0,0 0-216,0 7 1,0-2-97,0-1 0,0-4-196,0 0 0,0-9 177,0 1 1,0-4-85,0 1 0,1-7 141,3-5 1,-3-5 10,3 1 0,-3-6 503,-1-1-230,0-6 98,0 8 0,1-8 324,3 2-234,-2-3 1,4-1-126,-2 0 1,-1-4 73,9 0 0,-3 0-339,6 4 1,3-1 56,1-3 1,-1 3-293,1-3 1,3 3 125,5 1 1,5 0-129,-2 0 0,3 0 87,2 0 1,-1 0-46,0 0 1,0 0 44,1 0 1,-2 0 13,-3 0 1,-2 0-132,-5 0 1,-2 0-130,-2 0-865,-2 0 643,-11 0 613,-6 0 0,-11 5 0,-7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1:22.0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14470 11832 7926,'0'-11'0,"0"-1"0,0 1 0,0 3 559,0 1-248,0 4 1,0-3 504,0 2-201,0 3-177,0-5-158,0 17 1,-1-4-62,-3 8 1,-3 5-223,-9 2 1,-1 4 115,-6 8 1,-6-5-60,-6 9 0,0 0-352,-7 8 0,19-23 0,0 1 192,-1 1 0,-1-1 1,-1-1-1,0-1 25,-1 3 0,0-1 0,3-1 0,-1-1-15,-4 3 1,1-1-1,1-1 1,0 0 13,1-2 1,-1 0 0,2-1 0,-1 0-114,-19 19 1,2-5 145,5 0 0,1-5 11,10-6 0,2-1-113,6-3 0,2 0 3,6-8 1,1 3-530,2-6 34,-2-3 341,9 0-809,-5-5 1193,6 0 1,6-5-1,0-2 1</inkml:trace>
  <inkml:trace contextRef="#ctx0" brushRef="#br0" timeOffset="1">14219 11752 7836,'0'-6'390,"0"1"725,0 5-800,5 0-153,-4 0 1,13-2 250,-2-1-252,7 1 0,0-4-1,7 2 0,0 2 15,4-6 0,-3 4-216,3-3 0,0 3 67,0-4 1,-2 4-59,-5-3 0,-2 3 84,-2-4 0,-2 5-18,-6-5 1,1 5 203,-1 0 21,-5 1-53,0 2 144,-6 0 1,0 5-231,0 3 0,-6 3 186,-1 5 0,1 1-92,-2 6 0,5 0-105,0 0 1,-3 4 66,3-1 0,-2 5 9,1-5 1,3 1-393,-3-4 0,2-4-767,2 0 553,0-5 0,0 2 201,0-4 1,0-5-954,0 1 1,-1-4 1172,-3 3 0,3 1 0,-4 3 0</inkml:trace>
  <inkml:trace contextRef="#ctx0" brushRef="#br0" timeOffset="2">6558 13441 7873,'-6'-5'0,"-1"3"102,4-1 1,0-3 617,-5 3-429,6-6 0,-7 6 0,5-4 1,-3 3 119,3-4 1,-4 4-117,4-3 0,-5 4-75,2-1 0,-3 3 3,-2 1 1,0 0-113,-4 0 1,2 0 16,-5 0 1,2 4-111,-2 0 0,-3 5 28,3-2 0,-6 3 39,-2 2 0,0 1-140,4 2 0,4-3 43,0 4 1,5-5 74,-1-3 1,8 2 2,3-3 0,-1 4-163,1 0 1,0-3 42,4-1 1,5 0-85,3 0 0,6 3 121,1-2 1,9 2-18,-1 2 1,7-1-23,1 0 1,2 1 24,1-1 0,-1 1-148,-3-1 1,2 1 23,-5-1 1,-2 4-115,-6 0 1,-2 1 76,-6-5 76,1 0 0,-2 1 80,-3-1 1,-3 1 150,-8-1 0,-2 1 28,-5-1 1,-6 0-59,-2 1 1,-8-1 13,-3 1 0,-3-1-82,-1 1 1,1-1 24,2 0 0,3-4-174,5-3 0,2 1-248,2-2 1,6 1-677,6-4-561,4 0 1617,-2 0 0,5 0 0</inkml:trace>
  <inkml:trace contextRef="#ctx0" brushRef="#br0" timeOffset="3">6764 13898 7794,'5'-12'0,"-4"1"319,3-1 1,-2 0 488,2-4 1,-3 4-114,3-4 1,1-1-123,-1-2 0,4-3-115,-5-1 0,5-3-89,-4-1 0,1-4-327,-1 5 1,-3-1 119,3 4 1,-3 2-50,-1 2 0,0-2-37,0 6 0,0 0-110,0 4 0,0 3-108,0 0 1,0 4-33,0-3 58,0 4 178,0-2-84,0 0 0,1 4 59,3-3 1,-1 8 6,4 4 1,5 8 32,3 7 1,5 1 2,-1 6 0,3 1-192,1 3 1,0 0 88,-1 1 1,0-1-462,-3 0 1,1-5 198,-4-2 0,-1-4-306,-4-4 1,1-3 105,-1-4 0,-3-2-579,-1-2 502,-4 2 0,3-8-943,-2 6 1505,-3-6 0,-1 4 0,-6-6 0</inkml:trace>
  <inkml:trace contextRef="#ctx0" brushRef="#br0" timeOffset="4">6798 13806 7851,'0'-11'0,"0"4"0,4-3 675,-1 3 0,6-4-192,-1 0 0,3 3-27,5 1 1,1 0-137,6 0 0,5-3-96,3 2 1,0 3-798,0 1 1,2-1 370,-3 1 0,-1 1-2132,2 3 2334,-11 5 0,7 1 0,-9 5 0</inkml:trace>
  <inkml:trace contextRef="#ctx0" brushRef="#br0" timeOffset="5">7472 14012 6565,'0'-8'1756,"0"0"0,0 1-819,0-5 0,0 1-439,0 0 0,0-6-350,0-2 0,0-6 26,0-2 1,-4-1-121,0 1 0,-4 2 126,5-5 1,-5 4-307,4 0 1,-5 2 32,2 1 0,0 0-115,0 0 1,3 5 49,-4 3 0,2 2 20,-2 2 1,2 1 441,2 2-172,3-2 166,-4 9-308,5-4 27,0 5-24,5 0 0,1 5-116,6 2 0,4 2-31,3-1 0,-1 2 101,1-2 0,-1-2-162,1 2 0,1-6 39,-5 2 0,2 1-21,-2-1 0,-2 0 88,2-4 1,-2-2 60,-2-2 1,-1 2 24,-2-6 1,2 2 112,-2-2 1,1-2 129,-2 3 0,3-4-102,-2 0 0,-3 3 509,-1 1-232,2-1 317,-5-3-493,10 4 1,-10 4-83,3 6 1,-2 5 30,2 7 0,-3 8-6,3 8 1,-3 3-90,-1 4 1,0-1 19,0 5 0,2-2-502,1 2 1,-1-3 202,2-4 1,-3-4-838,-1-4 0,4-2 100,-1-9 1,1-1-177,-4-4 1,0-3 404,0 0 714,0-6 0,0 3 0</inkml:trace>
  <inkml:trace contextRef="#ctx0" brushRef="#br0" timeOffset="6">8088 13601 7795,'0'-12'673,"0"1"-140,0-1-234,0 1 0,0 3 527,0 1 432,0 4-828,0-2 0,2 6-35,1 3 0,0 4-17,5 7 1,-5 4-99,5 8 0,-4 2-170,3 5 0,-4 4 64,1 0 0,1 4-436,-1-4 1,0-4 231,-4-3 0,1-7-949,3-1 0,-3-2 168,3-5 0,-3-5-1122,-1-3 567,0-6 54,0 3 1312,0-5 0,-5-5 0,-1-1 0</inkml:trace>
  <inkml:trace contextRef="#ctx0" brushRef="#br0" timeOffset="7">7986 13589 7426,'0'-18'-597,"-5"-3"0,3 7 1548,-2-5 0,8 5-311,4-1 0,2 2-179,1 2 0,6-1-69,2 1 0,4-1 79,3 1 0,0-1-197,4 1 0,0 5-35,0 2 1,2-1-265,-6 1 0,1 1 95,-4 7 1,-5 3-22,-3 4 1,-4 2-141,-3 2 1,-4 3-302,-8 5 0,-4-3 80,-7 3 0,-4-3-107,-8 7 1,-2-3-141,-5-1 1,5-2 168,2-2 0,3-2-366,1-6 1,5 1 288,3-1 0,7-3-159,5-1 626,1-4 0,7 7 0,2-4 0</inkml:trace>
  <inkml:trace contextRef="#ctx0" brushRef="#br0" timeOffset="8">8488 13521 7861,'6'-5'1144,"0"-2"-253,-6-4-246,0-1 1,0 5 171,0-1 398,0 6-804,0-3 0,0 6-198,0 3 1,0 3-9,0 8 1,0-1-95,0 5 0,0 4-202,0 4 1,-4 5 147,0-2 1,-4 1-486,5 3 0,-3-8 205,3 5 1,1-3-480,-1-5 1,1 1 333,2-9 0,0 0 225,0-3 1,5-5-2,3 1 0,-2-6 194,2 2 0,0-2 272,3-2 1,4 0-168,0 0 1,4 0 90,-3 0 1,4-4-41,-1 0 1,-1-4-549,1 4 1,-4 1 177,4 3 0,-5-2-1190,1-1 1,2 1 94,-2-1 1259,-5 1 0,5 2 0,-2 0 0</inkml:trace>
  <inkml:trace contextRef="#ctx0" brushRef="#br0" timeOffset="9">8899 13441 7866,'0'-12'960,"0"1"0,0 3-216,0 1-291,0 4 33,0-2 0,2 6-96,1 3 1,0 4 73,5 7 0,-5 4-76,5 8 1,-4 2-130,3 5 1,-3 2-623,4 2 0,-6-3 281,2 3 1,1 0-939,-1-3 1,1-4 560,-1-8 1,-3-1-756,3-3 1,1-3-240,-1-4 866,5-1 0,-3-5 587,6-2 0,-1-2 0,0-2 0</inkml:trace>
  <inkml:trace contextRef="#ctx0" brushRef="#br0" timeOffset="10">9196 13543 7864,'0'-11'0,"-5"0"1621,4-1-491,-4 6 120,5 1-479,0 5-430,0 10 1,4 3-194,-1 9 1,1 4-1,-4 4 1,2-3-348,1 7 1,-1-2 191,1 2 1,2-1-980,-1-2 0,1-7 529,-1-5 1,-3-5-1308,3 1 496,3-7 353,-6-3 672,4-5 0,-5-2 97,0-1 0,0-5 206,0-7 1,-4 1-157,0-5 1,-3 1 326,3-1 1,-5-6-182,1 2 1,3-3 447,2 4 1,0 0-73,-1 3 0,3 2 648,-3 6-346,3 0-279,1 4 0,5 7-92,3 8 0,3 7-144,4 4 0,-1 3-103,5 1 1,0 1 129,4 2 0,4-4-459,-1 4 1,4-5 31,-8 2 1,8-2-111,-8-6 0,0-3 246,-3-5 1,0-4 27,4 1 0,-5-3 319,-3-1 1,-2-4-140,-2 0 0,-1-6 199,-2-1 0,-3-2-32,-5-6 1,0 0 53,0-4 1,-1-1-85,-3-2 0,-3-4-212,-4-4 1,0 0-70,-1 0 0,1 1-275,-1 2 0,5 4-484,-1 8 412,0-2-1798,2 8 1158,-4 2 0,10 6-164,0 5 0,1 5 664,7 2 0,3 4 474,4 0 0,6 0 0,-3 1 0</inkml:trace>
  <inkml:trace contextRef="#ctx0" brushRef="#br0" timeOffset="11">9996 13498 7799,'0'-8'2035,"0"1"-1386,0-1-419,5-3 1,-4 3 427,3 0 0,-4 6-226,-4-2 1,2 3-199,-6 1 0,0 0-109,-3 0 0,-4 5-142,-1 2 1,-4 9-145,1 3 1,-3 6 161,0 2 1,3 4-160,0 0 0,5 2 34,-2 1 1,5 0-218,3 1 1,-1-5 52,6 1 1,-1-2 0,4 1 1,5-2 57,3-5 1,3-1-173,4-3 0,-1-3 361,5-5 0,-4-4-81,4-3 0,-1-3 473,1-1 1,3 0-193,-3 0 1,-1-5 449,1-3 0,-5-2-188,1-1 0,1-6 7,0-2 1,-2 1-39,-7-1 1,2 4 7,-5-4 1,0 1-261,-4-1 0,-9 1-180,-3 3 1,-3 8-1145,0-1 0,-2 2 650,-2 2 1,3 1-1222,4 7 1,6 2 1755,2 6 0,8 4 0,2 2 0</inkml:trace>
  <inkml:trace contextRef="#ctx0" brushRef="#br0" timeOffset="12">10612 13555 7852,'0'-12'45,"0"1"1,2 0 227,1-1 990,4 1-367,4-1-33,1 6 0,-5 1-363,1 5 1,-4 0-63,3 0 0,-4 5-66,1 3 1,-3 7-129,-1 4 1,0 8-119,0 3 0,0 3-101,0 1 0,-1 1-70,-3-1 1,3 4 140,-3 0 1,3-5-629,1-6 0,5-1 227,2-3 0,7 1-352,1-9 0,7-3 229,1-5 0,0-4 66,3 1 0,2-4 8,-1-4 0,3 1-106,-3-4 0,-2-1-13,-6-3 0,-2-4 119,-6-1 1,1 1-341,-1 4 1,-5-1 693,-2 1 0,-2-1 0,-8-4 0,0-2 0</inkml:trace>
  <inkml:trace contextRef="#ctx0" brushRef="#br0" timeOffset="13">10658 13772 7852,'0'-12'0,"0"5"195,0-1 0,5 6 336,3-2 0,2-1-144,1 1 1,6 0-107,2 4 1,4-1-436,3-3 1,-1 3 208,1-3 1,-2-1-273,-1 1 0,-5-1 188,-3 1-1966,3 3 1995,-5-9 0,3-2 0,-5-5 0</inkml:trace>
  <inkml:trace contextRef="#ctx0" brushRef="#br0" timeOffset="14">10670 13509 7852,'5'-11'0,"-3"-1"543,6 1 1,6 0-256,9-1 1,4 1 94,8-1 1,-5 2-130,1 2 1,-5-4 74,5 4 0,-2-3 14,1 7 0,-2-1-91,-5 1 1,0 3-170,0-3 0,-4 4 61,0 4 1,-5-2 8,1 6 0,-6 0 75,-1 3 0,-2 2-148,2 2 0,0 4 63,-4 8 1,1-2-165,-1 5 1,-3 1-32,3 3 1,-1 2-10,1 2 0,-3-4-92,3 0 1,1-1-291,-1-6 1,3 0-280,-3-5 1,0-4 296,-4-3 0,1-3-1209,3-5 268,-3 4 628,4-10 1,-10 4 737,-3-5 0,-2-5 0,-6-1 0,-2-6 0</inkml:trace>
  <inkml:trace contextRef="#ctx0" brushRef="#br0" timeOffset="15">11138 13464 7852,'11'-12'452,"1"-4"1,4 3-227,3-2 1,7 2 416,0 2 0,2 0-212,-1 4 1,-3-3 82,3 2 0,-3 3-147,-2 1 0,0 3-139,-3 1 0,-2 0-118,-6 0 0,0 5 59,1 3 0,-6 3-383,-2 4 1,-8 3 210,-3 5 0,-9 1-621,-3 3 1,-6 2 297,-2 5 1,-4 0-302,0 1 1,3-1 201,2 0 0,3-3 56,4-1 1,6-5 112,5 2 0,6-4 37,-2-4 1,4 1 79,4-5 1,3-3-76,9-5 1,-2-4 294,5 1 1,1-3-54,7-1 0,-3 0-129,2 0 1,2-5-180,-1-3 0,0 2-514,-5-2 794,-4 6 0,4-8 0,-4 3 0</inkml:trace>
  <inkml:trace contextRef="#ctx0" brushRef="#br0" timeOffset="16">11720 13429 7852,'-6'-11'0,"1"-1"0,5 1 2009,0 0-1629,5 4 0,-3 2 1454,6 5-1357,-5 0 1,2 1-10,-5 3 0,3 8-121,1 7 0,4 7-146,-4 5 0,3 2-128,-3 1 0,1 4-196,-1 0 0,-3 3-514,3-7 1,1 3 414,-1-7 1,1-3-802,-1-4 1,-3-2 404,3-5 0,-3-5-1004,-1-3 614,0-6 544,0 3 0,0-6 104,0-3 1,-5-6 359,-2-5 0,-9-6 0,-1 4 0</inkml:trace>
  <inkml:trace contextRef="#ctx0" brushRef="#br0" timeOffset="17">11675 13372 7852,'11'-18'0,"2"1"936,2 1 1,3 4-375,5-4 0,-1 5-2,1 3 1,0 3-179,0 5 0,0 0 31,0 0 1,-2 2-152,-2 1 0,1 1-294,-4 8 1,1-3 77,-5 6 1,1 1-101,-10 0 1,1 4-615,-4-1 1,-2 2 379,-6 2 1,-1 0-378,-10 0 1,0 0 211,-4 0 0,2-1 106,2 1 0,-2 4 79,6 0 1,1-1 215,7-3 1,-2 0-161,5 0 0,1-2 24,7-2 0,2-1 80,6-3 1,3-3-20,0-1 1,6-1-247,-2-6 0,2 1 90,2-1 0,0-3 283,0 3 0,0-8 0,-1-2 0,1-5 0</inkml:trace>
  <inkml:trace contextRef="#ctx0" brushRef="#br0" timeOffset="18">12154 13612 7852,'-1'-6'2729,"-3"2"-1845,3 3-42,-4 1-338,5 0-292,0 5 0,0 6-94,0 8 1,0 3 53,0 1 0,4 1-186,-1 2 1,6-2-58,-1 3 1,6-3-184,1-1 0,5-1 31,-1-3 0,3-3-55,1-4 0,1-6 199,3-2 0,-3-4 220,2-4 0,2 0 12,-1-7 0,0 2-117,-5-6 1,0-3 536,-3-1 1,1-3-39,-4-1 0,-5-1 138,-3-2 1,-6-4-412,2-4 0,-8 1-295,-3 3 0,-10-3-427,-6 2 0,-5 3 363,-6 2 1,-5 8-738,-3 6 0,1 6 397,-1 6 1,9 3-128,-1 4 1,7 2-137,1 10 0,7 0-224,4 4 1,3 1 923,4 3 0,-2-3 0,4 4 0</inkml:trace>
  <inkml:trace contextRef="#ctx0" brushRef="#br0" timeOffset="19">12794 13429 9124,'-7'-5'1172,"-3"4"1,9-3-842,-3 8 0,-1 2 60,1 6 1,-3 5-60,3 6 1,0 5 23,4 6 1,0 2-102,0 2 0,0-2-242,0 2 0,1-4-163,3-4 0,-1-2-226,4-5 0,1-1 235,3-3 0,-3-3-478,0-4-270,-6-6 1,4 3-202,-2-5 139,-2 0 1,3-6 419,-5-2 0,0-2 531,0-5 0,-5-6 0,-2-1 0</inkml:trace>
  <inkml:trace contextRef="#ctx0" brushRef="#br0" timeOffset="20">12828 13395 7849,'11'-17'758,"-3"5"187,0-3 1,3 3-506,4 5 1,4-2-111,-3 5 0,3-1 56,-4 1 0,1 3-90,0-3 1,-4 4-27,4 4 0,-4 2-59,0 5 1,-5 2-241,1 2 0,-6 3-178,2 5 0,-3 1-222,-1 3 1,-5-2 127,-2 6 0,-8-5-193,-4 5 0,1-5 228,-1 5 1,1-8-48,-1 3 0,-1-5 443,4 1 0,5 1-104,3-4 0,6-1 354,-2 1 1,3-5 16,1 1 1,5 2 158,2-2 1,9-1-181,3-6 0,2 2 73,2-3 1,4 2-506,-1-1 1,6-2 112,-1-2 1,-2-3-383,1 3 1,-4 1 218,0-1 1,-3 4 105,-4-5 0,-2 6 0,-6-2 0</inkml:trace>
  <inkml:trace contextRef="#ctx0" brushRef="#br0" timeOffset="21">17394 11809 7866,'-5'-11'14,"2"3"-6,-4 1 1,4 3 891,-1-4-49,-2 6 276,5-9-262,-4 10-578,5-4 0,0 6-8,0 3 0,0 2 97,0 6 1,5 6-117,2 5 1,4 4-28,0 8 0,2-1-118,2 0 1,-2 0 135,2 1 0,3-1-311,1 0 1,-2 1 67,2-1 1,-1 4-469,1 0 0,3 0 157,-3-4 0,2 1-51,2-1 1,0-5 204,0-2 0,0-5 265,0-2 1,-2 0-24,-2-5 0,2 0-110,-6-3 0,0-6 237,-4-2 62,1 2-1323,-6-5 496,-1 5-671,-5-6 0,-5-4 32,-2 0 1184,-4-5 0,-5 3 0,-2-6 0</inkml:trace>
  <inkml:trace contextRef="#ctx0" brushRef="#br0" timeOffset="22">17314 11763 7973,'0'-11'0,"0"3"996,0 1-569,0-1 1,0 1 385,0-1-118,0 5-284,0-2-71,-5 5-156,-1 0 0,-6 7 1,1 4 1,-1 2-120,1 6 1,0 0-34,-1 4 1,4 0 6,1-1 1,4 0-278,0-3 0,1 1 122,2-4 0,0-5-847,0-3 709,0-6 0,5 3-22,3-5 1,-2-1-2,2-3 1,0-2 53,3-6 1,0 0-71,1-4 1,-6-1 46,-2-6 1,1 0 250,-1 0 1,0 0-105,-4 0 0,0 4 177,0 0 1,0 5 244,0-1 127,0 3-329,0 0 0,0 5 384,0-1-22,0 5 1,1-2 161,3 5-326,-3 0 0,9 5-66,-2 3 0,6 0 205,1 3 1,5-2 1,-1 6 0,7-1-46,0 1 0,5-2-138,-5 2 1,5 2-15,-5-2 1,1 0-141,-4-3 1,0-2 76,0-3 1,-6 4-497,-1-4 0,-4-1 262,0 2 0,-6-4-2731,-2 4 1522,-3-1 1243,-1 5 0,-10-1 0,-3 0 0</inkml:trace>
  <inkml:trace contextRef="#ctx0" brushRef="#br0" timeOffset="23">15295 13406 7956,'0'-11'-224,"5"-6"0,-2 4 90,4-7 0,-4 5 803,1-4 1,1 5 395,-2-1-563,1 2 0,-4 2 178,0 0-112,0 4-461,-5-3 0,-5 9 129,-5-3 0,-4 3-206,4 1 0,-6 0 68,2 0 1,-2 5-126,-2 2 1,4 4-16,0 0 1,5 2-49,-1 2 0,2 3 80,1 4 0,2 1-139,3 0 0,-2 4-12,5-1 0,0 5 130,4-4 1,1 3-269,3-3 0,3-1 64,4-3 1,2-4 125,2 0 1,-1-4-98,5 4 0,0-8-153,4 0 1,3-3 229,1-1 0,0-2 194,-4-5 1,-1 0-22,1 0 1,-1-1-77,-3-3 1,1 2 144,-5-6 0,1 1-17,-5-5 1,0 1 296,1-1-182,-1 1 1,-1-1 309,-2 1-16,-3 5-95,-5-5-508,0 10 0,0-3 143,0 8 0,0 3-123,0 4 1,0 0 96,0 1 1,0-1-219,0 1 0,5-1-8,3 1 0,3-1-27,4 0 1,-1 0 195,5-4 0,0 2-22,4-5 1,5 0 291,3-4 0,2-5-92,1-3 0,-1-3 67,-3-5 1,6 2-25,-6-5 0,1 2 218,-8-3 0,-2-1 0,-2 2 0,-2-3 22,-6-1 1,-4 1-95,-4-1 1,-3 0-93,-3 0 1,-5 0-208,-7 0 0,-4 6 133,-8 1 1,-2 5-288,-5 3 1,-4 3 77,-1 5 0,1 9-12,4 3 0,5 3-218,2 0 1,4 3-163,4 5 1,4 0-682,8-1 1,-2-3 491,5 0 0,1 0-618,7 4 1,2-1 70,6-3 1174,-1-3 0,6 1 0,1 1 0</inkml:trace>
  <inkml:trace contextRef="#ctx0" brushRef="#br0" timeOffset="24">16186 13429 7849,'0'-18'495,"5"2"-347,-4 5 1,4-1 1169,-5 1-857,0 4 1,0 1 1202,0 2-844,0 3-628,0 6 1,0 9-122,0 13 1,0-1 39,0 9 1,0-4-240,0 7 0,0-3 196,0-5 1,1 3-570,3-2 0,-1-2 274,4 1 0,-4-8-242,1 1 0,1-8-40,-1 0 357,-1-7-25,3-3 253,-5-5 0,4-7 282,-5-4 0,0-2-164,0-6 0,-4 4 57,0-4 1,-1 0-17,1-4 0,3-4 43,-3 1 1,3 0-40,1 7 1,-4-1-78,0 5 0,1 3 210,3 5-238,0 4 1,1-2-172,3 5 0,1 9 67,2 3 1,7 7-129,-2 0 0,3 2 39,0 2 0,-1 0-265,5 0 0,0-4 29,4 0 0,1-1-96,3 1 1,-3-4 352,3-8 0,-3-2-79,-1-5 0,-1 0 336,1 0 1,-4-5-119,0-2 0,-5-8 626,2-4 1,-5 1-301,-3-1 1,0 0 291,-4-4 1,0-1-240,-4-3 1,-1 3-134,-3-3 1,1-1-530,-4 2 0,-1-5 203,-3 5 1,-1-1-229,1 4 1,3 2 114,1 2-1163,4 2 1,-6 9-210,6 1-221,-1 4 0,4 3 268,0 8 1417,5 2 0,1 1 0,6 1 0</inkml:trace>
  <inkml:trace contextRef="#ctx0" brushRef="#br0" timeOffset="25">16871 13418 7884,'0'-12'-84,"0"1"238,0 0 619,0-1-311,0 1 1,-1 3 555,-3 1-386,3 4-263,-4-2 1,5 6-123,0 3 0,0 4-32,0 7 0,0 4 4,0 7 1,0 1-5,0 7 0,0-2-370,0 6 0,1-4-64,3-3 1,-2 1-351,6-6 0,-2-3 291,2-4 1,2-5-514,-2 1-42,2-2 1,1-3 292,1-2 1,-5-3-1013,1-5 1552,-6 0 0,3-5 0,-5-2 0,0-4 0</inkml:trace>
  <inkml:trace contextRef="#ctx0" brushRef="#br0" timeOffset="26">16882 13555 7884,'-6'0'3,"1"-5"1419,5 4-924,0-5 0,9 6 44,2 0 0,5 0-161,-1 0 1,3 0-167,4 0 0,3 0-161,1 0 1,-2 0 47,3 0 1,-3 0-498,-1 0 0,-2 0 323,-1 0 0,0-1 7,-5-3 1,-1 2-701,-6-6 1,0 4-2430,-4-3 3194,0-1 0,-9-3 0,-1-1 0</inkml:trace>
  <inkml:trace contextRef="#ctx0" brushRef="#br0" timeOffset="27">16894 13315 7884,'0'-11'239,"4"-1"-239,0 1 0,8 1 749,0 2 0,3-2-182,0 2 1,4-1 16,8 2 1,1-3-305,2 2 1,-1 3-312,-2 1 1,-3-1-725,3 1 1,-4 0 509,-4 4 0,1 0-976,-5 0 0,0 4 598,-3 0 1,0 4 622,4-5 0,-4 6 0,5-2 0</inkml:trace>
  <inkml:trace contextRef="#ctx0" brushRef="#br0" timeOffset="28">17465 13281 7862,'-5'-7'634,"4"2"155,-4 5 0,5 2-168,0 1 0,0 4-223,0 4 1,0 7-178,0 5 1,0 5-9,0 6 0,3 0-172,1 1 1,4-1 33,-4 0 1,3-1-88,-3-3 1,4 2-127,-5-5 1,5-4-985,-4-4-472,5-5 654,-8 2-1009,9-9 1401,-9-2 0,3-5 548,-8 0 0,-2-5 0,-5-2 0,-1-4 0</inkml:trace>
  <inkml:trace contextRef="#ctx0" brushRef="#br0" timeOffset="29">17396 13372 7862,'0'-18'283,"0"-2"151,0 5 0,0 0-134,0 3 1,2 2-71,1 2 0,4 0 366,4 4 1,6 0-166,2 4 1,4 0-23,3 0 0,3 1-144,6 3 1,0 2-210,3 6 1,-6-1-110,2 1 0,-3 0-85,-1 4 0,-3 1 143,-8 6 0,-3 0-132,-4 0 1,-2 0-479,-2 0 0,-3-1 247,-5 1 1,-5 0 51,-3 0 1,-5 0 47,-6 0 1,-1-1 219,-11 1 1,4 0 17,-8 0 1,5-5 106,-4-3 0,6-2-172,9-2 1,2-1-295,6-2-329,-1-3 185,6-5-831,1 0 1354,5 0 0,5-10 0,1-3 0</inkml:trace>
  <inkml:trace contextRef="#ctx0" brushRef="#br0" timeOffset="30">17316 13441 7862,'-5'-12'0,"4"5"-13,-3-1 250,-2 0 344,5-3-355,-9 0 0,7 3 740,-5 0-146,6 6-465,-3-3 0,5 6-66,0 3 1,5 6-14,2 5 0,4 9 17,0-1 0,4 6-67,1-2 0,-3 5-393,-5-2 1,2-1 216,-2 2 0,-3-6-976,-1 2 1,1-3 239,-1-1 1,-1-4-93,-3 0 1,0-5 777,0 1 0,-5 3 0,-1 0 0</inkml:trace>
  <inkml:trace contextRef="#ctx0" brushRef="#br0" timeOffset="31">18059 13372 7862,'-5'-11'131,"3"4"0,-3-3 304,5 3 0,-3 0 286,-1 0 249,0 4 8,4-7-422,0 9-264,0-4 1,-1 14-54,-3 2 1,3 8 52,-3 0 1,3 6-153,1 2 0,-4 3-84,0-3 1,0 5-29,4-2 0,0-1-169,0 2 1,1-6-269,3 2 1,6-4 234,6-4 1,4 1-36,-1-5 0,3 1 2,0-5 0,5-5-102,0-2 0,-1-3 27,-3-1 0,0-1-37,0-3 0,-4 2-507,0-6-511,-5 1 499,2-5 1,-9 1 837,-4-1 0,-6 1 0,-4 0 0</inkml:trace>
  <inkml:trace contextRef="#ctx0" brushRef="#br0" timeOffset="32">17933 13589 7845,'5'-6'0,"-3"-4"0,9 5 293,0-3 1,7-1 443,9 5 0,-2-1-289,6 1 0,-5 2-27,5-6 0,-2 4-517,1-3 0,2 0 115,-5 0 0,-2-2-747,-6 5 1,-4-1 468,-7 1 1,-2 3-797,-2-3 237,-3-2 818,-1 0 0,-11-11 0,-7-1 0</inkml:trace>
  <inkml:trace contextRef="#ctx0" brushRef="#br0" timeOffset="33">18036 13326 7845,'5'-11'0,"1"-4"224,6 0 0,4-1 386,3 5 0,3 3-121,1 1 1,1 3-146,3-4 1,-3 6-104,2-2 1,-2 3-31,-1 1 0,0 0-36,0 0 1,0 0 41,0 0 1,-4 0-27,0 0 1,-5 1 6,1 3 1,-2-2 25,-2 6 1,-3 0-171,-1 3 1,-3 5 59,4 3 1,-5 7-108,5 1 1,-5 4-94,0 0 1,-1 4-92,-2-1 0,0 6 9,0-10 1,3 6-236,1-6 1,0-2 187,-4-1 0,1-4-112,3-4 0,-3-3 114,3-4 0,-2-5-127,-2 1 439,0-6 0,0 2-91,0-8 0,-2-2 149,-2-5 1,-1-2-12,-2-2 0,-3 1 65,2-5 0,2-2-42,-2-5 1,5 2 65,0-3 0,1-2 23,2-2 1,0 3-115,0 2 1,0 3 105,0 4-132,0 2 1,5 11-143,3 2 0,4 4 28,3 4 1,-1 7-117,5 9 0,-2 1 122,3 2 1,5 1-118,-2 3 0,2-6-28,-2 6 0,0-7 72,0 3 1,-1-1-190,1-7 0,-4-4 111,0-3 0,-3-6 414,3 2 0,-5-4 46,1-4 1,-2-2 130,-2-5 0,-1-5-125,-2 1 1,-2-5 75,-2 1 1,-3-7-231,3 0 0,-8-2 55,-3 1 0,-2-2-90,1-5 0,-3 3 30,-1 1 0,5 1-713,-5-2 1,3 3-959,-2 6-1131,-1 4 871,1 1 1,1 12 300,2 5 1464,3 5 0,5 12 0,0 1 0</inkml:trace>
  <inkml:trace contextRef="#ctx0" brushRef="#br0" timeOffset="34">19372 13326 7885,'-12'-17'0,"-4"5"0,14 2 1345,-6 3-390,6-4 315,-9 0-443,5 0-312,-5-1 0,-1 6-150,1 2 0,-2 4-30,-2 4 0,1 3-144,-5 9 0,0 3-88,-4 7 1,1 0-128,3 4 1,-1 1 100,5 3 0,1 0-372,6 0 0,-1-3 174,6-1 0,0-3-490,7 3 0,4-6 227,7-1 1,8-1 95,7-7 0,3-3 107,1-5 1,4-4 125,0 1 1,4-8-23,-4-4 0,-3 2 234,-5-2 1,-4-3 18,0-5 0,-3 1-121,-4 4 0,-2-2 99,-6-2 0,-5 2-4,-2-2 0,-1-2 48,0 2 0,-1-4-24,2 4 1,-4 0 326,-4 3 95,2 1-435,-8 0 0,4 4-19,-5 3 1,3 8 51,0 4 0,5 3-257,-5 4 1,5 3 60,0 5 1,1 0-127,2 0 0,0 0 35,0-1 0,5 0 86,3-3 0,3 1-440,5-4 1,-2-1 86,5-4 1,-4-1 84,4-2 0,0 1 83,4-5 1,0-1 49,-1-3 0,-3-1-158,0-3 0,-3-1-247,3-2 1,-7-3-3,0 2 1,-2-2-963,-6-2 715,0 1 1,-4-2 795,0-2 0,-5 2 0,-2-3 0</inkml:trace>
  <inkml:trace contextRef="#ctx0" brushRef="#br0" timeOffset="35">19532 13635 7885,'-6'6'936,"2"-1"-702,8-5 0,3-4 219,9 1 0,1-6-134,6 1 0,-1 2-73,-3-2 0,6 2-321,-2-2 0,-1-2-334,-3 2 0,-5 2-480,1-2 0,-2 5 463,-2-5 0,-3 4-719,-1-3 1145,-4-1 0,2-8 0,-5-2 0</inkml:trace>
  <inkml:trace contextRef="#ctx0" brushRef="#br0" timeOffset="36">19509 13384 7885,'-12'-6'1522,"1"0"-834,11-5 0,9 3-222,3 1 1,7 3 175,0-4 1,4 4-287,3-3 1,3 3-134,6-4 1,-6 4-587,-2-3 1,0 4 281,0-1 1,0 3-1565,-4 1 1,-6 0 1644,-1 0 0,-4 0 0,0 0 0</inkml:trace>
  <inkml:trace contextRef="#ctx0" brushRef="#br0" timeOffset="37">20354 13372 7857,'0'-18'1015,"0"3"0,2 2 232,1 2-465,4 5-200,-1 1-160,-1 5 0,-5 6-126,0 5 1,0 6-85,0 6 1,-1 1-150,-3 2 0,-1 0 108,-3 4 0,2 0-385,2 0 1,3 3-31,-3-3 1,8-2-265,4-1 0,3-4 276,4-4 0,4-3-45,8-4 1,0-2 82,7-2 1,-2-3 58,6-5 1,-7 0-220,0 0 1,-6 0 99,2 0 0,-8-2-1515,-4-1 831,-2-4 938,-7-4 0,-11-6 0,-8 0 0</inkml:trace>
  <inkml:trace contextRef="#ctx0" brushRef="#br0" timeOffset="38">20274 13578 7857,'17'-7'0,"-3"-3"635,5 3 0,4 0-185,3 0 1,6 4-291,-1-1 0,0-1 52,0 1 1,1-3 4,-6 3 0,-4-1-384,-7 1-905,-2 3 624,-2-9 1,-6 7-484,-5-4 0,-10-1 931,-9-3 0,-3-1 0,0 1 0</inkml:trace>
  <inkml:trace contextRef="#ctx0" brushRef="#br0" timeOffset="39">20400 13315 7857,'5'-6'841,"-1"-4"-631,7 2 1,-2-2 415,7-2 0,1 2-187,2 3 1,3-2-58,1 5 1,0-4-146,-1 4 1,1-3-61,0 3 0,-4 0 11,0 4 1,-4 0 50,4 0 0,-5 0-182,2 0 0,-4 2 116,0 1 1,-2 4-146,-3 4 1,2 2 53,-5 2 1,4 3 41,-4 5 0,-1 3-43,-3 1 0,4 5-120,0-2 0,0 2-6,-4-2 0,1 3-183,3-2 1,-2-2-268,6 1 0,-4-4 9,3 0 1,-4-7-376,1-3 0,1-4-208,-1 0-649,0-6 558,-4-1 1160,0-5 0,-6-5 0,0-6 0,-5-7 0</inkml:trace>
  <inkml:trace contextRef="#ctx0" brushRef="#br0" timeOffset="40">20617 13349 7857,'5'-23'0,"3"1"604,2-1-415,6 0 0,6-2 445,5 2 1,4 1-197,0 7 1,1 6 256,-2-2 1,2 6-269,-6-3 0,5 5-105,-5 0 0,5 3-216,-4 3 0,-1 4-193,-3 4 0,-5 1 252,-3-1 1,-3 0 60,-5 1 0,-2 4-14,-5 3 0,-6 3-42,-6 1 0,-4 0-116,-7-1 1,-1 1-293,-3 0 0,3 0-363,-2 0 0,3 0 43,4 0 0,2-1 197,6 1 0,1-5 564,2-3 1,3 2-747,5-2 1,0 0-497,0-3 0,5-2 750,3-3 1,6 2 335,1-5 1,5 4-44,-1-5 1,3 1-437,1-4 0,3 0-19,1 0 1,0 0 450,-5 0 0,6-5 0,1-1 0</inkml:trace>
  <inkml:trace contextRef="#ctx0" brushRef="#br0" timeOffset="41">21291 13361 7815,'-11'-23'0,"4"4"1027,3 0 0,8 1-528,4-1 1,-2 4-176,2 7 565,-6-2 474,3 9-822,-5-9 1,0 10-139,0 0 0,0 6-107,0 9 0,0 8-88,0 7 0,2 2-67,1-1 1,-1 2-108,2-3 1,-3 3-219,-1 1 1,1-4-579,3-4 1,-2 2 391,6-1 0,-2-6-753,2-5 1,2-4 395,-2 0 0,1-5-1019,-2 1 1234,3-6 1,-7 2-27,5-8 1,-6-3 235,2-8 1,-4 1 301,-4-5 0,-2-6 0,-6-4 0</inkml:trace>
  <inkml:trace contextRef="#ctx0" brushRef="#br0" timeOffset="42">21314 13281 7815,'0'-23'0,"1"0"331,3 0 0,3 2 504,9 2 1,-2 2-270,5 6 1,-4 4 74,4 4 1,-1 1-84,1 2 0,1 0-164,-5 0 0,6 2-335,-2 1 0,-3 4 112,-1 4 1,-1 1-315,2-1 0,-8 0 84,4 1 0,-8 3-21,-1 0 1,-1 2-503,-2-2 0,-5 3 243,-3 5 1,-2-1-71,-2 1 0,-3 0 92,0 0 0,0 4 222,3-1 1,1 1-89,0-4 1,0-2 266,4-2 1,2 2 26,5-6 1,0 4 2,0-4 1,1 0 40,3-3 0,2-2 114,6-2 0,0 0-335,3-4 0,-2 4 88,2-4 1,2 0-794,-2-4 1,5 3 367,-1 1 0,-1 0-654,1-4 0,-5-4 1057,1 0 0,3-10 0,0 2 0</inkml:trace>
  <inkml:trace contextRef="#ctx0" brushRef="#br0" timeOffset="43">21805 13395 7812,'-12'-11'0,"2"-1"0,3 1 2778,2-1-1227,5 1-465,0 5-484,0 0-445,0 22 1,-2-2 20,-1 12 0,1 2-99,-2-1 0,-1 3-53,2-3 1,-1 3 76,4-3 1,5 0-642,2-4 1,4-1 204,0 1 1,4-5-22,0-3 0,6-3 189,-2-5 1,2-2 196,2-5 1,4-1 49,0-3 1,-1-2 270,-3-5 1,-4-5-42,0 1 1,-9-5-39,2 1 0,-5-4-25,1-4 1,-3 3 37,-5-3 1,-1 0-385,-3 0 1,-8-4-167,-7 5 1,-2-1-190,-2 4 0,-4 9 118,1 3 0,-5 7-249,5 0 1,0 3-638,7 1 1,0 5 137,8 3 1082,-3 2 0,7 6 0,-4 2 0</inkml:trace>
  <inkml:trace contextRef="#ctx0" brushRef="#br0" timeOffset="44">22159 13338 7915,'-12'-18'0,"5"-2"539,-1 5 1,6-1 673,-2 5 0,4 5 404,4 2-771,-3 3-453,4 1 1,-5 2-107,0 6 0,0 2-66,0 13 0,0 2-41,0 9 0,0-3 25,0-1 0,1 1-519,3 3 1,1-4 234,3 1 0,2-6-992,-2 2 1,-2-8-26,2-4 69,-1 3 0,3-9-234,-2 2 470,2-7 343,-9 1 1,4-10-214,-5-3 0,0-2 661,0-1 0,-1-6 0,-3-2 0,-2-2 0,-10-2 0,-2 0 0</inkml:trace>
  <inkml:trace contextRef="#ctx0" brushRef="#br0" timeOffset="45">22147 13452 7915,'-3'-23'345,"-1"0"1,0-1 37,4-2 1,3 2-26,4-3 1,2 4 346,10 4 1,-4 3-231,4 4 0,-3 2 173,3 2 1,0-1-247,4 6 1,-1-1 4,1 4 0,-1 5-130,-3 3 1,1 2-304,-5 1 1,1 1 27,-5-1 0,0 0 20,1 1 0,-6 3-348,-2 0 0,-3 4 197,-1-3 1,-5 4-410,-2-1 1,-4 1 212,0-1 1,-4 3 7,0-3 0,-2 2 75,2 2 0,3 0 285,1 0 1,1-2 12,6-2 1,0 2 138,4-6 1,0 0-9,0-3 0,5-2 166,3-3 1,2 4 368,1-4 0,2 2-276,2-1 0,-2-2-944,2-2 0,2-3-391,-2 3 0,0 1-2072,-3-1 2961,-6 0 0,-1 1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</a:t>
            </a:r>
            <a:r>
              <a:rPr lang="en-US" sz="2400" b="1" baseline="0"/>
              <a:t>: </a:t>
            </a:r>
            <a:r>
              <a:rPr lang="en-US" sz="2400" baseline="0"/>
              <a:t>Statistics </a:t>
            </a:r>
            <a:r>
              <a:rPr lang="en-US" sz="2400" baseline="0" dirty="0"/>
              <a:t>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5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.xml"/><Relationship Id="rId5" Type="http://schemas.openxmlformats.org/officeDocument/2006/relationships/image" Target="../media/image21.png"/><Relationship Id="rId4" Type="http://schemas.openxmlformats.org/officeDocument/2006/relationships/customXml" Target="../ink/ink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.xml"/><Relationship Id="rId5" Type="http://schemas.openxmlformats.org/officeDocument/2006/relationships/image" Target="../media/image26.png"/><Relationship Id="rId4" Type="http://schemas.openxmlformats.org/officeDocument/2006/relationships/customXml" Target="../ink/ink28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33.png"/><Relationship Id="rId4" Type="http://schemas.openxmlformats.org/officeDocument/2006/relationships/customXml" Target="../ink/ink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38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 dirty="0"/>
              <a:t>3. Sample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158A-2F45-DA4C-83A2-2CA52ADA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sample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6F8C8-D54D-034A-A2C9-05E3B293748B}"/>
              </a:ext>
            </a:extLst>
          </p:cNvPr>
          <p:cNvSpPr txBox="1"/>
          <p:nvPr/>
        </p:nvSpPr>
        <p:spPr>
          <a:xfrm>
            <a:off x="457200" y="12226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Consistent:</a:t>
            </a:r>
            <a:endParaRPr lang="en-US" sz="3600" i="1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DF468-E767-C943-B6D5-AFD8DD7AAE37}"/>
              </a:ext>
            </a:extLst>
          </p:cNvPr>
          <p:cNvSpPr txBox="1"/>
          <p:nvPr/>
        </p:nvSpPr>
        <p:spPr>
          <a:xfrm>
            <a:off x="2689103" y="3022093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aramond"/>
                <a:cs typeface="Garamond"/>
              </a:rPr>
              <a:t>P</a:t>
            </a:r>
            <a:r>
              <a:rPr lang="en-US" sz="3600" dirty="0">
                <a:latin typeface="Garamond"/>
                <a:cs typeface="Garamond"/>
              </a:rPr>
              <a:t>(|</a:t>
            </a:r>
            <a:r>
              <a:rPr lang="en-US" sz="3600" i="1" dirty="0">
                <a:latin typeface="Garamond"/>
                <a:cs typeface="Garamond"/>
              </a:rPr>
              <a:t>X –</a:t>
            </a:r>
            <a:r>
              <a:rPr lang="en-US" sz="3600" dirty="0">
                <a:latin typeface="Garamond"/>
                <a:cs typeface="Garamond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3600" dirty="0">
                <a:latin typeface="Garamond"/>
                <a:cs typeface="Garamond"/>
              </a:rPr>
              <a:t>| ≥ </a:t>
            </a:r>
            <a:r>
              <a:rPr lang="en-US" sz="3600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e</a:t>
            </a:r>
            <a:r>
              <a:rPr lang="en-US" sz="3600" dirty="0">
                <a:latin typeface="Garamond"/>
                <a:cs typeface="Garamond"/>
              </a:rPr>
              <a:t>) ≤ </a:t>
            </a:r>
            <a:r>
              <a:rPr lang="en-US" sz="3600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d</a:t>
            </a:r>
            <a:endParaRPr lang="en-US" sz="3600" dirty="0">
              <a:solidFill>
                <a:schemeClr val="accent1"/>
              </a:solidFill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54179-4C4B-6C4C-AC57-07F484FC9A38}"/>
              </a:ext>
            </a:extLst>
          </p:cNvPr>
          <p:cNvSpPr/>
          <p:nvPr/>
        </p:nvSpPr>
        <p:spPr>
          <a:xfrm>
            <a:off x="457200" y="2034381"/>
            <a:ext cx="7801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For every </a:t>
            </a:r>
            <a:r>
              <a:rPr lang="en-US" sz="3600" i="1" dirty="0">
                <a:solidFill>
                  <a:srgbClr val="FF9933"/>
                </a:solidFill>
                <a:latin typeface="Symbol" charset="2"/>
                <a:cs typeface="Symbol" charset="2"/>
              </a:rPr>
              <a:t>e</a:t>
            </a:r>
            <a:r>
              <a:rPr lang="en-US" sz="3600" dirty="0">
                <a:latin typeface="Franklin Gothic Medium" panose="020B0603020102020204" pitchFamily="34" charset="0"/>
                <a:cs typeface="Symbol" charset="2"/>
              </a:rPr>
              <a:t>,</a:t>
            </a:r>
            <a:r>
              <a:rPr lang="en-US" sz="3600" i="1" dirty="0">
                <a:solidFill>
                  <a:srgbClr val="FF9933"/>
                </a:solidFill>
                <a:latin typeface="Symbol" charset="2"/>
                <a:cs typeface="Symbol" charset="2"/>
              </a:rPr>
              <a:t> d </a:t>
            </a:r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and </a:t>
            </a:r>
            <a:r>
              <a:rPr lang="en-US" sz="3600" dirty="0">
                <a:latin typeface="Franklin Gothic Medium"/>
                <a:cs typeface="Franklin Gothic Medium"/>
              </a:rPr>
              <a:t>sufficiently large*</a:t>
            </a:r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C06CDA-E529-A74C-86A4-DD7FE7C04A3A}"/>
                  </a:ext>
                </a:extLst>
              </p14:cNvPr>
              <p14:cNvContentPartPr/>
              <p14:nvPr/>
            </p14:nvContentPartPr>
            <p14:xfrm>
              <a:off x="262980" y="4265229"/>
              <a:ext cx="8618040" cy="252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C06CDA-E529-A74C-86A4-DD7FE7C04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80" y="4249029"/>
                <a:ext cx="8650440" cy="25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E6AE93-6C82-B845-B71A-87DFE67E031C}"/>
                  </a:ext>
                </a:extLst>
              </p14:cNvPr>
              <p14:cNvContentPartPr/>
              <p14:nvPr/>
            </p14:nvContentPartPr>
            <p14:xfrm>
              <a:off x="8893080" y="4481640"/>
              <a:ext cx="1443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E6AE93-6C82-B845-B71A-87DFE67E0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880" y="4465440"/>
                <a:ext cx="17676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58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158A-2F45-DA4C-83A2-2CA52ADA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sample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6F8C8-D54D-034A-A2C9-05E3B293748B}"/>
              </a:ext>
            </a:extLst>
          </p:cNvPr>
          <p:cNvSpPr txBox="1"/>
          <p:nvPr/>
        </p:nvSpPr>
        <p:spPr>
          <a:xfrm>
            <a:off x="457200" y="12226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Asymptotically normal deviation:</a:t>
            </a:r>
            <a:endParaRPr lang="en-US" sz="3600" i="1" dirty="0">
              <a:latin typeface="Garamond" panose="02020404030301010803" pitchFamily="18" charset="0"/>
              <a:cs typeface="Franklin Gothic Medium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A9F932-A823-584B-8345-0DBA836CB1EF}"/>
              </a:ext>
            </a:extLst>
          </p:cNvPr>
          <p:cNvGrpSpPr/>
          <p:nvPr/>
        </p:nvGrpSpPr>
        <p:grpSpPr>
          <a:xfrm>
            <a:off x="801464" y="2985980"/>
            <a:ext cx="7562105" cy="752094"/>
            <a:chOff x="1864044" y="4378250"/>
            <a:chExt cx="7562105" cy="7520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D5ED8D-517B-1E4D-A00E-14E7A56EAA7E}"/>
                </a:ext>
              </a:extLst>
            </p:cNvPr>
            <p:cNvSpPr txBox="1"/>
            <p:nvPr/>
          </p:nvSpPr>
          <p:spPr>
            <a:xfrm>
              <a:off x="1959810" y="4378250"/>
              <a:ext cx="7466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3200" dirty="0" err="1">
                  <a:latin typeface="Garamond"/>
                  <a:cs typeface="Garamond"/>
                </a:rPr>
                <a:t>lim</a:t>
              </a:r>
              <a:r>
                <a:rPr lang="en-US" sz="3200" i="1" dirty="0">
                  <a:latin typeface="Garamond"/>
                  <a:cs typeface="Garamond"/>
                </a:rPr>
                <a:t> </a:t>
              </a:r>
              <a:r>
                <a:rPr lang="en-US" sz="3200" b="1" dirty="0">
                  <a:latin typeface="Garamond"/>
                  <a:cs typeface="Garamond"/>
                </a:rPr>
                <a:t>P</a:t>
              </a:r>
              <a:r>
                <a:rPr lang="en-US" sz="3200" dirty="0">
                  <a:latin typeface="Garamond"/>
                  <a:cs typeface="Garamond"/>
                </a:rPr>
                <a:t>(</a:t>
              </a:r>
              <a:r>
                <a:rPr lang="en-US" sz="3200" i="1" dirty="0">
                  <a:latin typeface="Garamond"/>
                  <a:cs typeface="Garamond"/>
                </a:rPr>
                <a:t>X </a:t>
              </a:r>
              <a:r>
                <a:rPr lang="en-US" sz="3200" dirty="0">
                  <a:latin typeface="Garamond"/>
                  <a:cs typeface="Garamond"/>
                </a:rPr>
                <a:t>≤ </a:t>
              </a:r>
              <a:r>
                <a:rPr lang="en-US" sz="3200" i="1" dirty="0">
                  <a:latin typeface="Symbol" pitchFamily="2" charset="2"/>
                  <a:cs typeface="Garamond"/>
                </a:rPr>
                <a:t>m</a:t>
              </a:r>
              <a:r>
                <a:rPr lang="en-US" sz="3200" i="1" dirty="0">
                  <a:latin typeface="Garamond"/>
                  <a:cs typeface="Garamond"/>
                </a:rPr>
                <a:t> </a:t>
              </a:r>
              <a:r>
                <a:rPr lang="en-US" sz="3200" dirty="0">
                  <a:latin typeface="Garamond"/>
                  <a:cs typeface="Garamond"/>
                </a:rPr>
                <a:t>+ </a:t>
              </a:r>
              <a:r>
                <a:rPr lang="en-US" sz="3200" i="1" dirty="0" err="1">
                  <a:latin typeface="Garamond"/>
                  <a:cs typeface="Garamond"/>
                </a:rPr>
                <a:t>t</a:t>
              </a:r>
              <a:r>
                <a:rPr lang="en-US" sz="3200" i="1" dirty="0" err="1">
                  <a:latin typeface="Symbol" pitchFamily="2" charset="2"/>
                  <a:cs typeface="Garamond"/>
                </a:rPr>
                <a:t>s</a:t>
              </a:r>
              <a:r>
                <a:rPr lang="en-US" sz="3200" i="1" dirty="0">
                  <a:latin typeface="Garamond" panose="02020404030301010803" pitchFamily="18" charset="0"/>
                  <a:cs typeface="Garamond"/>
                </a:rPr>
                <a:t>/</a:t>
              </a:r>
              <a:r>
                <a:rPr lang="en-US" sz="3200" dirty="0">
                  <a:latin typeface="Garamond" panose="02020404030301010803" pitchFamily="18" charset="0"/>
                  <a:cs typeface="Garamond"/>
                </a:rPr>
                <a:t>√</a:t>
              </a:r>
              <a:r>
                <a:rPr lang="en-US" sz="3200" i="1" dirty="0">
                  <a:latin typeface="Garamond" panose="02020404030301010803" pitchFamily="18" charset="0"/>
                  <a:cs typeface="Garamond"/>
                </a:rPr>
                <a:t>n</a:t>
              </a:r>
              <a:r>
                <a:rPr lang="en-US" sz="3200" i="1" dirty="0">
                  <a:latin typeface="Garamond"/>
                  <a:cs typeface="Garamond"/>
                </a:rPr>
                <a:t> </a:t>
              </a:r>
              <a:r>
                <a:rPr lang="en-US" sz="3200" dirty="0">
                  <a:latin typeface="Garamond"/>
                  <a:cs typeface="Garamond"/>
                </a:rPr>
                <a:t>) = </a:t>
              </a:r>
              <a:r>
                <a:rPr lang="en-US" sz="3200" b="1" dirty="0">
                  <a:latin typeface="Garamond"/>
                  <a:cs typeface="Garamond"/>
                </a:rPr>
                <a:t>P</a:t>
              </a:r>
              <a:r>
                <a:rPr lang="en-US" sz="3200" dirty="0">
                  <a:latin typeface="Garamond"/>
                  <a:cs typeface="Garamond"/>
                </a:rPr>
                <a:t>(Normal(0, 1) ≤ </a:t>
              </a:r>
              <a:r>
                <a:rPr lang="en-US" sz="3200" i="1" dirty="0">
                  <a:latin typeface="Garamond"/>
                  <a:cs typeface="Garamond"/>
                </a:rPr>
                <a:t>t</a:t>
              </a:r>
              <a:r>
                <a:rPr lang="en-US" sz="32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0F909D-5433-C84C-B385-783332A689D0}"/>
                </a:ext>
              </a:extLst>
            </p:cNvPr>
            <p:cNvSpPr/>
            <p:nvPr/>
          </p:nvSpPr>
          <p:spPr>
            <a:xfrm>
              <a:off x="1864044" y="4730234"/>
              <a:ext cx="8595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n → </a:t>
              </a:r>
              <a:r>
                <a:rPr lang="en-US" sz="2000" dirty="0">
                  <a:latin typeface="Garamond"/>
                  <a:cs typeface="Garamond"/>
                </a:rPr>
                <a:t>∞</a:t>
              </a:r>
              <a:endParaRPr lang="en-US" sz="20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7F73E-0C9D-1C40-A47A-8143E247AE2A}"/>
              </a:ext>
            </a:extLst>
          </p:cNvPr>
          <p:cNvCxnSpPr>
            <a:cxnSpLocks/>
          </p:cNvCxnSpPr>
          <p:nvPr/>
        </p:nvCxnSpPr>
        <p:spPr>
          <a:xfrm>
            <a:off x="1999170" y="3111945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16500C0-B6AB-204D-8437-F283335EF6DF}"/>
              </a:ext>
            </a:extLst>
          </p:cNvPr>
          <p:cNvSpPr/>
          <p:nvPr/>
        </p:nvSpPr>
        <p:spPr>
          <a:xfrm>
            <a:off x="457200" y="2015967"/>
            <a:ext cx="2198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For every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9B101-5257-6B4C-BCA1-CD63E903F9E1}"/>
              </a:ext>
            </a:extLst>
          </p:cNvPr>
          <p:cNvCxnSpPr>
            <a:cxnSpLocks/>
          </p:cNvCxnSpPr>
          <p:nvPr/>
        </p:nvCxnSpPr>
        <p:spPr>
          <a:xfrm>
            <a:off x="4191000" y="3040410"/>
            <a:ext cx="2394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75E0A4-70E6-B945-9396-6A6A8212BC98}"/>
                  </a:ext>
                </a:extLst>
              </p14:cNvPr>
              <p14:cNvContentPartPr/>
              <p14:nvPr/>
            </p14:nvContentPartPr>
            <p14:xfrm>
              <a:off x="592200" y="3498840"/>
              <a:ext cx="5896080" cy="190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75E0A4-70E6-B945-9396-6A6A8212B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0" y="3482640"/>
                <a:ext cx="5928480" cy="19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34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E52E1-1CB2-6C44-9313-D208E14CCA2B}"/>
              </a:ext>
            </a:extLst>
          </p:cNvPr>
          <p:cNvSpPr txBox="1"/>
          <p:nvPr/>
        </p:nvSpPr>
        <p:spPr>
          <a:xfrm>
            <a:off x="337458" y="25383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In a population of 1000, 200 have disease X. 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F3A59-106C-1A4F-A2F4-75DF9BC8BD7C}"/>
              </a:ext>
            </a:extLst>
          </p:cNvPr>
          <p:cNvSpPr txBox="1"/>
          <p:nvPr/>
        </p:nvSpPr>
        <p:spPr>
          <a:xfrm>
            <a:off x="337458" y="100494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For a sample of size 16, what is probability the sample mean is in range 10% to 30%?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6D258C-901F-344E-8019-EC1F8EA60A09}"/>
                  </a:ext>
                </a:extLst>
              </p14:cNvPr>
              <p14:cNvContentPartPr/>
              <p14:nvPr/>
            </p14:nvContentPartPr>
            <p14:xfrm>
              <a:off x="501480" y="2170800"/>
              <a:ext cx="6784560" cy="21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6D258C-901F-344E-8019-EC1F8EA6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280" y="2154600"/>
                <a:ext cx="6816960" cy="22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119D4D-C4A0-C647-97E2-C04447918067}"/>
                  </a:ext>
                </a:extLst>
              </p14:cNvPr>
              <p14:cNvContentPartPr/>
              <p14:nvPr/>
            </p14:nvContentPartPr>
            <p14:xfrm>
              <a:off x="3831840" y="4284360"/>
              <a:ext cx="4650120" cy="120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119D4D-C4A0-C647-97E2-C04447918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5640" y="4268160"/>
                <a:ext cx="4682520" cy="12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84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E52E1-1CB2-6C44-9313-D208E14CCA2B}"/>
              </a:ext>
            </a:extLst>
          </p:cNvPr>
          <p:cNvSpPr txBox="1"/>
          <p:nvPr/>
        </p:nvSpPr>
        <p:spPr>
          <a:xfrm>
            <a:off x="337458" y="25383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would the central limit theorem say?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934570-DC06-1E4E-A110-8311C880BA2C}"/>
                  </a:ext>
                </a:extLst>
              </p14:cNvPr>
              <p14:cNvContentPartPr/>
              <p14:nvPr/>
            </p14:nvContentPartPr>
            <p14:xfrm>
              <a:off x="485280" y="1003320"/>
              <a:ext cx="7610760" cy="442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934570-DC06-1E4E-A110-8311C880B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080" y="987120"/>
                <a:ext cx="7643160" cy="44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42036-1DC7-5846-887E-71F2B8B2D16C}"/>
                  </a:ext>
                </a:extLst>
              </p14:cNvPr>
              <p14:cNvContentPartPr/>
              <p14:nvPr/>
            </p14:nvContentPartPr>
            <p14:xfrm>
              <a:off x="6085080" y="4987440"/>
              <a:ext cx="2475360" cy="46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42036-1DC7-5846-887E-71F2B8B2D1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8880" y="4971240"/>
                <a:ext cx="250776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61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E52E1-1CB2-6C44-9313-D208E14CCA2B}"/>
              </a:ext>
            </a:extLst>
          </p:cNvPr>
          <p:cNvSpPr txBox="1"/>
          <p:nvPr/>
        </p:nvSpPr>
        <p:spPr>
          <a:xfrm>
            <a:off x="337458" y="25383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Out of 1000, 100 have disease Y. </a:t>
            </a:r>
            <a:br>
              <a:rPr lang="en-US" sz="3200" dirty="0">
                <a:latin typeface="Franklin Gothic Medium"/>
                <a:cs typeface="Franklin Gothic Medium"/>
              </a:rPr>
            </a:br>
            <a:r>
              <a:rPr lang="en-US" sz="3200" dirty="0">
                <a:latin typeface="Franklin Gothic Medium"/>
                <a:cs typeface="Franklin Gothic Medium"/>
              </a:rPr>
              <a:t>What is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(5% ≤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≤ 15%)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C729DE-0A8F-B844-A644-272DED429E36}"/>
              </a:ext>
            </a:extLst>
          </p:cNvPr>
          <p:cNvCxnSpPr>
            <a:cxnSpLocks/>
          </p:cNvCxnSpPr>
          <p:nvPr/>
        </p:nvCxnSpPr>
        <p:spPr>
          <a:xfrm>
            <a:off x="3227278" y="869492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D16FF-EAD4-544E-BA43-D267439C0F2A}"/>
                  </a:ext>
                </a:extLst>
              </p14:cNvPr>
              <p14:cNvContentPartPr/>
              <p14:nvPr/>
            </p14:nvContentPartPr>
            <p14:xfrm>
              <a:off x="541440" y="1437480"/>
              <a:ext cx="8434440" cy="493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D16FF-EAD4-544E-BA43-D267439C0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240" y="1421280"/>
                <a:ext cx="8466840" cy="49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A1B3CC-B9C9-FE4C-88C1-C350EBD56FB0}"/>
                  </a:ext>
                </a:extLst>
              </p14:cNvPr>
              <p14:cNvContentPartPr/>
              <p14:nvPr/>
            </p14:nvContentPartPr>
            <p14:xfrm>
              <a:off x="6701760" y="5978160"/>
              <a:ext cx="2026800" cy="44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A1B3CC-B9C9-FE4C-88C1-C350EBD56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5560" y="5961960"/>
                <a:ext cx="205920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93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158A-2F45-DA4C-83A2-2CA52ADA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rule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98F21-B8E5-9E4B-8679-785D9D23F878}"/>
              </a:ext>
            </a:extLst>
          </p:cNvPr>
          <p:cNvSpPr txBox="1"/>
          <p:nvPr/>
        </p:nvSpPr>
        <p:spPr>
          <a:xfrm>
            <a:off x="457200" y="176694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anklin Gothic Medium"/>
                <a:cs typeface="Franklin Gothic Medium"/>
              </a:rPr>
              <a:t>If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&gt; 30</a:t>
            </a:r>
            <a:r>
              <a:rPr lang="en-US" sz="3600" dirty="0">
                <a:latin typeface="Franklin Gothic Medium"/>
                <a:cs typeface="Franklin Gothic Medium"/>
              </a:rPr>
              <a:t>, CLT usually* works.</a:t>
            </a:r>
            <a:endParaRPr lang="en-US" sz="3600" i="1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6FBDFA-47D2-F34A-8EE2-6F9F809EAB92}"/>
                  </a:ext>
                </a:extLst>
              </p14:cNvPr>
              <p14:cNvContentPartPr/>
              <p14:nvPr/>
            </p14:nvContentPartPr>
            <p14:xfrm>
              <a:off x="544953" y="3215563"/>
              <a:ext cx="8021520" cy="143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6FBDFA-47D2-F34A-8EE2-6F9F809EA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753" y="3199363"/>
                <a:ext cx="805392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DE4DD3-F9AF-A14A-9BE4-DD86262E555E}"/>
                  </a:ext>
                </a:extLst>
              </p14:cNvPr>
              <p14:cNvContentPartPr/>
              <p14:nvPr/>
            </p14:nvContentPartPr>
            <p14:xfrm>
              <a:off x="544953" y="5095705"/>
              <a:ext cx="6594840" cy="101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DE4DD3-F9AF-A14A-9BE4-DD86262E5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753" y="5079505"/>
                <a:ext cx="662724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22F575-98E4-7B4A-8072-F154B3C4579A}"/>
                  </a:ext>
                </a:extLst>
              </p14:cNvPr>
              <p14:cNvContentPartPr/>
              <p14:nvPr/>
            </p14:nvContentPartPr>
            <p14:xfrm>
              <a:off x="6693283" y="4148640"/>
              <a:ext cx="2063880" cy="47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22F575-98E4-7B4A-8072-F154B3C45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7083" y="4132440"/>
                <a:ext cx="209628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74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AE18-4A6B-7C4B-843F-AC60CC84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54EB3-57B4-3A48-85F7-19CAEC07E38B}"/>
              </a:ext>
            </a:extLst>
          </p:cNvPr>
          <p:cNvSpPr txBox="1"/>
          <p:nvPr/>
        </p:nvSpPr>
        <p:spPr>
          <a:xfrm>
            <a:off x="457200" y="1130735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Given sample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Franklin Gothic Medium"/>
                <a:cs typeface="Franklin Gothic Medium"/>
              </a:rPr>
              <a:t>, let </a:t>
            </a:r>
            <a:br>
              <a:rPr lang="en-US" sz="3200" dirty="0">
                <a:latin typeface="Franklin Gothic Medium"/>
                <a:cs typeface="Franklin Gothic Medium"/>
              </a:rPr>
            </a:b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Samp</a:t>
            </a:r>
            <a:r>
              <a:rPr lang="en-US" sz="3200" dirty="0">
                <a:latin typeface="Franklin Gothic Medium"/>
                <a:cs typeface="Franklin Gothic Medium"/>
              </a:rPr>
              <a:t> take these values equally likely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FB815-88E9-F849-AC25-540A8021565E}"/>
              </a:ext>
            </a:extLst>
          </p:cNvPr>
          <p:cNvGrpSpPr/>
          <p:nvPr/>
        </p:nvGrpSpPr>
        <p:grpSpPr>
          <a:xfrm>
            <a:off x="457200" y="2409236"/>
            <a:ext cx="6934199" cy="1526020"/>
            <a:chOff x="457200" y="2409236"/>
            <a:chExt cx="6934199" cy="15260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2F7B45-55AD-6447-8362-4658E827036F}"/>
                </a:ext>
              </a:extLst>
            </p:cNvPr>
            <p:cNvSpPr txBox="1"/>
            <p:nvPr/>
          </p:nvSpPr>
          <p:spPr>
            <a:xfrm>
              <a:off x="457200" y="2409236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sample mean:</a:t>
              </a:r>
              <a:endParaRPr lang="en-US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07BD82-D64E-0E41-8DDD-64AE62565FE4}"/>
                </a:ext>
              </a:extLst>
            </p:cNvPr>
            <p:cNvSpPr/>
            <p:nvPr/>
          </p:nvSpPr>
          <p:spPr>
            <a:xfrm>
              <a:off x="4065184" y="2905406"/>
              <a:ext cx="33153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+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+ … + 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758E3E-4B33-CB44-9A4B-8C521BED0059}"/>
                </a:ext>
              </a:extLst>
            </p:cNvPr>
            <p:cNvSpPr/>
            <p:nvPr/>
          </p:nvSpPr>
          <p:spPr>
            <a:xfrm>
              <a:off x="5491157" y="3350481"/>
              <a:ext cx="3593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sz="3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6A86FF-C0B3-044B-850C-4CFE9FB7C68B}"/>
                </a:ext>
              </a:extLst>
            </p:cNvPr>
            <p:cNvCxnSpPr>
              <a:cxnSpLocks/>
            </p:cNvCxnSpPr>
            <p:nvPr/>
          </p:nvCxnSpPr>
          <p:spPr>
            <a:xfrm>
              <a:off x="4163156" y="3449710"/>
              <a:ext cx="32282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726FDC-7695-4F48-8F00-A778BD302478}"/>
                </a:ext>
              </a:extLst>
            </p:cNvPr>
            <p:cNvSpPr/>
            <p:nvPr/>
          </p:nvSpPr>
          <p:spPr>
            <a:xfrm>
              <a:off x="1491392" y="3156138"/>
              <a:ext cx="27318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32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E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Samp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] = </a:t>
              </a:r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01CAA2-C89E-0240-BF62-D92AFAB6430E}"/>
                </a:ext>
              </a:extLst>
            </p:cNvPr>
            <p:cNvCxnSpPr>
              <a:cxnSpLocks/>
            </p:cNvCxnSpPr>
            <p:nvPr/>
          </p:nvCxnSpPr>
          <p:spPr>
            <a:xfrm>
              <a:off x="1618170" y="3275230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B031A-CC08-B741-872E-4C0AA99171CC}"/>
              </a:ext>
            </a:extLst>
          </p:cNvPr>
          <p:cNvGrpSpPr/>
          <p:nvPr/>
        </p:nvGrpSpPr>
        <p:grpSpPr>
          <a:xfrm>
            <a:off x="457200" y="4104586"/>
            <a:ext cx="8329383" cy="2462735"/>
            <a:chOff x="457200" y="4104586"/>
            <a:chExt cx="8329383" cy="24627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EE7EC8-E873-824F-94DD-77E81A90F313}"/>
                </a:ext>
              </a:extLst>
            </p:cNvPr>
            <p:cNvGrpSpPr/>
            <p:nvPr/>
          </p:nvGrpSpPr>
          <p:grpSpPr>
            <a:xfrm>
              <a:off x="457200" y="4104586"/>
              <a:ext cx="8329383" cy="2462735"/>
              <a:chOff x="457200" y="4104586"/>
              <a:chExt cx="8329383" cy="246273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2BCFBE-B069-B04C-875C-3A5008A8FEA7}"/>
                  </a:ext>
                </a:extLst>
              </p:cNvPr>
              <p:cNvSpPr txBox="1"/>
              <p:nvPr/>
            </p:nvSpPr>
            <p:spPr>
              <a:xfrm>
                <a:off x="457200" y="4104586"/>
                <a:ext cx="350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Franklin Gothic Medium"/>
                    <a:cs typeface="Franklin Gothic Medium"/>
                  </a:rPr>
                  <a:t>sample </a:t>
                </a:r>
                <a:r>
                  <a:rPr lang="en-US" sz="3200" dirty="0">
                    <a:solidFill>
                      <a:schemeClr val="accent1"/>
                    </a:solidFill>
                    <a:latin typeface="Franklin Gothic Medium"/>
                    <a:cs typeface="Franklin Gothic Medium"/>
                  </a:rPr>
                  <a:t>variance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:</a:t>
                </a:r>
                <a:endParaRPr lang="en-US" sz="32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A33871-0DEC-8D43-91D2-F6944B3104CB}"/>
                  </a:ext>
                </a:extLst>
              </p:cNvPr>
              <p:cNvSpPr/>
              <p:nvPr/>
            </p:nvSpPr>
            <p:spPr>
              <a:xfrm>
                <a:off x="4103891" y="5447160"/>
                <a:ext cx="46826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(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– 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)</a:t>
                </a:r>
                <a:r>
                  <a:rPr lang="en-US" sz="3200" baseline="30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+ … + (</a:t>
                </a:r>
                <a:r>
                  <a:rPr lang="en-US" sz="3200" i="1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i="1" baseline="-25000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– 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)</a:t>
                </a:r>
                <a:r>
                  <a:rPr lang="en-US" sz="3200" baseline="30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</a:t>
                </a:r>
                <a:endParaRPr lang="en-US" sz="32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9EA006-CED3-1C47-8381-2963541FA6B2}"/>
                  </a:ext>
                </a:extLst>
              </p:cNvPr>
              <p:cNvSpPr/>
              <p:nvPr/>
            </p:nvSpPr>
            <p:spPr>
              <a:xfrm>
                <a:off x="6173331" y="5982546"/>
                <a:ext cx="3593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n</a:t>
                </a:r>
                <a:endParaRPr lang="en-US" sz="3200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1688FC-5A06-6E40-BCA7-1EC796F51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0756" y="6063955"/>
                <a:ext cx="4301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1C0E652-D144-AB4E-A6C2-761654BC0131}"/>
                  </a:ext>
                </a:extLst>
              </p:cNvPr>
              <p:cNvSpPr/>
              <p:nvPr/>
            </p:nvSpPr>
            <p:spPr>
              <a:xfrm>
                <a:off x="1201537" y="4741718"/>
                <a:ext cx="55282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V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= </a:t>
                </a:r>
                <a:r>
                  <a:rPr lang="en-US" sz="32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Var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</a:t>
                </a:r>
                <a:r>
                  <a:rPr lang="en-US" sz="3200" i="1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Samp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= </a:t>
                </a:r>
                <a:r>
                  <a:rPr lang="en-US" sz="32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E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[(</a:t>
                </a:r>
                <a:r>
                  <a:rPr lang="en-US" sz="3200" i="1" dirty="0" err="1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Samp</a:t>
                </a:r>
                <a:r>
                  <a:rPr lang="en-US" sz="32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 – X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)</a:t>
                </a:r>
                <a:r>
                  <a:rPr lang="en-US" sz="3200" baseline="300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78D8A4-D48B-4F4F-AFBA-2668AD1BA51D}"/>
                  </a:ext>
                </a:extLst>
              </p:cNvPr>
              <p:cNvSpPr/>
              <p:nvPr/>
            </p:nvSpPr>
            <p:spPr>
              <a:xfrm>
                <a:off x="3701372" y="5764218"/>
                <a:ext cx="4587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=</a:t>
                </a:r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CBA472C-E6AA-7A42-954D-42E49DE89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438" y="5561230"/>
                <a:ext cx="3231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C8ABA69-444B-A242-8189-4759BAFF2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53" y="5561226"/>
                <a:ext cx="3231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9E922F-D255-7044-B55F-76BC017F385D}"/>
                </a:ext>
              </a:extLst>
            </p:cNvPr>
            <p:cNvCxnSpPr>
              <a:cxnSpLocks/>
            </p:cNvCxnSpPr>
            <p:nvPr/>
          </p:nvCxnSpPr>
          <p:spPr>
            <a:xfrm>
              <a:off x="5860942" y="4851184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4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60D5BA-1A0D-914D-85D5-E8EAAD81CBF9}"/>
              </a:ext>
            </a:extLst>
          </p:cNvPr>
          <p:cNvGraphicFramePr>
            <a:graphicFrameLocks noGrp="1"/>
          </p:cNvGraphicFramePr>
          <p:nvPr/>
        </p:nvGraphicFramePr>
        <p:xfrm>
          <a:off x="161069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59131039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467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700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2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2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24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26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5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595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539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327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01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BDFC50-DAD1-404E-B605-12DAF411483E}"/>
              </a:ext>
            </a:extLst>
          </p:cNvPr>
          <p:cNvGraphicFramePr>
            <a:graphicFrameLocks noGrp="1"/>
          </p:cNvGraphicFramePr>
          <p:nvPr/>
        </p:nvGraphicFramePr>
        <p:xfrm>
          <a:off x="2450814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26832228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6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1993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885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82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136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6533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3401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0309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6425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8202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866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701523-5DDF-9A4D-A57B-AD821831B721}"/>
              </a:ext>
            </a:extLst>
          </p:cNvPr>
          <p:cNvGraphicFramePr>
            <a:graphicFrameLocks noGrp="1"/>
          </p:cNvGraphicFramePr>
          <p:nvPr/>
        </p:nvGraphicFramePr>
        <p:xfrm>
          <a:off x="3293316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1567032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7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629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3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27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93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388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57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198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7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897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5EFC5F-CEC4-FC48-A851-70F881F672D3}"/>
              </a:ext>
            </a:extLst>
          </p:cNvPr>
          <p:cNvGraphicFramePr>
            <a:graphicFrameLocks noGrp="1"/>
          </p:cNvGraphicFramePr>
          <p:nvPr/>
        </p:nvGraphicFramePr>
        <p:xfrm>
          <a:off x="411690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7520981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3356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8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06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45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18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558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89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96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470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E3B125-2510-9846-B37B-EA1D0983196B}"/>
              </a:ext>
            </a:extLst>
          </p:cNvPr>
          <p:cNvGraphicFramePr>
            <a:graphicFrameLocks noGrp="1"/>
          </p:cNvGraphicFramePr>
          <p:nvPr/>
        </p:nvGraphicFramePr>
        <p:xfrm>
          <a:off x="4945293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141323361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80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22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8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87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5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65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5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702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192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468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4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E27950-D6BC-BF4F-A093-A16D93A85455}"/>
              </a:ext>
            </a:extLst>
          </p:cNvPr>
          <p:cNvGraphicFramePr>
            <a:graphicFrameLocks noGrp="1"/>
          </p:cNvGraphicFramePr>
          <p:nvPr/>
        </p:nvGraphicFramePr>
        <p:xfrm>
          <a:off x="5776313" y="1344139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416339125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3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187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400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79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15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587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157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0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34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4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25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435366-DA08-994B-A7BE-6FF638E832D6}"/>
              </a:ext>
            </a:extLst>
          </p:cNvPr>
          <p:cNvGraphicFramePr>
            <a:graphicFrameLocks noGrp="1"/>
          </p:cNvGraphicFramePr>
          <p:nvPr/>
        </p:nvGraphicFramePr>
        <p:xfrm>
          <a:off x="6645626" y="1344138"/>
          <a:ext cx="313631" cy="278701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0466769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8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5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0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53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61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3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7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15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787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E66F66-613E-E841-B419-1B3DF620794D}"/>
              </a:ext>
            </a:extLst>
          </p:cNvPr>
          <p:cNvGraphicFramePr>
            <a:graphicFrameLocks noGrp="1"/>
          </p:cNvGraphicFramePr>
          <p:nvPr/>
        </p:nvGraphicFramePr>
        <p:xfrm>
          <a:off x="2025036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55719673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59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925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4028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316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428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45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55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92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182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83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83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ECB32E-8B66-D247-AAAE-73B76E63CA8B}"/>
              </a:ext>
            </a:extLst>
          </p:cNvPr>
          <p:cNvGraphicFramePr>
            <a:graphicFrameLocks noGrp="1"/>
          </p:cNvGraphicFramePr>
          <p:nvPr/>
        </p:nvGraphicFramePr>
        <p:xfrm>
          <a:off x="2876592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1242518461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7170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353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833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6534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67773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3419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88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76494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9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3880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183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ACE445-2F80-254A-BF56-2EBE2E25CE0C}"/>
              </a:ext>
            </a:extLst>
          </p:cNvPr>
          <p:cNvGraphicFramePr>
            <a:graphicFrameLocks noGrp="1"/>
          </p:cNvGraphicFramePr>
          <p:nvPr/>
        </p:nvGraphicFramePr>
        <p:xfrm>
          <a:off x="3705110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659838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675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8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747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03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231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4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070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23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4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68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17CB25-3AB2-E741-9DFA-104EF5E720A0}"/>
              </a:ext>
            </a:extLst>
          </p:cNvPr>
          <p:cNvGraphicFramePr>
            <a:graphicFrameLocks noGrp="1"/>
          </p:cNvGraphicFramePr>
          <p:nvPr/>
        </p:nvGraphicFramePr>
        <p:xfrm>
          <a:off x="4528698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19540880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98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660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93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64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081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65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09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796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971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5176AC9-3FDC-B842-983C-26BF0240F30C}"/>
              </a:ext>
            </a:extLst>
          </p:cNvPr>
          <p:cNvGraphicFramePr>
            <a:graphicFrameLocks noGrp="1"/>
          </p:cNvGraphicFramePr>
          <p:nvPr/>
        </p:nvGraphicFramePr>
        <p:xfrm>
          <a:off x="5361889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3286136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1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695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025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623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8269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553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540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72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10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03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C8E1C5-5715-A843-940D-95FADA8C2EC6}"/>
              </a:ext>
            </a:extLst>
          </p:cNvPr>
          <p:cNvGraphicFramePr>
            <a:graphicFrameLocks noGrp="1"/>
          </p:cNvGraphicFramePr>
          <p:nvPr/>
        </p:nvGraphicFramePr>
        <p:xfrm>
          <a:off x="6211442" y="1344138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13399850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521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888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7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06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181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354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229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67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25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78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741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F40445-D049-D849-A20E-DB814E6856B6}"/>
              </a:ext>
            </a:extLst>
          </p:cNvPr>
          <p:cNvGraphicFramePr>
            <a:graphicFrameLocks noGrp="1"/>
          </p:cNvGraphicFramePr>
          <p:nvPr/>
        </p:nvGraphicFramePr>
        <p:xfrm>
          <a:off x="7051562" y="1344138"/>
          <a:ext cx="313631" cy="228028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342696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02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2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1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1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4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02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97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8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37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8EE51A-381D-0940-9069-49448992E658}"/>
              </a:ext>
            </a:extLst>
          </p:cNvPr>
          <p:cNvSpPr txBox="1"/>
          <p:nvPr/>
        </p:nvSpPr>
        <p:spPr>
          <a:xfrm>
            <a:off x="348007" y="2035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Some sample variances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A87B3-BF16-534C-9D45-4F1DFA95E0C7}"/>
                  </a:ext>
                </a:extLst>
              </p14:cNvPr>
              <p14:cNvContentPartPr/>
              <p14:nvPr/>
            </p14:nvContentPartPr>
            <p14:xfrm>
              <a:off x="656640" y="1819080"/>
              <a:ext cx="7357680" cy="46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A87B3-BF16-534C-9D45-4F1DFA95E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440" y="1802880"/>
                <a:ext cx="7390080" cy="46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4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09CA8-42F9-4849-B91D-60ED1FB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4"/>
            <a:ext cx="9144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0EF6D-90C9-2448-8147-4E1C8BAD6DA5}"/>
              </a:ext>
            </a:extLst>
          </p:cNvPr>
          <p:cNvSpPr txBox="1"/>
          <p:nvPr/>
        </p:nvSpPr>
        <p:spPr>
          <a:xfrm>
            <a:off x="1249815" y="5448956"/>
            <a:ext cx="664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histogram of sample variance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2800" dirty="0">
                <a:latin typeface="Franklin Gothic Medium"/>
                <a:cs typeface="Franklin Gothic Medium"/>
              </a:rPr>
              <a:t> for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3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A4A558-A352-364B-A25D-84D846EA30B8}"/>
              </a:ext>
            </a:extLst>
          </p:cNvPr>
          <p:cNvGrpSpPr/>
          <p:nvPr/>
        </p:nvGrpSpPr>
        <p:grpSpPr>
          <a:xfrm>
            <a:off x="2279876" y="322111"/>
            <a:ext cx="4904695" cy="4543802"/>
            <a:chOff x="2279876" y="322111"/>
            <a:chExt cx="4904695" cy="45438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13C2BC-E028-AF4D-8F7A-43396F3D2415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76" y="478971"/>
              <a:ext cx="0" cy="438694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F86C5F-B87D-054B-ADB8-3CD5FB181ECF}"/>
                </a:ext>
              </a:extLst>
            </p:cNvPr>
            <p:cNvSpPr txBox="1"/>
            <p:nvPr/>
          </p:nvSpPr>
          <p:spPr>
            <a:xfrm>
              <a:off x="2312534" y="322111"/>
              <a:ext cx="4872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average sample variance </a:t>
              </a:r>
              <a:r>
                <a:rPr lang="en-US" sz="2800" b="1" dirty="0">
                  <a:latin typeface="Garamond" panose="02020404030301010803" pitchFamily="18" charset="0"/>
                  <a:cs typeface="Franklin Gothic Medium"/>
                </a:rPr>
                <a:t>E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V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]</a:t>
              </a:r>
              <a:endParaRPr lang="en-US" sz="28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EEE7FB-B431-6846-AB87-64FC34C058CA}"/>
              </a:ext>
            </a:extLst>
          </p:cNvPr>
          <p:cNvGrpSpPr/>
          <p:nvPr/>
        </p:nvGrpSpPr>
        <p:grpSpPr>
          <a:xfrm>
            <a:off x="2747961" y="1541309"/>
            <a:ext cx="3952161" cy="3324604"/>
            <a:chOff x="2747961" y="1541309"/>
            <a:chExt cx="3952161" cy="332460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53A223-A881-1E40-AA98-FAFF710590A4}"/>
                </a:ext>
              </a:extLst>
            </p:cNvPr>
            <p:cNvCxnSpPr>
              <a:cxnSpLocks/>
            </p:cNvCxnSpPr>
            <p:nvPr/>
          </p:nvCxnSpPr>
          <p:spPr>
            <a:xfrm>
              <a:off x="2747961" y="1632857"/>
              <a:ext cx="0" cy="323305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063EF6-7001-6847-9F92-F7FB21FB97BF}"/>
                </a:ext>
              </a:extLst>
            </p:cNvPr>
            <p:cNvSpPr txBox="1"/>
            <p:nvPr/>
          </p:nvSpPr>
          <p:spPr>
            <a:xfrm>
              <a:off x="2758849" y="1541309"/>
              <a:ext cx="3941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actual data variance </a:t>
              </a:r>
              <a:r>
                <a:rPr lang="en-US" sz="2800" i="1" dirty="0">
                  <a:latin typeface="Symbol" pitchFamily="2" charset="2"/>
                  <a:cs typeface="Franklin Gothic Medium"/>
                </a:rPr>
                <a:t>s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endParaRPr lang="en-US" sz="2800" baseline="300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2E14B2-5A37-A04D-A061-B6DAF56855C4}"/>
                  </a:ext>
                </a:extLst>
              </p14:cNvPr>
              <p14:cNvContentPartPr/>
              <p14:nvPr/>
            </p14:nvContentPartPr>
            <p14:xfrm>
              <a:off x="6525000" y="518040"/>
              <a:ext cx="1253880" cy="143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2E14B2-5A37-A04D-A061-B6DAF5685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8800" y="501840"/>
                <a:ext cx="1286280" cy="14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8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78F04-43B0-0D41-B547-0CB3F19E58B4}"/>
              </a:ext>
            </a:extLst>
          </p:cNvPr>
          <p:cNvSpPr txBox="1"/>
          <p:nvPr/>
        </p:nvSpPr>
        <p:spPr>
          <a:xfrm>
            <a:off x="348007" y="20350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Data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Indicator(1/2)</a:t>
            </a:r>
            <a:r>
              <a:rPr lang="en-US" sz="3200" dirty="0">
                <a:latin typeface="Franklin Gothic Medium"/>
                <a:cs typeface="Franklin Gothic Medium"/>
              </a:rPr>
              <a:t>. What is </a:t>
            </a:r>
            <a:r>
              <a:rPr lang="en-US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DF786-6093-C941-ACCA-D4CE17C286B6}"/>
              </a:ext>
            </a:extLst>
          </p:cNvPr>
          <p:cNvSpPr txBox="1"/>
          <p:nvPr/>
        </p:nvSpPr>
        <p:spPr>
          <a:xfrm>
            <a:off x="348007" y="250038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Take 2 samples. What is the PMF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EF1DE-7B07-8A4C-B954-EE225B237FE2}"/>
                  </a:ext>
                </a:extLst>
              </p14:cNvPr>
              <p14:cNvContentPartPr/>
              <p14:nvPr/>
            </p14:nvContentPartPr>
            <p14:xfrm>
              <a:off x="803160" y="1354680"/>
              <a:ext cx="7074720" cy="478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EF1DE-7B07-8A4C-B954-EE225B237F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60" y="1338480"/>
                <a:ext cx="7106760" cy="4814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10C1344-F8DF-7249-864E-D096C4A05A5A}"/>
              </a:ext>
            </a:extLst>
          </p:cNvPr>
          <p:cNvSpPr/>
          <p:nvPr/>
        </p:nvSpPr>
        <p:spPr>
          <a:xfrm>
            <a:off x="4381114" y="1209100"/>
            <a:ext cx="384663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(Indicator(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))</a:t>
            </a:r>
            <a:r>
              <a:rPr lang="en-GB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GB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GB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1-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GB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28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991C38-0C41-F548-8893-2F05DD219E20}"/>
                  </a:ext>
                </a:extLst>
              </p14:cNvPr>
              <p14:cNvContentPartPr/>
              <p14:nvPr/>
            </p14:nvContentPartPr>
            <p14:xfrm>
              <a:off x="624960" y="3024000"/>
              <a:ext cx="8023320" cy="1852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991C38-0C41-F548-8893-2F05DD219E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760" y="3007800"/>
                <a:ext cx="8055720" cy="18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6AE2EF-66BD-EB47-A941-3A8CD2AD2830}"/>
                  </a:ext>
                </a:extLst>
              </p14:cNvPr>
              <p14:cNvContentPartPr/>
              <p14:nvPr/>
            </p14:nvContentPartPr>
            <p14:xfrm>
              <a:off x="7002000" y="5562720"/>
              <a:ext cx="262440" cy="60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6AE2EF-66BD-EB47-A941-3A8CD2AD28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5800" y="5546520"/>
                <a:ext cx="29484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D6BE59-11DA-CA4D-88C5-18BC1261D3EA}"/>
                  </a:ext>
                </a:extLst>
              </p14:cNvPr>
              <p14:cNvContentPartPr/>
              <p14:nvPr/>
            </p14:nvContentPartPr>
            <p14:xfrm>
              <a:off x="1821240" y="1208880"/>
              <a:ext cx="333720" cy="703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D6BE59-11DA-CA4D-88C5-18BC1261D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5040" y="1192680"/>
                <a:ext cx="366120" cy="7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0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60D5BA-1A0D-914D-85D5-E8EAAD81C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9497"/>
              </p:ext>
            </p:extLst>
          </p:nvPr>
        </p:nvGraphicFramePr>
        <p:xfrm>
          <a:off x="161069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59131039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467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700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2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2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24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26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5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595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539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327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01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BDFC50-DAD1-404E-B605-12DAF411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15643"/>
              </p:ext>
            </p:extLst>
          </p:nvPr>
        </p:nvGraphicFramePr>
        <p:xfrm>
          <a:off x="2450814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26832228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6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1993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885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82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136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6533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3401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0309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6425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8202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866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701523-5DDF-9A4D-A57B-AD821831B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78908"/>
              </p:ext>
            </p:extLst>
          </p:nvPr>
        </p:nvGraphicFramePr>
        <p:xfrm>
          <a:off x="3293316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1567032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7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629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3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27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93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388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57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198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7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897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5EFC5F-CEC4-FC48-A851-70F881F67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14615"/>
              </p:ext>
            </p:extLst>
          </p:nvPr>
        </p:nvGraphicFramePr>
        <p:xfrm>
          <a:off x="411690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7520981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3356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8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06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45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18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558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89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96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470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E3B125-2510-9846-B37B-EA1D09831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97697"/>
              </p:ext>
            </p:extLst>
          </p:nvPr>
        </p:nvGraphicFramePr>
        <p:xfrm>
          <a:off x="4945293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141323361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80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22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8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87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5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65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5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702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192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468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4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E27950-D6BC-BF4F-A093-A16D93A85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14528"/>
              </p:ext>
            </p:extLst>
          </p:nvPr>
        </p:nvGraphicFramePr>
        <p:xfrm>
          <a:off x="5776313" y="1344139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416339125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3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187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400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79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15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587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157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0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34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4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25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435366-DA08-994B-A7BE-6FF638E8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65273"/>
              </p:ext>
            </p:extLst>
          </p:nvPr>
        </p:nvGraphicFramePr>
        <p:xfrm>
          <a:off x="6645626" y="1344138"/>
          <a:ext cx="313631" cy="278701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0466769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8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5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0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53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61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3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7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15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787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E66F66-613E-E841-B419-1B3DF620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25983"/>
              </p:ext>
            </p:extLst>
          </p:nvPr>
        </p:nvGraphicFramePr>
        <p:xfrm>
          <a:off x="2025036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55719673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59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925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4028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316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428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45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55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92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182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83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83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ECB32E-8B66-D247-AAAE-73B76E63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9969"/>
              </p:ext>
            </p:extLst>
          </p:nvPr>
        </p:nvGraphicFramePr>
        <p:xfrm>
          <a:off x="2876592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1242518461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7170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353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833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6534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67773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3419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88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76494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9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3880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183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ACE445-2F80-254A-BF56-2EBE2E25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08042"/>
              </p:ext>
            </p:extLst>
          </p:nvPr>
        </p:nvGraphicFramePr>
        <p:xfrm>
          <a:off x="3705110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659838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675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8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747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03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231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4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070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23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4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68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17CB25-3AB2-E741-9DFA-104EF5E72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1886"/>
              </p:ext>
            </p:extLst>
          </p:nvPr>
        </p:nvGraphicFramePr>
        <p:xfrm>
          <a:off x="4528698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19540880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98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660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93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64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081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65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09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796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971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5176AC9-3FDC-B842-983C-26BF0240F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58956"/>
              </p:ext>
            </p:extLst>
          </p:nvPr>
        </p:nvGraphicFramePr>
        <p:xfrm>
          <a:off x="5361889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3286136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1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695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025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623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8269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553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540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72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10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03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C8E1C5-5715-A843-940D-95FADA8C2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48588"/>
              </p:ext>
            </p:extLst>
          </p:nvPr>
        </p:nvGraphicFramePr>
        <p:xfrm>
          <a:off x="6211442" y="1344138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13399850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521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888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7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06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181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354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229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67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25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78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741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F40445-D049-D849-A20E-DB814E685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21441"/>
              </p:ext>
            </p:extLst>
          </p:nvPr>
        </p:nvGraphicFramePr>
        <p:xfrm>
          <a:off x="7051562" y="1344138"/>
          <a:ext cx="313631" cy="228028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342696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02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2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1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1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4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02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97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8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37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8EE51A-381D-0940-9069-49448992E658}"/>
              </a:ext>
            </a:extLst>
          </p:cNvPr>
          <p:cNvSpPr txBox="1"/>
          <p:nvPr/>
        </p:nvSpPr>
        <p:spPr>
          <a:xfrm>
            <a:off x="348007" y="2035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What is the average exam grade?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6A91F0-6374-4940-B99C-61DBEE8A962D}"/>
                  </a:ext>
                </a:extLst>
              </p14:cNvPr>
              <p14:cNvContentPartPr/>
              <p14:nvPr/>
            </p14:nvContentPartPr>
            <p14:xfrm>
              <a:off x="2232360" y="1813680"/>
              <a:ext cx="4592520" cy="35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6A91F0-6374-4940-B99C-61DBEE8A9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160" y="1797480"/>
                <a:ext cx="4624920" cy="35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3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3812EF-5963-124F-82D6-4A1D3D029D7D}"/>
              </a:ext>
            </a:extLst>
          </p:cNvPr>
          <p:cNvSpPr/>
          <p:nvPr/>
        </p:nvSpPr>
        <p:spPr>
          <a:xfrm>
            <a:off x="647650" y="736319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4D6966-4820-2A4F-9852-0AE5D2982B06}"/>
                  </a:ext>
                </a:extLst>
              </p14:cNvPr>
              <p14:cNvContentPartPr/>
              <p14:nvPr/>
            </p14:nvContentPartPr>
            <p14:xfrm>
              <a:off x="1746000" y="597960"/>
              <a:ext cx="4976640" cy="210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4D6966-4820-2A4F-9852-0AE5D2982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9800" y="581760"/>
                <a:ext cx="5009040" cy="21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E4D363-1DB0-9A45-841D-E634937907E1}"/>
                  </a:ext>
                </a:extLst>
              </p14:cNvPr>
              <p14:cNvContentPartPr/>
              <p14:nvPr/>
            </p14:nvContentPartPr>
            <p14:xfrm>
              <a:off x="2374560" y="1544400"/>
              <a:ext cx="6001200" cy="1461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E4D363-1DB0-9A45-841D-E634937907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8360" y="1528200"/>
                <a:ext cx="603360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B52980-4820-7A4F-83A4-DE10F8B8736D}"/>
                  </a:ext>
                </a:extLst>
              </p14:cNvPr>
              <p14:cNvContentPartPr/>
              <p14:nvPr/>
            </p14:nvContentPartPr>
            <p14:xfrm>
              <a:off x="1837800" y="1640880"/>
              <a:ext cx="6037920" cy="314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B52980-4820-7A4F-83A4-DE10F8B873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1600" y="1624680"/>
                <a:ext cx="6070320" cy="31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47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9624A7-3A1B-5848-9A06-8AC2A8AAB5DA}"/>
              </a:ext>
            </a:extLst>
          </p:cNvPr>
          <p:cNvSpPr/>
          <p:nvPr/>
        </p:nvSpPr>
        <p:spPr>
          <a:xfrm>
            <a:off x="435757" y="1150415"/>
            <a:ext cx="89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64B5C-8C26-0E42-A9CE-FB7E93B7A808}"/>
              </a:ext>
            </a:extLst>
          </p:cNvPr>
          <p:cNvSpPr/>
          <p:nvPr/>
        </p:nvSpPr>
        <p:spPr>
          <a:xfrm>
            <a:off x="1306282" y="1369748"/>
            <a:ext cx="962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– 1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1977C-06EF-3E4C-9095-A685ABDF4375}"/>
              </a:ext>
            </a:extLst>
          </p:cNvPr>
          <p:cNvCxnSpPr>
            <a:cxnSpLocks/>
          </p:cNvCxnSpPr>
          <p:nvPr/>
        </p:nvCxnSpPr>
        <p:spPr>
          <a:xfrm>
            <a:off x="1398805" y="1442804"/>
            <a:ext cx="72640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71A79F-2A5C-0148-BE7C-96C94B6D18F8}"/>
              </a:ext>
            </a:extLst>
          </p:cNvPr>
          <p:cNvSpPr/>
          <p:nvPr/>
        </p:nvSpPr>
        <p:spPr>
          <a:xfrm>
            <a:off x="1572370" y="890728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E60E1-45E9-FC44-A32F-1C96014C18EB}"/>
              </a:ext>
            </a:extLst>
          </p:cNvPr>
          <p:cNvSpPr/>
          <p:nvPr/>
        </p:nvSpPr>
        <p:spPr>
          <a:xfrm>
            <a:off x="2125208" y="1150416"/>
            <a:ext cx="1775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Samp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29C00-5793-B147-B467-8210058772CE}"/>
              </a:ext>
            </a:extLst>
          </p:cNvPr>
          <p:cNvSpPr/>
          <p:nvPr/>
        </p:nvSpPr>
        <p:spPr>
          <a:xfrm>
            <a:off x="4234514" y="841032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… + (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baseline="30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14C98-9D29-6A4C-99B8-098FAE2F2B99}"/>
              </a:ext>
            </a:extLst>
          </p:cNvPr>
          <p:cNvSpPr/>
          <p:nvPr/>
        </p:nvSpPr>
        <p:spPr>
          <a:xfrm>
            <a:off x="6042696" y="1376418"/>
            <a:ext cx="962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1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9EBF91-0215-AC41-B30C-B86455A93D8D}"/>
              </a:ext>
            </a:extLst>
          </p:cNvPr>
          <p:cNvSpPr/>
          <p:nvPr/>
        </p:nvSpPr>
        <p:spPr>
          <a:xfrm>
            <a:off x="3831995" y="115809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=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5CCAA9-A5CF-B140-A285-C45A571D91E8}"/>
              </a:ext>
            </a:extLst>
          </p:cNvPr>
          <p:cNvCxnSpPr>
            <a:cxnSpLocks/>
          </p:cNvCxnSpPr>
          <p:nvPr/>
        </p:nvCxnSpPr>
        <p:spPr>
          <a:xfrm>
            <a:off x="4363151" y="1448417"/>
            <a:ext cx="430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D80872-E1BA-CF44-BF4B-24D974F52797}"/>
              </a:ext>
            </a:extLst>
          </p:cNvPr>
          <p:cNvSpPr txBox="1"/>
          <p:nvPr/>
        </p:nvSpPr>
        <p:spPr>
          <a:xfrm>
            <a:off x="423713" y="235734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is an unbiased estimator of actual variance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20BC0A-6A1C-5141-A2F2-D4FA09F65BEE}"/>
                  </a:ext>
                </a:extLst>
              </p14:cNvPr>
              <p14:cNvContentPartPr/>
              <p14:nvPr/>
            </p14:nvContentPartPr>
            <p14:xfrm>
              <a:off x="883155" y="4899462"/>
              <a:ext cx="6122880" cy="5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20BC0A-6A1C-5141-A2F2-D4FA09F65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955" y="4883262"/>
                <a:ext cx="6155280" cy="61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4D440F-F0A6-E547-B4F9-EAB3CBCE10DC}"/>
              </a:ext>
            </a:extLst>
          </p:cNvPr>
          <p:cNvCxnSpPr>
            <a:cxnSpLocks/>
          </p:cNvCxnSpPr>
          <p:nvPr/>
        </p:nvCxnSpPr>
        <p:spPr>
          <a:xfrm>
            <a:off x="5307738" y="95805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1E04B4-2AF3-3140-BA50-CC9FE11D9643}"/>
              </a:ext>
            </a:extLst>
          </p:cNvPr>
          <p:cNvCxnSpPr>
            <a:cxnSpLocks/>
          </p:cNvCxnSpPr>
          <p:nvPr/>
        </p:nvCxnSpPr>
        <p:spPr>
          <a:xfrm>
            <a:off x="8130601" y="95668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38534-F699-6440-BEE1-1DB5F46BC67D}"/>
                  </a:ext>
                </a:extLst>
              </p14:cNvPr>
              <p14:cNvContentPartPr/>
              <p14:nvPr/>
            </p14:nvContentPartPr>
            <p14:xfrm>
              <a:off x="801720" y="2902680"/>
              <a:ext cx="7606800" cy="95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38534-F699-6440-BEE1-1DB5F46BC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20" y="2886480"/>
                <a:ext cx="7639200" cy="9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56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60D5BA-1A0D-914D-85D5-E8EAAD81CBF9}"/>
              </a:ext>
            </a:extLst>
          </p:cNvPr>
          <p:cNvGraphicFramePr>
            <a:graphicFrameLocks noGrp="1"/>
          </p:cNvGraphicFramePr>
          <p:nvPr/>
        </p:nvGraphicFramePr>
        <p:xfrm>
          <a:off x="161069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59131039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467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700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2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2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24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26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5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595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539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327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01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BDFC50-DAD1-404E-B605-12DAF411483E}"/>
              </a:ext>
            </a:extLst>
          </p:cNvPr>
          <p:cNvGraphicFramePr>
            <a:graphicFrameLocks noGrp="1"/>
          </p:cNvGraphicFramePr>
          <p:nvPr/>
        </p:nvGraphicFramePr>
        <p:xfrm>
          <a:off x="2450814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26832228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6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1993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885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82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136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6533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3401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0309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6425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8202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866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701523-5DDF-9A4D-A57B-AD821831B721}"/>
              </a:ext>
            </a:extLst>
          </p:cNvPr>
          <p:cNvGraphicFramePr>
            <a:graphicFrameLocks noGrp="1"/>
          </p:cNvGraphicFramePr>
          <p:nvPr/>
        </p:nvGraphicFramePr>
        <p:xfrm>
          <a:off x="3293316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1567032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7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629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3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27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93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388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57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198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7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897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5EFC5F-CEC4-FC48-A851-70F881F672D3}"/>
              </a:ext>
            </a:extLst>
          </p:cNvPr>
          <p:cNvGraphicFramePr>
            <a:graphicFrameLocks noGrp="1"/>
          </p:cNvGraphicFramePr>
          <p:nvPr/>
        </p:nvGraphicFramePr>
        <p:xfrm>
          <a:off x="411690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7520981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3356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8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06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45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18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558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89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96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470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E3B125-2510-9846-B37B-EA1D0983196B}"/>
              </a:ext>
            </a:extLst>
          </p:cNvPr>
          <p:cNvGraphicFramePr>
            <a:graphicFrameLocks noGrp="1"/>
          </p:cNvGraphicFramePr>
          <p:nvPr/>
        </p:nvGraphicFramePr>
        <p:xfrm>
          <a:off x="4945293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141323361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80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22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8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87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5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65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5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702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192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468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4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E27950-D6BC-BF4F-A093-A16D93A85455}"/>
              </a:ext>
            </a:extLst>
          </p:cNvPr>
          <p:cNvGraphicFramePr>
            <a:graphicFrameLocks noGrp="1"/>
          </p:cNvGraphicFramePr>
          <p:nvPr/>
        </p:nvGraphicFramePr>
        <p:xfrm>
          <a:off x="5776313" y="1344139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416339125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3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187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400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79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15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587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157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0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34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4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25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435366-DA08-994B-A7BE-6FF638E832D6}"/>
              </a:ext>
            </a:extLst>
          </p:cNvPr>
          <p:cNvGraphicFramePr>
            <a:graphicFrameLocks noGrp="1"/>
          </p:cNvGraphicFramePr>
          <p:nvPr/>
        </p:nvGraphicFramePr>
        <p:xfrm>
          <a:off x="6645626" y="1344138"/>
          <a:ext cx="313631" cy="278701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0466769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8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5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0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53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61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3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7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15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787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E66F66-613E-E841-B419-1B3DF620794D}"/>
              </a:ext>
            </a:extLst>
          </p:cNvPr>
          <p:cNvGraphicFramePr>
            <a:graphicFrameLocks noGrp="1"/>
          </p:cNvGraphicFramePr>
          <p:nvPr/>
        </p:nvGraphicFramePr>
        <p:xfrm>
          <a:off x="2025036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55719673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59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925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4028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316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428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45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55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92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182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83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83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ECB32E-8B66-D247-AAAE-73B76E63CA8B}"/>
              </a:ext>
            </a:extLst>
          </p:cNvPr>
          <p:cNvGraphicFramePr>
            <a:graphicFrameLocks noGrp="1"/>
          </p:cNvGraphicFramePr>
          <p:nvPr/>
        </p:nvGraphicFramePr>
        <p:xfrm>
          <a:off x="2876592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1242518461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7170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353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833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6534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67773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3419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88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76494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9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3880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183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ACE445-2F80-254A-BF56-2EBE2E25CE0C}"/>
              </a:ext>
            </a:extLst>
          </p:cNvPr>
          <p:cNvGraphicFramePr>
            <a:graphicFrameLocks noGrp="1"/>
          </p:cNvGraphicFramePr>
          <p:nvPr/>
        </p:nvGraphicFramePr>
        <p:xfrm>
          <a:off x="3705110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659838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675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8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747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03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231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4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070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23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4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68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17CB25-3AB2-E741-9DFA-104EF5E720A0}"/>
              </a:ext>
            </a:extLst>
          </p:cNvPr>
          <p:cNvGraphicFramePr>
            <a:graphicFrameLocks noGrp="1"/>
          </p:cNvGraphicFramePr>
          <p:nvPr/>
        </p:nvGraphicFramePr>
        <p:xfrm>
          <a:off x="4528698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19540880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98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660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93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64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081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65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09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796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971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5176AC9-3FDC-B842-983C-26BF0240F30C}"/>
              </a:ext>
            </a:extLst>
          </p:cNvPr>
          <p:cNvGraphicFramePr>
            <a:graphicFrameLocks noGrp="1"/>
          </p:cNvGraphicFramePr>
          <p:nvPr/>
        </p:nvGraphicFramePr>
        <p:xfrm>
          <a:off x="5361889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3286136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1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695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025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623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8269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553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540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72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10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03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C8E1C5-5715-A843-940D-95FADA8C2EC6}"/>
              </a:ext>
            </a:extLst>
          </p:cNvPr>
          <p:cNvGraphicFramePr>
            <a:graphicFrameLocks noGrp="1"/>
          </p:cNvGraphicFramePr>
          <p:nvPr/>
        </p:nvGraphicFramePr>
        <p:xfrm>
          <a:off x="6211442" y="1344138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13399850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521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888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7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06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181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354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229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67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25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78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741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F40445-D049-D849-A20E-DB814E6856B6}"/>
              </a:ext>
            </a:extLst>
          </p:cNvPr>
          <p:cNvGraphicFramePr>
            <a:graphicFrameLocks noGrp="1"/>
          </p:cNvGraphicFramePr>
          <p:nvPr/>
        </p:nvGraphicFramePr>
        <p:xfrm>
          <a:off x="7051562" y="1344138"/>
          <a:ext cx="313631" cy="228028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342696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02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2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1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1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4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02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97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8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37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8EE51A-381D-0940-9069-49448992E658}"/>
              </a:ext>
            </a:extLst>
          </p:cNvPr>
          <p:cNvSpPr txBox="1"/>
          <p:nvPr/>
        </p:nvSpPr>
        <p:spPr>
          <a:xfrm>
            <a:off x="348007" y="2035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What about the sample maximum?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BE22D9-B0AA-3741-9546-3AE442FFB786}"/>
                  </a:ext>
                </a:extLst>
              </p14:cNvPr>
              <p14:cNvContentPartPr/>
              <p14:nvPr/>
            </p14:nvContentPartPr>
            <p14:xfrm>
              <a:off x="2061360" y="2035800"/>
              <a:ext cx="5372640" cy="277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BE22D9-B0AA-3741-9546-3AE442FFB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5160" y="2019600"/>
                <a:ext cx="5405040" cy="28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47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4BC8E-A23E-6F44-B91E-6EE3717F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260"/>
            <a:ext cx="9144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28B38-BAE6-7245-A011-D4F38FDC4738}"/>
              </a:ext>
            </a:extLst>
          </p:cNvPr>
          <p:cNvSpPr txBox="1"/>
          <p:nvPr/>
        </p:nvSpPr>
        <p:spPr>
          <a:xfrm>
            <a:off x="1249815" y="5448956"/>
            <a:ext cx="664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histogram of sample maximum for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3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FEC3F-82EE-A441-8B7C-E979ECA3735C}"/>
              </a:ext>
            </a:extLst>
          </p:cNvPr>
          <p:cNvCxnSpPr>
            <a:cxnSpLocks/>
          </p:cNvCxnSpPr>
          <p:nvPr/>
        </p:nvCxnSpPr>
        <p:spPr>
          <a:xfrm>
            <a:off x="5537426" y="1230086"/>
            <a:ext cx="0" cy="3735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A511B6-110E-0F4D-AEA9-44F37A8C7C94}"/>
                  </a:ext>
                </a:extLst>
              </p14:cNvPr>
              <p14:cNvContentPartPr/>
              <p14:nvPr/>
            </p14:nvContentPartPr>
            <p14:xfrm>
              <a:off x="4925520" y="715320"/>
              <a:ext cx="2171160" cy="53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A511B6-110E-0F4D-AEA9-44F37A8C7C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9320" y="699120"/>
                <a:ext cx="22035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81A034-D3A2-B941-AA6A-6999BABCCB76}"/>
                  </a:ext>
                </a:extLst>
              </p14:cNvPr>
              <p14:cNvContentPartPr/>
              <p14:nvPr/>
            </p14:nvContentPartPr>
            <p14:xfrm>
              <a:off x="7075800" y="3786840"/>
              <a:ext cx="1357200" cy="115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81A034-D3A2-B941-AA6A-6999BABCCB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9600" y="3770640"/>
                <a:ext cx="1389600" cy="11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3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37152-7ABB-004E-9744-9AACBB00D6E4}"/>
              </a:ext>
            </a:extLst>
          </p:cNvPr>
          <p:cNvSpPr txBox="1"/>
          <p:nvPr/>
        </p:nvSpPr>
        <p:spPr>
          <a:xfrm>
            <a:off x="457200" y="6094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random sample</a:t>
            </a:r>
            <a:r>
              <a:rPr lang="en-US" sz="3600" dirty="0">
                <a:latin typeface="Franklin Gothic Medium"/>
                <a:cs typeface="Franklin Gothic Medium"/>
              </a:rPr>
              <a:t> is a joint outcome of </a:t>
            </a:r>
            <a:br>
              <a:rPr lang="en-US" sz="3600" dirty="0">
                <a:latin typeface="Franklin Gothic Medium"/>
                <a:cs typeface="Franklin Gothic Medium"/>
              </a:rPr>
            </a:b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dirty="0">
                <a:latin typeface="Franklin Gothic Medium"/>
                <a:cs typeface="Franklin Gothic Medium"/>
              </a:rPr>
              <a:t> independent random variables </a:t>
            </a:r>
            <a:br>
              <a:rPr lang="en-US" sz="3600" dirty="0">
                <a:latin typeface="Franklin Gothic Medium"/>
                <a:cs typeface="Franklin Gothic Medium"/>
              </a:rPr>
            </a:b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6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 dirty="0">
                <a:latin typeface="Franklin Gothic Medium"/>
                <a:cs typeface="Franklin Gothic Medium"/>
              </a:rPr>
              <a:t>with same PDF/PMF  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55C23-A87E-F541-AE97-63273F792DF3}"/>
              </a:ext>
            </a:extLst>
          </p:cNvPr>
          <p:cNvSpPr txBox="1"/>
          <p:nvPr/>
        </p:nvSpPr>
        <p:spPr>
          <a:xfrm>
            <a:off x="457200" y="36656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The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sample mean</a:t>
            </a:r>
            <a:r>
              <a:rPr lang="en-US" sz="3600" dirty="0">
                <a:latin typeface="Franklin Gothic Medium"/>
                <a:cs typeface="Franklin Gothic Medium"/>
              </a:rPr>
              <a:t> is the random variable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67DF0-0E79-8F46-874A-A4CF2EBA99AE}"/>
              </a:ext>
            </a:extLst>
          </p:cNvPr>
          <p:cNvSpPr/>
          <p:nvPr/>
        </p:nvSpPr>
        <p:spPr>
          <a:xfrm>
            <a:off x="3073770" y="4567525"/>
            <a:ext cx="3706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… + </a:t>
            </a:r>
            <a:r>
              <a:rPr lang="en-US" sz="36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AB4BE-EBF3-8741-AB34-2CB9641D59B0}"/>
              </a:ext>
            </a:extLst>
          </p:cNvPr>
          <p:cNvSpPr/>
          <p:nvPr/>
        </p:nvSpPr>
        <p:spPr>
          <a:xfrm>
            <a:off x="4723868" y="5146215"/>
            <a:ext cx="381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B0FFFE-3A10-E04B-8CAD-83715058B60D}"/>
              </a:ext>
            </a:extLst>
          </p:cNvPr>
          <p:cNvCxnSpPr>
            <a:cxnSpLocks/>
          </p:cNvCxnSpPr>
          <p:nvPr/>
        </p:nvCxnSpPr>
        <p:spPr>
          <a:xfrm>
            <a:off x="3149073" y="5228215"/>
            <a:ext cx="3531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ECD5-AD05-9241-ABB1-7862C025F379}"/>
              </a:ext>
            </a:extLst>
          </p:cNvPr>
          <p:cNvSpPr/>
          <p:nvPr/>
        </p:nvSpPr>
        <p:spPr>
          <a:xfrm>
            <a:off x="2131408" y="4887595"/>
            <a:ext cx="1064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78901-397E-4D40-B871-6553B3DBFC9B}"/>
              </a:ext>
            </a:extLst>
          </p:cNvPr>
          <p:cNvCxnSpPr>
            <a:cxnSpLocks/>
          </p:cNvCxnSpPr>
          <p:nvPr/>
        </p:nvCxnSpPr>
        <p:spPr>
          <a:xfrm>
            <a:off x="2280153" y="4975448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62ED59-9F04-AD44-9005-3828ECBB4D66}"/>
                  </a:ext>
                </a:extLst>
              </p14:cNvPr>
              <p14:cNvContentPartPr/>
              <p14:nvPr/>
            </p14:nvContentPartPr>
            <p14:xfrm>
              <a:off x="5320440" y="4300560"/>
              <a:ext cx="3324600" cy="4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62ED59-9F04-AD44-9005-3828ECBB4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4240" y="4284360"/>
                <a:ext cx="3357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B14278-EE5E-6B4A-B4AA-FCE6D95AEB17}"/>
                  </a:ext>
                </a:extLst>
              </p14:cNvPr>
              <p14:cNvContentPartPr/>
              <p14:nvPr/>
            </p14:nvContentPartPr>
            <p14:xfrm>
              <a:off x="567360" y="1726920"/>
              <a:ext cx="5443920" cy="2393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B14278-EE5E-6B4A-B4AA-FCE6D95AEB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160" y="1710720"/>
                <a:ext cx="5476320" cy="24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4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78F04-43B0-0D41-B547-0CB3F19E58B4}"/>
              </a:ext>
            </a:extLst>
          </p:cNvPr>
          <p:cNvSpPr txBox="1"/>
          <p:nvPr/>
        </p:nvSpPr>
        <p:spPr>
          <a:xfrm>
            <a:off x="348007" y="20350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Data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Indicator(1/2)</a:t>
            </a:r>
            <a:r>
              <a:rPr lang="en-US" sz="3200" dirty="0">
                <a:latin typeface="Franklin Gothic Medium"/>
                <a:cs typeface="Franklin Gothic Medium"/>
              </a:rPr>
              <a:t>. What is actual mean 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DF786-6093-C941-ACCA-D4CE17C286B6}"/>
              </a:ext>
            </a:extLst>
          </p:cNvPr>
          <p:cNvSpPr txBox="1"/>
          <p:nvPr/>
        </p:nvSpPr>
        <p:spPr>
          <a:xfrm>
            <a:off x="348007" y="250038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Take 2 samples. What is the PMF of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BB115-449D-524C-941B-F04F5917078B}"/>
              </a:ext>
            </a:extLst>
          </p:cNvPr>
          <p:cNvCxnSpPr>
            <a:cxnSpLocks/>
          </p:cNvCxnSpPr>
          <p:nvPr/>
        </p:nvCxnSpPr>
        <p:spPr>
          <a:xfrm>
            <a:off x="6795251" y="2613248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6BA7B0-C0CF-C949-83C4-5645626315F7}"/>
                  </a:ext>
                </a:extLst>
              </p14:cNvPr>
              <p14:cNvContentPartPr/>
              <p14:nvPr/>
            </p14:nvContentPartPr>
            <p14:xfrm>
              <a:off x="1989787" y="5178730"/>
              <a:ext cx="4946040" cy="101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6BA7B0-C0CF-C949-83C4-564562631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3587" y="5162530"/>
                <a:ext cx="497844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79BD2D-58BE-B741-8231-A3C8752DEB84}"/>
                  </a:ext>
                </a:extLst>
              </p14:cNvPr>
              <p14:cNvContentPartPr/>
              <p14:nvPr/>
            </p14:nvContentPartPr>
            <p14:xfrm>
              <a:off x="715320" y="937440"/>
              <a:ext cx="452880" cy="48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79BD2D-58BE-B741-8231-A3C8752DEB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120" y="921240"/>
                <a:ext cx="4852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5A129C-FDA9-FC46-87DE-964A3F580A82}"/>
                  </a:ext>
                </a:extLst>
              </p14:cNvPr>
              <p14:cNvContentPartPr/>
              <p14:nvPr/>
            </p14:nvContentPartPr>
            <p14:xfrm>
              <a:off x="534600" y="3161880"/>
              <a:ext cx="7470720" cy="169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5A129C-FDA9-FC46-87DE-964A3F580A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400" y="3145680"/>
                <a:ext cx="7503120" cy="172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11516A-228A-0A4C-BF44-8C2E6DFF4C02}"/>
              </a:ext>
            </a:extLst>
          </p:cNvPr>
          <p:cNvGrpSpPr/>
          <p:nvPr/>
        </p:nvGrpSpPr>
        <p:grpSpPr>
          <a:xfrm>
            <a:off x="3702503" y="1125657"/>
            <a:ext cx="4507965" cy="954107"/>
            <a:chOff x="3681722" y="1084758"/>
            <a:chExt cx="4507965" cy="954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2C2B57-43C4-8C49-9888-C6DED0046651}"/>
                </a:ext>
              </a:extLst>
            </p:cNvPr>
            <p:cNvSpPr/>
            <p:nvPr/>
          </p:nvSpPr>
          <p:spPr>
            <a:xfrm>
              <a:off x="3681722" y="1084758"/>
              <a:ext cx="450796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							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0		1</a:t>
              </a:r>
            </a:p>
            <a:p>
              <a:r>
                <a:rPr lang="en-US" sz="28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(Indicator(</a:t>
              </a:r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		1- </a:t>
              </a:r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	</a:t>
              </a:r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endParaRPr lang="en-US" sz="2800" i="1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3BD129-8952-8249-8EDF-0B51F5ED8B90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36" y="1561811"/>
              <a:ext cx="438661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36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60D5BA-1A0D-914D-85D5-E8EAAD81CBF9}"/>
              </a:ext>
            </a:extLst>
          </p:cNvPr>
          <p:cNvGraphicFramePr>
            <a:graphicFrameLocks noGrp="1"/>
          </p:cNvGraphicFramePr>
          <p:nvPr/>
        </p:nvGraphicFramePr>
        <p:xfrm>
          <a:off x="161069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59131039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467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700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2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2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24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26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5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595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539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327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01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BDFC50-DAD1-404E-B605-12DAF411483E}"/>
              </a:ext>
            </a:extLst>
          </p:cNvPr>
          <p:cNvGraphicFramePr>
            <a:graphicFrameLocks noGrp="1"/>
          </p:cNvGraphicFramePr>
          <p:nvPr/>
        </p:nvGraphicFramePr>
        <p:xfrm>
          <a:off x="2450814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26832228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6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1993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885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82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136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6533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3401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0309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6425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8202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866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701523-5DDF-9A4D-A57B-AD821831B721}"/>
              </a:ext>
            </a:extLst>
          </p:cNvPr>
          <p:cNvGraphicFramePr>
            <a:graphicFrameLocks noGrp="1"/>
          </p:cNvGraphicFramePr>
          <p:nvPr/>
        </p:nvGraphicFramePr>
        <p:xfrm>
          <a:off x="3293316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1567032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7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629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3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27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93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388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57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198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7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897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5EFC5F-CEC4-FC48-A851-70F881F672D3}"/>
              </a:ext>
            </a:extLst>
          </p:cNvPr>
          <p:cNvGraphicFramePr>
            <a:graphicFrameLocks noGrp="1"/>
          </p:cNvGraphicFramePr>
          <p:nvPr/>
        </p:nvGraphicFramePr>
        <p:xfrm>
          <a:off x="4116904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7520981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3356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8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06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45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18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558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89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96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470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E3B125-2510-9846-B37B-EA1D0983196B}"/>
              </a:ext>
            </a:extLst>
          </p:cNvPr>
          <p:cNvGraphicFramePr>
            <a:graphicFrameLocks noGrp="1"/>
          </p:cNvGraphicFramePr>
          <p:nvPr/>
        </p:nvGraphicFramePr>
        <p:xfrm>
          <a:off x="4945293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141323361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80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22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8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87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5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65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5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702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192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468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4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E27950-D6BC-BF4F-A093-A16D93A85455}"/>
              </a:ext>
            </a:extLst>
          </p:cNvPr>
          <p:cNvGraphicFramePr>
            <a:graphicFrameLocks noGrp="1"/>
          </p:cNvGraphicFramePr>
          <p:nvPr/>
        </p:nvGraphicFramePr>
        <p:xfrm>
          <a:off x="5776313" y="1344139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416339125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3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187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400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79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15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587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157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0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34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4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25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435366-DA08-994B-A7BE-6FF638E832D6}"/>
              </a:ext>
            </a:extLst>
          </p:cNvPr>
          <p:cNvGraphicFramePr>
            <a:graphicFrameLocks noGrp="1"/>
          </p:cNvGraphicFramePr>
          <p:nvPr/>
        </p:nvGraphicFramePr>
        <p:xfrm>
          <a:off x="6645626" y="1344138"/>
          <a:ext cx="313631" cy="278701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0466769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8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5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0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53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61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3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7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15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787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8E66F66-613E-E841-B419-1B3DF620794D}"/>
              </a:ext>
            </a:extLst>
          </p:cNvPr>
          <p:cNvGraphicFramePr>
            <a:graphicFrameLocks noGrp="1"/>
          </p:cNvGraphicFramePr>
          <p:nvPr/>
        </p:nvGraphicFramePr>
        <p:xfrm>
          <a:off x="2025036" y="1344141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55719673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59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925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4028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316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428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45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55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92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182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83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83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ECB32E-8B66-D247-AAAE-73B76E63CA8B}"/>
              </a:ext>
            </a:extLst>
          </p:cNvPr>
          <p:cNvGraphicFramePr>
            <a:graphicFrameLocks noGrp="1"/>
          </p:cNvGraphicFramePr>
          <p:nvPr/>
        </p:nvGraphicFramePr>
        <p:xfrm>
          <a:off x="2876592" y="1344140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1242518461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7170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353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833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6534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67773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3419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88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76494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9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3880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183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ACE445-2F80-254A-BF56-2EBE2E25CE0C}"/>
              </a:ext>
            </a:extLst>
          </p:cNvPr>
          <p:cNvGraphicFramePr>
            <a:graphicFrameLocks noGrp="1"/>
          </p:cNvGraphicFramePr>
          <p:nvPr/>
        </p:nvGraphicFramePr>
        <p:xfrm>
          <a:off x="3705110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659838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675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8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747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03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231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4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070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23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4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68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617CB25-3AB2-E741-9DFA-104EF5E720A0}"/>
              </a:ext>
            </a:extLst>
          </p:cNvPr>
          <p:cNvGraphicFramePr>
            <a:graphicFrameLocks noGrp="1"/>
          </p:cNvGraphicFramePr>
          <p:nvPr/>
        </p:nvGraphicFramePr>
        <p:xfrm>
          <a:off x="4528698" y="13441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19540880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98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660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93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64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081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65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09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796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971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5176AC9-3FDC-B842-983C-26BF0240F30C}"/>
              </a:ext>
            </a:extLst>
          </p:cNvPr>
          <p:cNvGraphicFramePr>
            <a:graphicFrameLocks noGrp="1"/>
          </p:cNvGraphicFramePr>
          <p:nvPr/>
        </p:nvGraphicFramePr>
        <p:xfrm>
          <a:off x="5361889" y="1344139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3286136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1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695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025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623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8269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553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540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72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10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03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C8E1C5-5715-A843-940D-95FADA8C2EC6}"/>
              </a:ext>
            </a:extLst>
          </p:cNvPr>
          <p:cNvGraphicFramePr>
            <a:graphicFrameLocks noGrp="1"/>
          </p:cNvGraphicFramePr>
          <p:nvPr/>
        </p:nvGraphicFramePr>
        <p:xfrm>
          <a:off x="6211442" y="1344138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13399850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521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888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7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06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181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354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229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67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25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78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741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F40445-D049-D849-A20E-DB814E6856B6}"/>
              </a:ext>
            </a:extLst>
          </p:cNvPr>
          <p:cNvGraphicFramePr>
            <a:graphicFrameLocks noGrp="1"/>
          </p:cNvGraphicFramePr>
          <p:nvPr/>
        </p:nvGraphicFramePr>
        <p:xfrm>
          <a:off x="7051562" y="1344138"/>
          <a:ext cx="313631" cy="228028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342696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02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2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1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1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4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02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97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8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37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D8EE51A-381D-0940-9069-49448992E658}"/>
              </a:ext>
            </a:extLst>
          </p:cNvPr>
          <p:cNvSpPr txBox="1"/>
          <p:nvPr/>
        </p:nvSpPr>
        <p:spPr>
          <a:xfrm>
            <a:off x="348007" y="20350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What if I had chosen a different sample?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9CB466-EC86-2542-8943-9876118A306D}"/>
                  </a:ext>
                </a:extLst>
              </p14:cNvPr>
              <p14:cNvContentPartPr/>
              <p14:nvPr/>
            </p14:nvContentPartPr>
            <p14:xfrm>
              <a:off x="1504800" y="1597320"/>
              <a:ext cx="5960520" cy="473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9CB466-EC86-2542-8943-9876118A3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600" y="1581120"/>
                <a:ext cx="5992920" cy="47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DCF1AA-1C0D-E343-BBE5-98D01B8DCF89}"/>
                  </a:ext>
                </a:extLst>
              </p14:cNvPr>
              <p14:cNvContentPartPr/>
              <p14:nvPr/>
            </p14:nvContentPartPr>
            <p14:xfrm>
              <a:off x="5575320" y="5886000"/>
              <a:ext cx="1938960" cy="28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DCF1AA-1C0D-E343-BBE5-98D01B8DCF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120" y="5869800"/>
                <a:ext cx="197136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38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3DE1C-F1B7-5749-9033-B088E9716B18}"/>
              </a:ext>
            </a:extLst>
          </p:cNvPr>
          <p:cNvSpPr txBox="1"/>
          <p:nvPr/>
        </p:nvSpPr>
        <p:spPr>
          <a:xfrm>
            <a:off x="457200" y="44977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The sample mean is an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estimator</a:t>
            </a:r>
            <a:r>
              <a:rPr lang="en-US" sz="3600" dirty="0">
                <a:latin typeface="Franklin Gothic Medium"/>
                <a:cs typeface="Franklin Gothic Medium"/>
              </a:rPr>
              <a:t> of the actual mean </a:t>
            </a:r>
            <a:r>
              <a:rPr lang="en-US" sz="3600" i="1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 … =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AC5F1-0DE2-264A-9337-09F226F2B04D}"/>
              </a:ext>
            </a:extLst>
          </p:cNvPr>
          <p:cNvSpPr txBox="1"/>
          <p:nvPr/>
        </p:nvSpPr>
        <p:spPr>
          <a:xfrm>
            <a:off x="457200" y="24760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How close is 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Franklin Gothic Medium"/>
                <a:cs typeface="Franklin Gothic Medium"/>
              </a:rPr>
              <a:t> to actual value </a:t>
            </a:r>
            <a:r>
              <a:rPr lang="en-US" sz="3600" i="1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Franklin Gothic Medium"/>
                <a:cs typeface="Franklin Gothic Medium"/>
              </a:rPr>
              <a:t>?  </a:t>
            </a:r>
            <a:endParaRPr lang="en-US" sz="3600" dirty="0">
              <a:latin typeface="Garamond" panose="02020404030301010803" pitchFamily="18" charset="0"/>
              <a:cs typeface="Franklin Gothic Medium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642348-2B0F-1441-89D1-67253029B345}"/>
              </a:ext>
            </a:extLst>
          </p:cNvPr>
          <p:cNvCxnSpPr>
            <a:cxnSpLocks/>
          </p:cNvCxnSpPr>
          <p:nvPr/>
        </p:nvCxnSpPr>
        <p:spPr>
          <a:xfrm>
            <a:off x="3130007" y="2587250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110567-A1ED-594B-8761-AEB21CC44A32}"/>
              </a:ext>
            </a:extLst>
          </p:cNvPr>
          <p:cNvSpPr txBox="1"/>
          <p:nvPr/>
        </p:nvSpPr>
        <p:spPr>
          <a:xfrm>
            <a:off x="2689103" y="3601763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aramond"/>
                <a:cs typeface="Garamond"/>
              </a:rPr>
              <a:t>P</a:t>
            </a:r>
            <a:r>
              <a:rPr lang="en-US" sz="3600" dirty="0">
                <a:latin typeface="Garamond"/>
                <a:cs typeface="Garamond"/>
              </a:rPr>
              <a:t>(|</a:t>
            </a:r>
            <a:r>
              <a:rPr lang="en-US" sz="3600" i="1" dirty="0">
                <a:latin typeface="Garamond"/>
                <a:cs typeface="Garamond"/>
              </a:rPr>
              <a:t>X –</a:t>
            </a:r>
            <a:r>
              <a:rPr lang="en-US" sz="3600" dirty="0">
                <a:latin typeface="Garamond"/>
                <a:cs typeface="Garamond"/>
              </a:rPr>
              <a:t> </a:t>
            </a:r>
            <a:r>
              <a:rPr lang="en-US" sz="3600" i="1" dirty="0">
                <a:solidFill>
                  <a:prstClr val="black"/>
                </a:solidFill>
                <a:latin typeface="Symbol" charset="2"/>
                <a:cs typeface="Symbol" charset="2"/>
              </a:rPr>
              <a:t>m</a:t>
            </a:r>
            <a:r>
              <a:rPr lang="en-US" sz="3600" dirty="0">
                <a:latin typeface="Garamond"/>
                <a:cs typeface="Garamond"/>
              </a:rPr>
              <a:t>| ≥ </a:t>
            </a:r>
            <a:r>
              <a:rPr lang="en-US" sz="3600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e</a:t>
            </a:r>
            <a:r>
              <a:rPr lang="en-US" sz="3600" dirty="0">
                <a:latin typeface="Garamond"/>
                <a:cs typeface="Garamond"/>
              </a:rPr>
              <a:t>) ≤ </a:t>
            </a:r>
            <a:r>
              <a:rPr lang="en-US" sz="3600" i="1" dirty="0">
                <a:solidFill>
                  <a:schemeClr val="accent1"/>
                </a:solidFill>
                <a:latin typeface="Symbol" charset="2"/>
                <a:cs typeface="Symbol" charset="2"/>
              </a:rPr>
              <a:t>d</a:t>
            </a:r>
            <a:endParaRPr lang="en-US" sz="3600" dirty="0">
              <a:solidFill>
                <a:schemeClr val="accent1"/>
              </a:solidFill>
              <a:latin typeface="Garamond"/>
              <a:cs typeface="Garamon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0D2F-D182-8A49-94E7-CA5241A37E36}"/>
              </a:ext>
            </a:extLst>
          </p:cNvPr>
          <p:cNvCxnSpPr>
            <a:cxnSpLocks/>
          </p:cNvCxnSpPr>
          <p:nvPr/>
        </p:nvCxnSpPr>
        <p:spPr>
          <a:xfrm>
            <a:off x="3465287" y="3718594"/>
            <a:ext cx="332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398588-9CEF-404B-81A8-F422B4EF3AD8}"/>
                  </a:ext>
                </a:extLst>
              </p14:cNvPr>
              <p14:cNvContentPartPr/>
              <p14:nvPr/>
            </p14:nvContentPartPr>
            <p14:xfrm>
              <a:off x="2204280" y="4193640"/>
              <a:ext cx="5892120" cy="85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398588-9CEF-404B-81A8-F422B4EF3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080" y="4177440"/>
                <a:ext cx="592452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94D127-9550-0B43-9EB7-C085F1BE2698}"/>
              </a:ext>
            </a:extLst>
          </p:cNvPr>
          <p:cNvSpPr txBox="1"/>
          <p:nvPr/>
        </p:nvSpPr>
        <p:spPr>
          <a:xfrm>
            <a:off x="1706338" y="167714"/>
            <a:ext cx="318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data histogram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A18570-4864-A149-89C2-DC5A0EBD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2" y="-394470"/>
            <a:ext cx="8044546" cy="402227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59609C7A-2D02-914B-8D09-EFC950EB3462}"/>
              </a:ext>
            </a:extLst>
          </p:cNvPr>
          <p:cNvGrpSpPr/>
          <p:nvPr/>
        </p:nvGrpSpPr>
        <p:grpSpPr>
          <a:xfrm>
            <a:off x="696005" y="3080650"/>
            <a:ext cx="8044543" cy="4022272"/>
            <a:chOff x="696005" y="3080650"/>
            <a:chExt cx="8044543" cy="402227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DC1C84C-5C7F-D242-BAA4-B59E1EE2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05" y="3080650"/>
              <a:ext cx="8044543" cy="402227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434B80-51F3-3949-8566-8A80F22B6A3D}"/>
                </a:ext>
              </a:extLst>
            </p:cNvPr>
            <p:cNvGrpSpPr/>
            <p:nvPr/>
          </p:nvGrpSpPr>
          <p:grpSpPr>
            <a:xfrm>
              <a:off x="1717219" y="3655199"/>
              <a:ext cx="2549980" cy="954107"/>
              <a:chOff x="1717219" y="3655199"/>
              <a:chExt cx="254998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1F6A3-3358-4042-B927-E8B7BCB87357}"/>
                  </a:ext>
                </a:extLst>
              </p:cNvPr>
              <p:cNvSpPr txBox="1"/>
              <p:nvPr/>
            </p:nvSpPr>
            <p:spPr>
              <a:xfrm>
                <a:off x="1717219" y="3655199"/>
                <a:ext cx="25499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histogram of </a:t>
                </a:r>
                <a:r>
                  <a:rPr lang="en-US" sz="2800" i="1" dirty="0">
                    <a:latin typeface="Garamond" panose="02020404030301010803" pitchFamily="18" charset="0"/>
                    <a:cs typeface="Franklin Gothic Medium"/>
                  </a:rPr>
                  <a:t>X</a:t>
                </a:r>
              </a:p>
              <a:p>
                <a:r>
                  <a:rPr lang="en-US" sz="2800" dirty="0">
                    <a:latin typeface="Franklin Gothic Medium" panose="020B0603020102020204" pitchFamily="34" charset="0"/>
                    <a:cs typeface="Franklin Gothic Medium"/>
                  </a:rPr>
                  <a:t>(</a:t>
                </a:r>
                <a:r>
                  <a:rPr lang="en-US" sz="2800" i="1" dirty="0">
                    <a:latin typeface="Garamond" panose="02020404030301010803" pitchFamily="18" charset="0"/>
                    <a:cs typeface="Franklin Gothic Medium"/>
                  </a:rPr>
                  <a:t>n</a:t>
                </a:r>
                <a:r>
                  <a:rPr lang="en-US" sz="2800" dirty="0">
                    <a:latin typeface="Garamond" panose="02020404030301010803" pitchFamily="18" charset="0"/>
                    <a:cs typeface="Franklin Gothic Medium"/>
                  </a:rPr>
                  <a:t> = 3</a:t>
                </a:r>
                <a:r>
                  <a:rPr lang="en-US" sz="2800" dirty="0">
                    <a:latin typeface="Franklin Gothic Medium" panose="020B0603020102020204" pitchFamily="34" charset="0"/>
                    <a:cs typeface="Franklin Gothic Medium"/>
                  </a:rPr>
                  <a:t>)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FC7A852-A0EE-BB40-95D6-2A388EC96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94" y="3741136"/>
                <a:ext cx="3231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6A9A2-5686-CE4F-9948-06EDE109C8AC}"/>
              </a:ext>
            </a:extLst>
          </p:cNvPr>
          <p:cNvCxnSpPr>
            <a:cxnSpLocks/>
          </p:cNvCxnSpPr>
          <p:nvPr/>
        </p:nvCxnSpPr>
        <p:spPr>
          <a:xfrm>
            <a:off x="4652961" y="111242"/>
            <a:ext cx="0" cy="29994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07E376-B402-6B49-99E9-557260D317A7}"/>
              </a:ext>
            </a:extLst>
          </p:cNvPr>
          <p:cNvCxnSpPr>
            <a:cxnSpLocks/>
          </p:cNvCxnSpPr>
          <p:nvPr/>
        </p:nvCxnSpPr>
        <p:spPr>
          <a:xfrm>
            <a:off x="4652961" y="3540715"/>
            <a:ext cx="0" cy="30560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15C88E-B514-574B-A96F-4A580EDC4060}"/>
                  </a:ext>
                </a:extLst>
              </p14:cNvPr>
              <p14:cNvContentPartPr/>
              <p14:nvPr/>
            </p14:nvContentPartPr>
            <p14:xfrm>
              <a:off x="1888200" y="271440"/>
              <a:ext cx="4528080" cy="499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15C88E-B514-574B-A96F-4A580EDC40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360" y="255240"/>
                <a:ext cx="4560480" cy="50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9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7992-429D-564C-98CF-47C7DF57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sample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28A7C-F806-0E46-93D1-94EA3CD7C1C2}"/>
              </a:ext>
            </a:extLst>
          </p:cNvPr>
          <p:cNvSpPr txBox="1"/>
          <p:nvPr/>
        </p:nvSpPr>
        <p:spPr>
          <a:xfrm>
            <a:off x="457200" y="12226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Unbiased: </a:t>
            </a:r>
            <a:r>
              <a:rPr lang="en-US" sz="3600" dirty="0">
                <a:latin typeface="Franklin Gothic Medium"/>
                <a:cs typeface="Franklin Gothic Medium"/>
              </a:rPr>
              <a:t>For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every</a:t>
            </a:r>
            <a:r>
              <a:rPr lang="en-US" sz="3600" dirty="0">
                <a:latin typeface="Franklin Gothic Medium"/>
                <a:cs typeface="Franklin Gothic Medium"/>
              </a:rPr>
              <a:t>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E9466-6DD0-8043-86F5-6EA096FD37E8}"/>
              </a:ext>
            </a:extLst>
          </p:cNvPr>
          <p:cNvGrpSpPr/>
          <p:nvPr/>
        </p:nvGrpSpPr>
        <p:grpSpPr>
          <a:xfrm>
            <a:off x="3450623" y="1957293"/>
            <a:ext cx="1907895" cy="646331"/>
            <a:chOff x="2664808" y="2057309"/>
            <a:chExt cx="1907895" cy="646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B22717-FD5B-F94E-BB0F-6DC50ECE193B}"/>
                </a:ext>
              </a:extLst>
            </p:cNvPr>
            <p:cNvSpPr/>
            <p:nvPr/>
          </p:nvSpPr>
          <p:spPr>
            <a:xfrm>
              <a:off x="2664808" y="2057309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E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6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] = </a:t>
              </a:r>
              <a:r>
                <a:rPr lang="en-US" sz="3600" i="1" dirty="0">
                  <a:solidFill>
                    <a:prstClr val="black"/>
                  </a:solidFill>
                  <a:latin typeface="Symbol" pitchFamily="2" charset="2"/>
                  <a:cs typeface="Franklin Gothic Medium"/>
                </a:rPr>
                <a:t>m</a:t>
              </a:r>
              <a:endParaRPr lang="en-US" i="1" dirty="0">
                <a:latin typeface="Symbol" pitchFamily="2" charset="2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D79741-C9B3-0346-86DE-5BB265BFF5A8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97" y="2166934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53B890-BA86-8D4E-8A47-7C43870C44C8}"/>
                  </a:ext>
                </a:extLst>
              </p14:cNvPr>
              <p14:cNvContentPartPr/>
              <p14:nvPr/>
            </p14:nvContentPartPr>
            <p14:xfrm>
              <a:off x="579600" y="2919240"/>
              <a:ext cx="6624000" cy="309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53B890-BA86-8D4E-8A47-7C43870C4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00" y="2903040"/>
                <a:ext cx="6656400" cy="31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95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543933E-A5B0-2C4C-9CFD-E965F9A3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5" y="3069762"/>
            <a:ext cx="8044541" cy="40222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E0A52-AA1B-B241-A760-C5499900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5" y="-381005"/>
            <a:ext cx="8044543" cy="402227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579637-372E-4F43-A46B-92FFD3CA6B5B}"/>
              </a:ext>
            </a:extLst>
          </p:cNvPr>
          <p:cNvGrpSpPr/>
          <p:nvPr/>
        </p:nvGrpSpPr>
        <p:grpSpPr>
          <a:xfrm>
            <a:off x="1717219" y="193544"/>
            <a:ext cx="2549980" cy="954107"/>
            <a:chOff x="1717219" y="3655199"/>
            <a:chExt cx="2549980" cy="9541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DF26D-944D-D047-877D-2592918FF0A5}"/>
                </a:ext>
              </a:extLst>
            </p:cNvPr>
            <p:cNvSpPr txBox="1"/>
            <p:nvPr/>
          </p:nvSpPr>
          <p:spPr>
            <a:xfrm>
              <a:off x="1717219" y="3655199"/>
              <a:ext cx="2549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histogram of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</a:p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= 3</a:t>
              </a:r>
              <a:endParaRPr lang="en-US" sz="28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28C463-00C2-A645-AF78-819E5544ACF7}"/>
                </a:ext>
              </a:extLst>
            </p:cNvPr>
            <p:cNvCxnSpPr>
              <a:cxnSpLocks/>
            </p:cNvCxnSpPr>
            <p:nvPr/>
          </p:nvCxnSpPr>
          <p:spPr>
            <a:xfrm>
              <a:off x="3826694" y="3741136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059E80-53E8-5347-80C8-3D8D3A09ACBE}"/>
              </a:ext>
            </a:extLst>
          </p:cNvPr>
          <p:cNvGrpSpPr/>
          <p:nvPr/>
        </p:nvGrpSpPr>
        <p:grpSpPr>
          <a:xfrm>
            <a:off x="1731507" y="3626979"/>
            <a:ext cx="2549980" cy="954107"/>
            <a:chOff x="1717219" y="3655199"/>
            <a:chExt cx="2549980" cy="9541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73897A-885C-9746-B18F-27F153A69632}"/>
                </a:ext>
              </a:extLst>
            </p:cNvPr>
            <p:cNvSpPr txBox="1"/>
            <p:nvPr/>
          </p:nvSpPr>
          <p:spPr>
            <a:xfrm>
              <a:off x="1717219" y="3655199"/>
              <a:ext cx="2549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histogram of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</a:p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= 9</a:t>
              </a:r>
              <a:endParaRPr lang="en-US" sz="28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1C9168-7491-4B45-8AFC-EBD86CF4932D}"/>
                </a:ext>
              </a:extLst>
            </p:cNvPr>
            <p:cNvCxnSpPr>
              <a:cxnSpLocks/>
            </p:cNvCxnSpPr>
            <p:nvPr/>
          </p:nvCxnSpPr>
          <p:spPr>
            <a:xfrm>
              <a:off x="3826694" y="3741136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DCF4B1-DA92-F34A-8CF7-9CF7C40808B3}"/>
                  </a:ext>
                </a:extLst>
              </p14:cNvPr>
              <p14:cNvContentPartPr/>
              <p14:nvPr/>
            </p14:nvContentPartPr>
            <p14:xfrm>
              <a:off x="3877200" y="2063880"/>
              <a:ext cx="160776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DCF4B1-DA92-F34A-8CF7-9CF7C4080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1000" y="2047680"/>
                <a:ext cx="1640160" cy="34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2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1124</Words>
  <Application>Microsoft Macintosh PowerPoint</Application>
  <PresentationFormat>On-screen Show (4:3)</PresentationFormat>
  <Paragraphs>677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Medium</vt:lpstr>
      <vt:lpstr>Garamond</vt:lpstr>
      <vt:lpstr>Symbol</vt:lpstr>
      <vt:lpstr>Office Theme</vt:lpstr>
      <vt:lpstr>3. Sample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sample mean</vt:lpstr>
      <vt:lpstr>PowerPoint Presentation</vt:lpstr>
      <vt:lpstr>Properties of sample mean</vt:lpstr>
      <vt:lpstr>Properties of sample mean</vt:lpstr>
      <vt:lpstr>PowerPoint Presentation</vt:lpstr>
      <vt:lpstr>PowerPoint Presentation</vt:lpstr>
      <vt:lpstr>PowerPoint Presentation</vt:lpstr>
      <vt:lpstr>Central rule of thumb</vt:lpstr>
      <vt:lpstr>Sample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364</cp:revision>
  <cp:lastPrinted>2020-04-13T06:10:22Z</cp:lastPrinted>
  <dcterms:created xsi:type="dcterms:W3CDTF">2013-01-07T07:20:47Z</dcterms:created>
  <dcterms:modified xsi:type="dcterms:W3CDTF">2021-02-01T07:45:16Z</dcterms:modified>
</cp:coreProperties>
</file>