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88" r:id="rId4"/>
    <p:sldId id="289" r:id="rId5"/>
    <p:sldId id="290" r:id="rId6"/>
    <p:sldId id="291" r:id="rId7"/>
    <p:sldId id="293" r:id="rId8"/>
    <p:sldId id="287" r:id="rId9"/>
    <p:sldId id="294" r:id="rId10"/>
    <p:sldId id="295" r:id="rId11"/>
    <p:sldId id="304" r:id="rId12"/>
    <p:sldId id="305" r:id="rId13"/>
    <p:sldId id="306" r:id="rId14"/>
    <p:sldId id="296" r:id="rId15"/>
    <p:sldId id="302" r:id="rId16"/>
    <p:sldId id="29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j Bogdanov (CSD)" initials="AB(" lastIdx="3" clrIdx="0">
    <p:extLst>
      <p:ext uri="{19B8F6BF-5375-455C-9EA6-DF929625EA0E}">
        <p15:presenceInfo xmlns:p15="http://schemas.microsoft.com/office/powerpoint/2012/main" userId="S::andrejb@cuhk.edu.hk::54a3fc38-bcd8-4812-b887-b84a314b9e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E0E0F5"/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37"/>
    <p:restoredTop sz="95976"/>
  </p:normalViewPr>
  <p:slideViewPr>
    <p:cSldViewPr snapToGrid="0" snapToObjects="1">
      <p:cViewPr varScale="1">
        <p:scale>
          <a:sx n="182" d="100"/>
          <a:sy n="182" d="100"/>
        </p:scale>
        <p:origin x="168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 (CSD)" userId="54a3fc38-bcd8-4812-b887-b84a314b9e17" providerId="ADAL" clId="{212495CE-E31F-8642-B4A4-C1883324E2DD}"/>
    <pc:docChg chg="undo custSel addSld delSld modSld">
      <pc:chgData name="Andrej Bogdanov (CSD)" userId="54a3fc38-bcd8-4812-b887-b84a314b9e17" providerId="ADAL" clId="{212495CE-E31F-8642-B4A4-C1883324E2DD}" dt="2021-02-10T06:40:21.514" v="37"/>
      <pc:docMkLst>
        <pc:docMk/>
      </pc:docMkLst>
      <pc:sldChg chg="addSp modSp">
        <pc:chgData name="Andrej Bogdanov (CSD)" userId="54a3fc38-bcd8-4812-b887-b84a314b9e17" providerId="ADAL" clId="{212495CE-E31F-8642-B4A4-C1883324E2DD}" dt="2021-02-01T07:51:57.302" v="30" actId="1076"/>
        <pc:sldMkLst>
          <pc:docMk/>
          <pc:sldMk cId="590128982" sldId="287"/>
        </pc:sldMkLst>
        <pc:spChg chg="mod">
          <ac:chgData name="Andrej Bogdanov (CSD)" userId="54a3fc38-bcd8-4812-b887-b84a314b9e17" providerId="ADAL" clId="{212495CE-E31F-8642-B4A4-C1883324E2DD}" dt="2021-02-01T07:51:49.210" v="29" actId="1076"/>
          <ac:spMkLst>
            <pc:docMk/>
            <pc:sldMk cId="590128982" sldId="287"/>
            <ac:spMk id="2" creationId="{51BDD70E-8054-7C40-8180-0C6C75B72131}"/>
          </ac:spMkLst>
        </pc:spChg>
        <pc:spChg chg="mod">
          <ac:chgData name="Andrej Bogdanov (CSD)" userId="54a3fc38-bcd8-4812-b887-b84a314b9e17" providerId="ADAL" clId="{212495CE-E31F-8642-B4A4-C1883324E2DD}" dt="2021-02-01T07:51:46.857" v="28" actId="1076"/>
          <ac:spMkLst>
            <pc:docMk/>
            <pc:sldMk cId="590128982" sldId="287"/>
            <ac:spMk id="6" creationId="{B7118985-10A7-8941-9C2F-5C134B8DF55C}"/>
          </ac:spMkLst>
        </pc:spChg>
        <pc:inkChg chg="add mod">
          <ac:chgData name="Andrej Bogdanov (CSD)" userId="54a3fc38-bcd8-4812-b887-b84a314b9e17" providerId="ADAL" clId="{212495CE-E31F-8642-B4A4-C1883324E2DD}" dt="2021-02-01T07:51:57.302" v="30" actId="1076"/>
          <ac:inkMkLst>
            <pc:docMk/>
            <pc:sldMk cId="590128982" sldId="287"/>
            <ac:inkMk id="3" creationId="{A8261027-F1A4-DA4D-9475-AD50B6958933}"/>
          </ac:inkMkLst>
        </pc:inkChg>
      </pc:sldChg>
      <pc:sldChg chg="addSp delSp modSp">
        <pc:chgData name="Andrej Bogdanov (CSD)" userId="54a3fc38-bcd8-4812-b887-b84a314b9e17" providerId="ADAL" clId="{212495CE-E31F-8642-B4A4-C1883324E2DD}" dt="2021-02-10T06:40:21.514" v="37"/>
        <pc:sldMkLst>
          <pc:docMk/>
          <pc:sldMk cId="377043815" sldId="288"/>
        </pc:sldMkLst>
        <pc:inkChg chg="del">
          <ac:chgData name="Andrej Bogdanov (CSD)" userId="54a3fc38-bcd8-4812-b887-b84a314b9e17" providerId="ADAL" clId="{212495CE-E31F-8642-B4A4-C1883324E2DD}" dt="2021-02-10T06:40:21.514" v="37"/>
          <ac:inkMkLst>
            <pc:docMk/>
            <pc:sldMk cId="377043815" sldId="288"/>
            <ac:inkMk id="3" creationId="{475F0F15-EA56-8740-9127-1F1E9ECE4274}"/>
          </ac:inkMkLst>
        </pc:inkChg>
        <pc:inkChg chg="add mod modStrokes">
          <ac:chgData name="Andrej Bogdanov (CSD)" userId="54a3fc38-bcd8-4812-b887-b84a314b9e17" providerId="ADAL" clId="{212495CE-E31F-8642-B4A4-C1883324E2DD}" dt="2021-02-10T06:40:10.994" v="35"/>
          <ac:inkMkLst>
            <pc:docMk/>
            <pc:sldMk cId="377043815" sldId="288"/>
            <ac:inkMk id="4" creationId="{A3C19823-7F8F-D144-A9E5-1F935C2ADF8B}"/>
          </ac:inkMkLst>
        </pc:inkChg>
        <pc:inkChg chg="add">
          <ac:chgData name="Andrej Bogdanov (CSD)" userId="54a3fc38-bcd8-4812-b887-b84a314b9e17" providerId="ADAL" clId="{212495CE-E31F-8642-B4A4-C1883324E2DD}" dt="2021-02-10T06:40:19.429" v="36" actId="7634"/>
          <ac:inkMkLst>
            <pc:docMk/>
            <pc:sldMk cId="377043815" sldId="288"/>
            <ac:inkMk id="9" creationId="{85C3FAE8-D921-0C44-8FF6-E49A3871B4F3}"/>
          </ac:inkMkLst>
        </pc:inkChg>
      </pc:sldChg>
      <pc:sldChg chg="addSp delSp modSp">
        <pc:chgData name="Andrej Bogdanov (CSD)" userId="54a3fc38-bcd8-4812-b887-b84a314b9e17" providerId="ADAL" clId="{212495CE-E31F-8642-B4A4-C1883324E2DD}" dt="2021-02-01T07:49:06.136" v="21" actId="7634"/>
        <pc:sldMkLst>
          <pc:docMk/>
          <pc:sldMk cId="744781874" sldId="289"/>
        </pc:sldMkLst>
        <pc:inkChg chg="add del mod modStrokes">
          <ac:chgData name="Andrej Bogdanov (CSD)" userId="54a3fc38-bcd8-4812-b887-b84a314b9e17" providerId="ADAL" clId="{212495CE-E31F-8642-B4A4-C1883324E2DD}" dt="2021-02-01T07:47:18.880" v="15"/>
          <ac:inkMkLst>
            <pc:docMk/>
            <pc:sldMk cId="744781874" sldId="289"/>
            <ac:inkMk id="2" creationId="{C82FDE2D-5D42-4F47-BC56-26887F9BC627}"/>
          </ac:inkMkLst>
        </pc:inkChg>
        <pc:inkChg chg="add mod modStrokes">
          <ac:chgData name="Andrej Bogdanov (CSD)" userId="54a3fc38-bcd8-4812-b887-b84a314b9e17" providerId="ADAL" clId="{212495CE-E31F-8642-B4A4-C1883324E2DD}" dt="2021-02-01T07:47:18.874" v="14"/>
          <ac:inkMkLst>
            <pc:docMk/>
            <pc:sldMk cId="744781874" sldId="289"/>
            <ac:inkMk id="4" creationId="{98BC6A36-1FF6-174A-B9E2-B4BC05DF82DC}"/>
          </ac:inkMkLst>
        </pc:inkChg>
        <pc:inkChg chg="add mod">
          <ac:chgData name="Andrej Bogdanov (CSD)" userId="54a3fc38-bcd8-4812-b887-b84a314b9e17" providerId="ADAL" clId="{212495CE-E31F-8642-B4A4-C1883324E2DD}" dt="2021-02-01T07:48:09.175" v="20" actId="1076"/>
          <ac:inkMkLst>
            <pc:docMk/>
            <pc:sldMk cId="744781874" sldId="289"/>
            <ac:inkMk id="6" creationId="{A965344C-8AF7-8946-B63D-F5705ADCAA32}"/>
          </ac:inkMkLst>
        </pc:inkChg>
        <pc:inkChg chg="add">
          <ac:chgData name="Andrej Bogdanov (CSD)" userId="54a3fc38-bcd8-4812-b887-b84a314b9e17" providerId="ADAL" clId="{212495CE-E31F-8642-B4A4-C1883324E2DD}" dt="2021-02-01T07:49:06.136" v="21" actId="7634"/>
          <ac:inkMkLst>
            <pc:docMk/>
            <pc:sldMk cId="744781874" sldId="289"/>
            <ac:inkMk id="7" creationId="{F9629A7F-C060-0448-865D-CCFEDE2D334B}"/>
          </ac:inkMkLst>
        </pc:inkChg>
      </pc:sldChg>
      <pc:sldChg chg="addSp modSp">
        <pc:chgData name="Andrej Bogdanov (CSD)" userId="54a3fc38-bcd8-4812-b887-b84a314b9e17" providerId="ADAL" clId="{212495CE-E31F-8642-B4A4-C1883324E2DD}" dt="2021-02-01T07:49:53.689" v="25" actId="1076"/>
        <pc:sldMkLst>
          <pc:docMk/>
          <pc:sldMk cId="3093432108" sldId="290"/>
        </pc:sldMkLst>
        <pc:inkChg chg="add mod">
          <ac:chgData name="Andrej Bogdanov (CSD)" userId="54a3fc38-bcd8-4812-b887-b84a314b9e17" providerId="ADAL" clId="{212495CE-E31F-8642-B4A4-C1883324E2DD}" dt="2021-02-01T07:49:53.689" v="25" actId="1076"/>
          <ac:inkMkLst>
            <pc:docMk/>
            <pc:sldMk cId="3093432108" sldId="290"/>
            <ac:inkMk id="5" creationId="{5657CD4D-1D5E-5641-82A7-F4C91A9AC904}"/>
          </ac:inkMkLst>
        </pc:inkChg>
      </pc:sldChg>
      <pc:sldChg chg="addSp">
        <pc:chgData name="Andrej Bogdanov (CSD)" userId="54a3fc38-bcd8-4812-b887-b84a314b9e17" providerId="ADAL" clId="{212495CE-E31F-8642-B4A4-C1883324E2DD}" dt="2021-02-01T07:50:18.400" v="26" actId="7634"/>
        <pc:sldMkLst>
          <pc:docMk/>
          <pc:sldMk cId="46535786" sldId="291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46535786" sldId="291"/>
            <ac:inkMk id="2" creationId="{FD9EEF3E-3C4B-F248-9300-E1AB2BF2CEDA}"/>
          </ac:inkMkLst>
        </pc:inkChg>
        <pc:inkChg chg="add">
          <ac:chgData name="Andrej Bogdanov (CSD)" userId="54a3fc38-bcd8-4812-b887-b84a314b9e17" providerId="ADAL" clId="{212495CE-E31F-8642-B4A4-C1883324E2DD}" dt="2021-02-01T07:50:18.400" v="26" actId="7634"/>
          <ac:inkMkLst>
            <pc:docMk/>
            <pc:sldMk cId="46535786" sldId="291"/>
            <ac:inkMk id="7" creationId="{FF0A446E-D190-294C-93DD-DDC4551B171B}"/>
          </ac:inkMkLst>
        </pc:inkChg>
      </pc:sldChg>
      <pc:sldChg chg="addSp">
        <pc:chgData name="Andrej Bogdanov (CSD)" userId="54a3fc38-bcd8-4812-b887-b84a314b9e17" providerId="ADAL" clId="{212495CE-E31F-8642-B4A4-C1883324E2DD}" dt="2021-02-01T07:51:37.098" v="27" actId="7634"/>
        <pc:sldMkLst>
          <pc:docMk/>
          <pc:sldMk cId="3179497053" sldId="293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3179497053" sldId="293"/>
            <ac:inkMk id="3" creationId="{656ABB0A-46B0-8E4F-A621-9DD5E0E52444}"/>
          </ac:inkMkLst>
        </pc:inkChg>
        <pc:inkChg chg="add">
          <ac:chgData name="Andrej Bogdanov (CSD)" userId="54a3fc38-bcd8-4812-b887-b84a314b9e17" providerId="ADAL" clId="{212495CE-E31F-8642-B4A4-C1883324E2DD}" dt="2021-02-01T07:51:37.098" v="27" actId="7634"/>
          <ac:inkMkLst>
            <pc:docMk/>
            <pc:sldMk cId="3179497053" sldId="293"/>
            <ac:inkMk id="4" creationId="{B8A4EB29-F716-664B-ACF5-423D078F5CA8}"/>
          </ac:inkMkLst>
        </pc:inkChg>
      </pc:sldChg>
      <pc:sldChg chg="addSp modSp">
        <pc:chgData name="Andrej Bogdanov (CSD)" userId="54a3fc38-bcd8-4812-b887-b84a314b9e17" providerId="ADAL" clId="{212495CE-E31F-8642-B4A4-C1883324E2DD}" dt="2021-02-01T07:53:42.545" v="33" actId="7634"/>
        <pc:sldMkLst>
          <pc:docMk/>
          <pc:sldMk cId="1432916960" sldId="294"/>
        </pc:sldMkLst>
        <pc:inkChg chg="add mod modStrokes">
          <ac:chgData name="Andrej Bogdanov (CSD)" userId="54a3fc38-bcd8-4812-b887-b84a314b9e17" providerId="ADAL" clId="{212495CE-E31F-8642-B4A4-C1883324E2DD}" dt="2021-02-01T07:52:18.911" v="32"/>
          <ac:inkMkLst>
            <pc:docMk/>
            <pc:sldMk cId="1432916960" sldId="294"/>
            <ac:inkMk id="2" creationId="{65070A1E-9505-1C43-B8BE-A65896EFD9CA}"/>
          </ac:inkMkLst>
        </pc:inkChg>
        <pc:inkChg chg="add">
          <ac:chgData name="Andrej Bogdanov (CSD)" userId="54a3fc38-bcd8-4812-b887-b84a314b9e17" providerId="ADAL" clId="{212495CE-E31F-8642-B4A4-C1883324E2DD}" dt="2021-02-01T07:53:42.545" v="33" actId="7634"/>
          <ac:inkMkLst>
            <pc:docMk/>
            <pc:sldMk cId="1432916960" sldId="294"/>
            <ac:inkMk id="4" creationId="{BCF759A9-813E-7640-AAF1-35C508179266}"/>
          </ac:inkMkLst>
        </pc:inkChg>
      </pc:sldChg>
      <pc:sldChg chg="addSp">
        <pc:chgData name="Andrej Bogdanov (CSD)" userId="54a3fc38-bcd8-4812-b887-b84a314b9e17" providerId="ADAL" clId="{212495CE-E31F-8642-B4A4-C1883324E2DD}" dt="2021-02-01T06:06:10.019" v="2" actId="7634"/>
        <pc:sldMkLst>
          <pc:docMk/>
          <pc:sldMk cId="2574758262" sldId="295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2574758262" sldId="295"/>
            <ac:inkMk id="4" creationId="{DE884BE9-1854-444C-8E20-F364E492A8C6}"/>
          </ac:inkMkLst>
        </pc:inkChg>
      </pc:sldChg>
      <pc:sldChg chg="addSp">
        <pc:chgData name="Andrej Bogdanov (CSD)" userId="54a3fc38-bcd8-4812-b887-b84a314b9e17" providerId="ADAL" clId="{212495CE-E31F-8642-B4A4-C1883324E2DD}" dt="2021-02-01T06:22:53.583" v="3" actId="7634"/>
        <pc:sldMkLst>
          <pc:docMk/>
          <pc:sldMk cId="2569822296" sldId="296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2569822296" sldId="296"/>
            <ac:inkMk id="2" creationId="{45AAED63-8AA0-4641-A450-EC1BCE784004}"/>
          </ac:inkMkLst>
        </pc:inkChg>
        <pc:inkChg chg="add">
          <ac:chgData name="Andrej Bogdanov (CSD)" userId="54a3fc38-bcd8-4812-b887-b84a314b9e17" providerId="ADAL" clId="{212495CE-E31F-8642-B4A4-C1883324E2DD}" dt="2021-02-01T06:22:53.583" v="3" actId="7634"/>
          <ac:inkMkLst>
            <pc:docMk/>
            <pc:sldMk cId="2569822296" sldId="296"/>
            <ac:inkMk id="5" creationId="{A870CE00-0938-4745-B90E-512FB6113A07}"/>
          </ac:inkMkLst>
        </pc:inkChg>
      </pc:sldChg>
      <pc:sldChg chg="addSp">
        <pc:chgData name="Andrej Bogdanov (CSD)" userId="54a3fc38-bcd8-4812-b887-b84a314b9e17" providerId="ADAL" clId="{212495CE-E31F-8642-B4A4-C1883324E2DD}" dt="2021-02-01T06:22:53.583" v="3" actId="7634"/>
        <pc:sldMkLst>
          <pc:docMk/>
          <pc:sldMk cId="3900272028" sldId="297"/>
        </pc:sldMkLst>
        <pc:inkChg chg="add">
          <ac:chgData name="Andrej Bogdanov (CSD)" userId="54a3fc38-bcd8-4812-b887-b84a314b9e17" providerId="ADAL" clId="{212495CE-E31F-8642-B4A4-C1883324E2DD}" dt="2021-02-01T06:22:53.583" v="3" actId="7634"/>
          <ac:inkMkLst>
            <pc:docMk/>
            <pc:sldMk cId="3900272028" sldId="297"/>
            <ac:inkMk id="2" creationId="{3047AF93-8891-7B4C-82F0-C630FAB18C7C}"/>
          </ac:inkMkLst>
        </pc:inkChg>
      </pc:sldChg>
      <pc:sldChg chg="addSp">
        <pc:chgData name="Andrej Bogdanov (CSD)" userId="54a3fc38-bcd8-4812-b887-b84a314b9e17" providerId="ADAL" clId="{212495CE-E31F-8642-B4A4-C1883324E2DD}" dt="2021-02-01T06:22:53.583" v="3" actId="7634"/>
        <pc:sldMkLst>
          <pc:docMk/>
          <pc:sldMk cId="1608021716" sldId="298"/>
        </pc:sldMkLst>
        <pc:inkChg chg="add">
          <ac:chgData name="Andrej Bogdanov (CSD)" userId="54a3fc38-bcd8-4812-b887-b84a314b9e17" providerId="ADAL" clId="{212495CE-E31F-8642-B4A4-C1883324E2DD}" dt="2021-02-01T06:22:53.583" v="3" actId="7634"/>
          <ac:inkMkLst>
            <pc:docMk/>
            <pc:sldMk cId="1608021716" sldId="298"/>
            <ac:inkMk id="3" creationId="{83C81FF1-48DC-1040-BE54-901FE45AFA06}"/>
          </ac:inkMkLst>
        </pc:inkChg>
      </pc:sldChg>
      <pc:sldChg chg="addSp">
        <pc:chgData name="Andrej Bogdanov (CSD)" userId="54a3fc38-bcd8-4812-b887-b84a314b9e17" providerId="ADAL" clId="{212495CE-E31F-8642-B4A4-C1883324E2DD}" dt="2021-02-08T04:52:56.212" v="34" actId="7634"/>
        <pc:sldMkLst>
          <pc:docMk/>
          <pc:sldMk cId="2833050716" sldId="299"/>
        </pc:sldMkLst>
        <pc:inkChg chg="add">
          <ac:chgData name="Andrej Bogdanov (CSD)" userId="54a3fc38-bcd8-4812-b887-b84a314b9e17" providerId="ADAL" clId="{212495CE-E31F-8642-B4A4-C1883324E2DD}" dt="2021-02-08T04:52:56.212" v="34" actId="7634"/>
          <ac:inkMkLst>
            <pc:docMk/>
            <pc:sldMk cId="2833050716" sldId="299"/>
            <ac:inkMk id="3" creationId="{F26252DB-3E74-C948-A9DD-3A9F8EDD1A6F}"/>
          </ac:inkMkLst>
        </pc:inkChg>
      </pc:sldChg>
      <pc:sldChg chg="addSp">
        <pc:chgData name="Andrej Bogdanov (CSD)" userId="54a3fc38-bcd8-4812-b887-b84a314b9e17" providerId="ADAL" clId="{212495CE-E31F-8642-B4A4-C1883324E2DD}" dt="2021-02-08T04:52:56.212" v="34" actId="7634"/>
        <pc:sldMkLst>
          <pc:docMk/>
          <pc:sldMk cId="2060829544" sldId="301"/>
        </pc:sldMkLst>
        <pc:inkChg chg="add">
          <ac:chgData name="Andrej Bogdanov (CSD)" userId="54a3fc38-bcd8-4812-b887-b84a314b9e17" providerId="ADAL" clId="{212495CE-E31F-8642-B4A4-C1883324E2DD}" dt="2021-02-08T04:52:56.212" v="34" actId="7634"/>
          <ac:inkMkLst>
            <pc:docMk/>
            <pc:sldMk cId="2060829544" sldId="301"/>
            <ac:inkMk id="3" creationId="{0C0D1A5D-BB90-BB4C-9EAD-34559E10B02C}"/>
          </ac:inkMkLst>
        </pc:inkChg>
      </pc:sldChg>
      <pc:sldChg chg="addSp">
        <pc:chgData name="Andrej Bogdanov (CSD)" userId="54a3fc38-bcd8-4812-b887-b84a314b9e17" providerId="ADAL" clId="{212495CE-E31F-8642-B4A4-C1883324E2DD}" dt="2021-02-08T04:52:56.212" v="34" actId="7634"/>
        <pc:sldMkLst>
          <pc:docMk/>
          <pc:sldMk cId="978739404" sldId="302"/>
        </pc:sldMkLst>
        <pc:inkChg chg="add">
          <ac:chgData name="Andrej Bogdanov (CSD)" userId="54a3fc38-bcd8-4812-b887-b84a314b9e17" providerId="ADAL" clId="{212495CE-E31F-8642-B4A4-C1883324E2DD}" dt="2021-02-08T04:52:56.212" v="34" actId="7634"/>
          <ac:inkMkLst>
            <pc:docMk/>
            <pc:sldMk cId="978739404" sldId="302"/>
            <ac:inkMk id="3" creationId="{9E8DDA5B-83D0-6447-B07A-CE866867B894}"/>
          </ac:inkMkLst>
        </pc:inkChg>
      </pc:sldChg>
      <pc:sldChg chg="addSp modSp new del">
        <pc:chgData name="Andrej Bogdanov (CSD)" userId="54a3fc38-bcd8-4812-b887-b84a314b9e17" providerId="ADAL" clId="{212495CE-E31F-8642-B4A4-C1883324E2DD}" dt="2021-02-01T07:49:11.685" v="22" actId="2696"/>
        <pc:sldMkLst>
          <pc:docMk/>
          <pc:sldMk cId="201395873" sldId="303"/>
        </pc:sldMkLst>
        <pc:inkChg chg="add mod modStrokes">
          <ac:chgData name="Andrej Bogdanov (CSD)" userId="54a3fc38-bcd8-4812-b887-b84a314b9e17" providerId="ADAL" clId="{212495CE-E31F-8642-B4A4-C1883324E2DD}" dt="2021-02-01T07:47:47.232" v="18"/>
          <ac:inkMkLst>
            <pc:docMk/>
            <pc:sldMk cId="201395873" sldId="303"/>
            <ac:inkMk id="2" creationId="{DCFDF377-1D71-6F45-8521-1A830A64FB44}"/>
          </ac:inkMkLst>
        </pc:inkChg>
      </pc:sldChg>
    </pc:docChg>
  </pc:docChgLst>
  <pc:docChgLst>
    <pc:chgData name="Andrej Bogdanov (CSD)" userId="54a3fc38-bcd8-4812-b887-b84a314b9e17" providerId="ADAL" clId="{30A35722-734C-084F-B242-509EA33750AE}"/>
    <pc:docChg chg="undo custSel addSld modSld modMainMaster">
      <pc:chgData name="Andrej Bogdanov (CSD)" userId="54a3fc38-bcd8-4812-b887-b84a314b9e17" providerId="ADAL" clId="{30A35722-734C-084F-B242-509EA33750AE}" dt="2021-01-06T07:51:02.600" v="1947" actId="478"/>
      <pc:docMkLst>
        <pc:docMk/>
      </pc:docMkLst>
      <pc:sldChg chg="modSp mod">
        <pc:chgData name="Andrej Bogdanov (CSD)" userId="54a3fc38-bcd8-4812-b887-b84a314b9e17" providerId="ADAL" clId="{30A35722-734C-084F-B242-509EA33750AE}" dt="2021-01-06T02:18:51.562" v="21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30A35722-734C-084F-B242-509EA33750AE}" dt="2021-01-06T02:18:51.562" v="21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delSp mod">
        <pc:chgData name="Andrej Bogdanov (CSD)" userId="54a3fc38-bcd8-4812-b887-b84a314b9e17" providerId="ADAL" clId="{30A35722-734C-084F-B242-509EA33750AE}" dt="2021-01-06T02:19:01.058" v="22" actId="478"/>
        <pc:sldMkLst>
          <pc:docMk/>
          <pc:sldMk cId="871201104" sldId="258"/>
        </pc:sldMkLst>
        <pc:inkChg chg="del">
          <ac:chgData name="Andrej Bogdanov (CSD)" userId="54a3fc38-bcd8-4812-b887-b84a314b9e17" providerId="ADAL" clId="{30A35722-734C-084F-B242-509EA33750AE}" dt="2021-01-06T02:19:01.058" v="22" actId="478"/>
          <ac:inkMkLst>
            <pc:docMk/>
            <pc:sldMk cId="871201104" sldId="258"/>
            <ac:inkMk id="10" creationId="{AC26F62C-CCCC-384C-AFFE-485134FD50AA}"/>
          </ac:inkMkLst>
        </pc:inkChg>
      </pc:sldChg>
      <pc:sldChg chg="delSp mod">
        <pc:chgData name="Andrej Bogdanov (CSD)" userId="54a3fc38-bcd8-4812-b887-b84a314b9e17" providerId="ADAL" clId="{30A35722-734C-084F-B242-509EA33750AE}" dt="2021-01-06T02:19:07.804" v="24" actId="478"/>
        <pc:sldMkLst>
          <pc:docMk/>
          <pc:sldMk cId="1639846032" sldId="259"/>
        </pc:sldMkLst>
        <pc:inkChg chg="del">
          <ac:chgData name="Andrej Bogdanov (CSD)" userId="54a3fc38-bcd8-4812-b887-b84a314b9e17" providerId="ADAL" clId="{30A35722-734C-084F-B242-509EA33750AE}" dt="2021-01-06T02:19:05.944" v="23" actId="478"/>
          <ac:inkMkLst>
            <pc:docMk/>
            <pc:sldMk cId="1639846032" sldId="259"/>
            <ac:inkMk id="3" creationId="{9D82C100-5B78-AC4B-9ABB-F51D15091A39}"/>
          </ac:inkMkLst>
        </pc:inkChg>
        <pc:inkChg chg="del">
          <ac:chgData name="Andrej Bogdanov (CSD)" userId="54a3fc38-bcd8-4812-b887-b84a314b9e17" providerId="ADAL" clId="{30A35722-734C-084F-B242-509EA33750AE}" dt="2021-01-06T02:19:07.804" v="24" actId="478"/>
          <ac:inkMkLst>
            <pc:docMk/>
            <pc:sldMk cId="1639846032" sldId="259"/>
            <ac:inkMk id="4" creationId="{5BE1B006-0E25-334E-B141-708C3E1D6D25}"/>
          </ac:inkMkLst>
        </pc:inkChg>
      </pc:sldChg>
      <pc:sldChg chg="delSp mod">
        <pc:chgData name="Andrej Bogdanov (CSD)" userId="54a3fc38-bcd8-4812-b887-b84a314b9e17" providerId="ADAL" clId="{30A35722-734C-084F-B242-509EA33750AE}" dt="2021-01-06T02:19:24.274" v="25" actId="478"/>
        <pc:sldMkLst>
          <pc:docMk/>
          <pc:sldMk cId="3066480065" sldId="260"/>
        </pc:sldMkLst>
        <pc:inkChg chg="del">
          <ac:chgData name="Andrej Bogdanov (CSD)" userId="54a3fc38-bcd8-4812-b887-b84a314b9e17" providerId="ADAL" clId="{30A35722-734C-084F-B242-509EA33750AE}" dt="2021-01-06T02:19:24.274" v="25" actId="478"/>
          <ac:inkMkLst>
            <pc:docMk/>
            <pc:sldMk cId="3066480065" sldId="260"/>
            <ac:inkMk id="3" creationId="{E2E474CE-76BF-4449-B4E7-D1A57FD31A8C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21:05.247" v="1540" actId="478"/>
        <pc:sldMkLst>
          <pc:docMk/>
          <pc:sldMk cId="1290664766" sldId="262"/>
        </pc:sldMkLst>
        <pc:inkChg chg="del">
          <ac:chgData name="Andrej Bogdanov (CSD)" userId="54a3fc38-bcd8-4812-b887-b84a314b9e17" providerId="ADAL" clId="{30A35722-734C-084F-B242-509EA33750AE}" dt="2021-01-06T07:21:02.790" v="1539" actId="478"/>
          <ac:inkMkLst>
            <pc:docMk/>
            <pc:sldMk cId="1290664766" sldId="262"/>
            <ac:inkMk id="2" creationId="{973A6D77-FAF4-5E44-9D19-0DFB58253A6B}"/>
          </ac:inkMkLst>
        </pc:inkChg>
        <pc:inkChg chg="del">
          <ac:chgData name="Andrej Bogdanov (CSD)" userId="54a3fc38-bcd8-4812-b887-b84a314b9e17" providerId="ADAL" clId="{30A35722-734C-084F-B242-509EA33750AE}" dt="2021-01-06T07:21:05.247" v="1540" actId="478"/>
          <ac:inkMkLst>
            <pc:docMk/>
            <pc:sldMk cId="1290664766" sldId="262"/>
            <ac:inkMk id="4" creationId="{D27E10D7-48AF-ED4C-B0BD-BB7A1ADD052A}"/>
          </ac:inkMkLst>
        </pc:inkChg>
      </pc:sldChg>
      <pc:sldChg chg="addSp delSp modSp mod addAnim delAnim">
        <pc:chgData name="Andrej Bogdanov (CSD)" userId="54a3fc38-bcd8-4812-b887-b84a314b9e17" providerId="ADAL" clId="{30A35722-734C-084F-B242-509EA33750AE}" dt="2021-01-06T07:48:15.839" v="1910" actId="1038"/>
        <pc:sldMkLst>
          <pc:docMk/>
          <pc:sldMk cId="3009012011" sldId="263"/>
        </pc:sldMkLst>
        <pc:spChg chg="mod">
          <ac:chgData name="Andrej Bogdanov (CSD)" userId="54a3fc38-bcd8-4812-b887-b84a314b9e17" providerId="ADAL" clId="{30A35722-734C-084F-B242-509EA33750AE}" dt="2021-01-06T07:45:30.058" v="1651" actId="1036"/>
          <ac:spMkLst>
            <pc:docMk/>
            <pc:sldMk cId="3009012011" sldId="263"/>
            <ac:spMk id="3" creationId="{3D2D9D66-3048-1047-B19E-88282621C721}"/>
          </ac:spMkLst>
        </pc:spChg>
        <pc:spChg chg="mod">
          <ac:chgData name="Andrej Bogdanov (CSD)" userId="54a3fc38-bcd8-4812-b887-b84a314b9e17" providerId="ADAL" clId="{30A35722-734C-084F-B242-509EA33750AE}" dt="2021-01-06T07:48:09.088" v="1904" actId="1038"/>
          <ac:spMkLst>
            <pc:docMk/>
            <pc:sldMk cId="3009012011" sldId="263"/>
            <ac:spMk id="4" creationId="{9551BCAD-6859-3347-9790-EEAD5037D46E}"/>
          </ac:spMkLst>
        </pc:spChg>
        <pc:spChg chg="mod">
          <ac:chgData name="Andrej Bogdanov (CSD)" userId="54a3fc38-bcd8-4812-b887-b84a314b9e17" providerId="ADAL" clId="{30A35722-734C-084F-B242-509EA33750AE}" dt="2021-01-06T07:48:15.839" v="1910" actId="1038"/>
          <ac:spMkLst>
            <pc:docMk/>
            <pc:sldMk cId="3009012011" sldId="263"/>
            <ac:spMk id="5" creationId="{F45E967A-F247-B54C-B179-73CCCF5E8FBC}"/>
          </ac:spMkLst>
        </pc:spChg>
        <pc:spChg chg="add del">
          <ac:chgData name="Andrej Bogdanov (CSD)" userId="54a3fc38-bcd8-4812-b887-b84a314b9e17" providerId="ADAL" clId="{30A35722-734C-084F-B242-509EA33750AE}" dt="2021-01-06T07:45:25.466" v="1633" actId="478"/>
          <ac:spMkLst>
            <pc:docMk/>
            <pc:sldMk cId="3009012011" sldId="263"/>
            <ac:spMk id="12" creationId="{76FFCDCA-1ACD-A840-8C68-9DD9B554F6B0}"/>
          </ac:spMkLst>
        </pc:spChg>
        <pc:grpChg chg="add del">
          <ac:chgData name="Andrej Bogdanov (CSD)" userId="54a3fc38-bcd8-4812-b887-b84a314b9e17" providerId="ADAL" clId="{30A35722-734C-084F-B242-509EA33750AE}" dt="2021-01-06T07:45:25.466" v="1633" actId="478"/>
          <ac:grpSpMkLst>
            <pc:docMk/>
            <pc:sldMk cId="3009012011" sldId="263"/>
            <ac:grpSpMk id="17" creationId="{6151F6D4-8158-9C4F-95BE-2091A3A9CE70}"/>
          </ac:grpSpMkLst>
        </pc:grpChg>
        <pc:inkChg chg="del">
          <ac:chgData name="Andrej Bogdanov (CSD)" userId="54a3fc38-bcd8-4812-b887-b84a314b9e17" providerId="ADAL" clId="{30A35722-734C-084F-B242-509EA33750AE}" dt="2021-01-06T07:19:27.813" v="1509" actId="478"/>
          <ac:inkMkLst>
            <pc:docMk/>
            <pc:sldMk cId="3009012011" sldId="263"/>
            <ac:inkMk id="8" creationId="{9375855D-9F43-DD43-9F6E-2284B62DD03B}"/>
          </ac:inkMkLst>
        </pc:inkChg>
        <pc:inkChg chg="del">
          <ac:chgData name="Andrej Bogdanov (CSD)" userId="54a3fc38-bcd8-4812-b887-b84a314b9e17" providerId="ADAL" clId="{30A35722-734C-084F-B242-509EA33750AE}" dt="2021-01-06T07:19:25.340" v="1508" actId="478"/>
          <ac:inkMkLst>
            <pc:docMk/>
            <pc:sldMk cId="3009012011" sldId="263"/>
            <ac:inkMk id="9" creationId="{9B7F235E-D68F-4C4F-911E-025D11C55FD1}"/>
          </ac:inkMkLst>
        </pc:inkChg>
        <pc:cxnChg chg="mod">
          <ac:chgData name="Andrej Bogdanov (CSD)" userId="54a3fc38-bcd8-4812-b887-b84a314b9e17" providerId="ADAL" clId="{30A35722-734C-084F-B242-509EA33750AE}" dt="2021-01-06T07:48:13.079" v="1905" actId="14100"/>
          <ac:cxnSpMkLst>
            <pc:docMk/>
            <pc:sldMk cId="3009012011" sldId="263"/>
            <ac:cxnSpMk id="6" creationId="{08754F78-51D1-A749-B945-BB13E6A645C0}"/>
          </ac:cxnSpMkLst>
        </pc:cxnChg>
      </pc:sldChg>
      <pc:sldChg chg="delSp mod">
        <pc:chgData name="Andrej Bogdanov (CSD)" userId="54a3fc38-bcd8-4812-b887-b84a314b9e17" providerId="ADAL" clId="{30A35722-734C-084F-B242-509EA33750AE}" dt="2021-01-06T07:49:16.294" v="1915" actId="478"/>
        <pc:sldMkLst>
          <pc:docMk/>
          <pc:sldMk cId="2203218808" sldId="264"/>
        </pc:sldMkLst>
        <pc:inkChg chg="del">
          <ac:chgData name="Andrej Bogdanov (CSD)" userId="54a3fc38-bcd8-4812-b887-b84a314b9e17" providerId="ADAL" clId="{30A35722-734C-084F-B242-509EA33750AE}" dt="2021-01-06T07:49:13.552" v="1913" actId="478"/>
          <ac:inkMkLst>
            <pc:docMk/>
            <pc:sldMk cId="2203218808" sldId="264"/>
            <ac:inkMk id="6" creationId="{39EE75F6-E432-C347-87A2-503D5CAE6C61}"/>
          </ac:inkMkLst>
        </pc:inkChg>
        <pc:inkChg chg="del">
          <ac:chgData name="Andrej Bogdanov (CSD)" userId="54a3fc38-bcd8-4812-b887-b84a314b9e17" providerId="ADAL" clId="{30A35722-734C-084F-B242-509EA33750AE}" dt="2021-01-06T07:49:12.276" v="1912" actId="478"/>
          <ac:inkMkLst>
            <pc:docMk/>
            <pc:sldMk cId="2203218808" sldId="264"/>
            <ac:inkMk id="7" creationId="{960FEED6-CBCB-684A-BF55-97622CA01F0B}"/>
          </ac:inkMkLst>
        </pc:inkChg>
        <pc:inkChg chg="del">
          <ac:chgData name="Andrej Bogdanov (CSD)" userId="54a3fc38-bcd8-4812-b887-b84a314b9e17" providerId="ADAL" clId="{30A35722-734C-084F-B242-509EA33750AE}" dt="2021-01-06T07:49:16.294" v="1915" actId="478"/>
          <ac:inkMkLst>
            <pc:docMk/>
            <pc:sldMk cId="2203218808" sldId="264"/>
            <ac:inkMk id="8" creationId="{E71F07F7-2490-B141-9D45-01ECB40F2320}"/>
          </ac:inkMkLst>
        </pc:inkChg>
        <pc:inkChg chg="del">
          <ac:chgData name="Andrej Bogdanov (CSD)" userId="54a3fc38-bcd8-4812-b887-b84a314b9e17" providerId="ADAL" clId="{30A35722-734C-084F-B242-509EA33750AE}" dt="2021-01-06T07:49:10.686" v="1911" actId="478"/>
          <ac:inkMkLst>
            <pc:docMk/>
            <pc:sldMk cId="2203218808" sldId="264"/>
            <ac:inkMk id="9" creationId="{7A89D85D-F904-3B45-B1FA-628561A6138A}"/>
          </ac:inkMkLst>
        </pc:inkChg>
        <pc:inkChg chg="del">
          <ac:chgData name="Andrej Bogdanov (CSD)" userId="54a3fc38-bcd8-4812-b887-b84a314b9e17" providerId="ADAL" clId="{30A35722-734C-084F-B242-509EA33750AE}" dt="2021-01-06T07:49:14.918" v="1914" actId="478"/>
          <ac:inkMkLst>
            <pc:docMk/>
            <pc:sldMk cId="2203218808" sldId="264"/>
            <ac:inkMk id="10" creationId="{0099D8B1-DCD0-E245-8EB6-81B0643E27A7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49:37.735" v="1924" actId="478"/>
        <pc:sldMkLst>
          <pc:docMk/>
          <pc:sldMk cId="1673016085" sldId="265"/>
        </pc:sldMkLst>
        <pc:inkChg chg="del">
          <ac:chgData name="Andrej Bogdanov (CSD)" userId="54a3fc38-bcd8-4812-b887-b84a314b9e17" providerId="ADAL" clId="{30A35722-734C-084F-B242-509EA33750AE}" dt="2021-01-06T07:49:33.748" v="1921" actId="478"/>
          <ac:inkMkLst>
            <pc:docMk/>
            <pc:sldMk cId="1673016085" sldId="265"/>
            <ac:inkMk id="3" creationId="{6FCD6995-18BC-D84F-9063-2B380F31F956}"/>
          </ac:inkMkLst>
        </pc:inkChg>
        <pc:inkChg chg="del">
          <ac:chgData name="Andrej Bogdanov (CSD)" userId="54a3fc38-bcd8-4812-b887-b84a314b9e17" providerId="ADAL" clId="{30A35722-734C-084F-B242-509EA33750AE}" dt="2021-01-06T07:49:35.102" v="1922" actId="478"/>
          <ac:inkMkLst>
            <pc:docMk/>
            <pc:sldMk cId="1673016085" sldId="265"/>
            <ac:inkMk id="4" creationId="{4FBC3108-D2C4-8E4F-8932-8F43335078F9}"/>
          </ac:inkMkLst>
        </pc:inkChg>
        <pc:inkChg chg="del">
          <ac:chgData name="Andrej Bogdanov (CSD)" userId="54a3fc38-bcd8-4812-b887-b84a314b9e17" providerId="ADAL" clId="{30A35722-734C-084F-B242-509EA33750AE}" dt="2021-01-06T07:49:36.416" v="1923" actId="478"/>
          <ac:inkMkLst>
            <pc:docMk/>
            <pc:sldMk cId="1673016085" sldId="265"/>
            <ac:inkMk id="5" creationId="{E85872D4-8A71-8241-83A8-12113F94117F}"/>
          </ac:inkMkLst>
        </pc:inkChg>
        <pc:inkChg chg="del">
          <ac:chgData name="Andrej Bogdanov (CSD)" userId="54a3fc38-bcd8-4812-b887-b84a314b9e17" providerId="ADAL" clId="{30A35722-734C-084F-B242-509EA33750AE}" dt="2021-01-06T07:49:37.735" v="1924" actId="478"/>
          <ac:inkMkLst>
            <pc:docMk/>
            <pc:sldMk cId="1673016085" sldId="265"/>
            <ac:inkMk id="6" creationId="{BBF85252-1B53-394A-9373-6238B8026E42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02.066" v="1935" actId="478"/>
        <pc:sldMkLst>
          <pc:docMk/>
          <pc:sldMk cId="2703338071" sldId="266"/>
        </pc:sldMkLst>
        <pc:inkChg chg="del">
          <ac:chgData name="Andrej Bogdanov (CSD)" userId="54a3fc38-bcd8-4812-b887-b84a314b9e17" providerId="ADAL" clId="{30A35722-734C-084F-B242-509EA33750AE}" dt="2021-01-06T07:50:02.066" v="1935" actId="478"/>
          <ac:inkMkLst>
            <pc:docMk/>
            <pc:sldMk cId="2703338071" sldId="266"/>
            <ac:inkMk id="10" creationId="{E0713FA7-323F-DE49-907D-9B0E60A4854F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49:58.164" v="1934" actId="478"/>
        <pc:sldMkLst>
          <pc:docMk/>
          <pc:sldMk cId="2861798232" sldId="267"/>
        </pc:sldMkLst>
        <pc:inkChg chg="del">
          <ac:chgData name="Andrej Bogdanov (CSD)" userId="54a3fc38-bcd8-4812-b887-b84a314b9e17" providerId="ADAL" clId="{30A35722-734C-084F-B242-509EA33750AE}" dt="2021-01-06T07:49:51.962" v="1930" actId="478"/>
          <ac:inkMkLst>
            <pc:docMk/>
            <pc:sldMk cId="2861798232" sldId="267"/>
            <ac:inkMk id="3" creationId="{5C472771-D7AF-BD4E-B536-806F41BE6AB9}"/>
          </ac:inkMkLst>
        </pc:inkChg>
        <pc:inkChg chg="del">
          <ac:chgData name="Andrej Bogdanov (CSD)" userId="54a3fc38-bcd8-4812-b887-b84a314b9e17" providerId="ADAL" clId="{30A35722-734C-084F-B242-509EA33750AE}" dt="2021-01-06T07:49:53.516" v="1931" actId="478"/>
          <ac:inkMkLst>
            <pc:docMk/>
            <pc:sldMk cId="2861798232" sldId="267"/>
            <ac:inkMk id="4" creationId="{88D53CA0-BBEF-D140-B688-F09654B95A9C}"/>
          </ac:inkMkLst>
        </pc:inkChg>
        <pc:inkChg chg="del">
          <ac:chgData name="Andrej Bogdanov (CSD)" userId="54a3fc38-bcd8-4812-b887-b84a314b9e17" providerId="ADAL" clId="{30A35722-734C-084F-B242-509EA33750AE}" dt="2021-01-06T07:49:55.707" v="1932" actId="478"/>
          <ac:inkMkLst>
            <pc:docMk/>
            <pc:sldMk cId="2861798232" sldId="267"/>
            <ac:inkMk id="5" creationId="{442E01E4-6431-D644-8328-075EB81A57A7}"/>
          </ac:inkMkLst>
        </pc:inkChg>
        <pc:inkChg chg="del">
          <ac:chgData name="Andrej Bogdanov (CSD)" userId="54a3fc38-bcd8-4812-b887-b84a314b9e17" providerId="ADAL" clId="{30A35722-734C-084F-B242-509EA33750AE}" dt="2021-01-06T07:49:56.920" v="1933" actId="478"/>
          <ac:inkMkLst>
            <pc:docMk/>
            <pc:sldMk cId="2861798232" sldId="267"/>
            <ac:inkMk id="6" creationId="{D656808D-7AD5-9A4E-B4FE-4C6E154E411F}"/>
          </ac:inkMkLst>
        </pc:inkChg>
        <pc:inkChg chg="del">
          <ac:chgData name="Andrej Bogdanov (CSD)" userId="54a3fc38-bcd8-4812-b887-b84a314b9e17" providerId="ADAL" clId="{30A35722-734C-084F-B242-509EA33750AE}" dt="2021-01-06T07:49:58.164" v="1934" actId="478"/>
          <ac:inkMkLst>
            <pc:docMk/>
            <pc:sldMk cId="2861798232" sldId="267"/>
            <ac:inkMk id="7" creationId="{DFFEE8E8-ADC7-C642-BF8D-75CE80C7A9C1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36.884" v="1942" actId="478"/>
        <pc:sldMkLst>
          <pc:docMk/>
          <pc:sldMk cId="2367920729" sldId="269"/>
        </pc:sldMkLst>
        <pc:inkChg chg="del">
          <ac:chgData name="Andrej Bogdanov (CSD)" userId="54a3fc38-bcd8-4812-b887-b84a314b9e17" providerId="ADAL" clId="{30A35722-734C-084F-B242-509EA33750AE}" dt="2021-01-06T07:50:28.304" v="1938" actId="478"/>
          <ac:inkMkLst>
            <pc:docMk/>
            <pc:sldMk cId="2367920729" sldId="269"/>
            <ac:inkMk id="10" creationId="{29361666-767E-8646-A7BB-3248B9EF041A}"/>
          </ac:inkMkLst>
        </pc:inkChg>
        <pc:inkChg chg="del">
          <ac:chgData name="Andrej Bogdanov (CSD)" userId="54a3fc38-bcd8-4812-b887-b84a314b9e17" providerId="ADAL" clId="{30A35722-734C-084F-B242-509EA33750AE}" dt="2021-01-06T07:50:33.178" v="1940" actId="478"/>
          <ac:inkMkLst>
            <pc:docMk/>
            <pc:sldMk cId="2367920729" sldId="269"/>
            <ac:inkMk id="11" creationId="{D6E80B83-9284-B843-84F2-51BC4917061B}"/>
          </ac:inkMkLst>
        </pc:inkChg>
        <pc:inkChg chg="del">
          <ac:chgData name="Andrej Bogdanov (CSD)" userId="54a3fc38-bcd8-4812-b887-b84a314b9e17" providerId="ADAL" clId="{30A35722-734C-084F-B242-509EA33750AE}" dt="2021-01-06T07:50:34.772" v="1941" actId="478"/>
          <ac:inkMkLst>
            <pc:docMk/>
            <pc:sldMk cId="2367920729" sldId="269"/>
            <ac:inkMk id="12" creationId="{01BE388B-19AB-6D4F-B21B-671F40F1DA3B}"/>
          </ac:inkMkLst>
        </pc:inkChg>
        <pc:inkChg chg="del">
          <ac:chgData name="Andrej Bogdanov (CSD)" userId="54a3fc38-bcd8-4812-b887-b84a314b9e17" providerId="ADAL" clId="{30A35722-734C-084F-B242-509EA33750AE}" dt="2021-01-06T07:50:30.920" v="1939" actId="478"/>
          <ac:inkMkLst>
            <pc:docMk/>
            <pc:sldMk cId="2367920729" sldId="269"/>
            <ac:inkMk id="13" creationId="{A5DA7F32-2F45-0A48-8C1C-A2AAB71EB872}"/>
          </ac:inkMkLst>
        </pc:inkChg>
        <pc:inkChg chg="del">
          <ac:chgData name="Andrej Bogdanov (CSD)" userId="54a3fc38-bcd8-4812-b887-b84a314b9e17" providerId="ADAL" clId="{30A35722-734C-084F-B242-509EA33750AE}" dt="2021-01-06T07:50:36.884" v="1942" actId="478"/>
          <ac:inkMkLst>
            <pc:docMk/>
            <pc:sldMk cId="2367920729" sldId="269"/>
            <ac:inkMk id="14" creationId="{84CD8C85-6E4C-2348-B03A-081767A27AF8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20.497" v="1937" actId="478"/>
        <pc:sldMkLst>
          <pc:docMk/>
          <pc:sldMk cId="115814539" sldId="270"/>
        </pc:sldMkLst>
        <pc:inkChg chg="del">
          <ac:chgData name="Andrej Bogdanov (CSD)" userId="54a3fc38-bcd8-4812-b887-b84a314b9e17" providerId="ADAL" clId="{30A35722-734C-084F-B242-509EA33750AE}" dt="2021-01-06T07:50:18.849" v="1936" actId="478"/>
          <ac:inkMkLst>
            <pc:docMk/>
            <pc:sldMk cId="115814539" sldId="270"/>
            <ac:inkMk id="7" creationId="{7A7D9817-773C-B043-889E-A76737124CF2}"/>
          </ac:inkMkLst>
        </pc:inkChg>
        <pc:inkChg chg="del">
          <ac:chgData name="Andrej Bogdanov (CSD)" userId="54a3fc38-bcd8-4812-b887-b84a314b9e17" providerId="ADAL" clId="{30A35722-734C-084F-B242-509EA33750AE}" dt="2021-01-06T07:50:20.497" v="1937" actId="478"/>
          <ac:inkMkLst>
            <pc:docMk/>
            <pc:sldMk cId="115814539" sldId="270"/>
            <ac:inkMk id="8" creationId="{9BB3381A-168F-5242-BDC6-AF7DC48EFFA5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41.501" v="1943" actId="478"/>
        <pc:sldMkLst>
          <pc:docMk/>
          <pc:sldMk cId="3911810824" sldId="271"/>
        </pc:sldMkLst>
        <pc:inkChg chg="del">
          <ac:chgData name="Andrej Bogdanov (CSD)" userId="54a3fc38-bcd8-4812-b887-b84a314b9e17" providerId="ADAL" clId="{30A35722-734C-084F-B242-509EA33750AE}" dt="2021-01-06T07:50:41.501" v="1943" actId="478"/>
          <ac:inkMkLst>
            <pc:docMk/>
            <pc:sldMk cId="3911810824" sldId="271"/>
            <ac:inkMk id="4" creationId="{165A57D8-CAF6-2842-A31A-C2416369A0DA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49.502" v="1944" actId="478"/>
        <pc:sldMkLst>
          <pc:docMk/>
          <pc:sldMk cId="857692231" sldId="272"/>
        </pc:sldMkLst>
        <pc:inkChg chg="del">
          <ac:chgData name="Andrej Bogdanov (CSD)" userId="54a3fc38-bcd8-4812-b887-b84a314b9e17" providerId="ADAL" clId="{30A35722-734C-084F-B242-509EA33750AE}" dt="2021-01-06T07:50:49.502" v="1944" actId="478"/>
          <ac:inkMkLst>
            <pc:docMk/>
            <pc:sldMk cId="857692231" sldId="272"/>
            <ac:inkMk id="5" creationId="{33EE5B69-02C6-5243-B955-88642E978C1E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1:02.600" v="1947" actId="478"/>
        <pc:sldMkLst>
          <pc:docMk/>
          <pc:sldMk cId="2561039472" sldId="274"/>
        </pc:sldMkLst>
        <pc:inkChg chg="del">
          <ac:chgData name="Andrej Bogdanov (CSD)" userId="54a3fc38-bcd8-4812-b887-b84a314b9e17" providerId="ADAL" clId="{30A35722-734C-084F-B242-509EA33750AE}" dt="2021-01-06T07:50:59.062" v="1945" actId="478"/>
          <ac:inkMkLst>
            <pc:docMk/>
            <pc:sldMk cId="2561039472" sldId="274"/>
            <ac:inkMk id="5" creationId="{B7B167C6-ABF5-C642-9A20-ACE7FCD25A2C}"/>
          </ac:inkMkLst>
        </pc:inkChg>
        <pc:inkChg chg="del">
          <ac:chgData name="Andrej Bogdanov (CSD)" userId="54a3fc38-bcd8-4812-b887-b84a314b9e17" providerId="ADAL" clId="{30A35722-734C-084F-B242-509EA33750AE}" dt="2021-01-06T07:51:00.872" v="1946" actId="478"/>
          <ac:inkMkLst>
            <pc:docMk/>
            <pc:sldMk cId="2561039472" sldId="274"/>
            <ac:inkMk id="12" creationId="{FD8069E6-7B02-3145-8004-1A33379BC0BE}"/>
          </ac:inkMkLst>
        </pc:inkChg>
        <pc:inkChg chg="del">
          <ac:chgData name="Andrej Bogdanov (CSD)" userId="54a3fc38-bcd8-4812-b887-b84a314b9e17" providerId="ADAL" clId="{30A35722-734C-084F-B242-509EA33750AE}" dt="2021-01-06T07:51:02.600" v="1947" actId="478"/>
          <ac:inkMkLst>
            <pc:docMk/>
            <pc:sldMk cId="2561039472" sldId="274"/>
            <ac:inkMk id="13" creationId="{D75C364D-69C1-474B-8484-E494D74FF5E4}"/>
          </ac:inkMkLst>
        </pc:inkChg>
      </pc:sldChg>
      <pc:sldChg chg="addSp delSp modSp new mod modClrScheme chgLayout">
        <pc:chgData name="Andrej Bogdanov (CSD)" userId="54a3fc38-bcd8-4812-b887-b84a314b9e17" providerId="ADAL" clId="{30A35722-734C-084F-B242-509EA33750AE}" dt="2021-01-06T03:42:42.596" v="924" actId="20577"/>
        <pc:sldMkLst>
          <pc:docMk/>
          <pc:sldMk cId="1985372151" sldId="290"/>
        </pc:sldMkLst>
        <pc:spChg chg="add del mod">
          <ac:chgData name="Andrej Bogdanov (CSD)" userId="54a3fc38-bcd8-4812-b887-b84a314b9e17" providerId="ADAL" clId="{30A35722-734C-084F-B242-509EA33750AE}" dt="2021-01-06T02:41:57.311" v="36" actId="478"/>
          <ac:spMkLst>
            <pc:docMk/>
            <pc:sldMk cId="1985372151" sldId="290"/>
            <ac:spMk id="2" creationId="{0B1E607F-1DCF-434F-AE8C-4D48FAE637A1}"/>
          </ac:spMkLst>
        </pc:spChg>
        <pc:spChg chg="add mod">
          <ac:chgData name="Andrej Bogdanov (CSD)" userId="54a3fc38-bcd8-4812-b887-b84a314b9e17" providerId="ADAL" clId="{30A35722-734C-084F-B242-509EA33750AE}" dt="2021-01-06T03:42:42.596" v="924" actId="20577"/>
          <ac:spMkLst>
            <pc:docMk/>
            <pc:sldMk cId="1985372151" sldId="290"/>
            <ac:spMk id="3" creationId="{EF5C1324-CD6E-CA4C-BF1C-29612B8B9349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" creationId="{602978E7-69C7-0844-BDA2-CCD5FE53E049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5" creationId="{484F20C9-DCEA-2C46-A0E7-B8F168D78D08}"/>
          </ac:spMkLst>
        </pc:spChg>
        <pc:spChg chg="add del mod">
          <ac:chgData name="Andrej Bogdanov (CSD)" userId="54a3fc38-bcd8-4812-b887-b84a314b9e17" providerId="ADAL" clId="{30A35722-734C-084F-B242-509EA33750AE}" dt="2021-01-06T03:22:25.709" v="143" actId="478"/>
          <ac:spMkLst>
            <pc:docMk/>
            <pc:sldMk cId="1985372151" sldId="290"/>
            <ac:spMk id="6" creationId="{FD6EAA35-FA69-1142-9076-45CB7B087BFE}"/>
          </ac:spMkLst>
        </pc:spChg>
        <pc:spChg chg="add del mod">
          <ac:chgData name="Andrej Bogdanov (CSD)" userId="54a3fc38-bcd8-4812-b887-b84a314b9e17" providerId="ADAL" clId="{30A35722-734C-084F-B242-509EA33750AE}" dt="2021-01-06T03:22:23.545" v="142" actId="478"/>
          <ac:spMkLst>
            <pc:docMk/>
            <pc:sldMk cId="1985372151" sldId="290"/>
            <ac:spMk id="7" creationId="{369ECE79-97E1-804E-8C0B-024A1FCDCB85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11" creationId="{C18F91B4-B5FD-484C-B1A6-E1A9429CF97F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30" creationId="{7058502F-DCD8-7F49-AE1A-2FE6D07E6C2E}"/>
          </ac:spMkLst>
        </pc:spChg>
        <pc:spChg chg="add del mod">
          <ac:chgData name="Andrej Bogdanov (CSD)" userId="54a3fc38-bcd8-4812-b887-b84a314b9e17" providerId="ADAL" clId="{30A35722-734C-084F-B242-509EA33750AE}" dt="2021-01-06T03:23:48.488" v="145" actId="478"/>
          <ac:spMkLst>
            <pc:docMk/>
            <pc:sldMk cId="1985372151" sldId="290"/>
            <ac:spMk id="31" creationId="{CB34AFE6-1C62-394E-BA65-BCE23C7BA227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38" creationId="{51D06139-8E20-1046-9FCE-D18AD7EC8970}"/>
          </ac:spMkLst>
        </pc:spChg>
        <pc:spChg chg="add mod">
          <ac:chgData name="Andrej Bogdanov (CSD)" userId="54a3fc38-bcd8-4812-b887-b84a314b9e17" providerId="ADAL" clId="{30A35722-734C-084F-B242-509EA33750AE}" dt="2021-01-06T03:39:18.186" v="830" actId="20577"/>
          <ac:spMkLst>
            <pc:docMk/>
            <pc:sldMk cId="1985372151" sldId="290"/>
            <ac:spMk id="40" creationId="{E6C5114F-1826-A24C-B88F-C7F77BC36039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1" creationId="{0B15F944-46BD-BE4E-90AC-A110EBCC699B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2" creationId="{6DD299A4-1143-6C46-8CD6-E96DDFE39EC0}"/>
          </ac:spMkLst>
        </pc:spChg>
        <pc:spChg chg="add del mod">
          <ac:chgData name="Andrej Bogdanov (CSD)" userId="54a3fc38-bcd8-4812-b887-b84a314b9e17" providerId="ADAL" clId="{30A35722-734C-084F-B242-509EA33750AE}" dt="2021-01-06T03:39:00.625" v="809" actId="478"/>
          <ac:spMkLst>
            <pc:docMk/>
            <pc:sldMk cId="1985372151" sldId="290"/>
            <ac:spMk id="43" creationId="{361C6FCE-6E83-5F40-9626-8D8295EAD732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4" creationId="{6D5FFAA9-29C2-4B4C-8B3A-CBEDED623AD8}"/>
          </ac:spMkLst>
        </pc:spChg>
        <pc:spChg chg="add mod">
          <ac:chgData name="Andrej Bogdanov (CSD)" userId="54a3fc38-bcd8-4812-b887-b84a314b9e17" providerId="ADAL" clId="{30A35722-734C-084F-B242-509EA33750AE}" dt="2021-01-06T03:41:50.670" v="905" actId="20577"/>
          <ac:spMkLst>
            <pc:docMk/>
            <pc:sldMk cId="1985372151" sldId="290"/>
            <ac:spMk id="45" creationId="{A7A342E5-438C-3D4F-B347-52B969196554}"/>
          </ac:spMkLst>
        </pc:spChg>
        <pc:grpChg chg="add del mod">
          <ac:chgData name="Andrej Bogdanov (CSD)" userId="54a3fc38-bcd8-4812-b887-b84a314b9e17" providerId="ADAL" clId="{30A35722-734C-084F-B242-509EA33750AE}" dt="2021-01-06T03:34:38.017" v="644" actId="478"/>
          <ac:grpSpMkLst>
            <pc:docMk/>
            <pc:sldMk cId="1985372151" sldId="290"/>
            <ac:grpSpMk id="32" creationId="{6C3FEE47-D02A-A044-A3F4-E8B63A972609}"/>
          </ac:grpSpMkLst>
        </pc:grp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3" creationId="{229ED1B8-8E42-A049-8F94-FF5C7F01FE6A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4" creationId="{BBC692B9-5E45-6C41-9F2A-1A4CB773B572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5" creationId="{A9032986-2A13-6748-A20A-2AA8760A27F7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6" creationId="{8F24D277-BEFD-F247-9A9F-FACE47899E7D}"/>
          </ac:picMkLst>
        </pc:picChg>
        <pc:picChg chg="add mod">
          <ac:chgData name="Andrej Bogdanov (CSD)" userId="54a3fc38-bcd8-4812-b887-b84a314b9e17" providerId="ADAL" clId="{30A35722-734C-084F-B242-509EA33750AE}" dt="2021-01-06T03:39:10.571" v="826" actId="1035"/>
          <ac:picMkLst>
            <pc:docMk/>
            <pc:sldMk cId="1985372151" sldId="290"/>
            <ac:picMk id="39" creationId="{7C5D70B7-298A-8C43-B61F-3A3A2645EC97}"/>
          </ac:picMkLst>
        </pc:pic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8" creationId="{446E115C-CB3C-8B41-99B8-EE508ABC216E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9" creationId="{C37C5A2E-AEBE-FC47-B6D3-736CB06ADCD0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10" creationId="{CF782B92-CB05-4F4F-A966-F671533F6AAF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2" creationId="{ED889458-DB43-9F4B-9CAA-71BA0D5B992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3" creationId="{AC8D0163-AAF1-1042-B4A3-BBF78E7486E4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4" creationId="{32A82A2A-A4D8-4A42-AF00-09FB0C20E196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5" creationId="{C04619C2-F66F-DE40-A744-7DD89C775D4B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6" creationId="{07AE8258-58FE-6640-954F-1127B64C2493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7" creationId="{E61A35EE-E462-5443-97F7-D790F38CF35D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8" creationId="{1561804A-71B2-A04B-BC06-0DAE3C436233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9" creationId="{E16A199A-7A0C-F14E-B3FD-D6D273C83B8F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0" creationId="{B72286C9-9E4E-5C4B-8C57-8BA73BA1F1D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1" creationId="{A6B7AC97-DA02-924E-BFB5-F634AB372711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2" creationId="{D395BBCA-6BDD-6D4A-800D-72902227BF8D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3" creationId="{0F64304F-7FEA-644C-9B5D-AC9BF5EF3515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4" creationId="{08CE232E-715C-D940-83FF-0F4C3ED8A94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5" creationId="{430C1858-BDD1-D641-B14A-104AD2C77211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6" creationId="{88FA6F12-1A6D-3845-B38E-FF5E9928D6A7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7" creationId="{9F6162C3-09B4-B24B-BC9E-B2A406EC52A0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8" creationId="{A5F3D433-D901-5348-9AF8-0058947C66C3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9" creationId="{D184307D-B284-F14D-9681-6F234B9EB93D}"/>
          </ac:cxnSpMkLst>
        </pc:cxnChg>
      </pc:sldChg>
      <pc:sldChg chg="addSp delSp modSp new mod">
        <pc:chgData name="Andrej Bogdanov (CSD)" userId="54a3fc38-bcd8-4812-b887-b84a314b9e17" providerId="ADAL" clId="{30A35722-734C-084F-B242-509EA33750AE}" dt="2021-01-06T07:18:39.931" v="1507" actId="1038"/>
        <pc:sldMkLst>
          <pc:docMk/>
          <pc:sldMk cId="2008524110" sldId="291"/>
        </pc:sldMkLst>
        <pc:spChg chg="mod">
          <ac:chgData name="Andrej Bogdanov (CSD)" userId="54a3fc38-bcd8-4812-b887-b84a314b9e17" providerId="ADAL" clId="{30A35722-734C-084F-B242-509EA33750AE}" dt="2021-01-06T03:58:54.116" v="1034" actId="20577"/>
          <ac:spMkLst>
            <pc:docMk/>
            <pc:sldMk cId="2008524110" sldId="291"/>
            <ac:spMk id="2" creationId="{71018443-A3FA-3B4F-A90F-D7D66A971CBF}"/>
          </ac:spMkLst>
        </pc:spChg>
        <pc:spChg chg="add del mod">
          <ac:chgData name="Andrej Bogdanov (CSD)" userId="54a3fc38-bcd8-4812-b887-b84a314b9e17" providerId="ADAL" clId="{30A35722-734C-084F-B242-509EA33750AE}" dt="2021-01-06T03:43:05.436" v="947" actId="478"/>
          <ac:spMkLst>
            <pc:docMk/>
            <pc:sldMk cId="2008524110" sldId="291"/>
            <ac:spMk id="3" creationId="{CFFD2B0A-AC61-DE46-A1EF-FD77CB4AE59A}"/>
          </ac:spMkLst>
        </pc:spChg>
        <pc:spChg chg="add del mod">
          <ac:chgData name="Andrej Bogdanov (CSD)" userId="54a3fc38-bcd8-4812-b887-b84a314b9e17" providerId="ADAL" clId="{30A35722-734C-084F-B242-509EA33750AE}" dt="2021-01-06T03:31:13.390" v="523" actId="478"/>
          <ac:spMkLst>
            <pc:docMk/>
            <pc:sldMk cId="2008524110" sldId="291"/>
            <ac:spMk id="4" creationId="{26A745A3-4F7B-8447-91EC-4B45BC3E4082}"/>
          </ac:spMkLst>
        </pc:spChg>
        <pc:spChg chg="add del mod">
          <ac:chgData name="Andrej Bogdanov (CSD)" userId="54a3fc38-bcd8-4812-b887-b84a314b9e17" providerId="ADAL" clId="{30A35722-734C-084F-B242-509EA33750AE}" dt="2021-01-06T03:31:15.419" v="524" actId="478"/>
          <ac:spMkLst>
            <pc:docMk/>
            <pc:sldMk cId="2008524110" sldId="291"/>
            <ac:spMk id="5" creationId="{C46DE789-9F80-5546-9573-6EB4595779F4}"/>
          </ac:spMkLst>
        </pc:spChg>
        <pc:spChg chg="add del mod">
          <ac:chgData name="Andrej Bogdanov (CSD)" userId="54a3fc38-bcd8-4812-b887-b84a314b9e17" providerId="ADAL" clId="{30A35722-734C-084F-B242-509EA33750AE}" dt="2021-01-06T03:43:07.841" v="948" actId="478"/>
          <ac:spMkLst>
            <pc:docMk/>
            <pc:sldMk cId="2008524110" sldId="291"/>
            <ac:spMk id="6" creationId="{B8B16726-C1B8-6049-A0DE-9AC27EE66968}"/>
          </ac:spMkLst>
        </pc:spChg>
        <pc:spChg chg="add mod">
          <ac:chgData name="Andrej Bogdanov (CSD)" userId="54a3fc38-bcd8-4812-b887-b84a314b9e17" providerId="ADAL" clId="{30A35722-734C-084F-B242-509EA33750AE}" dt="2021-01-06T07:18:24.448" v="1492" actId="1035"/>
          <ac:spMkLst>
            <pc:docMk/>
            <pc:sldMk cId="2008524110" sldId="291"/>
            <ac:spMk id="8" creationId="{268AD2A9-602F-1646-9E5A-CBF1407D5FA8}"/>
          </ac:spMkLst>
        </pc:spChg>
        <pc:spChg chg="add del mod">
          <ac:chgData name="Andrej Bogdanov (CSD)" userId="54a3fc38-bcd8-4812-b887-b84a314b9e17" providerId="ADAL" clId="{30A35722-734C-084F-B242-509EA33750AE}" dt="2021-01-06T03:43:09.721" v="949" actId="478"/>
          <ac:spMkLst>
            <pc:docMk/>
            <pc:sldMk cId="2008524110" sldId="291"/>
            <ac:spMk id="9" creationId="{BA181863-587E-534F-B24A-FEF12BE96954}"/>
          </ac:spMkLst>
        </pc:spChg>
        <pc:spChg chg="add mod">
          <ac:chgData name="Andrej Bogdanov (CSD)" userId="54a3fc38-bcd8-4812-b887-b84a314b9e17" providerId="ADAL" clId="{30A35722-734C-084F-B242-509EA33750AE}" dt="2021-01-06T07:18:39.931" v="1507" actId="1038"/>
          <ac:spMkLst>
            <pc:docMk/>
            <pc:sldMk cId="2008524110" sldId="291"/>
            <ac:spMk id="11" creationId="{C4CD2FFD-1A79-6C41-8D16-5EA13AC4C90B}"/>
          </ac:spMkLst>
        </pc:spChg>
        <pc:spChg chg="add mod">
          <ac:chgData name="Andrej Bogdanov (CSD)" userId="54a3fc38-bcd8-4812-b887-b84a314b9e17" providerId="ADAL" clId="{30A35722-734C-084F-B242-509EA33750AE}" dt="2021-01-06T04:04:11.360" v="1304" actId="1076"/>
          <ac:spMkLst>
            <pc:docMk/>
            <pc:sldMk cId="2008524110" sldId="291"/>
            <ac:spMk id="12" creationId="{B547CA16-66ED-A441-A1CB-9C3366A88A24}"/>
          </ac:spMkLst>
        </pc:spChg>
        <pc:picChg chg="add mod">
          <ac:chgData name="Andrej Bogdanov (CSD)" userId="54a3fc38-bcd8-4812-b887-b84a314b9e17" providerId="ADAL" clId="{30A35722-734C-084F-B242-509EA33750AE}" dt="2021-01-06T07:18:36.452" v="1501" actId="1038"/>
          <ac:picMkLst>
            <pc:docMk/>
            <pc:sldMk cId="2008524110" sldId="291"/>
            <ac:picMk id="7" creationId="{D0869826-0D00-B643-B1C7-FB644FEE5D55}"/>
          </ac:picMkLst>
        </pc:picChg>
        <pc:picChg chg="add del mod">
          <ac:chgData name="Andrej Bogdanov (CSD)" userId="54a3fc38-bcd8-4812-b887-b84a314b9e17" providerId="ADAL" clId="{30A35722-734C-084F-B242-509EA33750AE}" dt="2021-01-06T04:02:52.299" v="1172" actId="478"/>
          <ac:picMkLst>
            <pc:docMk/>
            <pc:sldMk cId="2008524110" sldId="291"/>
            <ac:picMk id="10" creationId="{1E70AAAE-8913-4145-AEEB-BC3308D31C18}"/>
          </ac:picMkLst>
        </pc:picChg>
      </pc:sldChg>
      <pc:sldChg chg="addSp delSp modSp new mod">
        <pc:chgData name="Andrej Bogdanov (CSD)" userId="54a3fc38-bcd8-4812-b887-b84a314b9e17" providerId="ADAL" clId="{30A35722-734C-084F-B242-509EA33750AE}" dt="2021-01-06T07:17:58.067" v="1481" actId="478"/>
        <pc:sldMkLst>
          <pc:docMk/>
          <pc:sldMk cId="3887772425" sldId="292"/>
        </pc:sldMkLst>
        <pc:spChg chg="mod">
          <ac:chgData name="Andrej Bogdanov (CSD)" userId="54a3fc38-bcd8-4812-b887-b84a314b9e17" providerId="ADAL" clId="{30A35722-734C-084F-B242-509EA33750AE}" dt="2021-01-06T04:01:33.796" v="1156" actId="20577"/>
          <ac:spMkLst>
            <pc:docMk/>
            <pc:sldMk cId="3887772425" sldId="292"/>
            <ac:spMk id="2" creationId="{4EB2A304-7C80-2D45-89BF-629A48C86890}"/>
          </ac:spMkLst>
        </pc:spChg>
        <pc:spChg chg="add mod">
          <ac:chgData name="Andrej Bogdanov (CSD)" userId="54a3fc38-bcd8-4812-b887-b84a314b9e17" providerId="ADAL" clId="{30A35722-734C-084F-B242-509EA33750AE}" dt="2021-01-06T07:16:45.992" v="1478" actId="1036"/>
          <ac:spMkLst>
            <pc:docMk/>
            <pc:sldMk cId="3887772425" sldId="292"/>
            <ac:spMk id="7" creationId="{8E77E3C4-F0DC-A441-B883-FEAFA074C29D}"/>
          </ac:spMkLst>
        </pc:spChg>
        <pc:spChg chg="add mod">
          <ac:chgData name="Andrej Bogdanov (CSD)" userId="54a3fc38-bcd8-4812-b887-b84a314b9e17" providerId="ADAL" clId="{30A35722-734C-084F-B242-509EA33750AE}" dt="2021-01-06T07:16:45.992" v="1478" actId="1036"/>
          <ac:spMkLst>
            <pc:docMk/>
            <pc:sldMk cId="3887772425" sldId="292"/>
            <ac:spMk id="8" creationId="{A7A75181-3E93-D342-88AD-E44D67EFF480}"/>
          </ac:spMkLst>
        </pc:spChg>
        <pc:picChg chg="add mod">
          <ac:chgData name="Andrej Bogdanov (CSD)" userId="54a3fc38-bcd8-4812-b887-b84a314b9e17" providerId="ADAL" clId="{30A35722-734C-084F-B242-509EA33750AE}" dt="2021-01-06T07:16:45.992" v="1478" actId="1036"/>
          <ac:picMkLst>
            <pc:docMk/>
            <pc:sldMk cId="3887772425" sldId="292"/>
            <ac:picMk id="6" creationId="{30A59EF6-692B-8F41-96C6-E19757B069DE}"/>
          </ac:picMkLst>
        </pc:picChg>
        <pc:cxnChg chg="add del mod">
          <ac:chgData name="Andrej Bogdanov (CSD)" userId="54a3fc38-bcd8-4812-b887-b84a314b9e17" providerId="ADAL" clId="{30A35722-734C-084F-B242-509EA33750AE}" dt="2021-01-06T04:00:32.556" v="1155" actId="478"/>
          <ac:cxnSpMkLst>
            <pc:docMk/>
            <pc:sldMk cId="3887772425" sldId="292"/>
            <ac:cxnSpMk id="4" creationId="{B09ECFD4-FF8A-8344-A9D9-564EB6D299C4}"/>
          </ac:cxnSpMkLst>
        </pc:cxnChg>
        <pc:cxnChg chg="add del mod">
          <ac:chgData name="Andrej Bogdanov (CSD)" userId="54a3fc38-bcd8-4812-b887-b84a314b9e17" providerId="ADAL" clId="{30A35722-734C-084F-B242-509EA33750AE}" dt="2021-01-06T07:17:58.067" v="1481" actId="478"/>
          <ac:cxnSpMkLst>
            <pc:docMk/>
            <pc:sldMk cId="3887772425" sldId="292"/>
            <ac:cxnSpMk id="10" creationId="{39D486D3-32CA-4E44-A5A8-534ABD0B2D34}"/>
          </ac:cxnSpMkLst>
        </pc:cxnChg>
      </pc:sldChg>
      <pc:sldChg chg="delSp modSp add mod">
        <pc:chgData name="Andrej Bogdanov (CSD)" userId="54a3fc38-bcd8-4812-b887-b84a314b9e17" providerId="ADAL" clId="{30A35722-734C-084F-B242-509EA33750AE}" dt="2021-01-06T07:49:47.408" v="1929" actId="478"/>
        <pc:sldMkLst>
          <pc:docMk/>
          <pc:sldMk cId="3238857303" sldId="293"/>
        </pc:sldMkLst>
        <pc:spChg chg="mod">
          <ac:chgData name="Andrej Bogdanov (CSD)" userId="54a3fc38-bcd8-4812-b887-b84a314b9e17" providerId="ADAL" clId="{30A35722-734C-084F-B242-509EA33750AE}" dt="2021-01-06T07:32:20.318" v="1549" actId="14100"/>
          <ac:spMkLst>
            <pc:docMk/>
            <pc:sldMk cId="3238857303" sldId="293"/>
            <ac:spMk id="2" creationId="{F17ABC63-B9E3-5E49-A765-1C32EA4AE5B6}"/>
          </ac:spMkLst>
        </pc:spChg>
        <pc:inkChg chg="del">
          <ac:chgData name="Andrej Bogdanov (CSD)" userId="54a3fc38-bcd8-4812-b887-b84a314b9e17" providerId="ADAL" clId="{30A35722-734C-084F-B242-509EA33750AE}" dt="2021-01-06T07:49:43.425" v="1926" actId="478"/>
          <ac:inkMkLst>
            <pc:docMk/>
            <pc:sldMk cId="3238857303" sldId="293"/>
            <ac:inkMk id="3" creationId="{5C472771-D7AF-BD4E-B536-806F41BE6AB9}"/>
          </ac:inkMkLst>
        </pc:inkChg>
        <pc:inkChg chg="del">
          <ac:chgData name="Andrej Bogdanov (CSD)" userId="54a3fc38-bcd8-4812-b887-b84a314b9e17" providerId="ADAL" clId="{30A35722-734C-084F-B242-509EA33750AE}" dt="2021-01-06T07:49:42.141" v="1925" actId="478"/>
          <ac:inkMkLst>
            <pc:docMk/>
            <pc:sldMk cId="3238857303" sldId="293"/>
            <ac:inkMk id="4" creationId="{88D53CA0-BBEF-D140-B688-F09654B95A9C}"/>
          </ac:inkMkLst>
        </pc:inkChg>
        <pc:inkChg chg="del">
          <ac:chgData name="Andrej Bogdanov (CSD)" userId="54a3fc38-bcd8-4812-b887-b84a314b9e17" providerId="ADAL" clId="{30A35722-734C-084F-B242-509EA33750AE}" dt="2021-01-06T07:49:44.744" v="1927" actId="478"/>
          <ac:inkMkLst>
            <pc:docMk/>
            <pc:sldMk cId="3238857303" sldId="293"/>
            <ac:inkMk id="5" creationId="{442E01E4-6431-D644-8328-075EB81A57A7}"/>
          </ac:inkMkLst>
        </pc:inkChg>
        <pc:inkChg chg="del">
          <ac:chgData name="Andrej Bogdanov (CSD)" userId="54a3fc38-bcd8-4812-b887-b84a314b9e17" providerId="ADAL" clId="{30A35722-734C-084F-B242-509EA33750AE}" dt="2021-01-06T07:49:46.103" v="1928" actId="478"/>
          <ac:inkMkLst>
            <pc:docMk/>
            <pc:sldMk cId="3238857303" sldId="293"/>
            <ac:inkMk id="6" creationId="{D656808D-7AD5-9A4E-B4FE-4C6E154E411F}"/>
          </ac:inkMkLst>
        </pc:inkChg>
        <pc:inkChg chg="del">
          <ac:chgData name="Andrej Bogdanov (CSD)" userId="54a3fc38-bcd8-4812-b887-b84a314b9e17" providerId="ADAL" clId="{30A35722-734C-084F-B242-509EA33750AE}" dt="2021-01-06T07:49:47.408" v="1929" actId="478"/>
          <ac:inkMkLst>
            <pc:docMk/>
            <pc:sldMk cId="3238857303" sldId="293"/>
            <ac:inkMk id="7" creationId="{DFFEE8E8-ADC7-C642-BF8D-75CE80C7A9C1}"/>
          </ac:inkMkLst>
        </pc:inkChg>
      </pc:sldChg>
      <pc:sldChg chg="addSp delSp modSp add mod modAnim">
        <pc:chgData name="Andrej Bogdanov (CSD)" userId="54a3fc38-bcd8-4812-b887-b84a314b9e17" providerId="ADAL" clId="{30A35722-734C-084F-B242-509EA33750AE}" dt="2021-01-06T07:49:24.627" v="1920" actId="478"/>
        <pc:sldMkLst>
          <pc:docMk/>
          <pc:sldMk cId="3516696549" sldId="294"/>
        </pc:sldMkLst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2" creationId="{F826358E-C4A2-0B40-B283-C3598F115633}"/>
          </ac:spMkLst>
        </pc:spChg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3" creationId="{500137BF-9DC5-014E-A869-B49DAAD2E9C5}"/>
          </ac:spMkLst>
        </pc:spChg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4" creationId="{249AEAEF-115A-5648-9044-368CBB8891E1}"/>
          </ac:spMkLst>
        </pc:spChg>
        <pc:spChg chg="mod">
          <ac:chgData name="Andrej Bogdanov (CSD)" userId="54a3fc38-bcd8-4812-b887-b84a314b9e17" providerId="ADAL" clId="{30A35722-734C-084F-B242-509EA33750AE}" dt="2021-01-06T07:44:15.351" v="1601"/>
          <ac:spMkLst>
            <pc:docMk/>
            <pc:sldMk cId="3516696549" sldId="294"/>
            <ac:spMk id="5" creationId="{606961E9-2E4B-9946-8DAB-E81DA2BF64E9}"/>
          </ac:spMkLst>
        </pc:spChg>
        <pc:spChg chg="add del mod">
          <ac:chgData name="Andrej Bogdanov (CSD)" userId="54a3fc38-bcd8-4812-b887-b84a314b9e17" providerId="ADAL" clId="{30A35722-734C-084F-B242-509EA33750AE}" dt="2021-01-06T07:44:45.242" v="1604"/>
          <ac:spMkLst>
            <pc:docMk/>
            <pc:sldMk cId="3516696549" sldId="294"/>
            <ac:spMk id="11" creationId="{DFFFB3F2-E5AF-2947-9B6D-CB9D9ABA0491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3" creationId="{4717AD1E-7CA0-4845-B744-AA09DB7443A5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4" creationId="{57375DB2-564E-234B-ADE9-0ABC13DD5382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5" creationId="{DD2C0074-882A-E449-A27E-C1B19B4FD22E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6" creationId="{B8C49781-F967-C94F-BA98-C1A3664F2783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7" creationId="{697FF731-70A6-4E4B-A170-137D3C9F6669}"/>
          </ac:spMkLst>
        </pc:spChg>
        <pc:spChg chg="add del mod">
          <ac:chgData name="Andrej Bogdanov (CSD)" userId="54a3fc38-bcd8-4812-b887-b84a314b9e17" providerId="ADAL" clId="{30A35722-734C-084F-B242-509EA33750AE}" dt="2021-01-06T07:44:48.518" v="1606"/>
          <ac:spMkLst>
            <pc:docMk/>
            <pc:sldMk cId="3516696549" sldId="294"/>
            <ac:spMk id="18" creationId="{6626F3C9-7E9C-D44B-B730-3AC40BBEF85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0" creationId="{2B39E8F0-00D3-3D48-A9B4-E300F4D8BDD7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1" creationId="{1244872E-C6DF-3547-B594-951CCDAA626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2" creationId="{7B4E6F94-6154-D349-8C74-0B09F37381A6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3" creationId="{5CB0CF25-DC59-6A4C-A6CC-7126F9B5305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4" creationId="{19933139-1967-A944-B5EA-2685867E7FBF}"/>
          </ac:spMkLst>
        </pc:spChg>
        <pc:grpChg chg="add del mod">
          <ac:chgData name="Andrej Bogdanov (CSD)" userId="54a3fc38-bcd8-4812-b887-b84a314b9e17" providerId="ADAL" clId="{30A35722-734C-084F-B242-509EA33750AE}" dt="2021-01-06T07:44:45.242" v="1604"/>
          <ac:grpSpMkLst>
            <pc:docMk/>
            <pc:sldMk cId="3516696549" sldId="294"/>
            <ac:grpSpMk id="12" creationId="{DF236866-D69C-3844-89FA-880FAB297E21}"/>
          </ac:grpSpMkLst>
        </pc:grpChg>
        <pc:grpChg chg="add del mod">
          <ac:chgData name="Andrej Bogdanov (CSD)" userId="54a3fc38-bcd8-4812-b887-b84a314b9e17" providerId="ADAL" clId="{30A35722-734C-084F-B242-509EA33750AE}" dt="2021-01-06T07:44:48.518" v="1606"/>
          <ac:grpSpMkLst>
            <pc:docMk/>
            <pc:sldMk cId="3516696549" sldId="294"/>
            <ac:grpSpMk id="19" creationId="{38506F1A-E5C4-064F-8C9C-807DE352914A}"/>
          </ac:grpSpMkLst>
        </pc:grpChg>
        <pc:inkChg chg="del">
          <ac:chgData name="Andrej Bogdanov (CSD)" userId="54a3fc38-bcd8-4812-b887-b84a314b9e17" providerId="ADAL" clId="{30A35722-734C-084F-B242-509EA33750AE}" dt="2021-01-06T07:49:23.407" v="1919" actId="478"/>
          <ac:inkMkLst>
            <pc:docMk/>
            <pc:sldMk cId="3516696549" sldId="294"/>
            <ac:inkMk id="6" creationId="{39EE75F6-E432-C347-87A2-503D5CAE6C61}"/>
          </ac:inkMkLst>
        </pc:inkChg>
        <pc:inkChg chg="del">
          <ac:chgData name="Andrej Bogdanov (CSD)" userId="54a3fc38-bcd8-4812-b887-b84a314b9e17" providerId="ADAL" clId="{30A35722-734C-084F-B242-509EA33750AE}" dt="2021-01-06T07:49:20.798" v="1917" actId="478"/>
          <ac:inkMkLst>
            <pc:docMk/>
            <pc:sldMk cId="3516696549" sldId="294"/>
            <ac:inkMk id="7" creationId="{960FEED6-CBCB-684A-BF55-97622CA01F0B}"/>
          </ac:inkMkLst>
        </pc:inkChg>
        <pc:inkChg chg="del">
          <ac:chgData name="Andrej Bogdanov (CSD)" userId="54a3fc38-bcd8-4812-b887-b84a314b9e17" providerId="ADAL" clId="{30A35722-734C-084F-B242-509EA33750AE}" dt="2021-01-06T07:49:24.627" v="1920" actId="478"/>
          <ac:inkMkLst>
            <pc:docMk/>
            <pc:sldMk cId="3516696549" sldId="294"/>
            <ac:inkMk id="8" creationId="{E71F07F7-2490-B141-9D45-01ECB40F2320}"/>
          </ac:inkMkLst>
        </pc:inkChg>
        <pc:inkChg chg="del">
          <ac:chgData name="Andrej Bogdanov (CSD)" userId="54a3fc38-bcd8-4812-b887-b84a314b9e17" providerId="ADAL" clId="{30A35722-734C-084F-B242-509EA33750AE}" dt="2021-01-06T07:49:19.443" v="1916" actId="478"/>
          <ac:inkMkLst>
            <pc:docMk/>
            <pc:sldMk cId="3516696549" sldId="294"/>
            <ac:inkMk id="9" creationId="{7A89D85D-F904-3B45-B1FA-628561A6138A}"/>
          </ac:inkMkLst>
        </pc:inkChg>
        <pc:inkChg chg="del">
          <ac:chgData name="Andrej Bogdanov (CSD)" userId="54a3fc38-bcd8-4812-b887-b84a314b9e17" providerId="ADAL" clId="{30A35722-734C-084F-B242-509EA33750AE}" dt="2021-01-06T07:49:21.986" v="1918" actId="478"/>
          <ac:inkMkLst>
            <pc:docMk/>
            <pc:sldMk cId="3516696549" sldId="294"/>
            <ac:inkMk id="10" creationId="{0099D8B1-DCD0-E245-8EB6-81B0643E27A7}"/>
          </ac:inkMkLst>
        </pc:inkChg>
      </pc:sldChg>
      <pc:sldChg chg="addSp delSp modSp add mod delAnim">
        <pc:chgData name="Andrej Bogdanov (CSD)" userId="54a3fc38-bcd8-4812-b887-b84a314b9e17" providerId="ADAL" clId="{30A35722-734C-084F-B242-509EA33750AE}" dt="2021-01-06T07:47:59.184" v="1895" actId="1076"/>
        <pc:sldMkLst>
          <pc:docMk/>
          <pc:sldMk cId="2515994884" sldId="295"/>
        </pc:sldMkLst>
        <pc:spChg chg="mod">
          <ac:chgData name="Andrej Bogdanov (CSD)" userId="54a3fc38-bcd8-4812-b887-b84a314b9e17" providerId="ADAL" clId="{30A35722-734C-084F-B242-509EA33750AE}" dt="2021-01-06T07:45:12.313" v="1632" actId="20577"/>
          <ac:spMkLst>
            <pc:docMk/>
            <pc:sldMk cId="2515994884" sldId="295"/>
            <ac:spMk id="2" creationId="{2E522858-FFEA-D247-A060-EE4A5106FC01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3" creationId="{3D2D9D66-3048-1047-B19E-88282621C721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4" creationId="{9551BCAD-6859-3347-9790-EEAD5037D46E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5" creationId="{F45E967A-F247-B54C-B179-73CCCF5E8FBC}"/>
          </ac:spMkLst>
        </pc:spChg>
        <pc:spChg chg="mod 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7" creationId="{8FDA7080-C296-FC43-9BB1-6D94D8759B56}"/>
          </ac:spMkLst>
        </pc:spChg>
        <pc:spChg chg="add mod">
          <ac:chgData name="Andrej Bogdanov (CSD)" userId="54a3fc38-bcd8-4812-b887-b84a314b9e17" providerId="ADAL" clId="{30A35722-734C-084F-B242-509EA33750AE}" dt="2021-01-06T07:46:33.912" v="1701" actId="1037"/>
          <ac:spMkLst>
            <pc:docMk/>
            <pc:sldMk cId="2515994884" sldId="295"/>
            <ac:spMk id="8" creationId="{38A455B7-18EB-254C-A504-A6E83A780C59}"/>
          </ac:spMkLst>
        </pc:spChg>
        <pc:spChg chg="mod">
          <ac:chgData name="Andrej Bogdanov (CSD)" userId="54a3fc38-bcd8-4812-b887-b84a314b9e17" providerId="ADAL" clId="{30A35722-734C-084F-B242-509EA33750AE}" dt="2021-01-06T07:47:59.184" v="1895" actId="1076"/>
          <ac:spMkLst>
            <pc:docMk/>
            <pc:sldMk cId="2515994884" sldId="295"/>
            <ac:spMk id="12" creationId="{76FFCDCA-1ACD-A840-8C68-9DD9B554F6B0}"/>
          </ac:spMkLst>
        </pc:spChg>
        <pc:spChg chg="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3" creationId="{BDF523D1-8AA2-8941-BD93-9A3B7C495CA2}"/>
          </ac:spMkLst>
        </pc:spChg>
        <pc:spChg chg="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4" creationId="{94038512-05C0-7442-A784-0D7EC4C8D7DD}"/>
          </ac:spMkLst>
        </pc:spChg>
        <pc:spChg chg="mod 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5" creationId="{E6696C7E-E84A-664A-873C-485A89F1881A}"/>
          </ac:spMkLst>
        </pc:spChg>
        <pc:spChg chg="mod topLvl">
          <ac:chgData name="Andrej Bogdanov (CSD)" userId="54a3fc38-bcd8-4812-b887-b84a314b9e17" providerId="ADAL" clId="{30A35722-734C-084F-B242-509EA33750AE}" dt="2021-01-06T07:47:34.989" v="1855" actId="1035"/>
          <ac:spMkLst>
            <pc:docMk/>
            <pc:sldMk cId="2515994884" sldId="295"/>
            <ac:spMk id="16" creationId="{B92CEFBC-7027-F040-AABC-05005BEE4191}"/>
          </ac:spMkLst>
        </pc:spChg>
        <pc:spChg chg="add mod">
          <ac:chgData name="Andrej Bogdanov (CSD)" userId="54a3fc38-bcd8-4812-b887-b84a314b9e17" providerId="ADAL" clId="{30A35722-734C-084F-B242-509EA33750AE}" dt="2021-01-06T07:47:24.735" v="1811" actId="1037"/>
          <ac:spMkLst>
            <pc:docMk/>
            <pc:sldMk cId="2515994884" sldId="295"/>
            <ac:spMk id="18" creationId="{88C4037C-B1C7-E544-BD9B-3848F5ACAD84}"/>
          </ac:spMkLst>
        </pc:spChg>
        <pc:spChg chg="add mod">
          <ac:chgData name="Andrej Bogdanov (CSD)" userId="54a3fc38-bcd8-4812-b887-b84a314b9e17" providerId="ADAL" clId="{30A35722-734C-084F-B242-509EA33750AE}" dt="2021-01-06T07:47:49.645" v="1894" actId="1037"/>
          <ac:spMkLst>
            <pc:docMk/>
            <pc:sldMk cId="2515994884" sldId="295"/>
            <ac:spMk id="19" creationId="{9D49E54D-40E4-4F44-8A81-79C3DD1D1BE4}"/>
          </ac:spMkLst>
        </pc:spChg>
        <pc:grpChg chg="del mod">
          <ac:chgData name="Andrej Bogdanov (CSD)" userId="54a3fc38-bcd8-4812-b887-b84a314b9e17" providerId="ADAL" clId="{30A35722-734C-084F-B242-509EA33750AE}" dt="2021-01-06T07:47:09.342" v="1725" actId="165"/>
          <ac:grpSpMkLst>
            <pc:docMk/>
            <pc:sldMk cId="2515994884" sldId="295"/>
            <ac:grpSpMk id="17" creationId="{6151F6D4-8158-9C4F-95BE-2091A3A9CE70}"/>
          </ac:grpSpMkLst>
        </pc:grpChg>
        <pc:cxnChg chg="del">
          <ac:chgData name="Andrej Bogdanov (CSD)" userId="54a3fc38-bcd8-4812-b887-b84a314b9e17" providerId="ADAL" clId="{30A35722-734C-084F-B242-509EA33750AE}" dt="2021-01-06T07:45:37.961" v="1652" actId="478"/>
          <ac:cxnSpMkLst>
            <pc:docMk/>
            <pc:sldMk cId="2515994884" sldId="295"/>
            <ac:cxnSpMk id="6" creationId="{08754F78-51D1-A749-B945-BB13E6A645C0}"/>
          </ac:cxnSpMkLst>
        </pc:cxnChg>
      </pc:sldChg>
      <pc:sldMasterChg chg="modSldLayout">
        <pc:chgData name="Andrej Bogdanov (CSD)" userId="54a3fc38-bcd8-4812-b887-b84a314b9e17" providerId="ADAL" clId="{30A35722-734C-084F-B242-509EA33750AE}" dt="2021-01-06T02:18:19.077" v="2" actId="20577"/>
        <pc:sldMasterMkLst>
          <pc:docMk/>
          <pc:sldMasterMk cId="1738249460" sldId="2147483648"/>
        </pc:sldMasterMkLst>
        <pc:sldLayoutChg chg="modSp mod">
          <pc:chgData name="Andrej Bogdanov (CSD)" userId="54a3fc38-bcd8-4812-b887-b84a314b9e17" providerId="ADAL" clId="{30A35722-734C-084F-B242-509EA33750AE}" dt="2021-01-06T02:18:19.077" v="2" actId="20577"/>
          <pc:sldLayoutMkLst>
            <pc:docMk/>
            <pc:sldMasterMk cId="1738249460" sldId="2147483648"/>
            <pc:sldLayoutMk cId="627174142" sldId="2147483649"/>
          </pc:sldLayoutMkLst>
          <pc:spChg chg="mod">
            <ac:chgData name="Andrej Bogdanov (CSD)" userId="54a3fc38-bcd8-4812-b887-b84a314b9e17" providerId="ADAL" clId="{30A35722-734C-084F-B242-509EA33750AE}" dt="2021-01-06T02:18:17.129" v="0"/>
            <ac:spMkLst>
              <pc:docMk/>
              <pc:sldMasterMk cId="1738249460" sldId="2147483648"/>
              <pc:sldLayoutMk cId="627174142" sldId="2147483649"/>
              <ac:spMk id="7" creationId="{00000000-0000-0000-0000-000000000000}"/>
            </ac:spMkLst>
          </pc:spChg>
          <pc:spChg chg="mod">
            <ac:chgData name="Andrej Bogdanov (CSD)" userId="54a3fc38-bcd8-4812-b887-b84a314b9e17" providerId="ADAL" clId="{30A35722-734C-084F-B242-509EA33750AE}" dt="2021-01-06T02:18:19.077" v="2" actId="20577"/>
            <ac:spMkLst>
              <pc:docMk/>
              <pc:sldMasterMk cId="1738249460" sldId="2147483648"/>
              <pc:sldLayoutMk cId="627174142" sldId="2147483649"/>
              <ac:spMk id="9" creationId="{00000000-0000-0000-0000-000000000000}"/>
            </ac:spMkLst>
          </pc:spChg>
        </pc:sldLayoutChg>
      </pc:sldMasterChg>
    </pc:docChg>
  </pc:docChgLst>
  <pc:docChgLst>
    <pc:chgData name="Andrej Bogdanov (CSD)" userId="54a3fc38-bcd8-4812-b887-b84a314b9e17" providerId="ADAL" clId="{321C5777-0AE5-4440-A97D-CB9EF01854DE}"/>
    <pc:docChg chg="undo redo custSel addSld delSld modSld">
      <pc:chgData name="Andrej Bogdanov (CSD)" userId="54a3fc38-bcd8-4812-b887-b84a314b9e17" providerId="ADAL" clId="{321C5777-0AE5-4440-A97D-CB9EF01854DE}" dt="2021-01-21T12:10:46.345" v="6176" actId="20577"/>
      <pc:docMkLst>
        <pc:docMk/>
      </pc:docMkLst>
      <pc:sldChg chg="modSp mod">
        <pc:chgData name="Andrej Bogdanov (CSD)" userId="54a3fc38-bcd8-4812-b887-b84a314b9e17" providerId="ADAL" clId="{321C5777-0AE5-4440-A97D-CB9EF01854DE}" dt="2021-01-21T01:21:45.545" v="37" actId="1076"/>
        <pc:sldMkLst>
          <pc:docMk/>
          <pc:sldMk cId="4293983235" sldId="256"/>
        </pc:sldMkLst>
        <pc:spChg chg="mod">
          <ac:chgData name="Andrej Bogdanov (CSD)" userId="54a3fc38-bcd8-4812-b887-b84a314b9e17" providerId="ADAL" clId="{321C5777-0AE5-4440-A97D-CB9EF01854DE}" dt="2021-01-21T01:21:45.545" v="37" actId="1076"/>
          <ac:spMkLst>
            <pc:docMk/>
            <pc:sldMk cId="4293983235" sldId="256"/>
            <ac:spMk id="2" creationId="{00000000-0000-0000-0000-000000000000}"/>
          </ac:spMkLst>
        </pc:spChg>
      </pc:sldChg>
      <pc:sldChg chg="addSp delSp modSp new add del mod modClrScheme chgLayout">
        <pc:chgData name="Andrej Bogdanov (CSD)" userId="54a3fc38-bcd8-4812-b887-b84a314b9e17" providerId="ADAL" clId="{321C5777-0AE5-4440-A97D-CB9EF01854DE}" dt="2021-01-21T02:40:40.743" v="920" actId="1036"/>
        <pc:sldMkLst>
          <pc:docMk/>
          <pc:sldMk cId="414435539" sldId="257"/>
        </pc:sldMkLst>
        <pc:spChg chg="add mod">
          <ac:chgData name="Andrej Bogdanov (CSD)" userId="54a3fc38-bcd8-4812-b887-b84a314b9e17" providerId="ADAL" clId="{321C5777-0AE5-4440-A97D-CB9EF01854DE}" dt="2021-01-21T02:40:15.156" v="837" actId="255"/>
          <ac:spMkLst>
            <pc:docMk/>
            <pc:sldMk cId="414435539" sldId="257"/>
            <ac:spMk id="22" creationId="{6D8EE51A-381D-0940-9069-49448992E658}"/>
          </ac:spMkLst>
        </pc:spChg>
        <pc:graphicFrameChg chg="add del mod">
          <ac:chgData name="Andrej Bogdanov (CSD)" userId="54a3fc38-bcd8-4812-b887-b84a314b9e17" providerId="ADAL" clId="{321C5777-0AE5-4440-A97D-CB9EF01854DE}" dt="2021-01-21T01:23:03.643" v="41"/>
          <ac:graphicFrameMkLst>
            <pc:docMk/>
            <pc:sldMk cId="414435539" sldId="257"/>
            <ac:graphicFrameMk id="2" creationId="{10BBDE59-C3E1-8B40-B253-9652A578ABA9}"/>
          </ac:graphicFrameMkLst>
        </pc:graphicFrameChg>
        <pc:graphicFrameChg chg="add del mod modGraphic">
          <ac:chgData name="Andrej Bogdanov (CSD)" userId="54a3fc38-bcd8-4812-b887-b84a314b9e17" providerId="ADAL" clId="{321C5777-0AE5-4440-A97D-CB9EF01854DE}" dt="2021-01-21T01:24:27.028" v="52" actId="478"/>
          <ac:graphicFrameMkLst>
            <pc:docMk/>
            <pc:sldMk cId="414435539" sldId="257"/>
            <ac:graphicFrameMk id="3" creationId="{5AE9E3EF-1A44-C646-A7C6-7F0FA1589C3A}"/>
          </ac:graphicFrameMkLst>
        </pc:graphicFrameChg>
        <pc:graphicFrameChg chg="add del mod">
          <ac:chgData name="Andrej Bogdanov (CSD)" userId="54a3fc38-bcd8-4812-b887-b84a314b9e17" providerId="ADAL" clId="{321C5777-0AE5-4440-A97D-CB9EF01854DE}" dt="2021-01-21T01:24:37.136" v="54"/>
          <ac:graphicFrameMkLst>
            <pc:docMk/>
            <pc:sldMk cId="414435539" sldId="257"/>
            <ac:graphicFrameMk id="4" creationId="{4ED1E45D-5AB1-5F45-A163-080F3C7B248F}"/>
          </ac:graphicFrameMkLst>
        </pc:graphicFrameChg>
        <pc:graphicFrameChg chg="add del mod modGraphic">
          <ac:chgData name="Andrej Bogdanov (CSD)" userId="54a3fc38-bcd8-4812-b887-b84a314b9e17" providerId="ADAL" clId="{321C5777-0AE5-4440-A97D-CB9EF01854DE}" dt="2021-01-21T01:25:48.627" v="68" actId="478"/>
          <ac:graphicFrameMkLst>
            <pc:docMk/>
            <pc:sldMk cId="414435539" sldId="257"/>
            <ac:graphicFrameMk id="5" creationId="{5142741F-E8B8-9D49-BA07-344837867432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6" creationId="{7E60D5BA-1A0D-914D-85D5-E8EAAD81CBF9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7" creationId="{FBBDFC50-DAD1-404E-B605-12DAF411483E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8" creationId="{48701523-5DDF-9A4D-A57B-AD821831B721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9" creationId="{415EFC5F-CEC4-FC48-A851-70F881F672D3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0" creationId="{A2E3B125-2510-9846-B37B-EA1D0983196B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1" creationId="{7AE27950-D6BC-BF4F-A093-A16D93A85455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2" creationId="{B5435366-DA08-994B-A7BE-6FF638E832D6}"/>
          </ac:graphicFrameMkLst>
        </pc:graphicFrameChg>
        <pc:graphicFrameChg chg="add del">
          <ac:chgData name="Andrej Bogdanov (CSD)" userId="54a3fc38-bcd8-4812-b887-b84a314b9e17" providerId="ADAL" clId="{321C5777-0AE5-4440-A97D-CB9EF01854DE}" dt="2021-01-21T02:36:01.037" v="752"/>
          <ac:graphicFrameMkLst>
            <pc:docMk/>
            <pc:sldMk cId="414435539" sldId="257"/>
            <ac:graphicFrameMk id="13" creationId="{FE7AF202-E4BA-B54D-90C4-A67259E67262}"/>
          </ac:graphicFrameMkLst>
        </pc:graphicFrameChg>
        <pc:graphicFrameChg chg="add del">
          <ac:chgData name="Andrej Bogdanov (CSD)" userId="54a3fc38-bcd8-4812-b887-b84a314b9e17" providerId="ADAL" clId="{321C5777-0AE5-4440-A97D-CB9EF01854DE}" dt="2021-01-21T02:36:03.142" v="754" actId="478"/>
          <ac:graphicFrameMkLst>
            <pc:docMk/>
            <pc:sldMk cId="414435539" sldId="257"/>
            <ac:graphicFrameMk id="14" creationId="{04E55887-A2AB-EB4B-A41B-D1E351509A4D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5" creationId="{28E66F66-613E-E841-B419-1B3DF620794D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6" creationId="{F3ECB32E-8B66-D247-AAAE-73B76E63CA8B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7" creationId="{1BACE445-2F80-254A-BF56-2EBE2E25CE0C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8" creationId="{E617CB25-3AB2-E741-9DFA-104EF5E720A0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9" creationId="{15176AC9-3FDC-B842-983C-26BF0240F30C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20" creationId="{6BC8E1C5-5715-A843-940D-95FADA8C2EC6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21" creationId="{67F40445-D049-D849-A20E-DB814E6856B6}"/>
          </ac:graphicFrameMkLst>
        </pc:graphicFrameChg>
      </pc:sldChg>
      <pc:sldChg chg="addSp delSp modSp new mod">
        <pc:chgData name="Andrej Bogdanov (CSD)" userId="54a3fc38-bcd8-4812-b887-b84a314b9e17" providerId="ADAL" clId="{321C5777-0AE5-4440-A97D-CB9EF01854DE}" dt="2021-01-21T02:40:50.474" v="940" actId="1036"/>
        <pc:sldMkLst>
          <pc:docMk/>
          <pc:sldMk cId="3028429763" sldId="258"/>
        </pc:sldMkLst>
        <pc:spChg chg="add mod">
          <ac:chgData name="Andrej Bogdanov (CSD)" userId="54a3fc38-bcd8-4812-b887-b84a314b9e17" providerId="ADAL" clId="{321C5777-0AE5-4440-A97D-CB9EF01854DE}" dt="2021-01-21T01:36:49.184" v="434" actId="1035"/>
          <ac:spMkLst>
            <pc:docMk/>
            <pc:sldMk cId="3028429763" sldId="258"/>
            <ac:spMk id="2" creationId="{3AA37152-7ABB-004E-9744-9AACBB00D6E4}"/>
          </ac:spMkLst>
        </pc:spChg>
        <pc:spChg chg="add del mod">
          <ac:chgData name="Andrej Bogdanov (CSD)" userId="54a3fc38-bcd8-4812-b887-b84a314b9e17" providerId="ADAL" clId="{321C5777-0AE5-4440-A97D-CB9EF01854DE}" dt="2021-01-21T01:36:21.807" v="414" actId="478"/>
          <ac:spMkLst>
            <pc:docMk/>
            <pc:sldMk cId="3028429763" sldId="258"/>
            <ac:spMk id="3" creationId="{4D947091-8EB7-794D-945A-415E9094F394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4" creationId="{3DC55C23-A87E-F541-AE97-63273F792DF3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5" creationId="{00067DF0-0E79-8F46-874A-A4CF2EBA99AE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6" creationId="{427AB4BE-EBF3-8741-AB34-2CB9641D59B0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10" creationId="{8398ECD5-AD05-9241-ABB1-7862C025F379}"/>
          </ac:spMkLst>
        </pc:spChg>
        <pc:spChg chg="add del mod">
          <ac:chgData name="Andrej Bogdanov (CSD)" userId="54a3fc38-bcd8-4812-b887-b84a314b9e17" providerId="ADAL" clId="{321C5777-0AE5-4440-A97D-CB9EF01854DE}" dt="2021-01-21T02:39:53.324" v="802" actId="21"/>
          <ac:spMkLst>
            <pc:docMk/>
            <pc:sldMk cId="3028429763" sldId="258"/>
            <ac:spMk id="14" creationId="{F70BF7E7-D333-944D-9383-75D1080BEBFC}"/>
          </ac:spMkLst>
        </pc:spChg>
        <pc:cxnChg chg="add mod">
          <ac:chgData name="Andrej Bogdanov (CSD)" userId="54a3fc38-bcd8-4812-b887-b84a314b9e17" providerId="ADAL" clId="{321C5777-0AE5-4440-A97D-CB9EF01854DE}" dt="2021-01-21T02:40:50.474" v="940" actId="1036"/>
          <ac:cxnSpMkLst>
            <pc:docMk/>
            <pc:sldMk cId="3028429763" sldId="258"/>
            <ac:cxnSpMk id="8" creationId="{50B0FFFE-3A10-E04B-8CAD-83715058B60D}"/>
          </ac:cxnSpMkLst>
        </pc:cxnChg>
        <pc:cxnChg chg="add mod">
          <ac:chgData name="Andrej Bogdanov (CSD)" userId="54a3fc38-bcd8-4812-b887-b84a314b9e17" providerId="ADAL" clId="{321C5777-0AE5-4440-A97D-CB9EF01854DE}" dt="2021-01-21T02:40:50.474" v="940" actId="1036"/>
          <ac:cxnSpMkLst>
            <pc:docMk/>
            <pc:sldMk cId="3028429763" sldId="258"/>
            <ac:cxnSpMk id="11" creationId="{98378901-397E-4D40-B871-6553B3DBFC9B}"/>
          </ac:cxnSpMkLst>
        </pc:cxnChg>
      </pc:sldChg>
      <pc:sldChg chg="addSp modSp new mod">
        <pc:chgData name="Andrej Bogdanov (CSD)" userId="54a3fc38-bcd8-4812-b887-b84a314b9e17" providerId="ADAL" clId="{321C5777-0AE5-4440-A97D-CB9EF01854DE}" dt="2021-01-21T04:15:32.961" v="1411" actId="1036"/>
        <pc:sldMkLst>
          <pc:docMk/>
          <pc:sldMk cId="19031797" sldId="259"/>
        </pc:sldMkLst>
        <pc:spChg chg="add mod">
          <ac:chgData name="Andrej Bogdanov (CSD)" userId="54a3fc38-bcd8-4812-b887-b84a314b9e17" providerId="ADAL" clId="{321C5777-0AE5-4440-A97D-CB9EF01854DE}" dt="2021-01-21T04:15:32.961" v="1411" actId="1036"/>
          <ac:spMkLst>
            <pc:docMk/>
            <pc:sldMk cId="19031797" sldId="259"/>
            <ac:spMk id="2" creationId="{0853DE1C-F1B7-5749-9033-B088E9716B18}"/>
          </ac:spMkLst>
        </pc:spChg>
        <pc:spChg chg="add mod">
          <ac:chgData name="Andrej Bogdanov (CSD)" userId="54a3fc38-bcd8-4812-b887-b84a314b9e17" providerId="ADAL" clId="{321C5777-0AE5-4440-A97D-CB9EF01854DE}" dt="2021-01-21T02:45:17.758" v="1116" actId="1036"/>
          <ac:spMkLst>
            <pc:docMk/>
            <pc:sldMk cId="19031797" sldId="259"/>
            <ac:spMk id="3" creationId="{6E4AC5F1-0DE2-264A-9337-09F226F2B04D}"/>
          </ac:spMkLst>
        </pc:spChg>
        <pc:spChg chg="add mod">
          <ac:chgData name="Andrej Bogdanov (CSD)" userId="54a3fc38-bcd8-4812-b887-b84a314b9e17" providerId="ADAL" clId="{321C5777-0AE5-4440-A97D-CB9EF01854DE}" dt="2021-01-21T02:48:16.450" v="1183" actId="207"/>
          <ac:spMkLst>
            <pc:docMk/>
            <pc:sldMk cId="19031797" sldId="259"/>
            <ac:spMk id="5" creationId="{E4110567-A1ED-594B-8761-AEB21CC44A32}"/>
          </ac:spMkLst>
        </pc:spChg>
        <pc:cxnChg chg="add mod">
          <ac:chgData name="Andrej Bogdanov (CSD)" userId="54a3fc38-bcd8-4812-b887-b84a314b9e17" providerId="ADAL" clId="{321C5777-0AE5-4440-A97D-CB9EF01854DE}" dt="2021-01-21T02:45:31.588" v="1128" actId="1036"/>
          <ac:cxnSpMkLst>
            <pc:docMk/>
            <pc:sldMk cId="19031797" sldId="259"/>
            <ac:cxnSpMk id="4" creationId="{77642348-2B0F-1441-89D1-67253029B345}"/>
          </ac:cxnSpMkLst>
        </pc:cxnChg>
        <pc:cxnChg chg="add mod">
          <ac:chgData name="Andrej Bogdanov (CSD)" userId="54a3fc38-bcd8-4812-b887-b84a314b9e17" providerId="ADAL" clId="{321C5777-0AE5-4440-A97D-CB9EF01854DE}" dt="2021-01-21T02:48:07.610" v="1181" actId="1036"/>
          <ac:cxnSpMkLst>
            <pc:docMk/>
            <pc:sldMk cId="19031797" sldId="259"/>
            <ac:cxnSpMk id="6" creationId="{92AA0D2F-D182-8A49-94E7-CA5241A37E36}"/>
          </ac:cxnSpMkLst>
        </pc:cxnChg>
      </pc:sldChg>
      <pc:sldChg chg="new del">
        <pc:chgData name="Andrej Bogdanov (CSD)" userId="54a3fc38-bcd8-4812-b887-b84a314b9e17" providerId="ADAL" clId="{321C5777-0AE5-4440-A97D-CB9EF01854DE}" dt="2021-01-21T01:41:30.449" v="628" actId="680"/>
        <pc:sldMkLst>
          <pc:docMk/>
          <pc:sldMk cId="4016300795" sldId="259"/>
        </pc:sldMkLst>
      </pc:sldChg>
      <pc:sldChg chg="modSp add mod">
        <pc:chgData name="Andrej Bogdanov (CSD)" userId="54a3fc38-bcd8-4812-b887-b84a314b9e17" providerId="ADAL" clId="{321C5777-0AE5-4440-A97D-CB9EF01854DE}" dt="2021-01-21T02:42:05.347" v="981" actId="20577"/>
        <pc:sldMkLst>
          <pc:docMk/>
          <pc:sldMk cId="4153385911" sldId="260"/>
        </pc:sldMkLst>
        <pc:spChg chg="mod">
          <ac:chgData name="Andrej Bogdanov (CSD)" userId="54a3fc38-bcd8-4812-b887-b84a314b9e17" providerId="ADAL" clId="{321C5777-0AE5-4440-A97D-CB9EF01854DE}" dt="2021-01-21T02:42:05.347" v="981" actId="20577"/>
          <ac:spMkLst>
            <pc:docMk/>
            <pc:sldMk cId="4153385911" sldId="260"/>
            <ac:spMk id="22" creationId="{6D8EE51A-381D-0940-9069-49448992E658}"/>
          </ac:spMkLst>
        </pc:spChg>
      </pc:sldChg>
      <pc:sldChg chg="addSp delSp modSp new mod delAnim modAnim">
        <pc:chgData name="Andrej Bogdanov (CSD)" userId="54a3fc38-bcd8-4812-b887-b84a314b9e17" providerId="ADAL" clId="{321C5777-0AE5-4440-A97D-CB9EF01854DE}" dt="2021-01-21T06:39:55.522" v="4891" actId="1035"/>
        <pc:sldMkLst>
          <pc:docMk/>
          <pc:sldMk cId="1146909800" sldId="261"/>
        </pc:sldMkLst>
        <pc:spChg chg="add del mod topLvl">
          <ac:chgData name="Andrej Bogdanov (CSD)" userId="54a3fc38-bcd8-4812-b887-b84a314b9e17" providerId="ADAL" clId="{321C5777-0AE5-4440-A97D-CB9EF01854DE}" dt="2021-01-21T04:45:15.803" v="2021" actId="1038"/>
          <ac:spMkLst>
            <pc:docMk/>
            <pc:sldMk cId="1146909800" sldId="261"/>
            <ac:spMk id="8" creationId="{7394D127-9550-0B43-9EB7-C085F1BE2698}"/>
          </ac:spMkLst>
        </pc:spChg>
        <pc:spChg chg="add mod">
          <ac:chgData name="Andrej Bogdanov (CSD)" userId="54a3fc38-bcd8-4812-b887-b84a314b9e17" providerId="ADAL" clId="{321C5777-0AE5-4440-A97D-CB9EF01854DE}" dt="2021-01-21T04:45:10.908" v="2006" actId="1035"/>
          <ac:spMkLst>
            <pc:docMk/>
            <pc:sldMk cId="1146909800" sldId="261"/>
            <ac:spMk id="9" creationId="{D891F6A3-3358-4042-B927-E8B7BCB87357}"/>
          </ac:spMkLst>
        </pc:spChg>
        <pc:grpChg chg="add mod topLvl">
          <ac:chgData name="Andrej Bogdanov (CSD)" userId="54a3fc38-bcd8-4812-b887-b84a314b9e17" providerId="ADAL" clId="{321C5777-0AE5-4440-A97D-CB9EF01854DE}" dt="2021-01-21T04:47:40.884" v="2193" actId="1036"/>
          <ac:grpSpMkLst>
            <pc:docMk/>
            <pc:sldMk cId="1146909800" sldId="261"/>
            <ac:grpSpMk id="18" creationId="{45434B80-51F3-3949-8566-8A80F22B6A3D}"/>
          </ac:grpSpMkLst>
        </pc:grpChg>
        <pc:grpChg chg="add del">
          <ac:chgData name="Andrej Bogdanov (CSD)" userId="54a3fc38-bcd8-4812-b887-b84a314b9e17" providerId="ADAL" clId="{321C5777-0AE5-4440-A97D-CB9EF01854DE}" dt="2021-01-21T04:20:32.161" v="1519" actId="165"/>
          <ac:grpSpMkLst>
            <pc:docMk/>
            <pc:sldMk cId="1146909800" sldId="261"/>
            <ac:grpSpMk id="19" creationId="{9D958AC4-EDB2-3641-84F0-A33892943BC2}"/>
          </ac:grpSpMkLst>
        </pc:grpChg>
        <pc:grpChg chg="add del">
          <ac:chgData name="Andrej Bogdanov (CSD)" userId="54a3fc38-bcd8-4812-b887-b84a314b9e17" providerId="ADAL" clId="{321C5777-0AE5-4440-A97D-CB9EF01854DE}" dt="2021-01-21T04:20:23.552" v="1515" actId="165"/>
          <ac:grpSpMkLst>
            <pc:docMk/>
            <pc:sldMk cId="1146909800" sldId="261"/>
            <ac:grpSpMk id="20" creationId="{B8463C93-5712-1D49-87B4-7783AD2A23BC}"/>
          </ac:grpSpMkLst>
        </pc:grpChg>
        <pc:grpChg chg="add del">
          <ac:chgData name="Andrej Bogdanov (CSD)" userId="54a3fc38-bcd8-4812-b887-b84a314b9e17" providerId="ADAL" clId="{321C5777-0AE5-4440-A97D-CB9EF01854DE}" dt="2021-01-21T04:43:02.818" v="1941" actId="165"/>
          <ac:grpSpMkLst>
            <pc:docMk/>
            <pc:sldMk cId="1146909800" sldId="261"/>
            <ac:grpSpMk id="29" creationId="{B0FC31E4-8A4C-BC49-83F8-B6DA6F57313F}"/>
          </ac:grpSpMkLst>
        </pc:grpChg>
        <pc:grpChg chg="add del">
          <ac:chgData name="Andrej Bogdanov (CSD)" userId="54a3fc38-bcd8-4812-b887-b84a314b9e17" providerId="ADAL" clId="{321C5777-0AE5-4440-A97D-CB9EF01854DE}" dt="2021-01-21T04:43:02.818" v="1941" actId="165"/>
          <ac:grpSpMkLst>
            <pc:docMk/>
            <pc:sldMk cId="1146909800" sldId="261"/>
            <ac:grpSpMk id="30" creationId="{66DF4399-AB9D-EC49-92F8-786BF1ED96F7}"/>
          </ac:grpSpMkLst>
        </pc:grpChg>
        <pc:grpChg chg="add del">
          <ac:chgData name="Andrej Bogdanov (CSD)" userId="54a3fc38-bcd8-4812-b887-b84a314b9e17" providerId="ADAL" clId="{321C5777-0AE5-4440-A97D-CB9EF01854DE}" dt="2021-01-21T04:47:38.472" v="2191" actId="165"/>
          <ac:grpSpMkLst>
            <pc:docMk/>
            <pc:sldMk cId="1146909800" sldId="261"/>
            <ac:grpSpMk id="47" creationId="{28C8495B-5653-0941-858C-FF311F478FC6}"/>
          </ac:grpSpMkLst>
        </pc:grpChg>
        <pc:grpChg chg="add">
          <ac:chgData name="Andrej Bogdanov (CSD)" userId="54a3fc38-bcd8-4812-b887-b84a314b9e17" providerId="ADAL" clId="{321C5777-0AE5-4440-A97D-CB9EF01854DE}" dt="2021-01-21T04:48:35.597" v="2390" actId="164"/>
          <ac:grpSpMkLst>
            <pc:docMk/>
            <pc:sldMk cId="1146909800" sldId="261"/>
            <ac:grpSpMk id="48" creationId="{59609C7A-2D02-914B-8D09-EFC950EB3462}"/>
          </ac:grpSpMkLst>
        </pc:grpChg>
        <pc:picChg chg="add del mod">
          <ac:chgData name="Andrej Bogdanov (CSD)" userId="54a3fc38-bcd8-4812-b887-b84a314b9e17" providerId="ADAL" clId="{321C5777-0AE5-4440-A97D-CB9EF01854DE}" dt="2021-01-21T04:04:53.730" v="1186" actId="478"/>
          <ac:picMkLst>
            <pc:docMk/>
            <pc:sldMk cId="1146909800" sldId="261"/>
            <ac:picMk id="3" creationId="{B1E3FA0F-9409-B140-B188-6831B0354DBD}"/>
          </ac:picMkLst>
        </pc:picChg>
        <pc:picChg chg="add del mod topLvl">
          <ac:chgData name="Andrej Bogdanov (CSD)" userId="54a3fc38-bcd8-4812-b887-b84a314b9e17" providerId="ADAL" clId="{321C5777-0AE5-4440-A97D-CB9EF01854DE}" dt="2021-01-21T04:20:27.659" v="1518" actId="478"/>
          <ac:picMkLst>
            <pc:docMk/>
            <pc:sldMk cId="1146909800" sldId="261"/>
            <ac:picMk id="5" creationId="{24CD22D5-F8DF-9044-A9FA-5DC3D41A10AC}"/>
          </ac:picMkLst>
        </pc:picChg>
        <pc:picChg chg="add del mod topLvl">
          <ac:chgData name="Andrej Bogdanov (CSD)" userId="54a3fc38-bcd8-4812-b887-b84a314b9e17" providerId="ADAL" clId="{321C5777-0AE5-4440-A97D-CB9EF01854DE}" dt="2021-01-21T04:20:34.229" v="1520" actId="478"/>
          <ac:picMkLst>
            <pc:docMk/>
            <pc:sldMk cId="1146909800" sldId="261"/>
            <ac:picMk id="7" creationId="{DD1B8B98-80C3-F946-913F-E55EC083117F}"/>
          </ac:picMkLst>
        </pc:picChg>
        <pc:picChg chg="add del mod topLvl">
          <ac:chgData name="Andrej Bogdanov (CSD)" userId="54a3fc38-bcd8-4812-b887-b84a314b9e17" providerId="ADAL" clId="{321C5777-0AE5-4440-A97D-CB9EF01854DE}" dt="2021-01-21T04:43:05.112" v="1942" actId="478"/>
          <ac:picMkLst>
            <pc:docMk/>
            <pc:sldMk cId="1146909800" sldId="261"/>
            <ac:picMk id="22" creationId="{F965304B-1883-3D45-86BC-F78DAB04A6AB}"/>
          </ac:picMkLst>
        </pc:picChg>
        <pc:picChg chg="add del mod topLvl">
          <ac:chgData name="Andrej Bogdanov (CSD)" userId="54a3fc38-bcd8-4812-b887-b84a314b9e17" providerId="ADAL" clId="{321C5777-0AE5-4440-A97D-CB9EF01854DE}" dt="2021-01-21T04:43:06.535" v="1943" actId="478"/>
          <ac:picMkLst>
            <pc:docMk/>
            <pc:sldMk cId="1146909800" sldId="261"/>
            <ac:picMk id="24" creationId="{7184A26B-D91A-1847-A39C-FFC912DCE63A}"/>
          </ac:picMkLst>
        </pc:picChg>
        <pc:picChg chg="add del mod">
          <ac:chgData name="Andrej Bogdanov (CSD)" userId="54a3fc38-bcd8-4812-b887-b84a314b9e17" providerId="ADAL" clId="{321C5777-0AE5-4440-A97D-CB9EF01854DE}" dt="2021-01-21T04:44:02.185" v="1966" actId="478"/>
          <ac:picMkLst>
            <pc:docMk/>
            <pc:sldMk cId="1146909800" sldId="261"/>
            <ac:picMk id="32" creationId="{D6EF38F8-7FB8-104F-AAC8-220923DCACA6}"/>
          </ac:picMkLst>
        </pc:picChg>
        <pc:picChg chg="add del mod">
          <ac:chgData name="Andrej Bogdanov (CSD)" userId="54a3fc38-bcd8-4812-b887-b84a314b9e17" providerId="ADAL" clId="{321C5777-0AE5-4440-A97D-CB9EF01854DE}" dt="2021-01-21T04:44:22.770" v="1967" actId="478"/>
          <ac:picMkLst>
            <pc:docMk/>
            <pc:sldMk cId="1146909800" sldId="261"/>
            <ac:picMk id="34" creationId="{46997642-6682-414B-9EE8-4E5A2ACDC96D}"/>
          </ac:picMkLst>
        </pc:picChg>
        <pc:picChg chg="add mod topLvl">
          <ac:chgData name="Andrej Bogdanov (CSD)" userId="54a3fc38-bcd8-4812-b887-b84a314b9e17" providerId="ADAL" clId="{321C5777-0AE5-4440-A97D-CB9EF01854DE}" dt="2021-01-21T04:48:08.837" v="2368" actId="1035"/>
          <ac:picMkLst>
            <pc:docMk/>
            <pc:sldMk cId="1146909800" sldId="261"/>
            <ac:picMk id="36" creationId="{0BA18570-4864-A149-89C2-DC5A0EBDB968}"/>
          </ac:picMkLst>
        </pc:picChg>
        <pc:picChg chg="add mod">
          <ac:chgData name="Andrej Bogdanov (CSD)" userId="54a3fc38-bcd8-4812-b887-b84a314b9e17" providerId="ADAL" clId="{321C5777-0AE5-4440-A97D-CB9EF01854DE}" dt="2021-01-21T04:48:27.434" v="2389" actId="1076"/>
          <ac:picMkLst>
            <pc:docMk/>
            <pc:sldMk cId="1146909800" sldId="261"/>
            <ac:picMk id="38" creationId="{9DC1C84C-5C7F-D242-BAA4-B59E1EE23F99}"/>
          </ac:picMkLst>
        </pc:picChg>
        <pc:cxnChg chg="add mod">
          <ac:chgData name="Andrej Bogdanov (CSD)" userId="54a3fc38-bcd8-4812-b887-b84a314b9e17" providerId="ADAL" clId="{321C5777-0AE5-4440-A97D-CB9EF01854DE}" dt="2021-01-21T04:45:10.908" v="2006" actId="1035"/>
          <ac:cxnSpMkLst>
            <pc:docMk/>
            <pc:sldMk cId="1146909800" sldId="261"/>
            <ac:cxnSpMk id="10" creationId="{AFC7A852-A0EE-BB40-95D6-2A388EC9640B}"/>
          </ac:cxnSpMkLst>
        </pc:cxnChg>
        <pc:cxnChg chg="add mod">
          <ac:chgData name="Andrej Bogdanov (CSD)" userId="54a3fc38-bcd8-4812-b887-b84a314b9e17" providerId="ADAL" clId="{321C5777-0AE5-4440-A97D-CB9EF01854DE}" dt="2021-01-21T04:45:49.023" v="2033" actId="14100"/>
          <ac:cxnSpMkLst>
            <pc:docMk/>
            <pc:sldMk cId="1146909800" sldId="261"/>
            <ac:cxnSpMk id="12" creationId="{E146A9A2-5686-CE4F-9948-06EDE109C8AC}"/>
          </ac:cxnSpMkLst>
        </pc:cxnChg>
        <pc:cxnChg chg="add mod">
          <ac:chgData name="Andrej Bogdanov (CSD)" userId="54a3fc38-bcd8-4812-b887-b84a314b9e17" providerId="ADAL" clId="{321C5777-0AE5-4440-A97D-CB9EF01854DE}" dt="2021-01-21T06:39:55.522" v="4891" actId="1035"/>
          <ac:cxnSpMkLst>
            <pc:docMk/>
            <pc:sldMk cId="1146909800" sldId="261"/>
            <ac:cxnSpMk id="15" creationId="{A107E376-B402-6B49-99E9-557260D317A7}"/>
          </ac:cxnSpMkLst>
        </pc:cxnChg>
      </pc:sldChg>
      <pc:sldChg chg="addSp delSp modSp new mod modClrScheme chgLayout">
        <pc:chgData name="Andrej Bogdanov (CSD)" userId="54a3fc38-bcd8-4812-b887-b84a314b9e17" providerId="ADAL" clId="{321C5777-0AE5-4440-A97D-CB9EF01854DE}" dt="2021-01-21T04:25:38.716" v="1802" actId="1035"/>
        <pc:sldMkLst>
          <pc:docMk/>
          <pc:sldMk cId="3223953489" sldId="262"/>
        </pc:sldMkLst>
        <pc:spChg chg="add mod">
          <ac:chgData name="Andrej Bogdanov (CSD)" userId="54a3fc38-bcd8-4812-b887-b84a314b9e17" providerId="ADAL" clId="{321C5777-0AE5-4440-A97D-CB9EF01854DE}" dt="2021-01-21T04:15:23.612" v="1406" actId="20577"/>
          <ac:spMkLst>
            <pc:docMk/>
            <pc:sldMk cId="3223953489" sldId="262"/>
            <ac:spMk id="2" creationId="{62A87992-429D-564C-98CF-47C7DF574932}"/>
          </ac:spMkLst>
        </pc:spChg>
        <pc:spChg chg="add mod">
          <ac:chgData name="Andrej Bogdanov (CSD)" userId="54a3fc38-bcd8-4812-b887-b84a314b9e17" providerId="ADAL" clId="{321C5777-0AE5-4440-A97D-CB9EF01854DE}" dt="2021-01-21T04:16:32.817" v="1483" actId="207"/>
          <ac:spMkLst>
            <pc:docMk/>
            <pc:sldMk cId="3223953489" sldId="262"/>
            <ac:spMk id="3" creationId="{15428A7C-F806-0E46-93D1-94EA3CD7C1C2}"/>
          </ac:spMkLst>
        </pc:spChg>
        <pc:spChg chg="add mod">
          <ac:chgData name="Andrej Bogdanov (CSD)" userId="54a3fc38-bcd8-4812-b887-b84a314b9e17" providerId="ADAL" clId="{321C5777-0AE5-4440-A97D-CB9EF01854DE}" dt="2021-01-21T04:23:47.269" v="1649" actId="114"/>
          <ac:spMkLst>
            <pc:docMk/>
            <pc:sldMk cId="3223953489" sldId="262"/>
            <ac:spMk id="4" creationId="{55B22717-FD5B-F94E-BB0F-6DC50ECE193B}"/>
          </ac:spMkLst>
        </pc:spChg>
        <pc:spChg chg="add del mod">
          <ac:chgData name="Andrej Bogdanov (CSD)" userId="54a3fc38-bcd8-4812-b887-b84a314b9e17" providerId="ADAL" clId="{321C5777-0AE5-4440-A97D-CB9EF01854DE}" dt="2021-01-21T04:24:02.072" v="1694"/>
          <ac:spMkLst>
            <pc:docMk/>
            <pc:sldMk cId="3223953489" sldId="262"/>
            <ac:spMk id="7" creationId="{C9D506A1-CE56-494D-A124-3E30182B95C1}"/>
          </ac:spMkLst>
        </pc:spChg>
        <pc:spChg chg="mod">
          <ac:chgData name="Andrej Bogdanov (CSD)" userId="54a3fc38-bcd8-4812-b887-b84a314b9e17" providerId="ADAL" clId="{321C5777-0AE5-4440-A97D-CB9EF01854DE}" dt="2021-01-21T04:24:00.830" v="1693"/>
          <ac:spMkLst>
            <pc:docMk/>
            <pc:sldMk cId="3223953489" sldId="262"/>
            <ac:spMk id="9" creationId="{6859DEAC-ABB2-4A4A-AAFF-BF8C6C9D905D}"/>
          </ac:spMkLst>
        </pc:spChg>
        <pc:grpChg chg="add mod">
          <ac:chgData name="Andrej Bogdanov (CSD)" userId="54a3fc38-bcd8-4812-b887-b84a314b9e17" providerId="ADAL" clId="{321C5777-0AE5-4440-A97D-CB9EF01854DE}" dt="2021-01-21T04:25:38.716" v="1802" actId="1035"/>
          <ac:grpSpMkLst>
            <pc:docMk/>
            <pc:sldMk cId="3223953489" sldId="262"/>
            <ac:grpSpMk id="6" creationId="{8C6E9466-6DD0-8043-86F5-6EA096FD37E8}"/>
          </ac:grpSpMkLst>
        </pc:grpChg>
        <pc:grpChg chg="add del mod">
          <ac:chgData name="Andrej Bogdanov (CSD)" userId="54a3fc38-bcd8-4812-b887-b84a314b9e17" providerId="ADAL" clId="{321C5777-0AE5-4440-A97D-CB9EF01854DE}" dt="2021-01-21T04:24:02.072" v="1694"/>
          <ac:grpSpMkLst>
            <pc:docMk/>
            <pc:sldMk cId="3223953489" sldId="262"/>
            <ac:grpSpMk id="8" creationId="{E47042AC-2C64-1C4B-997D-9CAA93C4B985}"/>
          </ac:grpSpMkLst>
        </pc:grpChg>
        <pc:cxnChg chg="add mod">
          <ac:chgData name="Andrej Bogdanov (CSD)" userId="54a3fc38-bcd8-4812-b887-b84a314b9e17" providerId="ADAL" clId="{321C5777-0AE5-4440-A97D-CB9EF01854DE}" dt="2021-01-21T04:17:26.412" v="1514" actId="1038"/>
          <ac:cxnSpMkLst>
            <pc:docMk/>
            <pc:sldMk cId="3223953489" sldId="262"/>
            <ac:cxnSpMk id="5" creationId="{D3D79741-C9B3-0346-86DE-5BB265BFF5A8}"/>
          </ac:cxnSpMkLst>
        </pc:cxnChg>
        <pc:cxnChg chg="mod">
          <ac:chgData name="Andrej Bogdanov (CSD)" userId="54a3fc38-bcd8-4812-b887-b84a314b9e17" providerId="ADAL" clId="{321C5777-0AE5-4440-A97D-CB9EF01854DE}" dt="2021-01-21T04:24:00.830" v="1693"/>
          <ac:cxnSpMkLst>
            <pc:docMk/>
            <pc:sldMk cId="3223953489" sldId="262"/>
            <ac:cxnSpMk id="10" creationId="{36B971A2-5B18-2446-89B1-3F2B770D16A6}"/>
          </ac:cxnSpMkLst>
        </pc:cxnChg>
      </pc:sldChg>
      <pc:sldChg chg="addSp delSp modSp new mod">
        <pc:chgData name="Andrej Bogdanov (CSD)" userId="54a3fc38-bcd8-4812-b887-b84a314b9e17" providerId="ADAL" clId="{321C5777-0AE5-4440-A97D-CB9EF01854DE}" dt="2021-01-21T12:10:00.979" v="6157" actId="20577"/>
        <pc:sldMkLst>
          <pc:docMk/>
          <pc:sldMk cId="642582840" sldId="263"/>
        </pc:sldMkLst>
        <pc:spChg chg="mod">
          <ac:chgData name="Andrej Bogdanov (CSD)" userId="54a3fc38-bcd8-4812-b887-b84a314b9e17" providerId="ADAL" clId="{321C5777-0AE5-4440-A97D-CB9EF01854DE}" dt="2021-01-21T04:33:52.924" v="1806" actId="20577"/>
          <ac:spMkLst>
            <pc:docMk/>
            <pc:sldMk cId="642582840" sldId="263"/>
            <ac:spMk id="2" creationId="{1C48158A-2F45-DA4C-83A2-2CA52ADAB264}"/>
          </ac:spMkLst>
        </pc:spChg>
        <pc:spChg chg="add mod">
          <ac:chgData name="Andrej Bogdanov (CSD)" userId="54a3fc38-bcd8-4812-b887-b84a314b9e17" providerId="ADAL" clId="{321C5777-0AE5-4440-A97D-CB9EF01854DE}" dt="2021-01-21T12:09:25.528" v="6143" actId="21"/>
          <ac:spMkLst>
            <pc:docMk/>
            <pc:sldMk cId="642582840" sldId="263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12:09:57.897" v="6156" actId="207"/>
          <ac:spMkLst>
            <pc:docMk/>
            <pc:sldMk cId="642582840" sldId="263"/>
            <ac:spMk id="4" creationId="{A2A54179-4C4B-6C4C-AC57-07F484FC9A38}"/>
          </ac:spMkLst>
        </pc:spChg>
        <pc:spChg chg="mod">
          <ac:chgData name="Andrej Bogdanov (CSD)" userId="54a3fc38-bcd8-4812-b887-b84a314b9e17" providerId="ADAL" clId="{321C5777-0AE5-4440-A97D-CB9EF01854DE}" dt="2021-01-21T04:24:26.142" v="1723"/>
          <ac:spMkLst>
            <pc:docMk/>
            <pc:sldMk cId="642582840" sldId="263"/>
            <ac:spMk id="5" creationId="{D1245A02-BCB0-0D4E-AE8F-0FFC3ADFBEBB}"/>
          </ac:spMkLst>
        </pc:spChg>
        <pc:spChg chg="add del mod">
          <ac:chgData name="Andrej Bogdanov (CSD)" userId="54a3fc38-bcd8-4812-b887-b84a314b9e17" providerId="ADAL" clId="{321C5777-0AE5-4440-A97D-CB9EF01854DE}" dt="2021-01-21T12:10:00.979" v="6157" actId="20577"/>
          <ac:spMkLst>
            <pc:docMk/>
            <pc:sldMk cId="642582840" sldId="263"/>
            <ac:spMk id="7" creationId="{4ACDF468-E767-C943-B6D5-AFD8DD7AAE37}"/>
          </ac:spMkLst>
        </pc:spChg>
        <pc:grpChg chg="add del mod">
          <ac:chgData name="Andrej Bogdanov (CSD)" userId="54a3fc38-bcd8-4812-b887-b84a314b9e17" providerId="ADAL" clId="{321C5777-0AE5-4440-A97D-CB9EF01854DE}" dt="2021-01-21T04:25:06.456" v="1768" actId="478"/>
          <ac:grpSpMkLst>
            <pc:docMk/>
            <pc:sldMk cId="642582840" sldId="263"/>
            <ac:grpSpMk id="4" creationId="{1D93724A-F3E2-C546-A0F6-3FE9E291A0E0}"/>
          </ac:grpSpMkLst>
        </pc:grpChg>
        <pc:cxnChg chg="mod">
          <ac:chgData name="Andrej Bogdanov (CSD)" userId="54a3fc38-bcd8-4812-b887-b84a314b9e17" providerId="ADAL" clId="{321C5777-0AE5-4440-A97D-CB9EF01854DE}" dt="2021-01-21T04:24:26.142" v="1723"/>
          <ac:cxnSpMkLst>
            <pc:docMk/>
            <pc:sldMk cId="642582840" sldId="263"/>
            <ac:cxnSpMk id="6" creationId="{AF0D8CA8-2010-0146-906E-1AFBE59C6012}"/>
          </ac:cxnSpMkLst>
        </pc:cxnChg>
      </pc:sldChg>
      <pc:sldChg chg="addSp delSp modSp add mod delAnim modAnim">
        <pc:chgData name="Andrej Bogdanov (CSD)" userId="54a3fc38-bcd8-4812-b887-b84a314b9e17" providerId="ADAL" clId="{321C5777-0AE5-4440-A97D-CB9EF01854DE}" dt="2021-01-21T04:55:08.882" v="2692" actId="167"/>
        <pc:sldMkLst>
          <pc:docMk/>
          <pc:sldMk cId="2928209802" sldId="264"/>
        </pc:sldMkLst>
        <pc:spChg chg="mod">
          <ac:chgData name="Andrej Bogdanov (CSD)" userId="54a3fc38-bcd8-4812-b887-b84a314b9e17" providerId="ADAL" clId="{321C5777-0AE5-4440-A97D-CB9EF01854DE}" dt="2021-01-21T04:49:11.883" v="2444" actId="20577"/>
          <ac:spMkLst>
            <pc:docMk/>
            <pc:sldMk cId="2928209802" sldId="264"/>
            <ac:spMk id="23" creationId="{295DF26D-944D-D047-877D-2592918FF0A5}"/>
          </ac:spMkLst>
        </pc:spChg>
        <pc:spChg chg="mod">
          <ac:chgData name="Andrej Bogdanov (CSD)" userId="54a3fc38-bcd8-4812-b887-b84a314b9e17" providerId="ADAL" clId="{321C5777-0AE5-4440-A97D-CB9EF01854DE}" dt="2021-01-21T04:49:22.654" v="2451" actId="20577"/>
          <ac:spMkLst>
            <pc:docMk/>
            <pc:sldMk cId="2928209802" sldId="264"/>
            <ac:spMk id="27" creationId="{DE73897A-885C-9746-B18F-27F153A69632}"/>
          </ac:spMkLst>
        </pc:spChg>
        <pc:grpChg chg="add del mod">
          <ac:chgData name="Andrej Bogdanov (CSD)" userId="54a3fc38-bcd8-4812-b887-b84a314b9e17" providerId="ADAL" clId="{321C5777-0AE5-4440-A97D-CB9EF01854DE}" dt="2021-01-21T04:48:50.904" v="2440" actId="165"/>
          <ac:grpSpMkLst>
            <pc:docMk/>
            <pc:sldMk cId="2928209802" sldId="264"/>
            <ac:grpSpMk id="19" creationId="{FE493210-2B9F-104F-9D91-B7788D2B3AD7}"/>
          </ac:grpSpMkLst>
        </pc:grpChg>
        <pc:grpChg chg="mod topLvl">
          <ac:chgData name="Andrej Bogdanov (CSD)" userId="54a3fc38-bcd8-4812-b887-b84a314b9e17" providerId="ADAL" clId="{321C5777-0AE5-4440-A97D-CB9EF01854DE}" dt="2021-01-21T04:48:50.904" v="2440" actId="165"/>
          <ac:grpSpMkLst>
            <pc:docMk/>
            <pc:sldMk cId="2928209802" sldId="264"/>
            <ac:grpSpMk id="21" creationId="{82579637-372E-4F43-A46B-92FFD3CA6B5B}"/>
          </ac:grpSpMkLst>
        </pc:grpChg>
        <pc:grpChg chg="add mod">
          <ac:chgData name="Andrej Bogdanov (CSD)" userId="54a3fc38-bcd8-4812-b887-b84a314b9e17" providerId="ADAL" clId="{321C5777-0AE5-4440-A97D-CB9EF01854DE}" dt="2021-01-21T04:49:20.213" v="2450" actId="1035"/>
          <ac:grpSpMkLst>
            <pc:docMk/>
            <pc:sldMk cId="2928209802" sldId="264"/>
            <ac:grpSpMk id="26" creationId="{C2059E80-53E8-5347-80C8-3D8D3A09ACBE}"/>
          </ac:grpSpMkLst>
        </pc:grpChg>
        <pc:grpChg chg="del">
          <ac:chgData name="Andrej Bogdanov (CSD)" userId="54a3fc38-bcd8-4812-b887-b84a314b9e17" providerId="ADAL" clId="{321C5777-0AE5-4440-A97D-CB9EF01854DE}" dt="2021-01-21T04:34:01.472" v="1808" actId="478"/>
          <ac:grpSpMkLst>
            <pc:docMk/>
            <pc:sldMk cId="2928209802" sldId="264"/>
            <ac:grpSpMk id="29" creationId="{B0FC31E4-8A4C-BC49-83F8-B6DA6F57313F}"/>
          </ac:grpSpMkLst>
        </pc:grpChg>
        <pc:grpChg chg="del mod">
          <ac:chgData name="Andrej Bogdanov (CSD)" userId="54a3fc38-bcd8-4812-b887-b84a314b9e17" providerId="ADAL" clId="{321C5777-0AE5-4440-A97D-CB9EF01854DE}" dt="2021-01-21T04:46:33.806" v="2059" actId="478"/>
          <ac:grpSpMkLst>
            <pc:docMk/>
            <pc:sldMk cId="2928209802" sldId="264"/>
            <ac:grpSpMk id="30" creationId="{66DF4399-AB9D-EC49-92F8-786BF1ED96F7}"/>
          </ac:grpSpMkLst>
        </pc:grpChg>
        <pc:picChg chg="add del mod">
          <ac:chgData name="Andrej Bogdanov (CSD)" userId="54a3fc38-bcd8-4812-b887-b84a314b9e17" providerId="ADAL" clId="{321C5777-0AE5-4440-A97D-CB9EF01854DE}" dt="2021-01-21T04:37:04.294" v="1888" actId="478"/>
          <ac:picMkLst>
            <pc:docMk/>
            <pc:sldMk cId="2928209802" sldId="264"/>
            <ac:picMk id="3" creationId="{6658AA63-936F-E34A-AB33-DC98ACF01B7E}"/>
          </ac:picMkLst>
        </pc:picChg>
        <pc:picChg chg="add del mod">
          <ac:chgData name="Andrej Bogdanov (CSD)" userId="54a3fc38-bcd8-4812-b887-b84a314b9e17" providerId="ADAL" clId="{321C5777-0AE5-4440-A97D-CB9EF01854DE}" dt="2021-01-21T04:46:34.999" v="2060" actId="478"/>
          <ac:picMkLst>
            <pc:docMk/>
            <pc:sldMk cId="2928209802" sldId="264"/>
            <ac:picMk id="5" creationId="{2D3F6BFF-B19B-EC41-81AF-C0CEFFBB039C}"/>
          </ac:picMkLst>
        </pc:picChg>
        <pc:picChg chg="add del mod">
          <ac:chgData name="Andrej Bogdanov (CSD)" userId="54a3fc38-bcd8-4812-b887-b84a314b9e17" providerId="ADAL" clId="{321C5777-0AE5-4440-A97D-CB9EF01854DE}" dt="2021-01-21T04:54:08.251" v="2612" actId="478"/>
          <ac:picMkLst>
            <pc:docMk/>
            <pc:sldMk cId="2928209802" sldId="264"/>
            <ac:picMk id="7" creationId="{7695A5CD-5CCB-4D4D-9500-2736F59A662B}"/>
          </ac:picMkLst>
        </pc:picChg>
        <pc:picChg chg="add mod">
          <ac:chgData name="Andrej Bogdanov (CSD)" userId="54a3fc38-bcd8-4812-b887-b84a314b9e17" providerId="ADAL" clId="{321C5777-0AE5-4440-A97D-CB9EF01854DE}" dt="2021-01-21T04:55:08.882" v="2692" actId="167"/>
          <ac:picMkLst>
            <pc:docMk/>
            <pc:sldMk cId="2928209802" sldId="264"/>
            <ac:picMk id="13" creationId="{3543933E-A5B0-2C4C-9CFD-E965F9A37C38}"/>
          </ac:picMkLst>
        </pc:picChg>
        <pc:picChg chg="add del mod">
          <ac:chgData name="Andrej Bogdanov (CSD)" userId="54a3fc38-bcd8-4812-b887-b84a314b9e17" providerId="ADAL" clId="{321C5777-0AE5-4440-A97D-CB9EF01854DE}" dt="2021-01-21T04:47:27.751" v="2190" actId="478"/>
          <ac:picMkLst>
            <pc:docMk/>
            <pc:sldMk cId="2928209802" sldId="264"/>
            <ac:picMk id="16" creationId="{31E38735-AEE8-2545-B7A6-1FB67E049651}"/>
          </ac:picMkLst>
        </pc:picChg>
        <pc:picChg chg="mod topLvl">
          <ac:chgData name="Andrej Bogdanov (CSD)" userId="54a3fc38-bcd8-4812-b887-b84a314b9e17" providerId="ADAL" clId="{321C5777-0AE5-4440-A97D-CB9EF01854DE}" dt="2021-01-21T04:48:50.904" v="2440" actId="165"/>
          <ac:picMkLst>
            <pc:docMk/>
            <pc:sldMk cId="2928209802" sldId="264"/>
            <ac:picMk id="20" creationId="{0C5E0A52-AA1B-B241-A760-C54999000B4B}"/>
          </ac:picMkLst>
        </pc:picChg>
        <pc:cxnChg chg="del">
          <ac:chgData name="Andrej Bogdanov (CSD)" userId="54a3fc38-bcd8-4812-b887-b84a314b9e17" providerId="ADAL" clId="{321C5777-0AE5-4440-A97D-CB9EF01854DE}" dt="2021-01-21T04:34:03.999" v="1809" actId="478"/>
          <ac:cxnSpMkLst>
            <pc:docMk/>
            <pc:sldMk cId="2928209802" sldId="264"/>
            <ac:cxnSpMk id="12" creationId="{E146A9A2-5686-CE4F-9948-06EDE109C8AC}"/>
          </ac:cxnSpMkLst>
        </pc:cxnChg>
        <pc:cxnChg chg="del">
          <ac:chgData name="Andrej Bogdanov (CSD)" userId="54a3fc38-bcd8-4812-b887-b84a314b9e17" providerId="ADAL" clId="{321C5777-0AE5-4440-A97D-CB9EF01854DE}" dt="2021-01-21T04:34:05.590" v="1810" actId="478"/>
          <ac:cxnSpMkLst>
            <pc:docMk/>
            <pc:sldMk cId="2928209802" sldId="264"/>
            <ac:cxnSpMk id="15" creationId="{A107E376-B402-6B49-99E9-557260D317A7}"/>
          </ac:cxnSpMkLst>
        </pc:cxnChg>
        <pc:cxnChg chg="mod">
          <ac:chgData name="Andrej Bogdanov (CSD)" userId="54a3fc38-bcd8-4812-b887-b84a314b9e17" providerId="ADAL" clId="{321C5777-0AE5-4440-A97D-CB9EF01854DE}" dt="2021-01-21T04:48:38.395" v="2391"/>
          <ac:cxnSpMkLst>
            <pc:docMk/>
            <pc:sldMk cId="2928209802" sldId="264"/>
            <ac:cxnSpMk id="25" creationId="{BA28C463-00C2-A645-AF78-819E5544ACF7}"/>
          </ac:cxnSpMkLst>
        </pc:cxnChg>
        <pc:cxnChg chg="mod">
          <ac:chgData name="Andrej Bogdanov (CSD)" userId="54a3fc38-bcd8-4812-b887-b84a314b9e17" providerId="ADAL" clId="{321C5777-0AE5-4440-A97D-CB9EF01854DE}" dt="2021-01-21T04:49:15.103" v="2445"/>
          <ac:cxnSpMkLst>
            <pc:docMk/>
            <pc:sldMk cId="2928209802" sldId="264"/>
            <ac:cxnSpMk id="28" creationId="{1E1C9168-7491-4B45-8AFC-EBD86CF4932D}"/>
          </ac:cxnSpMkLst>
        </pc:cxnChg>
      </pc:sldChg>
      <pc:sldChg chg="addSp delSp modSp add mod modAnim">
        <pc:chgData name="Andrej Bogdanov (CSD)" userId="54a3fc38-bcd8-4812-b887-b84a314b9e17" providerId="ADAL" clId="{321C5777-0AE5-4440-A97D-CB9EF01854DE}" dt="2021-01-21T12:10:27.073" v="6173" actId="1035"/>
        <pc:sldMkLst>
          <pc:docMk/>
          <pc:sldMk cId="1932346036" sldId="265"/>
        </pc:sldMkLst>
        <pc:spChg chg="mod">
          <ac:chgData name="Andrej Bogdanov (CSD)" userId="54a3fc38-bcd8-4812-b887-b84a314b9e17" providerId="ADAL" clId="{321C5777-0AE5-4440-A97D-CB9EF01854DE}" dt="2021-01-21T05:00:12.780" v="2789" actId="20577"/>
          <ac:spMkLst>
            <pc:docMk/>
            <pc:sldMk cId="1932346036" sldId="265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04:56:52.203" v="2738" actId="1076"/>
          <ac:spMkLst>
            <pc:docMk/>
            <pc:sldMk cId="1932346036" sldId="265"/>
            <ac:spMk id="4" creationId="{A16500C0-B6AB-204D-8437-F283335EF6DF}"/>
          </ac:spMkLst>
        </pc:spChg>
        <pc:spChg chg="add del mod">
          <ac:chgData name="Andrej Bogdanov (CSD)" userId="54a3fc38-bcd8-4812-b887-b84a314b9e17" providerId="ADAL" clId="{321C5777-0AE5-4440-A97D-CB9EF01854DE}" dt="2021-01-21T04:52:48.872" v="2505" actId="478"/>
          <ac:spMkLst>
            <pc:docMk/>
            <pc:sldMk cId="1932346036" sldId="265"/>
            <ac:spMk id="5" creationId="{1B655800-7C2B-3142-9D3C-FD383D0D6014}"/>
          </ac:spMkLst>
        </pc:spChg>
        <pc:spChg chg="del">
          <ac:chgData name="Andrej Bogdanov (CSD)" userId="54a3fc38-bcd8-4812-b887-b84a314b9e17" providerId="ADAL" clId="{321C5777-0AE5-4440-A97D-CB9EF01854DE}" dt="2021-01-21T04:49:50.338" v="2452" actId="478"/>
          <ac:spMkLst>
            <pc:docMk/>
            <pc:sldMk cId="1932346036" sldId="265"/>
            <ac:spMk id="7" creationId="{4ACDF468-E767-C943-B6D5-AFD8DD7AAE37}"/>
          </ac:spMkLst>
        </pc:spChg>
        <pc:spChg chg="mod">
          <ac:chgData name="Andrej Bogdanov (CSD)" userId="54a3fc38-bcd8-4812-b887-b84a314b9e17" providerId="ADAL" clId="{321C5777-0AE5-4440-A97D-CB9EF01854DE}" dt="2021-01-21T04:58:48.719" v="2749"/>
          <ac:spMkLst>
            <pc:docMk/>
            <pc:sldMk cId="1932346036" sldId="265"/>
            <ac:spMk id="9" creationId="{170F909D-5433-C84C-B385-783332A689D0}"/>
          </ac:spMkLst>
        </pc:spChg>
        <pc:spChg chg="mod">
          <ac:chgData name="Andrej Bogdanov (CSD)" userId="54a3fc38-bcd8-4812-b887-b84a314b9e17" providerId="ADAL" clId="{321C5777-0AE5-4440-A97D-CB9EF01854DE}" dt="2021-01-21T04:59:20.444" v="2755" actId="114"/>
          <ac:spMkLst>
            <pc:docMk/>
            <pc:sldMk cId="1932346036" sldId="265"/>
            <ac:spMk id="10" creationId="{95D5ED8D-517B-1E4D-A00E-14E7A56EAA7E}"/>
          </ac:spMkLst>
        </pc:spChg>
        <pc:grpChg chg="add mod">
          <ac:chgData name="Andrej Bogdanov (CSD)" userId="54a3fc38-bcd8-4812-b887-b84a314b9e17" providerId="ADAL" clId="{321C5777-0AE5-4440-A97D-CB9EF01854DE}" dt="2021-01-21T12:10:27.073" v="6173" actId="1035"/>
          <ac:grpSpMkLst>
            <pc:docMk/>
            <pc:sldMk cId="1932346036" sldId="265"/>
            <ac:grpSpMk id="6" creationId="{BFA9F932-A823-584B-8345-0DBA836CB1EF}"/>
          </ac:grpSpMkLst>
        </pc:grpChg>
        <pc:grpChg chg="del mod">
          <ac:chgData name="Andrej Bogdanov (CSD)" userId="54a3fc38-bcd8-4812-b887-b84a314b9e17" providerId="ADAL" clId="{321C5777-0AE5-4440-A97D-CB9EF01854DE}" dt="2021-01-21T04:51:45.137" v="2476" actId="478"/>
          <ac:grpSpMkLst>
            <pc:docMk/>
            <pc:sldMk cId="1932346036" sldId="265"/>
            <ac:grpSpMk id="8" creationId="{AF0AD470-645E-C643-9EFD-637809F5B8F1}"/>
          </ac:grpSpMkLst>
        </pc:grpChg>
        <pc:cxnChg chg="del mod">
          <ac:chgData name="Andrej Bogdanov (CSD)" userId="54a3fc38-bcd8-4812-b887-b84a314b9e17" providerId="ADAL" clId="{321C5777-0AE5-4440-A97D-CB9EF01854DE}" dt="2021-01-21T04:51:45.137" v="2476" actId="478"/>
          <ac:cxnSpMkLst>
            <pc:docMk/>
            <pc:sldMk cId="1932346036" sldId="265"/>
            <ac:cxnSpMk id="11" creationId="{D6400356-BD29-A049-9A05-74AFF3D7CDC1}"/>
          </ac:cxnSpMkLst>
        </pc:cxnChg>
        <pc:cxnChg chg="add mod">
          <ac:chgData name="Andrej Bogdanov (CSD)" userId="54a3fc38-bcd8-4812-b887-b84a314b9e17" providerId="ADAL" clId="{321C5777-0AE5-4440-A97D-CB9EF01854DE}" dt="2021-01-21T12:10:27.073" v="6173" actId="1035"/>
          <ac:cxnSpMkLst>
            <pc:docMk/>
            <pc:sldMk cId="1932346036" sldId="265"/>
            <ac:cxnSpMk id="12" creationId="{5067F73E-0C9D-1C40-A47A-8143E247AE2A}"/>
          </ac:cxnSpMkLst>
        </pc:cxnChg>
        <pc:cxnChg chg="add mod">
          <ac:chgData name="Andrej Bogdanov (CSD)" userId="54a3fc38-bcd8-4812-b887-b84a314b9e17" providerId="ADAL" clId="{321C5777-0AE5-4440-A97D-CB9EF01854DE}" dt="2021-01-21T12:10:27.073" v="6173" actId="1035"/>
          <ac:cxnSpMkLst>
            <pc:docMk/>
            <pc:sldMk cId="1932346036" sldId="265"/>
            <ac:cxnSpMk id="14" creationId="{C409B101-5257-6B4C-BCA1-CD63E903F9E1}"/>
          </ac:cxnSpMkLst>
        </pc:cxnChg>
      </pc:sldChg>
      <pc:sldChg chg="addSp delSp modSp new mod modClrScheme chgLayout">
        <pc:chgData name="Andrej Bogdanov (CSD)" userId="54a3fc38-bcd8-4812-b887-b84a314b9e17" providerId="ADAL" clId="{321C5777-0AE5-4440-A97D-CB9EF01854DE}" dt="2021-01-21T05:50:10.494" v="4423" actId="478"/>
        <pc:sldMkLst>
          <pc:docMk/>
          <pc:sldMk cId="3122845433" sldId="266"/>
        </pc:sldMkLst>
        <pc:spChg chg="del">
          <ac:chgData name="Andrej Bogdanov (CSD)" userId="54a3fc38-bcd8-4812-b887-b84a314b9e17" providerId="ADAL" clId="{321C5777-0AE5-4440-A97D-CB9EF01854DE}" dt="2021-01-21T05:00:53.779" v="2791" actId="700"/>
          <ac:spMkLst>
            <pc:docMk/>
            <pc:sldMk cId="3122845433" sldId="266"/>
            <ac:spMk id="2" creationId="{E10EB494-FD26-DF41-B6A3-2DA4AC50571E}"/>
          </ac:spMkLst>
        </pc:spChg>
        <pc:spChg chg="add mod">
          <ac:chgData name="Andrej Bogdanov (CSD)" userId="54a3fc38-bcd8-4812-b887-b84a314b9e17" providerId="ADAL" clId="{321C5777-0AE5-4440-A97D-CB9EF01854DE}" dt="2021-01-21T05:38:51.736" v="4265" actId="20577"/>
          <ac:spMkLst>
            <pc:docMk/>
            <pc:sldMk cId="3122845433" sldId="266"/>
            <ac:spMk id="3" creationId="{7AEE52E1-1CB2-6C44-9313-D208E14CCA2B}"/>
          </ac:spMkLst>
        </pc:spChg>
        <pc:spChg chg="add mod">
          <ac:chgData name="Andrej Bogdanov (CSD)" userId="54a3fc38-bcd8-4812-b887-b84a314b9e17" providerId="ADAL" clId="{321C5777-0AE5-4440-A97D-CB9EF01854DE}" dt="2021-01-21T05:49:12.722" v="4364" actId="20577"/>
          <ac:spMkLst>
            <pc:docMk/>
            <pc:sldMk cId="3122845433" sldId="266"/>
            <ac:spMk id="4" creationId="{8F1F3A59-106C-1A4F-A2F4-75DF9BC8BD7C}"/>
          </ac:spMkLst>
        </pc:spChg>
        <pc:spChg chg="add del mod">
          <ac:chgData name="Andrej Bogdanov (CSD)" userId="54a3fc38-bcd8-4812-b887-b84a314b9e17" providerId="ADAL" clId="{321C5777-0AE5-4440-A97D-CB9EF01854DE}" dt="2021-01-21T05:50:10.494" v="4423" actId="478"/>
          <ac:spMkLst>
            <pc:docMk/>
            <pc:sldMk cId="3122845433" sldId="266"/>
            <ac:spMk id="5" creationId="{6FFE4FE5-B68B-E84F-9DC6-6AB64EFEF67A}"/>
          </ac:spMkLst>
        </pc:spChg>
      </pc:sldChg>
      <pc:sldChg chg="delSp modSp add mod">
        <pc:chgData name="Andrej Bogdanov (CSD)" userId="54a3fc38-bcd8-4812-b887-b84a314b9e17" providerId="ADAL" clId="{321C5777-0AE5-4440-A97D-CB9EF01854DE}" dt="2021-01-21T05:09:32.031" v="3301" actId="478"/>
        <pc:sldMkLst>
          <pc:docMk/>
          <pc:sldMk cId="2398619159" sldId="267"/>
        </pc:sldMkLst>
        <pc:spChg chg="mod">
          <ac:chgData name="Andrej Bogdanov (CSD)" userId="54a3fc38-bcd8-4812-b887-b84a314b9e17" providerId="ADAL" clId="{321C5777-0AE5-4440-A97D-CB9EF01854DE}" dt="2021-01-21T05:09:30.189" v="3300" actId="20577"/>
          <ac:spMkLst>
            <pc:docMk/>
            <pc:sldMk cId="2398619159" sldId="267"/>
            <ac:spMk id="3" creationId="{7AEE52E1-1CB2-6C44-9313-D208E14CCA2B}"/>
          </ac:spMkLst>
        </pc:spChg>
        <pc:spChg chg="del">
          <ac:chgData name="Andrej Bogdanov (CSD)" userId="54a3fc38-bcd8-4812-b887-b84a314b9e17" providerId="ADAL" clId="{321C5777-0AE5-4440-A97D-CB9EF01854DE}" dt="2021-01-21T05:09:32.031" v="3301" actId="478"/>
          <ac:spMkLst>
            <pc:docMk/>
            <pc:sldMk cId="2398619159" sldId="267"/>
            <ac:spMk id="4" creationId="{8F1F3A59-106C-1A4F-A2F4-75DF9BC8BD7C}"/>
          </ac:spMkLst>
        </pc:spChg>
      </pc:sldChg>
      <pc:sldChg chg="addSp delSp modSp add mod">
        <pc:chgData name="Andrej Bogdanov (CSD)" userId="54a3fc38-bcd8-4812-b887-b84a314b9e17" providerId="ADAL" clId="{321C5777-0AE5-4440-A97D-CB9EF01854DE}" dt="2021-01-21T05:38:34.755" v="4261" actId="20577"/>
        <pc:sldMkLst>
          <pc:docMk/>
          <pc:sldMk cId="2294743168" sldId="268"/>
        </pc:sldMkLst>
        <pc:spChg chg="mod">
          <ac:chgData name="Andrej Bogdanov (CSD)" userId="54a3fc38-bcd8-4812-b887-b84a314b9e17" providerId="ADAL" clId="{321C5777-0AE5-4440-A97D-CB9EF01854DE}" dt="2021-01-21T05:11:05.517" v="3327" actId="20577"/>
          <ac:spMkLst>
            <pc:docMk/>
            <pc:sldMk cId="2294743168" sldId="268"/>
            <ac:spMk id="2" creationId="{1C48158A-2F45-DA4C-83A2-2CA52ADAB264}"/>
          </ac:spMkLst>
        </pc:spChg>
        <pc:spChg chg="del">
          <ac:chgData name="Andrej Bogdanov (CSD)" userId="54a3fc38-bcd8-4812-b887-b84a314b9e17" providerId="ADAL" clId="{321C5777-0AE5-4440-A97D-CB9EF01854DE}" dt="2021-01-21T05:11:07.347" v="3328" actId="478"/>
          <ac:spMkLst>
            <pc:docMk/>
            <pc:sldMk cId="2294743168" sldId="268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05:38:34.755" v="4261" actId="20577"/>
          <ac:spMkLst>
            <pc:docMk/>
            <pc:sldMk cId="2294743168" sldId="268"/>
            <ac:spMk id="5" creationId="{10F98F21-B8E5-9E4B-8679-785D9D23F878}"/>
          </ac:spMkLst>
        </pc:spChg>
        <pc:spChg chg="del">
          <ac:chgData name="Andrej Bogdanov (CSD)" userId="54a3fc38-bcd8-4812-b887-b84a314b9e17" providerId="ADAL" clId="{321C5777-0AE5-4440-A97D-CB9EF01854DE}" dt="2021-01-21T05:11:07.347" v="3328" actId="478"/>
          <ac:spMkLst>
            <pc:docMk/>
            <pc:sldMk cId="2294743168" sldId="268"/>
            <ac:spMk id="7" creationId="{4ACDF468-E767-C943-B6D5-AFD8DD7AAE37}"/>
          </ac:spMkLst>
        </pc:spChg>
      </pc:sldChg>
      <pc:sldChg chg="addSp delSp modSp new mod delAnim modAnim">
        <pc:chgData name="Andrej Bogdanov (CSD)" userId="54a3fc38-bcd8-4812-b887-b84a314b9e17" providerId="ADAL" clId="{321C5777-0AE5-4440-A97D-CB9EF01854DE}" dt="2021-01-21T06:38:21.356" v="4866"/>
        <pc:sldMkLst>
          <pc:docMk/>
          <pc:sldMk cId="2922468892" sldId="269"/>
        </pc:sldMkLst>
        <pc:spChg chg="mod">
          <ac:chgData name="Andrej Bogdanov (CSD)" userId="54a3fc38-bcd8-4812-b887-b84a314b9e17" providerId="ADAL" clId="{321C5777-0AE5-4440-A97D-CB9EF01854DE}" dt="2021-01-21T06:12:10.940" v="4486" actId="20577"/>
          <ac:spMkLst>
            <pc:docMk/>
            <pc:sldMk cId="2922468892" sldId="269"/>
            <ac:spMk id="2" creationId="{582BAE18-4A6B-7C4B-843F-AC60CC842B97}"/>
          </ac:spMkLst>
        </pc:spChg>
        <pc:spChg chg="add mod">
          <ac:chgData name="Andrej Bogdanov (CSD)" userId="54a3fc38-bcd8-4812-b887-b84a314b9e17" providerId="ADAL" clId="{321C5777-0AE5-4440-A97D-CB9EF01854DE}" dt="2021-01-21T06:14:12.499" v="4660" actId="20577"/>
          <ac:spMkLst>
            <pc:docMk/>
            <pc:sldMk cId="2922468892" sldId="269"/>
            <ac:spMk id="3" creationId="{B0E54EB3-57B4-3A48-85F7-19CAEC07E38B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4" creationId="{EC2F7B45-55AD-6447-8362-4658E827036F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5" creationId="{7B07BD82-D64E-0E41-8DDD-64AE62565FE4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6" creationId="{CA758E3E-4B33-CB44-9A4B-8C521BED0059}"/>
          </ac:spMkLst>
        </pc:spChg>
        <pc:spChg chg="add del mod">
          <ac:chgData name="Andrej Bogdanov (CSD)" userId="54a3fc38-bcd8-4812-b887-b84a314b9e17" providerId="ADAL" clId="{321C5777-0AE5-4440-A97D-CB9EF01854DE}" dt="2021-01-21T05:20:47.908" v="3872" actId="478"/>
          <ac:spMkLst>
            <pc:docMk/>
            <pc:sldMk cId="2922468892" sldId="269"/>
            <ac:spMk id="8" creationId="{C5556C64-E947-D349-B886-88894B76710E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10" creationId="{44726FDC-7695-4F48-8F00-A778BD302478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1" creationId="{BD2BCFBE-B069-B04C-875C-3A5008A8FEA7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2" creationId="{0EA33871-0DEC-8D43-91D2-F6944B3104CB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3" creationId="{CC9EA006-CED3-1C47-8381-2963541FA6B2}"/>
          </ac:spMkLst>
        </pc:spChg>
        <pc:spChg chg="add mod">
          <ac:chgData name="Andrej Bogdanov (CSD)" userId="54a3fc38-bcd8-4812-b887-b84a314b9e17" providerId="ADAL" clId="{321C5777-0AE5-4440-A97D-CB9EF01854DE}" dt="2021-01-21T06:38:00.595" v="4814" actId="1037"/>
          <ac:spMkLst>
            <pc:docMk/>
            <pc:sldMk cId="2922468892" sldId="269"/>
            <ac:spMk id="15" creationId="{E1C0E652-D144-AB4E-A6C2-761654BC0131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7" creationId="{9878D8A4-D48B-4F4F-AFBA-2668AD1BA51D}"/>
          </ac:spMkLst>
        </pc:spChg>
        <pc:grpChg chg="add mod">
          <ac:chgData name="Andrej Bogdanov (CSD)" userId="54a3fc38-bcd8-4812-b887-b84a314b9e17" providerId="ADAL" clId="{321C5777-0AE5-4440-A97D-CB9EF01854DE}" dt="2021-01-21T06:37:54.347" v="4790"/>
          <ac:grpSpMkLst>
            <pc:docMk/>
            <pc:sldMk cId="2922468892" sldId="269"/>
            <ac:grpSpMk id="21" creationId="{F6EE7EC8-E873-824F-94DD-77E81A90F313}"/>
          </ac:grpSpMkLst>
        </pc:grpChg>
        <pc:grpChg chg="add">
          <ac:chgData name="Andrej Bogdanov (CSD)" userId="54a3fc38-bcd8-4812-b887-b84a314b9e17" providerId="ADAL" clId="{321C5777-0AE5-4440-A97D-CB9EF01854DE}" dt="2021-01-21T06:14:36.222" v="4674" actId="164"/>
          <ac:grpSpMkLst>
            <pc:docMk/>
            <pc:sldMk cId="2922468892" sldId="269"/>
            <ac:grpSpMk id="22" creationId="{20BFB815-88E9-F849-AC25-540A8021565E}"/>
          </ac:grpSpMkLst>
        </pc:grpChg>
        <pc:grpChg chg="add">
          <ac:chgData name="Andrej Bogdanov (CSD)" userId="54a3fc38-bcd8-4812-b887-b84a314b9e17" providerId="ADAL" clId="{321C5777-0AE5-4440-A97D-CB9EF01854DE}" dt="2021-01-21T06:38:15.529" v="4865" actId="164"/>
          <ac:grpSpMkLst>
            <pc:docMk/>
            <pc:sldMk cId="2922468892" sldId="269"/>
            <ac:grpSpMk id="24" creationId="{AD00770F-FFFA-E449-A2BF-85C3DCDC6F9E}"/>
          </ac:grpSpMkLst>
        </pc:grpChg>
        <pc:cxnChg chg="add mod">
          <ac:chgData name="Andrej Bogdanov (CSD)" userId="54a3fc38-bcd8-4812-b887-b84a314b9e17" providerId="ADAL" clId="{321C5777-0AE5-4440-A97D-CB9EF01854DE}" dt="2021-01-21T06:14:21.729" v="4671" actId="1035"/>
          <ac:cxnSpMkLst>
            <pc:docMk/>
            <pc:sldMk cId="2922468892" sldId="269"/>
            <ac:cxnSpMk id="7" creationId="{936A86FF-C0B3-044B-850C-4CFE9FB7C68B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14" creationId="{641688FC-5A06-6E40-BCA7-1EC796F5112F}"/>
          </ac:cxnSpMkLst>
        </pc:cxnChg>
        <pc:cxnChg chg="add mod">
          <ac:chgData name="Andrej Bogdanov (CSD)" userId="54a3fc38-bcd8-4812-b887-b84a314b9e17" providerId="ADAL" clId="{321C5777-0AE5-4440-A97D-CB9EF01854DE}" dt="2021-01-21T06:14:21.729" v="4671" actId="1035"/>
          <ac:cxnSpMkLst>
            <pc:docMk/>
            <pc:sldMk cId="2922468892" sldId="269"/>
            <ac:cxnSpMk id="18" creationId="{4801CAA2-C89E-0240-BF62-D92AFAB6430E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19" creationId="{DCBA472C-E6AA-7A42-954D-42E49DE89775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20" creationId="{4C8ABA69-444B-A242-8189-4759BAFF2484}"/>
          </ac:cxnSpMkLst>
        </pc:cxnChg>
        <pc:cxnChg chg="add mod">
          <ac:chgData name="Andrej Bogdanov (CSD)" userId="54a3fc38-bcd8-4812-b887-b84a314b9e17" providerId="ADAL" clId="{321C5777-0AE5-4440-A97D-CB9EF01854DE}" dt="2021-01-21T06:38:12.447" v="4864" actId="1036"/>
          <ac:cxnSpMkLst>
            <pc:docMk/>
            <pc:sldMk cId="2922468892" sldId="269"/>
            <ac:cxnSpMk id="23" creationId="{50B4F36C-5E3C-0842-9AED-4DFCA6E65BAA}"/>
          </ac:cxnSpMkLst>
        </pc:cxnChg>
      </pc:sldChg>
      <pc:sldChg chg="addSp delSp modSp add mod">
        <pc:chgData name="Andrej Bogdanov (CSD)" userId="54a3fc38-bcd8-4812-b887-b84a314b9e17" providerId="ADAL" clId="{321C5777-0AE5-4440-A97D-CB9EF01854DE}" dt="2021-01-21T06:20:51.451" v="4704" actId="20577"/>
        <pc:sldMkLst>
          <pc:docMk/>
          <pc:sldMk cId="1444934352" sldId="270"/>
        </pc:sldMkLst>
        <pc:spChg chg="mod">
          <ac:chgData name="Andrej Bogdanov (CSD)" userId="54a3fc38-bcd8-4812-b887-b84a314b9e17" providerId="ADAL" clId="{321C5777-0AE5-4440-A97D-CB9EF01854DE}" dt="2021-01-21T06:20:51.451" v="4704" actId="20577"/>
          <ac:spMkLst>
            <pc:docMk/>
            <pc:sldMk cId="1444934352" sldId="270"/>
            <ac:spMk id="3" creationId="{7AEE52E1-1CB2-6C44-9313-D208E14CCA2B}"/>
          </ac:spMkLst>
        </pc:spChg>
        <pc:spChg chg="del">
          <ac:chgData name="Andrej Bogdanov (CSD)" userId="54a3fc38-bcd8-4812-b887-b84a314b9e17" providerId="ADAL" clId="{321C5777-0AE5-4440-A97D-CB9EF01854DE}" dt="2021-01-21T05:47:21.929" v="4331" actId="478"/>
          <ac:spMkLst>
            <pc:docMk/>
            <pc:sldMk cId="1444934352" sldId="270"/>
            <ac:spMk id="4" creationId="{8F1F3A59-106C-1A4F-A2F4-75DF9BC8BD7C}"/>
          </ac:spMkLst>
        </pc:spChg>
        <pc:spChg chg="del">
          <ac:chgData name="Andrej Bogdanov (CSD)" userId="54a3fc38-bcd8-4812-b887-b84a314b9e17" providerId="ADAL" clId="{321C5777-0AE5-4440-A97D-CB9EF01854DE}" dt="2021-01-21T05:50:06.642" v="4422" actId="478"/>
          <ac:spMkLst>
            <pc:docMk/>
            <pc:sldMk cId="1444934352" sldId="270"/>
            <ac:spMk id="5" creationId="{6FFE4FE5-B68B-E84F-9DC6-6AB64EFEF67A}"/>
          </ac:spMkLst>
        </pc:spChg>
        <pc:spChg chg="add del mod">
          <ac:chgData name="Andrej Bogdanov (CSD)" userId="54a3fc38-bcd8-4812-b887-b84a314b9e17" providerId="ADAL" clId="{321C5777-0AE5-4440-A97D-CB9EF01854DE}" dt="2021-01-21T05:48:47.737" v="4347" actId="478"/>
          <ac:spMkLst>
            <pc:docMk/>
            <pc:sldMk cId="1444934352" sldId="270"/>
            <ac:spMk id="6" creationId="{71DC9093-0467-5A4C-9AAE-48A765ED80D8}"/>
          </ac:spMkLst>
        </pc:spChg>
        <pc:cxnChg chg="add mod">
          <ac:chgData name="Andrej Bogdanov (CSD)" userId="54a3fc38-bcd8-4812-b887-b84a314b9e17" providerId="ADAL" clId="{321C5777-0AE5-4440-A97D-CB9EF01854DE}" dt="2021-01-21T06:20:48.674" v="4702" actId="1038"/>
          <ac:cxnSpMkLst>
            <pc:docMk/>
            <pc:sldMk cId="1444934352" sldId="270"/>
            <ac:cxnSpMk id="7" creationId="{61C729DE-0A8F-B844-A644-272DED429E36}"/>
          </ac:cxnSpMkLst>
        </pc:cxnChg>
      </pc:sldChg>
      <pc:sldChg chg="modSp add mod">
        <pc:chgData name="Andrej Bogdanov (CSD)" userId="54a3fc38-bcd8-4812-b887-b84a314b9e17" providerId="ADAL" clId="{321C5777-0AE5-4440-A97D-CB9EF01854DE}" dt="2021-01-21T06:24:06.408" v="4734" actId="20577"/>
        <pc:sldMkLst>
          <pc:docMk/>
          <pc:sldMk cId="128546336" sldId="271"/>
        </pc:sldMkLst>
        <pc:spChg chg="mod">
          <ac:chgData name="Andrej Bogdanov (CSD)" userId="54a3fc38-bcd8-4812-b887-b84a314b9e17" providerId="ADAL" clId="{321C5777-0AE5-4440-A97D-CB9EF01854DE}" dt="2021-01-21T06:24:06.408" v="4734" actId="20577"/>
          <ac:spMkLst>
            <pc:docMk/>
            <pc:sldMk cId="128546336" sldId="271"/>
            <ac:spMk id="22" creationId="{6D8EE51A-381D-0940-9069-49448992E658}"/>
          </ac:spMkLst>
        </pc:spChg>
      </pc:sldChg>
      <pc:sldChg chg="addSp delSp modSp new mod modClrScheme delAnim modAnim chgLayout">
        <pc:chgData name="Andrej Bogdanov (CSD)" userId="54a3fc38-bcd8-4812-b887-b84a314b9e17" providerId="ADAL" clId="{321C5777-0AE5-4440-A97D-CB9EF01854DE}" dt="2021-01-21T06:42:54.538" v="5140"/>
        <pc:sldMkLst>
          <pc:docMk/>
          <pc:sldMk cId="4015896405" sldId="272"/>
        </pc:sldMkLst>
        <pc:spChg chg="mod topLvl">
          <ac:chgData name="Andrej Bogdanov (CSD)" userId="54a3fc38-bcd8-4812-b887-b84a314b9e17" providerId="ADAL" clId="{321C5777-0AE5-4440-A97D-CB9EF01854DE}" dt="2021-01-21T06:38:43.952" v="4873" actId="1076"/>
          <ac:spMkLst>
            <pc:docMk/>
            <pc:sldMk cId="4015896405" sldId="272"/>
            <ac:spMk id="5" creationId="{85E0EF6D-90C9-2448-8147-4E1C8BAD6DA5}"/>
          </ac:spMkLst>
        </pc:spChg>
        <pc:spChg chg="add mod">
          <ac:chgData name="Andrej Bogdanov (CSD)" userId="54a3fc38-bcd8-4812-b887-b84a314b9e17" providerId="ADAL" clId="{321C5777-0AE5-4440-A97D-CB9EF01854DE}" dt="2021-01-21T06:41:45.382" v="4976" actId="14100"/>
          <ac:spMkLst>
            <pc:docMk/>
            <pc:sldMk cId="4015896405" sldId="272"/>
            <ac:spMk id="14" creationId="{99F86C5F-B87D-054B-ADB8-3CD5FB181ECF}"/>
          </ac:spMkLst>
        </pc:spChg>
        <pc:spChg chg="mod topLvl">
          <ac:chgData name="Andrej Bogdanov (CSD)" userId="54a3fc38-bcd8-4812-b887-b84a314b9e17" providerId="ADAL" clId="{321C5777-0AE5-4440-A97D-CB9EF01854DE}" dt="2021-01-21T06:42:32.563" v="5136" actId="57"/>
          <ac:spMkLst>
            <pc:docMk/>
            <pc:sldMk cId="4015896405" sldId="272"/>
            <ac:spMk id="19" creationId="{64063EF6-7001-6847-9F92-F7FB21FB97BF}"/>
          </ac:spMkLst>
        </pc:spChg>
        <pc:grpChg chg="add del mod">
          <ac:chgData name="Andrej Bogdanov (CSD)" userId="54a3fc38-bcd8-4812-b887-b84a314b9e17" providerId="ADAL" clId="{321C5777-0AE5-4440-A97D-CB9EF01854DE}" dt="2021-01-21T06:33:25.830" v="4762" actId="478"/>
          <ac:grpSpMkLst>
            <pc:docMk/>
            <pc:sldMk cId="4015896405" sldId="272"/>
            <ac:grpSpMk id="4" creationId="{C6FD01E4-A606-7D48-8F5F-3BE599EBB377}"/>
          </ac:grpSpMkLst>
        </pc:grpChg>
        <pc:grpChg chg="add mod">
          <ac:chgData name="Andrej Bogdanov (CSD)" userId="54a3fc38-bcd8-4812-b887-b84a314b9e17" providerId="ADAL" clId="{321C5777-0AE5-4440-A97D-CB9EF01854DE}" dt="2021-01-21T06:41:59.433" v="5051" actId="1037"/>
          <ac:grpSpMkLst>
            <pc:docMk/>
            <pc:sldMk cId="4015896405" sldId="272"/>
            <ac:grpSpMk id="17" creationId="{A3E3C545-5ECB-3F42-8234-3536A140E11A}"/>
          </ac:grpSpMkLst>
        </pc:grpChg>
        <pc:grpChg chg="add del mod">
          <ac:chgData name="Andrej Bogdanov (CSD)" userId="54a3fc38-bcd8-4812-b887-b84a314b9e17" providerId="ADAL" clId="{321C5777-0AE5-4440-A97D-CB9EF01854DE}" dt="2021-01-21T06:42:19.955" v="5131" actId="478"/>
          <ac:grpSpMkLst>
            <pc:docMk/>
            <pc:sldMk cId="4015896405" sldId="272"/>
            <ac:grpSpMk id="18" creationId="{730F990C-7ABA-3B4A-9833-15CADC6C5CA4}"/>
          </ac:grpSpMkLst>
        </pc:grpChg>
        <pc:grpChg chg="add">
          <ac:chgData name="Andrej Bogdanov (CSD)" userId="54a3fc38-bcd8-4812-b887-b84a314b9e17" providerId="ADAL" clId="{321C5777-0AE5-4440-A97D-CB9EF01854DE}" dt="2021-01-21T06:42:40.191" v="5137" actId="164"/>
          <ac:grpSpMkLst>
            <pc:docMk/>
            <pc:sldMk cId="4015896405" sldId="272"/>
            <ac:grpSpMk id="21" creationId="{91A4A558-A352-364B-A25D-84D846EA30B8}"/>
          </ac:grpSpMkLst>
        </pc:grpChg>
        <pc:grpChg chg="add">
          <ac:chgData name="Andrej Bogdanov (CSD)" userId="54a3fc38-bcd8-4812-b887-b84a314b9e17" providerId="ADAL" clId="{321C5777-0AE5-4440-A97D-CB9EF01854DE}" dt="2021-01-21T06:42:44.166" v="5138" actId="164"/>
          <ac:grpSpMkLst>
            <pc:docMk/>
            <pc:sldMk cId="4015896405" sldId="272"/>
            <ac:grpSpMk id="22" creationId="{CBEEE7FB-B431-6846-AB87-64FC34C058CA}"/>
          </ac:grpSpMkLst>
        </pc:grpChg>
        <pc:picChg chg="add mod">
          <ac:chgData name="Andrej Bogdanov (CSD)" userId="54a3fc38-bcd8-4812-b887-b84a314b9e17" providerId="ADAL" clId="{321C5777-0AE5-4440-A97D-CB9EF01854DE}" dt="2021-01-21T06:32:40.256" v="4758" actId="1036"/>
          <ac:picMkLst>
            <pc:docMk/>
            <pc:sldMk cId="4015896405" sldId="272"/>
            <ac:picMk id="3" creationId="{DC209CA8-42F9-4849-B91D-60ED1FBC4C9C}"/>
          </ac:picMkLst>
        </pc:picChg>
        <pc:cxnChg chg="del mod topLvl">
          <ac:chgData name="Andrej Bogdanov (CSD)" userId="54a3fc38-bcd8-4812-b887-b84a314b9e17" providerId="ADAL" clId="{321C5777-0AE5-4440-A97D-CB9EF01854DE}" dt="2021-01-21T06:33:25.830" v="4762" actId="478"/>
          <ac:cxnSpMkLst>
            <pc:docMk/>
            <pc:sldMk cId="4015896405" sldId="272"/>
            <ac:cxnSpMk id="6" creationId="{59775E4F-4762-7B43-A062-8101ABA8FA0B}"/>
          </ac:cxnSpMkLst>
        </pc:cxnChg>
        <pc:cxnChg chg="add mod">
          <ac:chgData name="Andrej Bogdanov (CSD)" userId="54a3fc38-bcd8-4812-b887-b84a314b9e17" providerId="ADAL" clId="{321C5777-0AE5-4440-A97D-CB9EF01854DE}" dt="2021-01-21T06:39:00.165" v="4878" actId="1038"/>
          <ac:cxnSpMkLst>
            <pc:docMk/>
            <pc:sldMk cId="4015896405" sldId="272"/>
            <ac:cxnSpMk id="7" creationId="{FD4B94A9-A63F-5F48-A898-48BC6C34F21F}"/>
          </ac:cxnSpMkLst>
        </pc:cxnChg>
        <pc:cxnChg chg="add mod">
          <ac:chgData name="Andrej Bogdanov (CSD)" userId="54a3fc38-bcd8-4812-b887-b84a314b9e17" providerId="ADAL" clId="{321C5777-0AE5-4440-A97D-CB9EF01854DE}" dt="2021-01-21T06:40:11.299" v="4898" actId="14100"/>
          <ac:cxnSpMkLst>
            <pc:docMk/>
            <pc:sldMk cId="4015896405" sldId="272"/>
            <ac:cxnSpMk id="8" creationId="{7513C2BC-E028-AF4D-8F7A-43396F3D2415}"/>
          </ac:cxnSpMkLst>
        </pc:cxnChg>
        <pc:cxnChg chg="add mod">
          <ac:chgData name="Andrej Bogdanov (CSD)" userId="54a3fc38-bcd8-4812-b887-b84a314b9e17" providerId="ADAL" clId="{321C5777-0AE5-4440-A97D-CB9EF01854DE}" dt="2021-01-21T06:40:40.562" v="4916" actId="1037"/>
          <ac:cxnSpMkLst>
            <pc:docMk/>
            <pc:sldMk cId="4015896405" sldId="272"/>
            <ac:cxnSpMk id="11" creationId="{A753A223-A881-1E40-AA98-FAFF710590A4}"/>
          </ac:cxnSpMkLst>
        </pc:cxnChg>
        <pc:cxnChg chg="add del mod">
          <ac:chgData name="Andrej Bogdanov (CSD)" userId="54a3fc38-bcd8-4812-b887-b84a314b9e17" providerId="ADAL" clId="{321C5777-0AE5-4440-A97D-CB9EF01854DE}" dt="2021-01-21T06:40:51.624" v="4918" actId="478"/>
          <ac:cxnSpMkLst>
            <pc:docMk/>
            <pc:sldMk cId="4015896405" sldId="272"/>
            <ac:cxnSpMk id="13" creationId="{746001AF-DC8E-2943-8F96-3EEAFFBD1D9C}"/>
          </ac:cxnSpMkLst>
        </pc:cxnChg>
        <pc:cxnChg chg="add mod">
          <ac:chgData name="Andrej Bogdanov (CSD)" userId="54a3fc38-bcd8-4812-b887-b84a314b9e17" providerId="ADAL" clId="{321C5777-0AE5-4440-A97D-CB9EF01854DE}" dt="2021-01-21T06:41:48.816" v="4998" actId="1037"/>
          <ac:cxnSpMkLst>
            <pc:docMk/>
            <pc:sldMk cId="4015896405" sldId="272"/>
            <ac:cxnSpMk id="15" creationId="{AA016462-9617-CB44-8CC3-4F1253FE0D07}"/>
          </ac:cxnSpMkLst>
        </pc:cxnChg>
        <pc:cxnChg chg="del mod topLvl">
          <ac:chgData name="Andrej Bogdanov (CSD)" userId="54a3fc38-bcd8-4812-b887-b84a314b9e17" providerId="ADAL" clId="{321C5777-0AE5-4440-A97D-CB9EF01854DE}" dt="2021-01-21T06:42:19.955" v="5131" actId="478"/>
          <ac:cxnSpMkLst>
            <pc:docMk/>
            <pc:sldMk cId="4015896405" sldId="272"/>
            <ac:cxnSpMk id="20" creationId="{73817797-596A-EB47-931A-56D141F833AA}"/>
          </ac:cxnSpMkLst>
        </pc:cxnChg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7673665" sldId="284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076498198" sldId="285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2268389162" sldId="286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474182209" sldId="287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209454138" sldId="289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832676892" sldId="290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385287962" sldId="291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835889139" sldId="292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2739879" sldId="293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212065669" sldId="294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302508659" sldId="295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2289041006" sldId="296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73244353" sldId="297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247604335" sldId="298"/>
        </pc:sldMkLst>
      </pc:sldChg>
      <pc:sldChg chg="addSp delSp modSp add mod">
        <pc:chgData name="Andrej Bogdanov (CSD)" userId="54a3fc38-bcd8-4812-b887-b84a314b9e17" providerId="ADAL" clId="{321C5777-0AE5-4440-A97D-CB9EF01854DE}" dt="2021-01-21T10:18:02.647" v="6023" actId="478"/>
        <pc:sldMkLst>
          <pc:docMk/>
          <pc:sldMk cId="959516143" sldId="300"/>
        </pc:sldMkLst>
        <pc:spChg chg="del">
          <ac:chgData name="Andrej Bogdanov (CSD)" userId="54a3fc38-bcd8-4812-b887-b84a314b9e17" providerId="ADAL" clId="{321C5777-0AE5-4440-A97D-CB9EF01854DE}" dt="2021-01-21T07:01:12.082" v="5366" actId="478"/>
          <ac:spMkLst>
            <pc:docMk/>
            <pc:sldMk cId="959516143" sldId="300"/>
            <ac:spMk id="23" creationId="{8BA2BA1A-28F8-A24B-8000-6960320AC487}"/>
          </ac:spMkLst>
        </pc:spChg>
        <pc:inkChg chg="del">
          <ac:chgData name="Andrej Bogdanov (CSD)" userId="54a3fc38-bcd8-4812-b887-b84a314b9e17" providerId="ADAL" clId="{321C5777-0AE5-4440-A97D-CB9EF01854DE}" dt="2021-01-21T10:18:02.647" v="6023" actId="478"/>
          <ac:inkMkLst>
            <pc:docMk/>
            <pc:sldMk cId="959516143" sldId="300"/>
            <ac:inkMk id="2" creationId="{78A7EA23-8FCC-CE4C-ABAD-EE7818C0053E}"/>
          </ac:inkMkLst>
        </pc:inkChg>
        <pc:cxnChg chg="add mod">
          <ac:chgData name="Andrej Bogdanov (CSD)" userId="54a3fc38-bcd8-4812-b887-b84a314b9e17" providerId="ADAL" clId="{321C5777-0AE5-4440-A97D-CB9EF01854DE}" dt="2021-01-21T07:01:40.759" v="5370" actId="1036"/>
          <ac:cxnSpMkLst>
            <pc:docMk/>
            <pc:sldMk cId="959516143" sldId="300"/>
            <ac:cxnSpMk id="5" creationId="{E8C27663-EFF1-654E-862C-C663AE01CC85}"/>
          </ac:cxnSpMkLst>
        </pc:cxnChg>
      </pc:sldChg>
      <pc:sldChg chg="addSp modSp new mod modClrScheme chgLayout">
        <pc:chgData name="Andrej Bogdanov (CSD)" userId="54a3fc38-bcd8-4812-b887-b84a314b9e17" providerId="ADAL" clId="{321C5777-0AE5-4440-A97D-CB9EF01854DE}" dt="2021-01-21T11:42:18.134" v="6100" actId="1037"/>
        <pc:sldMkLst>
          <pc:docMk/>
          <pc:sldMk cId="2058029401" sldId="301"/>
        </pc:sldMkLst>
        <pc:spChg chg="add mod">
          <ac:chgData name="Andrej Bogdanov (CSD)" userId="54a3fc38-bcd8-4812-b887-b84a314b9e17" providerId="ADAL" clId="{321C5777-0AE5-4440-A97D-CB9EF01854DE}" dt="2021-01-21T07:00:46.981" v="5301" actId="20577"/>
          <ac:spMkLst>
            <pc:docMk/>
            <pc:sldMk cId="2058029401" sldId="301"/>
            <ac:spMk id="2" creationId="{57178F04-43B0-0D41-B547-0CB3F19E58B4}"/>
          </ac:spMkLst>
        </pc:spChg>
        <pc:spChg chg="add mod">
          <ac:chgData name="Andrej Bogdanov (CSD)" userId="54a3fc38-bcd8-4812-b887-b84a314b9e17" providerId="ADAL" clId="{321C5777-0AE5-4440-A97D-CB9EF01854DE}" dt="2021-01-21T11:42:09.016" v="6093"/>
          <ac:spMkLst>
            <pc:docMk/>
            <pc:sldMk cId="2058029401" sldId="301"/>
            <ac:spMk id="3" creationId="{483DF786-6093-C941-ACCA-D4CE17C286B6}"/>
          </ac:spMkLst>
        </pc:spChg>
        <pc:cxnChg chg="add mod">
          <ac:chgData name="Andrej Bogdanov (CSD)" userId="54a3fc38-bcd8-4812-b887-b84a314b9e17" providerId="ADAL" clId="{321C5777-0AE5-4440-A97D-CB9EF01854DE}" dt="2021-01-21T11:42:18.134" v="6100" actId="1037"/>
          <ac:cxnSpMkLst>
            <pc:docMk/>
            <pc:sldMk cId="2058029401" sldId="301"/>
            <ac:cxnSpMk id="4" creationId="{3D190220-0BA4-564D-BA11-9AF0D40E95D9}"/>
          </ac:cxnSpMkLst>
        </pc:cxnChg>
      </pc:sldChg>
      <pc:sldChg chg="addSp delSp modSp new mod">
        <pc:chgData name="Andrej Bogdanov (CSD)" userId="54a3fc38-bcd8-4812-b887-b84a314b9e17" providerId="ADAL" clId="{321C5777-0AE5-4440-A97D-CB9EF01854DE}" dt="2021-01-21T07:18:36.736" v="5956" actId="1036"/>
        <pc:sldMkLst>
          <pc:docMk/>
          <pc:sldMk cId="3916563869" sldId="302"/>
        </pc:sldMkLst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3" creationId="{D69624A7-3A1B-5848-9A06-8AC2A8AAB5DA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4" creationId="{2BD64B5C-8C26-0E42-A9CE-FB7E93B7A808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6" creationId="{4C71A79F-2A5C-0148-BE7C-96C94B6D18F8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7" creationId="{FFBE60E1-45E9-FC44-A32F-1C96014C18EB}"/>
          </ac:spMkLst>
        </pc:spChg>
        <pc:spChg chg="add del mod">
          <ac:chgData name="Andrej Bogdanov (CSD)" userId="54a3fc38-bcd8-4812-b887-b84a314b9e17" providerId="ADAL" clId="{321C5777-0AE5-4440-A97D-CB9EF01854DE}" dt="2021-01-21T07:06:57.358" v="5425" actId="478"/>
          <ac:spMkLst>
            <pc:docMk/>
            <pc:sldMk cId="3916563869" sldId="302"/>
            <ac:spMk id="8" creationId="{BF4E7ED0-A704-004C-AEE3-741D9C2BEE42}"/>
          </ac:spMkLst>
        </pc:spChg>
        <pc:spChg chg="add del mod">
          <ac:chgData name="Andrej Bogdanov (CSD)" userId="54a3fc38-bcd8-4812-b887-b84a314b9e17" providerId="ADAL" clId="{321C5777-0AE5-4440-A97D-CB9EF01854DE}" dt="2021-01-21T07:08:02.106" v="5512" actId="478"/>
          <ac:spMkLst>
            <pc:docMk/>
            <pc:sldMk cId="3916563869" sldId="302"/>
            <ac:spMk id="9" creationId="{1D882E8D-AD2B-F849-BFD7-8078F02AA7F7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0" creationId="{F8429C00-5793-B147-B467-8210058772CE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1" creationId="{69414C98-9D29-6A4C-99B8-098FAE2F2B99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2" creationId="{F09EBF91-0215-AC41-B30C-B86455A93D8D}"/>
          </ac:spMkLst>
        </pc:spChg>
        <pc:spChg chg="add mod">
          <ac:chgData name="Andrej Bogdanov (CSD)" userId="54a3fc38-bcd8-4812-b887-b84a314b9e17" providerId="ADAL" clId="{321C5777-0AE5-4440-A97D-CB9EF01854DE}" dt="2021-01-21T07:10:38.144" v="5823" actId="1035"/>
          <ac:spMkLst>
            <pc:docMk/>
            <pc:sldMk cId="3916563869" sldId="302"/>
            <ac:spMk id="14" creationId="{FBD80872-E1BA-CF44-BF4B-24D974F52797}"/>
          </ac:spMkLst>
        </pc:spChg>
        <pc:spChg chg="add del mod">
          <ac:chgData name="Andrej Bogdanov (CSD)" userId="54a3fc38-bcd8-4812-b887-b84a314b9e17" providerId="ADAL" clId="{321C5777-0AE5-4440-A97D-CB9EF01854DE}" dt="2021-01-21T07:11:05.798" v="5870" actId="478"/>
          <ac:spMkLst>
            <pc:docMk/>
            <pc:sldMk cId="3916563869" sldId="302"/>
            <ac:spMk id="15" creationId="{10894616-3207-9346-AC5B-64390E085874}"/>
          </ac:spMkLst>
        </pc:spChg>
        <pc:spChg chg="add del mod">
          <ac:chgData name="Andrej Bogdanov (CSD)" userId="54a3fc38-bcd8-4812-b887-b84a314b9e17" providerId="ADAL" clId="{321C5777-0AE5-4440-A97D-CB9EF01854DE}" dt="2021-01-21T07:16:39.125" v="5873" actId="478"/>
          <ac:spMkLst>
            <pc:docMk/>
            <pc:sldMk cId="3916563869" sldId="302"/>
            <ac:spMk id="16" creationId="{E45A2DA9-D802-C940-BF4E-25DC2D458FAB}"/>
          </ac:spMkLst>
        </pc:spChg>
        <pc:spChg chg="add mod">
          <ac:chgData name="Andrej Bogdanov (CSD)" userId="54a3fc38-bcd8-4812-b887-b84a314b9e17" providerId="ADAL" clId="{321C5777-0AE5-4440-A97D-CB9EF01854DE}" dt="2021-01-21T07:18:36.736" v="5956" actId="1036"/>
          <ac:spMkLst>
            <pc:docMk/>
            <pc:sldMk cId="3916563869" sldId="302"/>
            <ac:spMk id="17" creationId="{92551324-A8EA-6142-B6AF-76CCB2E2ED31}"/>
          </ac:spMkLst>
        </pc:spChg>
        <pc:cxnChg chg="add del mod">
          <ac:chgData name="Andrej Bogdanov (CSD)" userId="54a3fc38-bcd8-4812-b887-b84a314b9e17" providerId="ADAL" clId="{321C5777-0AE5-4440-A97D-CB9EF01854DE}" dt="2021-01-21T07:05:14.507" v="5373" actId="478"/>
          <ac:cxnSpMkLst>
            <pc:docMk/>
            <pc:sldMk cId="3916563869" sldId="302"/>
            <ac:cxnSpMk id="2" creationId="{1C4482F0-EFD0-BC4E-B327-51A80BB676D7}"/>
          </ac:cxnSpMkLst>
        </pc:cxnChg>
        <pc:cxnChg chg="add mod">
          <ac:chgData name="Andrej Bogdanov (CSD)" userId="54a3fc38-bcd8-4812-b887-b84a314b9e17" providerId="ADAL" clId="{321C5777-0AE5-4440-A97D-CB9EF01854DE}" dt="2021-01-21T07:09:10.134" v="5729" actId="1037"/>
          <ac:cxnSpMkLst>
            <pc:docMk/>
            <pc:sldMk cId="3916563869" sldId="302"/>
            <ac:cxnSpMk id="5" creationId="{C961977C-06EF-3E4C-9095-A685ABDF4375}"/>
          </ac:cxnSpMkLst>
        </pc:cxnChg>
        <pc:cxnChg chg="add mod">
          <ac:chgData name="Andrej Bogdanov (CSD)" userId="54a3fc38-bcd8-4812-b887-b84a314b9e17" providerId="ADAL" clId="{321C5777-0AE5-4440-A97D-CB9EF01854DE}" dt="2021-01-21T07:09:10.134" v="5729" actId="1037"/>
          <ac:cxnSpMkLst>
            <pc:docMk/>
            <pc:sldMk cId="3916563869" sldId="302"/>
            <ac:cxnSpMk id="13" creationId="{EA5CCAA9-A5CF-B140-A285-C45A571D91E8}"/>
          </ac:cxnSpMkLst>
        </pc:cxnChg>
      </pc:sldChg>
      <pc:sldChg chg="new del">
        <pc:chgData name="Andrej Bogdanov (CSD)" userId="54a3fc38-bcd8-4812-b887-b84a314b9e17" providerId="ADAL" clId="{321C5777-0AE5-4440-A97D-CB9EF01854DE}" dt="2021-01-21T07:17:20.563" v="5906" actId="2696"/>
        <pc:sldMkLst>
          <pc:docMk/>
          <pc:sldMk cId="35054004" sldId="303"/>
        </pc:sldMkLst>
      </pc:sldChg>
      <pc:sldChg chg="modSp add mod">
        <pc:chgData name="Andrej Bogdanov (CSD)" userId="54a3fc38-bcd8-4812-b887-b84a314b9e17" providerId="ADAL" clId="{321C5777-0AE5-4440-A97D-CB9EF01854DE}" dt="2021-01-21T07:17:18.334" v="5905" actId="20577"/>
        <pc:sldMkLst>
          <pc:docMk/>
          <pc:sldMk cId="1172473843" sldId="304"/>
        </pc:sldMkLst>
        <pc:spChg chg="mod">
          <ac:chgData name="Andrej Bogdanov (CSD)" userId="54a3fc38-bcd8-4812-b887-b84a314b9e17" providerId="ADAL" clId="{321C5777-0AE5-4440-A97D-CB9EF01854DE}" dt="2021-01-21T07:17:18.334" v="5905" actId="20577"/>
          <ac:spMkLst>
            <pc:docMk/>
            <pc:sldMk cId="1172473843" sldId="304"/>
            <ac:spMk id="22" creationId="{6D8EE51A-381D-0940-9069-49448992E658}"/>
          </ac:spMkLst>
        </pc:spChg>
      </pc:sldChg>
      <pc:sldChg chg="addSp delSp modSp new mod modClrScheme chgLayout">
        <pc:chgData name="Andrej Bogdanov (CSD)" userId="54a3fc38-bcd8-4812-b887-b84a314b9e17" providerId="ADAL" clId="{321C5777-0AE5-4440-A97D-CB9EF01854DE}" dt="2021-01-21T07:23:51.586" v="6022" actId="14100"/>
        <pc:sldMkLst>
          <pc:docMk/>
          <pc:sldMk cId="2548312590" sldId="305"/>
        </pc:sldMkLst>
        <pc:spChg chg="add mod">
          <ac:chgData name="Andrej Bogdanov (CSD)" userId="54a3fc38-bcd8-4812-b887-b84a314b9e17" providerId="ADAL" clId="{321C5777-0AE5-4440-A97D-CB9EF01854DE}" dt="2021-01-21T07:22:36.106" v="6007" actId="1036"/>
          <ac:spMkLst>
            <pc:docMk/>
            <pc:sldMk cId="2548312590" sldId="305"/>
            <ac:spMk id="4" creationId="{57E28B38-BAE6-7245-A011-D4F38FDC4738}"/>
          </ac:spMkLst>
        </pc:spChg>
        <pc:spChg chg="add del mod">
          <ac:chgData name="Andrej Bogdanov (CSD)" userId="54a3fc38-bcd8-4812-b887-b84a314b9e17" providerId="ADAL" clId="{321C5777-0AE5-4440-A97D-CB9EF01854DE}" dt="2021-01-21T07:23:48.257" v="6021" actId="478"/>
          <ac:spMkLst>
            <pc:docMk/>
            <pc:sldMk cId="2548312590" sldId="305"/>
            <ac:spMk id="8" creationId="{E827E5C8-5FB4-D143-A9EB-2BFB73539E5C}"/>
          </ac:spMkLst>
        </pc:spChg>
        <pc:picChg chg="add mod">
          <ac:chgData name="Andrej Bogdanov (CSD)" userId="54a3fc38-bcd8-4812-b887-b84a314b9e17" providerId="ADAL" clId="{321C5777-0AE5-4440-A97D-CB9EF01854DE}" dt="2021-01-21T07:22:09.798" v="5988" actId="1036"/>
          <ac:picMkLst>
            <pc:docMk/>
            <pc:sldMk cId="2548312590" sldId="305"/>
            <ac:picMk id="3" creationId="{8374BC8E-A23E-6F44-B91E-6EE3717F906B}"/>
          </ac:picMkLst>
        </pc:picChg>
        <pc:cxnChg chg="add del mod">
          <ac:chgData name="Andrej Bogdanov (CSD)" userId="54a3fc38-bcd8-4812-b887-b84a314b9e17" providerId="ADAL" clId="{321C5777-0AE5-4440-A97D-CB9EF01854DE}" dt="2021-01-21T07:22:32.072" v="6001" actId="478"/>
          <ac:cxnSpMkLst>
            <pc:docMk/>
            <pc:sldMk cId="2548312590" sldId="305"/>
            <ac:cxnSpMk id="5" creationId="{86C9BC6C-B311-0542-BDC2-A06720ED2FBB}"/>
          </ac:cxnSpMkLst>
        </pc:cxnChg>
        <pc:cxnChg chg="add mod">
          <ac:chgData name="Andrej Bogdanov (CSD)" userId="54a3fc38-bcd8-4812-b887-b84a314b9e17" providerId="ADAL" clId="{321C5777-0AE5-4440-A97D-CB9EF01854DE}" dt="2021-01-21T07:23:51.586" v="6022" actId="14100"/>
          <ac:cxnSpMkLst>
            <pc:docMk/>
            <pc:sldMk cId="2548312590" sldId="305"/>
            <ac:cxnSpMk id="6" creationId="{DC1FEC3F-82EE-A441-8B7C-E979ECA3735C}"/>
          </ac:cxnSpMkLst>
        </pc:cxnChg>
      </pc:sldChg>
      <pc:sldChg chg="addSp modSp add mod">
        <pc:chgData name="Andrej Bogdanov (CSD)" userId="54a3fc38-bcd8-4812-b887-b84a314b9e17" providerId="ADAL" clId="{321C5777-0AE5-4440-A97D-CB9EF01854DE}" dt="2021-01-21T12:10:46.345" v="6176" actId="20577"/>
        <pc:sldMkLst>
          <pc:docMk/>
          <pc:sldMk cId="2133362205" sldId="306"/>
        </pc:sldMkLst>
        <pc:spChg chg="mod">
          <ac:chgData name="Andrej Bogdanov (CSD)" userId="54a3fc38-bcd8-4812-b887-b84a314b9e17" providerId="ADAL" clId="{321C5777-0AE5-4440-A97D-CB9EF01854DE}" dt="2021-01-21T12:10:46.345" v="6176" actId="20577"/>
          <ac:spMkLst>
            <pc:docMk/>
            <pc:sldMk cId="2133362205" sldId="306"/>
            <ac:spMk id="2" creationId="{57178F04-43B0-0D41-B547-0CB3F19E58B4}"/>
          </ac:spMkLst>
        </pc:spChg>
        <pc:spChg chg="mod">
          <ac:chgData name="Andrej Bogdanov (CSD)" userId="54a3fc38-bcd8-4812-b887-b84a314b9e17" providerId="ADAL" clId="{321C5777-0AE5-4440-A97D-CB9EF01854DE}" dt="2021-01-21T11:40:01.910" v="6063"/>
          <ac:spMkLst>
            <pc:docMk/>
            <pc:sldMk cId="2133362205" sldId="306"/>
            <ac:spMk id="3" creationId="{483DF786-6093-C941-ACCA-D4CE17C286B6}"/>
          </ac:spMkLst>
        </pc:spChg>
        <pc:cxnChg chg="add mod">
          <ac:chgData name="Andrej Bogdanov (CSD)" userId="54a3fc38-bcd8-4812-b887-b84a314b9e17" providerId="ADAL" clId="{321C5777-0AE5-4440-A97D-CB9EF01854DE}" dt="2021-01-21T11:40:14.970" v="6065" actId="1076"/>
          <ac:cxnSpMkLst>
            <pc:docMk/>
            <pc:sldMk cId="2133362205" sldId="306"/>
            <ac:cxnSpMk id="4" creationId="{479BB115-449D-524C-941B-F04F5917078B}"/>
          </ac:cxnSpMkLst>
        </pc:cxnChg>
      </pc:sldChg>
    </pc:docChg>
  </pc:docChgLst>
  <pc:docChgLst>
    <pc:chgData name="Andrej Bogdanov" userId="51811781_tp_dropbox" providerId="OAuth2" clId="{57DA58E2-8ADE-0242-8089-701BD50565A1}"/>
    <pc:docChg chg="undo custSel addSld modSld">
      <pc:chgData name="Andrej Bogdanov" userId="51811781_tp_dropbox" providerId="OAuth2" clId="{57DA58E2-8ADE-0242-8089-701BD50565A1}" dt="2019-04-15T08:23:55.296" v="379" actId="7634"/>
      <pc:docMkLst>
        <pc:docMk/>
      </pc:docMkLst>
      <pc:sldChg chg="addSp modSp">
        <pc:chgData name="Andrej Bogdanov" userId="51811781_tp_dropbox" providerId="OAuth2" clId="{57DA58E2-8ADE-0242-8089-701BD50565A1}" dt="2019-03-25T02:30:37.903" v="1" actId="1076"/>
        <pc:sldMkLst>
          <pc:docMk/>
          <pc:sldMk cId="1639846032" sldId="259"/>
        </pc:sldMkLst>
        <pc:inkChg chg="add mod">
          <ac:chgData name="Andrej Bogdanov" userId="51811781_tp_dropbox" providerId="OAuth2" clId="{57DA58E2-8ADE-0242-8089-701BD50565A1}" dt="2019-03-25T02:30:37.903" v="1" actId="1076"/>
          <ac:inkMkLst>
            <pc:docMk/>
            <pc:sldMk cId="1639846032" sldId="259"/>
            <ac:inkMk id="3" creationId="{C7F2F64C-F09A-6240-861D-FD710306C24A}"/>
          </ac:inkMkLst>
        </pc:inkChg>
      </pc:sldChg>
      <pc:sldChg chg="addSp">
        <pc:chgData name="Andrej Bogdanov" userId="51811781_tp_dropbox" providerId="OAuth2" clId="{57DA58E2-8ADE-0242-8089-701BD50565A1}" dt="2019-03-25T02:32:47.050" v="2" actId="7634"/>
        <pc:sldMkLst>
          <pc:docMk/>
          <pc:sldMk cId="3066480065" sldId="260"/>
        </pc:sldMkLst>
        <pc:inkChg chg="add">
          <ac:chgData name="Andrej Bogdanov" userId="51811781_tp_dropbox" providerId="OAuth2" clId="{57DA58E2-8ADE-0242-8089-701BD50565A1}" dt="2019-03-25T02:18:46.674" v="0" actId="7634"/>
          <ac:inkMkLst>
            <pc:docMk/>
            <pc:sldMk cId="3066480065" sldId="260"/>
            <ac:inkMk id="2" creationId="{97570770-2A70-8C45-B904-46C9087D4F1C}"/>
          </ac:inkMkLst>
        </pc:inkChg>
        <pc:inkChg chg="add">
          <ac:chgData name="Andrej Bogdanov" userId="51811781_tp_dropbox" providerId="OAuth2" clId="{57DA58E2-8ADE-0242-8089-701BD50565A1}" dt="2019-03-25T02:32:47.050" v="2" actId="7634"/>
          <ac:inkMkLst>
            <pc:docMk/>
            <pc:sldMk cId="3066480065" sldId="260"/>
            <ac:inkMk id="3" creationId="{4DE483A9-8E06-ED48-AC4A-E10AD6D79D08}"/>
          </ac:inkMkLst>
        </pc:inkChg>
      </pc:sldChg>
      <pc:sldChg chg="addSp">
        <pc:chgData name="Andrej Bogdanov" userId="51811781_tp_dropbox" providerId="OAuth2" clId="{57DA58E2-8ADE-0242-8089-701BD50565A1}" dt="2019-04-10T01:36:29.633" v="144" actId="7634"/>
        <pc:sldMkLst>
          <pc:docMk/>
          <pc:sldMk cId="3009012011" sldId="263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3009012011" sldId="263"/>
            <ac:inkMk id="8" creationId="{DF7A1CCF-5024-B840-BB2D-69A4E4044F47}"/>
          </ac:inkMkLst>
        </pc:inkChg>
        <pc:inkChg chg="add">
          <ac:chgData name="Andrej Bogdanov" userId="51811781_tp_dropbox" providerId="OAuth2" clId="{57DA58E2-8ADE-0242-8089-701BD50565A1}" dt="2019-04-10T01:36:29.633" v="144" actId="7634"/>
          <ac:inkMkLst>
            <pc:docMk/>
            <pc:sldMk cId="3009012011" sldId="263"/>
            <ac:inkMk id="9" creationId="{1BBA9263-5CD6-A541-B99E-C3D0BA4DAE14}"/>
          </ac:inkMkLst>
        </pc:inkChg>
      </pc:sldChg>
      <pc:sldChg chg="addSp modSp">
        <pc:chgData name="Andrej Bogdanov" userId="51811781_tp_dropbox" providerId="OAuth2" clId="{57DA58E2-8ADE-0242-8089-701BD50565A1}" dt="2019-04-08T03:55:44.980" v="28"/>
        <pc:sldMkLst>
          <pc:docMk/>
          <pc:sldMk cId="2203218808" sldId="264"/>
        </pc:sldMkLst>
        <pc:spChg chg="mod">
          <ac:chgData name="Andrej Bogdanov" userId="51811781_tp_dropbox" providerId="OAuth2" clId="{57DA58E2-8ADE-0242-8089-701BD50565A1}" dt="2019-04-08T03:51:06.186" v="7" actId="1076"/>
          <ac:spMkLst>
            <pc:docMk/>
            <pc:sldMk cId="2203218808" sldId="264"/>
            <ac:spMk id="5" creationId="{606961E9-2E4B-9946-8DAB-E81DA2BF64E9}"/>
          </ac:spMkLst>
        </pc:spChg>
        <pc:inkChg chg="add mod modStrokes">
          <ac:chgData name="Andrej Bogdanov" userId="51811781_tp_dropbox" providerId="OAuth2" clId="{57DA58E2-8ADE-0242-8089-701BD50565A1}" dt="2019-04-08T03:55:44.980" v="28"/>
          <ac:inkMkLst>
            <pc:docMk/>
            <pc:sldMk cId="2203218808" sldId="264"/>
            <ac:inkMk id="6" creationId="{29AFDA56-1833-1849-82C0-E9B895127BFF}"/>
          </ac:inkMkLst>
        </pc:inkChg>
        <pc:inkChg chg="add mod">
          <ac:chgData name="Andrej Bogdanov" userId="51811781_tp_dropbox" providerId="OAuth2" clId="{57DA58E2-8ADE-0242-8089-701BD50565A1}" dt="2019-04-08T03:54:23.687" v="22" actId="1076"/>
          <ac:inkMkLst>
            <pc:docMk/>
            <pc:sldMk cId="2203218808" sldId="264"/>
            <ac:inkMk id="7" creationId="{874EFBCF-004A-254E-8619-5591B735CBB5}"/>
          </ac:inkMkLst>
        </pc:inkChg>
        <pc:inkChg chg="add mod modStrokes">
          <ac:chgData name="Andrej Bogdanov" userId="51811781_tp_dropbox" providerId="OAuth2" clId="{57DA58E2-8ADE-0242-8089-701BD50565A1}" dt="2019-04-08T03:55:21.360" v="24"/>
          <ac:inkMkLst>
            <pc:docMk/>
            <pc:sldMk cId="2203218808" sldId="264"/>
            <ac:inkMk id="8" creationId="{CB7AA9C6-BB4A-D04B-8E5C-3FFEC1A49557}"/>
          </ac:inkMkLst>
        </pc:inkChg>
        <pc:inkChg chg="add">
          <ac:chgData name="Andrej Bogdanov" userId="51811781_tp_dropbox" providerId="OAuth2" clId="{57DA58E2-8ADE-0242-8089-701BD50565A1}" dt="2019-04-08T03:55:42.094" v="27" actId="7634"/>
          <ac:inkMkLst>
            <pc:docMk/>
            <pc:sldMk cId="2203218808" sldId="264"/>
            <ac:inkMk id="9" creationId="{CF514C06-AED3-CB46-A963-44B0F9A799AE}"/>
          </ac:inkMkLst>
        </pc:inkChg>
      </pc:sldChg>
      <pc:sldChg chg="addSp modSp">
        <pc:chgData name="Andrej Bogdanov" userId="51811781_tp_dropbox" providerId="OAuth2" clId="{57DA58E2-8ADE-0242-8089-701BD50565A1}" dt="2019-04-08T04:01:53.873" v="39" actId="1076"/>
        <pc:sldMkLst>
          <pc:docMk/>
          <pc:sldMk cId="1673016085" sldId="265"/>
        </pc:sldMkLst>
        <pc:inkChg chg="add mod modStrokes">
          <ac:chgData name="Andrej Bogdanov" userId="51811781_tp_dropbox" providerId="OAuth2" clId="{57DA58E2-8ADE-0242-8089-701BD50565A1}" dt="2019-04-08T04:00:47.634" v="37" actId="1076"/>
          <ac:inkMkLst>
            <pc:docMk/>
            <pc:sldMk cId="1673016085" sldId="265"/>
            <ac:inkMk id="3" creationId="{376F9161-D6D7-694D-8F99-9571C721A6C1}"/>
          </ac:inkMkLst>
        </pc:inkChg>
        <pc:inkChg chg="add mod">
          <ac:chgData name="Andrej Bogdanov" userId="51811781_tp_dropbox" providerId="OAuth2" clId="{57DA58E2-8ADE-0242-8089-701BD50565A1}" dt="2019-04-08T04:00:16.341" v="33" actId="1076"/>
          <ac:inkMkLst>
            <pc:docMk/>
            <pc:sldMk cId="1673016085" sldId="265"/>
            <ac:inkMk id="4" creationId="{2E1FA5B9-1A9B-4D46-8C22-BFBA0B3669C2}"/>
          </ac:inkMkLst>
        </pc:inkChg>
        <pc:inkChg chg="add mod">
          <ac:chgData name="Andrej Bogdanov" userId="51811781_tp_dropbox" providerId="OAuth2" clId="{57DA58E2-8ADE-0242-8089-701BD50565A1}" dt="2019-04-08T04:01:53.873" v="39" actId="1076"/>
          <ac:inkMkLst>
            <pc:docMk/>
            <pc:sldMk cId="1673016085" sldId="265"/>
            <ac:inkMk id="5" creationId="{F45C743C-1CFC-1B43-84F3-36C384C26820}"/>
          </ac:inkMkLst>
        </pc:inkChg>
      </pc:sldChg>
      <pc:sldChg chg="addSp">
        <pc:chgData name="Andrej Bogdanov" userId="51811781_tp_dropbox" providerId="OAuth2" clId="{57DA58E2-8ADE-0242-8089-701BD50565A1}" dt="2019-04-08T02:10:23.613" v="3" actId="7634"/>
        <pc:sldMkLst>
          <pc:docMk/>
          <pc:sldMk cId="2703338071" sldId="266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2703338071" sldId="266"/>
            <ac:inkMk id="8" creationId="{89E967E6-D935-D347-9D05-6ADB5C13541C}"/>
          </ac:inkMkLst>
        </pc:inkChg>
      </pc:sldChg>
      <pc:sldChg chg="addSp delSp modSp">
        <pc:chgData name="Andrej Bogdanov" userId="51811781_tp_dropbox" providerId="OAuth2" clId="{57DA58E2-8ADE-0242-8089-701BD50565A1}" dt="2019-04-08T04:08:16.873" v="66"/>
        <pc:sldMkLst>
          <pc:docMk/>
          <pc:sldMk cId="2861798232" sldId="267"/>
        </pc:sldMkLst>
        <pc:inkChg chg="add mod modStrokes">
          <ac:chgData name="Andrej Bogdanov" userId="51811781_tp_dropbox" providerId="OAuth2" clId="{57DA58E2-8ADE-0242-8089-701BD50565A1}" dt="2019-04-08T04:08:16.873" v="66"/>
          <ac:inkMkLst>
            <pc:docMk/>
            <pc:sldMk cId="2861798232" sldId="267"/>
            <ac:inkMk id="3" creationId="{BD0D3A08-75F8-E740-8545-9D3048607D3F}"/>
          </ac:inkMkLst>
        </pc:inkChg>
        <pc:inkChg chg="add">
          <ac:chgData name="Andrej Bogdanov" userId="51811781_tp_dropbox" providerId="OAuth2" clId="{57DA58E2-8ADE-0242-8089-701BD50565A1}" dt="2019-04-08T04:04:38.549" v="47" actId="7634"/>
          <ac:inkMkLst>
            <pc:docMk/>
            <pc:sldMk cId="2861798232" sldId="267"/>
            <ac:inkMk id="4" creationId="{87093FF2-AF0F-904E-8329-018DE294E394}"/>
          </ac:inkMkLst>
        </pc:inkChg>
        <pc:inkChg chg="add del">
          <ac:chgData name="Andrej Bogdanov" userId="51811781_tp_dropbox" providerId="OAuth2" clId="{57DA58E2-8ADE-0242-8089-701BD50565A1}" dt="2019-04-08T04:05:13.681" v="50"/>
          <ac:inkMkLst>
            <pc:docMk/>
            <pc:sldMk cId="2861798232" sldId="267"/>
            <ac:inkMk id="5" creationId="{5384D15D-78B6-6A4E-B675-04C19AD7E3BB}"/>
          </ac:inkMkLst>
        </pc:inkChg>
        <pc:inkChg chg="add mod">
          <ac:chgData name="Andrej Bogdanov" userId="51811781_tp_dropbox" providerId="OAuth2" clId="{57DA58E2-8ADE-0242-8089-701BD50565A1}" dt="2019-04-08T04:08:00.161" v="65" actId="1076"/>
          <ac:inkMkLst>
            <pc:docMk/>
            <pc:sldMk cId="2861798232" sldId="267"/>
            <ac:inkMk id="6" creationId="{8210A656-A078-A441-B369-0AB4C32193E5}"/>
          </ac:inkMkLst>
        </pc:inkChg>
      </pc:sldChg>
      <pc:sldChg chg="addSp">
        <pc:chgData name="Andrej Bogdanov" userId="51811781_tp_dropbox" providerId="OAuth2" clId="{57DA58E2-8ADE-0242-8089-701BD50565A1}" dt="2019-04-08T02:14:11.554" v="4" actId="7634"/>
        <pc:sldMkLst>
          <pc:docMk/>
          <pc:sldMk cId="1889963386" sldId="268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1889963386" sldId="268"/>
            <ac:inkMk id="2" creationId="{B2B42C2E-67DF-BF43-8F64-5F651C7D7DBF}"/>
          </ac:inkMkLst>
        </pc:inkChg>
        <pc:inkChg chg="add">
          <ac:chgData name="Andrej Bogdanov" userId="51811781_tp_dropbox" providerId="OAuth2" clId="{57DA58E2-8ADE-0242-8089-701BD50565A1}" dt="2019-04-08T02:14:11.554" v="4" actId="7634"/>
          <ac:inkMkLst>
            <pc:docMk/>
            <pc:sldMk cId="1889963386" sldId="268"/>
            <ac:inkMk id="4" creationId="{D05707BB-0FB4-3C49-8AE4-0993A31AC10B}"/>
          </ac:inkMkLst>
        </pc:inkChg>
      </pc:sldChg>
      <pc:sldChg chg="addSp modSp">
        <pc:chgData name="Andrej Bogdanov" userId="51811781_tp_dropbox" providerId="OAuth2" clId="{57DA58E2-8ADE-0242-8089-701BD50565A1}" dt="2019-04-10T03:25:28.093" v="277" actId="7634"/>
        <pc:sldMkLst>
          <pc:docMk/>
          <pc:sldMk cId="2561039472" sldId="274"/>
        </pc:sldMkLst>
        <pc:inkChg chg="add">
          <ac:chgData name="Andrej Bogdanov" userId="51811781_tp_dropbox" providerId="OAuth2" clId="{57DA58E2-8ADE-0242-8089-701BD50565A1}" dt="2019-04-10T01:45:44.945" v="145" actId="7634"/>
          <ac:inkMkLst>
            <pc:docMk/>
            <pc:sldMk cId="2561039472" sldId="274"/>
            <ac:inkMk id="5" creationId="{60061731-55B8-4440-9F70-7C0655D97504}"/>
          </ac:inkMkLst>
        </pc:inkChg>
        <pc:inkChg chg="add mod modStrokes">
          <ac:chgData name="Andrej Bogdanov" userId="51811781_tp_dropbox" providerId="OAuth2" clId="{57DA58E2-8ADE-0242-8089-701BD50565A1}" dt="2019-04-10T03:25:06.873" v="276"/>
          <ac:inkMkLst>
            <pc:docMk/>
            <pc:sldMk cId="2561039472" sldId="274"/>
            <ac:inkMk id="6" creationId="{5E4A1124-FD64-7542-BE92-8DA299F1302E}"/>
          </ac:inkMkLst>
        </pc:inkChg>
        <pc:inkChg chg="add">
          <ac:chgData name="Andrej Bogdanov" userId="51811781_tp_dropbox" providerId="OAuth2" clId="{57DA58E2-8ADE-0242-8089-701BD50565A1}" dt="2019-04-10T03:25:28.093" v="277" actId="7634"/>
          <ac:inkMkLst>
            <pc:docMk/>
            <pc:sldMk cId="2561039472" sldId="274"/>
            <ac:inkMk id="7" creationId="{ABB59371-88BD-F444-8224-455651652A8E}"/>
          </ac:inkMkLst>
        </pc:inkChg>
      </pc:sldChg>
      <pc:sldChg chg="addSp">
        <pc:chgData name="Andrej Bogdanov" userId="51811781_tp_dropbox" providerId="OAuth2" clId="{57DA58E2-8ADE-0242-8089-701BD50565A1}" dt="2019-04-10T02:17:57.068" v="148" actId="7634"/>
        <pc:sldMkLst>
          <pc:docMk/>
          <pc:sldMk cId="451442098" sldId="275"/>
        </pc:sldMkLst>
        <pc:inkChg chg="add">
          <ac:chgData name="Andrej Bogdanov" userId="51811781_tp_dropbox" providerId="OAuth2" clId="{57DA58E2-8ADE-0242-8089-701BD50565A1}" dt="2019-04-10T02:17:57.068" v="148" actId="7634"/>
          <ac:inkMkLst>
            <pc:docMk/>
            <pc:sldMk cId="451442098" sldId="275"/>
            <ac:inkMk id="6" creationId="{F84A1462-D189-5D42-9BD6-B6BE8736962C}"/>
          </ac:inkMkLst>
        </pc:inkChg>
      </pc:sldChg>
      <pc:sldChg chg="addSp modSp">
        <pc:chgData name="Andrej Bogdanov" userId="51811781_tp_dropbox" providerId="OAuth2" clId="{57DA58E2-8ADE-0242-8089-701BD50565A1}" dt="2019-04-10T03:23:42.169" v="272" actId="7634"/>
        <pc:sldMkLst>
          <pc:docMk/>
          <pc:sldMk cId="2515272520" sldId="276"/>
        </pc:sldMkLst>
        <pc:inkChg chg="add mod modStrokes">
          <ac:chgData name="Andrej Bogdanov" userId="51811781_tp_dropbox" providerId="OAuth2" clId="{57DA58E2-8ADE-0242-8089-701BD50565A1}" dt="2019-04-10T03:22:18.067" v="271"/>
          <ac:inkMkLst>
            <pc:docMk/>
            <pc:sldMk cId="2515272520" sldId="276"/>
            <ac:inkMk id="2" creationId="{8132A784-F096-C848-83D9-6EA03776B402}"/>
          </ac:inkMkLst>
        </pc:inkChg>
        <pc:inkChg chg="add">
          <ac:chgData name="Andrej Bogdanov" userId="51811781_tp_dropbox" providerId="OAuth2" clId="{57DA58E2-8ADE-0242-8089-701BD50565A1}" dt="2019-04-10T03:22:06.277" v="268" actId="7634"/>
          <ac:inkMkLst>
            <pc:docMk/>
            <pc:sldMk cId="2515272520" sldId="276"/>
            <ac:inkMk id="3" creationId="{4A27BD2E-5F9D-A44A-8C51-069FFEB8A221}"/>
          </ac:inkMkLst>
        </pc:inkChg>
        <pc:inkChg chg="add">
          <ac:chgData name="Andrej Bogdanov" userId="51811781_tp_dropbox" providerId="OAuth2" clId="{57DA58E2-8ADE-0242-8089-701BD50565A1}" dt="2019-04-10T03:23:42.169" v="272" actId="7634"/>
          <ac:inkMkLst>
            <pc:docMk/>
            <pc:sldMk cId="2515272520" sldId="276"/>
            <ac:inkMk id="4" creationId="{B68B29B5-0923-4E4D-A147-591EC39DCCED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1239993417" sldId="277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1239993417" sldId="277"/>
            <ac:inkMk id="5" creationId="{D2772E92-3E0A-544D-A6B7-A844DE3E0B07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2732801323" sldId="278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2732801323" sldId="278"/>
            <ac:inkMk id="8" creationId="{3CD3523F-4B1E-664C-923D-BD9AB7FE4948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1006473147" sldId="281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1006473147" sldId="281"/>
            <ac:inkMk id="6" creationId="{B5122362-58F2-CA45-BD99-098407B1D37C}"/>
          </ac:inkMkLst>
        </pc:inkChg>
      </pc:sldChg>
      <pc:sldChg chg="addSp delSp modSp">
        <pc:chgData name="Andrej Bogdanov" userId="51811781_tp_dropbox" providerId="OAuth2" clId="{57DA58E2-8ADE-0242-8089-701BD50565A1}" dt="2019-04-10T03:30:06.630" v="318" actId="7634"/>
        <pc:sldMkLst>
          <pc:docMk/>
          <pc:sldMk cId="2097432329" sldId="283"/>
        </pc:sldMkLst>
        <pc:spChg chg="mod">
          <ac:chgData name="Andrej Bogdanov" userId="51811781_tp_dropbox" providerId="OAuth2" clId="{57DA58E2-8ADE-0242-8089-701BD50565A1}" dt="2019-04-10T00:56:25.954" v="94" actId="20577"/>
          <ac:spMkLst>
            <pc:docMk/>
            <pc:sldMk cId="2097432329" sldId="283"/>
            <ac:spMk id="5" creationId="{73BC8590-924B-DD48-873E-E1CAFF61CAA7}"/>
          </ac:spMkLst>
        </pc:spChg>
        <pc:spChg chg="mod">
          <ac:chgData name="Andrej Bogdanov" userId="51811781_tp_dropbox" providerId="OAuth2" clId="{57DA58E2-8ADE-0242-8089-701BD50565A1}" dt="2019-04-10T00:56:33.264" v="100" actId="20577"/>
          <ac:spMkLst>
            <pc:docMk/>
            <pc:sldMk cId="2097432329" sldId="283"/>
            <ac:spMk id="20" creationId="{DFC8E1E8-273E-1340-B24D-36377E4C5158}"/>
          </ac:spMkLst>
        </pc:spChg>
        <pc:spChg chg="mod">
          <ac:chgData name="Andrej Bogdanov" userId="51811781_tp_dropbox" providerId="OAuth2" clId="{57DA58E2-8ADE-0242-8089-701BD50565A1}" dt="2019-04-10T00:56:36.509" v="103" actId="20577"/>
          <ac:spMkLst>
            <pc:docMk/>
            <pc:sldMk cId="2097432329" sldId="283"/>
            <ac:spMk id="21" creationId="{14615287-8321-924B-B8D7-01C2F14C704B}"/>
          </ac:spMkLst>
        </pc:spChg>
        <pc:spChg chg="mod">
          <ac:chgData name="Andrej Bogdanov" userId="51811781_tp_dropbox" providerId="OAuth2" clId="{57DA58E2-8ADE-0242-8089-701BD50565A1}" dt="2019-04-10T00:56:29.769" v="97" actId="20577"/>
          <ac:spMkLst>
            <pc:docMk/>
            <pc:sldMk cId="2097432329" sldId="283"/>
            <ac:spMk id="22" creationId="{60511A0D-C892-9041-BC5C-C567A49F7384}"/>
          </ac:spMkLst>
        </pc:spChg>
        <pc:spChg chg="add del">
          <ac:chgData name="Andrej Bogdanov" userId="51811781_tp_dropbox" providerId="OAuth2" clId="{57DA58E2-8ADE-0242-8089-701BD50565A1}" dt="2019-04-10T00:56:42.604" v="106" actId="478"/>
          <ac:spMkLst>
            <pc:docMk/>
            <pc:sldMk cId="2097432329" sldId="283"/>
            <ac:spMk id="24" creationId="{364C76A6-6840-D44B-8205-44654D2941FA}"/>
          </ac:spMkLst>
        </pc:spChg>
        <pc:inkChg chg="add del">
          <ac:chgData name="Andrej Bogdanov" userId="51811781_tp_dropbox" providerId="OAuth2" clId="{57DA58E2-8ADE-0242-8089-701BD50565A1}" dt="2019-04-10T03:26:49.597" v="301"/>
          <ac:inkMkLst>
            <pc:docMk/>
            <pc:sldMk cId="2097432329" sldId="283"/>
            <ac:inkMk id="2" creationId="{7BEA5F43-49FC-DA4D-AA4F-FA017632BC53}"/>
          </ac:inkMkLst>
        </pc:inkChg>
        <pc:inkChg chg="add del">
          <ac:chgData name="Andrej Bogdanov" userId="51811781_tp_dropbox" providerId="OAuth2" clId="{57DA58E2-8ADE-0242-8089-701BD50565A1}" dt="2019-04-10T03:26:49.597" v="301"/>
          <ac:inkMkLst>
            <pc:docMk/>
            <pc:sldMk cId="2097432329" sldId="283"/>
            <ac:inkMk id="3" creationId="{2A98819B-077A-6542-A176-8FC309183FFA}"/>
          </ac:inkMkLst>
        </pc:inkChg>
        <pc:inkChg chg="add del mod reco">
          <ac:chgData name="Andrej Bogdanov" userId="51811781_tp_dropbox" providerId="OAuth2" clId="{57DA58E2-8ADE-0242-8089-701BD50565A1}" dt="2019-04-10T03:28:03.423" v="317" actId="1076"/>
          <ac:inkMkLst>
            <pc:docMk/>
            <pc:sldMk cId="2097432329" sldId="283"/>
            <ac:inkMk id="4" creationId="{89A394A6-B86D-264C-A377-D69DD22E9F39}"/>
          </ac:inkMkLst>
        </pc:inkChg>
        <pc:inkChg chg="add del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7" creationId="{1487D68A-E5B1-8E43-9A9A-4A76C80D5DC0}"/>
          </ac:inkMkLst>
        </pc:inkChg>
        <pc:inkChg chg="add del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9" creationId="{7FAEC2A8-2595-134B-9712-452751DB4320}"/>
          </ac:inkMkLst>
        </pc:inkChg>
        <pc:inkChg chg="add del mod reco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13" creationId="{913A25F4-A895-E84F-B70F-ACF46AA3F6FB}"/>
          </ac:inkMkLst>
        </pc:inkChg>
        <pc:inkChg chg="add del">
          <ac:chgData name="Andrej Bogdanov" userId="51811781_tp_dropbox" providerId="OAuth2" clId="{57DA58E2-8ADE-0242-8089-701BD50565A1}" dt="2019-04-10T03:27:29.574" v="312"/>
          <ac:inkMkLst>
            <pc:docMk/>
            <pc:sldMk cId="2097432329" sldId="283"/>
            <ac:inkMk id="29" creationId="{A532A761-18D6-9841-AD25-8B8AF5E503C2}"/>
          </ac:inkMkLst>
        </pc:inkChg>
        <pc:inkChg chg="add del">
          <ac:chgData name="Andrej Bogdanov" userId="51811781_tp_dropbox" providerId="OAuth2" clId="{57DA58E2-8ADE-0242-8089-701BD50565A1}" dt="2019-04-10T03:27:29.574" v="312"/>
          <ac:inkMkLst>
            <pc:docMk/>
            <pc:sldMk cId="2097432329" sldId="283"/>
            <ac:inkMk id="31" creationId="{9CF83689-276A-104A-A0B3-A6A92A8A4164}"/>
          </ac:inkMkLst>
        </pc:inkChg>
        <pc:inkChg chg="add mod reco">
          <ac:chgData name="Andrej Bogdanov" userId="51811781_tp_dropbox" providerId="OAuth2" clId="{57DA58E2-8ADE-0242-8089-701BD50565A1}" dt="2019-04-10T03:27:58.730" v="316" actId="1076"/>
          <ac:inkMkLst>
            <pc:docMk/>
            <pc:sldMk cId="2097432329" sldId="283"/>
            <ac:inkMk id="32" creationId="{69448D21-59BD-234F-A6C4-DF73E96229F0}"/>
          </ac:inkMkLst>
        </pc:inkChg>
        <pc:inkChg chg="add">
          <ac:chgData name="Andrej Bogdanov" userId="51811781_tp_dropbox" providerId="OAuth2" clId="{57DA58E2-8ADE-0242-8089-701BD50565A1}" dt="2019-04-10T03:30:06.630" v="318" actId="7634"/>
          <ac:inkMkLst>
            <pc:docMk/>
            <pc:sldMk cId="2097432329" sldId="283"/>
            <ac:inkMk id="34" creationId="{2F1F0461-9A32-CE46-A5D3-B783ED457E2C}"/>
          </ac:inkMkLst>
        </pc:inkChg>
      </pc:sldChg>
      <pc:sldChg chg="addSp modSp">
        <pc:chgData name="Andrej Bogdanov" userId="51811781_tp_dropbox" providerId="OAuth2" clId="{57DA58E2-8ADE-0242-8089-701BD50565A1}" dt="2019-04-10T03:48:38.503" v="340"/>
        <pc:sldMkLst>
          <pc:docMk/>
          <pc:sldMk cId="17673665" sldId="284"/>
        </pc:sldMkLst>
        <pc:spChg chg="mod">
          <ac:chgData name="Andrej Bogdanov" userId="51811781_tp_dropbox" providerId="OAuth2" clId="{57DA58E2-8ADE-0242-8089-701BD50565A1}" dt="2019-04-10T01:08:33.289" v="138" actId="14100"/>
          <ac:spMkLst>
            <pc:docMk/>
            <pc:sldMk cId="17673665" sldId="284"/>
            <ac:spMk id="5" creationId="{5A4A3310-4551-3C42-92C0-AD26D5217BE9}"/>
          </ac:spMkLst>
        </pc:spChg>
        <pc:inkChg chg="add mod modStrokes">
          <ac:chgData name="Andrej Bogdanov" userId="51811781_tp_dropbox" providerId="OAuth2" clId="{57DA58E2-8ADE-0242-8089-701BD50565A1}" dt="2019-04-10T03:48:38.503" v="340"/>
          <ac:inkMkLst>
            <pc:docMk/>
            <pc:sldMk cId="17673665" sldId="284"/>
            <ac:inkMk id="2" creationId="{94391BE4-38EA-5E4C-B91B-52EC5D17E56C}"/>
          </ac:inkMkLst>
        </pc:inkChg>
        <pc:inkChg chg="add">
          <ac:chgData name="Andrej Bogdanov" userId="51811781_tp_dropbox" providerId="OAuth2" clId="{57DA58E2-8ADE-0242-8089-701BD50565A1}" dt="2019-04-10T03:32:30.451" v="321" actId="7634"/>
          <ac:inkMkLst>
            <pc:docMk/>
            <pc:sldMk cId="17673665" sldId="284"/>
            <ac:inkMk id="6" creationId="{39C652FE-54BB-9846-87C1-81F3EA6E2A4A}"/>
          </ac:inkMkLst>
        </pc:inkChg>
      </pc:sldChg>
      <pc:sldChg chg="addSp modSp">
        <pc:chgData name="Andrej Bogdanov" userId="51811781_tp_dropbox" providerId="OAuth2" clId="{57DA58E2-8ADE-0242-8089-701BD50565A1}" dt="2019-04-10T03:47:48.291" v="338" actId="1076"/>
        <pc:sldMkLst>
          <pc:docMk/>
          <pc:sldMk cId="3076498198" sldId="285"/>
        </pc:sldMkLst>
        <pc:spChg chg="mod">
          <ac:chgData name="Andrej Bogdanov" userId="51811781_tp_dropbox" providerId="OAuth2" clId="{57DA58E2-8ADE-0242-8089-701BD50565A1}" dt="2019-04-10T01:08:44.710" v="143" actId="20577"/>
          <ac:spMkLst>
            <pc:docMk/>
            <pc:sldMk cId="3076498198" sldId="285"/>
            <ac:spMk id="2" creationId="{52889E8A-70FD-1247-BC7D-A18365956C52}"/>
          </ac:spMkLst>
        </pc:spChg>
        <pc:inkChg chg="add mod modStrokes">
          <ac:chgData name="Andrej Bogdanov" userId="51811781_tp_dropbox" providerId="OAuth2" clId="{57DA58E2-8ADE-0242-8089-701BD50565A1}" dt="2019-04-10T03:47:48.291" v="338" actId="1076"/>
          <ac:inkMkLst>
            <pc:docMk/>
            <pc:sldMk cId="3076498198" sldId="285"/>
            <ac:inkMk id="4" creationId="{60620633-B51A-2F4B-9832-341DA4010B7A}"/>
          </ac:inkMkLst>
        </pc:inkChg>
        <pc:inkChg chg="add">
          <ac:chgData name="Andrej Bogdanov" userId="51811781_tp_dropbox" providerId="OAuth2" clId="{57DA58E2-8ADE-0242-8089-701BD50565A1}" dt="2019-04-10T03:32:30.451" v="321" actId="7634"/>
          <ac:inkMkLst>
            <pc:docMk/>
            <pc:sldMk cId="3076498198" sldId="285"/>
            <ac:inkMk id="5" creationId="{14452514-D165-A84F-AB78-D03FBCA60892}"/>
          </ac:inkMkLst>
        </pc:inkChg>
        <pc:inkChg chg="add mod">
          <ac:chgData name="Andrej Bogdanov" userId="51811781_tp_dropbox" providerId="OAuth2" clId="{57DA58E2-8ADE-0242-8089-701BD50565A1}" dt="2019-04-10T03:47:48.291" v="338" actId="1076"/>
          <ac:inkMkLst>
            <pc:docMk/>
            <pc:sldMk cId="3076498198" sldId="285"/>
            <ac:inkMk id="6" creationId="{7A708B35-38D7-9B45-9F05-7571D098A30D}"/>
          </ac:inkMkLst>
        </pc:inkChg>
      </pc:sldChg>
      <pc:sldChg chg="addSp delSp modSp">
        <pc:chgData name="Andrej Bogdanov" userId="51811781_tp_dropbox" providerId="OAuth2" clId="{57DA58E2-8ADE-0242-8089-701BD50565A1}" dt="2019-04-15T01:52:16.085" v="342" actId="7634"/>
        <pc:sldMkLst>
          <pc:docMk/>
          <pc:sldMk cId="2268389162" sldId="286"/>
        </pc:sldMkLst>
        <pc:inkChg chg="add">
          <ac:chgData name="Andrej Bogdanov" userId="51811781_tp_dropbox" providerId="OAuth2" clId="{57DA58E2-8ADE-0242-8089-701BD50565A1}" dt="2019-04-15T01:52:16.085" v="342" actId="7634"/>
          <ac:inkMkLst>
            <pc:docMk/>
            <pc:sldMk cId="2268389162" sldId="286"/>
            <ac:inkMk id="3" creationId="{221A9483-90F8-B54F-90ED-9304BE37BAB8}"/>
          </ac:inkMkLst>
        </pc:inkChg>
        <pc:inkChg chg="add del mod modStrokes">
          <ac:chgData name="Andrej Bogdanov" userId="51811781_tp_dropbox" providerId="OAuth2" clId="{57DA58E2-8ADE-0242-8089-701BD50565A1}" dt="2019-04-10T03:35:33.922" v="333"/>
          <ac:inkMkLst>
            <pc:docMk/>
            <pc:sldMk cId="2268389162" sldId="286"/>
            <ac:inkMk id="3" creationId="{F1368EEE-26C7-F345-808A-6262E7B6A96C}"/>
          </ac:inkMkLst>
        </pc:inkChg>
        <pc:inkChg chg="add mod modStrokes">
          <ac:chgData name="Andrej Bogdanov" userId="51811781_tp_dropbox" providerId="OAuth2" clId="{57DA58E2-8ADE-0242-8089-701BD50565A1}" dt="2019-04-10T03:47:14.708" v="337" actId="1076"/>
          <ac:inkMkLst>
            <pc:docMk/>
            <pc:sldMk cId="2268389162" sldId="286"/>
            <ac:inkMk id="4" creationId="{2E8C32FF-828B-B747-AD67-4DD6CB929644}"/>
          </ac:inkMkLst>
        </pc:inkChg>
        <pc:inkChg chg="add">
          <ac:chgData name="Andrej Bogdanov" userId="51811781_tp_dropbox" providerId="OAuth2" clId="{57DA58E2-8ADE-0242-8089-701BD50565A1}" dt="2019-04-10T03:46:00.883" v="336" actId="7634"/>
          <ac:inkMkLst>
            <pc:docMk/>
            <pc:sldMk cId="2268389162" sldId="286"/>
            <ac:inkMk id="5" creationId="{7C03D04D-9D91-CE4F-8495-104B7A01B1CD}"/>
          </ac:inkMkLst>
        </pc:inkChg>
      </pc:sldChg>
      <pc:sldChg chg="addSp delSp modSp">
        <pc:chgData name="Andrej Bogdanov" userId="51811781_tp_dropbox" providerId="OAuth2" clId="{57DA58E2-8ADE-0242-8089-701BD50565A1}" dt="2019-04-15T02:40:05.883" v="373" actId="7634"/>
        <pc:sldMkLst>
          <pc:docMk/>
          <pc:sldMk cId="3474182209" sldId="287"/>
        </pc:sldMkLst>
        <pc:spChg chg="mod">
          <ac:chgData name="Andrej Bogdanov" userId="51811781_tp_dropbox" providerId="OAuth2" clId="{57DA58E2-8ADE-0242-8089-701BD50565A1}" dt="2019-04-15T02:38:20.682" v="359" actId="114"/>
          <ac:spMkLst>
            <pc:docMk/>
            <pc:sldMk cId="3474182209" sldId="287"/>
            <ac:spMk id="3" creationId="{F6D8157F-C70B-3146-9CEE-34DC099A04EE}"/>
          </ac:spMkLst>
        </pc:spChg>
        <pc:inkChg chg="add mod modStrokes">
          <ac:chgData name="Andrej Bogdanov" userId="51811781_tp_dropbox" providerId="OAuth2" clId="{57DA58E2-8ADE-0242-8089-701BD50565A1}" dt="2019-04-15T02:39:43.358" v="372"/>
          <ac:inkMkLst>
            <pc:docMk/>
            <pc:sldMk cId="3474182209" sldId="287"/>
            <ac:inkMk id="2" creationId="{6F87D766-835D-B841-9E64-E65B2AF82128}"/>
          </ac:inkMkLst>
        </pc:inkChg>
        <pc:inkChg chg="add del">
          <ac:chgData name="Andrej Bogdanov" userId="51811781_tp_dropbox" providerId="OAuth2" clId="{57DA58E2-8ADE-0242-8089-701BD50565A1}" dt="2019-04-15T02:38:37.182" v="362"/>
          <ac:inkMkLst>
            <pc:docMk/>
            <pc:sldMk cId="3474182209" sldId="287"/>
            <ac:inkMk id="4" creationId="{4330DDBF-4EEF-A14E-9814-613A0D0D8C3D}"/>
          </ac:inkMkLst>
        </pc:inkChg>
        <pc:inkChg chg="add del">
          <ac:chgData name="Andrej Bogdanov" userId="51811781_tp_dropbox" providerId="OAuth2" clId="{57DA58E2-8ADE-0242-8089-701BD50565A1}" dt="2019-04-15T02:38:37.182" v="362"/>
          <ac:inkMkLst>
            <pc:docMk/>
            <pc:sldMk cId="3474182209" sldId="287"/>
            <ac:inkMk id="5" creationId="{BED85378-C802-1D43-A49C-6F5EE34F98CA}"/>
          </ac:inkMkLst>
        </pc:inkChg>
        <pc:inkChg chg="add del reco">
          <ac:chgData name="Andrej Bogdanov" userId="51811781_tp_dropbox" providerId="OAuth2" clId="{57DA58E2-8ADE-0242-8089-701BD50565A1}" dt="2019-04-15T02:38:39.058" v="364"/>
          <ac:inkMkLst>
            <pc:docMk/>
            <pc:sldMk cId="3474182209" sldId="287"/>
            <ac:inkMk id="6" creationId="{E2EC74C1-BC13-3048-BD31-C1DEEBF562DE}"/>
          </ac:inkMkLst>
        </pc:inkChg>
        <pc:inkChg chg="add del">
          <ac:chgData name="Andrej Bogdanov" userId="51811781_tp_dropbox" providerId="OAuth2" clId="{57DA58E2-8ADE-0242-8089-701BD50565A1}" dt="2019-04-15T02:39:29.837" v="369" actId="21"/>
          <ac:inkMkLst>
            <pc:docMk/>
            <pc:sldMk cId="3474182209" sldId="287"/>
            <ac:inkMk id="8" creationId="{71C60199-B0F3-4448-88DF-AABE4472C9B9}"/>
          </ac:inkMkLst>
        </pc:inkChg>
        <pc:inkChg chg="add">
          <ac:chgData name="Andrej Bogdanov" userId="51811781_tp_dropbox" providerId="OAuth2" clId="{57DA58E2-8ADE-0242-8089-701BD50565A1}" dt="2019-04-15T02:40:05.883" v="373" actId="7634"/>
          <ac:inkMkLst>
            <pc:docMk/>
            <pc:sldMk cId="3474182209" sldId="287"/>
            <ac:inkMk id="10" creationId="{8BCBE41A-36AF-624F-A81F-7911C10FDC9D}"/>
          </ac:inkMkLst>
        </pc:inkChg>
      </pc:sldChg>
      <pc:sldChg chg="addSp delSp modSp new">
        <pc:chgData name="Andrej Bogdanov" userId="51811781_tp_dropbox" providerId="OAuth2" clId="{57DA58E2-8ADE-0242-8089-701BD50565A1}" dt="2019-04-10T03:26:23.269" v="299"/>
        <pc:sldMkLst>
          <pc:docMk/>
          <pc:sldMk cId="3571456247" sldId="288"/>
        </pc:sldMkLst>
        <pc:inkChg chg="add mod modStrokes">
          <ac:chgData name="Andrej Bogdanov" userId="51811781_tp_dropbox" providerId="OAuth2" clId="{57DA58E2-8ADE-0242-8089-701BD50565A1}" dt="2019-04-10T03:25:54.682" v="282"/>
          <ac:inkMkLst>
            <pc:docMk/>
            <pc:sldMk cId="3571456247" sldId="288"/>
            <ac:inkMk id="2" creationId="{F5FBBB89-936B-F145-8236-9A1DDC94C880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3" creationId="{A5F138F3-3B07-0647-A47E-9024C0BA9CCE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4" creationId="{82545F52-EB9B-1F46-9D7C-CF2C64411B60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5" creationId="{E2C14C03-33F9-1A48-BE8E-9EF7CA3B2EE8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6" creationId="{17B62FAD-395B-2E4D-B362-B9D38D7F56B4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7" creationId="{CE26445C-A278-D14D-B570-5451F1561F26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8" creationId="{218B842C-A693-AF44-AF34-FD8C33F56B61}"/>
          </ac:inkMkLst>
        </pc:inkChg>
        <pc:inkChg chg="add del">
          <ac:chgData name="Andrej Bogdanov" userId="51811781_tp_dropbox" providerId="OAuth2" clId="{57DA58E2-8ADE-0242-8089-701BD50565A1}" dt="2019-04-10T03:26:23.268" v="297"/>
          <ac:inkMkLst>
            <pc:docMk/>
            <pc:sldMk cId="3571456247" sldId="288"/>
            <ac:inkMk id="9" creationId="{2D8041A5-A1FF-9F49-8B06-AFBF6462E638}"/>
          </ac:inkMkLst>
        </pc:inkChg>
        <pc:inkChg chg="add del">
          <ac:chgData name="Andrej Bogdanov" userId="51811781_tp_dropbox" providerId="OAuth2" clId="{57DA58E2-8ADE-0242-8089-701BD50565A1}" dt="2019-04-10T03:26:23.262" v="292"/>
          <ac:inkMkLst>
            <pc:docMk/>
            <pc:sldMk cId="3571456247" sldId="288"/>
            <ac:inkMk id="10" creationId="{03627F3F-EDE7-4D48-B2FB-62591EAC453D}"/>
          </ac:inkMkLst>
        </pc:inkChg>
        <pc:inkChg chg="add del reco">
          <ac:chgData name="Andrej Bogdanov" userId="51811781_tp_dropbox" providerId="OAuth2" clId="{57DA58E2-8ADE-0242-8089-701BD50565A1}" dt="2019-04-10T03:26:23.256" v="289"/>
          <ac:inkMkLst>
            <pc:docMk/>
            <pc:sldMk cId="3571456247" sldId="288"/>
            <ac:inkMk id="11" creationId="{4C826943-C0F7-4E43-912C-184D49742E61}"/>
          </ac:inkMkLst>
        </pc:inkChg>
        <pc:inkChg chg="add del">
          <ac:chgData name="Andrej Bogdanov" userId="51811781_tp_dropbox" providerId="OAuth2" clId="{57DA58E2-8ADE-0242-8089-701BD50565A1}" dt="2019-04-10T02:41:15.083" v="164"/>
          <ac:inkMkLst>
            <pc:docMk/>
            <pc:sldMk cId="3571456247" sldId="288"/>
            <ac:inkMk id="13" creationId="{A141A503-B31E-EE43-948E-65FF4151A014}"/>
          </ac:inkMkLst>
        </pc:inkChg>
        <pc:inkChg chg="add del">
          <ac:chgData name="Andrej Bogdanov" userId="51811781_tp_dropbox" providerId="OAuth2" clId="{57DA58E2-8ADE-0242-8089-701BD50565A1}" dt="2019-04-10T02:41:15.083" v="164"/>
          <ac:inkMkLst>
            <pc:docMk/>
            <pc:sldMk cId="3571456247" sldId="288"/>
            <ac:inkMk id="14" creationId="{472C0909-49FA-C64F-A509-7FBABDF6F633}"/>
          </ac:inkMkLst>
        </pc:inkChg>
        <pc:inkChg chg="add del reco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15" creationId="{F2296906-2AC2-5B4C-8989-3548AD47E10A}"/>
          </ac:inkMkLst>
        </pc:inkChg>
        <pc:inkChg chg="add del">
          <ac:chgData name="Andrej Bogdanov" userId="51811781_tp_dropbox" providerId="OAuth2" clId="{57DA58E2-8ADE-0242-8089-701BD50565A1}" dt="2019-04-10T02:41:16.660" v="167"/>
          <ac:inkMkLst>
            <pc:docMk/>
            <pc:sldMk cId="3571456247" sldId="288"/>
            <ac:inkMk id="17" creationId="{C3851059-A2D6-F54C-8999-A14D59A2B68B}"/>
          </ac:inkMkLst>
        </pc:inkChg>
        <pc:inkChg chg="add del">
          <ac:chgData name="Andrej Bogdanov" userId="51811781_tp_dropbox" providerId="OAuth2" clId="{57DA58E2-8ADE-0242-8089-701BD50565A1}" dt="2019-04-10T02:41:16.660" v="167"/>
          <ac:inkMkLst>
            <pc:docMk/>
            <pc:sldMk cId="3571456247" sldId="288"/>
            <ac:inkMk id="18" creationId="{078D8A6E-8C90-C943-8045-E2016BD87CCC}"/>
          </ac:inkMkLst>
        </pc:inkChg>
        <pc:inkChg chg="add del reco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19" creationId="{D94834B3-0AD7-AB40-84AA-8926772E9DCD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1" creationId="{89868929-C45F-A546-BDE4-135FACC9BBA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2" creationId="{9448138A-657C-7F4E-B8E4-582070822844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3" creationId="{C014C8BC-373A-9840-A837-966745995941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4" creationId="{3720F73A-5FC5-184B-BCCB-70609E1B293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5" creationId="{AD98316A-57DC-E349-90BB-AFE72D30B9C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6" creationId="{CB9ACF4F-3F4E-6148-B8E9-4F5FE1523B4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7" creationId="{F7B27F66-E185-0743-A941-BEFC5477C32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8" creationId="{9FB30209-D38A-E740-A65A-5BDD09C1BB15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9" creationId="{5ED3CA65-11DB-2B43-AE22-925EEE04B28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0" creationId="{8074CBC9-4FBA-7949-B7DF-93C458B0788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1" creationId="{1BEFA84F-90B0-9A40-A5DC-ADA4D92A47B8}"/>
          </ac:inkMkLst>
        </pc:inkChg>
        <pc:inkChg chg="add del">
          <ac:chgData name="Andrej Bogdanov" userId="51811781_tp_dropbox" providerId="OAuth2" clId="{57DA58E2-8ADE-0242-8089-701BD50565A1}" dt="2019-04-10T03:26:23.263" v="293"/>
          <ac:inkMkLst>
            <pc:docMk/>
            <pc:sldMk cId="3571456247" sldId="288"/>
            <ac:inkMk id="32" creationId="{857615D7-AF2B-024B-8449-8D1CA384C9BF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3" creationId="{07670DC5-9410-3447-BC6F-CC7C8F6CE69E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4" creationId="{F00E4F9F-03E8-8A43-BFA2-784159D24320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5" creationId="{3960C015-64E7-3944-BD40-C605E0BFC69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6" creationId="{B6162B45-787B-644E-A3C3-B518086DD314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7" creationId="{70ED6C9A-C705-7B44-AB04-6AA19A4B666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8" creationId="{C1BB01B8-935D-1D4A-A27E-BE717B6C437F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9" creationId="{72FE35E9-78F2-F142-9FFA-8F12DD7EA55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0" creationId="{2C5FB382-2E2E-8848-97AA-811A8424D42E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1" creationId="{E78DF128-0E2A-B84A-BA1A-5B67BB498F3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2" creationId="{507CB018-5442-724F-A2F1-FF954D11463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3" creationId="{42F898AA-105E-6344-BA30-66533C64E6D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4" creationId="{8805D19D-CACB-A942-A50C-662B4C0E5F3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5" creationId="{2653B6E7-4951-9D4A-AE27-1A7F3E2C171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6" creationId="{362BADD8-0B58-0148-874B-3755AD457E7C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7" creationId="{CAA4596E-04C4-9944-851D-677D57468D9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8" creationId="{D019BEC2-41C7-124F-A564-B2023707A361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9" creationId="{A11896EA-D7C4-E44A-8F58-44D89569B3E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50" creationId="{AADACD30-CA91-8C46-B0D2-AA7F69977089}"/>
          </ac:inkMkLst>
        </pc:inkChg>
        <pc:inkChg chg="add del mod reco modStrokes">
          <ac:chgData name="Andrej Bogdanov" userId="51811781_tp_dropbox" providerId="OAuth2" clId="{57DA58E2-8ADE-0242-8089-701BD50565A1}" dt="2019-04-10T03:26:23.254" v="288"/>
          <ac:inkMkLst>
            <pc:docMk/>
            <pc:sldMk cId="3571456247" sldId="288"/>
            <ac:inkMk id="51" creationId="{77FF10D4-852A-D346-AA7B-619E0A0AD8EA}"/>
          </ac:inkMkLst>
        </pc:inkChg>
        <pc:inkChg chg="add del reco">
          <ac:chgData name="Andrej Bogdanov" userId="51811781_tp_dropbox" providerId="OAuth2" clId="{57DA58E2-8ADE-0242-8089-701BD50565A1}" dt="2019-04-10T03:26:23.264" v="294"/>
          <ac:inkMkLst>
            <pc:docMk/>
            <pc:sldMk cId="3571456247" sldId="288"/>
            <ac:inkMk id="52" creationId="{6BB2DCC6-42FE-1D40-86F3-2B33BF28A106}"/>
          </ac:inkMkLst>
        </pc:inkChg>
        <pc:inkChg chg="add del reco">
          <ac:chgData name="Andrej Bogdanov" userId="51811781_tp_dropbox" providerId="OAuth2" clId="{57DA58E2-8ADE-0242-8089-701BD50565A1}" dt="2019-04-10T03:26:23.261" v="291"/>
          <ac:inkMkLst>
            <pc:docMk/>
            <pc:sldMk cId="3571456247" sldId="288"/>
            <ac:inkMk id="53" creationId="{0251BB72-7D92-8F42-B2E2-6804527CF413}"/>
          </ac:inkMkLst>
        </pc:inkChg>
        <pc:inkChg chg="add del reco">
          <ac:chgData name="Andrej Bogdanov" userId="51811781_tp_dropbox" providerId="OAuth2" clId="{57DA58E2-8ADE-0242-8089-701BD50565A1}" dt="2019-04-10T03:26:23.268" v="298"/>
          <ac:inkMkLst>
            <pc:docMk/>
            <pc:sldMk cId="3571456247" sldId="288"/>
            <ac:inkMk id="54" creationId="{DA8AFB15-93CA-1146-BC23-34DF40D14B5C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59" creationId="{13C8F51A-D1FA-584B-B2DD-95A51E499171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0" creationId="{AD1D43B5-2CD4-A047-9F01-9639A6510EE0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1" creationId="{BEF865B3-6DC5-A447-B766-69163B48E97A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2" creationId="{FE2B7B84-2A10-2047-BB33-AA8DB0208D3F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3" creationId="{009560A8-70F2-2549-8BB1-E8DF83176D53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4" creationId="{F53C7FB6-233A-2348-BAA9-830776B078B8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5" creationId="{D3A15814-193A-7E42-A65E-969CC93032CA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6" creationId="{C203065E-21A1-6A47-9B43-7ED85583A984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67" creationId="{1F75F94A-3DC3-F14D-8F87-2CC3AEF64522}"/>
          </ac:inkMkLst>
        </pc:inkChg>
        <pc:inkChg chg="add del reco">
          <ac:chgData name="Andrej Bogdanov" userId="51811781_tp_dropbox" providerId="OAuth2" clId="{57DA58E2-8ADE-0242-8089-701BD50565A1}" dt="2019-04-10T02:42:13.772" v="214"/>
          <ac:inkMkLst>
            <pc:docMk/>
            <pc:sldMk cId="3571456247" sldId="288"/>
            <ac:inkMk id="68" creationId="{5745A3F2-C963-2F44-A111-99CC9F297761}"/>
          </ac:inkMkLst>
        </pc:inkChg>
        <pc:inkChg chg="add del reco">
          <ac:chgData name="Andrej Bogdanov" userId="51811781_tp_dropbox" providerId="OAuth2" clId="{57DA58E2-8ADE-0242-8089-701BD50565A1}" dt="2019-04-10T03:26:23.267" v="296"/>
          <ac:inkMkLst>
            <pc:docMk/>
            <pc:sldMk cId="3571456247" sldId="288"/>
            <ac:inkMk id="69" creationId="{EF826B0C-BE8B-1846-9A3C-1FDAB31868CE}"/>
          </ac:inkMkLst>
        </pc:inkChg>
        <pc:inkChg chg="add del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72" creationId="{273FDC23-A62B-FB45-90B5-E4B0957DF67B}"/>
          </ac:inkMkLst>
        </pc:inkChg>
        <pc:inkChg chg="add del mod reco modStrokes">
          <ac:chgData name="Andrej Bogdanov" userId="51811781_tp_dropbox" providerId="OAuth2" clId="{57DA58E2-8ADE-0242-8089-701BD50565A1}" dt="2019-04-10T03:26:23.269" v="299"/>
          <ac:inkMkLst>
            <pc:docMk/>
            <pc:sldMk cId="3571456247" sldId="288"/>
            <ac:inkMk id="73" creationId="{881DA3A5-CC3D-5341-AF6D-A9A8E5C87D50}"/>
          </ac:inkMkLst>
        </pc:inkChg>
        <pc:inkChg chg="add del">
          <ac:chgData name="Andrej Bogdanov" userId="51811781_tp_dropbox" providerId="OAuth2" clId="{57DA58E2-8ADE-0242-8089-701BD50565A1}" dt="2019-04-10T02:42:13.772" v="214"/>
          <ac:inkMkLst>
            <pc:docMk/>
            <pc:sldMk cId="3571456247" sldId="288"/>
            <ac:inkMk id="75" creationId="{B764D888-8FD4-A043-85A7-0A59909FCDB1}"/>
          </ac:inkMkLst>
        </pc:inkChg>
        <pc:inkChg chg="add del mod reco modStrokes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76" creationId="{B821489C-9108-5647-956C-EAF3F640B6AF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78" creationId="{446C8A73-A87A-444F-86D4-F5B88392F803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79" creationId="{99023D49-854E-2F42-B805-E6C0B79996A1}"/>
          </ac:inkMkLst>
        </pc:inkChg>
        <pc:inkChg chg="add del reco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0" creationId="{91E3B7AA-0D7E-B74F-9A55-E2BEBF4DD923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2" creationId="{8CCC139D-82CA-074C-897C-B94745DF51B2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3" creationId="{D191F918-0B82-5F43-9ED8-3EA37C364A9E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4" creationId="{7152E038-BE24-6543-9C69-6A89D8ADD5F4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5" creationId="{9894A9C4-A1A2-5E45-93E5-87C240340842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6" creationId="{1CBAD699-739F-5141-B54F-D2A84629259A}"/>
          </ac:inkMkLst>
        </pc:inkChg>
        <pc:inkChg chg="add del mod reco modStrokes">
          <ac:chgData name="Andrej Bogdanov" userId="51811781_tp_dropbox" providerId="OAuth2" clId="{57DA58E2-8ADE-0242-8089-701BD50565A1}" dt="2019-04-10T02:43:06.829" v="230"/>
          <ac:inkMkLst>
            <pc:docMk/>
            <pc:sldMk cId="3571456247" sldId="288"/>
            <ac:inkMk id="87" creationId="{970C276E-1D11-394F-9936-A2D9F3578CD9}"/>
          </ac:inkMkLst>
        </pc:inkChg>
        <pc:inkChg chg="add del">
          <ac:chgData name="Andrej Bogdanov" userId="51811781_tp_dropbox" providerId="OAuth2" clId="{57DA58E2-8ADE-0242-8089-701BD50565A1}" dt="2019-04-10T02:43:06.829" v="230"/>
          <ac:inkMkLst>
            <pc:docMk/>
            <pc:sldMk cId="3571456247" sldId="288"/>
            <ac:inkMk id="89" creationId="{F364EB1E-9626-224A-8FDE-851E5541B0D7}"/>
          </ac:inkMkLst>
        </pc:inkChg>
        <pc:inkChg chg="add del reco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0" creationId="{A80C6A80-0FD0-A24B-A0DD-9D8CA4D88AEA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2" creationId="{E5CE8C03-130A-C84B-BBB3-9B7D1E5D1EF7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3" creationId="{90A65D80-9DA5-494A-8BF4-DD0C7CC7321A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4" creationId="{393BA5C0-B6FA-A847-93F0-BE9F82F4DAA1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5" creationId="{FD127B1E-A050-7F41-893C-7C1670708A2E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6" creationId="{35C827D3-C185-E941-9F4E-EC5A735D2A7E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7" creationId="{7C381FCF-131C-F346-A71B-C6768C44B02B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8" creationId="{7BC2C94D-8108-824E-A714-9B26B9D3BC09}"/>
          </ac:inkMkLst>
        </pc:inkChg>
        <pc:inkChg chg="add del reco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99" creationId="{E957B9A2-D975-D840-9F0B-9EC2506A29A0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1" creationId="{7B05218E-CAAD-9C49-9B68-8D15A002D243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2" creationId="{6AB36460-DDEE-794A-8DBC-7DCF6604D7CE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3" creationId="{A497988E-E8FF-354B-B2ED-FB1FEF1120A2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4" creationId="{054FB767-420A-F24C-B9FA-6102C71FD94C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5" creationId="{BBB20B3F-658B-8A49-AD34-48BB6508F67B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6" creationId="{88F6BAB7-7D4E-984D-A034-C7A35A5DCB85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7" creationId="{A240A0F3-2B8F-424D-929E-085D5A691A89}"/>
          </ac:inkMkLst>
        </pc:inkChg>
        <pc:inkChg chg="add del reco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08" creationId="{0D510B8E-E060-4041-B3ED-830FC8CE540F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0" creationId="{AD1AB028-B7D3-DE45-88F4-283B68BA32C0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1" creationId="{629EB2DD-D1C6-FB41-A1AA-C502384D6443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2" creationId="{3408A2CC-7A59-044A-A5C6-97FC33319A5F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3" creationId="{0FA1BA23-4404-6E4D-83AE-EFE4DBA616DD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4" creationId="{C6276FC2-0574-5140-8EEA-698A3FF43116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5" creationId="{EA3D0ACC-907A-4F40-B0BB-3C5A7A9688BC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6" creationId="{454385FD-62B1-B740-A479-D91702C342BA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7" creationId="{1368F350-DE31-154B-8BB6-859C6288AE09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8" creationId="{CA9B8FB0-0E97-6D40-8BDA-9AEF3FFF5DC2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9" creationId="{28E04887-3300-3B47-9335-44F69832F903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20" creationId="{F43C0CB6-EF72-AA44-912D-0CD89A18CB7A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21" creationId="{5B20A2E4-10E5-CB43-AAAA-E721FD0D4C40}"/>
          </ac:inkMkLst>
        </pc:inkChg>
        <pc:inkChg chg="add del">
          <ac:chgData name="Andrej Bogdanov" userId="51811781_tp_dropbox" providerId="OAuth2" clId="{57DA58E2-8ADE-0242-8089-701BD50565A1}" dt="2019-04-10T03:26:23.265" v="295"/>
          <ac:inkMkLst>
            <pc:docMk/>
            <pc:sldMk cId="3571456247" sldId="288"/>
            <ac:inkMk id="122" creationId="{A6F36117-551E-A94A-8E2C-295D53331A37}"/>
          </ac:inkMkLst>
        </pc:inkChg>
        <pc:inkChg chg="add del reco">
          <ac:chgData name="Andrej Bogdanov" userId="51811781_tp_dropbox" providerId="OAuth2" clId="{57DA58E2-8ADE-0242-8089-701BD50565A1}" dt="2019-04-10T03:26:23.250" v="287"/>
          <ac:inkMkLst>
            <pc:docMk/>
            <pc:sldMk cId="3571456247" sldId="288"/>
            <ac:inkMk id="123" creationId="{130CA82A-CD78-F042-86E3-E8B7D30325DC}"/>
          </ac:inkMkLst>
        </pc:inkChg>
        <pc:inkChg chg="add del reco">
          <ac:chgData name="Andrej Bogdanov" userId="51811781_tp_dropbox" providerId="OAuth2" clId="{57DA58E2-8ADE-0242-8089-701BD50565A1}" dt="2019-04-10T03:26:23.258" v="290"/>
          <ac:inkMkLst>
            <pc:docMk/>
            <pc:sldMk cId="3571456247" sldId="288"/>
            <ac:inkMk id="124" creationId="{DEE15214-91AC-7940-8C7B-EE9BE21E862D}"/>
          </ac:inkMkLst>
        </pc:inkChg>
        <pc:inkChg chg="add del reco">
          <ac:chgData name="Andrej Bogdanov" userId="51811781_tp_dropbox" providerId="OAuth2" clId="{57DA58E2-8ADE-0242-8089-701BD50565A1}" dt="2019-04-10T03:26:23.245" v="286"/>
          <ac:inkMkLst>
            <pc:docMk/>
            <pc:sldMk cId="3571456247" sldId="288"/>
            <ac:inkMk id="125" creationId="{71E8D120-96ED-FF4E-84A0-4A006D781DFF}"/>
          </ac:inkMkLst>
        </pc:inkChg>
        <pc:inkChg chg="add del">
          <ac:chgData name="Andrej Bogdanov" userId="51811781_tp_dropbox" providerId="OAuth2" clId="{57DA58E2-8ADE-0242-8089-701BD50565A1}" dt="2019-04-10T03:25:52.323" v="280"/>
          <ac:inkMkLst>
            <pc:docMk/>
            <pc:sldMk cId="3571456247" sldId="288"/>
            <ac:inkMk id="129" creationId="{A3BBA66B-57F1-FF46-A8CA-501F3F4AAFA3}"/>
          </ac:inkMkLst>
        </pc:inkChg>
        <pc:inkChg chg="add">
          <ac:chgData name="Andrej Bogdanov" userId="51811781_tp_dropbox" providerId="OAuth2" clId="{57DA58E2-8ADE-0242-8089-701BD50565A1}" dt="2019-04-10T03:26:07.804" v="283" actId="7634"/>
          <ac:inkMkLst>
            <pc:docMk/>
            <pc:sldMk cId="3571456247" sldId="288"/>
            <ac:inkMk id="130" creationId="{C7A72E7A-0ECF-B14F-A020-0C0E7F9AB8E7}"/>
          </ac:inkMkLst>
        </pc:inkChg>
      </pc:sldChg>
      <pc:sldChg chg="addSp modSp new">
        <pc:chgData name="Andrej Bogdanov" userId="51811781_tp_dropbox" providerId="OAuth2" clId="{57DA58E2-8ADE-0242-8089-701BD50565A1}" dt="2019-04-15T08:23:55.296" v="379" actId="7634"/>
        <pc:sldMkLst>
          <pc:docMk/>
          <pc:sldMk cId="3209454138" sldId="289"/>
        </pc:sldMkLst>
        <pc:inkChg chg="add mod modStrokes">
          <ac:chgData name="Andrej Bogdanov" userId="51811781_tp_dropbox" providerId="OAuth2" clId="{57DA58E2-8ADE-0242-8089-701BD50565A1}" dt="2019-04-15T08:19:09.233" v="378"/>
          <ac:inkMkLst>
            <pc:docMk/>
            <pc:sldMk cId="3209454138" sldId="289"/>
            <ac:inkMk id="2" creationId="{36798F47-8858-894C-A54C-CA14CD5D3F29}"/>
          </ac:inkMkLst>
        </pc:inkChg>
        <pc:inkChg chg="add">
          <ac:chgData name="Andrej Bogdanov" userId="51811781_tp_dropbox" providerId="OAuth2" clId="{57DA58E2-8ADE-0242-8089-701BD50565A1}" dt="2019-04-15T08:23:55.296" v="379" actId="7634"/>
          <ac:inkMkLst>
            <pc:docMk/>
            <pc:sldMk cId="3209454138" sldId="289"/>
            <ac:inkMk id="3" creationId="{D2737C2A-EDF0-7049-9242-A057D3BC5ABA}"/>
          </ac:inkMkLst>
        </pc:inkChg>
      </pc:sldChg>
    </pc:docChg>
  </pc:docChgLst>
  <pc:docChgLst>
    <pc:chgData name="Andrej Bogdanov (CSD)" userId="54a3fc38-bcd8-4812-b887-b84a314b9e17" providerId="ADAL" clId="{CB0367FB-76E8-6245-A44D-D0A532754CDE}"/>
    <pc:docChg chg="undo custSel addSld delSld modSld sldOrd">
      <pc:chgData name="Andrej Bogdanov (CSD)" userId="54a3fc38-bcd8-4812-b887-b84a314b9e17" providerId="ADAL" clId="{CB0367FB-76E8-6245-A44D-D0A532754CDE}" dt="2021-02-01T07:43:28.041" v="1683" actId="2696"/>
      <pc:docMkLst>
        <pc:docMk/>
      </pc:docMkLst>
      <pc:sldChg chg="modSp mod">
        <pc:chgData name="Andrej Bogdanov (CSD)" userId="54a3fc38-bcd8-4812-b887-b84a314b9e17" providerId="ADAL" clId="{CB0367FB-76E8-6245-A44D-D0A532754CDE}" dt="2021-01-29T04:26:34.154" v="16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CB0367FB-76E8-6245-A44D-D0A532754CDE}" dt="2021-01-29T04:26:34.154" v="16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414435539" sldId="257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028429763" sldId="258"/>
        </pc:sldMkLst>
      </pc:sldChg>
      <pc:sldChg chg="delSp add mod">
        <pc:chgData name="Andrej Bogdanov (CSD)" userId="54a3fc38-bcd8-4812-b887-b84a314b9e17" providerId="ADAL" clId="{CB0367FB-76E8-6245-A44D-D0A532754CDE}" dt="2021-01-29T04:27:13.195" v="19" actId="478"/>
        <pc:sldMkLst>
          <pc:docMk/>
          <pc:sldMk cId="3575290213" sldId="258"/>
        </pc:sldMkLst>
        <pc:inkChg chg="del">
          <ac:chgData name="Andrej Bogdanov (CSD)" userId="54a3fc38-bcd8-4812-b887-b84a314b9e17" providerId="ADAL" clId="{CB0367FB-76E8-6245-A44D-D0A532754CDE}" dt="2021-01-29T04:27:13.195" v="19" actId="478"/>
          <ac:inkMkLst>
            <pc:docMk/>
            <pc:sldMk cId="3575290213" sldId="258"/>
            <ac:inkMk id="2" creationId="{91A8C046-4D91-5340-9038-B8FC33D6A187}"/>
          </ac:inkMkLst>
        </pc:ink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9031797" sldId="259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4153385911" sldId="260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146909800" sldId="261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223953489" sldId="262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642582840" sldId="263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928209802" sldId="264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932346036" sldId="265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122845433" sldId="266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398619159" sldId="267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294743168" sldId="268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922468892" sldId="269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444934352" sldId="270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28546336" sldId="271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4015896405" sldId="272"/>
        </pc:sldMkLst>
      </pc:sldChg>
      <pc:sldChg chg="delSp modSp add mod">
        <pc:chgData name="Andrej Bogdanov (CSD)" userId="54a3fc38-bcd8-4812-b887-b84a314b9e17" providerId="ADAL" clId="{CB0367FB-76E8-6245-A44D-D0A532754CDE}" dt="2021-02-01T07:42:36.737" v="1678"/>
        <pc:sldMkLst>
          <pc:docMk/>
          <pc:sldMk cId="590128982" sldId="287"/>
        </pc:sldMkLst>
        <pc:spChg chg="mod">
          <ac:chgData name="Andrej Bogdanov (CSD)" userId="54a3fc38-bcd8-4812-b887-b84a314b9e17" providerId="ADAL" clId="{CB0367FB-76E8-6245-A44D-D0A532754CDE}" dt="2021-01-29T06:31:02.234" v="1318" actId="1035"/>
          <ac:spMkLst>
            <pc:docMk/>
            <pc:sldMk cId="590128982" sldId="287"/>
            <ac:spMk id="2" creationId="{51BDD70E-8054-7C40-8180-0C6C75B72131}"/>
          </ac:spMkLst>
        </pc:spChg>
        <pc:spChg chg="mod">
          <ac:chgData name="Andrej Bogdanov (CSD)" userId="54a3fc38-bcd8-4812-b887-b84a314b9e17" providerId="ADAL" clId="{CB0367FB-76E8-6245-A44D-D0A532754CDE}" dt="2021-01-29T06:31:31.918" v="1330" actId="207"/>
          <ac:spMkLst>
            <pc:docMk/>
            <pc:sldMk cId="590128982" sldId="287"/>
            <ac:spMk id="6" creationId="{B7118985-10A7-8941-9C2F-5C134B8DF55C}"/>
          </ac:spMkLst>
        </pc:spChg>
        <pc:spChg chg="del">
          <ac:chgData name="Andrej Bogdanov (CSD)" userId="54a3fc38-bcd8-4812-b887-b84a314b9e17" providerId="ADAL" clId="{CB0367FB-76E8-6245-A44D-D0A532754CDE}" dt="2021-01-29T06:30:39.123" v="1265" actId="478"/>
          <ac:spMkLst>
            <pc:docMk/>
            <pc:sldMk cId="590128982" sldId="287"/>
            <ac:spMk id="7" creationId="{03B69B80-44CC-084E-AFF9-6D81FBC971BD}"/>
          </ac:spMkLst>
        </pc:spChg>
        <pc:spChg chg="mod">
          <ac:chgData name="Andrej Bogdanov (CSD)" userId="54a3fc38-bcd8-4812-b887-b84a314b9e17" providerId="ADAL" clId="{CB0367FB-76E8-6245-A44D-D0A532754CDE}" dt="2021-01-29T06:32:43.411" v="1341" actId="1076"/>
          <ac:spMkLst>
            <pc:docMk/>
            <pc:sldMk cId="590128982" sldId="287"/>
            <ac:spMk id="8" creationId="{1DB74459-91CC-F946-9251-E389A9038412}"/>
          </ac:spMkLst>
        </pc:spChg>
        <pc:inkChg chg="mod">
          <ac:chgData name="Andrej Bogdanov (CSD)" userId="54a3fc38-bcd8-4812-b887-b84a314b9e17" providerId="ADAL" clId="{CB0367FB-76E8-6245-A44D-D0A532754CDE}" dt="2021-02-01T07:42:36.737" v="1678"/>
          <ac:inkMkLst>
            <pc:docMk/>
            <pc:sldMk cId="590128982" sldId="287"/>
            <ac:inkMk id="3" creationId="{A8261027-F1A4-DA4D-9475-AD50B6958933}"/>
          </ac:inkMkLst>
        </pc:inkChg>
        <pc:inkChg chg="del">
          <ac:chgData name="Andrej Bogdanov (CSD)" userId="54a3fc38-bcd8-4812-b887-b84a314b9e17" providerId="ADAL" clId="{CB0367FB-76E8-6245-A44D-D0A532754CDE}" dt="2021-01-29T06:31:37.370" v="1332" actId="478"/>
          <ac:inkMkLst>
            <pc:docMk/>
            <pc:sldMk cId="590128982" sldId="287"/>
            <ac:inkMk id="3" creationId="{F3C310A8-27E4-4749-BED8-D88088D32887}"/>
          </ac:inkMkLst>
        </pc:inkChg>
        <pc:inkChg chg="del">
          <ac:chgData name="Andrej Bogdanov (CSD)" userId="54a3fc38-bcd8-4812-b887-b84a314b9e17" providerId="ADAL" clId="{CB0367FB-76E8-6245-A44D-D0A532754CDE}" dt="2021-01-29T06:30:48.778" v="1266" actId="478"/>
          <ac:inkMkLst>
            <pc:docMk/>
            <pc:sldMk cId="590128982" sldId="287"/>
            <ac:inkMk id="4" creationId="{0EAD9328-A116-2749-94C5-C1EF2A31584B}"/>
          </ac:inkMkLst>
        </pc:inkChg>
      </pc:sldChg>
      <pc:sldChg chg="addSp delSp modSp add mod">
        <pc:chgData name="Andrej Bogdanov (CSD)" userId="54a3fc38-bcd8-4812-b887-b84a314b9e17" providerId="ADAL" clId="{CB0367FB-76E8-6245-A44D-D0A532754CDE}" dt="2021-01-29T04:40:42.777" v="395" actId="114"/>
        <pc:sldMkLst>
          <pc:docMk/>
          <pc:sldMk cId="377043815" sldId="288"/>
        </pc:sldMkLst>
        <pc:spChg chg="mod">
          <ac:chgData name="Andrej Bogdanov (CSD)" userId="54a3fc38-bcd8-4812-b887-b84a314b9e17" providerId="ADAL" clId="{CB0367FB-76E8-6245-A44D-D0A532754CDE}" dt="2021-01-29T04:40:40.401" v="394" actId="114"/>
          <ac:spMkLst>
            <pc:docMk/>
            <pc:sldMk cId="377043815" sldId="288"/>
            <ac:spMk id="6" creationId="{AF5D25B8-1D03-AB4B-A8F6-E4A3BD4C3D10}"/>
          </ac:spMkLst>
        </pc:spChg>
        <pc:spChg chg="mod">
          <ac:chgData name="Andrej Bogdanov (CSD)" userId="54a3fc38-bcd8-4812-b887-b84a314b9e17" providerId="ADAL" clId="{CB0367FB-76E8-6245-A44D-D0A532754CDE}" dt="2021-01-29T04:40:42.777" v="395" actId="114"/>
          <ac:spMkLst>
            <pc:docMk/>
            <pc:sldMk cId="377043815" sldId="288"/>
            <ac:spMk id="7" creationId="{DCCDF984-BD55-C141-9212-3489B74D320F}"/>
          </ac:spMkLst>
        </pc:spChg>
        <pc:spChg chg="add del mod">
          <ac:chgData name="Andrej Bogdanov (CSD)" userId="54a3fc38-bcd8-4812-b887-b84a314b9e17" providerId="ADAL" clId="{CB0367FB-76E8-6245-A44D-D0A532754CDE}" dt="2021-01-29T04:35:22.636" v="209" actId="478"/>
          <ac:spMkLst>
            <pc:docMk/>
            <pc:sldMk cId="377043815" sldId="288"/>
            <ac:spMk id="10" creationId="{71B9727D-3BBD-1F4E-B37A-37CEB7F8EA16}"/>
          </ac:spMkLst>
        </pc:spChg>
        <pc:spChg chg="mod">
          <ac:chgData name="Andrej Bogdanov (CSD)" userId="54a3fc38-bcd8-4812-b887-b84a314b9e17" providerId="ADAL" clId="{CB0367FB-76E8-6245-A44D-D0A532754CDE}" dt="2021-01-29T04:36:07.016" v="253" actId="1035"/>
          <ac:spMkLst>
            <pc:docMk/>
            <pc:sldMk cId="377043815" sldId="288"/>
            <ac:spMk id="11" creationId="{88A32CAA-2BCB-FF4D-804C-DF31F01F9AD0}"/>
          </ac:spMkLst>
        </pc:spChg>
        <pc:spChg chg="add del mod">
          <ac:chgData name="Andrej Bogdanov (CSD)" userId="54a3fc38-bcd8-4812-b887-b84a314b9e17" providerId="ADAL" clId="{CB0367FB-76E8-6245-A44D-D0A532754CDE}" dt="2021-01-29T04:35:22.636" v="209" actId="478"/>
          <ac:spMkLst>
            <pc:docMk/>
            <pc:sldMk cId="377043815" sldId="288"/>
            <ac:spMk id="12" creationId="{A09D57BB-5BFC-7248-B3AE-BEA6A251A7C7}"/>
          </ac:spMkLst>
        </pc:spChg>
        <pc:spChg chg="add del mod">
          <ac:chgData name="Andrej Bogdanov (CSD)" userId="54a3fc38-bcd8-4812-b887-b84a314b9e17" providerId="ADAL" clId="{CB0367FB-76E8-6245-A44D-D0A532754CDE}" dt="2021-01-29T04:34:51.501" v="202" actId="478"/>
          <ac:spMkLst>
            <pc:docMk/>
            <pc:sldMk cId="377043815" sldId="288"/>
            <ac:spMk id="13" creationId="{891D647C-86C7-0441-8E4D-812DD7230BC0}"/>
          </ac:spMkLst>
        </pc:spChg>
        <pc:spChg chg="add del mod">
          <ac:chgData name="Andrej Bogdanov (CSD)" userId="54a3fc38-bcd8-4812-b887-b84a314b9e17" providerId="ADAL" clId="{CB0367FB-76E8-6245-A44D-D0A532754CDE}" dt="2021-01-29T04:34:51.501" v="202" actId="478"/>
          <ac:spMkLst>
            <pc:docMk/>
            <pc:sldMk cId="377043815" sldId="288"/>
            <ac:spMk id="14" creationId="{23B4595F-96B0-E24F-A6B4-8E717470C153}"/>
          </ac:spMkLst>
        </pc:spChg>
        <pc:inkChg chg="del">
          <ac:chgData name="Andrej Bogdanov (CSD)" userId="54a3fc38-bcd8-4812-b887-b84a314b9e17" providerId="ADAL" clId="{CB0367FB-76E8-6245-A44D-D0A532754CDE}" dt="2021-01-29T04:27:16.386" v="20" actId="478"/>
          <ac:inkMkLst>
            <pc:docMk/>
            <pc:sldMk cId="377043815" sldId="288"/>
            <ac:inkMk id="4" creationId="{E1E61946-BF1F-5546-81A3-FA199F060C64}"/>
          </ac:inkMkLst>
        </pc:inkChg>
      </pc:sldChg>
      <pc:sldChg chg="addSp delSp modSp new mod modClrScheme chgLayout">
        <pc:chgData name="Andrej Bogdanov (CSD)" userId="54a3fc38-bcd8-4812-b887-b84a314b9e17" providerId="ADAL" clId="{CB0367FB-76E8-6245-A44D-D0A532754CDE}" dt="2021-01-29T04:40:51.795" v="400" actId="1036"/>
        <pc:sldMkLst>
          <pc:docMk/>
          <pc:sldMk cId="744781874" sldId="289"/>
        </pc:sldMkLst>
        <pc:spChg chg="del">
          <ac:chgData name="Andrej Bogdanov (CSD)" userId="54a3fc38-bcd8-4812-b887-b84a314b9e17" providerId="ADAL" clId="{CB0367FB-76E8-6245-A44D-D0A532754CDE}" dt="2021-01-29T04:39:07.470" v="255" actId="700"/>
          <ac:spMkLst>
            <pc:docMk/>
            <pc:sldMk cId="744781874" sldId="289"/>
            <ac:spMk id="2" creationId="{75B16B0C-72D0-404B-8760-A137291B58EE}"/>
          </ac:spMkLst>
        </pc:spChg>
        <pc:spChg chg="add mod">
          <ac:chgData name="Andrej Bogdanov (CSD)" userId="54a3fc38-bcd8-4812-b887-b84a314b9e17" providerId="ADAL" clId="{CB0367FB-76E8-6245-A44D-D0A532754CDE}" dt="2021-01-29T04:40:51.795" v="400" actId="1036"/>
          <ac:spMkLst>
            <pc:docMk/>
            <pc:sldMk cId="744781874" sldId="289"/>
            <ac:spMk id="3" creationId="{71ED709A-FA11-6A42-A9E7-54534428BC77}"/>
          </ac:spMkLst>
        </pc:spChg>
      </pc:sldChg>
      <pc:sldChg chg="addSp modSp new mod modClrScheme modAnim chgLayout">
        <pc:chgData name="Andrej Bogdanov (CSD)" userId="54a3fc38-bcd8-4812-b887-b84a314b9e17" providerId="ADAL" clId="{CB0367FB-76E8-6245-A44D-D0A532754CDE}" dt="2021-01-29T06:10:52.632" v="700" actId="20577"/>
        <pc:sldMkLst>
          <pc:docMk/>
          <pc:sldMk cId="3093432108" sldId="290"/>
        </pc:sldMkLst>
        <pc:spChg chg="add mod">
          <ac:chgData name="Andrej Bogdanov (CSD)" userId="54a3fc38-bcd8-4812-b887-b84a314b9e17" providerId="ADAL" clId="{CB0367FB-76E8-6245-A44D-D0A532754CDE}" dt="2021-01-29T06:10:52.632" v="700" actId="20577"/>
          <ac:spMkLst>
            <pc:docMk/>
            <pc:sldMk cId="3093432108" sldId="290"/>
            <ac:spMk id="2" creationId="{BE751CA0-D2ED-DC49-89FF-FD0F2BADFBB0}"/>
          </ac:spMkLst>
        </pc:spChg>
        <pc:spChg chg="add mod">
          <ac:chgData name="Andrej Bogdanov (CSD)" userId="54a3fc38-bcd8-4812-b887-b84a314b9e17" providerId="ADAL" clId="{CB0367FB-76E8-6245-A44D-D0A532754CDE}" dt="2021-01-29T06:04:03.369" v="511" actId="207"/>
          <ac:spMkLst>
            <pc:docMk/>
            <pc:sldMk cId="3093432108" sldId="290"/>
            <ac:spMk id="3" creationId="{551BC6AA-9BA7-274C-BC2C-AA75712D18B6}"/>
          </ac:spMkLst>
        </pc:spChg>
        <pc:spChg chg="add mod">
          <ac:chgData name="Andrej Bogdanov (CSD)" userId="54a3fc38-bcd8-4812-b887-b84a314b9e17" providerId="ADAL" clId="{CB0367FB-76E8-6245-A44D-D0A532754CDE}" dt="2021-01-29T06:07:33.946" v="568" actId="20577"/>
          <ac:spMkLst>
            <pc:docMk/>
            <pc:sldMk cId="3093432108" sldId="290"/>
            <ac:spMk id="4" creationId="{92C5E0E2-7818-4E45-A138-B915781E22FB}"/>
          </ac:spMkLst>
        </pc:spChg>
      </pc:sldChg>
      <pc:sldChg chg="addSp delSp modSp new mod modClrScheme modAnim chgLayout">
        <pc:chgData name="Andrej Bogdanov (CSD)" userId="54a3fc38-bcd8-4812-b887-b84a314b9e17" providerId="ADAL" clId="{CB0367FB-76E8-6245-A44D-D0A532754CDE}" dt="2021-02-01T07:41:50.135" v="1671"/>
        <pc:sldMkLst>
          <pc:docMk/>
          <pc:sldMk cId="46535786" sldId="291"/>
        </pc:sldMkLst>
        <pc:spChg chg="add mod">
          <ac:chgData name="Andrej Bogdanov (CSD)" userId="54a3fc38-bcd8-4812-b887-b84a314b9e17" providerId="ADAL" clId="{CB0367FB-76E8-6245-A44D-D0A532754CDE}" dt="2021-01-29T06:11:34.608" v="763" actId="1037"/>
          <ac:spMkLst>
            <pc:docMk/>
            <pc:sldMk cId="46535786" sldId="291"/>
            <ac:spMk id="6" creationId="{A4215438-5E71-9C45-AA40-7EAC938762D1}"/>
          </ac:spMkLst>
        </pc:spChg>
        <pc:spChg chg="add del mod">
          <ac:chgData name="Andrej Bogdanov (CSD)" userId="54a3fc38-bcd8-4812-b887-b84a314b9e17" providerId="ADAL" clId="{CB0367FB-76E8-6245-A44D-D0A532754CDE}" dt="2021-01-29T06:10:56.568" v="701" actId="478"/>
          <ac:spMkLst>
            <pc:docMk/>
            <pc:sldMk cId="46535786" sldId="291"/>
            <ac:spMk id="7" creationId="{AC4ABCEE-464C-ED48-85E9-3F06C90047AF}"/>
          </ac:spMkLst>
        </pc:spChg>
        <pc:spChg chg="add mod">
          <ac:chgData name="Andrej Bogdanov (CSD)" userId="54a3fc38-bcd8-4812-b887-b84a314b9e17" providerId="ADAL" clId="{CB0367FB-76E8-6245-A44D-D0A532754CDE}" dt="2021-02-01T07:41:34.904" v="1670" actId="2711"/>
          <ac:spMkLst>
            <pc:docMk/>
            <pc:sldMk cId="46535786" sldId="291"/>
            <ac:spMk id="8" creationId="{90B8163D-AEF3-5847-8377-F54782B2E1C6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2" creationId="{D2A20166-9C42-6943-94D9-ED25A1A78073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3" creationId="{000848E7-3A50-B141-A1BB-057AEB3B4543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4" creationId="{D5137210-CEA2-104B-BCFD-5E0A7596991B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5" creationId="{BEB73D19-E1BB-1942-8BA8-D7B75311A0D5}"/>
          </ac:spMkLst>
        </pc:spChg>
        <pc:spChg chg="add mod">
          <ac:chgData name="Andrej Bogdanov (CSD)" userId="54a3fc38-bcd8-4812-b887-b84a314b9e17" providerId="ADAL" clId="{CB0367FB-76E8-6245-A44D-D0A532754CDE}" dt="2021-01-29T06:20:58.648" v="1060" actId="207"/>
          <ac:spMkLst>
            <pc:docMk/>
            <pc:sldMk cId="46535786" sldId="291"/>
            <ac:spMk id="18" creationId="{AA906694-4965-804F-AED2-8521BC79CB65}"/>
          </ac:spMkLst>
        </pc:spChg>
        <pc:spChg chg="add mod">
          <ac:chgData name="Andrej Bogdanov (CSD)" userId="54a3fc38-bcd8-4812-b887-b84a314b9e17" providerId="ADAL" clId="{CB0367FB-76E8-6245-A44D-D0A532754CDE}" dt="2021-01-29T06:20:50.872" v="1035" actId="207"/>
          <ac:spMkLst>
            <pc:docMk/>
            <pc:sldMk cId="46535786" sldId="291"/>
            <ac:spMk id="19" creationId="{C4FB7160-2AAB-0C47-B182-5845D2CAE9C5}"/>
          </ac:spMkLst>
        </pc:spChg>
        <pc:picChg chg="add del mod">
          <ac:chgData name="Andrej Bogdanov (CSD)" userId="54a3fc38-bcd8-4812-b887-b84a314b9e17" providerId="ADAL" clId="{CB0367FB-76E8-6245-A44D-D0A532754CDE}" dt="2021-01-29T06:11:25.200" v="735" actId="1037"/>
          <ac:picMkLst>
            <pc:docMk/>
            <pc:sldMk cId="46535786" sldId="291"/>
            <ac:picMk id="3" creationId="{3D005A30-F96B-2641-B1A8-F36FCB1DBD32}"/>
          </ac:picMkLst>
        </pc:picChg>
        <pc:picChg chg="add del mod">
          <ac:chgData name="Andrej Bogdanov (CSD)" userId="54a3fc38-bcd8-4812-b887-b84a314b9e17" providerId="ADAL" clId="{CB0367FB-76E8-6245-A44D-D0A532754CDE}" dt="2021-01-29T06:11:25.200" v="735" actId="1037"/>
          <ac:picMkLst>
            <pc:docMk/>
            <pc:sldMk cId="46535786" sldId="291"/>
            <ac:picMk id="5" creationId="{BDDDE2CB-964F-4141-9E4B-136BE3F3E485}"/>
          </ac:picMkLst>
        </pc:picChg>
        <pc:inkChg chg="mod">
          <ac:chgData name="Andrej Bogdanov (CSD)" userId="54a3fc38-bcd8-4812-b887-b84a314b9e17" providerId="ADAL" clId="{CB0367FB-76E8-6245-A44D-D0A532754CDE}" dt="2021-02-01T07:41:50.135" v="1671"/>
          <ac:inkMkLst>
            <pc:docMk/>
            <pc:sldMk cId="46535786" sldId="291"/>
            <ac:inkMk id="2" creationId="{FD9EEF3E-3C4B-F248-9300-E1AB2BF2CEDA}"/>
          </ac:inkMkLst>
        </pc:inkChg>
        <pc:cxnChg chg="add mod">
          <ac:chgData name="Andrej Bogdanov (CSD)" userId="54a3fc38-bcd8-4812-b887-b84a314b9e17" providerId="ADAL" clId="{CB0367FB-76E8-6245-A44D-D0A532754CDE}" dt="2021-01-29T06:19:18.206" v="928" actId="166"/>
          <ac:cxnSpMkLst>
            <pc:docMk/>
            <pc:sldMk cId="46535786" sldId="291"/>
            <ac:cxnSpMk id="10" creationId="{7A174EBF-BCC6-FA4C-AA92-B2877146D718}"/>
          </ac:cxnSpMkLst>
        </pc:cxnChg>
        <pc:cxnChg chg="add mod">
          <ac:chgData name="Andrej Bogdanov (CSD)" userId="54a3fc38-bcd8-4812-b887-b84a314b9e17" providerId="ADAL" clId="{CB0367FB-76E8-6245-A44D-D0A532754CDE}" dt="2021-01-29T06:19:23.787" v="929" actId="166"/>
          <ac:cxnSpMkLst>
            <pc:docMk/>
            <pc:sldMk cId="46535786" sldId="291"/>
            <ac:cxnSpMk id="11" creationId="{4C9AFBC1-91A7-C74F-9D4C-1D731B7A5985}"/>
          </ac:cxnSpMkLst>
        </pc:cxnChg>
        <pc:cxnChg chg="add del mod">
          <ac:chgData name="Andrej Bogdanov (CSD)" userId="54a3fc38-bcd8-4812-b887-b84a314b9e17" providerId="ADAL" clId="{CB0367FB-76E8-6245-A44D-D0A532754CDE}" dt="2021-01-29T06:16:28.280" v="869" actId="478"/>
          <ac:cxnSpMkLst>
            <pc:docMk/>
            <pc:sldMk cId="46535786" sldId="291"/>
            <ac:cxnSpMk id="16" creationId="{18A6BC74-A4DA-D347-80C0-A4425177D6F6}"/>
          </ac:cxnSpMkLst>
        </pc:cxnChg>
        <pc:cxnChg chg="add del mod">
          <ac:chgData name="Andrej Bogdanov (CSD)" userId="54a3fc38-bcd8-4812-b887-b84a314b9e17" providerId="ADAL" clId="{CB0367FB-76E8-6245-A44D-D0A532754CDE}" dt="2021-01-29T06:16:29.560" v="870" actId="478"/>
          <ac:cxnSpMkLst>
            <pc:docMk/>
            <pc:sldMk cId="46535786" sldId="291"/>
            <ac:cxnSpMk id="17" creationId="{BB84E4F2-8FF6-504E-BD1C-DAD59B537F2A}"/>
          </ac:cxnSpMkLst>
        </pc:cxnChg>
      </pc:sldChg>
      <pc:sldChg chg="new del">
        <pc:chgData name="Andrej Bogdanov (CSD)" userId="54a3fc38-bcd8-4812-b887-b84a314b9e17" providerId="ADAL" clId="{CB0367FB-76E8-6245-A44D-D0A532754CDE}" dt="2021-01-29T06:42:31.752" v="1364" actId="2696"/>
        <pc:sldMkLst>
          <pc:docMk/>
          <pc:sldMk cId="236262304" sldId="292"/>
        </pc:sldMkLst>
      </pc:sldChg>
      <pc:sldChg chg="delSp modSp add mod">
        <pc:chgData name="Andrej Bogdanov (CSD)" userId="54a3fc38-bcd8-4812-b887-b84a314b9e17" providerId="ADAL" clId="{CB0367FB-76E8-6245-A44D-D0A532754CDE}" dt="2021-02-01T07:42:15.641" v="1675"/>
        <pc:sldMkLst>
          <pc:docMk/>
          <pc:sldMk cId="3179497053" sldId="293"/>
        </pc:sldMkLst>
        <pc:spChg chg="mod">
          <ac:chgData name="Andrej Bogdanov (CSD)" userId="54a3fc38-bcd8-4812-b887-b84a314b9e17" providerId="ADAL" clId="{CB0367FB-76E8-6245-A44D-D0A532754CDE}" dt="2021-01-29T06:23:18.373" v="1140" actId="20577"/>
          <ac:spMkLst>
            <pc:docMk/>
            <pc:sldMk cId="3179497053" sldId="293"/>
            <ac:spMk id="2" creationId="{530F46BE-A3CB-EC44-86AF-6AB0583331B6}"/>
          </ac:spMkLst>
        </pc:spChg>
        <pc:spChg chg="mod">
          <ac:chgData name="Andrej Bogdanov (CSD)" userId="54a3fc38-bcd8-4812-b887-b84a314b9e17" providerId="ADAL" clId="{CB0367FB-76E8-6245-A44D-D0A532754CDE}" dt="2021-02-01T03:09:39.955" v="1657" actId="20577"/>
          <ac:spMkLst>
            <pc:docMk/>
            <pc:sldMk cId="3179497053" sldId="293"/>
            <ac:spMk id="5" creationId="{DDC59685-F75C-4D42-80C9-B388D5E71A32}"/>
          </ac:spMkLst>
        </pc:spChg>
        <pc:spChg chg="del">
          <ac:chgData name="Andrej Bogdanov (CSD)" userId="54a3fc38-bcd8-4812-b887-b84a314b9e17" providerId="ADAL" clId="{CB0367FB-76E8-6245-A44D-D0A532754CDE}" dt="2021-01-29T06:24:17.596" v="1233" actId="478"/>
          <ac:spMkLst>
            <pc:docMk/>
            <pc:sldMk cId="3179497053" sldId="293"/>
            <ac:spMk id="6" creationId="{AF5D25B8-1D03-AB4B-A8F6-E4A3BD4C3D10}"/>
          </ac:spMkLst>
        </pc:spChg>
        <pc:spChg chg="del">
          <ac:chgData name="Andrej Bogdanov (CSD)" userId="54a3fc38-bcd8-4812-b887-b84a314b9e17" providerId="ADAL" clId="{CB0367FB-76E8-6245-A44D-D0A532754CDE}" dt="2021-01-29T06:24:20.444" v="1234" actId="478"/>
          <ac:spMkLst>
            <pc:docMk/>
            <pc:sldMk cId="3179497053" sldId="293"/>
            <ac:spMk id="7" creationId="{DCCDF984-BD55-C141-9212-3489B74D320F}"/>
          </ac:spMkLst>
        </pc:spChg>
        <pc:spChg chg="del">
          <ac:chgData name="Andrej Bogdanov (CSD)" userId="54a3fc38-bcd8-4812-b887-b84a314b9e17" providerId="ADAL" clId="{CB0367FB-76E8-6245-A44D-D0A532754CDE}" dt="2021-01-29T06:24:17.596" v="1233" actId="478"/>
          <ac:spMkLst>
            <pc:docMk/>
            <pc:sldMk cId="3179497053" sldId="293"/>
            <ac:spMk id="8" creationId="{1CC7F2A2-0B41-9341-9542-729EEB3C4136}"/>
          </ac:spMkLst>
        </pc:spChg>
        <pc:spChg chg="del">
          <ac:chgData name="Andrej Bogdanov (CSD)" userId="54a3fc38-bcd8-4812-b887-b84a314b9e17" providerId="ADAL" clId="{CB0367FB-76E8-6245-A44D-D0A532754CDE}" dt="2021-01-29T06:24:23.276" v="1235" actId="478"/>
          <ac:spMkLst>
            <pc:docMk/>
            <pc:sldMk cId="3179497053" sldId="293"/>
            <ac:spMk id="11" creationId="{88A32CAA-2BCB-FF4D-804C-DF31F01F9AD0}"/>
          </ac:spMkLst>
        </pc:spChg>
        <pc:inkChg chg="del">
          <ac:chgData name="Andrej Bogdanov (CSD)" userId="54a3fc38-bcd8-4812-b887-b84a314b9e17" providerId="ADAL" clId="{CB0367FB-76E8-6245-A44D-D0A532754CDE}" dt="2021-01-29T06:32:35.985" v="1339" actId="478"/>
          <ac:inkMkLst>
            <pc:docMk/>
            <pc:sldMk cId="3179497053" sldId="293"/>
            <ac:inkMk id="3" creationId="{475F0F15-EA56-8740-9127-1F1E9ECE4274}"/>
          </ac:inkMkLst>
        </pc:inkChg>
        <pc:inkChg chg="del mod">
          <ac:chgData name="Andrej Bogdanov (CSD)" userId="54a3fc38-bcd8-4812-b887-b84a314b9e17" providerId="ADAL" clId="{CB0367FB-76E8-6245-A44D-D0A532754CDE}" dt="2021-02-01T07:42:15.641" v="1675"/>
          <ac:inkMkLst>
            <pc:docMk/>
            <pc:sldMk cId="3179497053" sldId="293"/>
            <ac:inkMk id="3" creationId="{656ABB0A-46B0-8E4F-A621-9DD5E0E52444}"/>
          </ac:inkMkLst>
        </pc:inkChg>
      </pc:sldChg>
      <pc:sldChg chg="modSp add mod ord">
        <pc:chgData name="Andrej Bogdanov (CSD)" userId="54a3fc38-bcd8-4812-b887-b84a314b9e17" providerId="ADAL" clId="{CB0367FB-76E8-6245-A44D-D0A532754CDE}" dt="2021-02-01T07:42:43.136" v="1679"/>
        <pc:sldMkLst>
          <pc:docMk/>
          <pc:sldMk cId="1432916960" sldId="294"/>
        </pc:sldMkLst>
        <pc:spChg chg="mod">
          <ac:chgData name="Andrej Bogdanov (CSD)" userId="54a3fc38-bcd8-4812-b887-b84a314b9e17" providerId="ADAL" clId="{CB0367FB-76E8-6245-A44D-D0A532754CDE}" dt="2021-01-29T06:35:33.406" v="1363"/>
          <ac:spMkLst>
            <pc:docMk/>
            <pc:sldMk cId="1432916960" sldId="294"/>
            <ac:spMk id="3" creationId="{71ED709A-FA11-6A42-A9E7-54534428BC77}"/>
          </ac:spMkLst>
        </pc:spChg>
        <pc:inkChg chg="mod">
          <ac:chgData name="Andrej Bogdanov (CSD)" userId="54a3fc38-bcd8-4812-b887-b84a314b9e17" providerId="ADAL" clId="{CB0367FB-76E8-6245-A44D-D0A532754CDE}" dt="2021-02-01T07:42:43.136" v="1679"/>
          <ac:inkMkLst>
            <pc:docMk/>
            <pc:sldMk cId="1432916960" sldId="294"/>
            <ac:inkMk id="2" creationId="{65070A1E-9505-1C43-B8BE-A65896EFD9CA}"/>
          </ac:inkMkLst>
        </pc:inkChg>
      </pc:sldChg>
      <pc:sldChg chg="delSp modSp add mod">
        <pc:chgData name="Andrej Bogdanov (CSD)" userId="54a3fc38-bcd8-4812-b887-b84a314b9e17" providerId="ADAL" clId="{CB0367FB-76E8-6245-A44D-D0A532754CDE}" dt="2021-02-01T03:01:57.536" v="1656"/>
        <pc:sldMkLst>
          <pc:docMk/>
          <pc:sldMk cId="2574758262" sldId="295"/>
        </pc:sldMkLst>
        <pc:spChg chg="mod">
          <ac:chgData name="Andrej Bogdanov (CSD)" userId="54a3fc38-bcd8-4812-b887-b84a314b9e17" providerId="ADAL" clId="{CB0367FB-76E8-6245-A44D-D0A532754CDE}" dt="2021-02-01T03:01:57.536" v="1656"/>
          <ac:spMkLst>
            <pc:docMk/>
            <pc:sldMk cId="2574758262" sldId="295"/>
            <ac:spMk id="2" creationId="{A001B82E-B318-A944-A2C4-229BF3A8484E}"/>
          </ac:spMkLst>
        </pc:spChg>
        <pc:inkChg chg="del">
          <ac:chgData name="Andrej Bogdanov (CSD)" userId="54a3fc38-bcd8-4812-b887-b84a314b9e17" providerId="ADAL" clId="{CB0367FB-76E8-6245-A44D-D0A532754CDE}" dt="2021-01-29T06:42:53.852" v="1368" actId="478"/>
          <ac:inkMkLst>
            <pc:docMk/>
            <pc:sldMk cId="2574758262" sldId="295"/>
            <ac:inkMk id="4" creationId="{7290733B-D506-5C4D-A69F-770572C5E4D6}"/>
          </ac:inkMkLst>
        </pc:inkChg>
        <pc:inkChg chg="del">
          <ac:chgData name="Andrej Bogdanov (CSD)" userId="54a3fc38-bcd8-4812-b887-b84a314b9e17" providerId="ADAL" clId="{CB0367FB-76E8-6245-A44D-D0A532754CDE}" dt="2021-01-29T06:42:52.205" v="1367" actId="478"/>
          <ac:inkMkLst>
            <pc:docMk/>
            <pc:sldMk cId="2574758262" sldId="295"/>
            <ac:inkMk id="5" creationId="{13F66C97-F1B1-E147-AFF0-28C5F41CB8AB}"/>
          </ac:inkMkLst>
        </pc:inkChg>
        <pc:inkChg chg="del">
          <ac:chgData name="Andrej Bogdanov (CSD)" userId="54a3fc38-bcd8-4812-b887-b84a314b9e17" providerId="ADAL" clId="{CB0367FB-76E8-6245-A44D-D0A532754CDE}" dt="2021-01-29T06:42:55.540" v="1369" actId="478"/>
          <ac:inkMkLst>
            <pc:docMk/>
            <pc:sldMk cId="2574758262" sldId="295"/>
            <ac:inkMk id="6" creationId="{B82978E4-7B83-D143-A932-7A9CD10C38CA}"/>
          </ac:inkMkLst>
        </pc:inkChg>
      </pc:sldChg>
      <pc:sldChg chg="delSp modSp add del mod">
        <pc:chgData name="Andrej Bogdanov (CSD)" userId="54a3fc38-bcd8-4812-b887-b84a314b9e17" providerId="ADAL" clId="{CB0367FB-76E8-6245-A44D-D0A532754CDE}" dt="2021-02-01T07:43:25.570" v="1681" actId="2696"/>
        <pc:sldMkLst>
          <pc:docMk/>
          <pc:sldMk cId="2569822296" sldId="296"/>
        </pc:sldMkLst>
        <pc:spChg chg="mod">
          <ac:chgData name="Andrej Bogdanov (CSD)" userId="54a3fc38-bcd8-4812-b887-b84a314b9e17" providerId="ADAL" clId="{CB0367FB-76E8-6245-A44D-D0A532754CDE}" dt="2021-01-29T06:47:56.108" v="1458" actId="1035"/>
          <ac:spMkLst>
            <pc:docMk/>
            <pc:sldMk cId="2569822296" sldId="296"/>
            <ac:spMk id="13" creationId="{DE9CD27B-F86E-ED43-B948-F34FB7C581AB}"/>
          </ac:spMkLst>
        </pc:spChg>
        <pc:spChg chg="mod">
          <ac:chgData name="Andrej Bogdanov (CSD)" userId="54a3fc38-bcd8-4812-b887-b84a314b9e17" providerId="ADAL" clId="{CB0367FB-76E8-6245-A44D-D0A532754CDE}" dt="2021-01-29T06:47:56.108" v="1458" actId="1035"/>
          <ac:spMkLst>
            <pc:docMk/>
            <pc:sldMk cId="2569822296" sldId="296"/>
            <ac:spMk id="15" creationId="{9443AE40-45B2-3749-9A19-0745ED4D8268}"/>
          </ac:spMkLst>
        </pc:spChg>
        <pc:spChg chg="mod">
          <ac:chgData name="Andrej Bogdanov (CSD)" userId="54a3fc38-bcd8-4812-b887-b84a314b9e17" providerId="ADAL" clId="{CB0367FB-76E8-6245-A44D-D0A532754CDE}" dt="2021-01-29T06:47:47.788" v="1441" actId="1035"/>
          <ac:spMkLst>
            <pc:docMk/>
            <pc:sldMk cId="2569822296" sldId="296"/>
            <ac:spMk id="27" creationId="{8B860158-D481-7B48-8102-F55F4D995388}"/>
          </ac:spMkLst>
        </pc:spChg>
        <pc:picChg chg="mod">
          <ac:chgData name="Andrej Bogdanov (CSD)" userId="54a3fc38-bcd8-4812-b887-b84a314b9e17" providerId="ADAL" clId="{CB0367FB-76E8-6245-A44D-D0A532754CDE}" dt="2021-01-29T06:47:56.108" v="1458" actId="1035"/>
          <ac:picMkLst>
            <pc:docMk/>
            <pc:sldMk cId="2569822296" sldId="296"/>
            <ac:picMk id="23" creationId="{66777B14-C3BF-A741-82DD-B173FE042CB8}"/>
          </ac:picMkLst>
        </pc:picChg>
        <pc:picChg chg="mod">
          <ac:chgData name="Andrej Bogdanov (CSD)" userId="54a3fc38-bcd8-4812-b887-b84a314b9e17" providerId="ADAL" clId="{CB0367FB-76E8-6245-A44D-D0A532754CDE}" dt="2021-01-29T06:47:56.108" v="1458" actId="1035"/>
          <ac:picMkLst>
            <pc:docMk/>
            <pc:sldMk cId="2569822296" sldId="296"/>
            <ac:picMk id="24" creationId="{833F1951-A76F-7849-BA61-64E5E2B590F6}"/>
          </ac:picMkLst>
        </pc:picChg>
        <pc:picChg chg="mod">
          <ac:chgData name="Andrej Bogdanov (CSD)" userId="54a3fc38-bcd8-4812-b887-b84a314b9e17" providerId="ADAL" clId="{CB0367FB-76E8-6245-A44D-D0A532754CDE}" dt="2021-01-29T06:47:56.108" v="1458" actId="1035"/>
          <ac:picMkLst>
            <pc:docMk/>
            <pc:sldMk cId="2569822296" sldId="296"/>
            <ac:picMk id="25" creationId="{54CB440D-45CE-0546-8D6E-2D0235F86B42}"/>
          </ac:picMkLst>
        </pc:picChg>
        <pc:inkChg chg="del">
          <ac:chgData name="Andrej Bogdanov (CSD)" userId="54a3fc38-bcd8-4812-b887-b84a314b9e17" providerId="ADAL" clId="{CB0367FB-76E8-6245-A44D-D0A532754CDE}" dt="2021-01-29T06:44:50.301" v="1377" actId="478"/>
          <ac:inkMkLst>
            <pc:docMk/>
            <pc:sldMk cId="2569822296" sldId="296"/>
            <ac:inkMk id="2" creationId="{E16CD28E-8B38-1040-8EAE-FC0191FE6209}"/>
          </ac:inkMkLst>
        </pc:inkChg>
        <pc:inkChg chg="del">
          <ac:chgData name="Andrej Bogdanov (CSD)" userId="54a3fc38-bcd8-4812-b887-b84a314b9e17" providerId="ADAL" clId="{CB0367FB-76E8-6245-A44D-D0A532754CDE}" dt="2021-01-29T06:44:56.053" v="1380" actId="478"/>
          <ac:inkMkLst>
            <pc:docMk/>
            <pc:sldMk cId="2569822296" sldId="296"/>
            <ac:inkMk id="7" creationId="{5D74087D-68BA-9748-A40A-20B5EC2703C7}"/>
          </ac:inkMkLst>
        </pc:inkChg>
        <pc:inkChg chg="del">
          <ac:chgData name="Andrej Bogdanov (CSD)" userId="54a3fc38-bcd8-4812-b887-b84a314b9e17" providerId="ADAL" clId="{CB0367FB-76E8-6245-A44D-D0A532754CDE}" dt="2021-01-29T06:44:52.285" v="1378" actId="478"/>
          <ac:inkMkLst>
            <pc:docMk/>
            <pc:sldMk cId="2569822296" sldId="296"/>
            <ac:inkMk id="10" creationId="{AD00840E-5842-4C46-943A-2E2BA41DCCF3}"/>
          </ac:inkMkLst>
        </pc:inkChg>
        <pc:inkChg chg="del">
          <ac:chgData name="Andrej Bogdanov (CSD)" userId="54a3fc38-bcd8-4812-b887-b84a314b9e17" providerId="ADAL" clId="{CB0367FB-76E8-6245-A44D-D0A532754CDE}" dt="2021-01-29T06:44:54.357" v="1379" actId="478"/>
          <ac:inkMkLst>
            <pc:docMk/>
            <pc:sldMk cId="2569822296" sldId="296"/>
            <ac:inkMk id="11" creationId="{954869A2-6162-6541-8D20-896591BEE659}"/>
          </ac:inkMkLst>
        </pc:ink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3" creationId="{9B738351-37AA-9F4F-B37C-9F63AEEBDB90}"/>
          </ac:cxnSpMkLst>
        </pc:cxn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4" creationId="{1CFDF456-B6E2-894C-8BAC-90C1D3796AC1}"/>
          </ac:cxnSpMkLst>
        </pc:cxn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6" creationId="{76F35A56-64D4-B249-A11A-33782F4D005E}"/>
          </ac:cxnSpMkLst>
        </pc:cxn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8" creationId="{562D2B2C-B9D2-964A-8387-B49E00EE998E}"/>
          </ac:cxnSpMkLst>
        </pc:cxnChg>
        <pc:cxnChg chg="mod">
          <ac:chgData name="Andrej Bogdanov (CSD)" userId="54a3fc38-bcd8-4812-b887-b84a314b9e17" providerId="ADAL" clId="{CB0367FB-76E8-6245-A44D-D0A532754CDE}" dt="2021-01-29T06:48:08.772" v="1461" actId="1035"/>
          <ac:cxnSpMkLst>
            <pc:docMk/>
            <pc:sldMk cId="2569822296" sldId="296"/>
            <ac:cxnSpMk id="14" creationId="{F85E7310-F2BB-AD4D-852D-6495CB765F0C}"/>
          </ac:cxnSpMkLst>
        </pc:cxnChg>
      </pc:sldChg>
      <pc:sldChg chg="addSp delSp modSp add del mod">
        <pc:chgData name="Andrej Bogdanov (CSD)" userId="54a3fc38-bcd8-4812-b887-b84a314b9e17" providerId="ADAL" clId="{CB0367FB-76E8-6245-A44D-D0A532754CDE}" dt="2021-02-01T07:43:27.183" v="1682" actId="2696"/>
        <pc:sldMkLst>
          <pc:docMk/>
          <pc:sldMk cId="3900272028" sldId="297"/>
        </pc:sldMkLst>
        <pc:spChg chg="mod">
          <ac:chgData name="Andrej Bogdanov (CSD)" userId="54a3fc38-bcd8-4812-b887-b84a314b9e17" providerId="ADAL" clId="{CB0367FB-76E8-6245-A44D-D0A532754CDE}" dt="2021-01-29T06:47:38.604" v="1430" actId="1035"/>
          <ac:spMkLst>
            <pc:docMk/>
            <pc:sldMk cId="3900272028" sldId="297"/>
            <ac:spMk id="13" creationId="{DE9CD27B-F86E-ED43-B948-F34FB7C581AB}"/>
          </ac:spMkLst>
        </pc:spChg>
        <pc:spChg chg="mod">
          <ac:chgData name="Andrej Bogdanov (CSD)" userId="54a3fc38-bcd8-4812-b887-b84a314b9e17" providerId="ADAL" clId="{CB0367FB-76E8-6245-A44D-D0A532754CDE}" dt="2021-01-29T06:47:29.007" v="1417" actId="1035"/>
          <ac:spMkLst>
            <pc:docMk/>
            <pc:sldMk cId="3900272028" sldId="297"/>
            <ac:spMk id="27" creationId="{8B860158-D481-7B48-8102-F55F4D995388}"/>
          </ac:spMkLst>
        </pc:spChg>
        <pc:picChg chg="mod">
          <ac:chgData name="Andrej Bogdanov (CSD)" userId="54a3fc38-bcd8-4812-b887-b84a314b9e17" providerId="ADAL" clId="{CB0367FB-76E8-6245-A44D-D0A532754CDE}" dt="2021-01-29T06:47:38.604" v="1430" actId="1035"/>
          <ac:picMkLst>
            <pc:docMk/>
            <pc:sldMk cId="3900272028" sldId="297"/>
            <ac:picMk id="23" creationId="{66777B14-C3BF-A741-82DD-B173FE042CB8}"/>
          </ac:picMkLst>
        </pc:picChg>
        <pc:picChg chg="mod">
          <ac:chgData name="Andrej Bogdanov (CSD)" userId="54a3fc38-bcd8-4812-b887-b84a314b9e17" providerId="ADAL" clId="{CB0367FB-76E8-6245-A44D-D0A532754CDE}" dt="2021-01-29T06:47:38.604" v="1430" actId="1035"/>
          <ac:picMkLst>
            <pc:docMk/>
            <pc:sldMk cId="3900272028" sldId="297"/>
            <ac:picMk id="24" creationId="{833F1951-A76F-7849-BA61-64E5E2B590F6}"/>
          </ac:picMkLst>
        </pc:picChg>
        <pc:picChg chg="mod">
          <ac:chgData name="Andrej Bogdanov (CSD)" userId="54a3fc38-bcd8-4812-b887-b84a314b9e17" providerId="ADAL" clId="{CB0367FB-76E8-6245-A44D-D0A532754CDE}" dt="2021-01-29T06:47:38.604" v="1430" actId="1035"/>
          <ac:picMkLst>
            <pc:docMk/>
            <pc:sldMk cId="3900272028" sldId="297"/>
            <ac:picMk id="25" creationId="{54CB440D-45CE-0546-8D6E-2D0235F86B42}"/>
          </ac:picMkLst>
        </pc:picChg>
        <pc:inkChg chg="del">
          <ac:chgData name="Andrej Bogdanov (CSD)" userId="54a3fc38-bcd8-4812-b887-b84a314b9e17" providerId="ADAL" clId="{CB0367FB-76E8-6245-A44D-D0A532754CDE}" dt="2021-01-29T06:44:37.605" v="1375" actId="478"/>
          <ac:inkMkLst>
            <pc:docMk/>
            <pc:sldMk cId="3900272028" sldId="297"/>
            <ac:inkMk id="2" creationId="{D3B6E1A1-0601-4542-913F-0DC09D7FD987}"/>
          </ac:inkMkLst>
        </pc:inkChg>
        <pc:inkChg chg="add del">
          <ac:chgData name="Andrej Bogdanov (CSD)" userId="54a3fc38-bcd8-4812-b887-b84a314b9e17" providerId="ADAL" clId="{CB0367FB-76E8-6245-A44D-D0A532754CDE}" dt="2021-01-29T06:44:35.573" v="1374" actId="478"/>
          <ac:inkMkLst>
            <pc:docMk/>
            <pc:sldMk cId="3900272028" sldId="297"/>
            <ac:inkMk id="5" creationId="{FA035ADE-6A59-1B4B-9FA0-247CA39A4D48}"/>
          </ac:inkMkLst>
        </pc:inkChg>
        <pc:inkChg chg="del">
          <ac:chgData name="Andrej Bogdanov (CSD)" userId="54a3fc38-bcd8-4812-b887-b84a314b9e17" providerId="ADAL" clId="{CB0367FB-76E8-6245-A44D-D0A532754CDE}" dt="2021-01-29T06:44:40.245" v="1376" actId="478"/>
          <ac:inkMkLst>
            <pc:docMk/>
            <pc:sldMk cId="3900272028" sldId="297"/>
            <ac:inkMk id="7" creationId="{792D4A12-CC0A-E14E-96EF-8E3F18493DCD}"/>
          </ac:inkMkLst>
        </pc:ink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3" creationId="{9B738351-37AA-9F4F-B37C-9F63AEEBDB90}"/>
          </ac:cxnSpMkLst>
        </pc:cxn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4" creationId="{1CFDF456-B6E2-894C-8BAC-90C1D3796AC1}"/>
          </ac:cxnSpMkLst>
        </pc:cxn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6" creationId="{76F35A56-64D4-B249-A11A-33782F4D005E}"/>
          </ac:cxnSpMkLst>
        </pc:cxn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8" creationId="{562D2B2C-B9D2-964A-8387-B49E00EE998E}"/>
          </ac:cxnSpMkLst>
        </pc:cxnChg>
      </pc:sldChg>
      <pc:sldChg chg="delSp add del mod">
        <pc:chgData name="Andrej Bogdanov (CSD)" userId="54a3fc38-bcd8-4812-b887-b84a314b9e17" providerId="ADAL" clId="{CB0367FB-76E8-6245-A44D-D0A532754CDE}" dt="2021-02-01T07:43:28.041" v="1683" actId="2696"/>
        <pc:sldMkLst>
          <pc:docMk/>
          <pc:sldMk cId="1608021716" sldId="298"/>
        </pc:sldMkLst>
        <pc:inkChg chg="del">
          <ac:chgData name="Andrej Bogdanov (CSD)" userId="54a3fc38-bcd8-4812-b887-b84a314b9e17" providerId="ADAL" clId="{CB0367FB-76E8-6245-A44D-D0A532754CDE}" dt="2021-01-29T06:45:26.054" v="1385" actId="478"/>
          <ac:inkMkLst>
            <pc:docMk/>
            <pc:sldMk cId="1608021716" sldId="298"/>
            <ac:inkMk id="3" creationId="{28FF0F44-9D15-DF4C-A89D-6A3FDCD41E6B}"/>
          </ac:inkMkLst>
        </pc:inkChg>
        <pc:inkChg chg="del">
          <ac:chgData name="Andrej Bogdanov (CSD)" userId="54a3fc38-bcd8-4812-b887-b84a314b9e17" providerId="ADAL" clId="{CB0367FB-76E8-6245-A44D-D0A532754CDE}" dt="2021-01-29T06:45:23.373" v="1383" actId="478"/>
          <ac:inkMkLst>
            <pc:docMk/>
            <pc:sldMk cId="1608021716" sldId="298"/>
            <ac:inkMk id="4" creationId="{D7D81C20-4AA2-2F4C-A752-E20B0882167F}"/>
          </ac:inkMkLst>
        </pc:inkChg>
        <pc:inkChg chg="del">
          <ac:chgData name="Andrej Bogdanov (CSD)" userId="54a3fc38-bcd8-4812-b887-b84a314b9e17" providerId="ADAL" clId="{CB0367FB-76E8-6245-A44D-D0A532754CDE}" dt="2021-01-29T06:45:24.453" v="1384" actId="478"/>
          <ac:inkMkLst>
            <pc:docMk/>
            <pc:sldMk cId="1608021716" sldId="298"/>
            <ac:inkMk id="5" creationId="{2893055C-DE12-B340-84C2-93789776BBC5}"/>
          </ac:inkMkLst>
        </pc:inkChg>
        <pc:inkChg chg="del">
          <ac:chgData name="Andrej Bogdanov (CSD)" userId="54a3fc38-bcd8-4812-b887-b84a314b9e17" providerId="ADAL" clId="{CB0367FB-76E8-6245-A44D-D0A532754CDE}" dt="2021-01-29T06:45:21.973" v="1382" actId="478"/>
          <ac:inkMkLst>
            <pc:docMk/>
            <pc:sldMk cId="1608021716" sldId="298"/>
            <ac:inkMk id="6" creationId="{90B6FB0C-860A-354E-810F-9BB7258710D1}"/>
          </ac:inkMkLst>
        </pc:inkChg>
      </pc:sldChg>
      <pc:sldChg chg="delSp modSp add mod ord">
        <pc:chgData name="Andrej Bogdanov (CSD)" userId="54a3fc38-bcd8-4812-b887-b84a314b9e17" providerId="ADAL" clId="{CB0367FB-76E8-6245-A44D-D0A532754CDE}" dt="2021-01-29T06:47:22.804" v="1406" actId="1036"/>
        <pc:sldMkLst>
          <pc:docMk/>
          <pc:sldMk cId="2833050716" sldId="299"/>
        </pc:sldMkLst>
        <pc:spChg chg="mod">
          <ac:chgData name="Andrej Bogdanov (CSD)" userId="54a3fc38-bcd8-4812-b887-b84a314b9e17" providerId="ADAL" clId="{CB0367FB-76E8-6245-A44D-D0A532754CDE}" dt="2021-01-29T06:47:22.804" v="1406" actId="1036"/>
          <ac:spMkLst>
            <pc:docMk/>
            <pc:sldMk cId="2833050716" sldId="299"/>
            <ac:spMk id="2" creationId="{AB51A80F-9DAF-6147-BA67-27CBF7DBF2AA}"/>
          </ac:spMkLst>
        </pc:spChg>
        <pc:inkChg chg="del">
          <ac:chgData name="Andrej Bogdanov (CSD)" userId="54a3fc38-bcd8-4812-b887-b84a314b9e17" providerId="ADAL" clId="{CB0367FB-76E8-6245-A44D-D0A532754CDE}" dt="2021-01-29T06:47:12.605" v="1389" actId="478"/>
          <ac:inkMkLst>
            <pc:docMk/>
            <pc:sldMk cId="2833050716" sldId="299"/>
            <ac:inkMk id="4" creationId="{05F7798E-B07B-AD4A-B1FF-855CE52CB134}"/>
          </ac:inkMkLst>
        </pc:inkChg>
        <pc:inkChg chg="del">
          <ac:chgData name="Andrej Bogdanov (CSD)" userId="54a3fc38-bcd8-4812-b887-b84a314b9e17" providerId="ADAL" clId="{CB0367FB-76E8-6245-A44D-D0A532754CDE}" dt="2021-01-29T06:47:11.300" v="1388" actId="478"/>
          <ac:inkMkLst>
            <pc:docMk/>
            <pc:sldMk cId="2833050716" sldId="299"/>
            <ac:inkMk id="5" creationId="{5BAE5D67-7B22-5046-9345-685D54DAFF65}"/>
          </ac:inkMkLst>
        </pc:inkChg>
        <pc:inkChg chg="del">
          <ac:chgData name="Andrej Bogdanov (CSD)" userId="54a3fc38-bcd8-4812-b887-b84a314b9e17" providerId="ADAL" clId="{CB0367FB-76E8-6245-A44D-D0A532754CDE}" dt="2021-01-29T06:47:13.829" v="1390" actId="478"/>
          <ac:inkMkLst>
            <pc:docMk/>
            <pc:sldMk cId="2833050716" sldId="299"/>
            <ac:inkMk id="6" creationId="{B084049C-644F-6644-85A9-C41D03B56F12}"/>
          </ac:inkMkLst>
        </pc:ink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959516143" sldId="300"/>
        </pc:sldMkLst>
      </pc:sldChg>
      <pc:sldChg chg="delSp modSp add del mod">
        <pc:chgData name="Andrej Bogdanov (CSD)" userId="54a3fc38-bcd8-4812-b887-b84a314b9e17" providerId="ADAL" clId="{CB0367FB-76E8-6245-A44D-D0A532754CDE}" dt="2021-01-29T06:59:32.872" v="1651" actId="2696"/>
        <pc:sldMkLst>
          <pc:docMk/>
          <pc:sldMk cId="2878103395" sldId="300"/>
        </pc:sldMkLst>
        <pc:spChg chg="mod">
          <ac:chgData name="Andrej Bogdanov (CSD)" userId="54a3fc38-bcd8-4812-b887-b84a314b9e17" providerId="ADAL" clId="{CB0367FB-76E8-6245-A44D-D0A532754CDE}" dt="2021-01-29T06:50:05.307" v="1466" actId="20577"/>
          <ac:spMkLst>
            <pc:docMk/>
            <pc:sldMk cId="2878103395" sldId="300"/>
            <ac:spMk id="5" creationId="{3DD77E13-BD57-7C41-A849-C4BD7E83A77E}"/>
          </ac:spMkLst>
        </pc:spChg>
        <pc:spChg chg="del">
          <ac:chgData name="Andrej Bogdanov (CSD)" userId="54a3fc38-bcd8-4812-b887-b84a314b9e17" providerId="ADAL" clId="{CB0367FB-76E8-6245-A44D-D0A532754CDE}" dt="2021-01-29T06:50:01.884" v="1464" actId="478"/>
          <ac:spMkLst>
            <pc:docMk/>
            <pc:sldMk cId="2878103395" sldId="300"/>
            <ac:spMk id="6" creationId="{7378A463-F6A1-3844-A677-D5ECE2279BEF}"/>
          </ac:spMkLst>
        </pc:spChg>
        <pc:spChg chg="mod">
          <ac:chgData name="Andrej Bogdanov (CSD)" userId="54a3fc38-bcd8-4812-b887-b84a314b9e17" providerId="ADAL" clId="{CB0367FB-76E8-6245-A44D-D0A532754CDE}" dt="2021-01-29T06:59:27.651" v="1650" actId="6549"/>
          <ac:spMkLst>
            <pc:docMk/>
            <pc:sldMk cId="2878103395" sldId="300"/>
            <ac:spMk id="15" creationId="{2358BF44-AEDA-D142-B43A-CFD46E8AE1A0}"/>
          </ac:spMkLst>
        </pc:spChg>
        <pc:grpChg chg="mod">
          <ac:chgData name="Andrej Bogdanov (CSD)" userId="54a3fc38-bcd8-4812-b887-b84a314b9e17" providerId="ADAL" clId="{CB0367FB-76E8-6245-A44D-D0A532754CDE}" dt="2021-01-29T06:50:14.370" v="1485" actId="1037"/>
          <ac:grpSpMkLst>
            <pc:docMk/>
            <pc:sldMk cId="2878103395" sldId="300"/>
            <ac:grpSpMk id="24" creationId="{734BAE91-6F7C-D84E-95E9-42AE548D9EF1}"/>
          </ac:grpSpMkLst>
        </pc:grpChg>
        <pc:inkChg chg="del">
          <ac:chgData name="Andrej Bogdanov (CSD)" userId="54a3fc38-bcd8-4812-b887-b84a314b9e17" providerId="ADAL" clId="{CB0367FB-76E8-6245-A44D-D0A532754CDE}" dt="2021-01-29T06:50:07.948" v="1467" actId="478"/>
          <ac:inkMkLst>
            <pc:docMk/>
            <pc:sldMk cId="2878103395" sldId="300"/>
            <ac:inkMk id="3" creationId="{9408B8FD-EB4A-6A49-9940-7123A798E1F8}"/>
          </ac:inkMkLst>
        </pc:inkChg>
        <pc:inkChg chg="del">
          <ac:chgData name="Andrej Bogdanov (CSD)" userId="54a3fc38-bcd8-4812-b887-b84a314b9e17" providerId="ADAL" clId="{CB0367FB-76E8-6245-A44D-D0A532754CDE}" dt="2021-01-29T06:49:47.059" v="1463" actId="478"/>
          <ac:inkMkLst>
            <pc:docMk/>
            <pc:sldMk cId="2878103395" sldId="300"/>
            <ac:inkMk id="22" creationId="{11ADEE68-06A2-E744-A9AD-8EEAA6428A74}"/>
          </ac:inkMkLst>
        </pc:ink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058029401" sldId="301"/>
        </pc:sldMkLst>
      </pc:sldChg>
      <pc:sldChg chg="delSp add mod">
        <pc:chgData name="Andrej Bogdanov (CSD)" userId="54a3fc38-bcd8-4812-b887-b84a314b9e17" providerId="ADAL" clId="{CB0367FB-76E8-6245-A44D-D0A532754CDE}" dt="2021-01-29T06:50:49.436" v="1497" actId="478"/>
        <pc:sldMkLst>
          <pc:docMk/>
          <pc:sldMk cId="2060829544" sldId="301"/>
        </pc:sldMkLst>
        <pc:inkChg chg="del">
          <ac:chgData name="Andrej Bogdanov (CSD)" userId="54a3fc38-bcd8-4812-b887-b84a314b9e17" providerId="ADAL" clId="{CB0367FB-76E8-6245-A44D-D0A532754CDE}" dt="2021-01-29T06:50:46.851" v="1495" actId="478"/>
          <ac:inkMkLst>
            <pc:docMk/>
            <pc:sldMk cId="2060829544" sldId="301"/>
            <ac:inkMk id="3" creationId="{F01E9A9A-52EB-6742-9426-128B1D31DDBD}"/>
          </ac:inkMkLst>
        </pc:inkChg>
        <pc:inkChg chg="del">
          <ac:chgData name="Andrej Bogdanov (CSD)" userId="54a3fc38-bcd8-4812-b887-b84a314b9e17" providerId="ADAL" clId="{CB0367FB-76E8-6245-A44D-D0A532754CDE}" dt="2021-01-29T06:50:48.337" v="1496" actId="478"/>
          <ac:inkMkLst>
            <pc:docMk/>
            <pc:sldMk cId="2060829544" sldId="301"/>
            <ac:inkMk id="4" creationId="{A0230E37-1308-E441-BED5-FE20C3AEC4D8}"/>
          </ac:inkMkLst>
        </pc:inkChg>
        <pc:inkChg chg="del">
          <ac:chgData name="Andrej Bogdanov (CSD)" userId="54a3fc38-bcd8-4812-b887-b84a314b9e17" providerId="ADAL" clId="{CB0367FB-76E8-6245-A44D-D0A532754CDE}" dt="2021-01-29T06:50:49.436" v="1497" actId="478"/>
          <ac:inkMkLst>
            <pc:docMk/>
            <pc:sldMk cId="2060829544" sldId="301"/>
            <ac:inkMk id="5" creationId="{43824B1D-E8C3-0D49-BB8B-791D3F494720}"/>
          </ac:inkMkLst>
        </pc:inkChg>
      </pc:sldChg>
      <pc:sldChg chg="addSp delSp add del mod">
        <pc:chgData name="Andrej Bogdanov (CSD)" userId="54a3fc38-bcd8-4812-b887-b84a314b9e17" providerId="ADAL" clId="{CB0367FB-76E8-6245-A44D-D0A532754CDE}" dt="2021-01-29T06:50:31.753" v="1493"/>
        <pc:sldMkLst>
          <pc:docMk/>
          <pc:sldMk cId="2617475009" sldId="301"/>
        </pc:sldMkLst>
        <pc:inkChg chg="add del">
          <ac:chgData name="Andrej Bogdanov (CSD)" userId="54a3fc38-bcd8-4812-b887-b84a314b9e17" providerId="ADAL" clId="{CB0367FB-76E8-6245-A44D-D0A532754CDE}" dt="2021-01-29T06:50:31.359" v="1492" actId="478"/>
          <ac:inkMkLst>
            <pc:docMk/>
            <pc:sldMk cId="2617475009" sldId="301"/>
            <ac:inkMk id="3" creationId="{F01E9A9A-52EB-6742-9426-128B1D31DDBD}"/>
          </ac:inkMkLst>
        </pc:inkChg>
        <pc:inkChg chg="add del">
          <ac:chgData name="Andrej Bogdanov (CSD)" userId="54a3fc38-bcd8-4812-b887-b84a314b9e17" providerId="ADAL" clId="{CB0367FB-76E8-6245-A44D-D0A532754CDE}" dt="2021-01-29T06:50:31.016" v="1491" actId="478"/>
          <ac:inkMkLst>
            <pc:docMk/>
            <pc:sldMk cId="2617475009" sldId="301"/>
            <ac:inkMk id="4" creationId="{A0230E37-1308-E441-BED5-FE20C3AEC4D8}"/>
          </ac:inkMkLst>
        </pc:inkChg>
        <pc:inkChg chg="add del">
          <ac:chgData name="Andrej Bogdanov (CSD)" userId="54a3fc38-bcd8-4812-b887-b84a314b9e17" providerId="ADAL" clId="{CB0367FB-76E8-6245-A44D-D0A532754CDE}" dt="2021-01-29T06:50:30.542" v="1490" actId="478"/>
          <ac:inkMkLst>
            <pc:docMk/>
            <pc:sldMk cId="2617475009" sldId="301"/>
            <ac:inkMk id="5" creationId="{43824B1D-E8C3-0D49-BB8B-791D3F494720}"/>
          </ac:inkMkLst>
        </pc:inkChg>
      </pc:sldChg>
      <pc:sldChg chg="addSp delSp modSp add mod modAnim">
        <pc:chgData name="Andrej Bogdanov (CSD)" userId="54a3fc38-bcd8-4812-b887-b84a314b9e17" providerId="ADAL" clId="{CB0367FB-76E8-6245-A44D-D0A532754CDE}" dt="2021-01-29T06:59:17.470" v="1649"/>
        <pc:sldMkLst>
          <pc:docMk/>
          <pc:sldMk cId="978739404" sldId="302"/>
        </pc:sldMkLst>
        <pc:spChg chg="mod">
          <ac:chgData name="Andrej Bogdanov (CSD)" userId="54a3fc38-bcd8-4812-b887-b84a314b9e17" providerId="ADAL" clId="{CB0367FB-76E8-6245-A44D-D0A532754CDE}" dt="2021-01-29T06:50:59.707" v="1499" actId="20577"/>
          <ac:spMkLst>
            <pc:docMk/>
            <pc:sldMk cId="978739404" sldId="302"/>
            <ac:spMk id="11" creationId="{46F68140-5C4D-6A4D-BBDD-52A83D1D06DE}"/>
          </ac:spMkLst>
        </pc:spChg>
        <pc:spChg chg="del topLvl">
          <ac:chgData name="Andrej Bogdanov (CSD)" userId="54a3fc38-bcd8-4812-b887-b84a314b9e17" providerId="ADAL" clId="{CB0367FB-76E8-6245-A44D-D0A532754CDE}" dt="2021-01-29T06:51:06.067" v="1500" actId="478"/>
          <ac:spMkLst>
            <pc:docMk/>
            <pc:sldMk cId="978739404" sldId="302"/>
            <ac:spMk id="13" creationId="{D11CAAB7-2EA3-CC4C-A79C-972AD3ACF2FE}"/>
          </ac:spMkLst>
        </pc:spChg>
        <pc:spChg chg="del">
          <ac:chgData name="Andrej Bogdanov (CSD)" userId="54a3fc38-bcd8-4812-b887-b84a314b9e17" providerId="ADAL" clId="{CB0367FB-76E8-6245-A44D-D0A532754CDE}" dt="2021-01-29T06:52:00.170" v="1501" actId="478"/>
          <ac:spMkLst>
            <pc:docMk/>
            <pc:sldMk cId="978739404" sldId="302"/>
            <ac:spMk id="25" creationId="{026D0BB6-0E14-3841-9879-A9F0502D039A}"/>
          </ac:spMkLst>
        </pc:spChg>
        <pc:spChg chg="add mod">
          <ac:chgData name="Andrej Bogdanov (CSD)" userId="54a3fc38-bcd8-4812-b887-b84a314b9e17" providerId="ADAL" clId="{CB0367FB-76E8-6245-A44D-D0A532754CDE}" dt="2021-01-29T06:59:11.821" v="1648" actId="1076"/>
          <ac:spMkLst>
            <pc:docMk/>
            <pc:sldMk cId="978739404" sldId="302"/>
            <ac:spMk id="31" creationId="{AC479816-C49E-C741-BAFD-4AC0DA9D404B}"/>
          </ac:spMkLst>
        </pc:spChg>
        <pc:grpChg chg="mod topLvl">
          <ac:chgData name="Andrej Bogdanov (CSD)" userId="54a3fc38-bcd8-4812-b887-b84a314b9e17" providerId="ADAL" clId="{CB0367FB-76E8-6245-A44D-D0A532754CDE}" dt="2021-01-29T06:55:30.754" v="1520" actId="164"/>
          <ac:grpSpMkLst>
            <pc:docMk/>
            <pc:sldMk cId="978739404" sldId="302"/>
            <ac:grpSpMk id="8" creationId="{AD67A8E8-7523-B345-804C-DAF5D0D692BE}"/>
          </ac:grpSpMkLst>
        </pc:grpChg>
        <pc:grpChg chg="add mod">
          <ac:chgData name="Andrej Bogdanov (CSD)" userId="54a3fc38-bcd8-4812-b887-b84a314b9e17" providerId="ADAL" clId="{CB0367FB-76E8-6245-A44D-D0A532754CDE}" dt="2021-01-29T06:55:38.410" v="1529" actId="1037"/>
          <ac:grpSpMkLst>
            <pc:docMk/>
            <pc:sldMk cId="978739404" sldId="302"/>
            <ac:grpSpMk id="19" creationId="{F044AB3E-FBCB-9E4F-BCED-2537EEB0BEBE}"/>
          </ac:grpSpMkLst>
        </pc:grpChg>
        <pc:grpChg chg="del">
          <ac:chgData name="Andrej Bogdanov (CSD)" userId="54a3fc38-bcd8-4812-b887-b84a314b9e17" providerId="ADAL" clId="{CB0367FB-76E8-6245-A44D-D0A532754CDE}" dt="2021-01-29T06:51:06.067" v="1500" actId="478"/>
          <ac:grpSpMkLst>
            <pc:docMk/>
            <pc:sldMk cId="978739404" sldId="302"/>
            <ac:grpSpMk id="24" creationId="{734BAE91-6F7C-D84E-95E9-42AE548D9EF1}"/>
          </ac:grpSpMkLst>
        </pc:grpChg>
        <pc:grpChg chg="del">
          <ac:chgData name="Andrej Bogdanov (CSD)" userId="54a3fc38-bcd8-4812-b887-b84a314b9e17" providerId="ADAL" clId="{CB0367FB-76E8-6245-A44D-D0A532754CDE}" dt="2021-01-29T06:52:02.330" v="1502" actId="478"/>
          <ac:grpSpMkLst>
            <pc:docMk/>
            <pc:sldMk cId="978739404" sldId="302"/>
            <ac:grpSpMk id="26" creationId="{E09E4ED4-3725-1A41-812A-D121E2F5671B}"/>
          </ac:grpSpMkLst>
        </pc:grpChg>
        <pc:grpChg chg="del">
          <ac:chgData name="Andrej Bogdanov (CSD)" userId="54a3fc38-bcd8-4812-b887-b84a314b9e17" providerId="ADAL" clId="{CB0367FB-76E8-6245-A44D-D0A532754CDE}" dt="2021-01-29T06:52:04.402" v="1503" actId="478"/>
          <ac:grpSpMkLst>
            <pc:docMk/>
            <pc:sldMk cId="978739404" sldId="302"/>
            <ac:grpSpMk id="33" creationId="{294B18A1-73E1-DF40-AF3E-A9A8DC921A55}"/>
          </ac:grpSpMkLst>
        </pc:grpChg>
        <pc:cxnChg chg="add mod">
          <ac:chgData name="Andrej Bogdanov (CSD)" userId="54a3fc38-bcd8-4812-b887-b84a314b9e17" providerId="ADAL" clId="{CB0367FB-76E8-6245-A44D-D0A532754CDE}" dt="2021-01-29T06:55:44.345" v="1530" actId="1037"/>
          <ac:cxnSpMkLst>
            <pc:docMk/>
            <pc:sldMk cId="978739404" sldId="302"/>
            <ac:cxnSpMk id="6" creationId="{36C45FFB-7D6E-114F-B499-BC0127B63BD4}"/>
          </ac:cxnSpMkLst>
        </pc:cxn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916563869" sldId="302"/>
        </pc:sldMkLst>
      </pc:sldChg>
      <pc:sldChg chg="delSp modSp add del mod modClrScheme chgLayout">
        <pc:chgData name="Andrej Bogdanov (CSD)" userId="54a3fc38-bcd8-4812-b887-b84a314b9e17" providerId="ADAL" clId="{CB0367FB-76E8-6245-A44D-D0A532754CDE}" dt="2021-01-29T07:01:02.200" v="1655" actId="2696"/>
        <pc:sldMkLst>
          <pc:docMk/>
          <pc:sldMk cId="1196330163" sldId="303"/>
        </pc:sldMkLst>
        <pc:spChg chg="del mod ord">
          <ac:chgData name="Andrej Bogdanov (CSD)" userId="54a3fc38-bcd8-4812-b887-b84a314b9e17" providerId="ADAL" clId="{CB0367FB-76E8-6245-A44D-D0A532754CDE}" dt="2021-01-29T07:00:34.664" v="1654" actId="478"/>
          <ac:spMkLst>
            <pc:docMk/>
            <pc:sldMk cId="1196330163" sldId="303"/>
            <ac:spMk id="2" creationId="{3BDB3790-D164-5C4A-86A7-BF493E1377AF}"/>
          </ac:spMkLst>
        </pc:sp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172473843" sldId="304"/>
        </pc:sldMkLst>
      </pc:sldChg>
      <pc:sldChg chg="add">
        <pc:chgData name="Andrej Bogdanov (CSD)" userId="54a3fc38-bcd8-4812-b887-b84a314b9e17" providerId="ADAL" clId="{CB0367FB-76E8-6245-A44D-D0A532754CDE}" dt="2021-02-01T07:43:22.377" v="1680"/>
        <pc:sldMkLst>
          <pc:docMk/>
          <pc:sldMk cId="1386635419" sldId="304"/>
        </pc:sldMkLst>
      </pc:sldChg>
      <pc:sldChg chg="add">
        <pc:chgData name="Andrej Bogdanov (CSD)" userId="54a3fc38-bcd8-4812-b887-b84a314b9e17" providerId="ADAL" clId="{CB0367FB-76E8-6245-A44D-D0A532754CDE}" dt="2021-02-01T07:43:22.377" v="1680"/>
        <pc:sldMkLst>
          <pc:docMk/>
          <pc:sldMk cId="259708931" sldId="305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548312590" sldId="305"/>
        </pc:sldMkLst>
      </pc:sldChg>
      <pc:sldChg chg="add">
        <pc:chgData name="Andrej Bogdanov (CSD)" userId="54a3fc38-bcd8-4812-b887-b84a314b9e17" providerId="ADAL" clId="{CB0367FB-76E8-6245-A44D-D0A532754CDE}" dt="2021-02-01T07:43:22.377" v="1680"/>
        <pc:sldMkLst>
          <pc:docMk/>
          <pc:sldMk cId="633641927" sldId="306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133362205" sldId="306"/>
        </pc:sldMkLst>
      </pc:sldChg>
      <pc:sldMasterChg chg="delSldLayout">
        <pc:chgData name="Andrej Bogdanov (CSD)" userId="54a3fc38-bcd8-4812-b887-b84a314b9e17" providerId="ADAL" clId="{CB0367FB-76E8-6245-A44D-D0A532754CDE}" dt="2021-01-29T07:01:02.200" v="1655" actId="2696"/>
        <pc:sldMasterMkLst>
          <pc:docMk/>
          <pc:sldMasterMk cId="1738249460" sldId="2147483648"/>
        </pc:sldMasterMkLst>
        <pc:sldLayoutChg chg="del">
          <pc:chgData name="Andrej Bogdanov (CSD)" userId="54a3fc38-bcd8-4812-b887-b84a314b9e17" providerId="ADAL" clId="{CB0367FB-76E8-6245-A44D-D0A532754CDE}" dt="2021-01-29T07:01:02.200" v="1655" actId="2696"/>
          <pc:sldLayoutMkLst>
            <pc:docMk/>
            <pc:sldMasterMk cId="1738249460" sldId="2147483648"/>
            <pc:sldLayoutMk cId="751575176" sldId="2147483659"/>
          </pc:sldLayoutMkLst>
        </pc:sldLayoutChg>
      </pc:sldMasterChg>
    </pc:docChg>
  </pc:docChgLst>
  <pc:docChgLst>
    <pc:chgData name="Andrej Bogdanov (CSD)" userId="54a3fc38-bcd8-4812-b887-b84a314b9e17" providerId="ADAL" clId="{D96F1C16-1366-9E43-898A-02D2BDE251E9}"/>
    <pc:docChg chg="custSel modSld">
      <pc:chgData name="Andrej Bogdanov (CSD)" userId="54a3fc38-bcd8-4812-b887-b84a314b9e17" providerId="ADAL" clId="{D96F1C16-1366-9E43-898A-02D2BDE251E9}" dt="2021-01-25T08:01:57.826" v="68" actId="7634"/>
      <pc:docMkLst>
        <pc:docMk/>
      </pc:docMkLst>
      <pc:sldChg chg="addSp modSp">
        <pc:chgData name="Andrej Bogdanov (CSD)" userId="54a3fc38-bcd8-4812-b887-b84a314b9e17" providerId="ADAL" clId="{D96F1C16-1366-9E43-898A-02D2BDE251E9}" dt="2021-01-25T07:21:55.683" v="5" actId="1076"/>
        <pc:sldMkLst>
          <pc:docMk/>
          <pc:sldMk cId="414435539" sldId="257"/>
        </pc:sldMkLst>
        <pc:inkChg chg="add mod modStrokes">
          <ac:chgData name="Andrej Bogdanov (CSD)" userId="54a3fc38-bcd8-4812-b887-b84a314b9e17" providerId="ADAL" clId="{D96F1C16-1366-9E43-898A-02D2BDE251E9}" dt="2021-01-25T07:21:55.683" v="5" actId="1076"/>
          <ac:inkMkLst>
            <pc:docMk/>
            <pc:sldMk cId="414435539" sldId="257"/>
            <ac:inkMk id="2" creationId="{836A91F0-6374-4940-B99C-61DBEE8A962D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2:56.026" v="8" actId="7634"/>
        <pc:sldMkLst>
          <pc:docMk/>
          <pc:sldMk cId="3028429763" sldId="258"/>
        </pc:sldMkLst>
        <pc:inkChg chg="add mod modStrokes">
          <ac:chgData name="Andrej Bogdanov (CSD)" userId="54a3fc38-bcd8-4812-b887-b84a314b9e17" providerId="ADAL" clId="{D96F1C16-1366-9E43-898A-02D2BDE251E9}" dt="2021-01-25T07:22:08.829" v="7"/>
          <ac:inkMkLst>
            <pc:docMk/>
            <pc:sldMk cId="3028429763" sldId="258"/>
            <ac:inkMk id="3" creationId="{3C62ED59-9F04-AD44-9005-3828ECBB4D66}"/>
          </ac:inkMkLst>
        </pc:inkChg>
        <pc:inkChg chg="add">
          <ac:chgData name="Andrej Bogdanov (CSD)" userId="54a3fc38-bcd8-4812-b887-b84a314b9e17" providerId="ADAL" clId="{D96F1C16-1366-9E43-898A-02D2BDE251E9}" dt="2021-01-25T07:22:56.026" v="8" actId="7634"/>
          <ac:inkMkLst>
            <pc:docMk/>
            <pc:sldMk cId="3028429763" sldId="258"/>
            <ac:inkMk id="7" creationId="{21B14278-EE5E-6B4A-B4AA-FCE6D95AEB17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5:50.731" v="21" actId="1076"/>
        <pc:sldMkLst>
          <pc:docMk/>
          <pc:sldMk cId="19031797" sldId="259"/>
        </pc:sldMkLst>
        <pc:inkChg chg="add mod">
          <ac:chgData name="Andrej Bogdanov (CSD)" userId="54a3fc38-bcd8-4812-b887-b84a314b9e17" providerId="ADAL" clId="{D96F1C16-1366-9E43-898A-02D2BDE251E9}" dt="2021-01-25T07:25:50.731" v="21" actId="1076"/>
          <ac:inkMkLst>
            <pc:docMk/>
            <pc:sldMk cId="19031797" sldId="259"/>
            <ac:inkMk id="7" creationId="{ED398588-9CEF-404B-81A8-F422B4EF3AD8}"/>
          </ac:inkMkLst>
        </pc:inkChg>
      </pc:sldChg>
      <pc:sldChg chg="addSp">
        <pc:chgData name="Andrej Bogdanov (CSD)" userId="54a3fc38-bcd8-4812-b887-b84a314b9e17" providerId="ADAL" clId="{D96F1C16-1366-9E43-898A-02D2BDE251E9}" dt="2021-01-25T07:25:43.897" v="20" actId="7634"/>
        <pc:sldMkLst>
          <pc:docMk/>
          <pc:sldMk cId="4153385911" sldId="260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4153385911" sldId="260"/>
            <ac:inkMk id="2" creationId="{429CB466-EC86-2542-8943-9876118A306D}"/>
          </ac:inkMkLst>
        </pc:inkChg>
        <pc:inkChg chg="add">
          <ac:chgData name="Andrej Bogdanov (CSD)" userId="54a3fc38-bcd8-4812-b887-b84a314b9e17" providerId="ADAL" clId="{D96F1C16-1366-9E43-898A-02D2BDE251E9}" dt="2021-01-25T07:25:43.897" v="20" actId="7634"/>
          <ac:inkMkLst>
            <pc:docMk/>
            <pc:sldMk cId="4153385911" sldId="260"/>
            <ac:inkMk id="3" creationId="{98DCF1AA-1C0D-E343-BBE5-98D01B8DCF89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6:23.751" v="26"/>
        <pc:sldMkLst>
          <pc:docMk/>
          <pc:sldMk cId="1146909800" sldId="261"/>
        </pc:sldMkLst>
        <pc:inkChg chg="add mod modStrokes">
          <ac:chgData name="Andrej Bogdanov (CSD)" userId="54a3fc38-bcd8-4812-b887-b84a314b9e17" providerId="ADAL" clId="{D96F1C16-1366-9E43-898A-02D2BDE251E9}" dt="2021-01-25T07:26:23.751" v="26"/>
          <ac:inkMkLst>
            <pc:docMk/>
            <pc:sldMk cId="1146909800" sldId="261"/>
            <ac:inkMk id="2" creationId="{7B15C88E-B514-574B-A96F-4A580EDC4060}"/>
          </ac:inkMkLst>
        </pc:inkChg>
      </pc:sldChg>
      <pc:sldChg chg="addSp">
        <pc:chgData name="Andrej Bogdanov (CSD)" userId="54a3fc38-bcd8-4812-b887-b84a314b9e17" providerId="ADAL" clId="{D96F1C16-1366-9E43-898A-02D2BDE251E9}" dt="2021-01-25T06:30:03.915" v="0" actId="7634"/>
        <pc:sldMkLst>
          <pc:docMk/>
          <pc:sldMk cId="3223953489" sldId="262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3223953489" sldId="262"/>
            <ac:inkMk id="7" creationId="{4553B890-BA86-8D4E-8A47-7C43870C44C8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7:24.737" v="32"/>
        <pc:sldMkLst>
          <pc:docMk/>
          <pc:sldMk cId="642582840" sldId="263"/>
        </pc:sldMkLst>
        <pc:inkChg chg="add mod modStrokes">
          <ac:chgData name="Andrej Bogdanov (CSD)" userId="54a3fc38-bcd8-4812-b887-b84a314b9e17" providerId="ADAL" clId="{D96F1C16-1366-9E43-898A-02D2BDE251E9}" dt="2021-01-25T07:27:24.737" v="32"/>
          <ac:inkMkLst>
            <pc:docMk/>
            <pc:sldMk cId="642582840" sldId="263"/>
            <ac:inkMk id="5" creationId="{CDC06CDA-E529-A74C-86A4-DD7FE7C04A3A}"/>
          </ac:inkMkLst>
        </pc:inkChg>
        <pc:inkChg chg="add">
          <ac:chgData name="Andrej Bogdanov (CSD)" userId="54a3fc38-bcd8-4812-b887-b84a314b9e17" providerId="ADAL" clId="{D96F1C16-1366-9E43-898A-02D2BDE251E9}" dt="2021-01-25T07:27:21.634" v="31" actId="7634"/>
          <ac:inkMkLst>
            <pc:docMk/>
            <pc:sldMk cId="642582840" sldId="263"/>
            <ac:inkMk id="6" creationId="{93E6AE93-6C82-B845-B71A-87DFE67E031C}"/>
          </ac:inkMkLst>
        </pc:inkChg>
      </pc:sldChg>
      <pc:sldChg chg="addSp">
        <pc:chgData name="Andrej Bogdanov (CSD)" userId="54a3fc38-bcd8-4812-b887-b84a314b9e17" providerId="ADAL" clId="{D96F1C16-1366-9E43-898A-02D2BDE251E9}" dt="2021-01-25T06:30:03.915" v="0" actId="7634"/>
        <pc:sldMkLst>
          <pc:docMk/>
          <pc:sldMk cId="2928209802" sldId="264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2928209802" sldId="264"/>
            <ac:inkMk id="2" creationId="{1DDCF4B1-DA92-F34A-8CF7-9CF7C40808B3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7:28:52.168" v="36" actId="7634"/>
        <pc:sldMkLst>
          <pc:docMk/>
          <pc:sldMk cId="1932346036" sldId="265"/>
        </pc:sldMkLst>
        <pc:inkChg chg="add del mod modStrokes">
          <ac:chgData name="Andrej Bogdanov (CSD)" userId="54a3fc38-bcd8-4812-b887-b84a314b9e17" providerId="ADAL" clId="{D96F1C16-1366-9E43-898A-02D2BDE251E9}" dt="2021-01-25T07:27:36.924" v="35"/>
          <ac:inkMkLst>
            <pc:docMk/>
            <pc:sldMk cId="1932346036" sldId="265"/>
            <ac:inkMk id="5" creationId="{7489A589-B4AF-BA46-915D-7E54CC3DBC83}"/>
          </ac:inkMkLst>
        </pc:inkChg>
        <pc:inkChg chg="add">
          <ac:chgData name="Andrej Bogdanov (CSD)" userId="54a3fc38-bcd8-4812-b887-b84a314b9e17" providerId="ADAL" clId="{D96F1C16-1366-9E43-898A-02D2BDE251E9}" dt="2021-01-25T07:28:52.168" v="36" actId="7634"/>
          <ac:inkMkLst>
            <pc:docMk/>
            <pc:sldMk cId="1932346036" sldId="265"/>
            <ac:inkMk id="7" creationId="{8375E0A4-70E6-B945-9396-6A6A8212BC98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30:11.686" v="43" actId="7634"/>
        <pc:sldMkLst>
          <pc:docMk/>
          <pc:sldMk cId="3122845433" sldId="266"/>
        </pc:sldMkLst>
        <pc:inkChg chg="add mod modStrokes">
          <ac:chgData name="Andrej Bogdanov (CSD)" userId="54a3fc38-bcd8-4812-b887-b84a314b9e17" providerId="ADAL" clId="{D96F1C16-1366-9E43-898A-02D2BDE251E9}" dt="2021-01-25T07:29:20.198" v="42"/>
          <ac:inkMkLst>
            <pc:docMk/>
            <pc:sldMk cId="3122845433" sldId="266"/>
            <ac:inkMk id="2" creationId="{3E6D258C-901F-344E-8019-EC1F8EA60A09}"/>
          </ac:inkMkLst>
        </pc:inkChg>
        <pc:inkChg chg="add">
          <ac:chgData name="Andrej Bogdanov (CSD)" userId="54a3fc38-bcd8-4812-b887-b84a314b9e17" providerId="ADAL" clId="{D96F1C16-1366-9E43-898A-02D2BDE251E9}" dt="2021-01-25T07:30:11.686" v="43" actId="7634"/>
          <ac:inkMkLst>
            <pc:docMk/>
            <pc:sldMk cId="3122845433" sldId="266"/>
            <ac:inkMk id="5" creationId="{C9119D4D-C4A0-C647-97E2-C04447918067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8:01:57.826" v="68" actId="7634"/>
        <pc:sldMkLst>
          <pc:docMk/>
          <pc:sldMk cId="2398619159" sldId="267"/>
        </pc:sldMkLst>
        <pc:inkChg chg="add mod modStrokes">
          <ac:chgData name="Andrej Bogdanov (CSD)" userId="54a3fc38-bcd8-4812-b887-b84a314b9e17" providerId="ADAL" clId="{D96F1C16-1366-9E43-898A-02D2BDE251E9}" dt="2021-01-25T07:30:31.914" v="50"/>
          <ac:inkMkLst>
            <pc:docMk/>
            <pc:sldMk cId="2398619159" sldId="267"/>
            <ac:inkMk id="2" creationId="{6E940138-7896-2E47-8942-78769610DF87}"/>
          </ac:inkMkLst>
        </pc:inkChg>
        <pc:inkChg chg="add">
          <ac:chgData name="Andrej Bogdanov (CSD)" userId="54a3fc38-bcd8-4812-b887-b84a314b9e17" providerId="ADAL" clId="{D96F1C16-1366-9E43-898A-02D2BDE251E9}" dt="2021-01-25T08:01:57.826" v="68" actId="7634"/>
          <ac:inkMkLst>
            <pc:docMk/>
            <pc:sldMk cId="2398619159" sldId="267"/>
            <ac:inkMk id="4" creationId="{72E42036-1DC7-5846-887E-71F2B8B2D16C}"/>
          </ac:inkMkLst>
        </pc:inkChg>
        <pc:inkChg chg="add del">
          <ac:chgData name="Andrej Bogdanov (CSD)" userId="54a3fc38-bcd8-4812-b887-b84a314b9e17" providerId="ADAL" clId="{D96F1C16-1366-9E43-898A-02D2BDE251E9}" dt="2021-01-25T07:30:21.377" v="45"/>
          <ac:inkMkLst>
            <pc:docMk/>
            <pc:sldMk cId="2398619159" sldId="267"/>
            <ac:inkMk id="4" creationId="{834FC604-C28C-0B48-8C57-3D60E6AB035F}"/>
          </ac:inkMkLst>
        </pc:inkChg>
        <pc:inkChg chg="add">
          <ac:chgData name="Andrej Bogdanov (CSD)" userId="54a3fc38-bcd8-4812-b887-b84a314b9e17" providerId="ADAL" clId="{D96F1C16-1366-9E43-898A-02D2BDE251E9}" dt="2021-01-25T07:33:45.040" v="51" actId="7634"/>
          <ac:inkMkLst>
            <pc:docMk/>
            <pc:sldMk cId="2398619159" sldId="267"/>
            <ac:inkMk id="5" creationId="{F9934570-DC06-1E4E-A110-8311C880BA2C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7:48:44.649" v="67" actId="1076"/>
        <pc:sldMkLst>
          <pc:docMk/>
          <pc:sldMk cId="2294743168" sldId="268"/>
        </pc:sldMkLst>
        <pc:inkChg chg="add del mod modStrokes">
          <ac:chgData name="Andrej Bogdanov (CSD)" userId="54a3fc38-bcd8-4812-b887-b84a314b9e17" providerId="ADAL" clId="{D96F1C16-1366-9E43-898A-02D2BDE251E9}" dt="2021-01-25T07:47:38.824" v="63"/>
          <ac:inkMkLst>
            <pc:docMk/>
            <pc:sldMk cId="2294743168" sldId="268"/>
            <ac:inkMk id="3" creationId="{1D7FBDB8-95E5-B842-B38A-2B2766645836}"/>
          </ac:inkMkLst>
        </pc:inkChg>
        <pc:inkChg chg="add del">
          <ac:chgData name="Andrej Bogdanov (CSD)" userId="54a3fc38-bcd8-4812-b887-b84a314b9e17" providerId="ADAL" clId="{D96F1C16-1366-9E43-898A-02D2BDE251E9}" dt="2021-01-25T07:42:49.685" v="58"/>
          <ac:inkMkLst>
            <pc:docMk/>
            <pc:sldMk cId="2294743168" sldId="268"/>
            <ac:inkMk id="4" creationId="{AA8F4A3E-CC0C-A248-88A8-6A9BA79CF6B6}"/>
          </ac:inkMkLst>
        </pc:inkChg>
        <pc:inkChg chg="add mod">
          <ac:chgData name="Andrej Bogdanov (CSD)" userId="54a3fc38-bcd8-4812-b887-b84a314b9e17" providerId="ADAL" clId="{D96F1C16-1366-9E43-898A-02D2BDE251E9}" dt="2021-01-25T07:48:44.649" v="67" actId="1076"/>
          <ac:inkMkLst>
            <pc:docMk/>
            <pc:sldMk cId="2294743168" sldId="268"/>
            <ac:inkMk id="6" creationId="{606FBDFA-47D2-F34A-8EE2-6F9F809EAB92}"/>
          </ac:inkMkLst>
        </pc:inkChg>
        <pc:inkChg chg="add del">
          <ac:chgData name="Andrej Bogdanov (CSD)" userId="54a3fc38-bcd8-4812-b887-b84a314b9e17" providerId="ADAL" clId="{D96F1C16-1366-9E43-898A-02D2BDE251E9}" dt="2021-01-25T07:47:38.817" v="62"/>
          <ac:inkMkLst>
            <pc:docMk/>
            <pc:sldMk cId="2294743168" sldId="268"/>
            <ac:inkMk id="7" creationId="{AAD402A5-E6C5-EA41-8419-A706715E2D90}"/>
          </ac:inkMkLst>
        </pc:inkChg>
        <pc:inkChg chg="add mod">
          <ac:chgData name="Andrej Bogdanov (CSD)" userId="54a3fc38-bcd8-4812-b887-b84a314b9e17" providerId="ADAL" clId="{D96F1C16-1366-9E43-898A-02D2BDE251E9}" dt="2021-01-25T07:48:31.587" v="65" actId="1076"/>
          <ac:inkMkLst>
            <pc:docMk/>
            <pc:sldMk cId="2294743168" sldId="268"/>
            <ac:inkMk id="8" creationId="{34DE4DD3-F9AF-A14A-9BE4-DD86262E555E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8:01:57.826" v="68" actId="7634"/>
        <pc:sldMkLst>
          <pc:docMk/>
          <pc:sldMk cId="1444934352" sldId="270"/>
        </pc:sldMkLst>
        <pc:inkChg chg="add">
          <ac:chgData name="Andrej Bogdanov (CSD)" userId="54a3fc38-bcd8-4812-b887-b84a314b9e17" providerId="ADAL" clId="{D96F1C16-1366-9E43-898A-02D2BDE251E9}" dt="2021-01-25T08:01:57.826" v="68" actId="7634"/>
          <ac:inkMkLst>
            <pc:docMk/>
            <pc:sldMk cId="1444934352" sldId="270"/>
            <ac:inkMk id="2" creationId="{0CA1B3CC-B9C9-FE4C-88C1-C350EBD56FB0}"/>
          </ac:inkMkLst>
        </pc:inkChg>
        <pc:inkChg chg="add del">
          <ac:chgData name="Andrej Bogdanov (CSD)" userId="54a3fc38-bcd8-4812-b887-b84a314b9e17" providerId="ADAL" clId="{D96F1C16-1366-9E43-898A-02D2BDE251E9}" dt="2021-01-25T07:33:52.888" v="52"/>
          <ac:inkMkLst>
            <pc:docMk/>
            <pc:sldMk cId="1444934352" sldId="270"/>
            <ac:inkMk id="2" creationId="{351387B8-156E-E84A-9CF4-2A15E71AE788}"/>
          </ac:inkMkLst>
        </pc:inkChg>
        <pc:inkChg chg="add mod modStrokes">
          <ac:chgData name="Andrej Bogdanov (CSD)" userId="54a3fc38-bcd8-4812-b887-b84a314b9e17" providerId="ADAL" clId="{D96F1C16-1366-9E43-898A-02D2BDE251E9}" dt="2021-01-25T07:42:33.761" v="55"/>
          <ac:inkMkLst>
            <pc:docMk/>
            <pc:sldMk cId="1444934352" sldId="270"/>
            <ac:inkMk id="4" creationId="{73FD16FF-EAD4-544E-BA43-D267439C0F2A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5:14.115" v="19" actId="1076"/>
        <pc:sldMkLst>
          <pc:docMk/>
          <pc:sldMk cId="2133362205" sldId="306"/>
        </pc:sldMkLst>
        <pc:inkChg chg="add mod modStrokes">
          <ac:chgData name="Andrej Bogdanov (CSD)" userId="54a3fc38-bcd8-4812-b887-b84a314b9e17" providerId="ADAL" clId="{D96F1C16-1366-9E43-898A-02D2BDE251E9}" dt="2021-01-25T07:25:14.115" v="19" actId="1076"/>
          <ac:inkMkLst>
            <pc:docMk/>
            <pc:sldMk cId="2133362205" sldId="306"/>
            <ac:inkMk id="5" creationId="{B96BA7B0-C0CF-C949-83C4-5645626315F7}"/>
          </ac:inkMkLst>
        </pc:inkChg>
        <pc:inkChg chg="add">
          <ac:chgData name="Andrej Bogdanov (CSD)" userId="54a3fc38-bcd8-4812-b887-b84a314b9e17" providerId="ADAL" clId="{D96F1C16-1366-9E43-898A-02D2BDE251E9}" dt="2021-01-25T07:23:23.911" v="10" actId="7634"/>
          <ac:inkMkLst>
            <pc:docMk/>
            <pc:sldMk cId="2133362205" sldId="306"/>
            <ac:inkMk id="6" creationId="{7479BD2D-58BE-B741-8231-A3C8752DEB84}"/>
          </ac:inkMkLst>
        </pc:inkChg>
        <pc:inkChg chg="add">
          <ac:chgData name="Andrej Bogdanov (CSD)" userId="54a3fc38-bcd8-4812-b887-b84a314b9e17" providerId="ADAL" clId="{D96F1C16-1366-9E43-898A-02D2BDE251E9}" dt="2021-01-25T07:25:07.574" v="18" actId="7634"/>
          <ac:inkMkLst>
            <pc:docMk/>
            <pc:sldMk cId="2133362205" sldId="306"/>
            <ac:inkMk id="7" creationId="{785A129C-FDA9-FC46-87DE-964A3F580A82}"/>
          </ac:inkMkLst>
        </pc:inkChg>
      </pc:sldChg>
    </pc:docChg>
  </pc:docChgLst>
  <pc:docChgLst>
    <pc:chgData name="Andrej Bogdanov (CSD)" userId="54a3fc38-bcd8-4812-b887-b84a314b9e17" providerId="ADAL" clId="{F5479376-C07C-FB4D-A360-79F8764D6060}"/>
    <pc:docChg chg="custSel addSld delSld modSld">
      <pc:chgData name="Andrej Bogdanov (CSD)" userId="54a3fc38-bcd8-4812-b887-b84a314b9e17" providerId="ADAL" clId="{F5479376-C07C-FB4D-A360-79F8764D6060}" dt="2021-02-08T12:03:17.486" v="78"/>
      <pc:docMkLst>
        <pc:docMk/>
      </pc:docMkLst>
      <pc:sldChg chg="modSp add">
        <pc:chgData name="Andrej Bogdanov (CSD)" userId="54a3fc38-bcd8-4812-b887-b84a314b9e17" providerId="ADAL" clId="{F5479376-C07C-FB4D-A360-79F8764D6060}" dt="2021-02-08T12:03:17.486" v="78"/>
        <pc:sldMkLst>
          <pc:docMk/>
          <pc:sldMk cId="436059166" sldId="296"/>
        </pc:sldMkLst>
        <pc:inkChg chg="mod">
          <ac:chgData name="Andrej Bogdanov (CSD)" userId="54a3fc38-bcd8-4812-b887-b84a314b9e17" providerId="ADAL" clId="{F5479376-C07C-FB4D-A360-79F8764D6060}" dt="2021-02-08T12:03:17.486" v="78"/>
          <ac:inkMkLst>
            <pc:docMk/>
            <pc:sldMk cId="436059166" sldId="296"/>
            <ac:inkMk id="4" creationId="{A0230E37-1308-E441-BED5-FE20C3AEC4D8}"/>
          </ac:inkMkLst>
        </pc:inkChg>
      </pc:sldChg>
      <pc:sldChg chg="addSp modSp mod">
        <pc:chgData name="Andrej Bogdanov (CSD)" userId="54a3fc38-bcd8-4812-b887-b84a314b9e17" providerId="ADAL" clId="{F5479376-C07C-FB4D-A360-79F8764D6060}" dt="2021-02-08T12:02:34.874" v="72"/>
        <pc:sldMkLst>
          <pc:docMk/>
          <pc:sldMk cId="2833050716" sldId="299"/>
        </pc:sldMkLst>
        <pc:inkChg chg="mod">
          <ac:chgData name="Andrej Bogdanov (CSD)" userId="54a3fc38-bcd8-4812-b887-b84a314b9e17" providerId="ADAL" clId="{F5479376-C07C-FB4D-A360-79F8764D6060}" dt="2021-02-08T12:02:09.223" v="71" actId="478"/>
          <ac:inkMkLst>
            <pc:docMk/>
            <pc:sldMk cId="2833050716" sldId="299"/>
            <ac:inkMk id="3" creationId="{F26252DB-3E74-C948-A9DD-3A9F8EDD1A6F}"/>
          </ac:inkMkLst>
        </pc:inkChg>
        <pc:inkChg chg="add mod">
          <ac:chgData name="Andrej Bogdanov (CSD)" userId="54a3fc38-bcd8-4812-b887-b84a314b9e17" providerId="ADAL" clId="{F5479376-C07C-FB4D-A360-79F8764D6060}" dt="2021-02-08T12:02:34.874" v="72"/>
          <ac:inkMkLst>
            <pc:docMk/>
            <pc:sldMk cId="2833050716" sldId="299"/>
            <ac:inkMk id="5" creationId="{2DB5220F-6258-4E47-A8D9-BE329B0F9313}"/>
          </ac:inkMkLst>
        </pc:inkChg>
        <pc:inkChg chg="add mod">
          <ac:chgData name="Andrej Bogdanov (CSD)" userId="54a3fc38-bcd8-4812-b887-b84a314b9e17" providerId="ADAL" clId="{F5479376-C07C-FB4D-A360-79F8764D6060}" dt="2021-02-08T12:02:34.874" v="72"/>
          <ac:inkMkLst>
            <pc:docMk/>
            <pc:sldMk cId="2833050716" sldId="299"/>
            <ac:inkMk id="6" creationId="{10E98D6B-0405-9049-AC2F-A80178FD943C}"/>
          </ac:inkMkLst>
        </pc:inkChg>
      </pc:sldChg>
      <pc:sldChg chg="del">
        <pc:chgData name="Andrej Bogdanov (CSD)" userId="54a3fc38-bcd8-4812-b887-b84a314b9e17" providerId="ADAL" clId="{F5479376-C07C-FB4D-A360-79F8764D6060}" dt="2021-02-08T12:03:01.423" v="74" actId="2696"/>
        <pc:sldMkLst>
          <pc:docMk/>
          <pc:sldMk cId="2060829544" sldId="301"/>
        </pc:sldMkLst>
      </pc:sldChg>
      <pc:sldChg chg="modSp">
        <pc:chgData name="Andrej Bogdanov (CSD)" userId="54a3fc38-bcd8-4812-b887-b84a314b9e17" providerId="ADAL" clId="{F5479376-C07C-FB4D-A360-79F8764D6060}" dt="2021-02-08T12:00:08.085" v="5"/>
        <pc:sldMkLst>
          <pc:docMk/>
          <pc:sldMk cId="978739404" sldId="302"/>
        </pc:sldMkLst>
        <pc:inkChg chg="mod">
          <ac:chgData name="Andrej Bogdanov (CSD)" userId="54a3fc38-bcd8-4812-b887-b84a314b9e17" providerId="ADAL" clId="{F5479376-C07C-FB4D-A360-79F8764D6060}" dt="2021-02-08T12:00:08.085" v="5"/>
          <ac:inkMkLst>
            <pc:docMk/>
            <pc:sldMk cId="978739404" sldId="302"/>
            <ac:inkMk id="3" creationId="{9E8DDA5B-83D0-6447-B07A-CE866867B894}"/>
          </ac:inkMkLst>
        </pc:inkChg>
      </pc:sldChg>
    </pc:docChg>
  </pc:docChgLst>
  <pc:docChgLst>
    <pc:chgData name="Andrej Bogdanov (CSD)" userId="54a3fc38-bcd8-4812-b887-b84a314b9e17" providerId="ADAL" clId="{DC9619FC-52DF-374C-941F-9D89BCB84343}"/>
    <pc:docChg chg="undo redo custSel modSld">
      <pc:chgData name="Andrej Bogdanov (CSD)" userId="54a3fc38-bcd8-4812-b887-b84a314b9e17" providerId="ADAL" clId="{DC9619FC-52DF-374C-941F-9D89BCB84343}" dt="2021-01-18T06:14:18.841" v="30" actId="20577"/>
      <pc:docMkLst>
        <pc:docMk/>
      </pc:docMkLst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1239993417" sldId="277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1239993417" sldId="277"/>
            <ac:inkMk id="5" creationId="{9B6762CF-39BF-8748-90B1-7BACBD31AD93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732801323" sldId="278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732801323" sldId="278"/>
            <ac:inkMk id="8" creationId="{B70040B8-898E-324F-A917-570719A95D2D}"/>
          </ac:inkMkLst>
        </pc:inkChg>
      </pc:sldChg>
      <pc:sldChg chg="addSp modSp">
        <pc:chgData name="Andrej Bogdanov (CSD)" userId="54a3fc38-bcd8-4812-b887-b84a314b9e17" providerId="ADAL" clId="{DC9619FC-52DF-374C-941F-9D89BCB84343}" dt="2021-01-18T06:14:18.841" v="30" actId="20577"/>
        <pc:sldMkLst>
          <pc:docMk/>
          <pc:sldMk cId="3817133386" sldId="279"/>
        </pc:sldMkLst>
        <pc:spChg chg="mod">
          <ac:chgData name="Andrej Bogdanov (CSD)" userId="54a3fc38-bcd8-4812-b887-b84a314b9e17" providerId="ADAL" clId="{DC9619FC-52DF-374C-941F-9D89BCB84343}" dt="2021-01-18T06:14:18.841" v="30" actId="20577"/>
          <ac:spMkLst>
            <pc:docMk/>
            <pc:sldMk cId="3817133386" sldId="279"/>
            <ac:spMk id="21" creationId="{A12A5A39-8733-4A49-84D7-6DF7E82FF65F}"/>
          </ac:spMkLst>
        </pc:spChg>
        <pc:spChg chg="mod">
          <ac:chgData name="Andrej Bogdanov (CSD)" userId="54a3fc38-bcd8-4812-b887-b84a314b9e17" providerId="ADAL" clId="{DC9619FC-52DF-374C-941F-9D89BCB84343}" dt="2021-01-18T06:14:17.730" v="28" actId="20577"/>
          <ac:spMkLst>
            <pc:docMk/>
            <pc:sldMk cId="3817133386" sldId="279"/>
            <ac:spMk id="22" creationId="{2BB55BCC-8640-D148-A187-4DCB722C869E}"/>
          </ac:spMkLst>
        </pc:spChg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3817133386" sldId="279"/>
            <ac:inkMk id="2" creationId="{866A40F9-395D-A745-BB1F-D34B1ABD2C82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1006473147" sldId="281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1006473147" sldId="281"/>
            <ac:inkMk id="6" creationId="{BADA2191-DE26-9648-ADD5-5F47540E1C0B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632464731" sldId="282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632464731" sldId="282"/>
            <ac:inkMk id="6" creationId="{2B8C0DEF-44A9-3245-A4DD-8100F9EC7C53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097432329" sldId="283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097432329" sldId="283"/>
            <ac:inkMk id="2" creationId="{CE2A899B-D059-2846-A30A-78266F606727}"/>
          </ac:inkMkLst>
        </pc:inkChg>
      </pc:sldChg>
    </pc:docChg>
  </pc:docChgLst>
  <pc:docChgLst>
    <pc:chgData name="Andrej Bogdanov" userId="51811781_tp_dropbox" providerId="OAuth2" clId="{7CEC0A7A-C723-0647-8553-A48C2837ED40}"/>
    <pc:docChg chg="undo custSel addSld modSld">
      <pc:chgData name="Andrej Bogdanov" userId="51811781_tp_dropbox" providerId="OAuth2" clId="{7CEC0A7A-C723-0647-8553-A48C2837ED40}" dt="2019-03-13T04:05:37.087" v="113" actId="7634"/>
      <pc:docMkLst>
        <pc:docMk/>
      </pc:docMkLst>
    </pc:docChg>
  </pc:docChgLst>
  <pc:docChgLst>
    <pc:chgData name="Andrej Bogdanov" userId="51811781_tp_dropbox" providerId="OAuth2" clId="{D6DD532A-D092-C849-8E84-6CFF6B9545EE}"/>
    <pc:docChg chg="custSel addSld delSld modSld">
      <pc:chgData name="Andrej Bogdanov" userId="51811781_tp_dropbox" providerId="OAuth2" clId="{D6DD532A-D092-C849-8E84-6CFF6B9545EE}" dt="2019-03-20T04:10:45.276" v="89" actId="7634"/>
      <pc:docMkLst>
        <pc:docMk/>
      </pc:docMkLst>
    </pc:docChg>
  </pc:docChgLst>
  <pc:docChgLst>
    <pc:chgData name="Andrej Bogdanov" userId="51811781_tp_dropbox" providerId="OAuth2" clId="{41052E45-3DAC-B041-B0DC-B2CDEBDB9ACB}"/>
    <pc:docChg chg="undo redo custSel delSld modSld sldOrd">
      <pc:chgData name="Andrej Bogdanov" userId="51811781_tp_dropbox" providerId="OAuth2" clId="{41052E45-3DAC-B041-B0DC-B2CDEBDB9ACB}" dt="2020-05-10T01:13:01.640" v="315" actId="7634"/>
      <pc:docMkLst>
        <pc:docMk/>
      </pc:docMkLst>
      <pc:sldChg chg="addSp delSp modSp">
        <pc:chgData name="Andrej Bogdanov" userId="51811781_tp_dropbox" providerId="OAuth2" clId="{41052E45-3DAC-B041-B0DC-B2CDEBDB9ACB}" dt="2020-04-15T03:21:08.280" v="7" actId="7634"/>
        <pc:sldMkLst>
          <pc:docMk/>
          <pc:sldMk cId="871201104" sldId="258"/>
        </pc:sldMkLst>
        <pc:inkChg chg="add del mod modStrokes">
          <ac:chgData name="Andrej Bogdanov" userId="51811781_tp_dropbox" providerId="OAuth2" clId="{41052E45-3DAC-B041-B0DC-B2CDEBDB9ACB}" dt="2020-04-15T03:19:54.984" v="4"/>
          <ac:inkMkLst>
            <pc:docMk/>
            <pc:sldMk cId="871201104" sldId="258"/>
            <ac:inkMk id="2" creationId="{79F493D3-CEAD-EC42-A12A-EA0D16276DBA}"/>
          </ac:inkMkLst>
        </pc:inkChg>
        <pc:inkChg chg="add del">
          <ac:chgData name="Andrej Bogdanov" userId="51811781_tp_dropbox" providerId="OAuth2" clId="{41052E45-3DAC-B041-B0DC-B2CDEBDB9ACB}" dt="2020-04-15T03:20:41.095" v="6"/>
          <ac:inkMkLst>
            <pc:docMk/>
            <pc:sldMk cId="871201104" sldId="258"/>
            <ac:inkMk id="4" creationId="{0AE6B02E-CDB5-4A46-B767-B5E340488F94}"/>
          </ac:inkMkLst>
        </pc:inkChg>
        <pc:inkChg chg="add">
          <ac:chgData name="Andrej Bogdanov" userId="51811781_tp_dropbox" providerId="OAuth2" clId="{41052E45-3DAC-B041-B0DC-B2CDEBDB9ACB}" dt="2020-04-15T03:21:08.280" v="7" actId="7634"/>
          <ac:inkMkLst>
            <pc:docMk/>
            <pc:sldMk cId="871201104" sldId="258"/>
            <ac:inkMk id="10" creationId="{AC26F62C-CCCC-384C-AFFE-485134FD50AA}"/>
          </ac:inkMkLst>
        </pc:inkChg>
      </pc:sldChg>
      <pc:sldChg chg="addSp modSp">
        <pc:chgData name="Andrej Bogdanov" userId="51811781_tp_dropbox" providerId="OAuth2" clId="{41052E45-3DAC-B041-B0DC-B2CDEBDB9ACB}" dt="2020-04-15T03:22:19.751" v="14" actId="7634"/>
        <pc:sldMkLst>
          <pc:docMk/>
          <pc:sldMk cId="1639846032" sldId="259"/>
        </pc:sldMkLst>
        <pc:inkChg chg="add mod modStrokes">
          <ac:chgData name="Andrej Bogdanov" userId="51811781_tp_dropbox" providerId="OAuth2" clId="{41052E45-3DAC-B041-B0DC-B2CDEBDB9ACB}" dt="2020-04-15T03:21:43.036" v="13"/>
          <ac:inkMkLst>
            <pc:docMk/>
            <pc:sldMk cId="1639846032" sldId="259"/>
            <ac:inkMk id="3" creationId="{9D82C100-5B78-AC4B-9ABB-F51D15091A39}"/>
          </ac:inkMkLst>
        </pc:inkChg>
        <pc:inkChg chg="add">
          <ac:chgData name="Andrej Bogdanov" userId="51811781_tp_dropbox" providerId="OAuth2" clId="{41052E45-3DAC-B041-B0DC-B2CDEBDB9ACB}" dt="2020-04-15T03:22:19.751" v="14" actId="7634"/>
          <ac:inkMkLst>
            <pc:docMk/>
            <pc:sldMk cId="1639846032" sldId="259"/>
            <ac:inkMk id="4" creationId="{5BE1B006-0E25-334E-B141-708C3E1D6D25}"/>
          </ac:inkMkLst>
        </pc:inkChg>
      </pc:sldChg>
      <pc:sldChg chg="addSp delSp modSp">
        <pc:chgData name="Andrej Bogdanov" userId="51811781_tp_dropbox" providerId="OAuth2" clId="{41052E45-3DAC-B041-B0DC-B2CDEBDB9ACB}" dt="2020-04-15T03:24:32.381" v="21" actId="7634"/>
        <pc:sldMkLst>
          <pc:docMk/>
          <pc:sldMk cId="3066480065" sldId="260"/>
        </pc:sldMkLst>
        <pc:inkChg chg="add del mod modStrokes">
          <ac:chgData name="Andrej Bogdanov" userId="51811781_tp_dropbox" providerId="OAuth2" clId="{41052E45-3DAC-B041-B0DC-B2CDEBDB9ACB}" dt="2020-04-15T03:22:33.997" v="20"/>
          <ac:inkMkLst>
            <pc:docMk/>
            <pc:sldMk cId="3066480065" sldId="260"/>
            <ac:inkMk id="2" creationId="{C8C3FD1B-C15C-C64A-885B-81225EBD9A6D}"/>
          </ac:inkMkLst>
        </pc:inkChg>
        <pc:inkChg chg="add">
          <ac:chgData name="Andrej Bogdanov" userId="51811781_tp_dropbox" providerId="OAuth2" clId="{41052E45-3DAC-B041-B0DC-B2CDEBDB9ACB}" dt="2020-04-15T03:24:32.381" v="21" actId="7634"/>
          <ac:inkMkLst>
            <pc:docMk/>
            <pc:sldMk cId="3066480065" sldId="260"/>
            <ac:inkMk id="3" creationId="{E2E474CE-76BF-4449-B4E7-D1A57FD31A8C}"/>
          </ac:inkMkLst>
        </pc:inkChg>
      </pc:sldChg>
      <pc:sldChg chg="addSp modSp">
        <pc:chgData name="Andrej Bogdanov" userId="51811781_tp_dropbox" providerId="OAuth2" clId="{41052E45-3DAC-B041-B0DC-B2CDEBDB9ACB}" dt="2020-04-15T03:27:19.779" v="29" actId="7634"/>
        <pc:sldMkLst>
          <pc:docMk/>
          <pc:sldMk cId="1290664766" sldId="262"/>
        </pc:sldMkLst>
        <pc:inkChg chg="add mod modStrokes">
          <ac:chgData name="Andrej Bogdanov" userId="51811781_tp_dropbox" providerId="OAuth2" clId="{41052E45-3DAC-B041-B0DC-B2CDEBDB9ACB}" dt="2020-04-15T03:26:32.504" v="28"/>
          <ac:inkMkLst>
            <pc:docMk/>
            <pc:sldMk cId="1290664766" sldId="262"/>
            <ac:inkMk id="2" creationId="{973A6D77-FAF4-5E44-9D19-0DFB58253A6B}"/>
          </ac:inkMkLst>
        </pc:inkChg>
        <pc:inkChg chg="add">
          <ac:chgData name="Andrej Bogdanov" userId="51811781_tp_dropbox" providerId="OAuth2" clId="{41052E45-3DAC-B041-B0DC-B2CDEBDB9ACB}" dt="2020-04-15T03:27:19.779" v="29" actId="7634"/>
          <ac:inkMkLst>
            <pc:docMk/>
            <pc:sldMk cId="1290664766" sldId="262"/>
            <ac:inkMk id="4" creationId="{D27E10D7-48AF-ED4C-B0BD-BB7A1ADD052A}"/>
          </ac:inkMkLst>
        </pc:inkChg>
      </pc:sldChg>
      <pc:sldChg chg="addSp modSp">
        <pc:chgData name="Andrej Bogdanov" userId="51811781_tp_dropbox" providerId="OAuth2" clId="{41052E45-3DAC-B041-B0DC-B2CDEBDB9ACB}" dt="2020-04-15T03:26:18.575" v="27"/>
        <pc:sldMkLst>
          <pc:docMk/>
          <pc:sldMk cId="3009012011" sldId="263"/>
        </pc:sldMkLst>
        <pc:inkChg chg="add mod modStrokes">
          <ac:chgData name="Andrej Bogdanov" userId="51811781_tp_dropbox" providerId="OAuth2" clId="{41052E45-3DAC-B041-B0DC-B2CDEBDB9ACB}" dt="2020-04-15T03:26:18.575" v="27"/>
          <ac:inkMkLst>
            <pc:docMk/>
            <pc:sldMk cId="3009012011" sldId="263"/>
            <ac:inkMk id="8" creationId="{9375855D-9F43-DD43-9F6E-2284B62DD03B}"/>
          </ac:inkMkLst>
        </pc:inkChg>
        <pc:inkChg chg="add">
          <ac:chgData name="Andrej Bogdanov" userId="51811781_tp_dropbox" providerId="OAuth2" clId="{41052E45-3DAC-B041-B0DC-B2CDEBDB9ACB}" dt="2020-04-15T03:26:15.879" v="26" actId="7634"/>
          <ac:inkMkLst>
            <pc:docMk/>
            <pc:sldMk cId="3009012011" sldId="263"/>
            <ac:inkMk id="9" creationId="{9B7F235E-D68F-4C4F-911E-025D11C55FD1}"/>
          </ac:inkMkLst>
        </pc:inkChg>
      </pc:sldChg>
      <pc:sldChg chg="addSp modSp">
        <pc:chgData name="Andrej Bogdanov" userId="51811781_tp_dropbox" providerId="OAuth2" clId="{41052E45-3DAC-B041-B0DC-B2CDEBDB9ACB}" dt="2020-04-15T03:40:36.383" v="60" actId="7634"/>
        <pc:sldMkLst>
          <pc:docMk/>
          <pc:sldMk cId="2203218808" sldId="264"/>
        </pc:sldMkLst>
        <pc:inkChg chg="add mod modStrokes">
          <ac:chgData name="Andrej Bogdanov" userId="51811781_tp_dropbox" providerId="OAuth2" clId="{41052E45-3DAC-B041-B0DC-B2CDEBDB9ACB}" dt="2020-04-15T03:30:37.410" v="52"/>
          <ac:inkMkLst>
            <pc:docMk/>
            <pc:sldMk cId="2203218808" sldId="264"/>
            <ac:inkMk id="6" creationId="{39EE75F6-E432-C347-87A2-503D5CAE6C61}"/>
          </ac:inkMkLst>
        </pc:inkChg>
        <pc:inkChg chg="add mod modStrokes">
          <ac:chgData name="Andrej Bogdanov" userId="51811781_tp_dropbox" providerId="OAuth2" clId="{41052E45-3DAC-B041-B0DC-B2CDEBDB9ACB}" dt="2020-04-15T03:29:19.218" v="45"/>
          <ac:inkMkLst>
            <pc:docMk/>
            <pc:sldMk cId="2203218808" sldId="264"/>
            <ac:inkMk id="7" creationId="{960FEED6-CBCB-684A-BF55-97622CA01F0B}"/>
          </ac:inkMkLst>
        </pc:inkChg>
        <pc:inkChg chg="add">
          <ac:chgData name="Andrej Bogdanov" userId="51811781_tp_dropbox" providerId="OAuth2" clId="{41052E45-3DAC-B041-B0DC-B2CDEBDB9ACB}" dt="2020-04-15T03:30:29.507" v="50" actId="7634"/>
          <ac:inkMkLst>
            <pc:docMk/>
            <pc:sldMk cId="2203218808" sldId="264"/>
            <ac:inkMk id="8" creationId="{E71F07F7-2490-B141-9D45-01ECB40F2320}"/>
          </ac:inkMkLst>
        </pc:inkChg>
        <pc:inkChg chg="add">
          <ac:chgData name="Andrej Bogdanov" userId="51811781_tp_dropbox" providerId="OAuth2" clId="{41052E45-3DAC-B041-B0DC-B2CDEBDB9ACB}" dt="2020-04-15T03:33:37.535" v="53" actId="7634"/>
          <ac:inkMkLst>
            <pc:docMk/>
            <pc:sldMk cId="2203218808" sldId="264"/>
            <ac:inkMk id="9" creationId="{7A89D85D-F904-3B45-B1FA-628561A6138A}"/>
          </ac:inkMkLst>
        </pc:inkChg>
        <pc:inkChg chg="add">
          <ac:chgData name="Andrej Bogdanov" userId="51811781_tp_dropbox" providerId="OAuth2" clId="{41052E45-3DAC-B041-B0DC-B2CDEBDB9ACB}" dt="2020-04-15T03:40:36.383" v="60" actId="7634"/>
          <ac:inkMkLst>
            <pc:docMk/>
            <pc:sldMk cId="2203218808" sldId="264"/>
            <ac:inkMk id="10" creationId="{0099D8B1-DCD0-E245-8EB6-81B0643E27A7}"/>
          </ac:inkMkLst>
        </pc:inkChg>
      </pc:sldChg>
      <pc:sldChg chg="addSp delSp modSp">
        <pc:chgData name="Andrej Bogdanov" userId="51811781_tp_dropbox" providerId="OAuth2" clId="{41052E45-3DAC-B041-B0DC-B2CDEBDB9ACB}" dt="2020-04-20T01:18:32.889" v="139" actId="7634"/>
        <pc:sldMkLst>
          <pc:docMk/>
          <pc:sldMk cId="1673016085" sldId="265"/>
        </pc:sldMkLst>
        <pc:inkChg chg="add mod modStrokes">
          <ac:chgData name="Andrej Bogdanov" userId="51811781_tp_dropbox" providerId="OAuth2" clId="{41052E45-3DAC-B041-B0DC-B2CDEBDB9ACB}" dt="2020-04-15T03:34:01.248" v="59"/>
          <ac:inkMkLst>
            <pc:docMk/>
            <pc:sldMk cId="1673016085" sldId="265"/>
            <ac:inkMk id="3" creationId="{6FCD6995-18BC-D84F-9063-2B380F31F956}"/>
          </ac:inkMkLst>
        </pc:inkChg>
        <pc:inkChg chg="add mod modStrokes">
          <ac:chgData name="Andrej Bogdanov" userId="51811781_tp_dropbox" providerId="OAuth2" clId="{41052E45-3DAC-B041-B0DC-B2CDEBDB9ACB}" dt="2020-04-17T23:52:59.626" v="135"/>
          <ac:inkMkLst>
            <pc:docMk/>
            <pc:sldMk cId="1673016085" sldId="265"/>
            <ac:inkMk id="4" creationId="{4FBC3108-D2C4-8E4F-8932-8F43335078F9}"/>
          </ac:inkMkLst>
        </pc:inkChg>
        <pc:inkChg chg="del">
          <ac:chgData name="Andrej Bogdanov" userId="51811781_tp_dropbox" providerId="OAuth2" clId="{41052E45-3DAC-B041-B0DC-B2CDEBDB9ACB}" dt="2020-04-17T23:52:46.507" v="132"/>
          <ac:inkMkLst>
            <pc:docMk/>
            <pc:sldMk cId="1673016085" sldId="265"/>
            <ac:inkMk id="5" creationId="{86A0EF84-9B98-5340-9879-F341531F9C1A}"/>
          </ac:inkMkLst>
        </pc:inkChg>
        <pc:inkChg chg="add">
          <ac:chgData name="Andrej Bogdanov" userId="51811781_tp_dropbox" providerId="OAuth2" clId="{41052E45-3DAC-B041-B0DC-B2CDEBDB9ACB}" dt="2020-04-20T01:18:32.889" v="139" actId="7634"/>
          <ac:inkMkLst>
            <pc:docMk/>
            <pc:sldMk cId="1673016085" sldId="265"/>
            <ac:inkMk id="5" creationId="{E85872D4-8A71-8241-83A8-12113F94117F}"/>
          </ac:inkMkLst>
        </pc:inkChg>
        <pc:inkChg chg="add mod modStrokes">
          <ac:chgData name="Andrej Bogdanov" userId="51811781_tp_dropbox" providerId="OAuth2" clId="{41052E45-3DAC-B041-B0DC-B2CDEBDB9ACB}" dt="2020-04-20T01:18:22.756" v="138"/>
          <ac:inkMkLst>
            <pc:docMk/>
            <pc:sldMk cId="1673016085" sldId="265"/>
            <ac:inkMk id="6" creationId="{BBF85252-1B53-394A-9373-6238B8026E42}"/>
          </ac:inkMkLst>
        </pc:inkChg>
      </pc:sldChg>
      <pc:sldChg chg="addSp delSp modSp">
        <pc:chgData name="Andrej Bogdanov" userId="51811781_tp_dropbox" providerId="OAuth2" clId="{41052E45-3DAC-B041-B0DC-B2CDEBDB9ACB}" dt="2020-04-15T04:50:51.592" v="130" actId="7634"/>
        <pc:sldMkLst>
          <pc:docMk/>
          <pc:sldMk cId="2703338071" sldId="266"/>
        </pc:sldMkLst>
        <pc:spChg chg="mod">
          <ac:chgData name="Andrej Bogdanov" userId="51811781_tp_dropbox" providerId="OAuth2" clId="{41052E45-3DAC-B041-B0DC-B2CDEBDB9ACB}" dt="2020-04-15T03:52:37.729" v="85" actId="1076"/>
          <ac:spMkLst>
            <pc:docMk/>
            <pc:sldMk cId="2703338071" sldId="266"/>
            <ac:spMk id="6" creationId="{AEB51875-5BAE-DC48-9153-09FB9297FE6C}"/>
          </ac:spMkLst>
        </pc:spChg>
        <pc:inkChg chg="add">
          <ac:chgData name="Andrej Bogdanov" userId="51811781_tp_dropbox" providerId="OAuth2" clId="{41052E45-3DAC-B041-B0DC-B2CDEBDB9ACB}" dt="2020-04-15T04:50:51.592" v="130" actId="7634"/>
          <ac:inkMkLst>
            <pc:docMk/>
            <pc:sldMk cId="2703338071" sldId="266"/>
            <ac:inkMk id="8" creationId="{8E10B81A-4E63-B649-998D-638E5009B434}"/>
          </ac:inkMkLst>
        </pc:inkChg>
        <pc:inkChg chg="add del mod modStrokes">
          <ac:chgData name="Andrej Bogdanov" userId="51811781_tp_dropbox" providerId="OAuth2" clId="{41052E45-3DAC-B041-B0DC-B2CDEBDB9ACB}" dt="2020-04-15T03:51:43.447" v="83"/>
          <ac:inkMkLst>
            <pc:docMk/>
            <pc:sldMk cId="2703338071" sldId="266"/>
            <ac:inkMk id="8" creationId="{ABC765AB-7638-7342-9719-7B2212D8F720}"/>
          </ac:inkMkLst>
        </pc:inkChg>
      </pc:sldChg>
      <pc:sldChg chg="addSp modSp">
        <pc:chgData name="Andrej Bogdanov" userId="51811781_tp_dropbox" providerId="OAuth2" clId="{41052E45-3DAC-B041-B0DC-B2CDEBDB9ACB}" dt="2020-04-15T03:51:29.716" v="77" actId="7634"/>
        <pc:sldMkLst>
          <pc:docMk/>
          <pc:sldMk cId="2861798232" sldId="267"/>
        </pc:sldMkLst>
        <pc:inkChg chg="add mod modStrokes">
          <ac:chgData name="Andrej Bogdanov" userId="51811781_tp_dropbox" providerId="OAuth2" clId="{41052E45-3DAC-B041-B0DC-B2CDEBDB9ACB}" dt="2020-04-15T03:45:32.459" v="71"/>
          <ac:inkMkLst>
            <pc:docMk/>
            <pc:sldMk cId="2861798232" sldId="267"/>
            <ac:inkMk id="3" creationId="{5C472771-D7AF-BD4E-B536-806F41BE6AB9}"/>
          </ac:inkMkLst>
        </pc:inkChg>
        <pc:inkChg chg="add mod modStrokes">
          <ac:chgData name="Andrej Bogdanov" userId="51811781_tp_dropbox" providerId="OAuth2" clId="{41052E45-3DAC-B041-B0DC-B2CDEBDB9ACB}" dt="2020-04-15T03:45:32.464" v="72"/>
          <ac:inkMkLst>
            <pc:docMk/>
            <pc:sldMk cId="2861798232" sldId="267"/>
            <ac:inkMk id="4" creationId="{88D53CA0-BBEF-D140-B688-F09654B95A9C}"/>
          </ac:inkMkLst>
        </pc:inkChg>
        <pc:inkChg chg="add mod modStrokes">
          <ac:chgData name="Andrej Bogdanov" userId="51811781_tp_dropbox" providerId="OAuth2" clId="{41052E45-3DAC-B041-B0DC-B2CDEBDB9ACB}" dt="2020-04-15T03:45:41.995" v="73"/>
          <ac:inkMkLst>
            <pc:docMk/>
            <pc:sldMk cId="2861798232" sldId="267"/>
            <ac:inkMk id="5" creationId="{442E01E4-6431-D644-8328-075EB81A57A7}"/>
          </ac:inkMkLst>
        </pc:inkChg>
        <pc:inkChg chg="add mod">
          <ac:chgData name="Andrej Bogdanov" userId="51811781_tp_dropbox" providerId="OAuth2" clId="{41052E45-3DAC-B041-B0DC-B2CDEBDB9ACB}" dt="2020-04-15T03:50:50.092" v="76" actId="1076"/>
          <ac:inkMkLst>
            <pc:docMk/>
            <pc:sldMk cId="2861798232" sldId="267"/>
            <ac:inkMk id="6" creationId="{D656808D-7AD5-9A4E-B4FE-4C6E154E411F}"/>
          </ac:inkMkLst>
        </pc:inkChg>
        <pc:inkChg chg="add">
          <ac:chgData name="Andrej Bogdanov" userId="51811781_tp_dropbox" providerId="OAuth2" clId="{41052E45-3DAC-B041-B0DC-B2CDEBDB9ACB}" dt="2020-04-15T03:51:29.716" v="77" actId="7634"/>
          <ac:inkMkLst>
            <pc:docMk/>
            <pc:sldMk cId="2861798232" sldId="267"/>
            <ac:inkMk id="7" creationId="{DFFEE8E8-ADC7-C642-BF8D-75CE80C7A9C1}"/>
          </ac:inkMkLst>
        </pc:inkChg>
      </pc:sldChg>
      <pc:sldChg chg="addSp delSp modSp">
        <pc:chgData name="Andrej Bogdanov" userId="51811781_tp_dropbox" providerId="OAuth2" clId="{41052E45-3DAC-B041-B0DC-B2CDEBDB9ACB}" dt="2020-05-10T01:07:34.975" v="312" actId="7634"/>
        <pc:sldMkLst>
          <pc:docMk/>
          <pc:sldMk cId="1889963386" sldId="268"/>
        </pc:sldMkLst>
        <pc:spChg chg="mod">
          <ac:chgData name="Andrej Bogdanov" userId="51811781_tp_dropbox" providerId="OAuth2" clId="{41052E45-3DAC-B041-B0DC-B2CDEBDB9ACB}" dt="2020-04-15T04:04:19.260" v="112" actId="20577"/>
          <ac:spMkLst>
            <pc:docMk/>
            <pc:sldMk cId="1889963386" sldId="268"/>
            <ac:spMk id="3" creationId="{423420DD-EE3B-5541-8727-65DC3D96EABF}"/>
          </ac:spMkLst>
        </pc:spChg>
        <pc:inkChg chg="add mod modStrokes">
          <ac:chgData name="Andrej Bogdanov" userId="51811781_tp_dropbox" providerId="OAuth2" clId="{41052E45-3DAC-B041-B0DC-B2CDEBDB9ACB}" dt="2020-04-15T03:53:37.810" v="89"/>
          <ac:inkMkLst>
            <pc:docMk/>
            <pc:sldMk cId="1889963386" sldId="268"/>
            <ac:inkMk id="2" creationId="{8ADB625C-1FC9-4D49-BEFC-98AD5FE15C2C}"/>
          </ac:inkMkLst>
        </pc:inkChg>
        <pc:inkChg chg="add mod modStrokes">
          <ac:chgData name="Andrej Bogdanov" userId="51811781_tp_dropbox" providerId="OAuth2" clId="{41052E45-3DAC-B041-B0DC-B2CDEBDB9ACB}" dt="2020-04-20T01:18:00.626" v="137"/>
          <ac:inkMkLst>
            <pc:docMk/>
            <pc:sldMk cId="1889963386" sldId="268"/>
            <ac:inkMk id="4" creationId="{299AC491-8E20-F243-9C42-A945476D4568}"/>
          </ac:inkMkLst>
        </pc:inkChg>
        <pc:inkChg chg="add del">
          <ac:chgData name="Andrej Bogdanov" userId="51811781_tp_dropbox" providerId="OAuth2" clId="{41052E45-3DAC-B041-B0DC-B2CDEBDB9ACB}" dt="2020-04-15T03:53:37.801" v="88"/>
          <ac:inkMkLst>
            <pc:docMk/>
            <pc:sldMk cId="1889963386" sldId="268"/>
            <ac:inkMk id="4" creationId="{DFEF3B65-F0E3-2D43-AEDF-78F847D3B463}"/>
          </ac:inkMkLst>
        </pc:inkChg>
        <pc:inkChg chg="add mod modStrokes">
          <ac:chgData name="Andrej Bogdanov" userId="51811781_tp_dropbox" providerId="OAuth2" clId="{41052E45-3DAC-B041-B0DC-B2CDEBDB9ACB}" dt="2020-05-10T01:07:23.875" v="311"/>
          <ac:inkMkLst>
            <pc:docMk/>
            <pc:sldMk cId="1889963386" sldId="268"/>
            <ac:inkMk id="5" creationId="{A9D714FD-066C-1E45-B329-62A865EA3B12}"/>
          </ac:inkMkLst>
        </pc:inkChg>
        <pc:inkChg chg="add">
          <ac:chgData name="Andrej Bogdanov" userId="51811781_tp_dropbox" providerId="OAuth2" clId="{41052E45-3DAC-B041-B0DC-B2CDEBDB9ACB}" dt="2020-04-15T04:05:19.985" v="117" actId="7634"/>
          <ac:inkMkLst>
            <pc:docMk/>
            <pc:sldMk cId="1889963386" sldId="268"/>
            <ac:inkMk id="6" creationId="{5EBC452E-BB08-5846-A488-274AC5598B91}"/>
          </ac:inkMkLst>
        </pc:inkChg>
        <pc:inkChg chg="add">
          <ac:chgData name="Andrej Bogdanov" userId="51811781_tp_dropbox" providerId="OAuth2" clId="{41052E45-3DAC-B041-B0DC-B2CDEBDB9ACB}" dt="2020-05-10T01:07:34.975" v="312" actId="7634"/>
          <ac:inkMkLst>
            <pc:docMk/>
            <pc:sldMk cId="1889963386" sldId="268"/>
            <ac:inkMk id="7" creationId="{CC87AB40-EE0C-5244-8F41-DBA3C4BC3EF7}"/>
          </ac:inkMkLst>
        </pc:inkChg>
      </pc:sldChg>
      <pc:sldChg chg="addSp delSp modSp">
        <pc:chgData name="Andrej Bogdanov" userId="51811781_tp_dropbox" providerId="OAuth2" clId="{41052E45-3DAC-B041-B0DC-B2CDEBDB9ACB}" dt="2020-04-15T04:06:11.431" v="125" actId="7634"/>
        <pc:sldMkLst>
          <pc:docMk/>
          <pc:sldMk cId="2367920729" sldId="269"/>
        </pc:sldMkLst>
        <pc:inkChg chg="add del mod modStrokes">
          <ac:chgData name="Andrej Bogdanov" userId="51811781_tp_dropbox" providerId="OAuth2" clId="{41052E45-3DAC-B041-B0DC-B2CDEBDB9ACB}" dt="2020-04-15T03:57:36.557" v="94"/>
          <ac:inkMkLst>
            <pc:docMk/>
            <pc:sldMk cId="2367920729" sldId="269"/>
            <ac:inkMk id="4" creationId="{4B1C0222-5084-4648-A489-FF604C9DDC02}"/>
          </ac:inkMkLst>
        </pc:inkChg>
        <pc:inkChg chg="add del mod modStrokes">
          <ac:chgData name="Andrej Bogdanov" userId="51811781_tp_dropbox" providerId="OAuth2" clId="{41052E45-3DAC-B041-B0DC-B2CDEBDB9ACB}" dt="2020-04-15T04:01:07.968" v="103"/>
          <ac:inkMkLst>
            <pc:docMk/>
            <pc:sldMk cId="2367920729" sldId="269"/>
            <ac:inkMk id="6" creationId="{9348D23E-7BFB-564C-871E-76E5002A2D74}"/>
          </ac:inkMkLst>
        </pc:inkChg>
        <pc:inkChg chg="add">
          <ac:chgData name="Andrej Bogdanov" userId="51811781_tp_dropbox" providerId="OAuth2" clId="{41052E45-3DAC-B041-B0DC-B2CDEBDB9ACB}" dt="2020-04-15T04:01:04.539" v="102" actId="7634"/>
          <ac:inkMkLst>
            <pc:docMk/>
            <pc:sldMk cId="2367920729" sldId="269"/>
            <ac:inkMk id="10" creationId="{29361666-767E-8646-A7BB-3248B9EF041A}"/>
          </ac:inkMkLst>
        </pc:inkChg>
        <pc:inkChg chg="add mod modStrokes">
          <ac:chgData name="Andrej Bogdanov" userId="51811781_tp_dropbox" providerId="OAuth2" clId="{41052E45-3DAC-B041-B0DC-B2CDEBDB9ACB}" dt="2020-04-15T04:05:44.304" v="124"/>
          <ac:inkMkLst>
            <pc:docMk/>
            <pc:sldMk cId="2367920729" sldId="269"/>
            <ac:inkMk id="11" creationId="{D6E80B83-9284-B843-84F2-51BC4917061B}"/>
          </ac:inkMkLst>
        </pc:inkChg>
        <pc:inkChg chg="add">
          <ac:chgData name="Andrej Bogdanov" userId="51811781_tp_dropbox" providerId="OAuth2" clId="{41052E45-3DAC-B041-B0DC-B2CDEBDB9ACB}" dt="2020-04-15T04:06:11.431" v="125" actId="7634"/>
          <ac:inkMkLst>
            <pc:docMk/>
            <pc:sldMk cId="2367920729" sldId="269"/>
            <ac:inkMk id="12" creationId="{01BE388B-19AB-6D4F-B21B-671F40F1DA3B}"/>
          </ac:inkMkLst>
        </pc:inkChg>
      </pc:sldChg>
      <pc:sldChg chg="addSp delSp modSp ord">
        <pc:chgData name="Andrej Bogdanov" userId="51811781_tp_dropbox" providerId="OAuth2" clId="{41052E45-3DAC-B041-B0DC-B2CDEBDB9ACB}" dt="2020-04-15T04:05:34.479" v="121" actId="7634"/>
        <pc:sldMkLst>
          <pc:docMk/>
          <pc:sldMk cId="115814539" sldId="270"/>
        </pc:sldMkLst>
        <pc:inkChg chg="add del mod modStrokes">
          <ac:chgData name="Andrej Bogdanov" userId="51811781_tp_dropbox" providerId="OAuth2" clId="{41052E45-3DAC-B041-B0DC-B2CDEBDB9ACB}" dt="2020-04-15T03:58:36.329" v="99"/>
          <ac:inkMkLst>
            <pc:docMk/>
            <pc:sldMk cId="115814539" sldId="270"/>
            <ac:inkMk id="6" creationId="{4BE42E34-010E-CB48-86A8-15DB028D4731}"/>
          </ac:inkMkLst>
        </pc:inkChg>
        <pc:inkChg chg="add mod modStrokes">
          <ac:chgData name="Andrej Bogdanov" userId="51811781_tp_dropbox" providerId="OAuth2" clId="{41052E45-3DAC-B041-B0DC-B2CDEBDB9ACB}" dt="2020-04-15T04:05:27.312" v="120"/>
          <ac:inkMkLst>
            <pc:docMk/>
            <pc:sldMk cId="115814539" sldId="270"/>
            <ac:inkMk id="7" creationId="{7A7D9817-773C-B043-889E-A76737124CF2}"/>
          </ac:inkMkLst>
        </pc:inkChg>
        <pc:inkChg chg="add">
          <ac:chgData name="Andrej Bogdanov" userId="51811781_tp_dropbox" providerId="OAuth2" clId="{41052E45-3DAC-B041-B0DC-B2CDEBDB9ACB}" dt="2020-04-15T04:05:34.479" v="121" actId="7634"/>
          <ac:inkMkLst>
            <pc:docMk/>
            <pc:sldMk cId="115814539" sldId="270"/>
            <ac:inkMk id="8" creationId="{9BB3381A-168F-5242-BDC6-AF7DC48EFFA5}"/>
          </ac:inkMkLst>
        </pc:inkChg>
      </pc:sldChg>
      <pc:sldChg chg="addSp delSp modSp">
        <pc:chgData name="Andrej Bogdanov" userId="51811781_tp_dropbox" providerId="OAuth2" clId="{41052E45-3DAC-B041-B0DC-B2CDEBDB9ACB}" dt="2020-04-15T04:07:27.352" v="127"/>
        <pc:sldMkLst>
          <pc:docMk/>
          <pc:sldMk cId="3911810824" sldId="271"/>
        </pc:sldMkLst>
        <pc:inkChg chg="add del mod modStrokes">
          <ac:chgData name="Andrej Bogdanov" userId="51811781_tp_dropbox" providerId="OAuth2" clId="{41052E45-3DAC-B041-B0DC-B2CDEBDB9ACB}" dt="2020-04-15T04:03:47.011" v="110"/>
          <ac:inkMkLst>
            <pc:docMk/>
            <pc:sldMk cId="3911810824" sldId="271"/>
            <ac:inkMk id="2" creationId="{5F74E2EE-C724-A84F-849E-AA55D7B9DA66}"/>
          </ac:inkMkLst>
        </pc:inkChg>
        <pc:inkChg chg="add mod modStrokes">
          <ac:chgData name="Andrej Bogdanov" userId="51811781_tp_dropbox" providerId="OAuth2" clId="{41052E45-3DAC-B041-B0DC-B2CDEBDB9ACB}" dt="2020-04-15T04:07:27.352" v="127"/>
          <ac:inkMkLst>
            <pc:docMk/>
            <pc:sldMk cId="3911810824" sldId="271"/>
            <ac:inkMk id="4" creationId="{165A57D8-CAF6-2842-A31A-C2416369A0DA}"/>
          </ac:inkMkLst>
        </pc:inkChg>
      </pc:sldChg>
      <pc:sldChg chg="addSp">
        <pc:chgData name="Andrej Bogdanov" userId="51811781_tp_dropbox" providerId="OAuth2" clId="{41052E45-3DAC-B041-B0DC-B2CDEBDB9ACB}" dt="2020-04-20T02:01:32.873" v="144" actId="7634"/>
        <pc:sldMkLst>
          <pc:docMk/>
          <pc:sldMk cId="857692231" sldId="272"/>
        </pc:sldMkLst>
        <pc:inkChg chg="add">
          <ac:chgData name="Andrej Bogdanov" userId="51811781_tp_dropbox" providerId="OAuth2" clId="{41052E45-3DAC-B041-B0DC-B2CDEBDB9ACB}" dt="2020-04-20T02:01:32.873" v="144" actId="7634"/>
          <ac:inkMkLst>
            <pc:docMk/>
            <pc:sldMk cId="857692231" sldId="272"/>
            <ac:inkMk id="5" creationId="{33EE5B69-02C6-5243-B955-88642E978C1E}"/>
          </ac:inkMkLst>
        </pc:inkChg>
      </pc:sldChg>
      <pc:sldChg chg="addSp modSp">
        <pc:chgData name="Andrej Bogdanov" userId="51811781_tp_dropbox" providerId="OAuth2" clId="{41052E45-3DAC-B041-B0DC-B2CDEBDB9ACB}" dt="2020-04-20T02:25:17.763" v="162" actId="7634"/>
        <pc:sldMkLst>
          <pc:docMk/>
          <pc:sldMk cId="2561039472" sldId="274"/>
        </pc:sldMkLst>
        <pc:spChg chg="mod">
          <ac:chgData name="Andrej Bogdanov" userId="51811781_tp_dropbox" providerId="OAuth2" clId="{41052E45-3DAC-B041-B0DC-B2CDEBDB9ACB}" dt="2020-04-20T01:27:46.670" v="141" actId="20577"/>
          <ac:spMkLst>
            <pc:docMk/>
            <pc:sldMk cId="2561039472" sldId="274"/>
            <ac:spMk id="10" creationId="{1A210577-D721-C246-98C1-93E88C03D879}"/>
          </ac:spMkLst>
        </pc:spChg>
        <pc:spChg chg="mod">
          <ac:chgData name="Andrej Bogdanov" userId="51811781_tp_dropbox" providerId="OAuth2" clId="{41052E45-3DAC-B041-B0DC-B2CDEBDB9ACB}" dt="2020-04-20T01:27:54.604" v="143" actId="20577"/>
          <ac:spMkLst>
            <pc:docMk/>
            <pc:sldMk cId="2561039472" sldId="274"/>
            <ac:spMk id="11" creationId="{CDE566D5-534A-9F43-88F4-6C6D87F91B4B}"/>
          </ac:spMkLst>
        </pc:spChg>
        <pc:inkChg chg="add mod modStrokes">
          <ac:chgData name="Andrej Bogdanov" userId="51811781_tp_dropbox" providerId="OAuth2" clId="{41052E45-3DAC-B041-B0DC-B2CDEBDB9ACB}" dt="2020-04-20T02:24:22.841" v="161" actId="1076"/>
          <ac:inkMkLst>
            <pc:docMk/>
            <pc:sldMk cId="2561039472" sldId="274"/>
            <ac:inkMk id="5" creationId="{B7B167C6-ABF5-C642-9A20-ACE7FCD25A2C}"/>
          </ac:inkMkLst>
        </pc:inkChg>
        <pc:inkChg chg="add">
          <ac:chgData name="Andrej Bogdanov" userId="51811781_tp_dropbox" providerId="OAuth2" clId="{41052E45-3DAC-B041-B0DC-B2CDEBDB9ACB}" dt="2020-04-20T02:23:47.400" v="157" actId="7634"/>
          <ac:inkMkLst>
            <pc:docMk/>
            <pc:sldMk cId="2561039472" sldId="274"/>
            <ac:inkMk id="12" creationId="{FD8069E6-7B02-3145-8004-1A33379BC0BE}"/>
          </ac:inkMkLst>
        </pc:inkChg>
        <pc:inkChg chg="add">
          <ac:chgData name="Andrej Bogdanov" userId="51811781_tp_dropbox" providerId="OAuth2" clId="{41052E45-3DAC-B041-B0DC-B2CDEBDB9ACB}" dt="2020-04-20T02:25:17.763" v="162" actId="7634"/>
          <ac:inkMkLst>
            <pc:docMk/>
            <pc:sldMk cId="2561039472" sldId="274"/>
            <ac:inkMk id="13" creationId="{D75C364D-69C1-474B-8484-E494D74FF5E4}"/>
          </ac:inkMkLst>
        </pc:inkChg>
      </pc:sldChg>
      <pc:sldChg chg="del">
        <pc:chgData name="Andrej Bogdanov" userId="51811781_tp_dropbox" providerId="OAuth2" clId="{41052E45-3DAC-B041-B0DC-B2CDEBDB9ACB}" dt="2020-04-15T04:07:38.073" v="128" actId="2696"/>
        <pc:sldMkLst>
          <pc:docMk/>
          <pc:sldMk cId="451442098" sldId="275"/>
        </pc:sldMkLst>
      </pc:sldChg>
      <pc:sldChg chg="del">
        <pc:chgData name="Andrej Bogdanov" userId="51811781_tp_dropbox" providerId="OAuth2" clId="{41052E45-3DAC-B041-B0DC-B2CDEBDB9ACB}" dt="2020-04-15T04:07:40.606" v="129" actId="2696"/>
        <pc:sldMkLst>
          <pc:docMk/>
          <pc:sldMk cId="2515272520" sldId="276"/>
        </pc:sldMkLst>
      </pc:sldChg>
      <pc:sldChg chg="addSp delSp">
        <pc:chgData name="Andrej Bogdanov" userId="51811781_tp_dropbox" providerId="OAuth2" clId="{41052E45-3DAC-B041-B0DC-B2CDEBDB9ACB}" dt="2020-04-20T02:25:57.392" v="164" actId="7634"/>
        <pc:sldMkLst>
          <pc:docMk/>
          <pc:sldMk cId="1239993417" sldId="277"/>
        </pc:sldMkLst>
        <pc:inkChg chg="add del">
          <ac:chgData name="Andrej Bogdanov" userId="51811781_tp_dropbox" providerId="OAuth2" clId="{41052E45-3DAC-B041-B0DC-B2CDEBDB9ACB}" dt="2020-04-20T02:25:25.513" v="163"/>
          <ac:inkMkLst>
            <pc:docMk/>
            <pc:sldMk cId="1239993417" sldId="277"/>
            <ac:inkMk id="5" creationId="{92D877F5-8772-9847-90CE-3208F8809CBC}"/>
          </ac:inkMkLst>
        </pc:inkChg>
        <pc:inkChg chg="add">
          <ac:chgData name="Andrej Bogdanov" userId="51811781_tp_dropbox" providerId="OAuth2" clId="{41052E45-3DAC-B041-B0DC-B2CDEBDB9ACB}" dt="2020-04-20T02:25:57.392" v="164" actId="7634"/>
          <ac:inkMkLst>
            <pc:docMk/>
            <pc:sldMk cId="1239993417" sldId="277"/>
            <ac:inkMk id="9" creationId="{AF401CA9-E44B-8F48-9CB1-413F37D1CCDA}"/>
          </ac:inkMkLst>
        </pc:inkChg>
      </pc:sldChg>
      <pc:sldChg chg="addSp modSp">
        <pc:chgData name="Andrej Bogdanov" userId="51811781_tp_dropbox" providerId="OAuth2" clId="{41052E45-3DAC-B041-B0DC-B2CDEBDB9ACB}" dt="2020-04-20T02:30:54.139" v="197" actId="7634"/>
        <pc:sldMkLst>
          <pc:docMk/>
          <pc:sldMk cId="2732801323" sldId="278"/>
        </pc:sldMkLst>
        <pc:spChg chg="mod">
          <ac:chgData name="Andrej Bogdanov" userId="51811781_tp_dropbox" providerId="OAuth2" clId="{41052E45-3DAC-B041-B0DC-B2CDEBDB9ACB}" dt="2020-04-20T02:21:39.974" v="154" actId="1076"/>
          <ac:spMkLst>
            <pc:docMk/>
            <pc:sldMk cId="2732801323" sldId="278"/>
            <ac:spMk id="7" creationId="{B4D69712-B69A-034C-8281-1FAC4D0A6444}"/>
          </ac:spMkLst>
        </pc:spChg>
        <pc:inkChg chg="add mod modStrokes">
          <ac:chgData name="Andrej Bogdanov" userId="51811781_tp_dropbox" providerId="OAuth2" clId="{41052E45-3DAC-B041-B0DC-B2CDEBDB9ACB}" dt="2020-04-20T02:30:28.374" v="196"/>
          <ac:inkMkLst>
            <pc:docMk/>
            <pc:sldMk cId="2732801323" sldId="278"/>
            <ac:inkMk id="8" creationId="{9EFF5F76-65C9-F241-BE18-B3C5BF4B5A0C}"/>
          </ac:inkMkLst>
        </pc:inkChg>
        <pc:inkChg chg="add">
          <ac:chgData name="Andrej Bogdanov" userId="51811781_tp_dropbox" providerId="OAuth2" clId="{41052E45-3DAC-B041-B0DC-B2CDEBDB9ACB}" dt="2020-04-20T02:30:54.139" v="197" actId="7634"/>
          <ac:inkMkLst>
            <pc:docMk/>
            <pc:sldMk cId="2732801323" sldId="278"/>
            <ac:inkMk id="9" creationId="{617BF0BA-80EB-1D46-8DAA-D9C96F47EF7C}"/>
          </ac:inkMkLst>
        </pc:inkChg>
      </pc:sldChg>
      <pc:sldChg chg="addSp">
        <pc:chgData name="Andrej Bogdanov" userId="51811781_tp_dropbox" providerId="OAuth2" clId="{41052E45-3DAC-B041-B0DC-B2CDEBDB9ACB}" dt="2020-04-20T02:01:32.873" v="144" actId="7634"/>
        <pc:sldMkLst>
          <pc:docMk/>
          <pc:sldMk cId="3817133386" sldId="279"/>
        </pc:sldMkLst>
        <pc:inkChg chg="add">
          <ac:chgData name="Andrej Bogdanov" userId="51811781_tp_dropbox" providerId="OAuth2" clId="{41052E45-3DAC-B041-B0DC-B2CDEBDB9ACB}" dt="2020-04-20T02:01:32.873" v="144" actId="7634"/>
          <ac:inkMkLst>
            <pc:docMk/>
            <pc:sldMk cId="3817133386" sldId="279"/>
            <ac:inkMk id="2" creationId="{43220655-5000-1B4C-B9E1-4A6A288F6FB7}"/>
          </ac:inkMkLst>
        </pc:inkChg>
      </pc:sldChg>
      <pc:sldChg chg="addSp delSp modSp">
        <pc:chgData name="Andrej Bogdanov" userId="51811781_tp_dropbox" providerId="OAuth2" clId="{41052E45-3DAC-B041-B0DC-B2CDEBDB9ACB}" dt="2020-05-10T01:13:01.640" v="315" actId="7634"/>
        <pc:sldMkLst>
          <pc:docMk/>
          <pc:sldMk cId="1006473147" sldId="281"/>
        </pc:sldMkLst>
        <pc:spChg chg="mod">
          <ac:chgData name="Andrej Bogdanov" userId="51811781_tp_dropbox" providerId="OAuth2" clId="{41052E45-3DAC-B041-B0DC-B2CDEBDB9ACB}" dt="2020-04-20T02:26:39.677" v="167" actId="1076"/>
          <ac:spMkLst>
            <pc:docMk/>
            <pc:sldMk cId="1006473147" sldId="281"/>
            <ac:spMk id="9" creationId="{5F4EAF38-EDD5-A54D-A778-6084F8F90BC4}"/>
          </ac:spMkLst>
        </pc:spChg>
        <pc:spChg chg="mod">
          <ac:chgData name="Andrej Bogdanov" userId="51811781_tp_dropbox" providerId="OAuth2" clId="{41052E45-3DAC-B041-B0DC-B2CDEBDB9ACB}" dt="2020-04-20T02:26:34.812" v="166" actId="1076"/>
          <ac:spMkLst>
            <pc:docMk/>
            <pc:sldMk cId="1006473147" sldId="281"/>
            <ac:spMk id="10" creationId="{D84889AB-0C7B-ED4E-AA9E-A4F5AAD16745}"/>
          </ac:spMkLst>
        </pc:spChg>
        <pc:inkChg chg="add mod modStrokes">
          <ac:chgData name="Andrej Bogdanov" userId="51811781_tp_dropbox" providerId="OAuth2" clId="{41052E45-3DAC-B041-B0DC-B2CDEBDB9ACB}" dt="2020-05-10T01:12:32.042" v="313"/>
          <ac:inkMkLst>
            <pc:docMk/>
            <pc:sldMk cId="1006473147" sldId="281"/>
            <ac:inkMk id="6" creationId="{A6305A09-BAED-A540-8B1F-DA928545E545}"/>
          </ac:inkMkLst>
        </pc:inkChg>
        <pc:inkChg chg="add del">
          <ac:chgData name="Andrej Bogdanov" userId="51811781_tp_dropbox" providerId="OAuth2" clId="{41052E45-3DAC-B041-B0DC-B2CDEBDB9ACB}" dt="2020-05-10T01:12:32.046" v="314"/>
          <ac:inkMkLst>
            <pc:docMk/>
            <pc:sldMk cId="1006473147" sldId="281"/>
            <ac:inkMk id="7" creationId="{77762ED7-30AD-864C-B3EA-AC97BB4D539C}"/>
          </ac:inkMkLst>
        </pc:inkChg>
        <pc:inkChg chg="add">
          <ac:chgData name="Andrej Bogdanov" userId="51811781_tp_dropbox" providerId="OAuth2" clId="{41052E45-3DAC-B041-B0DC-B2CDEBDB9ACB}" dt="2020-04-20T02:29:33.432" v="189" actId="7634"/>
          <ac:inkMkLst>
            <pc:docMk/>
            <pc:sldMk cId="1006473147" sldId="281"/>
            <ac:inkMk id="8" creationId="{CB07F26C-7666-8840-8B91-F2660FE2F897}"/>
          </ac:inkMkLst>
        </pc:inkChg>
        <pc:inkChg chg="add">
          <ac:chgData name="Andrej Bogdanov" userId="51811781_tp_dropbox" providerId="OAuth2" clId="{41052E45-3DAC-B041-B0DC-B2CDEBDB9ACB}" dt="2020-05-10T01:13:01.640" v="315" actId="7634"/>
          <ac:inkMkLst>
            <pc:docMk/>
            <pc:sldMk cId="1006473147" sldId="281"/>
            <ac:inkMk id="11" creationId="{FEDE7556-C160-2D44-9BD7-7FDF798C0C84}"/>
          </ac:inkMkLst>
        </pc:inkChg>
      </pc:sldChg>
      <pc:sldChg chg="addSp delSp modSp">
        <pc:chgData name="Andrej Bogdanov" userId="51811781_tp_dropbox" providerId="OAuth2" clId="{41052E45-3DAC-B041-B0DC-B2CDEBDB9ACB}" dt="2020-04-20T02:34:57.546" v="207" actId="7634"/>
        <pc:sldMkLst>
          <pc:docMk/>
          <pc:sldMk cId="2632464731" sldId="282"/>
        </pc:sldMkLst>
        <pc:inkChg chg="add del mod modStrokes">
          <ac:chgData name="Andrej Bogdanov" userId="51811781_tp_dropbox" providerId="OAuth2" clId="{41052E45-3DAC-B041-B0DC-B2CDEBDB9ACB}" dt="2020-04-20T02:31:03.567" v="198"/>
          <ac:inkMkLst>
            <pc:docMk/>
            <pc:sldMk cId="2632464731" sldId="282"/>
            <ac:inkMk id="6" creationId="{E905926B-71C5-F348-8F2A-8E690823C594}"/>
          </ac:inkMkLst>
        </pc:inkChg>
        <pc:inkChg chg="add mod modStrokes">
          <ac:chgData name="Andrej Bogdanov" userId="51811781_tp_dropbox" providerId="OAuth2" clId="{41052E45-3DAC-B041-B0DC-B2CDEBDB9ACB}" dt="2020-04-20T02:34:19.356" v="206"/>
          <ac:inkMkLst>
            <pc:docMk/>
            <pc:sldMk cId="2632464731" sldId="282"/>
            <ac:inkMk id="7" creationId="{7E89D870-E876-C142-9BAE-EC924361E38B}"/>
          </ac:inkMkLst>
        </pc:inkChg>
        <pc:inkChg chg="add">
          <ac:chgData name="Andrej Bogdanov" userId="51811781_tp_dropbox" providerId="OAuth2" clId="{41052E45-3DAC-B041-B0DC-B2CDEBDB9ACB}" dt="2020-04-20T02:34:57.546" v="207" actId="7634"/>
          <ac:inkMkLst>
            <pc:docMk/>
            <pc:sldMk cId="2632464731" sldId="282"/>
            <ac:inkMk id="8" creationId="{DEEFC079-86B1-A746-A0FE-34FC49C6687A}"/>
          </ac:inkMkLst>
        </pc:inkChg>
      </pc:sldChg>
      <pc:sldChg chg="addSp modSp">
        <pc:chgData name="Andrej Bogdanov" userId="51811781_tp_dropbox" providerId="OAuth2" clId="{41052E45-3DAC-B041-B0DC-B2CDEBDB9ACB}" dt="2020-04-20T02:35:45.758" v="211" actId="7634"/>
        <pc:sldMkLst>
          <pc:docMk/>
          <pc:sldMk cId="2097432329" sldId="283"/>
        </pc:sldMkLst>
        <pc:inkChg chg="add mod modStrokes">
          <ac:chgData name="Andrej Bogdanov" userId="51811781_tp_dropbox" providerId="OAuth2" clId="{41052E45-3DAC-B041-B0DC-B2CDEBDB9ACB}" dt="2020-04-20T02:35:38.590" v="210"/>
          <ac:inkMkLst>
            <pc:docMk/>
            <pc:sldMk cId="2097432329" sldId="283"/>
            <ac:inkMk id="2" creationId="{0698A415-2FC0-314B-807B-6FA9AEAEC2F5}"/>
          </ac:inkMkLst>
        </pc:inkChg>
        <pc:inkChg chg="add">
          <ac:chgData name="Andrej Bogdanov" userId="51811781_tp_dropbox" providerId="OAuth2" clId="{41052E45-3DAC-B041-B0DC-B2CDEBDB9ACB}" dt="2020-04-20T02:35:33.092" v="209" actId="7634"/>
          <ac:inkMkLst>
            <pc:docMk/>
            <pc:sldMk cId="2097432329" sldId="283"/>
            <ac:inkMk id="3" creationId="{C728DA04-79F2-9C44-8A47-A7D3EB42EA7C}"/>
          </ac:inkMkLst>
        </pc:inkChg>
        <pc:inkChg chg="add">
          <ac:chgData name="Andrej Bogdanov" userId="51811781_tp_dropbox" providerId="OAuth2" clId="{41052E45-3DAC-B041-B0DC-B2CDEBDB9ACB}" dt="2020-04-20T02:35:45.758" v="211" actId="7634"/>
          <ac:inkMkLst>
            <pc:docMk/>
            <pc:sldMk cId="2097432329" sldId="283"/>
            <ac:inkMk id="4" creationId="{B02C2489-E96C-5841-ABC1-E650A30E8BE4}"/>
          </ac:inkMkLst>
        </pc:inkChg>
      </pc:sldChg>
      <pc:sldChg chg="addSp modSp">
        <pc:chgData name="Andrej Bogdanov" userId="51811781_tp_dropbox" providerId="OAuth2" clId="{41052E45-3DAC-B041-B0DC-B2CDEBDB9ACB}" dt="2020-04-20T02:43:13.342" v="237" actId="7634"/>
        <pc:sldMkLst>
          <pc:docMk/>
          <pc:sldMk cId="17673665" sldId="284"/>
        </pc:sldMkLst>
        <pc:inkChg chg="add mod modStrokes">
          <ac:chgData name="Andrej Bogdanov" userId="51811781_tp_dropbox" providerId="OAuth2" clId="{41052E45-3DAC-B041-B0DC-B2CDEBDB9ACB}" dt="2020-04-20T02:37:40.632" v="223" actId="1076"/>
          <ac:inkMkLst>
            <pc:docMk/>
            <pc:sldMk cId="17673665" sldId="284"/>
            <ac:inkMk id="2" creationId="{7DD16E58-43E2-A547-9CF0-0EDBC991FAD1}"/>
          </ac:inkMkLst>
        </pc:inkChg>
        <pc:inkChg chg="add">
          <ac:chgData name="Andrej Bogdanov" userId="51811781_tp_dropbox" providerId="OAuth2" clId="{41052E45-3DAC-B041-B0DC-B2CDEBDB9ACB}" dt="2020-04-20T02:36:33.694" v="214" actId="7634"/>
          <ac:inkMkLst>
            <pc:docMk/>
            <pc:sldMk cId="17673665" sldId="284"/>
            <ac:inkMk id="6" creationId="{A0160DB7-F7D6-C74F-A42F-C98EDBED6873}"/>
          </ac:inkMkLst>
        </pc:inkChg>
        <pc:inkChg chg="add">
          <ac:chgData name="Andrej Bogdanov" userId="51811781_tp_dropbox" providerId="OAuth2" clId="{41052E45-3DAC-B041-B0DC-B2CDEBDB9ACB}" dt="2020-04-20T02:37:01.068" v="217" actId="7634"/>
          <ac:inkMkLst>
            <pc:docMk/>
            <pc:sldMk cId="17673665" sldId="284"/>
            <ac:inkMk id="7" creationId="{55FD46A5-8DD2-AF45-B81C-1DE2361A9E88}"/>
          </ac:inkMkLst>
        </pc:inkChg>
        <pc:inkChg chg="add mod modStrokes">
          <ac:chgData name="Andrej Bogdanov" userId="51811781_tp_dropbox" providerId="OAuth2" clId="{41052E45-3DAC-B041-B0DC-B2CDEBDB9ACB}" dt="2020-04-20T02:43:07.219" v="236"/>
          <ac:inkMkLst>
            <pc:docMk/>
            <pc:sldMk cId="17673665" sldId="284"/>
            <ac:inkMk id="8" creationId="{2565134F-1A6A-2643-B5F2-2FBD95823007}"/>
          </ac:inkMkLst>
        </pc:inkChg>
        <pc:inkChg chg="add">
          <ac:chgData name="Andrej Bogdanov" userId="51811781_tp_dropbox" providerId="OAuth2" clId="{41052E45-3DAC-B041-B0DC-B2CDEBDB9ACB}" dt="2020-04-20T02:43:13.342" v="237" actId="7634"/>
          <ac:inkMkLst>
            <pc:docMk/>
            <pc:sldMk cId="17673665" sldId="284"/>
            <ac:inkMk id="9" creationId="{8D21F96B-5035-8D41-BC63-12A1F2B66B66}"/>
          </ac:inkMkLst>
        </pc:inkChg>
      </pc:sldChg>
      <pc:sldChg chg="addSp delSp modSp">
        <pc:chgData name="Andrej Bogdanov" userId="51811781_tp_dropbox" providerId="OAuth2" clId="{41052E45-3DAC-B041-B0DC-B2CDEBDB9ACB}" dt="2020-04-22T02:00:12.416" v="239" actId="7634"/>
        <pc:sldMkLst>
          <pc:docMk/>
          <pc:sldMk cId="3076498198" sldId="285"/>
        </pc:sldMkLst>
        <pc:inkChg chg="add">
          <ac:chgData name="Andrej Bogdanov" userId="51811781_tp_dropbox" providerId="OAuth2" clId="{41052E45-3DAC-B041-B0DC-B2CDEBDB9ACB}" dt="2020-04-22T02:00:12.416" v="239" actId="7634"/>
          <ac:inkMkLst>
            <pc:docMk/>
            <pc:sldMk cId="3076498198" sldId="285"/>
            <ac:inkMk id="4" creationId="{BDB9CF2B-E151-064B-B605-0189C7F3D6AB}"/>
          </ac:inkMkLst>
        </pc:inkChg>
        <pc:inkChg chg="add del mod modStrokes">
          <ac:chgData name="Andrej Bogdanov" userId="51811781_tp_dropbox" providerId="OAuth2" clId="{41052E45-3DAC-B041-B0DC-B2CDEBDB9ACB}" dt="2020-04-20T02:41:24.509" v="234"/>
          <ac:inkMkLst>
            <pc:docMk/>
            <pc:sldMk cId="3076498198" sldId="285"/>
            <ac:inkMk id="4" creationId="{D669097C-D3FF-DC46-AE27-87A5371A21F4}"/>
          </ac:inkMkLst>
        </pc:inkChg>
        <pc:inkChg chg="add">
          <ac:chgData name="Andrej Bogdanov" userId="51811781_tp_dropbox" providerId="OAuth2" clId="{41052E45-3DAC-B041-B0DC-B2CDEBDB9ACB}" dt="2020-04-20T02:39:30.283" v="229" actId="7634"/>
          <ac:inkMkLst>
            <pc:docMk/>
            <pc:sldMk cId="3076498198" sldId="285"/>
            <ac:inkMk id="5" creationId="{24BF58A9-DE81-5A4F-AB41-A46C60E2AF90}"/>
          </ac:inkMkLst>
        </pc:inkChg>
        <pc:inkChg chg="add">
          <ac:chgData name="Andrej Bogdanov" userId="51811781_tp_dropbox" providerId="OAuth2" clId="{41052E45-3DAC-B041-B0DC-B2CDEBDB9ACB}" dt="2020-04-20T02:41:00.528" v="231" actId="7634"/>
          <ac:inkMkLst>
            <pc:docMk/>
            <pc:sldMk cId="3076498198" sldId="285"/>
            <ac:inkMk id="6" creationId="{EF81C6F7-3D44-FF46-8BAF-03292C0E6C1A}"/>
          </ac:inkMkLst>
        </pc:inkChg>
        <pc:inkChg chg="add">
          <ac:chgData name="Andrej Bogdanov" userId="51811781_tp_dropbox" providerId="OAuth2" clId="{41052E45-3DAC-B041-B0DC-B2CDEBDB9ACB}" dt="2020-04-20T02:42:32.463" v="235" actId="7634"/>
          <ac:inkMkLst>
            <pc:docMk/>
            <pc:sldMk cId="3076498198" sldId="285"/>
            <ac:inkMk id="7" creationId="{54D48F89-1035-5449-B2DF-4081E1F3ED9D}"/>
          </ac:inkMkLst>
        </pc:inkChg>
      </pc:sldChg>
      <pc:sldChg chg="addSp delSp modSp">
        <pc:chgData name="Andrej Bogdanov" userId="51811781_tp_dropbox" providerId="OAuth2" clId="{41052E45-3DAC-B041-B0DC-B2CDEBDB9ACB}" dt="2020-04-22T03:50:46.100" v="261" actId="7634"/>
        <pc:sldMkLst>
          <pc:docMk/>
          <pc:sldMk cId="2268389162" sldId="286"/>
        </pc:sldMkLst>
        <pc:inkChg chg="add mod modStrokes">
          <ac:chgData name="Andrej Bogdanov" userId="51811781_tp_dropbox" providerId="OAuth2" clId="{41052E45-3DAC-B041-B0DC-B2CDEBDB9ACB}" dt="2020-04-22T03:49:35.350" v="258"/>
          <ac:inkMkLst>
            <pc:docMk/>
            <pc:sldMk cId="2268389162" sldId="286"/>
            <ac:inkMk id="3" creationId="{D303ABEF-20D2-484B-B697-9B271D254791}"/>
          </ac:inkMkLst>
        </pc:inkChg>
        <pc:inkChg chg="add del mod modStrokes">
          <ac:chgData name="Andrej Bogdanov" userId="51811781_tp_dropbox" providerId="OAuth2" clId="{41052E45-3DAC-B041-B0DC-B2CDEBDB9ACB}" dt="2020-04-22T03:48:04.914" v="246"/>
          <ac:inkMkLst>
            <pc:docMk/>
            <pc:sldMk cId="2268389162" sldId="286"/>
            <ac:inkMk id="4" creationId="{FA29FDFE-4DD6-8B43-853F-F8FB51E20D66}"/>
          </ac:inkMkLst>
        </pc:inkChg>
        <pc:inkChg chg="add">
          <ac:chgData name="Andrej Bogdanov" userId="51811781_tp_dropbox" providerId="OAuth2" clId="{41052E45-3DAC-B041-B0DC-B2CDEBDB9ACB}" dt="2020-04-22T03:48:34.593" v="249" actId="7634"/>
          <ac:inkMkLst>
            <pc:docMk/>
            <pc:sldMk cId="2268389162" sldId="286"/>
            <ac:inkMk id="5" creationId="{586889A0-D1CA-7A45-8EBC-8D5FBB1B8379}"/>
          </ac:inkMkLst>
        </pc:inkChg>
        <pc:inkChg chg="add">
          <ac:chgData name="Andrej Bogdanov" userId="51811781_tp_dropbox" providerId="OAuth2" clId="{41052E45-3DAC-B041-B0DC-B2CDEBDB9ACB}" dt="2020-04-22T03:49:28.193" v="256" actId="7634"/>
          <ac:inkMkLst>
            <pc:docMk/>
            <pc:sldMk cId="2268389162" sldId="286"/>
            <ac:inkMk id="6" creationId="{9B63A77C-66EF-E544-892E-E59EB280C462}"/>
          </ac:inkMkLst>
        </pc:inkChg>
        <pc:inkChg chg="add mod modStrokes">
          <ac:chgData name="Andrej Bogdanov" userId="51811781_tp_dropbox" providerId="OAuth2" clId="{41052E45-3DAC-B041-B0DC-B2CDEBDB9ACB}" dt="2020-04-22T03:49:55.490" v="260"/>
          <ac:inkMkLst>
            <pc:docMk/>
            <pc:sldMk cId="2268389162" sldId="286"/>
            <ac:inkMk id="7" creationId="{3995BA56-3DAB-7A46-ACB7-B945936D19D4}"/>
          </ac:inkMkLst>
        </pc:inkChg>
        <pc:inkChg chg="add">
          <ac:chgData name="Andrej Bogdanov" userId="51811781_tp_dropbox" providerId="OAuth2" clId="{41052E45-3DAC-B041-B0DC-B2CDEBDB9ACB}" dt="2020-04-22T03:50:46.100" v="261" actId="7634"/>
          <ac:inkMkLst>
            <pc:docMk/>
            <pc:sldMk cId="2268389162" sldId="286"/>
            <ac:inkMk id="8" creationId="{D6D24AF0-05A0-814F-B660-10E28A006543}"/>
          </ac:inkMkLst>
        </pc:inkChg>
      </pc:sldChg>
      <pc:sldChg chg="addSp modSp">
        <pc:chgData name="Andrej Bogdanov" userId="51811781_tp_dropbox" providerId="OAuth2" clId="{41052E45-3DAC-B041-B0DC-B2CDEBDB9ACB}" dt="2020-05-10T01:06:01.652" v="308" actId="7634"/>
        <pc:sldMkLst>
          <pc:docMk/>
          <pc:sldMk cId="3474182209" sldId="287"/>
        </pc:sldMkLst>
        <pc:inkChg chg="add mod modStrokes">
          <ac:chgData name="Andrej Bogdanov" userId="51811781_tp_dropbox" providerId="OAuth2" clId="{41052E45-3DAC-B041-B0DC-B2CDEBDB9ACB}" dt="2020-05-10T01:02:36.015" v="294"/>
          <ac:inkMkLst>
            <pc:docMk/>
            <pc:sldMk cId="3474182209" sldId="287"/>
            <ac:inkMk id="2" creationId="{175AE2FF-530A-2C49-962D-90B49810C00F}"/>
          </ac:inkMkLst>
        </pc:inkChg>
        <pc:inkChg chg="add mod">
          <ac:chgData name="Andrej Bogdanov" userId="51811781_tp_dropbox" providerId="OAuth2" clId="{41052E45-3DAC-B041-B0DC-B2CDEBDB9ACB}" dt="2020-04-22T03:51:58.736" v="269" actId="1076"/>
          <ac:inkMkLst>
            <pc:docMk/>
            <pc:sldMk cId="3474182209" sldId="287"/>
            <ac:inkMk id="4" creationId="{F4E35624-309B-144A-9B3C-76C04057D4AE}"/>
          </ac:inkMkLst>
        </pc:inkChg>
        <pc:inkChg chg="add">
          <ac:chgData name="Andrej Bogdanov" userId="51811781_tp_dropbox" providerId="OAuth2" clId="{41052E45-3DAC-B041-B0DC-B2CDEBDB9ACB}" dt="2020-04-22T03:53:14.930" v="271" actId="7634"/>
          <ac:inkMkLst>
            <pc:docMk/>
            <pc:sldMk cId="3474182209" sldId="287"/>
            <ac:inkMk id="5" creationId="{2C0E0F57-E132-1E4C-BE5C-F4A514A00D64}"/>
          </ac:inkMkLst>
        </pc:inkChg>
        <pc:inkChg chg="add">
          <ac:chgData name="Andrej Bogdanov" userId="51811781_tp_dropbox" providerId="OAuth2" clId="{41052E45-3DAC-B041-B0DC-B2CDEBDB9ACB}" dt="2020-04-22T03:53:37.522" v="273" actId="7634"/>
          <ac:inkMkLst>
            <pc:docMk/>
            <pc:sldMk cId="3474182209" sldId="287"/>
            <ac:inkMk id="6" creationId="{7DD35E55-18FA-CF41-AFA5-747F99960CD9}"/>
          </ac:inkMkLst>
        </pc:inkChg>
        <pc:inkChg chg="add">
          <ac:chgData name="Andrej Bogdanov" userId="51811781_tp_dropbox" providerId="OAuth2" clId="{41052E45-3DAC-B041-B0DC-B2CDEBDB9ACB}" dt="2020-05-10T01:02:31.671" v="293" actId="7634"/>
          <ac:inkMkLst>
            <pc:docMk/>
            <pc:sldMk cId="3474182209" sldId="287"/>
            <ac:inkMk id="7" creationId="{540F64B2-5FC0-5545-9FF2-20482E83F420}"/>
          </ac:inkMkLst>
        </pc:inkChg>
        <pc:inkChg chg="add">
          <ac:chgData name="Andrej Bogdanov" userId="51811781_tp_dropbox" providerId="OAuth2" clId="{41052E45-3DAC-B041-B0DC-B2CDEBDB9ACB}" dt="2020-05-10T01:06:01.652" v="308" actId="7634"/>
          <ac:inkMkLst>
            <pc:docMk/>
            <pc:sldMk cId="3474182209" sldId="287"/>
            <ac:inkMk id="8" creationId="{2EF87F5B-0B34-1A4C-8800-EDF117B51AA5}"/>
          </ac:inkMkLst>
        </pc:inkChg>
      </pc:sldChg>
      <pc:sldChg chg="addSp delSp modSp">
        <pc:chgData name="Andrej Bogdanov" userId="51811781_tp_dropbox" providerId="OAuth2" clId="{41052E45-3DAC-B041-B0DC-B2CDEBDB9ACB}" dt="2020-05-10T01:06:01.652" v="308" actId="7634"/>
        <pc:sldMkLst>
          <pc:docMk/>
          <pc:sldMk cId="3209454138" sldId="289"/>
        </pc:sldMkLst>
        <pc:inkChg chg="add mod modStrokes">
          <ac:chgData name="Andrej Bogdanov" userId="51811781_tp_dropbox" providerId="OAuth2" clId="{41052E45-3DAC-B041-B0DC-B2CDEBDB9ACB}" dt="2020-05-10T01:02:45.043" v="298"/>
          <ac:inkMkLst>
            <pc:docMk/>
            <pc:sldMk cId="3209454138" sldId="289"/>
            <ac:inkMk id="2" creationId="{6CA5A52F-C160-AC49-8523-43241CE84C7C}"/>
          </ac:inkMkLst>
        </pc:inkChg>
        <pc:inkChg chg="add mod modStrokes">
          <ac:chgData name="Andrej Bogdanov" userId="51811781_tp_dropbox" providerId="OAuth2" clId="{41052E45-3DAC-B041-B0DC-B2CDEBDB9ACB}" dt="2020-04-22T03:54:00.280" v="276"/>
          <ac:inkMkLst>
            <pc:docMk/>
            <pc:sldMk cId="3209454138" sldId="289"/>
            <ac:inkMk id="3" creationId="{DF1AB89A-498D-9545-8F99-8A60C15827EF}"/>
          </ac:inkMkLst>
        </pc:inkChg>
        <pc:inkChg chg="add del mod modStrokes">
          <ac:chgData name="Andrej Bogdanov" userId="51811781_tp_dropbox" providerId="OAuth2" clId="{41052E45-3DAC-B041-B0DC-B2CDEBDB9ACB}" dt="2020-04-22T03:55:34.784" v="279"/>
          <ac:inkMkLst>
            <pc:docMk/>
            <pc:sldMk cId="3209454138" sldId="289"/>
            <ac:inkMk id="4" creationId="{AC572688-7908-5D41-BDE7-52056261C0BB}"/>
          </ac:inkMkLst>
        </pc:inkChg>
        <pc:inkChg chg="add">
          <ac:chgData name="Andrej Bogdanov" userId="51811781_tp_dropbox" providerId="OAuth2" clId="{41052E45-3DAC-B041-B0DC-B2CDEBDB9ACB}" dt="2020-05-10T01:03:25.546" v="301" actId="7634"/>
          <ac:inkMkLst>
            <pc:docMk/>
            <pc:sldMk cId="3209454138" sldId="289"/>
            <ac:inkMk id="4" creationId="{E86B8569-2275-FE4A-941C-A5A00F44A575}"/>
          </ac:inkMkLst>
        </pc:inkChg>
        <pc:inkChg chg="add mod modStrokes">
          <ac:chgData name="Andrej Bogdanov" userId="51811781_tp_dropbox" providerId="OAuth2" clId="{41052E45-3DAC-B041-B0DC-B2CDEBDB9ACB}" dt="2020-05-10T01:02:43.726" v="297"/>
          <ac:inkMkLst>
            <pc:docMk/>
            <pc:sldMk cId="3209454138" sldId="289"/>
            <ac:inkMk id="5" creationId="{585F5BFA-489B-9248-819E-6A1D930DEB36}"/>
          </ac:inkMkLst>
        </pc:inkChg>
        <pc:inkChg chg="add mod modStrokes">
          <ac:chgData name="Andrej Bogdanov" userId="51811781_tp_dropbox" providerId="OAuth2" clId="{41052E45-3DAC-B041-B0DC-B2CDEBDB9ACB}" dt="2020-05-10T01:04:45.410" v="307"/>
          <ac:inkMkLst>
            <pc:docMk/>
            <pc:sldMk cId="3209454138" sldId="289"/>
            <ac:inkMk id="6" creationId="{757CD130-FCC3-164B-A480-ED45601D2695}"/>
          </ac:inkMkLst>
        </pc:inkChg>
        <pc:inkChg chg="add mod modStrokes">
          <ac:chgData name="Andrej Bogdanov" userId="51811781_tp_dropbox" providerId="OAuth2" clId="{41052E45-3DAC-B041-B0DC-B2CDEBDB9ACB}" dt="2020-05-10T01:04:37.412" v="305"/>
          <ac:inkMkLst>
            <pc:docMk/>
            <pc:sldMk cId="3209454138" sldId="289"/>
            <ac:inkMk id="7" creationId="{77B7C271-998B-2942-9103-BC05F6A37E9A}"/>
          </ac:inkMkLst>
        </pc:inkChg>
        <pc:inkChg chg="add">
          <ac:chgData name="Andrej Bogdanov" userId="51811781_tp_dropbox" providerId="OAuth2" clId="{41052E45-3DAC-B041-B0DC-B2CDEBDB9ACB}" dt="2020-04-22T04:03:25.185" v="291" actId="7634"/>
          <ac:inkMkLst>
            <pc:docMk/>
            <pc:sldMk cId="3209454138" sldId="289"/>
            <ac:inkMk id="8" creationId="{324D0CB9-92A6-F94E-A584-4D599FA6B5D4}"/>
          </ac:inkMkLst>
        </pc:inkChg>
        <pc:inkChg chg="add mod modStrokes">
          <ac:chgData name="Andrej Bogdanov" userId="51811781_tp_dropbox" providerId="OAuth2" clId="{41052E45-3DAC-B041-B0DC-B2CDEBDB9ACB}" dt="2020-05-10T01:04:39.184" v="306"/>
          <ac:inkMkLst>
            <pc:docMk/>
            <pc:sldMk cId="3209454138" sldId="289"/>
            <ac:inkMk id="9" creationId="{B417A8A0-A3B3-F348-B8BF-C5CFFB67B47A}"/>
          </ac:inkMkLst>
        </pc:inkChg>
        <pc:inkChg chg="add">
          <ac:chgData name="Andrej Bogdanov" userId="51811781_tp_dropbox" providerId="OAuth2" clId="{41052E45-3DAC-B041-B0DC-B2CDEBDB9ACB}" dt="2020-05-10T01:04:33.872" v="304" actId="7634"/>
          <ac:inkMkLst>
            <pc:docMk/>
            <pc:sldMk cId="3209454138" sldId="289"/>
            <ac:inkMk id="10" creationId="{6983CC1A-82D6-EC4F-A952-85DD39F10EBC}"/>
          </ac:inkMkLst>
        </pc:inkChg>
        <pc:inkChg chg="add">
          <ac:chgData name="Andrej Bogdanov" userId="51811781_tp_dropbox" providerId="OAuth2" clId="{41052E45-3DAC-B041-B0DC-B2CDEBDB9ACB}" dt="2020-05-10T01:06:01.652" v="308" actId="7634"/>
          <ac:inkMkLst>
            <pc:docMk/>
            <pc:sldMk cId="3209454138" sldId="289"/>
            <ac:inkMk id="11" creationId="{0AF3C203-6CFB-5F49-89E8-F4F964852DC9}"/>
          </ac:inkMkLst>
        </pc:inkChg>
      </pc:sldChg>
    </pc:docChg>
  </pc:docChgLst>
  <pc:docChgLst>
    <pc:chgData name="Andrej Bogdanov" userId="51811781_tp_dropbox" providerId="OAuth2" clId="{A0DF8DCF-0A90-754A-B836-2EDD351C0D96}"/>
    <pc:docChg chg="undo custSel modSld">
      <pc:chgData name="Andrej Bogdanov" userId="51811781_tp_dropbox" providerId="OAuth2" clId="{A0DF8DCF-0A90-754A-B836-2EDD351C0D96}" dt="2019-03-06T04:20:22.292" v="47"/>
      <pc:docMkLst>
        <pc:docMk/>
      </pc:docMkLst>
    </pc:docChg>
  </pc:docChgLst>
  <pc:docChgLst>
    <pc:chgData name="Andrej Bogdanov (CSD)" userId="54a3fc38-bcd8-4812-b887-b84a314b9e17" providerId="ADAL" clId="{46D93EEB-EE20-F043-B303-D379EF07537C}"/>
    <pc:docChg chg="custSel addSld delSld modSld">
      <pc:chgData name="Andrej Bogdanov (CSD)" userId="54a3fc38-bcd8-4812-b887-b84a314b9e17" providerId="ADAL" clId="{46D93EEB-EE20-F043-B303-D379EF07537C}" dt="2021-01-13T02:59:46.820" v="66" actId="680"/>
      <pc:docMkLst>
        <pc:docMk/>
      </pc:docMkLst>
      <pc:sldChg chg="modSp mod">
        <pc:chgData name="Andrej Bogdanov (CSD)" userId="54a3fc38-bcd8-4812-b887-b84a314b9e17" providerId="ADAL" clId="{46D93EEB-EE20-F043-B303-D379EF07537C}" dt="2021-01-13T02:54:55.961" v="41" actId="1076"/>
        <pc:sldMkLst>
          <pc:docMk/>
          <pc:sldMk cId="4293983235" sldId="256"/>
        </pc:sldMkLst>
        <pc:spChg chg="mod">
          <ac:chgData name="Andrej Bogdanov (CSD)" userId="54a3fc38-bcd8-4812-b887-b84a314b9e17" providerId="ADAL" clId="{46D93EEB-EE20-F043-B303-D379EF07537C}" dt="2021-01-13T02:54:55.961" v="41" actId="1076"/>
          <ac:spMkLst>
            <pc:docMk/>
            <pc:sldMk cId="4293983235" sldId="256"/>
            <ac:spMk id="2" creationId="{00000000-0000-0000-0000-000000000000}"/>
          </ac:spMkLst>
        </pc:spChg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910449489" sldId="257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871201104" sldId="258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639846032" sldId="259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066480065" sldId="26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367984951" sldId="26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290664766" sldId="26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009012011" sldId="263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203218808" sldId="264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673016085" sldId="265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703338071" sldId="266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861798232" sldId="267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889963386" sldId="268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367920729" sldId="269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15814539" sldId="27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911810824" sldId="27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857692231" sldId="27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561039472" sldId="274"/>
        </pc:sldMkLst>
      </pc:sldChg>
      <pc:sldChg chg="delSp mod">
        <pc:chgData name="Andrej Bogdanov (CSD)" userId="54a3fc38-bcd8-4812-b887-b84a314b9e17" providerId="ADAL" clId="{46D93EEB-EE20-F043-B303-D379EF07537C}" dt="2021-01-13T02:55:41.076" v="42" actId="478"/>
        <pc:sldMkLst>
          <pc:docMk/>
          <pc:sldMk cId="1239993417" sldId="277"/>
        </pc:sldMkLst>
        <pc:inkChg chg="del">
          <ac:chgData name="Andrej Bogdanov (CSD)" userId="54a3fc38-bcd8-4812-b887-b84a314b9e17" providerId="ADAL" clId="{46D93EEB-EE20-F043-B303-D379EF07537C}" dt="2021-01-13T02:55:41.076" v="42" actId="478"/>
          <ac:inkMkLst>
            <pc:docMk/>
            <pc:sldMk cId="1239993417" sldId="277"/>
            <ac:inkMk id="9" creationId="{AF401CA9-E44B-8F48-9CB1-413F37D1CCDA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34.255" v="50" actId="478"/>
        <pc:sldMkLst>
          <pc:docMk/>
          <pc:sldMk cId="2732801323" sldId="278"/>
        </pc:sldMkLst>
        <pc:inkChg chg="del">
          <ac:chgData name="Andrej Bogdanov (CSD)" userId="54a3fc38-bcd8-4812-b887-b84a314b9e17" providerId="ADAL" clId="{46D93EEB-EE20-F043-B303-D379EF07537C}" dt="2021-01-13T02:56:32.939" v="49" actId="478"/>
          <ac:inkMkLst>
            <pc:docMk/>
            <pc:sldMk cId="2732801323" sldId="278"/>
            <ac:inkMk id="8" creationId="{9EFF5F76-65C9-F241-BE18-B3C5BF4B5A0C}"/>
          </ac:inkMkLst>
        </pc:inkChg>
        <pc:inkChg chg="del">
          <ac:chgData name="Andrej Bogdanov (CSD)" userId="54a3fc38-bcd8-4812-b887-b84a314b9e17" providerId="ADAL" clId="{46D93EEB-EE20-F043-B303-D379EF07537C}" dt="2021-01-13T02:56:34.255" v="50" actId="478"/>
          <ac:inkMkLst>
            <pc:docMk/>
            <pc:sldMk cId="2732801323" sldId="278"/>
            <ac:inkMk id="9" creationId="{617BF0BA-80EB-1D46-8DAA-D9C96F47EF7C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37.942" v="51" actId="478"/>
        <pc:sldMkLst>
          <pc:docMk/>
          <pc:sldMk cId="3817133386" sldId="279"/>
        </pc:sldMkLst>
        <pc:inkChg chg="del">
          <ac:chgData name="Andrej Bogdanov (CSD)" userId="54a3fc38-bcd8-4812-b887-b84a314b9e17" providerId="ADAL" clId="{46D93EEB-EE20-F043-B303-D379EF07537C}" dt="2021-01-13T02:56:37.942" v="51" actId="478"/>
          <ac:inkMkLst>
            <pc:docMk/>
            <pc:sldMk cId="3817133386" sldId="279"/>
            <ac:inkMk id="2" creationId="{43220655-5000-1B4C-B9E1-4A6A288F6FB7}"/>
          </ac:inkMkLst>
        </pc:inkChg>
      </pc:sldChg>
      <pc:sldChg chg="delSp modSp mod">
        <pc:chgData name="Andrej Bogdanov (CSD)" userId="54a3fc38-bcd8-4812-b887-b84a314b9e17" providerId="ADAL" clId="{46D93EEB-EE20-F043-B303-D379EF07537C}" dt="2021-01-13T02:56:17.288" v="48" actId="478"/>
        <pc:sldMkLst>
          <pc:docMk/>
          <pc:sldMk cId="1006473147" sldId="281"/>
        </pc:sldMkLst>
        <pc:spChg chg="mod">
          <ac:chgData name="Andrej Bogdanov (CSD)" userId="54a3fc38-bcd8-4812-b887-b84a314b9e17" providerId="ADAL" clId="{46D93EEB-EE20-F043-B303-D379EF07537C}" dt="2021-01-13T02:56:00.344" v="45" actId="2711"/>
          <ac:spMkLst>
            <pc:docMk/>
            <pc:sldMk cId="1006473147" sldId="281"/>
            <ac:spMk id="3" creationId="{D8DE5AF4-474E-9A4D-B460-045444CDC8B9}"/>
          </ac:spMkLst>
        </pc:spChg>
        <pc:inkChg chg="del">
          <ac:chgData name="Andrej Bogdanov (CSD)" userId="54a3fc38-bcd8-4812-b887-b84a314b9e17" providerId="ADAL" clId="{46D93EEB-EE20-F043-B303-D379EF07537C}" dt="2021-01-13T02:56:14.241" v="46" actId="478"/>
          <ac:inkMkLst>
            <pc:docMk/>
            <pc:sldMk cId="1006473147" sldId="281"/>
            <ac:inkMk id="6" creationId="{A6305A09-BAED-A540-8B1F-DA928545E545}"/>
          </ac:inkMkLst>
        </pc:inkChg>
        <pc:inkChg chg="del">
          <ac:chgData name="Andrej Bogdanov (CSD)" userId="54a3fc38-bcd8-4812-b887-b84a314b9e17" providerId="ADAL" clId="{46D93EEB-EE20-F043-B303-D379EF07537C}" dt="2021-01-13T02:56:17.288" v="48" actId="478"/>
          <ac:inkMkLst>
            <pc:docMk/>
            <pc:sldMk cId="1006473147" sldId="281"/>
            <ac:inkMk id="8" creationId="{CB07F26C-7666-8840-8B91-F2660FE2F897}"/>
          </ac:inkMkLst>
        </pc:inkChg>
        <pc:inkChg chg="del">
          <ac:chgData name="Andrej Bogdanov (CSD)" userId="54a3fc38-bcd8-4812-b887-b84a314b9e17" providerId="ADAL" clId="{46D93EEB-EE20-F043-B303-D379EF07537C}" dt="2021-01-13T02:56:16.018" v="47" actId="478"/>
          <ac:inkMkLst>
            <pc:docMk/>
            <pc:sldMk cId="1006473147" sldId="281"/>
            <ac:inkMk id="11" creationId="{FEDE7556-C160-2D44-9BD7-7FDF798C0C84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57.775" v="53" actId="478"/>
        <pc:sldMkLst>
          <pc:docMk/>
          <pc:sldMk cId="2632464731" sldId="282"/>
        </pc:sldMkLst>
        <pc:inkChg chg="del">
          <ac:chgData name="Andrej Bogdanov (CSD)" userId="54a3fc38-bcd8-4812-b887-b84a314b9e17" providerId="ADAL" clId="{46D93EEB-EE20-F043-B303-D379EF07537C}" dt="2021-01-13T02:56:56.425" v="52" actId="478"/>
          <ac:inkMkLst>
            <pc:docMk/>
            <pc:sldMk cId="2632464731" sldId="282"/>
            <ac:inkMk id="7" creationId="{7E89D870-E876-C142-9BAE-EC924361E38B}"/>
          </ac:inkMkLst>
        </pc:inkChg>
        <pc:inkChg chg="del">
          <ac:chgData name="Andrej Bogdanov (CSD)" userId="54a3fc38-bcd8-4812-b887-b84a314b9e17" providerId="ADAL" clId="{46D93EEB-EE20-F043-B303-D379EF07537C}" dt="2021-01-13T02:56:57.775" v="53" actId="478"/>
          <ac:inkMkLst>
            <pc:docMk/>
            <pc:sldMk cId="2632464731" sldId="282"/>
            <ac:inkMk id="8" creationId="{DEEFC079-86B1-A746-A0FE-34FC49C6687A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7:03.039" v="56" actId="478"/>
        <pc:sldMkLst>
          <pc:docMk/>
          <pc:sldMk cId="2097432329" sldId="283"/>
        </pc:sldMkLst>
        <pc:inkChg chg="del">
          <ac:chgData name="Andrej Bogdanov (CSD)" userId="54a3fc38-bcd8-4812-b887-b84a314b9e17" providerId="ADAL" clId="{46D93EEB-EE20-F043-B303-D379EF07537C}" dt="2021-01-13T02:57:00.016" v="54" actId="478"/>
          <ac:inkMkLst>
            <pc:docMk/>
            <pc:sldMk cId="2097432329" sldId="283"/>
            <ac:inkMk id="2" creationId="{0698A415-2FC0-314B-807B-6FA9AEAEC2F5}"/>
          </ac:inkMkLst>
        </pc:inkChg>
        <pc:inkChg chg="del">
          <ac:chgData name="Andrej Bogdanov (CSD)" userId="54a3fc38-bcd8-4812-b887-b84a314b9e17" providerId="ADAL" clId="{46D93EEB-EE20-F043-B303-D379EF07537C}" dt="2021-01-13T02:57:01.172" v="55" actId="478"/>
          <ac:inkMkLst>
            <pc:docMk/>
            <pc:sldMk cId="2097432329" sldId="283"/>
            <ac:inkMk id="3" creationId="{C728DA04-79F2-9C44-8A47-A7D3EB42EA7C}"/>
          </ac:inkMkLst>
        </pc:inkChg>
        <pc:inkChg chg="del">
          <ac:chgData name="Andrej Bogdanov (CSD)" userId="54a3fc38-bcd8-4812-b887-b84a314b9e17" providerId="ADAL" clId="{46D93EEB-EE20-F043-B303-D379EF07537C}" dt="2021-01-13T02:57:03.039" v="56" actId="478"/>
          <ac:inkMkLst>
            <pc:docMk/>
            <pc:sldMk cId="2097432329" sldId="283"/>
            <ac:inkMk id="4" creationId="{B02C2489-E96C-5841-ABC1-E650A30E8BE4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7:53.994" v="61" actId="478"/>
        <pc:sldMkLst>
          <pc:docMk/>
          <pc:sldMk cId="17673665" sldId="284"/>
        </pc:sldMkLst>
        <pc:inkChg chg="del">
          <ac:chgData name="Andrej Bogdanov (CSD)" userId="54a3fc38-bcd8-4812-b887-b84a314b9e17" providerId="ADAL" clId="{46D93EEB-EE20-F043-B303-D379EF07537C}" dt="2021-01-13T02:57:49.728" v="58" actId="478"/>
          <ac:inkMkLst>
            <pc:docMk/>
            <pc:sldMk cId="17673665" sldId="284"/>
            <ac:inkMk id="2" creationId="{7DD16E58-43E2-A547-9CF0-0EDBC991FAD1}"/>
          </ac:inkMkLst>
        </pc:inkChg>
        <pc:inkChg chg="del">
          <ac:chgData name="Andrej Bogdanov (CSD)" userId="54a3fc38-bcd8-4812-b887-b84a314b9e17" providerId="ADAL" clId="{46D93EEB-EE20-F043-B303-D379EF07537C}" dt="2021-01-13T02:57:48.084" v="57" actId="478"/>
          <ac:inkMkLst>
            <pc:docMk/>
            <pc:sldMk cId="17673665" sldId="284"/>
            <ac:inkMk id="6" creationId="{A0160DB7-F7D6-C74F-A42F-C98EDBED6873}"/>
          </ac:inkMkLst>
        </pc:inkChg>
        <pc:inkChg chg="del">
          <ac:chgData name="Andrej Bogdanov (CSD)" userId="54a3fc38-bcd8-4812-b887-b84a314b9e17" providerId="ADAL" clId="{46D93EEB-EE20-F043-B303-D379EF07537C}" dt="2021-01-13T02:57:50.994" v="59" actId="478"/>
          <ac:inkMkLst>
            <pc:docMk/>
            <pc:sldMk cId="17673665" sldId="284"/>
            <ac:inkMk id="7" creationId="{55FD46A5-8DD2-AF45-B81C-1DE2361A9E88}"/>
          </ac:inkMkLst>
        </pc:inkChg>
        <pc:inkChg chg="del">
          <ac:chgData name="Andrej Bogdanov (CSD)" userId="54a3fc38-bcd8-4812-b887-b84a314b9e17" providerId="ADAL" clId="{46D93EEB-EE20-F043-B303-D379EF07537C}" dt="2021-01-13T02:57:52.571" v="60" actId="478"/>
          <ac:inkMkLst>
            <pc:docMk/>
            <pc:sldMk cId="17673665" sldId="284"/>
            <ac:inkMk id="8" creationId="{2565134F-1A6A-2643-B5F2-2FBD95823007}"/>
          </ac:inkMkLst>
        </pc:inkChg>
        <pc:inkChg chg="del">
          <ac:chgData name="Andrej Bogdanov (CSD)" userId="54a3fc38-bcd8-4812-b887-b84a314b9e17" providerId="ADAL" clId="{46D93EEB-EE20-F043-B303-D379EF07537C}" dt="2021-01-13T02:57:53.994" v="61" actId="478"/>
          <ac:inkMkLst>
            <pc:docMk/>
            <pc:sldMk cId="17673665" sldId="284"/>
            <ac:inkMk id="9" creationId="{8D21F96B-5035-8D41-BC63-12A1F2B66B66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8:07.288" v="65" actId="478"/>
        <pc:sldMkLst>
          <pc:docMk/>
          <pc:sldMk cId="3076498198" sldId="285"/>
        </pc:sldMkLst>
        <pc:inkChg chg="del">
          <ac:chgData name="Andrej Bogdanov (CSD)" userId="54a3fc38-bcd8-4812-b887-b84a314b9e17" providerId="ADAL" clId="{46D93EEB-EE20-F043-B303-D379EF07537C}" dt="2021-01-13T02:58:07.288" v="65" actId="478"/>
          <ac:inkMkLst>
            <pc:docMk/>
            <pc:sldMk cId="3076498198" sldId="285"/>
            <ac:inkMk id="4" creationId="{BDB9CF2B-E151-064B-B605-0189C7F3D6AB}"/>
          </ac:inkMkLst>
        </pc:inkChg>
        <pc:inkChg chg="del">
          <ac:chgData name="Andrej Bogdanov (CSD)" userId="54a3fc38-bcd8-4812-b887-b84a314b9e17" providerId="ADAL" clId="{46D93EEB-EE20-F043-B303-D379EF07537C}" dt="2021-01-13T02:57:56.876" v="62" actId="478"/>
          <ac:inkMkLst>
            <pc:docMk/>
            <pc:sldMk cId="3076498198" sldId="285"/>
            <ac:inkMk id="5" creationId="{24BF58A9-DE81-5A4F-AB41-A46C60E2AF90}"/>
          </ac:inkMkLst>
        </pc:inkChg>
        <pc:inkChg chg="del">
          <ac:chgData name="Andrej Bogdanov (CSD)" userId="54a3fc38-bcd8-4812-b887-b84a314b9e17" providerId="ADAL" clId="{46D93EEB-EE20-F043-B303-D379EF07537C}" dt="2021-01-13T02:57:58.692" v="63" actId="478"/>
          <ac:inkMkLst>
            <pc:docMk/>
            <pc:sldMk cId="3076498198" sldId="285"/>
            <ac:inkMk id="6" creationId="{EF81C6F7-3D44-FF46-8BAF-03292C0E6C1A}"/>
          </ac:inkMkLst>
        </pc:inkChg>
        <pc:inkChg chg="del">
          <ac:chgData name="Andrej Bogdanov (CSD)" userId="54a3fc38-bcd8-4812-b887-b84a314b9e17" providerId="ADAL" clId="{46D93EEB-EE20-F043-B303-D379EF07537C}" dt="2021-01-13T02:58:01.098" v="64" actId="478"/>
          <ac:inkMkLst>
            <pc:docMk/>
            <pc:sldMk cId="3076498198" sldId="285"/>
            <ac:inkMk id="7" creationId="{54D48F89-1035-5449-B2DF-4081E1F3ED9D}"/>
          </ac:inkMkLst>
        </pc:inkChg>
      </pc:sldChg>
      <pc:sldChg chg="new">
        <pc:chgData name="Andrej Bogdanov (CSD)" userId="54a3fc38-bcd8-4812-b887-b84a314b9e17" providerId="ADAL" clId="{46D93EEB-EE20-F043-B303-D379EF07537C}" dt="2021-01-13T02:59:46.820" v="66" actId="680"/>
        <pc:sldMkLst>
          <pc:docMk/>
          <pc:sldMk cId="832676892" sldId="29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985372151" sldId="29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008524110" sldId="29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887772425" sldId="29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238857303" sldId="293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516696549" sldId="294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515994884" sldId="295"/>
        </pc:sldMkLst>
      </pc:sldChg>
    </pc:docChg>
  </pc:docChgLst>
  <pc:docChgLst>
    <pc:chgData name="Andrej Bogdanov" userId="51811781_tp_dropbox" providerId="OAuth2" clId="{91BABE35-15E8-744E-B38C-86F437B6E3E6}"/>
    <pc:docChg chg="custSel modSld">
      <pc:chgData name="Andrej Bogdanov" userId="51811781_tp_dropbox" providerId="OAuth2" clId="{91BABE35-15E8-744E-B38C-86F437B6E3E6}" dt="2019-03-06T04:37:05.861" v="3" actId="7634"/>
      <pc:docMkLst>
        <pc:docMk/>
      </pc:docMkLst>
    </pc:docChg>
  </pc:docChgLst>
  <pc:docChgLst>
    <pc:chgData name="Andrej Bogdanov (CSD)" userId="54a3fc38-bcd8-4812-b887-b84a314b9e17" providerId="ADAL" clId="{C462AAE6-844A-A640-AF43-8A2CE4E1660E}"/>
    <pc:docChg chg="undo custSel addSld delSld modSld modMainMaster">
      <pc:chgData name="Andrej Bogdanov (CSD)" userId="54a3fc38-bcd8-4812-b887-b84a314b9e17" providerId="ADAL" clId="{C462AAE6-844A-A640-AF43-8A2CE4E1660E}" dt="2021-01-13T07:30:40.740" v="1360" actId="1036"/>
      <pc:docMkLst>
        <pc:docMk/>
      </pc:docMkLst>
      <pc:sldChg chg="modSp mod">
        <pc:chgData name="Andrej Bogdanov (CSD)" userId="54a3fc38-bcd8-4812-b887-b84a314b9e17" providerId="ADAL" clId="{C462AAE6-844A-A640-AF43-8A2CE4E1660E}" dt="2021-01-13T07:30:26.941" v="1359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C462AAE6-844A-A640-AF43-8A2CE4E1660E}" dt="2021-01-13T07:30:26.941" v="1359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modSp mod">
        <pc:chgData name="Andrej Bogdanov (CSD)" userId="54a3fc38-bcd8-4812-b887-b84a314b9e17" providerId="ADAL" clId="{C462AAE6-844A-A640-AF43-8A2CE4E1660E}" dt="2021-01-13T03:33:37.308" v="391" actId="20577"/>
        <pc:sldMkLst>
          <pc:docMk/>
          <pc:sldMk cId="2632464731" sldId="282"/>
        </pc:sldMkLst>
        <pc:spChg chg="mod">
          <ac:chgData name="Andrej Bogdanov (CSD)" userId="54a3fc38-bcd8-4812-b887-b84a314b9e17" providerId="ADAL" clId="{C462AAE6-844A-A640-AF43-8A2CE4E1660E}" dt="2021-01-13T03:33:37.308" v="391" actId="20577"/>
          <ac:spMkLst>
            <pc:docMk/>
            <pc:sldMk cId="2632464731" sldId="282"/>
            <ac:spMk id="2" creationId="{4DB141D1-1F63-4B41-938A-5FABEC8758ED}"/>
          </ac:spMkLst>
        </pc:spChg>
      </pc:sldChg>
      <pc:sldChg chg="addSp delSp modSp mod">
        <pc:chgData name="Andrej Bogdanov (CSD)" userId="54a3fc38-bcd8-4812-b887-b84a314b9e17" providerId="ADAL" clId="{C462AAE6-844A-A640-AF43-8A2CE4E1660E}" dt="2021-01-13T03:52:53.858" v="1107" actId="1035"/>
        <pc:sldMkLst>
          <pc:docMk/>
          <pc:sldMk cId="2268389162" sldId="286"/>
        </pc:sldMkLst>
        <pc:spChg chg="mod">
          <ac:chgData name="Andrej Bogdanov (CSD)" userId="54a3fc38-bcd8-4812-b887-b84a314b9e17" providerId="ADAL" clId="{C462AAE6-844A-A640-AF43-8A2CE4E1660E}" dt="2021-01-13T03:33:45.032" v="399" actId="20577"/>
          <ac:spMkLst>
            <pc:docMk/>
            <pc:sldMk cId="2268389162" sldId="286"/>
            <ac:spMk id="2" creationId="{A7BD75A1-D836-3743-88B0-AA1BD5AEF246}"/>
          </ac:spMkLst>
        </pc:spChg>
        <pc:spChg chg="add del mod">
          <ac:chgData name="Andrej Bogdanov (CSD)" userId="54a3fc38-bcd8-4812-b887-b84a314b9e17" providerId="ADAL" clId="{C462AAE6-844A-A640-AF43-8A2CE4E1660E}" dt="2021-01-13T03:35:19.674" v="436" actId="478"/>
          <ac:spMkLst>
            <pc:docMk/>
            <pc:sldMk cId="2268389162" sldId="286"/>
            <ac:spMk id="4" creationId="{27A2C381-122C-8444-AD9A-DFFB23062EC0}"/>
          </ac:spMkLst>
        </pc:spChg>
        <pc:spChg chg="add mod">
          <ac:chgData name="Andrej Bogdanov (CSD)" userId="54a3fc38-bcd8-4812-b887-b84a314b9e17" providerId="ADAL" clId="{C462AAE6-844A-A640-AF43-8A2CE4E1660E}" dt="2021-01-13T03:39:31.546" v="780" actId="207"/>
          <ac:spMkLst>
            <pc:docMk/>
            <pc:sldMk cId="2268389162" sldId="286"/>
            <ac:spMk id="9" creationId="{ED1D0264-BBA8-C547-B00F-1EF6B2E96DFD}"/>
          </ac:spMkLst>
        </pc:spChg>
        <pc:spChg chg="add del mod">
          <ac:chgData name="Andrej Bogdanov (CSD)" userId="54a3fc38-bcd8-4812-b887-b84a314b9e17" providerId="ADAL" clId="{C462AAE6-844A-A640-AF43-8A2CE4E1660E}" dt="2021-01-13T03:10:06.059" v="36" actId="478"/>
          <ac:spMkLst>
            <pc:docMk/>
            <pc:sldMk cId="2268389162" sldId="286"/>
            <ac:spMk id="10" creationId="{A791DD5F-5D8E-574A-BF8A-A2E473FE7182}"/>
          </ac:spMkLst>
        </pc:spChg>
        <pc:spChg chg="add del mod">
          <ac:chgData name="Andrej Bogdanov (CSD)" userId="54a3fc38-bcd8-4812-b887-b84a314b9e17" providerId="ADAL" clId="{C462AAE6-844A-A640-AF43-8A2CE4E1660E}" dt="2021-01-13T03:10:34.823" v="39" actId="478"/>
          <ac:spMkLst>
            <pc:docMk/>
            <pc:sldMk cId="2268389162" sldId="286"/>
            <ac:spMk id="11" creationId="{1A060A52-95AD-E542-9EAA-3AB80B7B46B6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12" creationId="{0EEE9A4C-0EC1-454D-802E-92AE3AE3BB0C}"/>
          </ac:spMkLst>
        </pc:spChg>
        <pc:spChg chg="add del mod">
          <ac:chgData name="Andrej Bogdanov (CSD)" userId="54a3fc38-bcd8-4812-b887-b84a314b9e17" providerId="ADAL" clId="{C462AAE6-844A-A640-AF43-8A2CE4E1660E}" dt="2021-01-13T03:12:57.969" v="181"/>
          <ac:spMkLst>
            <pc:docMk/>
            <pc:sldMk cId="2268389162" sldId="286"/>
            <ac:spMk id="13" creationId="{F188F2AB-53C5-4346-B783-B5886C23ACED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14" creationId="{FE92DFB8-38FC-0C44-A90D-3F8F2C88ACF4}"/>
          </ac:spMkLst>
        </pc:spChg>
        <pc:spChg chg="add del mod">
          <ac:chgData name="Andrej Bogdanov (CSD)" userId="54a3fc38-bcd8-4812-b887-b84a314b9e17" providerId="ADAL" clId="{C462AAE6-844A-A640-AF43-8A2CE4E1660E}" dt="2021-01-13T03:38:22.779" v="739" actId="478"/>
          <ac:spMkLst>
            <pc:docMk/>
            <pc:sldMk cId="2268389162" sldId="286"/>
            <ac:spMk id="15" creationId="{B1B37EEB-96D5-3548-B852-3D677D49A6D2}"/>
          </ac:spMkLst>
        </pc:spChg>
        <pc:spChg chg="add del mod">
          <ac:chgData name="Andrej Bogdanov (CSD)" userId="54a3fc38-bcd8-4812-b887-b84a314b9e17" providerId="ADAL" clId="{C462AAE6-844A-A640-AF43-8A2CE4E1660E}" dt="2021-01-13T03:35:24.970" v="438" actId="478"/>
          <ac:spMkLst>
            <pc:docMk/>
            <pc:sldMk cId="2268389162" sldId="286"/>
            <ac:spMk id="16" creationId="{7293CBE1-A246-9347-9E04-E3FD8C9DE887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7" creationId="{A061B064-9B35-2348-B248-F64000C1A052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8" creationId="{1BF41E11-F25A-0F4E-BC70-0563EDCBF2DD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9" creationId="{943CB8B9-AC3A-E842-9BB4-C5A6CE9AA5FB}"/>
          </ac:spMkLst>
        </pc:spChg>
        <pc:spChg chg="add del mod">
          <ac:chgData name="Andrej Bogdanov (CSD)" userId="54a3fc38-bcd8-4812-b887-b84a314b9e17" providerId="ADAL" clId="{C462AAE6-844A-A640-AF43-8A2CE4E1660E}" dt="2021-01-13T03:35:25.215" v="440"/>
          <ac:spMkLst>
            <pc:docMk/>
            <pc:sldMk cId="2268389162" sldId="286"/>
            <ac:spMk id="20" creationId="{DF93A266-A58A-914C-8152-4152020CF967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21" creationId="{5C681938-9CB7-EA48-B17D-0F78B65637F3}"/>
          </ac:spMkLst>
        </pc:spChg>
        <pc:spChg chg="add del mod">
          <ac:chgData name="Andrej Bogdanov (CSD)" userId="54a3fc38-bcd8-4812-b887-b84a314b9e17" providerId="ADAL" clId="{C462AAE6-844A-A640-AF43-8A2CE4E1660E}" dt="2021-01-13T03:35:22.225" v="437" actId="478"/>
          <ac:spMkLst>
            <pc:docMk/>
            <pc:sldMk cId="2268389162" sldId="286"/>
            <ac:spMk id="22" creationId="{2F44C7EF-1DA6-8848-8839-6DCD70D3FC1E}"/>
          </ac:spMkLst>
        </pc:spChg>
        <pc:spChg chg="add mod">
          <ac:chgData name="Andrej Bogdanov (CSD)" userId="54a3fc38-bcd8-4812-b887-b84a314b9e17" providerId="ADAL" clId="{C462AAE6-844A-A640-AF43-8A2CE4E1660E}" dt="2021-01-13T03:52:53.858" v="1107" actId="1035"/>
          <ac:spMkLst>
            <pc:docMk/>
            <pc:sldMk cId="2268389162" sldId="286"/>
            <ac:spMk id="23" creationId="{30257ADF-AAC3-7C46-8E1A-DD4F6F44725E}"/>
          </ac:spMkLst>
        </pc:spChg>
        <pc:spChg chg="add mod">
          <ac:chgData name="Andrej Bogdanov (CSD)" userId="54a3fc38-bcd8-4812-b887-b84a314b9e17" providerId="ADAL" clId="{C462AAE6-844A-A640-AF43-8A2CE4E1660E}" dt="2021-01-13T03:36:44.106" v="572" actId="1038"/>
          <ac:spMkLst>
            <pc:docMk/>
            <pc:sldMk cId="2268389162" sldId="286"/>
            <ac:spMk id="24" creationId="{0F597FCD-37B8-BC41-B34C-995279ABA974}"/>
          </ac:spMkLst>
        </pc:spChg>
        <pc:spChg chg="add mod">
          <ac:chgData name="Andrej Bogdanov (CSD)" userId="54a3fc38-bcd8-4812-b887-b84a314b9e17" providerId="ADAL" clId="{C462AAE6-844A-A640-AF43-8A2CE4E1660E}" dt="2021-01-13T03:38:16.660" v="727" actId="1036"/>
          <ac:spMkLst>
            <pc:docMk/>
            <pc:sldMk cId="2268389162" sldId="286"/>
            <ac:spMk id="25" creationId="{6AF4BB11-FA14-814E-B1B7-C7A3E30A3FF6}"/>
          </ac:spMkLst>
        </pc:spChg>
        <pc:spChg chg="add mod">
          <ac:chgData name="Andrej Bogdanov (CSD)" userId="54a3fc38-bcd8-4812-b887-b84a314b9e17" providerId="ADAL" clId="{C462AAE6-844A-A640-AF43-8A2CE4E1660E}" dt="2021-01-13T03:38:16.660" v="727" actId="1036"/>
          <ac:spMkLst>
            <pc:docMk/>
            <pc:sldMk cId="2268389162" sldId="286"/>
            <ac:spMk id="26" creationId="{28F9B42D-1F6B-1C4D-94DB-0526744272C3}"/>
          </ac:spMkLst>
        </pc:spChg>
        <pc:spChg chg="add mod">
          <ac:chgData name="Andrej Bogdanov (CSD)" userId="54a3fc38-bcd8-4812-b887-b84a314b9e17" providerId="ADAL" clId="{C462AAE6-844A-A640-AF43-8A2CE4E1660E}" dt="2021-01-13T03:52:53.858" v="1107" actId="1035"/>
          <ac:spMkLst>
            <pc:docMk/>
            <pc:sldMk cId="2268389162" sldId="286"/>
            <ac:spMk id="28" creationId="{39DC1817-C965-504E-8EC2-EA64B1972CC9}"/>
          </ac:spMkLst>
        </pc:spChg>
        <pc:grpChg chg="add mod">
          <ac:chgData name="Andrej Bogdanov (CSD)" userId="54a3fc38-bcd8-4812-b887-b84a314b9e17" providerId="ADAL" clId="{C462AAE6-844A-A640-AF43-8A2CE4E1660E}" dt="2021-01-13T03:42:14.804" v="907" actId="1035"/>
          <ac:grpSpMkLst>
            <pc:docMk/>
            <pc:sldMk cId="2268389162" sldId="286"/>
            <ac:grpSpMk id="27" creationId="{29E3DD3D-FCB4-8C47-84D9-118893926DBF}"/>
          </ac:grpSpMkLst>
        </pc:grp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3" creationId="{D303ABEF-20D2-484B-B697-9B271D254791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5" creationId="{586889A0-D1CA-7A45-8EBC-8D5FBB1B8379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6" creationId="{9B63A77C-66EF-E544-892E-E59EB280C462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7" creationId="{3995BA56-3DAB-7A46-ACB7-B945936D19D4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8" creationId="{D6D24AF0-05A0-814F-B660-10E28A006543}"/>
          </ac:inkMkLst>
        </pc:inkChg>
      </pc:sldChg>
      <pc:sldChg chg="delSp mod">
        <pc:chgData name="Andrej Bogdanov (CSD)" userId="54a3fc38-bcd8-4812-b887-b84a314b9e17" providerId="ADAL" clId="{C462AAE6-844A-A640-AF43-8A2CE4E1660E}" dt="2021-01-13T03:06:49.412" v="2" actId="478"/>
        <pc:sldMkLst>
          <pc:docMk/>
          <pc:sldMk cId="3474182209" sldId="287"/>
        </pc:sldMkLst>
        <pc:inkChg chg="del">
          <ac:chgData name="Andrej Bogdanov (CSD)" userId="54a3fc38-bcd8-4812-b887-b84a314b9e17" providerId="ADAL" clId="{C462AAE6-844A-A640-AF43-8A2CE4E1660E}" dt="2021-01-13T03:06:44.994" v="0" actId="478"/>
          <ac:inkMkLst>
            <pc:docMk/>
            <pc:sldMk cId="3474182209" sldId="287"/>
            <ac:inkMk id="2" creationId="{175AE2FF-530A-2C49-962D-90B49810C00F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4" creationId="{F4E35624-309B-144A-9B3C-76C04057D4AE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5" creationId="{2C0E0F57-E132-1E4C-BE5C-F4A514A00D64}"/>
          </ac:inkMkLst>
        </pc:inkChg>
        <pc:inkChg chg="del">
          <ac:chgData name="Andrej Bogdanov (CSD)" userId="54a3fc38-bcd8-4812-b887-b84a314b9e17" providerId="ADAL" clId="{C462AAE6-844A-A640-AF43-8A2CE4E1660E}" dt="2021-01-13T03:06:46.401" v="1" actId="478"/>
          <ac:inkMkLst>
            <pc:docMk/>
            <pc:sldMk cId="3474182209" sldId="287"/>
            <ac:inkMk id="6" creationId="{7DD35E55-18FA-CF41-AFA5-747F99960CD9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7" creationId="{540F64B2-5FC0-5545-9FF2-20482E83F420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8" creationId="{2EF87F5B-0B34-1A4C-8800-EDF117B51AA5}"/>
          </ac:inkMkLst>
        </pc:inkChg>
      </pc:sldChg>
      <pc:sldChg chg="delSp mod">
        <pc:chgData name="Andrej Bogdanov (CSD)" userId="54a3fc38-bcd8-4812-b887-b84a314b9e17" providerId="ADAL" clId="{C462AAE6-844A-A640-AF43-8A2CE4E1660E}" dt="2021-01-13T03:06:53.860" v="3" actId="478"/>
        <pc:sldMkLst>
          <pc:docMk/>
          <pc:sldMk cId="3209454138" sldId="289"/>
        </pc:sldMkLst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2" creationId="{6CA5A52F-C160-AC49-8523-43241CE84C7C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3" creationId="{DF1AB89A-498D-9545-8F99-8A60C15827EF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4" creationId="{E86B8569-2275-FE4A-941C-A5A00F44A575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5" creationId="{585F5BFA-489B-9248-819E-6A1D930DEB36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6" creationId="{757CD130-FCC3-164B-A480-ED45601D2695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7" creationId="{77B7C271-998B-2942-9103-BC05F6A37E9A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8" creationId="{324D0CB9-92A6-F94E-A584-4D599FA6B5D4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9" creationId="{B417A8A0-A3B3-F348-B8BF-C5CFFB67B47A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10" creationId="{6983CC1A-82D6-EC4F-A952-85DD39F10EBC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11" creationId="{0AF3C203-6CFB-5F49-89E8-F4F964852DC9}"/>
          </ac:inkMkLst>
        </pc:inkChg>
      </pc:sldChg>
      <pc:sldChg chg="new del">
        <pc:chgData name="Andrej Bogdanov (CSD)" userId="54a3fc38-bcd8-4812-b887-b84a314b9e17" providerId="ADAL" clId="{C462AAE6-844A-A640-AF43-8A2CE4E1660E}" dt="2021-01-13T03:39:46.699" v="782" actId="2696"/>
        <pc:sldMkLst>
          <pc:docMk/>
          <pc:sldMk cId="1143159206" sldId="291"/>
        </pc:sldMkLst>
      </pc:sldChg>
      <pc:sldChg chg="addSp delSp modSp add mod modClrScheme chgLayout">
        <pc:chgData name="Andrej Bogdanov (CSD)" userId="54a3fc38-bcd8-4812-b887-b84a314b9e17" providerId="ADAL" clId="{C462AAE6-844A-A640-AF43-8A2CE4E1660E}" dt="2021-01-13T03:52:40.310" v="1100" actId="207"/>
        <pc:sldMkLst>
          <pc:docMk/>
          <pc:sldMk cId="3385287962" sldId="291"/>
        </pc:sldMkLst>
        <pc:spChg chg="del mod">
          <ac:chgData name="Andrej Bogdanov (CSD)" userId="54a3fc38-bcd8-4812-b887-b84a314b9e17" providerId="ADAL" clId="{C462AAE6-844A-A640-AF43-8A2CE4E1660E}" dt="2021-01-13T03:40:24.631" v="786" actId="700"/>
          <ac:spMkLst>
            <pc:docMk/>
            <pc:sldMk cId="3385287962" sldId="291"/>
            <ac:spMk id="2" creationId="{A7BD75A1-D836-3743-88B0-AA1BD5AEF246}"/>
          </ac:spMkLst>
        </pc:spChg>
        <pc:spChg chg="add mod ord">
          <ac:chgData name="Andrej Bogdanov (CSD)" userId="54a3fc38-bcd8-4812-b887-b84a314b9e17" providerId="ADAL" clId="{C462AAE6-844A-A640-AF43-8A2CE4E1660E}" dt="2021-01-13T03:45:13.560" v="936" actId="20577"/>
          <ac:spMkLst>
            <pc:docMk/>
            <pc:sldMk cId="3385287962" sldId="291"/>
            <ac:spMk id="3" creationId="{0F9D9696-27E4-664F-8A24-632F0695778C}"/>
          </ac:spMkLst>
        </pc:spChg>
        <pc:spChg chg="add mod">
          <ac:chgData name="Andrej Bogdanov (CSD)" userId="54a3fc38-bcd8-4812-b887-b84a314b9e17" providerId="ADAL" clId="{C462AAE6-844A-A640-AF43-8A2CE4E1660E}" dt="2021-01-13T03:52:40.310" v="1100" actId="207"/>
          <ac:spMkLst>
            <pc:docMk/>
            <pc:sldMk cId="3385287962" sldId="291"/>
            <ac:spMk id="4" creationId="{9C928F5A-14BC-794E-9020-8DACDA72FDC0}"/>
          </ac:spMkLst>
        </pc:spChg>
        <pc:spChg chg="del">
          <ac:chgData name="Andrej Bogdanov (CSD)" userId="54a3fc38-bcd8-4812-b887-b84a314b9e17" providerId="ADAL" clId="{C462AAE6-844A-A640-AF43-8A2CE4E1660E}" dt="2021-01-13T03:40:29.176" v="788" actId="478"/>
          <ac:spMkLst>
            <pc:docMk/>
            <pc:sldMk cId="3385287962" sldId="291"/>
            <ac:spMk id="9" creationId="{ED1D0264-BBA8-C547-B00F-1EF6B2E96DFD}"/>
          </ac:spMkLst>
        </pc:spChg>
        <pc:spChg chg="add mod">
          <ac:chgData name="Andrej Bogdanov (CSD)" userId="54a3fc38-bcd8-4812-b887-b84a314b9e17" providerId="ADAL" clId="{C462AAE6-844A-A640-AF43-8A2CE4E1660E}" dt="2021-01-13T03:41:57.127" v="846" actId="1076"/>
          <ac:spMkLst>
            <pc:docMk/>
            <pc:sldMk cId="3385287962" sldId="291"/>
            <ac:spMk id="10" creationId="{54352861-EC9A-B741-A08E-D00ECFA75421}"/>
          </ac:spMkLst>
        </pc:spChg>
        <pc:spChg chg="del">
          <ac:chgData name="Andrej Bogdanov (CSD)" userId="54a3fc38-bcd8-4812-b887-b84a314b9e17" providerId="ADAL" clId="{C462AAE6-844A-A640-AF43-8A2CE4E1660E}" dt="2021-01-13T03:40:27.906" v="787" actId="478"/>
          <ac:spMkLst>
            <pc:docMk/>
            <pc:sldMk cId="3385287962" sldId="291"/>
            <ac:spMk id="23" creationId="{30257ADF-AAC3-7C46-8E1A-DD4F6F44725E}"/>
          </ac:spMkLst>
        </pc:spChg>
        <pc:spChg chg="del">
          <ac:chgData name="Andrej Bogdanov (CSD)" userId="54a3fc38-bcd8-4812-b887-b84a314b9e17" providerId="ADAL" clId="{C462AAE6-844A-A640-AF43-8A2CE4E1660E}" dt="2021-01-13T03:40:27.906" v="787" actId="478"/>
          <ac:spMkLst>
            <pc:docMk/>
            <pc:sldMk cId="3385287962" sldId="291"/>
            <ac:spMk id="24" creationId="{0F597FCD-37B8-BC41-B34C-995279ABA974}"/>
          </ac:spMkLst>
        </pc:spChg>
        <pc:grpChg chg="del">
          <ac:chgData name="Andrej Bogdanov (CSD)" userId="54a3fc38-bcd8-4812-b887-b84a314b9e17" providerId="ADAL" clId="{C462AAE6-844A-A640-AF43-8A2CE4E1660E}" dt="2021-01-13T03:40:27.906" v="787" actId="478"/>
          <ac:grpSpMkLst>
            <pc:docMk/>
            <pc:sldMk cId="3385287962" sldId="291"/>
            <ac:grpSpMk id="27" creationId="{29E3DD3D-FCB4-8C47-84D9-118893926DBF}"/>
          </ac:grpSpMkLst>
        </pc:grpChg>
      </pc:sldChg>
      <pc:sldChg chg="addSp delSp modSp add mod">
        <pc:chgData name="Andrej Bogdanov (CSD)" userId="54a3fc38-bcd8-4812-b887-b84a314b9e17" providerId="ADAL" clId="{C462AAE6-844A-A640-AF43-8A2CE4E1660E}" dt="2021-01-13T07:30:40.740" v="1360" actId="1036"/>
        <pc:sldMkLst>
          <pc:docMk/>
          <pc:sldMk cId="1835889139" sldId="292"/>
        </pc:sldMkLst>
        <pc:spChg chg="mod">
          <ac:chgData name="Andrej Bogdanov (CSD)" userId="54a3fc38-bcd8-4812-b887-b84a314b9e17" providerId="ADAL" clId="{C462AAE6-844A-A640-AF43-8A2CE4E1660E}" dt="2021-01-13T03:45:38.400" v="964" actId="20577"/>
          <ac:spMkLst>
            <pc:docMk/>
            <pc:sldMk cId="1835889139" sldId="292"/>
            <ac:spMk id="3" creationId="{0F9D9696-27E4-664F-8A24-632F0695778C}"/>
          </ac:spMkLst>
        </pc:spChg>
        <pc:spChg chg="add mod">
          <ac:chgData name="Andrej Bogdanov (CSD)" userId="54a3fc38-bcd8-4812-b887-b84a314b9e17" providerId="ADAL" clId="{C462AAE6-844A-A640-AF43-8A2CE4E1660E}" dt="2021-01-13T03:47:55.353" v="1010" actId="20577"/>
          <ac:spMkLst>
            <pc:docMk/>
            <pc:sldMk cId="1835889139" sldId="292"/>
            <ac:spMk id="4" creationId="{43EC1175-308A-EC42-B702-3162AA7EF8ED}"/>
          </ac:spMkLst>
        </pc:spChg>
        <pc:spChg chg="add del mod">
          <ac:chgData name="Andrej Bogdanov (CSD)" userId="54a3fc38-bcd8-4812-b887-b84a314b9e17" providerId="ADAL" clId="{C462AAE6-844A-A640-AF43-8A2CE4E1660E}" dt="2021-01-13T03:47:54.170" v="1009" actId="478"/>
          <ac:spMkLst>
            <pc:docMk/>
            <pc:sldMk cId="1835889139" sldId="292"/>
            <ac:spMk id="5" creationId="{E664F712-8A7C-024B-8D03-3012306A0355}"/>
          </ac:spMkLst>
        </pc:spChg>
        <pc:spChg chg="add mod">
          <ac:chgData name="Andrej Bogdanov (CSD)" userId="54a3fc38-bcd8-4812-b887-b84a314b9e17" providerId="ADAL" clId="{C462AAE6-844A-A640-AF43-8A2CE4E1660E}" dt="2021-01-13T03:49:03.787" v="1081" actId="1076"/>
          <ac:spMkLst>
            <pc:docMk/>
            <pc:sldMk cId="1835889139" sldId="292"/>
            <ac:spMk id="6" creationId="{1EF74B0E-7928-D84D-8B5E-90A00DAA496C}"/>
          </ac:spMkLst>
        </pc:spChg>
        <pc:spChg chg="mod">
          <ac:chgData name="Andrej Bogdanov (CSD)" userId="54a3fc38-bcd8-4812-b887-b84a314b9e17" providerId="ADAL" clId="{C462AAE6-844A-A640-AF43-8A2CE4E1660E}" dt="2021-01-13T03:48:49.657" v="1052"/>
          <ac:spMkLst>
            <pc:docMk/>
            <pc:sldMk cId="1835889139" sldId="292"/>
            <ac:spMk id="8" creationId="{0EA611AC-C295-634B-A577-2C71B77A448C}"/>
          </ac:spMkLst>
        </pc:spChg>
        <pc:spChg chg="mod">
          <ac:chgData name="Andrej Bogdanov (CSD)" userId="54a3fc38-bcd8-4812-b887-b84a314b9e17" providerId="ADAL" clId="{C462AAE6-844A-A640-AF43-8A2CE4E1660E}" dt="2021-01-13T03:48:49.657" v="1052"/>
          <ac:spMkLst>
            <pc:docMk/>
            <pc:sldMk cId="1835889139" sldId="292"/>
            <ac:spMk id="9" creationId="{144D585F-48A4-7E4F-B3A6-D0AE31626B90}"/>
          </ac:spMkLst>
        </pc:spChg>
        <pc:spChg chg="del">
          <ac:chgData name="Andrej Bogdanov (CSD)" userId="54a3fc38-bcd8-4812-b887-b84a314b9e17" providerId="ADAL" clId="{C462AAE6-844A-A640-AF43-8A2CE4E1660E}" dt="2021-01-13T03:45:25.731" v="959" actId="478"/>
          <ac:spMkLst>
            <pc:docMk/>
            <pc:sldMk cId="1835889139" sldId="292"/>
            <ac:spMk id="10" creationId="{54352861-EC9A-B741-A08E-D00ECFA75421}"/>
          </ac:spMkLst>
        </pc:spChg>
        <pc:spChg chg="add del mod">
          <ac:chgData name="Andrej Bogdanov (CSD)" userId="54a3fc38-bcd8-4812-b887-b84a314b9e17" providerId="ADAL" clId="{C462AAE6-844A-A640-AF43-8A2CE4E1660E}" dt="2021-01-13T03:48:55.920" v="1079" actId="478"/>
          <ac:spMkLst>
            <pc:docMk/>
            <pc:sldMk cId="1835889139" sldId="292"/>
            <ac:spMk id="11" creationId="{E64F91E7-AF01-7C44-BA73-ADDBB86F5CEF}"/>
          </ac:spMkLst>
        </pc:spChg>
        <pc:grpChg chg="add mod">
          <ac:chgData name="Andrej Bogdanov (CSD)" userId="54a3fc38-bcd8-4812-b887-b84a314b9e17" providerId="ADAL" clId="{C462AAE6-844A-A640-AF43-8A2CE4E1660E}" dt="2021-01-13T07:30:40.740" v="1360" actId="1036"/>
          <ac:grpSpMkLst>
            <pc:docMk/>
            <pc:sldMk cId="1835889139" sldId="292"/>
            <ac:grpSpMk id="7" creationId="{A7278089-65F3-D647-93BB-71E88314DA6E}"/>
          </ac:grpSpMkLst>
        </pc:grpChg>
      </pc:sldChg>
      <pc:sldChg chg="addSp delSp modSp new mod modClrScheme chgLayout">
        <pc:chgData name="Andrej Bogdanov (CSD)" userId="54a3fc38-bcd8-4812-b887-b84a314b9e17" providerId="ADAL" clId="{C462AAE6-844A-A640-AF43-8A2CE4E1660E}" dt="2021-01-13T07:18:44.631" v="1338" actId="1036"/>
        <pc:sldMkLst>
          <pc:docMk/>
          <pc:sldMk cId="32739879" sldId="293"/>
        </pc:sldMkLst>
        <pc:spChg chg="del">
          <ac:chgData name="Andrej Bogdanov (CSD)" userId="54a3fc38-bcd8-4812-b887-b84a314b9e17" providerId="ADAL" clId="{C462AAE6-844A-A640-AF43-8A2CE4E1660E}" dt="2021-01-13T03:51:48.033" v="1089" actId="700"/>
          <ac:spMkLst>
            <pc:docMk/>
            <pc:sldMk cId="32739879" sldId="293"/>
            <ac:spMk id="2" creationId="{96FF998A-A38F-E848-A6F0-BFEFDA7F7393}"/>
          </ac:spMkLst>
        </pc:spChg>
        <pc:spChg chg="add mod">
          <ac:chgData name="Andrej Bogdanov (CSD)" userId="54a3fc38-bcd8-4812-b887-b84a314b9e17" providerId="ADAL" clId="{C462AAE6-844A-A640-AF43-8A2CE4E1660E}" dt="2021-01-13T07:17:05.992" v="1218" actId="1076"/>
          <ac:spMkLst>
            <pc:docMk/>
            <pc:sldMk cId="32739879" sldId="293"/>
            <ac:spMk id="3" creationId="{DAA2BE46-D753-F94B-AAAD-8C42975FFE7D}"/>
          </ac:spMkLst>
        </pc:spChg>
        <pc:spChg chg="add del mod">
          <ac:chgData name="Andrej Bogdanov (CSD)" userId="54a3fc38-bcd8-4812-b887-b84a314b9e17" providerId="ADAL" clId="{C462AAE6-844A-A640-AF43-8A2CE4E1660E}" dt="2021-01-13T07:14:58.132" v="1131" actId="478"/>
          <ac:spMkLst>
            <pc:docMk/>
            <pc:sldMk cId="32739879" sldId="293"/>
            <ac:spMk id="4" creationId="{FF5B1E77-924B-4040-8A58-C827A5EF032A}"/>
          </ac:spMkLst>
        </pc:spChg>
        <pc:spChg chg="add mod">
          <ac:chgData name="Andrej Bogdanov (CSD)" userId="54a3fc38-bcd8-4812-b887-b84a314b9e17" providerId="ADAL" clId="{C462AAE6-844A-A640-AF43-8A2CE4E1660E}" dt="2021-01-13T07:17:05.992" v="1218" actId="1076"/>
          <ac:spMkLst>
            <pc:docMk/>
            <pc:sldMk cId="32739879" sldId="293"/>
            <ac:spMk id="5" creationId="{52BA2CEE-0376-9347-9901-0D08B2A68F25}"/>
          </ac:spMkLst>
        </pc:spChg>
        <pc:spChg chg="add mod">
          <ac:chgData name="Andrej Bogdanov (CSD)" userId="54a3fc38-bcd8-4812-b887-b84a314b9e17" providerId="ADAL" clId="{C462AAE6-844A-A640-AF43-8A2CE4E1660E}" dt="2021-01-13T07:18:32.353" v="1327" actId="2711"/>
          <ac:spMkLst>
            <pc:docMk/>
            <pc:sldMk cId="32739879" sldId="293"/>
            <ac:spMk id="9" creationId="{1C29A568-730E-5643-96B3-18BEE3BADF85}"/>
          </ac:spMkLst>
        </pc:spChg>
        <pc:spChg chg="add mod">
          <ac:chgData name="Andrej Bogdanov (CSD)" userId="54a3fc38-bcd8-4812-b887-b84a314b9e17" providerId="ADAL" clId="{C462AAE6-844A-A640-AF43-8A2CE4E1660E}" dt="2021-01-13T07:18:44.631" v="1338" actId="1036"/>
          <ac:spMkLst>
            <pc:docMk/>
            <pc:sldMk cId="32739879" sldId="293"/>
            <ac:spMk id="11" creationId="{4B8EBD5D-659F-914E-BCD3-3D29A8C7D49C}"/>
          </ac:spMkLst>
        </pc:spChg>
        <pc:grpChg chg="add mod">
          <ac:chgData name="Andrej Bogdanov (CSD)" userId="54a3fc38-bcd8-4812-b887-b84a314b9e17" providerId="ADAL" clId="{C462AAE6-844A-A640-AF43-8A2CE4E1660E}" dt="2021-01-13T07:18:00.998" v="1278" actId="1037"/>
          <ac:grpSpMkLst>
            <pc:docMk/>
            <pc:sldMk cId="32739879" sldId="293"/>
            <ac:grpSpMk id="10" creationId="{A55FA4FA-B2FF-4140-8D11-FEF848A9442F}"/>
          </ac:grpSpMkLst>
        </pc:grpChg>
        <pc:cxnChg chg="add mod">
          <ac:chgData name="Andrej Bogdanov (CSD)" userId="54a3fc38-bcd8-4812-b887-b84a314b9e17" providerId="ADAL" clId="{C462AAE6-844A-A640-AF43-8A2CE4E1660E}" dt="2021-01-13T07:17:05.992" v="1218" actId="1076"/>
          <ac:cxnSpMkLst>
            <pc:docMk/>
            <pc:sldMk cId="32739879" sldId="293"/>
            <ac:cxnSpMk id="7" creationId="{6D6C7F98-98C6-4543-8A59-D65042E9E741}"/>
          </ac:cxnSpMkLst>
        </pc:cxnChg>
      </pc:sldChg>
      <pc:sldMasterChg chg="modSldLayout">
        <pc:chgData name="Andrej Bogdanov (CSD)" userId="54a3fc38-bcd8-4812-b887-b84a314b9e17" providerId="ADAL" clId="{C462AAE6-844A-A640-AF43-8A2CE4E1660E}" dt="2021-01-13T07:30:07.486" v="1348" actId="20577"/>
        <pc:sldMasterMkLst>
          <pc:docMk/>
          <pc:sldMasterMk cId="1738249460" sldId="2147483648"/>
        </pc:sldMasterMkLst>
        <pc:sldLayoutChg chg="modSp mod">
          <pc:chgData name="Andrej Bogdanov (CSD)" userId="54a3fc38-bcd8-4812-b887-b84a314b9e17" providerId="ADAL" clId="{C462AAE6-844A-A640-AF43-8A2CE4E1660E}" dt="2021-01-13T07:30:07.486" v="1348" actId="20577"/>
          <pc:sldLayoutMkLst>
            <pc:docMk/>
            <pc:sldMasterMk cId="1738249460" sldId="2147483648"/>
            <pc:sldLayoutMk cId="627174142" sldId="2147483649"/>
          </pc:sldLayoutMkLst>
          <pc:spChg chg="mod">
            <ac:chgData name="Andrej Bogdanov (CSD)" userId="54a3fc38-bcd8-4812-b887-b84a314b9e17" providerId="ADAL" clId="{C462AAE6-844A-A640-AF43-8A2CE4E1660E}" dt="2021-01-13T07:30:07.486" v="1348" actId="20577"/>
            <ac:spMkLst>
              <pc:docMk/>
              <pc:sldMasterMk cId="1738249460" sldId="2147483648"/>
              <pc:sldLayoutMk cId="627174142" sldId="2147483649"/>
              <ac:spMk id="7" creationId="{00000000-0000-0000-0000-0000000000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46:18.72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13808 6921 8132,'0'-11'0,"0"-1"-1034,0 1 630,0-1 262,0 1 294,0 0 318,0-1-321,0 1 1,0-1 93,0 1 0,0 3-75,0 1 0,0 3 436,0-4-279,0 6 1,-1-7-84,-3 5 0,1-1-17,-4 1 1,2 3-3,-7-3 1,3 4-258,-6 4 0,-3 3 100,-1 9 0,-1 1-35,1 6 1,-3 5 69,3 3 1,3 2-15,1 1 0,2 4-113,1 0 0,2 4 52,3-4 1,2 4-156,5-4 1,1-1 118,3-7 1,2 2-188,5-5 0,2 3 57,2-3 1,2-5-14,2-2 1,2-7 150,-2 3 1,3-5 6,1-3 1,4-3 85,-1-5 0,1 0-86,-4 0 1,3-1 215,1-3 0,3-6-44,-3-6 1,0-4 74,-4 1 1,-2-3 32,-2 0 1,1-2-132,-4-3 1,-1-2-211,-4-6 1,1-4 122,-1-3 0,-4-2-114,-4-2 0,2 0 69,-1 1 0,-1 3-325,-7 0 0,-2 5 79,-6-1 0,-3 8-177,0 3 0,-6 4-15,2 4 0,-3 6-121,-5 6 0,3 4 69,-3-1 1,-1 3-128,2 1 0,0 5 199,7 3 1,1 1 395,3-2 0,8 9 0,-14-9 0,9 10 0</inkml:trace>
  <inkml:trace contextRef="#ctx0" brushRef="#br0" timeOffset="1">13568 7149 8112,'-6'-1'55,"2"-3"132,3 3 1,2-8 131,3 5 0,-2-1-81,6 2 0,-1 1 115,5-2 1,-1-1-55,1 2 1,4-1-31,3 4 1,-1 0-74,1 0 0,0 0 30,4 0 0,0 0-202,0 0 1,3 0 142,1 0 0,0 1-286,-5 3 0,2-3 91,3 3 1,-4-3-430,0-1 0,-2 0 128,-5 0 0,3 0-34,-4 0 0,0-1-32,-3-3 1,-5 3-756,1-3 1150,-6-2 0,8-1 0,-3-4 0</inkml:trace>
  <inkml:trace contextRef="#ctx0" brushRef="#br0" timeOffset="2">13659 6647 8274,'0'-18'0,"0"-2"0,0 5 0,5-4 335,3 3 1,2-4-34,2 1 1,3-3 91,0 0 0,0-1-150,-3 0 1,-1 0-17,1 0 0,-1 0-32,0 1 1,1 0-149,-1 3 0,-3-1 17,-1 4 1,0 1 65,0 4 1,0-1-294,-3 1 181,-3 0-92,9-1 1,-9 4 12,3 1 90,-3 4-64,-1-2 145,5 5-124,-3 0 1,4 0 60,-2 0 1,-2 2-80,6 1 1,-4 4 55,3 4 1,0 1 100,0-1 1,4 5-32,-4 3 1,7-1 7,1 1 0,1 0 151,-5 4 0,0-1-107,1-3 0,2 2-13,-3-2 0,3-2-17,-6-2 0,1-2-154,-2-2 0,2 1-55,-5-1 1,4-3-651,-5-1 277,1-4 0,-4 3-1215,0-2 405,0-3 0,0 6 1275,0-4 0,-5 4 0,-1 4 0</inkml:trace>
  <inkml:trace contextRef="#ctx0" brushRef="#br0" timeOffset="3">14230 7344 8164,'0'-7'206,"0"-3"0,0 8 254,0-6 56,0 5-20,0-2-238,0 5 1,4 5-169,0 3 0,4 2 19,-5 2 0,3 3-92,-3 0 1,-1 5-77,1-1 0,2 2 38,-1-2 0,0 1-96,-4-5 0,4 4 53,0-3 1,0-1-68,-4-4 0,0 1-39,0-1 104,0-5 1,0 1-13,0-3 8,0-3 1260,0 4-894,0-15 1,1 1-55,3-10 1,-2 5-207,6-1 0,-1-2 108,5 2 1,-5-5-154,1 1 0,0 2 15,3 2 0,0 0 22,1 3 1,-1-2-55,1 7 0,-1 0 2,1 0 1,-5 4 89,1-1 1,-1 3-36,5 1 0,-5 1 45,1 3 0,-2-1-29,2 4 0,2 1-27,-2 3 0,-2 5 3,2-1 1,-4 5 4,3-1 1,-4 3-139,0 1 1,3-4 83,-3 0 1,1-4-214,-4 4 225,0-5 1,4 2 72,0-4 1,0-5-99,-4 1-408,0-6 80,0 4 0,0-5-728,0 3 201,0-3 894,0 4 0,5-5 0,1 0 0</inkml:trace>
  <inkml:trace contextRef="#ctx0" brushRef="#br0" timeOffset="4">15064 6990 8157,'-5'-7'255,"4"-3"-44,-4 9 1,5-6 112,0 4 433,0 1-436,0-3 0,5 5-167,2 0 0,4-1 87,0-3 0,0 3-76,1-3 1,-1 3 67,1 1 0,0 0-210,4 0 1,-2 0 63,5 0 0,-4-1-147,4-3 1,-4 3-100,4-3 1,-1-1 93,1 1 1,-3 0-417,-4 4 1,-1 0 247,1 0 1,-5-4-617,1 0 303,-6 1-879,3 3 1425,-5 0 0,-5 5 0,-1 1 0</inkml:trace>
  <inkml:trace contextRef="#ctx0" brushRef="#br0" timeOffset="5">15121 7184 7098,'12'0'2413,"-1"0"-1697,0 0 1,2 0-227,2 0 1,-2 0-41,2 0 0,2-2 36,-2-1 1,5 1-151,-1-1 0,3-3-264,1 3 0,0-5 131,-1 4 0,0-3-621,-3 3 0,1-4 324,-4 4 1,-1 1-2548,-4 3 2641,1-5 0,-1 8 0,1-1 0</inkml:trace>
  <inkml:trace contextRef="#ctx0" brushRef="#br0" timeOffset="6">16309 6807 8157,'-5'-12'327,"4"6"187,-4-4 263,5 9-58,0-4-408,0 5 0,1 8-13,3 4 1,-2 7 128,6 0 1,-6 4-171,2 3 1,1 4-16,-1 4 1,0 0-435,-4 0 0,4-1 207,-1-2 1,1 1-456,-4-6 1,0 1 223,0-4 1,0-6 27,0-1 1,0-4-79,0 0 111,0-6 474,0 4-151,0-8 551,0 3-480,5-5 0,-2-4 64,4 0 0,0-1-129,0 1 1,7 3-73,-2-3 1,3 2 55,0-2 0,3 2 11,5-1 1,0 1-337,0 2 1,1 0 66,2 0 1,0 0-63,4 0 1,-4 0 39,0 0 0,-2 0-252,-1 0 1,-1 0-119,-3 0 0,1 0-271,-5 0 0,1-1 38,-5-3 0,-5 2-50,-2-6 775,-3 6 0,-1-9 0,0 5 0</inkml:trace>
  <inkml:trace contextRef="#ctx0" brushRef="#br0" timeOffset="7">16400 7092 8050,'0'-11'0,"2"0"212,1-1 0,5 1 382,7-1 1,-1 1-114,5-1 0,-3 1 184,3 0 0,0 3-258,3 0 1,1 5-133,0-5 0,-1 5-253,-3 0 1,1 1 65,-5 2 1,4 0 142,-4 0 1,-3 0-1454,-4 0-2027,-1 0 3249,-1 0 0,5 0 0,-5 0 0</inkml:trace>
  <inkml:trace contextRef="#ctx0" brushRef="#br0" timeOffset="8">16286 6853 7813,'6'-12'-369,"5"1"0,-4-1 1081,8 1 1,5-1-180,6 1 0,3-4-245,6 0 1,4-4-267,3 3 0,-2 1 171,2 4 0,-5 0-961,1 4 1,-4 2 767,-3 5 0,-3 0 0,-5 0 0</inkml:trace>
  <inkml:trace contextRef="#ctx0" brushRef="#br0" timeOffset="9">17234 6750 8047,'5'-18'383,"-4"1"-268,3 6 0,-2 3 1100,-2 1-767,0-1 0,-6 1 126,-1-1 0,-3 5-181,-2 0 0,-3 1-351,0 2 0,-6 0-11,2 0 0,-2 5-36,-2 3 0,5 2 54,3 2 0,0-1 118,3 0 1,-2 5-307,7-1 0,2 0 83,1-3 1,3 0-156,1 3 1,1-2 64,3 2 0,6-2 10,5-1 1,5-1 59,-1 0 0,7 0 40,0-4 1,2 3 9,-1-2 1,-2 2-18,6 1 0,-6 1 24,2-1 1,-8 1-9,-4-1 0,-2 4 22,-2 1 1,-4-1-13,-4-4 0,-1 4-89,-2 1 0,-5 3 125,-3-4 1,-8 1 98,-7 0 1,-1-4 30,-7 4 0,2-4-93,-2 0 1,-2-1 202,3 1 0,2-2-41,1-3 0,8 2-49,4-5 1,3 0 94,0-4-1139,6 0-377,1 0 153,20-5 0,-1-2 1099,13-4 0,2 0 0,0-1 0</inkml:trace>
  <inkml:trace contextRef="#ctx0" brushRef="#br0" timeOffset="10">17851 6727 8000,'-7'-18'2,"-1"-2"2,4 5 1189,0 4-466,4 1-451,0 9 649,0-4-394,0 5 9,-5 10-286,4-2 0,-4 13 99,5-2-128,0 8-77,0 2 0,0 7 148,0 2-723,5-3 357,-4 10 1,5-10-38,-2 3 0,-3-3-112,3-5 1,1-2 128,-1-5 1,0-5-43,-4-3 1,4-6-1125,-1-2 344,1-4-402,-4 2 1314,0-5 0,-10-5 0,-3-2 0</inkml:trace>
  <inkml:trace contextRef="#ctx0" brushRef="#br0" timeOffset="11">17485 6807 7977,'0'-15'6,"0"-1"1,2 1 710,1 4 1,5-1-172,7 1 0,-1 1-41,5 2 1,2-2 369,5 2 0,7-1-367,5 2 0,9-2-42,-1 5 0,5-1-150,-6 1 1,4 3-424,-8-3 0,-1 3 134,-2 1 0,-8 0-647,-3 0 0,-4 0-318,-4 0 0,-3 0 938,-4 0 0,-6 5 0,-1 1 0</inkml:trace>
  <inkml:trace contextRef="#ctx0" brushRef="#br0" timeOffset="12">18330 6658 8049,'6'-6'-949,"-5"0"2150,3 2-745,-3 3 0,3-3-65,0 8 1,-1 2-98,-3 5 1,0 6 153,0 2 0,2 4-57,1 3 1,-1 5-102,1 7 0,-1-3-321,-2 4 1,0 0 97,0-1 0,0 0-545,0-4 0,0-1 326,0-2 0,0-5-651,0-7 0,0 2-63,0-6 866,0 0 0,5-3 0,1-1 0</inkml:trace>
  <inkml:trace contextRef="#ctx0" brushRef="#br0" timeOffset="13">18605 6727 8066,'0'-12'494,"0"6"0,0 0-250,0 2 0,1 3-199,3-3 0,-3 8 777,3 3 1,-3 7-287,-1 2 0,0 5-220,0 2 1,4 1-84,0 6 0,1 2-291,-1 6 0,-3-2 126,3 2 0,1-6-541,-2-2 1,5-8 193,-4 0 1,1-8-271,-1-2 120,-3-1 37,4-9 335,-5 3 0,0-10-72,0-3 1,0-3 240,0-5 1,0 2-59,0-5 1,0-1 217,0-7 0,0 2-35,0-6 0,1 0-128,3-7 1,-1 5-105,4-5 1,-3 5 56,4-5 1,-6 7-40,2 4 1,-3 8 31,-1 4 1,2 8 437,1 3-403,-1 3 1,3 2-125,-5 3 0,4 6 96,-1 5 1,5 5 18,-4-1 0,9 3-91,-2 1 1,3-2 78,-3-2 0,5 2-363,-1-6 0,5-1 67,-1-7 1,-1 2 103,1-5 1,0-1 126,4-7 0,0 1 5,-1-4 1,1-2 12,0-6 1,-4 1 159,0-5 1,-5 3-18,1-3 1,-2 0-77,-1-4 1,-1 2-17,0 2 1,-3 2 4,0 6 1,-6 3-73,2 1 62,-3 4 1,-1 4-219,0 11 1,0 4 14,0 7 1,-4 4 89,1 0 1,-5 8-175,4-1 1,-3 4 117,3 0 0,0-2-631,4 2 1,0-2 318,0-2 1,0-1 412,0-3 0,10 3 0,3-4 0</inkml:trace>
  <inkml:trace contextRef="#ctx0" brushRef="#br0" timeOffset="14">19301 7138 8011,'0'-11'623,"0"-1"0,0 1-155,0-1 1,0 5-22,0-1 1,4-3-167,0-5 0,3-4 392,-3 1 0,5-2-216,-1-2 1,-2-5-105,2-3 1,-1-5-181,5-3 0,-1 1-1,1 4 1,-5-3-180,1 3 0,-2-1 108,2 8 0,1 5-8,-5 7 0,3 2 5,-3 2 0,0 3-98,-4 1-113,0 4-21,0 8 1,5 8 170,2 10 0,0 5 55,0 2 0,1 7-76,3 1 0,2 5 41,2-1 1,-1 3-356,5 0 0,-1 0 24,1-4 1,3 1-612,-3-7 1,-3-4 221,-1-8 1,2-4-23,-2 0 1,0-9 144,-3 2 0,-5-8-735,1-1 1275,-5-1 0,2 3 0,-5 1 0</inkml:trace>
  <inkml:trace contextRef="#ctx0" brushRef="#br0" timeOffset="15">19393 6978 7937,'-12'-6'10,"6"-1"907,2 4 0,4 1-330,4-1 1,-2 1 78,6 2 0,-3-1-111,7-3 0,-2 3 22,9-3 1,4 2-562,3-2 1,5 3 86,-5-3 0,6-1-322,-2 1 1,-2 0 219,-1 4 1,1 0-2,-1 0 0,-1 0 0,-3 0 0</inkml:trace>
  <inkml:trace contextRef="#ctx0" brushRef="#br0" timeOffset="16">19952 6784 8002,'0'-18'242,"5"2"0,-2 8 6,4 1 0,1 0-144,4 0 0,-1 0 142,0 3 1,-3 3 267,0-3 0,-5 3-126,5 1 0,-5 1-148,0 3 0,2 6 109,-1 6 0,0 5-114,-4 2 1,0 5-173,0 6 0,0 0 72,0 1 1,-4-1-451,0 0 0,1-3 210,3-1 0,0-6-859,0-1 1,0-1-763,0-7 1726,5 0 0,1-4 0,5 1 0</inkml:trace>
  <inkml:trace contextRef="#ctx0" brushRef="#br0" timeOffset="17">19724 6750 8048,'5'-18'0,"-3"1"0,6 6 0,1 1 773,6 2 1,-1-1-99,5 6 0,0-6 30,4 1 0,5 2-343,2-2 0,5 6-241,3-2 0,2 3 3,6 1 1,-2 0 121,-2 0 0,1 0-316,-4 0 1,-3 1 123,-5 3 1,-7-2-313,-5 6 1,-5-4-5,1 3 0,-6 0-147,-1 0 1,-6 3 141,2-2 1,-3 2 139,-1 1 0,0 2 214,0 2 0,-5 3-104,-2 5 0,-5 0 93,-3 0 1,2 5-122,-2 2 0,2-2 181,2-1 0,5 2-237,2 1 0,4-1-163,4 2 0,2-6 107,5 2 0,6-8-137,2-4 1,2-2 366,2-2 0,0-4-55,0-4 0,0-1 99,0-2 1,3-2-84,1-1 0,0-4 364,-5-4 1,1-2-41,0-2 1,-4 1 101,0-5 0,-4-1-102,4-7 1,-8-2-115,0-5 0,-3-1-370,-1 1 1,-3-1 78,-8-4 1,-3 5-309,-9 0 0,-8 5 170,-10 6 0,-7 6-174,-8 6 1,3 1-53,1 6 0,1 0-295,10 4 0,4 5 134,11 3 1,2 3-545,6 5 1116,4 1 0,7 1 0,7-1 0</inkml:trace>
  <inkml:trace contextRef="#ctx0" brushRef="#br0" timeOffset="18">20980 6681 8119,'-11'-23'2307,"4"1"-1630,2 4 1,4 6-198,-3 9 1,2 3-188,-6 3 0,4 5-145,-3 7 0,4 4 120,-1 8 0,3 3-110,1 8 1,0 3-126,0 5 0,0-2-260,0-2 1,5 2 97,3-2 0,-2-2-121,2-2 1,-5-8-616,5-3 0,-5-8 368,0-4 1,3-2-584,-3-2 191,1-5 461,-4 0 0,0-8-499,0-2 927,0-2 0,-10-10 0,-3-2 0</inkml:trace>
  <inkml:trace contextRef="#ctx0" brushRef="#br0" timeOffset="19">20877 6670 8081,'18'-12'0,"-1"1"0,-6 0 0,7-1 834,5 1 0,-1 1-263,5 2 0,1-1 162,-1 5 0,3 0-255,-3 4 0,3 0-64,-3 0 0,0 2-441,-5 1 0,0 4 120,-3 4 0,-3 1-312,-4-1 0,-2 6 199,-2 2 1,-3 2-155,-5 2 1,-2 0 46,-1 0 1,-5 0-359,-7-1 0,-3 5 109,-5 0 1,0-1 1,1-3 1,0 0 246,3 0 0,2-2 202,6-2 1,1 3 27,2-3 1,-1-2-46,6-2 1,-1-2 64,4-2 1,1-1-12,3-2 0,-2 1 284,6-6 0,0 5-17,3-4 1,4 1 100,0-1 0,6-3-25,-2 3 0,2-3-78,2-1 0,1 4-386,3 0 1,-3-1 89,3-3 1,-4 0-1064,-4 0 0,1 4 522,-5 0 0,0 0-1036,-3-4 1496,-6 5 0,4 1 0,-3 6 0</inkml:trace>
  <inkml:trace contextRef="#ctx0" brushRef="#br0" timeOffset="20">22191 6681 7951,'0'-11'-1448,"0"-1"1605,-5 1 1,2 3 1524,-4 1-1172,4 4 1,-2-3 181,5 2-434,0 3-23,0 6 1,0 4-38,0 10 1,0 0-19,0 4 1,0 3-112,0 1 1,0 3-33,0-3 1,1 3 89,3-3 1,-3 0-250,3-4 1,1-1 85,-1 1 0,0-4-101,-4 0 1,4-5 58,-1 2 0,1-4-35,-4 0 0,1-1-117,3 1 102,-2-6-104,3 4-312,-5-9-37,0 4-1038,0-5 1619,-5-5 0,3 4 0,-3-4 0</inkml:trace>
  <inkml:trace contextRef="#ctx0" brushRef="#br0" timeOffset="21">22077 6841 7951,'6'0'0,"4"0"313,-2 0 0,3 0 105,4 0 0,3 0 102,5 0 1,0 4-199,0 0 0,3 3 50,1-3 0,0 0-429,-5-4 1,5 0 110,0 0 1,-2 0-65,-6 0 1,1 0 75,-4 0 1,-2-1-1868,-7-3 1801,3 3 0,-8-15 0,3 4 0</inkml:trace>
  <inkml:trace contextRef="#ctx0" brushRef="#br0" timeOffset="22">22145 6624 7951,'6'-11'79,"5"3"134,-4 0 0,3 5 33,2-5 0,4 4 30,3-3 0,3 3 81,1-4 0,3 6-440,1-2 0,3 3 136,-3 1 0,2 0-423,-6 0 0,5 0 238,-9 0 0,5 0-378,-5 0 0,-2 3 148,-2 1 1,-2 0-375,-2-4 508,0 5 1,0-2 53,-4 4 1,0-4 426,-4 1-171,-1-3-82,3 4 0,0 1 0,1 6 0</inkml:trace>
  <inkml:trace contextRef="#ctx0" brushRef="#br0" timeOffset="23">22636 6613 7951,'-6'5'903,"2"2"0,-2 5-659,-2 3 0,-2-1-17,-2 5 1,2 0 0,3 4 0,-3 4-182,2-1 1,3 2 116,1-1 0,-1-2-286,1 6 123,0-6 0,-1 3 0,-1-5 0</inkml:trace>
  <inkml:trace contextRef="#ctx0" brushRef="#br0" timeOffset="24">22533 7012 7951,'7'12'1165,"3"-1"1,-4 1-647,6-1 0,-1-5-152,0-2 1,5-2-193,-1-2 0,4 0-6,-4 0 1,4 0-151,-4 0 0,6-6 122,-2-1 0,-1-1-167,1-3 1,-2 2 78,2-6 0,-1-3 37,-3-1 1,-2-4-75,2-4 0,-2 2 56,-2-5 1,-4 3-313,-3-4 1,-3 6 239,-1-2 0,-10-2 0,-3 0 0</inkml:trace>
  <inkml:trace contextRef="#ctx0" brushRef="#br0" timeOffset="25">22853 6693 7951,'-23'-18'0,"-3"3"0,-1 7 0,-3-1 126,3 5 1,0 1 60,4 3 1,2 5-529,2 2 1,2 3 73,6 2 0,-1-1 267,1 1 0,0 4 0,-1 2 0</inkml:trace>
  <inkml:trace contextRef="#ctx0" brushRef="#br0" timeOffset="26">22967 6693 7951,'-6'-12'0,"-4"1"0,4-1 0</inkml:trace>
  <inkml:trace contextRef="#ctx0" brushRef="#br0" timeOffset="27">22945 6658 7951,'11'0'0</inkml:trace>
  <inkml:trace contextRef="#ctx0" brushRef="#br0" timeOffset="28">22956 6658 7951,'1'13'673,"3"2"0,-1 3-168,4 5 1,-4 5 107,1 2 1,-2 3-396,2 2 1,-3-1-397,3 0 0,-3-4-341,-1 1 0,0-6 274,0 2 1,0-4-464,0-4 63,0-3-59,0-4 103,0-1-147,0-4 572,0-2 0,-5-16 0,-1-1 0</inkml:trace>
  <inkml:trace contextRef="#ctx0" brushRef="#br0" timeOffset="29">23013 6670 7951,'6'-12'0,"1"2"233,-3 3 0,-2-4-19,6 4 0,-1 0 261,5 0 1,0 3-18,4-4 0,-2 5-18,5-5 1,-4 5-152,4 0 0,-5 1-68,1 2 1,-2 0-222,-2 0 0,6 5 0,0 2 0</inkml:trace>
  <inkml:trace contextRef="#ctx0" brushRef="#br0" timeOffset="30">23253 6613 7951,'0'23'0,"-1"-1"649,-3 1 0,-8 0-420,-7 0 0,0 5-165,-4 2 0,4-2-12,-3-1 1,-1 1-111,4-2 1,2 5 160,2-5 1,2 1-60,2-4 1,5-1-45,2-3 0,-3 2 0,1-3 0</inkml:trace>
  <inkml:trace contextRef="#ctx0" brushRef="#br0" timeOffset="31">23116 7161 7951,'18'5'0,"2"-4"1180,-5 3 1,4-3-717,-4-1 1,6 0-1167,-2 0 0,-3 0 702,-1 0 0,8-5 0,1-1 0</inkml:trace>
  <inkml:trace contextRef="#ctx0" brushRef="#br0" timeOffset="32">23870 6373 7623,'0'-7'-246,"0"-3"1,0 9 0,0-4 0</inkml:trace>
  <inkml:trace contextRef="#ctx0" brushRef="#br0" timeOffset="33">23870 6350 7951,'-7'0'1437,"-3"0"1,4 6-1001,-6 6 0,0 2-128,-4 9 0,2 2-184,-5 9 1,4 4 54,-4 0 0,1 5-56,-1-1 1,3-1-236,4 1 1,6-4 110,2 4 0,3-5 0,1 2 0</inkml:trace>
  <inkml:trace contextRef="#ctx0" brushRef="#br0" timeOffset="34">23847 7104 7951,'23'0'0,"-4"-5"0,0-3 0,0-2 1858,4-1 1,-2-2-889,-2-2 1,1-3-822,-4-5 0,3-5-74,-4-2 1,-1-5-337,-6-3 261,2-7 0,-9-2 0,4-4 0</inkml:trace>
  <inkml:trace contextRef="#ctx0" brushRef="#br0" timeOffset="35">23927 6350 7951,'-18'-18'0,"-2"7"244,4 7 112,1 3-549,4 1 0,1 5-270,2 2 1,3 7-465,5 2 927,-5 4 0,4 3 0,-4 6 0</inkml:trace>
  <inkml:trace contextRef="#ctx0" brushRef="#br0" timeOffset="36">23813 6384 7951,'0'-11'123,"-6"-1"64,5 6 0,-4 0 521,5 2-264,0 3-95,-5-4 0,2 8-114,-4 1 0,3 5-29,-4-1 1,1 2 88,-5 1 1,1 6-47,0 2 1,2 4 13,-3 3 1,3 3-43,-6 6 1,4-1-76,3 0 1,-2 1 74,2-1 1,3-1-208,1-3 0,3 3 92,1-2 1,0-2-84,0 1 1,0-4 0,0 0 1,5-2-179,3-1 0,-2 0-123,2 0 0,-1-1 149,5-3 1,-1-3-78,1-4 0,-1-1 4,1 0 1,-2-3 99,-3 0 0,3-6 71,-2 2 1,-2-3 211,2-1-61,0 0 1,3-1-98,1-3 0,-1 0 383,0-7 0,1 2-146,-1-6 0,4-3 210,1-1 1,4-8-139,-1-3 0,3-4-230,0-4 1,1 1 11,0-5 0,-4 4-210,0-4 0,-6 1 122,-2-1 1,-1 3-115,-6 5 1,0 1-269,-4 2 1,-1 3 145,-3 6 0,-2 0-153,-6 3 0,-1-1 76,-2 4 1,-1-3 22,-3 4 1,-3 1 24,3 7 1,-1-2 32,1 5 0,-2-4 0,6 5 1,0-1-5,4 4 0,3 0-112,0 0 1,6 1-171,-2 3-91,3 2 0,-1 9 90,-1 1 0,1 0-346,-1-1 838,1 3 0,2 5 0,0 0 0</inkml:trace>
  <inkml:trace contextRef="#ctx0" brushRef="#br0" timeOffset="37">23675 6795 7951,'-6'0'649,"1"0"-198,0 0 0,4-1 252,-3-3-270,3 3 0,1-5 432,0 2-393,5 3 1,0-6-84,2 3 0,4 3 57,-4-3 0,7 2-16,1-2 1,6 3-127,-2-3 0,4 3-143,3 1 0,3 4 60,6-1 1,3 2-48,0-1 0,1-3-50,-1 3 0,-2 1-146,2-1 1,-4 4-137,-4-4 1,-3-1 111,-8-3 1,-2 0-245,-6 0 0,-3 4 8,-1 0-941,-4 0 862,2-4 0,-14 0-1197,-2 0 0,-8 0 1558,0 0 0,-3 0 0,-1 0 0</inkml:trace>
  <inkml:trace contextRef="#ctx0" brushRef="#br0" timeOffset="38">7698 13477 8168,'-12'0'0,"1"0"-154,-1 0 1,1 0 114,0 0 183,-1 0 1,1 0 343,-1 0 43,6 0-42,1 0 733,5 0-1036,5 0 0,-3 3 159,6 1-115,-5 0-114,7-4 1,-4 0 19,6 0 1,-1 0-12,0 0 1,1 0-88,-1 0 1,1 0 92,-1 0 1,6 0-14,2 0 1,-2 0-59,2 0 1,-1 0-22,1 0 1,3 0 32,-3 0 1,-1-4 5,1 0 0,-5 1-113,1 3 1,1 0 116,0 0 1,-1 1-80,-4 3 0,4-3 52,1 3 1,0-3-78,-1-1 1,3 0 70,5 0 0,1 0-11,3 0 0,-3 0 21,2 0 1,2 0 6,-1 0 0,4-1 54,-5-3 1,2 3-66,-1-3 1,-3 3 8,2 1 1,-1 0 3,-3 0 0,1 0-114,0 0 0,0 1 43,0 3 1,1-3-22,3 3 1,-2-3 7,5-1 1,1 0-13,3 0 1,2 0-14,2 0 0,-3-4 42,3 0 0,2-3-40,-2 3 0,5-1 36,-1 1 0,-2 2-25,2-6 0,-4 4 34,4-3 1,-4 4-1,4-1 1,-5-1 50,1 1 1,-1 1 11,1 3 0,-5 0-23,5 0 0,-1 0-27,5 0 0,1-2-28,-5-2 0,5 3 35,-1-3 1,2 2-242,2-2 1,5 1 189,2-4 1,0 3-17,4-4 0,-5 2 16,9-2 1,-5 0 1,5 4 1,-6-4 8,-2 4 1,0-1 1,4 1 1,0 3 23,1-3 0,-5 2-20,0-2 1,0 3 21,5-3 0,-1 3 7,0 1 1,0 0 3,0 0 0,1 0-3,3 0 1,-2 0-6,2 0 1,-29 0-1,2 0-224,30 0 0,-29 0 0,0 0 215,30 0 0,-32 0 1,0 0-66,31 0 1,-30 0-1,-2 0 59,29 0 1,-28 0-1,0 0-13,32 0 0,-4 0 45,-4 0 1,4 0 3,-4 0 0,3 0 2,-3 0 0,4 0 11,0 0 0,0 0 10,-4 0 1,4 0-35,0 0 1,3 0 69,-3 0 0,-28 0 1,0 0-66,32 0 0,-32 0 0,1 0-16,0 0 0,1 0 1,-1 0-1,0 0-15,0 0 1,1 0-1,1 0 1,0 0-7,0 0 0,0 0 0,3 0 0,0 0 10,-1 0 0,0 0 0,-1 0 1,-1 0-5,1 0 1,-1 0 0,3 0 0,0 0-31,1 0 1,0 0-1,2-1 1,-1 0 24,-1 0 1,0-1 0,-1 1 0,1 0 29,-3-1 1,2 1 0,2 0 0,1 0-272,0 1 0,0 0 0,1 0 1,-1 0 320,2 1 1,0-2 0,-1 0 0,0-1-36,1 0 1,0 0 0,1 0-1,0 0-17,-1 2 1,-1 0-1,2-2 1,0 0-29,1 0 0,0 0 1,-1 0-1,1 0-53,0 2 1,-1 0-1,1 0 1,0-1 0,0-1 0,-1 0 0,1 2 0,0-1 58,-1-1 1,1 0 0,1 1 0,1 1-57,0 0 1,-1 0 0,1 0-1,-1 0 32,-1 0 0,0 0 0,0 0 0,-1 0 1,1 0 1,0 0 0,-1 0 0,1-1 14,0-1 1,-1 0 0,1 1 0,0 1 5,-1-2 1,1 0-1,-1 1 1,0 1 1,-1 0 0,0 0 0,0 0 1,-1 0 5,-3 0 1,0 0-1,3 0 1,0 0 6,-2 0 0,-2 0 1,3 0-1,0 0 42,0 0 0,0 0 1,-1 0-1,0 0 21,3 0 1,0 0-1,0 0 1,0 0-67,1 0 0,1 0 1,-2-2-1,-1 0 4,1 0 1,0 0 0,0 0 0,0 0-18,1 2 0,1 0 0,0 0 1,-1 0-43,1 0 1,0 0 0,-1 0-1,1 0 30,0 0 0,-1 0 0,1 0 1,-1 0-65,-2 0 0,1 0 1,1 0-1,0 0 44,-1 0 1,0 0 0,0 0 0,1 0-16,-2 0 1,1 0 0,1 0 0,0-1 30,-1-1 0,0 0 0,-1 1 1,0 1-14,1-2 0,0 0 0,-1 1 0,0 1 78,1 0 1,0 0 0,-1-2 0,0 0-3,-1 0 1,0 0 0,0 0 0,2 0 58,1 2 0,1 0 0,-2-1 1,0-1-63,0 0 0,-1 0 0,-1 0 1,0 0 77,2 2 1,0 0 0,-2 0 0,-1 0-162,3 0 0,0 0 0,-4 0 0,-1 0 54,1 0 1,0 0-1,-3 0 1,0 0-265,4 0 0,-2 0 1,-2 0-1,-1 0 202,2 0 1,0 0 0,-2 0 0,-1 1-14,-1 1 0,0 0 0,0-1 0,0-1-8,-2 2 0,0 0 0,2 1 0,0-1 37,-2 0 1,0 0-1,31 2 9,-3-4 0,-1 0 164,-2 0 1,0 0 143,0 0 1,-1 0-68,-3 0 1,-2 1 185,-5 3 0,-2-3-156,-2 3 0,1-3-81,-5-1 1,0 0 393,-3 0 1,-1 0-479,0 0 0,0-4 401,1 1 1,-5-1-551,1 4 1,-2 0 269,1 0 0,-2 0-210,-5 0 1,-1 0-8,-3 0 1,2 0-34,-2 0 0,-2 0-310,-2 0 1,1 5-50,0 2 0,-1 0-193,-4 0 1,-4-3 105,-4 4 492,-1-6 0,-12 9 0,-3-5 0</inkml:trace>
  <inkml:trace contextRef="#ctx0" brushRef="#br0" timeOffset="39">2604 14779 7812,'-6'-5'-165,"-1"2"1215,3-5-160,3 6-323,-4-3 196,5 0-223,0 3-142,0-3-257,0 5 0,0 5-168,0 3 1,0 7 161,0 4 0,1 3-92,3 1 1,-3 5 4,3 2 0,1 3 58,-1 1 0,0 1-64,-4-1 0,4 4 58,0 0 1,-1 4 20,-3-4 1,0 4-77,0-4 0,0 4-133,0-4 1,0-1 78,0-7 0,0 2-121,0-6 0,0 0 193,0-7 0,0 1-37,0-5 1,0 4-44,0-3 1,0-1-16,0-4 1,2-3 1,1 0 1,-1-5-334,2 5-536,-3-5-1138,-1 2 1751,0-5 1,0-11 0,0-1-1</inkml:trace>
  <inkml:trace contextRef="#ctx0" brushRef="#br0" timeOffset="40">2421 14904 8029,'-11'-11'-102,"3"-1"122,1 1 1,4 0 10,-1-1 0,3 1 178,1-1 1,0 1 299,0-1 1,4 1-90,0 0 1,4-1-78,0 1 1,2 1-21,2 2 0,0-2-101,4 2 0,1-2-90,6-1 0,1 3-21,3 0 1,-2 5 55,6-5 0,-2 5-51,1 0 0,2 1-266,-5 2 1,1 2 12,-2 1 1,-2 4 160,3 4 1,-3 2-53,-1 2 0,0-1-29,0 5 1,-4-4 40,0 4 0,-5-3-8,1 3 1,-6-4-7,-2 4 0,-4-4 33,1 4 0,-3-4-8,-1 4 1,-9 0 27,-2 4 1,-9-1-32,-3-3 1,-1 1 195,-7-5 0,-3 6-104,-4-2 1,-4-3 139,4 0 0,4-8-114,3 0 1,10-5-38,-2 0 1,7-1-164,1-2-168,3 0 0,5-2-1894,3-1 1164,3 1 988,11-3 0,8 5 0,11 0 0</inkml:trace>
  <inkml:trace contextRef="#ctx0" brushRef="#br0" timeOffset="41">3506 14447 8053,'0'-6'1884,"0"1"-1163,0 5-130,5 0-319,-3 0 1,3 1-86,-5 3 0,0-1 27,0 4 1,0 1-33,0 3 1,-5 6-78,-3 2 1,-2 7-19,-2 5 0,-3 2 37,0 1 0,-4 9-93,4 3 0,-4 2-112,3-2 0,-3 1 155,4 2 0,-4 2-225,4 2 1,0 2 234,3-6 1,1 2-118,-1-1 0,2-2 82,3 5 1,-2-3-57,5 3 0,0-4 60,4 5 0,0-6 144,0 1 1,1-3-77,3-4 1,4-3 2,7-4 1,-1-2-52,5-3 1,4-2 24,4-5 1,-1-4 31,-3 0 1,0-5 121,0 1 0,-6-2-136,-1-2 0,0 1 198,-1-1 1,-1-3-451,-6-1 0,2-3-192,-2 4 0,-3-4-871,-1 3-291,2-4-1007,-5 2 2497,4-5 0,-10 5 0,-1 1 0</inkml:trace>
  <inkml:trace contextRef="#ctx0" brushRef="#br0" timeOffset="42">3963 14790 7989,'0'-6'638,"0"-4"-318,0 8 1,1-3 338,3 5 0,-3 1-186,3 3 1,-3 3-185,-1 4 1,4 2 140,0 2 0,0 4-93,-4 8 1,0 2-78,0 5 0,0 4-72,0 0 1,0 5-102,0-1 0,0 8 50,0 3 0,0-1-239,0 1 0,0-4 72,0 0 0,0-2 49,0-1 1,0-4 36,0-1 0,0-4-21,0 1 0,0-7-146,0-5 1,1-1 29,3-3 1,1-3-200,3 0 0,-2-6-170,-2-1 0,-2-2-408,6-6 1,-4 3-1704,3-3 2561,-4 0 0,7-9 0,-4-2 0</inkml:trace>
  <inkml:trace contextRef="#ctx0" brushRef="#br0" timeOffset="43">4466 15155 7896,'-2'-17'657,"-2"1"0,2 5-296,-6 3 1,6 2 49,-2 2-250,3 3 1,-1-4 181,-1 5 1,1 1-203,-1 3 1,-4 0-55,0 7 1,0 1 52,0 11 1,3-2 18,-4 10 0,2-1 2,-2 4 1,2 4-3,2 0 0,2 0-90,-6-3 0,5-1-1,0 0 1,1 1 9,2-1 0,2-5 15,1-2 1,4-5-139,4-2 1,6-1-134,2-8 0,6 2 69,2-10 1,1 0 58,-2-7 0,4-3 43,4-9 1,0 1-28,0-8 0,-5 3 16,-2-7 0,-3-2 12,-1-1 1,-1 0-42,-3 0 1,-3-2 2,-4-6 0,-5 3-45,1-3 0,-6 1 67,2-1 0,-9 5-229,-6-5 0,-5 10 67,-3-3 0,-2 7-287,2 5 0,-7 3 1,0 4 1,-1 6-124,4 2 0,-1 3 98,-2 1 1,5 5-59,-2 3 0,3 6 553,-3 1 0,0 5 0,1-2 0</inkml:trace>
  <inkml:trace contextRef="#ctx0" brushRef="#br0" timeOffset="44">4386 15293 8980,'11'0'609,"0"0"1,1 1-352,-1 3 0,6-3 160,2 3 0,2-3 8,2-1 0,4 0-146,0 0 0,3 0-127,-3 0 1,3 0 73,-3 0 1,-1 0-148,-3 0 1,-5 0-164,-3 0 0,-2 0-658,-2 0-49,1 0-939,-1 0-356,-4 0 2085,-2 0 0,-10-5 0,-2-1 0</inkml:trace>
  <inkml:trace contextRef="#ctx0" brushRef="#br0" timeOffset="45">4477 14938 8014,'0'-12'254,"0"-3"1,0 2-6,0-2 0,4 2-120,0 2 1,4-2 538,0-2 0,2 1-231,2-5 0,-1 1-176,1-1 0,-1 1-64,0 3 0,1 2-14,-1-2 0,1 2-107,-1 2 1,-3-1 96,-1 1 0,-3 3-171,4 1 0,-5 4 211,5-1-110,-5-2-78,2 5 0,-4-4 133,3 5-38,-3 0 0,5 4 3,-2-1 1,-1 7 6,4 2 1,1 1-9,3 6 1,1 0-112,-1 3 0,-1 1 107,-2 0 1,2-4-240,-2 0 1,2-4-183,1 5 1,-3-7-225,0 3 1,-5-4-978,5 0 1504,-5-1 0,7 6 0,-4 0 0</inkml:trace>
  <inkml:trace contextRef="#ctx0" brushRef="#br0" timeOffset="46">4979 15647 7886,'0'-7'1544,"0"2"-1103,0 0-124,0 4 750,0-4 1760,0 5-2733,0 5 1,0 2-156,0 9 0,4-4-121,0 4 1,0 0 116,-4-1 0,0 2-140,0-2 1,0-6 5,0 2 0,0-2 125,0 3 1,1-6-100,3-2 80,-3-3 0,6-1 66,-4 0 1,2-1-28,3-3 1,6-2 13,-3-6 1,3 1-9,-2-1 0,3-4 59,0-3 0,2 1-22,-2-1 0,-4 5 6,1-1 0,-1 2 58,-3 2 192,2 4-60,1 2 1,0 7-98,-4 1 0,0 5 166,-4 7 1,-1 2-43,1 2 0,3 5-159,-3-5 1,2 5-40,-1-5 0,-2 1-172,1-1 1,0 2 2,1-6-45,-3 0 0,4-3-1387,-5-1 699,5-5-871,-4-1 1759,4-5 0,1-5 0,0-1 0</inkml:trace>
  <inkml:trace contextRef="#ctx0" brushRef="#br0" timeOffset="47">5562 15338 9781,'11'0'1918,"1"0"-1480,-1 0 0,4 0-172,1 0 1,3 0 168,-4 0 0,5 0-144,-1 0 0,-1 0-286,1 0 0,-1 0-220,1 0-601,2 0-1632,-8 0 1433,4 0 1015,-11 0 0,-6-5 0,-6-1 0</inkml:trace>
  <inkml:trace contextRef="#ctx0" brushRef="#br0" timeOffset="48">6281 14984 7906,'-6'0'1137,"-4"0"-253,9 0 356,-4 0-828,5 0 1,-4 1-97,0 3 0,-5 6-163,2 6 1,0 8-115,0-1 0,0 6 134,0-3 1,-2 10-132,5-2 0,0 3 97,4-3 0,-4-1-53,0-2 1,1 0-137,3-4 1,5-2 72,2-5 0,7-1 55,2-8 0,0 3-44,-1-6 1,3-3-100,5-2 1,-2-1 92,-1-2 0,1-2-11,-2-1 0,3-4-92,1-4 1,-1-6 118,1-2 1,0 2-140,0-2 0,-2-4 124,-1-4 1,-4-5-227,-5 2 1,1-3-72,-1-1 1,-4-4-65,-4-1 0,-1 1 77,-2 4 0,-5 5-64,-3 2 0,-3 4 21,-5 4 1,0 4-204,-3 8 0,-7 1 14,4 6 1,-4 0 112,3 0 1,4 6-42,0 1 0,2 7 87,-3 1 1,-1 6-206,2-2 533,2 2 0,-9 2 0,2 0 0</inkml:trace>
  <inkml:trace contextRef="#ctx0" brushRef="#br0" timeOffset="49">6133 15224 9001,'11'0'2004,"5"0"-1557,-1 0 1,1 0-166,0 0 1,1 0 24,6 0 0,4 0-130,0 0 1,0 0-79,0 0 0,-2 0 72,6 0 0,-4 0-137,3 0 1,-5 0-280,2 0 1,-3 0 181,-1 0 0,-5 0-946,-3 0 1,-2-4-472,-2 0 99,1-4 1381,-1 1 0,-5-4 0,-1-1 0</inkml:trace>
  <inkml:trace contextRef="#ctx0" brushRef="#br0" timeOffset="50">6944 14676 7893,'6'-12'688,"-1"1"-250,-5 5 1220,0 1-1111,5 5 0,-3 1-8,1 3 0,3 2-99,-3 5 1,2 6-9,-1 2 0,-3 4-154,3 3 1,3 4-72,0 4 1,-2 4-103,-1 0 1,-1 1 137,0-1 0,-1 3-221,2 5 1,-3 3 20,-1 1 1,0 2-120,0-7 1,1 6-95,3-9 1,-2 5 62,6-5 1,-4-4 118,3-4 1,-3-1-27,4-6 0,-2-4 93,2-4 0,1-5-48,-5 1 1,3-2 168,-3-2 1,4-3-120,-5-1 0,2-3 90,-1 4-781,-2-6-1069,3 3-172,-5-5 1851,0 0 0,-5 0 0,-2 0 0</inkml:trace>
  <inkml:trace contextRef="#ctx0" brushRef="#br0" timeOffset="53">8634 15133 7833,'0'-12'1670,"0"1"-640,0 4-385,5-3 1,-2 5 283,4-2 12,-4 2-443,2 5-158,-5 0-175,-5 0 1,2 1-64,-4 3 0,-5 3-65,-3 8 0,-5-2 66,1 2 0,-3-1-214,-1 2 0,4-4-15,0 3 0,5 2-38,-1-2 1,2 2 67,2-2 0,1-2 81,2 2 1,3-2-71,5-2 0,0 0 60,0 1 1,0-5-216,0 1 186,0 0 0,1-1-147,3 1 0,-1-6 5,4 2 1,1-3 77,3-1 0,1 0 80,-1 0 1,-3 0 6,0 0 1,-1 0-8,5 0 1,-5 0 110,1 0 0,-4 0-86,3 0 1,-4 2 1,1 2 19,-3-3 0,-2 9 21,-3-2 1,-4 2 72,-7 1 1,1 4-47,-5 1 1,4 3 10,-4-4 0,3 5-60,-3-1 0,5 2 5,-1-2 1,8 2-38,3-2 0,-1-1 50,1 1 0,1-5-35,7 1 0,2-2 51,6-2 1,3 1 85,0-1 0,9-1-55,-1-2 0,3-3 136,-3-5 1,1 0-83,2 0 1,-3 0-23,0 0 1,0 0-652,-4 0 1,-3 0 277,0 0 1,-4-4-1203,0 0 0,-2-5 1471,-3 2 0,4-3 0,-5-2 0</inkml:trace>
  <inkml:trace contextRef="#ctx0" brushRef="#br0" timeOffset="54">8874 14447 7985,'-6'-11'2398,"1"5"-2331,5 1 1,1 5 323,3 0 0,2 5 459,5 2 1,6 5-118,2 3 1,4 3-275,3 4 0,0 3-62,4 1 0,1 3-93,3 6 0,0 4-95,1 3 1,-1 1 12,0-1 0,-1 7-287,-2 1 1,-7 3 34,-5 1 0,-5 1 51,1-1 1,-4 1-89,-3 3 0,-3-1 21,-5 0 1,0-5-448,0-3 0,-4-2-32,0-1 0,-8-2-17,0-2 1,-2-4 196,3-7 1,-2 0-52,-2-4 1,2-5-112,-2-7 77,2-2 1,2-6-316,-1 1 69,6-6 732,-4-2 1,9-6-1,-4-5 1</inkml:trace>
  <inkml:trace contextRef="#ctx0" brushRef="#br0" timeOffset="55">10484 14961 9038,'-5'-6'997,"4"1"0,-4 4-4,5-3-488,-5 3 0,2-5-8,-4 6 1,3 0-203,-4 0 1,1 6-67,-5 1 0,1 3-5,-1 2 1,-4 3-6,-3 0 0,-3 4-95,-1-4 0,1 6 72,-1-2 1,-4 1-166,0-1 0,2 1-37,6-4 1,-1 3-70,5-4 1,-1 0 63,5-3 1,1 3-92,2 0 1,-1-4 11,5-3 0,1 0 117,3 3 1,1-1-115,3-2 0,2 2 97,5-2 1,2 1 134,2-2 1,4 2-106,8-5 1,-3 3 12,3-3 1,1 0-86,-2-4 0,1 4 2,-4 0 0,2-1-221,-2-3 0,1 0-406,-9 0 1,1 0-886,-5 0 612,1 0-1439,-6 0 2103,-1 0 1,-20-5-1,-4-1 1</inkml:trace>
  <inkml:trace contextRef="#ctx0" brushRef="#br0" timeOffset="56">10039 15578 8111,'-6'-5'1371,"1"4"-1301,5-4 1376,0 5-1157,5 0 0,1 0-15,5 0 1,1 0-26,-1 0 0,6 5-4,2 2 0,2-2 26,2-1 0,1 1-60,3-1 0,-3 4 0,3-4 1,-1 1-51,-3-2 1,3-1 45,-7 1 1,-3 3-82,-1-3 1,-2 1-87,-2-4 0,-3 1-511,0 3-454,-6-2-97,3 3 1,-6-5 377,-3 0 644,-2 0 0,-11 0 0,0 0 0</inkml:trace>
  <inkml:trace contextRef="#ctx0" brushRef="#br0" timeOffset="57">11158 15350 7798,'-6'0'1315,"-4"0"-917,8 0 0,-3-2 179,5-1-163,0 1 1,-1-7 236,-3 6-445,3-1 1,-8 3 250,5-3-311,-5 2 1,3-3-122,-5 5 0,-5 2 77,1 1 0,-4 4-110,4 4 1,-5 1 81,1-1 1,1 4-63,-1 1 1,4 4-76,-4-1 1,5 2 18,-2 2 1,5 0-37,3 0 0,-1-4 71,6 0 0,-1-5-130,4 1 0,5 2 109,3-2 0,2-4-123,1-3 0,4-5 152,1 0 1,4-1-7,-1-2 1,1 0 58,-1 0 0,5-5-83,-5-3 0,5-2 121,-4-2 0,0 0-41,-1-4 1,1 2-18,-5-5 0,1 0-59,-5-3 1,-3-5-10,-1 0 1,-4-4-134,1 0 0,-3-3 46,-1-4 0,-1 1-140,-3-5 0,-3 1 58,-4 0 0,-2-4-29,-2 3 0,-3 3 116,-4 1 1,0 4-16,3 3 0,-3 3 75,3 5 1,3 6 163,1 1 1,-1 4 125,5 0 1,-2 1-34,9-1 250,-4 1-300,6 0 0,-2 0 27,8 4 1,4 0 7,7 4 1,-1 1 20,5-1 0,5 1-28,7 2 1,-1 0 57,4 0 1,-2 2 20,6 1 0,-6 0-48,-2 5 0,-3-5 141,3 5 0,-4-4-46,0 3 1,-1-3 31,-3 4 0,-4-6 21,-3 2-269,3 3 0,-5-5-94,2 6-721,-7-6-812,-3 3 0,-6-5 1540,-3 0 0,-8 0 0,-5 0 0</inkml:trace>
  <inkml:trace contextRef="#ctx0" brushRef="#br0" timeOffset="58">13671 14699 7871,'-10'-12'0,"2"1"1224,3 4-269,5 2-189,0 0-489,0 4 0,5 1 154,3 8 1,2 3-94,1 4 1,2 8-126,2 8 1,-2 5-74,2 2 0,-2 7-18,-2 1 1,4-1-135,1 5 0,-1-1 191,-4-3 1,1 2-154,-1-6 1,-3 2 87,-1 2 0,1-4-7,3 0 0,1-9 35,-1 1 0,1-7-22,-1-1 0,-3-1 50,-1-3 0,0-8-31,0-2 1,2-7-225,-5 2 130,5-4 1,-8 1 243,3-8 1,-3-7-227,-1-8 0,4-8-87,0-4 1,1-3-224,-1-4 1,-2-6 77,6-6 0,-4-4-223,3 0 0,1-5 302,3-2 0,-5 28 0,0 1-197,5-29 0,1 1-1,-1 7 0,2 2 116,2 6 0,-2 4 51,2 3 1,-3 8-1,0 3 0,-1 4-117,1 4 0,-1 3 103,1 4 1,-2 5-676,-3-1 300,-2 5 0,-5 0 67,0 6 1,0 8-227,0 4 669,-5 5 0,-1-2 0,-5 5 0</inkml:trace>
  <inkml:trace contextRef="#ctx0" brushRef="#br0" timeOffset="59">13454 15224 7843,'0'-6'1712,"5"-4"-1212,2 2 1,9 2-860,3-2 0,4 4 102,3-3 0,-2 0 772,3 0 0,2-2-112,2 5 0,3-4-18,4 4 1,-1-3-129,5 3 1,-4-4-30,4 5 0,-6-2-609,2 1 0,-2 2 280,-2-1 0,-3 1-1880,-1 2 1981,-4 0 0,1-5 0,-4-1 0</inkml:trace>
  <inkml:trace contextRef="#ctx0" brushRef="#br0" timeOffset="60">15064 14927 7880,'-6'-6'1119,"1"-1"-623,5 4-200,-5 1 0,2-4 83,-5 2 0,5 3-49,-5-3 0,0 3-89,-3 1 1,0 0-32,-1 0 0,-4 1-47,-3 3 1,-3 1 26,-1 3 0,0 2 22,1-3 0,-1 7-1,0 2 1,0 3-69,0-4 1,5 1-199,3 0 0,2-3-151,2 7 1,5-7 148,2 3 0,3-2-68,1 1 0,2-6-89,6 2 1,-1-2-93,9 2 1,1-3 81,2 0 1,-1-6-49,1 2 1,-1-3 102,1-1 59,3 0 1,-10 0 164,4 0-157,-9 0 459,-2 0-86,-5 0 0,-5 0-175,-2 0 1,-4 0 104,0 0 0,0 0-12,-1 0 1,-1 4-36,-2 0 0,3 4-60,-4-5 0,4 6 22,0-1 1,1 6-164,-1 1 1,5 2 25,-1-2 0,4-1 47,-3 5 0,4-1-19,-1 1 0,3 1-96,1-5 1,1 4 61,3-4 0,2 2-8,6-2 1,1-2 41,2 2 0,-2-6-8,2-2 0,-1-4 15,1 1 1,-1-3-7,5-1 1,0 0-512,4 0 0,0-1 68,-1-3 1,1-1-108,0-3 1,-4-1-1516,0 6 2057,-5-6 0,8 2 0,-4-4 0</inkml:trace>
  <inkml:trace contextRef="#ctx0" brushRef="#br0" timeOffset="61">15201 15452 10067,'10'12'967,"-2"-1"0,-2 1-638,-2-1 1,-1 6 49,4 2 1,-4 2-48,1 2 1,-2 1-73,2 3 0,-3 1-258,3 2 1,-4 3-247,-4-2 0,2-3-328,-6-2 0,0-3-13,-3-4 0,0-2-660,-1-6 1,5-1 1244,-1-2 0,0 2 0,-3-4 0</inkml:trace>
  <inkml:trace contextRef="#ctx0" brushRef="#br0" timeOffset="62">15738 15270 7833,'0'-12'349,"0"-4"0,0-2-293,0-5 0,1 5-365,3 3 0,-3 2 263,3 2 0,-3 0 413,-1-1 1,-1 2-203,-3 2 0,-2 0 54,-5 4 0,-5 0-94,1 4 1,-5 1 141,1 3 1,1 4 38,-1 7 1,4-1-71,-4 5 1,1 1 12,-1 7 1,-1-3-177,4 3 0,2 1-2,7-2 1,-2 5 11,5-5 1,0-3-143,4-4 1,5-5 62,3 1 0,6-2-120,1-2 0,5-4 12,-1-3 0,1-3 68,2-1 1,-1-6 182,5-6 0,-5-1-119,-2-6 0,-2 0 11,2-4 1,-2-4-63,-6-4 1,0 2 5,-4-2 0,-2-3-55,-5-4 0,0-5 95,0 1 0,-5 2-60,-2-2 1,-4 0 32,0-4 1,-4-2-89,-1 2 0,-3 3 159,4 9 0,-4 5 146,4 2 0,1 4-93,6 4 1,0 3 98,4 4-125,-5 6-17,8-4 0,-3 8-165,8-1 0,3 1 211,8 2 1,1 5-78,6 3 0,0-2 69,8 2 1,-2 0 117,7 3 1,-4-3-102,7-1 1,2-3 121,-2 4 1,4-6 0,-4 2 1,-4-3 15,-3-1 0,-6 0-284,2 0 1,-8 0 128,-4 0-1584,-2 0 574,-2 0 1,-6-4-1540,-5 1 2433,-5-1 0,-17-1 0,-2-2 0</inkml:trace>
  <inkml:trace contextRef="#ctx0" brushRef="#br0" timeOffset="63">17086 14893 7910,'-7'-5'1233,"2"-2"-517,5 1-199,0 1 0,4 6 3,0 3 0,5 7-173,-2 8 1,3 8-9,2 4 0,-5 3 9,1 4 1,-2 3-69,2 4 1,-2 1-136,-2 0 1,-3-2-82,3-2 1,-1-2 9,1-1 0,-3-8-109,3 4 1,-3-9-339,-1 1 1,0-4 189,0-4 0,0-3-1736,0-4 860,0-1-319,0-5 1378,0-1 0,-5-5 0,-1 0 0</inkml:trace>
  <inkml:trace contextRef="#ctx0" brushRef="#br0" timeOffset="64">17325 14984 7886,'0'-7'2778,"0"-1"-1919,0 5-200,0-2-256,0 15 0,4 3-132,0 10 1,4 1 13,-5 3 0,5 2 68,-4 5 1,4 4-139,-5 0 0,2 4-87,-1-4 1,-1 0 99,4-3 1,-3-5-318,4 1 0,-6-6-180,2 2 0,1-5-251,-1-3 1,0-2-109,-4-6-504,0 1-1684,5-6 1553,-4-1 1263,4-5 0,-10-10 0,-1-3 0</inkml:trace>
  <inkml:trace contextRef="#ctx0" brushRef="#br0" timeOffset="65">17234 15270 8677,'12'0'647,"-5"0"-193,1 0 0,4 1-66,7 3 0,3-3 229,1 3 0,1 1-227,3-1 0,-2 1-175,5-1 0,0-3 128,0 3 0,2-3-202,-6-1 0,0 0-495,-7 0 1,1 0-126,-5 0 1,1 0-581,-5 0 0,-3-1 525,-1-3 534,-4-2 0,-3-6 0,-7 1 0</inkml:trace>
  <inkml:trace contextRef="#ctx0" brushRef="#br0" timeOffset="66">17314 14984 7907,'5'-11'0,"3"3"277,7 1 1,3 4 360,5-1 0,3-1-138,1 1 0,8-1 233,0 1 0,3 3-692,0-3 0,-3 3 68,3 1 0,-2 0-1040,-2 0 0,0 0 931,1 0 0,4 0 0,2 0 0</inkml:trace>
  <inkml:trace contextRef="#ctx0" brushRef="#br0" timeOffset="67">18673 15167 7825,'1'-10'1625,"3"2"0,-1 3-1614,4 5 0,-3 0 311,4 0 1,-4 0-55,3 0 1,-4 5 104,1 3 1,1 6-97,-2 1 0,2 5-17,-1-1 1,-2 3-101,1 1 0,0 0-86,1-1 1,-3 1 90,3 0 0,-3-1-130,-1-3 0,4-2 118,0-1 0,-1-7-165,-3 2-157,0-2 82,6-3-338,-5 4 225,4-8 1,-4-2 18,3-8 1,-3-2 16,3-2 1,2 0-129,2-3 0,1 1 123,-1-5 1,3-1 69,0-2 0,1-1-26,3 0 1,1-1-11,0-3 1,3 3-7,-4-3 1,4 8-17,-4 4 0,0 2 57,-3 2 1,-1 5 131,1 2 122,-1 3 0,-1 6-30,-2 2 0,1 9-6,-5 3 1,3 2 182,-3 2 1,1 4-302,-1-1 0,-3 5 1149,3-5 0,-3 2-484,-1-1 0,4-3-624,0 3 0,0-7-255,-4-1 1,0-5-738,0 1-577,0-2 1528,0-2 0,-5 1 0,-2-1 0</inkml:trace>
  <inkml:trace contextRef="#ctx0" brushRef="#br0" timeOffset="68">20249 14916 7889,'-6'-5'0,"-3"2"723,5-5 1,0 5 205,4-5-88,0 5-165,0-2-200,0 16 1,0 1-21,0 11 0,-3 6-101,-1 6 0,0 0-2,4 7 0,0 0-69,0 3 0,1 0-19,3-3 0,1-3-121,3-5 1,1-1-94,-6-2 1,5-3 40,-4-5 0,3-2-122,-3-2 0,4-2-2225,-4-6 1075,-1-5 1180,3 5 0,-5-15 0,4 3 0</inkml:trace>
  <inkml:trace contextRef="#ctx0" brushRef="#br0" timeOffset="69">20717 14916 7891,'0'-12'0,"6"6"1141,1 2 1,3-1 14,2 1-630,-1 0-299,1 4-138,-6 0 1,-2 4 77,-8 0 0,-8 5 123,-7-2 0,-2 5-157,-2 3 0,0-2 0,0 2 0,1 3 28,-1 1 1,5-3-51,3 0 1,2 0-15,2-1 0,-1 1 86,1-5 0,4 4 3,4 0 0,1 1-71,2-5 0,9 4 7,3 1 1,7-1-182,0-4 1,6 4 114,2 1 1,3-1-42,-3-4 1,-1 1 112,-3-1 0,0 4-12,0 1 0,-5 0-52,-3-1 1,-7-2 23,-5 2 1,-1 3-141,-2 1 0,-7 1 132,-4-1 0,-9 3-222,-7-3 1,-5-1 68,2 1 1,-7-5-965,-1 1 0,-4-2 28,4-2 794,-5-5 0,2 5 0,-4-5 0</inkml:trace>
  <inkml:trace contextRef="#ctx0" brushRef="#br0" timeOffset="70">13933 16240 7845,'12'-5'69,"-6"-1"1,1-2 16,-4 1 0,-1 3 485,1-4 75,-1 6 1,-2-4-205,0 2 1,-2 2-175,-1-1 0,-5 1 12,-7 2 0,-2 5-13,-2 3 1,-6 2-8,2 2 0,-4 3 0,1 0 0,2 4-64,-3-4 1,4 2 27,4-2 1,3-2-172,4 2 1,2-2 55,2-2 0,0 1-69,4-1 1,0 0-24,4 1 0,1-1-101,3 1 0,6-1 64,5 0 0,6 1-40,-2-1 0,7 1 60,5-1 1,2 1 41,1-1 1,-1-1 90,-2-2 0,2 2-79,-3-2 0,-2 2 18,-1 1 1,-7 1-39,-1-1 1,-6 0-4,-2 1 0,-1-1-43,-6 1 0,0 0-143,-4 4 1,-9-3 35,-3 7 0,-8-5 115,-3 4 0,-5-1 44,-6 1 0,0 1-64,0-5 0,-2 0-50,-2-3 0,4-1-48,-1 1 0,4-6-178,8-2 1,-1 1 65,9-1 0,3-2-157,5-6 1,4 2-591,-1-6 1,3 1 381,1-5 1,10 0-237,5-4 0,11 0 65,4-3 770,3-3 0,6 4 0,2-4 0</inkml:trace>
  <inkml:trace contextRef="#ctx0" brushRef="#br0" timeOffset="71">14196 16583 7845,'12'-6'0,"-1"-4"0,-3-1 913,-1-4 1,-3 0-216,4 4 1,-6-1-46,2 1 0,-3 3 495,-1 1 124,0 4-831,0-2 0,-1 6-143,-3 3 1,2 7-266,-6 8 0,5 3 71,0 1 1,1 3-73,2 1 0,0 4-70,0-5 1,0 1-70,0-4 0,9-2-35,3-2 1,3 2-128,0-6 0,3 0 136,5-3 1,0-2 95,-1-3 0,1-2 128,0-5 0,4 0-55,-1 0 0,2-9-26,-1-2 1,-3-4 40,3 0 1,-3-3 100,-1-5 1,-2-1-93,-2-3 0,-3 2 1,-9-6 1,2 1-342,-5-4 0,-2 1 100,-5 2 0,-1 0-54,-8 4 1,3-2-132,-6 6-1123,3-3 729,0 14 1,5 0-1175,-1 9 1274,5 1 0,0 7 659,6 3 0,4 2 0,4 2 0</inkml:trace>
  <inkml:trace contextRef="#ctx0" brushRef="#br0" timeOffset="72">14938 16400 7817,'-6'-5'581,"-3"-1"724,5-5-615,1-1 354,3 1 643,0 4-1169,0 2 0,0 8-73,0 4 1,1 2-165,3 10 0,-3 5 2,3 7 1,1 3-85,-1 4 0,3-2 12,-3 2 1,1-3-80,-1 0 0,-3-2-147,3-3 0,1 2-186,-1-6 1,1 0 112,-1-7-702,-3 2 0,8-8-22,-5 2-620,5-7 0,-7-3-701,6-5 1148,-6 0 0,3-5 985,-5-3 0,0-7 0,0-3 0</inkml:trace>
  <inkml:trace contextRef="#ctx0" brushRef="#br0" timeOffset="73">14870 16640 9184,'5'-6'862,"1"1"-109,6 5 0,4 0-279,3 0 0,8-4-181,3 0 0,5-1-165,3 1 0,-3 3-108,3-3 1,-7-1 35,-5 1 1,-1-1-160,-3 1 1,-4 3-945,-3-3 0,-6-1 500,-1 1 0,-6-1-518,2 2 1,-8 0 1064,-3-5 0,-8 1 0,-3-5 0</inkml:trace>
  <inkml:trace contextRef="#ctx0" brushRef="#br0" timeOffset="74">14916 16355 7824,'5'-10'548,"2"2"1,5-2-250,3 2 0,3 2 330,5-2 1,5 4-208,2-3 1,4 0-370,4 0 0,-1 0-250,5 4 0,-5 1-277,1-1 0,-4 1-32,-3 2 1,0 0-1025,-4 0 1530,0 0 0,-5 0 0,1 0 0</inkml:trace>
  <inkml:trace contextRef="#ctx0" brushRef="#br0" timeOffset="75">15578 16332 7805,'-6'0'1105,"1"0"1,5 1-523,0 3 0,0 2 43,0 6 1,0 4 116,0 3 0,1 4-304,3 4 0,-3 2-103,3 5 0,-3 0-103,-1 1 0,1-1-263,3 0 1,-3-3 5,3-1 0,-3-5 35,-1 2 0,0-4-98,0-4 1,0-2-397,0-6 0,0-3-1568,0-1 877,0-4-51,0 2 0,0-6 77,0-3 1148,0-3 0,0-9 0,0-2 0</inkml:trace>
  <inkml:trace contextRef="#ctx0" brushRef="#br0" timeOffset="76">15555 16629 7805,'-6'0'1069,"1"0"152,5-5-787,5 3 0,1-3 28,6 5 0,0 0 26,4 0 0,1 0-149,6 0 0,0 0-312,0 0 0,0 0-109,0 0 0,-2 0-246,-2 0 0,3 0-147,-3 0 1,-3-3-1618,-1-1 1483,-2-5 609,-1 3 0,-6-6 0,-1 1 0</inkml:trace>
  <inkml:trace contextRef="#ctx0" brushRef="#br0" timeOffset="77">15510 16343 7804,'10'-10'907,"5"2"0,5 0-532,3 4 0,4-4 279,-1 4 0,5-1-230,-5 1 0,9 2 51,-5-6 0,4 6-172,-7-2 1,4 3-97,-5 1 0,5 0-125,-5 0 0,0 0 32,-7 0 0,1 0-84,-5 0 0,0 1 101,-3 3 1,-2-2-114,-2 6 1,1-4 81,-6 3 0,5 5 11,-4 3 1,3 5 27,-3-1 0,0 4-17,-4 4 1,1 2-71,3 5 0,-3 2 45,3 2 0,-3-3-77,-1 4 1,0-4 20,0-1 0,2-5-161,1-2 1,-1-4 36,2-4 1,-2-2-263,2-6-458,-3 0 1,8-3-54,-5 0-2065,0-6 1637,-4 3 1284,0-5 0,0-10 0,0-3 0</inkml:trace>
  <inkml:trace contextRef="#ctx0" brushRef="#br0" timeOffset="78">16709 16435 7802,'0'-13'885,"0"-2"1,4-2-471,-1-2 0,5 3-230,-4 4 1,0 1 30,-4-1 1,0 5 310,0-1 0,-6 6-140,-1-2 0,-5-1-104,-3 1 0,-3 1-187,-4 7 1,-5 6 85,0 6 0,-4 5 58,0 2 1,3 5-66,2 6 0,1 0 5,3 1 1,3-1-50,0 0 0,8 1-130,0-1 0,7-1 5,0-3 1,3 1 106,1-8 0,9 2-342,2-6 0,14-3 111,1 0 1,6-9-111,2-3 0,2-3-173,2-1 1,-3 0-240,3 0 1,-6-5-69,-1-2 1,-7-3-1325,-2-2 2032,1 1 0,-10-6 0,4-1 0</inkml:trace>
  <inkml:trace contextRef="#ctx0" brushRef="#br0" timeOffset="79">17120 16286 7797,'-6'0'1778,"0"0"-203,6 0 0,2 5-1062,2 3 0,-2 7-79,6 4 1,-5 8 67,5 3 1,-4 7-265,4 1 1,-6 4-20,2-4 1,-3 0-119,-1-4 0,4 1-42,0-1 0,0-4-159,-4 1 1,0-10 12,0 2 0,0-8-213,0 1 1,0-4-1076,0 0-1639,0-6 3014,0-1 0,0-5 0,0 0 0</inkml:trace>
  <inkml:trace contextRef="#ctx0" brushRef="#br0" timeOffset="80">17440 16355 7794,'0'-12'0,"0"1"1312,0-1 0,1 6 193,3 2-854,-3 3 0,8 6-215,-5 3 0,0 7-17,-4 4 1,0 4-118,0 3 1,0 4-38,0 4 0,0 4-224,0 0 1,0-2 50,0-2 0,0-4-66,0 5 1,0-2 97,0-7 0,1 1-354,3-4 1,2-6 94,5-1 1,6-4-14,2 0 1,0-6 65,4-2 0,-3-3-135,7-1 1,1-1-78,-2-3 0,1-1-265,-4-3 1,0-4-120,-1 4 1,-4-8 253,-3 4 0,-7-2-1757,-4 3 2181,-3-1 0,-11-4 0,-3-2 0</inkml:trace>
  <inkml:trace contextRef="#ctx0" brushRef="#br0" timeOffset="81">17405 16617 7717,'-6'-11'764,"2"1"126,8 2 0,2-1 24,6 5 1,1-1-414,2 2 0,3 0-369,4-5 0,1 6-18,0-2 0,0-1-65,0 1 1,0 0-343,-1 4 1,0-3-601,-3-1 0,-3-1-1598,-4 1 2491,-6 3 0,-1-10 0,-5 5 0</inkml:trace>
  <inkml:trace contextRef="#ctx0" brushRef="#br0" timeOffset="82">17440 16332 7798,'0'-18'1069,"0"3"1,1 2-386,3 2 0,3-1-218,9 1 0,-2 3-176,5 1 0,3-1 31,5-3 1,4 0-32,-5 4 1,5-2-85,-5 5 1,1 0 159,-4 4 1,-2 2-99,-2 1 1,2 5 39,-6 7 0,1-1-94,0 5 1,-4 0 0,4 4 0,-2 4-48,1-1 0,-1 6 13,5-1 0,-4 5-222,4 3 1,-5-1 38,1-4 1,-2 0-270,-2 0 0,-3-1 171,0-2 1,-6-3-280,2-5 0,-3-2 141,-1-2 0,0-2-262,0-6 454,0-5 0,-1 0 79,-3-6 1,2 0 7,-6 0 1,5-2-71,0-2 125,-4-2 0,5-9-82,-6 0 0,6-4 123,-2 3 1,2-5-31,2-2 0,0 0-34,0-4 1,0 0-71,0 0 1,0-4 3,0 5 1,0 3-209,0 4 158,0 5-114,0-3 151,0 11 0,4 6-344,0 8 0,5 7 108,-1 4 0,3 3 12,4 0 1,-1 1 134,5 0 1,-2 1-21,6 3 1,-6-7 65,10 3 0,-4-8 124,7 0 0,-4-3 16,0-5 0,2-1-85,-1-6 1,-1 0 319,-3 0 0,-1-2 11,-3-2 1,-3-2 74,-4-5 0,-2-1-40,-2 1 0,-3-6 134,-5-2 0,0-2-105,0-2 1,0-1-140,0-3 1,-5-2-211,-3-5 1,-2 2 94,-2-2 1,5 2-231,-1-6 1,2 4-205,-2 3 1,-1 2-467,6 2 1,-5 8-1528,4 0 944,0 5-1135,4 8 1824,0 1 1,0 14-426,0 2 1,0 8 1072,0 0 0,5 3 0,2 1 0</inkml:trace>
  <inkml:trace contextRef="#ctx0" brushRef="#br0" timeOffset="83">18719 16343 7805,'0'-11'0,"0"-1"2457,0 1-1096,0 0 273,5 4-1113,-4-3 0,5 10-68,-2 0 1,-1 10-169,4 9 1,0 4-60,0 4 0,2 6-44,-5 5 0,1 0 0,-1-4 0,-3 0-304,3 1 1,-1-2 177,0-3 0,-1-2-863,1-5 0,3-2 76,-3-2 1,2-2-1228,-1-6 427,-2-4-467,3-2 1998,-5-5 0,-11-10 0,-1-3 0</inkml:trace>
  <inkml:trace contextRef="#ctx0" brushRef="#br0" timeOffset="84">18502 16240 7793,'0'-11'0,"0"0"0,5-1 1065,2 1 0,7 1-333,2 2 0,5 2-149,2 2 1,4 3-301,3-3 0,4 3-135,1 1 1,-1 0-102,4 0 0,-2 0 115,-2 0 0,-4 5-138,1 2 1,-6 3 129,2 2 0,-8-3-64,-4 2 0,0-6 60,-3 7 1,2-4-1,-7 4 0,-2-1 16,-1 1 1,1 0 18,-1 4 0,0-2-60,-4 5 1,4 0-84,-1 4 1,1 1-150,-4 2 0,-4 0 90,1 4 1,-1-5-85,4 2 1,-4 1-90,0-1 0,0-1-84,4-3 0,2-5 110,1-3 0,4 0 78,4-3 1,4 2 3,1-7 0,3-2 166,-4-1 0,5-2-470,-1-2 1,3 0 116,1 0 0,-2-4-647,-2 0 1,2-5 210,-6 1 1,-1-2 19,-7-1 1,2-4 684,-5-1 0,0-4 0,-4 2 0</inkml:trace>
  <inkml:trace contextRef="#ctx0" brushRef="#br0" timeOffset="85">19256 16263 7786,'5'-11'0,"-4"-6"0,9 5 195,-2-4 0,2 4 133,1 0 0,1 6 287,-1 2 1,-3-1-216,-1 1 1,-4 2-28,1 6 1,1 2-49,-1 5 0,-1 6 61,-3 2 0,0-1-187,0 1 1,4 0 30,0 4 1,0-4-234,-4 0 0,5-2 83,2 2 0,4-2-220,0-6 1,0 0-40,1-4 0,3-1-116,0-2 0,4-2 173,-3 1 1,3-1-63,-4-2 0,1-4 56,0 0 0,-4-1 44,4 1 1,-4-2 340,0-6 1,3 1 37,0 0 0,0-1 29,-3 1 0,-1-1-55,1 1 1,-5-1 445,1 1-456,-6 5 0,5-3 93,-4 5 1,-1 1-61,2 7 1,-10 4-66,-5 7 1,-2 4-144,-6 8 0,0 2 7,-4 5 1,4-3-177,0-1 1,0-1-211,-3 2 1,4 0-416,3-4 0,-2-1-933,2-7 0,3 1 773,5-5 1,0 0-538,0-3 1407,2-1 0,5 1 0,0-1 0</inkml:trace>
  <inkml:trace contextRef="#ctx0" brushRef="#br0" timeOffset="86">20341 16195 7771,'0'-12'465,"0"1"59,0 0 0,0-1 512,0 1-394,0 4 1155,0-3-1302,0 9 1,0-3-97,0 8 1,0 7-130,0 8 1,0 4-124,0 4 0,0 2 11,0 5 1,0 4-66,0 0 0,3-2-231,1-2 0,4-3 171,-4 3 0,4-1-400,0-6 0,2-1 173,2-3 1,-1-1-134,1-3 1,-1 0 67,0-8 1,5 3 8,-1-6 1,5-3 0,-1-1 0,1-3-128,-1-1 1,3 0 71,-3 0 1,1-5 103,-1-3 1,-2 2-126,-6-2 1,1 2-197,-1-2 479,1-2 118,-1 4 1,-5-2 437,-2 1-90,-3 4 318,-1-7-421,0 4 1,0-6-35,0 1 1,0-1 57,0 1 0,4-6-5,0-2 1,1-2-97,-1-2 1,-3 0 20,3 0 0,-3-3 74,-1-1 0,0-4-94,0 5 0,0-5 123,0 5 1,0-1-130,0 4 1,0 0-36,0 1 1,-1 4 347,-3 3-144,3 2-259,-4 1-204,5 6 1,1 4-318,3 9 0,2 3 303,6 13 1,0 3-73,4 8 1,1 1 125,6 3 1,1-1-3,3 5 0,-3-5 112,3 1 1,1 1-108,-2-1 1,0-3 23,-7-5 1,1-5-122,-5 2 0,4-4-207,-3-4 1,-1-3-103,-4-4 1,-3-2-1362,-1-2-1100,-4 2 2144,7-9 1,-10 4-1007,0-5 1742,-5-5 0,-17-6 0,-2-7 0</inkml:trace>
  <inkml:trace contextRef="#ctx0" brushRef="#br0" timeOffset="87">20649 16503 7771,'-6'0'3123,"1"0"-2654,15 0 0,-1 0-208,10 0 1,1 0-114,7 0 1,2 0-75,5 0 0,0 0-464,0 0 1,2 0 227,2 0 1,-4 0-860,1 0 1,-2-1 197,-7-3 0,2-2 823,-1-6 0,-3 1 0,4-1 0</inkml:trace>
  <inkml:trace contextRef="#ctx0" brushRef="#br0" timeOffset="88">21300 16206 7771,'-12'-11'0,"6"-1"1105,2 1-552,3 0 489,1-1 0,1 6-463,3 2 0,-1 4 169,4 4 1,-4 8-233,1 11 1,1 5-9,-1 6 0,-1 2-188,-3 2 0,0 1-86,0 3 0,0 1-89,0-4 0,0 2 25,0-3 1,0-3-465,0-5 0,0-6 241,0-1 1,0-1-1762,0-7 844,0 0 0,-1-9-395,-3-2 1,2-2 499,-6-2 0,0-6 865,-3-1 0,-5-8 0,-2-3 0</inkml:trace>
  <inkml:trace contextRef="#ctx0" brushRef="#br0" timeOffset="89">21094 16161 7771,'0'-17'1558,"4"4"-1016,0-2 1,6 2-171,2 2 1,3 0-169,4-1 0,4 6 590,-1 2 0,1 3-246,4 1 1,2 0-49,2 0 1,2 4-321,1-1 0,0 8-248,0 0 0,-1 0 37,-2 5 0,-3-2-146,-5 1 0,-2 1-235,-2 3 0,-6 3 222,-5-3 0,-6-1-124,2 1 0,-9-2-26,-7 2 1,-4 2-74,-7-6 1,-5 4 70,-2-4 0,-5 6 110,-3-2 1,3-2 131,-3 2 1,3 0 99,5 4 1,2-1 312,5-3 1,5 1-201,3-5 0,8 4 95,3-3 1,3 3 29,1-4 1,6 0 142,5-3 1,2-1-167,6 0 0,5-3-59,7 0 1,2-6-744,1 2 0,0-3 340,0-1 0,1 0-1024,-1 0 1,0 0 1270,0 0 0,1-10 0,-1-3 0</inkml:trace>
  <inkml:trace contextRef="#ctx0" brushRef="#br0" timeOffset="90">22099 16263 7790,'12'-17'0,"-1"-4"482,1 6 1,3 0-283,0 3 899,0 6 0,-7 0 404,0 2-858,-6 3 0,2-4-332,-8 5 0,-7 5-249,-8 2 0,-8 5-51,-3 3 1,-3 3 82,-2 4 0,-3 5-85,0 0 1,1 4 69,7 0 0,-1 1-246,9-2 0,-3 3 52,10-2 0,1-4-18,7 0 0,3-3 91,8-1 1,2-1 43,5-3 1,5-3-144,-1-4 1,5-2-64,-1-3 0,3-2-73,1-5 1,-4 0 79,0 0 0,-5 0 44,1 0 0,-2-5 51,-2-2 1,0-3-13,1-2 0,-6 0-31,-2-4 0,1 2 15,-1-5 1,0 4 56,-4-4 0,-2 5 71,-1-1 1,0 2 49,-5 2 1,2 3-135,-1 1 327,-4 4 88,5-7 139,0 9-361,1-5 0,7 6-19,6 0 0,1 0-117,10 0 0,0-1 85,4-3 0,-1 2-111,1-6 0,0 4 58,0-3 0,-4 0 95,0 0 0,-5-3 31,1 2 0,-2-2 184,-2-1 1,1-1-25,-1 1 1,-3 3 750,-1 0-169,-4 6 105,2-8-980,-5 8 0,0 0 72,0 10 0,-5 0-34,-3 11 0,-2 2-65,-1 5 1,3-1-113,0 1 1,6 2 31,-2-1 0,3-1-58,1-3 1,5-1-105,3-3 1,5 1 78,3-5 1,4 1 150,-1-5 0,6-1-4,2-2 0,1-3-41,-1-5 1,-3 0-74,2 0 0,-1 0-165,-3 0 1,1-1-14,0-3 0,-5-3-207,-3-4 0,0 3-535,-3 1 1,0-1 504,-8-3 1,0-1-976,-4 1 1549,-10 0 0,-8-1 0,-11 1 0</inkml:trace>
  <inkml:trace contextRef="#ctx0" brushRef="#br0" timeOffset="91">22156 16480 7787,'12'0'1019,"4"0"1,2-5-623,5-2 1,5 2-158,2 1 0,3-1 30,2 1 1,1-4-14,-1 4 1,0-3-538,-8 3 0,-2 0 249,-6 4 0,2 0-1851,-6 0 1882,-5 0 0,0-5 0,-4-1 0</inkml:trace>
  <inkml:trace contextRef="#ctx0" brushRef="#br0" timeOffset="92">22339 16275 7775,'0'-12'2217,"0"1"-1719,0-1 1,5 2 136,3 3 1,2-2-231,1 5 0,1 0 681,-1 4 1,6-4-414,2 1 1,4-1-162,3 4 1,0 0-315,4 0 0,-1 0-146,2 0 1,-3 0-585,-5 0 1,-2-4 413,-2 0 0,0-1-583,-7 1 1,-2 2 700,-6-6 0,-8 1 0,3-5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39:40.70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2181 16640 7979,'-5'-11'0,"3"1"-418,-6 2 591,6 3 1,-3 4 1125,5-3-438,0 3-251,0-4-280,0 15 0,3 2-94,1 11 1,4 5 115,-4 3 1,1 3-206,-2 4 0,-1 4-109,2 7 1,1-6 73,-2 3 0,1-3-252,-4 3 1,1 0-21,3-1 1,-2 0-165,1-3 1,-1-2 128,-2-2 1,0-6 14,0 2 1,0-8-53,0-4 1,0-4-143,0-6 1,0-5-742,0 1 15,0-6 798,0 4 1,0-22-1,0-3 1</inkml:trace>
  <inkml:trace contextRef="#ctx0" brushRef="#br0" timeOffset="1">2216 16926 7905,'-5'-12'0,"2"1"0,-5-1 0,5 5 1076,-5-1-110,5 1 145,-2-5-405,5 6-467,5 1 1,2 5-9,4 0 1,1 1-1,-1 3 0,4 2-245,1 6 1,3 3 84,-4 0 0,4 4-72,-4-4 1,4 4-132,-4-3 0,1 3-93,-5-4 1,0 1 27,1 0 1,-1-4-156,1 4 0,-1-8 79,0 0 1,-3-5 100,0 0 1,-1-1 44,5-2 1,-1-2 75,1-1 0,-1-5 129,0-7 0,2 1-86,2-5 1,-2 0 65,2-4 0,-1-1 16,1-3 0,-4 3 138,4-3 1,-9-1 68,6 2 0,-5-1-76,1 4 1,-2 5 315,-2 3 23,-3 3-30,4 0-395,-5 6 0,4 11 4,0 10 1,0 7 106,-4 4 1,0 5-29,0 7 1,0-1-255,0 5 1,0-1 81,0 5 0,4 0-271,-1-1 1,5 1 23,-4 0 1,3-7-87,-3-5 1,4-1 110,-4-6 1,3-2 78,-3-6 1,5 2-17,-1-6 0,-3-4 22,-2-3 1,0-2-492,1 2 132,-3-3-954,4-5 515,-5 0 173,0-5 1,0-1 42,0-6 689,5 1 0,-4-6 0,5 0 0</inkml:trace>
  <inkml:trace contextRef="#ctx0" brushRef="#br0" timeOffset="2">3049 16754 7974,'0'-17'473,"-5"0"589,4 6-632,-4-1 1,5 5 883,0-1-846,0 6 0,0-2-18,0 8 0,0 7 22,0 8 1,4 8-99,0 3 0,-1 4-203,-3 4 0,4-1-36,0 5 1,1 0-106,-1 4 1,-3-2 52,3-2 0,1 2-96,-1-2 1,0-2-60,-4-2 0,3-4-205,1-4 1,0-2 20,-4-5 0,4-1 87,0-3 0,-1-3 125,-3-4 0,4-5 75,0 1 239,0-6-125,-4 4 350,0-6-341,5 0 0,1-4-38,6 0 1,-1-5-34,1 1 0,4 2 17,3-2 0,3 2 1,1-2 1,-1 0-22,1 4 0,1 0-4,3 4 1,-3-4-68,3 0 1,-4 1-110,-4 3 1,1 0-58,-5 0 0,0 0-312,-3 0 1,-1 0-2134,1 0 1458,-6 0 0,3-2-137,-5-2 1,1 2 1280,-1-6 0,-3-4 0,4-6 0</inkml:trace>
  <inkml:trace contextRef="#ctx0" brushRef="#br0" timeOffset="3">3940 17017 7855,'-4'-8'219,"1"1"-53,-1 4 1,5-2 179,3 5 81,-3 0 1,5 0 369,-2 0 1,-1 0-317,4 0 0,1 0-120,3 0 1,6 0-137,2 0 1,-1 0-139,1 0 1,4-1 53,3-3 0,5 2-86,-5-6 1,2 4 68,-1-3 1,-3 3-141,3-4 1,-4 4-391,-4-3 1,1 3 218,-5-4 1,0 6-697,-3-2 1,-5-1-757,1 1 617,-5 0 0,0 4 1022,-6 0 0,-4 5 0,-4 2 0</inkml:trace>
  <inkml:trace contextRef="#ctx0" brushRef="#br0" timeOffset="4">3986 17143 8552,'11'0'497,"1"0"0,0 0-285,4 0 1,-2-4 588,5 0 1,0 0-129,4 4 1,-3 0-14,3 0 0,-3 0-336,7 0 1,-3 0-199,-1 0 1,1 0-628,2 0 1,-2 0 391,3 0 1,-3-1-2402,-1-3 2510,0 3 0,-5-9 0,-2 3 0</inkml:trace>
  <inkml:trace contextRef="#ctx0" brushRef="#br0" timeOffset="5">5128 16709 7896,'-11'-12'600,"4"6"215,2 1-526,5 5 1,0 1 262,0 3 1,0 4-129,0 7 1,0 4-39,0 7 0,0 9-244,0 7 1,0 6-131,0 1 0,0 5-98,0-5 0,4 4 141,0-3 1,3-6-159,-3-6 1,5-2 0,-1-2 0,-2-6-70,2-5 1,-1-5-606,5-7 119,-1 1 1,0-6 3,1-2 0,-4-4 654,-1-4 0,-4-8 0,2-5 0</inkml:trace>
  <inkml:trace contextRef="#ctx0" brushRef="#br0" timeOffset="6">5128 16812 7925,'-5'-17'0,"4"4"338,-3-2 1,8 2 509,3 2 0,3 0-264,2-1 1,-5 5 814,1-1-951,0 5 1,3-2-30,0 5 0,1 0-246,-1 0 0,1 7 46,-1 4 0,2 2-91,2 6 1,-2-4-125,2 4 1,2-5-181,-2 1 1,0-2-21,-4-2 0,1 0-360,-1-4 0,4-2 160,1-5 1,-1 0 119,-4 0 1,2-1 227,2-3 0,-2-2-92,2-6 1,-2 1 188,-2 0 1,1-2 72,-1-2 0,1 1 172,-1-5 0,-1 5-58,-2-2 1,-2 0 489,-2 1-127,-3-1-70,4 5-588,0 5 1,-3 6 134,1 7 0,-1 14-1,-2 5 0,0 11 23,0 5 1,3 4-16,1 3 0,0 3-175,-4 5 1,0-2 192,0 2 1,4-11-267,0 3 1,5-7 94,-2-4 1,3-5-267,2-10 0,-2-5 148,-2-3 0,2-4-610,-3-3 1,0 1-1070,0-5-773,-4-1 1769,2-3 963,-5 0 0,5 0 1,1 0-1</inkml:trace>
  <inkml:trace contextRef="#ctx0" brushRef="#br0" timeOffset="7">5859 17417 7911,'0'-12'653,"0"1"71,0 0 0,5 3-321,3 0 1,-2 1 232,2-5 0,-1-3 99,5 0 1,-5-2-270,1 2 0,-2-3-241,2-4 1,1-1 5,-6 0 1,5-4-280,-4 1 0,1-6-90,-1 1 1,-3 2-88,3-1 1,-3-1 106,-1-3 1,4 1-87,0 3 1,0-2 35,-4 5 0,1 1 58,3 3 1,-3 5 217,3 3 0,-3 2 58,-1 2 1,0 3 461,0 0-233,0 6-254,0-3 1,5 11-98,3 5 1,2 6-12,1 6 0,1 6-70,-1 5 1,4 6 120,1 5 1,0 1-255,-1 0 1,-2-2 188,2-2 0,2 0-191,-2-8 0,4 2-14,-4-10 0,4 1-125,-4-4 1,1-5 15,-5-3 0,4-3-137,1 0 1,-3-5-1121,-5 1 576,2-5-433,-3 2 893,-1-5 0,-2 0-267,-8 0 783,-7 0 0,-7-5 0,-5-2 0</inkml:trace>
  <inkml:trace contextRef="#ctx0" brushRef="#br0" timeOffset="8">5836 17303 7885,'-6'0'338,"1"0"1,7-2 516,6-1 1,4 0-361,11-5 0,3 1-171,4-5 0,1 2-288,7 3 1,-3-4 145,-1 4 1,2 0-491,2 0 1,-2 1 75,2-2 1,-4-2-96,-4 2 1,3 2-311,-2-2 0,-3 1-1224,-2-5 1861,-1 1 0,2-1 0,3 1 0</inkml:trace>
  <inkml:trace contextRef="#ctx0" brushRef="#br0" timeOffset="9">6613 16800 7826,'-18'-5'985,"6"4"-165,7-9 747,5 3-603,0 1-97,0 1-365,0 5 0,2 10-160,1 5 1,0 7-120,5 4 0,-6 4-55,2 4 1,-1 5-127,0 3 0,-1 3 21,1 0 1,-1-3-89,-2 0 1,0-5-125,0 1 1,0-4-283,0-3 1,1-5 85,3-7 1,1-2-54,2-6-695,4-5 370,-5 0-84,0-6 0,3-2 111,-5-2 0,0-2-75,-4-5 1,0-2 770,0-2 0,-10-3 0,-3-5 0</inkml:trace>
  <inkml:trace contextRef="#ctx0" brushRef="#br0" timeOffset="10">6407 16766 8223,'0'-18'481,"5"-4"0,7 9-203,7-7 1,7 7-133,5-3 0,2 0 584,1 1 0,4 1-322,0 6 1,0-1-219,-4 5 0,1 1-79,-1 3 0,-4 1-149,1 3 1,-6 6-238,2 5 1,-8 9 214,-4-1 0,-2 2-69,-2-2 1,-4 5-15,-4 3 0,-3-2-25,-3 1 0,-5-3 76,-7 3 0,-4-1 88,-8 2 1,-7-3-37,-8-5 0,-2 0 29,-2-1 1,0-4-553,1-3 0,5-7-75,6-4 638,5-3 0,6-11 0,0-3 0</inkml:trace>
  <inkml:trace contextRef="#ctx0" brushRef="#br0" timeOffset="11">8075 16823 7926,'-12'-11'1185,"1"-1"1,4 4-397,4 1-351,1 4 483,2-2-539,0 5 0,2 5-129,1 3 1,-1 7 25,1 4 0,4 5-28,0 7 1,0-1-131,0 8 1,1 2-120,3-2 1,0 0-187,-4-4 1,3-5 161,-2-2 0,-2-3-26,2-1 0,-4-4-44,3 0 0,0-9-53,0 1 1,0-7-100,-4 0-247,4-3 398,4-1 0,1-5 42,-1-2 0,-3-7 131,-1-2 1,0-4-123,0 1 0,0-2 98,-4-2 1,-1 0-26,1 0 0,-1 1 331,-2 3-188,0 3 155,0 5-284,0 4 0,4 7-7,-1 8 0,2 7 15,-1 4 0,3 6 7,4 2 0,0 1-201,1-1 1,4 1 100,3 2 1,3-3 51,1-8 1,0 1-35,-1-5 1,5-1-10,0-6 1,-1-3 92,-3-5 1,0 0 131,0 0 0,-5-5 69,-3-3 0,-2-2-76,-2-1 1,-3-6 81,-1-2 0,-4-2-50,1-2 0,-3-5-94,-1-3 1,-5-2-27,-3-1 1,-2-1-168,-1-4 0,-5 4 32,1-3 1,0 4-163,3 3 1,2 4-139,3 8 0,-2 3-37,5 5-617,0 4 437,4 2 0,1 5-257,3 0 0,-1 5 296,4 3 1,5 2-19,3 1 1,5 1-388,-1-1 919,-2 6 0,10-5 0,-3 5 0</inkml:trace>
  <inkml:trace contextRef="#ctx0" brushRef="#br0" timeOffset="12">8954 16789 7960,'-6'-5'1766,"-5"3"-989,10-8-334,-4 9 135,5 1 0,1 8-150,3 7 0,-3 3 89,3 4 0,1 6-134,-1 3 1,4 3-129,-4 4 1,4-2-117,0 2 0,-2 1-126,2-1 1,-4-1 90,3-7 0,-3 0-162,4-4 1,-4-6-158,3 3 0,0-7 157,0-1 1,2-3-2032,-5 0 1004,5-6 1,-7 1 1084,6-4 0,0-1 0,3 3 0</inkml:trace>
  <inkml:trace contextRef="#ctx0" brushRef="#br0" timeOffset="13">9594 16960 7836,'-18'-18'0,"3"2"988,7 4 1419,3 6-908,5-4-1088,0 9 1,0-2 4,0 11 0,0 2-81,0 13 1,0 3-126,0 12 1,0-1 12,0 5 0,0-1 0,0 0 1,4 1-14,-1-7 0,3 0 13,-3-8 1,0-1-1,4-3 1,0-5 196,0-3-1575,4-7-1033,-5 2 1,2-9 607,-1 3 1,-4-8 647,1-3 932,-3-3 0,-1-7 0,0-1 0</inkml:trace>
  <inkml:trace contextRef="#ctx0" brushRef="#br0" timeOffset="14">9365 16937 7903,'-11'-6'478,"4"-4"0,4 5 692,6-3 0,0 2-202,4 2 0,2 3-422,7-3 0,1-1-95,6 1 1,5-1-251,3 1 0,2 3-188,1-3 1,0-1 84,0 1 1,4-5-83,1 2 0,-3 0-144,-5 0 0,0 3 95,-4-4 0,-1 4-168,-7-3 1,1 4 61,-5-1 0,-3 3 275,-5 1 0,-3 0 7,4 0 0,-6 1 149,2 3 1,-3 0-134,-1 7 0,0 3 85,0 9 1,0 6-17,0 6 1,0 0-59,0 7 0,-1 4-95,-3 3 1,3-4 86,-3-7 1,3 0-201,1-4 1,1 2 4,3-10 0,-2-3-15,6-4 0,-4-5-229,3 1 0,1-2-484,3-2 0,1-4-87,-1-3 1,-3-3-2262,-1-1 1257,1 0 1852,4 0 0,-6-5 0,-1-2 0</inkml:trace>
  <inkml:trace contextRef="#ctx0" brushRef="#br0" timeOffset="15">10324 16789 7883,'-5'-18'1170,"-1"-4"0,-4 13-1073,2-2 1,3 6-644,5-3 1464,0 6 0,0 7-380,0 10 1,4 10-34,0 6 1,0 8-9,-4 7 0,0 1-32,0 6 1,-4 1-389,0 3 1,0-2 326,4-1 0,1-5-430,3-7 0,1-3 96,3-4 1,2-7-650,-2-6 0,2-4 351,1-6 1,-3-2-966,0-3-506,-6-1 376,3-6 0,-6-6 777,-3-1 1,-4-5 545,-7-3 0,-3-3 0,-4-4 0</inkml:trace>
  <inkml:trace contextRef="#ctx0" brushRef="#br0" timeOffset="16">9936 17177 7883,'17'0'1595,"0"-4"-1153,6 0 1,5-1-215,3 1 1,3-1-90,4-2 0,-5-3-16,5 2 1,-9 3-38,5 1 0,-3-2-94,-1-2 0,2 2 41,-5-2 0,-1 4 66,-3-3 0,-5 3 276,-3-4-165,3 6 368,-5-8 66,3 8-301,-9-3 0,-2 10-50,-5 3 0,0 7-10,0 4 0,0 3-149,0 1 0,0 3 109,0 1 1,3 0-273,1-4 0,6-2 68,2-2 1,0 1-250,8-4 1,0-2-10,6-7 0,0 2-122,4-5 1,1 0 190,3-4 0,0 0-46,1 0 1,3-5 231,0-3 1,5-6-105,-1-1 1,-4-5 136,-4 0 0,-6 3-62,-9-2 1,0-4 512,-8-4 0,2-5-166,-9 2 0,-3-3-13,-8-1 0,-7 0-231,-13-1 0,-3 4-177,-9 4 0,-6 5-189,-9 11 0,-6 5 257,27 3 1,1 2-1,-1 4 1,0 1-187,0 1 0,1 2 0,-29 12 29,8 0 0,9 2-587,9 2 0,11-1-263,9-3 1,7 2-1715,5-2 2720,6-2 0,9 5 0,6-5 0</inkml:trace>
  <inkml:trace contextRef="#ctx0" brushRef="#br0" timeOffset="17">11170 17143 7771,'-30'-12'648,"3"6"661,14 1-430,3 5 1077,10 0-682,0 0-868,5 5 0,1 1-44,6 6 0,3-1-158,0 1 0,5 3-95,-1 0 0,3 4-76,1-4 0,0 1-124,-1-5 1,1 0 41,0 1 1,-4-1-200,0 1 1,0-5-18,4 1 1,0-6 103,0 2 0,3-3 61,1-1 0,0-5 45,-5-2 0,1-3 193,0-2 1,4-1-1,-1-2 0,0 1 19,-7-5 1,1 0-19,-5-4 0,1-5 146,-5-2 0,-1 1-256,-2-2 1,1 1 90,-5-4 0,-2 3-316,-6 1 0,2 4 100,-6 0 0,0 7-372,-3 3 1,0 9 67,-1 3 1,1-1-74,-1 1 0,-3 2-168,0 5 0,4 4-331,3 4 1,5 1 971,0-1 0,1 0 0,2 1 0</inkml:trace>
  <inkml:trace contextRef="#ctx0" brushRef="#br0" timeOffset="18">12152 16926 7796,'-18'-17'0,"3"5"0,7-4 0,4 9 530,8 3 0,-1 4-436,4 4 1,-4 2 346,1 5 1,-2 6-355,2 2 1,-1 8 761,4 3 1,-4 4-376,1 4 1,1-1-118,-2 5 1,5-6-263,-4-2 0,5-1-77,-2-6 0,3-1-200,2-3 0,-1-5 83,1-3-2275,-1-2 406,-4-2 159,3-5 1809,-9 0 0,-1-17 0,-6-1 0</inkml:trace>
  <inkml:trace contextRef="#ctx0" brushRef="#br0" timeOffset="19">11843 16937 8999,'18'-10'1029,"5"2"1,10-1-600,9 6 0,7-5 13,5 4 0,0-3-157,0 3 0,-5-4-257,-7 4 0,1-1-365,-5 2 1,-5 1-1138,-6-2 1473,-3-2 0,-6 0 0,-2-6 0</inkml:trace>
  <inkml:trace contextRef="#ctx0" brushRef="#br0" timeOffset="20">13488 16834 7869,'6'-11'444,"-1"0"1,-8-2 61,-1-2 1,0 6 352,4-3 1,4 7 73,0-2-431,-1 4 1,-3-1-333,0 8 0,0 7 1,0 9 0,-5 7 150,-2 8 0,-5 8-45,-3 6 0,1 3-503,-5 2 0,4-2 344,-4 5 1,6-10-19,2-9 1,1-4-38,6-3 0,0-5-177,4-7 0,0-2-207,0-6 148,0-5-493,5 0 0,-2-6 105,4 0 1,-4-6 160,1-1 1,-3-3-46,-1-2 1,1-4-58,3-3 1,-3-3 296,3-1 1,-3-1 167,-1-2 1,0-4-28,0-4 1,0-4-96,0 0 1,0-4 344,0 4 0,0-3-4,0 7 1,5-3 457,3 7 1,-2 3-62,2 4 0,-4 6 1097,3 5-1074,-4 6 1,3-3 176,-2 5 0,-1 2-335,4 5 0,6 4-197,6 4 0,4 7-72,3 5 0,6 5 53,2 6 0,3 5-253,-6 3 0,-3 3 15,-2 0 0,-7 0-58,-4-3 0,-2 1 9,-1-5 0,-1 0-232,0-4 1,1-3 73,-1-1 1,1-6 76,-1-1 1,1-1-133,-1-7 0,-3-1-403,-1-7-134,1 4-465,-2-10-892,-1 4 1414,-5-10 1,-5-3 752,-2-7 0,-9 2 0,-1-3 0</inkml:trace>
  <inkml:trace contextRef="#ctx0" brushRef="#br0" timeOffset="21">13362 17223 7822,'-6'-7'2508,"4"2"-1732,9 5 0,2 0-266,10 0 1,0 0-237,4 0 0,6 0-60,5 0 0,2-1-137,6-3 1,-2 3-153,2-3 0,1 2-1150,-5-2 1,4 2 1224,-4-1 0,6-4 0,-4 1 0</inkml:trace>
  <inkml:trace contextRef="#ctx0" brushRef="#br0" timeOffset="22">14927 16983 7870,'5'-12'-162,"-4"6"1289,4-4-296,-5 4 706,0-1-621,0 2 198,0 5 0,4 5-752,0 3 1,4 12-196,-4 7 0,4 5 26,0 2 1,-2 4-390,2 0 1,-4 4 204,3-4 0,-4-4-153,1-3 0,1-2-240,-1 1 0,-1-3-398,-3-8 1,4 1-36,0-5 0,0-3-1217,-4-5 2034,5-4 0,1 2 0,6-5 0</inkml:trace>
  <inkml:trace contextRef="#ctx0" brushRef="#br0" timeOffset="23">14790 17040 7870,'0'-29'280,"0"-4"0,5 7-252,3-4 1,7 8 908,4 0 0,3 2-336,0 1 1,6 2-141,3 1 0,3 4-135,4-3 1,3 2 43,4 1 1,5 6-112,-1 2 0,1 3-32,-4 1 0,-2 0-163,-2 0 0,-4 1 113,-8 3 0,-6 2-254,-5 6 0,-8 3 78,0 0 1,-7 6-342,0-2 1,-9-2 133,-7 2 0,-6 4-41,-8 4 0,-8 0-72,-8-5 1,-3 1-155,0 0 1,-1-1-76,0-3 0,7 1 149,5-5 1,6 0-124,9-3 1,2-6-570,6-2 62,4-3 1029,2-1 0,5 0 0</inkml:trace>
  <inkml:trace contextRef="#ctx0" brushRef="#br0" timeOffset="24">15692 16766 7864,'-11'-5'2178,"5"-2"-455,0 1 328,6 1-1186,0 5-518,0 10 0,0 3 17,0 10 0,0 8-110,0 4 1,0 7-124,0-1 1,0 8 107,0 0 1,4 1-195,0-5 0,4-3 67,-5 0 0,6-9-696,-1 1 1,-2-11-52,2 0 1,-4-8-1182,3 0-871,-4-2 2001,2-7 0,-5-2-26,0-8 0,-1-3 712,-3-8 0,-2-3 0,-6-5 0</inkml:trace>
  <inkml:trace contextRef="#ctx0" brushRef="#br0" timeOffset="25">15601 16834 7864,'0'-22'208,"5"4"1,3 0 177,7 3 0,3 3 321,4 1 0,5-1-208,0 5 1,4 2 40,0 1 1,3 3-224,4 1 1,-5 0-93,5 0 1,-6 5-253,2 2 0,-5 4 122,-6 0 1,-5 0-45,-3 1 0,-3 3-105,-5 0 1,-2 4-293,-5-3 1,-6 4 125,-5-1 0,-10 2-56,-5 2 1,-6 1 84,2 3 1,-7-3 54,-1 3 1,1 1 266,6-2 1,3 1-76,6-4 0,4-5 61,3-3 1,7 1-46,4 0 0,3-1-37,1-4 0,6 1 41,6-1 1,4 1-5,7-1 1,4 0-129,-1 1 1,10-6 87,-2-2 0,4 1-377,0-1 1,-2 0 139,2-4 0,-4 0-858,-3 0 1,0-4 1062,-4 0 0,0-5 0,-5 3 0</inkml:trace>
  <inkml:trace contextRef="#ctx0" brushRef="#br0" timeOffset="26">16332 16834 7867,'-12'-11'2122,"1"-6"-1379,5 5 1,4-1 843,6 5-1125,5 6 1,-8-2-57,3 8 1,2 7-76,2 8 1,1 8-84,-1 3 1,2 5-173,-3 3 0,0 2-15,0 6 1,0-4-137,0 0 1,2-4-213,-5 4 0,4-9-590,-5 1 0,5-9 94,-4-2 1,3-1-1553,-3-7 2335,0-5 0,1 0 0,1-3 0</inkml:trace>
  <inkml:trace contextRef="#ctx0" brushRef="#br0" timeOffset="27">16663 16926 7838,'-11'-12'3004,"-1"1"-2415,6-1 0,2 6 71,8 2 0,-3 4-309,3 4 1,-3 4-142,-1 7 1,0 0 275,0 8 1,0 2-127,0 10 0,0-1-53,0 0 0,0 4-145,0 0 0,5-3-140,3-5 1,7-5-32,4 2 1,8-8-199,3-4 1,1-3-163,3-5 1,2-2 203,5-5 1,3 0-64,-6 0 1,3-6 93,-2-5 1,-1-1 114,-4-3 1,-5-3 17,-2-1 1,-7-4 246,-1-3 0,-9-3-52,2-6 0,-9 1 227,1 0 0,-9-4-332,-6 0 0,-11-4-224,-8 4 1,-13 2-613,-7 10 1,-6 1 500,-5 14 0,-1-2 50,29 11 0,1 0 1,-20 0-251,11 6 1,9 2-286,5 6 0,8 0-73,4 3 0,9 3 804,6 5 0,0 0 0,5 0 0</inkml:trace>
  <inkml:trace contextRef="#ctx0" brushRef="#br0" timeOffset="28">17497 16846 7802,'-12'-22'0,"-3"4"0,0-4 2402,5 4-1409,5 11 1437,5 2-1766,0 16 1,0 3-131,0 12 0,0 5-107,0 7 0,5 1-172,2 3 1,7 2-86,2-2 0,0 1 0,-1-1 0,-2-2-112,2-6 1,-3-1-173,-5-3 1,2-3-1872,-5-8 1467,0 3 0,-4-10-2578,0 3 1891,0-7 0,-4-4 1205,0-8 0,-10-2 0,1-6 0</inkml:trace>
  <inkml:trace contextRef="#ctx0" brushRef="#br0" timeOffset="29">17463 16812 7786,'0'-17'508,"5"4"0,1-3-254,5 4 1,6 1 551,2 0 1,-1 3-301,1 0 0,0 6-156,4-2 1,-1 3-166,1 1 0,0 0-80,0 0 1,5 5-6,2 2 1,-1 4-161,2 0 0,-6 0-99,2 1 1,-4-1 119,-4 1 0,-4 0 24,-7 4 1,-3-4 22,-5 4 1,-2 0 75,-1-1 0,-9 7-105,-7 1 1,-4 1 34,-3 6 1,-3 1 88,-6 3 0,2-2 19,3 2 1,2-6 31,5 6 0,7-7-82,4-1 0,2-1 167,6-3 0,5-4-101,7-3 0,7-2 115,4-2 0,9 0 36,7-4 0,0-2 106,7-5 0,0 0-355,3 0 0,0-1-410,-3-3 1,-8-1-2923,-7-2 3292,-13 1 0,1 1 0,-9-1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39:40.73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2707 3118 8045,'-5'-12'149,"-2"1"1,0 1 313,-1 2 239,6 3-145,-9 0-134,10 4-386,-9-4 0,7 10 107,-4 2 0,4 5 150,-1 3 0,3 8-94,1 7 1,0 5 85,0 3 1,0-1-110,0 4 0,1 1-162,3 4 0,-1 0-143,4-1 0,-4-3 126,1 0 0,1 0-288,-1 4 1,3-2 164,-3-2 0,0 1-288,-4-5 1,0 0 190,0-3 1,0-6-33,0-3 1,0 1 51,0-4 0,0 1-30,0-9 0,-5 0 30,-3-3 1,-2-1 8,-1 1 0,-6-2-86,-2-3 0,-2 0 115,-2-3 0,0-3 20,0 3 0,-4-3-29,1-1 1,-1-5-14,4-3 0,2-6 13,2-1 0,-2-4 86,6 4 0,4-2 164,3 2-71,6 2 0,-4-3 106,6 4 0,2 6-35,2 2 0,-2 3 225,6 1 0,3-4-121,4 0 0,6 1 346,-2 3 1,3 0-193,5 0 0,2-4 57,6 0 1,3-1-9,0 1 1,4 2 95,-4-6 1,-4 5-441,-4 0 0,-8 1 50,1 2 0,-8-3-1572,0-1 1482,-2 0 0,3 4 0,2 0 0</inkml:trace>
  <inkml:trace contextRef="#ctx0" brushRef="#br0" timeOffset="1">3209 3963 8080,'-6'-6'840,"1"-4"-420,5 8 0,-4-4 116,0 2 256,0 3-196,4-4-495,0 5 1,5 6 103,3 6 0,4 2 166,3 8 0,-1 0-137,5 8 1,0 1-64,4 3 0,-2 2-31,-2 2 0,3-3-166,-3 3 0,-3-6-283,0-2 0,-4-4 225,0 1 0,-1-5-215,1-3 0,-2 2 126,-3-6 1,2-4-16,-5-3 1,4-4 135,-5 3 0,2-4-384,-1 1-100,-2-3-230,3-1 350,-5 0 0,-4-1-236,0-3 0,-5 1 652,2-4 0,-4-6 0,0-5 0</inkml:trace>
  <inkml:trace contextRef="#ctx0" brushRef="#br0" timeOffset="2">3426 3986 7976,'2'-18'-470,"1"3"1,-1 6 1674,1 1-266,-1 6 296,-2-8-366,0 8-749,0-3 0,0 7 33,0 1 1,0 4 43,0 4 1,-5 7-51,-3 5 1,-3 5 76,-5 6 1,-1 5-287,-6 3 0,-4 1 121,0-1 0,0-2-333,0-6 1,3 0 131,-3 0 0,7-7-351,1 0 0,5-10 3,-1 6 0,6-8-217,1 1 1,6-7-1016,-2-2 1722,2-4 0,8 7 0,0-4 0</inkml:trace>
  <inkml:trace contextRef="#ctx0" brushRef="#br0" timeOffset="3">3700 4340 8439,'0'-6'783,"0"1"1,0 6-257,0 3 1,0-1-93,0 9 1,0-2-63,0 9 1,0 0-199,0 4 1,0 0-179,0 0 1,2-1-430,1 1 0,-1-4 308,2 0 0,-3-5-387,-1 1 0,0-2 274,0-1 0,0-5-826,0 1 653,0-6 0,0 5 410,0-3 0,0-3 0,0 4 0</inkml:trace>
  <inkml:trace contextRef="#ctx0" brushRef="#br0" timeOffset="4">3952 4020 8074,'-2'-11'342,"-1"-1"0,1 1-52,-2-1 0,3 5-134,1-1 1,-1 4 311,-3-3 743,3 4-762,-4-2 0,6 5-437,3 0 0,-2 1 64,6 3 0,1 3 184,6 4 0,-1 7-193,5 5 0,-4 1 102,4 6 0,-3 1-331,3 3 1,-4-4 90,4 1 0,-5-5-430,1 5 0,-1-6 241,1 2 1,-3-8-239,-1-4 0,1 2 15,-5-2 1,2-4-885,-1-3 1367,2 0 0,-9 3 0,4 0 0</inkml:trace>
  <inkml:trace contextRef="#ctx0" brushRef="#br0" timeOffset="5">4226 3986 7967,'-5'-18'0,"3"0"556,-1 3 1,1 2 250,2-2-284,0 3-20,0 0 806,0 6-979,0 1 0,-5 10-278,-2 2 1,-1 9-35,-3 3 0,0 7 95,-8 5 1,4 2-290,-4 1 1,4 0 109,-4 1 0,4-1-150,-4 0 1,5-4-130,-2 1 1,8-6-305,0 2 1,5-8-261,0-4 1,1-2 380,2-2 0,0 1 528,0-1 0,-5 1 0,-1-1 0</inkml:trace>
  <inkml:trace contextRef="#ctx0" brushRef="#br0" timeOffset="6">4420 4363 7981,'0'-7'1288,"0"-3"-730,0 4-334,5 0 1,-3-3 270,6 5 1,-4 0 290,4 4-624,-1 0 1,5-4 64,-1 0 0,0 1-1,1 3 1,-1 0-185,1 0 1,-1 0 134,1 0 1,-1 3-340,0 1 156,1 5 0,-2-2-278,-2 4 1,-3 0 162,-5 1 0,-2 4-162,-1 3 0,-4 3 70,-4 1 1,-6 0-40,-2-1 1,-2 5 174,-2 0 1,-3-1-33,4-3 1,-3 0 222,10 0 1,0-5-74,4-3 1,4-2 207,3-2 1,3 0-95,1 1 1,5-6 70,3-2 1,3 1 85,5-1 0,-3 0-149,7-4 0,-1-2-220,3-1 1,1 0 136,0-5 1,0 5-876,0-5 0,-2 5 87,-2 0 708,3 1 0,-9 2 0,3 0 0</inkml:trace>
  <inkml:trace contextRef="#ctx0" brushRef="#br0" timeOffset="7">4854 3963 8241,'0'-11'571,"0"3"-59,0 0-284,0 6 0,1-3 463,3 5-375,-3 0 1,6 0 89,-4 0 0,2 9 122,3 2 1,3 9-74,1 3 0,-1 5-162,5 6 0,-2 2-235,1 2 0,-1-2 127,5 2 1,-5-3-494,1-1 1,1-4 18,0-4 1,-1-2-161,-4-1 0,1-5 27,-1-3 117,1-2 0,-5-3-1041,1-2 893,-6-3 1,5-5-1014,-4 0 737,-1 0 729,3 0 0,-10-10 0,-2-3 0</inkml:trace>
  <inkml:trace contextRef="#ctx0" brushRef="#br0" timeOffset="8">5082 3952 8064,'0'-12'11,"0"1"1,0 3-12,0 1 1551,0 4-456,0-2-423,0 5 1,-1 5-258,-3 3 0,-1 7-171,-2 4 0,-5 8-119,1 3 0,-1 7-162,-3 1 1,-3 4-67,-1-4 1,1 1 125,-1-1 1,2-6-863,-2 2 1,1-7 375,3 0 0,6-7-599,-3-1 0,9-5-2,-1 1 1064,2-7 0,2 2 0,0-4 0</inkml:trace>
  <inkml:trace contextRef="#ctx0" brushRef="#br0" timeOffset="9">5196 4294 8064,'8'-11'80,"0"-1"0,-4 1 491,3 0 1,-1 3-76,2 0 0,2 2 26,-2-2 1,2-1-182,1 6 0,1-1-53,-1 4 1,1-4-221,-1 0 1,1 0 99,-1 4 0,0 2-281,1 2 1,-5-2 157,1 6 0,-4-2-138,3 2 1,-4 2 27,1-3 0,-3 4-309,-1 0 0,-1 0 132,-3 1 0,-2-1 48,-6 1 1,1-1 277,-1 1 0,1-5-132,0 1 1,-1-2 245,1 2 1,3 1-57,0-6 0,6 2 334,-2-1-268,3-2 0,1 4-2,0-2-127,0-3 1,5 8-15,3-5 1,2 1-115,1-1 1,1-3 73,-1 3 1,4 1-185,0-2 0,2 5 98,-2-4 1,-1 4-148,5-5 0,-5 5-18,1-4 0,-2 3 4,-2-3 0,1 4 110,-1-4 1,-1 4-24,-2 0 1,1 2 38,-5 2 0,0-5-17,-4 1 1,-2 0 211,-2 3 1,-3 0-66,-8 1 1,-3-1 377,-5 1 1,-1 0-11,-3 4 1,-2-5 133,-5 0 1,1 1-250,2-5 1,0 2-27,4-1 1,5-3-627,7-5 1,2 0 273,2 0 1,5-5 90,2-3 0,3-2 0,1-1 0</inkml:trace>
  <inkml:trace contextRef="#ctx0" brushRef="#br0" timeOffset="10">6179 3004 7121,'0'-7'1838,"0"-3"-1139,0 9-198,0-4 26,0 0 12,0 4-146,0-5-54,0 6 1,-5 6-250,-3 1 0,-2 3 77,-2 2 1,1 0 13,0 4 0,-2 3 13,-2 7 1,-2 3-7,-2 6 0,-2 2 48,2 4 1,-3 1-259,-1 8 0,5-2 102,3 1 0,2-2-27,2 3 1,3-4-107,1-5 0,4 3-117,-1-6 0,3 0 93,1-4 1,1 0-63,3 1 1,-1-2 95,4-3 1,-3 2-72,4-6 0,-1 6 81,5-1 0,-5-2 350,1 1 1,0-3-228,3 3 0,4-4 96,1 0 1,-1-3-163,-4-4 0,2 2 1,2-6 1,-2 4-80,2-4 0,-1 0 94,1-3 0,-2-1-94,2 1 0,-2-2 87,-2-3-79,1 3 0,-1-4 30,1 1-14,-1 3 11,0-8 1,-3 3 20,0-5-503,-6 0 333,3 0 0,-4 0-2282,3 0 2450,-2-5 0,3-7 0,-5-6 0</inkml:trace>
  <inkml:trace contextRef="#ctx0" brushRef="#br0" timeOffset="11">6464 3769 8190,'0'-8'99,"0"1"146,0 4 1,0-3 308,0 2-242,0 3 1,1-4 86,3 5 1,-1 1-98,4 3 0,1 2-41,3 5 0,2 2 124,2 2 1,-1 4-78,5 8 0,-3-3-99,3 3 0,-2 2 36,2 1 1,2 0-236,-6 0 0,4-5-67,-4 2 0,0-4-134,-3-4 1,3 1 70,0-4 0,1 3-68,-5-4 0,-3-1-330,-1-7 0,-3 2-120,4-5-824,-6 5 524,3-8-870,-5 4 1808,0-5 0,-5-5 0,-1-1 0</inkml:trace>
  <inkml:trace contextRef="#ctx0" brushRef="#br0" timeOffset="12">6807 3769 8047,'0'-18'168,"0"3"0,0 6 338,0 1 0,0 5 357,0-5 180,0 5-760,0-2-72,-5 5 0,2 5-76,-4 3 1,-1 11 95,-3 4 1,-6 7-90,-2 1 1,-3 6-51,0 1 1,-2 1-206,-3-1 1,3-2-278,-3 2 0,3-7 225,1 0 0,4-7-439,0-1 1,6-2 295,2-5 1,1-1-1477,6-4 698,0 1 1086,4-1 0,5 1 0,2-1 0</inkml:trace>
  <inkml:trace contextRef="#ctx0" brushRef="#br0" timeOffset="13">6910 4123 8023,'0'-14'1003,"0"3"-183,0 7-533,0-6 183,0 8 0,0-1-170,0 6 0,1 4 44,3 4 1,-3 2-49,3 2 0,1 3-222,-1 5 0,1 1 103,-1 2 1,-3-2-402,3 3 0,-3-4 17,-1-4 0,1 1-98,3-4 1,-3-1-824,3-4 0,-1-1 1128,0-2 0,-1 2 0,3-4 0</inkml:trace>
  <inkml:trace contextRef="#ctx0" brushRef="#br0" timeOffset="14">7446 4260 8084,'0'-6'1825,"0"-5"-638,0 10-621,0-4-331,0 15 0,0 3 151,0 10 1,0 1-152,0 3 0,0 2-409,0 5 0,-3 0 234,-1 1 0,-5-5-401,1 0 1,2-4-171,-2 0 0,2-3-600,-2-4 1,2-2 1110,2-6 0,-2 1 0,-6-1 0</inkml:trace>
  <inkml:trace contextRef="#ctx0" brushRef="#br0" timeOffset="15">7823 3689 8008,'0'-11'0,"0"-1"0,0 4 631,0 1 98,0 4-252,0-2 0,0 7-163,0 1 0,2 5-87,1 7 1,0 8 238,5 7 1,-1 3-170,5 2 1,3 3-272,0 0 0,4 0 163,-4-4 0,2-1-251,-2-2 1,-2 0-6,2-4 1,1 0-42,0-4 0,-1-6 8,-4-1 0,1-4 85,-1 0 1,-3-1-403,-1 0 0,0-3 158,0 0 0,0-6-1272,-4 2 651,-1-3-926,3-1 1806,-5 0 0,0-5 0,0-1 0</inkml:trace>
  <inkml:trace contextRef="#ctx0" brushRef="#br0" timeOffset="16">8132 3678 8063,'0'-8'0,"0"0"551,0 1 1,-2 0 445,-1 4-499,1-4 1,-4 7-334,2 0 0,-3 8 43,-9 11 1,2 1-122,-5 11 1,0 0 92,-4 7 0,1 0-133,-1 8 0,0-4 71,0 4 0,2-6-680,1-5 0,4-2 3,5-3 1,-1-2-241,1-5 1,3-4-803,0 0 1601,6-5 0,-8 7 0,3-3 0</inkml:trace>
  <inkml:trace contextRef="#ctx0" brushRef="#br0" timeOffset="17">8166 4089 8063,'0'-12'0,"4"5"213,0-1 1,-1 4 951,-3-3-697,5-1 0,2-2-141,4 2 1,-3-1 87,-1 6 0,1-5 172,3 4-476,1 0 1,-1 0 70,1 1 1,-5-1-260,1 4 0,-4 0 54,3 0 0,-4 5-58,1 3 1,1 2-317,-1 1 0,-1 1 184,-3-1 1,-5 5-87,-2 4 1,-3-3 74,-2 2 0,-3-1 157,0 1 0,-2 1-38,2-4 1,2 3 164,-2-4 1,4 0-43,3-3 1,-1-1-11,5 0 0,0-3 186,4 0-216,0-6 33,0 8 0,2-7 43,2 4 6,2-4 1,5 2-48,1-5 1,0 0-478,4 0 0,-4 0-91,4 0 0,-2 0-895,1 0 1450,-3 0 0,10 0 0,-4 0 0</inkml:trace>
  <inkml:trace contextRef="#ctx0" brushRef="#br0" timeOffset="18">8463 4317 8004,'6'-6'1141,"-1"1"-240,-5 0-639,0 3 1,2-1-147,1 6 0,-1 4 139,1 4 1,-1 6-153,-2 2 0,0 2 79,0 2 0,4 4-364,-1-1 0,1 5 154,-4-5 0,0 5-531,0-4 1,0-1 72,0-3 0,-4-5-151,1-3 0,-1-2-678,4-2 1315,-5 1 0,-2-1 0,-4 0 0</inkml:trace>
  <inkml:trace contextRef="#ctx0" brushRef="#br0" timeOffset="19">8817 3757 8017,'0'-17'1438,"0"0"-791,0 6-463,0-1-193,0 1 1141,0 5-305,0 1-414,0 15 0,9 4-124,2 12 0,3 3-74,-2 6 0,0 4-332,4 3 0,-4-1 123,3 0 1,2-1-378,-2-2 0,0 2 197,-3-9 1,-2 3-319,-2-7 1,2-4 198,-3-4 1,0-5 58,0 1 1,-4-6-689,1-2 149,2-4-790,-5 2 1563,4-5 0,0 0 0,2 0 0</inkml:trace>
  <inkml:trace contextRef="#ctx0" brushRef="#br0" timeOffset="20">9114 3746 7958,'-5'-6'0,"4"-4"1873,-3 2-766,-3 3-1028,6 0 1,-9 5 52,2 0 0,-3 6 227,-4 6 1,-3 5-103,-5 10 0,0 0-437,0 7 1,-1 0-144,-2 12 1,5-7-306,-2 7 1,8-8-80,0 0 0,4-2 88,3-2 619,-2 0 0,9-5 0,-5-1 0</inkml:trace>
  <inkml:trace contextRef="#ctx0" brushRef="#br0" timeOffset="21">9217 4043 7933,'0'-11'2371,"0"3"-1037,0 0-1259,5 1 1,-3-3 55,6 2 0,-4-1 362,3 5 0,1-1-100,3 1 0,1 3-523,-1-3 0,1 3 22,-1 1 1,0 0-262,1 0 46,-1 0 1,-1 1 173,-2 3 1,1-1-85,-5 4 0,0 1 66,-4 3 1,0 1 82,0-1 1,-6 1-35,-1-1 1,-3 0 217,-2 1 0,1 1-13,-1 2 1,2-5 94,3 5 1,-3-9 55,2 6 1,2-3-72,-2 2 1,5-3 68,0-1 1,-2-3-69,1 4 0,0-4 37,4 3-84,0-4 0,0 3-127,0-2 1,1-3 3,3 3 1,-1-1-183,4 0 1,1 0-20,3 5 1,1-5 75,-1 5 0,2-4-8,2 3 1,-2 1 76,2 3 1,-2 1-100,-2-1 1,3 1 48,-3-1 1,3 1 39,-6-1 0,1 0 17,-2 1 0,-2-1-16,-5 1 1,0 3 9,0 0 1,-1 0-14,-3-3 0,-3-1 353,-8 1 0,-3-1-140,-5 0 0,-5 1 76,-2-1 0,-3-4-378,-2-4 1,-1 2-544,1-1 0,-2 0-911,7-4 1613,7 0 0,-3-5 0,8-1 0</inkml:trace>
  <inkml:trace contextRef="#ctx0" brushRef="#br0" timeOffset="22">9868 3164 7951,'0'-12'2,"0"5"782,0-1-443,0 5 1,0-3 765,0 2-112,0 3-262,0-4 819,0 5-1364,-5 0 0,3 5 59,-2 3 0,3 7-24,1 4 0,0 4-79,0 3 0,-1 4 46,-3 4 0,3 4-154,-3 0 1,3 6 4,1 2 0,0 0-191,0 3 1,0 2-228,0-2 0,0 1 286,0-4 1,0-2-336,0-2 1,0-1 138,0-3 1,0-3 73,0 3 0,0-7 164,0-5 1,0 2 123,0-1 0,0-4-125,0-4 0,0-5 122,0 1 0,0-2 158,0-2 185,0 0-254,0 1-77,0-1-276,0-4 0,0-1-591,0-2-513,0-3 395,0 4 469,0-5 1,0 0-1</inkml:trace>
  <inkml:trace contextRef="#ctx0" brushRef="#br0" timeOffset="23">10313 3426 7948,'0'-11'0,"0"-1"0,0 6 0,0 1 0,0 0 0,0 4 0,0-4 0,0 5 1635,-5 5 0,4 6-663,-3 8 0,1 3-495,0 1 0,0 4-508,-5 4 1,5 3 31,-5 4 1,2-1 29,-2 5 1,-1-4-48,5 4 0,-3-4-219,3 4 1,0-5-314,4 1 1,0-8 280,0-3 1,0-3 30,0-1 1,1-2 5,3-2 1,1-2 250,3-6 0,2 1-97,-2-1 1,2-1 60,1-2 0,1-3 84,-1-5 0,0 0 177,1 0 0,1 0 42,2 0 0,-1-5 186,5-3 1,-3-7-20,7-4 0,-6-3-108,5 0 1,-2-6-24,-1-3 0,1-3-99,-5-4 1,-1 1-182,-6-5 0,-3 2 2,-5-2 0,0-3-21,0 3 1,-7 3-204,-4 1 1,-2 6 92,-6 2 1,0 6-572,-4 1 1,4 3 320,0 8 0,4-2-442,-4 7 0,5 1 294,-1 3 1,2 1-718,2 2 0,-1 5 1200,1 3 0,-6 7 0,0 3 0</inkml:trace>
  <inkml:trace contextRef="#ctx0" brushRef="#br0" timeOffset="24">10187 3849 11135,'12'0'204,"-1"0"0,4 0-140,1 0 1,5 0 129,2 0 1,1 0-217,7 0 1,-5 0-5,5 0 0,-6 0-22,2 0 0,-3 0-7,-1 0 0,-4-4 62,0 0 1,-5 0-360,1 4 129,-2-5-1281,-2 4 1504,-5-4 0,5 0 0,-5-1 0</inkml:trace>
  <inkml:trace contextRef="#ctx0" brushRef="#br0" timeOffset="25">10838 2969 7956,'0'-11'-187,"0"0"1818,0 4-538,-5-3 340,4 4-1010,-4-1 0,5 1 495,0 2-181,0 3-536,0-4 46,0 5 1,0 5-141,0 3 1,1 7 76,3 4 0,4 2 118,7 2 1,-1 5-159,5 3 0,0 2 170,4 1 0,0 1-123,-1 3 1,3 1-133,1 6 1,-2-3-99,3 4 1,-7 1 97,-1-2 0,-5-1-311,1 5 0,-2-1 146,-1 6 0,-6 0-292,-2-4 0,-3 0 169,-1 0 0,-1-3-141,-3 2 0,-2-2 98,-6-1 0,-3-3-4,0 3 1,-9-3 129,1 6 1,-4-7 39,0-4 1,3-7 87,-2-4 0,2-3-65,1-2 0,0-4 144,0-3 0,5-3-32,3-5 0,2 2-188,2-5 0,3 4 48,1-4-1491,4-1 1602,-2-3 0,5-5 0,0-1 0</inkml:trace>
  <inkml:trace contextRef="#ctx0" brushRef="#br0" timeOffset="45">11706 3689 8029,'-11'-5'6,"0"0"49,-1-3 1,5-1 158,-1 5 647,5 1-144,-2 3 69,5 0-481,5 0 1,7 0 118,7 0 1,7 0-83,5 0 1,8 0-45,7 0 1,0 0-187,3 0 0,2 0-86,-2 0 0,1 0-87,-4 0 1,-6-2 86,-2-1 1,-2 1-260,-2-1 1,-9 1 18,-2 2 1,-8 0-997,1 0 141,-4 0 270,-5 0 0,-3 0-452,-8 0 1332,-8 0 0,-11 10 0,-6 3 0</inkml:trace>
  <inkml:trace contextRef="#ctx0" brushRef="#br0" timeOffset="46">11752 4032 8519,'17'1'516,"2"3"0,6-3 387,2 3 1,4-3 206,0-1 1,7-4-509,4 0 0,6-6-201,1-1 0,2-1-4,-1-3 1,-7 2-230,3 2 1,-12 0-383,0-1 0,-12 6-1290,-3 2 1504,-5 3 0,-8 1 0,-1 0 0</inkml:trace>
  <inkml:trace contextRef="#ctx0" brushRef="#br0" timeOffset="47">13488 2912 8105,'0'-6'-55,"0"-4"75,0 2 0,0 2 249,0-2 205,0 6 177,0-8-100,0 8 154,0-8-290,0 9 84,0-4 241,0 5-548,0 5 1,0 1 115,0 6 0,0 4-71,0 3 1,0 7 62,0 0 1,0 6-49,0-2 0,0 3-127,0 2 0,0-1 127,0 0 0,1 0-313,3 1 1,-1-5-180,4 1 0,-3-6-190,4 2 0,-6-5-247,2-2 0,1-4 335,-1-5 0,4 1-580,-5-1 0,1-3-118,-4-1-646,5-4 1686,-4 2 0,-1 0 0,-6 2 0</inkml:trace>
  <inkml:trace contextRef="#ctx0" brushRef="#br0" timeOffset="48">13134 3632 8740,'11'0'819,"1"0"1,1 0-220,2 0 0,3 0-186,4 0 0,6 0 23,3 0 0,3 0-209,4 0 1,3 0-170,4 0 0,2 0 141,3 0 1,-7-4-163,3 0 1,-1-3-47,1 3 0,1-4-99,-9 4 1,-1-1-24,-7 1 1,-3 3 50,-8-3 1,1 3-341,-5 1 1,-3 0-117,-4 0-1405,-6 0 1378,3 0 0,-7 5 562,-6 3 0,-5 2 0,-10 1 0</inkml:trace>
  <inkml:trace contextRef="#ctx0" brushRef="#br0" timeOffset="49">13317 4009 8121,'0'-7'634,"0"-3"-589,0 9 422,0-4 0,-4 10-100,0 3 0,-3 2 54,3 1 0,-1 6-112,1 2 1,1 2-74,-4 2 0,4 4-53,-1-1 1,-1 5-141,1-5 0,-3 6-68,3-1 1,-4 2 87,5 1 0,-1 0-169,4 0 0,0-1 36,0-2 0,0 1-11,0-6 0,0 1 101,0-4 0,4-2-94,-1-2 1,6-1 123,-1-3 0,-2-3 85,2-1 1,-1-1 158,5-6 1,-1 1-72,1-1 0,4-3 179,3 3 1,3-8-76,1-3 0,1-5-6,2-3 0,-1 1-33,1-5 1,3-5-103,2-7 1,-3-1-19,-2-3 0,-1 0-133,-3-3 1,-4-3-406,-3-5 0,-6 1 316,-1-1 0,-7 2-205,-1 2 0,-10 2 126,-9 6 0,-4 5-104,-4 2 0,-2 8 52,-5 4 1,0 4-26,-1 3 0,2 3-152,3 5 1,0 0-184,7 0 1,-1 5-418,8 3 1,1-1 492,4 5 1,1-4-426,2 8 1,3-2 893,5 1 0,-5 3 0,-2 5 0</inkml:trace>
  <inkml:trace contextRef="#ctx0" brushRef="#br0" timeOffset="50">13168 4351 8030,'12'2'1618,"-1"1"0,6-1-1135,2 2 0,2-3-144,2-1 1,4 4-313,-1-1 1,6 1 14,-1-4 1,-4 0-50,0 0 1,1 0-114,-1 0 1,-5-1 90,-2-3 1,-3 3-832,2-3 0,-2-1 433,-6 1 1,1 0 426,-1 4 0,1-5 0,-1-1 0</inkml:trace>
  <inkml:trace contextRef="#ctx0" brushRef="#br0" timeOffset="51">13854 4009 8047,'6'-12'496,"-1"5"163,-5-1 1,1 0-401,3-3 0,1 3-28,3 1 1,1 3 335,-6-4 0,6 5-129,-1-5 0,2 4-393,1-3 0,2 4 138,2-1 1,-2-1-115,2 1 1,-2 1-17,-2 3 0,1 0-176,-1 0-79,1 0 0,-5 1 5,1 3-52,-6-3 133,4 9 0,-6-4-29,0 6 135,0-1 1,-4 1 27,0-1 0,-5 0 50,1 1 1,2-2 8,-2-2 1,5 2 1,-5-3 0,5 0 17,0 0 1,-2-3-56,1 4 1,0-4 14,4 3 0,0-3 43,0 4 0,0-5-45,0 5 1,4-4-73,0 3 0,4-3 60,0 4 1,-2-4 15,2 3 0,1-3-8,6 4 0,-2-4 6,2 3 0,-1 0-136,1 0 1,-2 2 116,2-5 0,-3 5-265,-5-2 241,3 3 0,-5 2-202,3-1 1,-3 1 84,-5-1 1,-1 1 182,-3-1 1,-7 0-53,-8 1 0,0-1 168,-4 1 1,2-5 183,-5 1 1,2-4-135,1 3 0,-3-4-831,4 1 0,-3-3 129,10-1 457,5 0 0,0-5 0,4-1 0</inkml:trace>
  <inkml:trace contextRef="#ctx0" brushRef="#br0" timeOffset="52">15544 3415 8102,'0'-12'0,"0"1"0,0 3 120,0 1 0,1 4 715,3-1-403,-3-2 1,4 6-122,-5 0 1,4 5-5,0 7 0,0 5-55,-4 6 0,0 5 31,0 6 1,-4 6-48,0 2 1,-5-2-227,2 2 1,0-1 96,0 1 0,0 1-93,0-5 1,0-4-543,3-4 0,3-5 288,-3-3 1,-1 0-260,1-7 1,1 0-141,3-3-701,0-6 428,0-1 619,0-5 1,0-5 0,0-1-1</inkml:trace>
  <inkml:trace contextRef="#ctx0" brushRef="#br0" timeOffset="53">15589 3392 8102,'0'-11'482,"0"-1"1,2 5 2,2-1 0,-2 5-109,6 0 1,-4 1 141,3 2 1,1 5-106,3 3 1,4 11-97,1 4 1,-1 11-201,-4 0 1,4 10 69,1 1 0,-1 2-346,-4 6 0,3-4 306,-2 0 0,2-6-591,-7-1 1,3-10 258,2-2 0,-2-4-120,-2-3 0,2-4 87,-3 0 1,0-5-435,0 1-826,-4-2 569,2-2 245,-5 0-77,0-4 741,-5-2 0,-6-5 0,-7 0 0</inkml:trace>
  <inkml:trace contextRef="#ctx0" brushRef="#br0" timeOffset="54">15464 3895 8102,'7'-4'480,"1"0"1,3-4-68,5 4 0,8-4 19,-1 0 1,7-1-415,1 1 0,2-2 117,1 3 0,-2 0-282,2 0 1,-4 4 184,5-1-38,-1-2 0,-5 0 0,5-6 0</inkml:trace>
  <inkml:trace contextRef="#ctx0" brushRef="#br0" timeOffset="55">16263 3495 8141,'0'-12'0,"-5"1"669,-2 0 0,2 3-169,1 0 0,-3 4-63,0-3 0,0 4-152,0 0 0,-1 1 128,-3 2 0,-1 0-365,1 0 1,-2 2 35,-2 1 1,2 4-197,-2 4 0,4 1 121,3-1 1,-1 4-105,5 0 0,1 6 45,3-2 1,0-1-48,0 1 1,5-4-60,2 4 0,5-5 112,3 1 1,-1 1 25,5 0 0,1-1 20,7-4 0,-3 1-39,3-1 1,-3 1 34,-1-1 1,-1 0 81,1 1 0,-5-1-80,-3 1 1,-2-5 92,-2 1 1,-4 0-74,-3 3 1,-3 0 2,-1 1 0,-9 1 140,-3 2 0,-10-3-128,-1 4 1,-8 0 191,1-1 1,-3 4-95,-1-3 0,1-1-74,2-4 0,1 1 33,7-1 0,0-3-1900,12-1 1808,-3-4 0,12 7 0,-3-4 0</inkml:trace>
  <inkml:trace contextRef="#ctx0" brushRef="#br0" timeOffset="56">17542 3449 8119,'-14'-16'141,"3"4"0,3 1 1233,1 3-419,2 3 52,5 0-609,0 5 1,0 6-191,0 6 1,0 6 114,0 8 1,0 3 157,0 6 1,0-4-280,0 4 0,0-4-162,0 7 0,0-2-299,0-2 1,0 0 219,0 1 0,4-2-513,-1-3 1,2-2 282,-1-5 1,-1-5-7,4-3 1,-3-2 72,4-2 1,-4-3 56,3-1 1,-3-4 450,4 1 1,-5-3-178,5-1 1,0-1 288,3-3 1,1-1-154,-1-3 0,4-2-23,0 2 1,4-2-69,-3-1 0,3 1-284,-4 2 0,4-1 36,-4 5 1,0-3-82,-3 3-163,-1 0 31,1 4 133,-1 0 1,-1 1 85,-2 3 0,-2 1 99,-2 3 0,1 2-83,3-2 1,2 2 50,-2 1 0,2 1-89,1-1 0,4 0-146,1 1 0,8-1 100,-2 1 0,5-5 74,0 1 0,-2-6-152,6 2 1,-5-2 102,5-2 1,-2-6 65,1-1 0,2-1-85,-5-3 1,-1 2 237,-3-6 1,0-3 100,0-1 0,-5-4-37,-3-4 1,-4 0-82,-3-4 1,-3-6-59,-5 3 1,-10-3-48,-5 3 1,-11 5 65,-4 2 1,-8 4-61,-4 4 1,-5 4 45,1 7 0,-2 3 161,6 5 0,3 5-206,1 3 1,7 7-177,5 4 1,7 3-596,3 1 0,5 5 388,3 2 1,-1 2-276,6-2 1,0 3 664,7-2 0,7 2 0,7 1 0</inkml:trace>
  <inkml:trace contextRef="#ctx0" brushRef="#br0" timeOffset="57">18559 3632 8024,'0'-19'0,"0"0"0,0 5 0,0-3 0,1 7 1202,3 3-468,-3 1 173,4 6 1,-5 2-352,0 2 1,0 7-381,0 8 1,0 8 9,0 3 0,0 8-164,0 4 1,0 2 93,0 2 1,0-1-268,0-4 0,0-1-15,0-6 1,0-5-450,0-2 0,0-8 94,0-4 0,0-2-181,0-2 104,0-4 335,5-2 1,-3-7 188,1-1 0,-5-4-63,-2-4 0,-5-4 166,2-1 1,0-4 108,0 1 1,3-4 182,-4-3 0,6 0 3,-2-4 0,-1-1-138,1-3 0,0 4 127,4-1 0,0 7-56,0 1 0,0 5 162,0 7 1,5 1-79,3 2 1,0 3-377,3 5 1,-1 5 116,9 3 1,1 7 43,7 4 0,-2 6-199,6 2 0,-4 5 80,3-2 1,-5 3-416,2 2 1,-3-6 171,-1-3 0,0-3-60,0-4 1,-4-2 65,0-6 1,-1-5 352,1-2 0,1-2-39,-5-2 1,0 0 49,-3 0 0,-1-7 463,1-4 0,-2-2-225,-3-6 1,2 0 213,-5-4 1,0-5-150,-4-2 0,-1-3-119,-3-1 0,-3-5-89,-4 1 0,0-3-263,-1 2 1,1-2-269,-1 3 1,5 2-449,-1 9 1,6 2-676,-2 10 643,2 0-615,2 3 0,2 11 627,2 5 1,2 6 769,5 5 0,6 3 0,1 5 0</inkml:trace>
  <inkml:trace contextRef="#ctx0" brushRef="#br0" timeOffset="58">19564 3529 8006,'0'-16'452,"0"3"564,0-2-677,0 7 1141,5 3-355,-4 5-414,-6 0 57,-2 10-395,-10-2 1,2 15 102,0-1-676,-6 1 238,4 10 1,-6-4-403,0 6 345,0 4 1,1-3-620,3 2 0,-1-3 388,5-1 1,1 1-461,6-1 1,-1-4 283,6 1 1,-1-7 34,4-1 0,1-2-14,3-5 0,7-1 349,8-4 0,-1-4 108,1-4 0,0-1 143,4-2 0,4 0 53,-1 0 1,1-2-131,-4-1 1,3-4 66,1-4 0,0-1-54,-4 1 0,-6 0 85,-1-1 0,-4 5 163,0-1 160,-6 0-382,-1-3 0,-7 5-23,-6 2 0,-1 2-727,-10 2 0,0 0 308,-4 0 0,2 2 285,2 2 0,-3 2 0,4 5 0</inkml:trace>
  <inkml:trace contextRef="#ctx0" brushRef="#br0" timeOffset="59">20877 3495 7913,'-6'-12'0,"0"-3"581,2 0 1,3 0-155,-3 3 0,2 5 560,2-1 184,0 5-753,0-7 0,-1 12-191,-3 1 1,2 9-7,-6 11 1,4 6 160,-3 5 1,3 5-81,-4 7 0,5-4-395,-5 0 1,5-1-165,0 0 1,-2-1-200,1-6 1,0-4 13,4 1 1,0-10-437,0 2 0,0-7-59,0-1 0,1-6-123,3-2-62,-3-4 415,9 2 707,-8-10 0,8-7 0,-4-5 0</inkml:trace>
  <inkml:trace contextRef="#ctx0" brushRef="#br0" timeOffset="60">20843 3518 7937,'6'-30'0,"-1"6"129,-5 5 339,6 5 24,0 3 1,5 7 51,1 8 0,-1 4 71,1 7 0,3 4 62,0 7 1,5 4-257,-1 4 0,-1 1-255,1 3 0,0 2 32,4 2 0,0 1-225,0-5 1,-2-1 112,-2-7 0,-2-3-666,-6-8 1,1 1-86,-1-5 0,1 1-1527,-1-5 2192,-5 0 0,-1 1 0,-5-1 0</inkml:trace>
  <inkml:trace contextRef="#ctx0" brushRef="#br0" timeOffset="61">20752 3860 7904,'7'-7'0,"1"-1"0,5 4 895,6-3 1,7 3-287,5-4 0,4 4-131,7-3 1,0 3-601,8-4 0,3 2-219,4-2 0,-4-2-573,4 3 0,-7 0 186,-1 0 728,3 4 0,-5-12 0,4 2 0</inkml:trace>
  <inkml:trace contextRef="#ctx0" brushRef="#br0" timeOffset="62">21962 3449 7929,'-17'-5'0,"-4"-1"0,6-6 0,0 6 995,3 2 1,-4 3-421,-3 1 1,-7 0-232,0 0 1,-7 0-152,-1 0 0,3 5 360,-3 3 1,7 2-113,1 1 0,3 2-383,4 2 1,2-2-158,6 2 1,1 1 172,2 0 0,3 3-57,5-4 0,0 1 32,0 0 1,6-4-172,6 4 0,2-2-19,8 1 1,0-3 109,9 4 0,-1-4 21,4 0 1,-3-1 20,-1 1 0,1-1 74,3 0 1,0-3 143,0 0 0,-4-5-38,-4 5 0,-3-2-117,-4 2 1,-2 1 275,-6-5-243,-5 5 1,-2-4 10,-8 2 0,-7 3 15,-8-2 1,-8 2-12,-3 2 1,-6-1-205,-6 1 0,-1-1-38,-10 0 1,3 1-1857,-3-1 1,5-1 1975,-2-2 0,7 1 0,1-3 0,-1 4 0,-1 4 0</inkml:trace>
  <inkml:trace contextRef="#ctx0" brushRef="#br0" timeOffset="63">15624 4705 8113,'0'-11'502,"0"0"1,0 3 393,0 0-518,-5 6 1,2-3 30,-4 5 1,3 1-70,-4 3 1,0 7 63,-3 8 1,0 8-64,-1 3 0,0 5-103,-4 3 0,4 2-120,-4 6 0,7 0 135,2-1 0,1 1-475,-2 0 1,3-1 241,5 1 1,1-5-359,3-3 0,4-4 115,7-4 1,3-2-27,4-5 0,1-5 315,0-3 1,4-7-46,-1-4 0,6-3 91,-1-1 1,2-6-69,1-6 1,3-4 153,-3-7 1,3-1 5,-7-3 0,-2-2 62,-1-5 0,-8-2-210,-4-2 1,-2-6 21,-2-6 1,-5-3-222,-2 3 1,-4-3-377,-4 4 0,-7-1 67,-8 4 1,-4 6 201,-4 2 1,-3 8-499,-8 8 0,-3 9 87,-4 9 1,0 4-33,3 4 0,-1 4 235,5 7 1,4-1 116,3 5 1,11 0 340,1 4 0,4 3 0,0 1 0,-3 0 0</inkml:trace>
  <inkml:trace contextRef="#ctx0" brushRef="#br0" timeOffset="64">15464 5059 8113,'-12'0'1885,"6"0"-1377,1 0-141,5-5 1,6 4 223,6-3 0,4 3-411,7 1 1,5-1 16,2-3 1,9 3-273,2-3 1,4 1 106,1 0 1,-5 1-854,1-2 1,-5 3 413,1 1 1,-6 0 406,-2 0 0,-4 0 0,2 0 0</inkml:trace>
  <inkml:trace contextRef="#ctx0" brushRef="#br0" timeOffset="65">16480 4865 8052,'-11'-5'1307,"5"-1"1,0-2-1196,6 1-100,0 4 595,6-2 1,0 5-160,5 0 1,2 0-297,2 0 1,7 1 28,4 3 1,6-1-232,-1 4 0,2 0 103,1 0 1,4 3-287,0-2 0,0 1 50,-4-2 1,-1 2-71,-2-5 1,1 4 99,-6-4 0,1 3-4,-4-3 1,-4 0 217,0-4 0,-5 1-159,1 3 535,-2-3-295,-2 4 0,-5-3 85,-2 1 0,-8 0 43,-3 4 0,-10 0-113,-6 0 0,-4 7-193,-8-2 1,1 2 114,0-3 1,-1 1-869,1-1 1,1 0 378,3 1 1,2-1-845,5 1 0,4-1 1254,0 1 0,0-1 0,-4 0 0</inkml:trace>
  <inkml:trace contextRef="#ctx0" brushRef="#br0" timeOffset="66">17040 5208 8052,'11'0'1112,"-4"0"-251,3 0-349,-9 0 1,-1 4 75,-7 0 1,-5 4 98,-3 0 1,-4 2-164,-8 2 1,1 3-133,-9 0 1,2 4-283,-9-4 1,6 1 120,-2-5 1,2 0-240,2 1 1,5-1-359,2 1 0,4-5-499,4 1 1,3-4 498,4 3 366,6-4 0,-4 7 0,3-4 0</inkml:trace>
  <inkml:trace contextRef="#ctx0" brushRef="#br0" timeOffset="67">17645 4854 8116,'0'-8'0,"0"1"744,0 4 163,0-2 190,0 5-492,0 5 1,5 3-203,3 7 1,3 3 32,5 5 1,0 3-103,3 1 0,3 1 28,-3-2 0,1 4-83,-1 4 1,1-5-12,-4-2 0,3-2-109,-4 2 0,4-7-609,-4 3 0,0-4 63,-3 0 1,-1-3-326,1-4 1,-1-2-580,0-2 478,1 2-1581,-1-9 1059,-4 4 1335,-2-5 0,-5-5 0,0-1 0</inkml:trace>
  <inkml:trace contextRef="#ctx0" brushRef="#br0" timeOffset="68">18045 4945 8017,'-5'-18'781,"4"2"-374,-4 5 1,5-1 423,0 1 215,0-1-604,0 6 0,-2 1 101,-2 5 0,-2 2-100,-5 6-258,-6 5 1,-1 11-146,-4 2 1,-6 5 119,-3 7 1,2-2-472,-1 2 0,5-3 276,3-1 1,-1-1-1096,4-2 0,2 1 553,2-6 0,4-4-2057,3-7 1463,-2 3 1171,9-6 0,-5 5 0,6-6 0</inkml:trace>
  <inkml:trace contextRef="#ctx0" brushRef="#br0" timeOffset="69">18136 5242 7999,'0'-6'0,"2"-3"1856,1 5-1285,-1 0 0,7 9-187,-6 3 0,1 2 225,-4 2 1,1 0-206,3 4 0,-2 1-325,1 6 0,-1-4 114,-2 0 1,0 0-669,0 4 1,0-1 341,0-3 0,0 1-1215,0-5 0,1 0 1348,3-3 0,-3-1 0,4 1 0</inkml:trace>
  <inkml:trace contextRef="#ctx0" brushRef="#br0" timeOffset="70">18536 5379 11148,'6'5'105,"-1"2"-10,-5 4 0,0 4 152,0 1 0,0 4-28,0-1 1,-3 6-1,-1 2 1,-5 5 27,1-2 0,-1-1-27,2 2 0,-3-6-510,2 2 1,2-4-1622,-2-4 1911,6 2 0,-9-3 0,5 5 0</inkml:trace>
  <inkml:trace contextRef="#ctx0" brushRef="#br0" timeOffset="71">18970 4900 7932,'-8'-18'0,"1"3"0,4 2 501,-1 1 482,8 6-204,3 1 1,0 8-414,1 4 0,-1 3 168,5 13 0,-1-1-193,1 8 0,3 2-193,0 6 0,4-1 33,-4 5 1,4-6-243,-3 3 1,3-1-104,-4-4 0,0-4-307,-3-11 0,-1 2-226,0-6 1,1-1-125,-1-7-1088,1 4 1909,-1-10 0,1 4 0,-1-5 0</inkml:trace>
  <inkml:trace contextRef="#ctx0" brushRef="#br0" timeOffset="72">19313 4854 8026,'-12'-12'0,"1"1"2054,-1 5-912,6 1-685,1 5 0,0 2 650,-3 6-581,-7 4-149,2 16-600,-8 2 406,3 4 3,-5 0 1,0 4 185,1 0-1459,-1 5 852,5-7 0,1 4-2065,6-1 1591,0-4 0,0 1-261,4-6 1,2-1 969,5 2 0,0-8 0,0-7 0</inkml:trace>
  <inkml:trace contextRef="#ctx0" brushRef="#br0" timeOffset="73">19404 5196 7927,'5'-11'0,"-2"0"0,4-1 1874,6 6-772,0-4-469,3 3 88,1 1-251,-10 1 1,8 5-252,-8 0 165,4 0-164,1 0 109,-1 0-352,1 0-43,-1 5 0,-5 3-107,-2 7 1,-3-1-39,-1 5 0,-5-4-324,-2 4 0,-9 0-17,-3 4 0,-2 0 237,-2 0 0,4-4 56,0 0 1,5-4 42,-1 4 0,2-5 346,2 1 0,4-2 92,3-2 0,3-3 490,1 0-220,0-6 0,5 7-223,3-5 1,6 0-22,1-4 1,5 0-24,-1 0 1,3-4-1675,1 0 0,0 0 1449,0 4 0,-6-5 0,0-1 0</inkml:trace>
  <inkml:trace contextRef="#ctx0" brushRef="#br0" timeOffset="74">19907 5402 7894,'-7'-6'1063,"2"1"0,5 7-533,0 6 0,-1 4-482,-3 11 1,2 5 755,-6 3 1,0 2-272,-3 1 1,1-1-603,2-3 0,-2 3 106,2-2 1,2-3-1229,-2-2 0,6-1 1191,-2-3 0,3-4 0,1-1 0</inkml:trace>
  <inkml:trace contextRef="#ctx0" brushRef="#br0" timeOffset="75">20409 4842 7955,'-10'-17'1621,"2"1"-486,3 4-525,5 5-675,0 2 51,0 5 102,5 0 0,-2 7-5,4 4 0,2 7 344,7 9 0,-2 3 473,5 8 1,0 4 121,3 7-838,1-2 1,-4 3-610,0-8 0,-3-3 314,3-5 0,-2-1-852,2-2 1,-2-5 524,-6-7 1,1-2-937,-1-6 1,-1-3 43,-2 0 1330,-3-6 0,0 3 0,1-5 0</inkml:trace>
  <inkml:trace contextRef="#ctx0" brushRef="#br0" timeOffset="76">20729 4820 7983,'-5'-12'0,"4"1"699,-3-1 0,2 5-181,2-1 0,-1 6 42,-3-2 0,-2 5-166,-5 7 0,-6 6 214,-2 12 0,-5 9-242,-6 6 1,3 4-128,-7 0 0,2 1-491,-2 0 0,6 0-103,5-1 0,1-4-991,7-3 0,4-3 703,3 0 0,5-7 643,0-6 0,1 1 0,2-5 0</inkml:trace>
  <inkml:trace contextRef="#ctx0" brushRef="#br0" timeOffset="77">20900 5174 7981,'0'-12'688,"0"1"0,5 1 29,3 2 0,-2 2 250,2 2-309,-1 3 1,5-6-228,-1 3 1,5 3-284,-1-3 1,0 3-59,-4 1 1,1 0-81,-1 0 1,1 0 3,-1 0 0,-1 5 103,-2 3 1,-3-2-548,-5 2 1,0-1 213,0 5 1,-6 3-28,-6 0 1,-4 0 52,-7-3 0,0-1 136,0 1 0,2-1 100,2 1 1,-2-1 198,6 0 0,4 1-190,3-1 1,5-3-22,0 0 1,1-5-76,2 5 1,5-4 94,3 3 1,6-3-56,1 4 0,6-1 27,-2 5 0,2-5-28,2 1 1,0-2 153,0 2 0,-2 2 28,-2-2 1,2-2-59,-6 2 1,0-4 163,-4 3 0,0-3-153,-4 4 0,-2-5-10,-5 5 0,-1 0-22,-3 3 0,-7 0 41,-8 1 0,-8-1-69,-3 1 0,-8 3-183,-4 0 0,-1 0-313,1-3 0,1-1-3008,3 1 3289,8-1 0,-9 0 0,10 1 0</inkml:trace>
  <inkml:trace contextRef="#ctx0" brushRef="#br0" timeOffset="78">2444 7229 8063,'-6'-17'0,"-4"0"0,8 6 118,-2-1 40,3 1 0,1-1 487,0 1 927,0 0-560,0-1-52,0 6-582,0-4 0,0 15-36,0 2 1,0 10-74,0 10 1,-1 8 201,-3 11 1,3 1-212,-3 6 0,3 0-396,1 4 0,0-3 190,0-1 1,0-9 53,0 2 1,5-4-643,2 0 0,0-8 316,0-7 1,1-3-822,3-1 1,1-6 144,-1-1 0,-3-9-165,0-3 0,-5 1-783,5-1 1962,-5 0 0,2-9 1,-5-2-1</inkml:trace>
  <inkml:trace contextRef="#ctx0" brushRef="#br0" timeOffset="79">2410 7287 8061,'-7'-12'-53,"-3"1"0,9-1 741,-3 1 1,3 3 1352,1 1-1468,0-1 0,0 0 165,0 1 1,1 4-302,3-1 1,2 4 24,6 4 1,3 8-157,0 7 0,6 4-35,-2 3 0,2 3-101,2 6 0,0-1-115,0 0 0,0 0-402,-1 1 0,1-2 332,0-3 1,-4-2-545,0-5 0,-1-5 271,1-3 0,1-2-128,-5-2 1,1-5 73,-5-2 0,1-3 95,-1-1 0,-3 0 158,-1 0 1,1-1 130,3-3 0,-3-3-30,-1-9 1,0 3 182,0-7 1,4-2 9,-4-5 0,3-9-125,2 2 0,-1-3-85,1 3 0,-5-4 36,1 0 0,-1 0-31,5 4 1,-5 4 72,1 4 1,-4 3-5,3 4 1,-4 2 154,1 6 445,2 5 3,-5-4-484,5 8 1,-5-2-205,3 8 0,-2 4 124,6 7 0,-4 7 233,3 4 1,0 10-111,0-2 0,-2 8-251,-5 0 0,0 7 9,0 5 1,0-1 75,0-4 1,0 0-524,0-11 0,0 2 218,0-5 1,0-4 64,0-8 1,4-5 68,0-3 1,3-2 143,-3-2 1,1-4-420,-1-4-202,-3-1 138,4-2-2388,-5 0 2211,0-5 1,-1 0-1125,-3-3 1746,3-7 0,-4 7 0,5-8 0</inkml:trace>
  <inkml:trace contextRef="#ctx0" brushRef="#br0" timeOffset="80">3415 7149 7986,'-7'-17'0,"-3"0"0,9 6 1631,-3-1-814,3 6 578,1 1-766,0 5 0,4 2 19,0 6 1,1 6-193,-2 13 0,0-1 21,5 9 0,-5-2-346,5 8 0,-5-2 48,0 2 0,2 0-97,-1 1 0,0 2 86,-4-2 0,0-1-387,0 1 0,0-7 10,0-1 1,0-1-241,0-6 1,0-2 289,0-5 0,1-4-32,3-5 780,-3 1-397,5-6 1,-5-1 312,3-5-26,-3 0 59,4 0 0,-4 0-93,3 0 0,1-1-23,3-3 0,3 3-183,1-3 1,0 3-26,7 1 1,0-4-195,4 0 0,0-1 65,0 1 1,3 3-371,1-3 0,0-1 159,-4 1 0,-1-1-305,1 2 1,-1 1-1107,-3-2 160,2-2 0,-8 5-855,2-3 2232,-7 3 0,2-4 0,-3-2 0</inkml:trace>
  <inkml:trace contextRef="#ctx0" brushRef="#br0" timeOffset="81">4774 7298 8016,'-11'0'28,"4"-5"303,2 4 154,5-4 0,0 3-96,0-2 997,0 3-853,5-4 1,2 1 266,4 0-484,5 1 1,-2-1 111,5 0 0,4-1-146,4 1 0,1 3-122,-2-3 1,1 2 67,7-2 0,-6 2-176,7-1 1,-4-2 126,4 1 0,-1-1-241,0 1 0,-3 3-91,-1-3 1,-5 3-33,2 1 0,0-4 37,-4 0 1,1 0 35,-9 4 0,0 0-305,-4 0 1,1 0-133,-1 0-459,-4 0 1,-1 0 45,-2 0 1,-4 0 961,0 0 0,-5 5 0,-7 2 0</inkml:trace>
  <inkml:trace contextRef="#ctx0" brushRef="#br0" timeOffset="82">4911 7526 9344,'11'0'2854,"2"0"-2073,2 0 1,-1 0-304,5 0 1,4 0 229,4 0 1,5 0-276,-2 0 1,7 0 13,1 0 1,5-3-120,-1-1 0,-2-1 1,2 1 0,-1 1-63,1-4 1,-7 3-1,-4-4 1,-7 6-448,-1-2 1,-3 1 249,-9 0-2937,3 1 1605,-12-3 1263,3 5 0,-20 5 0,-4 2 0</inkml:trace>
  <inkml:trace contextRef="#ctx0" brushRef="#br0" timeOffset="83">6441 7207 8118,'0'-12'-1490,"0"5"1100,0-1 952,0 5 175,0-7-197,0 9-241,0-4 1,2 6-126,1 3 0,3 4 235,1 7 1,3 3-156,-2 4 1,-2 5-47,2 0 1,-2 4-61,2 0 1,-2 2-214,-2 1 0,-1-3-2,4-1 1,-3-1 102,4 2 0,-5-3-336,5-6 0,-5-4 143,0-3 0,2-2-276,-1-1 54,0-6 507,1 4 45,-4-9 1,4 3 209,-5-8 1,0-2-95,0-5 0,-3-2-58,-1-2 1,0-3-81,4-5 1,0-1 20,0-3 1,1-2-291,3-5 0,1-3-68,3 3 0,2-3-75,-2 7 0,0 2 95,0 1 0,2 4-77,-2 4 0,-2 4 238,2 7 1,-4-1-150,3 6 281,1-1-178,3 4 0,1 1 85,-1 3 1,0 3-40,1 9 1,-2 1 174,-2 6 0,2 1-125,-3 3 0,2-2-46,-1 6 0,1-5-184,-5 5 0,3-7 119,-3-1 0,4-2-68,-5-5 1,5-1-10,-4-4 156,5-4 1,-3 2-47,6-6 1,-5 1 89,1-4 0,-1-5 11,5-2 0,-1-4 224,1 0 0,-1-2 15,0-2 0,1-3-139,-1-5 0,2-1-133,2-2 1,-1 0 76,5-4 0,-4 1-196,4-2 0,-5 5 106,2 6 0,-5 4-42,-3 5 159,2 4 16,-4 2 1,2 10 135,-1 3 1,-4 7-71,1 4 1,1 8 43,-1 3 0,-1 7-61,-3 1 0,0 1-253,0-1 1,0-1 141,0 5 0,0-9-626,0 1 1,4-7 183,0 0 1,1-8 24,-1-4 0,-3-2-507,3-2 1,-1-1-240,0-2-678,-1 2 1748,3-9 0,0 4 0,1-5 0</inkml:trace>
  <inkml:trace contextRef="#ctx0" brushRef="#br0" timeOffset="84">7709 7241 8013,'0'-12'-285,"0"1"0,0-4-356,0 0 0,4-1 706,0 5 1,0 3 257,-4 1 0,-2 0 181,-2 0 0,-3-2-131,-8 5 0,-4 0-313,-8 4 1,2 5 140,-6 3 0,1 6 0,-5 1 1,2 9 1,3-1 0,2 6-70,5-2 1,2 5-182,2-2 1,2 3 31,6 1 0,4-1-219,3-2 0,4 0 109,4-4 0,4-1-144,7-7 0,3 1 74,5-5 1,5-5-3,2-6 1,3-3 101,1-1 0,-3-1 0,-1-3 0,-1-3 206,2-9 1,-3 2-55,-5-5 1,-6 2 153,-1-2 1,0-3-34,-1 3 0,-3-4-83,-5-4 0,-3 3-24,4-2 1,-6-1 38,2 4 1,-3 2 23,-1 5 0,0 8 129,0-4 1,0 7 38,0-3 295,0 6-833,0-3 204,0 5-29,0 5 1,0 1 101,0 6 1,4-1-95,0 1 0,5 0 37,-1 3 0,2-2-29,1 2 1,1 2-69,-1-2 0,0-4-96,1-3 0,3-2-60,0 2 0,4-3 160,-3-5 0,3 0-205,-4 0 1,4-1 26,-4-3 1,0-1 157,-3-3 1,-1-2 13,1 3 1,-6-7 92,-2-2 1,1 0 37,-1 1 0,-1-3-126,-3-5 1,0 4 286,0 0 0,0 4-49,0-4 0,0 9 770,0-2-324,0 8-88,0-6 0,0 10-184,0 0 1,0 7-92,0 8 0,0-1-56,0 5 0,5 0-28,3 4 1,2 3-27,2 1 0,0 0 62,4-5 1,1 5-250,6 0 0,1-1-87,3-3 0,-3-1-75,3-3 1,-4 1 101,-4-5 0,1-1-128,-5-6 1,0 1-544,-3-5 115,-1 5 1,-4-7-914,-4 6 877,-1-6 739,-2 3 0,-5-5 0,-2 0 0</inkml:trace>
  <inkml:trace contextRef="#ctx0" brushRef="#br0" timeOffset="85">8406 7229 8063,'1'-19'-602,"3"0"1,-2 2 177,6-2 0,0 2 625,3 6 1,-5 3 66,-2 0 1025,-3 6 0,-1-1-513,0 11 1,-5 5-335,-2 9 0,-8 8-240,-5 4 0,-2 5-28,-5 7 0,3-2-425,-3-2 0,3 5 114,1-5 1,2 0-789,2-8 1,2-5 441,6-2 0,1-3-274,2-1 0,3-5 753,5-3 0,0-2 0,0-2 0</inkml:trace>
  <inkml:trace contextRef="#ctx0" brushRef="#br0" timeOffset="86">9091 6738 7687,'0'-11'-757,"0"-1"0,0 0 757,0-3 0,5 2 0,3-2 0,-2 2 157,2 2 1,-5-1 119,5 1 0,-4 1 374,3 2-452,-4-2 0,2 7 576,-5-4-516,5 4 1,-4-1-276,3 8 0,-6 6 86,-2 5 1,-9 11 145,2 0 0,-9 6-189,-3 2 1,0 5 55,-4-1 1,3 3-159,1-2 1,2-5 40,2-4 1,2-3-70,6 3 1,4-8-19,4 1 0,1-8-180,2 0 0,2-2 48,1-2 0,4 0 48,4-4 1,4 2 207,1-5 0,3 0-93,-4-4 1,1 0 213,0 0 0,-4 0-113,3 0 1,-6 0 164,-1 0 71,-5 0-73,7 0 102,-9 0-183,-6 5 1,-3 1 78,-7 5 1,2 1-107,2-1 1,-1 5-58,1-1 0,0 1 52,-1-1 1,5-1-137,-1 5 0,5-1 99,0 1 1,1 2-13,2-6 1,0 4-87,0-4 1,4 4 85,0-4 1,5 2-11,-2-2 0,2-2-13,-1 2 1,2 1 120,-2 0 1,1-1-101,-2-4 0,3 1 26,-2-1 0,-2-1-24,2-2 1,-5 2 0,0-2 1,-1 2 109,-2 1 1,0 1-88,0-1 1,0 4 96,0 1 0,-4-1-87,0-4 0,0 4 1,4 1 1,0-1 5,0-4 0,0 1-298,0-1 1,5-1-593,3-2 1,6 1 431,1-5 0,5 3-756,-1-3 1161,3 0 0,6-4 0,1 0 0</inkml:trace>
  <inkml:trace contextRef="#ctx0" brushRef="#br0" timeOffset="87">9491 7024 8499,'0'-7'1416,"0"2"10,0 5-967,5 0 2,-4 0-194,9 5 0,-5 6 513,3 4-513,2 5 1,-2 2-76,7 4 1,-1 5 52,5-5 0,-1 5-82,1-4 0,6 4 67,-2 0 1,2-2-240,-2 1 1,0-4 9,0 0 0,0-3-271,0-4 1,-6 2 37,-1-6 0,-4 0-168,0-3 0,-2-1-232,-3 0 1,2-3-59,-5 0-1132,5-6 711,-8 8 505,4-8 1,-10 3 605,-2-5 0,-9-5 0,-1-2 0</inkml:trace>
  <inkml:trace contextRef="#ctx0" brushRef="#br0" timeOffset="88">9845 7104 8057,'6'-23'0,"-1"5"0,0-3 438,3 2 0,-2 2 442,2 2-648,-1-3 0,0 5 987,-3-2-320,-3 8-555,-1-4 1,0 11-113,0 0 0,-5 7-32,-3 8 1,-3 8-11,-4 7 0,-4 7 0,-8 1 0,1 5-123,-4-1 0,3 0 9,-3 4 0,5-4-339,-2 3 0,3-3 171,1-4 0,5-7-444,3-1 0,4-4 261,3-4 1,-1-4-777,5-3-36,0-2-386,4-2 435,0-4 537,0-2 501,0-5 0,5 0 0,2 0 0</inkml:trace>
  <inkml:trace contextRef="#ctx0" brushRef="#br0" timeOffset="89">10119 7412 7929,'0'-18'0,"0"2"753,0 4 1,1 1 329,3 0-510,-3-1-134,4 1 1147,-5 4-1138,0 2 0,0 7-219,0 1 0,0 9-76,0 7 1,2 2 65,1 2 1,-1 1-427,1 3 0,-1-2 220,-2 6 0,0-6-360,0 2 1,0-3 180,0-1 1,4-4-1338,-1 0 0,2-5 100,-1 1 1403,-3-2 0,10-2 0,-5 1 0</inkml:trace>
  <inkml:trace contextRef="#ctx0" brushRef="#br0" timeOffset="90">10427 7583 7938,'0'-6'1529,"0"1"0,0 6-1002,0 3 1,0 2-52,0 6 1,0 4 4,0 3 0,-5 3-142,-2 1 1,0 3-327,0 1 1,0 4 88,0-5-1,-4 6-1108,4-2 1,2-2 631,1-1 1,-1-4-1156,1-4 0,0-3 1530,4-4 0,5-1 0,2 1 0</inkml:trace>
  <inkml:trace contextRef="#ctx0" brushRef="#br0" timeOffset="91">10884 6990 8609,'-11'-23'1620,"1"5"-887,2 3 1,4 7 184,8 4-1069,-3 3 0,6 2 80,-4 3 0,0 4 577,4 7 0,1 8-103,4 7 0,4 10-85,3 5 1,-2 2-311,-2 7 1,1-5-258,-1 4 0,1-8-42,-5 0 0,1-4-313,-1-3 1,0-1 213,1-10 1,-2-5 158,-2-3 1,2-8-269,-3 0 1,0-3-382,0-1 880,1-2 0,8-10 0,2-1 0</inkml:trace>
  <inkml:trace contextRef="#ctx0" brushRef="#br0" timeOffset="92">11192 6944 7886,'-17'-28'2110,"0"5"-1497,6 0 0,4 6-202,4 5 1,1 4 183,2 1 41,-5 4 1,-1 0-242,-5 6 0,-6 10-140,-2 10 0,-3 10-258,0 9 1,-3 7 88,-1 5 0,5 4-968,-1-1 1,6 3 641,1-7 0,4-4-701,3-3 1,3-3 396,5-8 0,0 0 544,0-8 0,5-1 0,2-3 0</inkml:trace>
  <inkml:trace contextRef="#ctx0" brushRef="#br0" timeOffset="93">11295 7321 7915,'7'-5'1482,"3"-3"-1148,-3-7 0,10 2 351,6-2 0,-2 2-218,2 2 0,-1 4-67,-7 4 1,0-2-192,-3 1 0,-1 0-45,0 4 1,1 0-6,-1 0 1,-1 5-103,-2 3 0,1 6-200,-5 1 1,-1 1 107,-3 0 0,0-2-347,0 5 0,-6-2 166,-5 2 0,-5 3-248,-3-3 0,-2-1 137,2 1 0,-1-1 4,1 1 1,-1 1 189,9-5 1,-2 4-63,10-4 1,-5 1 235,4-5 1,0 0-118,4 1 0,5-5 272,3 1 0,2-5-108,2 0 1,-1-1 215,0-2 1,2 0-248,2 0 1,-1 0-241,5 0 1,-1 0-116,1 0 0,1 0 134,-4 0 1,3 0 163,-4 0 0,5 0 0,-2 0 0</inkml:trace>
  <inkml:trace contextRef="#ctx0" brushRef="#br0" timeOffset="94">11878 7629 7846,'0'-6'1449,"0"1"-1238,0 5 0,0 5 338,0 2 1,1 5 74,3 3 0,-3-1 90,3 5 1,-3 5-277,-1 7 0,0-2-194,0 1 0,-5 2-695,-3 6 1,-2-4 390,-1 1 0,-2-2-1198,-2-7 1,2 1 679,-2-4 0,6-4 578,2 0 0,-1-5 0,-4 2 0</inkml:trace>
  <inkml:trace contextRef="#ctx0" brushRef="#br0" timeOffset="95">12335 6978 7892,'-18'-40'797,"1"0"1,12 12-594,5 5 1,5 6-283,7 5 0,-2 5 1131,-3-1-941,-1 5 0,-5 0 892,3 6 0,2 10-498,5 10 1,5 6 429,-1 9 1,9 8-410,-1 7 0,2 3-421,-2 1 1,0-1 60,0-3 1,-4 1-145,0-9 1,-4 2-610,4-9 0,-5-6 384,1-9 1,-2-2 132,-2-5 0,3-1-40,-2-4 0,2-4-475,-7-3-320,3-3 904,-3-1 0,3-5 0,-4-2 0</inkml:trace>
  <inkml:trace contextRef="#ctx0" brushRef="#br0" timeOffset="96">12666 6967 7882,'-12'-23'9,"5"5"-4,-1 3 1319,6 2 0,-4 6 570,6-1-242,0 5-1013,-5 14 0,-6 8-251,-8 15 0,-4 5-271,-4 3 0,2 6-241,-5 2 0,-1 3 24,-3-3 1,1 0 139,2 0 1,4-4-1132,4-1 0,6-2-785,6-8 1,1 0 923,6-8 0,1-2 952,7-6 0,2-2 0,6-6 0</inkml:trace>
  <inkml:trace contextRef="#ctx0" brushRef="#br0" timeOffset="97">12894 7275 7911,'0'-11'0,"1"-1"843,3 1 1,-1-1-99,4 1 1,-3 5 1051,4 2-1225,-6-3 435,3 6-395,-5-4 218,0 5-1109,5 0 222,-3 0 177,3 0-517,-5 5 285,0 2 216,0 4-53,5 0-832,-4 1 451,4-1 178,-5 6 0,-4-5-174,1 4 0,-5-4-161,4 0 203,-5-1 82,8 1 0,-8-1 167,5 0 1,-3 1-46,3-1 0,0-3 233,4 0-181,0-1 1,1 3 200,3-2 0,1-2-46,3-2 0,2-3 158,-2 3 1,2 1-77,1-1 1,6 0 3,2-4 1,2 4 28,2-1 0,0 5-72,0-4 1,-2 5 61,-2-2 0,2 0-24,-6 0 1,0 5 88,-3 3 1,-5 0-87,1-3 0,-6 3-144,2 0 1,-9 5 56,-6-1 0,-6 3 39,-6 1 1,-5-4-111,-2 0 1,-7-1 55,-1 1 0,-4 1-493,4-5 0,-2 0 197,5-3 0,1-6-2709,11-2 1573,-2 2 1323,17-4 0,-7-2 0,9-7 0</inkml:trace>
  <inkml:trace contextRef="#ctx0" brushRef="#br0" timeOffset="98">13351 6727 7882,'-4'-12'472,"0"1"-295,1 0 0,8-1 360,2 1-335,3-1 1,2 1 572,-1 0 1,-3 3-288,-1 0 0,1 2-78,4-2 0,3-1-178,0 6 0,0-1-10,-3 4 1,-1 0-66,0 0 1,-3 0-111,0 0 1,-5 5 24,5 3 1,-5 3-110,0 4 0,-1-1-141,-2 5 0,-5 0 100,-3 4 0,-2 4 83,-2-1 1,5 1 18,-1-4 0,4 3-143,-3 1 1,4 4 49,-1-5 0,3 1-50,1-4 1,0-4 72,0 0 1,4-4-142,0 4 0,3-9 109,-3 2-40,5-3-37,-8 2 19,4-5 79,-5-1 449,0-5-327,0 5 70,6 2 1,-4 5-69,6 4 0,-5-2 146,5 5 1,0 0-83,3 4 0,1-1-114,-1 1 0,4 5 73,0 3 1,2-2-17,-2 1 1,-2 1 121,2 3 0,2-4-102,-2 1 0,0-1 388,-4 5-210,1-6-272,-6 4 102,-1-9 234,-5 9-33,0-9-176,0 4 0,-6-7 384,-5-1 0,-3 1 150,-9-2-683,2-2 77,-12-1 0,0-1-514,-5 1 269,0-1 220,9-9-30,-4-1 0,9-2 0,-3-1 0,3-2 0,1-5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04:26:13.51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2490 9788 8060,'0'-12'0,"-2"5"653,-1-1 52,1 5 119,-3-7 358,5 9-258,0-4-785,-5 5 0,4 6 94,-3 6 0,3 6 192,1 8 0,0 1-138,0 7 0,0-1-22,0 9 1,0-4-79,0 4 0,1-4-142,3 4 1,-3-5-341,3 1 1,1-4 222,-1-4 1,1-2-306,-1-5 0,-3-1 177,3-3 0,1 1-91,-1-5 0,1-1-184,-1-6-86,-3 2-208,4-9-220,-5 4-1781,0-5 2770,0-5 0,-5-1 0,-1-5 0</inkml:trace>
  <inkml:trace contextRef="#ctx0" brushRef="#br0" timeOffset="1">2353 9845 7996,'-4'-12'373,"0"1"0,0 3 102,4 1-249,0-1 198,0-3 0,2-1 190,1 1 116,4-1-367,9 1 1,2 0-49,5-1 0,-3 1-85,3-1 0,-1 5-122,8-1 1,-1 6 148,2-2 0,3 2-251,0 2 0,-1 0 89,1 0 0,-1 6-222,-6 1 1,0 3 64,-4 2 1,-6 3-317,-1 0 0,-4 4-58,0-4 1,-6 6 200,-2-2 0,-4 1-21,-4-1 1,-2 3 136,-6-3 0,-3 2-16,0 2 1,-7-4-7,-1 0 1,1-5 169,-5 1 0,1 1-75,0-5 0,2 3 234,-3-6 1,7-2 813,1 2-466,5-6 50,-3 3-363,11-5 1,6 0-41,8 0 0,7 0 9,4 0 1,4 0-16,3 0 0,3-4-65,6 1 0,-1-1-130,0 4 0,1 0-20,-1 0 1,-1 1 92,-3 3 0,-1 2-107,-2 6 1,-4-1 0,0 0 102,-7 1-305,-3-1 1,-3 6 91,-2 2 0,-3-1-78,-5 1 0,-5 0-65,-3 4 1,-7-2-69,-4-2 0,-3 3 159,-1-3 0,-8 1 78,-4-1 0,-6 3 136,-1-3 0,-3-3-108,0-1 1,-1 2 242,0-2 0,2-1-17,2-6 0,8 1 100,7-6 0,3 1-2,1-4 1,9 0 20,3 0-655,7 0 1,-1-5 212,5-2 1,5-4-915,2 0 0,9 0 33,3-1 1086,7 1 0,-1-1 0,2 1 0</inkml:trace>
  <inkml:trace contextRef="#ctx0" brushRef="#br0" timeOffset="2">3301 9868 7966,'-7'-24'483,"2"-3"0,5 10-335,0-2-161,0 3 14,0 4 0,-1 2 1317,-3 3-292,3-3 325,-4 8-911,5-8 0,0 10-129,0 0 1,0 6-57,0 10 0,0 3 162,0 7 1,0 4-89,0 4 1,0 1-36,0 3 1,0 3-146,0 5 1,0-4-118,0-1 0,1 0-122,3 1 0,-3-1 89,3-3 1,1-7-657,-1 4 0,1-13 316,-1 1 0,-3-6-123,3 2 0,-3-9 163,-1 1 1,4-6-1282,0 3 70,-1-5-220,-3 2 1185,0-5 1,0 0 0</inkml:trace>
  <inkml:trace contextRef="#ctx0" brushRef="#br0" timeOffset="3">3689 9742 7938,'0'-24'511,"0"2"0,0 15-390,0-1-481,0 6 296,0-4 1667,0 6-976,0 6 1,0 5 243,0 8-559,0 3 1,-1 9 102,-3 4 0,-1 10-145,-3 1 0,-2 6-384,2-3 1,0 5 218,0-5 0,-1 1-133,5-5 0,-3-1-181,3-6 0,-4-2-342,4-9 1,1-2 8,3-6 0,0-2-135,0-6-1037,0-4 657,0-2 710,0-5 0,0-5 0,0-2 0</inkml:trace>
  <inkml:trace contextRef="#ctx0" brushRef="#br0" timeOffset="4">3678 9731 7993,'-7'-18'73,"2"1"0,1 6-73,0-1 1368,1 6-315,3 1-429,0 5 240,5 0 0,1 1 47,6 3-431,-1 8 0,5 10 138,3 9 1,3 7 396,1 4-862,-5-3 0,7 13 27,-2-2 0,1 7 22,-5-4 1,3-2-409,-3-2 0,1-2 209,-1-1 0,3-5-410,-3-3 0,-2-4 243,2-4 1,-3-2-461,3-5 0,-5-5-62,1-3 1,-4-2-1025,-3-2 146,2 1-627,-9-6 1323,4-1 868,-5-5 0,-10 0 0,-2 0 0</inkml:trace>
  <inkml:trace contextRef="#ctx0" brushRef="#br0" timeOffset="5">3563 10324 7934,'5'-6'1326,"2"1"0,9 4-637,3-3 1,-1 3-29,1-3-92,0 3-273,9 1 0,-3-4-77,6 0 1,-1-4-161,5 5 1,-2-5 270,-3 4-1504,3 0 917,-9 4 1,4 0-2751,-5 0 3007,-5 0 0,-2 0 0,-4 0 0</inkml:trace>
  <inkml:trace contextRef="#ctx0" brushRef="#br0" timeOffset="6">4603 9811 8034,'5'-12'-650,"-4"1"0,5-1 350,-2 1 1744,-3-1-340,10 6-398,-10-4 182,9 4-132,-9-1 30,4-3-409,-5 9 1,-1-8-305,-3 5-36,-2 0 0,-11 4 53,-2 0 0,-2 5 103,-2 3 0,-1 2-219,-3 2 1,2-1 57,-6 0 1,6 2-179,-2 2 1,4-2 62,4 2 1,3-1-21,5 1 0,0-2 49,4 2 1,-2-2 52,5-2 0,0 1 89,4-1 1,2-3-57,1 0 0,5-1 196,7 5 1,3-1-111,5 0 1,1 1 111,3-1 0,-2 1-77,5-1 0,-3 2-157,3 2 0,-4-2-5,0 2 1,-1-1-130,-3 1 1,0 2-142,-3 2 1,-2 2 86,-6-2 0,-5 3-262,-2 1 0,-3 0 142,-1-1 0,-2-3-24,-6 0 0,-1-1 41,-10 1 0,0 2 50,-4-6 0,-3 4 146,-1-4 0,-1-4 203,2-3 1,0 0 50,-4 3 1,3-3-98,-3-1 0,8-4-141,-1 1 1,8-3 37,0-1 1,7-1-280,4-3 1,3 1 113,1-4 1,9-1 209,2-3 0,14-6 0,-1-1 0</inkml:trace>
  <inkml:trace contextRef="#ctx0" brushRef="#br0" timeOffset="7">5025 9833 7979,'-5'-24'0,"0"3"1153,-3 9-428,3 6-427,5-4 263,0 8-83,0-8 1440,0 9-1260,0-4 0,0 6-127,0 3 1,0 7-247,0 9 1,0 2 39,0 5 0,0 6-70,0 5 1,0 5-30,0-1 1,0 3 0,0 0 0,0 0 28,0-4 1,0 0 85,0-3-171,0-7 0,0 5 71,0-9 0,0-4 0,0-4 1,2-5-72,1 1 1,-1-2-1323,1-2-1155,-1-4 812,-2 3 739,0-9 903,0 4-11,0-5-49,5 0 1,-3-4 167,6 0 0,0-4-46,3 0 1,2 2-158,2-2 0,3 2 64,5-2 1,1-1-223,2 5 0,-2-3 69,3 3 0,-3-4-132,-1 5 0,0-5-108,0 4 0,-2 0-67,-2 4 0,2-4-557,-6 1 452,0-1-668,-9-1-1038,-1 4 1447,-5-5-1761,0 6 2469,-5-5 0,-6 4 0,-7-4 0</inkml:trace>
  <inkml:trace contextRef="#ctx0" brushRef="#br0" timeOffset="8">4934 10199 8113,'1'-8'858,"3"1"1,2 3-470,6-4 0,0 2-100,4-2 1,5-1 22,6 6 0,5-5 148,-2 4 1,3-5-45,1 2-181,0 2-57,-4-1 1,1 3-148,-4-1 40,0 0 0,-8 0-1141,0 0 915,-5 1 0,1 1-1925,-7-1 719,-3 1 590,-5-3 771,0 5 0,0-5 0,0-1 0</inkml:trace>
  <inkml:trace contextRef="#ctx0" brushRef="#br0" timeOffset="9">4945 9845 7963,'0'-18'614,"7"2"-245,4 4-103,0 1 0,12-1 415,0 1 0,0-1-147,4 1 0,2 0 70,1-1 1,3 1 40,1-1-473,1 1 1,-1 5-248,0 2 0,-3-1 148,-1 1 1,-4 0-1155,0 4 0,-2 1 293,-1 3 788,0 2 0,5 6 0,1-1 0</inkml:trace>
  <inkml:trace contextRef="#ctx0" brushRef="#br0" timeOffset="10">5802 9765 7948,'-7'-12'-290,"2"1"1485,5 5-267,0 1 266,0 5-825,0 5 1,0 6 20,0 8 1,0 4-39,0 4 317,0 7-301,0 1 1,0 10 127,0-3-320,0 2 1,0 2-292,0-1 0,0 0 146,0-3 1,0 1-272,0-5 1,0-5 195,0-6 1,0-3-571,0-1 291,5-6-26,2 0 0,0-7-307,1-2-367,-5-3 1,2-10 105,-5-3 0,0 2 917,0-2 0,5-5 0,1-4 0</inkml:trace>
  <inkml:trace contextRef="#ctx0" brushRef="#br0" timeOffset="11">5573 9788 7916,'5'-12'45,"-2"1"316,5-1 0,4 1 566,7 0 1,3 3-282,1 0 430,0 1-640,5 0 1,-3-1 290,5 4-104,1 0-306,3 4 1,0 0-53,1 0 1,3 5-21,0 3 0,0 7-135,-4 4-55,0 7 0,-1 0-344,-2 4 1,-3 1 264,-5 3 0,-6 2-693,-1 2 1,-9-3 331,-3 3 0,-3-2-414,-1-2 0,-6 4 270,-6 0 0,-4 0-41,-7-3 1,-1-5 251,-3 0 1,-2-4 341,-5 0 0,0-5 1,-1-2 0,1-5-114,0 1 0,3-4 437,1-3 1,5-3-185,-2-5 1,4 0 42,4 0 0,3 0-73,4 0 1,5-1-1786,-1-3 1651,5 3 0,8-9 0,8 3 0</inkml:trace>
  <inkml:trace contextRef="#ctx0" brushRef="#br0" timeOffset="12">7469 9731 7993,'0'-12'109,"0"1"0,-1 1 650,-3 2-382,3 3 413,-4 5-17,5-5 22,0 4-441,0-5-43,0 17 1,4 3 126,-1 12 0,5 7 99,-4 5 1,0 5-156,-4-1 1,1 3-215,3 0 0,-3 0 77,3-3 0,-2-4-393,2-8 1,-3 2 203,3-5 1,-1-5-580,1-3 0,-3-5 89,3 2 1,-2-5-761,2-3-325,-3 2-1024,4-9 738,-5 4 1805,0-5 0,0-10 0,0-3 0</inkml:trace>
  <inkml:trace contextRef="#ctx0" brushRef="#br0" timeOffset="13">7298 9822 8039,'0'-24'124,"0"-3"1,0 14 306,0-2 1,5 3 219,3 0-350,-3 1 1,5-1 82,-3 1 0,4 3 99,0 1 1,6-1 0,2-3 1,0 0-127,3 4 0,0-3-64,8 2 0,0 2-47,0-2 0,2 6-205,-6-2 1,5 3-54,-4 1 1,-1 5-61,-3 2 0,0 5 47,0 3 1,-5-1-253,-3 5 1,-4 0 0,-3 4 1,1 0 44,-6-1 1,0 1-133,-7 0 0,-2 0 80,-6 0 1,0-4 120,-3 0 0,-3-4 94,-5 4 1,0-5 128,0 1 1,0-2 91,1-2 1,-4-3-62,3 0 1,-1-5 48,9 5 0,4-5 149,3 0 211,5-1-275,-2-2 1,7 0-170,1 0 1,9 0 53,7 0 1,2 3 12,2 1 1,1 1-164,3-1 1,-2-1 116,6 4 1,-2 0-142,2 0 1,-4 5 67,-4-1 1,0 1-103,0 3 0,-5 1 85,-3 0 0,-4 4-404,-3-1 1,-3-1-21,-5 1 1,-5-2-188,-3 2 1,-3-2 145,-4-6 0,-3 1 87,-5-1 0,-1 1 241,-3-1 1,2-3-88,-5-1 1,-1-3 48,-3 4 1,3-6-75,1 2 1,5-3 39,-2-1 0,8-1-10,4-3 1,2-1-18,2-2 1,4-4 246,3 4 0,3-3 0,6-2 0,2 1 0</inkml:trace>
  <inkml:trace contextRef="#ctx0" brushRef="#br0" timeOffset="14">7983 9913 8040,'12'-10'110,"-1"3"77,-5-4 0,3 9 427,-5-6 217,0 6-43,-4-3 288,0 5-226,5 0-489,-4 5 1,6 1 631,-4 5-646,-1 1 0,4 6-73,-2 4 1,-3 1-45,3 4 1,1 2 144,-1 2-805,5-3 396,-8 5 1,9-8-222,-2 5 240,-3-4 0,9-2-588,-3-5 0,4-5 30,1 1 428,-4-2-141,10-7 79,-4 4 1,4-8-11,1 1 474,0-1-213,0-2 0,0-5-114,0-3 567,-1-2-341,1-2 0,0 0 622,0-4-508,-5-1 0,-2-5 113,-4 3 1,-1-6 186,1 2-404,-6-3 51,-1-1-70,-5-3 0,0-8-58,0 0 1,-1 0-166,-3 4 1,1 3-690,-4 1 385,4 10 248,-7-7-896,9 14 502,-4 2 139,0 6-1569,3 5 1238,-3 0 1,5 1-183,0 3-60,0 2 559,0 11 1,2-3 400,1 5 0,9 0 0,6 4 0</inkml:trace>
  <inkml:trace contextRef="#ctx0" brushRef="#br0" timeOffset="15">8920 9822 8088,'0'-22'2421,"0"3"-2248,0 3 7,0 4-179,5 1 0,-4 5 1376,4 1-252,-5 5-206,0 0-584,0 10 0,0 4 14,0 12 0,4 4 40,0 4 0,0 4-382,-4 0 1,0 4 120,0-4 0,1 1-595,3-1 1,-3-6 346,3 2 1,-3-8-1557,-1-4 1208,5 1 1,-2-10-623,4 2-422,-4-7-143,2-3-11,-5-5 1666,0 0 0,-5-5 0,-2-1 0</inkml:trace>
  <inkml:trace contextRef="#ctx0" brushRef="#br0" timeOffset="16">8577 9776 7920,'0'-24'496,"5"3"0,5 9-255,6 1 1452,9 4-1046,-1-3 0,10 8 1061,1-6-1172,-1 6 1,9-7 692,3 5 0,6 0-562,-3 4 1,1 0-129,-5 0 0,0 0-154,-3 0 0,-3 0-599,-5 0 0,-1 0 204,-2 0 1,-7 0-2692,-5 0-229,-5 0-1328,2 0 4258,-9 0 0,-2 0 0,-5 0 0</inkml:trace>
  <inkml:trace contextRef="#ctx0" brushRef="#br0" timeOffset="17">10736 9662 8017,'0'-11'0,"0"-1"428,0 6-157,0-4 0,0 3 129,0-4 264,0 5-330,-5-5 1,2 10 16,-5-3 1,1 3 111,-5 1 0,0 0-244,-4 0-48,-1 5 0,-7 3-24,-3 7 0,3 2 95,-3 2 1,-1 6-160,2-2 0,3 7 111,4 1 0,5 0-246,-1 0 1,3 2 49,4-3 0,3 2-76,5-2 0,2 2-9,1-5 1,4 0-141,4-5 1,4 1-15,1 0 0,4-5 85,-1-3 1,3-2-20,0-2 0,1-3 49,0-1 1,4-4 180,-1 1 0,1-3-125,-4-1 0,4-4 257,-1 0 1,-3-5-12,-4 2 0,0-3-11,4-2 1,-5-3 85,-3 0 0,-1 0-32,1 3 1,-6-3-35,2 0 0,-3-2 105,0 2-292,-3 2 0,-4-3 163,3 4-331,-3 6 13,4 1 0,-5 8-157,0 4 0,0 2 106,0 10 1,0-4 88,0 4 1,1 0-71,3 4 1,3-4 75,4 0 1,6-5 172,2 1 0,6-2-113,2-1 0,4-1 127,0 0 1,2-4-12,1-3 0,0-3 105,1-1 1,-1-5-46,0-3 1,-3-1-68,-1 2 1,-5-7 118,2 2 1,-3-2-54,-1 3 1,-5-4 167,-3-1 0,-2-4-62,-2 1 0,-5 0-93,-2-4 0,-4 3-155,-4-7 1,-3-1-209,-8 2 0,-3-1-158,-5 4 0,-6 4 185,-5 0 1,-10 6-92,-5 2 1,-6 1-160,2 6 1,0 5 58,-4 7 1,12 3 20,0 5 0,8-2-20,6 5 1,8 3-138,8 5 0,9 5-1032,6-2 1560,5 3 0,11-1 0,3 2 0,3 6 0,1 3 0</inkml:trace>
  <inkml:trace contextRef="#ctx0" brushRef="#br0" timeOffset="18">11798 9811 8019,'0'-36'0,"0"-2"261,0 14-131,0-4 1,0 6-131,0 3 1215,0 3-255,0 4 59,0 6-529,0-4 1,-4 10 211,0 0-517,0 5 1,3 15 331,-3 3 1,3 11-125,-3 1 1,3 5-58,1-2 1,0 5-94,0-1 0,0 1-300,0-1 0,0 1 1,1-6-183,3-4 215,-3-4-176,4-6 1,-1-1-198,0-3 0,0-3-158,-4-4 260,5-6 0,-4-1 367,4-5-198,-5 0 177,0-5 0,0-1-160,0-6 81,0 1 1,0-4 44,0 0 1,-1-6 316,-3 2-237,3-2 0,-6-7 0,5-1 0,-2-2 69,2 1-99,-5-6-791,6 1 760,-4-5-7,5 6 1,0 5 279,0 2-276,0 8 1,0 3 192,5 4 0,-2 6-57,4 2 1,1 4-24,3 4 515,1 2-590,-1 11 0,6 4 31,2 6-15,-3 5-501,6-8 269,-5 9 1,7-4 145,3 5-673,-3 0 472,4-4 1,-5 0-259,0-7 229,0 2 89,0-12 0,-2 3 35,-2-4 1,1-6 391,-4-2-220,4-3 0,-7-1 130,2 0-1,-2 0 1,-2-1 1121,0-3-157,1-2-680,-6-6 0,3-4 782,-5-3-804,5-3-151,-8 0 1,4-3-119,-5-1 0,0-3 0,0-6-179,0 1-6,0 0 83,-5-6 0,0 5-527,-3-3 0,-1-1 0,6 2-848,0 4 821,-3-2 90,5 16-2247,-5-7 1313,6 13 797,0-3-1060,0 9 0,0 3 132,0 8 1441,0 3 0,6 4 0,0 0 0</inkml:trace>
  <inkml:trace contextRef="#ctx0" brushRef="#br0" timeOffset="19">13008 9594 8004,'0'-12'12,"0"4"340,0 1-2,0-1 1,0-3 368,0-1 282,0 6-388,0-4-192,0 4-126,0-1 0,-1-2 232,-3 6-113,-2-6-187,-5 7-174,-1-3 30,-4 5 1,-3 0 0,-8 0 113,-4 0 1,0 2-129,0 1 1,-2 4 0,3 4 324,-3 1-167,4-1-349,1 0 0,5 2 88,0 2-82,5-2 0,3 4-17,7-6 110,-2 5 0,9-3-139,-3 2 0,4-2 113,4-2 0,2 5 0,7-1 65,2-1 178,3-1-186,5 3-33,0-3 27,0 3 1,3-1 1,1 1-4,0-1 0,-1 0-34,1 0 1,-1 4-107,-3-3 1,0 4 50,0-1 89,0-3-213,-5 6 1,-6-8-1,-5 5 31,-2 1 1,-1-3 0,-6-2-224,-2-2 320,-2 3 1,-10-7-126,-3 3 0,1-4 313,-1 4 0,0-4-6,-4-1 419,0-4-391,0 2 0,0-5-52,1 0 1,-1 0 98,0 0-57,-5 0 0,4 0-412,-3 0 0,4 0 0,3-2-113,1-1 0,5 1 0,-1-3-98,2 0 477,7 4-1514,1-4 684,5 5 197,0 0 664,0-5 0,5 4 0,1-5 0</inkml:trace>
  <inkml:trace contextRef="#ctx0" brushRef="#br0" timeOffset="20">13340 9548 7948,'-2'-36'244,"-2"6"0,3 6 722,-3 5-747,3 7 241,1 7 0,-1 1 1058,-3 1-941,3-1-203,-4 4 568,5 0-237,-5 5-157,3 11-231,-3 3 1,5 18-82,0-3 0,-1 8 0,-1 0 57,-2 3 0,0 0-136,4 1-1003,0-5 294,0 3 388,0-8 186,0 3 1,1-6-138,3-3 1,-3-2-759,3-5 612,2-5-351,-4-2 217,3-4 182,0-1 119,-4-4-655,4 3-41,-5-9-60,0 4 404,5-5-879,-4 0 551,5 0 504,-6 0 0,0-10 0,0-3 1</inkml:trace>
  <inkml:trace contextRef="#ctx0" brushRef="#br0" timeOffset="21">14025 9548 7901,'0'-22'0,"0"3"9,0 3 1184,0 4-245,5 6-188,-4-4-468,4 9 1,-6-6 136,-3 3 48,-2 3-2,-11-4-191,0 5-232,-6 0 1,-5 4 280,-3 0-111,-7 5-176,3-3 1,-8 9 225,5 0-168,-1 1 0,3-4 56,1 3 0,0-2-43,8 2 1,2-2-367,6-1 42,2-1 124,6 0-1,5 1 104,0-1 1,6-3-264,0-1 314,0 1-52,11 3-8,-4 1 0,16 1 52,0 2-56,5-2 1,6 3 0,0-5 38,1 1-40,4-1 0,-6 1-3,5-1-40,-5 1-509,1-1 568,-1 0 5,-9 6-219,4-4 0,-9 7 67,0-5 25,-5 5 1,-1-6-319,-5 5 197,-6-5 118,3 8-138,-5-9 0,-5 7 408,-2-5-238,-9 5 0,2-7-144,-5 2 397,-5-2-23,0-2-318,-9-4 43,9 3 342,-9-9 0,5 8 63,-2-5-446,-3 0 0,9-4-371,-3 0 311,3 0 179,1 0-2176,5 0 2214,7 0 0,1 0 0,3 0 0</inkml:trace>
  <inkml:trace contextRef="#ctx0" brushRef="#br0" timeOffset="22">14596 9525 7920,'0'-18'8,"0"7"0,0 1 3,0 2 894,0 3-219,0 0-453,0 0 553,0 4 0,0 6-222,0 10-16,0 10 0,-1 6 91,-3 7 166,3-3-440,-5 10 0,6-6-196,0 3 0,-3 1 70,-1-5 1,0-1-337,4-7 1,0 2 119,0-5 1,0-2-2,0-6 0,4 1-292,0-4 1,-1-1-461,-3-4 0,2-4-636,2-3-972,-3-3-110,4-1 2190,-5 0 0,0-10 0,0-3 0</inkml:trace>
  <inkml:trace contextRef="#ctx0" brushRef="#br0" timeOffset="23">14356 9594 7947,'0'-18'13,"0"1"-141,0 6 131,0-1 699,5 6 0,-2-4 66,4 2-271,1-2 149,3 4 1,1-4 78,-1 2-306,6-2-21,0-2 0,6 2 227,0 3-117,5-3-319,1 3 1,5 0-45,1-1 1,-1 4 94,0-3 0,4 3-248,0-4 1,0 6 106,-3-2 1,-2 1-78,-3-1 0,-2 3 15,-5-3 0,-2 3-115,-1 1 1,0 0-18,-5 0 116,0 0 1,-3 0 6,-1 0 0,-5 1 32,-2 3 1,-2-1 25,-2 4 0,0 2-11,0 6 0,0 3 165,0 5 1,-2 5-104,-2 2 0,-1 5 5,-2 3 1,-2 1-143,5 3 0,-4 2-166,5-2 0,-1 3-373,4 0 1,-4-4 280,0-3 0,0-4 16,4-3 0,0-5 69,0-7 0,0 2 75,0-6 0,4 0-18,0-3 0,1-1 124,-1 0 1,-2-4 326,6-3-202,-5 2 1,7-5 469,-3 3-300,-2-3-90,6-1 0,-4-3 208,8-1-68,-2 0-125,9-1 0,-5 2 123,6-4-218,0 4 1,0-3-161,0 2 0,1 1-540,3-4 1,-3 4 407,2-1 0,-5-1 0,-4 2-1042,0 0 1,-2 1 532,-3-2 0,-5 2-1879,1-1 1204,-6-4-195,3 6 1538,-5-4 0,-5 0 0,-1-1 0</inkml:trace>
  <inkml:trace contextRef="#ctx0" brushRef="#br0" timeOffset="24">14950 9856 7923,'0'-14'1072,"0"3"-641,0 2 0,5 1-37,3 1 0,6 4-102,1-1 1,5-1 226,-1 1 0,8-1-102,3 2 1,3 1-213,1-1 1,5-3-184,-1 3 1,0-1 145,-4 4 0,-5 0-752,-2 0 1,-3 0 386,-1 0 1,-5 0-1224,-3 0 1,-6 0 1419,-2 0 0,-4-5 0,2-2 0</inkml:trace>
  <inkml:trace contextRef="#ctx0" brushRef="#br0" timeOffset="25">15098 9536 8020,'-6'-22'-1165,"1"3"699,5 0 2230,5 5-1113,1-3 1,11 6-116,2-1 1,2 1-176,2-1 0,4-3 98,0 0 1,4 1-79,0 6 0,-2-1 127,1 6 0,-3-5-83,4 4 1,-5 0-145,5 4 1,-6 0-106,2 0 1,-3 0 51,-1 0 1,-2 4-170,-2 0 0,2 1 74,-6-1 0,0 1-99,-4 3 0,0 2 28,-4-3 0,3 7-71,-2 2 0,-2 5-18,2 2 1,-6 5 19,2 6 1,-2 4-32,-2 0 1,0 5 66,0-1 1,0 1-115,0-1 0,0 3 93,0-3 1,0-2-412,0 2 0,0-10 171,0-2 0,0-2 5,0-5 1,0 1 46,0-9 219,0 1 174,0-5-218,0-5 550,0-1-338,0-15 1,-2 5-16,-2-10 1,2 4 1,-6-8 0,4 2 20,-3-6 0,4 3-83,0-7 0,1 2-57,2-2 0,0 2-177,0-6 1,0 1 67,0-4 0,0 4-111,0 4 1,4 2 38,0 1 1,3 9-31,-3 3 1,5 5 3,-1-1 1,-1 6-201,5 1 1,-2 6 197,9 9 0,0 7 24,4 4 0,-3 6 158,3-1 0,-6 2-87,5 1 0,-1 0-91,2 0 1,-1-1 55,1-2 0,0-5 150,0-7 1,-4 2-133,0-6 0,0-1 185,4-6 1,-4-3-99,0-5 0,-5 0 273,1 0 0,-2 0 259,-2 0 1,-3-5-236,-1-3 1,-3-7 60,4-4 0,-6-2-176,2 2 0,-4-6-37,-4 2 1,-2-7 75,-5-1 1,-1 1-283,1-5 1,-1 4-121,1-7 1,3 2 118,1 2 0,3 2-640,-4-2 1,6 2 350,-2-6 0,3 6-813,1 2 0,3 6 476,1 1 0,5 5-580,-1 7 0,3 4 548,4 4 1,-1 1 689,5 2 0,6 11 0,4 1 0</inkml:trace>
  <inkml:trace contextRef="#ctx0" brushRef="#br0" timeOffset="26">16652 9548 8044,'0'-18'1503,"0"-3"-2182,0 8-119,5-4 2347,-4 11-634,4 1 130,-5 5 0,0 1-441,0 3 0,0 9-69,0 10 1,-1 4-114,-3 8 0,1-1-159,-4 0 0,4 0-223,-1 1 0,-1-1 141,2 0 1,-1-1-131,4-2 1,0 0 114,0-4 0,0 4-728,0-5 0,1-3 294,3-4 1,-2-5-401,6 1 0,-4-3 259,3-5 0,-3 2-482,4-5-530,-6 0 462,3-4-770,-5 0 698,0-5 1031,0-2 0,-10-4 0,-2 0 0</inkml:trace>
  <inkml:trace contextRef="#ctx0" brushRef="#br0" timeOffset="27">16286 9571 8886,'4'-22'1067,"0"3"-917,10 3-86,-7-1-72,15 9 1,-4-7-9,5 8 1099,-1-4 1,2 0-33,3 0-723,2 4 0,11-2 421,2 6-936,-3-6 748,5 7-1044,-3-3 874,5 5-274,-6 0 0,0 0 56,-6 0 49,0 0-319,-5 0 1,-1 0 113,-5 0 206,0 0-1000,-5 0 0,-2 0 144,-4 0 928,-1 0-3660,0 0 2544,-4 0 821,-2 0 0,0 11 0,1 1 0</inkml:trace>
  <inkml:trace contextRef="#ctx0" brushRef="#br0" timeOffset="28">17383 9434 7964,'0'-12'0,"0"1"1300,0 4-293,5 2-196,-4 5-516,4 0-202,-5 0-689,5 0 642,-4 0-1918,4 5 947,-5 2 925,0 4 0,0 6 0,0 0 0</inkml:trace>
  <inkml:trace contextRef="#ctx0" brushRef="#br0" timeOffset="29">17371 9822 7967,'0'11'283,"0"1"90,0-1 0,1-3 1287,3-1-1119,-3 1 1300,10-2-495,-10 5 631,9-5-1415,-4 5 1,2-3-150,0 0 61,-6-6-1132,3 3 538,-5-5-549,0 0 1,-5 5 0,-1 2-1</inkml:trace>
  <inkml:trace contextRef="#ctx0" brushRef="#br0" timeOffset="30">2581 12083 8012,'-5'-11'0,"4"-1"0,-8 5 0,5-1 617,0 1-34,-1 0 449,4 2-280,-4 5 209,5-5 117,0 4-571,-5 6 0,4 8-198,-3 9 1,2 6 13,2 3 1,0 6-82,0 1 0,0 5-114,0-1 0,0 2 17,0 2 1,2-1-111,2 1 0,-3-4-242,3 0 0,2 0 156,2 3 0,-2 0-120,2-3 1,-5 1 84,5-5 0,-6-1-214,2-7 1,1 2 123,-1-5 0,1-2-473,-1-6 1,-3-2-394,3-6-133,-3 0-1088,-1 1 1650,0-6 1,0-2-432,0-8 1044,0 3 0,0-14 0,0 2 0</inkml:trace>
  <inkml:trace contextRef="#ctx0" brushRef="#br0" timeOffset="31">2410 12209 7913,'-7'-18'417,"2"2"-199,5-1 7,0 4 2,0-3-185,0 10 129,0-5 0,2 5 195,1-5 1,0 3 214,5 0 1,3 2-78,4-1 18,6-4-242,-4 5 0,7-2-3,3 1 1,2 4 89,6-1-6,-1-2-194,5 5 1,-3-4 166,2 5-498,-3 0 165,-6 5 1,4-3 222,-2 6-616,-3 0 310,0 3 1,-7 4 58,-2 0-501,-2 6 335,-6-9 1,-1 10-485,-2-3 455,-3 3 0,-6 6-192,-3 2 220,-7-2 1,-7 4 91,-5-6 0,-5 5-2,-2-5 1,-3 1-120,-2-4-344,1 0 619,0-5 1,3 2-530,1-5 604,5-5-60,-8 0 0,12-8-696,-2 1 276,8 4-135,-1-6 1,8 4-1154,0-5 1813,6 0 0,-3-5 0,5-1 0</inkml:trace>
  <inkml:trace contextRef="#ctx0" brushRef="#br0" timeOffset="32">3735 11649 7993,'0'-11'-111,"0"5"353,0-5 189,0 10-188,0-4 1,0 4 447,0-3-118,0 3-166,0-4-57,0 5-117,0 5 178,-5-4-120,3 9 0,-8-4 240,3 6-114,-4 4-246,0 2 0,-2 6 493,-2 3-172,2 2-274,-8 5 1,4 6 165,-2 2 1,-1 2-155,5 2 0,-4 3-232,3 1 0,1 3 345,4-4-1158,-1 6 855,6-8 0,-3 5 215,5-3-696,1-7 357,-3 8 0,5-10-665,-3 6 520,3-5 1,1 2-440,0-5 452,5 0 0,-2-4 20,4 1 1,0-1 131,0 0 0,3-1-7,-2-2 0,6 0 14,1-4 0,2 0 291,-2-5 1,-1 1 31,5 0 1,-5-1 1074,1-3-1063,-2-3-66,-2-4 30,1 4-69,-1-8 0,1 7 39,-1-7-188,-5-3 61,4 5 1,-7-9 109,5 3-213,-6-3 182,3-1-56,0 0-614,-3 0 172,3 0-554,-5 0 0,5 5 0,1 2 0</inkml:trace>
  <inkml:trace contextRef="#ctx0" brushRef="#br1" timeOffset="33">4317 12083 7954,'0'-11'8,"-1"1"234,-3 2 75,3-2 0,-6 5 476,4-3-224,1-2-135,-3 9 0,4-4 236,-3 5-479,3 0 1,-5 1 48,2 3 1,1 3-30,-4 9 0,-1 3 87,-3 7 1,-1 4-59,1 4 1,-1 5-40,1 3 1,-1 6 38,1 2 1,1-5-209,2-3 1,3 0 104,5 4 1,0-4-302,0 0 0,0-7-26,0-1 1,5-1-186,3-6 1,2 0 139,1-4 0,1-4 70,-1 0 0,1-7 148,-1 0 1,1-2-58,-1-6 0,4-1 86,0-3 1,1 0-69,-5 0 0,1 0 292,-1 0 0,2-5 57,2-2 1,-1-3 34,5-2 1,-4-3-36,4 0 1,-4-6-62,4 2 0,-3-3-157,3-5 0,-5-2 82,1-6 0,-2 1-117,-2 0 0,-1-2 56,-2-2 1,-3-2-368,-5-6 0,0 2-44,0 2 0,-5-1-201,-3 5 1,-2 1 5,-1 6 0,-2 3 169,-2 6 0,1 0-55,-5 3 1,5 2 107,-2 6 0,0 1-172,1 2 0,-2 3 112,2 5 0,2 0-93,-2 0 0,2 1-13,2 3 1,1 4-470,2 7 923,3-2 0,5 8 0,0-3 0</inkml:trace>
  <inkml:trace contextRef="#ctx0" brushRef="#br1" timeOffset="34">4146 12472 8284,'1'6'1068,"3"-2"1,-2-3-641,6-1 0,3 0-201,5 0 0,4 0 28,-1 0 0,3 0 537,0 0 0,1-1-283,0-3 0,1 3-27,3-3 1,-3-1-266,3 1 0,-7-4-191,-1 5 1,-5-1-596,1 4 0,-3-2 261,-5-1-1335,3 1 0,-7-3-117,4 5 1760,-4 0 0,7 5 0,-3 2 0</inkml:trace>
  <inkml:trace contextRef="#ctx0" brushRef="#br1" timeOffset="35">4957 12437 10502,'11'-6'682,"0"1"-212,1 5 1,-1 0-91,1 0 0,4 0-14,3 0 1,2-4-78,-2 0 1,2-1-167,-2 1 1,-2 3 45,-2-3 0,1-1-44,0 1-824,-1 1 0,-4 3 396,1 0 0,-5 0-2843,1 0 3146,-5 0 0,7 5 0,-4 1 0</inkml:trace>
  <inkml:trace contextRef="#ctx0" brushRef="#br1" timeOffset="36">5790 12357 7969,'0'-6'-928,"-1"-3"1856,-3 5-83,3 1 29,-4-3-540,5 5 1,0-5-74,0 2 1,-1 3 290,-3-3-342,3 3 0,-8 2-51,5 3 1,-5-2 28,1 6 0,-3 0-122,-4 3 1,1 0 97,-5 1 1,4-1-194,-4 1 0,3 0 23,-3 4 0,5-4-19,-1 3 1,2-1 25,2 2 1,1-4 32,2 4 1,3-4-4,5 0-88,0-1 0,3-1-11,4-2 1,-2 1 96,11-5 1,-6 3-53,5-3 0,1 0 41,0-4 0,3 0 2,-4 0 1,0 0 5,-3 0-42,-1 0 0,-3 0 10,-1 0-1,-4 0-104,2 0 158,-5 0 0,-5 0-48,-3 0 0,-2 4-9,-1-1 0,-1 6 48,1-1 0,-1-2 6,1 2 0,-1-1 6,1 5 0,0 3 9,-1 0 0,1 1-39,-1-5 1,2 2 7,3 2 1,-2-2-109,5 2 0,-4-2 104,5-2 1,-1 0-165,4 1 0,0-1 84,0 1 1,1-5-1,3 1 1,2-1 58,6 5 1,-1-4 81,0-1 0,6-1 19,2 2 0,2 1-106,2-5 1,-1 0 277,-3-4 0,3 0-52,-3 0 0,2 0 104,2 0 0,-4-4-226,0 0 1,-4-5-348,4 1 1,-5 2-343,1-1 1,-6 0-707,-1 0 1,-5 0 1292,0 3 0,-6-2 0,-4-5 0</inkml:trace>
  <inkml:trace contextRef="#ctx0" brushRef="#br1" timeOffset="37">6910 12175 8007,'5'-7'-502,"-4"-3"1,5 5 1949,-2-3-944,-3 3 1,6 5 626,-3 0-291,-3 0-143,4 0-383,-5 0 0,-1 4-29,-3 0 1,-3 6-59,-4 2 1,-2 0 14,-2 7 0,-4-3-215,-8 3 1,2-4 147,-5 4 0,0-1-248,0 1 1,1-2-22,2-1 1,3-4 25,-3 4 1,7-8-2,1 0 0,5-2 124,-1 2 0,2 1 98,2-5-106,-1 5 1,2-7 19,3 6 69,1-6-181,6 8 0,0-7 24,0 5 0,6-5 24,1 5 1,5-5 81,3 0 0,1 2-4,3-1 1,3 1 40,-3-1 0,1-3-82,-1 3 1,3-3-8,-3-1 1,-1 0 35,1 0 1,-5 0-368,1 0 0,-2 4-224,-2 0 1,-3 0-1086,-1-4 59,-4 0-631,2 5 2179,-5-4 0,0 9 0,0-3 0</inkml:trace>
  <inkml:trace contextRef="#ctx0" brushRef="#br1" timeOffset="38">6419 12700 7934,'1'-6'-155,"3"2"1,-2 3 553,6 1 1,1 0 596,6 0 0,-1 0-15,5 0 0,0 3-417,4 1 0,-2 1 21,-2-1 1,3-1-159,-3 4 0,1-4-153,-1 1 1,2 1-118,-6-2 1,4 5-97,-4-4 0,0 0-116,-3-4 0,-5 3-743,1 1-897,0 0 0,3-3 124,0 3 1571,-4-3 0,3 10 0,-4-5 0</inkml:trace>
  <inkml:trace contextRef="#ctx0" brushRef="#br1" timeOffset="39">7446 12426 8041,'0'-12'-1071,"0"5"535,0-1 1855,0 1-303,0-5 112,-5 1-142,4 4-542,-4-3 0,5 14-110,0 0 1,0 6 102,0 5 1,0 4-73,0 8 1,0-2-96,0 6 1,0-1-92,0 5 1,0-5 65,0 0 0,4-3-225,0 4 0,-1-7 10,-3-2 1,2 0-134,1-7 0,-1 4-37,2-3 0,-2-2-464,2-7 284,-3 3 1,4-7-133,-5 4 447,0-4-82,0 2 0,0-6 159,0-3 1,0 1-83,0-4 0,0-1 113,0-3 1,2-1-12,1 1 1,-1-4-81,1-1 1,-1-4-23,-2 1 1,1-2 34,3-2 0,-3 0-143,3 0 1,2-1 111,2-3 0,-2 7-41,2-3 1,-1 4 34,5 0 0,-1 3 1,1 4 0,-1 1 112,0-1 0,3 5-73,-2-1 1,2 6 114,-7-2 0,0 2-120,0 2 1,0 6-23,0 1 1,2 7 39,-5 1 1,5 6 28,-1-2 0,-3 6-50,-2 2 0,2-1-5,-1-3 1,4 3-154,-4-4 1,1 3-72,-1-10 1,-3 4-396,3-4 398,2 0 0,-5-7 164,3-1-178,-3-4 488,4 2-143,-3-10 0,4-1 50,-2-6 0,-3 1-21,3-1 0,1 0-55,-1-3 0,5 1 80,-2-5 1,0 3-43,0-3 0,1 1-105,3-1 0,-3-2 53,0 2 0,-1-3-128,5-1 1,-1 6 64,0 1 0,0 4 2,-4 0 37,3 6-36,-3 1 1,0 11 0,1 6 0,-4 0 5,3 7 0,-4 2-36,1 5 1,-3 0 35,-1 4 1,4-4-292,0 0 1,-1 0-221,-3 0 0,4-5-279,0 1 0,4-3-67,-5 0 0,5-2 282,-4-6 1,5-3-489,-2 0 0,0-6 1032,0 2 0,1 2 0,3 1 0</inkml:trace>
  <inkml:trace contextRef="#ctx0" brushRef="#br1" timeOffset="40">8383 12517 7901,'0'-11'350,"0"-1"1,0 1-98,0 0 1,0-1 24,0 1 1,0-1-99,0 1 0,0-1 607,0 1 1,0 3-277,0 1 1,-5 3-265,-3-4 1,2 6-215,-2-2 0,1 3 100,-5 1 1,-3 6-132,0 6 0,-6 0 93,2 7 1,2 0-211,-2 4 1,5 0 37,-2 0 0,4 0-5,0 0 0,2-1-83,3 1 0,1-1-128,6-3 1,0 1-118,0-5 1,4 1 173,0-5 0,5-1-77,-1-2 0,2 1 88,1-6 1,4 1 239,1-4 0,-1 0-79,-4 0 0,5-5 46,-1-2 0,0-4 20,-4 0 1,5 0 218,-1-1 1,-4 1 87,-3-1 0,-1-3-141,5 0 1,-4-2 104,-1 2 0,-4 1-112,0-5 0,3 1 43,-3-1 0,2-1-91,-1 5 1,-2-4 52,1 4 1,-1-1 142,-2 5-10,0 5-283,0-5 106,0 10 0,0-3-271,0 8 0,3 4 81,1 7 0,4-1-18,-4 5 1,5-1-9,-2 1 1,3 1-89,2-5 1,-1 4 39,1-3 0,0-1-174,3-4 0,-2-1 80,2-2 0,2 1 138,-2-5 0,2-1 109,-2-3 1,-2-1-140,2-3 1,-3-1 177,0-2 0,-1-3-102,1 2 1,-2-2 272,-3-2 1,0 1 38,-3 0 0,-3-5 11,3 1 1,-2 0-26,2 3 0,-3-3-96,3 0 1,-3 0 128,-1 3 1,0 1 178,0-1-244,0 6-58,0-4 0,2 9-222,1-3 0,0 9-20,5 6 1,-1 2-27,5 6 0,-1-4 121,0 4 0,5 0 22,-1 4 1,1-1-29,0-3 1,1 2 11,6-2 1,-4 2-54,0-2 1,0 1 61,4-5 1,-1 1-257,-3-5 1,-1-3 5,-3-1 0,-2-4 8,2 1 0,-6 1-882,-2-2 412,1 1-348,-2-4 267,-1 0-985,-5 0 1224,-5 0 1,3-1 529,-6-3 0,0-2 0,-3-6 0</inkml:trace>
  <inkml:trace contextRef="#ctx0" brushRef="#br1" timeOffset="41">9102 12414 7901,'0'-11'386,"-1"0"-270,-3-1 0,3 5 1291,-3-1-379,3 5-283,-4-2 0,-1 7-291,-6 1 0,-1 9-36,-2 7 1,1 4-126,-5 3 1,-2 2 25,-2 3 0,-5 2-216,9-3 1,-5-1-204,5 2 1,2-6-680,2 2 0,4 0 471,3-5 0,3 2-1445,5-8 0,0-1 20,0-4 1733,0 1 0,5-6 0,1-1 0</inkml:trace>
  <inkml:trace contextRef="#ctx0" brushRef="#br1" timeOffset="42">9753 11878 7906,'0'-12'0,"2"1"-26,1-1 0,-1 1 119,2 0 0,-2-5 76,2 1 1,-3 4 654,3 3-263,2 0 147,-4-3-233,3 5 316,-5-4-546,0 8 0,-2-2-165,-1 8 1,-5 3 98,-7 4 0,1 6 13,-5 2 1,0 2-130,-4 2 0,-4 5 65,1 2 0,-1 0-166,4 0 0,0-5 45,0 2 1,6-3-35,1-1 0,4 0 83,0 0 0,6-2-230,2-2 1,3-1-12,1-3 1,0-2-1,0 2 0,5-2 113,3-2 0,6 1 35,1-1 0,1-3 110,-1-1 0,-2-3-103,2 4 0,-2-4 102,-1 3 1,-1-3-19,0 4 1,-3-5 84,0 5-147,-6-5 1,7 7-9,-5-3 0,0 0-51,-4 0 1,-2 1 70,-1 3 1,0-3 40,-5 0 0,5-1-18,-5 5 1,4-2 5,-3-3 0,3 4-19,-4-4 1,6 3 10,-2 2 0,3-5-10,1 1 43,0 0-173,0 3 129,0 0 1,0-3-170,0 0 141,0-6-82,0 3 1,0-3 1,0 1-8,0-1-174,0 8 228,0-4 0,1 6-91,3-1 0,-3 4 82,3 0 0,-2 1-81,2-5 1,-3 4 63,3 1 0,-3 3 98,-1-4 0,0 4-64,0-4 1,0 4 95,0-4 1,0 2 26,0-2-34,0-2 0,0 3 200,0-4 1,4-1 0,1 0 423,2 1-442,0-6-64,0 4 1,3-7-91,-3 5 0,3-5 15,2 5 123,-6-5-866,4 2-506,-3-5-727,4 0 1317,-4 0 567,-2 0 0,0 5 0,1 1 0</inkml:trace>
  <inkml:trace contextRef="#ctx0" brushRef="#br1" timeOffset="43">10142 12106 7998,'0'-11'-394,"0"3"276,0 0 0,0 1 764,0-5 0,0 5 311,0-1 166,0 6-566,0-8-166,0 8 119,0-3 397,0 5-503,0 5 1,4 7 34,-1 7 1,6 6-1,-1 3-35,2 1 1,1 5 130,1 5-308,4-1-774,-3-4 525,4 5 0,-1-6 98,3 5-100,-2-10 0,3 9-868,-5-10 448,5-1 48,-7-3 367,9-5-11,-10 3 0,5-8-342,-6 2 0,1-6 107,-1-1 1,1-6 205,-1 2-507,-5-3-474,4-1 245,-8 0 504,8 0-821,-9 0-548,4 0 1126,-5-5 544,-5 4 0,-1-14 0,-6 2 0</inkml:trace>
  <inkml:trace contextRef="#ctx0" brushRef="#br1" timeOffset="44">10496 12083 7925,'0'-16'0,"0"-3"382,0 2 0,0 1 211,0 4-388,5 1 1148,-4-1-615,4 6-259,-5 1 255,0 5-155,-10 10-370,2 3 0,-13 12 426,2 6-493,-3-1 1,-2 11 142,-3-3-295,3 2 0,-7 2-124,4 0 1,-1-5-127,1 1 0,3-2-328,-2-2 0,2-5-249,1-2 1,5-4 395,3-4 0,3 1-579,5-5 362,-3 0-14,8-8-714,-3 3 1473,5-4 1,0 1-1,0-2 1</inkml:trace>
  <inkml:trace contextRef="#ctx0" brushRef="#br1" timeOffset="45">10644 12494 7913,'7'-5'679,"3"-1"-516,-9 0 1,4-1 628,-5 4-88,0 1 671,0-3 346,0 5-1386,0 5 0,0-1 87,0 7 0,0 0-68,0 8 1,0 0-129,0 4 1,0-1-64,0 1 1,0-4-96,0 0 1,4-5-256,0 1 134,0 3 152,1-5-640,-4 3 0,8-4-1148,-5-1 1182,-1-4 1,-1 1-1156,1-4-937,-1 0 2599,3-4 0,-5 5 0,0 2 0</inkml:trace>
  <inkml:trace contextRef="#ctx0" brushRef="#br1" timeOffset="46">10964 12654 6551,'0'-6'607,"0"1"1068,0 5 0,4 1-991,0 3-288,-1 2-178,3 11 269,-5-4-216,4 8 0,-5-3-63,0 5 1,0 3 13,0 1 1,0 0 131,0-5-526,0 1 189,-5 0 0,2-1-1189,-4-3 703,4 2 306,-7-8 0,7 4-2024,-4-6 1076,4-5 330,-2 4-422,0-8 629,4 8 574,-4-9 0,-5 4 0,-3-5 0</inkml:trace>
  <inkml:trace contextRef="#ctx0" brushRef="#br1" timeOffset="47">11238 12654 7893,'0'-11'0,"0"5"1015,0-5-577,0 10 1,4-5 185,0 2 109,0 3-21,-4-4-5,0 5 2,5 0-783,-4 0 91,4 0 54,-5 0-1362,0 5 608,0-4-467,0 4-1236,5 0 1631,-4-4 755,4 4 0,0-5 0,2 0 0</inkml:trace>
  <inkml:trace contextRef="#ctx0" brushRef="#br1" timeOffset="48">11478 12631 7721,'6'-5'471,"4"4"791,-8-4-822,8 5 1,-9 0 32,9-5 112,-8 4-956,8-4 208,-9 5 187,9 0-715,-9 0 530,10 0 0,-9 0 76,6 0-1641,-6 0 844,8 0 882,-3 0 0,4-5 0,1-2 0</inkml:trace>
  <inkml:trace contextRef="#ctx0" brushRef="#br1" timeOffset="49">11775 12586 11516,'6'6'-417,"-1"-1"1,-5 0 0,0 2-1</inkml:trace>
  <inkml:trace contextRef="#ctx0" brushRef="#br1" timeOffset="50">12129 12552 7945,'0'-7'485,"0"1"223,0 2 4,0 3 432,0-4-842,0 5 1,0 5-82,0 2 1,-1 9 13,-3 3 0,3 2 0,-3 2 0,-1 9-14,1 2 0,-5 3 14,1-3 0,0-3 0,0-1 0,-2-5-14,2 2 0,-2-3-658,-1-1 1,0-4 436,4 0 0,-3-5 0,3 3 0</inkml:trace>
  <inkml:trace contextRef="#ctx0" brushRef="#br1" timeOffset="51">12369 11946 7913,'0'-18'17,"0"3"1164,-5 3-256,3 0 310,-3 6-599,0 1-158,4 5-3,-4 0-282,5 10 1,0-1 102,0 10 0,1 4 336,3 3-262,2 6-202,6-3 1,4 2-61,3-1 0,3-5 1,2 3 181,3 0 1,-3-4 69,2 3-696,4-3 312,-6-1 1,4 0-174,-6 0 1,0 0 0,-2-2-757,-1-2 534,0 3 124,-1-10 163,-1 5 0,-6-6-212,1 1 1,-1-2-1,-1-1-1351,-2-2 854,2-4 65,-9 7 1,5-9-277,-2 3 790,-2-3 1,-8-1 0,-6 0-1</inkml:trace>
  <inkml:trace contextRef="#ctx0" brushRef="#br1" timeOffset="52">12746 12003 7896,'0'-25'272,"0"2"0,0 7-7,0-3 1,0 5 1119,0-2-35,0 9-527,0-3-23,0 8-506,-5 18 0,-3 0 41,-7 18-339,-3-2 1,-5 4-339,0 2-125,-5-3 547,4 5 0,-4-6-1241,6 0 592,-1 0-147,5 1 0,1-2 269,6-3 1,0-2-411,-1-5 1,2-2-1,2-2-257,5-3 1114,-4-4 0,6-5 0,-4-2 0</inkml:trace>
  <inkml:trace contextRef="#ctx0" brushRef="#br1" timeOffset="53">12906 12426 7926,'5'-6'259,"-4"-5"386,3 4 137,2-3 1,-3 3-274,4 3 1,-4 2 1032,1-2-1082,-3 3 1,-1-3-209,0 8 1,4 3-20,-1 9 0,3-4-117,-3 4 0,-1 0 24,1-1 1,-1 6-82,-2-2 1,3-3-248,1-1 1,0-2 196,-4-1 0,1-1-379,3 0 0,-3-3-66,3 0 131,-2-6 298,3 3-35,-4-5 246,4 0-238,-5 0 274,5 0-273,-4 0 32,4 0-21,0 0 224,-3-5 1,3 3-83,-5-6 1,4 4 33,-1-3-127,6-1 1,-6 0-181,4 1 227,1-1-19,-2 2 8,5-4-241,-10 8 6,9-3-1,-4 5 52,6 0 0,-1 2 13,1 1 1,-5 4 58,1 4 1,-4 1-176,3-1 1,-3 4 87,4 0 1,-6 1-267,2-5 0,-1 0-150,0 1-572,-1 4 1,6-3-686,-4 2 1809,5-2 0,-2-2 0,4 1 0</inkml:trace>
  <inkml:trace contextRef="#ctx0" brushRef="#br1" timeOffset="54">13374 11706 7897,'0'-6'491,"0"-4"-254,0 4 0,4-2 661,-1 0-404,6 6 92,-7-3-321,8 0 0,-8 3 1,6-1 272,1 1-76,1-3-234,1 4-1,1-4-148,-1 5 1,1-4 83,-1 0 0,4 0-1,0 4 1,1 0 89,-5 0 1,1 0-226,-1 0 5,0 0 0,-3 2 1,-2 2-57,-1 3 0,3 3 1,-4 3-118,-2 2 30,0 3 209,-2 0-165,0 8-38,-5-7 171,-2 14-741,1-3 712,-4 4 0,3 0 5,-4 0 0,1 1-93,2-1 1,-1 0 66,6 0 1,-1-3-213,4-1 0,0-4 1,0 0-59,0-2 222,0-1-37,0-5 190,5-1 77,-4-6 1,5 0-100,-2 1 1,-3-5-77,3 1 251,3-5-254,-6 2 1,5-5 347,-2 0 1,-3-2 114,3-1-88,-3 1-148,-1-8 70,0 9-108,0-9 11,5 9-340,-3-10-746,3 10 1004,-5-4-76,0 5-21,0 5 0,0 3-254,0 7 154,0-2 86,0 8-34,0 2 0,5 2 137,3 6 0,2-4 601,1 3-541,1-5-22,-1 8 0,0-7-57,1 4-411,-1-4 250,1 1 0,-5 0 0,1 0-38,1-2 0,-4 2 1,-1-3 92,-3-3-53,-1 0 1,0-3-117,0-3 1,0-3 0,-1 0-162,-3-1 266,-3 1-116,-4-6-17,0 4 0,-5-8 12,1 1-327,-5 4 188,2-6 7,-5 4-654,0-5 1,1-1 382,-1-3 1,4 1-290,0-4 0,6 3 872,2-4 0,-6-4 0,4-6 0</inkml:trace>
  <inkml:trace contextRef="#ctx0" brushRef="#br1" timeOffset="55">14322 11980 7934,'11'-6'-174,"1"-4"1,-1 5 195,0-3 1,-3-2 160,0 3 0,-5 1 601,5 3-239,-5-4 291,2 6-147,-5-4 221,0 5-689,0 5 1,-5 1 386,-3 6-387,-7-1-182,2 1 0,-12 4 292,2 3-139,-2 3 1,0-2-94,-1 3 1,-2-7 0,-3 7-51,5-1-23,2-1-361,1-3-8,0-1 338,0-1 0,5-3 7,3 2 1,2-4-159,2-3 89,0 2 1,0-7-162,4 4 175,2-4 61,5 7 189,0-9 1,1 6-1,3-5-146,3 2 1,5 1 380,3-1-287,3-3 1,10 8-1,1-4 384,0 1-292,4-3-31,-4 7 0,4-9 62,-2 3-133,2 3-148,-9-6 0,2 5 270,-6-2-106,1-3-337,-8 4 1,2-3-1122,-7 1-948,2-1 1480,-9 3 0,4-4-1760,-5 3 2535,-5-3 0,-1 9 0,-6-3 0</inkml:trace>
  <inkml:trace contextRef="#ctx0" brushRef="#br1" timeOffset="56">13991 12483 7935,'-7'0'382,"2"0"1250,5 0-1254,5 0 631,2 0-615,4 0 1,2 4 312,2 0 0,1-1-24,3-3-232,3 6-286,-4-5 0,7 8 21,-2-6-303,2 1 1,-8-2 0,3 0-296,-1 2-1552,-5 0 1390,3 1 1,-6-4 24,1 3-937,-1-3 1486,0-1 0,1 5 0,-1 2 0</inkml:trace>
  <inkml:trace contextRef="#ctx0" brushRef="#br1" timeOffset="57">15167 11912 7909,'-12'-11'0,"5"0"572,-1 4-110,6-3-122,-3 8 0,0-4-86,-3 2 0,2 3 246,-2-3 1,-3 9-108,-5 7 0,-4 4 47,1 7 1,-3 5-117,0 2 1,-3 3-135,-1 2 1,6 3-121,-3 0 0,4 4 112,0-4 0,3 4-221,9-4 0,-2 0 51,5-4 1,0 0-287,4 0 0,5-3-196,3-1 270,2-4-249,2 2 349,4-5 214,2-1 1,1-5-61,0-6 279,0 1 1,4-7 96,0 2-398,-6-2 50,5-5 141,-4 0 1,8-3 165,1-1 1,0-5 113,-5 1-226,1-7-319,-5 2 39,4-3 139,-5-1 0,1 0-283,-3-6 121,-2 0 0,-1-1-106,-1-3 0,-5-3-540,-2-8 531,2 2-349,-4-3 1,2 1 19,-8 0-25,-3-5-684,-4 7 936,0-8 1,-6 8 17,-2-2 0,-3 8-413,0 3 0,-3 4 1,-1 4 11,2 3 1,-8 9-50,5 3-77,-4 3 268,7 6 173,-4 2 1,10 5 310,3 3 0,-3 3 0,5 5 0,-3 0 0</inkml:trace>
  <inkml:trace contextRef="#ctx0" brushRef="#br1" timeOffset="58">14744 12369 7894,'0'-7'550,"2"-1"-283,1 4 0,0 0 886,5 4-764,-1 0 1,5-4 281,-1 0 1,6 1-239,2 3 1,3 0 340,5 0-474,2-6 1,5 5 2,1-3 1,-1-1 49,0 1-137,1 1-709,-6 3 544,4 0 54,-9-5-356,4 3 0,-7-3-1079,-2 5 1119,3 0 0,-9 0 211,2 0 0,-2-5 0,-2-1 0</inkml:trace>
  <inkml:trace contextRef="#ctx0" brushRef="#br1" timeOffset="59">15464 11478 7936,'-6'-5'-1316,"-1"4"789,3-3 1911,3 3-261,-4 1-153,5-6 24,0 5-591,0-4 57,0 5-57,0 5 0,0-2-107,0 4 0,1-3 6,3 4 1,-1-1 34,4 5 1,-3-1-45,4 1 1,-5 3-1,5 0 1,-2 4-55,2-4 1,2 4 112,-2-3 0,2 4-117,1-1 0,-3 3 14,0 0 0,-1 5 15,5 0 1,3 4-77,0 0 0,0 2 0,-2 1 89,2 0 1,-2 4-53,2 1 1,-2-1-242,-2-4 1,1 4 89,-1 0-1301,-5 0 1091,5-4 0,-9 2-670,6 2 414,-6-3 226,3 0 12,0-2-56,-3-4 0,3 4-479,-5-3 382,0 3 101,0-9 0,0 6 75,0-4 0,-4-2-66,0 3 29,-5-3-11,3-1 115,0-5 1,-6 3-114,1-2 648,-1-2-601,-4 4 0,4-7 190,1 5 1,-4-3-1,0 1-228,1 0 1,0-2-135,-2-3 180,4-1-4,0 0-259,2-4 181,4 3 1,-2-8-223,1 6 0,3-5-209,-4 0-317,6 4-714,-3-6 699,5 4 967,0-5 0,5 0 0,1 0 0</inkml:trace>
  <inkml:trace contextRef="#ctx0" brushRef="#br1" timeOffset="60">16263 12175 7902,'0'-7'81,"0"2"800,0 0-414,0 4 249,0-4-367,5 5 1,-2-1 100,5-3 211,-1 2-353,10-3 1,-3 5 364,5 0-207,0 0-249,4 0 316,-1 0-240,6 0 0,-4-1 33,3-3-210,2 3 60,-5-4 0,7 5-92,-8 0 0,5-1-344,-9-3 330,5 3-642,-12-4-668,10 5 874,-9 0-922,-2 0-1068,-6 0-376,-5 0 2732,-5 5 0,-6 1 0,-7 5 0</inkml:trace>
  <inkml:trace contextRef="#ctx0" brushRef="#br1" timeOffset="61">16320 12380 7902,'-6'0'0,"1"0"1852,5 0 1,5 0-1123,3 0-513,2 0 774,1-5-587,1 4 1,0-4 265,4 5 233,1 0-526,6 0 0,0 0 74,0 0 1,0-4 351,0 0-374,4 0-118,-2 4-149,-3 0 1,0-3-521,-3-1 0,-2 0 294,-2 4 0,-3 0-430,0 0 1,-5-1 117,1-3-4402,-5 3 4778,2-4 0,-15 10 0,-3 1 0</inkml:trace>
  <inkml:trace contextRef="#ctx0" brushRef="#br1" timeOffset="62">17246 11821 7933,'0'-12'19,"0"5"52,0-1 269,0 0 2,0 2 130,0 1 144,0 5-242,0-5-106,0 4 78,0-5-32,0 6-115,0 6 1,0-4 131,0 6 0,0 3 8,0 4-113,0 6 269,0-4-220,0 6 1,0 5 63,0 3 30,0 2-114,0 6 0,0-2 53,0 5 0,0 0-14,0 3 0,0-3-270,0 0-434,0 0 430,0 4 1,0-5 28,0 1 0,0-9-100,0 2-548,0-9 444,0 2 1,3-6-42,1-3-174,5-3 186,-8-4 0,6-1 294,-4 0-336,-1-4-52,8 3-48,-9-9-72,4 4-248,-5-5-3050,0 0 3696,0-5 0,-5-1 0,-1-6 0</inkml:trace>
  <inkml:trace contextRef="#ctx0" brushRef="#br1" timeOffset="63">17668 12266 8293,'0'-6'1173,"0"1"442,0 5 1,5 0-1023,3 0-164,-3 0-229,10 0 0,-6 0 456,10 0-437,0 0 55,4 0 104,0 0-135,0 0 1,3-4 85,1 0-339,-1-5 201,2 8 1,-6-9-12,5 2 0,-11 3-64,3 1 0,-1-1-434,-3 1 138,-5 0-479,0 4-626,-8-5 901,3 4 200,-5-4-2425,0 5 1690,-5 0 0,-5 1-72,-6 3 991,6 2 0,0 6 0,4-1 0</inkml:trace>
  <inkml:trace contextRef="#ctx0" brushRef="#br1" timeOffset="64">18844 11204 7996,'0'-6'48,"-1"-3"344,-3 5-42,3-5 150,-4 3 176,5-1-130,-5 2-273,4 5 1,-6-4-37,4 1 1,0-1 10,-5 4 1,5 5-157,-5 2 81,0 4 1,-3 5 50,-1 3 0,1 4-29,0 4 0,-1 2-25,1 5-82,-1 5 0,2-3-21,3 2 1,0-2 36,3-2 0,3 0-228,-3 0 75,3 1 0,2-5 24,3 1 1,3-6-128,4 2 1,0-7 158,1-1-211,4-5 90,-3-3 1,7-2 112,-4-5 296,4 0-160,-2-4 1,4 0 367,1 0-219,0-5-78,0-2 1,-1-8 36,-3 0 1,2-5-97,-2 1-25,-2-3 4,-1-1 1,-4 0 250,-1 0-763,-5-4 289,-1 2 0,-5-8 95,0 3-934,0-3 609,-5 4 0,-1-4-780,-5 2 735,-6-2 0,4 3-95,-2-1 1,-1 6 40,0-2 1,0 8 22,1 4 1,2 4 102,-2 3 1,-2 3-81,2 5 1,0 0-55,3 0 0,1 5 434,0 3 0,-1 7 0,1 3 0</inkml:trace>
  <inkml:trace contextRef="#ctx0" brushRef="#br1" timeOffset="65">18685 11569 8096,'0'-6'1646,"0"1"436,0 5-1786,5-5 1,1 4 66,5-3 1,2 2-113,2 2 0,-1-3-32,5-1 0,0-1-6,4 1 1,-4 1-217,0-4 0,-1 4-429,1 0 1,1-3-111,-4 3 0,-1-1-717,-4 4 1,1 0 563,-1 0 0,0 0 695,1 0 0,-1-5 0,1-2 0</inkml:trace>
  <inkml:trace contextRef="#ctx0" brushRef="#br1" timeOffset="66">19210 11535 8049,'5'-6'417,"-4"1"-244,4 5 1,-1-2 231,0-1 181,5 1-284,-3-3 1,2 5 49,-1 0 0,5 0 53,3 0-22,0-5-134,-3 4 0,0-4 99,4 5-277,-4 0 131,5 0 1,-6 0 144,1 0-883,-1 0 468,0 0-1,1 0-1646,-1 0 622,1 0-1154,-1 0 2247,1 0 0,-1 0 0,0 0 0</inkml:trace>
  <inkml:trace contextRef="#ctx0" brushRef="#br1" timeOffset="67">19895 11364 7955,'0'-12'0,"0"5"798,0-1-217,0 6 364,0-9-33,0 10-543,0-9 0,-1 9-189,-3-3 1,2 3-71,-6 1 0,0 1-149,-3 3 1,-6 2 105,-2 5 0,-1 2-131,1 2 1,-3-1 43,3 5 1,-1-3-32,1 3 1,1-5-60,3 1 0,6-2-51,-2-2 1,7 0 146,0 1 1,3-1-104,1 1 0,0-5 63,0 1 1,5-6 37,3 2 0,2 1 117,1-1 0,2 0-71,2-4 0,-1 0 35,5 0 0,-5 0-26,1 0 1,-2 0 9,-2 0 1,1-1 144,-1-3-78,-4 3 17,3-5-45,-9 6-17,4 0-28,-5 0 1,-5 0-103,-3 0 0,-2 2 76,-1 2 1,-1-2-14,1 6 0,0-2 29,-1 2 1,1 2-12,-1-3 0,1 4-8,-1 0 1,2 0-5,3 1 1,-2-1-32,5 1 1,-4-1 38,5 1 1,-1-1-262,4 0 240,0 1-7,0-1 0,1-1 51,3-2 1,2-3-1,6-5 1,3 0 122,0 0 1,5 0-91,-1 0 0,3 0-12,1 0 1,0 0-13,-1 0 0,1 0-347,0 0 0,-4-4-179,0 0 1,-5 1-974,1 3 22,-2-5 684,-1 3 743,-6-3 0,-1 5 0,-5 0 0</inkml:trace>
  <inkml:trace contextRef="#ctx0" brushRef="#br1" timeOffset="68">18696 12026 7955,'-11'0'0,"4"0"0,-3 0 377,4 0 167,-1 0 158,2 0-92,0 0 200,4 0-102,-4 0 1,15 0-323,5 0 1,2 0 53,2 0 1,0 0 154,4 0-364,-1 0 1,5 0 55,0 0 0,8 1 242,0 3-362,1-2 0,4 3 79,2-5 0,3 0-28,5 0 1,1 0-430,2 0 0,3 0 343,-3 0 1,3 0-128,1 0 1,-4 0 22,0 0 1,-4 0-124,0 0 0,-6 0-165,-1 0 0,-5 0 190,1 0 101,-7 0 0,0 0-229,-4 0 87,-6 0 0,-4 0-426,-6 0 156,-4 0 98,3 0-738,-9 0 869,4 0 1,-6 0-451,-3 0-1536,-2-5 1319,-11 3 0,3-3 819,-5 5 0,-5 0 0,-5 0 0</inkml:trace>
  <inkml:trace contextRef="#ctx0" brushRef="#br1" timeOffset="69">19096 12403 7965,'-7'-5'58,"-3"4"165,4-9 0,-1 8 184,-3-3-120,4 5 1,-5 1-24,-1 3 0,-1 4 81,-2 7 1,1 3 45,-5 5 32,5 5-256,-7 1 1,8 4 145,-2-3-132,2 8 0,7-11-117,2 7 1,-1-6 154,1 3 5,0-6-407,9 3 201,2-5 1,4 0 71,1-1-137,4-4 41,-3-1 1,7-6-28,-5 1 1,6-5-97,-2 1 1,2-6 83,2 2 0,-4-3-13,0-1 492,0-5 395,9-1-366,-4-5-209,4-1 0,-5-3-15,0 0 1,-2-6-134,-2 2 1,-1-2-160,-3-2 1,-6 0-167,3 0 154,-9-5 66,3 4 1,-6-9-925,0 3 447,0 2 229,-6-5 1,-4 7-924,-5-4 609,-5 5-236,2-3-38,-5 10 429,-5 1 1,3 7-182,-6 3-37,6 2 306,-8 5 1,9 0-174,-3 0-69,3 0 364,6 5 0,-2 2 196,5 9 0,0-4 0,3 5 0,1-6 82,-1 1 1,1-1 0,0 0-1</inkml:trace>
  <inkml:trace contextRef="#ctx0" brushRef="#br1" timeOffset="70">18844 12654 7929,'6'7'310,"1"-4"1,3-1 106,2-2 1,-1 0 17,1 0 1,0-4 198,3 0 0,3 0-7,5 4 307,0 0-545,0-5 1,1 4 237,2-3-330,-1 3 0,3 0 38,-6-3-264,6 3 0,-4-5-211,4 6 1,-9 0-345,0 0 0,-5 0 498,2 0-2393,-4 0 1584,0 0 0,-5 0-52,1 0 847,-6 0 0,4-5 0,-6-1 0</inkml:trace>
  <inkml:trace contextRef="#ctx0" brushRef="#br1" timeOffset="71">18513 11227 7967,'0'-12'-380,"0"1"500,0-1-1,0 5 248,0-1 269,0 6-39,0-3 1302,0 5-1666,0 5 168,0 1-198,0 5 1,-4 6 95,1 2 1,-6-1 0,1 1 0,2 4 223,-2 3-349,1 1 1,-9 1 9,1 2 1,0 3 62,3 2 0,1-1-95,0 0-90,-1 0 0,1 4 286,-1 0-1501,1 6 1134,-1-4 0,5 2 150,-1 0-604,6 0 360,-3-2 0,1 0-398,0-6 352,0 0 0,4 6-671,0-5 726,0 10 1,0-9 46,0 6 320,0 0-143,5-1 0,-2 3-163,4-2 474,-4-3-247,7 6 0,-5-8 235,3 4-91,2-4-247,-9 3 0,8-2 26,-5 0 39,5-5-61,-8 0 0,9-5 441,-2 2 1,2 2-470,1-5 0,1-1 93,-1-3 0,2-1-18,2-3-307,-2 2 589,3-8 1,-3 6-301,2-8-72,-2 8 5,3-16 0,-4 12-116,-1-7 31,1-3 0,-1 1-4,1-2 1,-5-3 74,1 3-34,-6-3-308,9-1 63,-10 0-190,4 0 1,-4 0-1394,3 0-71,-3 0 1900,4 0 0,0 0 0,2 0 0</inkml:trace>
  <inkml:trace contextRef="#ctx0" brushRef="#br1" timeOffset="72">20146 11227 7858,'-11'-7'-1725,"3"1"1725,1 2 0,0 2 0,0-6 988,-3 6-450,3-9 1,0 9 682,-1-6-380,6 6-250,-4-8-296,6 8 0,-1-3 291,-3 5-56,3 0-193,-4 0 993,5 0-886,0 5-93,0-3-401,0 8 366,0-9-80,0 9 1,0-4-23,0 6 1,0-1 378,0 1-426,0-1 1,1 4 164,3 1 69,-3 4-181,10-2-53,-5 4 1,5 1 99,1 0 1,-1 0 74,1 0-260,4 0 89,-3 0 0,8 1 40,-2 2 0,0-2-133,4 3 0,-6 1 197,6-1-288,-3 4-12,3-7 0,-4 7 125,0-1 56,-5-4-21,2 12 1,-1-5 55,1 5 1,-1 5-9,-4-1 1,1-1 157,-1 0-1041,1 1 777,-1-1 0,-3 3-218,-1-2 286,-4-2-602,2 4 363,-5-9 1,4 9-237,-1-6 1,1 0 159,-4-4 1,-1 0-44,-3 1 0,3-5 92,-3 0 0,-1 0-21,1 0 1,-3-1-16,3-2 0,-4-3 352,4 3 1,-4-4-383,0-4 1,2 2 56,-2-2 1,2-2-131,-2-2 0,-2-1 77,2 1 1,-2-2-131,-1 2 1,3-4 149,0-3 1,1 2-147,-5-2 0,5-2 61,-1 2 1,6-4-17,-2 3 0,1-4 4,-1 1 0,3-2-338,-3 2-184,3-3 233,1 4-364,0 0 567,0-3 1,0 4-1089,0-2 938,5-3 0,-2 4-453,4-5 949,1 0 0,8-10 0,2-3 0</inkml:trace>
  <inkml:trace contextRef="#ctx0" brushRef="#br1" timeOffset="73">20615 11215 7923,'0'-11'-759,"0"3"986,0 1 1149,0 4-185,0-7-322,0 9-368,0-4-218,0 5 1,-4 1-235,0 3 1,0-2 61,4 6 0,0-1-125,0 5 37,0-1 0,0 1-136,0-1 0,0 1 50,0-1 0,4-3-22,0-1 0,1-3 63,-1 4-17,-3-6 305,9 3-249,-9-5 0,6 0 382,-3 0-225,-3 0 111,9-5-237,-9 4 0,6-9 34,-4 2 1,0-1-17,5 2 0,-1-4 5,5 4 1,-1-3 9,0-2 0,1 1-103,-1-1 0,6-3 95,2 0 0,-1 0 24,1 3 0,-4 5-34,4-1 0,-5 6-15,1-2 1,-2 3-1,-2 2 8,1 3 0,-5-2-23,1 6 1,-4 3-66,3 4 87,-4 1-8,7 0 1,-9 2-79,3 5 66,-3-6 1,-1 5-65,0-3 0,0-1-216,0 1-989,0-5 594,0 2 263,-5-4 184,4 4 1,-4-6-1246,5 6 1,1-6 1437,3 5 0,2-2 0,6-2 0</inkml:trace>
  <inkml:trace contextRef="#ctx0" brushRef="#br1" timeOffset="74">21403 12106 7999,'-5'6'-309,"3"0"240,-8-6 148,9 0-13,-4 0 274,5 0 256,-5 0-56,4 0-200,-5 0 1499,6 0-1548,6 0 0,0 0 381,5 0-445,1 0 293,-1 0-240,6 0 0,0 0 189,6 0-45,5 0-156,-4 0 0,11 0-38,-1 0 1,1 0 28,7 0 0,-4 0-124,4 0-67,0 0 0,0-4-72,0 0 1,-5 0 91,1 4 0,-3-4-251,-1 1 1,-3-3 104,-1 3 0,-4 1-280,0-1 1,-3 1 163,-4 2 0,-2-4-94,-6 1 0,1-1-489,-1 4-365,-5 0 123,-1-5 239,0 4 315,-3-5 0,3 5-160,-5-3 215,0 3 1,-1-8-163,-3 5 135,2-4 243,-8 1 1,4-3 13,-5 2 0,3-2 168,0 3 1,1 0-77,-5 0 1,1 3 304,-1-4 0,5 6-138,-1-2 1,2 1 329,-2 0 0,-2 1 70,3-2-49,1 3 1,0 1 190,2 0 8,3 0-84,-4 0-359,5 0 0,5 0 137,3 0 1,3 4-53,4 0 1,-1 1 54,5-1 0,0-2-121,4 6 1,0-4-55,0 3 1,-4-3 6,0 4 0,0-4-107,4 3 1,-2-3 106,-2 4 1,-2-6-54,-6 2 0,1 1-176,-1-1 0,-3 0 30,-1-4-172,-4 5 93,2-4 6,-5 9 1,-5-7-36,-3 4 0,-6-3 85,-1 4 0,-5-5-75,1 5 0,-3-4 61,-1 4 0,2-2-603,2 1 1,2 2 278,6-5 0,-1 4-2073,1-4 1766,5 4 1,2-2 688,8 1 0,2-2 0,5-5 0</inkml:trace>
  <inkml:trace contextRef="#ctx0" brushRef="#br1" timeOffset="75">23104 11661 7957,'0'-12'-720,"-1"2"617,-3 3 1054,3-4-162,-4 10-127,5-9 149,0 9-110,0-9-45,0 8-351,0-3 0,-1 5 429,-3 0-509,3 5 0,-4 5 182,5 6 1,0 4-110,0-1 1,0 6-64,0 2 1,0 5 4,0-2 0,0 2-75,0-2 0,1 6-183,3-6 0,-2 5 110,6-9 0,-4 5-81,3-5 0,-3 5 73,4-5 0,-5 1-382,5-4 1,-5 0 134,0 0 1,2-1-95,-1 1 0,1-4 118,-1 0 0,-3-5 70,3 2 1,-1-4 153,1 0 0,-3-1-179,3 1 173,-3-6 0,0 3-103,3-5 296,-3-1-192,4-3-1161,-5 0-1666,5 0 2747,-3 0 0,8-5 0,-4-1 0</inkml:trace>
  <inkml:trace contextRef="#ctx0" brushRef="#br1" timeOffset="76">2593 14059 7385,'0'-6'-349,"-6"1"1316,5 0-285,-4 3-208,5-3 297,0 5 1,0 5-451,0 3-143,0 2 0,0 8 62,0 5 1,0 1-22,0 6 0,0 1-148,0 3 1,0-4 93,0 1 1,0-2-216,0 2 0,1-2 8,3-3 1,-3-2-134,3 3 0,-2-7-9,-2-1 1,1-3-44,3 3 0,-3-9-236,3 1 128,-3-2-108,4-2 133,-4-2-713,4-5 719,-5 0 0,0-11 0,0-1 0</inkml:trace>
  <inkml:trace contextRef="#ctx0" brushRef="#br1" timeOffset="77">2558 14379 8022,'2'-6'381,"1"2"1,4 2 41,4 2 1,-2 0 30,2 0 1,0 0 204,8 0 1,-4 0 103,4 0-322,0 0-54,4 0-363,0 0 42,-1 0 0,1 0 261,0 0-573,0 0 215,-5 0 1,3-1 183,-2-3 0,-1 3 0,1-3 0,-6 2 9,-2-2-1700,1 3 480,-6-4-1925,0 0 2983,-1 3 0,1-13 0,0 2 0</inkml:trace>
  <inkml:trace contextRef="#ctx0" brushRef="#br1" timeOffset="78">2638 14116 7913,'-5'-11'0,"4"3"0,-3 1 484,8-1-187,-3-3 0,9 0 277,-2 4-260,2-3 0,3 5 124,2-3 1,3-1 153,5 5-374,-1-5 269,1 8-324,0-4 1,0 1 163,0 0-489,5 1 197,-4 3 0,5 0-958,-2 0 456,-3 0 379,4 0 1,-5 0-1815,-1 0 848,1 0 1054,0 0 0,5 5 0,1 1 0</inkml:trace>
  <inkml:trace contextRef="#ctx0" brushRef="#br1" timeOffset="79">3381 14128 7877,'-8'0'266,"0"0"-133,6 0 0,-5 0 707,4 0-502,1 0 0,-8 0 227,3 0 1,-4 5-149,0 2 1,-2 3-171,-2 2 0,1 4-33,-5 3 0,4 3 109,-4 1 0,5 3-152,-1 1 1,2 0-126,2-4 1,4-1 71,3 1 1,3 0-151,1 0 0,5-1-228,3-3 1,3-2 155,4-1 0,-1-5-128,5 0 1,4 0 80,4-8 0,1 1 86,-1-4 1,0 0 5,4 0 87,2-5 32,-4-1 1,4-9-36,-2-1 0,0 0 140,-4 1 0,0 1-6,-5-5 0,0 3-69,-3-3 0,0 2 204,-8-2-136,3-3 0,-12 4-97,2-5 1,-3 1 8,-1-1 1,-7 0 82,-4 0-504,0 0 239,-16 0 0,7 6-655,-11 1 539,6 4 1,-11 1-542,6 4 1,-6 2 323,6 5 0,2 1-849,1 3 854,3 2 1,6 6-217,3-1-279,8 6 935,1-5 0,6 5 0,0-6 0</inkml:trace>
  <inkml:trace contextRef="#ctx0" brushRef="#br1" timeOffset="80">3837 14105 7839,'0'-12'473,"0"1"-131,0 5 269,0-5 262,0 10-424,0-4 613,0 5-720,0 5-20,0 2-154,5 9 1,-2 2 386,5 5-333,-1 5-421,5 1 326,-6 5-37,4-5 1,-7 3 235,4-5-578,-4 4 232,7-7 0,-9 4 15,3-5 0,1-1-137,-1-3 1,1-1 128,-1-3-956,-3-8 608,4 9 1,-5-14-952,0 6 842,0-6-139,0 3-2418,0-5 3027,0-5 0,-4 3 0,1-6 0,-6 0 0,2-8 0,-4-2 0</inkml:trace>
  <inkml:trace contextRef="#ctx0" brushRef="#br1" timeOffset="81">3815 14208 7905,'0'-23'0,"0"5"120,0-4 1,0 6 162,0-3 1,5-1 2,2 4-68,3 1 99,7 4 0,-3-1 519,5 1-364,0-1-239,9 1 0,-3 3 186,6 1 1,-1 4-182,4-1 1,-3 3-36,-1 1 1,-4 5 176,0 3-502,-2 2 157,-1 6 1,-6 2-16,-6 5-23,1 0 173,-11 0 1,4 0-799,-5-1 249,-5 1 239,-1 0-635,-6 0 512,-4 0 0,2-4-165,-5 0 134,0-5 100,-4 7 0,0-8 77,0 2 1,2-2 11,1-2 1,0 1 46,5-1 73,0 1-207,3-6 437,1 4-110,5-3 10,0-1 1,6 0 52,0-2 0,0-1-105,0 4 288,6-4-210,-5 2 1,13-1-38,-3-1 0,3 5-20,-2-4 1,4 1 273,3-1-16,3-3-256,1 4 0,-3-1 75,3 0-46,-8-1-247,12-3 0,-14 0-224,7 0 0,-7 0-337,3 0 1,0 0 662,-1 0 0,6 6 0,-3 0 0</inkml:trace>
  <inkml:trace contextRef="#ctx0" brushRef="#br1" timeOffset="82">5219 13956 8001,'-11'-11'0,"3"1"249,1 2 45,4 3 0,-3 1 152,2 0 1,1 2-106,-4 6 0,3 3 24,-4 9 0,2 6-64,-2 9 0,0 3 58,4 4 0,-5 1-181,1 3 0,3 3 28,1-3 1,2-3-297,-2-1 0,3-4 126,-3-3 1,3-3-548,1-5 0,0-4 273,0 0 1,0-9-1228,0 1 591,0-2-864,0-3 547,0-1 1191,0-5 0,0-6 0,0-5 0,0-2 0,0-6 0,0 0 0,0-4 0</inkml:trace>
  <inkml:trace contextRef="#ctx0" brushRef="#br1" timeOffset="83">5117 14048 7974,'6'-18'37,"-1"1"1,-5 2 142,0 0 1,1 1 676,3 6-254,-3-2 537,9 9-585,-3-4 1,4 7-43,1 6 0,3 1-39,0 10 0,2 4-171,-2 3 0,-2 6 92,2-1 1,1 0-120,-1 0 1,6 2-238,-2-3 1,-1 2 79,1-2 0,-2 0-476,2-4 0,3-2-65,-3 3 1,-2-8-370,-2-4 1,1 2 31,-1-2 1,-3-4-190,-4-3-236,-1-5 368,-1 7-761,0-9 1064,-6 4 0,-6-5 513,-1 0 0,-3 0 0,-7 0 0,-1 0 0</inkml:trace>
  <inkml:trace contextRef="#ctx0" brushRef="#br1" timeOffset="84">5151 14345 7897,'-7'-7'598,"2"-3"0,10 9-209,3-3 0,2 3-125,2 1 1,0 0 111,4 0 0,0 0-153,3 0 1,3 0-191,-3 0 1,6 0-397,2 0 0,-1 0 334,-3 0 1,0-2-966,0-1 1,0 1 484,0-1 0,-1 1-731,1 2 1240,-5-5 0,4-1 0,-5-5 0</inkml:trace>
  <inkml:trace contextRef="#ctx0" brushRef="#br1" timeOffset="85">5768 14105 7813,'-12'-18'0,"6"2"0,-1 4 804,4 1 1,1 3 233,-1 0 315,1 6-396,2-3-543,0 5 1,0 10-156,0 5 0,0 7-6,0 4 0,0 5-208,0 7 1,0-3 110,0 4 0,0-5-297,0-4 1,0 2 163,0-5 0,4 3-696,0-3 0,0-4 124,-4-4 0,4-5-81,-1 1 1,2-3-182,-1 0 71,-3-6-134,5-1 322,-6-5 204,0-5 0,0-1 99,0-6 0,0 1 36,0 0 1,0-5 54,0 1 0,-4-4 151,0 4 0,-1-5-4,1 1 1,3 1-88,-3-1 0,-1 0 450,1-4 0,0 5-173,4 3 0,0-2 393,0 2 1,0 0 59,0 4 60,0-1 0,5 2-181,3 2 1,2 3-73,2 5 0,0 5-183,3 3 0,3 3-29,5 5 0,0-2-104,0 5 0,0 0 104,-1 4 0,1-4-237,0 0 1,4 2 38,-1 2 0,1 2-191,-4-6 1,4-2 59,-1-2 0,0-2-41,-7-2 0,-2 1 322,-1-1 0,-4-5-82,4-2 0,-8-3 229,0-1-103,-5 0 300,7 0 1,-9-5-175,3-2 0,-3-7 179,-1-1 1,-4-6-155,0 2 1,-4-2-212,0-2 1,-2-4-217,-2 1 1,5-5 111,-1 4 0,2-4-617,-2 0 1,-1 2 330,5-1 1,1 2-341,3 1 0,0 2-130,0 9 1,0 1-378,0 4 1,0 3-377,0 1 623,0 4 0,5-2 212,2 5 0,4 0 615,0 0 0,11 0 0,2 0 0</inkml:trace>
  <inkml:trace contextRef="#ctx0" brushRef="#br1" timeOffset="86">6441 14002 7921,'-6'-5'2333,"1"-1"-1973,5-1 1,1 2 79,3 5 1,-1 0-78,4 0 1,0 5-102,0 3 0,5 2-98,-1 1 1,0 5-82,5-1 1,-2 1 73,1 0 1,-2 0-125,2 3 0,-1-2-316,1-6 1,-2 0 153,2 1 1,-2-1-612,-2 1 0,0-5 358,1 1 0,-1-6-1747,1 2 797,-1-2 223,6-2 1109,-5 0 0,10 0 0,-4 0 0</inkml:trace>
  <inkml:trace contextRef="#ctx0" brushRef="#br1" timeOffset="87">6921 13979 7851,'0'-7'2123,"0"-1"-1611,0 5 0,-1-6 218,-3 6-127,3-1 1,-9 4-288,2 0 0,2 0-230,-2 0 0,-1 5-144,-6 3 0,1 3 92,-5 4 0,5-2-110,-1 2 0,2 2 88,2-2 1,0 5-793,4-1 0,-2-1 301,5 1 1,0-4-311,4 4 0,0-4 181,0 5 0,0-7-584,0 3 348,0-4 422,0 0 422,0-1 0,2-3 0,1-1 0,-1-4 0,3 2 535,-5 0-154,0 2 0,0 4 362,0 0 0,0 1 319,0-1 1,0 2-465,0 2 1,0-2 222,0 2 0,4 2-323,-1-2 1,1 0-2,-4-4 1,1 5-30,3-1 0,-3 0 19,3-4 0,-1 1-113,1-1-310,-3 1-1016,4-1 780,-5 1-2305,5-1 1009,-4-5-1989,4-1 1961,-5-5 1496,0 0 0,0 0 0</inkml:trace>
  <inkml:trace contextRef="#ctx0" brushRef="#br1" timeOffset="88">7960 14036 7874,'-5'-6'44,"4"-4"1,-5 5 121,2-3 0,3-2 589,-3 2-482,3 3 1,1-5 821,0 2-298,0 3 8,0-5-303,-6 9-341,0-4 1,-5 6-28,-1 3 0,1 2-94,-1 6 0,-3 0-67,0 4 1,-4-2 69,4 5 1,-4-4-49,3 4 1,1-5 26,4 1 1,1 2-150,2-2 1,-1 0-186,5-4 110,1 1 1,3-1 124,0 1 1,1-5-53,3 1 1,2-6 130,5 2 1,1 1-47,-1-1 1,1 0 74,-1-4-72,0 0 0,1 0 145,-1 0 1,-3 0-94,0 0 11,-6 0 0,4 0-101,-2 0-22,-3 0 93,5 0 1,-6 1-6,0 3 1,-6-1 87,-1 4 0,-3-3-88,-2 4 1,1 1 33,-1 6 0,-3-3-19,0 4 1,-2 0 58,2-1 0,3 4-53,-4-3 0,7 3 7,2-4 1,4 0-115,0-3 0,1 3 104,2 0 1,2 0-90,1-3 0,7-2 66,6-3 1,4 2 384,-1-5 1,4 4-85,4-4 0,-2-1 64,5-3 1,-3-1 5,3-3 1,-4 2 200,0-6 1,-3 4-490,-4-3 0,2 3 136,-6-4 0,0 6-2383,-3-2 1213,-6-2-3220,-1 4 4189,-5-3 0,-10 0 0,-3-1 0</inkml:trace>
  <inkml:trace contextRef="#ctx0" brushRef="#br1" timeOffset="89">9331 13876 7874,'0'-11'641,"-5"0"-443,-2-1 207,1 1 551,1 4-531,5 2 0,-4 10-41,0 3 1,-1 7 102,2 4 1,0 5-147,-5 7 1,6 0-248,-2 11 0,-1-4 146,1 4 1,0-1-196,4 1 0,0 0 112,0-8 1,0 1-432,0-8 1,0-4-80,0-4 1,4-5-813,0 1-296,0-2 615,1-2-312,-4-4 717,4-2 1,-5-7 5,0-1 1,0-4 141,0-4 1,0-1 86,0 1 1,0 0 205,0-1 0,0-3 0,0 0 0,0-6 0,0 2 0,0-2 0,0-2 0,0 0 269,0 0 1,-4-1-170,1-2 1,-1 0 345,4-4 1,0 1-156,0-2 0,0-1 216,0 6 0,0-1-119,0 4 0,0 4 466,0 0 41,0 5 61,5-2-537,1 9 1,6 2-128,-1 5 0,2 5 7,2 3 0,-1 3-85,5 5 0,-4 3 57,4 7 0,0 1-91,4 7 1,0-2-1,0 6 1,-2-2-77,-2-2 0,2 0-235,-6 0 0,4-3-569,-4-1 1,0-6 384,-3-1 1,3-1-247,0-7 1,-1 4 200,-6-4 1,2-3 30,-2-5 1,-2-3-610,2 4-298,-6-6 255,3 3-110,-5-5-184,0 0 1275,-5 0 0,-6-5 0,-7-1 0</inkml:trace>
  <inkml:trace contextRef="#ctx0" brushRef="#br1" timeOffset="90">9297 14276 7874,'-7'-6'340,"3"-1"179,8 4 0,-1 1 363,4-1-318,1 1 0,7 2-108,0 0 1,4 0-166,-3 0 0,4-4-149,-1 1 0,4-2 85,4 1 1,0 1-560,4-4 0,2 0-215,-3 0 1,0-2-541,0 5 0,-1-5 375,2 1 0,-3 2-1024,-6-2 1736,1 6 0,-5-13 0,-1 2 0</inkml:trace>
  <inkml:trace contextRef="#ctx0" brushRef="#br1" timeOffset="91">10130 13945 7864,'-6'-12'268,"2"1"1,3 3 1020,1 1-265,0-1-442,0-3 0,-1 1-71,-3 2 1,1 3-161,-4 5 1,-1 0-202,-3 0 0,-2 0 89,-2 0 1,1 4-118,-5 0 0,0 6 33,-4 1 0,0 1-89,0 3 0,2 1 62,2-1 1,-2 5-200,6-5 0,1 4-16,6-4 1,2 0 51,2-3 1,3-1-29,-3 1 0,7-1 77,1 0 0,6 1 157,1-1 1,6 3-35,5-2 1,1 4-19,0-8 1,4 4-140,-1-4 0,6 2 95,-1 2 0,-3-2-194,-2-3 1,2 3 122,-1-2 0,-2 2-222,-6 2 1,1 0 64,-4 4 1,-5-4-115,-3 3 0,-6-2 34,2-1 1,-3-1-30,-1 0 1,-2 1 42,-6-1 1,-1 1 38,-10-1 1,0 1-63,-4-1 1,-3-3 83,-1-1 0,-3-3-174,3 4 0,-3-5-221,3 5 1,0-5-311,4 0 1,9-1 295,3-2 1,3-2 566,1-1 0,2-4 0,5-4 0</inkml:trace>
  <inkml:trace contextRef="#ctx0" brushRef="#br1" timeOffset="92">11284 14059 7869,'-12'-5'-104,"6"-1"0,-3-2 648,5 0 835,1 6-391,3-3 94,0 5-792,0 5 0,0 3-77,0 7 1,0 3 13,0 4 0,0 1-1,0 0 1,3 4-14,1-1 1,4 1 13,-4-4 0,3-4 0,-3 0 0,4-4-14,-5 4 1,3-6-1626,-3-2 0,-1 1 826,1-5 586,-1-2 806,-2 0 1,1-5 117,3 0-865,-3 0 1,4-1-25,-5-3 1,0-2 16,0-5 0,4-1 22,0 1 0,5-4-13,-2-1 0,0-4-56,0 1 0,1-3 67,3 0 0,1-1-145,-1 0 1,2-1 107,2-3 1,1 3-137,3-3 1,3 7 45,-3 1 0,-2 9 36,-2-2 0,1 9 47,0-1 1,-3 4-38,-5 4 0,2 3 117,-2 8 0,-2 3-67,2 5 0,-4 4 81,3-1 0,-4 5-51,1-5 0,-3 6-207,-1-1 0,1-3-36,3-2 1,-3-5-182,3-2 1,-1-5-62,0 1 170,-1-3 0,3-4-1057,-5 0 417,0-6-1768,0 3 2652,5-5 0,1-5 0,6-1 0</inkml:trace>
  <inkml:trace contextRef="#ctx0" brushRef="#br1" timeOffset="93">11958 14150 7869,'-7'-5'0,"-3"4"0,9-9 2282,-3 2-903,3 3-837,1-5 507,0 9-622,5-9 0,1 8-103,6-1 1,3 0-98,0-1 0,5 3-44,-1-3 0,4 3 30,4 1 1,2 0-120,5 0 0,1 0 77,-1 0 1,1 0-126,4 0 1,-4-4-98,3 0 0,1 1 41,0 3 1,2 0-174,-3 0 0,2 0 93,-2 0 0,-4 0-149,0 0 0,-1 0 97,-6 0 1,0 0-15,-4 0 1,-2 0-8,-2 0 0,1 0-40,-4 0 1,0 0 21,-1 0 0,-6 0-359,3 0 218,-3 0 0,-2-4-104,1 0 140,-6 0 120,3-1 0,-6 2-68,-3-4 0,2 1 78,-6-2 1,4-2 31,-3 2 1,-1 2 45,-3-2 1,3 4 149,1-3 1,-1 3 131,-4-4 1,5 6-27,-1-2 91,1-2 1,-5 4-65,1-1 0,3 1 137,1 2 1,3 0 161,-4 0 82,6-5 0,-3 4-133,5-4-474,0 5 1,6 4 90,5-1 0,2 5-1,6-4 0,-1 5-4,1-2 1,1 0 13,-5 0 1,6 0-14,-2 0 0,1 2-111,-1-5 1,1 4 126,-4-5 1,-1 5-145,-4-4 0,1 3 180,-1-3-115,0 0 51,-4 1-27,-2-4 1,-8 8 10,-4-5 1,-6 1 4,-10-1 0,-5-1-128,-2 4 1,-3-3 76,-1 4 0,3-5-646,1 5 0,4-5 291,0 0 1,7 0-2412,3 1 1262,9-3 1512,2 9 0,10-4 0,1 6 0</inkml:trace>
  <inkml:trace contextRef="#ctx0" brushRef="#br1" timeOffset="94">13362 14105 7838,'0'-8'133,"0"1"82,0 4 1,0-3 696,0 2-192,0 3-371,5-10 1,2 9-84,4-6 1,1 6 0,-1-2 0,1 3 55,-1 1 1,4 0-96,0 0 1,2 0-108,-2 0 0,-1 1 117,5 3 0,0-2-199,4 6 1,0-4 127,0 3 1,1-3-124,2 4 1,0-4-70,4 3 0,1-1-123,3 2 1,0 1 22,1-5 0,-1 5 105,0-2 1,3 0-3,-3 0 1,3 0 45,-7 0 1,0 2-168,0-5 0,-3 1 45,3-1 1,-6-3-52,-1 3 0,0-3 125,-4-1 1,-1 0-15,1 0 0,-5 0 85,1 0-151,-2-5 278,-2-1-143,-5-6 49,-1 1 1,-5-1-105,0 1 1,-5 0-10,-2-1 0,-3 1 25,-2-1 0,-3 5-16,0-1 1,-4 1-104,3-5 0,-8 1 107,2-1 1,-4 6-58,3 2 0,-3-1 33,-1 1 1,-5 0-79,2 4 0,-2 0 72,2 0 1,-2 2-1,5 1 0,1 0 7,3 5 0,0-5-3,0 5 1,5-2-82,3 2 1,-1 2 70,0-2 0,0-2-115,1 2 1,2-1 99,-2 5 1,2-5 112,2 1 0,-5-4-46,1 3 0,0-3 6,4 4 0,-1-6-22,1 2 0,-5 1 86,1-1 0,-4 0-13,4-4 0,-4 0-49,4 0 1,-6 0 125,2 0 0,-1 4-113,1-1 1,-3 1 43,3-4 0,2 0-35,-2 0 1,5 0 30,-2 0-27,4 0-13,0 0 1,5 0-247,-1 0 156,6 0-262,-4 0-1398,6 0 960,6 0 774,-5 0 0,9-5 0,-4-1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46:19.04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1816 6133 8023,'-6'-5'-127,"0"4"0,3-6 1092,-1 4-113,0 1-264,4-3-409,0 5 0,0 5 83,0 3 1,4 7-50,0 4 0,3 4 18,-3 4 1,5 2 14,-1 5 1,-2 5-16,2 3 1,-5-1-250,5 1 0,-4-2-87,3 2 0,-3-2-110,4-6 0,-6 0-76,2 0 0,-1-4 124,1-4 0,-3-3-12,3-4 1,-3 1 25,-1-4 0,0-1-84,0-4 1,0-3 15,0-1 0,0-3-1136,0 4 647,0-6 710,0 4 0,0-6 0</inkml:trace>
  <inkml:trace contextRef="#ctx0" brushRef="#br0" timeOffset="1">1793 6316 8031,'1'-8'118,"3"1"0,-3 3 282,3-4 1,-1 6 7,1-2 1,-2-1-110,6 1 1,-4 0 53,3 4 0,1 1-67,3 3 0,4 2-36,1 6 1,4 4-20,-1 3 0,3 3-245,0 1 1,-3 0 30,0 0 1,-3-4-14,3 0 1,-5-5-253,1 1 1,-2-3 138,-2 0 0,0-2-335,1-2 136,-1 2 40,1-9 152,-1 4 211,1-5 0,-2-1 12,-3-3 1,3-2 115,-2-6 1,2-4-67,2-3 0,-1-3-104,0-1 1,1-5 8,-1-2 1,1 1 24,-1-2 1,-1 6-106,-2-2 0,2 3 93,-2 1 0,-2 6 17,2 1-1,-5 7 30,5 2-14,-5 4-61,7-2 0,-5 7 10,2 1 1,4 9 146,-4 7 1,2 4-61,-1 3 0,1 5-22,-6 7 0,5-1-28,-4 4 1,0 1-318,-4 4 1,1-2-32,3-2 1,-3-2-58,3-6 1,-3-5 247,-1-2 1,0-8-21,0-4 1,4-2 213,0-2 1,-1-3-146,-3-1 1,4-3-120,0 4 96,0-6-269,-4 3 0,1-5-520,3 0-337,-3 0 258,4 0 1,-5-5 348,0-2 1,0-3-219,0-2 775,0 1 0,-5-6 0,-1-1 0</inkml:trace>
  <inkml:trace contextRef="#ctx0" brushRef="#br0" timeOffset="2">2707 6213 8150,'0'-11'252,"0"-1"-252,0 1 0,0-1 669,0 1 0,0 3 362,0 1 217,0 4-807,0-2 1,1 15-26,3 5 0,-2 7-77,6 5 1,-4-1 51,3 9 0,0-2-330,0 8 0,2-3 110,-5 4 1,4 1-370,-5 7 0,5-7 244,-4 3 0,1-8-620,-1 0 1,-2-8 305,6-3 0,-6-4 29,2-4 0,-2-3 332,-2-4 1,3-5-163,1 1 534,0-5-156,-4 2 2018,0-5-2185,5 0 0,1-4-163,6 0 1,0-1 92,4 1 0,-2 2 31,5-6 0,-2 5-103,3 0 1,1 0 29,-2-1 1,1 3-64,-1-3 0,2 3 36,-6 1 1,4 0-270,-4 0 1,0 0 106,-3 0 0,-1 0-875,1 0 1,-1 0-357,1 0 1,-5 0 1389,1 0 0,-1 5 0,5 1 0</inkml:trace>
  <inkml:trace contextRef="#ctx0" brushRef="#br0" timeOffset="3">3860 6373 8134,'-6'0'-248,"0"0"677,2 0 479,2 0-312,-3 0 1,7 0-165,1 0 1,0 0 14,5 0 1,-1 0-149,5 0 0,-1 0-61,1 0 1,0 0 31,3 0 0,-1 0 68,5 0 0,0 0-167,4 0 0,0 0 99,0 0 0,4 0-309,-1 0 0,5-4 88,-5 0 1,1-3-491,-4 3 1,0-4 218,0 4 1,-6-1-1662,-1 2 482,-4 1-96,0-3-375,-6 5 1872,-1 0 0,-15 5 0,-3 2 0</inkml:trace>
  <inkml:trace contextRef="#ctx0" brushRef="#br0" timeOffset="4">3906 6636 8046,'11'-2'118,"1"-2"1,3 3 1019,0-3 1,6-1-270,-2 1 1,3-1-341,5 2 0,-2 1 238,6-1 1,-2-3-296,2 3 1,-2-2 35,-3 1 1,-3 2-158,0-1 1,0-2-785,-4 1 1,-3 0-1050,0 4-1275,-4 0 2757,0 0 0,-1 0 0,1 0 0</inkml:trace>
  <inkml:trace contextRef="#ctx0" brushRef="#br0" timeOffset="5">5516 6384 8135,'-5'-11'0,"3"-1"33,-6 1 0,4 3 158,-3 1 0,3-1 124,-4-3 1,1-1-55,-5 1 1,1 3 132,-1 1 1,-3 3-106,0-4 1,-5 6-189,1-2 1,1 3 17,-1 1 0,-4 5-133,-4 2 1,-1 9 107,2 3 1,2 2 86,-3 2 1,4 5-177,4 2 1,3 0 29,4 0 1,2-3-149,2 3 0,5-1 62,6 2 1,5 0-147,7-4 0,3-4-2,5-4 1,5-6-35,2-2 1,3-5 97,1-6 1,1 0 66,-1 0 0,-4-5 50,1-2 0,-6-3-66,2-2 1,-3-3 181,-1 0 1,-2 0-82,-2 3 1,-2-3 199,-6 0 1,-3-4 5,0 3 1,-2-3 26,2 4 1,-3-1 42,-5 0-132,0 4 0,0-5 268,0 6-155,0 4-93,-5 2-59,3 5 0,-3 5-221,5 3 0,0 3 78,0 5 1,0-2-27,0 5 1,1-2 51,3 3 1,3 0-31,4-5 0,0 4-152,1-4 0,-1 1 58,1-5 0,3-1-15,0-2 0,0-2 70,-3-2 1,3-3-38,0 3 1,2-4 88,-2-4 1,-1 2-7,5-6 0,-4 0 162,4-3 0,-5-4-110,1-1 0,-1-3 119,2 4 1,-5-4-77,1 4 1,-1-4 133,-3 4 1,-3-2-96,-2 2 0,0 6 242,1-2-108,-3 7-129,4-1 0,-5 6-169,0 3 1,0 2 80,0 6 0,0 5-34,0 6 0,1 0 73,3 4 1,-3 1-178,3-2 1,-1 2 73,1-1 1,-3-3-122,3 3 1,-3-3-38,-1-1 0,4-6-382,0-1 310,-1-4 61,2 0 432,-3-6 0,3-6-127,-5-8 0,0-3 110,0-4 0,1-3-43,3-5 1,2-1 293,6-3 1,-3-2-137,2-5 0,-2-2-15,6-2 1,3 2-357,1-6 0,-1 4 146,1-4 1,-4 10-520,4 2 1,-1 7 219,1 7 1,-2 3-565,-1 9 0,-4 1-263,4 7 1,-7 4 1020,-2 7 0,1 8 0,3 6 0</inkml:trace>
  <inkml:trace contextRef="#ctx0" brushRef="#br0" timeOffset="6">6795 6487 8008,'0'-11'-1001,"0"-1"1441,0 1 0,2-2-30,1-2 1,-1 2 39,2-2 0,-3 2-83,-1 2 0,-1-4-92,-3-1 1,-3 2 3,-4 7 1,0-2 15,-1 5 0,-3 0-104,0 4 1,-4 0 29,3 0 1,-4 2-97,1 1 1,-2 8 71,-2 4 0,5 5-147,3-1 1,2 3 3,2 1 0,4-1-73,3 1 0,3 4 8,1 0 1,5-1-240,3-3 0,7-4 5,4 0 1,4-6-96,4-2 1,-3-1 143,2-6 1,-2 0 82,-1-4 1,-1-1 351,-3-3 1,-3-2-102,-4-6 1,-2 1 91,-2-1 1,0 5 148,-4-1-218,0 0 1,-4 1 330,0-1-281,0 6 1,0-2-303,0 8 0,-4 7 72,0 8 0,1 4-28,3 4 1,0 3 92,0 8 1,0-1-110,0 5 1,5-4 52,2 4 0,4 1-23,0 6 1,0 2-206,1 2 0,-2-3 57,-2-8 1,-2 1-144,-2-5 0,-3-1 104,3-7 0,-3-6 163,-1-5-19,0-5-69,0 3 55,-5-6 468,4-4 94,-15-2-343,9-5-199,-10 0 402,1 0-178,-2 0-26,-5 0 0,-1-2 9,-3-1-116,3-4-608,-9-9-103,9 3 571,-4-8 0,9 3-545,0-5 1,9-5-5,-1-2 426,7-3-2210,-1-2 2452,10-4 0,-1 2 0,5-2 0,-1 3 0,0 5 0</inkml:trace>
  <inkml:trace contextRef="#ctx0" brushRef="#br0" timeOffset="7">7207 6384 8101,'-12'-11'0,"-2"-1"1455,3 1-751,2 0-646,9 4 0,0 1 1183,0 2-342,0 3-753,0-4 1,0 6 104,0 3 1,5 6 8,3 5 1,-2 5-25,2 0 1,-1 1-190,5 2 1,-5 0 0,1 0 0,-6-1-155,2 1 1,1-4-86,-1 0-24,0-5 0,0 3-213,-1-6 157,1-4 211,-4-2 0,2-5 0,1 0 1,-1-2 246,1-1 0,0-4-9,1-4 1,-2-2-7,6-2 0,-4-3-151,3-5 1,-3 2 27,4 2 0,-2-2-108,2 6 1,2 0 83,-3 4-71,-1-1 74,4 6-81,-4 1-7,5 5 1,0 5-4,-4 2 0,3 4-16,-2 0 0,1 0-8,-2 1 0,4-1-18,-4 1 0,3-1 66,2 0 1,-1 1-80,1-1 0,-5-3 65,1 0 0,0-6-65,3 2 0,0-3 85,1-1 1,-1 0 0,1 0 1,-1-4 39,0 1 1,1-6 18,-1 1 1,1-2 85,-1-2 0,1 1-83,-1 0 0,0-1 85,1 1 1,-2-1-53,-2 1 1,2 0 74,-3-1 1,0 4-52,0 1 0,-3 4 219,4 0-221,-6-4 0,7 7-4,-5 0 0,0 7 160,-4 8 0,0-1-85,0 5 0,4 1 12,-1 7 1,1-3-52,-4 2 0,0-1-259,0-3 0,4 1-306,0 0 1,1-5-390,-1-3 1,-3 2-178,3-2 1,1-4 1014,-1-3 0,5-1 0,-3 5 0</inkml:trace>
  <inkml:trace contextRef="#ctx0" brushRef="#br0" timeOffset="8">8223 6441 8060,'-6'-7'0,"2"-1"-395,3 6 247,1-9 0,1 9 399,3-6 1,1 4 214,2-3 86,4-1 1,-9-2-84,6 2 1,-6-2-139,2 3 1,-3 0-85,-1 0 1,-1 4-9,-3-1 0,-2 2-106,-6-2 0,-4 3-132,-3-3 1,-3 8-27,-1 3 0,-4 5 73,-4 3 0,2-1-43,-2 5 1,10 0 108,-2 4 0,8 0-230,0 0 1,3-2 121,5-2 1,2 2-101,5-6 0,5 0 23,2-4 1,8 1-106,4-1 0,4-3 52,4-1 1,-2-4 94,6 1 1,-6-3 8,2-1 1,-4-4-36,-4 0 0,1-4 105,-5 0 1,4 2-78,-4-2 0,1 0 61,-5-3 1,-3 0 108,-1-1-73,-4 1 0,6-2 20,-5-2 0,-1 2-64,-3-2 0,2 6-15,1 1 0,-1 1 53,2-5 61,-3 1-91,-1 0 1,0 3-74,0 0 4,0 6 0,0-2-123,0 8 1,1 1 190,3 2 1,-3 7-7,3-2 0,2 6-14,2-3 0,2 5-23,1-1 1,1 1-93,-1 0 1,5 1 86,-1-2 0,5-2-203,-1-2 1,1-2 70,-1-2 0,3-5 14,-3-2 1,3 1 111,0-1 0,0 0-71,-3-4 0,1-4 1,-4 0 1,-1-3 0,-4 3 0,-1-5 122,-2 1 0,1-2-95,-5-1 1,3-2 54,-3-2 0,1 2 9,-1-2 1,-3-2-10,3 2 1,-4-5 42,-4 1 1,2 1-68,-6-1 0,4 4 195,-3-4 1,4 5-100,-1-1 0,-1 6 364,2 1-82,-1 5-170,4-2 0,0 7 32,0 1 0,0 8-18,0 4 1,5 5-39,2-1 1,7 7-33,2 0 0,3 1-67,-4-4 1,5 0 61,-1-1 0,4-3-198,4 0 0,-3-3 105,2 3 1,-5-9-200,-2 1 1,-1-2-20,1 3 1,1-6-42,-5-2 0,0-2-268,-3 2 0,-5-3 205,1 3 1,-4-3-893,3-1 1192,-4 0 0,2 6 0,-5 0 0</inkml:trace>
  <inkml:trace contextRef="#ctx0" brushRef="#br0" timeOffset="9">9080 6384 7988,'0'-18'1207,"0"2"-466,-5 5-273,3 4 0,-4 2-111,2 5 0,-2 7 296,-6 4 0,0 2-200,-4 6 0,-1 3-88,-6 5 1,0 4-612,0-5 0,4 6 250,0-2 0,1-2-1056,-1-1 1,-1 1 307,5-1 744,-1-6 0,5 1 0,0-5 0</inkml:trace>
  <inkml:trace contextRef="#ctx0" brushRef="#br0" timeOffset="10">10393 5882 8197,'0'-12'-427,"0"5"356,0-1 0,0 0 790,0-3 0,0 0-190,0-1 1,-1 2 174,-3 2 1,3-2-264,-3 3 0,1 0 452,-1 0-599,3 4 0,-5-3-16,2 2 1,2 3-136,-6-3 1,0 13 78,-3 6 0,-1 12 48,1 7 0,0 7-9,-1 8 1,5 3-466,-1 5 1,5 4 410,0 0 0,1 0-435,2-4 0,0 0-100,0 0 1,0-1-318,0-3 0,5-3 119,3-8 1,2-3 228,2-5 1,-2-4-443,-3-4 0,4-7 193,-4-4 1,-1-2-818,2-1 561,-5-6 952,2-1 1,-5-5 0,0 0-1</inkml:trace>
  <inkml:trace contextRef="#ctx0" brushRef="#br0" timeOffset="11">9993 6556 8134,'5'-7'962,"7"-3"-556,6 4 0,6-4 285,2 2 27,3-2-359,6 3 0,3 0 121,0-1 255,5 6-340,-7-3 1,-1 1-500,-4 0 63,-6 0 1,-1 4-1218,-5 0 0,-9 0 355,2 0 903,-3 5 0,-3 2 0,-1 4 0</inkml:trace>
  <inkml:trace contextRef="#ctx0" brushRef="#br0" timeOffset="12">10873 6510 8160,'0'-12'895,"0"1"52,0 5-5,0-4-348,0 8 0,5 4-150,2 9 1,4 2-67,0 6 0,0 1-80,1 7 0,3 2 63,0 5 1,4 0-105,-4 1 1,6-2-268,-2-3 0,-1 2-139,1-6 1,-4 5-149,4-4 1,-5-2-202,1-6 1,-2-3 259,-2-4 1,-3-2-229,-1-2 0,-3 1-121,4-6-329,-6 1 95,3-4 433,-5 0 0,-5-5 0,-1-1 0</inkml:trace>
  <inkml:trace contextRef="#ctx0" brushRef="#br0" timeOffset="13">11181 6498 8016,'0'-17'64,"0"-1"-64,0 3 1331,0 2-385,0-3 0,-1 5 158,-3 4-585,3 2 0,-9 10-217,2 2 0,-4 14-182,-3 5 0,-4 9 108,-7 6 1,0 1-420,-4 8 1,1-3 113,-2-2 0,3 0-124,5-3 0,4-4-772,0-8 1,7 1 432,0-8 0,2 1-390,6-9 0,0-4-263,4-3-4,0-6 1197,5 4 0,2-1 0,4 1 0</inkml:trace>
  <inkml:trace contextRef="#ctx0" brushRef="#br0" timeOffset="14">11284 6875 8111,'5'-6'1271,"-4"1"1,6 6-480,-4 3-91,-1-3-335,3 15 1,-5-9 135,0 8 172,0 3-332,0 0 1,1 9-220,3-1-44,-3 1 1,4-6-95,-5-2 1,0 2 239,0-6-665,0 0 273,0-3-2381,0-1 2548,0 0 0,-5 1 0,-1-1 0</inkml:trace>
  <inkml:trace contextRef="#ctx0" brushRef="#br0" timeOffset="15">11695 6464 8052,'-6'-11'93,"-5"-1"1,10 5 188,-3-1 0,-1 4 1192,2-3 134,-1 4-1090,4-2 1,0 8-73,0 4 0,4 7-160,-1 13 0,6 2 224,-1 5 0,3 6-129,4 2 1,-2-2-364,2 2 0,2-1-390,-2 0 1,2-1 322,-2-6 1,-2-3-246,2-1 1,-3-6 184,0-1 0,-1-5-727,1-7 1,-2 1-221,-3-1-1244,4-5 1294,-10-1 1006,4-5 0,-5 0 0,0 0 0</inkml:trace>
  <inkml:trace contextRef="#ctx0" brushRef="#br0" timeOffset="16">11912 6476 8128,'0'-18'0,"0"-2"512,0 4 1,0 1 10,0 4 0,0 3 464,0 0 368,0 6-447,0-3-624,-10 25 0,1-2-15,-10 20 1,0 0-335,-4 8 1,1 3-55,3 1 0,2-5-43,1-3 0,4-9-378,-4 2 0,4-5-721,0 0 1,5-3 529,-1-8 731,6 3 0,-9-10 0,5 5 0</inkml:trace>
  <inkml:trace contextRef="#ctx0" brushRef="#br0" timeOffset="17">12026 6898 8012,'0'-11'-285,"0"-1"0,1 5 203,3-1 1397,3 1-804,4-5 0,0 4 238,1 1-30,4 4-336,-3-7 1,4 9 171,-6-3-384,0 3 0,1 1 0,-1 0 0,-3 0-142,-1 0 0,-4 5 25,1 3 0,-4 7 130,-4 4 1,0 2-382,-7 2 1,2 0 108,-6 0 0,-2 0-302,2 0 0,-4-2 183,4-2 0,-1 1-110,5-4 0,3 3 72,1-4 1,4 0-27,-1-3 184,3-1-11,1 0 1,5 0 126,3-4 0,-2-2-99,2-5 1,-1 0 0,5 0 1,1 0 21,2 0 0,-3-1-425,4-3 1,-2 2 471,1-6 0,-2 0 0,3-3 0</inkml:trace>
  <inkml:trace contextRef="#ctx0" brushRef="#br0" timeOffset="18">12414 6853 8092,'0'-12'0,"0"1"1530,0-1-254,0 1-119,0-1-832,0 6 111,0 1-2733,0 5 1440,6 0 857,0 5 0,5-4 0,1 4 0</inkml:trace>
  <inkml:trace contextRef="#ctx0" brushRef="#br0" timeOffset="19">12631 6830 8039,'-5'-12'947,"4"1"0,-4 3 275,5 1-683,0 4 0,0-3 207,0 2-1515,5 3 677,1-4 1,6 5-1075,-1 0 0,1 3 269,-1 1 897,1 0 0,-1 1 0,0 1 0</inkml:trace>
  <inkml:trace contextRef="#ctx0" brushRef="#br0" timeOffset="20">12906 6784 8039,'0'-8'0,"0"1"0,0 4 0,0-2 1289,0 5 0,1 4-3277,3 0 1988,2 5 0,5-3 0,1 5 0</inkml:trace>
  <inkml:trace contextRef="#ctx0" brushRef="#br0" timeOffset="21">13225 6430 8024,'-17'-18'490,"1"3"1,9 2 446,3 2 490,3 4-729,1 2 1,1 5-255,3 0 0,-2 2-303,6 1 1,-2 8 101,2 4 1,6 6 17,-3 2 0,7 4-32,-3 3 0,4 7-236,-3-3 0,-1 2-501,-4-6 0,4 2 343,1-5 0,-1 3-455,-4-3 1,1-2 290,-1-6 0,-1 2-382,-2-6 0,2 0 263,-2-3 1,1-5-933,-2 1 1380,3-6 0,-3 3 0,4-5 0</inkml:trace>
  <inkml:trace contextRef="#ctx0" brushRef="#br0" timeOffset="22">13465 6396 7976,'-11'-30'243,"4"4"-203,4 7 0,1 2 784,2 6 1,0 3 336,0 1-419,0 4 0,-1-1-474,-3 8 0,2 9-16,-6 10 1,1 6-221,-5 9 1,-3 3 127,0 4 1,-6 5-849,2-1 0,2 2 546,-3-2 1,7-3-1220,-3 0 0,4-2 576,0-6 0,2-3 785,2-5 0,-2-5 0,4 3 0</inkml:trace>
  <inkml:trace contextRef="#ctx0" brushRef="#br0" timeOffset="23">13488 6773 9028,'6'-7'2296,"1"2"-1712,-3 5 0,-2 1-169,6 3 1,-5-1-449,5 4 0,-4 1 131,4 3 0,-5 1-480,5-1 1,-4 1 245,3-1 1,-3 1-177,4-1 1,-4-1 48,3-2-298,-4 2 1,3-8-220,-2 6 675,-3-5 0,6 2 100,-4-5 1,0-2 182,4-1 1,1 0 615,4-5-614,-1 1 1,0-3 546,1 2-135,-1 3-280,1 5 0,-6 1-80,-2 3 0,-3 6-12,-1 5 0,0 6-79,0-2 0,0 2-161,0 2 0,0 4-810,0-1 1,0 1 480,0-4 1,4 0 348,0 0 0,5-1 0,-3 1 0</inkml:trace>
  <inkml:trace contextRef="#ctx0" brushRef="#br0" timeOffset="24">14310 5630 8187,'0'-11'1298,"0"0"-174,0 4-168,0-3-132,0 9-518,-5-4-122,-1 10 0,-7 8 486,-2 9-299,-3 6 1,-3 12-1,0 3 1,2 5 650,-1 5-776,-2 3-407,5 6 0,-4-3 279,6 2 1,0 1-229,4-1 1,3-2-649,0-5 469,6-4 133,-3 1 1,8-4-296,1 3 243,10 2 110,-6-10 1,10 2-433,-3-10 99,-2 0 304,8-4 0,-7-2-222,5-6 316,0-4-75,-1-1 1,2-5-1,-5 4 0,4-8-1166,-3 4 817,4-3 0,-7-2-201,2 1 1,-2-5-1,-2 0 826,0-1 1,6-2-1,1 0 1</inkml:trace>
  <inkml:trace contextRef="#ctx0" brushRef="#br0" timeOffset="25">14527 6327 8039,'-6'-18'0,"-4"2"1428,9 4-881,-5 1 1,10 3 273,0 1-514,0 4 0,-3-2 158,3 5 1,-1 1 0,4 5 8,2 5 1,1 5-291,2 7 1,-1 1 0,2 3-93,2 4 1,1 0 25,3 0 1,2 0-933,-6-4 388,0 5 370,-3-8 1,-1 3-1979,0-8 1074,6-3 1,-4-6-835,2-2 1794,-2-3 0,-2 0 0,0 1 0</inkml:trace>
  <inkml:trace contextRef="#ctx0" brushRef="#br0" timeOffset="26">14790 6339 8111,'1'-19'0,"3"0"838,-3-1 1,10 3 105,-4 1-548,3 4 1,-3 0 305,-4 1 492,-1 0-479,-2 4-179,0 2-59,0 0-299,0 4 1,-2-3-132,-1 8 0,-5 7 1,-7 9-357,-4 6 213,-3 3-405,-6 5 0,4 1 1,-4-1 203,0 0 0,8 0 0,-2 1-1927,5-1 1802,1 0 1,6-3-417,3-1 1,2-8 837,5 0 0,0-1 0,0 2 0</inkml:trace>
  <inkml:trace contextRef="#ctx0" brushRef="#br0" timeOffset="27">14938 6498 7980,'0'-11'0,"2"1"0,2 2 0,-3-2 1702,4 9-739,-5-4 172,5 5 115,-4 0-811,4 5-109,-5 1-106,0 6 1,5 4-43,-3 2 1,3 5-243,-5 0 0,4 3 0,-1 1-476,0-2 397,-2-1-2416,4-1 1207,-3 0 1348,3 0 0,0-5 0,1-2 0</inkml:trace>
  <inkml:trace contextRef="#ctx0" brushRef="#br0" timeOffset="28">15201 6613 7972,'5'-7'1029,"-2"2"34,4 5-641,-4 0 1,3 5 252,-2 3 0,-3 3-185,3 5 1,-3 1-24,-1 6 0,-1 4-286,-3 0 0,-2 3 42,-5-3 1,-1 3-697,1-3 1,-1 1 390,1-2 1,1-3-1220,2 0 0,-1-4 91,5-4 1210,-4-2 0,6 3 0,-3-4 0</inkml:trace>
  <inkml:trace contextRef="#ctx0" brushRef="#br0" timeOffset="29">15532 6281 8097,'0'-17'282,"0"0"188,0 6 1,0 3 527,0 1-259,0 4 28,0-2 1,4 7-281,0 6 1,5 1-88,-2 10 0,4 1-134,0 7 0,0 0 78,1 7 0,-1-2-242,1 6 0,3-3-172,0-1 0,0-3-518,-3-1 0,-1-4 421,1 0 0,-5-5-1045,1-2 1,-4-5 543,3 1 0,-3-4 668,4-3 0,-6 2 0,3-4 0</inkml:trace>
  <inkml:trace contextRef="#ctx0" brushRef="#br0" timeOffset="30">15829 6247 7996,'-11'-11'0,"-1"-1"1575,6 6-1002,1 1 0,0 5 60,-3 0 1,-3 2 158,-4 6 1,1 5-57,-5 10-632,-5-1 65,0 6 1,-6 3-60,4 7-27,2-3 0,-1 5-890,6-6 0,5 0 568,-1 1 0,6-1-1458,2 0 0,4-6 1697,-1-5 0,3 0 0,1-6 0</inkml:trace>
  <inkml:trace contextRef="#ctx0" brushRef="#br0" timeOffset="31">15864 6544 7996,'7'-18'828,"1"3"1,-2 6-366,2 2 1,1 3-105,-6-4 0,3 6 1145,-3-2-1022,4 3 0,4 1-179,1 0 0,-5 1-63,1 3 0,-4 2-333,3 5 0,-4 2-325,1 2 0,-3-1 361,-1 5 1,-4 0-138,0 4 0,-5 0 44,2 0 0,-3-1-311,-2-3 0,1 1 162,-1-5 1,5 2 214,-1-2 1,5-3 39,0 4 1,1-7 187,2-2 0,0-3-6,0 4 76,0-6 1,5 3-58,3-5 0,2 0-114,2 0 0,0 0-163,4 0 1,-2 0 106,5 0 0,-5 0-1038,1 0 0,-3-1 1051,0-3 0,-1 3 0,1-4 0</inkml:trace>
  <inkml:trace contextRef="#ctx0" brushRef="#br0" timeOffset="32">16229 6704 8075,'0'-11'0,"1"0"1118,3 4 0,-1-2 199,4 5-810,-4 0 0,2 6-155,-5 1 0,0 4 205,0 4 1,0 6-400,0 2 1,-1 4 18,-3 3 1,-3 2-789,-4 3 1,0 2 479,-1-3 0,1-1-1299,-1 2 1,1-6 625,0 2 1,3-3 803,0-1 0,6-6 0,-3 0 0</inkml:trace>
  <inkml:trace contextRef="#ctx0" brushRef="#br0" timeOffset="33">16537 6613 7894,'-6'-12'0,"-3"1"1175,5-1 1,1 5-63,3-1-700,5 6-34,-4-3 134,4 5 540,-5 0-1771,5 0 0,-2 0 459,4 0 1,0 1-1038,0 3 1,3 1 1295,-2 2 0,2 3 0,2-3 0</inkml:trace>
  <inkml:trace contextRef="#ctx0" brushRef="#br0" timeOffset="34">16766 6601 7948,'0'-6'1078,"1"0"-1042,3 2 86,-3 2 24,4-3 359,-5 5-201,5 0 97,-3 0-1155,8 0-88,-9 0 500,9 5 86,-9-3-1015,10 8 1271,-5-4 0,5 6 0,1-1 0</inkml:trace>
  <inkml:trace contextRef="#ctx0" brushRef="#br0" timeOffset="35">17051 6590 7863,'-6'-9'1809,"2"-2"-824,3 2-387,1-1-192,5 3 615,-4 1-404,4-4-149,-5 8-53,0-8 214,0 9 3,0-4-6700,0 5 6068,0 5 0,5 1 0,2 6 0</inkml:trace>
  <inkml:trace contextRef="#ctx0" brushRef="#br0" timeOffset="36">17394 6544 7950,'-6'-5'947,"-5"4"-668,10-9 0,-4 10-154,5 0 1,0 5 816,0 6 1,0 6-399,0 2 1,0 2-199,0 2 1,0 4-98,0-1 1,4 5-744,0-4 1,0-1-283,-4-3 0,0 0 776,0 0 0,0 0 0,0-1 0</inkml:trace>
  <inkml:trace contextRef="#ctx0" brushRef="#br0" timeOffset="37">17782 6053 8069,'0'-24'1359,"0"2"-388,0 11-687,0 0-89,0 4 1,2 3 468,1 8 0,4 5-22,4 10 1,1 5-210,-1 10 1,0 2-325,1 2 0,3 3 139,0 4 0,2-4-601,-2-3 1,-2 0 285,2-4 0,-1-2-814,1-9 1,-2-1 485,2-3 0,-2-3-300,-2-5 0,-3-3-1756,-1 0 2451,-4-6 0,7 8 0,-4-3 0</inkml:trace>
  <inkml:trace contextRef="#ctx0" brushRef="#br0" timeOffset="38">18011 6122 8034,'-17'-12'2284,"5"1"-1698,0 4-384,7 2 0,0 7 0,-3 3 450,-2 6 0,-3 6-152,-2 5 0,-1 6-20,-3 3-293,-3 2 0,6 0-921,-3-3 410,-3 8-308,9-12-806,-3 12 0,8-9 375,1 5 1063,4-5 0,-7 4 0,4-3 0</inkml:trace>
  <inkml:trace contextRef="#ctx0" brushRef="#br0" timeOffset="39">18113 6407 8017,'-6'-11'1513,"1"4"1,5 1-237,0 2 188,5 3-991,-4-4 1,6 10-317,-3 3 0,-2 2 98,6 1-609,-6 1 290,3-1 204,0 0-410,-3 1 0,8 3 259,-3 0 93,-1 0 1,0-3-1283,-2-1 413,-3-4 349,9 3 0,-7-8-707,4 6 744,-4-5-54,7 2 1,-8-5 378,6 0 0,0 0-233,3 0-34,1 0 327,-1-5 1,-1 2 699,-2-5-281,2 6-240,-9-3 519,4 5-445,-5 5 1,0 1 165,0 6-253,0 4 0,0 1 69,0 2-727,5 2 301,-3-3 169,3 5 1,-5 0-941,0-1 478,5-4-382,-4-1 358,9-1 198,-9-3 325,10 3 0,-5-4 0,5-1 0</inkml:trace>
  <inkml:trace contextRef="#ctx0" brushRef="#br0" timeOffset="40">18730 5493 8062,'0'-29'0,"0"6"1072,0 12-402,0 1-124,5 9 1,-3-3 333,1 8 0,-1 3 416,-2 8-691,0 3-186,0 10-90,0 11 0,0 5 386,0 9-1529,0 5 886,5 6-861,-5-28 0,1 1 767,2 1 0,-1-1 0,-1 1 0,-1-1-241,2-1 0,0 0-61,-1 0 1,-1-2 366,5 30 1,-4-31 0,-2 0-631,1 28 322,-5-6-826,4 1 982,-4-4 0,5 0 56,0-2 1,0-5 514,0-3 0,0-4-559,0-7 1,0-3 661,0-5 1,0-2-1,0-2-396,0-4 710,0-7-736,0 2 280,0-9-899,0 5-3005,0-6 2073,0-6 1408,0 0 0,-5-10 0,-1-2 0</inkml:trace>
  <inkml:trace contextRef="#ctx0" brushRef="#br0" timeOffset="41">19153 5962 8012,'0'-8'0,"0"0"-12,0 0 114,0 3 592,0-6-318,0 10 113,0-4 162,0 0-350,0 4 0,-5-3 146,-3 8-98,-2 2-122,-7 11 1,5 0 31,-10 6 0,6 6 111,-3 6-142,-3-1-217,9 5 1,-3-1-20,4 0 1,6 4 0,2-4 308,3-1-290,11 4 1,-1-10-134,10 4 0,0-9 159,4 1 1,5-8 79,2-4-30,-2-2-36,5-7 1,-7-1 4,4-5 1,-3-1 50,3-3 1,-3-2 18,3-6-100,-4 1 54,-3-5-54,-2-2 0,-8-9 26,2 0 36,-2-4-14,-7 2 1,-1-11-535,-5-2 232,0-7-983,0 2 1016,-5-4 0,-3 3-546,-7 2 361,-3 3 158,-9 9-859,-3 5 969,-9 6 0,3 6-479,-2 6 1,7 5-1187,0 2 1194,6 2 1,1 8 582,5 1 0,2 1 0,2 3 0,5 3 0</inkml:trace>
  <inkml:trace contextRef="#ctx0" brushRef="#br0" timeOffset="42">19016 6236 7981,'5'-10'1461,"2"2"0,4 2-240,0 2-748,0 3 0,6-6 74,2 3 1,8 2 110,3-6-740,3 6 0,1-7 0,2 4-528,2-2 1,-1 5-1,3-3 323,0 0 348,-2 4 0,-9-8-1302,-2 5 1241,-3 0 0,-1-1 0,-1-1 0</inkml:trace>
  <inkml:trace contextRef="#ctx0" brushRef="#br0" timeOffset="43">19644 5516 8098,'1'-7'1063,"3"-1"1,4 6-295,7-2 1,3 11 0,3 6-185,-2 4 1,-1 7 719,-3 6-585,3 8-1764,5 8 1708,0 1 0,-1 10-177,1 0 0,-5 5-263,-10-28 1,-1 1-237,0-1 1,-1 0-380,-2 0 1,-2 1 415,2-1 1,-3 0 0,-3 1 0,-2-1-160,-1 0 0,-1 0-869,-6 30 811,2-30 0,-1-1 189,-12 25 1,11-27-1,0-1 33,-15 24 0,-2-5-1040,-2-7 0,-3-3 1010,-4-4 0,1 1 0,-5-1 0,-1-6 0,-1-4 0</inkml:trace>
  <inkml:trace contextRef="#ctx0" brushRef="#br0" timeOffset="44">2010 8257 8210,'6'0'-184,"-1"0"249,-5 0 207,0 5 1,4 3-78,0 7 1,1 4 393,-1 8 0,-1 2-112,4 5 1,-4 2-333,0 2 0,3-1 0,-3 5 1,5-4-140,-4 4 0,3-6-316,-3 2 0,4-3 221,-4-5 0,3 2-142,-3-5 1,0-2 67,-4-6 0,4 1 42,-1-5 1,1 1 37,-4-5 0,0-3 48,0-1-83,5-4 30,-3 2-232,3-5-290,-5 0 0,-5-10 1,-2-3-1</inkml:trace>
  <inkml:trace contextRef="#ctx0" brushRef="#br0" timeOffset="45">1930 8497 8125,'0'-11'0,"-4"-1"137,1 1 0,-1-1 81,4 1 0,0 0 323,0-1 0,0 5-88,0-1 1,5 4-160,2-3 1,9-1 6,3-4 1,2 2 155,2 3 0,5-3-415,2 2 0,2-1 131,-1 1 1,2 3-184,-3 5 1,-1 2 81,2 1 0,-7 1-234,-1 8 1,-2-2 106,-6 9 1,1-4-140,-5 4 0,-3 0 8,-1 4 1,-4 0 30,1 0 1,-3 3 57,-1 1 1,-5-2-105,-3-6 0,-2 3 182,-1-3 0,-2-2-39,-2-2 0,-2-3 223,-2 0 1,3-1-83,4 1 1,-3-6 543,0-2-56,0 2 179,3-5-153,1 5-143,4-6-337,2 0 73,16 0 1,-3-4-226,11 0 1,-3 0 54,3 4 1,0 0-104,4 0 1,1 0-52,2 0 0,-2 1-2,3 3 1,-4 3-7,-4 4 0,1 4 102,-4 0 1,1 2-200,-5-2 0,0 2 128,-8 2 0,0 2-220,-4-2 1,-3-1 46,-4 1 1,-2-4 292,-10 4 1,-1-3-55,-7 3 0,2-5 141,-6 1 1,1 0 189,-5-4 1,5 3-126,0-6 1,5 1-46,3-1 0,3-3-18,3-5 1,7 0-701,-2 0 314,2 0-1454,3 0 875,1-5 1,10-2-1057,2-4 1923,9 4 0,1-3 0,6 4 0</inkml:trace>
  <inkml:trace contextRef="#ctx0" brushRef="#br0" timeOffset="46">2581 9000 7948,'6'-12'0,"-2"1"0,1-1 762,-1 1 1,5 0-236,-1-1 0,-2-1-34,2-2 0,-1-3-130,5-4 1,-5-1 165,1 0 0,-2-1-65,2-3 1,2 2-155,-2-6 1,-2 1-296,2-4 0,-6-1 137,2 1 1,1 0-59,-1 0 0,0 4 76,-4 4 0,3 3-169,1 4-81,0 2 0,-4 10 4,0-1-61,0 6 166,0-4 0,0 8-144,0 2 1,1 3 102,3 8 0,4 4 234,7 8 1,-1 2-120,5 6 1,0 4-68,4 3 1,-4 2-112,0 2 0,0-4-180,4 0 1,-5-6-392,-3 2 0,1-7 283,-1-4 1,1-3-68,-5-1 0,-3-6-226,-1-1 170,1-4 1,0-2-211,-1-2-513,-4-3 697,2-5 0,-6 0 17,-3 0 0,-3 0 495,-4 0 0,-6-5 0,0-1 0</inkml:trace>
  <inkml:trace contextRef="#ctx0" brushRef="#br0" timeOffset="47">2615 8885 7951,'0'-7'402,"0"-1"1,0 4 165,0-3 1,5 4-167,3-1 0,7-1-146,4 2 1,8-3-238,3 3 0,3 0-335,2-4 1,3 0-88,0 0 1,-4-2 245,-3 5 1,-2-4 156,1 4 0,-2-4 0,-5 1 0</inkml:trace>
  <inkml:trace contextRef="#ctx0" brushRef="#br0" timeOffset="48">3118 8463 8017,'-12'-12'511,"2"1"637,3 0-435,2 4-495,5 2 1,1 5 314,3 0 1,-2 5-147,6 3 1,1 6-372,6 1 1,-2 2 26,2-2 1,1 1-305,0 3 0,3-2-43,-4-6 0,5 3-228,-1-2 1,-1 0 24,1-8 1,-4 0 205,4-4 1,-5 0 87,1 0 0,2-5-36,-2-3 1,0-2 264,-3-1 1,3-6-62,0-2 1,1 1 275,-5-1 1,-1 4 45,-2-4 1,1 4 643,-6-4 625,6 5-682,-7-3 623,3 11-982,-5 1 0,-2 14-50,-1 2 1,0 10-175,-5 1 1,1 8 27,-5 8 0,1-2-110,0 6 1,-1-1-102,1 1 1,-1 2-421,1-2 1,1-1 264,2 1 1,-2-6-974,2 2 1,2-7 522,-2-4 1,6-8-2414,-2-4 1530,3 3 1390,1-6 0,5 0 0,1-7 0</inkml:trace>
  <inkml:trace contextRef="#ctx0" brushRef="#br0" timeOffset="49">3803 8451 8002,'-7'-7'0,"-1"-1"0,5 6 719,-2-3 89,5 5 566,0 0-806,-5 10 0,4 2-145,-3 11 0,3 5 2,1 3 0,0 2-123,0 1 1,0 0-158,0 0 0,0 5 96,0-1 0,0-2-319,0-5 1,0 2-114,0-3 0,1-3-125,3-4 0,-3-2 12,3-5 1,-1-1 110,0-4 1,4-4 300,4-4 1,1 2-130,-1-1 0,0 4 181,1-4 0,4-1-95,3-3 0,3 0 68,1 0 0,0 0-82,-1 0 0,1 0-161,0 0 0,0 0-184,0 0 0,-2 0 125,-2 0 1,2-1-1291,-6-3 1035,0 3 0,-5-5-1708,-2 2 2132,-3 3 0,-10-9 0,-1 3 0</inkml:trace>
  <inkml:trace contextRef="#ctx0" brushRef="#br0" timeOffset="50">3735 8828 8003,'0'-11'769,"0"-1"-577,0 1 1,10 3 496,5 1 0,1 0-236,4 0 0,4-2 408,6 5 0,3-3-317,1 3 0,2-4-340,2 4 1,-3-3-227,4 3 1,-5 0-282,-4 4 0,-6 0-191,-5 0 1,-1-4 371,1 1 0,-6-1-2756,-5 4 2878,-6 0 0,-2-5 0,-6-2 0</inkml:trace>
  <inkml:trace contextRef="#ctx0" brushRef="#br0" timeOffset="51">3643 8554 8099,'7'-18'155,"7"1"45,-3 1 0,9 4 405,3-3 0,5-2-203,6 2 1,2-2 62,2 2 0,3 2-172,4-2 0,1 2-514,0 2 1,-6 5-207,-2 2 1,-7 3-517,-5 1 1,-2 0 942,-1 0 0,0 5 0,0 1 0</inkml:trace>
  <inkml:trace contextRef="#ctx0" brushRef="#br0" timeOffset="52">4580 8486 8055,'-5'-12'0,"0"-3"333,-3 0 1,-1 0 131,5 3 0,1 5 232,3-1 1,-2 4-65,-2-3 0,-2 4-186,-5-1 1,-1 3-288,1 1 0,-1 0 86,1 0 1,0 5-188,-1 3 0,1-2 110,-1 2 1,5 0-20,-1 8 1,2-4 95,-2 4 1,-1 0-313,5-1 1,1 2-6,3-2 1,0-2-58,0 2 1,1-1 16,3 1 1,6-2 115,5 2 1,5-2-29,-1-2 1,3 1 60,1-1 0,0 0-131,0 1 0,-4-1 80,0 1 1,0 3-8,3 0 1,-4 0-16,-3-3 1,1 3 36,-5 0 0,2 2-134,-9-2 0,3-1 67,-3 5 1,-1-4-90,-7 4 0,-4-4 105,-7 5 1,-3-5 39,-5 4 0,-1-1 5,-2 1 1,-4-2 11,-4-1 1,0 0-63,0 3 0,4-4 15,4-7 0,3 1-263,4-5 0,2 3-91,6-3-750,5 0 0,1-9 22,5-3 1121,0-2 0,10-6 0,2-2 0</inkml:trace>
  <inkml:trace contextRef="#ctx0" brushRef="#br0" timeOffset="53">4945 8383 7966,'-18'-13'0,"2"-2"3350,10 14-2449,1-4 1,5 10-263,0 2 1,0 9-135,0 3 0,0 9-47,0 6 0,1 9-350,3 6 1,-2 6-269,6-2 0,-1 3 74,5 1 1,-2-6 151,-2-5 0,2-6-663,-3-5 0,0-8 299,0-4 0,-3-1-540,4-7-241,-6 0-554,8-3-586,-8-6 2353,3-1 1,-5-5 0,0 0 0</inkml:trace>
  <inkml:trace contextRef="#ctx0" brushRef="#br0" timeOffset="54">5459 8394 8039,'0'-11'0,"0"-1"0,0 1 731,0 0-371,0-1 0,1 2 962,3 2-378,-2 3-511,3 5 1,-9 12 39,0 7 1,-5 9-130,1 10 1,-2 4 32,-1 7 0,-4 2-393,-1 2 1,1 3-164,4-3 0,-1-2 219,1-1 1,1-8-648,2-4 1,-1-5 335,6-7 0,-1 0-1540,4-11 32,0 0 682,0-9 264,0-1 0,5-10 963,2-2 1,4-8-1,0-3 1</inkml:trace>
  <inkml:trace contextRef="#ctx0" brushRef="#br0" timeOffset="55">5425 8349 8032,'0'-12'0,"0"5"494,0-1 176,0 5 0,1-2 188,3 5 0,-1 2-345,4 1 0,1 9 30,3 7 1,4 9-154,1 6 0,5 5 236,2 7 0,0 5-373,4 2 0,-3-1-314,-2 2 0,1-8-222,0 0 0,0-1-166,0-7 0,-5-5-188,-3-7 0,-2-5 317,-2-2 0,0-5-685,1 1 154,-1-8-1241,-4 4 1096,-2-10 1098,-5 4 0,-5-5 0,-2 0 0</inkml:trace>
  <inkml:trace contextRef="#ctx0" brushRef="#br0" timeOffset="56">5288 8851 7942,'0'-11'868,"1"-1"-651,3 1 0,4 3 424,7 1 0,6 0-219,6 0 1,5-2-195,-2 5 0,4-4 20,5 5 1,0-5-474,3 4 0,2-3-258,-2 3 0,-3-4-539,-1 4 1,-7-3 1021,-4 3 0,2-5 0,0 3 0</inkml:trace>
  <inkml:trace contextRef="#ctx0" brushRef="#br0" timeOffset="57">5996 8543 8024,'-11'-12'846,"-1"1"22,1 0 524,4 4-548,2 2-474,5 5 0,0 6-186,0 6 0,2 4 59,1 7 0,-1 5-136,1 3 0,2 3 76,-1 4 1,5-1-692,-1 5 0,-3-6 328,-1 2 1,1-3-851,-1-5 1,-1-6 240,-3-5 1,2-6-112,1-2-28,-1 1 613,3-11 1,-5-1 286,0-7 1,-1-4-73,-3 0 1,2-4 200,-1 0 1,-2-7-101,1-1 1,-1-4 439,1-3 1,3-4-90,-3-1 0,-1 2 7,1-1 1,0 0-14,4 3 0,0 7-56,0 2 0,0 10 1014,0 1-871,0 7 0,3 1-301,4 11 0,3 5 68,13 9 1,-1 6-174,8 3 0,1 2-34,3 1 0,0 0-189,1 1 0,-1 1-59,0-1 0,-3-1-2,-1-11 0,-5 1-70,2-9 1,-3-5 62,-1-6 1,0-3 632,0-1 1,-6-1-213,-1-3 1,-4-3 451,0-9 0,-2 1-141,-2-8 1,-3 2 337,-5-10 0,-2 1-293,-1-4 0,-5-6-151,-7-2 0,-2-2-203,-2-2 1,-2-7-159,2 0 0,2-3-433,2 10 1,2 1 327,2 10 1,4 5-3201,4 11 1823,-4 7 1481,1 14 0</inkml:trace>
  <inkml:trace contextRef="#ctx0" brushRef="#br0" timeOffset="58">7732 8840 7945,'-5'-12'1174,"4"6"-1481,-4 1 1045,5 5 1329,0-5-686,0 4-505,5-10-375,-4 5 1,4-5-135,-5-1 0,0 1-63,0-1 1,0-3-84,0 0 1,-1-5-165,-3 1 1,3-3 136,-3-1 0,-1-5-141,1-2 0,-4-4-314,4-5 0,-3 0 191,3-3 0,0-1-300,4 5 0,0 0 173,0 4 0,0 6 40,0 5 1,0 1-61,0 7 364,0 0 1,0 7-58,0 1 99,0 4-369,0-2 1,5 10 141,3 3 1,2 3-18,2 4 1,4 3 39,3 5 0,3-4-230,0 0 0,3-4 49,1 4 1,0-8 79,4 0 1,-1-3-16,2-1 0,0-2 33,-4-5 0,0-1-35,-4-3 1,-1-2 31,1-6 1,-1 1 122,-3 0 0,1-1-66,-5 1 0,1-2 125,-5-2 0,0 1-87,1-5 0,-2 4 187,-2-4 1,1 3 24,-6-3 0,2 5 270,-1-1-1,-3 7-336,5 3 1,-8 12-204,-2 4 0,2 8 108,-6 12 1,1 4 283,-5 11 1,5 8-89,-1 4 0,4 1-333,-3-2 0,4 0-443,-1 0 0,4-2 309,4-5 0,-1-6-703,4-10 1,-3-5 436,4-2 0,-5-8-153,5-4 1,-4-3-327,4-5 972,-6 4 0,8-10 0,-3 4 0</inkml:trace>
  <inkml:trace contextRef="#ctx0" brushRef="#br0" timeOffset="59">8703 8120 8015,'-12'-18'0,"1"3"1023,5 8-910,0 2 0,5 15 208,-3 5 0,-2 7 1019,-5 4 1,-1 10-631,1 9 1,3 6-471,1 6 0,4 4 36,-1 0 1,3 0-765,1-4 1,0-6 355,0-5 0,0-7-318,0-9 1,0-7 253,0-8 1,-1-2-48,-3-2 0,3-3-592,-3 0 276,2-6 0,1 3 146,-3-5 1,3-1 294,-3-3 1,-1 2-811,1-6 0,1 0 446,3-3 1,0-2 481,0-2 0,0-3 0,0-4 0,5-6 0,2-3 0,0-7 0,0-4 0,0-6 0,0-1 0,2-6-131,-5 2 1,5 2 130,-2 1 0,-1 5 138,-3 3 0,2 4 84,-1 7 1,4 5 697,-4 7 0,-1 2 162,-3 6 938,0-1-864,0 6-747,6 21 0,-4 5 417,6 19 0,-1 2-378,5 5 0,0 1-316,4 6 0,-2 1-103,5 3 1,0-3-355,3 3 1,1-8-60,0 0 1,0-3-345,0-8 1,-2-6 329,-2-10 0,2 0-135,-6-7 1,4-1 2,-4-6 0,0 1-340,-3-5-571,-6-1 959,4-3 1,-10 0-328,0 0 809,0-5 0,-15-1 0,2-6 0</inkml:trace>
  <inkml:trace contextRef="#ctx0" brushRef="#br0" timeOffset="60">8554 8657 7993,'-11'0'2383,"4"0"-1903,23 0 0,0-1-360,18-3 0,-1 3 38,6-3 0,1-1-251,6 1 1,-1-5 91,1 1 0,-4 2-830,0-1 0,-5 3 137,1-4 597,-3 0 0,0-3 0,-1 0 0</inkml:trace>
  <inkml:trace contextRef="#ctx0" brushRef="#br0" timeOffset="61">9251 8143 7924,'-17'-6'2721,"10"-4"-1956,-3 8 0,10 2-357,0 8 0,0 7-74,0 4 1,1 8 151,3 3 1,-2 12-60,6 4 0,-4 6-267,3-3 1,-3 5-268,4-5 1,-4 7 121,3-7 1,-1 4-579,2-12 1,2-5 347,-2-2 0,-2-11-393,2 0 1,-2-8 144,2 0 0,2-7-455,-2-4 343,-3 2 0,3-6-180,-4 0 1,1-5-645,-1-6 1399,-3-6 0,5-1 0,-6-5 0</inkml:trace>
  <inkml:trace contextRef="#ctx0" brushRef="#br0" timeOffset="62">9022 8132 7895,'6'-13'1713,"1"-2"-1068,8 2 1,8-7 89,8 5-194,7 4-258,-3 1 0,5 4 476,-6-6-436,0 1 0,2 3 19,2 1 0,-1 4-123,4-1 0,-4 3-247,1 1 0,-2 7 82,-2 4 1,-6 5-461,-5 7 1,-7 4-53,-8 0 1,-3 4-279,-5 0 1,-6 0 366,-6 0 1,-13 1-115,-9-6 0,-10 5-212,-1-5 1,-2 1 414,-6-4 0,8-4 280,-1 0 0,7-4 0,-3 2 0,-1-5 0,-1-3 0</inkml:trace>
  <inkml:trace contextRef="#ctx0" brushRef="#br0" timeOffset="63">10758 8257 8074,'0'-11'765,"0"-1"435,0 6 53,0 1-363,0 5-445,0 5 0,0 7 140,0 7 0,6 3-126,1 5 1,3 2-88,2 5 1,-1 1-139,1-1 0,-1 0-202,0 1 1,1-2 75,-1-3 0,4 2-79,1-6 0,3 1-267,-4-4 1,0-5 154,-3-3 1,-1-2-157,0-2 1,-3-3 93,0-1 1,-5-4-80,5 1 169,-5-3 0,2-2 448,-5-3 1,0-3-114,0-4 0,0 0 23,0-1 1,0-4-86,0-3 0,0-3-54,0-1 0,0 0-204,0 0 1,0 6 250,0 1-358,0 4 112,0 0 1,1 6-379,3 2 0,2 12 114,6 3 0,-1 7 11,0-3 1,5 6 84,-1-2 0,4 1 38,-4-1 0,5 1 29,-1-5 1,3 1-21,1-5 1,-5-1 163,-3-2 1,1-3-136,0-5 1,-1 0 717,-4 0 0,-1-5-64,-2-3 1,2-3 134,-2-4 1,-3-3-298,-1-5 1,1 0 70,-1 0 0,-1-6-327,-3-5 1,0 0 113,0-4 1,-1-3-444,-3-1 0,2 1 197,-6 0 1,2 9-928,-2 1 1,2 11-23,2 5 0,3 2-1732,-3 2 1019,3 4 0,2 4 376,3 6 1309,2 4 0,11 4 0,0 1 0</inkml:trace>
  <inkml:trace contextRef="#ctx0" brushRef="#br0" timeOffset="64">11935 7926 8064,'-5'-23'2036,"0"5"-837,-3 3-772,3 8-165,5 2 1,0 6 280,0 3 0,0 7-124,0 8 0,-1 13 161,-3 6 1,1 6-157,-4 6 1,3 3-297,-4 8 1,1-3-130,-5 3 0,1 1 51,-1-1 1,1-1-548,0-7 0,-1-2 361,1-5 1,3-8-674,1 0 1,0-10 349,0 2 1,-2-6-743,5-5 394,0 3 1,4-9 806,0 2 0,5-7 0,1-3 0</inkml:trace>
  <inkml:trace contextRef="#ctx0" brushRef="#br0" timeOffset="65">12335 8314 8104,'0'-11'0,"0"0"419,0-1 1,0 1-69,0-1 1,0 5 235,0-1-155,0 6 1,1-5 1159,3 3-1202,-3 3 1,4 2-154,-5 11 0,-4 6 184,0 8 0,-3 5-113,3 7 1,-4 2-45,4 6 1,1 0-14,3-1 1,0 0-398,0-3 1,3-7 183,1-4 1,9-6-401,-2 2 1,8-8 127,0-4 1,7-7 99,1-5 0,0-1 300,0-2 0,1-9-157,2-3 0,2-5 234,-5 1 1,-2-4-11,-6 1 0,2-4 38,-6-3 0,-1 0-203,-7-4 1,2-1-128,-5-3 1,0-4-536,-4 0 1,-1-4 316,-3 4 1,-1 1-334,-3 7 0,-1 3-153,5 8-1406,-4 2 1530,6 11 0,-3 2-351,5 8 0,1 4 990,3 7 0,3-2 0,4 3 0</inkml:trace>
  <inkml:trace contextRef="#ctx0" brushRef="#br0" timeOffset="66">12986 8257 8038,'-12'-15'1304,"1"0"-871,4-5 889,2 7-919,5 1 0,0 9 272,0 6 0,0 9-269,0 7 1,0 9-137,0 6 0,0 2-104,0 5 0,0 1 64,0 4 1,2 0-515,1-1 1,-1-4 236,1-3 1,2-4-576,-1-3 0,4-7 302,-4-5 0,1-9-255,-1 1 85,-3-7 229,4 1 1,-5-6 362,0-3 0,0-3-100,0-9 0,-1 3 235,-3-7 0,1 1-83,-4-3 0,0-6 96,0-3 1,-2 1-52,5-4 0,-1 2-140,1-6 0,3 2 40,-3 2 1,-1 6-4,1 5 0,0 5 120,4 7 0,0 3-131,0 1 0,2 7-165,1 4 0,4 7 90,4 12 1,7 5 15,5 2 0,1 3-37,6 1 0,1 5-12,3-1 0,-3 0-4,-1-4 0,-1-5-24,2-2 0,0-7 85,-4-1 1,4-9-39,-5 2 0,1-9 385,-4 1 0,-4-4-160,0-4 1,-5-3 428,1-8 0,-2 1-232,-2-5 1,-5 0 286,-2-4 0,1-5-230,-1-3 1,-1-2-74,-7-1 0,-3-4-310,-4 0 1,0-1 105,-1 1 1,1 3-772,-1 1 0,2 5 411,3 6 1,-2 5-2700,5 3 1346,-5 2-110,8 7 0,-4 2 391,5 8 1,0 2 1233,0 6 0,5 4 0,1 2 0</inkml:trace>
  <inkml:trace contextRef="#ctx0" brushRef="#br0" timeOffset="67">13774 8177 8009,'0'-16'0,"-4"-1"1375,0-2 0,1 8 49,7 7-1194,-3 3 0,8 2 201,-5 3 1,4 7-54,-4 8 1,4 5 96,0 7 0,-2 1-99,2 10 0,-5 3-122,0 5 0,-1 2-195,-2 1 0,0-9-46,0 6 0,0-7-721,0-1 1,0-8 469,0-7 1,0-3-959,0-1 1,0-5-89,0-3 1284,0-3 0,0 0 0,0-1 0</inkml:trace>
  <inkml:trace contextRef="#ctx0" brushRef="#br0" timeOffset="68">14173 8246 8065,'-5'-12'271,"3"2"680,-6 3-133,6 2-85,-4 5-453,6 0 1,-3 1 219,-1 3 0,0 7-97,4 8 1,0 8 145,0 3 0,1 7-119,3 1 1,-1 5-306,4-1 0,1 3-580,3 0 1,-3-4 354,0-3 0,-6-4-278,2-3 1,1-7 219,-1-5 0,1-5-2341,-1 1 843,-3-7 1656,9 2 0,-9-14 0,4 3 0</inkml:trace>
  <inkml:trace contextRef="#ctx0" brushRef="#br0" timeOffset="69">14150 8554 7975,'0'-11'1383,"2"1"-816,2 2 1,3 2-29,8 2 0,-1 3 227,5-3 0,4 3-296,4 1 1,5 0-204,-2 0 1,3-4-30,1 0 0,1 0-516,-1 4 1,-1-1-257,-3-3 0,-2 3-564,-5-3 0,-5 1 1098,-3 0 0,3 1 0,0-3 0</inkml:trace>
  <inkml:trace contextRef="#ctx0" brushRef="#br0" timeOffset="70">14128 8326 7960,'0'-12'758,"8"1"-569,4 0 0,12-1-151,3 1 0,1 3 145,2 0 1,1 1 637,3-5 0,5 1-895,3 0 0,1 3 21,-1 0 1,1 5-615,-5-5 0,0 5 357,-3 0 1,-5 3-1362,0 3 1671,-4-1 0,-3 8 0,-7-4 0</inkml:trace>
  <inkml:trace contextRef="#ctx0" brushRef="#br0" timeOffset="71">14927 8280 7960,'-16'6'0,"3"3"443,-2-5 1,-2 1 23,2-1 1,0 2 190,3 6 1,0 0-87,-4 4 0,4-2-167,-4 5 0,5 1 2,3 7 1,0-2-133,4 6 0,0-5-230,4 5 0,1-5 98,3 5 1,2-6-284,6 2 1,4-8 82,3-4 1,8-4-59,3-3 0,1-3 40,3-5 1,-2 0 10,6 0 0,-3-6 50,0-6 1,-2 1-4,-3-4 0,-2-2 155,-5 2 0,-5-5-90,-3 1 1,-4-4-17,-3-4 1,-3-2-79,-5-5 0,-3-1-192,-4 1 0,-6-4 31,-10 0 0,-6 4-180,-5 3 1,-2 7 5,-6 1 0,1 7 64,-5 8 0,1 4-168,4 8 1,6 3 27,9 4 0,7 2-127,3 2 0,5 3-150,3 5 734,3-1 0,10 6 0,2 1 0</inkml:trace>
  <inkml:trace contextRef="#ctx0" brushRef="#br0" timeOffset="72">15407 8257 7990,'-12'-16'0,"6"3"0,2-2 2614,3 7-1750,1 3 1,0 8-244,0 4 1,0 3-167,0 13 1,1 3-154,3 8 0,1 4-185,3 0 0,2 5 68,-3-1 0,4 1-160,0-1 1,-3 0 85,-1-8 1,-3 1-807,4-13 0,-6 3 126,2-10 0,1 0-861,-1-4 97,0-4 442,-4-2-427,0-5 878,-5-5 1,0-2-201,-3-4 0,-2-4 640,2 0 0,-2-6 0,-6-2 0,-2-6 0</inkml:trace>
  <inkml:trace contextRef="#ctx0" brushRef="#br0" timeOffset="73">15430 8303 7990,'11'-41'0,"4"2"0,0 5 0,6 6 0,-2 5 0,2 1 0,2 7 0,0 0 0,0 4 0,0 4 0,0 3 0,-2 3 0,-2 1 0,1 1 0,-4 3 0,0 6 1860,-1 6 0,-2 4-874,2-1 0,-7 8-1078,-4 3 0,-3-1 83,-1 2 1,-5-1-680,-3 4 0,-7-1 233,-4-2 1,-6 1 57,-2-6 0,-3 5 50,3-5 0,2 1 26,6-4 1,-2 0 376,6-1 0,4-2-94,3-1 1,5-5 78,0 1 1,3-3 57,3 0 0,4-5 2,4 1 0,1-4-87,-1 4 1,6-6 2,2 2 1,1-3 0,-1-1 0,3 0-37,-3 0 1,-2-5 125,2-3 0,-3 2-116,3-2 1,-5 2 200,1-1 1,1-4-62,0 4 1,-1-3 154,-4-2 1,-3-1 178,-1-2 1,0 3-163,0-4 1,0 2 65,-4-1 0,-1 1 27,2-5 1,-3 5 109,-1-1 0,-1 1-124,-3-1 1,2 6-334,-1-3 1,0 7 157,-1-2-369,3 4-249,-4-2-516,5 5-442,0 0 1189,0 5 0,5-3 23,3 1 1,2-1 202,1-2 1,4 0-97,1 0 1,-1-5 223,-4-3 0,1-2 63,-1-2 1,2 1 65,2-1 0,-2-3 32,2 0 0,-6-4-80,-1 4 0,-2-4-99,2 4 0,0-1-12,-4 5 1,0-1 0,-4 1 149,5 5-436,-4 1 0,4 7-58,-5 6 7,0 4 226,0 16 0,0 2 203,0 4-114,0 0 0,4 0-91,0 1-34,10 4 0,-6-4 67,7 4-367,-2 1 74,3-9 23,-3 7-378,3-14 285,-4-1 179,-1-2 0,0-8 22,1 2-1642,-6-7 827,4 2-1546,-8-4 2459,3 1 0,0-2 0,1-5 0</inkml:trace>
  <inkml:trace contextRef="#ctx0" brushRef="#br0" timeOffset="74">16949 8200 7808,'6'-11'-291,"4"-1"294,-2 1 1,-2 1-2,2 2 0,-1-1 846,5 5 0,-2-1-277,-3 2 1,0 1 184,-3-1 1,1 8-275,2 6 0,2 11 250,-5 8 1,5 12-288,-2 4 1,-1 3-83,-3 1 1,2-3-494,-1 2 1,0-2 156,-4-1 1,0-6-150,0-2 0,0-3 157,0-5 1,1-6-1549,3-5 724,-3-5-1574,4 3 1601,-5-11 0,0-2-1075,0-8 1837,0 3 0,-5-15 0,-1 4 0</inkml:trace>
  <inkml:trace contextRef="#ctx0" brushRef="#br0" timeOffset="75">16869 8109 7951,'11'-12'965,"2"0"-737,2-4 0,-1 8-159,5-4 1,5 8-85,7 1 1,2 1 1082,1 2 1,1 0-440,3 0 0,3 5-230,5 3 1,-6 3-224,-2 5 1,-3 1-156,-5 6 1,-7 1-332,-8 3 0,-3-2 255,-5 6 1,-3-2-522,-8 1 1,-6-2 319,-5-5 1,-7-4-125,-1 0 0,-5-5 82,-6 1 0,-4-6-451,0-1 0,0-5-43,4 0 0,5-1 94,2-2 698,13 0 0,-1 5 0,8 1 0</inkml:trace>
  <inkml:trace contextRef="#ctx0" brushRef="#br0" timeOffset="76">17668 8246 8083,'0'-17'348,"0"0"0,0-1 983,0 3 1034,0 2-1147,0 7 879,0 0-1501,0 6 1,0 6-319,0 1 1,0 13-30,0 7 1,0 6-44,0 5 1,0 3-119,0 4 0,1 1-205,3 0 0,-3-3-623,3-5 0,1-1 390,-1-10 1,1-1-1379,-1-3 690,-3-5-1148,4-2 525,0-9 856,-3-2 0,3-7 294,-5-1 0,-2-4-214,-1-4 725,1-1 0,-13-9 0,2-3 0</inkml:trace>
  <inkml:trace contextRef="#ctx0" brushRef="#br0" timeOffset="77">17588 8303 8032,'0'-46'-370,"4"6"773,0 2 0,8 3 2,0 5 0,6 3 192,-3 8 1,4-1-156,-4 5 0,5 1 183,-1 6 0,3 3-191,1 5 1,0 0-11,0 0 0,-1 1-128,1 3 0,-1 2-256,-3 6 1,1 1-8,-5 2 0,-1 3-112,-6 4 0,-3 3 50,-5 1 0,-1 3 51,-3 6 1,-6 0-445,-5 3 1,-10-2 193,3 2 0,-4-3-11,3 0 1,2-6 48,2-3 0,-2 2 217,6-1 0,1-4 8,7-4 0,2-1 95,5 1 1,0-3-137,0-4 1,1-1 4,3 0 1,-2-3-130,6 0 0,-1-6 89,5 2 0,3-3-425,0-1 0,6 0 148,-2 0 0,2 0-605,2 0 0,0-4 923,0 1 0,0-11 0,-1 1 0</inkml:trace>
  <inkml:trace contextRef="#ctx0" brushRef="#br0" timeOffset="78">18125 8189 7906,'-5'-17'2221,"4"5"1,-3 0-1619,8 8-383,2 3 0,2 7 490,-1 6 1,-3 6 101,4 8 1,-5 3-321,5 6 1,-5 4-284,0 3 1,2 6 7,-1 2 1,0-1-621,-4-3 1,0-4 296,0 0 0,0-11-284,0 0 0,0-7 287,0-5 1,0-3-2637,0-4-957,0-1 2227,0-4 1469,0-2 0,5 0 0,1 1 0</inkml:trace>
  <inkml:trace contextRef="#ctx0" brushRef="#br0" timeOffset="79">18388 8429 7883,'-11'-12'0,"4"1"1266,2 4 0,3 4-655,-1 6 1,0 5 203,-4 7 1,3 0-339,-4 8 0,6-2-231,-2 5 0,2 2-123,2-1 1,6 1 104,1-2 0,7-1-522,1 1 0,6-3 221,-2-4 1,2-2-358,2-6 1,0-1 205,0-2 0,1-3 18,3-5 0,-3-1 229,2-3 0,2-3-90,-1-4 0,0-2 469,-5-2 1,1-3-190,0-5 1,0-3 377,0-1 1,-2-8-218,-2 0 1,-6-5-1,-5 2 1,-7-4-53,-1 4 1,-8-3-354,-11 7 0,-10 0-923,-13 11 1,-3 4 573,-5 11 0,-3 3-566,-1 5 1,2 5 489,14 3 1,5 11 455,7 4 0,4 1 0,7 2 0,5 6 0</inkml:trace>
  <inkml:trace contextRef="#ctx0" brushRef="#br0" timeOffset="80">19084 8246 7967,'-5'-12'1942,"4"1"-344,-4 5-1106,5 1 1,0 6 66,0 3 1,0 5-103,0 10 0,0 2-198,0 13 1,0-1-232,0 9 0,0-1 105,0 1 1,0-2-455,0-2 0,0-2 269,0 2 0,4-6-310,-1-2 1,3-8 176,-3 1 1,0-8-735,4 0 1,-3-6-285,4-1 1,-4-6 621,3 2 1,-3-3 580,4-1 0,-6-5 0,3-1 0</inkml:trace>
  <inkml:trace contextRef="#ctx0" brushRef="#br0" timeOffset="81">19198 8200 7935,'16'-26'0,"-1"-1"0,7-2 475,0 6 0,1-1-60,4 9 0,-3-1 174,-1 5 0,-4 3 135,0 1 1,-5 4-281,1-1 0,-6 4-408,-1 4 0,-2 4 74,1 7 1,2 3-507,-5 5 0,-5 6 272,-7 5 0,-8 5-359,-7 7 0,-2-3 12,-10 3 0,5-7 36,-4 7 1,1-8 119,6 0 1,4-6 107,4-2 0,6-4 316,2 0 0,5-3-87,6-4 0,0-1 537,0-3 0,9-2-275,2 2 0,9-2 824,3-2 0,5-1-49,6-2 0,1 1-334,-1-5 1,4-1-552,0-3 0,1 2 46,-1 1 0,-3-1-1259,-1 2 1,-5-3 378,-6-1 660,-5 0 0,3 5 0,-3 1 0</inkml:trace>
  <inkml:trace contextRef="#ctx0" brushRef="#br0" timeOffset="82">2261 10416 7987,'-11'-12'0,"-1"1"1513,1 0-530,5 4-805,1 2 1,5 8 148,0 4 1,0 6 310,0 10 0,1 10-225,3 5 0,-2 10-10,6 5 1,-2 3-196,2 1 0,1-3 59,-5-1 0,1-1-309,-2 1 0,0-6-51,5-5 0,-5-9-101,5 1 0,-5-7-104,0 0 1,2-8-468,-1-4 0,1-2-274,-1-2 232,-3-5 1,6-1 806,-3-5 0,-3-5 0,4-1 0</inkml:trace>
  <inkml:trace contextRef="#ctx0" brushRef="#br0" timeOffset="83">2284 10553 7939,'-11'-12'574,"4"1"1,-1 0 417,4-1 365,0 6-750,4 1 0,5 6 129,3 3-543,2 7 0,5 7 27,0 5 1,6 1 109,-2 3-350,2-3 213,7 4 0,-3-5 138,6-1-827,-6 1 436,3-5 0,-4-3-682,3-7 521,-3-3 0,4-5 11,-5 0 0,-2-1 6,-2-3 0,3-6 426,-3-6 1,-2-3-106,-2 4 0,1-5 86,-1 1 0,-1-3-16,-6-1 1,1 1 339,-5-1 0,3-1-88,-3-3 1,0 4 678,-4 0-224,0 0-164,0 11-995,0 0 1,-4 17 235,0 11 1,1 10-18,3 9 1,0 4 65,0 7 1,0 1-135,0 2 1,0-2-274,0 2 1,3-5-350,1-3 0,5 0-920,-1 1 0,2-3 165,1-4 1491,1-6 0,-1-1 0,0-5 0</inkml:trace>
  <inkml:trace contextRef="#ctx0" brushRef="#br0" timeOffset="84">3186 10953 7884,'-6'6'-988,"1"4"844,5-9 471,5 10 0,-2-10 1459,4 3-1162,-4-3 129,2-1-68,0 0 487,-4 0-784,4 0 1,-3 0 610,1 0-482,-1-5 0,4-2-82,-2-4 0,-3-5-140,3-4 0,-2 3-171,2-2 0,-1-2 95,4-5 0,0 0-212,0-4 0,3 2 74,-2-6 1,2 1-260,2-9 1,-2 4 5,-3-4 1,4 0-142,-4-4 1,-2 1 9,-1-1 1,1 5 91,-1 3 1,0 8 183,-4 3 0,0 8-132,0 4 833,0 2-489,0 7 1,0 8-303,0 14 0,5 8 189,2 14 1,5 8 224,3 7 0,3 8-410,-7-29 0,1 0 0,0 1 0,0 0 151,1 0 0,0-1 0,0 0 0,0-2-403,17 27 0,-1-7 117,2-8 0,-3-4-1,-5-11 0,-4-1 83,0-3 0,-5-5-190,1-3 1,-2-6-200,-2-1 1,-3-6-989,-1 2-116,-4 2 1043,2-5 1,-6 5 641,-3-6 0,-8-6 0,-5 0 0</inkml:trace>
  <inkml:trace contextRef="#ctx0" brushRef="#br0" timeOffset="85">3289 10861 7895,'-5'-6'666,"4"-4"-329,-3 2 0,8 3 80,3 1 0,7-1-77,2 1 0,5-1 124,2 1 1,1 2-383,7-6 1,-1 5 80,4-5 1,2 4-849,2-4 1,-3 5 414,4-5 1,-5 4 269,-4-3 0,3-1 0,-4-3 0</inkml:trace>
  <inkml:trace contextRef="#ctx0" brushRef="#br0" timeOffset="86">3917 10450 7961,'-22'-11'480,"4"1"59,3 2 1,7 2 580,4 2-444,3 2 25,1 13 0,0 4-221,0 15 0,1 1-12,3 3 0,-2 5-126,6 3 0,0 3-228,3 0 0,1-3-193,-1 0 0,-3-4-275,-1 4 0,1-10-63,3-2 0,-3-4 267,-1-4 0,-3-4-607,4-3 0,-6-6-253,2-1-1042,-3-6 1477,-1 4 1,0-8 574,0-2 0,-5-7 0,-1-7 0</inkml:trace>
  <inkml:trace contextRef="#ctx0" brushRef="#br0" timeOffset="87">3780 10302 7963,'0'-17'463,"0"4"0,10-3-232,6 5 1,4 3 471,3 0 0,3 4-236,1-3 1,1 4 31,-1 0 1,3 1-110,8 2 0,-2 2-121,2 1 1,-3 5-310,0 7 1,-1-1 87,0 5 1,-6 4 23,-5 4-111,-5-1 215,-12-3 1,-1 1-413,-5 3 1,-6-7 121,-6 3 0,-5-3 223,-10 3 1,-7-1-99,-8-3 1,-3 1 13,0-5 1,-1 1-744,0-5 1,6 0 385,2 1 0,8-5 332,8 1 0,4-5 0,6 2 0</inkml:trace>
  <inkml:trace contextRef="#ctx0" brushRef="#br0" timeOffset="88">4968 10553 8141,'-8'0'1303,"1"0"-200,4 0 49,-2 0 197,5 0 0,5 0-946,3 0 0,3 0-109,5 0 1,1 0-165,6 0 0,4 0 64,-1 0 0,6 0-327,-1 0 1,-2 0 50,1 0 0,-4-4-155,0 0 0,-2 0-827,-1 4 1,-5-1-77,-3-3-479,-2 3 1,-7-3 1618,-2 8 0,-3 2 0,-1 6 0</inkml:trace>
  <inkml:trace contextRef="#ctx0" brushRef="#br0" timeOffset="89">4968 10781 8662,'17'0'1524,"-3"-4"-943,5 1 0,0-2 67,3 1 1,4 1 498,4-4 0,1 0-521,7 0 0,-4-3-94,-3 2 0,0 3-163,-4 1 1,0-1-1125,-5 1 1,-3 0-337,0 4 0,-5 2 1091,2 1 0,1 4 0,1 4 0</inkml:trace>
  <inkml:trace contextRef="#ctx0" brushRef="#br0" timeOffset="90">6339 10553 7992,'-5'-12'772,"3"1"-411,-2 0 0,3 3-135,1 0 0,-1 1 14,-3-5 0,-1 5 398,-3-1 0,-2 2-213,3-2 0,-5 3-210,-3 5 1,-3 0-49,-5 0 0,-3 10-125,-1 5 0,-3 6 32,3 2 1,-3 5 122,3 2 1,-2 3-266,6 1 0,0-1 63,12-2 1,-2 0-318,9-4 1,0 0 184,4-4 0,5-2-145,3-2 0,7-4 36,4-7 0,8 1 125,3-5 1,3-2 84,2-6 0,-4-2-67,4-5 1,-8-6 418,8-2 0,-5-2-174,1-2 1,-3 4 376,-6 0 0,-4 0-189,-3-4 1,1 1-10,-5 3 1,2 3-165,-9 4 1,1 1 181,-2-1-240,-1 6 242,3 1-675,-5 5 0,-1 6 177,-3 6 1,2 0-99,-1 7 1,1 1-25,2 2 0,-3 1-26,-1 0 1,1 0 136,7 0 1,-1-6 21,4-1 0,1 0 14,3-1 0,1-1 7,-1-6 0,6-3 167,2-5 1,-2 0-95,2 0 1,2-2 208,5-6 1,-3 0-50,0-7 0,0-1 89,-4 0 0,-3-4 5,0 1 0,-5-1 25,-3 1 0,1-3-88,-6 3 0,1-1-41,-4 1 1,4-2 129,0 6 1,0 4 96,-4 3-41,0 6-162,0-3 0,0 6-299,0 3 1,0 7 18,0 8 0,0 4 147,0 4 0,5-2-70,2 5 1,3 0 88,2 0 1,-1 2-83,1-6 0,-1 5 45,1-4 0,-1-5-186,0-3 0,-3-5 122,0 2 0,-2-8 0,2 0 174,-3-5 0,-4 0 193,3-6 0,-3-8 108,3-4 1,-3-9-142,-1 1 0,-4-3 141,0-1 0,-4-1-52,0-2 0,3-7-112,1 3 0,3-3 77,1 3 0,1-1-183,3 1 1,3 1-272,9 3 0,-2 3-394,5 8 0,-4 2-388,4 6 0,4 5 468,3 2 0,2 4-1387,-1 4 0,-3 6 1860,3 5 0,-3 10 0,-1-1 0</inkml:trace>
  <inkml:trace contextRef="#ctx0" brushRef="#br0" timeOffset="91">7709 10644 7978,'-4'-7'145,"0"-1"0,1 0 79,3-3 1,0 3 184,0 1 0,-2-1 30,-1-3 1,0-5 98,-5 1 0,5 0-213,-5 4 1,0 0 41,-3 4 1,-2-2-332,-2 5 1,0 0 125,-8 4 0,3 3-49,-7 5 0,2-1 65,-2 8 0,3 3-144,-3 1 0,4 3-107,4 1 1,3-4-133,4 0 1,2 0-38,3 4 1,3-1-151,8 1 0,3-5 12,9-3 1,-1-2 116,8-2 0,-2-4 273,10-4 1,-5-1-137,5-2 0,-6-5 166,2-3 1,-3-6 96,-1-1 0,-6 0 273,-1 3 0,-7 0-118,-2-4 1,-4 7 72,1-2 1,-3 6 519,-1-3-150,0 6-807,0-3 1,0 15 87,0 5 1,-4 10-13,0 6 1,0 7-14,4 4 0,2 6-69,1 2 1,1 3 28,8-4 1,-6 1 56,9-4 0,-5 3-127,6 0 0,-4 0 84,0-7 0,-1 1-64,1-5 1,-2 2 79,-3-5 0,2-4-88,-5-8 1,0-5 10,-4-3 68,0-2 1,-1-3 71,-3-2 0,-4-3 200,-7-5 1,1-2-238,-5-1 0,0 0 152,-4-4 0,-4-5-859,1-3 0,-2-5 353,1 1 1,4-4-706,1-4 1,1-2-24,10-5 1075,-3-1 0,13-9 0,-4-3 0</inkml:trace>
  <inkml:trace contextRef="#ctx0" brushRef="#br0" timeOffset="92">7960 10553 8111,'-11'-17'1566,"0"5"-861,-1-4 1036,6 9-366,1 2-733,5 5 0,-2 0-373,-1 0 0,1 1-313,-1 3 1,1 2 108,2 6 1,4 0 148,0 4 1,5 0-370,-2 3 1,7 1 166,2-4 0,3 1-582,-4-5 1,0 2 180,-4-7 1,1 0 46,-1 0 1,-3-4-20,0 1 404,-6-3 189,8-1-255,-9-5 0,5-1 288,-6-6 1,0 1-34,0-1 1,0 1 33,0-1 0,0 5 45,0-1-223,0 6-132,0-3-221,0 5 1,0 5 97,0 2 1,3 3 158,1 2 0,5 3-58,-1 0 1,2 1-1,1-5 1,6 0-161,2 1 0,-1-6 116,1-2 0,0-3-2,3-1 0,-3 0 93,1 0 0,-3-5 17,2-2 0,2-4 172,-6 0 0,4 0-89,-4-1 1,4-3 34,-4 0 0,4-4-56,-3 3 1,-1-3 136,-4 4 0,-3 1 66,0 7 292,-1-4-326,-1 10 1,3-1-114,-5 9 0,0 5-79,-4 7 1,0 6 84,0-2 0,4 2-367,0-2 0,3 2 116,-3-2 1,5 3-329,-2-7 1,0 2 189,0 2 0,2-4-2525,7 0 2792,-4-5 0,10 3 0,-4-6 0</inkml:trace>
  <inkml:trace contextRef="#ctx0" brushRef="#br0" timeOffset="93">9057 10507 7910,'-12'-11'904,"1"-1"0,-1 5-340,1-1 1,0 4-145,-1-3 0,0 4-100,-4-1 0,-1 8-37,-6 4 0,1 3-101,3 4 0,-1-1-112,5 5 0,-3 4-92,6 4 0,0-2 72,8-6 168,0 8-1003,4-8 551,0 4 0,5-3-180,3-5 1,3 1-249,4-5 1,-1-5-166,5-2 522,0-3 1,0-1-5,1 0 0,-1-5 43,3-2 0,-3-3 337,0-2 0,-5-3-113,2 0 1,-4-2 426,0 2 1,-2 1-195,-2-5 1,0 4 443,-4-4 0,4 5-67,-4-1 1,-1 2 154,-3 1 1,0 5 135,0-1-39,0 6-860,0-3 0,0 6 108,0 3 1,0 2-115,0 5 1,2 5 66,2-1 1,1 4-275,2-4 0,7 5-46,-2 0 1,7-4-189,0-1 0,1-2 133,-1-2 1,3 1-121,-3-1 1,1-3 114,-1-1 0,3-4 84,-3 1 1,-3-3 111,-1-1 1,-2-4-92,-2 0 0,0-4 322,-4 0 0,2-3 140,-5-5 0,0 4 132,-4-4 1,0 0-4,0 1 0,0-4 210,0 3 0,0-3-76,0 4 1,0 0 175,0 3-127,-5 1 1,3 3 333,-2 1-797,3 4 1,1 3-37,0 8 1,5 3-21,3 5 0,2-1 9,1 8 1,2-3-162,2 7 1,-1-3-134,5-1 1,-3-1 126,3 1 1,-4 3-66,4-4 0,-1 4 62,1-7 1,-2-1-434,-1 1 1,-4-7-37,4 0 1,0-2-270,-1-6 1,1 3-927,-5-3 1824,0 0 0,1-4 0,-1 0 0</inkml:trace>
  <inkml:trace contextRef="#ctx0" brushRef="#br0" timeOffset="94">9799 10473 7858,'0'-18'1196,"-5"2"1727,4 4-2218,-4 6 0,5 7 2,0 11 0,-5 5-311,-3 10 0,-7-2-150,-4 6 1,-3 3-609,-1 4-727,0 0 1185,1 2-53,-1-5-1853,0 4 953,0 1 475,5-5 382,2 5 0,-1-6 0,0 0 0</inkml:trace>
  <inkml:trace contextRef="#ctx0" brushRef="#br0" timeOffset="95">10907 10062 8145,'6'-29'0,"-1"4"629,-5 6 1,-3 4-120,-1-4 1,0 9 452,4-1-528,0 2 1,-1 2 258,-3 4 0,1 1-393,-4 2 1,-1 12-61,-3 7 0,-2 14 195,-2 12 1,2 10-226,-2 6 0,10-28 0,1 0-144,0-1 0,0 1 0,3 0 0,0 0 110,-1-1 0,0 0 0,2 25-184,4-7 1,1 1-438,2-2 0,4-3 303,-4-4 0,0-5-1066,0 1 1,-3-7 595,4 0 1,-6-10-306,2 2 0,-3-8 290,-1 1 1,0-4 625,0 0 0,-5-6 0,-1-1 0</inkml:trace>
  <inkml:trace contextRef="#ctx0" brushRef="#br0" timeOffset="96">10599 10701 8019,'11'-22'0,"0"4"0,5 1 270,-1 6 0,5-1 466,-1 1 0,7 1 243,0 2 1,1-1-403,-4 6 1,1-1-116,2 4 0,-1 1-189,1 3 1,2 2-237,-1 6 1,3-1-355,-3 0 1,0 1-488,-5-1 1,5 3-891,0-2 1,-4 2 1693,-4-7 0,0 3 0,3 2 0</inkml:trace>
  <inkml:trace contextRef="#ctx0" brushRef="#br0" timeOffset="97">11329 10713 8001,'0'-7'1870,"2"2"-1212,2 5 1,-2 2-188,6 1 1,-4 5 54,3 7 0,1-1 292,3 5 1,1 4-184,-1 4 0,2 4-201,2 0 0,-1-2-416,5 2 1,-1-6 65,1 2 1,2-3-390,-2-1 1,-1-2 165,1-2 0,-5-2-141,1-6 1,-6-1 64,-1-2 1,-4 1-478,3-5-1672,-4-1 892,2-3 959,-5 0 0,-5-5 0,-2-1 0</inkml:trace>
  <inkml:trace contextRef="#ctx0" brushRef="#br0" timeOffset="98">11695 10736 7875,'-11'-18'1488,"4"-4"-976,3 3 1,3 3 222,1 1-506,0 2 1,0 5 1102,0 1-896,-5 4 0,-3 7-336,-7 7 1,1 12-35,-5 0 0,1 9-112,-1 2 0,2 1-440,1 7 0,4-1 357,-4 1 0,5 1-970,3-5 1,0-1 505,4-7 1,0 2-805,4-5 1397,0-1 0,-5-3 0,-1 0 0</inkml:trace>
  <inkml:trace contextRef="#ctx0" brushRef="#br0" timeOffset="99">11798 11090 7909,'1'11'1792,"3"1"0,-2 3-842,6 0 1,-5 1-418,0 0 0,-1-2-239,-2 5 0,0-4-218,0 4 1,0-1-910,0 1 0,0 1 489,0-5 0,0 0-2508,0-3 2852,0-1 0,-5 1 0,-2-1 0</inkml:trace>
  <inkml:trace contextRef="#ctx0" brushRef="#br0" timeOffset="100">12072 11055 7925,'0'-11'631,"0"0"0,4 3 68,-1 0 1,3 6 640,-3-2-515,-1 3-1150,8-4 357,-9 3-900,4-3 1,-4 5 279,3 0 1,-3 2-30,3 1 1,-1-1 616,1 1 0,2 4 0,5-1 0</inkml:trace>
  <inkml:trace contextRef="#ctx0" brushRef="#br0" timeOffset="101">12300 10998 7925,'7'0'0,"-1"0"982,-2 0-152,-3 0 230,4 0-281,-5 0-755,5 0 221,-4 0-1385,5 5 361,-1-3 349,-4 8 0,8-8-497,-5 6 0,4-6 927,0 2 0,2-2 0,2-2 0</inkml:trace>
  <inkml:trace contextRef="#ctx0" brushRef="#br0" timeOffset="102">12643 10975 12679,'11'0'46,"1"0"108,-1 0 0,2 4-989,2 0 1,-2 1 220,2-1 614,-2-3 0,-2 9 0,1-3 0</inkml:trace>
  <inkml:trace contextRef="#ctx0" brushRef="#br0" timeOffset="103">12928 10621 7960,'-16'-28'0,"8"4"1471,1-2-651,4 7-113,3 7 252,0 2-349,0 9-76,0-4 1,5 15-45,3 5 0,3 7-53,4 4 1,3 5-231,5 7 1,1 3 29,3 4 0,-3-3-519,3 0 1,-3-4 322,-1 4 0,-2-4-194,-2 4 1,-1-10-304,-3-2 1,-2-5-1340,2-2 1236,-7-5-1576,2 4 809,-4-10 580,1 0 746,-2-2 0,0-9 0,1 4 0</inkml:trace>
  <inkml:trace contextRef="#ctx0" brushRef="#br0" timeOffset="104">13225 10610 8406,'-5'-29'1078,"-4"6"-530,-2 8-238,2 7 1,4 4 20,-3 8 0,-2 8 305,-1 7 1,-6 8-267,-2 8 0,-1 4-102,1 7 0,-3-2-250,3-2 1,3 2 71,1-2 1,7 1-1087,4-1 0,3-2 5,1-6 1,0-1 990,0-3 0,5 3 0,1-3 0</inkml:trace>
  <inkml:trace contextRef="#ctx0" brushRef="#br0" timeOffset="105">13282 11044 7896,'0'-11'0,"0"-1"0,0 5 2731,0-1-1974,0 5 1,2-6 906,2 6-1257,-3-1 1,4 5-213,-5 3 1,0 2-92,0 6 0,4-1-202,0 1 1,3-1-76,-3 0 0,5 1 230,-2-1 1,2 1-799,-1-1 0,2 1 289,-2-1 1,-2-3-907,2-1 996,-1-4 0,5 2 265,-1-5 0,-3 0-33,-1 0 369,1 0 1,2-2-22,-2-1 1,-2 1-53,-2-1 662,-3 1-559,4 2 1,-1 2 5,0 1 0,0 8-150,-4 4 0,0 1-119,0 0 0,3 0-59,1 3 0,1 3-270,-1-3 1,-3-2-696,3 2 1,1-3 119,-1 3 898,5-5 0,-8 7 0,4-3 0</inkml:trace>
  <inkml:trace contextRef="#ctx0" brushRef="#br0" timeOffset="106">14105 10005 8090,'0'-12'-416,"4"1"346,-1-1 1,1 1 897,-4 0 1,0 3-261,0 0 1,0 5 743,0-5-848,-5 5 0,-1-2-147,-6 5 0,0 5-15,-4 3 1,0 11 147,-3 4 1,-1 12-147,4 3 1,-3 9-15,4 3 0,-4 8-316,4-1 0,7-25 0,1 0 276,-5 29 1,5 0-281,-1-4 1,5 0 120,0 0 1,1-9-439,2-2 1,5-4 48,3 0 1,6-3-28,1-5 0,6-1 75,-2-2 1,-2-3-59,2-6 0,0 0-122,4-3 1,-5-2 90,-3-6 0,2-1-137,-2-2 1,0 1-485,-3-6 984,4 6 0,2-7 1,5 3-1</inkml:trace>
  <inkml:trace contextRef="#ctx0" brushRef="#br0" timeOffset="107">14276 10587 7936,'0'-18'0,"0"-2"1473,0 5 0,1 5-664,3 6 0,-1 3-496,4 1 0,0 1 28,0 3 1,3 2 181,-2 5 1,3 7-53,5 5 1,-2 1-198,5 7 1,-2-5-201,2 5 1,-1-5 124,-3 5 0,-2-6-623,2 2 1,-2-3-300,-2-1 0,-3-2-786,0-2 1,-2-2-1222,2-6 2730,2-4 0,-4 3 0,6-4 0</inkml:trace>
  <inkml:trace contextRef="#ctx0" brushRef="#br0" timeOffset="108">14584 10507 7888,'-11'-18'6,"1"2"1030,2 5 250,3 4 0,4 2-522,-3 5 1,-2 6-333,-6 6 1,-4 4-262,-3 7 1,-3 9 45,-1 2 0,1 3-317,-1-3 1,1 2 153,3 2 0,3-5-1163,4 5 0,2-6 322,2 2 0,0-4 787,4-3 0,0-3 0,4 4 0</inkml:trace>
  <inkml:trace contextRef="#ctx0" brushRef="#br0" timeOffset="109">14642 10941 7950,'-7'0'2435,"7"5"1,1 2-1999,3 4 1,-2 2 257,-2 2 0,1-1-244,3 5 1,-3-4 12,3 4 1,1 0-120,-1 4 1,-1 0-376,-3 0 1,4 0-838,0-1 0,0-3 602,-4 1 0,0-7-536,0 3 1,0-4-118,0 0-1660,0-1 2578,0-4 0,0 3 0,0-4 0</inkml:trace>
  <inkml:trace contextRef="#ctx0" brushRef="#br0" timeOffset="110">14984 10770 7926,'-11'0'741,"-1"0"1118,1 0-840,5 0-271,0 0-738,6 0 171,6 0-332,-5 0 0,9 0-375,-2 0 0,2 0 526,1 0 0,6 0 0,0 0 0</inkml:trace>
  <inkml:trace contextRef="#ctx0" brushRef="#br0" timeOffset="111">15155 10770 8060,'2'-12'1874,"2"1"-1144,2 5 0,4-1-58,-2 4-725,-3 1-295,0-3 1,-3 5 193,6 0 0,-4 0-933,3 0 0,-3 0 1087,4 0 0,-1 5 0,5 2 0</inkml:trace>
  <inkml:trace contextRef="#ctx0" brushRef="#br0" timeOffset="112">15464 10724 8505,'-6'0'1525,"0"0"0,6 1-660,0 3-377,0-2-342,0 8 132,0-9-112,0 9 0,6-7-726,1 4 0,2-3 370,-1 4 0,2-2 190,-3 2 0,4 2 0,0-4 0</inkml:trace>
  <inkml:trace contextRef="#ctx0" brushRef="#br0" timeOffset="113">15852 10553 8402,'-5'-23'678,"4"0"0,-8 4-844,5 0 1,0 5 22,4-1 0,4 6 1010,0 1 278,0 6-213,-4-3 0,1 5-471,3 0 0,-2 6-193,6 6 1,1 5 75,6 10 0,-1 0-112,5 7 0,0-2-210,4 6 0,0-3 158,0 0 1,-1-5-535,1 0 1,0 0 251,0 0 1,-5-2-423,-3-5 1,1-2-273,0-2 1,-1-2-1497,-4-6 2292,-4 1 0,3-1 0,-4 1 0</inkml:trace>
  <inkml:trace contextRef="#ctx0" brushRef="#br0" timeOffset="114">16183 10416 7995,'-6'-23'1131,"-4"0"1,9 9-375,-3 3 1,1 8-190,-1 3 0,-2 5-190,-5 7 1,-2 9-268,-2 6 0,-7 10 105,-4 5 0,-2-2-213,1 2 1,7-4-492,-3 4 1,4-4-372,0 4 0,4-5 392,7 1 0,3-6-1001,5-2 1468,0-5 0,0 3 0,0-5 0</inkml:trace>
  <inkml:trace contextRef="#ctx0" brushRef="#br0" timeOffset="115">16206 10804 8037,'0'-11'2098,"0"-1"-792,0 6 24,5 1-450,-3 5-442,3 0 0,-2 5-157,1 3 1,1 3-129,-1 4 0,-3-1 92,3 5 0,1-4-412,-1 4 1,5-5-32,-1 2 1,-2 0-689,2-1 361,-1 1 1,5-6 90,-1-3 1,0-2 186,1-5 0,-5 0 70,1 0 1,0 0 171,3 0 0,1-1-109,-1-3 1,0 2 446,1-6 1,-1 2-29,1-2 0,-5-1 516,1 6-140,-1-6-131,5 7-621,-1-3 1,-1 10 127,-2 3 1,-3 3-465,-5 5 1,0 0 198,0 3 0,0 3-272,0-3 1,0-1 207,0 1 0,0-5-1767,0 1 2039,0-2 0,5-2 0,2 0 0</inkml:trace>
  <inkml:trace contextRef="#ctx0" brushRef="#br0" timeOffset="116">16823 10028 7950,'-5'-36'580,"0"3"72,-3 10 1,4 10 71,8 6-379,-3 4-144,10 3 0,-10 3 458,3 4 0,-3 7-219,-1 13 0,4 9 229,0 9 1,-1 6-190,-3 6 0,0 7-482,0-30 1,0 0 0,0 0 0,0 1 17,0 1 1,0 0 0,1-3-1,0 0 108,1 0 1,-1-1-1,1 25-605,2 4 0,1-11 463,-2 4 0,1-10-420,-4-2 1,1-9 226,3 1 0,-2-7-337,1 0 1,2-8-168,-1-4 1,0-2 101,-4-2 0,1-3-343,3-1 1,-1-4 1076,4 1 1,1-8-1,3-3 1</inkml:trace>
  <inkml:trace contextRef="#ctx0" brushRef="#br0" timeOffset="117">17246 10210 7932,'-7'-20'1997,"-4"5"-1664,4-1 679,-3 15-586,10 1 1,-1 9 228,-3 10-366,-2 5 0,-9 11-70,-1-1 1,-3 9 197,4 3 0,0 3-317,3 1 1,6-6 11,2 5 1,3-4-33,1 4 0,1-5-268,3-3 0,4-8-105,7 2 0,3-10 198,5-2 0,1-5-12,2-7 1,0-5 101,4-2 1,1-8 117,3-3 0,-4-5 59,1-3 1,-5-3-30,5-4 0,-10-5 51,2 0 1,-7-6 71,-1-1 1,-4-2-225,-3-5 0,-3-1 69,-5-4 0,-1-3-565,-3-1 1,-8 1 326,-7 3 1,-4 5-238,-3 3 1,-5 8 140,-7 3 0,2 9-549,-6 7 0,1 6-455,-1 9 1,0 7 631,8 8 0,-2 3 595,10 1 0,-2 3 0,6 3 0,5 4 0,0 4 0</inkml:trace>
  <inkml:trace contextRef="#ctx0" brushRef="#br0" timeOffset="118">17143 10621 8048,'0'-11'1277,"5"1"1,4 1-500,5 1 1,0 5-236,5-5 0,-4 2-35,4-2 0,-3-1-379,7 5 1,-2-3 58,5 3 1,2 0-726,-1 4 0,4 0 340,0 0 0,-3-4-1305,-2 0 1,-1 1 1501,-3 3 0,-4 0 0,-1 0 0</inkml:trace>
  <inkml:trace contextRef="#ctx0" brushRef="#br0" timeOffset="119">17634 9868 8015,'-7'-17'2023,"2"4"1,10 2-1420,3 7 0,1 4-101,-1 4 0,3 4 43,0 7 1,2 8 752,6 7-657,0 8-429,4 8 1,0 2 309,0 5 0,0-1-563,-1 2 0,1 2 439,0-3-1529,-5 3 1012,-2 1 1,-6-1 112,-2-3-121,-3 3 1,-5-5-1739,0 2 1755,-5-2 0,-1-4-579,-6 2 0,1-6 188,-1 3 1,-3-8-1042,0 0 1,-4-2 51,4-2 1489,-6-5 0,6-1 0,-3-5 0,3-3 0,-3-5 0,-2-5 0</inkml:trace>
  <inkml:trace contextRef="#ctx0" brushRef="#br0" timeOffset="120">18742 10085 7937,'0'-23'1287,"0"0"-965,0 0 0,0 2 97,0 1 1,0 4-126,0 5 0,-5-1 416,-3 1 0,2 1-221,-2 2 0,4-1-84,-3 5 1,-2 7-146,-7 8 1,3 16 102,-7 11 0,5 14-86,-4 5 1,12-24-1,0 1-271,-1-1 0,1-1 0,2 4 0,1 0 10,0-3 1,1-1-1,1 3 1,1 0 94,-1-3 1,0 1-1,2 30-59,2-30 1,0-1-59,4 27-1235,11 4 1517,-4-6-560,8-5 229,-3 4-761,0-15 209,-2 4 424,1-16 0,-5-1-1666,4-5 916,-9-5 825,3-2-250,-8-4-237,3-6-570,0 4 1235,-4-9 1,3 4-71,-8-5 0,-7-10 0,-7-2 0</inkml:trace>
  <inkml:trace contextRef="#ctx0" brushRef="#br0" timeOffset="121">18376 10758 7856,'12'0'-1326,"0"-3"1622,4-1 0,6-4 1073,9 4 1,3 1-801,4 3 1,3 0-228,4 0 0,0-2-257,-3-1-606,2 1 680,-8-3 1,6 5-1394,-8 0 642,3 0 412,-8 0 180,0 0 0,-1-5 0,-5-1 0</inkml:trace>
  <inkml:trace contextRef="#ctx0" brushRef="#br0" timeOffset="122">19244 10599 7981,'-11'0'1853,"3"-6"-910,1-1-566,4 2 206,-2 0-206,5 5-133,-5 5 0,-2 2 595,-4 9-363,0 1 56,-6 11-307,4 2-519,-8 9 670,8 1-113,-8 1 1,8 3-11,-2-2 0,7-1-393,4 1 0,3-5 162,1 1 1,1-7-483,3 0 193,2-6 222,6 3 1,3-10-202,0-3 44,11-2 97,-7-7 0,10-1 69,-2-5-116,2-5 185,0-1 0,4-9 27,-3-1-105,-2-4 143,5 2 1,-9-4 359,3-1-279,-3-5 634,-6-1-705,3-6-41,-8-4 1,2 2-138,-7-5 1,-3 0 102,-5-3 44,0-1-601,-5 0 1,-6 7-56,-8 5 1,-8 5-285,-4 6 0,1 6-135,-4 6 1,6 6 462,-6 9 1,6 3-1145,-3 8 1679,6-2 0,-3 9 0,5-3 0,0 2 0,0 2 0</inkml:trace>
  <inkml:trace contextRef="#ctx0" brushRef="#br0" timeOffset="123">19050 10975 7856,'-11'0'1748,"4"-1"-539,3-3-566,8 3-309,-2-4 0,8 5 874,-3 0-619,3 0-188,7 0 0,6-5 129,6 4-106,5-4-185,0 0 0,5 2-116,-1-5-698,0 6 627,-4-3 1,-1 1-435,-3 0 354,-2 0-1933,-5-1 1047,-5 4 374,-2-4 540,-4 0 0,-1-1 0,1-6 0</inkml:trace>
  <inkml:trace contextRef="#ctx0" brushRef="#br0" timeOffset="124">20158 9959 8025,'0'-18'0,"-1"3"317,-3 7 1,2-2 294,-1 3 71,-4 2 105,1-6-220,-5 10 1,-1 6 0,1 10 0,-2 11-148,-2 4 0,2 10 206,-2 5 1,-3 7-200,-1 9 1,1-2-266,-1 2 1,5-3 65,-1-1 0,2 0-255,2 0 0,1-1-92,2-3 1,3-1-153,5-2 1,5-3-93,3 2 1,3-6 184,4-1 0,-1-9-123,5 2 165,-5-4 61,8-7 1,-8 3-382,5-8 228,-5-2-499,2-1 689,-4-4 0,-1-5-345,1 1-1861,-1-6 1130,1 3 1113,-1-5 0,0 0 0,1 0 0</inkml:trace>
  <inkml:trace contextRef="#ctx0" brushRef="#br0" timeOffset="125">20283 10393 7984,'-11'-29'1264,"5"2"-632,2 8 1011,3 3-1095,1 9 0,-5 2 114,-3 5 1,0 12-235,-3 7 1,2 7 28,-6 9 0,-2 4-68,2 3 0,5 2-189,6 2 1,3-6-134,1-1 1,5-4 100,3-1 0,5-2-405,3-5 1,4-1 237,-1-7 1,3-3-304,0-5 0,3-1 131,1-6 0,-2 0 343,3-4-139,-3-5-295,4-2 276,-4-4-26,-1 0 1,-3-2-39,-5-2 59,1-3 15,-5-5 1,-1-1-133,-2-3 156,-3-2 1,-5-6 7,0-4-426,-5-1 1,-1-6-63,-6 1 1,-6 0-215,-4 3 1,-5 0 35,-4 8-79,-2 2 0,0 11 158,-5 2 0,2 7-311,5 9 1,-1 3 54,6 3 787,-1 9 0,7 2 0,5 5 0,4 0 0</inkml:trace>
  <inkml:trace contextRef="#ctx0" brushRef="#br0" timeOffset="126">20169 10644 7989,'-6'-6'2195,"1"-4"-1397,5 8 1,1-6 372,3 4-667,-3 0-196,9 4 1,-3-1 808,4-3-445,6 3-357,0-4 0,11 1-12,3 0-77,7-5-1187,2 8 1079,6-4-32,0 5 1,-1-4 252,1 0-1001,-5-5 0,-2 7-74,-5-6-2223,-4 6 1949,-3-9 0,-5 9 1010,-3-6 0,3 1 0,-5-5 0</inkml:trace>
  <inkml:trace contextRef="#ctx0" brushRef="#br0" timeOffset="127">20900 9868 7957,'-10'-18'0,"2"3"1670,3 2-917,5 12 422,5 7 0,-2 12 0,3 6-342,-1 3 1,6 7 251,0 8-630,0 7 0,12 4 0,-1 7-24,-10-30 0,1 1 0,3 2 0,0 0 0,-1 0 0,-1 0-346,1 3 0,-1-1 176,-2-3 0,-1 1-781,1 6 0,-2-1 501,2 22 1,-5-26-1,-2 0 138,-1 27 1,-3-4-521,-1 0 1,-6-4-1,-6-9-3461,-6-2 2686,-3-3 1,-7-8 81,-3-1 1094,-12-5 0,3 0 0,-11-6 0,-1 1 0,0 1 0</inkml:trace>
  <inkml:trace contextRef="#ctx0" brushRef="#br1" timeOffset="128">18433 11307 7898,'-6'0'14,"1"-2"66,5-1 0,-1 1 480,-3-1 57,3 1-458,-5 2 0,6 2 64,0 1 0,0 4 190,0 4 0,4 2-138,0 2 1,4-1-4,-5 5 0,3 0-24,-3 4 1,-1 0-231,1 0 1,3-2 134,-3-2 1,1 1-177,-4-4 0,0 3-4,0-4 0,0 0 40,0-3 0,0-1-16,0 0 0,0-3 19,0 0-87,0-6 183,0 3 254,0-5 1,5 0 75,3 0 0,6-1-108,1-3 1,5 3-102,-1-3 0,-1-1-84,1 1 1,0 0 56,4 4 1,0 0-167,0 0 1,5 0 119,2 0 0,8 0-244,4 0 0,4 0-26,3 0 1,3 0-262,5 0 0,5 0 344,3 0 1,-31 0 0,1 0-208,1 0 0,0 0 0,-1 0 1,1 0 203,2 0 0,0 0 0,-1 0 0,0 0 25,3 0 0,0 0 0,-1 0 1,1 0-34,3 0 1,1 0 0,-3 0 0,1 0 27,0 0 1,-1 0-1,-1 0 1,-1 0-79,1 0 0,0 0 1,-3 0-1,0 0 45,3 0 0,-1 0 1,-2 0-1,-1 0-37,0 0 1,0 0-1,1 0 1,1 0-2,0 0 0,0 0 1,0 0-1,-1 0-62,1 1 0,0-2 1,-3 1-1,0-1 26,-1-1 0,0 0 0,1 2 0,-1-1 52,-2-1 0,1 0 0,0 0 1,0-1-203,-1 1 0,0 0 0,29-1 63,-7 3 0,0 0 124,-4 0-638,-6 0 590,-5 0 0,-6 0 371,-2 0 0,-3 0-137,-5 0 1,-6 0 439,-1 0 0,-4 0 124,0 0 6,-1 0-245,-4 0 811,3 0-754,-9 0 1,4-2-168,-5-1 1,0 0 96,0-5-223,0 1 0,-1-3 5,-3 2 0,3-2-76,-3 2 0,3-2 51,1-1 0,0-1-111,0 1 0,0-1 89,0 1 0,0 0-67,0-1 0,0-3 48,0 0 1,0-6 1,0 2 0,-2 2-55,-1-2 0,1 5-4,-2-2 0,-1 4-351,2 0 206,-6 1 0,6 1-2108,-4 2 1050,4 3-923,-7 5 0,5 3 2049,-3 4 0,-2 6 0,4 10 0</inkml:trace>
  <inkml:trace contextRef="#ctx0" brushRef="#br1" timeOffset="129">18844 12186 7842,'0'-6'397,"0"-4"0,0 7 106,0-5 6,0 6 1,0-4 323,0 2-245,0 2-407,0-3 1,0 8-1,0 5 1,0 0 83,0 11 0,0 2 121,0 5 0,0 4-157,0 4 1,0 4-19,0 0 0,0 5-83,0-1 1,-3 1 95,-1-1 0,0 1-210,4-5 0,0 4 68,0-4 1,0 3-59,0-7 1,0 5-322,0-8 1,0 3 171,0-7 0,4-1-111,0-3 1,1-1 102,-1-3 0,1-3 120,2-4 0,0-2-109,-4-2 519,-1 2 69,3-9 132,-5 4-238,5-5 119,-4 0-630,4 0 200,-5 0-2415,0-5 1321,0-1 1045,0-1 0,5-8 0,2 2 0</inkml:trace>
  <inkml:trace contextRef="#ctx0" brushRef="#br1" timeOffset="130">20386 12060 7788,'7'-11'-213,"3"0"0,-9 3 1587,3 0-154,-3 6-852,-1-3 0,-1 5-35,-3 0 0,-2 5-84,-6 2 1,0 9 244,-4 3 0,0 7-66,-3 5 1,-3 7-65,3 4 1,1 3-359,-1 5 1,5 2 331,-1 5 0,3 0-170,0 0 0,6-3-132,2-1 0,3 0-181,1 4 0,1-3 189,3-1 0,2-9-255,6 2 1,4-3 86,3 3 1,-1-6-59,1-2 1,-5-7 11,1-4 0,-1-3 121,1-1 1,-2-2 159,2-2 0,-2-4-101,-2-7 0,1 1-357,-1-5 1,1-1 368,-1-3 0,-3 0-652,-1 0 0,-3 0-729,4 0 410,-6 0 1,3-1 317,-5-3 631,0-2 0,0-5 0,0-1 0</inkml:trace>
  <inkml:trace contextRef="#ctx0" brushRef="#br1" timeOffset="131">20877 12414 7739,'-6'-22'774,"-4"4"0,5 1-279,-3 6-328,3 5 1,4 1 161,-3 5 0,-2 0-69,-6 0 0,1 5 23,-1 2 1,-4 10-118,-3 6 1,-1 8-59,1 7 0,-2 9-76,6-1 1,-3 6-188,7-2 1,-2-2 1,9-6 1,1-1 93,3-6 0,1 0-248,3-8 0,7-2 104,8-6 0,3 2 89,0-6 0,5-5 13,0-6 0,7-3 538,-4-1 0,6-5-38,-6-3 1,3-7 145,2-4 0,-2-1-96,-3 1 1,-2-8-80,-5 1 1,-5-2-243,-3-3 0,-4-3 111,-3-4 0,1-5-416,-5 1 0,-6-3-46,-5 0 1,-10 4-251,-6 3 1,-1 4 73,-6 3 1,-1 5-314,-3 7 1,0 6-29,0 5 1,4 6 292,4-2 1,3 8-324,4 3 0,0 4 770,7 0 0,-2 5 0,8 2 0</inkml:trace>
  <inkml:trace contextRef="#ctx0" brushRef="#br1" timeOffset="132">21825 12255 7838,'0'-17'3492,"0"8"-1627,0-2-1496,5 7 407,2-1 328,-1 5-741,-1 0 0,-5 1-9,0 3 0,-5 2-64,-3 6 1,-7 4-81,-4 3 1,-4 3-299,-3 1 1,0 0 103,-4-1 0,1 5-303,-2 0 0,2-1 71,2-3 0,7 0-119,-3 0 1,4-4 57,0 0 1,4-4-101,7 4 1,-1-5 124,6 1 1,-1-2 91,4-2 0,5 0 179,2-4 0,4 3-79,0-2 0,4-2 260,1 2 0,4-4-84,-1 3 1,2-4 35,2 1 0,0-3-184,0-1 0,0 1-101,0 3 0,-4-3-660,0 3 1,-5-3-48,1-1-1523,-2 0 2363,-7 0 0,4 5 0,-4 2 0</inkml:trace>
  <inkml:trace contextRef="#ctx0" brushRef="#br1" timeOffset="133">21460 12894 8745,'11'7'799,"1"-1"-52,-1-2 1,0-2 28,1 6 0,-1-4-318,1 3 1,4-3 366,3 4 1,-1-6-352,1 2 1,0 1-442,4-1 0,0 0-379,0-4 0,-1 0-439,1 0 0,0 3-909,0 1 1694,-5 0 0,3-4 0,-3 0 0</inkml:trace>
  <inkml:trace contextRef="#ctx0" brushRef="#br1" timeOffset="134">22373 12335 7791,'-6'-12'-1281,"-4"1"640,9-1 798,-4 1 0,5 3 179,0 1 846,-5 4-705,-2-7 0,-4 9-2,-1-3 1,1 4-139,0 4 1,-5 7 62,1 8 0,-5 9-96,1 6 0,-2 2-83,2 6 1,-1 0 79,5 3 0,3 0-93,5-3 1,4 1-194,-1-5 1,4-1 18,4-7 0,4 2-5,7-6 0,2 4-267,2-8 0,6 3 146,-2-10 0,2 0 296,-2-4 0,4-4-112,-1-3 1,2-3 296,-1-1 1,-3-5-113,3-3 1,-4-3-177,-4-4 1,1 1 32,-5-5 1,0-2-68,-3-5 0,-6-4-289,-2-4 0,1-1 143,-1-3 1,-2-3-478,-5-5 1,-4 1 140,-4-1 1,-6-1-299,-2-3 1,-2 9 257,-2-1 0,-3 10-137,4 5 0,-4 8 83,7 4 0,1 7-77,-1 5 1,5 3 29,-1 3 1,3 5 555,0 7 0,6 3 0,2 5 0,3 0 0,-4 5 0,-2 1 0</inkml:trace>
  <inkml:trace contextRef="#ctx0" brushRef="#br1" timeOffset="135">22145 12597 7815,'6'5'800,"5"-2"-430,-4 4 1,5-4 171,3 1 0,4-2-259,7 2 1,4-3-46,4 3 1,0-3-265,0-1 0,5 0 95,-1 0 1,-2 0-765,-5 0 1,1-1-61,-6-3 1,1-2 754,-4-5 0,0-6 0,-1-1 0</inkml:trace>
  <inkml:trace contextRef="#ctx0" brushRef="#br1" timeOffset="136">23367 12255 7870,'6'-12'0,"0"1"0,-1 1 208,2 2 253,3 3 1272,-3 5-628,-2 0-726,-5 0 1,-5 1-153,-3 3 0,-7 2-42,-4 6 0,-4 4-72,-4 3 0,2 3-137,-6 1 0,2 0-270,-1-1 1,-2 4 227,5-3 0,-2 2-399,6-6 1,-1 1 193,9-1 0,1-2-158,7-6 0,-2 1 123,5-1 0,0 1 102,4-1 0,5-3 100,3-1 1,6 0 167,1 0 0,4 2 70,-4-5 0,7 1-81,1-1 0,-1-3 40,5 3 1,-3-3-49,-1-1 1,0 0-567,0 0 0,-6 4 230,-1 0 0,-7-1-998,-2-3 1289,-4 0 0,2 6 0,-5 0 0</inkml:trace>
  <inkml:trace contextRef="#ctx0" brushRef="#br1" timeOffset="137">22990 12883 7788,'12'0'70,"-1"0"1,6 0 115,2 0 0,1 0 612,-1 0 0,2 0-284,-1 0 1,1 1 59,2 3 1,0-3-373,0 3 1,-1 1-380,1-1 0,-4 3-230,0-3 1,-5 4 328,2-4 0,-4 4-2504,0 0 2582,-1-3 0,1 5 0,-1-3 0</inkml:trace>
  <inkml:trace contextRef="#ctx0" brushRef="#br1" timeOffset="138">23767 12220 7780,'-7'-11'-64,"-3"-1"0,9 1 442,-3 0 627,3 4-92,1-3 0,0 8 178,0-6-174,0 5-609,5-2 0,-4 7 156,3 1 1,-1 5 0,0 7 1,-1 9 32,2 11 1,-3 0-83,-1 7 0,0 0-154,0 4 0,-4-1-196,0 1 1,0-2 87,4-2 0,0 1-632,0-4 1,4-3 331,0-5 1,0 0-203,-4-4 0,4 4 27,-1-5 0,6-3-60,-1-4 1,-2-5-421,2 1 0,-6-6-254,2-1-1679,3-6 1532,-6 3 1202,4-5 0,-5-10 0,0-2 0</inkml:trace>
  <inkml:trace contextRef="#ctx0" brushRef="#br1" timeOffset="139">24029 11980 7782,'4'-33'1156,"0"3"-774,5 2 0,-3 12-60,6 4 161,-1 1-44,1 10 1135,-6-5-1049,-1 6 0,-1 2-123,0 2 0,5 8-126,-2 11 0,7 10 847,1 9 1,6 10-713,-2 9 0,-7-29 0,1 1-74,0 4 0,1 2 0,-1-4 0,0 1-103,-1 0 0,-1 0 0,0 0 1,-2 0-154,-1-1 0,0-1 1,-1 2-1,0-1-60,-5-2 1,-1-1 0,3 31-233,-4 2 1,-2-5 2,-6 0 0,-2-1 243,-13-2 1,2 0-1042,-10 0 1,14-29 0,-1 0 1005,-3-1 0,0-1 0,1 0 0,-1-1 0,-23 21 0,19-23 0,-1-1 0,-3 1 0,1 0 0</inkml:trace>
  <inkml:trace contextRef="#ctx0" brushRef="#br0" timeOffset="140">1976 12586 7956,'1'-8'55,"3"1"28,-3-1 0,4 0 630,-5 1-325,0 4 0,0-3 114,0 2 0,-1 3 215,-3-3-110,3 3 236,-4 1-482,5 0 1,0 10-204,0 5 0,4 12 209,-1 7 0,5 9-94,-4 7 1,1 4-15,-1-1 1,-3 3-234,3 1 1,-3-1 73,-1-2 1,0-4-354,0-4 1,4-5 208,0-3 0,-1-8-296,-3-3 0,2-4 188,2-4 0,-3-3-1212,3-4-127,2-6-613,-5-1 204,4-5 1983,-5-5 0,0-7 0,0-5 0</inkml:trace>
  <inkml:trace contextRef="#ctx0" brushRef="#br0" timeOffset="141">2033 12552 8083,'-6'-6'2716,"0"5"-1974,6-4-312,0 5 0,6 6-101,1 6 1,3 4 45,2 7 1,3 5-95,0 3 1,2-2 117,-2 1 1,-2 1-240,2 3 0,-2-1-111,-2-3 0,4 2-83,0-5 0,-3-4 95,-5-4 1,1-5-226,3 1 0,1-2 29,-1-2-152,1-5 1,-1-1 104,1-5 1,-1 0 63,0 0 1,1-6 112,-1-5 0,1-2 134,-1-6 1,4-1-25,1-7 1,-1 0-67,-4-7 0,2 2 84,2-6 0,-3 4-74,-1 3 1,0 4 35,-3 4 1,-2 5 40,2 3 200,-5 2-133,2 7 193,-5 1-460,0 5 241,5 0-130,-4 0 1,8 6 47,-5 5 0,3 6 82,-3 6 1,0 6-103,-4 5 0,0 3 65,0 9 0,0-3-97,0 6 0,0 2 16,0-1 0,0-1-289,0-3 0,0-6 84,0-2 0,0-2-164,0-2 1,0-5 98,0-2 0,0-7-113,0-1 0,1-5 48,3 2 0,-3-4-672,3 0 28,2-6-191,-4-1-175,3-5 956,-5 0 1,0-10 0,0-3 0</inkml:trace>
  <inkml:trace contextRef="#ctx0" brushRef="#br0" timeOffset="142">2947 12563 7931,'0'-11'628,"0"4"-251,0-3 918,0 9-827,0-4 1,0 6 150,0 3 0,0 8-210,0 11 1,0 5 21,0 6 0,0 6-223,0 2 1,3 2-171,1 2 0,4-1-312,-4 1 0,3-1 240,-3-4 0,1-1-180,-1-6 0,-3-5 112,3-2 1,1-3-271,-1-1 1,0-2 213,-4-2 1,3-2 236,1-6-51,0 1 203,-4-1 0,0-3 271,0-1-127,0-4 180,0 2 1123,0-5-1723,5 0 0,2 0 310,4 0 1,2 0-97,2 0 1,3 0 83,4 0 1,1 0-88,0 0 0,0 0-44,0 0 0,3 0-41,1 0 1,4-4-123,-5 0 1,2 1-7,-1 3 1,-7-4-190,3 0 0,-7-4-276,3 5 0,-8-1-8,0 4 81,-2-5-33,-3 3-3781,-1-3 4253,-5 5 0,0 0 0,0 0 0</inkml:trace>
  <inkml:trace contextRef="#ctx0" brushRef="#br0" timeOffset="143">3940 12883 7852,'0'-12'1536,"0"6"0,1-3-597,3 5-497,-2 0 149,3 4 11,-5 0-189,5 0 219,1 0-335,5 0 0,1 0 112,-1 0-63,1 0-108,4 0 1,-2 0-110,5 0 30,0 0 0,3 0 12,-3 0 1,2 0-56,-2 0 1,-1 0-170,1 0 0,-1 0 87,1 0 0,-1-1-872,-3-3 1,-2 3 425,2-3 1,-2-1-828,-2 1 0,-3 1-236,-1 3-941,-4 0 2416,2 0 0,-15 0 0,-3 0 0</inkml:trace>
  <inkml:trace contextRef="#ctx0" brushRef="#br0" timeOffset="144">3963 13043 7852,'0'11'209,"0"0"0,0-3-84,0 0 0,1-4 842,3 3 0,2-4-392,6 0 1,1 0 693,2 1 1,-1-3-351,5 3 0,0-3-50,4-1 0,3 0-513,1 0 0,0 0-147,-5 0 1,5-4-1128,0 1 0,-4-3 634,-4 3 1,-4 1-668,4-1 0,-5 0 951,1-1 0,-2 3 0,-2-4 0</inkml:trace>
  <inkml:trace contextRef="#ctx0" brushRef="#br0" timeOffset="145">5025 12472 8011,'0'-12'297,"0"1"-297,0-1 0,5 6 1245,-3 1 0,3 6-534,-5 3 0,1 9-156,3 10 1,-2 6-181,6 9 1,-4 6-149,3 6 1,-4 6-109,1 1 0,1-4 152,-2 4 0,1-4-590,-4 1 0,0-7 301,0-6 1,0-8-657,0 2 0,0-12 329,0-1 1,2-6-1398,1-1-80,-1-2-111,3-7 1933,-5-1 0,0-5 0,0 0 0</inkml:trace>
  <inkml:trace contextRef="#ctx0" brushRef="#br0" timeOffset="146">5037 12586 7969,'0'-12'0,"0"1"0,0 0 1023,0 4 1,0 1-242,0 2 0,1 3-58,3-3 0,-2 4-217,6 4 0,-1 7-15,5 8 0,3 7-110,0 0 1,2 6-146,-2-2 1,2 3-241,2 2 0,2-2 105,-2-3 0,-2-3-420,-2-8 0,3 1 30,1-5 0,-2-1-233,3-6 0,-3-3 213,2-5 1,2 0-112,-6 0 1,1-5 292,0-3 0,-4-2-40,3-1 1,-3-6 236,-4-2 1,2 0-47,-3-4 0,3 2 372,2-10 1,-5 1-181,1-4 0,-2 4 166,2 4 1,1-1-121,-5 4 0,3 3 22,-3 9 1,0 3 604,-4 0-552,0 6 0,1-1-461,3 11 1,-1 5 104,4 9 1,-3 10 66,4 2 0,-5 12-55,5 0 0,-4 3-188,3 1 1,-4-3-38,1 2 1,-2-3-185,2-4 0,-1-3 112,4-5 0,-4-5 47,1-2 0,1-7-169,-1-1 0,3-5 71,-3 2 1,0-4-420,-4 0 0,4-5-89,-1 1 0,2-4 862,-1 3 0,-2-4 0,3 2 0</inkml:trace>
  <inkml:trace contextRef="#ctx0" brushRef="#br0" timeOffset="147">5836 13260 7759,'0'-12'0,"0"1"1006,0-1 0,1-3-391,3 0 1,-1-4 23,4 4 0,0-7-137,0-1 1,3-1 43,-2-6 0,-2-2-195,2-6 0,-2 1-104,2-5 0,2 2-105,-2-2 0,-3-1 68,-1 4 1,-2-1-2,2 6 1,-3 2 24,3 9 0,-3 1-298,-1 3 0,0 3 82,0 5 15,0-1 74,0 1 93,0 4-322,5 2 1,2 10 73,4 3 1,2 7 28,2 4 0,2 8 62,2 3 1,2 8 13,-2 4 1,1 3-204,0 0 1,0 1 143,-5 0 0,4-2 22,-4-2 0,4-4 60,-3-7 0,-1 0-230,-4-4 1,2-4-401,2-4 0,-2-4-717,2 4 481,-2-5-1110,-2 3 775,1-6-429,-6-5 978,-1-1 1,-6-5-50,-3 0 0,-6-5-100,-5-2 721,-6 2 0,-2-11 0,-6 4 0</inkml:trace>
  <inkml:trace contextRef="#ctx0" brushRef="#br0" timeOffset="148">5847 13043 8248,'-6'5'1334,"1"-4"0,10 4-873,3-5 0,2 4-8,1 0 0,10-1 11,1-3 1,5 0 70,0 0 0,3 0-520,8 0 1,-2 0 50,2 0 1,-3 0-1013,0 0 0,-5 0 594,1 0 1,-10-3-1197,2-1 1548,-3 0 0,-2-1 0,-1-1 0</inkml:trace>
  <inkml:trace contextRef="#ctx0" brushRef="#br0" timeOffset="149">6441 12597 7830,'0'-6'537,"4"0"317,0 2-509,0 2 1,-4-4 641,0 2-254,0 3 251,0-4-59,0 5-654,0 10 0,1 0-54,3 13 1,-2 2 26,6 10 1,-4 4 153,3 3 0,-4 1-72,1-1 0,1 1-267,-1-5 0,3 2 97,-3-2 0,5-4-553,-1 0 0,-2-1-25,2-6 1,-5-1-311,5-3 0,-5-5 393,0-3 1,2-2-61,-1-2 1,0-3-933,-4 0 421,0-6-827,0 3 950,0-5 787,-5-5 0,-1-1 0,-6-6 0</inkml:trace>
  <inkml:trace contextRef="#ctx0" brushRef="#br0" timeOffset="150">6361 12586 7917,'-6'-18'660,"1"-4"1,6 6-195,3-3 1,6 1-265,5 3 0,4 2-2,-3-2 0,4 2 0,-1 2 0,4-1 247,4 1 0,-1 0 260,8-1 0,-2 6-452,6 2 1,-2 3-11,-2 1 1,-3 5-282,-1 2 0,-5 5 115,2 3 0,-3 3-26,-1 5 1,-5 0-153,-3-1 1,-4 3-97,-3 1-1,-3 0 29,-5 4 0,-2-3-84,-6 3 1,-5-4 100,-10 0 1,-5-2 106,-2-1 0,-7-4 85,-1 0 1,-4-5-83,4 1 1,0-2-180,4-2 0,1 0 112,2-4 1,9-2-222,6-5 0,4 0 89,0 0 1,6-1 72,2-3 166,8-2 0,7-11 0,7 0 0</inkml:trace>
  <inkml:trace contextRef="#ctx0" brushRef="#br0" timeOffset="151">7903 12552 7964,'0'-8'-290,"0"0"990,0 6 0,0-5-211,0 4 0,2 1 147,1-1 1,0 8-193,4 6 1,1 7-222,4 8 0,-1 4 124,0 4 0,-3 5 266,0 3 1,-2-1-231,2 1 0,-2-6-146,-2 2 0,-3-3-276,3-5 0,1 2 96,-1-5 1,3-5-126,-3-3 0,1-5 73,-1 2 1,-2-4-440,6 0 310,-5-6 1,3-1-177,-2-5 277,-3 0 1,5-5 156,-2-3 0,-3-2 72,3-1 1,-2-2-45,-2-2 1,0-3 44,0-5 1,1 1-67,3-1 0,-3-4-7,3 0 1,-3 1-63,-1 3 0,0 5-357,0 3 180,5 2-42,-4 7 0,9 1-125,-2 5 16,2 10 267,2 3-79,-1 4-187,6 5 91,-5-4 0,9 8 41,-6 1-300,5 0 208,-2-10 1,3 5-337,-2-3 311,3-2 1,-5-1 178,2-5 0,1-4 173,-5-3 1,0-3 58,-3-1 0,-5-1-112,1-3 1,-2-3 309,2-4 0,-3-4-156,-5 0 1,4-6 72,0 2 0,-1-6-3,-3-2 1,-3-3-166,-1 3 1,-5-8-63,1 0 0,2-1-147,-2 1 0,1 1-351,-5 0 1,5 5 216,-1 2 0,4 8-181,-3 4 1,4 6-64,-1 1-2068,3 6 487,1-3 1098,5 15 0,1-3 296,6 9 656,-6-4 0,4 0 0,-3-1 0</inkml:trace>
  <inkml:trace contextRef="#ctx0" brushRef="#br0" timeOffset="152">8600 12609 7880,'0'-12'0,"0"0"1540,0-4-1080,0 4 1,1-4 261,3 9 228,-3 2 478,4 5-1011,-5 0 1,0 10-140,0 5 0,4 8 84,0 7 1,1 2-100,-1 10 1,-3-4-205,3 4 0,1-4 95,-1 4 0,1-7-365,-1 0 0,-2-4 96,6-8 1,-6 3-108,2-7 0,1-3-496,-1-1-872,5-2-1047,-8-2 1253,4-4-302,-5-2 1686,0-5 0,5 0 0,2 0 0</inkml:trace>
  <inkml:trace contextRef="#ctx0" brushRef="#br0" timeOffset="153">9057 12552 7928,'-7'-12'0,"2"1"2164,5-1-1131,0 6 811,0 1-1213,5 15 0,-3 4-97,1 13 1,3 2-176,-3 5 0,2 5 64,-1 3 1,-2 1-396,1-1 0,2 1 141,-1-4 1,4-5-547,-4-4 0,3-6 291,-3-1 1,4-1 156,-5-7 0,5-4-725,-4-3 0,1-5-2320,-1 0 1277,-3-1 786,4-2 1,-5-2 228,0-1 1,-5-4 256,-3-4 1,-2-1 424,-1 1 0,-11-6 0,-2 0 0</inkml:trace>
  <inkml:trace contextRef="#ctx0" brushRef="#br0" timeOffset="154">8794 12529 7841,'11'-12'0,"-4"-4"0,7 2 851,-3-5 1,10 5-217,1-1 0,5 3 38,3 5 0,2-4-236,-5 4 1,1 2-35,-2 1 1,2-1-165,3 1 0,0 0-15,-4 4 0,-1 0-98,-7 0 1,2 0 84,-2 0 0,-2 1-55,-2 3 1,-6 1 66,-2 3 1,-3 3-13,4 1 0,-6 4-169,2 7 0,1 1-10,-1 3 0,0 2-97,-4 5 0,0 6 84,0 2 1,0 1-249,0-1 0,0 2 131,0-2 1,4-4-52,-1-4 0,3-1 3,-3-6 1,0-2-48,4-6 1,-3-2-47,4-6 0,-4-1-67,3-2 0,-4-2-773,1-2-880,-3-3 784,-1 4 1,0-6 568,0-3 0,-1-3 606,-3-8 0,-2-3 0,-6-5 0</inkml:trace>
  <inkml:trace contextRef="#ctx0" brushRef="#br0" timeOffset="155">9628 12483 7896,'1'-10'1831,"3"2"-975,2 3 0,4 8-301,-2 4 0,1 2-276,-5 10 0,-1 7-63,-3 8 0,0 1 27,0 7 0,0 0-27,0 4 1,2 0-129,2-1 0,-3 1 155,3 0 0,-3-6-27,-1-2 1,4-3-1,0-5 0,3-2-1677,-3-5 0,1-6 855,-1-1 187,-3-4 1,4-4-1434,-5 0 1063,0-6-896,0 3 1685,0-15 0,-5 2 0,-1-8 0</inkml:trace>
  <inkml:trace contextRef="#ctx0" brushRef="#br0" timeOffset="156">9365 12894 7896,'15'0'2007,"1"0"0,4 0-1393,-1 0 0,2 0-214,2 0 0,4 4-979,0 0 1,1 0-359,-2-4 0,-2 0 937,3 0 0,-3 0 0,-1 0 0</inkml:trace>
  <inkml:trace contextRef="#ctx0" brushRef="#br0" timeOffset="157">10519 12666 7849,'0'-18'24,"1"5"-5,3 6-15,-3-1-3,9-3 1,-7 4 1805,4 3-728,-4 3-180,2 1-591,-5 0 0,0 5 60,0 3 1,0 6-38,0 1 0,0 9 105,0-1 0,4 7-206,-1 1 0,6 2-1,-1 1 1,2-3-173,2-1 0,0-4 96,3 0 1,-1-2-170,5-1 1,2-5 76,5-3 0,-5-3-176,2-5 1,-3-2 87,3-5 0,-4 0 75,0 0 0,-1-5 17,1-2 0,2-5 129,-2-3 0,-1-3-160,1-5 1,-5 0 58,1 1 1,-2-3-173,-2-1 0,-4 0 117,-4-4 1,3 0-389,-3-5 1,0 1 53,-7 0 1,2 1-87,-6 2 1,4 5-1040,-4 7 48,6-3 478,-3 9 629,5 2 0,1 7-909,3 8 1,-2 2 500,6 6 1,0-5 673,3 1 0,-5 0 0,0 3 0</inkml:trace>
  <inkml:trace contextRef="#ctx0" brushRef="#br0" timeOffset="158">11204 12552 7902,'-6'-12'1557,"2"1"-951,2 4 532,2 2-807,0 5 0,0 7 413,0 4 1,4 7-243,0 8 0,0 5-72,-4 7 1,1 3-274,3 4 0,-3 0 13,3-3 1,-3-1-408,-1-6 0,4 0 226,0-8 0,1 0-1026,-1-5 1,-3-4 484,3-3 0,-3-6-1874,-1-1 1446,0-6 0,0 2 118,0-8 0,0-2 862,0-5 0,0-6 0,0-1 0</inkml:trace>
  <inkml:trace contextRef="#ctx0" brushRef="#br0" timeOffset="159">11204 12643 7902,'-5'-6'1940,"4"-5"-1471,-5 10 0,6-1-132,0 9 0,6 2 112,1 10 1,7 4-88,1 4 0,4 4 23,-3 0 0,4 6-148,-1 1 0,1-2-157,-1-5 1,7 1-1,-4-6 0,4 3-158,-3-6 0,3 1 24,1-8 0,0-2 22,-5-7 1,1-2 102,0-5 0,-1 0-46,-3 0 0,1-1 165,-5-3 0,-1 0-40,-6-7 1,1 1 188,-5-9 1,-1 0-2,-3-4 0,0-1-93,0-3 0,0-2-2,0-5 0,-1-1-35,-3 1 1,2-4-344,-6 0 0,4 5 113,-3 6 1,4 5 297,-1 3-1092,-2 2-1460,5 6-1033,-4 4 2469,5 2 0,0 6 840,0 3 0,10 3 0,3 4 0</inkml:trace>
  <inkml:trace contextRef="#ctx0" brushRef="#br0" timeOffset="160">11923 12483 7951,'-7'-16'2611,"-1"4"-1679,6 1-652,2 9 1,2 2-191,6 8 1,-6 7-1,2 4 0,1 9 1076,-1 6 1,1 2-518,-1 6 1,-2 0-311,6 3 0,-4 1-338,3 0 1,-4-4-339,1 0 1,1-11-67,-1 0 0,3-7 280,-3-5 0,0-3-2107,-4-4 926,5-1-163,-4 1 0,6-6 194,-4-2 1273,-1-8 0,8-7 0,-4-7 0</inkml:trace>
  <inkml:trace contextRef="#ctx0" brushRef="#br0" timeOffset="161">12186 12494 7950,'-5'-6'0,"4"-4"0,-3 9 1604,8-3 0,2 11-794,5 5 0,-3 11-46,0 0 1,-6 3-221,2 1 1,-3 6-74,-1 5 1,4 4-383,0-4 1,0 4 28,-4-4 0,4 4-806,-1-4 0,5-5 468,-4-7 0,3-1-413,-3-3 1,4-4 285,-4-3 0,1-6-1856,-1-1 1508,-3-6 1,8 2 41,-6-8 653,1-2 0,-4-10 0,0-2 0</inkml:trace>
  <inkml:trace contextRef="#ctx0" brushRef="#br0" timeOffset="162">12186 12757 7804,'0'-6'3570,"5"1"-3156,7 5 33,0 0-172,10 0 0,-4 0 87,4 0-467,6 0 143,2 0 0,4 0-304,0 0 228,-5 0 1,-1 0-262,-5 0 1,0 0-1374,0 0-752,-6 0 1708,0 0 1,-11-5 715,-2-3 0,-3-2 0,-1-2 0</inkml:trace>
  <inkml:trace contextRef="#ctx0" brushRef="#br0" timeOffset="163">12197 12483 7890,'6'-11'1015,"0"-1"1,7 1-401,2-1 1,-1 2-248,5 3 0,-5 0 256,1 3 1,1 3-10,0-3 0,4-1-172,-1 1 1,3 1-140,0 3 0,-2 0-856,-1 0 1,-2 0 131,2 0 1,2 1-1160,-6 3 1,0-2 1578,-3 6 0,4-1 0,2 5 0</inkml:trace>
  <inkml:trace contextRef="#ctx0" brushRef="#br0" timeOffset="164">12791 12517 7901,'7'-11'1268,"-1"-1"-309,-2 1-588,-3 5 1,5 1 76,-2 5 0,-2-2 235,1-1 1,-3 1-254,-3-2 0,-1 4-146,-8 4 0,2 8-77,-9 7 1,-5 4 8,-6 3 1,-2 8-141,1 8 1,1-1 120,7 1 1,-1-4-153,9 4 0,5-7-114,6 0 0,4-2-270,4-7 0,7 1 78,8-4 1,8-6-208,3-1 1,2-9 225,-2-3 1,7-3 86,-3-1 0,3-5 255,-3-2 0,-1-7-79,-2-2 0,-3-3 55,-5 4 0,-2-5 17,-2 1 1,-3-3 170,-9-1 1,-2 1-168,-5-1 0,0-4-219,0 0 1,-6-4-264,-6 0 1,-4 0 155,-7 0 1,-5-1-725,-2 6 0,1 4 375,-2 7 0,4 2-328,-3 2 1,8 5 57,0 2 848,6 2 0,0-3 0,4-1 0</inkml:trace>
  <inkml:trace contextRef="#ctx0" brushRef="#br0" timeOffset="165">13214 12380 7927,'-11'-5'1813,"4"4"0,5 2-839,9 11 1,-3 4-536,7 7 0,-7 5-310,0 2 1,1 6-226,-1 6 1,0 0 11,-4 7 1,4-2-23,-1-1 1,1-1-386,-4 1 1,0-7 413,0-4 1,0-4-785,0-8 1,1 1-178,3-8 359,-2-1-919,3-4 1085,0-4 1,-4-7-161,3-8 673,-3-2 0,-6-7 0,-1 0 0</inkml:trace>
  <inkml:trace contextRef="#ctx0" brushRef="#br0" timeOffset="166">13111 12403 7901,'0'-18'0,"9"-2"1281,2 5 1,14 1-433,1 6 0,6-1-278,2 5 1,-1 1-67,-2 3 1,0 0 122,-4 0 0,5 5-182,-2 2 0,1 7-118,-5 2 1,3 4-257,-9-1 1,2 2 86,-6 2 1,-2 0-582,-7 0 1,2 1 345,-5 3 1,-5-2 179,-7 6 1,-7-5-577,-4 5 1,-3-1-753,-1 4 1,-1-2 55,-2 2 0,7-6 602,-1 7 1,7-9 179,1 1 0,2-3 169,2-1 0,3-2 207,5-2 1,2-2 22,1-6 1,4 0 99,4-4 0,2-2 14,2-5 0,3 0 98,5 0 0,-4 0 22,0 0 0,0-5-79,4-2 0,-6 0 172,-1 0 0,0-2-87,-1-7 0,1 2 14,-5-5 1,-3 2 1,-1-2 1,-3-3 100,4 3 1,-6-3-62,2 0 0,-3-1 169,-1 0 1,0 1-156,0 3 0,-1-1 61,-3 5 0,2 0-391,-6 3 31,5 6 108,-2-4-39,5 8-379,0-3-177,0 5 1,0 5 230,0 3-387,0-3 353,5 5 1,2-5-343,4 3 310,1 2 78,-1-9 0,2 4 48,2-5 29,-2 0-38,8 0 30,-8-5 487,3-1-259,1-5 83,-4-1 72,8 1-137,-8-6 0,7 3 133,-5-5 1,1 1 216,-5-1 1,0-2 479,1 2-463,-1-3-85,-4 5 36,3-5 117,-9 9-164,4-3 69,0 4-218,-4 1-329,5 5 219,-6 0-681,0 6 329,0 11 204,0 1 52,0 16 4,0 7-846,0 0 932,0 9-182,5-3-870,-4 5 877,4-1 112,0 1-657,-4 0 404,9-1 1,-7-5-117,5-6-1376,-6 0 1179,3-10 0,-3 3-1317,1-8 1251,-1-2 0,3-10-114,-5 1 708,0-6 0,5-2 0,1-6 0</inkml:trace>
  <inkml:trace contextRef="#ctx0" brushRef="#br0" timeOffset="167">14767 12563 7770,'10'-11'-530,"-7"-1"658,12 1 0,-9-1 822,6 1 372,-6 5-145,-1-5-232,-5 10-604,0-9 1,0 10 117,0 0 0,0 8 2,0 11 0,0 2 41,0 13 1,4-1-28,0 9 0,1-4-209,-1 4 0,-2-5-244,6 1 1,-4-2 109,3-2 0,-3-5-555,4-2 1,-4-3 329,3-1 0,-4-6-449,1-1 0,1-4-1012,-2 0-844,1-6 1513,-4-1 1,-1-5-71,-3 0 0,-2-1 300,-6-3 1,-4-2 654,-3-6 0,-3-4 0,-6-2 0,-1-5 0</inkml:trace>
  <inkml:trace contextRef="#ctx0" brushRef="#br0" timeOffset="168">14630 12529 7776,'12'-36'0,"-1"6"0,5 1 775,3 2 1,7 1-246,1 7 0,3 3 125,-3 5 0,4 0-241,0 4 0,-2 0-39,1 4 0,0 1 25,0-1 1,2 5-133,-6 2 1,2 9-128,-1-2 1,-7 8 82,3 0 1,-8 3-317,1 0 0,-9 3 134,-3 1 1,-4-2-428,-4 3 1,-7 1 9,-8-1 0,-8-2-110,-3-6 0,-3 1 170,-2-4 0,1 3-122,0-4 0,5 0-1255,2-4 1161,3-4 1,6 2-1028,3-6 837,7 1 721,3-4 0,15-5 0,3-1 0</inkml:trace>
  <inkml:trace contextRef="#ctx0" brushRef="#br0" timeOffset="169">15304 12437 7915,'0'-11'1101,"0"-1"1,0 1-382,0 0 0,5 4 201,3 3-316,-3 3 0,1 8-203,-2 4 0,-3 5 304,3 7 0,1 9-268,-1 2 0,1 8-74,-1 0 0,-3 2-497,3 2 0,-2 0 168,2 0 1,-3-5-279,3 1 0,-3-10 255,-1-2 1,2-5-1126,2-6 0,-3-3-245,3-4-1078,-3-6 1585,-1-1 0,0-6 16,0-3 0,-5-2 176,-3-6 1,2-4 658,-2-3 0,-4-3 0,-6-6 0,-5-1 0</inkml:trace>
  <inkml:trace contextRef="#ctx0" brushRef="#br0" timeOffset="170">15270 12472 7898,'12'-35'0,"4"1"0,-2 2 0,5 6 0,0 0 1208,3 11 0,-1 1-533,2 7 0,-4 1-74,4 6 1,-1 2-158,-3 2 0,3 2-94,1 5 0,-4 6-189,0 2 0,-5 2 27,1 2 0,-4 5-356,-3 3 1,-3 2 191,-5 1 1,-2 4-526,-6 0 0,-5 0 313,-10-4 1,4 1-290,0-1 0,2-1 110,-2-3 0,2-2 86,6-5 0,4-1 97,4-3 0,1 1 37,2-5 1,0 0 223,0-3 0,5-5-54,3 1 1,2-5 5,2 0 0,0-1-32,3-2 1,-1 0-487,5 0 1,-3 0 179,3 0 1,-5-4-445,1 0 0,1-4 190,0 5 0,-5-6 563,-3 1 0,-1-7 0,5-3 0</inkml:trace>
  <inkml:trace contextRef="#ctx0" brushRef="#br0" timeOffset="171">15898 12494 7807,'-5'-11'3,"3"-5"0,-3 3 2763,5-2-1978,0 2 0,2 5 723,1 1-1025,-1 4 0,3 1-46,-5 9 1,0 7-146,0 13 0,0 2-41,0 5 0,0 4-84,0 0 0,0 6 38,0-3 1,0 0-626,0 1-25,0-5 468,0 2 0,0-5-1497,5-4 774,-4-3-631,4-9-677,0 4 723,2-10 668,-1 5 203,4-11-53,-9-1-412,10-10 165,-10-1 711,9-5 0,-4-6 0,6-1 0</inkml:trace>
  <inkml:trace contextRef="#ctx0" brushRef="#br0" timeOffset="172">15978 12780 7819,'-12'-5'741,"1"4"0,0-3-240,-1 8 0,6 7 226,2 8 1,3-1-283,1 1 0,0 0 278,0 4-354,0 0 1,5-6-242,1 5-52,6-9 132,-1 3-416,5-4 209,-3-1-1,9 0 261,-5 1-324,6-6 1,1-1 81,3-5 0,-3 0-422,3 0 1,-2-5 45,2-2 132,-3-9 188,-1 4-61,-2-5 255,-3 1 0,0 2 221,-3-5 1,-2-4 199,-2-4-275,1 0-348,-6 0 250,4-3-123,-9 1 103,5-4-50,-12 4 126,-5-5-270,-7 5 106,-5 1 33,1 10 0,-3 1-434,-1 6 125,2 5 145,-9 1-1147,9 5 791,-4 5 1,5 2-1640,0 8 964,5-2 446,-3 9 61,13-5 558,-2 6 0,10 0 0,0 0 0</inkml:trace>
  <inkml:trace contextRef="#ctx0" brushRef="#br0" timeOffset="173">16469 12472 7831,'0'-12'0,"0"1"0,0-1 996,0 1-164,0 5 228,0 0 69,0 6 1,0 7-630,0 4 1,0 7 196,0 9 1,0 3-271,0 8 0,1-2-161,3 2 0,-3-1-152,3 1 1,-3-3-144,-1 3 0,4-3 90,0-5 1,0 2-170,-4-6 1,4 1-846,-1-4 0,1-5 478,-4-3 0,4-2-2024,0-2 1045,0-5-358,-4-1 1812,0-5 0,0-10 0,0-2 0</inkml:trace>
  <inkml:trace contextRef="#ctx0" brushRef="#br0" timeOffset="174">16400 12494 7831,'5'-22'655,"-1"-1"760,8 0-930,-3 0-245,12 5 1,1 2 126,4 4-157,-4 1 428,5 5 0,-10-1-175,6 3 1,0 3-21,-4-3 1,3 4-229,0 4 1,0-1-148,-3 4 0,1 1-185,-4 3 1,-1 2 156,-4 2 0,-3 2-415,-1 2 1,-4 2 244,1-2 1,-8 3-188,-4 1 1,-7 1 90,-4 3 1,-1-3-187,1 2 1,-3 4 194,3 0 0,-1-1 175,1 2 0,2-6 286,6 2 1,3 1-142,1-2 1,4 0 458,-1-7 1,3 1-279,1-5 0,5 4 354,3-4 1,2 1-181,1-5 1,2-1-35,2-2 1,2 2-203,2-2 0,1-2-168,-5 2 1,4-6-1400,-3 2 0,-1 1 193,-4-1-2843,-4 5 3995,-2-8 0,-21 4 0,-3-5 0</inkml:trace>
  <inkml:trace contextRef="#ctx0" brushRef="#br0" timeOffset="175">4089 14447 7804,'0'-6'283,"0"0"606,0 2-358,0 3 0,1-6-165,3 3 1,2 3 46,6-3 1,3 3-38,0 1 0,9-1-130,-1-3 1,4 3 30,-1-3 1,0 1 113,4 0 1,1 0-323,3-5 1,-1 6 104,-3-2 0,-3 2-582,-8-2 1,1 3 142,-5-3-834,1 2 0,-9 2-936,1 0-139,-6 0 2174,-2 6 0,-11 0 0,-7 5 0</inkml:trace>
  <inkml:trace contextRef="#ctx0" brushRef="#br0" timeOffset="176">4203 14596 7804,'-6'0'1239,"0"0"-700,6 5-332,6-4 0,0 8 665,5-5 0,5 0-222,-1-4 1,5 0-63,-1 0 1,3 0-291,1 0 0,3 0-225,1 0 0,1-2-222,-2-1 0,-2 0 191,3-5 0,1 6 223,-1-2-265,-1-2 0,-3 5 0,0-5 0</inkml:trace>
  <inkml:trace contextRef="#ctx0" brushRef="#br0" timeOffset="177">5288 14310 7800,'-12'-5'-48,"1"-2"0,0 0 135,-1 0 1,1 0 308,-1 0 1,5-2-75,-1 5 0,4 0 811,-3 4-323,4-5-539,-2 4 1,5-3 220,0 8 1,5 5-130,3 10 1,2 6-4,1 13 0,1 4-73,-1 8 1,-3-2-338,-1 5 1,-4 0 260,1 5 1,-3-6-270,-1-3 1,0-6-6,0-1 1,0-6 17,0-2 0,1-5-396,3-6 1,-3-2-7,3-1-566,-3-4 297,-1-10-44,0-1 315,0-5 0,0-6-165,0-5 1,-1-2 199,-3-6 1,3 0-4,-3-4 1,3-5 292,1-2 0,0-5-92,0-3 0,0 2 194,0-6 0,0 4-83,0-4 1,0 4-112,0-4 0,0 6 492,0 2 1,4 1 378,0 6 1,-1 1-260,-3 3 0,4 1 149,0 3 1,1 4 418,-1 7-274,-3-2-204,9 9 0,-7-3-125,5 8 1,-1 4 30,5 7 0,-1 3-110,0 4 1,5-3-62,-1 1 0,1-1-147,0 3 1,-2 0-154,5-3 0,-2-3-31,2-4 1,2-1-253,-6 1 0,5-6 232,-1-2 0,3-4 123,1-4 0,-2-2-358,-2-6 0,3-3 115,-3 0 0,-3-5 222,0 1 1,-1-3 54,-4-1 0,3 4 184,-6 0 0,-3 0-55,-1-4 1,-3 2 84,-1 2 1,0 2 286,0 6-113,0 4-211,0 2 0,0 17-42,0 7 1,0 7-110,0 9 0,1 4-52,3 3 1,-3 2-208,3 2 0,-3-4-146,-1 0 0,0 0-486,0 3 1,0-5-702,0-6 1,0-2 731,0-10 1,0 3 105,0-10 0,0 0 43,0-4 654,5-4 0,2-2 0,4 0 0,1 1 0</inkml:trace>
  <inkml:trace contextRef="#ctx0" brushRef="#br0" timeOffset="178">5916 14904 7852,'10'-5'-507,"-2"-2"1,-2-4 1494,-2 0 1,-3 0-398,3-1 0,1-4 290,-1-3 1,3-3-330,-3-1 0,5-1-117,-1-3 1,2-2-171,1-5 1,-3-2 92,0-2 0,-1 5-173,5-5 0,-5 9 27,1-5 0,-2 6-37,2-3 1,-2 6 35,-2-2 1,-3 7-102,3 1 1,-3 5 298,-1-1-156,5 7-22,-3-2-190,3 9 1,-4-2-14,3 11 1,3 2-213,9 13 0,-2 2 146,5 10 1,-4 0 94,4 3 1,-1 2-285,1 1 0,2 3 107,-2-6 1,2 0-531,-2-4 0,1-1 173,-5-3 1,0-2-20,-3-5 0,-1-5 196,1-3 0,-5-3-403,1-5-1455,-6 3 1013,4-8 125,-6 3 0,-6-5 102,-1 0 918,-8 0 0,2 5 0,-4 1 0</inkml:trace>
  <inkml:trace contextRef="#ctx0" brushRef="#br0" timeOffset="179">6053 14767 7852,'-11'-6'0,"3"-4"417,0 2 1,6 2 1612,-2-2-1505,3 6 1,2-5 8,3 3 1,7 2-160,8-6 0,4 4-125,4-3 0,2 3-523,5-4 1,1 5 248,-1-5 0,0 5 186,0 0 1,-4-2-1073,-4 1 0,-2 0-3376,-1 4 4286,-5-5 0,3 4 0,-3-4 0</inkml:trace>
  <inkml:trace contextRef="#ctx0" brushRef="#br0" timeOffset="180">6681 14390 7761,'-5'-11'0,"0"-4"587,-3-1 0,2 5-1,2 3 1469,3 6-1360,-4-3 1,5 11-136,0 6 0,0 5-149,0 10 1,0 6-17,0 5 1,0 5-357,0-1 1,5 2 57,3 2 0,-2-4-63,2 0 1,-1-5 71,5 1 1,-5-4-647,1-4 0,-2-5-47,2-6-1013,2-5 592,-9 2 194,9-10-313,-8-1 1,3-10 547,-5-2 0,-4-3-158,0-2 1,-3-3 736,3 0 0,-5-6 0,-3-1 0,-5-8 0</inkml:trace>
  <inkml:trace contextRef="#ctx0" brushRef="#br0" timeOffset="181">6510 14333 7761,'11'-11'0,"1"-1"0,-1 1 0,1 1 0,-1 2 0,5-1 387,4 5 0,5-3 597,2 3 1,6 0-239,1 4 0,-4 0-313,5 0 0,-4 0-269,4 0 1,-5 2-136,0 1 0,-4 5-136,0 7 0,-7 2 127,-3 2 0,-5 2-127,-3-2 1,-4 3-102,-8 1 1,-5 0 78,-10-1 1,-1-3 266,-11 0 0,-3-1-116,-4 1 0,-4 3 4,4-3 0,-4-3 0,4 0 1,5-8-1072,6 0 1,8-5-5,4 0 1049,7-1 0,3-2 0,5 0 0</inkml:trace>
  <inkml:trace contextRef="#ctx0" brushRef="#br0" timeOffset="182">7743 13899 7823,'-3'-11'0,"-1"-1"0,0 1 4,4 0 1,-4 3 721,0 0 162,1 1 1,3-1 230,0 0-338,-6 6-421,5-3 1,-5 5-144,2 0 0,1 9-51,-4 2 0,-1 12 120,-3 0 1,-2 12-16,-2 3 1,2 11 12,-2 4 0,-2 7-374,2 0 1,7-25 0,1 0 196,1 0 0,1-1 0,-1 1 0,1 0 6,1-3 1,1 0-1,0 1 1,1-1-311,2 25 0,0 5 267,0-8 0,5-1-28,2-7 1,5-6-123,3-2 1,2-3-97,2-5 0,2-2 157,-2-5 0,2-2-1,-2-2 1,1 2-228,-5-6 1,0 4 461,-3-4 0,-1 0-267,1-3 1,-1-5 227,0 1 1,-3-2-324,0 2 0,-5 1 77,5-5 21,-5-1-1648,2 3-728,0-5 1142,-4 4 0,4-6 144,-5-3 1139,0 3 0,-5-10 0,-1 5 0</inkml:trace>
  <inkml:trace contextRef="#ctx0" brushRef="#br0" timeOffset="183">8132 14322 7890,'-5'-29'0,"3"1"0,-3 9 859,5 0 1,0 8 48,0 0-71,0 7 0,2-1-307,1 5 0,-1 1-112,1 3 0,2 11 46,-1 8 1,4 13-189,-4 2 0,5 6-31,-2 6 1,0-2-111,0 5 1,-3-4-243,4 0 0,-2-3 129,2-4 0,0-3-629,-4-5 0,1-8 22,-1-4 0,-3-6-974,3-1 226,3-2-600,-6-7 1292,4-1 1,-5-10 227,0-3 0,0-3-231,0-4 644,-5-3 0,-7-5 0,-5 0 0</inkml:trace>
  <inkml:trace contextRef="#ctx0" brushRef="#br0" timeOffset="184">8029 14288 7890,'0'-12'0,"0"-4"0,1 3 842,3-2 0,2 2-193,6 2 1,4-1-58,3 1 0,3 1-141,1 2 1,1-1-176,2 5 0,0-3-257,4 3 1,-4 0 83,0 4 0,2 1 113,-1 3 0,-1 6 13,-3 5 0,-5 6-677,-3-2 1,-2 2 111,-2 2 1,0 0-45,-4 0 0,-2 0 129,-5 0 1,-1-2 118,-3-2 1,2-1 25,-6-3 0,-3-2 0,-5 2 0,0-6 213,1-1 0,1-2 4,-5 2 1,1 0 7,-1-4 0,-1 4 8,4-4 0,1 1 485,4-1-24,-1-3 178,6 4-318,1-5-229,5 0 0,9 0-213,2 0 1,12 0 121,0 0 1,6 4-106,-2 0 1,8 3 33,-1-3 1,2 5-1,-6-2 1,2 4-220,-5 0 0,-2 0 46,-6 1 0,-2 1-51,-6 2 1,-4 1 119,-4 3 1,-1 3-280,-2-3 1,-11 2 67,-4 2 1,-6 0-34,-6 0 0,-2 0 53,-5 0 1,-5-4-57,1 0 0,0-5-7,4 1 1,1-2 93,3-2 1,3-5-257,8-2 254,2-3 0,11-2 38,2-3 0,6-2 32,5-5 139,6-6 0,10-1 0,0-4 0</inkml:trace>
  <inkml:trace contextRef="#ctx0" brushRef="#br0" timeOffset="185">8726 14630 7817,'0'-7'-26,"0"-1"21,0 5 1409,5-2 0,0 7-648,2 1 0,7 0-367,-2 5 0,2-1-159,-3 5 1,6-2-26,2-3 1,0 2 545,3-5 0,-1 0-77,5-4 0,-1 0-609,-3 0 0,1-4 85,0 0 1,-1-5-822,-3 2 1,-3-3 174,-4-2 1,-1 1-54,0-1 1,-4 1 223,-3-1 0,-3 0 351,-1-3 1,-5 6-46,-3-3 1,-3 3 23,-4-2 0,-5 5 141,-6 2 1,-3 2-89,-6 2 0,2 7-9,3 4 1,-2 6-33,6 6 1,-1 3 553,4 1 1,5 1-247,3-2 1,7 0-126,5 4 0,1-4-138,2 0 0,11-3-70,4-4 1,5 2-338,3-6 0,0 0 195,0-4 0,1-4-90,2-3 0,-4-3 31,5-1 1,-6 0-344,6 0 0,-4-4-294,-4 0 0,2-5-1382,-2 2 2228,3-3 0,1-2 0,0 1 0</inkml:trace>
  <inkml:trace contextRef="#ctx0" brushRef="#br0" timeOffset="186">9354 14105 7721,'-10'-23'876,"2"5"1,-3 2 104,7 4-410,2 1-52,2-1-70,6 6 0,-5 2-148,3 8 0,-2 9-50,2 10 1,-2 10 203,6 8 0,-5 9-90,0 3 1,-1 7-567,-2 1 0,3 0 399,1-4 1,1 2 12,-1-1 0,-3-1-605,3-12 0,1 2-585,-1-9 1,4-3 513,-4-5 1,4-10-189,0-1 1,-3-5-2362,-1-2 1700,-3-6 1465,-1-1 0,-5-5 0,-1 0 0</inkml:trace>
  <inkml:trace contextRef="#ctx0" brushRef="#br0" timeOffset="187">9148 14721 7721,'5'-11'197,"2"0"1,5-1 332,3 1 1,3-1-19,5 1 0,1 1 86,3 2 0,2-1-189,5 6 1,1-5-131,-1 4 1,0-4-365,0 5 0,1-1 114,-1 4 0,-5 0-1255,-2 0 0,1 0 270,-2 0 956,-4 0 0,-1 0 0,-3 0 0</inkml:trace>
  <inkml:trace contextRef="#ctx0" brushRef="#br0" timeOffset="188">9982 14596 7721,'0'-12'1561,"-4"1"-1053,0 0 0,0-1-172,4 1 0,-1 1-138,-3 2 1,2-1 536,-6 5 0,-1-3-307,-6 3 1,-3 0-205,-5 4 1,1 1-49,-1 3 1,-4 6-26,0 6 1,1 4-84,3-1 1,4 2 111,0 2 1,6 0-330,2 0 0,1-1 130,6-3 1,0 1-4,4-5 1,5 4-251,3-4 0,7-1-429,4-6 1,3 1 347,0-5 1,3-1-62,1-3 0,-2-3 368,3-1 1,-4-5-109,-4 1 0,-1-2-244,-3-1 221,-3-1 0,1 1 1428,-5-1-478,-6 6-416,3-4 1,-6 9-154,-3-3 0,-1 4-88,-2 4 0,-4 3 99,4 9 1,-3-2-113,-2 5 1,5 0-185,-1 3 1,6-3 54,-2 1 0,4-7-141,4 3 1,2 0-40,5-1 1,2 1-32,2-5 0,3-3-185,5-1 0,0-3-1043,0 4 1003,-1-6-1551,-4 3 857,4-5 1156,-10 0 0,10-5 0,-4-1 0</inkml:trace>
  <inkml:trace contextRef="#ctx0" brushRef="#br0" timeOffset="189">10724 13876 7841,'-5'-17'514,"4"0"89,-3 6 276,3 4-426,1-3-126,0 9 456,0-4 0,-4 11-274,0 6 0,-1 4 109,1 7 1,-1 5-220,-2 2 0,-4 5 111,4 3 0,-3 6-80,-2 6 0,1 3-201,-1-4 1,1 6-23,0-2 0,-1 7-463,1 1 1,-1 0 357,1-4-876,-1 0 932,6-5 0,1-1-554,5-6 151,0 1 227,0-5 1,5-3-318,3-8 1,6 2 138,1-5 0,4-2 153,-4-6 0,4 1 44,-4-5 0,4 1 426,-3-5 1,0 1-242,-1-1 1,-2-5 1015,2-2-1116,-2 2 72,-2-4-1125,1 3-648,-6-5-1337,-1 0 2030,-5-5 922,0-2 0,-5-9 0,-1-2 0</inkml:trace>
  <inkml:trace contextRef="#ctx0" brushRef="#br0" timeOffset="190">11021 14059 7843,'0'-11'1019,"0"-1"-193,0 6 115,0-4-250,0 8-454,0 13 0,1 4 103,3 15 1,-3 6 193,3 6 0,-1 7-304,1 5 0,-3-2-386,3 1 1,-3-7-40,-1 3 0,1-8 247,3 4 1,-1-8-564,4-3 0,0-1 284,0-6 1,0-2-442,-4-6 0,0-1 200,4-3 0,-4-6-58,1 3 1,-2-8-738,2-1 147,-3-1 1116,5-2 0,-6-5 0,0-2 0</inkml:trace>
  <inkml:trace contextRef="#ctx0" brushRef="#br0" timeOffset="191">11295 14470 7843,'7'0'1291,"-2"-5"-120,-5 4 106,0-4-518,0 5-548,-5 0 0,-2 9 0,-4 2 0,-2 8 26,-2 0 0,-2 3-26,-2 1 0,-1-1 0,5 1 0,-4-1 26,4-3 0,1 1-302,6-5 1,-1 2-414,5-2 1,1-2 171,3 2 119,0-2 0,5-2-3,2 1 0,3-1 63,2 0 1,4-3 82,3 0 1,-1-5-83,1 5 0,-4-5-258,4 0 0,-3-1 124,3-2 1,-5 0 116,1 0 0,1 0-1770,0 0-59,-1 0 1972,-4-5 0,-4-2 0,-2-4 0</inkml:trace>
  <inkml:trace contextRef="#ctx0" brushRef="#br0" timeOffset="192">11935 14288 7843,'-15'-12'0,"7"1"2722,-7-1-1203,2 1-738,12 4-557,-4 2 0,5 8 268,0 5 1,4 2-58,-1 13 1,1 6-22,-4 9 1,1 1-205,3-1 1,-1 2-14,4 1 1,-3 3-369,4-6 0,-4-4 198,3-4 0,0-4-451,0 0 0,2-2 277,-5-1 1,3-5-244,-3-3 0,4-6-111,-4-1-1956,-1-6 1407,-3 3 0,0-6-9,0-3 1,0-2-42,0-5 1100,0 4 0,-10-8 0,-2 2 0</inkml:trace>
  <inkml:trace contextRef="#ctx0" brushRef="#br0" timeOffset="193">11752 14573 9529,'11'0'1092,"1"0"-309,-1 0 1,6 0-304,2 0 0,4-1-86,3-3 1,0 3-184,4-3 0,-1 1-1,2 0 1,2-3-603,-3-1 1,-2-3-422,-1 2 1,1-2-2314,-2-2 3126,1 1 0,-4-5 0,0-2 0</inkml:trace>
  <inkml:trace contextRef="#ctx0" brushRef="#br0" timeOffset="194">12483 14219 7753,'-18'-5'5,"7"-1"738,1-1 899,8 2-607,-3 5 0,9 1-448,0 3 0,0 9-78,-4 10 0,0 5-148,0 6 1,0 4 27,0 0 0,0 5-227,0-1 0,1 1-196,3-1 1,-2 3 122,6-4 0,-4 0-117,3 1 0,-3-7-943,4 0 1,-2-4 450,2-8 1,2-1-1249,-2-7 1,2-7 233,1-1 1534,1-4 0,-1-3 0,0 0 0</inkml:trace>
  <inkml:trace contextRef="#ctx0" brushRef="#br0" timeOffset="195">12757 14893 7737,'0'11'3717,"0"1"-3213,0-1 1,4 2-236,0 2 0,0-1 604,-4 5 1,3-1-358,1 1 0,0 6-221,-4-2 1,-1 2-401,-3-2 1,-1 4-368,-3 0 0,-2-2-1044,2-6 0,2 1 812,-2-5 0,5-1 704,-5-6 0,5 2 0,-2-3 0</inkml:trace>
  <inkml:trace contextRef="#ctx0" brushRef="#br0" timeOffset="196">13271 14447 7753,'-10'-11'0,"6"0"174,-7-1 1,7 1 665,0-1 1086,-2 6-864,4 1-549,-3 5 0,5 1-57,0 3 1,2 4-93,1 7 1,-1 6-152,2 6 0,1 3-7,-2-3 1,5 0-197,-4-4 1,3-1-38,-3 1 1,4-4-290,-4 0 1,3-5 177,-3 2 0,4-8-317,-4 0 0,1-5-41,-2 0 232,-1-1 0,7-4 77,-6-1 1,6 0 54,-1-5 0,-1 0 192,5-8 0,-3 4-37,6-4 0,-2 0 161,-2 1 1,1-6-31,-1 2 0,2-2 20,2-2 0,-2 1 28,2 3 1,-6 4 271,-2 7-326,1-2 1,3 9 65,1-3 1,-6 12-82,-2 3 1,1 8 7,-1 0 1,0 8-119,-4 3 0,3 0 98,1 0 1,0 1-749,-4 3 0,0-5-248,0-2 0,0-7-623,0-1 0,0-5 633,0 1 1,1-7-695,3-4 1559,-3-3 0,15-1 0,-4 0 0</inkml:trace>
  <inkml:trace contextRef="#ctx0" brushRef="#br0" timeOffset="197">13705 14539 7785,'3'-10'1790,"4"2"0,1 3-1449,7 5 1,-1 0-34,1 0 1,-1 0-57,5 0 1,0-4-102,4 0 1,0 0 53,0 4 0,0 0-374,-1 0 1,1 0-338,0 0 0,-1-3-707,-3-1 1,2-5 1212,-2 1 0,-2-2 0,-1-1 0</inkml:trace>
  <inkml:trace contextRef="#ctx0" brushRef="#br0" timeOffset="198">14265 14013 7852,'-5'-17'0,"3"-5"0,-3 9 831,5-2 1059,5 8-637,-3 1 1,4 6-585,-2 0 0,-3 11 4,3 4 0,-3 11-262,-1 9 0,4 4-122,0 7 0,0 3-101,-4 1 1,0-1-193,0-3 0,0-2 11,0-2 1,0-2-274,0-6 1,0 0-615,0 0 1,0-4 422,0-4 0,1-7-562,3-4 0,-3-2-300,3-1-560,2-6 1356,0-1 1,6-6-50,-1-3 1,-3-2 208,-1-6 1,0 1 199,0-1 0,4-3 232,-4 0 1,-1-4-192,2 4 0,-4-1 365,4 5 1,-5-1-294,5 1 1541,-6 5 2,4 1-530,-6 5 1,0 6-351,0 5 0,0 2-59,0 6 0,-2 1 162,-2 7 1,2-3-246,-6 3 1,2 1-214,-2-2 1,3 0-48,5-7 1,0 2-132,0-2 1,0-2-254,0-2 1,5-3-375,3-5 0,2 2-32,2-5 0,4 0-776,3-4 0,-1 0 132,1 0 0,1-2 1223,7-1 0,-3-4 0,4-4 0</inkml:trace>
  <inkml:trace contextRef="#ctx0" brushRef="#br0" timeOffset="199">14938 14230 7940,'0'-17'271,"0"0"-33,0 6-164,0-1 1668,0 6-659,0 1-681,0 20 0,0 4-76,0 15 0,0 2 65,0 2 1,0-2-180,0 2 0,2-3-47,2-1 0,-2-3-448,6-1 1,-1-4 253,5 0 0,-2-7-1034,-2-3 0,2-4 530,-3 0 0,0-2-2588,0-3 3121,-4-1 0,7-6 0,-4 0 0</inkml:trace>
  <inkml:trace contextRef="#ctx0" brushRef="#br0" timeOffset="200">14779 14425 8991,'11'-12'571,"2"6"205,2 2 1,3 3-272,5 1 1,-1 0 141,1 0 1,1 0-359,3 0 0,-2 0-237,6 0 1,-2 0-53,1 0 0,3 0-218,-2 0 1,-2-2-1613,2-1 0,-7-2 1830,-1-3 0,4-7 0,-2 2 0</inkml:trace>
  <inkml:trace contextRef="#ctx0" brushRef="#br0" timeOffset="201">15544 14071 7791,'-12'0'0,"5"-4"408,-1 0 0,6-1 1467,-2 1-120,3 3-1256,1 6 0,-4 4 334,0 10 1,0 1-318,4 7 0,0 6 207,0 5 1,5 5-227,3-1 1,1 1 3,-2-1 1,3-2-610,-2-2 0,-2-3 130,2-1 0,-5-1-159,0-6 1,0-1 176,1-3 1,-3-1-747,3-3 0,-2-3-123,2-4-76,-3-1 0,6-1-867,-3-2-367,-3-3 1371,4-5 1,-5-1-284,0-3 0,0 1 1051,0-4 0,0-6 0,0-5 0</inkml:trace>
  <inkml:trace contextRef="#ctx0" brushRef="#br0" timeOffset="202">15784 13637 7825,'6'-6'0,"-5"0"2391,-5-5-1080,1 4-923,8 2 1,1 7 131,5 1 1,-2 1 287,3 8 1,-2-1-145,9 12 1,0-2 143,4 10 0,3 4-172,1 7 1,5 4-567,-2 3 0,-2 3 334,-1 6 0,-3-1-133,-1 0 1,-2 1-147,-2 3 1,-8-30-1,-1 0-14,-2 1 0,-1 1 0,1 0 0,-1-1 26,5 25 0,-5 5-313,1-9 0,-6 1 200,2-9 1,-4 0-683,-4-3 0,-3-4 355,-8-8 1,1 1-1450,-5-9 0,-6 2 763,-5-8 1,-2 3-1009,2-4 1,2-1 1996,5-6 0,0 0 0,0-4 0,1-1 0,-1-2 0</inkml:trace>
  <inkml:trace contextRef="#ctx0" brushRef="#br0" timeOffset="203">16320 13671 7825,'0'-12'260,"0"1"219,0 0 0,0 3 343,0 0 87,0 6-499,0-3 0,2 5 401,1 0-296,-1 0-182,8 0 1,-8 5-75,6 2 1,-4 4 148,3 0 0,-3 5-31,4 3 1,0 3-48,3 1 0,0 4 3,1-1 1,-1 7-71,1 1 1,3 2 92,0 6 0,4 1-102,-4 6 0,1 0-187,-5 4 1,0-5 154,1 2 0,-1 0-331,1 0 0,-1 3 39,1-3 1,-5-1-15,1-3 0,-2 3-38,2 1 0,1-4-134,-6-5 0,5 0-24,-4 1 0,0-4 86,-4-8 1,0 2-27,0-5 0,-2-1 57,-1-3 0,-4-4 53,-4 0 1,-2-3-21,-2 3 1,1-5-75,-5 1 1,1-2 154,-1-2 0,3 0-156,4 1 0,1-2-422,-1-2 199,6 2-98,1-4 1,5 2-258,0-1-543,0-4-15,0 2 928,0-5 1,0 5 0,0 1 0</inkml:trace>
  <inkml:trace contextRef="#ctx0" brushRef="#br0" timeOffset="204">4317 16366 7841,'-11'0'1436,"4"0"-961,2 0 219,5 0 0,2-4-239,1 0 1,4 1-185,4 3 0,1 0-31,-1 0 1,5-2-6,3-1 1,-1 1-27,1-1 1,0 1-43,4 2 1,0 0 25,0 0 1,3 0-122,1 0 0,0 0 85,-4 0 0,1 0-152,2 0 1,-5 0 65,2 0 1,-7-1-81,3-3 1,-5 3-178,1-3 1,-2 3-281,-2 1 0,-3-4-549,0 0-902,-6 0-789,3 4 2706,-5 0 0,-5 0 0,-1 0 0</inkml:trace>
  <inkml:trace contextRef="#ctx0" brushRef="#br0" timeOffset="205">4397 16583 7985,'-6'0'1566,"1"0"291,5 0-1304,5 5 1,1-2-101,5 4 0,5-4 89,-1 1 0,5-3-59,-1-1 0,7 0-1,0 0 1,6 0-168,-2 0 0,2 0-55,-1 0 1,2-1-89,-3-3 0,-1 3 51,2-3 1,-7-1-192,-1 1 1,-2 0-288,-6 4-684,1-5-730,-5 4-1471,-5-4 3140,0 5 0,-6 0 0</inkml:trace>
  <inkml:trace contextRef="#ctx0" brushRef="#br0" timeOffset="206">5825 15532 7855,'-7'-11'1059,"2"0"-1145,5-1 761,0 6 474,0-4-103,0 8-269,0-3-446,0 15 1,0 2-60,0 7 0,0 4 134,0 0 0,0 4-137,0 8 1,1 0-14,3 3 1,-1-2 15,4 2 0,-3 1-47,4-1 1,-6 4-190,2-4 0,-1 0 83,1-3 1,-3-2-193,3-3 1,1-2-170,-1-5 1,1-2-142,-2-2 0,-1-2-61,1-6 0,0 0-1023,1-4-1184,-3 3 1282,4-8 692,-5 3 0,0-7 677,0-1 0,0-4 0,0-4 0</inkml:trace>
  <inkml:trace contextRef="#ctx0" brushRef="#br0" timeOffset="207">6042 15898 7855,'11'0'0,"0"-5"291,1-3 0,-1 2-44,1-2 0,-1 6 221,1-2 1,-2 1 383,-3 0-225,4 1-50,-5-3-148,0 5 1,3 1-145,-5 3 0,0-1 346,-4 4-324,-5 1 1,-2 5-96,-4 2 0,-2-2-115,-2 2 1,-3 3 70,-5 1 1,2-2-131,2 2 0,-2-3 74,6 3 1,-4-5-76,4 1 1,0-1-54,3 1-87,1-2 1,1 3 62,2-4 0,3-5 83,5 1 1,0-4 89,0 3 0,0-3-71,0 4 0,5-6 191,3 2 1,6 1-34,1-1 0,5 4-24,-1-5 1,3 5-70,1-4 0,-2 5 14,-2-2 0,3 0-37,-3 0 0,-1-4 35,1 1 1,-2 1-116,2-1 0,2-1 14,-6-3 1,1 0-176,0 0-48,-4 0 1,5 0-356,-6 0 0,-3 0-195,0 0-539,-6 0-370,3 0 0,-6 0 1644,-3 0 0,-2 0 0,-6 0 0</inkml:trace>
  <inkml:trace contextRef="#ctx0" brushRef="#br0" timeOffset="208">5768 16446 7788,'-12'0'781,"6"0"9,-4 0-97,8 0 384,-3 0 142,5 0-893,0 5 1,5-4-13,3 3 1,6 1 71,1-1 1,5 0-102,-1-4 1,7 0 100,1 0 0,4 0-147,0 0 0,3-4-21,4 0 1,-1-3 117,5 3 0,-4-4-91,4 4 0,-2-3-153,2 3 0,-3-4 126,-4 5 1,-5-2-255,1 1 0,-10 2-42,2-1 0,-8 1-231,1 2-1022,-4 0 632,0 0-2211,-6 0 2101,-1 0 1,-6 0-824,-3 0 1632,-2 0 0,-16 0 0,-2 0 0</inkml:trace>
  <inkml:trace contextRef="#ctx0" brushRef="#br0" timeOffset="209">5836 16754 8233,'-6'-6'1047,"1"1"-215,5 5 766,0 0-1159,0 5 0,0 3-79,0 7 0,3-2-127,1 2 0,4 3-11,-4 1 1,1-2-26,-1 2 1,-2 0 58,6 4 1,-6 0 133,2 0 0,1 0-360,-1 0 0,4-2 115,-5-2 0,5-1-109,-4-3 0,1-6-169,-1 3-115,-3-4 214,4-1 74,-5-2 416,0-5-385,0-5 1,-1 2-340,-3-4 0,3-1 55,-3-3 1,3-2-47,1-2 0,0 1 40,0-5 0,5 3-72,2-3 1,3 2 39,2-2 0,1-2-21,2 6 0,1-1 230,3 0 0,3 4-61,-3-4 1,1 4 171,-1 0 0,2 5 56,-6-1 1,3 4 49,-7-3 0,3 4-41,-6-1 1,-2 3 321,1 1-299,1 0 0,2 3 96,-2 4 1,1 2 32,-5 10 1,3 0-111,-3 4 0,1 4-27,-1-1 1,-3 6-66,3-1 0,2 0-115,2 0 1,2-2 88,1-2 1,1-7-146,-1 3 1,1-8 9,-1 0-145,1-2 0,-1-6-361,0 1 1,-3-5 63,0 0 519,-6-1 0,3-7 0,-5-2 0</inkml:trace>
  <inkml:trace contextRef="#ctx0" brushRef="#br0" timeOffset="210">10450 16218 7834,'-6'-12'1263,"1"1"-707,5 4 1,-4 1 190,0 2-94,0 3-181,4-4 477,0 5-888,-5 10 0,4-1 187,-3 10 0,3 0-38,1 4 0,0 4-116,0-1 1,5 5-11,3-5 1,0 6-152,0-2 1,6-2 76,-3-1 1,7 1-161,-3-1 0,6-2 83,-2-6 1,-2 1-130,3-4 1,-1-2 100,3-7 1,1 2 16,0-5 1,0 0 275,0-4 1,-4-2-75,0-1 1,0-4 25,4-4 1,0-4-44,-1-1 1,0-4 159,-3 1 1,1-3 22,-4 0 1,3-3 21,-4-1 0,-1-2-298,-7-3 0,2-2 103,-5 3 0,0-3-365,-4-1 0,0 1 139,0 2 0,0 1-142,0 7 1,-4 3-62,0 8 1,0 5-731,4-1-73,0 5 245,0-2 0,0 7 282,0 1 1,0 0-145,0 5 1,6-1-523,1 5 1254,3-1 0,2 1 0,-1-1 0</inkml:trace>
  <inkml:trace contextRef="#ctx0" brushRef="#br0" timeOffset="211">11261 16172 7781,'-11'-11'0,"-1"-1"0,2 1 1044,2-1 0,3 1 167,5-1-506,0 6 0,0 0 173,0 2-46,0 3-489,0 6 1,0 4-102,0 10 1,4 1 51,0 7 0,0 2-77,-4 5 1,4 0-186,-1 1 1,1 3 61,-4 0 0,0-4-292,0-4 1,1-4-38,3 0 1,-3-3-599,3-4 628,-2 3 0,-2-9-291,0 2 63,0-8 85,0-1 420,0-6-144,0-6 0,0 3-46,0-9 0,0 3 104,0-6 0,0-3 3,0-1 1,-2-2-8,-2-2 0,3-1 15,-3-3 0,-1 2 166,2-6 1,-1 6-65,4-2 0,0 7 160,0 1 1,0 9 174,0-2 229,0 9-419,0-3 1,5 12-128,2 1 0,5 8-4,3 4 0,3 4-91,5 4 1,1-2-46,2 6 1,-1-6-203,1 2 1,3-2-129,2 2 1,-2-8 174,1 0 1,-3-5-164,4-3 0,-2-1 158,1-2 1,2-3 266,-5-5 1,-5 0 24,-3 0 1,-3-1 284,3-3 1,-9-2-237,1-6 1,-3 1-94,0-1 0,-2-3 888,-2 0 0,-3-5-305,3 1 0,-3-4-17,-1-4 1,-5-2-293,-3-5 1,-2-1-303,-1 1 0,-1 1 87,1 3 1,3-2-184,1 5 0,-1 1-618,-3 3 0,3 4 394,0 0 0,6 5-1019,-2-1 0,3 6-582,1 1 973,0 6 0,5-7 166,2 5 1,9 0-1116,3 4 1860,7 0 0,9 5 0,5 1 0</inkml:trace>
  <inkml:trace contextRef="#ctx0" brushRef="#br0" timeOffset="212">12140 16172 7743,'-5'-11'668,"0"-6"83,-2-2 1,2 1-790,5-1-36,0 5 0,1-1 2240,3 7-1456,-3 3 1,4 7-208,-5 1 1,0 9-185,0 7 1,0 9 74,0 6 1,0 5-190,0 7 1,0 0-14,0-1 1,0 0-238,0-3 1,0-3 103,0-5 0,4 3-449,0-3 1,4 2 208,0-9 0,1-6-439,-1-6 1,2-3-381,-3-5-168,3 4 727,2-10 1,-6-1-64,-2-8 0,-3-2-266,-1-1 0,-1-2 307,-3-2 1,-3 1-99,-9-5 0,-1 0 561,-6-4 0,-5-5 0,-1-1 0</inkml:trace>
  <inkml:trace contextRef="#ctx0" brushRef="#br0" timeOffset="213">11889 16149 7756,'4'-11'0,"0"-1"0,5 1 695,-2-1 0,7 1-152,1 0 1,6 3-20,-2 0 1,2 2-187,2-2 0,4 0 47,-1 4 1,2-4-135,-1 4 0,-2 0-36,6 4 0,-4 0-206,3 0 0,-5 2 102,2 2 0,-7 2-196,-1 5 0,-5 1-38,2-1 0,-4 2-45,0 2 0,-2-1-3,-3 5 0,-2-5-42,-5 1 0,0 2 9,0-2 0,-1-4 60,-3-3 1,-2 0 127,-5 3 1,-6-3-51,-2-1 1,1-3 126,-1 4 0,0-6-24,-4 2 0,4 1 137,0-1 1,5 0 147,-1-4-4,2 0 0,3 1 243,3 3-346,2-3 1,5 5-174,0-2 0,0-1 144,0 4 1,6-3-171,5 4 1,6-1 19,6 5 0,3-2-88,1-2 1,5 2 33,-2-3 0,-1 0-97,2 0 1,-4 1-71,3 3 1,-5-3 127,2 0 1,-8-1-89,-4 5 1,-6-1 59,-1 0 1,-6 1-52,2-1 0,-8 1 114,-3-1 0,-10 4 124,-6 1 0,-2-1-125,-9-4 1,1 4 20,-9 1 0,4-1-78,-4-4 0,5 1 62,-1-1 1,6-3-177,2-1 1,8-4 54,-1 1 1,8-3-199,0-1 0,6 0-792,1 0-563,6 0 1692,2-5 0,11-6 0,7-7 0</inkml:trace>
  <inkml:trace contextRef="#ctx0" brushRef="#br0" timeOffset="214">12689 16092 7746,'-12'-8'0,"1"1"2133,4-6-1466,2 12 0,7-4 731,1 5-654,-1 0-104,3 0 0,-4 5-229,3 2 0,-2 10 105,6 6 1,-4 5-106,3 6 1,-3 5-166,4 3 0,-6 3-91,2 0 1,-3-3-80,-1 0 1,4-6-351,0-2 0,0-1 243,-4-7 0,0 0-1472,0-7 1081,5 2 0,-4-8-2040,3 2 345,-3-7-102,-1-3 2219,5 0 0,-3-4 0,3 4 0</inkml:trace>
  <inkml:trace contextRef="#ctx0" brushRef="#br0" timeOffset="215">12940 16629 8609,'0'-12'1563,"0"1"1,5 1-1150,3 2 1,-3-2 230,-2 2 1,4-2-252,0-1 1,0-2-20,0-2 1,-3 1-134,4-5 1,-2 0-120,2-4 1,2 0 12,-3 0 0,0-3-149,0-1 0,0-1 93,0 1 1,0 3-82,-3-2 1,-3 3 65,3 4 1,-2-1-122,2 4 1,-3 1 168,3 4 0,-3-1 193,-1 1 234,0-1-33,0 1 94,0 5-503,0 1 1,2 5-135,1 0 0,4 6-154,4 5 1,1 7 139,-1 9 1,4 3-76,0 8 0,4 3 78,-3 5 0,0-2-73,-1-2 1,-2 1-148,2-5 1,-2-4-143,-2-3 0,1-6 6,-1 2 1,1-8-150,-1-4 1,1-2 54,-1-2 1,0-3-222,1-1-259,-1-4 94,1 2-436,-6-5 812,-1 0 1,-6 0-317,-3 0 823,-7 0 0,-7 0 0,-5 0 0</inkml:trace>
  <inkml:trace contextRef="#ctx0" brushRef="#br0" timeOffset="216">12917 16583 7697,'0'-11'0,"0"-1"0,5 1 1401,3-1 1,6 5-653,1-1 1,1 2-20,0-2 1,0-1-367,3 6 0,4-1-306,0 4 0,0 0 5,3 0 0,2 0-182,-1 0 1,0 0-2616,-5 0 2734,1 0 0,0 0 0,0 0 0</inkml:trace>
  <inkml:trace contextRef="#ctx0" brushRef="#br0" timeOffset="217">14013 16183 7708,'-17'-16'685,"1"-2"-4,9-5 1,7 4-809,7 0 1,2 5-861,-1-1 1049,-3 2 0,-8 2-114,-4-1 0,-1 5 588,-7-1 1,-3 6-160,-1-2 0,-6 4 59,-2 4 0,1 2-194,3 5 1,0 1 36,0-1 1,4 1 48,0-1 1,5-1-42,-1-2 1,6 2 37,1-2-161,6 2 0,-3 1-48,5 1 1,0-1 43,0 1 1,3-5 19,1 1 0,9-1 23,-2 5 1,8-1 65,0 1 0,-1-1-123,1 0 0,0 1-75,4-1 1,-1 1-149,-3-1 0,1 1 86,-5-1 1,0 0-114,-3 1 1,-5 3 1,1 0 1,-5 2 19,0-2 1,-3-1-14,-3 5 1,-4-4-102,-4 4 0,-6-3 34,-2 3 1,-7-4 48,-5 4 0,-2-5-132,-1 1 0,0-2 88,-1-2 1,5-3-345,0-1 0,9-4-436,2 1-243,5-3 567,3-1 613,4-5 0,13-1 0,6-6 0</inkml:trace>
  <inkml:trace contextRef="#ctx0" brushRef="#br0" timeOffset="218">14219 16103 7745,'0'-16'1138,"-4"3"142,0-2 0,1 2-1054,3 2 1,1 5-421,3 2 1,-3 1 2388,3-1-1534,-3 3 1,-1-3-163,0 8 0,0 2-147,0 6 1,0 6-124,0 5 0,-1 2-140,-3 9 1,3-3-168,-3 3 0,-1 0 164,1-3 1,-1-2-97,1 1 1,3-4-509,-3 0 1,3-2 210,1-1 0,1-1-173,3-3 0,2-3 188,6-4 0,3-5 102,0 1 0,5-6 73,-1 2 0,-1-2 8,1-2 1,1 0-73,7 0 0,-3-4 27,3 0 1,-3-5-508,-1 1 0,-2 2 242,-2-1 1,3-1-367,-3-4 1,-2 2-572,-2 3 1356,-3-3 0,0-2 0,-1-6 0</inkml:trace>
  <inkml:trace contextRef="#ctx0" brushRef="#br0" timeOffset="219">14093 16412 7740,'-16'0'0,"8"-5"0,-2-2 1272,10-4 1,1 1-672,3 2 1,6-1-581,6 5 1,0-4 151,-1 0 0,3 2 118,5-2 0,4 2-209,-1-2 1,6-2-156,-2 2 1,0 2-498,0-2 0,-5 6 325,2-2 1,-3-1-212,-1 1 1,0-3-100,0 3 1,-6-4-1059,-1 4 1613,1-5 0,1-2 0,5-7 0</inkml:trace>
  <inkml:trace contextRef="#ctx0" brushRef="#br0" timeOffset="220">14322 16058 7770,'5'-17'1370,"2"1"-1062,9-3 1,8 2-601,10 6 0,0-1 142,4 1 1,-7 3 400,-5 1 1,2 3-34,-1-4 1,0 6 256,-4-2 1,-2 3-184,-2 1 0,3 0 22,-3 0 1,-3 3-70,-1 1 0,2 0-106,-2-4 0,0 4 61,-3 0 1,-5 1 16,1-1 0,-2-2-73,2 6 1,1 1 3,-5 6 1,1 3 8,-1 4 1,-3 8-72,3 4 0,-4 1 13,-4 7 0,1-4-93,-4 4 1,3-7 65,-4 3 1,5-9-287,-5 5 1,5-7-30,0-1 1,1-3-157,2-4 0,0-2 4,0-6-170,0 1-904,0-1 545,0-5 531,0-1 1,-5-15 0,-1-2 0</inkml:trace>
  <inkml:trace contextRef="#ctx0" brushRef="#br0" timeOffset="221">14721 16001 7753,'12'-5'1023,"1"-6"242,2-4 0,8 0-877,7 4 1,2 4-231,-2 3 0,2 2 187,-5-2 1,3 3-144,-3-3 0,5 9 26,-2 6 1,9 6-57,7 6 1,-2-3-136,2 3 0,-7-3-3,-8 7 0,-4-3-243,-8-1 1,-3-3 175,-5 3 1,-4-4 125,-3 4 0,-3 0 41,-1-4 1,0 1-104,0-1 0,-9 3 417,-2-3 1,-14 1-39,-1-1 1,-12 3 77,-8-3 0,-6-2-543,-9 2 1,28-11 0,-1-2 14,-2 2 0,0 0 1,-2-1-1,1 1-324,2-2 0,1-1 1,-25 8-2167,13-9 2530,10 0 0,8-4 0,6 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4:05:05.66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11124 5870 7966,'0'-6'0,"0"0"0,0 2 0,0 3 0,0-5 0,0 6 0,0-5 0,0 4 0,-1-4 0,-3 5 0,3 0 0,-4 0 0,-1 0 0,5 0 0,-4 5 0,5 3 0,0 7 0,0-1 0,0 5 0,0 0 0,0 4 0,4 0 0,0 0 0,0-1 0,-4 1 0,0 1 0,0 3 0,0-3 0,0 3 0,0-3 0,0-1 0,0-4 0,0 0 0,0-1 0,0 1 0,0-3 0,0-5 0,1 1 0,3-1 0,-3-3 0,3 0 0,-2-2 0,2 2 0,-3-2 0,3-2 0,-3-3 0,-1 4 0,0-5 0,-5 0 0,4 0 0,-4 0 0,5 0 0</inkml:trace>
  <inkml:trace contextRef="#ctx0" brushRef="#br0" timeOffset="1">11261 6373 7942,'6'0'0,"-1"1"0,-5 3 0,0-3 0,0 4 0,0-5 0,-5 0 0,-1 0 0</inkml:trace>
  <inkml:trace contextRef="#ctx0" brushRef="#br0" timeOffset="2">11489 6007 7921,'0'-11'0,"0"0"0,0-1 0,0 4 0,0 1 0,2-1 0,1-3 0,0 3 0,5 1 0,-5 3 1,5-4 0,-4 4 0,3-3 0,1 4-1,3-1 0,1 2 0,-1-2 0,1 3 0,-1-3 0,1 3 0,-1 1 0,0 0 0,0 1 0,-4 3 0,2 2 0,-5 6 0,4-1 0,-5 0 0,1 6 0,-4 2 0,-1 8 0,-3 3 0,2-1 0,-6 2 0,-4-1 0,-3 4 0,-1-4 0,1-4 0,2-2 0,-2-1 0,2-1 0,1-3 0,2-3 0,3-4 0,-2-1 0,5 1 0,0-1 0,4 0 0,0-3 0,0 0 0,2-6 0,1 2 0,4 1 0,4-1 0,0 0 0,1-4 0,-1 0 0,1 0 0,0 0 0,4 0 0,-2 0 0,5 0 0,-2 0 0,2 0 0,2 0 0,-6 0 0,4 0 0,-4 0 0,0 0 0,-3 0 0,-1 0 0,1 0 0,-5 0 0,1 0 0,-5 0 0,7 5 0,-9 1 0,-1 0 0,-6 0 0</inkml:trace>
  <inkml:trace contextRef="#ctx0" brushRef="#br0" timeOffset="3">13751 5825 8019,'0'11'0,"0"0"0,0 2 0,0 2 0,0 3 0,0 5 0,0 5 0,0 2 0,4 3 0,-1 2 0,1 0 0,-4 3 0,1-6 0,3 2 0,-3-7 0,3 0 0,-2-3 0,-2-2 0,3-4 0,1-3 0,1-2 0,-1-1 0,-3-1 0,3 0 0,-3 1 0,1-2 0,1-2 0,-1-2 0,2-2 0,-3-3 0,-1 4 0,0-5 0,0 0 0</inkml:trace>
  <inkml:trace contextRef="#ctx0" brushRef="#br0" timeOffset="4">14036 6361 7883,'-6'0'0,"1"0"0,5 0 0,0-5 0,-1 4 0,-3-3 0,2 3 0,-4 1 0,2 0 0,3 0 0,-4 0 0,5 0 0,0-5 0,0-1 0</inkml:trace>
  <inkml:trace contextRef="#ctx0" brushRef="#br0" timeOffset="5">14253 6064 7936,'7'-11'0,"-4"0"0,0-5 0,1 1 0,-2 0 0,6 4 0,-4-1 0,3 1 0,-3-5 0,4 1 0,-6 0 0,2 4 0,-3-1 0,-1 1 0,0-1 0,0 5 0,0-1 0,-1 6 0,-3-2 0,2 2 0,-6 2 0,-3 0 0,-5 0 0,-4 2 0,1 2 0,-2 2 1,-2 5 1,0 2-1,0 2 0,1-2-1,3 2 1,3-1-1,5 1 1,0-2-1,4 2 0,2-2 0,5-2 0,5-3 0,2 0 0,9-5 0,3 5 0,2-5 0,2 0 0,-1-1 0,-3-2 0,1 0 0,-5 0 0,4-4 0,-4 0 0,1-4 0,-5 5 0,1-6 0,-1 7 0,-5-3 0,4 5 0,-8 2 0,1 1 0,-1 5 0,-2 7 0,-4 3 0,0 5 0,-1 4 0,1-1 0,3 5 0,-3-5 0,3 6 0,1-2 0,0-2 0,0-1 0,0-7 0,0-1 0,4-5 0,0 2 0,1-5 0,-2-3 0,-1 2 0,8-4 0,-9 0 0,4 0 0,-5-1 0,0-4 0,0 4 0</inkml:trace>
  <inkml:trace contextRef="#ctx0" brushRef="#br0" timeOffset="6">16343 5996 7845,'0'-11'4,"0"-1"1,0 1-3,0-1 0,0 1 0,0-1 1,0 1 2,0 0-3,0-1 0,0 1 0,0-1 0,2 5-1,1-1 1,0 4-1,4-3 0,-3 3-1,4-4 1,0 6-1,3-2 1,0 3-1,1 1 0,-1 0 0,1 0 0,-1 0 0,0 0 0,1 5 0,-1 2 0,1 5 0,-1 3 0,-3-1 0,-1 5 0,-4 0 0,1 4 0,-3 0 0,-1 0 0,-5 3 0,-3 1 0,-3 1 0,-4-2 0,1-1 0,-5 1 0,3 1 0,-3-4 0,4 2 0,-4-6 0,9-1 0,-1 1 0,2-5 0,-3 1 0,6-2 0,1-2 0,5 1 0,0-5 0,0 1 0,0-6 0,1 3 0,3-5 0,2 4 0,6 0 0,-5 0 0,1-4 0,0 0 0,3 0 0,0 0 0,1 0 0,3 0 0,0 0 0,0 0 0,-3 0 0,-1 0 0,1 0 0,-1 0 0,1 0 0,-5 0 0,1 0 0,-4-4 0,3 0 0,-4 0 0,2 4 0,-5 0 0,0 0 0</inkml:trace>
  <inkml:trace contextRef="#ctx0" brushRef="#br0" timeOffset="7">16674 6339 7837,'7'0'0,"-2"0"0,-5 0 0,0 5 0,0-3 0,0 6 0,0-6 0,0 8 0,0-8 0,-5 3 0,-2-5 0</inkml:trace>
  <inkml:trace contextRef="#ctx0" brushRef="#br0" timeOffset="8">16891 5893 7833,'0'-11'0,"0"3"0,0 1 0,0 4 0,0-2 0,0 5 0,0 5 0,0 5 0,0 5 0,0 6 0,0-2 0,0 1 0,0-1 0,0 3 0,0-3 0,0 1 0,0-1 0,0-1 0,0-3 0,0-2 0,0 2 0,0-6 0,0-2 0,0 1 0,-5 3 0,4-4 0,-5-2 0,2-5 0,3 0 0,-4 0 0,5 0 0,0-5 0,1 2 0,3-4 0,-2 4 0,6-1 0,-1-1 0,5 1 0,3 1 0,0 3 0,2-2 0,-2-1 0,-1 1 0,5-2 0,-4 3 0,4 1 0,-3 1 0,3 3 0,-5-1 0,1 4 0,-3 1 0,0 3 0,-2-3 0,-2 0 0,1 1 0,-6 6 0,1-3 0,-4 4 0,0-4 0,0 0 0,-5 0 0,-3 4 0,-3-4 0,-4 4 0,1-2 0,-5 1 0,4-6 0,-4 2 0,5-2 0,-2 2 0,0-3 0,1 0 0,-1-5 0,5 5 0,0-5 0,-1 2 0,1-5 0,3 0 0,0 0 0,6-2 0,-2-1 0,3 0 0,1-5 0,-5-4 0,-2-6 0</inkml:trace>
  <inkml:trace contextRef="#ctx0" brushRef="#br0" timeOffset="9">16857 5859 7894,'5'-6'0,"2"-3"0,4 5 0,0 0 0,1 4 0,-1 0 0,1 0 0,-1 1 0,1 3 0,4-3 0,3 3 0,1-1 0,-1 1 0,2-3 0,-6 3 0,4-3 0,-4-1 0,0 0 0,-3 0 0,-1 0 0,1 0 0,-6 0 0,-1 0 0</inkml:trace>
  <inkml:trace contextRef="#ctx0" brushRef="#br0" timeOffset="10">1336 7412 7999,'-7'-4'0,"-1"1"0,5-3 0,0 3 0,1 1 0,2-8 4,0 9-1,0-4-3,0 5 1,4 1-1,0 3 0,1 6 0,-1 5 0,-3 7 0,3 1 0,-1 1 0,0 6 0,-1 5 0,1 3 0,-1 1 0,-2-1 0,0-1 0,0 5 0,0-5 0,0 1 0,0 0 0,0-4 0,3 1 0,1-8 0,0 0 0,-4-4 0,4-1 0,0 1 0,0-5 0,-4-3 0,0-2 0,0-2 0,3 1 0,1-1 0,0-3 0,-4-1 0,0-3 0,0 4 0,0-6 0,0 3 0,0-5 0,-5 0 0,-1 0 0</inkml:trace>
  <inkml:trace contextRef="#ctx0" brushRef="#br0" timeOffset="11">1382 7572 8066,'-11'-5'0,"-1"4"0,1-9 0,-1 8 0,1-2 0,3 3 0,1 1 0,4-1 0,-1-3 0,3 3 0,1-4 0,0 5 0,5 0 0,3 0 0,3 0 0,4 0 0,3 0 0,5 0 0,0 1 0,0 3 0,3-3 0,1 3 0,3 1 0,-3-1 0,1 0 0,-1-4 0,-3 0 0,2 0 0,-3 0 0,-4 0 0,2 0 0,-6 0 0,0 0 0,-4 0 0,-4 0 0,-2 0 0</inkml:trace>
  <inkml:trace contextRef="#ctx0" brushRef="#br0" timeOffset="12">1416 7835 8163,'12'0'0,"-1"0"0,-3 0 0,-1 0 0,2 0 0,6 0 0,-2 0 0,2 0 0,2 0 0,-2 0 0,4 0 0,-4 0 0,4 0 0,-3 0 0,3 0 0,-4 0 0,4-4 0,-4 0 0,0 0 0,-3 4 0,-6 0 0,4 0 0,-3 0 0</inkml:trace>
  <inkml:trace contextRef="#ctx0" brushRef="#br0" timeOffset="13">1382 8109 7957,'0'6'0,"1"1"0,3-4 0,2-1 0,6 1 0,0 0 0,4 1 0,-2-3 0,5 3 0,-4-3 0,4-1 0,0 0 0,4 0 0,0 0 0,0 0 0,-3 0 0,3 0 0,-7 0 0,7 0 0,-7-4 0,4 0 0,-5-3 0,4 3 0,-5-5 0,2 3 0</inkml:trace>
  <inkml:trace contextRef="#ctx0" brushRef="#br0" timeOffset="14">2261 7572 7973,'-6'-18'0,"-4"-2"0,2 5 0,-1 3 0,2 5 0,-3-1 0,-2 2 0,-7 2 0,-2 3 0,-2 1 0,-1 5 0,-3 2 0,2 7 0,-6 2 0,6 3 0,-2-4 0,4 4 0,4-4 0,3 2 0,4-2 0,1-3 0,-1 4 0,2 0 0,3-1 0,2 1 0,5-5 0,0-3 0,0-1 0,5 1 0,2 3 0,9-3 0,3 0 0,2-6 0,2 2 0,0 1 0,0-1 0,3 0 0,1-4 0,3 1 0,-3 3 0,0-3 0,-4 3 0,-2-2 0,-2 2 0,1-1 0,-4 4 0,-1 1 0,-4 3 0,-4 1 0,-4-1 0,-1 2 0,-2 2 0,-2 2 0,-1 2 0,-4 2 0,-4-2 0,-6 3 0,-2 1 0,-2-2 0,-2-2 0,0 3 0,0-4 0,0-1 0,1-1 0,4-4 0,3 0 0,-3-1 0,10 0 0,-2-4 0,13-3 0,4-8 0,1-3 0,13-4 0,-3 0 0</inkml:trace>
  <inkml:trace contextRef="#ctx0" brushRef="#br0" timeOffset="15">2581 7618 7971,'-5'-7'0,"4"2"0,-4 5 0,5 2 0,0 1 0,0 5 0,0 7 0,0 3 0,0 5 0,1 5 0,3 2 0,-2 3 0,6 1 0,0 5 0,3-1 0,-3-4 0,-1-4 0,0-6 0,0-1 0,-1-1 0,-2-7 0,-2 0 0,3-3 0,-5-6 0,0-1 0,0-5 0,-11-5 0,-1-1 0</inkml:trace>
  <inkml:trace contextRef="#ctx0" brushRef="#br0" timeOffset="16">2376 7641 7953,'1'-11'0,"3"4"0,7-2 0,8 5 0,8-5 0,3 2 0,7 2 0,1 1 0,1 1 0,-1-1 0,2 3 0,2-3 0,-4 3 0,-8 1 0,2 0 0,-5 0 0,4 0 0,-2 0 0</inkml:trace>
  <inkml:trace contextRef="#ctx0" brushRef="#br0" timeOffset="17">3221 7561 7989,'0'-8'0,"0"0"0,-4 5 0,0-5 0,0 5 0,4-2 0,-1 2 0,-3-1 0,3 1 0,-3 7 0,2 4 0,-2 7 0,2 4 0,-1 8 0,1 2 0,2 5 0,2 4 0,1 0 0,0 5 0,5-1 0,-5-3 0,5 0 0,-4-4 0,3-1 0,0-6 0,0-5 0,0-1 0,-3-7 0,-2 0 0,6-3 0,-6-1 0,8-5 0,-8-1 0,3-5 0,0 0 0,1 0 0</inkml:trace>
  <inkml:trace contextRef="#ctx0" brushRef="#br0" timeOffset="18">3415 7629 8057,'0'-6'0,"0"-4"0,1 8 0,3-1 0,2 6 0,6 5 0,-6 7 0,-2 4 0,1 8 0,-1 3 0,1 3 0,-1 2 0,-3 0 0,3 3 0,-3-6 0,-1 2 0,1-7 0,3-1 0,-3-6 0,3-5 0,-3-3 0,-1 0 0,0-1 0,0-4 0,0-2-1,0-5 0,0-5 1,0-3 0,0-2 0,0-2 0,-1-3 0,-3 0 0,3-5 0,-3 1 0,3-7 0,1 0 0,0-6 0,0 1 0,0-2 0,0-1 0,0 4 0,0-1 0,0 6 0,0-2 0,0 8 0,0 3 0,1 9 0,3 4 0,-3 3 0,3 3 0,-3 5 0,-1 7 0,5-1 0,3 5 0,2 0 0,2 4 0,-1 0 0,0 0 0,1-5 0,-1-3 0,2-4 0,2-3 0,-2-3 0,2-5 0,3 0 0,1 0 0,1-3 0,-1-4 0,3-1 0,-3-7 0,1-2 0,-1 2 0,2-5 0,-6 1 0,4-3 0,-4-1 0,0 1 0,-3-1 0,-5 0 0,1 0 0,-2-4 0,2 1 0,-3 3 0,-5 4 0,0 5 0,0-1 0,0 7 0,0 4 0,0 8 0,0 4 0,0 7 0,0 8 0,0 7 0,-4 4 0,0 5 0,1 5 0,3 5 0,0 5 0,0-5 0,0-3 0,0-4 0,0-5 0,0 1 0,1-8 0,3-3 0,-2-7-4,6-1 0,-4-6-2,3-2 0,0 1 1,0-5 0,-1-2 5,-2-1 0,-2 2 0,3 1 0</inkml:trace>
  <inkml:trace contextRef="#ctx0" brushRef="#br0" timeOffset="19">3974 8097 8007,'7'0'-5,"3"0"1,-4-5 3,6-2 1,-5-3 0,1-2 0,0-1 0,3-2 0,-1 1 0,-2-5 0,2 0 0,-2-4 0,0-1 0,0-2 0,1-4 0,-5-4 0,3 0 0,-3 0 0,1-1 0,-1 1 0,-3-4 0,3 0 0,-3-4 0,-1 4 0,0 5 0,0 6 0,0 5 0,0 2 0,0 4 0,0 10 0,2 3 0,1 11 0,0 6 0,5 12 0,-1 5 0,5 7 0,0 8 0,4 7 0,-3-2-130,7-2 1,-1-2 129,3-1 0,-3-6 0,0-2 0,-1-7 0,1-5 0,-2-5-1,-6-2 1,1-5-7,-1 1 0,0-6 0,1-1 0,-5-5-3,1 5 2,-5-6 3,2 4 69,-5-6 1,-5 5 0,-2 1 0</inkml:trace>
  <inkml:trace contextRef="#ctx0" brushRef="#br0" timeOffset="20">3963 8017 7921,'-5'-6'0,"4"0"0,-3 2 0,9 1 0,6-4 0,7 3 0,9-4 0,2 5 0,5-5 0,2 0 0,2-3 0,1 1 0,3 2 0,1-2 0,-5 2-154,0 3 0,-3-5 1,-1 4-1</inkml:trace>
  <inkml:trace contextRef="#ctx0" brushRef="#br0" timeOffset="21">4683 7618 7888,'-7'-5'0,"-2"2"0,6-5 0,-1 5 0,4-5 0,5 6 0,-4-2 0,3 8 0,-3 2 0,-1 5 0,0 6 0,0 2 0,0 7 0,0 5 0,0 2 0,0 1 0,4 4 0,0 0 0,0-1 0,-4-6 0,0 0 0,0-4 0,3-4 0,1-4 0,0-5 0,1 2 0,-4-9 0,4-2 0,0-10 0,2-2 0</inkml:trace>
  <inkml:trace contextRef="#ctx0" brushRef="#br0" timeOffset="22">4420 7698 7926,'5'-12'0,"3"1"0,4-1 0,7 1 0,5 0 0,11-1 0,3 1 0,0-1 0,-1 2 0,-7 3 0,7-4 0,-3 4 0,2-2 0,-6 1 0,2-1 0,-6 6 0,1-6 0,-4 7 0,0-3 0</inkml:trace>
  <inkml:trace contextRef="#ctx0" brushRef="#br0" timeOffset="23">5231 7549 7865,'0'-11'6,"0"4"-3,0-3 0,0 9-1,0 11 0,-5 0-2,-3 13 1,2-3-1,-2 3 0,2 4 0,-2 0 0,3 4 0,5 0 0,0 0 0,0 0 0,0 1 0,0-6 0,1 1 0,3-4 0,4 0 0,7 0 0,-1-6 0,5-2 0,-4-2 0,4-1 0,0-2 0,4-3 0,0 2 0,0-5 0,-2 0 0,-2-4 0,2 0 0,-6 0 0,4-1 0,-4-3 0,0 3 0,-3-10 0,-6 9 0,-2-6 0,-3 6 0,-11-8 0,-3 3 0</inkml:trace>
  <inkml:trace contextRef="#ctx0" brushRef="#br0" timeOffset="24">5208 7858 7869,'1'-8'0,"3"0"0,2 6 0,6-2 0,-1 3 0,1 1 0,-1 0 0,0 0 0,5 0 0,-1 0 0,5 0 0,-1 0 0,3-2 0,1-1 0,-6 0 0,-1-5 0,-4 1 0,0-5 0</inkml:trace>
  <inkml:trace contextRef="#ctx0" brushRef="#br0" timeOffset="25">5162 7561 7875,'0'-12'0,"3"1"0,4-1 0,7 1 0,13 0 1,-3 3-1,3 0 1,2 4 0,1-3 0,5 1-1,3-2 0,1-1 0,3 5 0,2 0 0,-2 4-90,-8 0 0,10 0 0,-9 0 0</inkml:trace>
  <inkml:trace contextRef="#ctx0" brushRef="#br0" timeOffset="26">7138 7115 7984,'-6'0'0,"1"0"5,5 0 0,0 7-4,0 4 0,0 5-1,0 7 1,3 5-1,1 3 0,5 5 0,-1 3 0,2 4 0,1-1 0,1 6-152,-1 1 1,4 0 151,1-8 0,4 1 0,-1-7 0,3 1 0,0-5 0,-3-5 0,0-3 0,-3-1 0,3-7 0,-5 0 0,1-3 0,-2-1 0,-2 1 0,-3-2 0,-1-3 0,-4 3 0,2-7 303,-5 5-303,0-6 0,-1 3 0,-3-5 0,-3 0 0,-4 0 0,0-1 0,-1-3 0,1 0 0,-1-7 0,1 5 0,-1-10 0,1 6 0,0-5 0,-1-3 0,1-1 0,3-1 0,1 1 0,3-1 0,-4 4 0,4 1 0,-3 4 0,3 1 0,-4 2 0,4-1 0,-3 5 0,-1 0 0,-3 4 0,-1 9 0,1 3 0,-6 3 0,-2 0 0,-2 7 0,-2 4 0,-1 1 0,-3-4 0,6 0 0,-6 0 0,7-1 0,-3 1 0,1-4 0,7 0 0,0-5 0,3 1 0,5-3 0,-1-4 0,4 0 0,-3-4 0,-1 5 0,-3-3 0</inkml:trace>
  <inkml:trace contextRef="#ctx0" brushRef="#br0" timeOffset="27">9308 7344 8058,'5'-7'0,"-4"1"0,3 2 0,-3 3 0,-1-4 0,0 5 0,-5 0 0,-1 0 0,-5 0 0,-6 5 0,-2 2 0,1 4 0,-1 0 0,0 2 0,-4 2 0,-3 3 0,-1 5 0,0 3 0,5 1 0,-1 5 0,0-2 0,1 3 0,3 1 0,4-1 0,7-2 0,3-3 0,5-5 0,2-1 0,1 1 0,8-5 0,4-3 0,6-2 0,2-2 0,1-3 0,7 0 0,-5-6 0,5 2 0,-2-3 0,2-1 0,-2 0 0,-3 0 0,-3 0 0,0 0 0,0-4 0,-4 1 0,-3-6 0,0 1 0,-4 2 0,0-2 0,-5 2 0,1-2 0,-5-2 0,0 2 0,-1 2 0,-2-2 0,-4 1 0,0-5 0,-9 2 0,2 3 0,-4-4 0,-1 4 0,4 0 0,-3 0 0,-2 1 0,2-2 0,0 3 0,3 5 0,5-4 0,-1 0 0,5 0 0,-2 4 0,15 5 0,3 2 0</inkml:trace>
  <inkml:trace contextRef="#ctx0" brushRef="#br0" timeOffset="28">9605 7446 7911,'-5'-11'8,"-3"0"1,3-1-2,1 1-1,3-1 1,1 1 0,-5 5-5,4 0 0,-4 8-2,5 2 1,0 3-1,0 8 0,1 8 0,3 8 0,-2 3 0,6 4 0,-4-1 0,3 5 0,0-7 0,0-1 0,2-1 0,-5-6 0,4 0 0,-5-4 0,5-6 0,-4-1 0,0-4 0,-4 0 0,1-5 0,3 1 0,-3-6 0,4 9 0,-5-5 0</inkml:trace>
  <inkml:trace contextRef="#ctx0" brushRef="#br0" timeOffset="29">9799 7458 7995,'-5'-12'0,"2"2"0,-4 3 0,4-4 0,0 10 0,6-3 0,0 4 0,4 4 0,-3 9 0,4 10 0,-4 2 0,3 9 0,1-2 0,3 6 0,1 2 0,-1-2 0,4 0 0,1-4 0,-1-5 0,-4-2 0,-3-7 0,0-1 0,-1-5 0,5 1 0,-5-3 0,1-5 0,-6 3 0,3-8 0,0 3 0,-3-5 0,3-5 0,-5-3 0,0-2 0,0-1 0,0-5 0,0 1 0,0-9 0,0 1 0,1-7 0,3-1 0,-2-2 0,6-1 0,-2-5 0,2-3 0,2 1 0,-2-1 0,-2 7 0,2 0 0,-4 6 0,3 6 0,-4 6 0,1 1 0,2 9 0,-4 2 0,6 5 0,-4 5 0,3 2 0,1 14 0,3 3 0</inkml:trace>
  <inkml:trace contextRef="#ctx0" brushRef="#br0" timeOffset="30">10279 7538 8074,'-12'-5'0,"1"-3"0,5 2 0,2-2 0,3 4 0,1-3 0,0 4 0,-2-2 0,-2 5 0,3 1 0,-3 3 0,3 4 0,1 7 0,0 3 0,0 5 0,0 3 0,0 1 0,4 5 0,0-2 0,3 3 0,-3 1 0,4-3 0,-4-1 0,4-4-3,0 0 1,2-5-4,2-2 0,0-7 1,4 0 0,-3-2 0,7-6 1,-5 3 0,4-3 0,-4 0 0,4-4 1,-1 0 0,1 0 1,-1-1 0,-3-3 1,-2-1 0,2-3 1,-3-1 0,0 5 0,-1-4 0,1 0 0,-6-2 0,-2-2 0,1 5 0,-1-1 0,-6-5 0,-4-4 0</inkml:trace>
  <inkml:trace contextRef="#ctx0" brushRef="#br0" timeOffset="31">10267 7755 8014,'-7'0'0,"-1"0"0,6 0 0,-2 0 0,8 0 0,2 0 0,5 0 0,3 0 0,5 0 0,0-2 0,8-1 0,1 0 0,-1-4 0,4 3 0,0-4 0,-3 4 0,-2-3 0,-2-1 0,-1-3 0</inkml:trace>
  <inkml:trace contextRef="#ctx0" brushRef="#br0" timeOffset="32">10210 7549 7957,'0'-16'0,"5"-1"0,3-2 0,12-1 0,7 5 0,1-4 0,2 3 0,-3 2 0,3 7 0,-3-2 0,3 5 0,0-1 0,0 1 0,3 3 0,-2-3 0,-4 8 0,1 2 0,-5 6 0</inkml:trace>
  <inkml:trace contextRef="#ctx0" brushRef="#br0" timeOffset="33">10758 7458 7945,'-5'-7'0,"4"1"0,-3 2 0,7 4 0,1 0 0,-1 7 0,-3 8 0,0 3 0,0 5 0,2 4 0,2 4 0,1 3 0,2 4 0,0-1 0,-4 5 0,-1-5 0,1 1 0,-1 1 0,-2-1 0,0-5 0,0-6 0,0-8 0,0-4 0,0-2 0,5-2 0,1 1 0</inkml:trace>
  <inkml:trace contextRef="#ctx0" brushRef="#br0" timeOffset="34">10770 7721 7945,'-4'-20'0,"0"1"0,0 0 0,4-3 0,0 4 0,0 3 0,6 2 0,0 7 0,5 2 0,1 4 0,-1 4 0,1 3 0,-1 8 0,2 3 0,2 5 0,-1 1 0,5 3 0,-5-2 0,1 6 0,2-6 0,-2 2 0,4-7 0,-4-1 0,4-5 0,-4 1 0,4-7 0,-3-4 0,0 1 0,-1-2 0,-2 1 0,4-4 0,-6-4 0,0 1 0,1-6 0,-1 1 0,1-3 0,-1-5 0,-1 3 0,-2-7 0,-3 7 0,0-9 0,-4 0 0,3-4 0,-3-2 0,-1 1 0,0-2-454,-5-5 454,4-1 0,-9 6 0,7-2 0,-4 4 0,4 0 0,-1 4 0,3 6 0,1 1 0,0 9 0,0 2 0,0 5 0</inkml:trace>
  <inkml:trace contextRef="#ctx0" brushRef="#br0" timeOffset="35">12243 7561 7988,'0'-12'0,"-1"6"0,-3 2 0,3 2 0,-3-2 0,3 2 0,-1-3 0,-1 5 0,1 0 0,-3 2 0,5 1 0,2 5 0,1 7 0,4 3 0,4 5 0,4 1 0,1 3 0,3 1 0,-4 2 0,4-1 0,-4-2 0,4-4 0,-4 0 0,4-2 0,-3-6 0,-1 1 0,-4-5 0,1 0 0,-1 1 0,1-6 0,-5-1 0,1-5 0,-6 0 0,3 0 0,-5-5 0,0-2 0,-3-7 0,-1-2 0,-4-4 0,4 1 0,-3-3 0,3 0 0,0-6 0,4-3 0,0-2 0,0-1 0,4 0 0,0-1 0,5 2 0,-2 3 0,3 2 0,2 5 0,-1 5 0,1 3 0,-5 8 0,1 3 0,-2 4 0,2 4 0,1 3 0,-5 8 0,4 8 0,-1 7 0</inkml:trace>
  <inkml:trace contextRef="#ctx0" brushRef="#br0" timeOffset="36">12689 7892 7912,'-7'5'0,"2"-4"0,5 4 0,0-5 0,0-5 0,0-1 0,0-6 0,0 1 0,0 0 0,0-5 0,0 1 0,1-5 0,3 1 0,-2-8 0,1-3 0,-1 0 0,-2 0 0,3-4 0,1-4 0,0-2 0,-4 2 0,0 3 0,0-3 0,0 6 0,0 1 0,4 11 0,0 1 0,-1 9 0,-3 2 0,2 6 2,1-2 0,0 9-2,5 7 1,-1 5-1,5 10 0,3 3 0,0 8 0,5-1 0,-1 5 0,3 0-122,1 4 1,-4-6 121,0-2 0,0-2 0,4-2 0,-5-6 0,-3-5 0,1-5 0,0-7 0,-2 1 0,-7-1 0,3-3 0,-2-1 0,-3-4 0,0 2 60,-5-5 1,0 5 0,0 1 0</inkml:trace>
  <inkml:trace contextRef="#ctx0" brushRef="#br0" timeOffset="37">12620 7800 7923,'-6'-5'0,"7"3"0,10-6 0,3 6 0,9-2 0,-1-1 0,8 1 0,1-1 0,3 1 0,0 2 0,0-6 0,1 4 0,-1-3 0,-4 3 0,1-4 0,-6 2 0,2-2 0,-3-2 0,-1 4 0,0-6 0</inkml:trace>
  <inkml:trace contextRef="#ctx0" brushRef="#br0" timeOffset="38">13180 7469 7887,'-7'-5'0,"-3"-1"0,10-4 0,0 2 0,0-2 0,5 9 0,-1 1 0,0 7 0,0 5 0,-4 3 0,1 4 0,3 8 0,-3 2 0,3 5 0,-3 2 0,-1 2 0,-1-2 0,-3 6 0,3-9 0,-3 2 0,3-9 0,1 1 0,0-8 0,0-4 0,1-2 0,3-2 0,-2-4 0,6-4 0,0 2 0,3-1 0,0 0 0,1-4 0,3 0 0,0 0 0,6 0 0,-2 0 0,2-4 0,2 0 0,0-4 0,0 0 0,-4 2 0,0-2 0,-5 0 0,1-3 0,3 0 0,-1-1 0</inkml:trace>
  <inkml:trace contextRef="#ctx0" brushRef="#br0" timeOffset="39">13557 7583 8008,'0'-22'0,"1"1"0,3 6 0,-2 1 0,6 10 0,-1-5 0,0 8 0,-1-4 0,-2 5 0,-3 0 0,4 6 0,-5 6 0,-1 1 0,-3 6 0,3 0 0,-3 3 0,-1 1 0,1 0 0,0 4 0,4-1 0,0 0 0,0-7 0,5 5 0,3-5 0,4 4 0,3-8 0,-1 0 0,5-3 0,0-1 0,4 1 0,3-6 0,1-2 0,0-3 0,-5-1 0,5-5 0,0-3 0,-1-2 0,-3-1 0,-1-5 0,-3 1 0,1-5 0,-5 1 0,-1 1 0,-6-1 0,1 0 0,-5-4 0,-1 0 0,-3 1 0,-1-3 0,-3-1 0,2 2 0,-6-3 0,6 4 0,-2 4 0,-1 3 0,1 4 0,0 5 0,4-1 0,0 5 0,0-2 0,0 5 0</inkml:trace>
  <inkml:trace contextRef="#ctx0" brushRef="#br0" timeOffset="40">14230 7526 7910,'0'-11'0,"-1"0"0,-3-1 0,3 1 0,1-1 0,1 6 0,4 1 0,-15 15 0,3-1 0,-9 10 0,8 0 0,0 4 0,2 5 0,-2 2 0,3-1 0,5 2 0,0-2 0,0 1 0,0 2 0,0-5 0,5-1 0,3-3 0,7-1 0,4-3 0,2-3 0,2-4 0,4-5 0,0 1 0,0-5 0,0 0 0,-3-1 0,3-2 0,-3-5 0,-1-3 0,-4 2 0,0-2 0,-5 4 0,1-3 0,-6 3 0,-1-4 0,-6 1 0,3-5 0,-5 1 0,-5-1 0,-1 1 0</inkml:trace>
  <inkml:trace contextRef="#ctx0" brushRef="#br0" timeOffset="41">14162 7743 7927,'0'-11'0,"5"1"0,3 2 0,3-2 0,4 2 0,-2 2 0,2-2 0,-2 5 0,-2-5 0,2 4 0,2-3 0,3 3 0,5-4 0,0 4 0,-1-3 0,0 3 0,-3-4 0,-2 6 0,-6-2 0,5-2 0,2-1 0</inkml:trace>
  <inkml:trace contextRef="#ctx0" brushRef="#br0" timeOffset="42">14128 7572 8029,'1'-9'0,"3"-2"0,10 1 0,12-9 0,5 5 0,11-2 0,-7 4 0,-1 0 0,1 5 0,-5-1 0,6 2 0,-2-2 0,3 3 0,-7 5 0,3 0 0,1 0 0</inkml:trace>
  <inkml:trace contextRef="#ctx0" brushRef="#br0" timeOffset="43">15669 7492 7885,'0'-11'0,"0"-1"0,0 1 0,0 3 0,0 1 0,0 4 0,0-2 0,-5 6 0,-2 3 0,-3 2 0,-2 6 0,-1 4 0,-2 3 0,3 3 0,-4 1 0,4 3 0,0 1 0,1 4 0,-1-5 0,5 2 0,-1-1 0,6-7 0,-2 3 0,4-4 0,4 0 0,7-3 0,8-4 0,4-2 0,4-2 0,3-3 0,8-5 0,-1-2 0,5-1 0,-5-5 0,1-7 0,-4-2 0,-4-2 0,-3-2 0,-8 2 0,-4 1 0,-7-1 0,-3 0 0,-5-4 0,-5 3 0,-3-3 0,-7 3 0,-4-7 0,-4 3 0,-3 1 0,-4 0 0,-4 0 0,0 5 0,0 3 0,4 4 0,4 3 0,3 3 0,4 5 0,4 1 0,7 3 0,3 3 0,5 9 0,0 2 0</inkml:trace>
  <inkml:trace contextRef="#ctx0" brushRef="#br0" timeOffset="44">16035 7469 7991,'-12'-11'0,"1"-1"0,5 1 0,1 0 0,5 4 0,0 7 0,0 8 0,0 6 0,0 1 0,0 10 0,0 2 0,3 5 0,1 2 0,1 0 0,-1 1 0,-1 3 0,4 0 0,-4 0 0,1-4 0,2-6 0,2-5 0,-2-2 0,2-5 0,-6-1 0,8-4 0,-7-4 0,4-4 0,-4-1 0,2-2 0,-5 0 0</inkml:trace>
  <inkml:trace contextRef="#ctx0" brushRef="#br0" timeOffset="45">15909 7675 7873,'12'0'0,"-1"-4"0,1 0 0,5 0 0,6 4 0,4-1 0,3-3 0,3 3 0,-2-3 0,2-1 0,1 1 0,-4-1 0,1 1 0,-6-1 0,2-2 0,-8 0 0,-4 4 0,-3 0 0,-5-5 0,-2 1 0,-5-5 0</inkml:trace>
  <inkml:trace contextRef="#ctx0" brushRef="#br0" timeOffset="46">15909 7469 7913,'-5'-1'0,"5"-3"0,10 2 0,9-6 0,9 2 0,7-2 0,0-1 0,7 5 0,0-3 0,4 3 0,0-5 0,4 1 0,-7 3 0,3 2 0,-3-4 0,3 1 0</inkml:trace>
  <inkml:trace contextRef="#ctx0" brushRef="#br0" timeOffset="47">1588 9274 8155,'-2'-7'0,"-2"4"0,3-4 0,-4 1 0,4 0 0,-3 2 0,3 2 0,-4 2 0,5 11 0,0 4 0,3 5 0,1 3 0,5 5 0,-1 2 0,-2 2 0,2-1 0,-4 5 0,3-1 0,-4-2 0,0-3 0,0-5 0,1 2 0,-3-4 0,3-4 0,-3-3 0,-1-4 0,5-1 0,-3 1 0,3-6 0,-5-1 0,-5-10 0,-2-1 0</inkml:trace>
  <inkml:trace contextRef="#ctx0" brushRef="#br0" timeOffset="48">1302 9297 8170,'-18'-7'0,"2"-2"0,4 6 0,6-1 0,1 2 0,5-1 0,6 1 0,6-1 0,2 1 0,8 2 0,1 0 0,12 0 0,3-1 0,11-3 0,3 2-219,5-6 1,4 0 218,0-3 0,-3 3 0,-8 1 0,-2-1 0,-10-3 0,0-1 0,-3 1 0,-2 3 0,-3 1 0,-6 0 0,-5 0 0,-5-2 0,1 5 0,-6 0 0,-1 4 0,-6 0 0,3 2 218,-5 1 1,0 7-219,0 6 0,0 4 0,0-1 0,2 3 0,2 0 0,-1 5 0,9 0 0,-3 3 0,6-3 0,-2 3 0,-2-3 0,-3-2 0,-1-6 0,0 2 0,0-6 0,-1 0 0,-2-3 0,-2-1 0,3 0-1,-5 1 1,0-5-5,0 1 4,0-5 1,-5 2 0,3 0 0,-3 1 0</inkml:trace>
  <inkml:trace contextRef="#ctx0" brushRef="#br0" timeOffset="49">2421 9194 8199,'0'-14'0,"0"2"0,0 4 0,0-4 0,0 7 0,0 5 0,1 6 0,3 10 0,-2 1 0,1 6 0,2 5 0,-1 3 0,5 3 0,-1 4 0,2-3 0,1 4 0,1-8 0,-1 0 0,1-6-8,-1 2 1,-3-4-13,-1-4 4,-4-3 4,7-4 3,-9-6 4,4-1 3,-5-5 2,-5-5 0,-1-1 0,-6-6 0</inkml:trace>
  <inkml:trace contextRef="#ctx0" brushRef="#br0" timeOffset="50">2433 9308 8120,'-7'-16'0,"-2"3"0,6-2 0,-1 2 0,4 1 0,-1 6 0,-3 2 0,2 3 0,-3 2 0,5 3 0,5 2 0,3 6 0,3 3 0,5 0 0,1 4 0,6-3 0,1-1 0,3-4 0,1-1 0,2-2 0,2-3 0,-5-5 0,-1-1 0,-3-3 0,-4-2 0,0-6 0,-3-3 0,3 0 0,-9-2 0,1 2 0,-3 1 0,-1-5 0,2 4 0,-5-4 0,4 5 0,-4-1 0,1-2 0,-2 2 0,-1 0 0,2 3 0,-3 6 0,-1 1 0,0 7 0,0 6 0,0 2 0,0 13 0,0 2 0,0 10 0,0 0 0,0 3 0,0 3 0,0 5 0,0-2 0,0-2 0,1 0 0,3-8 0,-2 1 0,6-8 0,-4-4-3,3-4 0,1-9-4,3 2 1,1-9-3,-1 1 9,1-3 0,-1-1 0,1 0 0</inkml:trace>
  <inkml:trace contextRef="#ctx0" brushRef="#br0" timeOffset="51">3049 9262 7998,'0'-11'0,"0"5"0,0 6 0,0 7 0,2 8 0,1 4 0,0 4 0,5 4 0,-5 2 0,5 5 0,0 1 0,3-1 0,-1-4 0,-2 1 0,2-6 0,-2 2 0,2-4 0,1-4 0,1-3 0,-1-4 0,0-2 0,1-3 0,-1-2 0,1-5 0,3 0 0,0 0 0,4 0 0,-4 0 0,6-3 0,-2-1 0,1-5 0,-1 1 0,-1-2 0,-3-1 0,-4-1 0,1 1 0,-2 3 0,-6 1 0,0 3 0,-4-4 0,0 1 0,0-5 0</inkml:trace>
  <inkml:trace contextRef="#ctx0" brushRef="#br0" timeOffset="52">3015 9468 7954,'-6'-12'0,"6"2"0,7 3 0,7 2 0,2 5 0,4-2 0,-1-1 0,8 0 0,3-5 0,3 5 0,1-5 0,1 4 0,-1-3 0,-1 3 0,-3-4 0,-2 4 0,-5-3 0,-5 3 0,-3-4 0,-2 1 0,-2-5 0</inkml:trace>
  <inkml:trace contextRef="#ctx0" brushRef="#br0" timeOffset="53">3004 9228 8073,'11'-11'0,"6"0"0,2 4 0,10-3 0,1 2 0,6 2 0,-6-2 0,3 2 0,2-2 0,-1 2 0,0 2 0,-5 3 0,-2-3 0,-3 3 0,-1 1 0</inkml:trace>
  <inkml:trace contextRef="#ctx0" brushRef="#br0" timeOffset="54">4546 9194 8250,'-2'-7'0,"-2"4"0,2 1 0,-6 2 0,4 0 0,-3 0 0,-1 7 0,-3 4 0,-1 2 0,1 6 0,5 0 0,2 4 0,3 3 0,1 1 0,1 3 0,3-3 0,2 1 0,5-1 0,6-3 0,2 2 0,3-1 0,0-3 0,1-4 0,0-3 0,0-3-1,0-5 0,0-1-5,-1-6 0,1 0 2,0 0 1,-4-2 0,0-2 1,-1-2 1,1-5 0,3-2 0,-3-2 0,-3-3 0,-1-5 1,-3 4 0,-5 0 0,2 0 0,-5-4 0,-1 2 0,-7 2 0,-3-3 0,-4 3 0,0-1 0,-1 1 0,1-2 0,-1 6 0,2-4 0,3 4 0,1 3 0,6 5 0,0 4 0,0-7 0,0 4 0</inkml:trace>
  <inkml:trace contextRef="#ctx0" brushRef="#br0" timeOffset="55">5151 9194 8119,'6'-12'0,"-1"1"0,-5 0 0,0-1 0,1 6 0,3 2 0,-2 4 0,1 4 0,-1 2 0,-2 6 0,0 4 0,0 3 0,1 8 0,3 3 0,-2 3 0,6 1 0,-4 1 0,3-1 0,-4-1 0,1-3 0,1 1 0,-1-8 0,1 1 0,-2-9 0,-1 0 0,1-3 0,4-6 0,-6-1 0,4-5 0,-5-5 0,0-3 0,0-7 0,-4 2 0,1-2 0,-6 1 0,1-1 0,2-1 0,-2-3 0,0 1 0,-3 3 0,1-3 0,2-5 0,-1 0 0,6 0 0,-5 2 0,4 2 0,0 2 0,4 6 0,0 4 0,2 2 0,1 5 0,5 7 0,7 4 0,3 7 0,5 9 0,-3-3 0,3 2 0,-3 2 0,7-1 0,1-1 0,-1-3 0,-1-1 0,-3-3 0,0-3 0,0-4 0,-4-6-1,0-2 1,-4-3-5,4-1 0,-5 0 0,1 0 0,2-9 1,-2-2 1,0-4 1,-3 0 0,-2-2 1,-3-2 1,2-3 0,-5 3 0,0-2 0,-4-2 0,0-1 0,0-3 0,-4 3 0,0-3 0,-5 0 0,2 0 0,0 0 0,0 4 0,0 1 0,0-1 0,-3 5 0,3 1 0,-4 11 0,5 6 0,-5 12 0,5 5 0</inkml:trace>
  <inkml:trace contextRef="#ctx0" brushRef="#br0" timeOffset="56">5802 9137 8046,'0'-12'0,"4"5"0,-1-1 0,1 4 0,-4-3 0,5 4 0,-3-2 0,3 5 0,-5 5 0,0 3 0,0 7 0,0 4 0,0 3 0,0 0 0,0 5 0,0 0 0,3 3 0,1-3 0,5 3 0,-1-3 0,2 3 0,1-3 0,1 0 0,-1-5 0,1 0 0,-1-3 0,0-2 0,1-6 0,-5 0 0,1 1 0,-2-5 0,2 1 0,-3-5 0,0 2 0,-4-5 0,5 0 0,-6 0 0</inkml:trace>
  <inkml:trace contextRef="#ctx0" brushRef="#br0" timeOffset="57">6224 9205 7994,'4'-7'0,"0"-1"0,1 5 0,-1 0 0,1 3 0,3 3 0,0 5 0,-4 7 0,0-1 0,-4 5 0,4 2 0,0 5 0,1 0 0,-1 4 0,-3-3 0,3 3 0,1-4 0,-1 0 0,-1-3 0,-3-4 0,2-4 0,1-7 0,-1 2 0,3-4 0,-5 1 0,0-3 0,0-8 0,0-3 0,0-4 0</inkml:trace>
  <inkml:trace contextRef="#ctx0" brushRef="#br0" timeOffset="58">5893 9194 8082,'18'-5'0,"4"0"0,-3-3 0,7-1 0,5 5 0,3 1 0,4 3 0,1-2 0,3-2 0,6 3 0,-2-3 0,6-1-184,-2 1 1,-2-3 183,-6 3 0,-8 0 0,-1 4 0,-4 0 0</inkml:trace>
  <inkml:trace contextRef="#ctx0" brushRef="#br0" timeOffset="59">7378 9125 8114,'5'-6'0,"1"-4"0,6 9 0,-1-3 0,1 2 0,-1 2 0,4 0 0,0 0 0,6 0 0,-2 0 0,2 0 0,2 0 0,0 0 0,0 0 0,0 0 0,0 0 0,-4 0 0,0 0 0,-2 0 0,2 0 0,-2 0 0,-1 0 0,2 0 0</inkml:trace>
  <inkml:trace contextRef="#ctx0" brushRef="#br0" timeOffset="60">7366 9331 8071,'18'0'0,"4"0"0,-3 0 0,7 0 0,5 0 0,2 0 0,1 0 0,0-1 0,1-3 0,-1 1 0,0-4 0,1 0 0,-1 0 0,-1-2 0,-3 5 0,-2-10 0,-5 1 0</inkml:trace>
  <inkml:trace contextRef="#ctx0" brushRef="#br0" timeOffset="61">8463 8965 7943,'6'-11'0,"1"0"0,-4-1 0,4 1 0,4-1 0,1 1 0,-1-1 0,0 5 0,1-1 0,0-3 0,4-4 0,-4-1 0,4 5 0,-2 1 0,1 2 0,-1-2 0,5 2 0,-4 3 0,4 1 0,0-1 0,4 2 0,-4 0 0,0 7 0,-5-2 0,1 6 0,2 0 0,-2 3 0,-4 2 0,-3 2 0,-4-1 0,3 5 0,-4-4 0,1 4 0,-3-4 0,-1 5 0,-5-3 0,-3 2 0,-3-2 0,-4-6 0,1 3 0,-5-2 0,3 2 0,-3-7 0,5 2 0,-1-1 0,3 1 0,0-6 0,2 2 0,2-1 0,-2-2 0,9 3 0,-3-4 0,8 3 0,-2-3 0,6 3 0,1-2 0,6 2 0,3-1 0,5 4 0,0-4 0,-1 1 0,1 1 0,0-2 0,0 5 0,0-4 0,0 5 0,0-2 0,-1 2 0,1-1 0,-4 6 0,0-3 0,-6 3 0,-2-2 0,0 4 0,-8 3 0,0 1 0,-7 0 0,-4 1 0,-7-2 0,-3 3 0,-4 1 0,-5-2 0,0-2 0,-4-2 0,0-6 0,2 0 0,-1 1 0,4-2 0,-1-2 0,3 1 0,2-6 0,4 1 0,3-4 0,2 0 0,7-5 0,2-3 0,4 2 0,4-1 0,3-1 0,8-4 0,3-4 0,5-2 0</inkml:trace>
  <inkml:trace contextRef="#ctx0" brushRef="#br0" timeOffset="62">9491 9022 7888,'7'-13'0,"1"1"0,5 3 0,-6-2 0,3 3 0,2 1 0,-6 4 0,-1-2 0,-10 5 0,-1 0 0,-6 0 0,-3 1 0,0 3 0,-5 2 0,1 6 0,-3-1 0,-1 1 0,0-1 0,1 0 0,4 1 0,3-1 0,2 1 0,1-1 0,2 1 0,3-1 0,2 0 0,5 1 0,0-1 0,0 1 0,5-5 0,2 1 0,7 0 0,1 3 0,4 0 0,-3 1 0,3-1 0,-4 1 0,5-1 0,-1 0 0,-2-3 0,-2 0 0,2-1 0,-2 5 0,0-1 0,-4 1 0,0-1 0,-4 0 0,-2-3 0,-5 0 0,0-1 0,0 5 0,-1-2 0,-3-3 0,-2 2 0,-6-5 0,1 4 0,0-4 0,-6 3 0,-2-3 0,-1 4 0,1-5 0,-3 1 0,3-4 0,3 0 0,0 0 0,4 0 0,0 0 0,1 0 0</inkml:trace>
  <inkml:trace contextRef="#ctx0" brushRef="#br0" timeOffset="63">9605 9205 7887,'11'0'0,"-4"-1"0,-3-3 0,2 3 0,0-4 0,2 5 0,-1 0 0,-4 0 0,7 1 0,-2 3 0,2-3 0,1 3 0,1 1 0,-1-1 0,4 0 0,1-4 0,4 0 0,-1 0 0,3 0 0,0 0 0,1-5 0,0-3 0,0-2 0,0-2 0,-4 2 0,0 3 0,-5-5 0,1 1 0,-2-1 0,-2-3 0,-5 2 0,-2 2 0,-2 0 0,-2-1 0,-2 1 0,-2-1 0,-2 2 0,-5 3 0,-6-2 0,-2 5 0,-6 0 0,-2 4 0,-5 1 0,2 3 0,1 4 0,-2 7 0,6 4 0,-2 8 0,4-2 0,4 5 0,-1 1 0,5 3 0,1-3 0,6-1 0,3-1 0,5 2 0,10-3 0,6-5 0,5-1 0,6 1 0,-2-9 0,6-2 0,-1-5 0,4 1 0,1-3 0,-1-5 0,-1-1 0,-3-3 0,0 1 0,-4-4 0,-3 0 0,0 0 0,0-3 0,-6 3 0</inkml:trace>
  <inkml:trace contextRef="#ctx0" brushRef="#br0" timeOffset="64">10427 9137 8063,'7'-12'-6,"3"0"5,-3-4 0,2 4 1,-1-4 0,-3 4 0,-5 0 0,0 1 0,-5 5 0,-3 2 0,-7 2 0,-4 2 0,-4 6 0,-4 1 0,-2 8 0,-5 4 0,0 3-1,0 1 0,3 0 0,1 0 0,5 3 0,3 1 0,4-1-1,6-3 1,6 0-1,2 0 0,4 0-2,4 0 0,4-4-1,7 0 1,3-5-3,5 1 1,3-2-1,1-2 1,5-3-1,-2-1 0,-2-4 1,-1 1 1,1 1 0,-2-1 1,-3-1 1,-4-3 0,-5 0 3,1 0 0,-2 5 0,-2 2 0</inkml:trace>
  <inkml:trace contextRef="#ctx0" brushRef="#br0" timeOffset="65">8284 9525 7855,'7'0'0,"3"0"0,-9 0 0,4 5 0,-5-3 0,0 6 0,0-6 0,0 5 0,0-4 0,0-1 0,0 3 0,0-5 0</inkml:trace>
  <inkml:trace contextRef="#ctx0" brushRef="#br0" timeOffset="66">1452 12932 8210,'0'-7'0,"0"-3"0,0 9 0,0-5 0,0 6 0,0 6 0,0 5 0,0 9 0,0 2 0,0 0 0,0 6 0,0 3 0,0 2 0,0 1 0,2 0 0,1 1 0,-1-1 0,1 0 0,-1-3 0,-2-1 0,3-5 0,1 2 0,0-7 0,-4-1 0,4-5 0,0 2 0,3-4 0,-3 0 0,0-1 0,-4 1 0,0-5 0,0 1 0,0-4 0,0 3 0,-1-3 0,-3 4 0,-2-6 0,-6 8 0,1-3 0</inkml:trace>
  <inkml:trace contextRef="#ctx0" brushRef="#br0" timeOffset="67">1452 13035 8178,'-5'-6'0,"4"-1"0,-3 4 0,3 1 0,1-3 0,0 5 0,5 0 0,0 2 0,3 1 0,0 4 0,-4 4 0,5-2 0,-1 2 0,-2-2 0,2 7 0,-1-4 0,5 0 0,-2-1 0,-2 0 0,2 0 0,-3-4 0,5 3 0,3-2 0,-2-2 0,2 2 0,-2-5 0,-2 0 0,0-1 0,1-2 0,-1 0 0,1 0 0,-1-2 0,0-1 0,1-4 0,-1-4 0,1-1 0,-1 1 0,1-2 0,-1-2 0,0-2 0,1-2 0,-1-2 0,1 2 0,-1 1 0,1-1 0,-2 4 0,-3-4 0,2 5 0,-5-1 0,0 5 0,-4 2 0,0 6 0,0-4 0,0 6 0,0 6 0,0 1 0,0 9 0,0 0 0,0 6 0,1 0 0,3 8 0,-3 1-3,3 3 1,1 0-1,-1 1 0,1-6-1,-1-2 0,-3 0-1,3 0 0,1-1 0,-1-7 1,-1 1 0,-3-5 0,4 0 0,0-3 1,0-1 0,-4 1 1,4-5-2,0 1 2,4-6 2,-6 8-1,3-8 1,-5 3 0,0-5 0,0 0 0</inkml:trace>
  <inkml:trace contextRef="#ctx0" brushRef="#br0" timeOffset="68">2160 12908 7913,'-11'-5'0,"3"3"0,1-6 0,4 6 0,-2-8 9,5 8-6,0 2 0,1 12-3,3 7 1,-1 3-1,4 1 0,1 4 0,3-1 0,-3 5 0,0-4 0,-2 4 0,2 0 0,0-2 0,-4 1 0,1-4 0,-1 0 0,-3-1 0,3-3 0,-3-3 0,-1 0 0,0-5 0,0 2 0,-3-7 0,-1-2 0,0 1 0,-1 3 0,4 1 0,-8-5 0,5 1 0,0-6 0,4 3 0,0-3 0,0 1 0,1-1 0,3 2 0,3-3 0,4-1 0,0 0 0,5 0 0,-1 0 0,4 0 0,-4 0 0,5 0 0,-1 0 0,-1-1 0,1-3 0,-1 2 0,1-1 0,1-2 0,-4 1 0,-1-4 0,-4 4 0,1-1 0,-1 1 0,1 3 0,-1-3 0,-3 3 0,-1 1 0,-4 0 0,2 0 0,-5 1 0,0 3 0,-5 3 0,-2 4 0</inkml:trace>
  <inkml:trace contextRef="#ctx0" brushRef="#br0" timeOffset="69">2891 13366 7913,'-6'0'0,"1"0"0,5 0 0,5 5 0,-4-3 0,9 3 0,-3-5 0,-1 0 0,-1-5 0,-5-2 0</inkml:trace>
  <inkml:trace contextRef="#ctx0" brushRef="#br0" timeOffset="70">1669 13709 8099,'-11'0'28,"4"-1"-20,4-3 4,1 3-11,2-4 1,5 5-2,3 0 0,-2 0 0,2 0 0,5 1 0,6 3 0,2-3 0,2 3 0,5-3 0,3-1 0,2 0 0,1 0 0,1 0 0,3 0 0,0-4 0,8 0 0,-6-5 0,5 2 0,-2-3 0,3-2 0,-4 5 0,0-1 0,-7 4 0,0-3 0,-2 4 0,-7-1 0,1 2 0,-4-2 0,-6 3 0,-1-3 0,1 3 0,2 1 0,3-4 0,1 0 0,-4 0 0,0 4 0,-5-1 0,1-3 0,-2 3 0,-2-3 0,1 3 0,-1 1 0,-3 0-2,-1 0-3,-4 0 3,2 0 0,-5 1 0,0 3 1,-1-3 0,-3 3 1,-2 2-1,-6 2 1,1-3 0,-1 10 0,1-2 0</inkml:trace>
  <inkml:trace contextRef="#ctx0" brushRef="#br0" timeOffset="71">1861 10872 8159,'0'-11'0,"-4"-1"0,1 1 0,-6 0 0,1-1 0,-2 5 0,-2-1 0,-3 4 0,0-3 0,-5 4 0,1-1 0,-2 3 0,2 1 0,-1 0 0,5 0 0,0 0 0,3 0 0,1 0 0,-1 0 0,6 5 0,-3 3 0,5 7 0,0 0 0,4 8 0,2 7 0,2 12 0,1 4 0,2 3 0,3 2-216,-2 3 1,-2 0 215,2-4 0,-2-1 0,2-3 0,2-2 0,-2-2 0,-3-3 0,5-9 0,-9 1 0,3-4 0,-3-4 0,-1-4 0,0-5 0,0 1 0,0-2 0,0-7 0,-5-1 0,-1-5 0</inkml:trace>
  <inkml:trace contextRef="#ctx0" brushRef="#br0" timeOffset="72">1473 11363 8159,'-8'-7'0,"1"-1"0,-1 6 0,2-3 0,2 8 0,8 1 0,1 1 0,2-1 0,9-3 0,-1 3 0,5-3 0,3-1 0,5-1 0,2-3 0,-2 2 0,-1-6 0,1-1 0,-2-6 0,5 2 0,-4-2 0,4 2 0,-7-3 0,4-2 0</inkml:trace>
  <inkml:trace contextRef="#ctx0" brushRef="#br0" timeOffset="73">2307 10781 8108,'0'-11'0,"0"-1"0,0 5 0,0-1 0,0 4 0,0-4 0,0 6 0,-6-3 0,0 5 0,-5 0 0,-1 5 0,1 3 0,-1 7 0,1 4 0,0 4 0,-1 3 0,1 3 0,-1 6 0,-3 8 0,0 3 0,-2 6-110,2-3 0,6 1 110,-2-5 0,7 3 0,0-2 0,4 2 0,4-6 0,4-2 0,7-2 0,-1-4 0,5-4 0,-1 2 0,1-5 0,1-1 0,-5-3 0,4-5 0,-4-3 0,2-2 0,-2-2 0,-2 1 0,3-5 0,-4 1 110,-1-5 0,1 2-110,-1-5 0,0 0 0,1-5 0,-1-2 0</inkml:trace>
  <inkml:trace contextRef="#ctx0" brushRef="#br0" timeOffset="74">2489 10952 8156,'0'-12'0,"-4"-4"0,1 9 0,-1 2 0,4-5 0,0 8 0,5-3 0,1 10 0,6 3 0,0 7 0,4 4 0,-2 4 0,5 4 0,0 2 0,3 5 0,-2-1 0,-1-2 0,-5 0 0,1-4 0,1 3 0,-1-3 0,1-2 0,-5-6 0,1 2 0,-1-6 0,-3 0 0,-1-3 0,0-1-4,0 0-8,3-4 2,-3 3 1,-1-9 6,-1 4 0,-5-6 1,0-3 1,-1 2 0,-3-6 1,-2 5 0,-1-7 0,-3 5 0,3-2 0,-4-3 0,0 2 0,0-2 0,-1-2 0,5 5 0,-1-1 0,0 6 0,-3-2 0,-1 2 0,1 2 0,0 0 0,-5 7 0,1 4 0,-5 1 0,2 9 0,-5-2 0,0 3 0,1 1 0,3 0-1,-1-1 1,8-4-9,0-3 5,1-2 0,11-3 4,0-2 0,5-8 0,6-7 0</inkml:trace>
  <inkml:trace contextRef="#ctx0" brushRef="#br0" timeOffset="75">2786 10804 8175,'-10'-12'0,"2"1"0,0 0 0,4-1 0,0 1 0,8 3 0,0 0 0,4 6 0,-6-3 0,4 6 0,-2 3 0,2 4 0,6 7 0,4 3 0,3 4 0,3 6 0,1 3 0,5 2 0,2 1 0,2 5-163,-2 3 1,-2-2 144,-5-2 1,-4-3 4,0-1 0,-5 1 3,1-1 1,-3-1 2,-5-3 1,2 3 1,-5-2 1,4-3 0,-5-2 0,1-1 1,-4-3 0,0 0 3,0-3 0,0-1 0,0-3 0,0 3 0</inkml:trace>
  <inkml:trace contextRef="#ctx0" brushRef="#br0" timeOffset="76">3609 11089 8111,'-8'0'0,"0"0"0,6-5 0,-3 4 0,5-4 0,0 6 0,0 3 0,5-3 0,2 3 0,7 1 0,2-1 0,5 1 0,2-1 0,1-3 0,7 3 0,-5-3 0,5-1 0,-5-1 0,5-3 0,-5 2 0,5-6 0,-7 4 0,-1-3 0,-2 4 0,-5-1 0,-1-2 0,-9 5 0,4-10 0,-3 5 0</inkml:trace>
  <inkml:trace contextRef="#ctx0" brushRef="#br0" timeOffset="77">3666 11261 8005,'11'-5'0,"4"3"0,1-2 0,3 3 0,-4 1 0,6 0 0,2 0 0,0-4 0,4 1 0,2-1 0,-5-1 0,8 3 0,-6-1 0,1-4 0,-4 1 0</inkml:trace>
  <inkml:trace contextRef="#ctx0" brushRef="#br0" timeOffset="78">4865 10712 8163,'-18'0'0,"2"0"0,4 0 0,1 0 0,4-5 0,2 4 0,5-4 0,2 5 0,1 0 0,2 5 0,3 3 0,2 7 0,-2 4 0,1 4-1,-2 3 1,3 4-5,-2 4 0,-3 4-1,-1 0 0,-3 5-1,-1-1 0,4 2 0,0 2 0,0-4 1,-4 0 0,3-5 0,1 1 0,5-6 1,-1-2 0,-2-5 0,2 2 0,-4-7-5,3-1 5,1-5 0,-1 3-4,1-6 0,-5-4 3,2-2 2,-5-5 1,0-5 3,0-2 0,-5-4 0,-2-1 0</inkml:trace>
  <inkml:trace contextRef="#ctx0" brushRef="#br0" timeOffset="79">4716 10895 8066,'0'-18'0,"0"3"0,0-1 0,0 0 0,5-3 0,3 4 0,7 0 0,4 4 0,3-1 0,1 1 0,3-5 0,1 1 0,3 1 0,-3 7 0,5-2 0,-2 5 0,-1 0 0,2 4 0,-6 0 0,2 0 0,-3 1 0,-1 3 0,-5 3 0,-3 4 0,-4 0 0,-3 1 0,-3 4 0,-5 3 0,-1 3 0,-3 1 0,-7 5 0,-9 2 0,-6-1 0,-5 2 0,-2-1 0,-1 5 0,0-6-4,0-3 0,4-7 1,4-3 0,7-5 1,4-3 2,7-3 0,3-7 0,5-1 0,5-4 0,6-9 0,7-2 0</inkml:trace>
  <inkml:trace contextRef="#ctx0" brushRef="#br0" timeOffset="80">5607 10518 8053,'-7'-11'0,"-1"-1"0,2 5 0,-2-1 0,-2 6 0,9-3 0,-6 5 0,3 0 0,-2 0 0,-5 5 0,-2 2 0,-2 9 0,-2 3 0,-2 7 0,1 5 0,3 7 0,3 2 0,-4 6 0,4 5-211,0 2 1,1 7 210,-1 1 0,9-29 0,0 0 0,-1 29 0,3 0 0,1-4 0,0-9 0,0-2 0,9-4-12,2 0 1,4-8 2,1-7 1,-2-3 0,5-1 1,-4-5 1,4-3 0,-5-4 1,1-3 1,2 1-1,-2-5 213,0-1 1,-4-3-213,1 0 15,-1 0-11,-4 0 0,8 0 0,-2 0 0</inkml:trace>
  <inkml:trace contextRef="#ctx0" brushRef="#br0" timeOffset="81">5858 10941 7997,'0'-8'0,"0"1"0,0-1 0,0-3 0,0-1 0,0 5 0,0-1 0,0 5 0,2-5 0,2 4 0,-3 0 0,4 4 0,-5 0 0,0 10 0,-1 4 0,-3 13 0,1 3 0,-4 8 0,3-1 0,-4 5 0,6 0 0,-2 3 0,3 0 0,1-3 0,0-7 0,0-4 0,3-7 0,1-1 0,4-2 0,-4-6 0,3-3 0,-3-5 0,1-4 0,-1 1 0,-3-3 0,4-1 0,-5-5 0,0-3 0,0-7 0,0 2 0,0-8 0,0 2 0,0 1 0,0-1 0,-4 0 0,1-4 0,-5-3 0,4-1 0,-3-5 0,3 2 0,0 1 0,4-2 0,0 7 0,0 1 0,0 0 0,0 16 0,1-7 0,3 10 0,2 0 0,1 4 0,4 5 0,1 3 0,-1 3 0,4 4 0,3 4 0,1 8 0,3-1 0,0 4 0,1-5 0,0 2 0,0 1 0,0-1 0,0-1 0,0-7 0,-1-1 0,1-1 0,0-2 0,0-4 0,-5-4 0,-3-4 0,-2 2 0,-2-1 0,0 0 0,1-4 0,-6-5 0,-2-3 0,-3-2 0,-1-1 0,0-6 0,0-2 0,0-4 0,0-3 0,-5 0 0,-2-4 0,-2-1 0,1-3 0,-2-4 0,2 0 0,-2-1 0,-1 1 0,3 2 0,1-2 0,3 4 0,-4 3 0,6 5 0,-2 7 0,2 6 0,2 5 0,0 6 0,2-2 0,2 8 0,2 2 0,10 11 0,2 0 0</inkml:trace>
  <inkml:trace contextRef="#ctx0" brushRef="#br0" timeOffset="82">6555 10964 7854,'-6'-2'5,"2"-1"1,3 0-2,1-5-1,5 6-2,-4-3 0,4 5-1,0 0 1,2 0-1,4 0 0,0 0 0,1 0 0,0 0 0,4 0 0,-2 0 0,5 0 0,-4 0 0,4 0 0,-5 0 0,1 0 0,-2-4 0,-2 0 0,-1-1 0,-2 1 0,2 3 0,-9-4 0,5 5 0</inkml:trace>
  <inkml:trace contextRef="#ctx0" brushRef="#br0" timeOffset="83">6555 11112 7857,'-5'7'0,"4"3"0,-4-9 0,10 4 0,1-5 0,6 0 0,-1 0 0,8-1 0,3-3 0,2-4 0,-3-1 0,6 2 0,2-3 0,-5 3 0,3-4 0,-3-1 0,-5 5 0,0-1 0,0 1 0,-1-5 0,-2 1 0</inkml:trace>
  <inkml:trace contextRef="#ctx0" brushRef="#br0" timeOffset="84">7046 10918 7865,'-6'-11'0,"2"-1"0,3 1 0,1-1 0,0 1 1,0-1 1,4 1 3,-1 0 0,2 2-2,-1-3 1,-1 5-2,4-5 1,-3 1-2,4 3 1,-1-2-2,5-1 0,-1 1 0,1 2 1,-1-2-1,1 2 0,3-1 0,0 2 0,5 0 0,-1 4 0,-1 1 0,1-2 0,-1 3 0,1 1 0,1 1 0,-4 3 0,-1 3 0,-4 4 0,-1 4 0,-2 0 0,-3 2 0,-5-2 0,0 2 0,0 2 0,-5 1 0,-3-5 0,-6 6 0,-1-2 0,0-3 0,3-1 0,1 2 0,0-2 0,0 0 0,4-3 0,-2-1 0,5 1 0,0-6 0,4 4 0,5-9 0,2 8 0,4-5 0,1 0 0,0-4 0,4 0 0,1 0 0,6 0 0,0 0 0,-3 0 0,3 0 0,-3 4 0,7-1 0,-3 2 0,-1-1 0,-5-1 0,-3 4 0,3-4 0,-9 7 0,2-2 0,-7 2 0,1 6 0,-5-3 0,-1 9 0,-3-3 0,-2-2 0,-6 2 0,-6 1 0,-4 2 0,-6 1 0,-7 0 0,1-1 0,0-3 0,-2 2 0,-2-2-750,3-2 750,-5-1 0,11-8 0,3-1 0,6-4 0,9 2 0,1-5 0,9-5 0,-3-5 0,8-5 0,7-11 0,7 2 0</inkml:trace>
  <inkml:trace contextRef="#ctx0" brushRef="#br0" timeOffset="85">7834 10404 8104,'0'-8'0,"0"1"0,0 4 0,0-2 0,5 5 0,-2 5 0,4 3 0,-3 7 0,4 4 0,-2 8 0,2 3 0,2 8 0,-2 4 0,-2 4 0,2 3 0,-2 0-210,2 4 1,-3-4 209,-5 5 0,0-5 0,0 4 0,0 0 0,0 0 0,3-2 0,1-6 0,0-3 0,-4 0 0,0-6 0,0-2 0,0-5 0,0-6 0,0-2-1,0-2 0,0-2-9,0-6 1,-5-4 423,4 3-416,-4-9 1,0 4 1,3-6 0,-2-3 0,3-7 0,1-7 0</inkml:trace>
  <inkml:trace contextRef="#ctx0" brushRef="#br0" timeOffset="86">8257 10655 8103,'-8'-11'0,"1"-1"0,4 1 0,-2 0 0,5-1 0,0 6 0,0 1 0,0 5 0,4 9 0,0 2 0,4 8 0,0 0 0,2 8 0,2 3 0,0 7 0,4 1 0,-4 4-1,3-4 1,-2 4-8,-1-4 1,-1 4-3,0-4 0,-3-5 0,0-6 1,-2-1 0,2-3 0,2-3 1,-3-8 0,4-1 2,0 1 1,-3-6 3,-1-2 0,-3 1 1,4-1 1,-6 0 0,3-4 0,-5-6 0,0 5 0,0-9 0,0 4 0,0-6 0,-5 6 0,-1-4 0,-2 3 0,1-4 0,0 0 0,0-1 0,-2 1 0,5-1 0,-5 6 0,3 1 0,-6 5 0,1 0 0,-1 1 0,1 3 0,-2 6 0,-2 5 0,-3 6 0,-4-2 0,0 2 0,3 2 0,-3 2 0,3-2 0,-1 1 0,1-8 0,2-1 0,6-4 0,5 1 0,-4-6 0,8-1 0,-3-5 0,15-5 0,3-1 0</inkml:trace>
  <inkml:trace contextRef="#ctx0" brushRef="#br0" timeOffset="87">8577 10370 8020,'-17'-7'0,"8"-1"0,-2 4 0,2-5 0,3 8 0,1-4 0,5 5 0,0 1 0,0 3 0,1 2 0,3 5 0,6 6 0,5 2 0,7 4 0,0 3 0,2 0 0,7 4 0,-1 5 0,5 3 0,-1 0 0,0-4 0,-5 1-125,-2 4 0,-4-3 125,-4 6 0,1-4 0,-5 4 0,-1 0 0,-6 4 0,-3-4 0,-5-1 0,0-4-1,0 1 0,0-2-4,0-2 0,-5-3 1,-3-1 0,-2-3-1,-1 3 1,-6-4-1,-2 0 1,2-2 0,-3-1 0,7-5 126,-3-3 0,4-3-122,0-5 0,-4 3 0,-2-3 0</inkml:trace>
  <inkml:trace contextRef="#ctx0" brushRef="#br0" timeOffset="88">9662 10952 7890,'5'-6'0,"1"1"0,5 5 0,5 0 0,-1 0 0,5 0 0,-1 0 0,3-1 0,1-3 0,-1 3 0,1-3 0,-1 2 0,-3 2 0,1-3 0,-5-1 0,6 0 0,-9 4 0,4 0 0,-7 0 0,-2 0 0,-4 0 0,2 0 0,-5 0 0,0 0 0</inkml:trace>
  <inkml:trace contextRef="#ctx0" brushRef="#br0" timeOffset="89">9673 11112 7890,'11'0'0,"2"0"0,2 0 0,-2 0 0,2 0 0,2 0 0,-2 0 0,5 0 0,-1 0 0,2 0 0,-2 0 0,1 0 0,-5 0 0,0 0 0,-3 0 0,-1 0 0,1 0 0,-1 0 0,1 0 0,-1 0 0</inkml:trace>
  <inkml:trace contextRef="#ctx0" brushRef="#br0" timeOffset="90">10747 10975 7868,'10'8'0,"-3"-1"0,3-4 0,-2 1 0,-2 1 0,2-1 0,0 1 0,3-2 0,2-1 0,2 2 0,-2-3 0,2-1 0,-1 0 0,1 0 0,-1-1 0,5-3 0,-4-3 0,4-4 0,-1 0 0,1-1 0,3 1 0,-3-1 0,-1-3 0,1 0 0,-5-2 0,1 2 0,-3 2 0,-5-3 0,-2 1 0,-5-1 0,0-4 0,0 7 0,-1-3 0,-3 5 0,-8-1 0,0 1 0,-6 3 0,3 0 0,-3 6 0,-5-2 0,-1 4 0,-3 4 0,2 6 0,-6 5 0,1 6 0,-4-2 0,3 2 0,1 2 0,4 4 0,0-1 0,2 6 0,6-3 0,3 6 0,7-1 0,3 0 0,5 0 0,0-4 0,0-4 0,10-3 0,5-4 0,6 0 0,2-8 0,4 2 0,4-9 0,2 0 0,1-4 0,0 0 0,6 0 0,-5-5 0,3-3 0,-2-1 0,-2 2 0,-5-4 0,-2 4 0,-8-2 0,-4 1 0,-2 3 0,-2-5 0,1-3 0</inkml:trace>
  <inkml:trace contextRef="#ctx0" brushRef="#br0" timeOffset="91">11375 10484 7845,'-7'0'0,"2"0"2,5 0 0,5 0-2,3 0 1,6 0 0,1 0 0,5 0 1,0 0 0,2 0 0,5 0 0,-3 0-2,3 0 1,-3 0-1,-1 0 0,-4 0 0,0 0 0,-5 0 0,1 0 0,-2 0 0,-2 0 0,-5 0 0,5 5 0,-5 1 0</inkml:trace>
  <inkml:trace contextRef="#ctx0" brushRef="#br0" timeOffset="92">11900 10073 8041,'0'-6'0,"0"-1"0,0 3 0,0 2 0,0-6 0,0 6 0,0-3 0,0 0 0,0 3 0,0-2 0,0 8 0,1 3 0,3 4 0,-1 4 0,4 0 0,-3 6 0,4-2 0,-2 2 0,2 2 0,2 0 0,-3 0 0,4 0 0,0 0 0,4-1 0,0 1 0,5-4 0,-5 0 0,1-3 0,-1 3 0,-2-5-1,2 1 0,-2-3-3,-2 0 1,1-1-4,-1 1 1,1-1-1,-6-4-3,4 3 3,-3-4 3,-1 5 1,-1-4 1,-1-1-4,0-2 2,-1-3 1,-3 4-2,0-5 5,-5 0 0,-1 0 0,-5 0 0</inkml:trace>
  <inkml:trace contextRef="#ctx0" brushRef="#br0" timeOffset="93">12094 10370 7968,'-1'-7'0,"-3"4"0,3 1 0,-9-3 0,8 4 0,-8-4 0,8 9 0,-6 0 0,4 4 0,-3 0 0,0 2 0,0 2 0,-3 3 0,2 0 0,-3 4 0,-5-4 0,4 2 0,-4-2 0,4-2 0,0 2 0,1-2 0,-1-2 0,5-3 0,-1-1 0,6-4 0,-8 7 0,3-4 0</inkml:trace>
  <inkml:trace contextRef="#ctx0" brushRef="#br0" timeOffset="94">12460 10861 7784,'0'-6'2,"0"0"2,0 1 1,0 4-1,0-4-3,0 5-1,0 5 0,0-4 0,0 10 0,0-10 0,0 4 0,0-5 0,0 5 0,0 1 0</inkml:trace>
  <inkml:trace contextRef="#ctx0" brushRef="#br0" timeOffset="95">13054 9799 7985,'-11'-8'0,"4"1"0,-2 3 0,5-4 0,0 6 0,4-3 0,-5 5 0,4 0 0,-4 1 0,5 3 0,0 2 0,0 5 0,1 6 0,3 2 0,2 2 0,6 2 0,0 5 0,4 3 0,1 2 0,6 1 0,0 0 0,0 0 0,4 1 0,-1-1 0,6-4 0,-2 1 0,-2-6 0,-1 2 0,-4-3-6,-4-1 1,1-2-4,-5-2 1,-1 2 1,-6-6 0,2 0 1,-2-3 0,-3-1-4,-1 0 1,2 1 3,-5-1 3,4 1-1,-5-6 2,0-1 0,-5-1 1,-2 0 0,-4 0 1,0-4 0,3 0 0,1 0 0,-1 0 0,-3 0 0</inkml:trace>
  <inkml:trace contextRef="#ctx0" brushRef="#br0" timeOffset="96">13328 10278 7891,'-12'-1'0,"1"-3"0,-1 3 0,1-3 0,0 2 0,-1-2 0,6 3 0,-4-4 0,3 5 0,-9 5 0,8-4 0,-7 9 0,7-2 0,-1 2 0,2 1 0,-7 6 0,2 2 0,-3 2 0,0 2 0,1 0 0,-5 0 0,4 0 0,-4 0 0,5-6 0,-1-1 0,3-4 0,5 0 0,0-5 0,3 1 0,3-6 0,-4 4 0,10-6 0,1 0 0</inkml:trace>
  <inkml:trace contextRef="#ctx0" brushRef="#br0" timeOffset="97">13419 9765 7915,'-5'-17'0,"4"4"0,-3-2 0,4-1 0,4 0 0,2 0 0,5 1 0,1 2 0,-6-4 0,4 6 0,-2 0 0,2-1 0,2 1 0,3-1 0,0 1 0,0 3 0,-3 1 0,-1 4 0,1-1 0,-1 3 0,0 1 0,1 0 0,-5 0 0,1 0 0,-4 1 0,3 3 0,-3-1 0,4 4 0,-4 0 0,3 0 0,-4 3 0,1-2 0,-2 2 0,2 2 0,-3-1 0,3 0 0,-4 1 0,-4-1 0,2-3 0,-6 0 0,4-1 0,-3 5 0,-1-6 0,2 4 0,-3-7 0,5 4 0,-5-4 0,8 2 0,-4-4 0,5 3 0,0-3 0,0 4 0,5-5 0,2 0 0,5 4 0,3 0 0,-1 0 0,5-4 0,0 0 0,-1 0 0,-2 1 0,-4 3 0,4-3 0,-8 4 0,7 0 0,-7 3 0,-3-2 0,-1 2 0,-3-1 0,-1 5 0,-1 0 0,-3 4 0,-4-2 0,-7 5 0,-4-4 0,-8 4 0,3-5 0,-4 7 0,5-7 0,1 5 0,-1-5 0,-5 8 0,-1-4 0</inkml:trace>
  <inkml:trace contextRef="#ctx0" brushRef="#br0" timeOffset="98">12825 10758 7832,'-16'0'0,"3"0"0,-2 0 0,2 0 0,7 0 0,1 0 0,5 5 0,1-4 0,3 3 0,3-2 0,9-2 0,1 0 0,6 0 0,4 0 0,-1 0 0,6-2 0,-1-2 0,5 3 0,3-3 0,4 3 0,-1 1 0,6-4 0,1 1 0,1-1 0,-5 4 0,0-4 0,-3 0 0,2 0 0,-2 4 0,-3-4 0,-1 1 0,-3-1 0,-5 4 0,2-4 0,-5 0 0,3-1 0,-3 1 0,-2 3 0,-6-3 0,1 2 0,-4-2 0,-1 3 0,-4-3 0,1 3 0,-6-4 0,-1 3 0,-5-3 0,-1 5 0,-3 0 0,-7-5 0,-7-1 0</inkml:trace>
  <inkml:trace contextRef="#ctx0" brushRef="#br0" timeOffset="99">12939 11135 7750,'0'-11'0,"2"3"0,1 0 0,3 5 0,1-5 0,2 4 1,-5-3 0,5 3 1,-2-4 1,3 4-1,2-3 1,1 4-1,2-1 1,1-1-2,3 1 1,2 1-1,-6 3 1,4 0-2,-4 0 1,4 0-1,-4 0 0,1 0 0,-5 0 0,4 5 0,1 2 0,-3 0 0,-5 0 0,1 1 0,-5 3 0,0 1 0,-4-1 0,0 1 0,0-1 0,-5 4 0,-3 0 0,-2 1 0,-2-5 0,0 1 0,-4-1 0,4-1 0,-4-2 0,4 2 0,0-3 0,5 0 0,-1 0 0,6-4 0,-3 2 0,-1-5 0,5 0 0,-4 0 0,5 5 0,5-4 0,2 8 0,4-5 0,0 0 0,1 0 0,-1 0 0,1 4 0,4-6 0,1 7 0,2-6 0,-3 6 0,-1-4 0,1 3 0,-1 2 0,-4-2 0,-3 1 0,-1-2 0,-4 3 0,1-2 0,-4 2 0,-4 2 0,-4 3 0,-7 0 0,-3 1 0,-4 0 0,-6-4 0,4 5 0,-9-4 0,2 2 0,2-6 0,-2 2 0,5-3 0,-5-1 0,10 2 0,-2-5 0,8 0 0,-1-4 0,8 0 0,0 0 0,5-1 0,0-3 0,1 1 0,2-4 0,0-1 0,3-7 0,5 0 0,-1-6 0,15 5 0,-3-3 0,2-3 0,2 4 0</inkml:trace>
  <inkml:trace contextRef="#ctx0" brushRef="#br0" timeOffset="100">13636 10895 7803,'0'-6'0,"-1"-3"0,-3 5 0,3 0 0,-4 4 0,5 0 0,0 5 0,0 3 0,0 3 0,0 5 0,1-2 0,3 5 0,-3 0 0,3 4 0,-3 1 0,-1 2 0,0-2 0,0 3 0,0-7 0,0-1 0,0-1 0,0 1 0,0 1 0,0-4 0,0 0 0,0-1 0,0-2 0,0 2 0,0-6 0,0-1 0,5-1 0,1 5 0</inkml:trace>
  <inkml:trace contextRef="#ctx0" brushRef="#br0" timeOffset="101">13568 11535 7788,'0'6'0,"5"-1"0,-4-5 0,5 4 0,-2 0 0,-3 1 0,3-1 0,2-3 0,-4 4 0,8 0 0,-9-4 0,4 4 0,-5-5 0,-5 0 0,-1 0 0</inkml:trace>
  <inkml:trace contextRef="#ctx0" brushRef="#br0" timeOffset="102">4724 12860 7815,'0'-11'0,"0"-1"0,0 5 0,0-1 0,0 4 0,0-4 0,-2 1 0,-1-5 0,1 1 0,-3 0 0,5-1 0,-4 5 0,1-1 0,-6 2 0,1-2 0,-3 3 0,-5 5 0,3 0 0,-7 0 0,1 0 0,-3 0 0,-1 5 0,0 3 0,-4 3 0,1 4 0,-4-1 0,8 5 0,-4 0 0,7 4 0,3 0 0,0 0 0,5 0 0,3 0 0,3-6 0,5-2 0,5 3 0,2-5 0,5 2 0,4-7 0,1-3 0,6-5 0,1 0 0,3 0 0,1-1 0,2-3 0,3-4 0,-2-7 0,6-2 0,1-2 0,0-2 0,-4 2 0,-5-3 0,-2-1 0,-3-5 0,-6 4 0,-3-4 0,-7 6 0,1-1 0,-6 0 0,1-5 0,-9 4 0,-6-8 0,-8 6 0,2-5 0,2 4 0,2-4 0,2 0 0,-1 3 0,1 2 0,3 3 0,1 4 0,4 2 0,-1 6 0,3 5 0,1 0 0,0 17 0,0 4 0,0 10 0,0 6 0,5 7 0,3 4 0,2 6 0,1 1-1110,1 1 1110,-1-4 0,4-6 0,1-2 0,3-4-440,-4-3 440,5-3 0,-7-5 0,3-6 0,-4-1 0,-6-4 0,-2 0 0,1-1 0,-1 1 0,0-1 1057,-4 0-1057,-11-4 0,4 3 0,-10-4 0</inkml:trace>
  <inkml:trace contextRef="#ctx0" brushRef="#br0" timeOffset="103">4118 13294 7815,'-6'-5'1,"1"4"2,5-4 1,5 5-2,3 0 0,3 3-2,4 1 1,4 0-1,8-4 0,7 0 0,8 0 0,4 0 0,3 0 0,3-1-332,5-3 0,6 1 332,-31 0 0,0-1 0,32-4 0,-32 3 0,0-1 0,1 0 0,0 0 0,0 0 0,-1 1 0,28-3 0,-15 1 0,-5-1 0,-6-3 0,-2 0 0,-9 4 0,2 0 0,-6 4 0,-2 1 0,-2-1 0,-8 1 0,-2 2 0,-5-5 0,0-1 0</inkml:trace>
  <inkml:trace contextRef="#ctx0" brushRef="#br0" timeOffset="104">4472 13979 7780,'-6'-11'0,"1"-1"0,4 1 0,-3 0 0,3-1 0,-4 1 0,5-1 0,0 1 0,0-1 0,0 1 0,-2 1 0,-2 2 0,3-2 0,-3 2 0,3-2 0,1-1 0,-4 3 0,1 1 0,-5 3 0,4-4 0,-5 6 0,2-2 0,-4 3 0,0 1 0,-4 1 0,0 3 0,-2 2 0,2 5 0,1 6 0,-5 2 0,1-1 0,-1 1 0,3 0 0,4 4 0,2-4 0,2 0 0,3-5 0,5 1 0,0-2 0,0-2 0,2-1 0,1-2 0,8-3 0,4-5 0,5 0 0,-1 0 0,3 0 0,1 0 0,3-5 0,1-3 0,-1-2 0,-3-1 0,-1-2 0,-3-2 0,1 1 0,-5-5 0,2 0 0,-2-4 0,-6 0 0,2 0 0,-7 0 0,0 0 0,-3 1 0,-1-1 0,0 0 0,0 0 0,-5-1 0,-2-3 0,-2 3 0,1-2 0,-2-2 0,2 1 0,-2-3 0,-1 3 0,3 4 0,1 4 0,4 0 0,-2 1 0,5 3 0,0 7 0,0 3 0,0 7 0,0 1 0,4 9 0,0 7 0,4 8 0,0 3 0,2 7 0,2 1 0,-1 4 0,1-4 0,-1 1 0,0-1 0,1-6 0,-1 2 0,1-7 0,-1-1 0,-5-1 0,5-3 0,-5 0 0,5-3 0,1-2 0,-1-6 0,-5 0 0,-2 1 0,1-1 0,-1 1 0,0-5 0,-4 1 0,0-6 0,0 3 0,-5-5 0,-1 0 0</inkml:trace>
  <inkml:trace contextRef="#ctx0" brushRef="#br0" timeOffset="105">4792 13465 7858,'-1'-6'0,"-3"2"0,2-1 0,-6 1 0,4-3 0,-3 3 0,4 0 0,-2 3 0,5-3 0,-5 3 0,4-4 0,-5 5 0,8 6 0,2 5 0,2 2 0,5 6 0,2 0 0,2 4 0,2 4 0,2-1 0,2 2 0,-2-1 0,2-2 0,-2 6 0,5-5 0,-5 5 0,5-6 0,-5 2 0,-2-7 0,-2-1 0,1-5 0,-1 1 0,1 2 0,-5-2 0,1-4 0,-1-3 0,0 0 0,1-2 0,-5 3 0,1-5 0,-5 0 0,2-4 0,-9-2 0,0-2 0,-5 3 0,2-3 0,-4-2 0,0-2 0,0 2 0,-1-2 0,1 5 0,-1-5 0,5 2 0,-1-2 0,4-1 0,-3 5 0,3-3 0,-4 3 0,4-4 0,-3 5 0,3-5 0,-4 4 0,6-5 0,-2 2 0,-2 2 0,4-6 0,-8 10 0,4-4 0,-6 5 0,1 0 0,0 0 0,-1 5 0,1 3 0,-4 3 0,-1 4 0,-3-2 0,4 2 0,-4 2 0,4-2 0,0 4 0,3-4 0,2 2 0,2-2 0,0-6 0,4 2 0,0-2 0,5-2 0,3-4 0,-3-1 0,4-2 0</inkml:trace>
  <inkml:trace contextRef="#ctx0" brushRef="#br0" timeOffset="106">5626 12814 7858,'-5'-6'0,"4"-4"0,-3 2 0,-3 3 0,5-4 0,-6 5 0,1 1 0,-5 3 0,1 0 0,-1 0 0,1 0 0,0 1 0,-1 3 0,5 6 0,-1 5 0,2 7 0,-2 0 0,3 8 0,5 8 0,0-1 0,0 4 0,5-3 0,3 4 0,6-4 0,1 4 0,4-9 0,-4 2 0,5-5 0,-1 0 0,-1-2 0,1-5 0,-5-5 0,1-3 0,-6-2 0,-1-2 0,-4 1 0,3-1 0,-4-3 0,1-1 0,-3-4 0,-6 7 0,-2-9 0,-9 10 0,-2-5 0</inkml:trace>
  <inkml:trace contextRef="#ctx0" brushRef="#br0" timeOffset="107">5375 13248 7858,'11'-7'0,"0"-1"0,1 2 0,-1-2 0,2-1 0,2 5 0,-1 1 0,5 3 0,2-2 0,5-1 0,-2 1 0,4-3 0,-5 1 0,0 1 0,-2-1 0,-1 4 0,0-4 0,-5 0 0,4-1 0,-4 1 0,4 2 0,-3-6 0,-1 0 0,-4-3 0</inkml:trace>
  <inkml:trace contextRef="#ctx0" brushRef="#br0" timeOffset="108">6060 12689 7858,'-5'-12'0,"4"1"0,-5-1 0,6 6 0,-5 1 0,4 6 0,-3 3 0,-1 2 0,1 6 0,-4 4 0,0 3 0,-1 9 0,1 7 0,-2 1 0,3 10 0,-3-4 0,-2 4 0,1-1-126,-1-3 0,5 3 126,-1 0 0,6-4 0,-2-3 0,4-4 0,4-3 0,2-3 0,5-6 0,-1 1 0,-2 0 0,2-4 0,-2 0 0,2-5 0,1 1 0,1-2 126,-1-2 0,1-3-126,-1 0 0,0-6 0,1 2 0,-4-3 0,-1-1 0,1 0 0,3 0 0,1-5 0,-1-1 0</inkml:trace>
  <inkml:trace contextRef="#ctx0" brushRef="#br0" timeOffset="109">6311 12837 7858,'0'-23'0,"-9"6"0,-2 1 0,2-1 0,9 4 0,6 1 0,1 7 0,-2 5 0,0 0 0,-3 2 0,6 1 0,-2 9 0,2 7 0,2 8 0,-2 3 0,2 3 0,1 1 0,1 1 0,-1-1 0,2 0 0,2 0 0,-2-5 0,2-2 0,-2-3 0,-2-1 0,0-5 0,1-3 0,-1 0 0,1-3 0,-5 2 0,1-7 0,-4-2 0,3-1 0,-4-1 0,1 1 0,-3-3 0,-1 4 0,0-5 0,0-5 0,-5-2 0,0-4 0,-3 0 0,2 0 0,2 4 0,2-3 0,-6 2 0,4 2 0,-3-2 0,3 6 0,-4-2 0,0 2 0,-3 2 0,-2 2 0,-2 2 0,1 2 0,-5 5 0,0 5 0,-4-1 0,0 1 0,1 0 0,0-3 0,3 7 0,2-7 0,6 3 0,3-7 0,1-2 0,4-3 0,-1 4 0,3-6 0,6 3 0,2-15 0,4-3 0</inkml:trace>
  <inkml:trace contextRef="#ctx0" brushRef="#br0" timeOffset="110">6574 12723 7858,'0'-11'0,"0"-1"0,0 1 0,0-1 0,5 6 0,3 2 0,2-2 0,1 4 0,1-1 0,-1 6 0,0 4 0,1 4 0,0 6 0,4 2 0,-2 6 0,5 2 0,0 5 0,4-2 0,-4 3 0,0 1 0,-2 1 0,2-1 0,-2 4 0,-6 0 0,0-4 0,-4-3 0,3-2 0,-2 1 0,-3 2 0,-1-5 0,-3-1 0,-1-3 0,0-1 0,0-3 0,-4-1 0,0-3 0,-4-3 0,0 4 0,3-7 0,1-2 0,-2-4 0,4 2 0,-3 0 0,5 1 0</inkml:trace>
  <inkml:trace contextRef="#ctx0" brushRef="#br0" timeOffset="111">7430 12986 7858,'-5'0'0,"5"0"0,5 0 0,7 0 0,-1 0 0,1-4 0,-1 0 0,4 0 0,1 4 0,0 0 0,-1 0 0,3 0 0,5 0 0,-4-1 0,0-3 0,0 3 0,4-3 0,0-1 0,0 1 0,-4-3 0,0 3 0,-7-1 0,0 1 0,4 3 0,-13-10 0,7 10 0,-15-9 0,-2 4 0</inkml:trace>
  <inkml:trace contextRef="#ctx0" brushRef="#br0" timeOffset="112">7419 13134 7858,'-13'18'0,"3"-7"0,16-6 0,6-5 0,4 0 0,7 0 0,0 0 0,0 0 0,9-5 0,2-2 0,4-4 0,0 0 0,3 0 0,4-1 0,-5 2 0,-6 2 0,-5-2 0,-11 9 0,3-4 0,-13 5 0,7-5 0,-8-1 0</inkml:trace>
  <inkml:trace contextRef="#ctx0" brushRef="#br0" timeOffset="113">8493 12997 7819,'0'-6'0,"1"1"0,3 5 0,3-4 0,8 0 0,-1 0 0,5 4 0,2-1 0,5-3 0,0 3 0,4-3 0,-1 3 0,2 1 0,1 0 0,-6 0 0,1 0 0,-4 0 0,-5 0 0,-3 0 0,1 0 0,-1 0 0,1 0 0,0 0 0,2 0 0</inkml:trace>
  <inkml:trace contextRef="#ctx0" brushRef="#br0" timeOffset="114">9406 13031 7757,'-7'0'0,"-1"0"0,5 0 0,-7 0 0,9 0 0,-4 0 0,5 5 0,5 2 0,1 3 0,6-3 0,-1 2 0,1-5 0,-1 4 0,0-4 0,6 3 0,2-3 0,3 0 0,0-4 0,3 0 0,1 0 0,2 0 0,3 0 0,-4-5 0,-4-3 0,8-2 0,-1-1 0,1 3 0,-8 0 0,-6-1 0,-1-6 0,-4 3 0,0-4 0,-6 4 0,-2 0 0,-3-1 0,-1-2 0,-5 3 0,-1-5 0,-7 6 0,-2-1 0,-3 1 0,-5-1 0,-9 6 0,-2 2 0,-4 3 2,0 1 0,2 5-1,-2 3 0,7 3-1,0 4 1,7 3-1,1 5 0,2 1 0,5 3 0,2-2 0,7 6 0,2-5 0,5 5 0,1-2 0,3 1 0,2-2 0,6-5 0,3-1 0,0-3 0,5-3 0,-1-4 0,7-2 0,0-3 0,5-2 0,-4-5 0,0 0 0,0 0 0,2 0 0,6 0 0,-8-3 0,-4-1 0,0-4 0,-4 4 0,-1-5 0,1 2 0,-10 2 0,11-10 0,-7 2 0</inkml:trace>
  <inkml:trace contextRef="#ctx0" brushRef="#br0" timeOffset="115">10080 12769 7826,'0'-7'0,"-5"-3"0,4 9 0,-3-6 0,8 4 0,2 1 0,5-1 0,2 1 0,2 2 0,3 0 0,5 0 0,1 0 0,3 0 0,-3-1 0,3-3 0,-3 3 0,-2-3 0,-4 3 0,-3 1 0,-1 0 0,2 0 0,-4-5 0,5-1 0</inkml:trace>
  <inkml:trace contextRef="#ctx0" brushRef="#br0" timeOffset="116">10537 12415 7826,'0'-8'0,"0"0"0,0 6 0,0-3 0,0 5 0,0 5 0,1 2 0,3 9 0,2 1 0,6 6 0,4 0 0,3 0 0,-1 0 0,1 0 0,4 2 0,4-2 0,-1 2 0,-3-6 0,-1-2 0,-3-2 0,-3 1 0,-4 0 0,-1-5 0,0-3 0,1-1 0,-2 1 0,-2 0 0,-3-6 0,-5 3 0,0-5 0,-5 0 0,-2 0 0</inkml:trace>
  <inkml:trace contextRef="#ctx0" brushRef="#br0" timeOffset="117">10777 12689 7826,'0'-12'0,"-2"2"0,-1 2 0,0 0 0,-5 4 0,5 0 0,-5 4 0,0 0 0,-3 0 0,-5 5 0,-4 3 0,3 3 0,-2 4 0,0-1 0,-4 5 0,4-1 0,0 1 0,6-1 0,2-3 0,-1-7 0,11 12 0,-4-7 0</inkml:trace>
  <inkml:trace contextRef="#ctx0" brushRef="#br0" timeOffset="118">11336 12209 7826,'7'-8'0,"-4"1"0,3-1 0,-3-3 0,6 4 0,-4 1 0,3 2 0,2 3 0,-5 1 0,3 8 0,2 7 0,-2 4 0,2 2 0,1 2 0,2 1 0,2 3 0,-1 1 0,5 2 0,0 0 0,4-4 0,0 0 0,0 4 0,-1-6 0,1-1 0,0 0 0,0-4 0,-4-3 0,0 0 0,-5-4 0,1 0 0,-3-1 0,-5 1 0,3-6 0,-8 4 0,7-7 0,-6 4 0,1-3 0,-4 4 0,0-6 0,0 3 0,0 0 0,0-3 0,-5 3 0,-1-7 0,-6-1 0,1 0 0,-1-5 0,5 1 0,-1-5 0,2 1 0,-2 0 0,-1-1 0,6 1 0,-1-1 0,4 1 0,-4-1 0,0 1 0,0 0 0,4-1 0,0 1 0,-5 4 0,4-3 0,-5 9 0,2-3 0,-2 3 0,-10 6 0,1 3 0,-4 6 0,4 1 0,-5 10 0,2-6 0,-5 9 0,0-5 0,1 0 0,3 0 0,-1-2 0,5-2 0,5-2 0,0-6 0,8 1 0,-3-1 0,5 0 0,0 1 0</inkml:trace>
  <inkml:trace contextRef="#ctx0" brushRef="#br0" timeOffset="119">11702 12266 7826,'18'-21'0,"-3"1"0,-3-1 0,0 2 0,4 1 0,3-1 0,3 4 0,1-4 0,-2 5 0,-2-1 0,2 2 0,-6 2 0,1-1 0,0 1 0,-7 4 0,2 4 0,-2 0 0,2-1 0,-4 3 0,-2-3 0,-5 8 0,4-2 0,-1 6 0,1 0 0,-4 3 0,-1-2 0,-3 2 0,3-2 0,-3 7 0,-1-4 0,1 0 0,-3-1 0,3 0 0,0 1 0,4-1 0,-5 1 0,4-1 0,-3 1 0,2-6 0,2-1 0,0-4 0,0 3 0,0-3 0,0 4 0,6-5 0,1 0 0,7 0 0,1 0 0,6 0 0,-2 0 0,-3 0 0,-1 0 0,2 0 0,-2 0 0,0 5 0,-3 2 0,-6 4 0,-2 1 0,-3-1 0,-1 1 0,-6-1 0,-6 0 0,0 2 0,-7 2 0,0-2 0,-4 2 0,0 2 0,0-2 0,0 1 0,0 0 0,1-4 0,-1 4 0,5-4 0,2 0 0</inkml:trace>
  <inkml:trace contextRef="#ctx0" brushRef="#br0" timeOffset="120">11279 12974 7897,'-6'0'0,"-4"0"0,8 0 0,-3 0 0,5 0 0,5 0 0,2 0 0,4 1 0,1 3 0,3-2 0,0 1 0,7-1 0,1-2 0,4 0 0,8 0 0,5-2 0,6-1 0,1 0 0,6-5 0,4 1-312,4-5 0,0 2 312,-4 3 0,0-4 0,0 4 0,1-2 0,-1 1 0,-5 2 0,-3 2 0,-7 3 0,-3-4 0,-9 5 0,-4 0 0,-2 4 0,-1-1 0,-5 5 0,-3-4 0,-2 5 0,-7-3 0,-2 6 0,-4-2 0,-4-3 156,-2 3 0,-11-3 0,0 4 0</inkml:trace>
  <inkml:trace contextRef="#ctx0" brushRef="#br0" timeOffset="121">11462 13317 7814,'-8'-5'0,"1"-3"0,4 2 0,-1-2 0,3 6 0,6-9 0,2 5 0,4-1 0,0-1 0,1 4 0,-1-4 0,4 6 0,1-2 0,4-1 0,-1 1 0,-1 0 0,1 4 0,0-1 0,4-3 0,-4 3 0,0-3 0,-5 3 0,1 1 0,-2 1 0,-2 3 0,0-3 0,0 10 0,-4-4 0,-2-1 0,-5 2 0,0 0 0,0 3 0,-1-3 0,-3-1 0,2 1 0,-6 3 0,4-3 0,-3 0 0,3-2 0,-4 2 0,6 2 0,-5-8 0,4 6 0,1-6 0,-3 9 0,5-10 0,0 5 0,0-2 0,1-3 0,3 3 0,3-3 0,4-1 0,0 4 0,1 0 0,3 0 0,0-4 0,1 4 0,-5-1 0,0 6 0,6-7 0,-8 8 0,2-3 0,-2 3 0,-3-3 0,3 3 0,-5-2 0,0 3 0,-4 4 0,-1-2 0,-3 2 0,-2 2 0,-6-2 0,-1 0 0,-2-4 0,-3 5 0,-4-1 0,-5 0 0,0-3 0,-3-2 0,3-3 0,1 4 0,3-4 0,1-2 0,3-1 0,3-3 0,4-1 0,5 0 0,-1 0 0,5 0 0,0-5 0,6-2 0,1-4 0,8 0 0,-3 0 0,12-6 0,-8-1 0,8-5 0,-3 1 0</inkml:trace>
  <inkml:trace contextRef="#ctx0" brushRef="#br0" timeOffset="122">12181 13145 7803,'0'-11'0,"2"0"0,2-1 0,-2 6 0,6 2 0,-6 3 0,3 1 0,-5 0 0,0 6 0,0 6 0,0 4 0,0 7 0,0 0 0,0 0 0,0-1 0,0 1 0,0 0 0,0 0 0,0 0 0,0 0 0,0-2 0,0-2 0,0-2 0,0-6 0,4 1 0,0-1 0,1-1 0,-1-2 0,-2 1 0,6-6 0,-5 6 0,5-6 0,-4 5 0,0-6 0,1 8 0,1-3 0</inkml:trace>
  <inkml:trace contextRef="#ctx0" brushRef="#br0" timeOffset="123">12239 13591 7803,'-2'18'0,"-1"-3"0,1-7 0,-3 2 0,5-4 0,0 0 0,1 3 0,3-5 0,-2 0 0,3 1 0,-5-4 0,0 4 0,0-5 0,0-5 0,-5-1 0,-2-6 0</inkml:trace>
  <inkml:trace contextRef="#ctx0" brushRef="#br0" timeOffset="124">13097 12644 7833,'7'0'0,"-2"0"0,-5 0 0,5 5 0,-4 1 0,3 5 0,2 1 0,1-1 0,-1 5 0,2 3 0,-2 2 0,2 1 0,0 1 0,-4-1 0,5 1 0,-2-1 0,-2 0 0,-1 1 0,1-5 0,-1 1 0,3-5 0,-3 1 0,0-3 0,-4-1 0,0 1 0,0-1 0,0 0 0,-2-5 0,-1-2 0,-4 2 0,-14-4 0,-2 3 0</inkml:trace>
  <inkml:trace contextRef="#ctx0" brushRef="#br0" timeOffset="125">12940 12913 7833,'0'-6'0,"0"-4"0,5 9 0,3-3 0,2 3 0,1 1 0,1-4 0,3 0 0,-1 0 0,5 4 0,3-3 0,4-1 0,6-1 0,-3 1 0,-1 2 0,-2-6 0,-2 6 0,3-8 0,2 4 0</inkml:trace>
  <inkml:trace contextRef="#ctx0" brushRef="#br0" timeOffset="126">13871 12924 7833,'0'-6'0,"0"1"0,0 5 0,5 0 0,2 0 0,3 0 0,2 0 0,-1 0 0,0 0 0,1 0 0,3 0 0,-1 0 0,5 0 0,-4 0 0,3 0 0,9-4 0,2 1 0,1-5 0,-7 4 0,-1-4 0,1 0 0,-2-2 0,-2-1 0,0 0 0,-4 0 0,-3-1 0,-5 1 0,-3 0 0,3 0 0,-4-1 0,-3 1 0,-8 0 0,-3 4 0,-4-1 0,-2 6 0,-6-2 0,-4 3 0,-3 1 0,-6 5 0,-2 2 0,-3 3 0,4 1 0,-3 5 0,7 3 0,-1 2 0,11 2 0,-1-1 0,11 1 0,2 3 0,7 0 0,3 5 0,1-1 0,2-3 0,6 0 0,2-4 0,12 0 0,-1-2 0,9-3 0,0-1 0,4-6 0,3-1 0,1-3-470,-1-2 470,-8-5 0,-1 4 0,-2 0 0,-6 0 0,3-4 0,-8 0 0,1 0 0,-5-4 0,0 0 0,1-5 0,-1 2 117,-5-3 1,9-1-1,-3-1 1</inkml:trace>
  <inkml:trace contextRef="#ctx0" brushRef="#br0" timeOffset="127">14532 12622 7833,'12'-4'0,"-1"0"0,0 0 0,0 4 0,4-1 0,0-3 0,5 2 0,-1-6 0,2 5 0,1-5 0,0 6 0,-4-2 0,3-1 0,-2 1 0,-3-3 0,-1 3 0,-2 0 0,-2 4 0,-4 0 0,1 0 0,-6 0 0,3 0 0</inkml:trace>
  <inkml:trace contextRef="#ctx0" brushRef="#br0" timeOffset="128">15003 12319 7833,'-1'-11'0,"-3"-1"0,3 1 0,-4 5 0,5-4 0,0 9 0,1-4 0,3 5 0,-1 0 0,4 0 0,1 8 0,3 4 0,1 6 0,3 1 0,-1 3 0,5 5 0,-2-2 0,2 4 0,-2-2 0,-2 2 0,1-4 0,3 2 0,2-4 0,-2 0 0,-3-5 0,-1 1 0,-1-5 0,1 1 0,-3-3 0,3-1 0,-6-3 0,-2-1 0,-3-4 0,3 1 0,-4 2 0,2-5 0,-10 4 0,-1-5 0</inkml:trace>
  <inkml:trace contextRef="#ctx0" brushRef="#br0" timeOffset="129">15149 12554 7833,'-6'-5'0,"-4"4"0,9-4 0,-4 5 0,3 1 0,-1 3 0,1 2 0,-8 10 0,4-2 0,-5 5 0,0 0 0,0 3 0,-4-3 0,0-1 0,0-4 0,4 1 0,-1 2 0,6-4 0,-4 3 0,4-5 0</inkml:trace>
  <inkml:trace contextRef="#ctx0" brushRef="#br0" timeOffset="130">15553 13014 7833,'6'6'0,"0"-1"0,-2-5 0,-3 0 0,4 0 0</inkml:trace>
  <inkml:trace contextRef="#ctx0" brushRef="#br0" timeOffset="131">16124 12296 7833,'-1'-10'0,"-3"3"0,3-3 0,-2 2 0,1 2 0,2-1 0,2-1 0,1-3 0,0 4 0,4-1 0,-3 2 0,3-2 0,0-2 0,0 3 0,3 1 0,-2-2 0,2 2 0,1-1 0,1-2 0,3 5 0,3-3 0,4 3 0,0-4 0,1 5 0,-1-1 0,1 4 0,-5 0 0,1 0 0,-5 1 0,1 3 0,-3-2 0,-1 6 0,-4-1 0,-4 5 0,0-1 0,1 0 0,-3 4 0,3 0 0,-4 0 0,-4-4 0,1 0 0,-4 1 0,-1-1 0,-3 0 0,0 0 0,0 0 0,0-3 0,-1-1 0,1-3 0,0 4 0,0-6 0,0 8 0,3-9 0,1 3 0,4-3 0,-1-1 0,8 0 0,2 4 0,6 0 0,-1 4 0,5-6 0,-2 4 0,4-2 0,-4-3 0,7 9 0,-7-4 0,5 5 0,2-1 0,1-2 0,-1 2 0,-6-3 0,-2 4 0,2 4 0,-3-2 0,-1 2 0,-4 1 0,-4-1 0,-1 1 0,-2-1 0,-5-1 0,-3 4 0,-7-3 0,-4 4 0,-5-5 0,-3 1 0,-2-3 0,2-1 0,-4 1 0,1-1 0,3-4 0,1 1 0,7-6 0,4 2 0,3-3 0,0-1 0,6 0 0,1-5 0,5 3 0,0-6 0,10-4 0,3-6 0</inkml:trace>
  <inkml:trace contextRef="#ctx0" brushRef="#br0" timeOffset="132">16876 12039 7833,'6'-5'0,"-1"-2"0,-5 1 0,0-4 0,0 9 0,5 6 0,1 6 0,5 8 0,4 2 0,0-2 0,5 6 0,-1 1 0,-1 4 0,5-4 0,-7 4 0,7-4 0,-7 1 0,2-1 0,-4-2 0,1 2 0,-2-2 0,-2-2 0,0 1 0,0-1 0,-3-4 0,-1-3 0,-1-2 0,2 2 0,1-6 0,-6 2 0,2-3 0,-1-1 0,-3 3 0,9-9 0,-9 4 0,4-5 0,-5 0 0,-5 0 0,-1 0 0</inkml:trace>
  <inkml:trace contextRef="#ctx0" brushRef="#br0" timeOffset="133">17145 12397 7833,'-11'-10'0,"-1"3"0,5 2 0,-1 5 0,5 0 0,-5 0 0,1 0 0,-5 0 0,1 5 0,0 2 0,-4 8 0,0 4 0,-7 1 0,3-1 0,-3 2 0,7-3 0,-2 4 0,3 0 0,5-5 0,-2-2 0,3-2 0,1-2 0,-3 0 0,8-4 0,-8 2 0,4-2 0</inkml:trace>
  <inkml:trace contextRef="#ctx0" brushRef="#br0" timeOffset="134">17212 12027 7833,'16'-17'0,"-3"1"0,2 4 0,-3 1 0,-1 0 0,0 5 0,1 1 0,-1 1 0,0 0 0,-3 1 0,-1 3 0,-3 0 0,3 0 0,-3 0 0,3 0 0,-4 1 0,1 3 0,-3-3 0,3 9 0,-1-3 0,0 4 0,-7 4 0,2-1 0,-6 5 0,-3 0 0,-4 3 0,-4 0 0,4 1 0,-4-1 0,0 1 0,3-5 0,1 1 0,3-5 0,5 1 0,-2-3 0,6-1 0,-1-3 0,4-1 0,5-3 0,2 3 0,4-4 0,4 1 0,3-2 0,4 2 0,1-3 0,-1 3 0,1-3 0,-1-1 0,0 0 0,1 0 0,3 0 0,0 0 0,-3 0 0,-5 0 0,-4 0 0,1 0 0,-8 0 0,-2 0 0,-5 0 0,0 0 0</inkml:trace>
  <inkml:trace contextRef="#ctx0" brushRef="#br0" timeOffset="135">16012 12947 7833,'7'-2'0,"-4"-1"0,0 1 0,1-1 0,2 1 0,5 2 0,1 0 0,3 0 0,3 0 0,4 0 0,2-3 0,2-1 0,9-1 0,10 1 0,6-1 0,9-2 0,-28 2 0,0 0-170,2 1 0,0 0 0,1 0 0,0 0 170,-4 0 0,1 0 0,3-1 0,0 0 0,0 1 0,1 1 0,-1-2 0,0 0 0,-4-1 0,1 1 0,1 1 0,0 0 0,-1 0 0,0 1 0,29-4 0,-2 0 0,-2 1-182,-5 2 1,-2 3 181,-5-3 0,-2-1 0,-2 1 0,-3 0 0,-8 4 0,1 0 0,-5 0 0,2 0 0,-5 0 0,1 0 0,-9 0 0,-1 2 654,-2 1-654,-1-1 97,-5 3 0,-6 0 0,-6 1 1</inkml:trace>
  <inkml:trace contextRef="#ctx0" brushRef="#br0" timeOffset="136">16528 13227 7768,'-17'0'0,"2"0"0,2 0 0,2 0 0,5-5 0,-4 4 0,9-4 0,-4 3 0,5-1 0,0 1 0,0-2 0,5 0 0,2 0 0,3-1 0,1 1 0,2 2 0,2-6 0,-2 2 0,6-1 0,0-2 0,3 5 0,1-3 0,-1 3 0,0-3 0,1 3 0,-2 0 0,-2 4 0,-3 0 0,-5 0 0,0 1 0,1 3 0,-5-1 0,0 4 0,-4 0 0,1 5 0,-6 3 0,-5 0 0,0 1 0,-8-1 0,-3-3 0,6 9 0,-8-7 0,5 5 0,0-6 0,4 2 0,-1-2 0,1-2 0,4-3 0,-1-1 0,6-3 0,-2 3 0,2-4 0,-2 0 0,3-1 0,-4-2 0,13 0 0,4 0 0,-3 0 0,-1 0 0,-1 0 0,5 0 0,-1 0 0,0 0 0,0 1 0,0 3 0,4 1 0,0 2 0,0 3 0,-3-2 0,0 0 0,3 0 0,-4 2 0,0-3 0,1 3 0,-5 1 0,-2 4 0,-1 0 0,-3 0 0,-1-4 0,-5 1 0,-2-1 0,-8 4 0,-4 0 0,-3 0 0,-5-4 0,0 0 0,-3 0 0,-2 1 0,2-1 0,1-4 0,-1 1 0,5-5 0,-1 5 0,4-6 0,3 2 0,3-3 0,5-1 0,-1 0 0,6-1 0,2-3 0,3-2 0,5-5 0,0 0 0,9-5 0,0-2 0</inkml:trace>
  <inkml:trace contextRef="#ctx0" brushRef="#br0" timeOffset="137">17156 13092 7774,'-6'-5'0,"2"-2"0,3-3 0,1-1 0,1 5 0,3 2 0,-3 4 0,3 4 0,-3 2 0,-1 5 0,0 4 0,0 0 0,0 6 0,0 1 0,0 1 0,0 3 0,0-2 0,0-2 0,0 1 0,0-1 0,1-1 0,3-2 0,-2 1 0,6-5 0,-4 0 0,3-4 0,1 0 0,3 0 0,-5 1 0,-1-1 0,0-5 0,1-1 0</inkml:trace>
  <inkml:trace contextRef="#ctx0" brushRef="#br0" timeOffset="138">17212 13597 7765,'0'7'0,"0"1"0,0-6 0,0 3 0,5 0 0,-4-3 0,4 3 0,-5-5 0,0 0 0,-5 0 0,-1 0 0</inkml:trace>
  <inkml:trace contextRef="#ctx0" brushRef="#br0" timeOffset="139">4408 14987 7799,'13'0'0,"-3"0"0,-10-5 0,0 4 0,-1-5 0,-3 2 0,3 3 0,-4-4 0,0 5 0,-2 3 0,-4 1 0,4 5 0,-1-2 0,1 3 0,-4 2 0,-2 0 0,-2 3 0,3 2 0,-3 6 0,1 1 0,-1 2 0,3 0 0,-3 7 0,6-5 0,1 6 0,5-3 0,-5 2 0,6-3 0,-2 0 0,7-1 0,0 1 0,6-3 0,-2-5 0,5 0 0,3-4 0,-2 4 0,6-4 0,1-2 0,6-1 0,-1-2 0,5-2 0,-4-5 0,4-2 0,-5-3 0,1-1 0,-1-1 0,1-3 0,-2-1 0,2-2 0,-1-7 0,1 3 0,-1-4 0,5 0 0,-5 1 0,1-4 0,-6-1 0,-1-4 0,-6-4 0,2-3 0,-7 2 0,-5-2 0,-3 0 0,-3-4 0,-9 0 0,-6 1 0,-5-1 0,-3 1 0,-2 0 0,-6 3 0,0 7 0,1 4 0,1 6 0,-1 2 0,2 1 0,-7 7 0,5-1 0,3 4 0,2 1 0,6 3 0,1 1 0,2 2 0,3 3 0,5-4 0</inkml:trace>
  <inkml:trace contextRef="#ctx0" brushRef="#br0" timeOffset="140">6213 14987 7769,'-1'-6'0,"-3"2"0,3-2 0,-4 5 0,5-4 0,1 5 0,3 0 0,-3 5 0,3 2 0,1 4 0,-1 4 0,1 3 0,-1 4 0,-3 1 0,3-1 0,-3 4 0,-1 0 0,0 6 0,0-3 0,0 3 0,0-3 0,0 3 0,0-6 0,0 4 0,0-4 0,1 0 0,3-4 0,-2-3 0,6 0 0,-4-4 0,3 3 0,-1-4 0,2 1 0,-2-4 0,-2-3 0,-3 2 0,3-3 0,1-1 0,-2 2 0,1-6 0,-4 3 0,0-5 0</inkml:trace>
  <inkml:trace contextRef="#ctx0" brushRef="#br0" timeOffset="141">6595 15054 7735,'-12'-5'4,"6"-1"-3,-4 0 1,9 0 0,-3 2-2,3 3 1,1-3-1,0 8 1,0 2-1,0 5 1,4 5-1,-1 3 1,1 7-1,-4 4 0,0 3 0,0 0 0,4 5 0,0-1 0,-1 4 0,-3-4 0,0 3 0,0-6 0,0 1 0,0-9 0,2 0 0,1-3 0,-1-5 0,1 1 0,2-5 0,-1 1 0,1-3 0,-1-1 0,-3-3 0,3-1 0,-3-4 0,-1 2 0,0-5 0,-5-10 0,-1-3 0</inkml:trace>
  <inkml:trace contextRef="#ctx0" brushRef="#br0" timeOffset="142">6550 15402 7748,'-6'-5'0,"1"4"0,5-5 0,0 2 0,5 3 0,2-3 0,3 3 0,1 1 0,2 0 0,2 0 0,2 3 0,5 1 0,1 0 0,-1-4 0,1 0 0,-1 0 0,4 0 0,0 0 0,-3 0 0,-4 0 0,-4 0 0,3 0 0,-4-1 0,1-3 0,-3 3 0,0-3 0,-6-2 0,-1-1 0,0-4 0,1 0 0</inkml:trace>
  <inkml:trace contextRef="#ctx0" brushRef="#br0" timeOffset="143">6595 15066 7770,'-7'-5'0,"2"-2"0,14-3 0,2 3 0,7 2 0,-3 5 0,5-1 0,-2-3 0,4 3 0,0-3 0,2 3 0,2 1 0,-1 0 0,5 0 0,-4 0 0,4 0 0,-5 0 0,1 0 0,-3-4 0,0 0 0,-6-1 0,-2 2 0,-6 1 0,-2-1 0,-4 1 0,-3-3 0,-6-1 0</inkml:trace>
  <inkml:trace contextRef="#ctx0" brushRef="#br0" timeOffset="144">8030 14785 7740,'0'-11'0,"0"4"2,0-1-1,0 1 1,5-1-2,2 1 1,-1 4 0,2 0 1,-1 6-2,5 5 1,-5 2-1,1 1 0,-1 5 0,4 3 0,0 7 0,1 4 0,-1 2 0,0 2 0,0 3 0,0 1 0,1-1 0,-1-3 0,0-1 0,0 1 0,2-2 0,2-2 0,-3 1 0,3-5 0,1-3 0,-1-4 0,4-6 0,-4 2 0,0-4 0,-4-3 0,0 1 0,0-6 0,-4 6 0,-2-8 0,-7 4 0,-1-5 0,-4 5 0,-4 2 0</inkml:trace>
  <inkml:trace contextRef="#ctx0" brushRef="#br0" timeOffset="145">8187 15133 7753,'0'-8'0,"0"1"0,0 4 0,0-2 0,-5 5 0,0 2 0,-3 1 0,-5 5 0,1 7 0,-3 1 0,0 3 0,-2 6 0,-5-3 0,0 3 0,4-3 0,-3 1 0,2-1 0,3-1 0,1-2 0,2-4 0,2-7 0,5 2 0,-4-9 0,9 4 0,1-5 0,6 0 0</inkml:trace>
  <inkml:trace contextRef="#ctx0" brushRef="#br0" timeOffset="146">8534 15021 7749,'8'-4'0,"-1"0"0,1 1 0,3 3 0,0 0 0,0 0 0,1-4 0,-1 0 0,1 0 0,3 4 0,-2 0 0,2 0 0,1 0 0,-1 0 0,3-1 0,-3-3 0,0 3 0,-4-3 0,1 3 0,-1 1 0,0 0 0,0 0 0,-3 0 0,-1 0 0,-4 0 0,2 0 0</inkml:trace>
  <inkml:trace contextRef="#ctx0" brushRef="#br0" timeOffset="147">8624 15155 7787,'0'7'0,"5"-2"0,2-5 0,5 0 0,3 0 0,2 0 0,5 0 0,0 0 0,-4 0 0,6-4 0,-5 0 0,4-3 0,-4 3 0,2-4 0,2 5 0,-5-2 0,1 1 0,-4 3 0,4-3 0,-6-2 0,8-1 0,-3-4 0</inkml:trace>
  <inkml:trace contextRef="#ctx0" brushRef="#br0" timeOffset="148">9185 15032 7766,'6'0'0,"-1"0"0,-5 0 0,-5 0 0,3 0 0,-6 1 0,4 3 0,-3 3 0,3 8 0,-4 3 0,5 4 0,-5 1 0,4-1 0,1 2 0,3 2 0,0-2 0,0 2 0,1-3 0,3 0 0,6-4 0,5-1 0,4-4 0,0 1 0,2-4 0,2-3 0,4-3 0,3-5 0,1-2 0,-1-1 0,3-4 0,-4-4 0,4-4 0,0 0 0,1-5 0,0 2 0,-4-4 0,-1 0 0,-5-2 0,-1-2 0,-6 1 0,-6-5 0,-5 4 0,-2-4 0,-4 4 0,-4-4 0,-7 2 0,-7-2 0,-9 1 0,-2 3 0,-8 3 0,0 1 0,-5 6 0,1 8 0,-2 3 0,2 5 0,2 5 0,6 3 0,4 6 0,3 1 0,2 4 0,2 0 0,4 2 0,4 2 0,1-1 0,7 1 0,1-1 0</inkml:trace>
  <inkml:trace contextRef="#ctx0" brushRef="#br0" timeOffset="149">10788 14830 7700,'-11'0'0,"-1"0"0,1 0 0,0 0 0,0-5 1,-1 4 1,1-4-1,0 5-1,0 5 1,0 1-1,-1 5 0,1 6 0,0 1 0,4 3 0,-1 2 0,2-1 0,-2 1 0,2 3 0,2 0 0,3 1 0,-3 0 0,3-4 0,1 3 0,0-3 0,0-4 0,5 2 0,3-3 0,3 0 0,4 1 0,2-6 0,6 2 0,0-7 0,3-5 0,3-1 0,5-2 0,-1 0 0,1 0 0,-4-5 0,0-3 0,-2-6 0,2 0 0,-2-5 0,-6 4 0,-4-5 0,-3 1 0,-4 2 0,-4-2 0,-2 0 0,-5-3 0,-8-2 0,-4-2 0,-6 1 0,-1-5 0,-6 6 0,-1-3 0,-2 4 0,2 0 0,-1 2 0,-3 2 0,3 3 0,4 5 0,2 5 0,2 2 0,3 3 0,5 1 0,0 0 0,-1 5 0,1 1 0</inkml:trace>
  <inkml:trace contextRef="#ctx0" brushRef="#br0" timeOffset="150">11191 14808 7738,'7'0'0,"-2"0"0,-5 5 0,0 2 0,0 4 0,0 4 0,1-1 0,3 5 0,-3 1 0,3 6 0,-3-2 0,-1 2 0,1 1 0,3-1 0,-3 4 0,3-4 0,-3 0 0,-1-3 0,0-1 0,0 1 0,0-5 0,0 1 0,1-5 0,3 1 0,-3-3 0,3-1 0,-3-3 0,-1-1 0,1-4 0,3 1 0,-3-3 0,4-1 0,-10-5 0,-1-1 0</inkml:trace>
  <inkml:trace contextRef="#ctx0" brushRef="#br0" timeOffset="151">11102 14864 7740,'6'-11'0,"-2"-1"0,2 1 0,1 0 0,7 1 0,1 3 0,5-2 0,-1 5 0,1-3 0,-2 3 0,3 0 0,-2 4 0,1 0 0,-1 0 0,2 0 0,-2 0 0,1 4 0,-2 0 0,2 4 0,-5 0 0,0 2 0,-4 1 0,0 1 0,1 3 0,-6-1 0,-2 5 0,-3-4 0,-1 3 0,-1 1 0,-3 4 0,-4-5 0,-7 1 0,-1 0 0,-2 3 0,-4-1 0,4-2 0,-3 1 0,-2-5 0,6 3 0,2-3 0,2 0 0,2-3 0,5-1 0,2 0 0,3 0 0,1 0 0,1-1 0,3-2 0,3 1 0,8-6 0,3 2 0,4-1 0,1-3 0,-1 3 0,4-3 0,0-1 0,4 0 0,-4 0 0,-3 0 0,-5 0 0,-4 0 0,2 0 0,-4 0 0</inkml:trace>
  <inkml:trace contextRef="#ctx0" brushRef="#br0" timeOffset="152">12896 14516 7746,'0'-6'0,"0"1"0,0 5 0,0 5 0,0 3 0,1 5 0,3 2 0,2 9 0,5-2 0,5 7 0,3-3 0,2 5 0,1-1 0,-4 4 0,-3 3 0,1-2 0,-1 2 0,0-2 0,-4-1 0,0 0 0,1-1 0,-5 0 0,1-4 0,-1 3 0,4-6 0,-1 0 0,-2-4 0,2-3 0,-3 0 0,3-6 0,1 2 0,-3-2 0,-1-2 0,1-4 0,3 1 0,-4-4 0,1 3 0,-4-4 0,3 0 0,-4-1 0,2-2 0,-15-5 0,-3-2 0</inkml:trace>
  <inkml:trace contextRef="#ctx0" brushRef="#br0" timeOffset="153">13097 15054 7734,'0'-11'0,"0"0"0,2 1 0,1 3 0,-1 0 0,1 4 0,0 1 0,1-1 0,-3 1 0,-6 7 0,-4 2 0,-10 4 0,3 5 0,-6 3 0,2-1 0,-6 5 0,-2-3 0,2 6 0,0-6 0,4-2 0,3-3 0,0 4 0,5-5 0,0 1 0,5-7 0,1 0 0,6-6 0,-3 3 0,5-5 0,0 0 0</inkml:trace>
  <inkml:trace contextRef="#ctx0" brushRef="#br0" timeOffset="154">13759 14797 7692,'-6'-5'4,"6"3"-2,7-1 0,3 1-1,1 2 1,5 0-2,3 0 1,2 0-1,2 0 0,3 0 0,0 0 0,1 0 0,0 0 0,-2 0 0,4 0 0,-4 0 0,2 0 0,-5 0 0,-3 0 0,-3 0 0,-5 0 0,-5 0 0,-1 0 0,-5 0 0,0 0 0</inkml:trace>
  <inkml:trace contextRef="#ctx0" brushRef="#br0" timeOffset="155">13804 14987 7695,'12'4'0,"3"0"0,4-1 0,7-3 0,4-1 0,7-3 0,-1 3 0,5-3 0,1-2 0,2-1 0,-1-3 0,-6-1 0,-2 1 0,-13 2 0,-2 3 0,-8 5 0,-1 0 0,0 0 0</inkml:trace>
  <inkml:trace contextRef="#ctx0" brushRef="#br0" timeOffset="156">14656 14718 7710,'0'-6'0,"0"-4"0,0 4 0,0-2 0,0 1 0,5 4 0,1-6 0,5 6 0,-1-2 0,5 1 0,-5 3 0,9-3 0,-1-1 0,1 1 0,4 1 0,3 3 0,-3 0 0,4 0 0,0 0 0,-1 0 0,4 0 0,-4 0 0,0 1 0,-3 3 0,-2-2 0,-2 6 0,-3-5 0,-5 5 0,-4-2 0,1 1 0,-6 3 0,2-2 0,-4 2 0,-4 1 0,-3-3 0,-8-1 0,1 0 0,-4 5 0,-1-1 0,-3 0 0,-1 0 0,1 1 0,-4-5 0,-1 1 0,5-2 0,3 1 0,6-1 0,-2-2 0,7-3 0,-2 4 0,10-1 0,0 0 0,1 0 0,7-4 0,4 1 0,7 3 0,2-3 0,2 3 0,-1 1 0,0-2 0,5 6 0,-1-2 0,0 3 0,-4 2 0,5 0 0,-1 3 0,0 1 0,-4 3 0,1 2 0,-1-2 0,-4 2 0,-3 1 0,-3 0 0,-1-4 0,-5 3 0,-2-2 0,-4-1 0,-4 0 0,-7-3 0,-7 4 0,-9-2 0,-3 2 0,-3-3 0,-5-5 0,2 1 0,-5-1 0,1-5 0,-1-2 0,-1-3 0,5-1 0,0 0 0,7 0 0,4-5 0,8-2 0,1-8 0,6-3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4:05:05.82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4808 16914 7778,'0'-11'429,"0"-1"125,0 6-25,0-4-430,0 9 264,0-4-189,0 15 0,0-1 0,0 10 0,-1 0-123,-3 4 1,-2 4 48,-6 4 1,1 2-130,0 1 0,-1 4 27,1 0 0,3 4-101,0-4 1,2 0-16,-2-3 1,0-1-38,4 0 1,-4-3 86,4-1 1,-1-5 21,1 2 0,3-3 24,-3-1 1,3-4-5,1 0 1,0-5 34,0 1 1,-4-2-10,1-2 1,-1 1 9,4-1 0,0-3-138,0-1 61,-5 1 1,2 2 15,-5-2 0,5 1-249,-5-5-382,6-1 145,-9-3-346,5 0 883,0-5 0,-4-6 0,3-7 0</inkml:trace>
  <inkml:trace contextRef="#ctx0" brushRef="#br0" timeOffset="1">4797 16994 7765,'0'-11'88,"0"-1"1,4 1 142,-1 0 0,5 3 214,-4 0-98,0 6 1,-4-5 155,0 4 50,0 1-332,0-3 0,0 7 64,0 1 1,3 0-35,1 5 1,1-5-2,-1 5 1,1 1-1,3 6 0,2-1 12,-2 5 1,6 1-26,1 7 1,0-2-32,-4 6 1,2-2-95,2 1 1,-2 2 107,2-5 0,-2 5-149,-2-2 0,5-2-54,-1-1 0,1-3-192,0-1 0,0-2 38,3-2 1,3 1-53,-3-4 1,-2 3 126,2-4 0,-3 4 47,3-4 0,-5 0 142,1-3 1,-2-1-86,-2 1 1,-3-1 29,-1 1 0,0-1-39,0 0 1,2 1-1,-5-1 0,1-1-57,-1-2 1,-3 2-175,3-2 0,-2-2-75,2 2 0,-3-4-98,3 3 22,-2-4 151,3 7-71,-4-9-219,4 4-296,-5-5-836,0 0 1620,-5 0 0,4-5 0,-4-1 0</inkml:trace>
  <inkml:trace contextRef="#ctx0" brushRef="#br0" timeOffset="2">4717 16583 8240,'0'-6'662,"0"2"-488,0 8 0,-1 2-6,-3 6 1,1 0-75,-4 3 1,-1 3 66,-3 5 0,-5 1-187,1 3 1,0-2 15,3 6 0,1-6-84,0 2 0,-1-3 63,1-1 1,1-4-126,2 0 1,-1-5 40,5 1 1,1-6-142,3-2 0,0-3-239,0 4 227,0-6-182,0 3 0,1-6-10,3-3 460,-3-2 0,14-5 0,-2-1 0</inkml:trace>
  <inkml:trace contextRef="#ctx0" brushRef="#br0" timeOffset="3">4694 16652 7810,'0'-12'130,"0"1"0,1-1 554,3 1-154,-3 0-167,9-1 0,-7 4 226,5 1 90,-6 4-248,8-2-226,-3 5 0,4 4-128,1 0 1,-1 5 77,0-2 0,2 4-168,2 0 1,-2 2 53,2 2 1,2-1-29,-2 5 0,4-1-98,-4 1 1,4 2-88,-4-2 0,1-1 85,-5 1 1,3-4-3,-3 4 0,6-5 78,-9 2 1,4-4 4,-4 0 0,2-2 85,1-3 0,-3 2-68,0-5-285,-6 5-14,8-8-254,-8 4 115,3-5 1,-7 0 426,-1 0 0,-4 0 0,-4 0 0</inkml:trace>
  <inkml:trace contextRef="#ctx0" brushRef="#br0" timeOffset="4">5790 17108 7801,'-7'0'0,"-1"0"271,6 0 54,-3 0 8,5-5 0,1 4 312,3-3-364,2 3 0,7 1-66,2 0 0,-1 0 13,5 0 1,-4-1-98,4-3 1,0 3 74,4-3 1,1 1-182,3 0 0,-3 1 112,3-2 0,0-1-245,0 2 0,1-5-21,-1 4 0,-3-3-19,2 3 0,-7-1 13,-3 1 0,-4 3-161,0-3 0,-5 3-382,1 1 144,-5 0 0,0 0-15,-6 0 0,-1 3-20,-8 1 569,3 5 0,-12-3 0,3 6 0</inkml:trace>
  <inkml:trace contextRef="#ctx0" brushRef="#br0" timeOffset="5">5847 17257 7801,'0'11'768,"0"-4"0,2 2-462,2-6 0,2 1 91,5-4 0,5 0-35,-1 0 1,4 0 9,-4 0 1,5 0-130,-1 0 1,3 0-8,1 0 1,-4-4-264,0 1 1,0-5 93,4 4 0,0-1-308,-1 1 1,0 2 134,-3-6 1,1 6-763,-4-2 362,-1 3 506,-4 1 0,1-6 0,-1 0 0</inkml:trace>
  <inkml:trace contextRef="#ctx0" brushRef="#br0" timeOffset="6">7035 16891 7799,'0'-11'-36,"0"0"0,0-1 59,0 1 1,2-2 171,1-2 0,0 2 225,4-2 1,-3 2 190,4 2-342,0-1 0,-1 1-39,1 0 0,-1 3 0,5 0 0,-1 5-136,1-5 0,4 5 88,3 0 0,-1 1-215,1 2 0,0 0 69,4 0 0,-2 2-170,-2 1 1,-1 0-36,-3 5 1,-3 0-23,-1 8 1,-1-4 122,-6 4 1,0 1-69,-4 2 1,-1 2-60,-3-2 0,-6 2 88,-5-2 0,-6 2-12,2-2 1,1 1 47,-1-5 0,5 0 113,-1-3 1,3-2 36,0-2 0,5 0 358,-1-4-223,5 0 178,-2-4-202,5 0 1,2 4-94,1 0 1,4 0 53,4-4 0,2 3-40,2 1 1,2 4-115,2-4 0,2 3 21,-2-3 1,4 5 12,4-2 0,-3 4-20,2 0 1,-1 2-108,-3 2 0,1-1-34,0 5 0,-5-4 85,-3 4 1,-6-4-308,-1 4 0,-6-3 123,2 3 0,-4-2-73,-4 3 1,-3-3 136,-9-1 1,-1-4 98,-6 3 0,-1-2-149,-3-1 803,-2-1-429,0-5 1,-4 3 310,2-5 1,2 0-233,-2-4 1,6 0-34,-2 0 1,3 0 33,1 0 1,6 0-242,1 0 1,5-1-155,3-3 0,0 1-710,4-4 392,0 4 1,4-3-362,0 2 1,1 3 834,3-3 0,13-8 0,7 0 0</inkml:trace>
  <inkml:trace contextRef="#ctx0" brushRef="#br0" timeOffset="7">7972 16560 7248,'4'-7'-330,"-1"-1"655,6 5 83,-7-2 1,4 5 72,-2 0 1,-3 5-152,3 3 0,-3 4 7,-1 3 0,-5-1-70,-3 5 1,2 0-115,-2 4 0,2 1 2,-2 2 1,-2 4-100,3 4 0,-3 0 101,-2 0 1,-3 6-105,0 2 0,-2-2-206,2 2 1,2 5-90,-2 6 0,-2-6 117,2-1 0,1-5 46,7-3 0,-3 0 23,2-8 0,3-2 37,1-1 1,3-7 3,1-1 0,0-5 9,0 1 1,0-2 4,0-2 136,0 1 259,0-1-634,0 1 155,0-6-879,0-1 277,0-5 0,0-5 0,0-1 0</inkml:trace>
  <inkml:trace contextRef="#ctx0" brushRef="#br0" timeOffset="8">8223 16949 7784,'-5'-7'0,"2"-3"-28,-4 2 1,4 2 95,-1-2 0,2 1 134,-2-5 1,3 1 255,-3 0-229,3-1 0,1 1 37,0-1 1,0 1-62,0 0 0,5-1-46,2 1 0,4-1 36,0 1 1,2-1-105,2 1 0,1 3 26,3 1 1,3 0-102,-3 0 0,-1-2-68,1 5 0,0 0 66,4 4 0,-4 0-63,0 0 1,1 4 76,7 0 1,-3 1-77,3-1 1,-7-2 77,-1 6 1,-5-4-149,1 3 0,-4 1 30,-3 3 0,-3 1-77,-5-1 0,-1 2 23,-3 2 0,-2-1 100,-6 5 1,-4-4 40,-3 4 0,-7-3-47,0 3 1,-1-4 112,4 4 0,2-5-35,2 1 1,2-6 22,6-1 1,1-5 94,2 5 35,-2-5 0,9 3 151,-3-2-275,2-3 1,4 4 89,2-5 1,2 1-72,5 3 1,1-3-33,-1 3 0,6 1 22,2-1 0,-2 4-19,3-4 0,-1 4-45,3 0 1,1 2 2,0 2 0,-4-1-146,0 0 1,-1 5 106,1-1 1,1 1-231,-5 0 0,1-2 95,-5 5 0,1-5 84,-1 1 0,-5 1 36,-2 0 1,-3 3-4,-1-4 0,-6 0 22,-5-4 1,-6 1 137,-6-1 1,-3 2 28,-1 2 1,-3-6-85,3 3 0,-5-5 131,2 1 0,2 1-27,1-6 0,-1 1 68,2-4 0,3 0-80,4 0 0,5 0 40,-2 0-196,4 0 0,5-1-390,4-3-503,1 3 0,4-8 453,1 5 0,5-5 449,7 2 0,3-3 0,5-2 0</inkml:trace>
  <inkml:trace contextRef="#ctx0" brushRef="#br0" timeOffset="9">9217 16971 7741,'5'-6'36,"-3"-3"146,6 5 0,-4-5-108,3 2 1,-4 1 275,1-2-89,2 5 1,-5-3 35,3 2-226,-3 3 0,-2-4 148,-3 5-270,-2 0 1,-6 0-60,1 0 1,0 0 93,-1 0 0,-3 5-2,0 3 1,0 0 31,3 0 0,1 2 37,-1-2 1,1 2-19,-1 1 0,1 1 22,0-1 0,3 1 69,0-1-71,6 1 0,-5-1 3,4 0 0,1-3 5,-1 0 0,3-2-91,3 2 0,4 0 72,4-4 1,2 4 49,2-4 0,-1 5-24,5-2 0,-1-1 9,1 2 0,1-4-18,-5 4 0,4-5 4,-3 5 0,1 0-132,-5 3 1,2-3 123,-7-1 0,-1 1-204,-3 3 1,-1 1 10,-2-1 0,-5 1 4,-3-1 1,-4 0 89,-3 1 1,-1-1-17,-3 1 0,-3-1 23,3 0 1,-2 0 21,-2-4 1,1 3 11,3-2 0,-1-3-33,5-1 1,-4-3-368,3-1 218,1 0-536,4 0 394,4 0 0,3-1-336,8-3 663,8 3 0,5-9 0,6 3 0</inkml:trace>
  <inkml:trace contextRef="#ctx0" brushRef="#br0" timeOffset="10">9365 17188 7761,'6'-5'647,"5"-1"0,-6-2 42,2 1-425,-2 4 1,-1-3 133,0 2 0,1 3-188,-1-3 1,-2 3-75,6 1 1,-4 0 34,3 0 1,1 0-102,3 0 1,1 0-39,-1 0 1,5 0 46,-1 0 0,4 0-156,-4 0 0,4-2 55,-4-1 0,4 0-146,-3-5 1,3 6-19,-4-2 0,4-2 20,-4-2 1,0 2 71,-3-2 0,-1 4 77,1-3 1,-6 3-15,-2-4 1,1 5-8,-1-5 1,-1 4 92,-3-3 1,-3-1-42,-1-3 0,-5 3 20,1 0 0,-6 2-25,-1-2 1,-4 3 13,4 5 1,-5 0-32,1 0 0,-4 2-4,-4 1 1,4 5 8,0 7 1,1-1 3,2 5 0,4 0 65,1 4 0,2 0-107,2 0 0,4 0-98,3-1 1,-1 5 81,2 0 1,0-4-106,7-4 1,0-4 92,7 4 0,-1-5-89,9 1 0,0-6 274,4-1 0,0-6-70,0 2 1,0-3 29,0-1 0,3-1-61,1-3 1,-1 2-119,-3-6 1,0 2-161,0-2 1,-5-1-279,-3 5 1,-2-5 133,-2 2 407,1 2 0,-1-5 0,0 3 0</inkml:trace>
  <inkml:trace contextRef="#ctx0" brushRef="#br0" timeOffset="11">10210 17029 7688,'-5'-7'612,"4"-3"165,-4 4-456,0-1 0,2 2 188,-4 5-132,4 0-189,-7 0 1,4 0-36,-6 0 1,1 5 10,-1 3 1,1 2-75,-1 2 1,-4 4 61,-3 3 1,-1 3-206,1 0 0,-2 1 61,6 0 0,-3 1-63,7 3 0,-2-7-7,9 3 0,-3-4-158,3 0 0,1 1 56,7-4 1,3-1-24,4-4 1,4-1 362,0-2 0,10-3-79,-3-5 0,5 0 21,0 0 0,-2 0-99,6 0 0,-6 0-294,2 0 0,-3-4-22,-1 1 0,-6-3-46,-1 3 0,-4 1 343,0-1 0,-1-4 0,0 1 0</inkml:trace>
  <inkml:trace contextRef="#ctx0" brushRef="#br0" timeOffset="12">10953 17131 6745,'7'0'908,"1"0"1,-1 0-566,5 0 1,-1-4-97,1 1 1,3-2-62,0 1 0,5 3-25,0-3 0,1 1 25,2-1 0,-3 3-51,3-3 1,-3 3 52,7 1 1,-3 0-151,-1 0 0,-3-4 56,3 0 1,-6-1-203,5 2 0,-6 1-86,-1-2 0,-2 3-462,-2 1 363,-5-5 1,1 4-596,-3-3 64,-3 3 534,-6 1 1,-3 0 289,-7 0 0,-8 0 0,-1 0 0</inkml:trace>
  <inkml:trace contextRef="#ctx0" brushRef="#br0" timeOffset="13">11010 17268 7706,'-7'5'-28,"2"-2"60,5 5 517,0-6-320,5 3 1,2-5 49,4 0 0,1 0-82,-1 0 0,0 0 108,1 0 1,3 0-137,0 0 1,6 0-13,-2 0 1,1-1-57,-1-3 0,6 2-28,-2-6 0,3 5-147,-4 0 1,0-2-55,-3 1 1,1-4-77,-4 4 0,3-3 114,-4 3 1,-1-1-1108,-7 1 1197,4 3 0,-5-9 0,5 3 0</inkml:trace>
  <inkml:trace contextRef="#ctx0" brushRef="#br0" timeOffset="14">12346 16640 7820,'0'-11'0,"0"-1"0,0 1 0,0 0 0,0 4 0,0-3 0,0 2 0,5-2 0,-4-1 0,4-1 705,-5 6 1091,0 1-1365,0 5 0,0 5-164,0 3 1,2 6-59,1 1 1,-1 10 0,2 2 0,-3 6-56,-1 5-78,5-3 0,-4 10 100,3-3 1,-2 2-151,2 2 0,-2-4 35,1 0 1,4-4 93,0 4 0,0-6-98,0 2 1,0-6 66,0-1 0,2-6-189,-5 2 1,4-5-11,-5-2 0,5 0-29,-4-5 0,0 0 99,-4-3 1,0-5-290,0 1 94,0 0 1,0-1 52,0 1 1,-2-6-291,-1 2 184,1-3-1360,-8-1 88,9 0 1525,-4 0 0,0-5 0,-2-1 0</inkml:trace>
  <inkml:trace contextRef="#ctx0" brushRef="#br0" timeOffset="15">13100 16515 7728,'-8'-4'-212,"1"0"213,4 0 1,-3 0 528,2 1 152,3-1 1,-5 5-197,6 3 1,0 0-140,0 7 1,0 3-40,0 9 0,-3 5-58,-1 2 0,-4 12-19,4 4 1,-4 7-101,0 0 1,-2-1-294,-2 2 1,-3 3 228,0 4 1,-5 0-152,1-4 0,1-3-28,-1-4 0,5-2 52,-1-10 0,2-5 9,1-6 1,5-4 38,-1-4 0,6-3-310,-2-4-4,3-1-11,1 0 4,0-4 28,0-2-2606,0-5 2911,0-5 0,5-2 0,1-4 0</inkml:trace>
  <inkml:trace contextRef="#ctx0" brushRef="#br0" timeOffset="16">13420 16960 7747,'5'-11'276,"2"-1"1,0-1-111,0-2 1,1 6-76,3-2 77,-4 7 82,3-6 0,-10 9-182,0-3 1,-5 3 2,-7 1 1,0 5-22,-4 2 1,2 3 16,-5 2 0,0 1 96,-4 2 0,4-3-72,0 4 1,4-4-50,-4 0 0,5-1 20,-1 1 1,6-1 4,1 1 0,6-1-27,-2 0 0,3 1-3,1-1 1,1-3 24,3-1 1,2 1-12,6 3 1,-1 0-68,0-4 1,5 2 21,-1-5 1,5 5-10,-1-2 0,3 0-5,1 0 1,-2-3-11,-2 4 0,-2-1 11,-6 5 0,-1-1 28,-2 1 1,-3-1-24,-5 1 1,-2 3-5,-6 0 1,-2 1-103,-13 0 0,1 0 14,-8 3 1,-1-1-88,-3-3 0,0-2 93,0 2 1,3-2-124,1-2 0,6-3 39,1-1 0,5-4-558,7 1 350,4-3 0,3-5 88,8 0 1,4-4 291,7 0 0,8-7 0,6-3 0</inkml:trace>
  <inkml:trace contextRef="#ctx0" brushRef="#br0" timeOffset="17">13568 17200 9729,'6'-7'2837,"4"2"-2550,-3 5 0,4 0-86,1 0 0,-5 4-102,1 0 1,0 0-56,3-4 1,0 0-138,1 0 0,0 0 47,4 0 0,-2 0-187,5 0 0,-2 0-122,2 0 1,3-4 166,-3 0 1,-1-5-70,1 2 0,-4 0 107,4 0 0,-5-1 196,1-3 1,-6 1-30,-1 2 0,-6-2 99,2 2 1,-3 2-104,-1-2 0,0 1 132,0-5 0,-5 5-94,-2-1 0,-5 2-10,-3-2 0,1 3-1,-5 5 1,0 0-5,-4 0 0,-3 1-109,-1 3 0,0 2 23,4 6 0,1 0 17,-1 4 1,5-2-21,3 5 1,2 1-95,2 7 1,4-3-62,4 2 0,1-1 86,2-3 1,5-3-128,3 0 0,7-5-13,4 2 0,3-5 85,1-3 0,-3-3 93,3-5 0,-7 0-6,7 0 1,-3 0-126,3 0 1,-1 0 26,-3 0 0,2-4-385,-2 0 1,-1-5 572,1 2 0,-5-4 0,3 0 0</inkml:trace>
  <inkml:trace contextRef="#ctx0" brushRef="#br0" timeOffset="18">14413 17040 7712,'0'-11'490,"0"-1"61,0 1 1,4-1-656,0 1 0,3-1-655,-3 1 0,0 3 1113,-4 1 1,-5 4-74,-3-1 1,-3 3 37,-4 1 0,-3 5-171,-5 3 0,-1 7-40,-3 4 0,3 3-66,-2 1 0,0 1-3,-1 2 0,3 3 94,-2 6 0,7-1-44,3 0 1,9-1-11,3-2 1,4-3-34,4-6 1,7-4-11,8-3 0,12-6 90,3-1 0,3-6 135,-3 2 0,3-2-143,-3-2 0,5-2 10,-8-2 0,3 3-64,-7-3 0,-6 2-98,-5-2 0,-4 3-1468,0-3 1502,-6 3 0,4-4 0,-3-2 0</inkml:trace>
  <inkml:trace contextRef="#ctx0" brushRef="#br0" timeOffset="19">4112 18285 7153,'0'-7'-193,"5"-3"383,1 9 0,5-8 336,1 5 0,-5 1 486,1 3-708,0 0 1,4 0 46,4 0 1,-4 1-80,3 3 0,3-3-68,1 3 1,3-3-45,1-1 0,0 0-1,-1 0 1,5 0-78,0 0 0,4 0 87,0 0 0,-2 0-197,1 0 1,1-1 38,3-3 1,0 3-67,1-3 0,3 1 71,0-1 0,0 3 86,-4-3 0,4 3-54,0 1 0,-1 0 2,-6 0-1,4 0-57,-4 0 1,4 0 74,-4 0 1,2 0-145,1 0 0,-1 0 83,-3 0 1,7 0-117,-3 0 1,3 4 78,-3 0 0,2 0 30,2-4 1,3 0 21,4 0 1,1 0 8,0 0 0,-1 0-121,1 0 1,0-4 98,-1 0 0,-3 0-170,0 4 0,-1-4 96,1 1 0,1-1-48,-5 4 0,0-4 109,-4 0 0,-1 0 66,-2 4 0,5-1-34,-1-3 0,1 2 137,-1-6 1,4 4-39,3-3 1,2 3-95,2-4 0,5 1-218,2-5 1,4-1 229,4-2 0,-27 9 1,1 0-137,2-2 0,2 0 1,-1 2-1,1 1 111,-1 1 0,0 0 0,-1 0 0,0-1-96,-3 3 1,0 1 0,0-2-1,0 2-70,30 1 1,-30 0-1,-2 0 186,29 0 1,-28 0 0,0 0 245,32 0 0,-3 0-83,-1 0 1,3 4-132,-32-3 1,0 1 0,1 1 0,-1-1-37,2 1 1,1-2-1,-3 0 1,2 0 23,1 1 1,2-1 0,0 0 0,1-2-190,0 0 1,0-1 0,3 1 0,2-1 126,0-1 1,1-2 0,-1 2 0,0-1-117,1-2 0,0 0 0,-2 2 1,0 1 53,2-1 1,-1 0-1,-3 1 1,0 0-55,2-1 0,0 0 1,-4-1-1,-1 0 46,3 1 0,0 0 0,-4 1 0,0 0 74,0-1 0,1 0 1,-2 3-1,-1-1-20,1-2 1,-1 0-1,1 3 1,1 0 45,-2-1 0,0 0 1,2-1-1,-1 1-15,-2 0 0,-1 0 0,2 0 1,1 0 54,1 2 1,0 0-1,-1 0 1,0 0-55,1 0 0,0 0 1,1 0-1,0-1 19,-1-1 0,0 0 1,1 1-1,1 1 3,0-2 1,0 0 0,0 1 0,0 1-94,4 0 0,0 0 1,-1 0-1,-1 0 22,0 0 1,0 0 0,-1 0 0,0 0 45,1 0 1,0 0 0,-2 0-1,1 0-52,3 0 1,0 0 0,-2 0 0,1 0 5,-1 0 0,0 0 0,-1 0 0,-1 0 12,2 0 0,0 0 0,-1-2 0,0 0 26,2 0 0,1 0 0,-1 0 0,-2 0-1,0 2 0,-2 0 1,2-1-1,-1-2 41,0 2 0,0-1 1,0-3-1,0 1-30,3 0 0,2 0 0,-1 1 0,1 0 0,-2-1 1,1 0-1,3 1 1,1-2-5,-1 0 1,1-1 0,2 0 0,0 1-39,4-1 1,-1 0 0,-1 2 0,-1 1-45,1-1 1,-1 0 0,1 1 0,0 0 72,4-1 0,-1 0 1,-1-1-1,0 1-56,1 2 0,1 0 0,-2 0 0,0 1 70,-1 0 1,0 2-1,-1-1 1,-1 0 23,1 0 1,-1 0 0,-2 0 0,0 0-154,1 0 0,-1 0 1,0 0-1,-1 0 232,0 0 0,-1 0 0,-2 0 0,-2 0-5,1 0 0,0 0 0,-3-2 0,1 0-47,1 0 0,1 0 0,-1 0 0,0 0-33,-1 2 0,0 0 0,-5 0 0,1-1 99,-2-1 0,0 0 0,-1 1 0,-1 0-105,0-3 1,1 0-1,24 0 411,-8-4 1,-7 5-510,-4-5 0,-4 6 591,-3-2 1,-3-1-533,-5 1 1,-2 0 470,-2 4 0,2 0-626,-6 0 1,4 0 313,-4 0 1,0 0-421,-3 0 1,3 1-202,0 3 0,0-1 145,-3 4 0,-2 1-164,-2 3 0,0-3 116,-4 0 0,0-1-1130,-4 5 1509,0-6 0,-10 4 0,-3-4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4:05:05.84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17428 7184 8065,'0'-12'0,"0"1"-178,0-1 1,0 5 355,0-1 1,0 4 149,0-3 529,-5 4-284,4-7-403,-9 9 1,8-3 81,-1 8 1,1 2 25,2 6 0,0 4-10,0 3 0,0 3 36,0 1 0,0 4-236,0 4 1,0 2 104,0 1 0,2 2-211,1 2 0,-1-3 58,2 3 1,1 2-267,-2-2 1,1-4 162,-4-3 1,2-2-44,1 1 0,-1-2 72,1-5 0,-3-4-81,-3 0 0,0-4 36,-5 4 0,6-5 57,-2 1 1,-1-2-251,1-1 1,0-5-106,4 1-441,0-6 181,0 3-70,0-5 181,0-5 546,0-1 0,-5-5 0,-1-1 0</inkml:trace>
  <inkml:trace contextRef="#ctx0" brushRef="#br0" timeOffset="1">17440 7332 8072,'-8'-15'0,"0"0"0,6-4 496,-2 3 0,3 0-40,1 1 0,0 6 640,0-3-669,0 9 1,1-2-158,3 5 1,4 6 7,7 5 1,3 7-45,4 9 1,1 1-177,0 2 1,4 4 52,-1 1 0,5-1-294,-5 4 0,5-4 151,-4-3 1,3 0-147,-3-4 0,-1-2 96,-3-6 0,-1 2 43,-3-6 1,-1 0 59,-3-3 1,-6 0-34,2 4 0,-2-4 28,2 3 1,-3-6 39,0-1 63,-6 0 1,7-1-14,-5 1 246,0-6-253,-4 3 171,5-5 1,-4-5-22,3-2 1,-3-3-95,-1-2 1,0-1 50,0-2 1,0-1-58,0-3 0,-4-7-194,0 4 0,-3-9 124,3 1 0,-5-3-410,1-2 1,3 1 172,2 0 0,-2 0-343,1-1 1,-4-2 106,4 3 1,0-1-46,4 8 0,0-3 37,0 3 1,4 2 36,0 6 1,1-2-519,-1 6 142,-3 0-180,4 3 298,0 6 623,-3 6 0,3 11 0,-5 7 0</inkml:trace>
  <inkml:trace contextRef="#ctx0" brushRef="#br0" timeOffset="2">18251 7412 8170,'0'-6'-448,"1"-3"448,3 5 835,-3 0-319,9 4 130,-9 0-201,4 0 61,-5 0-263,5 0-240,2 0 55,-1 0 1,4 0 127,-2 0 1,3 0-10,5 0 0,-4 0-60,3 0 0,3 0-145,1 0 1,-1 0 48,1 0 0,0-1-124,4-3 1,0 3-456,0-3 416,-6 3 0,4-3-616,-6 0 0,0 0 373,-3 4 0,-5 0-562,1 0 947,-6 0 0,-2 6 0,-6 0 0</inkml:trace>
  <inkml:trace contextRef="#ctx0" brushRef="#br0" timeOffset="3">18251 7606 8345,'11'0'759,"2"0"-379,2 0 1,-1 0 170,5 0 1,1 0-92,7 0 0,2-1 150,5-3 0,2-1-383,2-2 1,-3-4-183,3 4 0,-7-2-484,-4 1 386,-3 3 1,-7 5-2564,-1 0 2616,-4 0 0,-5 0 0,-2 0 0</inkml:trace>
  <inkml:trace contextRef="#ctx0" brushRef="#br1" timeOffset="4">19244 7035 8181,'-5'-6'256,"-1"-4"1,-2 8 206,1-1-34,4 1-142,-7 2 1,9 2 85,-3 1 1,2 4 24,2 4-215,6 6 1,-4 1 8,6 4 0,3 6 68,4 3 1,1 0-129,-5 0 0,0 6 70,1-3 0,-1 7-303,1-3 0,-5 1 118,1-1 1,-2-1-237,2 5 1,1-7 0,-5 1-239,-2-4 341,4-7 0,-4 2 1,3-7 24,0-1 35,-4-5 1,4 2 0,-5-4-258,0-1 264,0 1 0,0-5-638,0 1 204,0-6-497,-5 3 408,-1-5 1,-6-5 571,1-2 0,0-3 0,-1-2 0</inkml:trace>
  <inkml:trace contextRef="#ctx0" brushRef="#br1" timeOffset="5">19096 7161 8103,'3'-19'114,"1"0"1,5 1 177,-1-1 1,3-1-46,4 4 1,3 3 18,5 5 1,1-2-91,3 2 1,3 3 60,8 1 0,-2-1-231,2 1 1,1 1 51,-1 3 1,2 5-97,-2 2 0,-4 7-22,0 1 1,-5 6-101,-6-2 0,-2 2-119,-6 2 1,-1 0 128,-10 0 1,-3 5-22,-9 2 0,-4-1 69,-11 2 1,-9-4-137,-2 3 0,-4-5 77,0 2 1,2-3 110,-2-1 0,4-5-117,3-3 0,5-6-136,7-2-386,2-4 198,6 2 491,4-5 0,7-5 0,7-1 0</inkml:trace>
  <inkml:trace contextRef="#ctx0" brushRef="#br1" timeOffset="6">19712 7401 8112,'-6'0'1076,"0"0"-1026,2 0 0,1 5 22,-4 2 42,4 4 0,-6 5 38,6 3 0,-5 1-91,4-1 0,0 7-159,4-3 1,0 2 75,0-2 1,0-2-121,0-2 1,5 2-109,3-6 132,2 0 1,3-7 107,2-1 1,-1-4-25,5 1 1,0-3 171,4-1 1,0-1-104,0-3 0,1-2 135,2-6 1,-2 0-79,3-4 0,-7 2 70,-1-5 1,-5 2 28,2-2 0,-7-2 77,-2 6 0,-4-5-294,1 1 0,-10-2 141,-5 2 0,-2-2-235,-6 2 0,0 1 134,-4-1 1,-5 5-358,-2-1 0,1 7 154,-2 4 1,6 3-361,-2 1 0,8 1 84,4 3 1,2 2 464,2 6 0,0 9 0,-1 4 0</inkml:trace>
  <inkml:trace contextRef="#ctx0" brushRef="#br1" timeOffset="7">20181 7435 7975,'0'-11'0,"0"-1"170,0 1-202,0-1 303,0 6 582,0 1-367,0 5-191,5 5 0,-4 5-146,3 5 1,1 6 12,-1-2 1,0 6-122,-4 2 1,3 1-193,1-2 0,1-2 83,-1 3 0,-3-4 75,3-4 1,1 1-202,-1-5 0,1-3 106,-1-5 1,-3-3-166,3 4-305,2-6-667,-4 4 1225,3-6 0,-5 0 0,0 0 0</inkml:trace>
  <inkml:trace contextRef="#ctx0" brushRef="#br1" timeOffset="8">20158 7172 8198,'0'-29'0,"0"5"0,0 5 0,0 5 764,0-1 0,1 3 277,3 5-824,-3 2-978,9 5 0,-3 5 203,4 2 558,6 4 0,-5 5 0,5 2 0</inkml:trace>
  <inkml:trace contextRef="#ctx0" brushRef="#br1" timeOffset="9">20683 7332 8044,'8'-6'-405,"-1"2"791,-4-2 176,7-1-253,-9-4 0,4 3 261,-5 1-499,0 4 117,0-2 0,-2 1-184,-6 0 0,-1 1 65,-10 3 1,0 5-145,-3 2 0,-6 4 47,-3 0 0,-2 0-41,-1 1 0,3-1 16,1 1 1,5 3-26,-2 0 1,4 4 61,4-4 1,3 1 48,4-5 1,6 0-40,2 1 0,9-1 26,6 1 1,3-1-44,9 1 0,-2-5 43,5 1 1,3-4 7,2 3 1,1-3-12,-2 4 1,2-6 245,-6 2 1,1 1-45,-4-1 0,0 5-117,0-2 0,-6 2-100,-1-1 1,-5 2 89,-3-2 0,-2 2-121,-2 1 0,-3 1 73,3-1 0,-8 0-189,-4 1 1,-7-1 48,-4 1 1,-2-1-165,-2 1 0,0 0-33,0 3 1,0-2 24,0 2 0,1-6 6,-1-1 1,4-4 83,0 3 0,8-4-360,0 1 109,7-3 16,-1-1 1,6-5 412,3-3 0,3-2 0,4-1 0</inkml:trace>
  <inkml:trace contextRef="#ctx0" brushRef="#br1" timeOffset="10">21151 7321 8039,'4'-12'0,"0"1"0,0 0 350,-4-1-184,5 1 230,-4 4-95,4-3 1,-6 8-27,-3-6-146,3 5 1,-10-2-170,-1 5 1,-1 2 70,-6 1 1,0 4-40,-4 4 0,-4 1 123,-4-1 1,-1 4-119,2 1 1,2 0 69,5-1 0,5-2 50,3 2 0,2 2-126,2-2 0,5-4-113,2-3 1,4 0 92,4 3 0,0-3 71,7-1 1,-1-3 48,9 4 1,1-6-70,7 2 0,-2 1 6,6-1 0,-2 5-19,2-2 1,-4 0-36,-4 0 0,-1 1 29,-3 3 0,0-3 3,-8 0 1,2-1 89,-9 5 0,0-1-75,-4 0 0,-2 1-49,-1-1 0,-5 2 42,-7 2 1,-4-2-56,-8 2 1,-1-2 61,-2-2 0,-6 4-313,6 1 0,-5-5-111,9-3 1,0-2-635,7 2-490,3 2 1527,4-9 0,11 4 0,2-5 0</inkml:trace>
  <inkml:trace contextRef="#ctx0" brushRef="#br1" timeOffset="11">21254 7504 8039,'7'-12'0,"-2"1"0,-5-1 310,0 1 1,0 3 1287,0 1-695,0 4-590,-5-2 0,3 6-237,-2 3 0,3 2 116,1 6 1,0 4-177,0 3 1,0 2 122,0-2 0,1 2-353,3-2 1,-1 3 162,4 1 1,1-4-118,3 0 0,1-5-227,-1 1 1,2-4 160,2-3 0,-1 1 50,5-5 0,0 0 78,4-4 0,-4-2 51,0-2 0,0-2-45,4-5 1,-4-1 270,0 1 1,-4-2-57,4-2 1,-8 1 31,0-5 0,-3 4 140,-1-4 1,-2 0-98,-5-4 0,-1 4-263,-3 0 1,-6 1 169,-5-1 0,-9 1-475,1 3 0,-8 2 191,1-2 1,-2 7-535,2 5 1,-2 1 309,5 2 0,6 5-663,6 3 1074,2 2 0,1 7 0,1 0 0</inkml:trace>
  <inkml:trace contextRef="#ctx0" brushRef="#br1" timeOffset="12">21700 7332 7878,'0'7'800,"0"4"-528,0 0 0,0 2 171,0 6 1,0 0-213,0 4 1,3 0-21,1 0 0,5 1-221,-1 2 0,-3-1 0,4 1 35,-5-7 0,1 2 92,-2-6 0,-1 0-215,1-4 1,0-3-63,1 0 234,-3-6 1,4 5-20,-5-4 231,0-1-74,0 3-137,5-10 0,0-2-63,3-4 1,1-1 85,-5 1 0,3 0-181,-3-1 1,5-1 81,-1-2 0,-2 1-108,1-5 1,0 0 79,0-4 0,4 1-15,-4-1 0,3 0 5,2 0 1,-1 1-2,1 3 0,-1 3 202,0 4-167,1 6 0,-1 2 155,1 8 0,-5 4-82,1 7 0,-4 3 67,3 5 0,-3 3-86,4 1 0,-4 1-23,3-2 1,-4 2-46,1 3 0,1 2-130,-2-3 0,3-6-98,-3-1 1,-1-4 87,1 0 0,-1-2 79,-2-6-79,5 1-392,-4-1 94,4-5 457,-5-1 0,0 1 0,0 0 0</inkml:trace>
  <inkml:trace contextRef="#ctx0" brushRef="#br1" timeOffset="13">22659 6715 7911,'5'-6'-422,"-4"0"-528,3 2 1204,-3 3 133,-1-4-10,0 5-12,-5 0 1,-1 5-187,-5 2 1,-1 3-5,1 2 1,-2 4 100,-2 3-125,2 3 1,-5 3 37,3 6 1,2 1 11,-2 9 1,-1 0-1,0 1 0,-3 2-139,4-2 0,-4 1 19,4-1 1,1 1 57,6-5 1,0 4-161,4-4 0,0 0 61,4-3 0,0-1-198,0 0 0,5 1 16,3-1 1,6-5-64,1-2 0,4 1 80,-4-2 1,4 0 55,-4-7 1,4 1 160,-3-5 1,3 0-148,-4-3 0,0 2 120,-4-3 1,5 3-36,-1-6 0,-1-2 21,-7 2 1,4-6-298,-4 2 204,3-3 0,-2-1-601,0 0 184,-6 0 459,3 0 0,0 0 0,2 0 0</inkml:trace>
  <inkml:trace contextRef="#ctx0" brushRef="#br1" timeOffset="14">22910 6990 7911,'0'-23'0,"0"5"110,0 3 1,0 6 464,0 1-291,0 6 0,2-3-67,1 5 1,0 6 1,4 5 1,-1 3-3,5 9 1,-2 3-53,6 8 0,2 4 20,-2 0 1,5 4-148,-1-4 0,-1 4 2,1-4 0,-4 0-239,4-4 0,-5-5-74,1-2 0,-1 1 150,2-1 1,-4-5-55,4-3 0,-5-3 59,-3 3 0,2-5-35,-3 1 1,2-2 37,-1-2 1,1-3 3,-6-1-198,1-4-297,1 7-194,-3-9 508,3 4 0,-9-6 110,0-3 1,-1 2 5,1-6-1,2 2 124,-6-2 0,4-3 96,-3-1 0,0 1 23,0-4 1,-2 2 87,5 2 0,-5-5 245,2 1 0,-2 0 197,1 3 1,-2 2-224,2 3 0,-2-2 32,-1 5 1,-1 0-131,1 4 0,-4 1-291,-1 3 1,-4 4 122,1 7 0,-4-1-118,-3 5 0,1 0 50,-1 4 0,2 0-209,1 0 0,4-4-87,0 0 1,5-5 112,-1 1 1,3-2-101,5-2 1,0-3 65,3-1 1,3-3-469,-3 4 303,3-6 1,2 3 342,3-5 0,8-5 0,5-1 0</inkml:trace>
  <inkml:trace contextRef="#ctx0" brushRef="#br1" timeOffset="15">23219 6773 7993,'0'-12'-187,"0"5"-279,0-1 1494,0 5-129,0-2 54,0 5-673,5 0 0,1 5-2,5 3 1,5 3 28,-1 5 0,5 1-12,-1 6-126,8 5 1,-3 5 32,3 5 1,-3 2-77,-1-2 1,-1-3-64,1 3 1,-1-2 74,-3-2 1,1 0-327,-5 1 1,-1-2 143,-6-3 1,1 2-374,-5-6 1,3 5 84,-3-5 0,0 1-68,-4-4 0,0 0 19,0 0 0,-4 0 85,0-1 0,-7 1 127,3 0 0,-8-5-32,4-3 1,-2 0 258,3-3 0,-6 4-55,-2-8 1,3 4 290,1-4 1,1 1-87,-1-1 1,2 0 283,-2-4-178,2 5-180,2-2-317,-1 4 0,4-5-23,1-2-177,4 2 39,-2-4-798,5 3 1142,0-5 0,5 5 0,2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4:05:05.85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3974 16400 7970,'0'8'623,"0"0"1,0-1-241,0 5 0,0-1-97,0 0 1,4 5-31,0-1 0,1 4-70,-1-4 1,-3 5-16,3 0 0,1 0 30,-1-1 0,1 2-108,-1-2 1,-2 4-81,6 4 0,0 2 95,3 5 0,-1 4-73,-2 1 1,1 2-24,-6-3 1,5 7-69,-4 1 1,1-1 199,-1 5 0,-2-3-122,6-2 0,0 0 118,3-3 0,-1-3 12,-2-5 1,6 1-191,-3-1 0,2-4 98,-6 1 0,2-5-270,-5 5 1,4-5 43,-5 5 1,1-6 51,-4 2 1,0-3 198,0-1 1,0 0-141,0 0 0,2-1 72,1 1 1,-1 0-61,1 0 1,0-4 30,1 0 1,-3 0-1,3 4 0,-3-3-62,-1 3 0,0-6 68,0 5 0,0-1-148,0 2 0,0-4 64,0 0 0,-1-2-130,-3 2 0,-1 2 128,-3-6 0,-2 0 1,3-3 1,2-1-76,1 0 0,-1 1 49,1-1 1,-1-3-333,1 0 152,3-6-202,-4 8 316,5-9 183,0 5 0,5-6 0,1 0 0</inkml:trace>
  <inkml:trace contextRef="#ctx0" brushRef="#br0" timeOffset="1">4043 16526 8097,'0'-11'119,"0"3"-75,0 0 0,1 2 93,3-2 0,2 2-68,6 2 0,-1 2-98,1-6 0,-2 4 115,-3-3 1,4 4-1,-4-1 1,0 3 6,0 1 1,-3-4 8,4 0 0,-5 1 144,5 3-5,-5 0 0,7 1-17,-3 3 0,3-3-95,2 3 1,4-3-13,3-1 0,3 0 15,1 0 1,1 0-9,3 0 0,2-1-2,5-3 1,0 3-5,1-3 0,-1 1 20,0 0 1,0 1-6,1-2 0,-1 3-94,0 1 1,0-4 85,1 1 0,-1-1-156,0 4 0,4-4 28,0 0 0,2-1 30,-2 1 0,1 3-19,3-3 0,1-1-113,-5 1 1,0-3 37,-4 3 1,5-1 51,-1 1 0,0 3 93,-4-3 1,0-1-75,0 1 1,1-1 110,-1 1 0,-1 3-87,-3-3 0,2 3 3,-5 1 1,3 0-13,-3 0 0,5 0-4,-2 0 1,3 0 66,1 0 1,2 0-40,2 0 1,-2 0-100,2 0 1,1 0 77,-1 0 0,4 0 64,-4 0 0,4 0 11,-4 0 0,6 0 147,2 0 1,1 0-456,6 0 0,-3 0 212,3 0 0,-2 0-99,6 0 0,-6 0 97,6 0 0,-3 0-87,3 0 0,-2 0 61,2 0 0,-6 4-49,6-1 1,-8 3 45,1-3 1,-3 0 6,-1 4 1,-1-4 37,1 1 1,-4 1 0,0-1 1,-2 1 98,2-1 0,3-3-61,-4 3 1,0-3-76,1-1 1,1-1 44,7-3 0,-3 1-289,2-4 0,-2-1 216,-1-3 0,1 3-15,2 0 1,-1 1 50,6-5 0,-5 1-35,4 0 0,-3 0 46,3 4 0,-3-3 15,3 2 0,-1 2-113,1-2 0,1 4 83,-1-3 1,0 0-305,8 0 0,-3-2 333,0 5 0,0-5 82,3 2 1,-1 0-86,-28 3 0,0 1 1,0 1-1,1 0 3,1-2 1,0 0-1,-1 2 1,0 0 7,2-1 0,-1-1 0,1 1 0,0-1-12,3 1 1,0-1 0,-1-1 0,0 1 0,-3 2 1,0 0-1,-1 0 1,0 0 5,1 2 0,1 0 0,-3-1 0,2-2-37,1 2 1,2-1 0,0 0 0,-1 0 17,1 2 0,-1 0 1,1-2-1,-1 0-6,1 0 1,-1 0 0,-1 0-1,1 0-7,2 2 0,0 0 0,-3-1 0,0-1-3,-1 0 0,0 0 0,1 0 0,0 0 14,-1 2 1,1 0-1,29-1-3,-29-1 0,-1 0 0,28 1 90,-30-1 1,1 0 0,26 1-83,2 1 0,-1 0 120,1 0 0,-3-2-76,3-1 1,1 1-34,-1-2 0,-28 3 0,0 0-16,0-1 1,-1 0 0,0 1-1,1 0-59,1-3 1,0 0-1,28 0 15,-27 0 0,-1 1 0,-2 1 0,1 1 47,-1-1 0,0 0 0,1 0 0,0-1-30,28-1 0,-28 2 1,-1 0 5,29 2 1,-28-1 0,0-1 63,-1 0 1,1 0-1,0 0 1,0 0-24,31 2 1,-31 0 0,0 0 73,28 0 1,-28 0 0,0 0-35,32 0 1,-2 0 20,2 0 0,-4 4-74,-29-2 1,1 0-1,28 3 25,-29-3 0,0 0 1,29-1-28,-28 1 0,-1 0 1,29-1 31,4-1 0,-6 0-137,2 0 0,-4 0 30,-4 0 0,6 0-7,-6 0 1,0 0 80,-7 0 0,-1 0 164,-4 0 0,-1 0-51,-6 0 0,-1 4-69,-3 0 0,2-1 40,-5-3 0,1 0 80,-2 0 0,2 0-142,3 0 1,2 0 270,-3 0 0,-1 0-433,2 0 0,-4 4 88,3 0 0,-3 0-225,3-4 1,-5 0 81,2 0 0,-3 0 121,-1 0 1,0 0 228,0 0 1,-4 0-88,0 0 1,-5-4 114,1 0 0,2 0 100,-2 4 0,0 0 74,-4 0 1,1 0-164,-1 0 0,1 0 108,-1 0-570,0 0 241,1 0 1,-1 0-438,1 0 167,-6 0-107,4 0 116,-3 0 0,0 0-483,1 0-139,-6 0-275,3 0-601,-5 0 1788,-5-5 0,-6-1 0,-7-6 0</inkml:trace>
  <inkml:trace contextRef="#ctx0" brushRef="#br0" timeOffset="2">14870 16069 7844,'-11'0'-1013,"3"-1"640,0-3 472,6 3 201,-3-9 4,5 8 294,0-8-114,0 9-187,0-4 0,1 5 228,3 0-256,-3 0 1,5 0-35,-2 0 0,-1 1 99,4 3 1,-3 2-109,4 6 0,-4-3-21,3 2 0,-4-2-88,1 6 1,1-1 68,-2 1 1,1 2-95,-4 2 0,0 2 69,0-2 0,0 4-152,0 4 0,4-3-30,0 3 1,0-2 83,-4 2 1,1-2 33,3 6 0,-3-5-12,3 5 1,-2-1 160,2 4 0,-1-1-81,4-2 0,-4 2 58,1-3 0,1 2-56,-1-2 0,-1 2 14,-3-5 1,2 3-83,1-3 1,-1 3-109,1-3 1,-1 4 115,-2-5 1,0 5-122,0-5 1,0 5-98,0-5 1,0 2 49,0-1 1,0-3-74,0 3 1,1-3 17,3-1 1,-2 0-85,6-1 0,0 0 56,3-3 1,0 1 35,1-5 0,-5 1 5,1-5 1,-2 4 36,2 1 0,-2-1-47,-2-4 1,-3 1 46,3-1 0,-2 1 84,-2-1 1,0 0-94,0 1 1,0-1-70,0 1 91,0-1 1,0 0-58,0 1 97,0-1 1,0 1 99,0-1 1,0-3 5,0-1 1,0-3-114,0 4 1,0-4 145,0 3 1,-4-3-9,0 4-38,0-1-43,4 5-29,0-1 1,0 0-42,0 1 34,-5-1 1,4 1-66,-3-1 0,3 1 68,1-1 0,0-3-187,0-1 0,0 1 97,0 3 0,0-3-225,0 0 1,-2-2-273,-1 1 246,1 4 171,-3-5 16,5 0-984,0-1 945,0-5 1,0-10 0,0-2 0</inkml:trace>
  <inkml:trace contextRef="#ctx0" brushRef="#br1" timeOffset="3">15852 14984 7333,'-6'0'55,"1"0"0,3 0 123,-1 0 219,1 0 57,-3 0 95,5 0 1,5 0-415,3 0 1,3 0 7,5 0 1,1 0-162,6 0 0,0-1 92,0-3 0,5 3-89,2-3 0,3-2 65,2-2 1,3 2-33,0-2 0,1 0-7,-1-3 0,-2 3-7,2 1 1,-4 3-24,-4-4 1,-3 6-134,-8-2 1,-2 3-142,-6 1 243,0 0 0,-3 0-458,0 0 0,-6 1 194,2 3 0,-4-3-720,-4 3 1034,3-3 0,-14-1 0,2 0 0</inkml:trace>
  <inkml:trace contextRef="#ctx0" brushRef="#br1" timeOffset="4">15989 14824 8429,'7'0'546,"-2"0"0,-5 2-376,0 1 1,0 0-58,0 5 0,-4-5-59,0 5 0,-7-4 64,3 3 1,-9 1-138,6 3 1,-3-3 96,3 0 1,-1-1-105,1 5 1,-4-2-40,-1-3 1,1 4-166,4-4 1,-1 2 112,1-1 1,3-2-11,1-2 1,3-2 193,-4 6-131,6-5 312,-3 7-166,0-9 18,3 9 1,-3-7 22,5 4 31,5-4 0,-2 3-60,4-2 1,-3-3 17,4 3 0,-1-1 104,5 0 1,-1-1-86,1 1 1,-1-1 88,1-2 1,-1 0 65,0 0-440,1 5-502,-1-4-675,1 9 1331,-6-9 0,4 10 0,-3-5 0</inkml:trace>
  <inkml:trace contextRef="#ctx0" brushRef="#br1" timeOffset="5">16903 14721 7885,'1'-7'100,"3"-1"285,-3 6 366,4-3-110,-5 5-385,0 0 0,4 1-62,0 3 0,0 2 0,-4 5 0,0 2-41,0 2 1,0 3 74,0 5 1,0 0-230,0 0 0,0 0 52,0-1 0,0 5-157,0 0 1,0-2-24,0-6 1,1 5 11,3-5 0,-3 4 76,3-8 1,-2 1-96,2-5 1,-3 0 20,3 1 0,1-5 84,-1 1-371,0-5 90,-4 2-554,0-5 411,0-5 0,-4 2-175,0-5 0,-3 1 221,3-5 0,-4 0 409,5-4 0,-3 0-72,3-3 1,0-3 71,-5 3 0,6 2-42,-2-2 0,3-1 42,1-2 0,-4-1 311,0 0 1,0 1 9,4 3 1,0-1 185,0 5 0,0 0 240,0 3 213,0 1-115,0-1-114,0 1-314,0 5 13,0 0-292,6 17 1,0-4-31,5 8 1,2-1-88,2 2 0,-2-4 42,2 4 1,2 0-157,-2-1 0,0 1-278,-3-5 284,4 0 1,-3 0-222,2-4 100,-2-2-135,-2 0-73,-5-3 177,-1 3 1,-1-10 107,0-3 1,1 2 29,-1-2 1,-3 0 153,3-3 0,1-4-107,-1 0 0,4-2 189,-5 2 1,5-2-50,-4-2 0,3-1 32,-3 5 0,1-1 59,-1 5 57,-3 0 0,6 4 308,-4 3-411,-1-2 1,7 6-64,-6 0 0,5 5 50,-4 7 1,3-1-76,-3 0 1,5 6 49,-1 2 1,-2 3-118,2 0 0,-2 1 95,2 0 0,1 1-127,-6 3 1,5-3 22,-4 3 1,0-7-127,-4-1 0,3-5-14,1 1 1,0-2 101,-4-2 0,0 1-161,0-1 1,0-3-42,0-1-742,0-4 171,0 7 377,0-9 1,1 4-36,3-5 1,-1 0 501,4 0 0,1-5 0,3-1 0</inkml:trace>
  <inkml:trace contextRef="#ctx0" brushRef="#br1" timeOffset="6">17577 14676 7855,'-7'-7'-69,"-2"1"422,6 2 493,-1 3-609,4-4 0,-1 5-53,-3 0 0,3 5-123,-3 3 1,1 3 86,-1 4 0,2 3-124,-6 5 0,4 1 99,-3 3 1,3-3-110,-4 2 0,6 2 6,-2-1 0,-1-2-96,1-6 0,0 2 96,4-6 0,-3 1-143,-1 0 0,0-7 3,4 2 1,0-6-66,0 3-759,0-6 358,0 3-482,0-5 0,0-5 1068,0-2 0,5-4 0,1 0 0</inkml:trace>
  <inkml:trace contextRef="#ctx0" brushRef="#br1" timeOffset="7">17542 14687 7855,'-6'-11'150,"0"3"16,2 1 1,3-1 150,-3-3 0,3 3-40,1 0 1,1 6 114,3-2 0,-2 3-178,6 1 0,-1 1-34,5 3 1,-1 3-28,1 9 1,-1 0-1,1 3 1,3 3-148,0-3 1,4 6 44,-4 2 1,2-1-46,-2-3 0,-1 4 59,5 0 1,-1-1-209,1-3 1,1-4 2,-5 0 0,1-5 3,-5 1 0,0 1 21,1-5 1,-1 3-399,1-6-276,-1 2 272,0 1-187,-4-5 705,-2 5 0,-10-10 0,-2 4 0</inkml:trace>
  <inkml:trace contextRef="#ctx0" brushRef="#br1" timeOffset="8">17497 14973 7859,'-7'0'-814,"4"-4"1138,6 0 0,4-3-56,4 3 0,2 0 4,2 4 1,-1-4-174,5 0 0,-4 0-10,4 4 1,-3 0-76,3 0 0,-4 0-205,4 0 0,-4-1-303,4-3 1,-5 3 277,1-3 1,-2 2 215,-2-2 0,6-2 0,1-6 0</inkml:trace>
  <inkml:trace contextRef="#ctx0" brushRef="#br1" timeOffset="9">17919 14710 7800,'0'-11'-173,"0"-1"236,0 1 0,0 3 284,0 1 100,0 4-105,0-7 1,2 9-54,1-3 0,0 3-45,5 1 0,-5 3-46,5 1 0,0 5 12,3-1 1,-3 3-91,-1 4 0,5-1 54,3 5 1,1-1-117,0 1 0,1 3 0,6-3 0,-1 1-79,-3-1 1,2-1 41,-2-3 1,-2-2 35,-2 2 0,2-2-33,-2-2 0,0 0-6,-3 1 0,-1-2-164,0-2 0,-3 2 54,0-3 0,-5-1-750,5-3 378,-5-1-912,2 3 700,-5-4 1,-2 3 675,-1-8 0,-4-2 0,-4-6 0</inkml:trace>
  <inkml:trace contextRef="#ctx0" brushRef="#br1" timeOffset="10">18262 14630 7817,'0'-11'-25,"0"-1"663,0 6-369,0 1 1,-1 6-116,-3 3 1,-2 4-56,-6 7 0,-3 3 38,0 4 0,-6 6-160,2 3 0,-2 2-3,-2 1 1,0-4-97,0 1 1,5-6 38,3 2 1,3-4-179,0-4 0,2 1-172,2-5 0,3-3-105,5-5 538,0-4 0,5 2 0,2-5 0</inkml:trace>
  <inkml:trace contextRef="#ctx0" brushRef="#br1" timeOffset="11">18502 14596 7819,'-1'-8'-1003,"-3"1"1525,2 4 1,-6-3 294,4 2-140,0 3-448,4-4 1,0 6-14,0 3 0,0 2-34,0 5 1,1 6-78,3 2 0,-1 3-69,4 0 0,-4 1 113,1 0 1,1 0-216,-2 0 1,2 0 33,-1-1 0,-1 0-59,4-3 1,-3 1-21,4-4 1,-4-1 100,3-4 0,-4 1-101,1-1 1,-3-3-452,-1-1-53,5 1 1,-4 0-154,3-1 768,-8-4 0,-2 2 0,-6-5 0</inkml:trace>
  <inkml:trace contextRef="#ctx0" brushRef="#br1" timeOffset="12">18616 14664 7821,'1'-7'153,"3"-1"298,-3 6 227,4-3-456,-5 5 0,0 1-27,0 3 1,0 3-95,0 8 1,4-1 90,0 5 0,0 0-190,-4 4 1,1 0 51,3 0 0,-2 0-57,6 0 0,-5-4 94,0 0 0,3-5-107,-3 1 0,5-2 42,-4-2 1,1-3 113,-1-1-339,-3-4 116,4 2-323,-5-5-64,0 0 187,-5 0 1,0-1-9,-3-3 167,-2-3 0,5-5-7,-3-3 1,3 2-7,5-2 0,-1-3 351,-3-1 0,3 0-83,-3-4 0,3 3 11,1-7 1,0 3 4,0 1 1,0 5 16,0 3 1,0 2-10,0 2-1,0 0 1,1 0-69,3 4-17,-3 2-82,4 5 0,-3 5 72,1 2 0,0 4-105,5 0 1,-2 0 54,1 1 0,4-1-61,-4 1 0,0-2 28,0-3 0,1 2-10,3-5 0,1 0 68,-1-4 0,0 0-33,1 0 1,1-4-4,2 0 1,-2-5 3,2 2 1,-3 0-73,0 0 1,-1-1 67,1-3 0,-5 3-2,1 1 0,-2-1 68,2-3-32,2-1 1,-7 1 80,4-1 246,-4 6-199,2 1-115,-5 5 1,1 5 4,3 3 0,-3 3 20,3 4 0,-3 3-3,-1 5 0,4 5 20,0 2 1,3-1 2,-3 2 1,5-6-77,-1 2 0,-2-3-70,2-1 0,-4-5 21,3-3 1,-3-3 76,4 0 0,-5-1-310,5 1 1,-5-5-371,0 1-71,-1-5-369,-2 2 708,0-5 1,0-5 0,0-2 0</inkml:trace>
  <inkml:trace contextRef="#ctx0" brushRef="#br1" timeOffset="13">19096 14733 7821,'0'-12'293,"0"1"-18,0 0 351,0 4-263,0 2-159,5 5 0,-4 1-29,3 3 1,-3 6 2,-1 6 1,4 4-150,0-1 0,0-1 77,-4 1 1,1 0-161,3 4 1,1 0 29,2-1 1,3-3-90,-2 0 1,2-6 70,2-1 0,0-1 17,4-3 1,-4-3 19,3-2 0,2-1 5,-2-2 0,2-2 38,-2-1 1,-1-2-32,5-3 0,-5-3 80,1-1 1,-3 1-54,-5-5 1,3 0 4,-2 1 0,-2-6-10,2 2 1,-6-2-3,2-2 1,-3 0-42,-1 0 1,0 0-105,0 1 0,-1 0-233,-3 3 1,3-1 139,-3 5 0,2-1-617,-2 5 49,3 5-153,-4 0 455,5 6 477,0 6 0,0 0 0,0 5 0</inkml:trace>
  <inkml:trace contextRef="#ctx0" brushRef="#br1" timeOffset="14">19587 14916 7814,'6'0'-970,"-1"0"3865,-5 0-2480,-5-5-373,4 3 1,-8-8 76,5 3 1,0 0-72,4 0 0,-1-1 84,-3-3 0,3-5-123,-3 1 1,3-4-10,1 4 0,0-5-72,0 0 0,0-1 30,0-2 1,4 1 48,0 3 0,1-1-128,-2 5 1,-1-4 119,2 4 0,-3-1-24,-1 5 0,0 0 148,0-1 14,0 1-23,0-1 38,0 6-294,0 1 145,0 5-39,5 5 0,-3 1-1,6 6 1,-4-1-24,3 1 1,1-1 31,3 0 0,1 1-14,-1-1 0,1-3 24,-1 0 0,1-5 2,-1 5 0,0-6 44,1 2 1,-1-2-39,1-2 1,-1 0 2,1 0 1,-2-2-37,-3-2 1,3 2-49,-2-6 85,2 6 0,2-8-4,-1 2 1,-1 2 31,-2-2 0,1 4 201,-6-3 150,6-1-236,-2-3 0,-1 3 171,-2 0-109,-3 6-4,-1-3-53,0 20 0,0-6-9,0 10 1,0 4 0,0 0 0,4 2-37,0-2 1,0 3-149,-4 1 0,0 4 80,0-5 1,1-3-127,3-4 1,-3-1-21,3 1 1,-2-4-21,2-7 1,-3 2-136,3-3 0,-1-1-657,0-3 929,-1-1 0,8 3 0,-4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4:05:06.64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1786 8711 8177,'-6'0'0,"1"5"0,5 3 0,0 3 0,0 5 0,0-1 0,0 8 0,4-2 0,-1 10 0,2-3 0,-1 6 0,-2-2 0,1 6 0,2-1 0,-1 1 0,4-3 0,-4 3 0,3 2 0,-3-2 0,5 0 0,-1-4 0,-2-4 0,2 1 0,-5-6-1,5 2 1,-6-3-7,2-1 1,1 0-1,-1 0 1,0-4 1,-4 0 0,0-4 1,0 4 1,-1-4 1,-3 4 0,1-5 1,-4 1 1,-2-2 0,-6-2 0,2 1 0,-2-1 0,-2-1 0,2-2 0,-4 1 0,4-5 0,-4 0 0,3-4 0,1 0 0,4 0 0</inkml:trace>
  <inkml:trace contextRef="#ctx0" brushRef="#br0" timeOffset="1">1523 9465 8128,'-6'0'0,"16"0"0,0 0 0,13 0 0,3 0 0,4 0 0,-1 0 0,2 0 0,-1 0 0,4 0 0,5-5 0,-1-3 0,-2 2 0,-5-2 0,-3 1 0,-5-5 0,-1 2-1,1 3 1,-5-2-6,-3 5 1,-2-4 0,-2 5 0,-3-1 5,0 4 0,-1 0 0,5 0 0</inkml:trace>
  <inkml:trace contextRef="#ctx0" brushRef="#br0" timeOffset="2">2380 9511 8321,'-6'0'0,"1"5"0,5 2 0,0 9 0,-4-2 0,0 5 0,0-3 0,4 7 0,0-3 0,0 7 0,0 1 0,0-1 0,0 3 0,0-3 0,1-1 0,3-3 0,-2-1-2,1-3 1,2-3-6,-1-4 0,0-1-5,-4 1 7,0-1 0,0-3-1,0-1 3,0-4 3,0 2 0,0-5 0,0 0 0</inkml:trace>
  <inkml:trace contextRef="#ctx0" brushRef="#br0" timeOffset="3">2163 9545 8125,'0'-11'0,"0"4"0,0 1 0,0 2 0,5 3 0,-2-4 0,4 5 0,1 0 0,3 0 0,1 0 0,-1 0 0,4 0 0,1 0 0,4 0 0,-1 0 0,6 0 0,2 0 0,1-4 0,-1 0 0,-5 0 0,1 4 0,-1-1 0,-7-3 0,4 3 0,-4-3 0,-1 2 0,-6-2 0,2 3 0,-2-3 0,2 3 0,1 1 0,1 0 0,-1 0 0</inkml:trace>
  <inkml:trace contextRef="#ctx0" brushRef="#br0" timeOffset="4">2677 9785 8116,'-6'0'0,"-1"0"0,4 0 0,1 0 0,-3 5 0,5 1 0,0 6 0,0-1 0,0 1 0,0-1 0,0 2 0,0 2 0,0-1 0,0 5 0,4-4 0,0 4 0,0-1 0,-4 1 0,0-1 0,0-3 0,1-2 0,3 2 0,-3-2 0,3-2 0,-3 0 0,-1 1 0,0-5 0,0 1 0,0-4 0,0 3 0,0-4 0,0 7 0,-5-9 0,4 5 0,-4-6 0</inkml:trace>
  <inkml:trace contextRef="#ctx0" brushRef="#br0" timeOffset="5">3054 9522 7986,'-6'-1'0,"2"-3"0,2 3 0,2-4 0,0 4 0,0-3 0,0 2 0,0-3 0,0 5 0,-3 2 0,-1 1 0,0 4 0,4 4 0,0 2 0,0 2 0,0-1 0,0 5 0,1 1 0,3 7 0,-3-3 0,3 3 0,-3-3 0,-1-1 0,4 0 0,0-1 0,0 0 0,-4-3 0,4 1 0,0-4 0,-1 3 0,-3-4 0,2-1 0,1-7 0,-1 4 0,3-9 0,-5 6 0,0-6 0,0 3 0,0-15 0,0-2 0</inkml:trace>
  <inkml:trace contextRef="#ctx0" brushRef="#br0" timeOffset="6">2814 9568 7986,'-6'-12'11,"-4"1"1,8 3-9,-2 1 1,4 4-2,4-1 1,3 3-2,4 1 0,2 0-1,2 0 0,3 0 0,5 0 0,-1 0 0,1 0 0,4 0 0,0 0 0,0-4 0,0 1 0,-3-5 0,3 4 0,-7-1 0,-1 1 0,-4 2 0,4-6 0,-5 4 0,2-3 0,-4 4 0,0-1 0,-1-2 0,1 5 0,-6-9 0,-1 3 0</inkml:trace>
  <inkml:trace contextRef="#ctx0" brushRef="#br0" timeOffset="7">3259 9773 7975,'0'-7'0,"0"-1"0,0 6 0,0-5 0,0 4 0,0 1 0,0-4 0,0 2 0,2 3 0,2-3 0,-2 2 0,6-2 0,-1 2 0,5-1 0,-1-2 0,1 1 0,-1 0 0,0 4 0,-3 0 0,0 0 0,-1 1 0,5 3 0,-2-1 0,-3 4 0,2 1 0,-5 3 0,0 4 0,-4 1 0,0 0 0,0-1 0,0 3 0,0 5 0,-5 0 0,-3 0 0,-3 0 0,-4-1 0,2 1 0,-2 0 0,6-5 0,1-3 0,6-2 0,-2-2 0,1-3 0,-1-1 0,3-4 0,-3 2 0,8-5 0,-1 0 0,4 0 0,1 0 0,3 0 0,1 0 0,-1 0 0,1-4 0,-1 0 0,4 1 0,1 3 0,-1-4 0,-4 0 0,-3 0 0,-1 4 0,1 0 0,3 0 0,1 0 0,-6 5 0,4 2 0,-3 4 0</inkml:trace>
  <inkml:trace contextRef="#ctx0" brushRef="#br0" timeOffset="8">3751 9465 8192,'0'-7'0,"0"-1"0,0 5 0,0-2 0,0 7 0,0 1 0,0 8 0,0 4 0,1 5 0,3-1 0,-2 4 0,6 4 0,-6 2 0,2 5 0,-1-4 0,0 1 0,-1-2 0,2 2 0,-3-5 0,-1-7 0,4 2 0,-1-6 0,6 0 0,-6-5 0,4-2 0,-4-3 0,7-5 0,-9-5 0,5-2 0</inkml:trace>
  <inkml:trace contextRef="#ctx0" brushRef="#br0" timeOffset="9">3579 9442 8198,'-7'0'0,"-1"0"0,5-1 0,0-3 0,1 3 0,2-4 0,5 0 0,3 4 0,7-3 0,-1-1 0,5 1 0,0-1 0,4 1 0,0 1 0,0-4 0,1 0 0,3 0 0,-5-3 0,1 2 0,0 2 0,-4-2 0,-1 4 0,1-3 0,-5 0 0,1 0 0,2-2 0,-2 5 0,-5 0 0,5-1 0,-2-1 0</inkml:trace>
  <inkml:trace contextRef="#ctx0" brushRef="#br0" timeOffset="10">4013 9659 7904,'0'-6'13,"-5"-4"-11,4 9 0,-4-10-1,5 10 0,0-4 0,0 5 0,5 0-1,-4 0 0,4 0 0,0 0 0,2 0 0,0 0 0,1 0 0,-4 0 0,3 0 0,-4 1 0,1 3 0,-2-1 0,2 4 0,-3-4 0,4 7 0,0-4 0,2 6 0,0-2 0,1-3 0,-5 4 0,5-9 0,-4 6 0,0-4 0,-4 3 0,0-4 0,0 7 0,0-8 0,0 6 0,0-5 0,0 3 0,0-2 0,5-3 0,-4 5 0,3-2 0,-3-3 0,-1 4 0,6-5 0,-5 6 0,4-5 0,0 4 0,1-5 0,2 4 0,0 0 0,-5-1 0,5-3 0,-4 2 0,3 1 0,-4-1 0,7 8 0,-5-4 0,3 6 0,-3-5 0,-5 1 0,0-1 0,0 5 0,0 1 0,0 2 0,0-3 0,0 4 0,-1 1 0,-3 2 0,-3-1 0,-4 1 0,-2-3 0,-2 3 0,1-5 0,-5 1 0,5-4 0,-1-3 0,-2 1 0,2-6 0,4 1 0,3-4 0,2-1 0,-2-3 0,3-2 0,5-6 0,0 1 0,0-5 0,0-2 0</inkml:trace>
  <inkml:trace contextRef="#ctx0" brushRef="#br0" timeOffset="11">4350 8666 8017,'0'-7'0,"0"1"0,0 2 0,0 3 0,0-9 0,0 8 0,0-4 0,0 2 0,0 3 0,0-4 0,0 4 0,0-3 0,0 3 0,0-4 0,0 15 0,-4-3 0,0 9 0,-5 1 0,1 2 0,-2 7 0,-1 0 0,-2 10 0,-2-2 0,2 7 0,-2-3 0,4 5 0,3-1 0,-1-2 0,5 2 0,0-1 0,4 1 0,2 1 0,2-5 0,-2 1 0,6-1 0,-2-2 0,2 2 0,2-2 0,-3-2 0,4-4 0,0 1 0,0-5 0,1 5 0,-1-6 0,1 2 0,-1-3 0,1-1 0,-1-2 0,0-2 0,1 2 0,-1-6 0,4 0 0,1-3 0,-2-1 0,-7 0 0,3-3 0,-2 0 0,-2-4 0,2 3 0,-2-3 0,2 4 0,-3-6 0,-1 4 0,0-2 0,-1-2 0,3 3 0,-5-5 0,4 0 0,-5 0 0,-5-5 0,-2-2 0</inkml:trace>
  <inkml:trace contextRef="#ctx0" brushRef="#br0" timeOffset="12">4761 8928 8092,'0'-7'0,"0"-1"0,0 6 0,0-9 0,-2 9 0,-1-6 0,1 6 0,-3-3 0,5 5 0,0 1 0,0 3 0,0 2 0,0 5 0,4 2 0,0 2 0,0 3 0,-4 5 0,1 4 0,3-1 0,-3 6 0,3-2 0,-3 5 0,-1 3 0,0-3 0,0 3 0,0-2 0,0-2 0,0-3 0,0-1 0,0-4 0,0 0 0,0-3 0,0-4 0,1 1 0,3-4 0,-3-1 0,3-4 0,-2 1 0,-2-1 0,0-3 0,0-1 0,0-4 0,0 7 0,0-9 0,0 4 0,0-6 0,0-3 0,5-2 0,1-6 0</inkml:trace>
  <inkml:trace contextRef="#ctx0" brushRef="#br0" timeOffset="13">5046 9545 8094,'0'0'0</inkml:trace>
  <inkml:trace contextRef="#ctx0" brushRef="#br0" timeOffset="14">5172 9100 8075,'0'-12'0,"-4"1"0,0-1 0,0 1 0,4 0 0,4-1 0,0 1 0,5-1 0,-1 1 0,-2 3 0,1 1 0,0-1 0,0-3 0,4 3 0,-4 0 0,3 6 0,2-2 0,-1-1 0,1 1 0,-1 0 0,0 4 0,-3 5 0,0 3 0,-2 3 0,2 5 0,1-2 0,-6 5 0,5 0 0,-4 4 0,0-1 0,-4 1 0,-2 5 0,-2 3 0,2 2 0,-6 1 0,1 0 0,-5 0 0,-3 1 0,0-1 0,0-4 0,3 1 0,1-6 0,-1 2 0,5-4 0,-1-4 0,6 1 0,-2-5 0,3 0 0,1-3 0,0-1 0,5-4 0,2-4 0,5-1 0,3-2 0,-2 0 0,2 0 0,1 0 0,0 0 0,-1 0 0,-4 0 0,1 0 0,-1 0 0,0 0 0,1 0 0,-1 0 0,-3 0 0,-1 0 0,-4 0 0,2 5 0,0-4 0,-4 4 0,5 0 0,-6 2 0</inkml:trace>
  <inkml:trace contextRef="#ctx0" brushRef="#br0" timeOffset="15">5572 9511 8037,'6'0'0,"4"0"0,-4 5 0,2 1 0,0 6 0,-6 0 0,2 4 0,-3-2 0,-1 5 0,4 0 0,0 3 0,0 1 0,-4 0 0,-5 0 0,-3 0 0,-2 0 0,-2-1 0</inkml:trace>
  <inkml:trace contextRef="#ctx0" brushRef="#br0" timeOffset="16">6028 8963 8054,'-5'-7'0,"4"-3"0,-5 5 0,2-3 0,3 3 0,-4 0 0,3 4 0,-2-3 0,3 3 0,-8 6 0,6 3 0,-3 3 0,3 4 0,0 4 0,-5 8 0,5-2 0,-5 6 0,4 3 0,-3 4 0,4 0 0,-1-4 0,3-1 0,1-2 0,0 2 0,0-3 0,5-2 0,3-1 0,2-7 0,1-1 0,1-6 0,-1-2 0,6 0 0,2-8 0,2 1 0,2-4 0,0-1 0,0-3 0,-4-2 0,0-6 0,-1 0 0,1-4 0,1-1 0,-5-6 0,0 0 0,-3 0 0,-2 0 0,-2 0 0,-3 1 0,-5-1 0,0-4 0,0 0 0,-7 1 0,-4 3 0,-3 3 0,-9-3 0,2 6 0,-10-6 0,4 8 0,-3 0 0,5 6 0,-2 1 0,4 6 0,4-2 0,3 3 0,5 2 0,4 3 0,3-2 0,8 6 0,2 0 0,6 3 0</inkml:trace>
  <inkml:trace contextRef="#ctx0" brushRef="#br0" timeOffset="17">6382 9385 7878,'-6'5'3,"1"-3"-2,5 3 0,1-5-1,3 0 1,-3 0 0,4 0-1,-5 0 0,0-5 0,0-2 0,0-4 0</inkml:trace>
  <inkml:trace contextRef="#ctx0" brushRef="#br0" timeOffset="18">6474 8894 8109,'0'-11'0,"0"-1"0,0 1 0,0-1 0,1 5 0,3-1 0,-2 2 0,6-2 0,-4 3 0,3 5 0,-3-1 0,4-3 0,0 3 0,3-3 0,0 3 0,1 1 0,0 0 0,4 0 0,-2 0 0,5 0 0,-5 0 0,1 0 0,-1 0 0,1 0 0,-2 0 0,2 0 0,-2 0 0,-2 0 0,-3 0 0,-1 0 0,1 0 0,3 0 0,-4 1 0,-4 3 0,-1-2 0,-2 6 0,0-4 0,0 3 0,0 2 0,0 6 0,-2 3 0,-1 5 0,-4 1 0,-4 3 0,1 2 0,2 5 0,-1 1 0,5-1 0,-3 4 0,3 0 0,0 0 0,4-4 0,0 1 0,0-1 0,0-5 0,0-2 0,0-3-4,0-1 1,0-6-7,0-1 6,0-4 0,2-2-1,1-2 1,-1-2 1,1-2 0,0-3-2,1 3 5,-3-2 0,9-8 0,-4 0 0</inkml:trace>
  <inkml:trace contextRef="#ctx0" brushRef="#br0" timeOffset="19">6908 9374 7846,'4'7'0,"-1"1"0,1-4 0,-4 3 0,4 1 0,0 3 0,0 5 0,-4-1 0,0 5 0,0-1 0,0 3 0,0 1 0,-4-1 0,0 1 0,-1-4 0,1 0 0,-1-3 0,-3 3 0,-2-5 0,4 2 0</inkml:trace>
  <inkml:trace contextRef="#ctx0" brushRef="#br0" timeOffset="20">7376 8848 8240,'-4'-7'0,"0"-1"0,-4 6 0,6-9 0,-4 10 0,2-3 0,3 3 0,-9 1 0,7 4 0,-4 0 0,0 6 0,0 1 0,-2 6 0,5 6 0,-5 1 0,1 2 0,-2 4 0,-1 4 0,3 1 0,1 3 0,3-2 0,-4 2 0,6-6 0,-2-2 0,3-1 0,1 2 0,5-7 0,2-5 0,3-5 0,2 1 0,1-7 0,2-4 0,3-3 0,4-1 0,1-5 0,0-3 0,1-3 0,3-4 0,-3-2 0,3-2 0,-3-6 0,-1 2 0,-6-6 0,-1 2 0,-4 0 0,0 4 0,-2-3 0,-3-1 0,-2 1 0,-5 3 0,-8-4 0,-4 0 0,-7 1 0,0 3 0,-4 0 0,-3 0 0,-2 5 0,-3 3 0,3 3 0,5 0 0,2 6 0,2 2 0,2 3 0,6 1 0,1 5 0,2 2 0,4 4 0,8 0 0,0 2 0,7 2 0,3 3 0,9 4 0</inkml:trace>
  <inkml:trace contextRef="#ctx0" brushRef="#br0" timeOffset="21">7753 9305 7938,'-6'0'0,"1"0"0,5 1 0,0 3 0,0-2 0,0 3 0,0-4 0,0 3 0,0-3 0,0 9 0,0-4 0,0 2 0,0 0 0,0-6 0,0 3 0,1-5 0,3 0 0,2 0 0,5 0 0</inkml:trace>
  <inkml:trace contextRef="#ctx0" brushRef="#br0" timeOffset="22">8061 8871 8219,'7'-11'-1,"-4"-1"1,0 1 0,1 0 0,-2 3 0,6 0 0,-5 1 0,2-5 0,-5 6 0,0 1 0,0 5 0,-5 1 0,-3 3 0,-1 2 0,1 6 0,-6 4 0,3 3 0,-4 3 0,0 1 0,2 3 0,-2 1 0,2 6 0,2 1 0,-1-2 0,1 6 0,4-5-5,4 5 0,1-2-1,2-2 0,0-5 0,0-2 0,5-3 1,3-1 0,2-2 0,2-2 0,-1-2 2,0-6 0,2 1 0,2-1 0,-2-3 1,2-1 0,2-4 0,-2 1 0,1-3 0,0-1 0,-4-5-1,4-3 0,0-2 0,-1-1 1,1-1-1,-5 1 0,-3-2 0,-1-2 0,-4 2 1,1-2 1,-4 2 0,-4 2 1,-3-4 0,-4-1 0,-6 2 0,-2 7 0,-2 2 0,-2 5 0,0 0 0,0 0 0,0 5 0,1 2 0,4 5 0,3 3 0,7-2 0,-2 3 0,4-4 0</inkml:trace>
  <inkml:trace contextRef="#ctx0" brushRef="#br0" timeOffset="23">8495 8620 8115,'0'-11'0,"-3"3"0,-1 0 0,0 1 0,3-5 0,-3 1 0,3 5 0,-5-5 0,6 10 0,0-4 0,0 5 0,0 5 0,0 3 0,0 7 0,0 4 0,2 4 0,2 3 0,1 4 0,2 4 0,2 1 0,-5 4 0,5-3 0,-2 6 0,0-1 0,0 1 0,-3 2 0,4-2 0,-2 1 0,2-1 0,-2 1 0,-2-5 0,-3 0 0,3-3 0,-1-5 0,0 0 0,-1-5-1,1-3 0,0 0-5,1-7 1,-3 4-5,3-4 6,-3 1 0,-1-5 1,0 1 0,0-5 0,0 1 0,0-6 2,0 3 0,0-5 1,0-5 0,0-1 0,0-5 0,0-1 0</inkml:trace>
  <inkml:trace contextRef="#ctx0" brushRef="#br0" timeOffset="24">8815 8757 7975,'0'-8'0,"0"1"0,0 3 0,0-4 0,0 6 0,0-3 0,0 5 0,0 5 0,0 2 0,1 9 0,3 3 0,3 7 0,4 5 0,-3-2 0,-1 1 0,1 1 0,3 3 0,4-3 0,1-1 0,-1-1 0,-4 2 0,5-3 0,-1-6 0,1 5 0,-1 0 0,-2-4 0,2-4 0,-3-4 0,-5 4 0,4-5 0,-4 1 0,0-6 0,0-1 0,-4-5 0,1 5 0,1-4 0,-2 3 0,1-4 0,-4 2 0,-1-5 0,-3 0 0,2 0 0,-6 0 0,2-1 0,-2-3 0,-2-2 0,2-6 0,2 1 0,-2-1 0,4 1 0,-3 0 0,4-5 0,0 1 0,-3 0 0,3 3 0,-2 2 0,1 3 0,1-2 0,-4 5 0,-1-5 0,-3 8 0,-1-3 0,1 3 0,-1 2 0,1 3 0,-1 2 0,1 6 0,0-1 0,-1 0 0,0 6 0,-4 2 0,4-1 0,-4 1 0,4 0 0,0 4 0,1-2 0,-1-2 0,5 0 0,-1-7 0,6 2 0,-2-7 0,3-2 0,6 0 0,1-5 0</inkml:trace>
  <inkml:trace contextRef="#ctx0" brushRef="#br0" timeOffset="25">9066 8460 8070,'-11'-4'0,"0"0"0,4-4 0,2 5 0,5-5 0,0 6 0,0-3 0,5 10 0,2 1 0,4 6 0,2 3 0,2 0 0,3 5 0,4-1 0,1 4 0,0 4 0,4-2 0,-1 6 0,1-1 0,-4 4 0,0 5 0,0-1 0,-1 0 0,1-4 0,0-4-6,0 1 0,-4-2-1,0 2 0,-5 2 0,1-3 0,-3 3 1,-5 1 0,2 0 0,-5 1 1,0 3 0,-4 0 0,-2 1 0,-1-1 1,0-2-1,-4 2 1,-5 0-1,-3-4 0,-2 7 2,2-7 1,-3 3 0,-4-3 1,-1 0 1,0 1 0,0-1 0,0-5 0,0-1 0</inkml:trace>
  <inkml:trace contextRef="#ctx0" brushRef="#br0" timeOffset="26">10014 9008 8027,'0'-6'0,"0"1"0,0 5 0,0-5 0,5 4 0,-3-5 0,8 6 0,-4 0 0,6 0 0,-1 0 0,4 0 0,0 0 0,4 0 0,-3 0 0,3-3 0,-4-1 0,4 0 0,-4 4 0,4-4 0,-4 0 0,5 1 0,-5 3 0,5-5 0,-2 3 0,0-3 0,-3 5 0,-6 0 0,-2 0 0,-4 0 0,2 0 0,-5-5 0,0-1 0</inkml:trace>
  <inkml:trace contextRef="#ctx0" brushRef="#br0" timeOffset="27">10037 9168 8027,'12'0'0,"-1"0"0,0 0 0,1 0 0,0-4 0,4 1 0,1-1 0,6 4 0,-4 0 0,0 0 0,0-4 0,4 0 0,0 0 0,0 4 0,-5-3 0,-3-1 0,1 0 0,0 4 0,-1 0 0,-4 0 0,1 0 0,-6 0 0,-1 0 0</inkml:trace>
  <inkml:trace contextRef="#ctx0" brushRef="#br0" timeOffset="28">11076 8506 8110,'0'-12'0,"0"5"0,0-1 0,0 1 0,-5-5 0,-1 1 0,-5 3 0,-1 0 0,5 6 0,-1-2 0,0 3 0,-3 1 0,-1 0 0,1 0 0,0 0 0,0 5 0,4 3 0,-2 7 0,5 4 0,0 4 0,4 3 0,0 3 0,0 6 0,0 4 0,0 3 0,0 6 0,0 2 0,4-2 0,0-6 0,5 1 0,-2-5 0,4 0 0,0-4 0,0-3 0,1-1 0,-1-6 0,1-1 0,-5-1-2,1-7 1,-5 4-3,0-4 0,-1 0 1,-2-3 0,0 3 0,0 0 0,-5-1-1,-3-6 4,-7 7 0,-3-7 0,-5 8 0</inkml:trace>
  <inkml:trace contextRef="#ctx0" brushRef="#br0" timeOffset="29">10757 9134 8041,'5'-6'0,"-3"-5"0,6 4 0,-1-2 0,5 1 0,-1-1 0,1 6 0,3-5 0,0 4 0,4-3 0,-4 3 0,4 0 0,-3 4 0,3 0 0,-4 0 0,1 0 0,0 0 0,-4 0 0,4 0 0,-2 0 0,1 0 0,-2 0 0,3 0 0</inkml:trace>
  <inkml:trace contextRef="#ctx0" brushRef="#br0" timeOffset="30">11328 9145 7938,'6'-5'0,"-1"4"0,-5-4 0,0 6 0,0 3 0,0 2 0,0 6 0,0 0 0,0 4 0,-1-2 0,-3 5 0,3 0 0,-3 4 0,3-1 0,1 1 0,0 0 0,0 0 0,3-5 0,1-3 0,1 1 0,-1 0 0,-1-1 0,4-4 0,-4-3 0,1 0 0,1-5 0,-1 5 0,-1-6 0,-3 4 0,0-6 0,0 0 0</inkml:trace>
  <inkml:trace contextRef="#ctx0" brushRef="#br0" timeOffset="31">11156 9168 7938,'0'-11'0,"5"-1"0,3 1 0,2 5 0,2 2 0,3-1 0,0 1 0,5 0 0,-1 4 0,3 0 0,1 0 0,0 0 0,0 0 0,-1 0 0,1 0 0,-5 0 0,-3 0 0,2 0 0,-2 0 0,-5 0 0,0 5 0,-3 1 0</inkml:trace>
  <inkml:trace contextRef="#ctx0" brushRef="#br0" timeOffset="32">11568 9294 7938,'3'11'0,"1"1"0,0-5 0,-4 1 0,0-1 0,0 5 0,1-1 0,3 1 0,-3 0 0,3 4 0,-3-2 0,-1 5 0,0-4 0,0 4 0,0-5 0,0 1 0,0-2 0,0-2 0,0 1 0,0-1 0,0 0 0,0 1 0,5-6 0,-3-1 0,3 0 0,-5 2 0</inkml:trace>
  <inkml:trace contextRef="#ctx0" brushRef="#br0" timeOffset="33">12024 8403 8129,'0'-11'0,"0"-1"0,0 6 0,0 1 0,0 5 0,-3 6 0,-1 5 0,-4 2 0,4 6 0,-5 5 0,2 7 0,-3 3 0,-2 4 0,1 3 0,-1 4 0,1 2 0,0 3 0,3-3-149,0 2 0,6-2 145,-2-1 1,3-4-4,1 0 0,0-6 0,0 3 0,5-5 1,2-4 0,0-1 1,0-2 0,0-3 0,0 3 0,3-4 1,-2-4 0,-2 1 0,2-5 1,-2 0 148,2-3 0,2-1-148,-2 1 0,-2-2 0,2-2 1,-2-2-1,2-2 1,2-3-2,-3 3 2,-1-3 1,4-1 1,-4 0 0,0-5 0,-1-1 0</inkml:trace>
  <inkml:trace contextRef="#ctx0" brushRef="#br0" timeOffset="34">12264 8666 7945,'0'-12'0,"0"1"0,0 4 0,0 4 0,0 6 0,0 5 0,0 7 0,0 3 0,0 5 0,1 4 0,3-1 0,-2 6 0,1-2 0,2 5 0,-1 3 0,4-4 0,-4 0 0,1 1 0,-1-5 0,-3-2 0,3-1 0,1-7 0,-2-1 0,1-5 0,-4 1 0,2-2 0,1-2 0,-1-3 0,1-1 0,-1-4 0,-2 7 0,0-4 0</inkml:trace>
  <inkml:trace contextRef="#ctx0" brushRef="#br0" timeOffset="35">12538 9191 7936,'12'-6'0,"-6"1"0,0 3 0,-2-1 0,-3 1 0,5-3 0,-6 5 0,5-5 0,1-1 0</inkml:trace>
  <inkml:trace contextRef="#ctx0" brushRef="#br0" timeOffset="36">12675 8985 7970,'-3'-11'0,"-1"0"0,0-5 0,4 1 0,0-1 0,0 0 0,4 2 0,0-5 0,1 0 0,-2-3 0,-1-1 0,1 0 0,4 4 0,0 0 0,4 0 0,0-4 0,0 4 0,1 0 0,-1 5 0,1-1 0,0 2 0,4 2 0,-4-1 0,4 1 0,0 1 0,-1 2 0,4-1 0,-3 5 0,0 0 0,-1 4 0,-3 6 0,-1 1 0,1 7 0,-5 1 0,-2 7 0,-1 1 0,-3 3 0,-1 5 0,0 3 0,0 0 0,-5 2 0,-2 6 0,-7-5 0,-2 1 0,-3 1 0,4-1 0,-4-1 0,4-7 0,0-1 0,3-2 0,1-3 0,-1 3 0,6-7 0,2-1 0,-1-5 0,1 1 0,1-2 0,3-1 0,1-2 0,3-3 0,2 2 0,5-5 0,1 0 0,-1-4 0,6 0 0,2 0 0,2 0 0,2 0 0,0-4 0,0 0 0,-4-3 0,0 3 0,-1-4 0,1 4 0,-3-1 0,-4 1 0,-1 3 0,0-9 0,1 4 0</inkml:trace>
  <inkml:trace contextRef="#ctx0" brushRef="#br0" timeOffset="37">13224 8449 7980,'0'-12'0,"0"1"0,0-1 0,0 6 0,0 1 0,0 5 0,0 10 0,1 3 0,3 10 0,-3 5 0,3 2 0,-2 4 0,2 4 0,-3-1 0,3 5 0,2-1 0,2 1 0,-2 2 0,2-2 0,-2 1 0,2-1 0,1-2 0,-5-1 0,3-8 0,-3 4 0,4-9 0,-4 1 0,-1-7 0,-3-1 0,4-5 0,0 1 0,0-2 0,-4-2 0,0 1 0,0-6 0,0 4 0,0-8 0,-10 3 0,-3-5 0</inkml:trace>
  <inkml:trace contextRef="#ctx0" brushRef="#br0" timeOffset="38">13441 8631 8010,'3'-22'0,"1"-1"0,1 1 0,-1 3 0,-1-1 0,4 5 0,1-1 0,3 5 0,-4 5 0,-2-5 0,-4 11 0,3 0 0,-3 7 0,3 8 0,-2 4 0,2 8 0,2 2 0,6 5 0,3 2 0,0 2 0,4-1 0,-3 4 0,4-4 0,-1 1 0,3-2 0,0-2 0,-3-5 0,0-2 0,-1-3 0,1-1 0,-1-4 0,-3 0 0,-2-5 0,2 1 0,-3-2 0,-5-2 0,2-3-3,-5-1 1,4-3-2,-5 4 2,1-6 1,-4 5 0,0-3 1,0-3 0,-5 4 0,-3-5 0,-2-4 0,-1 0 0,-1-5 0,1 2 0,-2-3 0,-2-2 0,6 1 0,-2-1 0,2-3 0,-3 0 0,5 0 0,-1 3 0,4 1 0,-3-1 0,3 5 0,-4-1 0,1 6 0,-5-3 0,1 5 0,0 5 0,-1 2 0,-3 7 0,0 1 0,-4 6 0,3-2 0,0 2 0,1 2 0,6 0 0,-3 0 0,9-5 0,-1-3 0,2-2 0,2-7 0,11 4 0,1-4 0</inkml:trace>
  <inkml:trace contextRef="#ctx0" brushRef="#br0" timeOffset="39">13817 8392 8107,'-6'-19'0,"2"-1"0,3 7 0,1-3 0,1 5 0,3 3 0,2-2 0,6 9 0,-1-3 0,1 8 0,0 7 0,4 8 0,1 8 0,6 3 0,0 5 0,0 3 0,0 2 0,0 6 0,-1 4-221,1-1 0,-4 0 211,0-3 1,-6-1-1,-2-4 1,1 4-81,-5-3 0,-1-2 83,-3 2 0,0-4 1,1 4 0,-3-4 0,3 4 1,-4-5 0,-4 1 0,1-4 1,-4-3 0,3-7 1,-4-5 1,6-9 2,-2 1 0,-1-3 0,1 0 0,0-3 0</inkml:trace>
  <inkml:trace contextRef="#ctx0" brushRef="#br0" timeOffset="40">14548 8403 8063,'0'-11'0,"0"3"0,0 0 0,0 6 0,0-3 0,0 5 0,-5 5 0,-2 2 0,0 9 0,0 3 0,-1 7 0,-3 5 0,-1 7 0,1 4 0,1 7 0,2 5 0,3 0-111,5-1 1,0-2 110,0-5 0,1-2 0,3-2 0,6-4 0,5-7 0,1-3 0,-5-6 0,1-4-5,-1-3 1,0-2-6,1-2 2,-1 1 3,1-1 5,-6 1 0,-1-6 0,-5-1 0</inkml:trace>
  <inkml:trace contextRef="#ctx0" brushRef="#br0" timeOffset="41">14377 8974 7999,'18'-5'0,"0"4"0,-3-3 0,-1-1 0,5 1 0,4 0 0,3 4 0,2-1 0,-1-3 0,-3 3 0,3-3 0,-7 1 0,-1 0 0,0 1 0,-1-8 0,-2 4 0</inkml:trace>
  <inkml:trace contextRef="#ctx0" brushRef="#br0" timeOffset="42">14880 8928 7999,'7'4'0,"1"0"0,-4 4 0,3-5 0,-3 8 0,4 0 0,-6 2 0,2 6 0,-3 0 0,-1 4 0,0 4 0,0 4 0,-1-2 0,-3 2 0,3-2 0,-3 1 0,3-1 0,1-2 0,0-7 0,0 3 0,0-4 0,0 0 0,0-2 0,1-7 0,3-2 0,-3-3 0,4-5 0,-5-5 0,0-7 0,0-6 0</inkml:trace>
  <inkml:trace contextRef="#ctx0" brushRef="#br0" timeOffset="43">14754 8974 7992,'0'-8'0,"0"1"0,1 4 0,3-1 0,2-1 0,6 2 0,3-5 0,0 4 0,6-3 0,-2 3 0,6-5 0,2 1 0,3 2 0,-3-2 0,1 4 0,-2-3 0,-5 3 0,1-4 0,-6 6 0,0-8 0,-4 3 0</inkml:trace>
  <inkml:trace contextRef="#ctx0" brushRef="#br0" timeOffset="44">15154 9248 7876,'-12'12'0,"1"-6"0,1 0 0,2-2 0,3-3 0,5 4 0,0-5 0,1-3 0,3-1 0,-1-4 0,4 4 0,1-1 0,3 1 0,4 2 0,1-6 0,-1 6 0,-4-2 0,1 3 0,-1 1 0,-3 0 0,-1 0 0,0 1 0,0 3 0,-2 2 0,-5 6 0,0-1 0,0 0 0,0 5 0,0-1 0,-5 5 0,-2-1 0,-3 3 0,-2 1 0,1-1 0,-1 1 0,2-4 0,3 0 0,2-3 0,5 3 0,0-5 0,0 2 0,0-5 0,1-3 0,3 0 0,2-6 0,7 3 0,2-5 0,-1-1 0,5-3 0,-5 2 0,1-6 0,2 0 0,-2-3 0,0 0 0,-4-6 0,1-1 0</inkml:trace>
  <inkml:trace contextRef="#ctx0" brushRef="#br0" timeOffset="45">15690 8266 8020,'0'-11'0,"0"3"0,0 0 0,0 6 0,-1-2 0,-3 8 0,-2 2 0,-5 6 0,-2 5 0,-2 6 0,2 5 0,-2 6 0,-2 11 0,2 4 0,-1 6-239,0 2 0,4 1 239,-4 3 0,5-2 0,3 1 0,-1 3 0,6-2 0,-1-2 0,4-6 0,0-3 0,0-8 0,1 0 0,3-8 0,2 2 0,6-10 0,0-3 0,4-4 0,-4-5 0,4 1 0,-4-3-4,0-5 1,-1 2-1,1-5 0,-1 0 476,0-4-475,1 0 3,-1 0 0,1 0 0,-1 0 0</inkml:trace>
  <inkml:trace contextRef="#ctx0" brushRef="#br0" timeOffset="46">15770 8677 7959,'7'-5'0,"-2"4"0,0-9 0,-4 8 0,4-3 0,-5 5 0,-5 7 0,-2 4 0,-1 5 0,-3 7 0,3 5 0,-4 3 0,1 2 0,3 1 0,0 0 0,0 0 0,3-3 0,5-1 0,1-4 0,3 0 0,2-3 0,6-4 0,3-2 0,0-6 0,5-1 0,0-2 0,1 1 0,2-5 0,0-1 0,0-3 0,-1-5 0,1-2 0,-1-3 0,-3-2 0,1-3 0,-5 0 0,-3-6 0,-5 2 0,-4-2 0,1-2 0,-4 0 0,-4 0 0,-4-3 0,-7-1 0,1-3 0,-5 3 0,-4-4 0,-3 5 0,-1-1 0,4 4 0,2 2 0,2 2 0,2 6 0,6 5 0,-1 6 0,2-2 0,2 8 0,3 4 0,5 7 0,11 2 0,1 6 0</inkml:trace>
  <inkml:trace contextRef="#ctx0" brushRef="#br0" timeOffset="47">16159 9088 7881,'-7'0'0,"2"0"0,10-5 0,-3 4 0,3-9 0,-5 3 0</inkml:trace>
  <inkml:trace contextRef="#ctx0" brushRef="#br0" timeOffset="48">16227 8597 8092,'0'-11'0,"0"3"0,0 0 0,5 2 0,3-1 0,2-2 0,1 5 0,5 0 0,-1 4 0,4-4 0,-4 0 0,9 1 0,-1 3 0,3 0 0,-4 0 0,1 0 0,0 0 0,-1 0 0,-3 0 0,1 0 0,-5 0 0,0 0 0,-3 0 0,-5 0 0,1 0 0,-5 0 0,2 5 0,-7 2 0,-1 9 0,0 1 0,-5 6 0,1 3 0,-5 4 0,2 0 0,3 8 0,-6 2-3,5-2 1,-4 4-3,4-4 1,-2 4 0,-2-4 0,2 0 0,3-4 0,2-5 0,5-2 1,-4-3-1,0-1 1,0-4 0,4 0 1,0-9-1,0 2 0,2-7-3,1 2 6,-1-4 0,8-3 0,-4-7 0</inkml:trace>
  <inkml:trace contextRef="#ctx0" brushRef="#br0" timeOffset="49">16753 8300 8154,'3'-19'-6,"1"0"1,1 6 5,-1 2 0,2 0 0,5 11 0,-4 0 0,-2 5 0,-5 6 0,0 7 0,0 5 0,0 6-1,0 9 1,0 4-6,0 7 0,0 0-239,0 4 0,0 0 235,0 4 1,-4-3-1,1-1 0,-1-1 1,4 1 0,0-2 1,0-5 0,0-2 0,0-2 0,4-4 1,-1-8 0,3 2 1,-3-5 1,-1-4-1,1-4 1,3-5 0,-3 1 1,2-6-3,-1-2 476,-3-4-469,5 2 0,-6-5 0,0 0 0</inkml:trace>
  <inkml:trace contextRef="#ctx0" brushRef="#br0" timeOffset="50">17129 8449 7975,'2'-18'0,"2"3"0,2 2 0,5 2 0,1 3 0,-1 0 0,1 6 0,-5 2 0,1 7 0,-6 9 0,2 3 0,3 12 0,-6 5 0,9 11 0,-2 2 0,-2 2-1187,2 2 1187,-1-2 0,-1-5 0,3-6-289,-5-1 289,5-4 0,-3-6 0,6-2 0,-1-8 0,1 1 0,-1-5 0,0-1 0,1-6 0,-1 2 1149,1-9-1149,-1 10 163,1-10 1,-5 4-164,1-5 0,-4 0 0,3 0 0,-4-5 0,2-1 0,-5-6 0,-1 5 0,-3-1 0,1 0 0,-4-3 0,0-1 0,0 1 0,-3 1 0,2 2 0,-2-1 0,-2 6 0,-3-1 0,0 4 0,-4 1 0,4 3 0,-6 2 0,-2 11 0,-1 0 0,-2 6 0,-3 0 0,-2 0 0,3 0 0,1 0 0,5-1 0,3 1 0,2 0 0,6-5 0,4-2 0,2-9 0,5 3 0,0-4 0</inkml:trace>
  <inkml:trace contextRef="#ctx0" brushRef="#br0" timeOffset="51">17529 8289 7891,'-6'-18'12,"2"3"-8,3 7-3,1 3 0,0 6-1,0 3 1,0 5 0,0 10 0,1 1-1,3 11 0,-2 1 0,6 6 0,3 2 0,5 6 0,-1-4-129,-4 0 1,5 0 128,-1 3 0,0 0 0,-4-3 0,1 1 0,-1-5 0,1-1 0,-1-7 0,-1 3 0,-2-3 0,-2-2 0,-2-1 0,-3-3 0,3-1 0,-4 0 0,-4 0 0,2-1 0,-6 1 0,-5 0 0,-4 0 0</inkml:trace>
  <inkml:trace contextRef="#ctx0" brushRef="#br0" timeOffset="52">18363 8414 7906,'4'-11'0,"0"0"0,-1-5 0,-3 1 0,4 0 0,0 3 0,5-4 0,-8 3 0,3-2 0,-3 6 0,-1 2 0,-1 4 0,-3-1 0,-2 3 0,-6 1 0,1 10 0,0 5 0,-1 7 0,1 5 0,-1 3 0,1 8 0,3 4 0,1 7 0,4 2-132,-1 2 0,8 2 132,4-5 0,7-1 0,4-3 0,3-4 0,0-1 0,-1-8 0,2 2 0,-8-5 0,4 1 0,-1-3 0,-3-6 0,-1-3 0,-7 0 0,3-5 0,-8 3 0,2-6 0,-3 1 0,-1-1 0</inkml:trace>
  <inkml:trace contextRef="#ctx0" brushRef="#br0" timeOffset="53">18237 8871 7974,'12'0'0,"0"-1"0,4-3 0,4 3 0,10-3 0,1 4 0,7 4 0,-3-2 0,0 6 0,-5-5 0,1 0 0,-6 0 0,2 1 0,-3-3 0,-1 4 0,-1-5 0</inkml:trace>
  <inkml:trace contextRef="#ctx0" brushRef="#br0" timeOffset="54">18820 8871 7974,'6'0'0,"3"2"0,-5 1 0,3 4 0,-3 4 0,1 0 0,-1 1 0,-3 4 0,3 3 0,1 4 0,-1 4 0,0-3 0,-4 3 0,0 1 0,0-2 0,0 1 0,0-4 0,0-2 0,0-2 0,0 2 0,0-6 0,-1-4 0,-3-3 0,3-4 0,-3 3 0,2-4 0,2 2 0,-5-10 0,-1-1 0</inkml:trace>
  <inkml:trace contextRef="#ctx0" brushRef="#br0" timeOffset="55">18660 8848 7993,'-6'-11'0,"2"3"0,8 1 0,2 4 0,5-2 0,6 5 0,2 0 0,2 0 0,4-4 0,1 1 0,3-3 0,6 3 0,-1 1 0,-5-3 0,3 4 0,-6-3 0,6 3 0,-3-4 0</inkml:trace>
  <inkml:trace contextRef="#ctx0" brushRef="#br0" timeOffset="56">19071 9043 7935,'-8'10'0,"1"-3"0,4-2 0,-2 0 0,9-2 0,0 5 0,0-6 0,-4 3 0,0-5 0,5 0 0,-3 0 0,6 0 0,-4 0 0,3 0 0,1 0 0,3 0 0,1 0 0,-6 0 0,4 0 0,-2 0 0,2 0 0,1 0 0,1 0 0,-6 5 0,4-3 0,-3 8 0,-1-9 0,-1 9 0,0-9 0,-4 10 0,5-10 0,-6 9 0,0-9 0,0 9 0,0-7 0,0 5 0,-4-1 0,0 5 0,0-5 0,4 1 0,0-1 0,0 5 0,4-5 0,0 1 0,5-4 0,-2 4 0,0-2 0,0 1 0,1 2 0,3-5 0,1 4 0,-1-4 0,-3 4 0,-1 0 0,-4 2 0,2-3 0,-1 3 0,-1-3 0,0 7 0,-7 2 0,-6 0 0,-6-2 0,-2 1 0,-5 4 0,-4-4 0,-3 1 0,3-5 0,1 1 0,3-2 0,1-3 0,3-3 0,-2-3 0,3-1 0</inkml:trace>
  <inkml:trace contextRef="#ctx0" brushRef="#br0" timeOffset="57">19619 8209 7846,'0'-12'9,"0"1"1,2 1-8,1 2 0,-1 4-1,1 8 1,-3 4-1,-3 7 1,-4 8-2,-4 7 1,-4 5-1,-1 3 0,-4 6 0,1 6 0,-3 4-224,0-1 1,0 3 223,3 1 0,0-1 0,8-2 0,-2-4 0,9-4 0,0 0 0,4-1 0,7 1 0,4 0 0,2-6 0,6-2 0,-2-3 0,3-5 0,1 2 0,-2-6 0,1 0 0,-1-7 0,2-3 0,-6-4 0,0-1 0,-3 1 0,-5-2 223,1-3 1,-4-2-224,3-5 0,-4 0 0,7 0 0,-4 0 0</inkml:trace>
  <inkml:trace contextRef="#ctx0" brushRef="#br0" timeOffset="58">19882 8654 7843,'6'-21'0,"-2"2"0,1-2 0,-1 6 0,5 0 0,-8 9 0,3 0 0,-8 6 0,-7 2 0,-8 2 1,0 4-1,-4 11 0,4 2 0,-4 9 0,0 2 0,4 6 0,3-1 0,0 5 0,4-6 0,0 3 0,6-8 0,2 0 0,4-6 0,4 2 0,3-3 0,9-1 0,1-6 0,6-1 0,1-9 0,3-3 0,2-3 0,5-1 0,1-5 0,-1-2 0,4-7 0,0-1 0,-1-6 0,-7 2 0,-3-2 0,-8-2 0,-2 0 0,-6 0 0,-5-5 0,-2-2 0,-3-5 0,-1-3 0,-10-2 0,-5-6 0,-9 4 0,-3 0 0,-4 11 0,0 0 0,-2 8 0,-1 8 0,1 5 0,2 10 0,3 0 1,6 0 0,4 5 3,3 3 0,7 3-4,4 4 0,8 3 0,2 5 0</inkml:trace>
  <inkml:trace contextRef="#ctx0" brushRef="#br0" timeOffset="59">20316 8974 7888,'0'6'0,"5"-1"0,-4-5 0,4 0 0,-5 0 0,0-5 0,0-1 0</inkml:trace>
  <inkml:trace contextRef="#ctx0" brushRef="#br0" timeOffset="60">20818 8414 7977,'0'-19'0,"0"0"0,0 5 0,0-1 0,0 2 0,0 7 0,-5 1 0,-2 5 0,-5 5 0,-3 3 0,-6 8 0,-6 7 0,-5 10 0,2 9 0,-3 4-336,-2 3 1,5 3 335,0 5 0,8-5 0,-1-2 0,12-8 0,-1-4 0,8-4 0,1-4 0,8-2 0,6-5 0,2-5 0,6-3 0,4-3 0,3-5 0,2-2-1,-1-5 1,-3-1 332,3-3 1,-3 2-335,-1-6 1,-6 0 1,-1-3 0,-4 0 0,0-1 0,-6 1 0,-2-1 0,-3-3 0,-1 0 0,-6-2 0,-6 2 0,-8 2 0,-7-2 0,-8 8 0,1 3 0,-4 3 0,0 1 0,3 3 0,1 1 0,2 5 0,9-1 0,4-2 0,12 2 0,-3-1 0,3 5 0</inkml:trace>
  <inkml:trace contextRef="#ctx0" brushRef="#br0" timeOffset="61">21184 8197 7906,'6'-16'0,"-1"7"0,-5-2 0,0 2 0,0-3 0,0 1 0,0-1 0,0 6 0,0-4 0,0 9 0,-1-4 0,-3 5 0,3 2 0,-3 6 0,3 6 0,1 12 0,0 9 0,0 7 0,0 6 0,0 1 0,1 5-204,3-5 1,1 2 203,3-2 0,2-2 0,-3 3 0,4-2 0,0 1 0,-3-5 0,-1 1 0,-4-3-27,1 0 1,1 0 26,-2-8 0,1 2 0,-4-10 0,0-4 0,0-2 0,0-5 0,0 1 0,0-5 0,0-5 101,0-1 0,-5-5 1,-1 0-1</inkml:trace>
  <inkml:trace contextRef="#ctx0" brushRef="#br0" timeOffset="62">21538 8334 7851,'5'-17'3,"-4"4"0,3 5-2,2 6 0,1-3-1,4 5 1,1 6-1,-1 6 0,0 4 0,1 7 0,-2 6 0,-2 5 0,2 2 0,-3 6 0,2 0 0,-1 3 0,2 5-138,-2-1 1,-2-1 137,2-6 0,-2 0 0,2-7 0,2 0 0,-3-8 0,4-4 0,0-4 0,0-7 0,1 0 0,-1-1 0,1-5 137,-1 1 1,-5-3-138,-2-8 0,-3 1 0,-1-4 0,-1-1 0,-3-3 0,-6-5 0,-5 1 0,0-4 0,3 4 0,0-4 0,-4 4 0,4-1 0,-3 5 0,2 1 0,1 2 0,0 3 0,-4 5 0,4 0 0,-3 0 0,2 1 0,1 3 0,1 4 0,0 7 0,-5 3 0,1 5 0,-4-4 0,4 0 0,0-2 0,3 3 0,1 0 0,-1-5 0,6 0 0,1-3 0,5-1 0,0 1 0</inkml:trace>
  <inkml:trace contextRef="#ctx0" brushRef="#br0" timeOffset="63">21778 8266 7871,'-7'-23'0,"2"0"0,5 0 0,5 6 0,3 1 0,6 5 0,1 3 0,0 3 0,-3 5 0,-5 0 0,1 0 0,-2 8 0,2 7 0,6 5 0,-3 15 0,5 7 0,-1 11 0,3 4-259,-7-27 0,1 1 0,10 29 259,-10-28 0,-1 0 0,7 30 0,-3-1 0,-6-1-176,-1-11 1,-6 1 175,2-4 0,-1-6-30,0-2 1,-1 2 29,1-2 0,-6-4 0,-5-4 0,-2-4 0,-2 0 0,-4-1 0,-3-3 0,-1-3 0,-4 1 0,-4-3 0,1-3 0,2-4 0</inkml:trace>
  <inkml:trace contextRef="#ctx0" brushRef="#br0" timeOffset="64">10071 10710 7874,'12'0'0,"0"0"0,4 0 0,-2-1 0,5-3 0,-4 3 0,4-3 0,0-1 0,4 1 0,4-4 0,-1 5 0,1-5 0,-4 4 0,-2-1 0,-2 1 0,-2 3 0,-6-3 0,1 3 0,-1 1 0,-5 0 0,5 0 0,-10 0 0,4 5 0,-5 1 0</inkml:trace>
  <inkml:trace contextRef="#ctx0" brushRef="#br0" timeOffset="65">10117 10881 7908,'-6'0'0,"2"0"0,8 0 0,-2 0 0,6 0 0,-1 0 0,5 0 0,3 0 0,0 0 0,6-1 0,-2-3 0,2 3 0,2-3 0,0 3 0,0 1 0,-2-4 0,-2 0 0,-1 0 0,-3 4 0,-2 0 0,2 0 0,-2 6 0,-2 0 0</inkml:trace>
  <inkml:trace contextRef="#ctx0" brushRef="#br0" timeOffset="66">11191 10424 7849,'-12'0'15,"6"-1"-8,2-3-1,3 3-1,1-4-4,0 5 0,0 5-1,0 3 1,5 6-1,2 1 0,0 9 0,0-1 0,5 6 0,3-2 0,4 4 0,-4 0 0,4 2 0,-3 1 0,4 0 0,-1 1 0,-1-1 0,1 0 0,-5-3 0,1-1 0,1-5 0,0 2 0,-1-3 0,-4-1 0,-1-4 0,-2 0 0,-2-5 0,-2 1 0,-2-2 0,1-2 0,-1 1 0,-2-1 0,0-3 0,0 0 0,0-5 0,0 5 0,-2-6 0,-2 2 0,3-2 0,-9-2 0,4 0 0,-6 0 0</inkml:trace>
  <inkml:trace contextRef="#ctx0" brushRef="#br0" timeOffset="67">11430 10961 7885,'0'-11'0,"0"3"0,0 1 0,0 4 0,-1-2 0,-3 5 0,2 0 0,-6 0 0,1 1 0,-5 3 0,1 2 0,-1 6 0,-3 1 0,0 2 0,-5 0 0,1 8 0,1-7 0,-1 7 0,0-3 0,-4 3 0,4-1 0,0-3 0,5-3 0,-1-4 0,2-1 0,2 1 0,0-5 0,4 1 0,-3-6 0,8 4 0,-3-6 0,10-6 0,7 0 0,6-5 0</inkml:trace>
  <inkml:trace contextRef="#ctx0" brushRef="#br0" timeOffset="68">11727 10927 7838,'0'-6'0,"0"1"0,0 5 0,11-6 0,1 0 0</inkml:trace>
  <inkml:trace contextRef="#ctx0" brushRef="#br0" timeOffset="69">12047 10790 7867,'-10'-1'0,"2"-3"0,3 3 0,5-4 0,0-1 0,-5 5 0,4-4 0,-4 5 0,10 5 0,0-2 0,3 4 0,2-3 0,-3 4 0,7-6 0,2 2 0,3-3 0,-4-1 0,5 0 0,-1 0 0,-1 0 0,1 0 0,-1-5 0,1-2 0,1-3 0,-5-2 0,4 2 0,-3 2 0,-5-2 0,-3 3 0,-6-4 0,2 0 0,-3 0 0,-1-1 0,0 1 0,-5 1 0,-2 2 0,-9-1 0,-3 5 0,-2 0 0,-2 4 0,-4 0 0,1 0 0,-5 9 0,5 3 0,-5 3 0,4 0 0,2 3 0,6 5 0,-1 1 0,4 3 0,3 1 0,5 2 0,3 2 0,5-6 0,0 5 0,0-5 0,9 1 0,2-4 0,8-5 0,0-3 0,3-4 0,1-3 0,-1-3 0,1-5 0,0 0 0,0 0 0,-1-5 0,-3-3 0,1-2 0,-5-1 0,0-6 0,-3 0 0</inkml:trace>
  <inkml:trace contextRef="#ctx0" brushRef="#br0" timeOffset="70">12561 10459 7880,'1'-12'0,"3"1"0,-1 3 0,4 1 0,-4 4 0,7-2 0,-4 6 0,6 3 0,-5-3 0,1 3 0,0 1 0,3-1 0,4 4 0,1-4 0,-1-1 0,-4-3 0,4 0 0,1 0 0,3 0 0,-4 0 0,0 0 0,-3 0 0,-1 0 0,0 0 0,1 0 0,-1 0 0,-4-5 0,-12-1 0,-8-6 0</inkml:trace>
  <inkml:trace contextRef="#ctx0" brushRef="#br0" timeOffset="71">13075 10128 7893,'0'-12'0,"0"1"0,0 3 0,0 0 0,0 6 0,4-4 0,0 2 0,-1 2 0,-3-1 0,0 6 0,0 1 0,0 8 0,0 2 0,0 9 0,0 4 0,0 4 0,0 2 0,0 1 0,0 0 0,0 1 0,0-1 0,0-1 0,-1-1 0,-3-2 0,3-10 0,-4 10 0,5-11 0,0 5 0,0-12 0,-4 9 0,0-6 0,1-4 0,3-3 0,0 0 0,0-2 0,0 4 0,5-9 0,1 4 0</inkml:trace>
  <inkml:trace contextRef="#ctx0" brushRef="#br0" timeOffset="72">13281 10573 7799,'6'0'0,"4"0"0,-9 0 0,4 0 0,-5 0 0,-5-5 0,-1-1 0</inkml:trace>
  <inkml:trace contextRef="#ctx0" brushRef="#br0" timeOffset="73">13349 10253 7813,'0'-11'0,"0"-2"0,0-2 0,0 2 0,1-3 0,3 4 0,1 1 0,3-1 0,3 2 0,1 3 0,0-2 0,8 4 0,0-2 0,1 5 0,2-3 0,0 5 0,0 0 0,-5 5 0,2 1 0,-5 6 0,-1 0 0,-6 3 0,1-1 0,-6 5 0,1 6 0,-5-1 0,-3 2 0,-3-2 0,-4 4 0,0-4 0,0 3 0,-2-3 0,-2-1 0,7 0 0,-7 0 0,10-4 0,-3 0 0,-2-5 0,9 2 0,-3-4 0,-2-1 0,4-5 0,-3 5 0,5-10 0,5 9 0,2-9 0,4 3 0,0 2 0,-3-4 0,0 2 0,1-3 0,1-1 0,1 0 0,1 0 0,-1 0 0,0 0 0,1 0 0,-1 0 0,1 0 0,4-5 0,2-2 0</inkml:trace>
  <inkml:trace contextRef="#ctx0" brushRef="#br0" timeOffset="74">13886 10093 7943,'0'-11'0,"0"-1"0,0 1 0,0 0 0,10 4 0,-7 2 0,12 5 0,-14 0 0,9 9 0,-2 2 0,-2 10 0,2 2 0,-2 1 0,2 6 0,2 1 0,-2 3 0,2 0 0,1 0 0,1-3 0,-1-2 0,0-1-4,6-1 1,-6-8 0,2-2-14,-4 0 6,-1-2 5,3-3 1,-1-5-2,-2 1 7,2-6 0,-9 3 0,4-5 0</inkml:trace>
  <inkml:trace contextRef="#ctx0" brushRef="#br0" timeOffset="75">14080 10402 7882,'-5'-12'0,"4"1"0,-3-1 0,1 6 0,0 2 0,0 3 0,-5 1 0,6 0 0,-8 5 0,2 3 0,-2 2 0,-6 6 0,3-2 0,-2 5 0,-3 0 0,5-1 0,-2-3 0,6-2 0,3-2 0,1 1 0,1-1 0,4 1 0</inkml:trace>
  <inkml:trace contextRef="#ctx0" brushRef="#br0" timeOffset="76">14400 10858 7859,'0'7'-15,"0"-2"12,0-5 3,5 0 0,1 0 0,1 0 0,3 1 0,-3 3 0,-1-3 0,4 9 0,-4-3 0</inkml:trace>
  <inkml:trace contextRef="#ctx0" brushRef="#br0" timeOffset="77">15085 10345 7756,'0'-18'1,"0"-4"1,0 9 2,0-2 0,1 6 6,3 2-4,-3 4 0,5-1 5,-6 8-7,0 8 1,0 7 0,0 7-5,0 4 0,1 5 0,1 3 0,2 4 0,10 2 0,-4-2 0,11-1 0,-1-2 0,4-1 0,-6-1 0,5-1 0,-1-3 0,1-7 0,-4 2 0,0-6 0,2-3 0,-5 2 0,1-8 0,-6 2 0,1-7 0,-1 2 0,-1-4 0,-2 6 0,-3-6 0,-5 1 0,0-4 0,-5-1 0,-2 3 0,0-5 0,-1 0 0,-5 0 0,1 0 0,-5-4 0,6 0 0,-1-5 0,1 3 0,0-6 0,4 1 0,-2-2 0,6-2 0,-3 2 0,3-2 0,1 2 0,-1 2 0,1 0 0,2 4 0,-1-2 0,-3 6 0,-2-1 0,-6 9 0,1 4 0,0 5 0,-6-2 0,3 10 0,-5-3 0,-1 3 0,-2 0 0,1-3 0,0-1 0,2-1 0,5 3 0,2-11 0,4 2 0,0-2 0,1 1 0,1-1 0,0-1 0,3-6 0,3 3 0,-5-5 0,-2 0 0</inkml:trace>
  <inkml:trace contextRef="#ctx0" brushRef="#br0" timeOffset="78">15633 10687 7739,'-6'-6'0,"1"1"0,6 3 0,3-1 0,-3 1 0,4-3 0,0 10 1,-3 2 1,8 0-1,-3 1 1,4-2 0,0 3-1,0-1-1,1-6 0,-1 3 0,2-5 0,2 0 0,4 0 0,3 0 0,1 0 0,0 0 0,4-5 0,-2-1 0,1-7 0,-2-2 0,-6 2 0,-1-3 0,-6 4 1,0 1 0,1 0 1,-6-2 0,-2-2 1,-3 2 0,-1-2-1,-5 2 0,-1 2 1,-6-1 1,-4 2-1,-3 2 0,-3 0 1,-1 4-2,-4 0-2,2 9 1,-6 3-1,4 7 1,3 4-1,4 3 0,-2 5 0,3 4 0,3 2 0,0 1 0,5-1 0,3-2 0,-2 2 0,9-4 0,-3 4 0,3-3 0,11-2 0,-1-6 0,10-3 0,-4-3 0,4-4 0,0-6 0,4-2 0,4-4 0,-1-4 0,0-4 0,2-2 0,-2-1 0,1-1 0,-9-4 0,-2-2 0</inkml:trace>
  <inkml:trace contextRef="#ctx0" brushRef="#br0" timeOffset="79">16090 10287 7840,'-6'-5'0,"2"0"0,8-2 0,2 2 0,6 5 0,-1-4 0,0 0 0,1 0 0,-1 4 0,1 0 0,-1 0 0,1 0 0,-1 0 0,0 0 0,1 0 0,-1 0 0,-4 0 0,3 0 0,-3 0 0,3 0 0,-3 5 0,-2 2 0</inkml:trace>
  <inkml:trace contextRef="#ctx0" brushRef="#br0" timeOffset="80">16558 10048 7838,'-5'-7'0,"4"-3"0,-4 4 0,5-6 0,0 6 0,0 1 0,1 1 0,3 0 0,-3 0 0,4 10 0,-6 1 0,-3 8 0,2 4 0,-6 8 0,4 1 0,-3 2 0,4 3 0,-6-3 0,6 4 0,0 0 0,2 0 0,1-1 0,0-2 0,0-4 0,0-3 0,5-3 0,2-2 0,4-4 0,0-7 0,0-4 0,5-3 0,-1-1 0,5 0 0,-1 0 0,3-5 0,-3-3 0,-1-5 0,-2-3 0,4-4 0,-8 3 0,-1-2 0,1-2 0,-11 3 0,4-5 0,-5 0 0,-5 1 0,-3-1 0,-2 0 0,-1 0 0,-4-4 0,-1 1 0,-4 4 0,2 1 0,0 8 0,-2-2 0,5 7 0,1 4 0,1-2 0,2 5 0,5-4 0,-5 5 0,10 5 0,-3 2 0,3 3 0,1 12 0,0 2 0</inkml:trace>
  <inkml:trace contextRef="#ctx0" brushRef="#br0" timeOffset="81">16821 10345 7812,'0'6'0,"1"-1"0,3-5 0,-3 0 0,10 0 0,-4 0 0,0 0 0,0 0 0,-4 0 0,2 1 0,-5 3 0,0-3 0,0 4 0,5-5 0,-4 5 0,4 2 0</inkml:trace>
  <inkml:trace contextRef="#ctx0" brushRef="#br0" timeOffset="82">16970 10059 7859,'-8'-11'0,"2"-1"0,1 1 0,1-1 0,9 1 0,-3 5 0,6 2 0,0 2 0,3 2 0,0 0 0,1 0 0,3 0 0,0 0 0,4 0 0,-3 0 0,3 0 0,-4 0 0,5 0 0,-7 0 0,2 0 0,-2 0 0,-2 0 0,-3 0 0,-1 0 0,-4 0 0,2 0 0,-5 0 0,0 6 0,-1 0 0,-3 5 0,-2 6 0,-6 2 0,1 7 0,-1 0 0,1 4 0,5 1 0,-5-1 0,4 1 0,-3-6 0,3 3 0,-2-6 0,6-3 0,-1-2 0,4-1 0,0-8 0,0 4 0,0-7 0,0 3 0,0-6 0,0 3 0</inkml:trace>
  <inkml:trace contextRef="#ctx0" brushRef="#br0" timeOffset="83">17415 9968 7865,'0'-8'0,"0"0"0,0 6 0,0-4 0,0 2 0,0 2 0,0-3 0,0 5 0,5 0 0,1 2 0,6 1 0,-1 8 0,1 4 0,-1 6 0,1 2 0,-1 0 0,0 4 0,-3 1 0,0-2 0,-1 2 0,5-1 0,-1-3 0,0 3 0,1-3 0,-1-1 0,1-1 0,-1 1 0,1-5 0,-1-3 0,-1 2 0,-2-2 0,1-4 0,-6-3 0,1 0 0,1-2 0,-3-1 0,3-5 0,-5 0 0,-5 0 0,-2-5 0,-4-1 0</inkml:trace>
  <inkml:trace contextRef="#ctx0" brushRef="#br0" timeOffset="84">17575 10253 7865,'-5'-6'0,"-2"-4"0,1 3 0,2-4 0,-2 5 0,5-5 0,-4 10 0,3-4 0,-1 5 0,0 1 0,-5 3 0,5 2 0,-5 6 0,2-1 0,-3 2 0,1 2 0,1-2 0,-5 3 0,1-4 0,-1-1 0,1 6 0,-1 1 0</inkml:trace>
  <inkml:trace contextRef="#ctx0" brushRef="#br0" timeOffset="85">18100 10733 7896,'0'-8'0,"0"1"0,0 4 0,5-2 0,-3 5 0,3 0 0,-5 0 0,0 5 0,0 3 0,0-3 0,0 5 0,-5-4 0,-2 6 0</inkml:trace>
  <inkml:trace contextRef="#ctx0" brushRef="#br0" timeOffset="86">18683 10116 7843,'0'-19'0,"0"0"0,4 5 0,-1-1 0,6 7 1,-6-1 0,4 6 1,-3-1 0,4 4-2,-6 0 1,3 6 0,-3 6 1,1 5-2,-1 10 0,8 3 0,-2 8 0,7 3 0,3 5-183,4-1 1,-3 1 182,0 0 0,0-6 0,4 4 0,0-6 0,0-2 0,-1 2 0,-3-3-530,2 2 530,-8-13 0,3 7 0,-3-4 0,2-2 0,-2-6 0,2-3 173,-7 1 0,1-4-173,-6 2 0,5-6 0,-4-1 0,0-1 549,-4 0-549,0-2 0,0-5 0,-5 0 0,-2 0 0,-4-5 0,-1-2 0,1-4 0,3 0 0,1-1 0,3 0 0,-4-4 0,5 4 0,-5-4 0,5 0 0,0 1 0,-2 3 0,1 5 0,0-1 0,-1 2 0,4 1 0,-8 6 0,5 3 0,-5 3 0,1 8 0,-2-1 0,-1 5 0,-4 1 0,-1 2 0,-3 1 0,4 0 0,-4-1 0,4-3 0,0 1 0,3-5 0,2 0 0,2-3 0,-2-6 0,4 4 0,-5-3 0</inkml:trace>
  <inkml:trace contextRef="#ctx0" brushRef="#br0" timeOffset="87">19459 10584 7835,'-5'-6'0,"3"1"0,-6 5 0,6-5 0,-9 4 0,10-4 0,-4 5 0,5 0 0,0 5 0,0-3 0,0 6 0,0-1 0,0 5 0,5-1 0,3-3 0,7-1 0,-1 1 0,5 3 0,0 1 0,4-6 0,5 4 0,1-8 0,4 1 0,-3-1 0,7-4 0,-3-1 0,3-4 0,-2-4 0,-5-1 0,0 1 0,-5 0 0,-3-1 0,-4 1 0,-6-6 0,-1 5 0,-1-5 0,-2 6 0,-3-6 0,-5 3 0,0-5 0,-5 4 0,-3-4 0,-7 5 0,-4-1 0,-8 7 0,-3 4 0,-4 3 0,-5 1 0,0 5 0,-3 3 0,-5 8-1136,5 7 1136,-5 0 0,13 10 0,0-3 0,2 7 0,9 1 0,4 0 0,12-3 0,3-1 0,4-1 0,4-3 0,7-2 0,12-5 0,2-1 0,6-3 0,-1-4 0,5-8 0,-1-1 0,0-6 0,-1 0 568,-2 0 0,4-6-568,-4-1 0,3-3 0,-8-2 0,1-4 0,-9 3 0,-2-3 0</inkml:trace>
  <inkml:trace contextRef="#ctx0" brushRef="#br0" timeOffset="88">20145 10219 7854,'11'-10'0,"0"2"0,2 3 0,2 5 0,-2 0 0,5-1 0,-3-2 0,4-1 0,3 1 0,0 3 0,1 0 0,0 0 0,0 0 0,-1 0 0,-3 0 0,1-2 0,-5-1 0,0 1 0,-3-2 0,-1-2 0,1 0 0</inkml:trace>
  <inkml:trace contextRef="#ctx0" brushRef="#br0" timeOffset="89">20738 9876 7875,'6'-11'0,"-4"-1"0,6 1 0,-1 5 0,5-3 0,-1 5 0,-4 0 0,-2 4 0,-5 7 0,0 4 0,-5 5 0,-3 7 0,-2 4 0,-2 0 0,1 3 0,-1-3 0,1 4 0,0 0 0,3-2 0,0 1 0,6-4 0,-2 1 0,3-5 0,1-3 0,5-1 0,2-3 0,5-6 0,3 3 0,3-8 0,5-1 0,1-1 0,2-2 0,-1-2 0,1-2 0,2-2 0,-1-5 0,-2-2 0,-6-2 0,2 1 0,-6-5 0,-1 0 0,-7-4 0,-2 0 0,-5 0 0,0-5 0,0-2 0,-8 1 0,-4-2 0,-7 1 0,0-4 0,-3 4 0,0 4 0,-1 7 0,0 3 0,0 5 0,0 3 0,4 3 0,0 5 0,5 2 0,-1 1 0,7 5 0,5 7 0,1 3 0,2 5 0,0 0 0</inkml:trace>
  <inkml:trace contextRef="#ctx0" brushRef="#br0" timeOffset="90">21161 10253 7893,'5'7'0,"-4"-2"0,10 0 0,-10-4 0,-1 4 0,-3-5 0,-4 0 0,4 0 0,-2 0 0,5 0 0,-5 0 0,-1 0 0</inkml:trace>
  <inkml:trace contextRef="#ctx0" brushRef="#br0" timeOffset="91">21595 9865 8018,'5'-12'0,"-2"-3"0,4 0 0,-3 0 0,4 3 0,-2 5 0,2-1 0,-3 4 0,-5-3 0,-2 3 0,-1-4 0,-4 6 0,-4-2 0,-2 4 0,-2 4 0,-3 2 0,-5 5 0,1 6 0,-1 2 0,-3 3 0,3 0 0,-2 3 0,6 1 0,3 0 0,0 4 0,4-5 0,0 2 0,2 1 0,2-1 0,3-1 0,5-3 0,0-1 0,0-3 0,5-2 0,3-1 0,6-5-1,1 1 1,4-2-3,-3-6 1,3-1-1,-4-3 0,4 0 1,-4 0 1,4 0-1,-4 0 1,-3-5 0,-5-2 1,-4 0-1,1 0 1,-3-2 0,-1-6 0,-1 2 0,-3-2 0,-8-3 0,0 5 0,-10-2 0,3 7 0,-2-1 0,-2 6 0,0-1 0,0 4 0,5 5 0,3 3 0,2 2 0,2 1 0,0 1 0</inkml:trace>
  <inkml:trace contextRef="#ctx0" brushRef="#br0" timeOffset="92">21949 9694 7920,'0'-12'0,"0"1"0,0 3 0,0 0 0,5 6 0,-4-2 0,3 8 0,-2 6 0,-2 5 0,0 7 0,0 1 0,0 1 0,0 6 0,0-1 0,0 2 0,0 2 0,0-3 0,3-2 0,1-1 0,5-3 0,-1-1 0,-1 0 0,5 0 0,-5-4 0,5 0 0,2-5 0,-7 1 0,6-4 0,-5-3 0,2 1 0,1-5 0,-5 1 0,-2-2 0,3-1 0,-6 3 0,4-5 0</inkml:trace>
  <inkml:trace contextRef="#ctx0" brushRef="#br0" timeOffset="93">22040 10036 7920,'-1'-6'0,"-3"2"0,3-2 0,-5 6 0,2 0 0,-2 1 0,-6 7 0,1-1 0,-1 5 0,-3 3 0,0 0 0,-8 5 0,4-1 0,-9-1 0,5 1 0,-1-5 0,5 1 0,3-2 0,4-2 0,1 6 0,-1 1 0</inkml:trace>
  <inkml:trace contextRef="#ctx0" brushRef="#br0" timeOffset="94">10094 12263 7864,'-6'0'0,"1"0"0,5-1 0,0-3 0,0 3 0,0-4 0,0 5 0,5 0 0,2 0 0,9 0 0,-2 0 0,5 0 0,0 0 0,4 0 0,-1-4 0,1 0 0,5 0 0,3 4 0,-2-3 0,1-1 0,-4-1 0,0 1 0,-2 3 0,-1-3 0,-6 1 0,-6-1 0,1 3 0,-11-4 0,3 5 0,-8 0 0,-8 0 0,-10 5 0,-8 2 0</inkml:trace>
  <inkml:trace contextRef="#ctx0" brushRef="#br0" timeOffset="95">10049 12400 7811,'-7'5'0,"3"-3"0,8 1 0,3-1 0,4-2 0,0 0 0,1 0 0,4 0 0,3 0 0,-1-2 0,1-1 0,0 1 0,4-1 0,4 0 0,-1-1 0,1 3 0,-4-3 0,-2-1 0,-2 1 0,2 0 0,-6 4 0,-1-1 0,-6-3 0,-3-2 0,-5-5 0</inkml:trace>
  <inkml:trace contextRef="#ctx0" brushRef="#br0" timeOffset="96">11179 11875 7793,'-4'-8'6,"1"1"1,-1-1-5,4-3 1,0 3-1,0 0 1,0 5 2,0-5-1,0 5-1,0-7-2,5 9 1,0 1-2,3 8 1,2 7-1,-3 4 0,3 4 0,2 3 0,1 0 0,2 4 0,3-1 0,4 2 0,1 2 0,0-3 0,4 3 0,-1 2 0,5-5 0,-4 1 0,3-5 0,-3 5 0,-1-5 0,-3 5 0,-4-2 0,0 1 0,-5-2 0,1-5 0,-2 2 0,-2-2 0,1 3 0,-1-7 0,-3-1 0,0 1 0,-5-7 0,5 0 0,-6-1 0,2-3 0,-2-3 0,-2 0 0,-2-5 0,-2 0 0,-2 0 0,-5-5 0,-1-2 0</inkml:trace>
  <inkml:trace contextRef="#ctx0" brushRef="#br0" timeOffset="97">11499 12400 7829,'-11'-5'0,"0"3"0,4-6 0,0 4 0,4-3 0,1 4 0,-3-2 0,4 5 0,-3 0 0,2 5 0,-6 3 0,0 7 0,-3 4 0,-5 4 0,-3 3 0,-3 0 0,-1 4 0,0-1 0,0 2 0,4-3 0,0-5 0,7-6 0,0-1 0,1-4 0,10 0 0,-5-6 0,12-6 0,0-6 0</inkml:trace>
  <inkml:trace contextRef="#ctx0" brushRef="#br0" timeOffset="98">11625 11806 7833,'0'-22'0,"0"-1"0,0 0 0,5-1 0,2-3 0,9 4 0,3 0 0,-2 1 0,2 3 1,-3-2 2,3 2 0,-5 3 1,1 4 1,-2 1-2,-2-1 1,-3 6-2,-1 2 0,1 3-1,3 1 0,2 0-1,2 0 0,-6 0 0,2 0 0,-2 4 0,3 0 0,-5 5 0,1-2 0,-2 3 0,2 2 0,-2-1 0,-2 1 0,-3 3 0,3 0 0,-4 4 0,-4-4 0,-2 4 0,-5-3 0,0-1 0,4-4 0,-3 1 0,2-1 0,-1-3 0,2-1 0,-4-4 0,10 2 0,-4-5 0,5 0 0,5 0 0,1 0 0,6 0 0,-1 0 0,1 0 0,0 0 0,4 0 0,0 4 0,3-1 0,1 3 0,-4-3 0,3 2 0,-4 3 0,0 2 0,-3-2 0,-5 2 0,1 1 0,-6 5 0,2-1 0,-9 1 0,-6 0 0,-6-4 0,-6 3 0,-5 2 0,-2-2 0,-3 0 0,-1-3 0,3-2 0,1-2 0,6 1 0,1-6 0,5 1 0,12-4 0,1 0 0</inkml:trace>
  <inkml:trace contextRef="#ctx0" brushRef="#br0" timeOffset="99">12504 12286 7859,'0'-6'0,"0"1"0,0 5 0,5 1 0,3 3 0,-2-3 0,2 3 0,4 1 0,7-1 0,-2-1 0,-2-3 0,3 0 0,1 0 0,-1 0 0,1 0 0,0-1 0,4-3 0,1-2 0,2-5 0,-2-1 0,3 1 0,-3-1 0,-1 1 0,-1-4 0,-3 0 0,-3-1 0,-4 5 0,-6-2 0,-2-2 0,-3 2 0,-1-2 0,-5-1 0,-3 0 0,-2 1 0,-1 4 0,-6 3 0,-2 0 0,0 6 0,-4-2 0,3 4 0,-7 4 0,-1 2 0,2 6 0,3 4 0,4 3 0,0 3 0,-4 1 0,5 1 0,3 2 0,2 2 0,2 3 0,0-2 0,-1-2 0,6-2 0,2 5 0,3-5 0,1-3 0,0 1 0,0-4 0,1-1 0,3 1 0,2-5 0,6 1 0,0-2 0,3-2 0,-1 1 0,5-1 0,1-3 0,2-1 0,1-4 0,0 1 0,0-3 0,0-1 0,-2 0 0,-2 0 0,2-1 0,-6-3 0,0 3 0,-3-9 0,-1 2 0,-1 2 0,-2-2 0,-3 0 0,-5-3 0</inkml:trace>
  <inkml:trace contextRef="#ctx0" brushRef="#br0" timeOffset="100">13212 11852 7882,'12'-6'0,"-1"2"0,0 3 0,1 1 0,3 0 0,0 0 0,4-4 0,-3 0 0,0 0 0,-1 4 0,-1 0 0,5 0 0,-4-1 0,5-3 0,-3 3 0,2-3 0,2 3 0,-6 1 0,0 0 0,-4 0 0,1 0 0,-6 0 0,-1 0 0,-10-5 0,-1-2 0</inkml:trace>
  <inkml:trace contextRef="#ctx0" brushRef="#br0" timeOffset="101">13954 11624 7886,'0'-12'0,"0"1"0,0 3 0,0 1 0,4-1 0,0-3 0,4 3 0,-4 0 0,4 1 0,0-5 0,2 1 0,2-1 0,-1 1 0,0 3 0,1 1 0,-1 4 0,1-1 0,-1 3 0,1 1 0,-1 0 0,-3 1 0,-1 3 0,1 3 0,3 4 0,-3 4 0,-1 0 0,0 6 0,0-2 0,-2 4 0,-5 3 0,0-2 0,0 3 0,-1 1 0,-3-1 0,-2-1 0,-5-3 0,-1 4 0,1-1 0,-2 1 0,-2-4 0,2-4 0,-2 0 0,4-5 0,3 1 0,-2-2 0,3-2 0,0-4 0,-1-4 0,6 4 0,-3-6 0,5 5 0,0-2 0,5-3 0,1 5 0,5-6 0,1 0 0,-1 0 0,6 0 0,2 0 0,2 0 0,2 0 0,1-2 0,3-2 0,-3 2 0,3-6 0,-8 6 0,-4-2 0,-2 1 0,-2 0 0,1 1 0,-5-3 0,1 5 0,-6 0 0,2 0 0,-8 0 0,-2 0 0,-5 0 0</inkml:trace>
  <inkml:trace contextRef="#ctx0" brushRef="#br0" timeOffset="102">14526 11955 7859,'5'-6'0,"-3"-3"0,6 5 0,-6 0 0,3 4 0,-1 1 0,0 3 0,0-1 0,-4 4 0,0-4 0,-1 3 0,-3-2 0,2-3 0,-3 9 0,5-8 0,0 3 0,-5-5 0,-1 0 0</inkml:trace>
  <inkml:trace contextRef="#ctx0" brushRef="#br0" timeOffset="103">14754 11475 7954,'0'-11'0,"0"-1"0,0 1 0,0 0 0,0-1 0,1 6 0,3 2 0,-3 3 0,4 1 0,-5 6 0,0 5 0,0 6 0,0 6 0,0 1 0,0 3 0,4-2 0,0 5 0,1-4 0,-1 0 0,-2-1 0,6-3 0,-5-3 0,0 0 0,4-5 0,-6 3 0,3-6 0,-3-3 0,-1 0 0,0-6 0,0 3 0,0-5 0,0-5 0,0 3 0,0-6 0,0 4 0,0-4 0,0 1 0,0-1 0,0 1 0,0 4 0,5-6 0,3 5 0,2 1 0,3 3 0,2 0 0,3 0 0,4 0 0,1 0 0,0 0 0,0 1 0,0 3 0,0-2 0,-1 6 0,-4-4 0,-3 3 0,-2 1 0,-1 3 0,-2 1 0,-3-1 0,2 2 0,-5 2 0,0-1-2,-4 5 1,-9-4-2,-2 4 1,-3-5 0,2 1 0,-4 2 0,-3-2 0,-2-1 1,2-6 0,2 2 0,1-2 0,2-3 0,-5-2 1,5-1 0,-1-2 0,-3 0 0,6 0 0,-4 0 0,8-2 0,0-1 0,4-4 0,-3-4 0,4 5 0,-7-10 0,3 4 0</inkml:trace>
  <inkml:trace contextRef="#ctx0" brushRef="#br0" timeOffset="104">14845 11509 7958,'-11'-6'0,"-1"-4"0,6 4 0,2-6 0,4 5 0,4-1 0,2 5 0,5-3 0,-4 2 0,3 3 0,-2-3 0,7-1 0,3 1 0,0 2 0,7-1 0,-2-1 0,7 3 0,-4-4 0,4 5 0,-4-4 0,0 0 0,-3 1 0,-4 3 0,1-2 0,-4-1 0,-1 1 0,-4-1 0,1-4 0,-1 1 0</inkml:trace>
  <inkml:trace contextRef="#ctx0" brushRef="#br0" timeOffset="105">15565 11338 7901,'-7'-5'0,"2"3"0,5-6 0,0 5 0,0-2 0,0 4 0,0-3 0,2 3 0,1-3 0,0 7 0,5 0 0,-5 10 0,5-1 0,0 7 0,4-2 0,4 6 0,-4 1 0,4 3 0,0 1 0,-1 2 0,0 3 0,-3-2 0,1-2 0,2 1 0,-1 0 0,5 0 0,-4-2 0,4-5 0,-4-4 0,4 0 0,-9-5 0,2 1 0,-3-3 0,2-5 0,-4 3 0,3-3 0,-9 4 0,3-5 0,-8-2 0,-2-3 0,-6-1 0,-3 0 0,0 0 0,1-1 0,6-3 0,-2 2 0,4-6 0,-1-1 0,2-1 0,1-1 0,-1 1 0,-1 2 0,3-7 0,-3 7 0,2-7 0,3 2 0,-3 2 0,-1 3 0,1 1 0,1 4 0,-3-7 0,4 5 0,-6-3 0,5 3 0,-5 5 0,0 0 0,1 1 0,-1 3 0,-1 4 0,-1 6 0,-1 1 0,-1 4 0,1-4 0,-4 6 0,-1-2 0,1-3 0,4-1 0,-1-2 0,6-2 0,2 1 0,3-1 0,1-4 0,0 3 0,0-4 0</inkml:trace>
  <inkml:trace contextRef="#ctx0" brushRef="#br0" timeOffset="106">1690 14063 7824,'-1'-8'17,"-3"1"-10,3 4-2,-4-2-2,5 5-2,0 0-1,0 5 0,0 2 0,0 4 0,3 6 0,1 2 0,1 6 0,-1 2 0,-1 4 0,4 0 0,-4 2 0,1 1 0,-3 2 0,-1 2 0,0-3 0,0 3 0,0-6 0,0-2 0,0-4 0,0 1 0,0-3 0,0-2 0,0-4 0,0-3 0,0-2 0,0-1 0,0-1 0,0-5 0,0-1 0,0-5 0,0-5 0,5-1 0,1-5 0</inkml:trace>
  <inkml:trace contextRef="#ctx0" brushRef="#br0" timeOffset="107">1713 14189 7801,'-8'-12'0,"1"1"0,4-2 0,-1-2 0,3 2 2,1-2 0,0 6 3,0 2-2,0 4 1,0-1-2,0 8 0,0 4-1,0 7 1,0 3-1,0 4 0,5 3-1,3 1 0,-2-2 0,2 3 0,-1 1 0,5-1 0,-1-5 0,1-3 0,3-3 0,0 3 0,1-5 0,0 1 0,-4-6 0,4-2 0,-4-4 0,0 1 0,-1-3 0,1-1 0,-1 0 0,0 0 0,1 0 0,-1-1 0,1-3 0,-5-2 0,1-6 0,0 1 0,3-1 0,-3-3 0,-1 0 0,1-5 0,3 1 0,1-3 0,-1-1 0,0 0 0,1 0 0,-1 1 0,1-6 0,-1 5 0,1 0 0,-5 0 0,1 4 0,-2 5 0,2-1 0,-2 9 0,-2-6 0,-3 8 0,4-1 0,-5 5 0,0 5 0,0 3 0,0 7 0,0 4 0,0 8 0,-4 2 0,1 5 0,-1 1 0,4-1 0,-4 1 0,0 3 0,0-3 0,4-1 0,0-1 0,0-6 0,0 1 0,0-2 0,0-6 0,0 3 0,2-7 0,2-1 0,-3-3 0,3 0 0,1-1 0,-2 1 0,3-5 0,-3 1 0,-1-6 0,4 4 0,-2-6 0,-3 0 0,8-2 0,-5-2 0,5-2 0,-3-5 0</inkml:trace>
  <inkml:trace contextRef="#ctx0" brushRef="#br0" timeOffset="108">2467 14086 7907,'0'-13'0,"0"-2"0,0 2 0,0-2 0,0 2 0,0 7 0,0 1 0,0 14 0,0 2 0,0 10 0,0 1 0,1 6 0,3 7 0,-3 0 0,3 3 0,-3 2 0,-1 1 0,0-1 0,0-6 0,-4-1 0,0-3 0,-1-2 0,2-5 0,1-4 0,-2 0 0,3-5 0,1 2 0,0-8 0,0 0 0,0-4 0,0 3-2,0-4 0,0 2 1,0-5 0,5 0 1,3 0 0,2 0 0,1 0 0,1 4 0,-1 0 0,2-1-1,2-3 0,-2 2 0,2 2 1,2-3-1,-2 3 0,5-3-1,-1-1 1,3 0-1,1 0 1,-1 0 0,1-5 0,0-2-2,0 1 1,-4-3 0,0 5 0,-5-3-2,1 3 1,-2 0 1,-7 4 1,-1 1 0,-5 3 1,-5-1 0,-2 4 0,-3-4 0,-2 2 0</inkml:trace>
  <inkml:trace contextRef="#ctx0" brushRef="#br0" timeOffset="109">3118 14554 7793,'0'-6'0,"0"1"0,0 5 0,5 0 0,-4 0 0,4 5 0,-5-4 0,-1 4 0,-3-5 0,1 1 0,-4 3 0,-1-2 0,-3 3 0</inkml:trace>
  <inkml:trace contextRef="#ctx0" brushRef="#br0" timeOffset="110">1621 14760 7787,'-11'0'0,"1"5"0,2 2 0,-1 0 1,6 0 0,-1-3 1,4 4-1,0-1 1,1 4-2,3-4 1,2 2-1,6-5 1,-1 1-1,0-1 0,6-3 0,2 3 0,4-3 0,4-1 0,2 0 0,5 0 0,4 0 0,0 0 0,5-1 0,-1-3 0,4 3-143,3-3 1,3-2 142,5-2 0,4 2-226,0-2 1,-28 5 0,-1 0 225,29-5 0,0-2 0,-4 2 0,-5 3 0,-3 1 0,-7 3 0,3 1 0,-11 0 0,0 0 0,-1 0 0,-6 0 0,0 0 0,-5 0 265,-4 0-265,-1 0 0,-6 0 348,0 0 0,-3 0-348,0 0 0,-6 0 0,3 0 0,-5 0 0,-5 0 0,-1 0 0,-6 0 0,-4 0 0,-2 5 0,-5 2 0</inkml:trace>
  <inkml:trace contextRef="#ctx0" brushRef="#br0" timeOffset="111">4305 13858 7776,'0'-8'0,"0"0"0,0 1 0,0-5 0,0 1 0,0-1 0,0 1 0,0 0 0,-3-1 0,-1 1 0,-4 3 0,4 1 0,-5 3 0,2-4 1,-7 6 0,-1-2 1,-6 2 0,2 2 0,0 0 0,-4 0 0,3 6-1,-6 1 1,1 7-1,3 1 0,-1 6 0,0-2 1,0 2-2,0 2 0,5 0 0,3 0 1,3-2-1,0-2 0,6 3 0,2-3 0,3-3 0,1 1 0,6-6 0,5 1 0,6-6 0,6-2 0,1-4 0,3-4 0,2-3 0,5-9 0,0 1 0,1-8 0,-1 3 0,0-7 0,-4-1 0,1 2 0,-6-6 0,2 2 0,-3 2 0,-2-5 0,-2 2 0,-1-2 0,-5-1 0,1 0-253,-2-6 253,-7 10 0,3-12 0,-5 8 0,0 1 0,-4 2 0,-5 6 0,-3-2 0,2 8 0,-2 4 0,0 2 0,2 7 0,0 1 1,2 5 0,-1 2 126,-3 6 1,-1 2-128,6 13 1,-3-1-1,3 8 0,1 2 0,-1 6 0,1-3 0,2 3 0,4 2 0,0-2 0,5 0 0,-2-4 0,4-1 0,0-2 0,-3 0 0,-1-4 0,1 3 0,3-3 0,-3-4 0,0-4 0,-2-4 0,1 4 0,2-5 0,-5 1 0,0-6 0,-4-1 0,1-2 0,3 2 0,-3 2 0,4-4 0</inkml:trace>
  <inkml:trace contextRef="#ctx0" brushRef="#br0" timeOffset="112">4911 13378 7875,'-12'0'0,"1"-5"0,-1-3 0,-4-2 0,3 0 0,-2 2 0,2 3 0,2 5 0,-1 0 0,1 0 0,0 5 0,-1 3 0,2 11 0,2 4 0,-2 12 0,3 3 0,2 7 0,1 4 0,3 3-207,1 5 0,0-5 207,0-2 0,0-3 0,0-1 0,0-6 0,0-2 0,5-4 0,2-3 0,3-4 0,2-8 0,-1-3 0,1-4 0,-1-2 0,0-3 0,1-2 0,-1-5 414,-4 0-414,-2 0 0,-5-5 0,0-1 0</inkml:trace>
  <inkml:trace contextRef="#ctx0" brushRef="#br0" timeOffset="113">4534 13869 7870,'1'-10'0,"3"2"0,2-2 0,6 2 0,4 3 0,3 2 0,4 1 0,4 2 0,-2-4 0,6 1 0,-1-2 0,4 1 0,0 1 0,1-4 0,-6 3 0,-2-4 0,-3 4 0,-1-3 0,-6 4 0,0-2 0</inkml:trace>
  <inkml:trace contextRef="#ctx0" brushRef="#br0" timeOffset="114">5345 13275 7854,'-5'-6'0,"-2"-1"0,-4 4 0,-1 1 0,1-2 0,-2 4 0,-2 4 0,1 4 0,-5 7 0,0 0 0,-4 8 0,0-1 0,1 8 0,-1 6 0,0 6 0,1 6-290,3 1 1,-1 10 289,5-2 0,-1-1 0,5-3 0,5-5-111,2 2 1,3-5 110,1-3 0,5-2 0,2-6 0,7-5 0,2-2 0,4-4 0,-1-4 0,2-3 0,2-5 0,0-3 0,0 0 0,0-6 283,0 2 0,-4-3-283,0-1 58,-5-5 1,2-1 0,-4-6-1</inkml:trace>
  <inkml:trace contextRef="#ctx0" brushRef="#br0" timeOffset="115">5379 13549 7887,'0'-18'0,"0"-2"0,0 5 0,5 0 0,3 3 0,-3 6 0,0 1 0,-5 5 0,1 9 0,3 2 0,2 11 0,6 4 0,-1 4 0,0 8 0,1-2 0,-1 2 0,5-2 0,-1 2 0,0 1 0,-4-1 0,5-5 0,-1-6 0,1-3 0,0-1 0,-4-5 0,4-3 0,-4-4 0,0-3 0,-1 1 0,0-5 0,-3 0-3,0-4-2,-6 0 3,3 0 0,-8-6 1,-1-1 0,-5 1 1,1-2 0,-2 0 0,-1-3 0,-5-1 0,1 1 0,0 0 0,4-1 0,-5 2 0,1 2 0,0 0 0,3 4 0,-3 0 0,0 4 0,-2 1 0,2 3 0,-1 4 0,-3 7 0,-3-1 0,3 5 0,1 0 0,-1 4 0,5-6 0,-1-1 0,6-4 0,2 0 0,4-1 0,-2-4 0,10-2 0,1-5 0</inkml:trace>
  <inkml:trace contextRef="#ctx0" brushRef="#br0" timeOffset="116">5539 13401 7790,'-6'-12'0,"0"1"0,6-1 0,0 1 1,6 1 0,1 2 0,3 3-1,2 5 1,0 5-1,4 3 1,-2 3-1,5 5 0,1 8 0,7 10 0,-2 1 0,5 7 0,-8-4 0,1 4 0,-8-1 0,0 1 0,-2-2 0,-2-2 0,-4-3 0,-3-1 0,-3 0 0,-1-3 0,0-3 0,0-2 0,-5 1 0,-3-4 0,-7 2 0,-4-6 0,-7 1 0,0-1 0,-1 3 0,4-4 0</inkml:trace>
  <inkml:trace contextRef="#ctx0" brushRef="#br0" timeOffset="117">4031 14337 7794,'-11'0'0,"3"0"0,1 0 2,4-5 2,-7 4-2,9-4-2,-4 5 1,10 4-1,2-1 1,9 1-1,3-4 0,2 4 0,2 0 0,5 0 0,2-4 0,10 0 0,5 0 0,2 0 0,7 0 0,8 0-226,-28 0 1,0 0 0,2 0 0,1 0 225,-1 0 0,0 0 0,-1-1 0,1 0 0,2-1 0,0 1 0,2 0 0,0 0 0,2 0 0,0-2 0,0 1 0,0-1 0,-2 2 0,0-1 0,-2-2 0,0 0 0,0 2 0,0 0 0,-1 0 0,-1-1 0,1 1 0,-1 0 0,-2 2 0,-1-1-79,24-3 1,-5 2 78,-2-2 0,-5 3 0,-3-3 0,-4 3 0,-7 1 0,-7 0 0,-5 0 0,-5 0 0,-1 0 0,-6 0 0,-4 0 0,-7 0 886,-8 0-886,-7 5 0,-8 1 0,-9 5 0</inkml:trace>
  <inkml:trace contextRef="#ctx0" brushRef="#br0" timeOffset="118">4751 14920 7806,'-12'0'0,"-3"-4"0,0 0 0,4-4 0,3 5 0,0-1 0,-3 0 0,-1 0 0,1 0 0,0 4 0,-1-3 0,1-1 0,-1 0 0,1 4 0,-4 0 0,-1 0 0,1 1 0,4 3 0,-6 2 0,-2 6 0,2 1 0,-3 2 0,5-1 0,-4 5 0,9-4 0,-1 4 0,3-4 0,0 4 0,3-5 0,5 1 0,5-2 0,3-1 0,6-2 0,1-3 0,9-2 0,-1-5 0,8 0 0,-1 0 0,-2-5 0,-1-2 0,1-7 0,-2-1 0,5-6 0,-5 2 0,1 1 0,-4-1 0,-5 0 0,-3-3 0,-3-5 0,0 0 0,-4 1 0,-1 3 0,-4-4 0,0 0 0,-1-3 0,-2 3 0,-5-3 0,-3 3 0,2-3 0,-2 3 0,2 2 0,-2 6 0,-2 2 0,9 6 0,-9 4 0,8 11 0,-2 8 0,3 11 0,1-1 0,4 13 0,0-1 0,1 4 0,-1 0 0,2-2 0,5 2 0,1 1 0,-1-1 0,2-4 0,2-3 0,-2-10 0,2 2 0,-3-8 0,-5 1 0,3-4 0,-2 0 0,-3-5 0,-1 1 0,2-6 0,-5 4 0,10-6 0,-5 0 0</inkml:trace>
  <inkml:trace contextRef="#ctx0" brushRef="#br0" timeOffset="119">5071 14611 7795,'-5'-6'0,"-3"2"0,3-2 0,0 5 0,10-3 0,2 8 0,0 3 0,0 8 0,1 2 0,3 2 0,5 4 0,-1 0 0,4-1 0,-4 5 0,5 1 0,-1-1 0,-1-2 0,1-6 0,0 1 0,4-4 0,-1-1 0,-3-4 0,1-3 0,-5-1 0,4-4 0,-3 1 0,-1-3 0,-4-1 0,1 0 0,-1 0 0,-5-1 0,-2-3 0,-3 1 0,-1-4 0,-5-1 0,-1-3 0</inkml:trace>
  <inkml:trace contextRef="#ctx0" brushRef="#br0" timeOffset="120">5345 14828 7795,'-17'-6'0,"-1"1"0,-4 5 0,-1 0 0,0 0 0,0 9 0,0 2 0,-3 7 0,-1-3 0,-1 5 0,1 0 0,3 1 0,-2 2 0,7-2 0,3-1 0,5 0 0,3-5 0,3 0 0,5-3 0,0-1 0</inkml:trace>
  <inkml:trace contextRef="#ctx0" brushRef="#br0" timeOffset="121">6521 14257 7786,'11'0'0,"6"0"0,2 0 0,3 0 0,0 0 0,3 0 0,1 0 0,0 0 0,4 0 0,-5 0 0,2 0 0,1 0 0,-1 0 0,-5 0 0,-3 0 0,-5 0 0,2 0 0,-4 0 0,0 0 0,-6 0 0,-1 0 0</inkml:trace>
  <inkml:trace contextRef="#ctx0" brushRef="#br0" timeOffset="122">6578 14486 7761,'1'6'0,"3"-2"0,9-3 0,10-1 0,2 0 0,9 0 0,-1-4 0,9 0 0,-4-4 0,4 0 0,-5 2 0,1-2 0,-7 5 0,-5 0 0,-7-4 0,-2 1 0</inkml:trace>
  <inkml:trace contextRef="#ctx0" brushRef="#br0" timeOffset="123">7743 13949 7833,'0'-8'0,"0"1"0,0-1 0,0-3 0,0-2 0,0-2 0,0 2 0,0-2 0,1 2 0,3 2 0,2-1 0,6 1 0,1-1 0,2 1 0,1 3 0,3 1 0,3 4 0,-3-1 0,3 3 0,0 1 0,0 0 0,-3 0 0,1 5 0,-4 3 0,-5 3 0,-3 4 0,-6 3 0,2 5 0,-3 0 0,-1 0 0,-5 0 0,-3-1 0,-3 5 0,-4 0 0,1-2 0,-5-6 0,4 1 0,-4-4 0,5 3 0,-2-4 0,4-4 0,0-3 0,1-4 0,-1 3 0,6-4 0,1 2 0,5-5 0,5 0 0,3 0 0,3 0 0,4 0 0,-1 4 0,5 0 0,-1 5 0,1-2 0,3 3 0,-3 2 0,2-1 0,2 1 0,0-1 0,0 0 0,-2 5 0,-2-1 0,-2 5 0,-6-1 0,1-1 0,-1 1 0,-4-4 0,-4 4 0,-1 0 0,-2 4 0,-7-4 0,-4 0 0,-4 0 0,-4 4 0,-8-4 0,0 0 0,-4-4 0,-4 4 0,2-6 0,3-1 0,-3-2 0,2-7 0,5 1 0,3-4 0,1 0 0,7 0 0,0 0 0,9-5 0,2-2 0,2-4 0,2-5 0,0-2 0</inkml:trace>
  <inkml:trace contextRef="#ctx0" brushRef="#br0" timeOffset="124">8508 13835 7772,'0'-8'0,"0"0"0,0 1 0,0-5 0,0 6 0,0 1 0,0 15 0,0 3 0,0 10 0,5 3 0,3 1 0,2 6 0,2 1 0,3 2 0,0 6 0,4-4 0,-4 4 0,4-6 0,-3 2 0,3-2 0,-4-2 0,4-1 0,-4-2 0,4-3 0,-4-6 0,4 1 0,-3 0 0,-1-1 0,-4-3 0,3-3 0,-2-4 0,2-2 0,-7-3 0,-2 4 0,0-10 0,-6 4 0,-3-5 0,-2 0 0,-6 0 0,1-1 0,0-3 0,-5 1 0,1-4 0,0-1 0,4-3 0,0-1 0,4 1 0,-3-1 0,2 1 0,2 0 0,-2-1 0,4 5 0,-3-1 0,-1 5 0,-3-2 0,-1 5 0,-1 5 0,-2 3 0,1 2 0,-5 2 0,4 3 0,-4 0 0,4 5 0,-4-1 0,3-1 0,-3 1 0,8-5 0,-4 1 0,8-2 0,-4-2 0,3-3 0,1 0 0,0-6 0,4 2 0,1-3 0,-8-1 0,4 0 0</inkml:trace>
  <inkml:trace contextRef="#ctx0" brushRef="#br0" timeOffset="125">8874 13743 7818,'0'-11'0,"1"1"0,3 2 0,-3-2 0,9 9 0,-3-8 0,4 5 0,-3 0 0,-1 4 0,1 0 0,3 0 0,-3 0 0,-1 0 0,-3 4 0,4 0 0,-6 5 0,2-2 0,-2 3 0,-2 2 0,-4 4 0,0 3 0,-5-1 0,1 1 0,-2 0 0,-1 4 0,1-1 0,2-3 0,-1 1 0,5-5 0,-3 0 0,3-3 0,0-1 0,4 1 0,4-5 0,0 1 0,6-6 0,1 2 0,2-2 0,6-2 0,-4 0 0,4 0 0,-3 0 0,3 0 0,-4-2 0,4-2 0,-5 3 0,1-3 0,3-2 0,0 0 0</inkml:trace>
  <inkml:trace contextRef="#ctx0" brushRef="#br0" timeOffset="126">9388 14212 7813,'11'0'0,"-3"5"0,-1 2 0,1 2 0,3-1 0,5 2 0,-1-2 0,1 2 0,0 1 0,-2 1 0,5-1 0,0-3 0,3-1 0,1-4 0,0 1 0,1-3 0,3-1 0,-3-1 0,3-3 0,-3 1 0,-1-4 0,-2-5 0,-2-3 0,-2 0 0,-6 3 0,-1-3 0,-2 0 0,1 0 0,-5 3 0,-2-1 0,-6-2 0,2 3 0,-6-4 0,-5 4 0,-6 0 0,0 5 0,-3-1 0,0 5 0,-9 0 0,0 6 0,-7 5 0,1 3 0,-5 5 0,5 1 0,-1 6 0,0 4 0,4 0 0,2 3 0,9-3 0,7 4 0,4 0 0,7-2 0,9 2 0,5-5 0,10 5 0,3-6 0,12 2 0,-1-4 0,9-4 0,-4-4 0,4-8 0,-2-2 0,2-5 0,1 0 0,-5 0 0,-3-1 0,-5-3 0,-5-1 0,2-2 0,-3-3 0,-6-2 0,-2-6 0</inkml:trace>
  <inkml:trace contextRef="#ctx0" brushRef="#br0" timeOffset="127">10176 13915 7829,'0'-12'0,"0"-3"0,0 0 0,1 1 0,3 6 0,2 3 0,6 5 0,-5-4 0,1 0 0,-4 1 0,3 3 0,1 0 0,3 0 0,2 0 0,2 0 0,-2 3 0,2 1 0,2 0 0,-2-4 0,0 0 0,-4 0 0,6 0 0,1 0 0</inkml:trace>
  <inkml:trace contextRef="#ctx0" brushRef="#br0" timeOffset="128">10541 13709 7803,'-5'-6'0,"4"-6"0,-3 1 0,5-1 0,7-3 0,5 3 0,9 0 0,-4 2 0,-3 2 0,3-2 0,-5 9 0,2-3 0,-2 3 0,-2 1 0,1 1 0,-1 3 0,0 2 0,1 6 0,-1-1 0,1 1 0,-2-1 0,-2 0 0,-3 5 0,-5-1 0,0 5 0,0-1 0,-5 3 0,-3 1 0,-4 3 0,-3 1 0,3 3 0,-4-3 0,2 0 0,-1-5 0,4 0 0,-1-3 0,1 1 0,3-4 0,-1-1 0,2-4 0,2 1 0,5-1 0,0-3 0,0-1 0,0-3 0,0 4 0,5-6 0,2 2 0,5-3 0,3-1 0,-1 0 0,5 0 0,-4 0 0,4 0 0,-5-3 0,1-1 0,-2-5 0,-1 3 0,-1-6 0</inkml:trace>
  <inkml:trace contextRef="#ctx0" brushRef="#br0" timeOffset="129">10929 14017 7803,'0'7'0,"0"-2"0,6-5 0,1 0 0,0-1 0,0-3 0,-3 2 0,4-1 0,-6 1 0,8-3 0,-3-1 0</inkml:trace>
  <inkml:trace contextRef="#ctx0" brushRef="#br0" timeOffset="130">11192 13618 7843,'-4'-12'0,"1"1"0,-1-1 0,4 1 0,1 5 0,3 2 0,-3 3 0,4 1 0,-5 5 0,0 2 0,0 8 0,0 5 0,0 1 0,0 2 0,-4 0 0,1 0 0,-1-1 0,4 1 0,-4-4 0,0 0 0,0-5 0,4 2 0,0-4 0,0 0 0,0-6 0,2-1 0,1-5 0,0 0 0,5 0 0,-1-4 0,5 0 0,-1-3 0,0 3 0,1-1 0,-1 1 0,1 3 0,-1-3 0,2 3 0,2 1 0,-2 1 0,2 3 0,-1-2 0,1 6 0,-2 0 0,2 3 0,-4 1 0,-3-1 0,1 0 0,-5 1 0,3-1 0,-3 1 0,-1 3 0,-7 0 0,-4 2 0,-7-2 0,1-3 0,-5 4 0,0-5 0,-4-3 0,0 2 0,1-2 0,-5-3 0,0-2 0,1-1 0,3-2 0,0 0 0</inkml:trace>
  <inkml:trace contextRef="#ctx0" brushRef="#br0" timeOffset="131">11112 13583 7819,'1'-11'0,"3"0"0,4-1 0,7 1 0,3 4 0,5 4 0,0-2 0,-1 1 0,3 0 0,1 4 0,-2 0 0,3 0 0,1 0 0,-1 0 0,-2 0 0,-6 0 0,3 0 0,-5 5 0,6 1 0</inkml:trace>
  <inkml:trace contextRef="#ctx0" brushRef="#br0" timeOffset="132">11775 13492 7817,'-7'-5'0,"3"-3"0,10 3 0,5 1 0,4 3 0,4 1 0,-2 5 0,-6 3 0,-3 3 0,-1 5 0,5 3 0,3 7 0,0 3 0,-3 6 0,-1-1 0,1 0 0,-1 4 0,0 0 0,1-1 0,-1-6 0,-3 0 0,-1-4 0,1-2 0,3-6 0,1-2 0,-1-6 0,1 1 0,-1-1 0,-4-5 0,-4 0 0,-6-6 0,0-2 0,-5-2 0,1 3 0,-10-14 0,-1 2 0</inkml:trace>
  <inkml:trace contextRef="#ctx0" brushRef="#br0" timeOffset="133">11935 13869 7817,'-12'-5'0,"1"4"0,-1-4 0,1 5 0,-1 5 0,1 2 0,0 5 0,-1 3 0,-3-1 0,0 5 0,-4-1 0,3 1 0,-4 2 0,2-3 0,-4 5 0</inkml:trace>
  <inkml:trace contextRef="#ctx0" brushRef="#br0" timeOffset="134">12608 14246 7817,'-6'0'0,"1"0"0,5 0 0,5 0 0,3 0 0,2 0 0,1 0 0,2 0 0,2 0 0,3 0 0,5 0 0,1-1 0,2-3 0,-1 2 0,1-1 0,2 1 0,-1 2 0,-4 0 0,-4 0 0,-2-1 0,2-3 0,3 3 0,-4-9 0,5 4 0</inkml:trace>
  <inkml:trace contextRef="#ctx0" brushRef="#br0" timeOffset="135">13533 13915 7807,'-11'-12'0,"1"5"0,2-1 0,3 0 0,5-3 0,0 0 0,0-1 0,1 4 0,3 1 0,-1 3 0,4-4 0,5 5 0,3-5 0,5 4 0,-1-3 0,-1 4 0,1-1 0,4 3 0,4 1 0,1 5 0,-2 3 0,-2 2 0,3 1 0,-8 6 0,-4 2 0,-3 7 0,-5 5 0,-3 2 0,-8 1 0,-7 5 0,-8 3 0,-4 2 0,-4-3 0,-2 3 0,-5-6 0,1 0 0,2-4 0,-2-1 0,3-3 0,0 2 0,3-5 0,2-4 0,9-4 0,1-5 0,4 1 0,4-2 0,4-2 0,1-5 0,2-1 0,5-5 0,3 0 0,2 0 0,2 0 0,4 0 0,3 0 0,1-1 0,-1-3 0,2 3 0,-6-3 0,4 2 0,-4-2 0,0 3 0,-3-3 0,-1 3 0,1 1 0,-1-2 0,1-2 0,-1 3 0,0-4 0</inkml:trace>
  <inkml:trace contextRef="#ctx0" brushRef="#br0" timeOffset="136">14013 14520 7730,'-6'0'0,"2"0"0,8 0 0,-3 0 0,4 0 0,-5 0 0,5-5 0,2-1 0</inkml:trace>
  <inkml:trace contextRef="#ctx0" brushRef="#br0" timeOffset="137">14287 13972 7797,'0'-18'0,"0"3"0,0-2 0,0 2 0,0-4 0,0 4 0,1 0 0,3 3 0,-2 6 0,3-1 0,-5 4 0,5 1 0,-4 4 0,3 9 0,1 2 0,-1 6 0,-1 0 0,-3 4 0,0-2 0,0-2 0,0 3 0,0-3 0,-1-3 0,-3 0 0,3 1 0,-4-4 0,5 2 0,-5-7 0,4-2 0,-3-2 0,3-3 0,1 4 0,5-12 0,2-1 0,0-3 0,0 7 0,5-1 0,3 1 0,1 3 0,0-3 0,-2 3 0,5 1 0,0 5 0,4 2 0,-1 4 0,1 0 0,0 0 0,0 1 0,-4 0 0,0 4 0,-5-4 0,1 4 0,-7 1 0,-4 2 0,-3-1 0,-1 1 0,-1 0 0,-3 4 0,-8-4 0,-7 0 0,-2-1 0,-2 1 0,-4-1 0,1-3 0,-5-2 0,5 2 0,-5-6 0,4-2 0,1-4 0,3 1 0,4-3 0,0-1 0,5 0 0,1-5 0,6-3 0,4-12 0,-2-4 0</inkml:trace>
  <inkml:trace contextRef="#ctx0" brushRef="#br0" timeOffset="138">14333 13858 7797,'-8'-12'0,"1"1"0,4-1 0,-1 1 0,8 1 0,4 2 0,3-1 0,4 5 0,-1-3 0,5 3 0,4-1 0,4 1 0,5 3 0,-2-3 0,3-1 0,1 1 0,-3 0 0,-1 4 0,-3-3 0,3-1 0,-4-5 0,2 2 0</inkml:trace>
  <inkml:trace contextRef="#ctx0" brushRef="#br0" timeOffset="139">15235 13606 7823,'-11'-5'0,"1"-1"0,2-6 0,3 1 0,5 0 0,5 0 0,3 4 0,-2 2 0,2 5 0,-6 0 0,7 6 0,-5 6 0,3 8 0,-3 6 0,4 7 0,-4 2 0,4 0 0,0 7 0,2 0 0,2 4 0,-1-2 0,1-2 0,-1 1 0,0-5 0,1 0 0,-1-3 0,1-6 0,-1-3 0,0-2 0,1-1 0,-1-1 0,1-3 0,-1-3 0,1-4 0,-2-1 0,-3 1 0,3-6 0,-7-1 0,5-5-2,-6 0 1,2 0 0,-8 0 0,-2-5 0,-6-3 1,1 2 0,0-2 0,-1-3 0,1-4 0,-1 0 0,1 3 0,3 1 0,1-1 0,0 1 0,0-1 0,0 2 0,4 3 0,1-3 0,-8 3 0,4 1 0,-6 6 0,1 7 0,-4 4 0,-1 0 0,-4 6 0,1 2 0,-2 3 0,-2 5 0,0-4 0,0 0 0,0 0 0,0-4 0,6 1 0,1-1 0,4-3 0,0-4 0,1-5 0,-1 1 0,6-5 0,1 2 0,5-5 0</inkml:trace>
  <inkml:trace contextRef="#ctx0" brushRef="#br0" timeOffset="140">15486 13538 7807,'0'-12'0,"0"1"0,2-4 0,1-1 0,4 1 0,4 4 0,2-1 0,2 1 0,-1 0 0,5-1 0,-4 1 0,4-1 0,-3 5 0,3-1 0,-2 6 0,2-2 0,-1-1 0,-3 1 0,-2 0 0,2 4 0,-3 1 0,-5 3 0,2-1 0,-5 4 0,0-3 0,-4 4 0,0-5 0,0 5 0,0 0 0,0 3 0,-4-3 0,0-1 0,-3 1 0,3 3 0,-4-3 0,4 0 0,-1-2 0,2 2 0,1-2 0,-1-2 0,1-3 0,2 5 0,0-2 0,0-3 0,0 4 0,2-1 0,1 0 0,4 5 0,5-4 0,4 3 0,-4 2 0,4-3 0,0 2 0,-1-1 0,4 1 0,-3-5 0,0 3 0,-1-3 0,-2 5 0,2-1 0,-7-2 0,-4 1 0,-3-3 0,-1 4 0,-1 0 0,-3 3 0,-8-3 0,-7-1 0,-11 1 0,-4 3 0,-4 1 0,-1-1 0,4 0 0,-3 1 0,7-6 0,-2-1 0,4-5 0</inkml:trace>
  <inkml:trace contextRef="#ctx0" brushRef="#br0" timeOffset="141">16046 14006 7814,'11'1'0,"1"3"0,-1 2 0,1 6 0,0-5 0,4 1 0,1 0 0,6 3 0,0-3 0,0-1 0,0-4 0,0 1 0,-1 1 0,1-1 0,-4-1 0,0-3 0,-3-1 0,3-3 0,-5-2 0,1-5 0,-2-1 0,-2 1 0,-1-1 0,-2 1 0,-3-1 0,-5 1 0,0 0 0,0-1 0,-1 1 0,-3-1 0,-4 1 0,-7-1 0,1 1 0,-5 0 0,-4 4 0,-4 3 0,-8 3 0,1 1 0,-4 9 0,-1 3 0,4 7 0,-3 0 0,4 2 0,3 2 0,4 1 0,8 3 0,3-2 0,5 6 0,4-6 0,3 2 0,13 1 0,6-2 0,7-3 0,5-4 0,3-5 0,8 1 0,-1-7 0,5-4 0,-4-3 0,4-1 0,-7 0 0,0 0 0,-2-5 0,-7-3 0,5-2 0,-5-1 0,1-1 0,-4 1 0</inkml:trace>
  <inkml:trace contextRef="#ctx0" brushRef="#br0" timeOffset="142">16857 13675 7806,'-15'0'0,"-1"0"0,1 0 0,4 0 0,4-5 0,4 3 0,6-1 0,4 1 0,4 2 0,6 0 0,2 0 0,4-3 0,3-1 0,0 0 0,4 4 0,-1-1 0,2-3 0,0 3 0,-4-3 0,-2 3 0,-5 1 0,1-6 0,-3 0 0,5-5 0</inkml:trace>
  <inkml:trace contextRef="#ctx0" brushRef="#br0" timeOffset="143">17405 13366 7795,'-11'-5'0,"-1"-1"0,1-5 0,5 3 0,2 0 0,4 5 0,4-5 0,2 4 0,5-3 0,2 3 0,2-4 0,2 6 0,2-2 0,6 1 0,-2-1 0,2 3 0,-2-3 0,-1 8 0,-3 4 0,-3 2 0,-4 1 0,-1 1 0,1-1 0,-6 4 0,-2 1 0,-4 4 0,-4-1 0,-4 4 0,-7 3 0,-1-1 0,-3 1 0,-7 0 0,3 0 0,-2-3 0,2 0 0,4 0 0,0-4 0,5-1 0,-1 1 0,2-5 0,2 1 0,3-4 0,0-3 0,6 2 0,-2-5 0,8 3 0,-2-2 0,6-2 0,1-3 0,6 3 0,-1-3 0,5-1 0,-1 0 0,1 0 0,3 0 0,-3 0 0,1 0 0,-1 0 0,-1 0 0,-3 0 0,-2 0 0,3-5 0,-4-1 0</inkml:trace>
  <inkml:trace contextRef="#ctx0" brushRef="#br0" timeOffset="144">17851 13720 7765,'-7'0'0,"2"0"0,5 0 0,0 6 0,0-5 0,0 4 0,0-5 0,0 0 0</inkml:trace>
  <inkml:trace contextRef="#ctx0" brushRef="#br0" timeOffset="145">18045 13355 7804,'0'-11'0,"0"3"0,0 0 0,0 1 0,0 0 0,0 2 0,4 14 0,-1 3 0,1 2 0,-4-3 0,0 4 0,0 0 0,0 6 0,0-2 0,0-3 0,0 0 0,0 0 0,0-1 0,0 0 0,0-3 0,0-4 0,0-1 0,-5-4 0,4 7 0,-4-9 0,5 4 0,0-5 0,0-5 0,0 4 0,0-9 0,5 5 0,2-3 0,4 3 0,0 5 0,4 0 0,0 0 0,4 1 0,-3 3 0,8 2 0,-1 6 0,-2-1 0,-2 1 0,-4-5 0,4 1 0,-5 1 0,2 6 0,-5-2 0,-3 2 0,1 1 0,-6 0 0,1-1 0,-4-4 0,-9 1 0,-2-1 0,-6 0 0,-2 1 0,0-4 0,-7-1 0,-2-4 0,1 0 0,-1 3 0,2-3 0,1 1 0,-1-4 0,2-5 0,1-3 0,5 2 0,3-1 0,2-1 0,7-9 0,1 0 0</inkml:trace>
  <inkml:trace contextRef="#ctx0" brushRef="#br0" timeOffset="146">18056 13344 7801,'0'-12'0,"0"1"0,5 1 0,3 2 0,6 2 0,1 2 0,4 3 0,-4-3 0,6-1 0,-2 1 0,3-1 0,5 1 0,-7 3 0,3-3 0,1-1 0,3 1 0,0-1 0,-5 1 0,1 3 0,0-4 0</inkml:trace>
  <inkml:trace contextRef="#ctx0" brushRef="#br0" timeOffset="147">18741 13149 7828,'-6'-5'0,"-3"-1"0,5-5 0,1 4 0,3 2 0,0 5 0,1 5 0,3 3 0,-3 3 0,3 5 0,2 3 0,2 7 0,2 0 0,1 4 0,-3 0 0,-1 5 0,5-1 0,3 0 0,4-1 0,-4-2 0,4 0 0,-3-4 0,0 1 0,-1-1 0,-2-7 0,2 3 0,-3-8 0,-5 0 0,3-2 0,-2-2 0,-3-3 0,-1 0 0,-3-6 0,-1 3 0,-6-5 0,-6 0 0,1-5 0,-5-1 0</inkml:trace>
  <inkml:trace contextRef="#ctx0" brushRef="#br0" timeOffset="148">18856 13561 7828,'-4'-12'0,"0"1"0,0 3 0,4 1 0,0 4 0,0-2 0,0 5 0,0 5 0,0 3 0,0 7 0,-5-1 0,-3 5 0,-5-1 0,-3 1 0,-4 1 0,1-5 0,1 4 0,-1-4 0,-5 6 0,-5-4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4:05:06.79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7446 4934 8389,'7'0'-696,"-1"0"528,-2 0 316,-3 0 0,9 0 0,-2 0 0,2-1 208,2-3-254,-1 2 1,-2-3 78,2 5 0,-2 0-44,6 0 1,3-3-131,1-1 0,1 0 65,-1 4 0,4-4-29,0 0 0,1 1-37,7 3 0,-1-2 95,4-2 0,-1 3-87,-2-3 0,2 3 50,-3 1 0,0 0-140,0 0 1,-5 0 120,2 0 0,-3 0-59,-1 0 0,-1 0 7,-3 0 0,2 0-17,-2 0 1,-1 0 133,1 0 1,0 0-88,4 0 0,0 0 59,0 0 0,-2 0-51,-2 0 1,1-1 17,-4-3 1,0 3-35,-1-3 1,-2 1 2,2 0 1,-6 1-459,-1-1 173,-6 1-1110,3 2 1377,-5 0 0,-5 0 0,-1 0 0</inkml:trace>
  <inkml:trace contextRef="#ctx0" brushRef="#br0" timeOffset="1">9228 4705 8122,'0'-6'-661,"-1"0"538,-3 2 356,3 3-2,-4-10 1,3 10 278,-1-3-263,1 3 1,-3 0 459,5-3-543,0 3 0,0-3-56,0 8 1,0 3 37,0 9 0,-4 1 2,1 6 0,-1 1-10,4 3 1,0 2-39,0 5 0,0-3-152,0-1 1,0-3 63,0 3 0,0-4-122,0 0 1,0-1 88,0-3 1,0-4-109,0-3 1,4 2-38,-1-2 187,1-5 1,-4 0-384,0-2 111,5-3-247,-3 0 351,3-5 0,-9-1-567,0-3 1,-4 2 268,5-6 1,-6 0 444,1-3 0,-2-6 0,-1 0 0</inkml:trace>
  <inkml:trace contextRef="#ctx0" brushRef="#br0" timeOffset="2">8965 4740 8122,'0'-12'174,"0"1"0,0 3 95,0 1 0,2 3 14,1-4 1,4 4-46,4-3 1,2 3-36,2-4 1,-1 6-109,5-2 0,4-1 97,4 1 1,1-1-236,-2 1 0,2 3 77,3-3 1,0 2-125,-4-2 1,3 3 50,-3-3 1,0-1-36,-4 1 1,-2 0-65,-2 4-786,3 0-931,-10 0 1855,0 0 0,-12 5 0,-7 1 0</inkml:trace>
  <inkml:trace contextRef="#ctx0" brushRef="#br0" timeOffset="3">9502 4979 8286,'0'12'136,"0"-1"1,0-2 329,0 3-350,0-3 1,1 7 119,3-5 1,-2 1 205,1-1 1,-1 1-167,-2-1 1,0 1 14,0-1 1,1 0-78,3 1-60,-3-1-586,4 1 415,-5-1 1,1-1-1696,3-2 1712,-3 2 0,9-4 0,-3 6 0</inkml:trace>
  <inkml:trace contextRef="#ctx0" brushRef="#br0" timeOffset="4">10142 4979 7288,'11'0'677,"1"0"-345,-1 0 0,2 0-18,2 0-229,3 0 1,6 0 55,2 0 0,4 0-76,4 0 1,6 0-160,6 0 1,1 0-21,6 0 1,5 0 138,2 0 1,1-3-37,-4-1 0,-1 0-118,-2 4 1,-2 0-126,-3 0 143,3-5 1,1 4 75,1-3 0,-2 3 14,1 1 0,-2 0 32,-6 0 0,-3 0-27,0 0 0,-9 0 152,2 0 1,-9-4-136,1 0 0,-1 0 94,-3 4 0,1 0-25,-8 0 1,3-4 114,-4 1 0,0-1 3,-3 4 0,-6-1 323,-2-3-650,2 2 167,-5-8 0,6 9-216,-4-3 1,-1 2-55,2-2-8,-3 3 179,-1-4-587,0 5 558,-5-6 0,2 5 211,-4-3 1,-1 2-113,-3-2 0,-1 3 162,1-3 28,-1 3-199,1-4 0,-4 3 132,-1-1 0,-3-3-69,4 3 1,-4-1 369,4 4 90,0 0-344,3 0-228,6 0 227,1 0-304,5 0 198,5 0 1,2 1-101,9 3 1,1-2 46,6 6 0,0-5-17,0 0 0,1 3-11,3-3 0,-4 5 28,-1-4 0,0 1 123,-7-1-92,6-3 120,-9 4-138,0 0 0,-9-2-150,-6 4 1,-10-3-31,-10 4 1,-4-1-165,-3 5 1,-2-1 321,6 0 0,-6 1 0,3-1 0</inkml:trace>
  <inkml:trace contextRef="#ctx0" brushRef="#br0" timeOffset="5">12529 4979 7412,'7'0'19,"1"0"0,-4 0 140,3 0 1,-3 0-7,4 0 0,-1 0 34,5 0 1,-1 0-20,1 0 0,-1 0 44,0 0-80,6 0 1,-3 0-83,5 0 1,0-1 98,4-3 0,-2 3-185,-2-3 0,3 3 113,-3 1 0,-2-4-241,-2 0 0,-3 1-155,0 3-6,-1 0-847,1-5 1172,-6 3 0,-1-3 0,-5 5 0</inkml:trace>
  <inkml:trace contextRef="#ctx0" brushRef="#br0" timeOffset="6">13294 4717 8156,'0'-8'-41,"0"1"1,0 3 247,0-4-184,0 6 339,0-3 253,0-1-174,0 5-160,0-4-65,0 5 1,0 5-227,0 3 0,0 7 153,0 4 1,0 6-154,0 2 1,0 5 39,0-2 1,-4-1-27,0 2 1,0-4-12,4 3 1,0-5 32,0 2 0,0-7-133,0-1 1,4-5 91,0 2 0,1-4-75,-1 0 137,-3-1-784,9 1-267,-8-6 1004,3-1 0,-5-5 0,0 0 0</inkml:trace>
  <inkml:trace contextRef="#ctx0" brushRef="#br0" timeOffset="7">13100 4705 8081,'0'-11'0,"0"0"413,0-1-230,0 1 0,9 1 0,2 2 0,3-1 7,-3 5 0,6-1 59,2 1 1,4 3-149,3-3 1,2 3 83,3 1 1,1 0-399,-6 0 1,1 0 191,-4 0 1,-2 0-644,-2 0 1,2 4 663,-6 0 0,5 5 0,-2-3 0</inkml:trace>
  <inkml:trace contextRef="#ctx0" brushRef="#br0" timeOffset="8">13534 5002 8206,'-7'5'-1205,"2"-3"1205,5 3 1305,0 0-857,0-4 1,2 4 436,1-5-602,-1 0 1,8 0-132,-3 0 0,0-4 50,0 1 0,5-3-107,3 3 0,0 1-67,-3-1 1,-1-2 109,1 1-163,-1 0 20,0 4-76,1 0 0,-6 1 25,-2 3 0,-4 2-162,-4 6 1,-2-1 18,-6 1 1,0 3 31,-4 0 1,2 4-87,-5-4 0,5 2 46,-1-2 0,3 2-28,0 2 1,1 1 36,-1-5 0,2 4 194,3-4 1,1 1-136,6-5 1,0-3 310,0-1 0,6-4 20,1 1 1,5 1-12,3-2 1,-1 1-103,5-4 1,0-4-50,4 1 1,-4-5-373,0 4 1,-4-3-33,4 3 374,-5-5 0,2 3 0,-4-6 0</inkml:trace>
  <inkml:trace contextRef="#ctx0" brushRef="#br0" timeOffset="9">13865 4888 8144,'6'0'-923,"4"-4"930,-2 1 13,2-1 1,2 4 245,-1 0 1,0 0-62,1 0 0,4 0 16,3 0 0,3-4-75,1 0 0,0 0-92,0 4 1,-1 0-32,1 0 0,4-1 45,-1-3 1,-3 3-56,-4-3 0,-3 3 77,3 1 1,-5-4-180,1 0 1,-2 0 58,-2 4 1,-3 0-183,-1 0 161,-4 0-448,7 0 24,-9 0 3,4 0-43,-5 0 419,0-5-157,0 4 307,0-4-117,0 5 202,-5-5 0,3 0 53,-6-3 0,5 2 84,0 2 0,-2 2 51,1-6 0,-4 4-111,4-3 1,-1 4 17,1-1 1,2-1 69,-6 1 327,6 1-269,-3 3-394,5 0-94,0 5 0,1-3 170,3 6 1,2-1-126,6 5 1,-1-1 89,0 1 0,1-5-87,-1 1 0,-3-4 99,-1 3 0,-3-4-21,4 1 7,-6 2-197,3-5 1,-11 8-156,-5-5 1,-2 1 344,-6-1 0,-5 2 0,-5 6 0</inkml:trace>
  <inkml:trace contextRef="#ctx0" brushRef="#br0" timeOffset="10">15076 4922 8160,'-7'0'-1215,"2"-5"1590,5 4 1,5-4-34,3 5 0,2 0-117,1 0 0,1 0-46,-1 0 1,2-4 14,2 0 1,2 1 10,2 3 0,6 0-35,-2 0 0,2-4-124,-2 0 0,4-1 131,-1 1 0,2 3-303,-1-3 1,-3-1 85,3 1 0,-7 0-844,-1 4-90,-5 0 974,3 0 0,-11 0 0,-1 0 0</inkml:trace>
  <inkml:trace contextRef="#ctx0" brushRef="#br0" timeOffset="11">15909 4637 7999,'-5'-12'-1016,"4"1"1344,-4 5-19,5 1 585,0 5-761,0 5 1,0 5 1,0 5 1,0 9 22,0-1 1,0 4 1,0-1 1,0 2-15,0 3 0,0 0 16,0-4 1,0 4-133,0-5-31,0 1 0,0-4-65,0-1 0,0-4 42,0-3 0,1 2-68,3-2 99,-3 0 0,8-3-344,-5-1 0,1-3-59,-1 0-433,-3-6 395,4 3 434,-5-5 0,-5-5 0,-1-1 0</inkml:trace>
  <inkml:trace contextRef="#ctx0" brushRef="#br0" timeOffset="12">15647 4625 8062,'17'-11'-408,"1"0"286,-3-1 0,4 2 365,8 2 0,-2 2-37,6 2 1,-2 3-57,2-3 0,1 3-61,-1 1 0,1 0 33,-2 0 1,-1 0-255,-2 0 1,-7 0 76,3 0 0,-9 1 55,-3 3 0,1 2 0,-6 6 0</inkml:trace>
  <inkml:trace contextRef="#ctx0" brushRef="#br0" timeOffset="13">16069 4922 8205,'12'0'503,"-5"0"-168,1 0 404,-6 0-529,8 0 1,-3 0 35,4 0-97,1 0 81,-1-5-332,1 4 0,-1-4 76,0 5-202,-4 0 219,3 0 1,-9 1-133,3 3 1,-3-1-205,-1 4 185,0-4 187,0 7 0,-4-8-51,1 6 0,-1-4 99,4 3 1,0-3-92,0 4 0,-1-4 80,-3 3 0,2-3-43,-1 4 55,1-6 0,4 7-19,1-5 1,-1 1 3,2-1 0,1-2 44,-2 6 0,5-4-68,-4 3 0,3-3 55,-3 4 1,4-4-44,-4 3 1,-1-3 11,-3 4 1,4-1-2,0 5 1,0-1-175,-4 1 1,-1-1 99,-3 0 1,1 1-170,-4-1 1,-5-1-58,-3-2 0,-4 2 134,4-2 1,-6 2 1,2 1 1,-2-3 13,-2 0 1,1-6-219,3 2 0,3-3-166,4-1-345,6 0 819,1 0 0,5-5 0,0-1 0</inkml:trace>
  <inkml:trace contextRef="#ctx0" brushRef="#br0" timeOffset="14">16355 4842 8051,'-7'0'897,"2"0"-381,5 0-259,5 0 1,2 0-41,4 0-44,1 0 0,0 0-123,3 0 0,3 0 96,5 0 0,0 0-175,0 0 0,1-1 57,2-3 1,-1 3-149,1-3 0,-3 3 72,-4 1 1,3 0-69,-3 0 0,-3-1-15,-1-3 0,-1 3-53,2-3 0,-7 3-62,2 1 155,-7 0-264,6 0-251,-9 0 1,-5 0 289,-7 0 0,1 0-162,2 0 0,4 0 478,-3 0 0,4 0 0,-7 0 0,9 0 0,-8-2 0,5-1 0,0 0 0,4-5-57,-5 1 0,4-5 155,-3 1 0,-1 3 430,1 1 0,0 3 247,4-4-354,0 6 0,2-3 204,2 5-327,2 0 1,5 0-218,1 0 0,-1 0 113,1 0 1,0 1-208,3 3 0,-1-3 61,5 3 1,-5 1-108,2-1 0,0 1-119,-1-1 266,1-3-16,-5 9 0,-5-7-18,-2 4 0,-13 1-37,-6 3 0,-10 2 46,-6 2 1,-2-2-262,-1 2 1,1 2-46,3-2 243,-3 0 0,8-4 0,-2 1 0</inkml:trace>
  <inkml:trace contextRef="#ctx0" brushRef="#br0" timeOffset="15">1850 6624 8218,'0'-8'-221,"0"1"1,0 3-652,0-4 777,5 1 1,-2-3 144,4 2 1,-4-2 112,1 2 0,1 2 159,-1-2 0,-1 5-82,-3-5 1,0 4 536,0-3-279,0 4 286,0-2-457,0 5 0,0 6-136,0 6 1,0 11 73,0 11 0,0 5-154,0 7 0,0 3 50,0 1 1,2-5-301,2-3 0,-2-1 74,6 1 1,-5-3-240,5-5 0,-2-4 124,2-4 0,2-3-43,-2-4 1,-3 1 1,-1-4 1,1-5 93,-1-3 1,-1-5-445,-3 5 341,0-5 1,-1 2 229,-3-5 0,-2 0 0,-5 0 0</inkml:trace>
  <inkml:trace contextRef="#ctx0" brushRef="#br0" timeOffset="16">1576 6658 8543,'0'-11'-9,"0"0"0,5 0-294,3 4 164,2-3 0,5 7 579,0-5-207,6 6 1,-7-8 49,5 2 1,1 2-121,7-2 1,-3 4-163,2-3 0,4 3 87,0-4 0,4 5-43,4-5 1,-1 4 74,5-3 0,-4 4-92,4-1 1,-6 3 41,-2 1 1,-1 0-141,-7 0 1,1 0-264,-4 0 1,-4 0 128,0 0 1,-5 0 203,1 0 0,3 0 0,0 0 0</inkml:trace>
  <inkml:trace contextRef="#ctx0" brushRef="#br0" timeOffset="17">2364 6978 8118,'-6'0'1280,"1"0"-794,5 5-275,0-4 1,0 10 59,0-4 0,0 3-31,0 2 0,0 3-30,0 0 0,0 6-30,0-2 1,4-2-15,-1 2 0,5-3 27,-4 3 1,3-4-63,-3 4 0,4-5-200,-4 1 28,4-2-316,-6-2-398,8 1-76,-9-6 0,5-1 831,-2-5 0,-2 5 0,3 2 0</inkml:trace>
  <inkml:trace contextRef="#ctx0" brushRef="#br0" timeOffset="18">2855 7218 8114,'-6'0'442,"-4"0"93,8 0-190,-3 5 0,5 1-65,0 6 0,4 3 30,0 0 0,0 6-272,-4-2 0,0 6 133,0 2 1,0 1-594,0-2 1,0 0 294,0 4 1,-5-8-891,-3 0 0,2-2 1017,-2-1 0,1 2 0,-5-3 0</inkml:trace>
  <inkml:trace contextRef="#ctx0" brushRef="#br0" timeOffset="19">3381 6670 8208,'-4'-12'-469,"0"1"0,0 3 1228,4 1-24,0 4-388,-5-7 0,3 9 92,-6-3-243,5 3 0,-3 1-25,2 0 28,3 0 1,-4 10-61,5 5 1,0 7 55,0 4 1,0 3-1,0 6 1,0-1-76,0 0 1,1 1-6,3-1 1,-1-4-154,4 1 0,1-6 48,3 2 1,-3-3-94,-1-1 1,1-4 40,3 0 0,-3-5-106,0 1 0,-5-2-25,5-2 0,-4-3-390,3-1-1209,-4-4 792,2 2 980,-5-5 0,0 0 0,0 0 0</inkml:trace>
  <inkml:trace contextRef="#ctx0" brushRef="#br0" timeOffset="20">3095 6704 8451,'0'-11'-8,"0"-5"443,0 1 1,6 1 247,6 7-580,4-4 1,3 6-130,0-2 0,4-2 96,4 5 0,5-4 45,-2 5 0,3-5-173,1 4 0,4-1 22,0 1 0,2 3-86,-2-3 1,-3 2-75,3-2 0,-2 3-342,-2-3 0,-3-1 159,-1 1 0,-4 0 379,0 4 0,3 0 0,1 0 0</inkml:trace>
  <inkml:trace contextRef="#ctx0" brushRef="#br0" timeOffset="21">3689 7081 8640,'5'-11'1437,"1"-1"-1008,6 1 0,-1-1 201,1 1-454,-6-1 1,5 5-108,1-1 0,-1 6 125,4-2 1,-2-1-237,-1 1 0,-1 0 70,0 4 1,0 1-22,-4 3 1,2 3-89,-5 4 1,3 2-155,-3 2 0,0-1-25,-4 5 1,0-1 74,0 1 0,-1 2-58,-3-2 0,-2 3 116,-6 1 0,5-2 4,-1-2 0,0-2 34,-3-6 0,1 1 74,2-1 1,2-3 28,2-1 1,3-3 466,-3 4-8,3-6-277,1 3-40,0-5 0,5 0-34,2 0 0,4 0-193,0 0 1,2 0 142,2 0 1,-1 0-454,5 0 0,-5-1 88,1-3 1,-1 3-69,1-3 0,-2 3-410,2 1 0,-6-4 771,-1 0 0,-1 1 0,5 3 0</inkml:trace>
  <inkml:trace contextRef="#ctx0" brushRef="#br0" timeOffset="22">4169 7287 8089,'-7'7'1292,"3"1"1,3-1-509,1 5-608,0-1 1,0 2 105,0 2 0,0 0-29,0 8 0,-4-3-428,1 7 0,-1-3 198,4-1 0,-1 0-974,-3 0 0,2-5 234,-1-3 717,1-3 0,-3 5 0,-1 1 0</inkml:trace>
  <inkml:trace contextRef="#ctx0" brushRef="#br0" timeOffset="23">4694 6738 8124,'0'-11'-851,"0"-1"1,0 5 1208,0-1-143,0 1 1,0-1 599,0 0-139,0 6 233,0-8-328,0 8-306,0-3 153,0 5-355,0 11 0,0 1 128,0 11 1,0 5-189,0 2 0,0 8-44,0 4 1,4-1-25,0 1 1,1-5-84,-2 1 0,0-4 138,5-4 1,-6-3-151,2-8 1,2 1 123,2-4 1,-3-1-338,-1-4 1,1-3-67,-1 0-474,5-6 903,-8 3 0,4-5 0,-5 0 0</inkml:trace>
  <inkml:trace contextRef="#ctx0" brushRef="#br0" timeOffset="24">4374 6738 8240,'0'-21'395,"0"2"0,9-2 119,2 6-518,14 0 80,-1 9 1,6-5 21,1 4 1,-1-3 95,4-2 1,6 0-154,2-4 0,5 4 136,-2-4 0,11 4-521,-6 0 0,0 6 347,-8 2 0,1-1-475,-5 1 0,-5 0 237,-6 4 0,-4 2-45,-4 2 280,-3-3 0,1 14 0,1-2 0</inkml:trace>
  <inkml:trace contextRef="#ctx0" brushRef="#br0" timeOffset="25">5025 7104 9382,'4'-8'653,"0"1"1,1 3-287,-1-4-201,2 6 0,3-9 76,2 4 0,-2-3-89,6-2 1,-1 2-176,2 2 0,-4-2-253,4 3 272,1 2 0,-3 0-121,5 5 0,-5 0 141,1 0 0,-6 0-112,-1 0 1,-2 1 12,2 3 0,1 2-155,-5 5 172,-1 1 0,-3-1-142,0 1 1,0-1 24,0 1 1,0-5 71,0 1 155,0-1-104,0 5 0,-1-2 131,-3-2 1,3-2-77,-3-2 459,3-3-90,1 9-208,0-4 0,0 2-179,0 0 0,4-5 95,0 5 0,5-5-62,-2 0 1,3 3 43,2-3 1,-1 2 3,1-1 1,0-1-38,3 4 0,-2-3 71,2 4 1,-3-1-58,-5 5 0,2-1-100,-5 1 0,4-1 17,-4 1 1,-1-1-134,-3 0 0,-6 2 285,-5 2 0,-2-2-117,-6 2 1,-1-2 286,-7-2 0,2 1-94,-6-1 1,2-1 67,-2-2 0,0 1-29,4-5 0,-3-1-17,3-3 0,2 0-499,6 0 1,2-3-615,6-1 0,0-5 910,4 1 0,2-7 0,5-3 0</inkml:trace>
  <inkml:trace contextRef="#ctx0" brushRef="#br0" timeOffset="26">6567 6693 8287,'0'-8'-192,"0"0"0,0 5 183,0-5 436,0 5 482,0-7-288,0 9-441,-5-4 0,2 10 98,-4 3 0,4 7-178,-1 4 0,3 4 87,1 3 0,0 4-116,0 4 1,4-4 76,0 1 0,5-2-177,-2 1 0,0 2-46,0-5 0,-3-1-30,4-3 0,-2-4 47,2 0 1,-2-5 55,-2 2-670,-3-4 185,9 0-269,-9-1 0,3-3 756,-8-1 0,-2-4 0,-5 2 0</inkml:trace>
  <inkml:trace contextRef="#ctx0" brushRef="#br0" timeOffset="27">6830 6773 8156,'0'-18'0,"0"-2"281,0 4 135,5 1 1,-3 5 8,6 2 97,-6 3-222,4 5 0,-6 1-63,0 3 0,1 4 0,3 7 0,-3 8-16,3 7 0,-3 0-123,-1 0 1,0 1 17,0 3 1,0-1-252,0-3 0,0 2-58,0-5 0,0 2 138,0-6 0,0 1-67,0-9 0,0 0-9,0-3 79,0-1 36,0-5 1,0-1 594,0-5-695,0-5 0,0-1 103,0-5 1,-1-1-77,-3 1 1,3-1 109,-3 1 0,-1-6 64,1-2 1,-1-2-81,1-2 1,3 1 54,-3 3 0,3-2-55,1 2 0,0-2 5,0 2 64,0 3 0,3 8-43,1 1 0,5 4-10,-1-1 0,2 8 8,1 4 1,6 3-55,2 4 0,0-1 45,4 5 0,-5 0-167,8 4 1,-4 1 95,4 3 0,-1-7-126,-3 3 0,-3-2-15,0 1 0,-1-4 125,1-3 0,-2-3 224,-6-5 0,1 2-16,-1-5 666,0 0-574,1-4 1,-5 0 453,1 0 0,-5-5-230,0-3 0,-1-2 57,-2-1 0,0-6-152,0-2 0,-4-2-120,0-2 1,-5 0-250,2 0 0,0-4 82,0 1 0,4-6-711,-1 2 0,3 0 383,1 0 0,0 6-2039,0 1 317,0 0-248,0 10 853,0-3 1370,0 15 0,0 2 0</inkml:trace>
  <inkml:trace contextRef="#ctx0" brushRef="#br0" timeOffset="28">7435 6727 9909,'-6'11'501,"1"1"1,5 4-418,0 3 1,0 3 100,0 1 0,0 1-41,0 2 0,3 0 56,1 4 1,4-3-265,-4 3 1,-1-4 61,-3 0 1,4-1-168,0-3 0,4-4-40,-5-3 0,1-2-343,-4-2-917,5 1 719,-3-1-715,3-4 1465,-5-2 0,0-5 0,0 0 0</inkml:trace>
  <inkml:trace contextRef="#ctx0" brushRef="#br0" timeOffset="29">7298 6795 8104,'0'-11'0,"5"-4"627,3 0 0,7 1-198,4 6 0,2-1-327,2 5 1,-4-1 38,0 1 1,0 3 117,4-3 0,5 4-101,3 4 0,0 2-150,0 6 0,1 4-85,-6 3 1,1 3-198,-4 1 1,-2 3-93,-2 1 0,-4 4 169,-7-5 0,1 1-13,-5-4 1,0 3 124,-4 1 0,0-2 93,0-6 0,-3 3-122,-5-3 1,0 3 148,-11 0 1,-4-3-68,-4 1 1,-3-7 157,3 3 0,-5-4-153,2 0 1,-2-2 25,2-2 0,-2 0-613,5-4 1,1 0 613,3-4 0,0 5 0,0 2 0</inkml:trace>
  <inkml:trace contextRef="#ctx0" brushRef="#br0" timeOffset="30">8006 6704 6626,'-6'-5'123,"1"4"0,3-6 231,-1 4 23,1 1 60,-3-3-60,5 5 0,0 1-142,0 3 0,0 4 94,0 7 0,0-1-193,0 5 1,0 0 13,0 4 1,1 4-76,3-1 0,-1 5 50,4-5 0,-3 6-193,4-1 0,-6-2 102,2 1 0,1-4-143,-1 0 1,0-5 98,-4-2 0,0-5 159,0 1 424,0-3-383,0 0 67,0-1-75,0-4 3,0-2-25,0-5 1,5 0-247,3 0 1,3-2 36,4-1 80,-2 1 0,8-3-81,-1 5 0,1-4 83,2 1 0,0-1-51,0 4 1,3 0 41,1 0 0,-2-4-233,-6 0 0,3 0 61,-3 4 1,-1-1-313,1-3 1,-5 3-103,1-3 0,-6-1-867,-2 1 1429,-4 1 0,2-2 0,-5-2 0</inkml:trace>
  <inkml:trace contextRef="#ctx0" brushRef="#br0" timeOffset="31">7995 6978 8059,'3'-7'-183,"1"-1"0,6 2 269,2-2 1,0-1 336,8 5 0,-3-3-141,2 3 0,3-4-131,-3 4 0,2-1-204,2 2 0,0 1 131,0-2 1,-4 3-481,0 1 0,-4 0 218,4 0 1,-8 0 183,0 0 0,-2 0 0,2 0 0</inkml:trace>
  <inkml:trace contextRef="#ctx0" brushRef="#br0" timeOffset="32">7983 6727 8304,'12'-6'-243,"0"-5"162,4 4 81,1 2 0,7-4 0,3 5 0,2 0 349,5 4-159,-4 0 1,6 0-53,-1 0 1,2-4-61,-3 1 1,-1-1-220,-3 4 1,2 0 133,-5 0 1,-1 0-202,-3 0 0,-5 0 86,-3 0 0,-2 0-92,-2 0 0,-3 1 31,-1 3 1,-3-3 6,4 3 0,-4 1 177,3-1 0,0 1-209,0-1 437,3-3 1,-3 9-101,4-2 0,-4-2 146,-4 2 0,2 1-52,-1 6 0,0 3 71,-4 4 1,0 5-31,0 0 0,0 3-119,0-3 0,0 7-60,0-3 0,0 3 50,0-8 1,0 5-126,0-4 1,0-2 102,0-6 0,0 1 223,0-5-238,0 6 0,4-9 57,0 4 1,-1-7-150,-3-2-308,0-4-448,0 2-1387,0-5 2137,0-5 0,-5-2 0,-1-4 0</inkml:trace>
  <inkml:trace contextRef="#ctx0" brushRef="#br0" timeOffset="33">8486 6807 8133,'11'-18'163,"4"-2"113,1 5 1,0-4-107,-1 3 1,3-3 68,5 4 1,4 0-118,-1 3 1,5 5 132,-5-1 0,2 4-235,-1-3 1,1 4 102,2-1 0,2 4-238,-5 4 0,-1 3-18,-3 4 1,0 2-2,0 2 1,-7 1-52,-4 3 1,-2 2 141,-6-6 0,-1 4 11,-3-4 1,-2 4 26,-6-4 0,-4 2 17,-11-2 0,-5-1-14,-3 5 0,0-5-152,0 1 0,-2 1-196,3-5 1,2 3 133,1-6 0,4-3-784,4-2 1000,3-1 0,10-2 0,0 0 0</inkml:trace>
  <inkml:trace contextRef="#ctx0" brushRef="#br0" timeOffset="34">9125 6727 8096,'0'-12'214,"0"1"1,0 0 957,0-1-875,5 6 71,-3 1-164,3 5 1,-5 6 60,0 6 1,0 2-49,0 8 1,0 0-207,0 8 1,0 1 172,0 3 0,0 2-313,0 2 1,0-3 41,0 3 0,0-6 21,0-2 0,-2-4 39,-1 1 0,1-5-78,-1-3 0,1-2 53,2-6 0,2-1 102,1-2 0,4-3 90,4-5 1,1 0-126,-1 0 1,4-1 22,0-3 0,4-1-7,-3-3 0,3-1 160,-4 6 0,5-5-85,-1 4 1,-1-3-192,1 3 1,-1-4 93,1 4 0,1 1-148,-5 3 1,4-4-249,-3 0 1,-1 0 158,-4 4 0,-1-1-1076,-2-3 458,2 3-611,-8-4 1457,3 5 0,-10-5 0,-2-2 0</inkml:trace>
  <inkml:trace contextRef="#ctx0" brushRef="#br0" timeOffset="35">9011 7001 7957,'0'-6'0,"1"-5"175,3 4 0,8-2 278,7 1 1,2-1-2,2 6-588,5-6 1,-3 4 120,6-3 90,-1 3-212,4 0 499,1 4-260,-6-4-157,4 5 0,-9-4-283,3 0 0,-7 0 34,-1 4 1,-9 0 127,2 0 176,-9-5 0,2 4 0,-5-4 0</inkml:trace>
  <inkml:trace contextRef="#ctx0" brushRef="#br0" timeOffset="36">9068 6681 8121,'17'-5'249,"-5"-6"0,11-2 391,0-2 0,9 3-320,6 5 0,4-3-152,-4 2 0,0 3-104,-4 1 1,0 2-203,1-2 0,-5 2 193,1-1-55,-6 1 0,-2 7 0,-7 2 0</inkml:trace>
  <inkml:trace contextRef="#ctx0" brushRef="#br0" timeOffset="37">9811 6727 8166,'0'-12'-1418,"0"1"1464,0 5 363,0-4 0,0 3-4,0-4 0,-2 3 110,-2 1-79,3 4 1,-4-3 107,5 2-8,0 3-290,0 6 1,0 7-1,0 11 0,0 1-122,0 3 1,0 2 152,0 5 0,0-1-249,0-2 1,0 2 0,1-5-127,3 2 1,-3 1 90,3-8 1,-2 4-70,-2-8 0,3 4 38,1-7 0,0-1 12,-4-4 0,4-3 77,0-1-134,-1-4 45,-3 2 83,0-5-237,0-5 0,-1 2 131,-3-4 0,3-1-73,-3-3 1,-1-4 56,1-1 1,1-3 73,3 4 0,-4-9-33,0 1 1,0-2 11,4 2 0,0 0 8,0 0 0,0 0-18,0 1 0,0 4 134,0 3 1,0 6-9,0 1 17,5 5 0,2-2-96,4 5 0,0 5-106,1 3 0,0 7 166,4 4 0,0 4 5,3 4 1,5-3-213,-5 3 1,9 1 145,-5-2 1,3 1-165,-4-4 0,0-2 142,-3-2 1,3 2 107,-3-6 1,-2-1-119,2-7 1,-3 2 218,3-5 0,-5 0-88,1-4 1,-2 0 44,-2 0 1,0 0 130,1 0 37,-6-5 0,3-3-21,-5-7 0,0 2-97,-4-2 0,0-3-97,0-1 0,-5 1 61,-3-1 1,2 0-236,-2-3 0,0-5-107,-3 0 1,3-1-118,1 2 1,3 0-410,-4-4 0,6 4 333,-2 0 1,3 2-712,1 1 321,0 5-703,0 2 963,0 9 1,5 3 494,2 8 0,-2 8 0,1 5 0</inkml:trace>
  <inkml:trace contextRef="#ctx0" brushRef="#br0" timeOffset="38">10427 6715 8129,'0'-11'0,"0"3"424,0 1 0,5-1-8,3-3 0,2 4-425,2 4 457,-6 1-217,4 2 0,-9 7 118,3 4 0,-3 3-80,-1 9 0,0-1-142,0 8 1,0-2 100,0 6 0,0-2-222,0 6 1,0-3 102,0 0 0,0-5-66,0 1 1,0-6-232,0 2 1,0-4 119,0-4 1,4-3-413,0-5 0,1 0 6,-1-4-1466,2-2 1403,6-5 0,-5-1-182,1-3 1,-6 2 718,2-6 0,-3-5 0,-1-4 0</inkml:trace>
  <inkml:trace contextRef="#ctx0" brushRef="#br0" timeOffset="39">10313 6715 8076,'11'-11'-238,"2"3"198,2 1 0,8 3 500,8-4 0,2 6-84,1-2 0,0 3-86,0 1 0,5 0-86,-1 0 0,3 1 5,-2 3 1,-1 3-68,-4 9 0,-5-2-7,-2 5 1,-8 1-66,-4 7 0,-4-2-178,-3 5 0,-3-3-12,-5 4 0,-9-1 143,-2 4 1,-8 1-269,0-1 0,-7-1 97,0-3 1,-10 2-320,2-5 1,1-1 155,2-3 1,6-1 13,-2-3 1,5-3-694,3-4 990,-3-6 0,9-1 0,-3-5 0</inkml:trace>
  <inkml:trace contextRef="#ctx0" brushRef="#br0" timeOffset="40">10975 6807 8275,'0'-8'-315,"0"1"341,0-1 1,4-3 76,0-1 1,0 5 494,-4-1-45,5 0 190,-4-3-203,9-1-190,-8 6-80,3 1 0,-5 6-227,0 3 0,-4 8 53,0 7 0,-4 7-21,5 5 0,-1 0-50,4 0 0,0 6-143,0-3 0,0-1-36,0-3 1,0-3 81,0 3 0,4-5-60,-1-3 1,6 0 82,-1-7 1,-2 0 71,2-3 1,0-2-42,3-2 1,0-3 236,1-5 0,-1 0-104,1 0 1,0 0-52,4 0 1,3-4-41,7 0 1,0-5-1,4 2 1,-5-4-231,2 0 1,-3 1 95,-1 2 1,-5-1-340,-3 6 1,-2-2-126,-2 1-292,-4 2 0,-4-3 866,-6 5 0,-9-5 0,-6-1 0</inkml:trace>
  <inkml:trace contextRef="#ctx0" brushRef="#br0" timeOffset="41">10975 7001 8118,'6'-6'213,"0"-3"72,5 5 0,2-5-3,2 1 1,3 3 66,5 2 1,1-3-74,3 3 0,-2-6-96,5 1 1,-3 2-87,4-2 1,-7 4-116,-2-3 1,0 4-328,-7-1 1,0-1 300,-3 2 47,-6-1 0,-1 4 0,-5 0 0</inkml:trace>
  <inkml:trace contextRef="#ctx0" brushRef="#br0" timeOffset="42">10918 6750 8405,'5'-17'-108,"2"5"-57,4-4 0,7 4 352,5 0 1,2 1 346,9-1 0,-2 2 131,6 3-504,3-4 0,-4 9-39,5-6 1,-4 6-128,3-2 1,-5-1 5,-2 1 1,-5 0 84,-6 4 0,-1 0 9,-3 0 36,2 0 1,-9 5-179,-1 3 0,-4 2 111,-7 2 1,0 4-49,0 3 0,0 4 11,0 4 1,0 2 0,0 5 1,0 2-170,0 2 1,0-3 107,0 3 0,0 2-221,0-2 0,3-4 76,1-4 0,1-8 56,-1 1 0,-1-4-31,4 0 294,-4-3 495,7-4-305,-9-1 107,4-5-357,-5 0 0,-3-15-35,-1-3 0,-1-2-73,1 3 0,1-2 109,-4-2 1,3 1-144,-4-5 1,4 0 100,-3-4 1,4 0-36,0 0 1,-3 1 55,3-1 0,-1 0-41,4 0 0,0 0 45,0 0 0,0 9 60,0 3-229,0 2 1,5 3 140,3 2 1,2 12-68,1 3 1,4 9 25,1 3 0,4 0 12,-1 4 0,2 1-33,2-2 0,0 6 21,0-2 1,4-3-134,-1-4 0,0-2 121,-7-5 0,2-2 254,-2-7 0,2 2-91,-2-5 1,-3 0 78,-4-4 1,-1 0 142,0 0 1,-3-2-110,0-1 1,-6 0 156,2-5 0,-2 0-79,2-8 0,-2 2-132,1-5 0,-1 0 48,-2-3 0,-4-1-494,0 0 1,-5-1 197,2-3 1,0 2-244,0-6 1,3 5-110,-4-5 0,6 4-326,-2-3 1,3 8-303,1 0 0,-4 6-247,0 1-540,0 8 698,4 1 1111,0 17 0,0-4 0,0 10 0</inkml:trace>
  <inkml:trace contextRef="#ctx0" brushRef="#br0" timeOffset="43">12152 6795 8100,'0'-11'0,"0"0"514,0-1 1,5 6 362,2 2-738,4-2 1,-1 6 111,-3 0 1,-2 2-56,-5 10 0,4-2 70,0 9 1,1 1-19,-1 7 0,-3 1-124,3 2 1,-3 3-139,-1-2 0,0-2-47,0 1 1,2-4 93,1 0 0,-1-5-219,1-2 0,-1-5 21,-2 1-914,0-3 437,0 0-992,0-6 704,0-1 1,-2-6 929,-1-3 0,1-2 0,-3-6 0</inkml:trace>
  <inkml:trace contextRef="#ctx0" brushRef="#br0" timeOffset="44">11889 6773 8100,'12'-12'0,"0"6"517,3 2 0,12-1-95,7 1 1,10 0 108,1 4 0,5 0-291,3 0 0,3 0 239,-3 0 1,2 2-497,-2 1 0,-2-1 102,-6 1 1,-4 3-905,-3-3 819,-7 6 0,2-2 0,-4 4 0</inkml:trace>
  <inkml:trace contextRef="#ctx0" brushRef="#br1" timeOffset="45">13602 6464 8093,'0'-11'0,"0"3"-51,0 1 1,-1 3-71,-3-4 154,3 6 105,-4-3 0,5 6 29,0 3 0,0 2 16,0 5 0,0 6-60,0 2 0,0 4-19,0 3 0,0 5 56,0 7 1,1-3-2,3 4 1,-3 0-48,3-1-10,-3 0 1,1-4-3,1 1 1,-1-2 26,1-3 0,0 2-166,1-6 0,-2 1 112,6-4 0,-6 0 27,2 0 1,-1-6-14,1-1 0,-3-4 387,3 0-144,-3-1-64,-1-5 68,0-1-77,0-5-51,-5 0-401,4-5 205,-4-1 1,5-2-117,0 1 1,0 3 37,0-4-14,0 6 1,1-3-108,3 5 0,2-1 106,5-3 1,1 2-92,-1-1 0,2 1 66,2 2 1,3 0-15,5 0 1,0 0 44,-1 0 1,6-3 136,3-1 1,2-1-82,1 1 1,-1 3 104,-3-3 0,-2-1-70,-5 1 1,0-4-37,0 4 1,-5 1-36,-3 3 1,-4-2 58,-3-1-434,2 1 278,-9-3 1,3 5-434,-8 0 0,-2 0-70,-5 0 0,-1 0 657,1 0 0,-1 0 0,1 0 0</inkml:trace>
  <inkml:trace contextRef="#ctx0" brushRef="#br1" timeOffset="46">13579 6864 8066,'0'-11'893,"5"3"-510,3 0 1,2 6-106,2-2 1,0 1 75,4 0 1,1 1-108,6-1 1,0 1-51,0 2 1,5 0 50,2 0 0,3-1-214,2-3 1,-2 3-123,-3-3 0,0-1-140,-7 1 1,1-1-361,-8 1 1,-1 3 49,-4-3-258,1-2 520,-6 5 1,-1-6-1048,-5 3 1323,0 3 0,-5-9 0,-1 4 0</inkml:trace>
  <inkml:trace contextRef="#ctx0" brushRef="#br1" timeOffset="47">13591 6498 8080,'0'-17'57,"1"0"99,3 6 0,2 1 80,6 2 0,-1-1 160,1 5 1,0-3-86,3 3 0,4-4 124,8 4 0,-2-3-242,6 3-68,-1-5 1,5 7-453,-1-6 1,-4 5 249,1 0 0,-6 1-1680,2 2 1757,-3 0 0,4 5 0,1 2 0</inkml:trace>
  <inkml:trace contextRef="#ctx0" brushRef="#br1" timeOffset="48">14276 6704 8125,'0'-6'81,"0"-4"0,0 7 440,0-5 42,0 6 61,0-3-424,0 15 0,0-2 0,0 7 0,4-1-42,0 1 13,5 3 0,-2 5-27,8-1 1,-1 1 87,5 0 0,0 0-219,4 0 0,0-2 103,0-2 0,-1 3-244,-3-3 0,1-3 61,-5 0 1,2-4-99,-2 0 1,-6-1-34,2 1 0,-3-1-23,-1 1 1,-2-5-243,-5 1 1,0-4-85,0 3-314,0-4 314,0 7 547,-5-9 0,-1 9 0,-5-3 0</inkml:trace>
  <inkml:trace contextRef="#ctx0" brushRef="#br1" timeOffset="49">14619 6715 8145,'0'-17'230,"0"1"132,0-1 150,0 4-1,0-3 134,0 4-464,0 6 0,0 2-257,0 8 0,0 3 93,0 9 0,-9 6-39,-3 9 0,-3 2 85,0 1 1,-3 5-266,-5 3 0,-3 3-68,-1 0 0,0-4 111,5-3 1,-1-2-13,0-2 1,0-5-58,0-2 0,5-7 198,3-1 0,3-5 7,0 1 0,2-6-408,2-1 273,3-6 158,0 8 0,4-8 0,-4 3 0</inkml:trace>
  <inkml:trace contextRef="#ctx0" brushRef="#br1" timeOffset="50">14790 6807 8208,'0'-12'217,"0"-4"1,1 4-186,3 1 22,-3 5 1,4 7 575,-5 3-417,0-3 1,2 14 254,2 1 0,-3 5-142,3 6 0,-3-1 6,-1 9 0,0-2-112,0 9 1,0-4-236,0 3 0,0-2 148,0 2 0,1-4-391,3 1 0,-3-2 105,3-2 0,-3-3-79,-1-1 0,4-5-129,0 2 1,0-3 134,-4-1 1,1-1-14,3-3 1,-3-3 57,3-4 0,-3-1 218,-1 0 0,-1 0-153,-3-4-134,3 3 0,-6-8-209,4 1-206,1-1-314,-3-2 979,5 0 0,-5-5 0,-1-2 0</inkml:trace>
  <inkml:trace contextRef="#ctx0" brushRef="#br1" timeOffset="51">14733 6875 8075,'6'-21'129,"-2"2"0,0-3 315,3 3 1,2 3-376,10 0 1,-3 5 76,3 3 0,0 0 218,4 4 1,1-4-85,2 4 0,2 0-190,3 4 1,2 0 67,-3 0 0,2 2-267,-2 2 0,-2 2-228,-5 5 0,-1 5 223,-3-1 1,-8 5-15,-7-1 1,-3 3 78,-1 1 1,-6-1-197,-6 1 1,-5 0 30,-10 0 1,-2 0-68,-5 0 1,-1-2 104,1-2 1,0 1 206,-1-4 1,2-2-128,3-7 1,2 2-128,5-5 1,6 0-313,1-4 248,9 0 287,2-5 0,10-2 0,1-4 0</inkml:trace>
  <inkml:trace contextRef="#ctx0" brushRef="#br1" timeOffset="52">15258 6795 8220,'0'-6'986,"0"2"-848,0 8 0,0 2 104,0 6 0,0 1-83,0 2 1,0 3 135,0 4 0,0 5-214,0 0 0,2 1-14,1-2 1,0-2-46,5 3 0,-1-8-282,5-4 1,0-2-19,3-2 0,-1-4 176,5-3 0,0-3 35,4-1 0,4-7-1,0-4 0,3-2-38,-3-6 1,-1 2 68,-3-3 0,0-1 64,0 2 0,-5-4 196,-3-4 0,-4 5 355,-3-1 0,-3-4-142,-5 4-266,0-2 0,-10 2-236,-5 0 1,-7 2 112,-5 2 1,-8 0-291,-11 7 1,-1 3 8,-6 9 0,3 5-157,-3 3 0,11 7 187,4 4 0,9 3 204,10 1 0,4 3 0,7 1 0,3 0 0</inkml:trace>
  <inkml:trace contextRef="#ctx0" brushRef="#br1" timeOffset="53">15806 6727 8122,'0'-12'-312,"0"1"1,-1 3 1826,-3 1-515,3 4-281,-4-2-647,5 5 0,0 1 157,0 3 1,1 4-30,3 7 0,-1 3-49,4 5 1,-4 0-160,1-1 1,-3 5-14,-1 0 1,0-1-157,0-3 1,0-4-240,0 0 286,0-5 0,1 3-198,3-6 335,-3 1 130,4-1-189,-5-5 436,5-1-101,-3-5-137,3-5 1,-5-1-61,0-5 0,1-1-145,3 1 0,-2-2-72,6-2 1,-4 1 112,3-5 1,1 0-155,3-4 0,5 0 95,-1 0 1,4-1-77,-4-3 0,4 5 84,-4-1 0,6 1-7,-2 7 1,-3 4 66,-1 3 1,2 4 21,-2-3 71,0 4 1,-3 3-122,-1 8 0,-3 2 105,-1 1 0,-4 6-75,1 2 1,1 6-15,-1 2 1,0 3 29,-4-3 1,0 3-224,0-3 1,0 0 81,0-5 1,0 0 49,0-3 1,3-2 116,1-6 0,1-1-105,-1-2 0,1-2 335,3-2-243,2-3 1,-4 4 117,6-5 0,-5-1-73,1-3 0,-2 2-6,2-6 0,2 2-39,-2-2 0,-2-2-9,2 2 1,-2-2-61,1-1 1,4-2 78,-4-2 0,2 6-34,-1-2 1,1 2 22,-6-3 74,6 6 0,-6 0-64,4 2-24,-4 2 1,3-3 24,-2 5 1,-1 2-173,4 1 1,1 0-45,3 5 1,2-6 121,2 2 1,2-3-64,2-1 0,2 0 69,-2 0 1,-1 0 42,1 0 0,-1-1-47,1-3 0,1 2 204,-4-6 0,-1 0 2,-4-3 0,1 0 19,-1-1 1,-3 1 88,-1-1 0,-4 1-41,1-1 1,-3-3-119,-1 0 1,-6 0 27,-6 3 0,-1 1-121,-6-1 0,0 2 104,-3 3 0,-6 2-221,-3 5 1,-2 2 50,-1 6 0,0 1-15,-1 10 1,6 1 12,3 7 0,3-2 55,4 5 1,2 0-18,6 0 1,4 2 11,4-6 1,3 5 138,3-4 1,5-5-79,7-3 1,3-6 324,5-1 1,3-2-91,1-6 1,5-1 9,-2-3 1,0-1-259,0-3 1,-3-1 66,3-2 0,-5-4-1159,2 4 0,-3-2 1060,-1 1 0,-5-2 0,-2 4 0</inkml:trace>
  <inkml:trace contextRef="#ctx0" brushRef="#br1" timeOffset="54">16777 6784 8150,'0'-11'-742,"0"-1"981,0 1-57,0 4 210,0-3 1,0 8 217,0-6 66,0 6-431,0-4 1,0 8-23,0 2 0,0 2-8,0 5 1,0 2-94,0 2 0,4-1-41,0 5 1,3-4-146,-3 4 0,4-1-42,-4 1 0,3 2 78,-3-6 0,4 1-219,-4 0 177,4-4 1,-5 5-79,5-6 131,-6-5 35,3 5 100,-5-10 72,0 4 0,0-6-212,0-3 0,0 1 56,0-4 1,0-1-164,0-3 0,1-1 110,3 1 1,3-4-113,4-1 0,0-4 76,1 1 0,3-4-68,0-3 1,2 0 20,-2-4 1,-1 4 21,5 0 1,-5 3 210,1 4 0,2 4-109,-2 7 0,0 3 113,-3 5 0,-2 1-78,-3 3 1,4 4 17,-4 7 1,-2 6-41,-1 6 0,-3 7-11,-1-3 0,0 8 34,0-5 0,0 7-194,0-3 0,0 0-248,0-4 0,0-4 169,0-4 0,4-3-34,0-4 0,4-2 87,-5-6 0,5-3-67,-4-1 0,1-4-68,-1 1 297,-3-3 0,9-1 0,-4 0 0</inkml:trace>
  <inkml:trace contextRef="#ctx0" brushRef="#br1" timeOffset="55">17440 6293 8154,'-7'-29'169,"2"1"1,5 10-43,0 3 54,0 7 1,2-1 4,1 5 0,-1 2-82,1 6 1,-1 7 171,-2 8 0,0 5 16,0 7 0,-4 4-91,0 11 1,0 5-327,4 2 0,0 3-241,0 1 1,2-5 292,1-2 1,0-5-97,4-3 1,0-3 110,0-4 0,4-7-165,-4-6 1,-2 1 104,-1-4 1,1-2 109,-1-2 1,0-2-202,-4-2 0,0 1-232,0-1 1,-2-1-499,-1-2 881,1 2-268,-8-9 326,9 9 0,-9-8 0,4 3 0</inkml:trace>
  <inkml:trace contextRef="#ctx0" brushRef="#br1" timeOffset="56">17348 6818 8047,'0'-11'0,"4"3"0,0 1 0,5-1 133,-2-3 0,4 4-76,0 3 1,2-1 106,2 2 0,-1-1-60,5 4 0,0 0-45,4 0 0,5 0-231,2 0 0,3 0 135,1 0 1,-3 0-95,-1 0 1,-4 0 88,0 0 0,-5 0-21,-2 0 1,-5 0 20,1 0 0,-2-4 81,-2 0 0,-3 0 319,-1 4-131,-4-5 330,2 4-111,-5-9-400,0 9 158,0-5-93,0 17 1,0-2 20,0 10 0,0 0 45,0 3 1,-4 1-108,0 0 0,0 0-1,4 0 1,0-4-116,0 0 1,0-4 129,0 4 1,0-5-130,0 1 0,0-6 101,0-1-227,0-1 1,2 1-84,1 0-1524,-1-6 1778,3 3 0,0-10 0,1-1 0</inkml:trace>
  <inkml:trace contextRef="#ctx0" brushRef="#br1" timeOffset="57">17782 6441 8051,'-5'-22'336,"4"-1"119,-3 0 0,4 6-358,4 6-576,2 0 351,6 9 0,-1 2-115,1 8 1,-1 6 242,0 1 0,6 5 0,1-2 0</inkml:trace>
  <inkml:trace contextRef="#ctx0" brushRef="#br1" timeOffset="58">18376 6750 8013,'0'-8'-904,"0"1"1069,0-1 1,-1-4-2,-3 1 1,2 3 193,-6 1 0,0 0-106,-3 0 0,-2-2-17,-2 5 1,1-3-36,-5 3 1,0 0-30,-4 4 0,0 1-168,0 3 0,-3 4 110,-1 7 0,4-1-95,4 5 0,1-1 99,-1 1 0,3 2-246,5-2 0,0 3 45,4 1 1,2-4-50,5 0 1,1-4 31,3 4 0,3-5-20,9 1 0,0-2 111,3-2 0,1-3-3,-4 0 0,4-6 46,-1 2 0,1-3-45,-1-1 1,3-1 129,-3-3 0,3-1-109,0-3 0,-3-3 14,0 0 1,-5-1 2,2-3 1,-4 2 57,0 2 1,-2-1-71,-2 1 0,-2 1 39,-2 2-118,-3-2 107,4 4-154,-5-1 1,0 4 122,0 6 0,0 5-48,0 7 1,0-1 79,0 5 1,-4-4-1,0 4 0,1 0-141,3 4 1,1-4 92,3 0 0,2-5-216,5 2 1,1-4 123,-1 0 1,2-2-15,2-3 1,-1-1 53,5-6 1,-5 0-817,1 0 873,3 0 0,-5 0 0,3 0 0</inkml:trace>
  <inkml:trace contextRef="#ctx0" brushRef="#br1" timeOffset="59">18753 6259 8054,'0'-12'109,"0"1"0,0-1 214,0 6 0,0 2-56,0 8 1,0 4 114,0 7 1,0 3-61,0 4 1,0 8-52,0 4 0,0 1-46,0 7 0,0 0-225,0 4 0,0 0-122,0-1 0,0 1 137,0 0 1,4-2-173,0-2 1,1-4 67,-1-8 0,-2 2 14,6-5 1,-6-4-30,2-4 1,1-5 259,-1 1 0,1-2-171,-1-2 3,-3 0 0,4-3 131,-5 0-523,0-6-1427,0 3 1831,0-5 0,0 5 0,0 2 0</inkml:trace>
  <inkml:trace contextRef="#ctx0" brushRef="#br1" timeOffset="60">19347 6122 8110,'0'-12'-372,"0"1"359,0 4 325,0-3-52,0 9 0,-1-4-85,-3 5 1,1 1 0,-4 3 0,-1 2 10,-3 6 1,-2 6 27,-2 4 0,-2 2-79,-2 7 0,-2 1 55,2 6 0,1-1-102,-1 4 0,5 0 89,-1 1 1,3 1-120,5-5 0,2 1 92,5-1 1,0-2-112,0 2 0,0-2 94,0-2 1,0 0-215,0 0 1,0 3 52,0-3 1,1 2-23,3-9 0,-2 4-66,6 0 1,-2-2 133,2 1 1,2-4-138,-3 1 0,7-3 73,2-2 0,3-3-99,-4 1 0,5-7 107,-1 3 0,-1-5-8,1-3 1,-5 1-34,1-6 1,2 1-229,-2-4-752,0 0 718,-3 0 1,-5 0 340,1 0 0,-6 0 0,3 0 0</inkml:trace>
  <inkml:trace contextRef="#ctx0" brushRef="#br1" timeOffset="61">19530 6281 8130,'0'-7'607,"0"-1"-67,0 6-508,0-8 0,3 10 83,1 0 0,4 8 58,-4 8 0,5 5 67,-2 2 0,3 5-112,2 6 0,-1 1 134,1-1 1,0 0-33,4 0 1,1 1-190,6-1 1,-1 0 27,-3 0 1,1-4 18,-5-4 0,2 2 72,-2-1 0,-2-2-242,2-6 1,-2 3 49,-2-3 1,-1-1-82,-2 1 1,2-5 54,-2 1 1,-3-3-131,-2 0-64,4-1 139,-6 1-316,4-1 202,-5-5-270,0 0-686,0-6 858,-5-6 1,3 0 7,-6-5 1,4 3 239,-4 0 0,2 1-142,-1-5 1,-4 1 330,4 0 1,-3-1-101,-2 1 1,5 1 351,-1 2 0,0-1 34,-3 5 87,0-5 1,-1 8-168,1-3 1,3 3-5,0 1 1,1 0-203,-5 0 0,1 5 63,0 3 1,-2 3-127,-2 4 1,-3-1 100,-5 5 0,4-5-229,0 2 0,1-4 36,-1 0 0,1-1-102,3 1 0,4-1-115,-1 0 0,1-4-419,3-3 126,3 2 0,0-4-182,5 6 98,0-5 637,5 2 0,7-10 0,5-2 0</inkml:trace>
  <inkml:trace contextRef="#ctx0" brushRef="#br1" timeOffset="62">19872 6122 8067,'-7'-12'-113,"-1"1"0,6-1 37,-2 1 447,2 5 256,2-5 539,0 10-715,6-4 1,0 10-152,5 3 1,2 3 12,2 4 1,-1 3-66,5 5 0,0 1-28,4 3 1,4-2 12,-1 6 0,1-1-28,-4 4 1,1 1-6,3-1 0,-3 0-125,2 0 1,-3 2-91,-4 2 1,2-2 63,-6 2 1,0-3-141,-4-1 1,0 1-1,-4-1-17,-3 0 0,-3 0-161,-1 1 0,-1-2 139,-3-3 0,-2 3-77,-6-2 0,0-2-118,-3 1 247,-3-4 1,-4 5-209,3-4 0,-2-4 104,2-4 1,-3-1 36,-1 1 0,5-3 7,3-4 0,2-5 275,2 1-211,5-6-527,-4 3 118,8-5-122,-3 0-878,5 0 1483,5-5 0,-3-1 0,3-5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7492 15018 8252,'-11'0'92,"-1"0"370,6-5 42,1 4 71,5-4-344,0 0 1,1 4-1,3-3 0,-2 3 277,6 1-289,0 0 0,3 0-77,1 0 0,-1 0 55,0 0 1,5 0-110,-1 0 0,1 0 109,0 0 0,1 0-23,6 0 0,-3 0 5,3 0 0,-2 1-11,5 3 0,-5-2-19,-2 6 1,0-6-23,3 2 1,-3 1-29,1-1 0,-5 4-142,4-5 0,-4 1 10,4-4 1,-1 0 78,1 0 1,-1 0-66,-3 0 1,-2 0 1,2 0 0,-3 0 66,0 0 36,-1 0-48,1 0 1,-6 2-88,-2 1 151,-3-1-192,-1 3 247,0-5 0,-1 4-62,-3-1 0,-2 5-73,-6-4 1,1 3-2,-1-3 1,0 5-20,-3-1 1,-2 2 57,-2 1 1,-3 1-142,3-1 0,-2 0 72,-2 1 0,0-1-160,0 1 0,0-1 27,1 1 1,3 2-104,0-3 1,3 3 121,-3-6 0,4 2-142,-4 1 1,5 1 128,-1-1 1,2-3-32,2-1 0,3 0-128,0 0-71,6 3-12,-3-8-36,5 3-2115,0-5 1518,5 0 0,-3 0 109,6 0 903,-5 0 0,7-5 0,-4-2 0</inkml:trace>
  <inkml:trace contextRef="#ctx0" brushRef="#br0">7983 15350 8318,'7'0'-2093,"-1"0"3262,-2 0-667,-3 0 1,5 0-273,-2 0 1,-1-4 318,4 0-584,-4 0 0,3 4-35,-2 0 44,-3 0 1,6 0 278,-4 0-38,-1 0-92,3 0 75,0 0 325,-4 0-288,4 0 913,-5 0-845,-5 0 1,3 0-33,-6 0 0,4 1-53,-4 3 1,1-2-10,-5 1 1,1 0-38,0 1 1,-1-2-29,1 6 1,-4-4-138,-1 3 0,-3 0-64,4 0 1,-4 3 108,4-2 1,-6 2-128,2 2 0,2-1-17,-2 0 1,1 1-23,-1-1 1,2-1 143,6-2 0,0 2-17,-1-2 0,2-2 9,2 2 0,-1-4 23,6 3-5,-1-4-5,4 2 17,-5 0 32,3-4-3,-3 4-3,5-5-23,0 0-584,-5 0-112,4 0-116,-4 0-605,0 0-857,4 0 2219,-4 0 0,-1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4:05:06.85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7595 16172 7856,'0'-6'176,"0"-5"64,0 10 189,0-4 112,0 5 1,0 5-372,0 3 1,0 3-12,0 4 1,-1 3 6,-3 5 0,-1 5 2,-3 2 1,-2 5 47,2 3 0,-3 4-28,-4 7 1,1 4-382,-5 8 0,3-2 366,-3 2 0,5-8-309,-1-4 1,4-5 49,3-3 0,-2-4-60,2 1 1,2-2-2,-2-2 1,5-1 122,-5-2 1,4 0-16,-3-4 1,3-4 0,-4-4 0,6-5 174,-2 1 0,1-2-308,0-2-195,1-5-124,-3 0-340,5-6 486,0 0 1,0-9 344,0-3 0,0-7 0,0 1 0</inkml:trace>
  <inkml:trace contextRef="#ctx0" brushRef="#br0" timeOffset="1">7538 16263 7909,'0'-7'-93,"0"-1"-186,0 0 866,5-3 152,1 5 0,2 1 408,-1 5-325,-4 0-400,7 0 1,-4 5-108,6 2 1,-2 9 18,-2 3 1,2 2-109,-3 2 0,5 5-14,3 2 1,-2 3 44,2 2 0,-1 3-26,1 0 1,-2 9-158,2-2 1,-2 4 108,-2-4 1,1 1-351,-1 0 0,0-4 69,1-1 0,3 0-51,0 1 0,4-4 196,-3-8 1,3 2 112,-4-5 0,4-1 8,-4-3 0,0-1-117,-3-3 0,-1 1 32,1-5 0,-2 1 32,-3-5 1,2 1-121,-5-1 1,0-3-88,-4-1 1,1-4-454,3 0-156,-3-1-561,4-2 516,-5 0 0,-4-2 270,1-1 1,-2-4-1483,1-4 1958,-3 0 0,-4-6 0,0-1 0</inkml:trace>
  <inkml:trace contextRef="#ctx0" brushRef="#br0" timeOffset="2">7481 15932 7963,'-7'-8'198,"4"1"-36,1 4 1,2-3 49,0 2-25,0 3 1,0-3-50,0 8 1,0 2 27,0 6 1,-1-1-89,-3 1 0,-1 3-1,-3 0 1,-2 4-145,3-4 0,0 4 95,0-3 1,0 0-105,0-1 0,-2-6 87,5 3-275,-5-4-169,8-1-291,-9-2-6,9-5 274,-5 0 0,12-7 120,1-4 0,-1-2 336,2-6 0,4 4 0,3-4 0,-4 4 0,-3-4 0,-1 4 0,5-4 0,-5 1 0,1-1 0,-4-2 0,3 6 0,-4-4 65,1 4 1,-3 0 219,-1 3 0,0 1 749,0-1-339,0 1 269,-5 0-204,4 4 75,-9-3-269,8 9-339,-3 1 0,7 6-54,1 6 0,4-1 14,4 0 0,1 5-49,-1-1 0,5 5 85,3-1 1,3-1-173,1 1 1,0 0 20,0 4 0,-2-1-105,-2-3 0,3 1-8,-3-5 0,-1 0-34,1-3 1,-5-1-40,1 1 0,0-5 78,-4 1 1,0-4-1819,-8 3 985,-1-4 869,3 7 0,-15-9 0,-3 4 0</inkml:trace>
  <inkml:trace contextRef="#ctx0" brushRef="#br0" timeOffset="3">8394 16446 7927,'5'-6'525,"2"-3"-320,4 5 1,1-4-78,-1 5 0,4-1 69,0 4 0,1 0 161,-5 0 0,4 0-109,1 0 1,4 0-62,-1 0 0,2 0-49,2 0 1,0 0 46,0 0 0,4 0-254,-1 0 1,1-4-79,-4 0 1,-4 0-154,0 4 1,-1-1-2,1-3 1,-7 3-216,-4-3 1,-4 3-1213,3 1 1727,-4 0 0,-8 0 0,-8 0 0</inkml:trace>
  <inkml:trace contextRef="#ctx0" brushRef="#br0" timeOffset="4">8429 16663 7863,'5'6'0,"-3"-1"429,6-5 1,-1 0-77,5 0 1,1 0 320,2 0 0,0 0-240,8 0 1,-3 0 3,7 0 1,-3-1-210,-1-3 0,3 2-69,1-6 0,4 4-108,-5-3 0,5 0-218,-5 0 0,1-2-835,-4 5 0,-4-3 164,0 3 837,-10 0 0,6 4 0,-9 0 0</inkml:trace>
  <inkml:trace contextRef="#ctx0" brushRef="#br0" timeOffset="5">9628 16172 7823,'0'-11'130,"0"-1"26,0 1 1,1-1 19,3 1 0,2-1-52,6 1 0,-1 0 97,0-1 0,1 2-12,-1 2 0,6 0-108,2 4 0,0-4 80,4 4 1,-3 0-100,7 4 1,1 0 39,-2 0 0,5 2-120,-5 2 1,0 1 56,-7 2 1,1 5-141,-5-1 0,-1 2-158,-6 6 0,-3-4 137,-5 4 1,-1 0-98,-3 4 0,-4 0 58,-7 0 1,1-1 39,-5 1 0,0-4 78,-4 0 1,0-1 16,0 1 0,2-2-7,2-6 1,-1-1 91,4-2 0,5 1 434,3-5-122,6-1-36,-3-3-85,5 0-86,5 0 0,2 0-31,9 0 0,-2 2 0,5 1 1,0-1-54,3 2 1,5 1-5,0-2 1,-2 5-62,-6-4 0,3 5 64,-3-2 0,-1 3-166,1 2 180,-5-1-44,2 6 1,-6-3-188,-2 5 1,1-4 6,-5 4 0,-1-1-72,-3 1 0,-5 2 73,-2-2 1,-6 3 13,-6 1 1,0 0 51,-8 0 0,-2-4-1,-1 0 0,-3-5 198,-2 1 0,2-2-120,3-2 0,-2-1 90,5-2 1,-3-3-130,3-5 1,6 0-33,6 0 1,2 0-274,1 0-105,6-5 1,1-2-250,5-4 1,9-2 664,2-2 0,8 2 0,-1-3 0</inkml:trace>
  <inkml:trace contextRef="#ctx0" brushRef="#br0" timeOffset="6">10599 15875 7833,'7'-6'-732,"1"2"1,-4 3 564,3 1 0,-3 0 295,4 0 1,-6 5 518,2 2 0,-3 10-311,-1 6 1,0 2 17,0 9 0,-5 1-147,-2 10 0,-9-2-29,-3 7 0,-2 2-69,-2 1 0,3 3 120,-3 1 1,4 0-140,-4 0 1,1 0 21,7 1 1,-4-3 7,4-1 0,1-4-5,6-4 0,-2-5 4,2-3 0,3-7-162,2 0 0,1-7-861,2-1 0,0-2 160,0-5 1,0-1 428,0-4 1,2 0 256,1-4 406,-1 3-469,3-8-274,-5 8-418,0-9 326,-5 4 487,3-10 0,-3-1 0,0-11 0,-1-1 0</inkml:trace>
  <inkml:trace contextRef="#ctx0" brushRef="#br0" timeOffset="7">10816 16503 7811,'-6'-11'-385,"5"-1"0,-4 1 735,5-1 1,-1 1-57,-3 0 0,3-1 129,-3 1 1,3-1-101,1 1 1,4 0-91,-1-1 1,6 1-24,-1-1 1,2 1-4,1-1 0,5 5 26,-1-1 0,4 6-86,-4-2 1,5 3-121,-1 1 0,2 0-13,-2 0 1,1 0 19,-5 0 0,2 5-51,-2 2 1,-4 7 82,1 1 0,-6 11-177,-6 0 1,0 6 30,0 2 0,-10 6-124,-5 2 0,-7 2-123,-4 2 0,0-1-308,-4 1 0,4-5 328,0-3 1,2-3-27,1 0 0,5-6 359,3-3 1,2-3-152,2-4 1,3-1 195,0-3 0,6-6-74,-2 3 1,3-7 375,1 2 1,5-4-51,3 1 0,2-3 233,1-1 1,2 0-269,2 0 1,-1-1-117,5-3 1,0 1 9,4-4 1,0 3-27,0-4 0,-1 4-76,1-3 1,0 4 34,0 0 0,-4 0-146,0-1 0,-5 3 16,1-3 0,-2 3-197,-2 1 35,1 0-417,-6 0-738,-1 0-1208,-5 0 1665,-5 5 875,4-4 0,-9 4 0,3-5 0</inkml:trace>
  <inkml:trace contextRef="#ctx0" brushRef="#br0" timeOffset="8">11421 16994 7758,'6'-5'380,"-1"4"-142,-5-4-401,0 5 1,-4 1-829,1 3 991,-1-3 0,-1 4 0,-2-5 0</inkml:trace>
  <inkml:trace contextRef="#ctx0" brushRef="#br0" timeOffset="9">11615 16309 7783,'-11'-5'63,"4"4"453,2-4 83,5 5-152,0 0 1,4 1-176,0 3 1,5 2-68,-2 5 0,0 5 0,0-1 1,-4 5 25,1-1 0,1 3-142,-2 1 1,1-1 20,-4 1 0,0 0-140,0 0 0,0-4 31,0 0 0,0-4-124,0 4 1,-4-5-5,1 2 1,-1-4 30,4 0 0,-1-1-167,-3 0 36,3-4 139,-5-2 153,6 0 22,0-4-44,6-1 1,-4-2 19,6-6 0,-2 0-41,2-3 1,6 3 11,-3 1 0,4 0-36,0 0 1,-1 1 28,5 2 1,-1 2 83,1-1 1,3 1-79,-3 2 1,-1 2 2,1 1 1,-5 0-38,1 5 0,1-1 4,0 5 0,-1 3-171,-4 0 1,-1 5 114,-2-1 0,-2 3-82,-2 1 0,-4 0 57,0 0 1,-2-1-132,-10 1 1,3 0 14,-6 0 1,-3-2 65,-1-2 0,2-1 90,-3-3 1,1-2 135,-3 2 0,4-6-105,3-1 1,-2-6-42,2 2 0,-4-2-113,4-2 1,-1 0 6,5 0-381,0-6 1,0 0 8,4-5 526,2-1 0,0-4 0,-2-2 0</inkml:trace>
  <inkml:trace contextRef="#ctx0" brushRef="#br0" timeOffset="10">11592 16332 7791,'5'-8'-479,"3"1"1,6 3 890,1-4 0,4 6-181,-4-2 0,4-1 380,-3 1 0,4 0-245,-1 4 0,2-4-40,2 1 1,-1-1-138,-3 4 0,3 0-114,-3 0 1,1-4-1,-1 0 0,1-1-137,-5 1 0,4 3-61,-3-3 1,3-1-335,-4 1 1,0-1 456,-3 1 0,4-2 0,2-5 0</inkml:trace>
  <inkml:trace contextRef="#ctx0" brushRef="#br0" timeOffset="11">12517 16389 7803,'0'6'-502,"0"-1"1379,0-5-512,5 0 0,2-3 53,4-1 1,2-1-31,2 1 0,3 3-147,5-3 1,5-1 94,2 1 1,-1-4-142,2 4 1,-1-3 11,4 3 1,-3-1-142,-1 1 1,-8 3-185,1-3 0,-4 3-211,0 1 0,-3 0-35,-4 0 0,-5 0-1071,1 0-91,-6 0 418,4 0 1108,-12 5 0,-5 1 0,-7 6 0</inkml:trace>
  <inkml:trace contextRef="#ctx0" brushRef="#br0" timeOffset="12">12563 16572 7803,'0'6'-237,"0"-1"1,1-5 492,3 0 0,2 0 410,6 0 0,3 0-75,0 0 1,6 0-180,-2 0 1,2-1-76,2-3 0,1 1-74,3-4 0,-3 4-387,3 0 1,-3-3 15,-2 3 1,-4-1-71,-3 4 0,2-1-218,-2-3 1,0 2 395,-3-1 0,4-4 0,2 1 0</inkml:trace>
  <inkml:trace contextRef="#ctx0" brushRef="#br0" timeOffset="13">13602 15909 7825,'-6'0'-1537,"2"0"1956,8 0 1,1 2-150,3 1 0,2 1-46,-3 8 0,2-2-72,-1 9-1,2 5 0,-4 3 68,6 7 1,-6-1 3,-2 9 1,1-2-15,-1 2 1,0 3-19,-4-4 1,-2 3-179,-1-3 1,1-1 118,-2-6 0,-1 0-219,2 1 0,-1-2-5,4-3 0,0 2-23,0-6 1,0 1 71,0-4 0,0-2-105,0-2 1,0-1 99,0-3-66,0-2 1,0 4-549,0-6 167,0-5-761,0 5 440,0-10 816,0 4 0,5-15 0,1-3 0</inkml:trace>
  <inkml:trace contextRef="#ctx0" brushRef="#br0" timeOffset="14">13968 16777 7731,'-7'5'-1542,"2"-3"1521,5 8 892,0-9-902,0 4-252,0-5 1,10-5-1,3-1 1</inkml:trace>
  <inkml:trace contextRef="#ctx0" brushRef="#br0" timeOffset="15">14345 16195 7797,'0'-12'0,"0"1"0,-4 0-28,0-1 0,0-1 0,4-2 0,4 2-265,0-2 1,1-1 442,-1 1 0,1-4 485,2 3-394,4 1 1,-5 2-60,5-2 1,1 4 61,-1-1 0,1 1 45,-1 3 0,0 2-59,1-2 0,3 6-166,0-2 0,2 3 136,-2 1 1,-2 0-308,2 0 1,1 5-8,0 2 1,3 5-17,-4 3 0,-1 3 79,-7 5 0,2 5-62,-5 2 0,-1 7 73,-7 1 0,-2 5 14,-6-1 1,-4 2-175,-3 2 1,1-3 55,-1 3 0,0-7-130,-4 7 1,0-8 253,0 0 1,0-6 88,1-2 0,0-1 30,3 2 0,-1-7 223,4-5 0,1-5-54,4 1 0,3-2-53,1-2 0,4-3 306,-1-1-146,3-4 1,2 2-286,3-5 0,2 0 46,6 0 0,-1 0-121,1 0 0,0 0 147,4 0 0,1 0 66,6 0 1,0 0-39,0 0 1,1 0-65,3 0 0,0-4-90,4 0 0,1-3 72,-6 3 0,5-4-165,-5 5 1,-3-2-77,-4 1 0,-5 2-319,1-1-227,-7 1 36,-3-3 0,-6 4-836,-3-3 1,-7 3 1478,-8 1 0,-3 0 0,-1 0 0</inkml:trace>
  <inkml:trace contextRef="#ctx0" brushRef="#br0" timeOffset="16">15727 15749 7617,'5'-6'896,"-4"1"-512,4 5 1,-5 5-146,0 3 0,0 3-37,0 4 0,-4 8 1,0 8 0,-5 7-62,2 4 0,-5 7-30,-3 4 1,1 8-274,5-28 0,-1-1 0,1-1 0,-1 0 206,-1 0 0,-1-1 0,-5 28-92,1 0 0,4-4 90,0-4 0,6-2-28,2-10 0,2 4 37,-2-4 1,2-4 17,-1-3 0,0-7-122,-1-2 1,2 0-70,-6-7 1,4 1-162,-3-5 1,3-3 292,-4-1 0,6-3-877,-2 4-230,3-6 329,1 3 768,0-5 0,0-5 0,0-1 0</inkml:trace>
  <inkml:trace contextRef="#ctx0" brushRef="#br0" timeOffset="17">16058 16309 7786,'4'-14'0,"-1"3"0,5 2 165,-4-3 0,1 5 839,-1-1-400,-3 6-140,4-4-276,-5 6 1,-5 0-1,-3 0 1,-2 2-207,-1 2 1,-2-2 101,-2 6 1,2-1-43,-2 5 0,6-1-135,1 1 0,1-1-80,-5 0 1,5 1 85,-1-1 0,6 4-141,-2 1 176,3-1 0,6-4 45,2 1 1,3-1 124,2 1 1,0-5-67,4 1 0,1-2 87,6 2 1,-4 1-46,0-5 0,-1 3 114,1-3 0,1 4-123,-4-5 0,-2 6-3,-7-1 1,2 2-185,-5 1 0,-5 1 107,-7-1 0,-8 4-263,-7 1 0,-1 3 114,-7-4 1,1 5-73,-5-1 0,2-2 20,3-2 1,2 2 63,5-2 1,2 0 65,2-4 0,3-3-17,9 0-126,-3-6 1,10 3 87,0-5 1,5 0-198,6 0 1,7-1 62,5-3 1,1-3-157,6-9 0,2 4 76,6-4 1,-2 0 334,2 1 0,-3-2-35,0 2 0,-5 1 35,0-5 0,-4 5 271,0-1 0,-3 2-133,-4 2 1,-2 3 521,-6 0 1,-4 5 511,-4-5 252,-1 5-533,-2-2 781,0 5-1604,0 5 0,0-2-57,0 5 1,0-5 40,0 5 0,3-4-204,1 3 0,5-4-4,-1 1 0,-2-3-47,2-1 1,3 0 81,4 0 0,6 0-4,-2 0 0,2-5-55,2-3 0,0 2 43,0-2 1,1 1 69,3-5 0,-5 1 55,1 0 1,-1-1 141,-7 1 0,0-4-139,-3-1 1,-5 1 104,1 4 0,-6-1-79,2 1 0,-4-1 17,-4 1 1,-2 0-90,-5-1 0,-7 6 76,-5 2 1,-4 3-184,-3 1 1,-2 1 60,6 3 0,-5 3 84,5 9 0,-1 1 22,4 6 0,4 0 7,0 0 1,5 5-19,-1 2 1,3-1 9,5 2 1,2-2 13,5 2 0,2-4-9,6-4 1,1-5-121,10-3 1,-1-2 103,1-2 0,2-4 117,-2-3 1,3-3-124,1-1 1,-1 0-36,1 0 1,0-5-183,0-3 1,0-1-315,0 2 0,-2-4-525,-2 4 1069,3-8 0,-10 2 0,5-4 0</inkml:trace>
  <inkml:trace contextRef="#ctx0" brushRef="#br0" timeOffset="18">17086 16469 7786,'6'0'1598,"4"-5"-1540,-2-3 0,-2-2-408,2-1 0,-5-1 476,5 1 1,-5-1 494,0 1 0,-1 0-234,-2-1 1,-5 6-132,-3 2 1,-3 3-230,-5 1 1,2 1 15,-5 3 0,2 3 18,-2 9 0,-3 1 113,3 6 0,1 0 9,-1 0 1,4 4-219,-4-1 1,5 2 68,-1-1 0,7-3 53,4 3 0,3 0 10,1 0 1,3-4-50,4-4 0,2-5 70,10 1 0,0-6-15,4-1 1,1-6 69,3 2 0,-2-4 177,6-4 1,-5 2-285,5-6 0,-10 0-246,2-3 0,-8 0-1111,1-1 1,-9 5 1290,-3-1 0,-13-5 0,-4-5 0</inkml:trace>
  <inkml:trace contextRef="#ctx0" brushRef="#br0" timeOffset="19">6339 15567 7274,'0'7'-385,"0"1"1,3-4 397,1 3 0,4-3 33,-4 4 1,-1-4 318,-3 3-125,0 1 0,4-1-119,0 1 1,0-4 347,-4 3 1,0-3-54,0 4 0,0-4 70,0 3 1,4 1-122,-1 3 0,1 6-81,-4 2 1,4 6-127,0 2 1,1 10 71,-1 1 1,-3 6-202,3 6 0,-3 5-208,-1 6 0,-2-25 0,0-1 188,1 2 1,-2-1 0,-1 0 0,0 1-22,0 1 1,0 0 0,1 0-1,1-1-30,0 1 0,0 0 0,0 2 0,-1-1 49,1-1 0,0 0 1,0-1-1,0-1-23,2-2 1,0 0-1,0 1 1,0-1 36,0 30 0,0-30 0,0 0-12,0 0 1,0 0-1,0 31-404,0 0 1,0-6 331,0 2 0,2 1-184,1-1 0,-1 0 51,2-4 0,1-5 116,-2-2 1,5 1 53,-4-2 0,1 1-6,-1-5 1,-2-4-2,6-3 0,-4-4 21,3-3 0,-3 0 120,4-4 1,-4 0-58,3-5 1,-4-2 384,1-1 0,-3-2-463,-1 2 1,0-1 160,0-3 1,0-6-221,0 3-31,0-3 60,-5 2-11,3-5 344,-3-1 70,5-5 302,0 0-475,0-5 1,0 3-70,0-6 1,2 1-42,1-5 1,-1 5-71,2-1 0,2 0-170,1-3 0,4 3 69,0 1 0,0 3 9,1-4 0,3 6 34,0-2 1,6 1 81,-2 0 1,2 1-12,2-2 0,4-1 14,-1 2 1,6-5-16,-1 4 1,5-3 19,2 3 1,7-4 120,1 4 0,3-3-343,4 3 1,7-4 308,-3 4 1,-24 0 0,0 0-72,1 0 1,1 0-1,-1 1 1,0 0 30,2-1 1,0 0 0,2 2-1,-1 0-3,1-2 0,0 1 0,0 1 0,-1 1 1,1-1 0,0 0 0,1 0 0,0-1-245,3 1 1,0 0-1,-2 0 1,1 1 298,1 1 0,0 0 1,-1-2-1,1 0-61,2 0 1,0 0 0,-1 0 0,1 0-6,4 2 1,0 0 0,-1 0 0,0 0-103,0 0 0,1 0 0,-1-2 1,1 0 29,3 1 1,1-1 0,-2-2 0,1 0-353,4 2 1,1 0 0,-3-2 0,0-1 373,2 1 0,1 1 1,-4-1-1,0 1-67,3-1 1,0 1 0,-3 1 0,0 1 61,5-1 0,0 0 0,-3 0 1,0-1 9,2 1 0,-1 0 1,-4 0-1,0 1-16,3 1 0,-1 0 1,0-2-1,1 0 4,3 0 1,0 0-1,-2-1 1,0 1-26,0 0 0,1 0 1,0 1-1,2 0 36,1-3 0,0 0 1,2 0-1,0 0-48,-2-1 1,0-1 0,3 0 0,0 0 34,1 1 0,0-1 1,-1 0-1,0 1-5,1-1 0,0 0 1,-20 2-1,0 1 1,0-1-316,20-2 1,0 0 0,1 1-1,0-1 346,-1 0 0,-1 1 1,1-1-1,0 0 111,0 0 0,0 1 0,0-1 0,-1 0-58,1 0 0,0 1 0,-19 1 0,1 1 1,-1 0-35,1 0 0,-1 1 0,0-1 0,2 0 0,0-1 0,0 0-13,-1 0 1,1 0-1,0 0 1,0 1-1,0-1 1,1 0-53,3-1 1,1 0-1,0 0 1,0 0 0,-1 1-1,0 0-138,1 0 1,0 1 0,0-2 0,-2 1 0,1-2 0,-1 1 167,3 0 0,0 0 0,0 0 1,1 0-1,-1-1 0,1 1-149,2-1 1,1 1 0,0 0-1,-1 1 1,0 0 0,0 0 103,-1-1 1,-1-1 0,0 1 0,-2 1 0,0 0 0,1 0 2,0 0 1,0 0 0,0 0 0,-2 0-1,0 1 1,1-1-32,1 0 1,0 0 0,0 0 0,-2 1 0,0-1 0,-1 1 80,-1 1 1,-1-1 0,-1 1-1,-2-1 1,0-1 0,-1 2-21,2 0 0,-1 1 1,0 0-1,19-2 0,0 1 99,2 0 1,-1 0 0,-2 1-1,-2 1 22,-1-2 1,0 0-1,-2 1 1,-1 1 67,1 0 0,0 0 1,-1 0-1,0 0-131,3 0 0,0 0 0,-1 0 0,1 0-15,0 0 1,0 0 0,-1 0 0,-1 0-138,2 0 1,0 0 0,-1 0 0,-2 0 60,0 0 0,-1 0 1,0 0-1,-1 0 68,-4 0 1,-1 0 0,0 0 0,0 0-115,-7 0 0,-1 0 1,-3 0-1,-1 0 469,-2 0 1,-1 0-1,24 0-391,-4 0 1,-9 0 158,-11 0 1,-9 0 1083,-6 0-1304,-5 0 0,-11 0-93,-6 0 0,-9-4-297,-11 0 0,2-3-472,2 3 1,-3 0-432,3 4 1428,3 0 1,-6 5 0,4 1 0</inkml:trace>
  <inkml:trace contextRef="#ctx0" brushRef="#br1" timeOffset="20">6396 15578 6749,'-7'-1'1780,"4"-3"-1350,1 3-87,2-4-50,0 5 1,5-4-287,3 0 1,3-1 66,5 1 0,1 2-58,6-6 1,1 4 37,3-3 1,-2 3-180,6-4 0,-5 6-23,5-2 1,-4 1 84,3-1 0,-3 2-8,3-6 0,1 6 77,3-2 1,0-2-73,0-2 0,1 2 115,-1-2 0,0 6 119,0-2 1,2-1-108,2 1 1,-1-4 131,5 4 1,2-4-139,2 0 0,6 2-176,-7-2 1,8 2 68,-4-2 0,1 2 121,-5 2 0,5 1-81,-1-4 0,2 3 41,-2-4 1,-2 2-24,3-2 0,-3-1 66,-1 6 0,-1-5 112,1 4 1,0-3-19,-1 3 0,5-1-61,-1 1 1,2 3-116,-2-3 1,-2-1 95,3 1 1,2-1-47,1 1 0,-1 3 56,2-3 1,-5-1-10,4 1 1,1-5-22,3 2 1,-4 0-5,0 0 0,-1 0-26,2 0 0,5-3 11,-2 2 1,3-1-67,-3 1 1,-2 0 77,2 4 0,-3-4-142,7 4 0,-1-3 93,1 3 1,-1-1-14,-28 3 1,0 0 0,32-1-191,-32 0 1,0-1 0,2 2 0,0 0 191,-2-2 0,0 0 1,32 2 0,-32 0 0,1 0 0,27 0 3,-27 0 0,-1 0 0,28 0 13,1-1 0,-3 1-7,-1 2 0,2 0 19,1 0 1,-1-3-21,2-1 1,-2 0-2,2 4 0,-2 0 6,2 0 0,2 0-6,2 0 1,-32 0-1,1-1 20,0-1 0,1 0 0,29 1-17,-31-1 0,-1 0 1,29 1-26,4 1 0,-10 0-215,3 0 0,-4 0 212,3 0 0,0 0 88,0 0 0,-2 3 3,2 1 0,-1 0-48,9-4 0,-31 0 0,0 0-4,2 0 0,1 0 1,0 0-1,0 0-19,2 0 0,-1 0 0,-2 0 0,0 0-190,4 0 1,0 0 0,-1 0-1,-1 0 166,2 0 1,0 0 0,-1 0 0,0 0 34,1 0 1,0 0 0,-4-2 0,1 0-41,3 0 1,0 0 0,-3 0-1,0 1 13,1 0 1,0 2 0,-3-1 0,1 0-73,0 0 0,0 0 1,-1 0-1,0 0 79,-1-1 0,1 2 1,-1 0-1,0 1 0,0 0 1,1 0-1,0 0 1,1 0 28,2-2 0,0 0 0,-2 0 0,0 0-26,4 0 0,0 0 0,-1 0 1,-1 0 73,2 0 1,0 0-1,-1 0 1,0 0-66,1 0 0,0 0 0,-2 0 0,1 0-33,3 0 1,0 0 0,-1 2 0,-1 0 25,0 0 1,0 0-1,-2 0 1,0-1-4,0 0 1,0-2 0,0 1 0,-1 0-18,1 0 0,0 0 0,-1 0 1,0 0-11,-3 0 0,0 0 1,0 0-1,0 0-33,2 0 1,0 0 0,-1 0 0,0-1 28,6-1 1,2 0 0,-4 2 0,2-1 56,2-1 1,1 0 0,-2 1 0,0 1-44,2 0 0,-1 0 0,1-2 0,-1 0 8,1 0 0,-1 0 0,0 0 0,-1 1 16,-2 0 1,0 2 0,1-1 0,-1 0 4,2 0 1,0 0 0,-2 0-1,0 0 23,0 0 1,0 0-1,0 0 1,-1 0 78,-3 0 0,0 0 1,2 0-1,0 0-62,-2 0 1,1 0 0,1 0-1,0 0-27,-2 0 0,0 0 1,0 0-1,0 0 22,-1 0 0,-1 0 0,2-1 0,0 0-11,0-1 0,1 0 0,1 2 0,0-1-56,-2-1 1,0 0 0,0 2 0,-1-1 166,30 1 0,0 0-163,-8 0 0,-3 0 97,-8 0 1,-7-1 394,-4-3 1,-6 3-403,-6-3 1,-6 3 216,-1 1 1,-8 0-424,0 0 556,-5 0 1,0 0-934,-6 0 0,-4 0 55,-4 0 1,-2-2-1579,-2-1 2037,2 1 0,-8-8 0,3 4 0</inkml:trace>
  <inkml:trace contextRef="#ctx0" brushRef="#br1" timeOffset="21">17782 15087 8091,'-1'-10'0,"-3"2"-575,3-2 450,-9 9 1,9-6 206,-3 4 311,-3 1-68,6-8-18,-4 9-170,5-4 645,0 5-697,0 5 0,0 3-74,0 7 0,0 3 68,0 4 1,0 2-15,0 3 1,0 2 13,0 6 0,-4-5 4,0 1 1,1-5 27,3 5 0,0-5-29,0 5 1,0-5 109,0 5 1,3-1-94,1 5 0,5-1-61,-1 0 0,-2 2 74,2 2 1,-2-3-235,2 3 0,-2-2 21,-2-2 1,-3 0 15,3 1 1,1-1 79,-1 0 1,0 2-18,-4 2 0,0 2 206,0 6 1,-2 1-132,-2 2 0,2-5 69,-6 1 0,2-2 16,-2 3 0,-2 1-124,3 3 0,-2-4 47,1 4 0,2-3-96,2-1 0,3-2 43,-3-2 0,3 1 53,1-5 0,0 3-39,0-7 0,1 3-35,3-7 1,-2-1-47,6 2 1,-2-6-26,2 2 0,2-3 60,-2-1 1,0-2 30,0-2 1,1 2 127,-5-6 1,3 5-93,-3-1 0,0 2 265,-4-2 0,-1 2-234,-3-2 0,1 3-63,-4 1 0,3-2-83,-4-2 1,5 2 52,-5-6 1,5 0 56,0-3 61,-4-1 214,6 0-285,-4-4 32,5 3-225,0-9 0,1 4 117,3-5 0,-2 0-254,6 0 1,-4 4-151,4 0-473,-6 0 407,8-4 1,-7-2-659,4-1 1176,-4 1 0,2-13 0,-5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4:05:06.87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1930 3540 8017,'-11'0'0,"3"-1"0,0-3 0,1 3 0,-5-3 0,1 3 0,0 1 0,-5 5 0,1 3 0,0-2 0,3 2 0,-3-1 0,0 5 0,0 4 0,3 3 0,1 3 0,0 1 0,0 1 0,4 2 0,-2 4 0,5 4 0,0-1 0,4-3 0,0 2 0,0-5 0,2 3 0,1-3 0,4-1 0,4-3 0,2-1 0,2-3 0,2 1 0,2-5 0,3-3 0,1-5 0,1-4 0,7 1 0,-1-8 0,5-4 0,-1-3 0,0-4 0,0-3 0,1-5 0,-6-4 0,-3 1 0,-3-5 0,-4 5 0,-3-5 0,-9 5 0,-2-6 0,-5 1 0,-5 2 0,-2-1 0,-9-1 0,-3-3 0,-6 1 0,-2 3 0,-4 2 0,0 5 0,-1 1 0,2 3 0,-2 4 0,6 7 0,4 2 0,7 2 0,2 3 0,7 1 0,2 8 0,9 2 0,6 1 0,6 6 0,6 0 0</inkml:trace>
  <inkml:trace contextRef="#ctx0" brushRef="#br0" timeOffset="1">2398 3643 8069,'-6'-11'0,"1"-1"0,5 1 0,0 0 0,0 4 0,0-3 0,4 10 0,0 0 0,1 5 0,-2 7 0,0 4 0,5 3 0,-5 3 0,5 1 0,-2 4 0,2 4 0,1 2 0,-5 1 0,3-1 0,-3-2 0,0 0 0,-4-4 0,4-2 0,0-6 0,-1 3 0,-3-3 0,0-3 0,0 0 0,0-4-3,0 0-1,-5-6 4,4-1 0,-9-5 0,3 0 0</inkml:trace>
  <inkml:trace contextRef="#ctx0" brushRef="#br0" timeOffset="2">2353 3643 8061,'-7'-18'0,"1"-2"0,2 5 0,3-4 0,-3 4 0,3-1 0,1 5 0,5 1 0,3 2 0,2-1 0,1 6 0,7-5 0,5 4 0,5-5 0,5 8 0,-3-3 0,2 3 0,-6 1 0,5 0 0,-4 0 0,-5 1 0,-3 3 0,-6-1 0,-1 4 0,-6 2 0,-6 6 0,0-2 0,0 2 0,-5 3 0,-3 1 0,-7-1 0,-4 1 0,-3 0 0,0 4 0,0-6 0,3-1 0,-1 0 0,4-1 0,2 1 0,7-5 0,-3 0 0,8 1 0,-3-1 0,7-3 0,1 0 0,8-6 0,4 2 0,5 1 0,-1-1 0,3 3 0,1-3 0,-1 1 0,1-1 0,-4-1 0,0 4 0,-3 0 0,3 0 0,-5 3 0,1-2 0,-6 0-1,-2 3 1,-4-2-3,1 6 1,-3-2-1,-1-2 1,-1 2-1,-3 2 1,-4-2 0,-7 2 1,1 2-1,-5-2 0,0 0 0,-4-4 0,-4 1-1,1-1 1,-1 1 0,4-1 0,4-5 1,0-2 1,9 1 0,-1-1 0,2 0 0,2-4 0,2-1 0,5-3 0,0 3 0,0-4 0</inkml:trace>
  <inkml:trace contextRef="#ctx0" brushRef="#br0" timeOffset="3">3209 3552 8027,'0'-8'0,"0"1"0,-1 3 0,-3-4 0,3 4 0,-3-3 0,3 3 0,1-4 0,-5 6 0,-2-8 0,-4 7 0,0-4 0,-1 4 0,1-1 0,-2 3 0,-2 1 0,1 1 0,-5 3 0,4 1 0,-4 3 0,5 2 0,-2-3 0,0 5 0,1 3 0,-1-1 0,5 5 0,3-4 0,1 4 0,0-3 0,0 3 0,2-5 0,5 1 0,5 1 0,2 0 0,9-1 0,3-4 0,6 1 0,2-1 0,4-1 0,0-2 0,-2 2 0,2-2 0,-6-2 0,2 2 0,-5-5 0,-3 5 0,2 0 0,-6 3 0,-4 0 0,-3 1 0,-5-1 0,0 1 0,-6 0 0,-5 4 0,-7-2 0,-4 5 0,-3 0 0,-1 3 0,-5 1 0,-2 0 0,-2-1 0,2-3 0,2-3 0,5-4 0,1-1 0,3 1 0,4-5 0,8 1 0,-4-6 0,11 2 0,0-8 0,5-2 0,12-11 0,1 0 0</inkml:trace>
  <inkml:trace contextRef="#ctx0" brushRef="#br0" timeOffset="4">3449 3620 8005,'-11'-11'0,"1"3"0,2 1 0,-2-1 0,8 2 0,-3 1 0,7 11 0,1 5 0,0 6 0,5 6 0,-1 5 0,5 2 0,-1 4 0,1 5 0,-5-3 0,1 6 0,-1-9 0,5 1 0,-5-3 0,1-1 0,-2-3 0,2-8 0,2 1 0,-2-4 0,2-2 0,1-7 0,-3 2 0,0-5 0,0 0 0,8-4 0,-4 0 0,4 0 0,-2 0 0,1 0 0,-1-2 0,5-1 0,-5-4 0,1-4 0,-2-2 0,-2-2 0,-5 2 0,5-3 0,-5 4 0</inkml:trace>
  <inkml:trace contextRef="#ctx0" brushRef="#br0" timeOffset="5">3438 3929 8141,'0'-12'-13,"0"1"0,9 0 10,2-1 1,8 2-2,0 2 1,0 2-2,4 2 0,-3 2 3,7-6 0,1 5 1,-2 0 1,1 1 0,-4 2 0,0-1 0,0-3 0,-6 3 0,-1-3 0,-9 3 0,8-4 0,-2-1 0</inkml:trace>
  <inkml:trace contextRef="#ctx0" brushRef="#br0" timeOffset="6">3461 3598 8100,'0'-18'0,"3"1"0,1 6 0,5-4 0,-1-1 0,3 1 0,4 4 0,-1 3 0,5 1 0,2 3 0,5-4 0,0 6 0,4-2 0,-3 3 0,3 1 0,-4 0 0,12 5 0,-3 1 0</inkml:trace>
  <inkml:trace contextRef="#ctx0" brushRef="#br0" timeOffset="7">4032 3540 8007,'0'-6'0,"0"-4"0,0 9 0,0-4 0,0 14 0,0 2 0,0 13 0,0 3 0,0 4 0,0 4 0,0 4 0,0 3 0,3 1 0,1-1 0,0 0 0,-4-8 0,0 2 0,0-10 0,0 0 0,0-7 0,0-3 0,0-4 0,0-1 0,0-5 0,0-1 0,0-5 0,0-5 0,0-1 0</inkml:trace>
  <inkml:trace contextRef="#ctx0" brushRef="#br0" timeOffset="8">3997 3598 8007,'4'-18'0,"0"3"0,1 2 0,-1 1 0,3 1 0,9 0 0,1-1 0,6 1 0,0 3 0,0 1 0,0 4 0,0-1 0,3 3 0,1 1 0,1 0 0,-2 0 0,-3 1 0,0 3 0,-1 6 0,-7 5 0,-5 6 0,-6-2 0,-3 7 0,-1 5 0,-10 2 0,-5 1 0,-9 4 0,-3 0 0,-3 4 0,3-4 0,0-1 0,4-7 0,2 1 0,2-8 0,4 2 0,7-6 0,3-2 0,5-2 0,1-4 0,3-3 0,4 1 0,7-5 0,3-1 0,4-3 0,1 0 0,0 0 0,4 0 0,-1 0 0,1-3 0,-4-1 0,0-5 0,0 3 0</inkml:trace>
  <inkml:trace contextRef="#ctx0" brushRef="#br0" timeOffset="9">4523 3598 8099,'0'-18'0,"0"1"0,0 6 0,0-1 0,1 6 0,3 2 0,2 4 0,6 4 0,-2 4 0,-3 7 0,3 4 0,-2 8 0,3 3 0,5 8 0,-2-1-2,5 5 1,-5-4-4,1 4 1,0-7-1,-3 0 0,1-4 1,-5-8 0,-2 1 0,2-9 1,-4-1-3,3-6 3,-4 2 1,2-9 1,-5 5 1,0-6 0,5-6 0,-4-4 0,3-5 0,-1-5 0,1 1 0,-2-4 0,6-4 0,-4-2 0,3-5 0,1-6 0,3-1 0,-3-4 0,-1 0 0,1-1 0,3 0 0,0 6 0,-4 1 0,2 10 0,-5 6 0,1 6 0,-1 5 0,-3 6 0,4 6 0,-5 6 0,5 11 0,2 1 0</inkml:trace>
  <inkml:trace contextRef="#ctx0" brushRef="#br0" timeOffset="10">5059 3609 8060,'0'-11'0,"-3"-1"0,-1 1 0,0 3 0,4 1 0,0 4 0,-4-1 0,0 8 0,-3 6 0,3 5 0,-4 6 0,5-2 0,-5 7 0,4 5 0,0 6 0,4 1 0,0 0 0,0-4 0,5-1 0,3-3-4,2 3 0,2-14 1,0 7-2,4-11 1,0 3-1,3-7 0,1 3 1,-4-6 1,4-3-1,-1-1 1,-1-3 1,1-1 0,-5 0 0,1 0 1,1-4 0,0 0 1,-1-5 0,-4 3 0,1-5 0,-2-1 0,-3 1 0,0 3 0,-3 1 0,-3-1 0,-1-8 0,-6-2 0</inkml:trace>
  <inkml:trace contextRef="#ctx0" brushRef="#br0" timeOffset="11">5117 3872 8008,'-7'-5'0,"2"2"0,5-5 0,0 6 0,1-7 0,3 5 0,4 0 0,7 4 0,-1 0 0,5 0 0,0-1 0,4-3 0,0 3 0,0-3 0,-4-1 0,0 1 0,-2-3 0,2 3 0,-2-5 0,-6 1 0,1 3 0,-1-10 0,1 2 0</inkml:trace>
  <inkml:trace contextRef="#ctx0" brushRef="#br0" timeOffset="12">5014 3563 8078,'0'-9'-7,"0"-2"0,6 1 7,6-9 0,8 5 0,6-1 0,6 2 0,-1 2 0,0-1 0,0 1 0,2-1 0,-3 1 0,3 4 0,-4 2 0,3 4 0,-5-3 0,-1 3 0,-8-4 0,-1 5 0</inkml:trace>
  <inkml:trace contextRef="#ctx0" brushRef="#br0" timeOffset="13">6464 3678 8040,'0'-18'0,"0"3"0,0 2 0,1 3 0,3 2 0,3-1 0,4 5 0,-3 1 0,-1 3 0,-4 0 0,7 0 0,-2 0 0,-2 1 0,2 3 0,-6 7 0,2 8 0,-2-1 0,2 1 0,-2 0 0,1 4 0,-1 1 0,-2 3 0,-4-7 0,0 3 0,0-7 0,4 3 0,-4-5 0,1 1 0,-1-6 0,4-1 0,0-6 0,1 4 0,3-6 0,-2 0 0,6 0 0,-4-6 0,3-1 0,1-5 0,3-3 0,6-3 0,2-4 0,1-3 0,-1-1 0,7-3 0,-3-6 0,2 2 0,-2 3 0,-2 6 0,-2 5 0,-2 9 0,-6-2 0,-3 8 0,-1 1 0,-4 3 0,1 3 0,-3 10 0,-1 10 0,0 5 0,0 6 0,0 0 0,0 1 0,0 3 0,0 0 0,1-1 0,3-7 0,3 2 0,4-6 0,2 0 0,2-7 0,-2 2 0,8-8 0,-3 4 0</inkml:trace>
  <inkml:trace contextRef="#ctx0" brushRef="#br0" timeOffset="14">8086 3495 7978,'-11'0'0,"-1"-4"0,1 0 0,3-3 0,0 3 0,6-1 0,-2 1 0,3 3 0,-3-6 0,0 3 0,-5 3 0,7-4 0,-6 5 0,1 4 0,-5 0 0,5 5 0,-1-2 0,-1 5 0,-6 3 0,6-2 0,-2 2 0,2-1 0,-3 1 0,6-2 0,2 2 0,4-2 0,4-2 0,4 0 0,7 1 0,8-5 0,7 1 0,0 0 0,5 3 0,-5-3 0,4-1 0,1 1 0,-5 3 0,-2 0 0,-1-4 0,-4 3 0,-4-2 0,-3 2 0,-4 1 0,-6 1 0,-2-1 0,-3 1 0,-1-1 0,-10 4 0,-5 1 0,-8 4 0,-8-1 0,1 1 0,-8-1 0,-3 3 0,-1-3 0,3-1 0,1 1 0,7-7 0,5 0 0,11-5 0,3-3 0,8-3 0,9 5 0,11-6 0,8-4 0,2 0 0,6-5 0,2 8 0,7-4 0</inkml:trace>
  <inkml:trace contextRef="#ctx0" brushRef="#br0" timeOffset="15">8371 4032 7978,'6'6'0,"-5"-1"0,4-5 0,-5 0 0,5-5 0,-4-1 0,3-6 0,-1 1 0,0-1 0,-1-4 0,7 2 0,-6-5 0,6-1 0,-1-7 0,2-2 0,1-6 0,1 1 0,-1 0 0,2-2 0,2-2 0,-2 3 0,2-3 0,-2 3 0,-2 5 0,-1 3 0,-2 8 0,1-1 0,-5 5 0,-1 0 0,-3 8 0,0-3 0,0 10 0,0 0 0,0 10 0,0 9 0,6 8 0,1 3 0,1 5 0,3 3 0,-2 6 0,6 6 0,-2-1 0,-2-3 0,1-7 0,-1-5 0,1-1 0,-1-6 0,-3-4 0,-1-4 0,-3-5 0,4 1 0,-6-2 0,2-2 0,-3-3 0,-1-1 0,-5 1 0,-1 3 0</inkml:trace>
  <inkml:trace contextRef="#ctx0" brushRef="#br0" timeOffset="16">8371 3963 7978,'0'-11'0,"6"-1"0,1 1 0,3 1 0,2 2 0,4-2 0,7 5 0,8-3 0,2-2 0,1 9 0,0-8 0,0 5 0,1 0 0,-1 4 0,0 0 0,0 0 0,1 0 0</inkml:trace>
  <inkml:trace contextRef="#ctx0" brushRef="#br0" timeOffset="17">9011 4112 7971,'0'-12'0,"0"-3"0,0 0 0,5-6 0,-4 5 0,3-3 0,-3-3 0,-1 3 0,0-7 0,0-4 0,0-4 0,-3 0 0,-1 0 0,-5-5 0,1 1 0,-2-5-119,4 3 1,-4-6 118,2 0 0,3 6 0,1 2 0,2 5 0,-2 6 0,3 5 0,-3 11 0,3 0 0,1 4 0,0 2 0,0 14 0,0 2 237,0 8-237,0-1 0,5 10 0,2 3 0,7-2 0,1 1 0,7-3 0,1 3 0,0-4 0,3 0 0,-2-7 0,-1-3 0,4-9 0,0-3 0,-2-3 0,-6-1 0,3-5 0,-3-2 0,-2-3 0,2-2 0,-5-3 0,2 0 0,-4-2 0,0 2 0,-1 1 0,1-5 0,-2 0 0,-3-4 0,3 0 0,-2 0 0,1 4 0,-1 0 0,0 5 0,-4-1 0,1 7 0,-1 5 0,-3 1 0,4 13 0,-5 4 0,0 10 0,0 6 0,4 7 0,0 4 0,0-2 0,-4 2 0,0 0 0,0 4 0,4-1 0,0 1 0,-1-5 0,-3-3 0,4-7 0,0 0 0,0-6 0,1 3 0,1-5 0</inkml:trace>
  <inkml:trace contextRef="#ctx0" brushRef="#br0" timeOffset="18">9708 3598 7987,'0'-12'0,"0"1"0,0-1 0,1 2 0,3 3 0,1 0 0,3 3 0,2 3 0,-3-3 0,0 6 0,0 5 0,1 3 0,3 13 0,1 3 0,-1 8 0,-1 1 0,-2 3 0,-3 3 0,-5 5 0,0-1 0,0 1 0,-1-5 0,-3-3 0,3-8 0,-3-3 0,3-4 0,1-4 0,0-3 0,0-4 0,-4-5 0,0 1 0,0-6 0,4 4 0,-5-6 0,-1 0 0</inkml:trace>
  <inkml:trace contextRef="#ctx0" brushRef="#br0" timeOffset="19">9639 3598 7987,'0'-17'0,"1"3"0,3-5 0,4 5 0,7-1 0,8 2 0,7 2 0,3 4 0,-2-1 0,-1 4 0,5 0 0,3 4 0,0 1 0,-4 3 0,-1 2 0,-3 6 0,-3-1 0,-8 1 0,-4 3 0,-7 0 0,-3 5 0,-5-1 0,-10 2 0,-5-2 0,-12 2 0,-7-2 0,-7 2 0,-8-2 0,3 1 0,0-5 0,6 4 0,5-4 0,11-3 0,5-4 0,5-1 0,3 5 0</inkml:trace>
  <inkml:trace contextRef="#ctx0" brushRef="#br0" timeOffset="20">10336 3575 7977,'-12'-17'0,"1"5"0,5-5 0,1 11 0,5 6 0,0 7 0,0 9 0,0-1 0,0 8 0,3-2 0,1 10 0,4 3 0,-4 4 0,5 5 0,-2-1 0,-1-1 0,2 0 0,-2-5 0,2-2 0,2-1 0,-2-6 0,2-4 0,1-4 0,6-5 0,-3 1 0,5-7 0,-4-2 0,4-2 0,-4-3 0,4 3 0,-1-3 0,1-1 0,3-4 0,-3 0 0,2-4 0,-3 1 0,4-9 0,-10 3 0,5-3 0</inkml:trace>
  <inkml:trace contextRef="#ctx0" brushRef="#br0" timeOffset="21">10816 3620 7928,'0'-11'0,"0"0"0,-6-1 0,5 6 0,-4-4 0,10 8 0,2 2 0,-1 7 0,-1 5 0,-5 4 0,0 6 0,0 8 0,0 5 0,0 3 0,0-2 0,1 7 0,3-5 0,-1 0 0,4-4 0,2-4 0,6-4 0,-1-3 0,5-4 0,0-4 0,4-7 0,-4-3 0,0-5 0,4 0 0,4 0 0,-2 0 0,-6 0 0,3-5 0,-3-3 0,-1-2 0,1-1 0,-4-2 0,4-2 0,-5 2 0,2-14 0,-4 3 0</inkml:trace>
  <inkml:trace contextRef="#ctx0" brushRef="#br0" timeOffset="22">10724 3883 7928,'-11'5'0,"4"-4"0,4 5 0,6-6 0,10-6 0,10-1 0,5 2 0,5-5 0,-3 2 0,8 3 0,-7-5 0,12 3 0,-5-4 0,-1 1 0,-7 2 0,-2-2 0,-5 2 0,-5-2 0,3-1 0,-3-1 0</inkml:trace>
  <inkml:trace contextRef="#ctx0" brushRef="#br0" timeOffset="23">10758 3586 7986,'12'-11'0,"9"-4"0,6-1 0,10 1 0,5 4 0,-2 0 0,2 4 0,-6-3 0,-2 2 0,0 2 0,-3-2 0,2 4 0,1-3 0,-4 4 0,1-1 0,-1-2 0,5 0 0</inkml:trace>
  <inkml:trace contextRef="#ctx0" brushRef="#br0" timeOffset="24">11535 3426 7918,'-6'0'0,"1"0"0,0 0 0,2 0 0,-5 0 0,1 5 0,-3 5 0,2 6 0,-2 4 0,2-1 0,3-2 0,-4 4 0,6-2 0,-1 3 0,4 1 0,0-2 0,0-2 0,5 3 0,2-3 0,5-1 0,3 1 0,3-5 0,5 1 0,-1-3 0,1 0 0,-4-2 0,0-2 0,0 2 0,4-3 0,-5 0 0,-3 0 0,-2-3 0,-2 4 0,0-4 0,-4 3 0,-2-3 0,-5 4 0,-2-1 0,-6 5 0,-2-1 0,-13 1 0,0 3 0,-11 0 0,1 4 0,-9-4 0,5 0 0,-1-3 0,0 3 0,4 0-118,-3 1 1,13-5-1,-4 0 1</inkml:trace>
  <inkml:trace contextRef="#ctx0" brushRef="#br0" timeOffset="25">12700 4054 8007,'5'12'0,"-4"-1"0,9-1 0,-2-2 0,2 1 0,2-5 0,-6 0 0,4-4 0,-9 0 0,5 0 0,-6-6 0,0-1 0,0-5 0,0-3 0,0-3 0,0-4 0,0-3 0,0-1 0,0-1 0,0-7 0,0 2 0,0-6 0,5 1 0,2-1 0,0 1 0,0-4 0,1 4 0,3-1 0,-3 6 0,-1 2 0,0 5 0,0 3 0,4-1 0,-5 10 0,2-2 0,-1 7 0,-3 8 0,4 8 0,-1 6 0,5 1 0,3 7 0,0 0 0,4 6 0,-4 7 0,4 0 0,-3 3 0,3-2 0,-4 2 0,-1-3 0,-7 0 0,4-5 0,-4 0 0,2-4 0,-1 1 0,2-3 0,-3-2 0,0-3 0,0 1 0,-3-7 0,4 3 0,-6-4 0,7 0 0,-5-1 0,0-4 0,-4-2 0</inkml:trace>
  <inkml:trace contextRef="#ctx0" brushRef="#br0" timeOffset="26">12700 3940 8075,'11'0'0,"1"0"0,-1 0 0,7-4 0,5 1 0,0-1 0,8 4 0,-4 0 0,4 0 0,-5 0 0,10 0 0,-2 0 0,4-1 0,0-3 0,-2-1 0,2-3 0,-4-2 0,-4 2 0,3-2 0,-3-1 0</inkml:trace>
  <inkml:trace contextRef="#ctx0" brushRef="#br0" timeOffset="27">13408 3632 8044,'0'-12'0,"0"6"0,4 2 0,0 8 0,5 6 0,-2 5 0,0 11 0,0 0 0,0 6 0,0 2 0,2 1 0,-5-1 0,0-1 0,-4-3 0,0 1 0,0-8 0,-2 1 0,-1-9 0,-4 5 0,-4-2 0</inkml:trace>
  <inkml:trace contextRef="#ctx0" brushRef="#br0" timeOffset="28">13123 3678 7957,'17'-18'0,"5"0"0,-3 3 0,11 2 0,5-2 0,10 3 0,1 5 0,5-3-351,2 2 1,0 2 350,8-2 0,-7 2 0,-5-2 0,-7 3 0,-4 5 0,-8 0 0,-2 0 0</inkml:trace>
  <inkml:trace contextRef="#ctx0" brushRef="#br0" timeOffset="29">14619 3529 7944,'0'-18'0,"0"2"0,0 4 0,1 2 0,3 3 0,2 2 0,6 5 0,-1 0 0,-3 6 0,-1 5 0,0 6 0,0 6 0,2 5 0,-5 2 0,3 3 0,-3 1 0,0 1 0,-4-1 0,0 4 0,0 0 0,0-4 0,0-3 0,0-6 0,0 2 0,-1-4 0,-3-4 0,3 1 0,-3-5 0,-2 0 0,4-3 0,-8-1 0,4 1 0</inkml:trace>
  <inkml:trace contextRef="#ctx0" brushRef="#br0" timeOffset="30">14322 3495 8062,'0'-8'0,"0"1"0,1 4 0,3-1 0,2-2 0,6 5 0,-1-4 0,0 5 0,1 0 0,4 0 0,3 0 0,0 0 0,4 0 0,-1 0 0,8 0 0,2 0 0,6 0 0,-1 0 0,5 0 0,-5 0 0,1 0 0,-7-4 0,0 0 0,-2-1 0,1 1 0,-2 1 0,-5-4 0,-4 4 0,0 0 0,-5-3 0,1 3 0,-2-6 0,-1 7 0,-2-4 0,-3 2 0,-2 3 0,-5-4 0,0 5 0,0 5 0,0 3 0,4 2 0,0 1 0,0 6 0,-4 2 0,1 4 0,3 3 0,-3 3 0,3 6 0,-3-1 0,-1 0 0,0 2 0,0 2 0,0-4-1,0 0 1,0-1-5,0-6 0,0 3-1,0-3 1,0-1 0,0-7 0,0 1 1,0-5 0,0 0-3,0-3 2,0-1 1,0 1 4,0-6 0,0-1 0,0-5 0</inkml:trace>
  <inkml:trace contextRef="#ctx0" brushRef="#br0" timeOffset="31">15247 3540 8071,'0'-11'-5,"0"0"4,0-1 1,1 6 0,3 2 0,-2 4 0,6 4 0,-2 3 0,2 9 0,-3 3 0,-5 7 0,0 4 0,0 4 0,0 4-3,0 0 0,0 4-3,0-4 0,4 0 0,0-4 0,0-8 0,-4-4 1,0-2 0,0-1 1,0-7-4,0-4 2,0-6 4,0 3 0,0-6 1,0-3 1,0 1-1,0-9 1,-2 2 0,-2-9 0,3 4 0,-3-4 0,3-4 0,1-4 0,0-5 0,0 2 0,4-7 0,0-1 0,1-4 0,-1 4 0,-3-2 0,3 5 0,-3 5 0,-1 11 0,0 2 0,0 6 0,0 5 0,1 1 0,3 5 0,-3 10 0,3 5 0,2 5 0,2 3 0,2 0 0,2 0 0,3 0 0,0-1 0,4 0 0,-4-3 0,6-2 0,-2-6 0,-2-5 0,2-2 0,-3-3 0,3-1 0,-4-5 0,4-2 0,-5-3 0,1-2 0,-1 1 0,1-1 0,-2 1 0,2-1 0,-6 0 0,-1-4 0,-1 0 0,5-3 0,-5-3 0,1 3 0,-4-1 0,3 1 0,-4 3 0,1 4 0,-3 6 0,0 1 0,3 5 0,-3 6 0,3 5 0,-4 7 0,-4 9 0,-1 3 0,-2 8 0,-3 3 0,2 5 0,2-1 0,-2 1-869,6 0 869,-4-6 0,6 0 0,0-6 0,2-9 0,2-2 0,-2-8 0,6 1 0,-5-8 0,5 0 0,0-10 0,3 0 0</inkml:trace>
  <inkml:trace contextRef="#ctx0" brushRef="#br0" timeOffset="32">15909 3655 7995,'0'-23'0,"0"5"0,0-4 0,0 14 0,0-4 0,0 3 0,0 3 0,0 7 0,0 11 0,0 4 0,0 12 0,-4 1 0,1 6 0,-1 3 0,4 0 0,0 0 0,5-4 0,3 0 0,7 1 0,-1-6 0,5-3 0,-1-3 0,1-4 0,2-2 0,-3-11 0,5-1 0,0-5 0,-1 0-3,1 0 1,0-1 0,0-3 0,-4-2-1,0-6 2,-5 1 0,2-1 1,-5-3 0,-4 0 0,-2-5 0,-5 2 0,0-5 0</inkml:trace>
  <inkml:trace contextRef="#ctx0" brushRef="#br0" timeOffset="33">15806 3815 7981,'-17'6'0,"1"-2"0,9-3 0,4-1 0,11 0 0,2 0 0,13 0 0,-1-1 0,8-3 0,2 1 0,6-4 0,-3-1 0,3-3-283,3-1 283,-11 6 0,8-4 0,-13 3 0,1-3 0,-7 3 0,-2-3 0,-6 2 0,-4-2 0,-2-2 0</inkml:trace>
  <inkml:trace contextRef="#ctx0" brushRef="#br0" timeOffset="34">15852 3495 7981,'-11'0'0,"-1"0"0,11-5 0,7 0 0,13-3 0,4-1 0,4 5 0,2-5 0,5 8 0,2-5 0,2 2 0,-2 3 0,-2-4 0,-1 5 0,-3 0 0,-2 0 0,0 0 0,0 0 0,1 0 0</inkml:trace>
  <inkml:trace contextRef="#ctx0" brushRef="#br0" timeOffset="35">16515 3415 7981,'-7'0'0,"-3"0"0,9 0 0,-13 0 0,2 0 0,-7 1 0,0 3 0,3-3 0,-6 11 0,3-1 0,1 2 0,-1 6 0,5-4 0,-1 4 0,8 0 0,3 4 0,3 0 0,1 0 0,1-4 0,3 0 0,3-2 0,8 2 0,5 2 0,6-6 0,-2 0 0,4-3 0,0-1 0,3 0 0,-4 1 0,0-1 0,0-3 0,-4 0 0,-3-5 0,-9 5 0,1 0 0,-2 3-1,-2 0 1,-10 2-1,-9 2 1,-7 2-1,-9 2 1,-7 2 0,-8-2 0,0 4 0,-3 4 0,2-3-147,-7 3 1,8-4 146,4-4 0,0 3 0,1-4 0,0-1 0,-1-1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4:05:06.912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17748 3403 7755,'0'8'322,"0"0"0,0-5-83,0 5 0,0 1 11,0 6-175,0-2 0,0 8 54,0-2 1,0 3-41,0 1 1,0 4-9,0-1 0,0 6-7,0-2 22,0-2 0,0 4-188,0-5 0,1 3 111,3-3 0,-3-1-116,3-3 1,1-4 80,-1 0 1,0-1-88,-4 1 1,4-1 124,-1-3-150,6-2 0,-7 3-151,1-4-155,-1-6-100,-2 4 256,0-9-559,0 5 837,-5-12 0,-7 0 0,-6-5 0</inkml:trace>
  <inkml:trace contextRef="#ctx0" brushRef="#br0" timeOffset="1">17474 3449 8105,'0'-11'88,"5"1"106,3 2 0,-2-1 40,2 5 1,-1-3-12,5 3 1,-1 0-132,0 4 0,2-4 96,2 0 1,-1-1-132,5 2 1,0 0 62,4-5 0,0 5-103,0-5 1,4 4 88,-1-3 1,2 3-164,-1-4 0,1 4-52,2-3 1,-2 3 122,-5-4 1,0 6-159,0-2 1,-4 3 67,0 1-552,-5 0 1,1 5 46,-8 2 581,-1 3 0,-6 2 0,0-1 0</inkml:trace>
  <inkml:trace contextRef="#ctx0" brushRef="#br0" timeOffset="2">18068 3929 7388,'-5'-7'958,"3"-3"-14,-3 9 17,5-9-579,0 9 0,0-6-83,0 3-66,0 3 0,0-3-167,0 8 0,0 3-5,0 4 0,0 2 20,0 2 0,0-1-206,0 5 1,0-4 82,0 4 0,0-1-155,0 1 0,0 1 96,0-5 1,2 4-88,1-3 0,-1-1 115,2-4 1,-2 1-52,2-1 1,-3-3-168,3-1 1,1-3-254,-1 4 1,0-4-35,-4 3 1,1-4 577,3 1 0,-3-3 0,4-1 0</inkml:trace>
  <inkml:trace contextRef="#ctx0" brushRef="#br0" timeOffset="3">18296 4100 8025,'7'-6'220,"-2"-4"0,-4 8 199,3-1 0,1 3 183,2 3-425,4 4 0,-10 5 43,3 4 0,1 1-127,-1 6 0,-1 5-158,-3 3 0,0-2-659,0 1 531,-5 1 0,0-1-386,-2 1 1,-2-7 292,5-1 0,-4-2-29,4-6 0,-1 1 315,2-5 0,-4 0 0,-4 1 0</inkml:trace>
  <inkml:trace contextRef="#ctx0" brushRef="#br0" timeOffset="4">18764 3415 7977,'-6'0'64,"1"0"191,0 0-168,4 0 1,-4 5-48,5 3 1,0 7 130,0 4 1,0 2-146,0 2 0,1 5 75,3 3 0,-3 3-166,3 4 0,-3-3 66,-1 4 0,0-5 22,0-4 1,0 2 33,0-5 0,0-2-14,0-6 1,0 1 50,0-4 1,0 3-44,0-4 1,1-4-166,3-3 143,-3-1-851,4 5 375,-5-1-173,0-4 620,0-2 0,-5-5 0,-1 0 0</inkml:trace>
  <inkml:trace contextRef="#ctx0" brushRef="#br0" timeOffset="5">18422 3483 8075,'0'-11'-441,"5"0"543,3-1 1,3 4 509,4 1 0,4 1-361,8-2 1,-2-1-14,6 5 1,-2 0-152,1 4 1,7-3 122,-3-1 0,-1-1-223,-2 1 1,-4 1 129,3-4 1,-5 4-271,2-1 0,-3-1 4,-1 2 0,-4-1-45,0 4 0,-5 0-488,1 0 1,-2 0 58,-2 0 623,1 0 0,-1 0 0,1 0 0</inkml:trace>
  <inkml:trace contextRef="#ctx0" brushRef="#br0" timeOffset="6">19016 3803 8443,'1'12'678,"3"-1"1,-3 2-537,3 2 1,-3 3 9,-1 5 1,4-1-119,0 1 1,0 0 31,-4 0 0,0-2-146,0-2 0,1 2-29,3-6 0,-3 0 138,3-3-66,-3-6 1,-1 4-13,0-2 0,0-2-321,0 2-394,0-6 764,0 3 0,0 0 0,0 2 0</inkml:trace>
  <inkml:trace contextRef="#ctx0" brushRef="#br0" timeOffset="7">19438 3586 7930,'0'-11'-552,"0"-1"1,0 5 1161,0-1-289,0 0 0,0 1 245,0-1-226,0 6 0,0-5 5,0 4-35,0 1-127,0-3 0,-1 5 36,-3 0 1,3 1-263,-3 3 0,3 4 94,1 7 0,0 3-84,0 5 1,0 5 19,0 2 1,0 3-46,0 1 1,0-3 13,0-1 1,0-4-72,0 0 0,1-2-34,3-1 0,-1-5 99,4-3 1,-4-2-534,0-2 77,4 1-611,-6-1 1117,9-4 0,-9-2 0,5-5 0</inkml:trace>
  <inkml:trace contextRef="#ctx0" brushRef="#br0" timeOffset="8">19221 3803 8000,'4'-7'-149,"0"-1"1,1 4 49,-1-4 279,7 6 0,3-7 331,5 5 0,0 0-329,4 4 0,0-1-92,0-3 1,0 3-274,-1-3 122,6 3 1,-4-3-409,3 0 1,-3 1 253,-1 3 0,-4-4 215,0 0 0,-5 0 0,3 4 0</inkml:trace>
  <inkml:trace contextRef="#ctx0" brushRef="#br0" timeOffset="9">19804 3438 8103,'0'-12'-275,"0"1"0,1 4 513,3 4 625,-3 1-302,9 2-322,-8 0 0,3 5 25,-5 3 0,0 7-82,0 4 0,0 7-100,0 0 1,0 6 103,0-1 1,3 3-224,1 4 0,0-6 77,-4 2 1,0-7-30,0-1 1,0-2-69,0-1 1,0-1-113,0-3 1,1-3-147,3-4 1,-3-1 123,3 1 0,-3-5-969,-1 1 535,0-6 625,0 3 0,6 0 0,0 2 0</inkml:trace>
  <inkml:trace contextRef="#ctx0" brushRef="#br0" timeOffset="10">19564 3483 7996,'0'-16'-46,"0"2"46,0-5 0,5 5 561,3-1-297,7 2 0,1 2-7,3-1 0,-1 2-86,-3 2 1,3 0-43,5 4 1,1-4-58,3 4 0,-2 0-165,6 4 0,-2 0-81,1 0 1,2 0-293,-5 0 1,-1 2 90,-3 2 0,-5-2 375,-3 6 0,3-1 0,0 5 0</inkml:trace>
  <inkml:trace contextRef="#ctx0" brushRef="#br0" timeOffset="11">19998 3792 7056,'6'-5'797,"4"3"1,-7-4-522,5 2-91,-1 3 287,5-4-316,-6 0 0,4 4 155,-2-3-158,2 2 1,1-1 12,1-1 0,-1 0-1,1 4-72,-1 0 1,0 0-58,1 0 0,-5 0 238,1 0-432,0 5 142,-2 1 1,3 6 94,-5-1-88,0 1-9,-4-1 1,0 2 86,0 2-254,-6-2 118,5 8 1,-9-4-147,2 2 118,-2 2 1,-1-8 30,-1 2 0,1-1 48,0 2 0,0-4 68,4 3-89,-3-2 167,8-1-56,-3-1 1,5-3-53,0-1 246,0-4-108,5 2 0,-2-5 367,5 0-297,4 0 1,2 0 307,5 0-397,0 0-22,-1 0 0,4-4-596,-3 0 350,2-5 0,-2 7 50,0-6-656,-5 6 504,3-3 1,-6 1 228,1 0 0,-1-5 0,0 3 0</inkml:trace>
  <inkml:trace contextRef="#ctx0" brushRef="#br0" timeOffset="12">20535 3906 7916,'0'8'-170,"0"-1"1,0 1 81,0 3 166,5 6 1,-4-3 17,3 5 1,-3 0 62,-1 4-48,0-1 1,0 1-53,0 0 0,0 0 81,0 0 0,0 0-283,0-1 1,-1 1 108,-3 0 0,2-5-451,-6-3 328,0-2 1,-3-2-84,-1 1 0,5-1-394,-1 1 634,6-6 0,-8 4 0,3-4 0</inkml:trace>
  <inkml:trace contextRef="#ctx0" brushRef="#br0" timeOffset="13">20820 3940 7980,'0'-11'190,"0"4"-78,0 2-598,0 5 0,5 0 0,2 0 0</inkml:trace>
  <inkml:trace contextRef="#ctx0" brushRef="#br0" timeOffset="14">20992 3906 7370,'6'0'-95,"-1"0"-1291,-5 0 1386,5 0 0,-4 0 0,4 0 0</inkml:trace>
  <inkml:trace contextRef="#ctx0" brushRef="#br0" timeOffset="15">21197 3917 7980,'8'0'31,"-1"0"175,1 0 331,-2-5-56,-1 4-407,-5-4-1299,0 5 1225,0 5 0,0-4 0,0 4 0</inkml:trace>
  <inkml:trace contextRef="#ctx0" brushRef="#br0" timeOffset="16">21563 3940 8050,'0'-7'257,"0"-1"8,0 5 0,0-3 198,0 2-63,0 3 0,1-3 117,3 8-383,-3 2 0,5 7-22,-2 2 1,-3 3-196,3 5 158,-3 0-247,-1 0 1,-1 4-163,-3 4 1,-2 1 170,-5-2 1,-5 2-144,1-6 0,-4 2 40,4-1 266,-5-8 0,7 8 0,-4-9 0</inkml:trace>
  <inkml:trace contextRef="#ctx0" brushRef="#br0" timeOffset="17">22031 3392 8050,'6'-11'-1061,"-1"-1"2077,-5 1-149,0 4-319,0 2 1,2 15-527,1 6 1,-1 4 150,1 3 0,-1 5-111,-2 2 0,0 7 95,0 1 0,0 0-276,0-4 0,1-1 62,3-2 1,-3 1-130,3-6 0,1 1 27,-1-4 0,1-2 35,-1-2 0,-3-1-289,3-3 268,2-2 0,-5 4-395,3-6 172,-3-5 368,-1 4 0,-10-8 0,-2 3 0</inkml:trace>
  <inkml:trace contextRef="#ctx0" brushRef="#br0" timeOffset="18">21802 3403 8050,'7'-11'-169,"3"0"-43,-2-1 1,-1 5 443,5-1 1,-4 4 516,8-3 0,-4 0-126,0 0-365,-1 1 0,6 3-250,2-1 1,1-4 77,-1 4 0,3 1-244,-3 3 1,4-4 120,3 0 1,-2 0-97,3 4 0,-3 0 40,-1 0 0,0 0-1262,0 0 1355,-6 5 0,5 2 0,-4 4 0</inkml:trace>
  <inkml:trace contextRef="#ctx0" brushRef="#br0" timeOffset="19">22373 3735 8050,'-6'5'879,"1"-4"-511,5 9 1,0-4-106,0 6 0,0 1-15,0 2 0,4 1-90,0 3 0,-1 3-135,-3-3 1,2 3-68,2 0 58,-3 1 0,4-1-154,-5-3 0,1 1 89,3-5 1,-3 1-178,3-5 1,-3 0 98,-1 1 1,0-5-871,0 1 542,0-5 457,0 7 0,5-9 0,2 4 0</inkml:trace>
  <inkml:trace contextRef="#ctx0" brushRef="#br0" timeOffset="20">22670 3575 8050,'0'-18'-142,"0"3"1,0 2 141,0 2 291,5 4 575,-3 2-628,3 5 0,-5 3 39,0 4 0,0 2-229,0 10 67,0 5 0,0 2-48,0 4 1,0 1-132,0 3 0,1-1 33,3-3 1,-2-2 86,6-5 1,-5-1-188,0-3 0,2 1-59,-1-5-641,0 1 454,1-5 377,-4 0 0,-1-4 0,-6-2 0</inkml:trace>
  <inkml:trace contextRef="#ctx0" brushRef="#br0" timeOffset="21">22488 3769 8050,'5'-6'0,"2"2"0,5-1 528,3 1 1,2 0-70,2 4 0,2-1-228,-2-3 1,4 3-106,4-3 1,-3 3-161,2 1 0,-1-4-512,-3 0 0,-3 0 313,0 4 1,-5 0-1118,2 0 1350,-9 0 0,3 0 0,-3 0 0</inkml:trace>
  <inkml:trace contextRef="#ctx0" brushRef="#br0" timeOffset="22">22956 3826 7526,'6'0'77,"-1"0"-406,-5 0 0,0 0 1</inkml:trace>
  <inkml:trace contextRef="#ctx0" brushRef="#br0" timeOffset="23">23116 3826 8050,'6'0'677,"-1"0"-769,-5-5 222,0 4-526,0-4-541,0 5 649,5 0 288,-3 0 0,3 5 0,-5 1 0</inkml:trace>
  <inkml:trace contextRef="#ctx0" brushRef="#br0" timeOffset="24">23321 3826 8050,'8'0'-541,"0"0"0,-5-1 1099,5-3-326,-5 3-629,2-4-87,-5 5 484,0 0 0,0 5 0,0 1 0</inkml:trace>
  <inkml:trace contextRef="#ctx0" brushRef="#br0" timeOffset="25">23607 3461 8050,'0'-12'-400,"0"1"1,1 3 1565,3 0-293,-3 6-535,4-8 1,-3 8-93,1-1 0,-1 3-171,1 3 0,0 4-112,1 4 0,-3 6 115,3 2 0,-3 6-138,-1 2 0,4 5 85,0-2 0,0-1-66,-4 2 0,0-6 43,0 2 1,0-4-172,0-4 1,3-3-34,1-5 1,0 1-262,-4-1 144,0 1 0,0-5-738,0 1 1057,0-6 0,-5 9 0,-1-5 0</inkml:trace>
  <inkml:trace contextRef="#ctx0" brushRef="#br0" timeOffset="26">23424 3643 8050,'0'-6'0,"1"-3"0,3 5 0,6 0 0,6 4 0,4 0 121,-1 0-37,3 0 0,0 0-114,1 0 0,4 0 116,0 0 1,-1 0-342,-3 0 1,2 0 254,-2 0 0,3-5 0,-9-1 0</inkml:trace>
  <inkml:trace contextRef="#ctx0" brushRef="#br0" timeOffset="27">24052 3323 8050,'0'-11'622,"0"0"-289,0-1-297,5 1 0,-2 1 634,5 2 166,-6 3-626,3 5 1,-5 5 49,0 3 1,1 7-209,3 4 0,-2 4 134,1 3 1,2 4-226,-1 4 0,0 4-75,-4 0 0,0-1-77,0-7 1,0 3 75,0-2 1,4-3 42,0-2 1,-1-2 80,-3-1 0,0-4-3,0 0 1,4-5-16,0 1 0,0-2 12,-4-1 0,0-5-415,0 1 160,5-6-695,-4 3 268,4-5 457,-5 0 0,-10 0 0,-3 0 0</inkml:trace>
  <inkml:trace contextRef="#ctx0" brushRef="#br0" timeOffset="28">23721 3346 8050,'4'-12'-50,"0"-4"0,6 5-14,1 0 0,6 0-163,6 8 1,0-5 86,-1 4 1,1 0 469,0 4 0,0 0-114,0 0 1,3-1 78,1-3 0,0 3-115,-5-3 0,5 3-131,0 1 1,-1 0-118,-3 0 1,0 0 98,0 0 1,0 0-518,0 0 1,-2 0 94,-2 0 391,3 0 0,-4 5 0,4 1 0</inkml:trace>
  <inkml:trace contextRef="#ctx0" brushRef="#br0" timeOffset="29">24315 3643 8050,'0'12'-428,"0"-1"0,0-3 359,0-1 1,0 1 170,0 3 0,0 5 228,0-1 0,0 4 120,0-4 0,0 4-85,0-4 0,0 4-70,0-3 1,0 3-10,0-4-205,0 5 0,0-7 55,0 2 1,0-2 30,0-2 1,0 1 16,0-1 1,0-3-116,0-1-43,0-4 0,1 2-18,3-5 232,-3 0-8,4 0-74,-5 0-146,0-5 0,4-2-93,0-4 0,0 0 93,-4-1 1,1-3-71,3 0 0,-2-4-292,6 3 209,0-4 0,-1 6-17,1-5 1,0 5-77,3-1 0,-3 4 194,-1 3 1,-3-1-141,4 5 324,-6-5-96,8 8 1,-3-4 108,4 5 1,-3 0-119,-1 0 1,1 1 27,3 3 1,-3-1-126,0 4 1,-2 1 109,2 3-63,2 6 1,-8-5-1,6 4 0,-6 0 88,2-1 1,1 2 130,-1-2 0,0-2-129,-4 2 1,0-2 111,0-2 1,4 1-115,-1-1-19,1 0 1,-4 1-130,0-1 213,0 1-165,0-1 1,4-3-138,0-1 1,0-3-443,-4 4-785,0-6 963,0 3 424,0-5 0,-5 0 0,-2 0 0</inkml:trace>
  <inkml:trace contextRef="#ctx0" brushRef="#br0" timeOffset="30">1850 5471 8415,'0'12'446,"0"4"1,0 3-183,0 7-92,5 3 0,-3 9-51,1 1 1,-1 4-163,-2-1 0,0 2 126,0 2 1,0-6-196,0-2 0,1-2 101,3-2 0,-3-5-157,3-2 1,1-3 105,-1-1 55,-1-5 1,1-2-11,0-4 1,0-1 8,-4 0 1,4-3-699,-1 0 236,1-6-635,-4 3 1103,-5-5 0,-1-5 0,-6-1 0</inkml:trace>
  <inkml:trace contextRef="#ctx0" brushRef="#br0" timeOffset="31">1907 5653 8220,'0'-17'-380,"0"1"0,0 4 152,0 0 1,0 5 1731,0-1-441,0 0-581,0 2 0,2 1-370,1 5 0,0 1-30,5 3 1,-1 7-10,5 8 1,-1-1 86,0 1 1,2 0-287,2 4 0,-2 0 94,2 0 1,-2-2-218,-2-2 0,1-2-208,-1-6 52,1 1 310,-1-1 69,0-4 0,-3-2-2,0-5 0,-5 0-13,5 0 1,-4 0-4,4 0 1,-2-5 16,1-3 0,4-2 124,-4-2 0,0 1-66,0 0 0,1-5 5,3 1 1,1-5 1,-1 1 0,-3-3 8,-1-1 0,1 0 100,3 1 1,-3-1-116,0 0 0,-2 5 211,2 3-139,2-3 118,-4 6-212,0-5-4,5 11 0,-10 3 46,3 11 1,-3 1-6,-1 10 1,4 1-101,-1 7 0,1 2 85,-4 5 1,0 5-102,0 3 0,4-1 83,0 1 0,1-2-205,-1 2 1,-3-4 115,3-7 0,-3 2 49,-1-3 0,0-2 120,0-1 1,0-7-91,0-1 0,0-5 96,0 1 1,0-2-27,0-2 5,0 1 0,0-5-8,0 1-61,0-5-303,0 2-537,0-5 86,0-5 0,0-2 745,0-4 0,0-1 0,0 1 0</inkml:trace>
  <inkml:trace contextRef="#ctx0" brushRef="#br0" timeOffset="32">2661 5539 8119,'0'-11'0,"-5"-1"282,4 1 135,-4 5 284,5 0-224,-5 6-175,3 0 0,-3 9-64,5 3 1,0 7-150,0 0 1,4 10 86,0 1 0,3 7 20,-3-2 1,5-1-108,-1 4 0,-3-3-69,-1 0 1,1-5-100,-1 1 0,-1-6 63,-3 2 0,2-7-3,1-1 1,-1-1 47,1 1 0,-1-3-7,-2-4 1,0-1 130,0 0-81,0 1 1,0-4 136,0-1-53,0-4-32,0 2 233,0-5-193,5 0 1,1 0-34,6 0 0,-1 0 98,0 0 1,6 0-174,2 0 1,-1 0 16,1 0 1,0 0-136,4 0 1,-2 0 106,-2 0 0,3-2-116,-3-1 0,2 1 66,2-1 0,-1-2-42,-3 1 0,1-4 69,-5 4 1,1-1 37,-5 1-180,0 3-283,1-9-211,-1 9 403,-4-4 1,-4 5-1908,-6 0 2118,-4 0 0,-14 5 0,-3 1 0</inkml:trace>
  <inkml:trace contextRef="#ctx0" brushRef="#br0" timeOffset="33">4009 5619 8225,'0'-8'-1365,"0"1"1697,0 4 195,0-2-54,0 0 345,0 4-479,0-4-171,0 15 0,0-1 61,0 10-83,0 5 1,0 0-109,0 3 0,0 1 84,0-2 1,0 1-168,0-4 1,0 0 125,0-1 0,0-2-155,0-1 0,0-5 82,0 1 1,0-3-88,0 0 165,0-1-20,5 1-18,-4-1 34,4-5 47,-5 0-28,0-1 18,0-4-19,5 4-70,2-5 1,4 1 5,0 3 0,2-3-3,2 3 1,-1-3 3,5-1 0,0 0 5,4 0 0,1-3 33,3-1 0,-3-1-29,3 1 0,1-1-184,-2-3 0,1-1 107,-4 5 1,-2-3-193,-2 3 1,-2-4-317,-6 5-320,1-1 499,-1 4 0,-6 0-80,-5 0 1,-5 0 439,-6 0 0,-6 0 0,-1 0 0</inkml:trace>
  <inkml:trace contextRef="#ctx0" brushRef="#br0" timeOffset="34">4020 5847 8011,'0'-11'357,"0"0"451,0-1 23,0 1-515,0 4 0,5-1-274,3 4 1,7 0 140,4 4 0,1 0-228,-1 0 1,7-1-84,-3-3 0,6 3-97,-3-3 1,1-1-284,-4 1 1,0-4 282,0 5 1,-2-5-213,-2 4 0,-2-1-7,-6 1 444,1 3 0,-6-4 0,-1 5 0</inkml:trace>
  <inkml:trace contextRef="#ctx0" brushRef="#br0" timeOffset="35">3997 5642 8204,'0'-12'-36,"0"1"115,0 0 0,4-1 67,0 1 1,5 3 39,-2 1 0,5 3 27,3-4 0,3 2-167,5-2 0,1-1-337,2 6 209,4-6 0,0 6-455,1-5 1,-5 6 322,5-2 1,-5 2 213,5-2 0,-6 3 0,3-5 0</inkml:trace>
  <inkml:trace contextRef="#ctx0" brushRef="#br0" timeOffset="36">4751 5551 8204,'0'-8'-632,"0"0"1243,0 1 0,0-1 353,0 0-563,0 6 0,-5-7-154,-3 5 0,-2 0-333,-1 4 0,-1 0 140,1 0 1,-6 6-76,-2 1 0,2-1 18,-2 2 1,5-2-100,-2 2 0,2 2-55,-1-2 0,5 2 105,-5 1 1,9 1 191,-6-1-131,3 1 0,3-1 201,2 0-160,3 1 1,2-1 42,3 1 0,2-5-64,6 1 1,4-4 4,3 3 0,3-4-134,1 1 0,1-2 140,2 2 1,-2-1-121,3 4 1,-3-3 88,-1 4 0,-4 1-152,0 6 0,-5-3 132,1 4 0,-6-2-159,-1 1 0,-6-1 133,2 5 1,-3-4-10,-1 4 1,-1-4 142,-3 4 0,-2-3-137,-5 3 0,-5-5 278,1 1 0,-5 1-76,1 0 1,-7-1 185,0-4 0,-1-3-92,4-1 1,2-4-247,2 1 0,2-3-253,6-1-744,-1 0 338,1 0 0,5-5 649,2-3 0,8-2 0,2-1 0</inkml:trace>
  <inkml:trace contextRef="#ctx0" brushRef="#br0" timeOffset="37">5117 5642 8176,'0'-12'-667,"0"5"569,0-1 291,0 6 54,0-8 0,0 7 244,0-5 224,0 6-61,0-3-405,0 5 1,0 5-162,0 2-64,0 4 1,3 6-40,1 6 0,4 1 154,-4 7 0,3-1-199,-3 5 1,4-5 55,-5 0 0,2-4-101,-1 0 0,-2-1 87,1-3 1,2-3-40,-1 0 0,0-5 84,-4 2 1,0-4-15,0 0 0,0-5-40,0 1-28,0-5 4,0 2 51,0-5 0,0-5 0,0-2 0</inkml:trace>
  <inkml:trace contextRef="#ctx0" brushRef="#br0" timeOffset="38">4922 5676 8216,'0'-11'-625,"5"1"437,3 2 1,2-2 821,2 2 0,4-2-165,3-1 1,3-1-283,1 1 0,5 3-67,2 1 1,-1 3-178,2-4 1,-2 4 181,1-3 1,2 4 15,-5-1 0,3-1-197,-3 2 1,-1-1 139,-3 4 1,-1 0-143,-3 0 0,2-4 65,-2 0 1,-2 0-74,-2 4 1,-2 0 68,-2 0 1,-3 0 104,0 0-6,-6 0-13,8 0 251,-9 0-231,5 5-58,-6 2 1,0 8 23,0 0 1,0 2-147,0-2 0,0 4 114,0 8 1,0 2-44,0 5 1,0 0-104,0 1 0,-4-1 77,0 0 1,0-3-99,4-1 0,0-6 119,0-1 0,0 0 33,0-4 1,0-3-100,0 0 254,0-4 0,4 0-23,0-1 1,1-5-20,-1-2-352,-3 3-428,4-6-248,-5 4 801,0-5 0,-5 0 1,-1 0-1</inkml:trace>
  <inkml:trace contextRef="#ctx0" brushRef="#br0" timeOffset="39">5768 5630 8018,'-6'-17'-60,"1"0"30,-2 6 0,2 3 471,5 1 723,0 4-1023,0-2 92,0 5-54,0 5 1,1 6-5,3 8 1,-2 3-15,6 1 1,-2 5-10,2 2 0,2 3-116,-2 2 1,-2 1 75,2-1 1,-6 0-323,2-8 0,1-1 35,-1-3 1,0-5 24,-4-3 0,1-2-207,3-2 214,-3 1-218,4-1 248,-5-4-438,0-2 401,0-5 1,0-5-73,0-3 1,-4-2 122,0-2 0,-1 1-39,2 0 0,1-2 218,-2-2 1,-1-3-125,2-5 0,-5 0 178,4 0 1,-3-3-46,3-1 0,-4-3 106,4 3 0,-3-2-13,3 6 0,0-1 273,4 9-65,0-6 243,0 9-339,0-5-285,0 11 0,5 2-64,3 8 1,2 0 98,1 7 1,6-2-145,2 6 0,-1-2 88,1-2 1,-4 4-210,4 1 1,-5-2 41,1-7 1,-2 2 134,-2-5 0,1 0 223,-1-4-173,1 0 0,-1 0 79,0 0 1,1-5-101,-1-3 1,1-2 181,-1-2 0,0 1-80,1 0 1,-2-2 64,-2-2 1,2 2-28,-3-2 0,-1-2-33,-3 2 1,2-4-95,-1 4 71,0 0 1,0 7-183,0 0 168,-1 6 0,-3 3-145,0 10 0,4 6 118,0 6 0,0 6 180,-4 5 1,0 6-123,0 5 0,0 0-46,0-3 1,0 1-159,0-5 0,0-1 116,0-7 0,0-3-24,0-8 0,4 1 54,-1-5 0,1-3-138,-4-5 0,4-3 10,0 4-1252,0-6 689,-4 3 663,0-5 0,0 0 0</inkml:trace>
  <inkml:trace contextRef="#ctx0" brushRef="#br0" timeOffset="40">6407 5562 8139,'6'-5'-296,"0"4"383,-6-4 915,0 5-764,-6 5 0,4 6-32,-6 8 1,4 3-164,-3 0 0,4 6-19,0 3 1,1-2 119,2 2 0,0-2-207,0 1 0,0 2 53,0-5 0,0-2-59,0-6 1,-4 1 20,1-5 1,-1 4-45,4-3 0,-1-2 14,-3-7 1,2 3-513,-1-2 85,-4-3 0,5 4-95,-6-5-415,6 0 1015,-3-4 0,5-5 0,0-2 0,0-4 0,0-1 0,0 1 0,0-4 0,0-1 0,0-4 0,0 1 0,0-2 0,0-2 0,0-4 0,0 0 0,3 0-68,1 0 0,0 3 222,-4-3 0,0-1 158,0 2 0,1 3-28,3 4 1,-3 3-32,3-3 1,-3 5 306,-1-1-102,0 3 0,4 4 390,0 0-197,0 6-499,-4-3 40,5 5 1,1 9-146,6 2 0,3 12 87,0 0 0,2 8-192,-2 4 1,1 4 13,3 7 0,3-4-4,-3-1 1,-1-4-79,1 1 0,-5-6-239,1-2 0,-2-8 187,-2 1 1,1-7 127,-1 3 1,0-5 162,1 2 0,-5-4-118,1 0 0,-2-5 49,2 1 1,-2-2-165,-2 2-28,-3 2 1,4-7-1055,-5 4 502,0-4 700,0 2 0,0-5 0,0 0 0</inkml:trace>
  <inkml:trace contextRef="#ctx0" brushRef="#br0" timeOffset="41">6350 5973 8063,'-6'-8'-60,"2"1"1,4 4-4,4 0 1,2 1 76,5 2 0,1-4 211,-1 1 1,6-1-86,2 4 0,2-4-192,2 0 1,4 0 129,0 4 1,-1 0-284,-3 0 0,0-3-52,0-1 1,-6 0-85,-1 4 1,-4 0 340,0 0 0,4 0 0,2 0 0</inkml:trace>
  <inkml:trace contextRef="#ctx0" brushRef="#br0" timeOffset="42">6921 5722 8182,'0'-12'-15,"0"1"1,0 0 129,0-1 0,0 5 407,0-1-153,0 5 391,0-7-145,0 9-520,0 6 0,0 6 129,0 9 0,0 2-129,0 1 1,0 1-28,0 7 0,0-1-103,0 4 0,1 1-115,3-1 1,-3-4 87,3 1 1,-1-7-62,1-1 1,-3-2 97,3-5 0,-2-1-32,2-4 0,-3-3 39,3 0 0,-3-5-421,-1 5-314,0-5-400,0 2-342,0-5 1495,-5 0 0,-1-5 0,-6-2 0</inkml:trace>
  <inkml:trace contextRef="#ctx0" brushRef="#br0" timeOffset="43">6624 5722 8129,'0'-12'-44,"0"1"0,4 3 114,0 1 1,5 0-18,-2 0 0,5-2 135,3 5 0,-1-3 146,5 3 1,-4-1-140,4 1 0,4 1 54,4-4 0,4 4-97,0-1 0,2-1 10,1 1 0,0-3-78,1 3 0,-5-1 58,0 1 0,-4 3-113,1-3 0,-7-1 74,-1 1 1,-5-1-232,1 1 1,-2 3-493,-2-3 114,1 3 0,-5 1-130,1 0 636,-6 0 0,3 0 0</inkml:trace>
  <inkml:trace contextRef="#ctx0" brushRef="#br0" timeOffset="44">7344 5630 8137,'0'-11'-446,"0"0"1260,0-1-128,0 6-27,0 1-607,0 5 42,0 5 1,1 2-97,3 9 0,-3 1 108,3 6 0,-3 4-105,-1 0 1,0 1 26,0-2 0,4-2-144,0 3 0,-1 0 93,-3-5 1,0 3-91,0-10 1,0 4 183,0-4 0,4 0-46,0-3 0,0-1 114,-4 1 0,0-5-60,0 1 4,0-6 1,0 5 57,0-4-90,0-1 60,0 3 143,0-5-163,5 0-51,-4 0 0,6 0 23,-4 0 1,0 0-13,5 0 0,-5 0-22,5 0 1,0 0-20,3 0 0,4-1-5,0-3 0,4 2-77,-3-1 1,3 0 98,-4-1 1,5 3-97,-1-3 0,-1 3 73,1 1 0,-4-4-29,4 0 0,-5 1 5,2 3 1,-4-2-23,0-2-103,-1 3 65,1-4 0,-5 5-761,1 0 577,-6 0 1,2 0-1583,-8 0 1846,-2 0 0,-11 0 0,0 0 0</inkml:trace>
  <inkml:trace contextRef="#ctx0" brushRef="#br0" timeOffset="45">7321 5870 8176,'0'-7'194,"0"-1"1,1 4 171,3-3-274,2 4 1,6-2-71,-1 5 0,-2-4 164,2 0 0,-2 1 43,6 3 0,3 0-166,1 0 75,3-5 1,1 3-205,0-2 1,-1 3 90,1 1 1,0 0-158,0 0 1,-4 0 54,0 0 1,-5 0-147,1 0 0,-2-4-488,-2 1-199,1-1 479,-1 4 431,-5 0 0,0-5 0,-6-2 0</inkml:trace>
  <inkml:trace contextRef="#ctx0" brushRef="#br0" timeOffset="46">7366 5596 8092,'6'-7'-44,"1"-1"212,8 5 0,-1-2 69,5 5 0,-3-3 65,3-1 0,0 0 170,4 4 1,-1-4-223,1 0 0,-1 1-143,-3 3 0,2 0-105,-2 0 0,2 0-592,-2 0 0,1 0-15,-5 0 0,1 0 336,-5 0 269,0 0 0,6 0 0,1 0 0</inkml:trace>
  <inkml:trace contextRef="#ctx0" brushRef="#br0" timeOffset="47">8109 5459 10291,'6'5'-2307,"3"-2"1144,-5 4 1163,0-4 0,1 7 0,1-4 0</inkml:trace>
  <inkml:trace contextRef="#ctx0" brushRef="#br0" timeOffset="48">8143 5962 8050,'0'6'994,"0"-1"2266,0-5-3117,5 0-372,-4 0-239,4 0 120,-5 0 1,6 5-1,0 2 1</inkml:trace>
  <inkml:trace contextRef="#ctx0" brushRef="#br0" timeOffset="49">9605 5345 8089,'0'-8'-203,"0"1"0,0 3 40,0-4 341,0 6 227,0-3-191,0 5-156,-5 0 0,2 5 0,-4 2 0,3 5 39,-4 3 0,1 4-50,-5 8 1,1 2-1,-1 5 0,-3 6-3,0 1 1,-4 5-111,4 4 0,-4-5 80,3 1 0,1 0-176,4-5 0,-1-1 114,1-2 1,1-3 0,2 0 1,-1-6-14,5-2 0,1-5 6,3-3 1,0 2 30,0-6 0,0 4-47,0-4-75,0 0 115,0-3 1,0-5-190,0 1 186,0-5 1,0 0-304,0-6 0,-2 0 336,-1-5 0,-4-4 0,-4-6 0</inkml:trace>
  <inkml:trace contextRef="#ctx0" brushRef="#br0" timeOffset="50">9548 5448 8135,'0'-7'-164,"0"-3"-73,0 3 362,-5 2-112,3-6 0,-4 6 164,2-2 1,3 0 495,-3 4-149,3 1-332,1-3 29,0 5-174,0 5 1,5 2 115,3 4 0,2 6-7,1 2 1,4 3-112,1 5 0,3 1 72,-4 2 0,1 3-124,0-2 0,-4 2 62,4 1 0,0-1-55,-1-2 1,1 0 19,-5-4 0,0 3 27,1-3 1,-1 1-75,1-1 1,-1-3 86,1 2 0,-1-3-144,0-4 1,0 3 51,-4-3 1,3 2-59,-2 2 1,-2-4 85,2 0 0,-4-5-27,3 2 0,-4-4 87,1 0 0,1-1 77,-1 1 25,-1-1-133,2 0 0,-3-3 38,1 0 33,-1-6-185,-2 3-502,0-5 122,0-5 1,0 3-320,0-6 0,-2 4 788,-1-3 0,-4-1 0,-4-3 0</inkml:trace>
  <inkml:trace contextRef="#ctx0" brushRef="#br0" timeOffset="51">9491 5082 8104,'0'-6'-710,"0"1"940,0 5 72,-5 0-245,3 0 1,-4 0-7,2 0 1,2 6 43,-6 6 1,2 0-12,-2 7 1,-2 0-67,2 4 65,-2 0 0,-1 0-123,-1 0 0,0 0 64,-4-1 1,8-3-90,-4 1 0,7-8 63,-3 0 0,6-1-265,-2-3 177,3-3-389,1 0 13,0-5 252,5-5 0,-3 2-89,6-4 0,-5-1 127,0-3 1,2-1 175,-1 1 0,4-2 0,-4-2 0,0 7 0,1-12 0,1 7 0</inkml:trace>
  <inkml:trace contextRef="#ctx0" brushRef="#br0" timeOffset="52">9399 5174 8104,'5'-12'0,"-2"1"-581,5-1 1,-6 1 337,2 0 1,-2-1 444,2 1 1,-2-1 138,1 1-76,-1-1 0,-2 1-54,0 0 1,3 3 387,1 0-391,0 6 1,-3-3-17,3 5 0,-1 0-93,4 0 1,-3 1 96,4 3 1,-1 2-187,5 6 0,-1 0 87,1 4 1,0 1-173,3 6 1,-1 0 56,5 0 1,-3-4-78,3 0 1,-4-1 41,4 1 1,-5-3 59,1-4 0,-2-1 19,-2 0 0,1 1-5,-1-1 1,-1-3-115,-2 0 0,1-5 112,-5 5 1,-1-4-1039,-3 3 1019,5-4 0,-8 7 0,1-4 0</inkml:trace>
  <inkml:trace contextRef="#ctx0" brushRef="#br0" timeOffset="53">10176 5745 7979,'-6'0'-660,"1"-5"1009,5 3 285,0-3-366,0 5 0,1-4-30,3 1 1,-2-1-66,6 4 1,-1 0-66,5 0 0,-1 0 61,1 0 0,3 0-200,0 0 1,5 0 20,-1 0 1,3-4-52,1 0 1,1-3 38,3 3 1,-3-4 54,2 4 1,-1-3-79,-3 3 0,-3-4 86,0 5 0,-5-5-107,2 4 0,-4 0 100,0 4 0,-1 0-197,1 0 0,-5-3-554,1-1 97,-6 0 1,3 5 619,-5 3 0,-5 2 0,-1 6 0</inkml:trace>
  <inkml:trace contextRef="#ctx0" brushRef="#br0" timeOffset="54">10245 5905 8070,'-7'0'-567,"3"0"1105,8 0 0,3 0-108,4 0 1,-2 0 61,2 0 0,-1-2-124,9-1 1,0 0 24,4-5 1,0 6-211,0-2 1,4-1-100,-1 1 1,1-3 116,-4 3 0,-4-4-153,0 4 0,-4 0-709,4 4 1,-5-3 183,1-1 477,-7 0 0,7 4 0,-2 0 0</inkml:trace>
  <inkml:trace contextRef="#ctx0" brushRef="#br0" timeOffset="55">11798 5094 8125,'0'-7'-208,"0"-3"351,-5 9-50,3-4 192,-3 5 157,5 0-222,0 5 1,0 1-57,0 6 0,0 4 29,0 3 0,4 3-13,0 1 0,5-1-43,-2 1 1,0 0-112,0 0 0,-3-4-43,4 0 1,-6-1 90,2 1 1,1-3-144,-1-4 1,1-1 113,-1 1 1,-3-5-147,3 1 60,-3-6-279,-1 3 88,0-5 218,0-5 0,2-1 1,1-5 0,-1-2 21,1-2 0,-1 1-25,-2-5 0,4 0-27,-1-4 0,6 0 38,-1 0 1,1 0-72,-2 0 1,5 2 49,-1 2 0,1-1-4,3 4 0,-1 1 166,1 4 1,-2 4-100,2 4 1,-2 1 101,-2 2 1,0 0-73,1 0 1,-1 2 93,1 1 1,-1 8-52,1 4 0,-1 4 49,0-4 0,0 5-70,-4-1 1,2 2-13,-5-2 1,1 2 3,-1-2 0,-3-2-4,3-2 1,-2-1-202,2 1 1,-3-6 74,3 3 1,-3-4-1219,-1 4 687,0-1 581,0 1 0,6-1 0,0 0 0</inkml:trace>
  <inkml:trace contextRef="#ctx0" brushRef="#br0" timeOffset="56">10930 5802 8101,'6'0'-682,"-1"0"792,0 0 247,-3 0 38,3 0-111,-5 0-68,5 0 1,-3 0-47,6 0 0,-4 0 6,3 0 0,1 0-6,3 0 0,1 0-32,-1 0 0,2 0 6,2 0 0,-1 0-140,5 0 0,-1-4 89,1 0 1,2 0-127,-2 4 1,7-3 22,0-1 0,5 0 92,-4 4 1,4-4-120,0 0 1,-2 1 51,1 3 1,1-2 33,3-2 1,-3 3 4,-1-3 0,0 2-18,5-2 1,-1 3-2,0-3 1,1-1-8,-1 1 0,-1 0-68,-3 4 0,3-4-70,-2 1 0,2-1-65,1 4 0,-4 0 267,1 0 0,-2 0-188,2 0 0,2 0 82,-3 0 1,3 0-16,1 0 1,-1 0 36,-2 0 0,2 0-37,-3 0 0,-1 0-41,2 0 1,-5 0 46,5 0 1,-4 0-25,3 0 1,-1 0 30,2 0 0,2 0 20,-3 0 1,2 0-33,-2 0 0,3 0 28,-2 0 0,-3 0 35,-2 0 1,0 0-54,0 0 1,-2 0 120,3 0 0,-3 0-97,-1 0 1,1 0 39,3 0 1,-3 0-32,3 0 1,-2 0-43,2 0 1,-3 0-12,2 0 0,2 0-11,-1 0 0,1 0 45,-2 0 1,-1-1-8,1-3 0,-2 3 57,-1-3 1,-4-1-62,0 1 0,-1 0 136,1 4 0,1-4-73,-4 0 1,3 1 75,-4 3 0,0 0-112,-4 0 1,5 0-3,-1 0 0,0 0-8,-3 0 0,3 0 38,0 0 1,0 0-48,-3 0 0,3 0 16,0 0 0,2 0 58,-2 0 1,-2 0-58,2 0 0,-3-4 165,0 0 1,-1 0-85,1 4 0,-5 0-36,1 0 1,-4 0-890,3 0 416,-4 0-467,2 0 885,-5 0 0,-10 0 0,-3 0 0</inkml:trace>
  <inkml:trace contextRef="#ctx0" brushRef="#br0" timeOffset="57">11204 6202 8069,'0'-8'29,"0"0"130,0 6 130,0-3 1,0 3 540,0-1-287,0 1-272,0-3 1,0 7-150,0 1-61,0 4 0,0 5-5,0 4 0,0-2 43,0 5 0,0 3-194,0 5 1,0 0 60,0-4 1,0 3-63,0 1 0,0 0 18,0-5 0,0-3 34,0 0 1,0-5 38,0 2 0,1 0 6,3-1 1,-2-1-15,6-6 1,-4 2 27,4-2 0,-5-3-506,5-1 173,-6 2-997,4-5 670,-6 4 645,0-5 0,0 0 0</inkml:trace>
  <inkml:trace contextRef="#ctx0" brushRef="#br0" timeOffset="58">10987 6167 8215,'5'-11'-393,"1"-1"275,6 1 0,-1 3 589,1 1 1,-1 4-15,0-1 0,1 3-23,-1 1 0,4 0-359,1 0 0,0 1 135,-1 3 0,3-2-121,5 1 0,1 2 73,3-1 0,-3 0-252,3-4 0,-5 0 103,-3 0 0,3 0-288,-3 0 1,-1-1-76,1-3 1,-5 3-857,1-3 283,3-2 923,-6 4 0,5-8 0,-6 4 0</inkml:trace>
  <inkml:trace contextRef="#ctx0" brushRef="#br0" timeOffset="59">11524 6407 8080,'-4'8'250,"0"-1"-74,0 1 0,4 0 68,0-1 0,0 1-10,0 3 1,0 1-37,0-1 1,0 4 65,0 1 0,0 0-234,0-1 1,0 2 38,0 2 1,2-1-68,1-3 0,-1-3-110,1 4 0,-1-4 72,-2 0 1,1-2-12,3-2 0,-3 2 96,3-3 0,-3 0-362,-1 0 243,0-4-623,0 2 450,0-5 1,0-5-1,0-2 1</inkml:trace>
  <inkml:trace contextRef="#ctx0" brushRef="#br0" timeOffset="60">11855 6247 8123,'0'-6'764,"0"1"-914,0 5 0,0 5 75,0 2 0,0 4 301,0 0 1,0 2-84,0 2 0,0 1 10,0 4 0,0 1-27,0-2 1,0 1-7,0-1 0,0 2-225,0-6 0,0 4 122,0-4 0,0 0-270,0-3 0,0-4-64,0-1-259,0 1 251,0 3 325,0-4 0,-5 3 0,-2-4 0</inkml:trace>
  <inkml:trace contextRef="#ctx0" brushRef="#br0" timeOffset="61">11695 6430 8097,'0'-6'493,"0"-5"1,1 10-62,3-3 0,4 3-309,7 1 1,1 0 67,3 0 0,3 0 0,-3 0 1,4 0-489,4 0 1,-3-1 253,2-3 1,-2 3-828,-1-3 0,-5 3 870,-3 1 0,3-5 0,0-2 0</inkml:trace>
  <inkml:trace contextRef="#ctx0" brushRef="#br0" timeOffset="62">12129 6430 7933,'6'0'-407,"-1"0"472,0 0 1,-3 1-377,2 3-13,-3-3-178,-1 4 502,0-5 0,5 5 0,1 2 0</inkml:trace>
  <inkml:trace contextRef="#ctx0" brushRef="#br0" timeOffset="63">12312 6419 7933,'6'0'-1572,"-1"5"1580,0-4 10,-4 4 1,6-1-11,-3 0 0,-2-1-214,6-3 200,-6 0 6,8 0 0,-3 0 0,4 0 0</inkml:trace>
  <inkml:trace contextRef="#ctx0" brushRef="#br0" timeOffset="64">12529 6396 7933,'11'0'282,"1"0"0,-5 0-49,1 0 1,-4 0 344,3 0-138,-4-5 350,7 3-499,-9-3-489,9 10-1425,-8-3 1623,3 8 0,-10-4 0,-2 6 0</inkml:trace>
  <inkml:trace contextRef="#ctx0" brushRef="#br0" timeOffset="65">13008 6156 7933,'-1'-8'-207,"-3"1"197,3 4 333,-4-2-21,5 5 231,0 0 1,0 5-375,0 3 1,0 3-169,0 4 0,1-1 118,3 5 0,-3-1-200,3 1 1,1 3 9,-1-3 0,0-1 84,-4 1 0,4-5 12,-1 1 0,1-3-34,-4 0 1,0-1-83,0 1 1,0-5 0,0 1 0,0-4-186,0 3 0,0-3-741,0 4 518,0-6 509,0 3 0,-5 0 0,-1 2 0</inkml:trace>
  <inkml:trace contextRef="#ctx0" brushRef="#br0" timeOffset="66">12803 6270 7948,'7'0'-274,"1"0"1,1 0 109,6 0 0,-1 0 682,5 0 1,-4 0-324,4 0 0,2 0-53,5 0 0,-2 0-529,3 0 1,-3 0 194,-1 0 1,0 0 191,0 0 0,0 0 0,-1 0 0</inkml:trace>
  <inkml:trace contextRef="#ctx0" brushRef="#br0" timeOffset="67">13420 6076 7957,'0'-6'251,"0"0"223,0 6 0,0 6-132,0 1 0,1 3-116,3 2 0,-3 4-38,3 3 1,-3 3-101,-1 1 0,0 1 70,0 2 0,0 0-247,0 4 1,0-4 45,0 0 0,0-2 33,0-1 0,0-4 18,0 0 1,1-5-3,3 2 1,-3-4-186,3 0 108,-3-1-435,4 0 1,-3-3-75,2 0-773,-3-6 692,-1 3 661,0-5 0,-5-5 0,-2-1 0</inkml:trace>
  <inkml:trace contextRef="#ctx0" brushRef="#br0" timeOffset="68">13168 6099 7953,'0'-12'-118,"0"1"-235,0-1 620,0 1-115,10 0 0,-2 4-33,7 3 0,-1 3 20,1 1 0,-1-4 82,5 1 1,0-1-70,4 4 1,4 0-166,0 0 1,4 0 117,0 0 0,-2 0-271,1 0 0,0 0-97,0 0 1,-2 0-137,-5 0 1,-4-4 69,0 0 329,-5 0 0,2 4 0,-4 0 0</inkml:trace>
  <inkml:trace contextRef="#ctx0" brushRef="#br0" timeOffset="69">13648 6361 7962,'0'12'-184,"0"-6"331,0 4 1,0-7 252,0 4-185,0 1 555,0 4-419,0-1 1,0-3 105,0-1-451,0 1 384,0 3-303,0 1-47,0-1 1,0 0 90,0 1 0,4-4-169,0-1-102,-1 1 153,-3 3-58,0-4 0,0-1 145,0-2-255,0-3-39,0 4 1,0-14 1,0-2 1,0-3 110,0 2 0,4 0-42,0-4 0,5 4 72,-2-4 1,5 3 18,3-3 1,-5 4-38,5-4 0,-8 7 167,4 2 27,-2 4-97,3-2 0,-2 4 134,-3-3 0,3 3-49,-2-3-39,2 3 0,2 6 87,-1 3 1,-3-1-114,-1 5 1,-4-2-242,1 9 225,-3 0 1,-1 4 30,0-1-237,0 1 188,0-5 0,1 4-71,3-3 64,-3-3 1,6 2 49,-4-3 0,-1-6 95,2 2 0,1-2 178,-2 3-200,1-6 0,-3 3 20,3-5-146,-2 0 53,3-4 0,-4 0 71,3 0-559,-3 0-58,4 0 0,-1-2 489,0-1 0,-1-4 0,-3-4 0</inkml:trace>
  <inkml:trace contextRef="#ctx0" brushRef="#br1" timeOffset="70">1953 8234 7880,'0'-7'-400,"0"-1"711,0 6 227,0-8-297,0 8-55,0-3 140,0 5 1,0 5-198,0 3-26,0 2 1,4 7-99,0 2 1,-1 3 72,-3 5 0,4 2-109,0 5 1,0 5 121,-4-1 0,0 4-196,0-4 1,0 0 96,0-4 1,0-4-164,0 1 1,0-7 76,0-1 1,4-2 44,-1-5 0,5-1 33,-4-4 1,0-3 1,-4-1 0,3-3-498,1 4 156,0-6-243,-4 3 599,0-5 0,0 0 0</inkml:trace>
  <inkml:trace contextRef="#ctx0" brushRef="#br1" timeOffset="71">1976 8360 7993,'-1'-8'0,"-3"1"257,2-1-43,-3-3 0,5 3 168,0 1-170,0 4 0,2-2 0,1 5 0,0 5-145,5 3 0,3 3 143,4 4 1,2-1-143,-2 5 0,3 4 116,5 4 0,-1 1-137,1-2 0,0-2 28,0 3 1,0-3-179,0-1 1,-1 0 70,1 0 1,-1-2-125,-3-2 1,1 2-57,-5-6 1,5 0 76,-5-3 1,0 1 114,-4-1 1,1 2-15,-1-7 0,1 2 82,-1-1 0,-3-2 26,-1-2 47,-4-3-54,2 4 25,-5-5-767,0 0-214,-5 0 0,-2-1 889,-4-3 0,0-2 0,-1-5 0</inkml:trace>
  <inkml:trace contextRef="#ctx0" brushRef="#br1" timeOffset="72">2376 8314 8005,'0'-6'0,"0"-4"-167,0 2 150,0 3 0,3-5 38,1 2 1,1 3 208,-1 2 313,-3 1-357,9-3 0,-8 5-81,2 0 1,1 3 18,-2 8 1,2 2-3,-1 6 1,-2 6-26,1-2 1,-1 8 38,-2-1 1,0 2-189,0-2 0,0 3 105,0-2 1,0-2-157,0 1 1,0-4 13,0 0 1,1-3-71,3-4 1,-2 2 58,6-6 1,-2 0-326,2-4 229,2 1 0,-7-2-49,4-2-606,-4 2 851,7-9 0,-9 4 0,4-5 0</inkml:trace>
  <inkml:trace contextRef="#ctx0" brushRef="#br1" timeOffset="73">2798 8326 7984,'-5'-12'259,"-1"1"150,-1 0 0,1 4-228,2 3-186,3 3 190,-9 1 0,3 0 142,-4 0-184,0 10 1,-1-1-27,1 10 0,-1 0 79,1 4 0,1 1-201,2 3 0,-2 1 121,2 2 1,3 3-208,1-2 1,3-3 44,1-2 0,1 2-72,3-1 0,-1-6-11,4-5 0,5-4-23,3 0 1,2-1 34,-2 1 0,3-6 98,4-2 0,1-3-5,0-1 1,0-1-5,0-3 0,3-2-73,1-6 0,0 1 132,-4-1 1,-1-3 3,1 0 1,-1-5 210,-3 0 0,-3-1-80,-4-2 1,-1-4 149,1 1 0,-6-5-70,-2 5 0,-3-10-53,-1 2 0,-5-3-24,-3 3 1,-7 3-138,-4 1 1,-8 6-124,-3 1 1,-3 6-223,-1 10 1,-1 2-154,1 5 0,0 6-435,0 6 1,6 8 900,5 6 0,5 1 0,7-4 0</inkml:trace>
  <inkml:trace contextRef="#ctx0" brushRef="#br1" timeOffset="74">3403 8234 8110,'-6'0'-894,"1"0"2791,5 0-1661,0 6 1,0 4 17,0 5 0,0 9-171,0-1 84,0 2 1,0 3-53,0 3 0,4 0-150,0 0 0,3-2 49,-3-2 0,5-5-180,-1 1 1,-2-1-128,1-7 214,-4 0 0,6-3 56,-5-1 0,3 1-28,-3-1 1,0-3 10,-4-1 1,1-4 12,3 1-530,-3 2 369,4-5 1,-6 4-374,-3-5 1,2 0 560,-6 0 0,1-5 0,-5-1 0</inkml:trace>
  <inkml:trace contextRef="#ctx0" brushRef="#br1" timeOffset="75">3175 8314 8081,'0'-7'0,"0"-1"521,0 1-164,0-5-203,0 1 0,6 3 184,6 0 1,0 5-94,7-5 0,4 2-128,4-2 0,9-1 61,-2 5 0,4-3-58,0 3 0,-1-4 47,5 5 0,-2-3-168,2 3 0,1 0-11,-5-4 0,-3 4-67,-5-1 1,-5-1-78,2 1 1,-7-1 160,-1 1 1,-5 3-568,2-3 0,-4 2 9,0-2 553,-6 3 0,-1 1 0,-5 6 0</inkml:trace>
  <inkml:trace contextRef="#ctx0" brushRef="#br1" timeOffset="76">4648 8212 8158,'0'-8'-177,"0"0"1,0 5 58,0-5 230,0 5 1,0-3 127,0 2 255,-5 3-39,4-4 1,-5 5-206,2 0-96,3 0 1,-6 1-25,3 3 0,2 6 82,-6 5 1,6 9-144,-2-1 1,1 4 139,0 0 0,1 2-234,-2 5 1,3 0 30,1 1 1,0-2-97,0-3 1,1 2-82,3-6 0,3 5 158,4-4 0,4-5-24,0-3 1,5-5 51,-5 2 1,5-4-90,-1 0 0,6-6 55,2-2 0,0-3-15,-4-1 1,1 0 30,2 0 0,-2-5-20,3-3 0,-7-3 70,-1-4 0,0 2 5,4-2 0,-5-3 81,-3-1 1,-2-1-115,-2 1 1,-4-3 166,-3 3 0,-3-4-64,-1-3 1,0 0-136,0-4 1,-5 3 87,-3-3 0,2 3-335,-2-3 0,4 5-20,-3 3 1,4 0-36,-1 7 0,3 0-153,1 3-143,0 6-469,0 1 1079,0 5 0,5 5 0,2 1 0</inkml:trace>
  <inkml:trace contextRef="#ctx0" brushRef="#br1" timeOffset="77">5276 8246 7981,'-11'-5'-287,"5"-2"59,2-4 0,3 3 117,1 1-225,0 4 1647,0-2-802,0 5 1,0 5 50,0 3 1,0 7-201,0 4 1,0 4-198,0 4 1,0 2-156,0 5 1,1 0 148,3 1 0,-3-5-107,3 1 1,1-2-67,-1 1 0,1 2-171,-1-5 0,-3-6 1,3-6 0,1 2-66,-2-2 0,1-4-89,-4-3 1,2-2-148,1 2-367,-1-3 149,3-5-38,-5 0 358,0-5 0,0-1 386,0-6 0,-4 1 0,0-1 0,0 0 0,4-3 0,0-3 0,0-5 0,-1 0 0,-3 0 0,3-3 0,-3-1 0,-1-4 0,1 5 0,-1 0 38,1 7 1,3-1 331,-3 5-46,-2-5 1,5 7 501,-3-2 347,3 7-754,1 3 0,5 6-135,2 3 1,3 4-192,2 7 0,3-1 97,0 5 0,6 4-188,-2 3 1,3 1 58,5-4 0,-3 2-63,3-2 1,1 2-126,-2-6 1,1-2-149,-4-2 1,-4-3 298,0-5 0,-4 2-16,4-5 1,-5 4 480,1-5-387,-2 1 0,-1-4 145,-1 0 1,-3 0 200,-1 0-187,-4-5 1,6-1-13,-6-6 0,3 1-34,-3-1 0,-1 0-20,1-3 0,-1 1-31,-2-5 1,0-2-67,0-5 0,0-2 76,0-3 1,-4-6-216,0 3 1,-4-4 69,5 0 1,-2 3-499,1-4 1,3 9 133,-3 3 0,2 8-365,2 4-1351,0 2 1019,0 7 1032,0 1 0,0 15 0,0 3 0</inkml:trace>
  <inkml:trace contextRef="#ctx0" brushRef="#br1" timeOffset="78">6087 8200 8169,'-11'-11'0,"1"-1"-902,2 1 685,-2 5 0,7-3 280,-4 5 1,3-1 326,-4 1 108,6 3 0,-4-4-131,2 5 0,2 5-211,-1 2 0,1 10 62,2 6 0,0 5-51,0 6 1,5 1-100,3 3 0,2-1 47,2 5 0,-1-8-200,0 4 0,1-10-57,-1 3 1,1-3 84,-1-5 1,-3 1-76,-1-9 0,0 0 88,0-3 1,-2-1-592,-5 0 188,0-4-126,0-2-844,0-5 1417,-5-5 0,-1-7 0,-5-5 0</inkml:trace>
  <inkml:trace contextRef="#ctx0" brushRef="#br1" timeOffset="79">5893 8246 8083,'7'-18'0,"-4"3"0,2 2 25,-1 2 0,9-1 159,-2 1 1,7 3 111,-3 1 1,6-1-69,-2-3 0,3 3-15,5 0 1,-1 5-181,4-5 1,-3 5 136,3 0 1,-3 1-289,3 2 1,-4 0 121,0 0 1,-3 5-124,-4 3 0,-1-2 39,-3 2 1,-4 0-25,1 3 0,-4 2 10,-5 2 0,-3-1 45,0 5 1,-5-4-87,-6 4 1,-2-4 66,-2 5 1,-7-5 70,-4 4 1,-1-5-32,4 1 1,-3 1 144,-1 0 1,2-2-136,6-7 0,-2 2 208,6-5 1,1 1 207,6-1 42,3-3-344,5 4 1,5-6 14,3-3 0,7 3 79,4-3 0,3-1-70,1 1 1,0 0-173,-1 4 0,5-1 92,0-3 1,4 3-104,0-3 0,-2 4-1,1 4 1,-4 2-108,1 6 1,-3-1 120,-2 1 0,-4-4-21,-3 4 1,-3-3-84,-4 6 1,-3-1 48,-5 1 1,-2-1 51,-1 5 1,-9-4-14,-7 4 1,-4 0-26,-3 4 1,-5-1 76,-7-3 1,2 1 106,-2-5 0,0 1 66,4-5 1,-1-1-111,8-2 1,2-3-25,6-5 0,2 0 39,6 0-396,4 0 0,2-5 123,5-3 1,1 1-621,3-5 1,6 3 828,6-6 0,9-3 0,-1 1 0</inkml:trace>
  <inkml:trace contextRef="#ctx0" brushRef="#br1" timeOffset="80">6738 8177 8013,'0'-11'-120,"0"-1"-61,0 1 1,0 0 438,0-1 1,4 5 127,0-1 835,0 5-765,-4-2 0,0 12-110,0 4 0,0 6-118,0 5 0,0 6-4,0 3 0,0 2-59,0 1 1,0 4-126,0 0 1,0 4-105,0-4 0,4 5 63,-1-1 1,2-4-279,-1-3 0,-1-2 183,4-7 1,0-3-38,0-4 1,2-5 58,-5 1 1,4-6 96,-5-1 0,3-4-264,-3 3-251,-1-4-1522,3 2 2014,-5-5 0,0 0 0,0 0 0</inkml:trace>
  <inkml:trace contextRef="#ctx0" brushRef="#br1" timeOffset="81">7161 8132 8144,'0'-12'-320,"0"5"-5,0-1 0,0 4 541,0-3-113,0 4 1,0-3 576,0 2-223,0 3 271,0-4-527,0 5 1,-1 10 2,-3 5 1,1 7 26,-4 4 1,3 3-87,-4 6 0,2 3-8,-2 0 1,-1 5-141,6-1 0,-1-2-39,4 2 1,0-6 110,0-2 0,0-1-173,0-6 0,0-2 17,0-6 1,0-1-50,0-3 0,0-6-34,0 2-185,-5-2 1,3-1-529,-1 0-254,-4-6-342,6 3 1479,-4-10 0,5-6 0,0-7 0</inkml:trace>
  <inkml:trace contextRef="#ctx0" brushRef="#br1" timeOffset="82">7195 8212 8112,'0'-17'-321,"-1"4"-402,-3-2 831,3 2 1,-4 2 1100,5 0-490,0 4-14,0-3 31,0 9-498,0-4 0,4 6 14,-1 3 0,6 7-14,-1 8 0,7 4-142,4 4 1,-1-1 124,1 9 0,0-2-268,4 9 0,-4-4-91,0 4 0,-1-6-89,1 2 1,-3-3 19,-4-5 1,-1-2 64,0-5 1,1-4 105,-1 0 1,1-5-44,-1 1 0,-1-2-27,-2-2 1,1-3-138,-5 0 56,4-6 190,-6 8-350,3-9 0,-6 5 347,-3-6 0,-3 0 0,-4 0 0</inkml:trace>
  <inkml:trace contextRef="#ctx0" brushRef="#br1" timeOffset="83">7104 8577 8047,'0'-6'0,"0"1"0,5 3-110,2-1 152,4 1 1,1-3-26,4 5 1,1 0-18,6 0 1,0-1-91,0-3 0,3 2-277,1-6 0,5 0 122,-2-3 1,-2 3 244,-1 1 0,-3-1 0,-1-3 0</inkml:trace>
  <inkml:trace contextRef="#ctx0" brushRef="#br1" timeOffset="84">7880 8177 8127,'0'-11'-106,"0"-1"140,0 1 1,0 3-24,0 1 0,-1 4 112,-3 0 0,2-3 64,-6 3-39,1-1 0,-5 0-15,1 0 1,-1 0 31,1 4 0,-4 2 0,-1 1 1,-3 4-46,4 4 0,-5 1-6,1-1 1,1 0 39,-1 1 0,1 3-16,-1 0 0,-1 2-6,5-2 1,1-2-16,6 2 1,3 2-11,5-2 0,0 0-25,0-4 1,1 3-119,3-2 0,8 2 131,7-7 1,3 2-8,5-1 0,1 1-76,2-5 38,8 4 0,-11-6-85,7 1 0,-3 0 93,-1 1 1,-2 1-143,-5 3 1,-4 2 78,0-3 0,-5 3-134,1 2 1,-3 1-6,-5 2 0,-2-3-107,-5 4 1,0 0 27,0-1 0,-6 4 157,-5-3 1,-2 0 11,-6-1 0,-5-1-62,-7 5 1,2-5 158,-1 2 1,1-4-75,-2 0 1,-1-1 74,6 1 1,4-6-66,7-2 0,2-3-587,2-1-364,4 0 0,2-1 972,5-3 0,5-8 0,2-5 0</inkml:trace>
  <inkml:trace contextRef="#ctx0" brushRef="#br1" timeOffset="85">8189 8154 8024,'0'-6'-806,"0"-4"1264,0 9 1089,0-9-761,0 8-492,0-3 1,0 7-28,0 1 1,0 5-25,0 7 0,0 3-162,0 5 1,1 1 112,3 3 1,-3-2-86,3 5 0,1 1-1,-1 3 0,0-1-172,-4-2 0,0 2-187,0-3 0,0-1 137,0 2 1,-4-7-124,0-1 0,0-2 98,4-6 1,-4 1 15,1-5 43,-1 0 89,4 1-124,0-6 259,0-1-67,5-5 0,-3 0 204,6 0-184,0 0 1,4-4-54,4 1 0,-4-5 54,3 4 1,2-3-56,-2 3 0,5 0-66,-1 4 1,-1-4 64,1 0 0,-1-1-123,1 2 1,1 1-169,-4-2 1,3 2 73,-4-2 1,0 3-188,-3-3 0,3 1 110,0 0 1,-4 1-205,-3-1 0,-2 0-222,2-1-498,-3 3 1176,-5-4 0,-10 0 0,-3-2 0</inkml:trace>
  <inkml:trace contextRef="#ctx0" brushRef="#br1" timeOffset="86">8132 8497 7890,'-7'-11'0,"2"-1"283,5 1 1,9 1-1,3 2 1,3-1-481,0 5 0,-1 1 172,5 3 1,0-2 114,4-1 0,0 1-86,0-2 0,1 3 72,2 1 0,-2-1-313,3-3 0,-4 3 110,-4-3 1,1 1-190,-5 0 1,1 0-94,-5-4 409,-5 4 0,5-7 0,-5 3 0</inkml:trace>
  <inkml:trace contextRef="#ctx0" brushRef="#br1" timeOffset="87">8189 8143 7975,'11'-11'0,"4"-1"0,1 1 0,4 3-332,-1 1 0,3 3 238,0-4 1,-3 6 394,0-2 1,0 3-33,4 1 1,4 0-124,0 0 1,-1 0-144,-3 0 1,0 0 95,0 0 0,0 0-184,-1 0 1,-4 0 129,-3 0 0,-1 0-30,2 0 0,-4-2 45,4-2 1,-4 3-25,0-3 1,-5 3 124,1 1 1,0 0-64,3 0 1,-3 0 18,-1 0 1,1 1-27,3 3 1,-3 3-66,-1 4 1,-3 4 71,4 0 0,-6 11-126,2 0 0,-3 2 65,-1 3 0,0-1-117,0 5 0,0-5-126,0 0 1,2-3 149,2 4 0,-3-7-41,3-1 1,-3-2 75,-1-6 0,0 4-116,0-3 0,1-2 31,3-7 0,-3 3-153,3-2 1,-3-2 83,-1 2-421,0-6-385,0 3 981,0-5 0,0 0 0</inkml:trace>
  <inkml:trace contextRef="#ctx0" brushRef="#br1" timeOffset="88">8680 8189 7931,'0'-19'-25,"0"0"0,0 3-165,0-3 1,5 4 95,3-4 1,2 9 211,1-1 0,1 3 264,-1 0 0,2 3-217,2 5 0,-1-4 155,5 1 1,-1-1-126,1 4 1,2 5-140,-2 3 1,2 2 10,-2 1 1,2 4 71,-2 1 1,2 0-180,-2-1 0,1 2 142,-5 2 1,4 1-333,-4-5 0,1 6 97,-5-2 0,-1-2-112,-2 3 0,1-4 133,-6 7 1,1-7 85,-4 7 1,0-3 8,0 3 0,-5 0-58,-2 0 1,-5 0 218,-3 0 0,-3 0-62,-5-1 1,0 0 226,1-3 0,-1 1-104,0-4 0,-4 3 275,1-4 0,-1-4-230,4-3 1,2-6 14,2 2-352,2-3 186,6-1 1,4-1-1004,3-3 0,3 2 904,1-6 0,5 1 0,2-5 0</inkml:trace>
  <inkml:trace contextRef="#ctx0" brushRef="#br1" timeOffset="89">9479 7880 7959,'0'-7'258,"0"-1"242,0 6 44,0-3-99,0 5-87,-5 0 0,4 6-129,-3 5 1,3 2-37,1 6 0,0 0-119,0 4 1,0 0 88,0 0 1,0 3-180,0 1 1,0 3 74,0-3 1,1 1-228,3-1 0,-3-3 97,3 2 1,-3-2-306,-1-1 0,4-4 135,0 0 0,1-5-5,-1 2 0,-3-4-132,3 0 0,-2-2-128,2-3-362,-2 4 176,3-5-31,-5 5 723,0-4 0,0 3 0,0-4 0</inkml:trace>
  <inkml:trace contextRef="#ctx0" brushRef="#br1" timeOffset="90">9491 8543 7959,'0'7'-481,"0"1"0,0-4 863,0 3 0,1-3 365,3 4-279,-3-6 1,9 5-94,-2-3 1,-2-3-132,2 3 1,-4-3 228,3-1-642,-4 0 1,3 0-1983,-2 0 2151,-3 0 0,4 5 0,-5 1 0</inkml:trace>
  <inkml:trace contextRef="#ctx0" brushRef="#br2" timeOffset="91">11113 7915 8165,'0'-7'-699,"0"-3"968,0 9 359,0-4-390,0 0-99,0 3-24,0-3 0,0 7-71,0 1 64,0 4 1,0 6-10,0 2 0,0 4-82,0 7 0,0 4-21,0 4 1,0 4 90,0 0 0,0 4-165,0-4 1,-4 1 80,0-1 0,0-2-122,4 2 0,1-4 29,3-3 1,-3-2 25,3-2 0,1-7 140,-1 3 0,4-8-81,-4 0 1,3-2 229,-3-2 1,0 1-36,-4-1 40,5-5-168,-4 5 1,4-9 100,-5 6-16,0-6-35,0 3-54,0-5 88,-5 0-74,4 0 0,-6 0 34,4 0-41,1-5 51,-3 4-194,5-4 0,5 5 59,3 0 0,-2 0-168,2 0 1,3-1 14,5-3 0,0 3 91,-1-3 0,3 2 72,5 2 1,0 0-48,0 0 1,-1-1 114,1-3 0,0 3-104,0-3 1,0 3 113,0 1 0,-2-1-36,-2-3 1,3 3 143,-3-3 0,2-1-141,2 1 0,-1-4 0,-3 5 1,3-5-218,-3 4 1,-3-3 126,-1 3 0,-2 0-164,-2 4 0,-3-4-105,0 0-187,-6 1 47,3 3 1,-10 0 462,-2 0 0,-4 0 0,0 0 0</inkml:trace>
  <inkml:trace contextRef="#ctx0" brushRef="#br2" timeOffset="92">11135 8280 8220,'-7'0'-968,"-1"0"992,6-5 507,-3 4-110,5-9 386,0 8-588,0-3 1,1 5-17,3 0 0,3 0 228,8 0-297,3 0 1,2 0-91,3 0 1,-1-1 141,8-3 0,1 3-130,3-3 0,4-1 122,0 1 1,5-3-222,-1 3 1,-2-5 87,-2 1 0,-3 2-115,-1-2 0,-4 2 9,-4-2 1,-3 0 46,-4 4 0,-2-1-155,-6 1 213,-5 3-401,-1-5 1,-6 6 141,-3 0 0,-3 0-675,-8 0 1,-3 0 889,-5 0 0,5 6 0,2 0 0</inkml:trace>
  <inkml:trace contextRef="#ctx0" brushRef="#br2" timeOffset="93">11101 7972 8089,'0'-12'0,"0"5"0,0-1 0,1 2 391,3-2 1,3 2-94,4 2 1,-3 3-62,-1-3 0,-3 1 39,4 0 0,-1 1-41,5-1 0,0 0-136,4-1 1,0 3 120,3-3 0,6 2-269,-2-2 1,8 2-46,-1-1 0,3 1-85,1 2 1,6-3 42,2-1 0,2-1-217,2 1 0,-4 3-603,0-3 0,-9 3 956,1 1 0,-8-6 0,2 0 0</inkml:trace>
  <inkml:trace contextRef="#ctx0" brushRef="#br2" timeOffset="94">12083 7823 7987,'-6'-7'-701,"2"-1"1,3 4 1031,1-3 0,0 3 370,0-4-277,0 1 348,0-5-506,0 6 0,0-1 43,0 4-90,0 1 1,0-1-121,0 6 1,0 1 121,0 8 1,0-2-121,0 9 0,0 1 39,0 7 0,0-2 1,0 6 0,0 3-143,0 4 0,4 5 80,-1-1 1,3-1-133,-3 0 0,0-2 34,5 2 1,-2-3-94,1 4 1,2-5 99,-5 1 0,1-4-137,-1-3 1,-3 2 3,3-3 1,-3 0 123,-1 0 1,0-5 16,0 2 1,0-3-23,0-1 0,0-1 78,0-3 0,-1 1-66,-3-5 0,3 0 132,-3-3 0,2-1-10,-2 1 291,3-6-209,-4 4 1,3-9 80,-2 3 0,3-1 181,-3 1-217,3-3-152,1 4-172,0-5 0,5 0 21,3 0 1,-2-1-46,2-3 0,-1 3 96,5-3 0,0 2-6,4 2 1,-4-3-76,4-1 1,-4 0 80,0 4 1,3-1-47,0-3 0,0 3 36,-3-3 1,3 3-98,0 1 1,1-4 52,-5 0 0,0 0-15,1 4 1,-2-1-253,-2-3 272,2 3 0,-8-4-1220,6 5 667,-6 0 620,3 0 0,-10-5 0,-1-2 0</inkml:trace>
  <inkml:trace contextRef="#ctx0" brushRef="#br2" timeOffset="95">12072 7800 8076,'5'-10'-1205,"3"3"1277,2-3 0,2 7 389,4-5 0,-4 5-182,4-5 1,1 5 73,2 0 1,-1 1 9,1 2-195,0-5 1,4 4 6,0-3 1,0 2-129,0-2 0,-1 3-191,1-3 1,-4 3 124,0 1 1,-5 0-707,1 0 0,-2 0 725,-1 0 0,-1-6 0,0 0 0</inkml:trace>
  <inkml:trace contextRef="#ctx0" brushRef="#br2" timeOffset="96">12974 7938 8089,'0'-7'0,"0"1"-122,0 2 86,0 3 578,0-4 19,0 5 1,0 5-316,0 2 1,-1 5-151,-3 3-53,3 3 0,-9 10-43,2 2 1,-2 3 63,-2 1 0,-3 4-71,0 1 1,1 2 68,6-3 0,0 1-192,4-5 1,-4-1-15,4-3 1,0 2-24,4-5 0,0-5 109,0-2 0,0-7-20,0 3 0,0-4-384,0 0 127,0-1 99,0-4 1,-1-2-170,-3-5-432,3 0 837,-4-5 0,5-2 0,0-4 0</inkml:trace>
  <inkml:trace contextRef="#ctx0" brushRef="#br2" timeOffset="97">12917 7983 8089,'0'-11'74,"0"-1"0,1 1 176,3 0 0,-1-1 226,4 1-169,-4-1 1,6 5 625,-6-1-735,6 5 1,-2 0 36,4 6 1,1 8-99,-1 4 1,2 9 112,2-1 0,-1 7-256,5 1 1,-1 2 92,1 1 0,2 2-96,-2 2 1,-1-3-41,1 3 0,-1-4-184,1-3 0,2-3 130,-2-5 1,-2-1 73,-2 1 0,2-4 99,-2 0 0,0-5-63,-3 2 0,-5 0 150,1-1 0,-2 1-105,2-5 0,1-3-72,-6-1 24,6 1 0,-7-1-222,1 1-888,-1-5 454,-2 2-405,0-5 1,-5 0 1056,-3 0 0,-2-5 0,-2-2 0</inkml:trace>
  <inkml:trace contextRef="#ctx0" brushRef="#br2" timeOffset="98">12997 7652 8044,'-6'0'422,"1"0"-195,-1 0 0,0 0 15,-5 0 0,3 4-215,0 0 0,1 4 116,-5 0 1,5 2-279,-1 2 0,2-1 114,-2 1 0,-1 0-52,6 3 1,-1-2-61,4 2 1,0-6-82,0-1-102,-5-1 180,3 5-77,-3-1 1,4-1 25,-3-2-652,3-3 839,-4 0 0,0-4 0,-2 5 0</inkml:trace>
  <inkml:trace contextRef="#ctx0" brushRef="#br2" timeOffset="99">12951 7663 8150,'-5'-11'-73,"4"3"102,-3 1 504,3-1-49,1-3-111,0 4 1,1 2-118,3 5 1,-2 0-137,6 0 1,0 4-9,3 0 1,1 7-124,-1-3 1,4 8-130,0-4 1,4 3 132,-3 0 0,3-2-221,-4 2 1,4-2 71,-4-2 0,2 1-105,-2-1 0,-2 1-105,2-1 366,-8 0 0,4 1 0,-5-1 0</inkml:trace>
  <inkml:trace contextRef="#ctx0" brushRef="#br2" timeOffset="100">13408 7755 7406,'5'-7'51,"2"2"72,4 5 0,0-3 381,1-1-278,-1 0 1,4 4 83,1 0 0,5-4-132,2 0 1,0 1-184,4 3 1,0-4 94,0 0 0,4 0-107,-5 4 1,1-4 83,-4 0 1,-2 1-76,-2 3 0,2-2 98,-6-1 0,0 1-26,-3-1 0,-5 1 217,1 2-122,-6 0 179,3 0-217,-5 0-74,0 5 1,0-2-58,0 4 1,0 1 86,0 4 0,0 4-21,0 3 0,2 3-30,1 0 1,0 6 8,5 3 1,-6 2 23,2 1 0,-2 2-24,2 2 0,-2-3-65,1 3 1,-1-1 76,-2 1 1,3-1-256,1 5 1,0-5-10,-4 1 1,1-7 111,3 0 0,-3-2 27,3 2 0,1-4-15,-1-4 1,1 0 164,-1 0 0,-2-5-140,6-3 0,-5 1 130,0 0 1,3-1-50,-3-4 0,1-3 185,-4 0 1,1-5 352,3 5 124,-3-5-214,5 7 190,-6-9 126,0 4 1,0-5-745,-6 0 0,4-4 149,-6 0-184,1 1 1,-5 3-42,1 0 0,-1-2-79,1-1 1,-2 1 122,-2-2 1,1 3-86,-5 1 1,0 0-180,-4 0 0,2 0 93,2 0 0,-2 0-1160,6 0 548,-5 0-1724,7 0 2506,2 0 0,6-10 0,5-3 0</inkml:trace>
  <inkml:trace contextRef="#ctx0" brushRef="#br2" timeOffset="101">14630 8143 6419,'0'-6'2277,"0"1"-2116,5 5 1,-2 0 84,4 0 0,1 0 4,3 0 1,1 0 48,-1 0-132,6 0 0,-1-4-6,3 0 1,3 0 56,-3 4 1,4 0-209,3 0 0,-2-4 89,3 1 0,-3-2-215,-1 1 1,0 2 62,0-1 0,-4-2-236,0 1 1,-5 0-247,1 4-177,-2-5 262,-7 4 0,-1-3-926,-5 8 1376,-5-3 0,-1 9 0,-6-4 0</inkml:trace>
  <inkml:trace contextRef="#ctx0" brushRef="#br2" timeOffset="102">14687 8303 8104,'12'0'3,"-1"0"1,0 0 304,1 0 0,4 0-56,3 0 0,3 0-30,1 0 0,1-1 15,3-3 0,-2 1 15,5-4 0,1 4-1,3-1 1,-3-1-15,-1 2 0,-3-1-237,3 4 0,-4-5 0,1-2 0</inkml:trace>
  <inkml:trace contextRef="#ctx0" brushRef="#br2" timeOffset="103">15852 7686 8038,'0'-11'531,"0"4"123,0 2-410,0 5 1,0 9-18,0 3 0,0 12 3,0 2 1,0 2-208,0 3 1,0-1 75,0 5 0,0 3-127,0 0 1,0 4 102,0-4 1,4 0-60,0-4 0,1-4-110,-1 1 1,-2-6 93,6 2 1,-6-3 40,2-1 1,-3-4 9,-1 0 1,4-4 53,0 4 0,0-5 19,-4 1-174,0-2 0,0-2 104,0 1 1,0-4 54,0-1 92,-5-4-85,3 2-83,-3-5 325,5 0-355,0-5 1,5 3-13,3-1 0,2 0-7,2-1 1,-1 3 42,1-3 1,0 2-81,3-2 0,3 3 58,5-3 1,0-1-26,0 1 0,0-1 16,-1 1 1,1 1 59,0-4 1,0 3-110,0-4 1,-4 5 58,0-5 1,-4 4-129,4-3 1,-5 4 72,1-1 1,-6 3-565,-1 1 180,-6-5-332,3 4 0,-6-4 287,-3 5 0,-2 0 478,-5 0 0,-1 5 0,1 1 0</inkml:trace>
  <inkml:trace contextRef="#ctx0" brushRef="#br2" timeOffset="104">15875 8120 8018,'0'-11'220,"1"-1"168,3 1 0,-1 3-131,4 1 0,0 3-29,0-4 1,3 6 180,-2-2 0,-2 1-92,2 0 0,0 1 0,3-1 0,4 1-89,0 2 1,6 0-98,-2 0 1,2 0 96,2 0 1,0 0-260,0 0 0,0 0-130,0 0 1,3-1-206,1-3 0,-2 2-289,-6-6 0,2 4 341,-6-3 0,0 3-1213,-4-4 596,-4 6 359,-2-8 1,-6 4-153,-3-1 724,-3 2 0,-9 0 0,-2-2 0</inkml:trace>
  <inkml:trace contextRef="#ctx0" brushRef="#br2" timeOffset="105">15875 7686 8018,'11'-11'-259,"1"-1"1,1 1 1025,2 0 0,3 3-241,4 0 0,6 2-78,3-2 0,2-1-220,1 6 0,4-5-63,0 4 0,0-3-416,-4 3 0,-4 0 230,-4 4 0,-3 0-1981,-4 0 2002,-2 0 0,-1 5 0,2 1 0</inkml:trace>
  <inkml:trace contextRef="#ctx0" brushRef="#br2" timeOffset="106">16652 7252 8217,'0'-11'-104,"0"3"410,0 1 0,-2 4-27,-1-1 0,1 2 529,-2-2-554,3 3 1,1-3-114,0 8 0,0 2 102,0 5 1,0 6-1,0 2 1,0 3 44,0 0 0,0 2-40,0 3 0,0 2-143,0 6 1,4 0 138,0 3 0,3 2-286,-3 1 0,4 8 63,-4-4 1,5 2-184,-2-5 1,-1 3-20,2-4 1,-4-1 36,4-2 1,-5 1 84,5-1 0,-6 2 28,2-2 0,1-2 196,-1 6 1,0-5-97,-4 1 0,0-1 151,0 1 1,-4-2-94,0 2 1,-3-3-158,3-1 0,-1-3-14,1-1 0,3-4 25,-3 0 0,3-3 138,1-4 0,0 2-50,0-6 43,0 0 0,0-4-38,0 1 61,0-6 0,0 1-80,0-4 40,0-1-56,0 3-462,0-5 411,5 0-148,-4 0 172,4 0-5,-5 0 15,5 0 0,-4-2 8,3-1 0,3 1-17,0-1 1,0 1-9,0 2 1,2-1-103,6-3 1,-2 3 103,2-3 0,-2 2-193,-2-2 1,2 3 63,2-3 1,-2 2 35,2 2 0,-2-3 70,-2-1 1,1 0-3,-1 4 0,-3 0-159,-1 0 0,-3 0-16,4 0-1004,-6 0 823,3 0 1,-6 0-327,-3 0 0,2 0 700,-6 0 0,1 0 0,-5 0 0</inkml:trace>
  <inkml:trace contextRef="#ctx0" brushRef="#br2" timeOffset="107">16629 7195 8014,'7'-6'261,"1"2"0,0-1 144,3 1 1,0-1-73,1 1 0,3 3 61,0-3 0,6-1-234,-2 1 1,2 0 67,2 4 1,1-3-252,3-1 1,-3 0 82,3 4 1,-3 0-777,-1 0 0,-4 0 716,0 0 0,0 0 0,4 0 0</inkml:trace>
  <inkml:trace contextRef="#ctx0" brushRef="#br2" timeOffset="108">18547 7127 7817,'0'-7'1155,"0"2"-301,0 5-698,0 5 1,0 2 34,0 4 1,0 0-122,0 1 0,0 1-59,0 2 0,0-1 100,0 5 1,0-4-180,0 4 1,0-5 57,0 1 1,0-2-114,0-2 0,0 1 97,0-1-109,0 1 1,0-5-34,0 1 104,0-6 4,0 3 39,6-5 0,-4-5 160,6-2 0,-4-3-142,3-2 1,-1 1 158,2-1 0,2-3-78,-2 0 0,2-5 73,1 1 1,1-3-115,-1-1 1,1 0 3,-1 0 0,1 1 4,-1-1 1,4 5 17,0 3 0,-3 3 262,-5 5-259,1-3 1,3 10-23,1 0 1,-4 10 12,-1 9 0,-4 2 12,0 2 0,3 1-19,-3 3 0,1-3-4,-4 3 0,0-3-61,0-1 0,0 0 68,0-1 0,1-4-485,3-3 0,-2 2 187,1-2 1,0 0-636,1-3 1,-3-1 879,3 1 0,-3-1 0,-1 0 0</inkml:trace>
  <inkml:trace contextRef="#ctx0" brushRef="#br2" timeOffset="109">17303 7732 7964,'11'0'375,"0"0"0,-3 0-127,0 0 1,1 0-98,6 0 0,-3 0 103,4 0 0,0-4-66,-1 0 1,4 1-6,-3 3 0,3 0 8,-4 0 1,4 0-97,-4 0 1,6 0 3,-2 0 0,-2 0-150,2 0 1,-1 0 120,1 0 0,3-2-184,-3-2 1,2 3 49,2-3 1,0 3 75,0 1 1,1 0-22,3 0 0,-3 0 37,2 0 0,2 0-20,-1 0 0,3 0 71,-3 0 0,5-4 8,-2 0 0,3 1-16,1 3 1,-1 0-29,-2 0 0,2-4-13,-3 0 0,0 0 18,0 4 0,-3 0-112,3 0 1,-1 0 106,2 0 1,1 0-70,-6 0 1,5 0-6,-5 0 0,6 0-50,-2 0 33,-2 0 1,5 0-59,-2 0 97,2 0 1,1 0-60,0 0 1,4 0 45,0 0 1,4 0-94,-4 0 1,2 0 76,-2 0 1,-3-1 64,3-3-59,-2 3 17,-2-4 1,4 5-8,0 0 1,-2-4 58,-2 0 0,-2-1-41,6 1 1,-3 3 34,0-3 1,-4-1-36,4 1 1,-4-1 51,8 1 0,0 3-42,-1-3-599,0-2 583,-4 5 1,1-4 9,-1 5 1,0 0 0,0 0 1,-3 0-32,-1 0 32,1-5-1,3 3 0,0-3-13,0 5 0,1 0 9,-1 0 1,0 0-76,1 0 0,-5-1 364,0-3 0,1 3-237,3-3 0,-1 3-30,-2 1 1,2-4 2,-3 0 1,-1-1 126,2 1 0,-5 3-134,5-3 0,-6-1 93,2 1 0,1-1-67,-2 2 0,2 0-50,-1-5 1,-3 6 60,3-2 0,1-1-144,-2 1 1,2-1 67,-1 1 0,-2 3-109,6-3 1,-5 3 31,5 1 1,-5-1 72,5-3 0,-6 3-13,2-3 0,1 3-5,-2 1 1,1 0 37,-4 0 1,-1 0-34,-3 0 1,2 0 46,-2 0 0,-1 0-3,1 0 1,-4 0 7,4 0 0,-4 0 128,5 0 1,-5-2-136,4-2 0,-5 3 152,1-3 0,-2 3-78,-2 1 1,0 0 42,1 0-6,-1-5-164,1 4 0,-5-4 66,1 5-196,-5 0 90,2 0-307,-5 0-269,-5 0 1,-2 0 35,-4 0 629,-1 0 0,-4 5 0,-2 1 0</inkml:trace>
  <inkml:trace contextRef="#ctx0" brushRef="#br2" timeOffset="110">17588 8052 9320,'0'11'576,"0"1"-320,0-1 1,0 5-30,0 4 0,4-3-185,0 2 1,0 0 103,-4 4 0,1 0-229,3 0 0,-3-2 78,3-2 1,-2 2-94,2-6 0,-3 4 13,3-4 0,1 4 25,-1-3 1,4-1 31,-5-4 0,3-1 34,-3-2 17,-1 2 28,8-4-884,-9 1 373,4-2-856,-5-5 1316,-5 0 0,-1-5 0,-6-2 0</inkml:trace>
  <inkml:trace contextRef="#ctx0" brushRef="#br2" timeOffset="111">17360 8052 8097,'-4'-12'-222,"0"1"1,0-1 334,4 1 0,0 3 1229,0 1-935,0 4 1,2-6-155,1 6 1,0-1-134,5 4 1,-1 0 86,5 0 1,0 0-204,3 0 0,3 0 89,5 0 0,1 0-118,3 0 1,2-2 107,5-1 1,1 1-3,-1-1 0,0 1-54,0 2 0,1-3-12,-1-1 1,-5 0 48,-2 4 1,-4 0-37,-4 0 1,-3 0-29,-5 0 0,1 5 0,-1 1 0</inkml:trace>
  <inkml:trace contextRef="#ctx0" brushRef="#br2" timeOffset="112">17851 8349 8081,'1'-7'0,"3"4"0,-2 1 601,6 2-48,-5 0 332,7 0-323,-9 0-340,9 5 0,-9 2-139,3 4 0,1 0 91,-1 1 1,0 3-154,-4 0 1,0 4 69,0-3 0,1 4-86,3-1 0,-3-1 12,3 1 0,-1-5-118,0 1 0,-1 1-24,1 0 1,0-1 129,1-4-133,-3 1 187,4-1-478,0 1 125,-3-6-329,3-1-543,-5-5 613,0 0 1,0 0 0</inkml:trace>
  <inkml:trace contextRef="#ctx0" brushRef="#br2" timeOffset="113">18285 8120 8102,'0'-7'-25,"0"-1"62,0 5 0,-1-2 398,-3 5-160,2 0 0,-4 0 512,2 0-503,3 5 0,-4 6-85,5 4 1,0 4 51,0-4 1,1 5-136,3-1 1,-3-1 33,3 1 1,1-1-113,-1 1 0,1 1 27,-1-4 1,-3 3 58,3-4 0,1 0-322,-1-4 1,1 1 112,-1-1 0,-3-3-434,3 0 0,1-5-47,-1 5-401,-1-5 0,-3 3 967,0-2 0,0-3 0,0 4 0</inkml:trace>
  <inkml:trace contextRef="#ctx0" brushRef="#br2" timeOffset="114">18148 8303 8102,'5'-6'712,"1"-5"1,6 10-330,-1-3 1,0 3-90,1 1 0,3 0-182,0 0 0,6 0-354,-2 0 0,1 0 235,-1 0 0,3 0-376,-3 0 1,-3 0 163,-1 0 219,-2 0 0,4-5 0,0-1 0</inkml:trace>
  <inkml:trace contextRef="#ctx0" brushRef="#br2" timeOffset="115">18616 8326 8029,'5'-7'-782,"-4"2"0,8 4 1474,-5-3 78,0 3-155,-4-4-933,0 5-473,0 5 471,0-4 320,0 4 0,0 0 0,0 2 0</inkml:trace>
  <inkml:trace contextRef="#ctx0" brushRef="#br2" timeOffset="116">18879 8292 7289,'5'-7'422,"-3"2"510,6 5-95,-6 0-397,9 0-207,-10 0-377,9 0 205,-9 0-907,4 0 488,-5 0-879,0 5 1237,0-4 0,5 5 0,2-6 0</inkml:trace>
  <inkml:trace contextRef="#ctx0" brushRef="#br2" timeOffset="117">19153 8280 7969,'7'-1'369,"1"-3"1,-4 3 18,3-3 1,-3 3-51,4 1 1,-6-2 731,2-1-239,3 1-792,-6-3 130,9 5 1,-9 2-861,3 1 0,-3 0 235,-1 5 456,0-6 0,-5 8 0,-1-3 0</inkml:trace>
  <inkml:trace contextRef="#ctx0" brushRef="#br2" timeOffset="118">19952 7983 7959,'0'-6'469,"-5"-4"321,4 8-175,-4-3-393,5 5 1,0 7-107,0 4 1,0 2 33,0 6 0,0 0-150,0 4 1,0 0 11,0-1 0,0 1 35,0 0 0,0-4-123,0 0 1,0-5 52,0 1 0,0-2-80,0-2 0,0-3 21,0 0 0,0-5-985,0 5-2,0-5 1069,0 7 0,5-9 0,1 4 0</inkml:trace>
  <inkml:trace contextRef="#ctx0" brushRef="#br2" timeOffset="119">19781 8154 7959,'4'-7'-404,"0"-1"1,3 4 1101,-3-3 0,1 4-196,-1 0 0,2 0-122,6-1 1,-3 3-108,2-3 1,-1 2 13,9-2 1,-2 2-233,5-1 1,-1-2 57,5 1 1,2-1-631,-1 1 0,3 3 365,-3-3 0,0 3-1624,-4 1 1776,-1 0 0,1-6 0,0 0 0</inkml:trace>
  <inkml:trace contextRef="#ctx0" brushRef="#br2" timeOffset="120">20580 7903 8090,'0'-11'0,"0"-1"747,0 1-183,0 5 382,0 1-558,0 5 0,4 5-226,0 2 0,0 5 88,-4 3 0,0 3-191,0 5 0,1-1-48,3 1 0,-3 4-49,3-1 1,1 1-11,-1-4 1,3 0 97,-3 0 1,4-6-249,-4-1 0,3 0 20,-3-1 0,0 1 47,-4-5 1,4-3 101,0-1 0,-1-3-588,-3 4-351,0-6 251,0 3 1,-1-1-315,-3 0 1031,3 0 0,-14-4 0,2 0 0</inkml:trace>
  <inkml:trace contextRef="#ctx0" brushRef="#br2" timeOffset="121">20341 7880 8000,'0'-11'-219,"0"0"1,5 0 498,2 4 0,7-2-44,1 5 1,1-4 147,-5 5 0,6-2-83,2 1 1,2 3-71,2-3 1,4 2 5,-1 2 0,5 0-278,-5 0 1,2 0-506,-1 0 0,-3 0 347,3 0 0,-7 4-541,-1 0 0,-4 1 740,4-1 0,-5-3 0,3 4 0</inkml:trace>
  <inkml:trace contextRef="#ctx0" brushRef="#br2" timeOffset="122">20923 7949 8005,'0'11'90,"0"1"1,1-1 304,3 1 0,-3 3-87,3 0 0,-3 5 6,-1-1 0,0 2-89,0-2 0,4 2-191,0-2 1,0-1 130,-4 1 1,0-5-3,0 1 0,0-2-133,0-2 1,4-3 98,-1 0 0,1-5-200,-4 5 112,0-5 1,2 2-148,1-5 135,-1 0 1,3-2-129,-5-1 82,5-4 1,0-4-94,2-1 0,2 1 152,-5 0 0,5-5-28,-1 1 0,2-4-37,1 4 0,1-4 33,-1 4 0,-3-1-43,-1 5 0,0 3 41,0 1 0,3 4-10,-2-1 1,-2 3 30,2 1 0,-4 1-7,3 3 1,1 3-22,3 4 1,-3 4 4,0 0 0,-6 6-138,2-2 0,1 4 132,-1 3 1,0-2-434,-4 3 1,4-3 171,-1-1 1,2-4-152,-1 0 0,-3-5-297,3 1 46,3-2 663,-1-2 0,0 1 0,-1-1 0</inkml:trace>
  <inkml:trace contextRef="#ctx0" brushRef="#br2" timeOffset="123">21574 6761 7473,'6'-5'730,"5"4"-202,-5-4-298,5 0 0,1 3 124,-1-1-138,1 1 1,-1-1-99,0-1-135,1 0 0,-1 3 145,1-3-113,-1 3 0,0-5 68,1 6 0,-1-3-27,1-1 1,3 0 143,0 4-137,0-5 0,-3 4 1,-1-3 1,-3 3 60,-1 1-70,-4 0 112,2 0-247,0 0 126,-4 0 14,5 0 0,-5 1 10,3 3 1,-3-2 29,3 6 1,1-4 35,-1 3 1,1-3 11,-2 4 0,-1-1 6,2 5 1,-3-1 6,-1 1 1,0 0 14,0 3 0,0 3-62,0 5 0,0 0-106,0 0 1,0 3 98,0 1 1,4 7-140,-1-3 0,5 4 45,-4-4 0,5 2 35,-2 1 0,2-1-38,-1-3 0,2 2-86,-2-5 0,-2 3 6,2-3 1,-5 3 83,5-3 0,-4 1-113,3-1 1,-4-3 102,1 2 0,1 2-81,-1-1 0,-1 3 54,-3-3 1,4 4-6,0-5 1,1 2 18,-1-1 1,-3-3 4,3 2 0,-1 2 88,0-1 0,-1 0-91,1-4 1,-1-1 128,-2 1 1,0 0-64,0 0 0,0 0 51,0 0 1,0-2-94,0-2 0,3 3-8,1-3 0,0-1-60,-4 1 0,0-5 76,0 1 1,0 1-173,0 0 0,0-1 32,0-4 35,0 1 1,0-1-2,0 0 87,0 1-17,0-1 13,0 1-15,0-1 21,0 1 41,0-1-47,5 0 1,-4-3 83,3 0-78,-2-6-15,-2 8 4,0-8 0,0 8 3,0-9 0,0 4 0,0-4-15,0 3 11,0-3-1,5 4 5,-4 1 0,5-5 103,-2 3-29,-3-3-30,4-1 1,-5 1-40,0 3 5,0-3 43,0 4 262,0-5-245,0 5 0,-1-3 326,-3 1-111,3-1-92,-9-2 1,4 0-72,-6 0 1,4 0 15,1 0 0,-5 0-73,-3 0 0,-5-4 46,1 0 0,-3 0-178,-1 4 1,2 0 100,2 0 0,-1 0-333,4 0 0,-3 0-186,4 0-613,0 0-378,3 0 607,6 0-924,1 0 1255,5 0 1,5 0-341,3 0 878,2 0 0,1 0 0,1 0 0</inkml:trace>
  <inkml:trace contextRef="#ctx0" brushRef="#br2" timeOffset="124">14001 9936 8229,'-5'-12'-739,"0"5"517,-3-1 1,3 4 1380,5-3-308,-5 4 184,4-2-670,-5 0 1,8 5-143,2 0 1,-2 6 37,6 10 1,-4 1 15,3 6 1,-3 5-164,4 3 0,-1 3 85,5 4 0,0-1-93,4 5 1,-4-2 57,3 2 0,3 6-440,1-2 0,3 1 260,1-5 1,-4 1-122,0-5 0,-2 0-76,3-4 1,-3-3-36,-1-1 1,-4-4 23,3 0 1,-3-3 171,-5-4 1,4 2-1,-4-6 1,2 0-12,-1-4 1,1 1 325,-6-1 0,5-3-342,-4-1 114,0 1-179,-4 4-203,0-6-362,0 4 191,0-9 168,0 4 1,-4-6 29,0-3 0,-5 2-725,2-6 1045,1 6 0,-9-14 0,3 4 0</inkml:trace>
  <inkml:trace contextRef="#ctx0" brushRef="#br2" timeOffset="125">14172 10553 8084,'-11'-4'621,"-1"0"-244,6-5 0,0 7 93,2-6 263,2 5-204,-3-2-175,5 5 1,-1 2-185,-3 1 0,-2 9-100,-5 7 1,-2 2-180,-2 2 0,1 4 96,-5 0 0,1-1-149,-1-3 0,-3 0 93,3 0 1,1-4-52,-1 0 0,5-5 3,-1 1 1,-1-2-2,1-2 0,-1 1 36,5-1 0,-1-3-80,1-1-356,5-4 148,-4 7-1217,8-9 800,-3 4 787,5-5 0,0 0 0,0 0 0</inkml:trace>
  <inkml:trace contextRef="#ctx0" brushRef="#br2" timeOffset="126">14960 10336 7938,'0'-7'871,"0"2"1096,0 5-1938,5 0 1,2 0-34,4 0 0,0 0 133,1 0 1,0 0-148,4 0 1,1 0 87,6 0 1,0 0-102,0 0 1,4-5 57,-1-3 1,2 2-115,-1-2 0,-3 2 34,3-1 1,-7 0-185,-1 3 0,-5 3 9,1-3 0,2-1 80,-2 1 1,-4 1-959,-3 3 390,0 0 716,-2 0 0,4 0 0,-4 0 0</inkml:trace>
  <inkml:trace contextRef="#ctx0" brushRef="#br2" timeOffset="127">15006 10530 7967,'-7'0'2491,"11"0"-1987,8 0 1,7 0-79,0 0 0,2 0 93,2 0 0,5-5-202,3-3 0,2 2-66,1-2 0,-4 4-28,1-3 1,-5 4-1,5-1 0,-7-1 28,-1 1 1,-2 1-29,-5 3 0,-1 0-223,-4 0 0,6 0 0,0 0 0</inkml:trace>
  <inkml:trace contextRef="#ctx0" brushRef="#br2" timeOffset="128">17838 9639 8173,'0'-8'-1546,"0"1"2255,0 4-376,0-7 1,0 7 33,0-4 1,-1 4 208,-3-1-105,3-2-9,-4 5-1,5-4-365,0 5 1,4 1 66,-1 3 1,1 2-90,-4 6 1,4 0 75,0 4 0,0 1-217,-4 6 1,0-4 13,0 0 1,3 0 36,1 4 1,0-1 14,-4-3 1,0-2-132,0-1 1,0-4 59,0 4 1,4-7 37,0-2 1,-1-3-85,-3 4 106,0-6 13,0 3 130,0-5-121,0-5 1,0-1-18,0-6 0,4 0 18,0-4 1,5 2-25,-1-5 1,2 0 20,1-3 1,2-1-115,2 0 0,-2 0 96,2 0 0,1 4-4,0 0 0,4 4 70,-1-4 1,-1 5-71,1-1 1,-1 2 85,1 2 0,2 3-71,-2 0 1,-1 6 47,1-2 1,-5 3-27,1 1 0,-2 1 4,-2 3 0,-1 2 46,-2 6 0,1 3 93,-5 0 0,3 5-24,-3-1 1,0 3-87,-4 1 0,0 0 67,0-1 0,0 1-45,0 0 0,-4-4-89,0 0 1,-3-4 92,3 4 0,-1-5-621,1 2 1,3-4-83,-3 0 0,3-1-1007,1 1 1628,-5-1 0,3 0 0,-3 1 0</inkml:trace>
  <inkml:trace contextRef="#ctx0" brushRef="#br2" timeOffset="129">16308 10336 7367,'1'-7'972,"3"3"-338,-3 3-6,9-4-385,-3 4 1,4-4-70,0 5 0,1-4 18,-1 0 0,1 0-120,-1 4 0,1 0 90,-1 0 0,0 0-30,1 0 1,1 0-102,2 0 0,-1 0 60,5 0 1,0 0 23,4 0 1,-1-4 9,1 1 0,4-5-138,0 4 0,1-1 72,-2 1 1,-2 3-48,3-3 1,-3-1 65,-1 1 1,0 1-11,0 3 0,-1-4-73,1 0 1,0 0 68,0 4 1,-2 0-144,-1 0 1,1-4 124,-2 1 1,1-1-109,-1 4 0,7-1 89,-3-3 0,3 2-95,1-1 0,-2-2 59,6 1 1,-5-4-1,5 4 0,-4 1 11,3 3 0,-1-4 1,2 0 1,0 0-12,-4 4 0,5-4 10,-2 0 0,-1 1 80,2 3 1,-4 0-77,3 0 1,-3 0-16,3 0 1,-3 0-78,3 0 0,-1 0 89,2 0 1,1-2-46,-6-1 0,5 1 37,-5-1 1,2 0-152,-1-1 0,-3 3 119,3-3 0,-2 3-13,2 1 0,-3-1 1,2-3 1,-1 2 18,-3-1 1,5 1 1,0 2 0,1-3 7,-2-1 1,-2 0 10,3 4 1,-2-1-16,2-3 1,-2 3 33,6-3 0,-4-1-33,3 1 0,-3-4 59,3 5 1,-3-3-56,3 3 0,-4 1 92,0-1 0,-2-2-48,-1 1 1,1 0 6,3 4 1,-3-4 29,3 0 1,-3-1-41,-1 1 0,-1 2-33,1-6 1,4 6 31,0-2 1,-1-1-34,-3 1 0,0-1 24,0 1 1,0 3 0,-1-3 0,1 3 18,0 1 1,-4 0 2,0 0 1,0 0-50,4 0 1,0-4 33,0 0 0,0 0-19,-1 4 1,1-1 21,0-3 1,0 3-50,0-3 1,0 3 75,0 1 1,-4-4-1,0 0 0,-2 1 3,2 3 1,2 0 8,-6 0 0,4 0-19,-4 0 1,4 0-8,-4 0 0,4 0-82,-3 0 1,4 0 84,-1 0 0,3 0-55,0 0 1,1-4 37,0 0 0,0 0-100,0 4 0,0 0 95,0 0 1,-1 0-4,1 0 0,0 0 135,0 0 0,0-1-86,0-3 0,-4 3 60,0-3 1,-2 3-86,2 1 1,3 0 50,-3 0 1,-1 0-18,1 0 0,0 0-131,4 0 0,0-4 70,-1 0 0,1 0-98,0 4 1,0 0 87,0 0 0,0 0 13,-1 0 1,0 0-35,-3 0 1,3 0 12,-3 0 1,1 0 53,-1 0 0,1 0-40,-4 0 1,3 0 11,-4 0 0,4 0 32,-4 0 0,4 0 1,-4 0 0,4 0-26,-3 0 0,3-4 1,-4 1 0,4-1 9,-4 4 0,5 0-3,-1 0 0,-1-4 17,1 0 0,-5 0-22,1 4 1,2 0 0,-2 0 0,4-1-14,-4-3 1,4 3-1,-3-3 1,3 3-56,-4 1 0,1 0 57,0 0 0,-4 0-26,4 0 1,-4 0 20,0 0 0,-1 0-45,1 0 1,-1 0 37,0 0 0,1 0-32,-1 0 0,1 0 32,-1 0 0,4 0 3,1 0 0,-1 0 155,-4 0 0,1 0-95,-1 0 1,0 0 58,1 0 0,-1 0-80,1 0 1,-1 0-6,1 0-39,-1 0-19,0 0-13,1 0 0,-5 0-289,1 0-1156,-5 0 1073,2 0 1,-7 0-2036,-1 0 2438,-4 0 0,-9 0 0,-2 0 0</inkml:trace>
  <inkml:trace contextRef="#ctx0" brushRef="#br2" timeOffset="130">16411 10792 8113,'-8'-3'-247,"0"-1"282,6-5 1,-5 6 635,4-4-160,1 4 359,-3-2-292,5 5 253,0 0-725,0 5 1,0 3-147,0 7 0,4 3 96,0 5 1,1 3-70,-1 1 1,-3 6 2,3 1 0,2-3-8,2 3 0,-2-4-5,2 1 1,-4 1 36,3-6 1,-3 5 16,4-5 0,-5-3-3,5-4 0,-5-1-33,0 1 0,2 1 57,-1-4 1,0 3-181,-4-4 0,0 0 90,0-4 0,0 1-133,0-1 0,0 1 87,0-1 1,0-3 12,0-1 27,0-4 32,0 2 1,-1-5 342,-3 0-122,3 0 76,-4 0-88,5 0-181,0-5 1,0 4 1,1-8-109,3 5 0,2 0 98,6 4 0,-1 0-25,0 0 1,1-4-118,-1 1 1,6-1 109,2 4 0,2-2 78,2-1 1,0 1-84,0-1 0,3-3 106,1 3 0,0-5-36,-4 4 1,-4-3 12,0 3 1,-4-4-41,4 4 0,-9-1 43,2 2-462,-4 1 142,-1-3-1044,3 5 489,-9 0-848,-6 0 1667,-3 0 0,-8 0 0,5 0 0</inkml:trace>
  <inkml:trace contextRef="#ctx0" brushRef="#br2" timeOffset="131">16456 11158 7973,'-6'-8'-269,"2"1"0,3 3 108,1-4 0,0 4 853,0-3 0,1 4-194,3-1 0,2-1-85,6 2 1,0-1-127,4 4 0,-1-4-63,8 0 0,-3 0-89,7 4 1,-3 0 102,-1 0 0,-1-3-279,1-1 1,0 0 93,0 4 0,-4 0-405,0 0 0,-6-1-474,-2-3-500,1 3-484,-6-4 985,0 5 825,-1 0 0,-10-6 0,-1 0 0</inkml:trace>
  <inkml:trace contextRef="#ctx0" brushRef="#br2" timeOffset="132">16456 10827 8045,'0'-12'28,"0"1"0,-4-1 105,1 1 0,-1 3 310,4 1-45,5 4 0,1-6 6,6 6 1,-1-3-104,1 3 1,4 1-213,3-1 0,3-3 107,0 3 1,0-1-165,-3 4 1,5 0-259,-5 0 0,4-4-322,-8 0 1,4 0-344,-3 4 1,0 0 71,-1 0 819,-2 6 0,9-5 0,-5 4 0</inkml:trace>
  <inkml:trace contextRef="#ctx0" brushRef="#br2" timeOffset="133">17050 10655 8132,'0'-7'275,"0"-1"1089,0 6-366,0-3 70,0 5 0,0 5-975,0 2 0,0 7 147,0 1 0,0 6-116,0-2 1,0 7 66,0 5 1,0 2-209,0 1 0,0 0 42,0 1 1,0 0-304,0 3 0,0-1 29,0 5 1,0-7-73,0 0 0,0-2 111,0-7 1,1 5 84,3-5 1,-3 1 83,3-4 0,-2-2-82,-2-1 1,0-3 308,0-1 0,0-4-11,0 3 263,0-2-34,0-1-271,0-1-83,0-5 120,0-1-373,0-5 32,0 5 30,0-3-7,0 3 51,0-5 68,5 0 0,-3 0 18,6 0 1,-1 0-22,5 0 0,3 0 52,0 0 1,6-5-51,-2-3 1,1 2 24,-1-2 1,3 2-53,-3-2 0,-3-1 0,-1 6 0,2-6-125,-2 1 1,-1 2 88,-6-2 1,2 6-325,-3-2 161,-2-3-946,0 6 526,-5-4 0,-1 5 676,-3 0 0,-2 0 0,-5 0 0</inkml:trace>
  <inkml:trace contextRef="#ctx0" brushRef="#br2" timeOffset="134">17016 10541 7456,'5'-6'928,"-3"1"39,6 5-459,-5 0 1,6-2 246,-6-1-374,6 1 0,-2-3-28,4 5 1,2 0-78,2 0 1,-2 0-230,2 0 1,1 0 106,0 0 1,4-4-127,-1 1 0,2-2 77,2 1 1,-1 1-278,-3-4 1,1 4 87,-5-1 1,1 2-372,-5-2-325,0 3-512,-4-4-795,-2 5 1005,-15 0 1082,2 5 0,-13 1 0,3 5 0</inkml:trace>
  <inkml:trace contextRef="#ctx0" brushRef="#br2" timeOffset="135">17713 10815 8021,'6'-11'-1353,"-1"-1"1430,-5 1 0,0 3 568,0 1-456,0 4 0,0-3 372,0 2-162,0 3 141,0-4-81,0 5-186,5 0 0,-4 1-41,3 3 1,-3 2-1,-1 6 0,0 0-148,0 3 1,0 3 109,0 5 1,0 1-199,0 3 1,0-2 54,0 6 1,0-2-149,0 1 1,0 0 13,0-4 0,4-3 26,0 0 0,1-2-88,-1-5 1,-2 3 84,6-4 1,-4 0-9,3-3 1,-4-5 27,1 1-175,2-1 1,-5 1-109,3 0 0,-1-6-539,1 2 173,-3-3 45,4-1 644,-10-5 0,-2-1 0,-4-6 0</inkml:trace>
  <inkml:trace contextRef="#ctx0" brushRef="#br2" timeOffset="136">17461 10804 7990,'0'-12'231,"0"1"1,2 1 19,1 2 1,4 2 2,4 2 0,2 3-28,2-3 0,3-1-1,5 1 1,2-1 28,5 1 0,-3 2-29,7-6 1,-2 6-1,2-2 1,-3 1 28,-1-1 0,-4 3-29,0-3 1,-2 3-677,-1 1 0,-1-1-95,-3-3 1,1 3 294,-5-3 1,1 3 35,-5 1 0,0 0-1166,1 0 708,-6 0 673,-1 0 0,-5 5 0,0 1 0</inkml:trace>
  <inkml:trace contextRef="#ctx0" brushRef="#br2" timeOffset="137">18044 10998 7990,'0'6'304,"0"1"101,0-4 0,0 0 318,0 5-295,0-1 0,0 6-135,0 2 1,4-2 27,-1 2 0,1 2-101,-4-2 0,0 5 14,0-1 1,1-1-91,3 1 1,-1 0-157,4 4 0,-4-4-240,1 0 0,1-5 226,-1 1 0,1 2-452,-1-2 314,-3 0 0,8-4 36,-6 1-1,1-6 82,-4 4-267,0-8-342,0 3-867,0-5 1111,-5 0 0,3-2 412,-6-1 0,0-4 0,-3-4 0</inkml:trace>
  <inkml:trace contextRef="#ctx0" brushRef="#br2" timeOffset="138">18478 10804 7942,'0'-7'-143,"0"2"1775,0 5-1418,0 5 0,0 6-45,0 4 1,0 4-123,0-4 0,1 5 89,3-1-1,-3 4-59,3 4 1,-3-4 119,-1 0 1,1-1-217,3-2 0,-2-4 45,1-1 0,2 2-63,-1-2 0,0-4 21,-4-3 0,4 0-345,0 3-687,-1-5 494,-3 5-306,0-10 313,0 4 548,-5-5 0,-1 0 0,-5 0 0</inkml:trace>
  <inkml:trace contextRef="#ctx0" brushRef="#br2" timeOffset="139">18318 10998 8068,'0'-6'1235,"1"1"-968,3 5 1,-2 0 76,6 0 0,1 0-73,6 0 0,-1 0-46,5 0 0,0-4-48,4 0 0,1 0-115,3 4 1,-3-4-60,3 1 1,-5-3-291,-3 3 1,3 1-83,-3-1 0,-2-3-397,-2 3 1,-3-1 765,0 4 0,-1-5 0,1-2 0</inkml:trace>
  <inkml:trace contextRef="#ctx0" brushRef="#br2" timeOffset="140">18900 11078 8097,'7'0'-291,"3"0"0,-4 5 1,6 1-1</inkml:trace>
  <inkml:trace contextRef="#ctx0" brushRef="#br2" timeOffset="141">19129 11032 7971,'7'0'0,"1"0"521,-6 0-185,9-5-89,-10 4 0,5-4-59,-2 5-280,-3 0-768,4 0-946,-5 0 1806,5 0 0,2 5 0,4 1 0</inkml:trace>
  <inkml:trace contextRef="#ctx0" brushRef="#br2" timeOffset="142">19369 10998 7735,'6'0'56,"4"0"460,-9 0-350,9 0 1,-7 0-152,5 0 1,-6 1-196,2 3-100,-3-3 1,1 4 152,1-5 127,-1 5 0,8-3 0,-4 3 0</inkml:trace>
  <inkml:trace contextRef="#ctx0" brushRef="#br2" timeOffset="143">19951 10690 7920,'0'-7'-434,"0"-3"0,1 8 1218,3-6-87,-3 5-517,4-2 0,-3 5 125,2 0 1,-3 2-98,3 1 1,-3 5-38,-1 7 0,0 2-56,0 2 1,0 4-147,0-1 1,0 1 69,0 4 1,0-3-110,0-1 1,0 0 98,0 0 0,0-4-104,0 0 1,0-5 6,0 1 0,0-2 62,0-2 0,1-3-144,3-1 1,-3-3 58,3 4-1039,-3-6 25,-1 3 1105,0-5 0,-5 0 0,-1 0 0</inkml:trace>
  <inkml:trace contextRef="#ctx0" brushRef="#br2" timeOffset="144">19768 10872 7933,'0'-6'333,"0"1"120,0 5 1,5 0-152,3 0 1,0 0-99,3 0 0,-1 0 27,9 0 0,0 0-140,4 0 1,5-4 120,2 0 1,0-5-359,0 2 1,-1 0 141,2 0 0,0 3-710,-4-4 1,-2 6 140,-5-2 573,1 3 0,-3-4 0,5-2 0</inkml:trace>
  <inkml:trace contextRef="#ctx0" brushRef="#br2" timeOffset="145">20454 10564 7596,'0'-6'1677,"0"1"-1255,0 5 1,0 5-127,0 2 0,0 7-53,0 1 0,0 7-108,0 1 0,0 0 58,0 3 0,0 4-199,0 0 1,0-1 76,0 2 0,0-6-142,0 2 1,1 1-26,3-2 0,-2-3-33,6-4 0,-4-5 131,3 1 0,-3-2 55,4-2 28,-6 1-51,8-1 0,-7-4-462,4-4 158,-4-1-1307,2-2 89,-5 0 1488,-5 0 0,-6-5 0,-7-2 0</inkml:trace>
  <inkml:trace contextRef="#ctx0" brushRef="#br2" timeOffset="146">20134 10587 8099,'0'-12'0,"1"1"-33,3 0 1,2 0 45,6 4 0,3-2 229,0 5 1,0-4-90,-3 5 1,4-2 185,3 1 0,3 3-73,1-3 1,-1 2 8,1 2 0,5 0-170,3 0 1,0-3-115,0-1 1,2 0 53,-3 4 1,-2 0-230,-1 0 0,1-4-165,-2 0 0,0-1 178,-7 2 0,1 1-351,-5-2 0,4 3 227,-3 1 1,-5 0 294,-3 0 0,-1 0 0,5 0 0</inkml:trace>
  <inkml:trace contextRef="#ctx0" brushRef="#br2" timeOffset="147">20739 10758 8003,'6'8'-345,"-2"-1"0,1-3 512,-1 4 0,4-1 27,-4 5 1,-1-1 122,-3 1 1,0 3-2,0 0 0,0 2-110,0-2 0,0-1-143,0 5 0,0-1 79,0 1 0,0-2-169,0-1 0,0-4 66,0 4 1,0-4-59,0 0 92,0-1-268,0 1 128,0-6 0,0 0 28,0-2 20,0-3 1,2 4 38,1-5 122,-1-5 1,7-1-77,-6-5 0,2 0-8,-1 4 1,-1-7-8,4 2 0,-4-2 0,1 3 0,1-2 88,-1-2 1,3 2-9,-3-2 248,5 2-303,-3 2 1,4 3-47,-2 1 4,-3 4 0,-1 3-80,0 8 1,1-1 74,-1 5 1,-3-2-19,3 9 0,1 0-109,-1 4 1,3-1 118,-3-3 1,1 2-400,-1-2 0,-3 1 130,3 0 0,1 0-201,-1-5 1,3-4-253,-3-3 90,5 0 236,-3-2 1,2-1 374,0-5 0,-1 0 0,5 0 0</inkml:trace>
  <inkml:trace contextRef="#ctx0" brushRef="#br2" timeOffset="148">21047 10416 8020,'0'-12'-248,"0"1"1,4 3 57,0 0 1,1 6 321,-1-2 1,-3 2-100,3-2 0,1 1 302,-1-4 0,5 3-100,-2-4 1,4 6 63,0-2 0,0-1-90,1 1 1,-1 0-55,1 4 1,0 0-149,4 0 0,-4 0 131,3 0 1,-2 0-112,-1 0 0,3 0 93,0 0 0,0 0-173,-3 0 0,-2 1 23,-3 3 0,4-3 32,-4 3 1,0-1 78,0 1 0,-3-3 82,4 3 0,-6-2 111,2 2-201,2 2 0,-4 6-24,1-1 1,2 1 47,-1-1 1,0 1-21,-4-1 1,0 5 50,0 3 1,0 4 13,0 4 0,0-2-17,0 6 0,0-5 117,0 5 0,0-1-69,0 5 1,1-5-44,3 1 0,-3-5-30,3 5 0,-3-6 57,-1 2 0,2-2-44,2 2 1,-3-3-34,3 2 0,-3-1-95,-1-3 1,0 1-90,0 0 1,0 0 99,0 0 1,4 0-163,0-1 0,-1-3 45,-3 1 0,0-7 32,0 3 1,2-2 53,1 1 0,-1-2 45,1 2 0,3-6-11,-3-2 41,1 1-33,1 3 8,-3 1 0,3-5-133,-5 1 131,0-5-99,0 2 1151,0-5-1117,0-5 186,0 3-264,0-3 132,0 5 0,-2-4-185,-1 1 175,-4-1 1,-6 4-3,-2 0 1,1-4-50,-5 0 1,-1 0 39,-7 4 1,3 0-33,-2 0 0,-1 0 38,4 0 1,-1 0-308,9 0 0,-1 4 93,5 0 1,3 0-718,1-4-155,4 0-429,-2 0 915,5-5 613,0 3 0,-5-8 0,-1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4:05:07.061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22134 6670 8332,'11'-18'-114,"0"-2"-57,1 4 0,-1 1 219,1 4 1,3 1 20,0 2 0,0 2 214,-3 2 0,-5 3-68,1-3 1,0 3-112,3 1 1,-1 1-6,-2 3 0,2 2-75,-2 5 1,1 6 90,-2 2 1,3 3-13,-2 0 0,-3 6-35,-1 3 0,1 11 34,-1 3 1,-2 6-494,-6 2 1,-6 10 424,3-28 1,-1 2 0,0 0-1,0-1-116,0 1 1,0-1 0,1 0 0,0 0 63,-2 4 0,-1 0 1,1 2-1,-1 0 29,-1 5 1,-1 1 0,1-3-1,0-1-199,-1 2 0,1-1 1,1-2-1,2-1 274,0 2 1,1 0 0,1-1 0,0 0-54,2 1 0,1 0 1,0-2-1,2-1-12,2-2 1,2-1 0,-1 0 0,2 0-72,1 0 0,1 0 1,2-2-1,0 0 52,-1 4 0,1 0 0,-1-2 0,0 0-146,-3 0 0,0 0 0,1-1 1,0 0-138,-1-3 0,-1 0 0,2 1 0,-1-1 203,0 0 0,0 1 0,2 28 107,-2-2 1,-3-8 53,3-3 0,-1-7-20,0-1 0,0-7 410,4 0 0,1-3-364,4-5 0,-4 0 396,4-4 1,-3-6-473,6-1 0,-1-7 359,1-2 1,-2-4-366,2 0 0,-2-3 104,-2-3 0,-1 0-280,-2-4 1,1-2 22,-5-7 1,-1 4 117,-3-4 0,0 4-103,0 0 1,0 5 38,0-1 300,0 6-150,0-9 1,-1 10-32,-3-3 0,2 4 7,-6 4 1,1 3 19,-5 4 1,1 5 165,-1 3 1,-3 4-61,0 4 0,0-2 92,3 6 1,1-1-109,-1 5 0,5 3-40,-1 0 0,6 5-64,-2-1 1,3-2-111,1 2 0,5 4 108,2 3 1,3 2-396,2-1 1,3-2 384,0 5 0,0 0-15,-3 5 0,-1 0 314,1 3 1,-5-3-103,1 3 0,-2-3 26,2 0 1,2 1 19,-2-2 0,1 3 48,-2-7 1,-2 2-271,-5-2 0,0 5-219,0-4 1,-1 3 100,-3-8 0,-2 1-191,-6-4 0,0-2 54,-3-2 0,1 1 26,-5-5 0,-1 0 142,-2-4 1,-2-3-41,-3-1 0,1-4-41,-4 0 1,5-5 33,-2-2 0,-1-5-91,1 1 0,5-4 161,3-3 1,8 1-27,0-5 217,2-1 0,1-3-285,1 0-783,4-5 556,-2-1 1,1-5-304,1-1 0,-1 5 619,4-1 0,-5 0 0,-2-3 0</inkml:trace>
  <inkml:trace contextRef="#ctx0" brushRef="#br0" timeOffset="1">22819 8360 8018,'-5'-6'-525,"4"-4"700,-5 3 343,6 1-127,0 1-58,0 0-125,0 3-51,0-3 0,0 7-15,0 1-7,0 4 0,0 4 0,0 2 0,0 2 101,0 4-108,-5 3 1,4 2-1,-3 1-81,3 2-58,1 5 1,1-7-1,2 5-576,1 2 683,-1-4-43,-3 0 1,4-5-1,0-2-75,-1-2 1,2 2-1,-1-6 1,-1-1-9,2-1 0,-3-2-40,1 0 2,4-4-759,-6-2 783,4-5 22,-10 0 0,3-1-41,-6-3 1,4-3 0,-3-4-25,-2 0 0,2-6 136,0-2 1,0-2-52,0-2 1,-2-1 41,5-3-104,0 3 335,4-4 0,0 4-267,0-3 0,0 4 128,0 0 1,0 2-72,0 6 0,0-1 474,0 5-157,0 0-290,0 4 14,0 2 0,1 5-91,3 0 73,3 5 0,4 3-19,0 7 1,5-1-79,-1 5 1,5 0-1,-2 4-37,0 0 74,3 0 1,-4-1-338,2 1 176,-3 0 0,0-4 76,-1 0 0,4-5 118,-4 1 1,2-2-69,-2-1 1,-3-5 123,4 1 0,-4-4-118,0 3 139,-1-4-111,1 2 454,-6-5-271,4 0-128,-9-5 0,3-2-4,-8-4 0,-1-6 0,-4 0 185,2-1-194,-1-4 0,1 3-24,-1-7 1,4 0-73,-3-4 1,4-1 0,-1-3-412,3 0 297,1 5 1,0-3 0,0 5-265,0 2-25,0 1 0,-1 6-1766,-3 3 1944,3 7 1,-6 3-362,3 5 1,3 5 249,-3 3 367,3 2 0,1 6 0,0 2 0</inkml:trace>
  <inkml:trace contextRef="#ctx0" brushRef="#br0" timeOffset="2">23413 8383 8206,'0'-8'-365,"0"1"402,0-2 1,0 2 61,0 0 1,0 3 238,0-4 75,0 6 528,0-3-755,0 5 0,-4 6 0,-1 4-145,-1 4-6,-2 7 0,-3-4 0,-1 7 74,1 3-114,-1 2 0,5 4 0,-1-1-150,-1-2 0,4 0 0,1 0 1,3-3 102,1-3 0,1-5 0,3-1 0,4-2 43,2-2-1,1-6 0,6 1 23,2-6 1,2 1 52,2-4 0,0-1 0,0-3 85,0-3-87,0-9 1,-2 2 0,-1-3 203,-1 0-158,-5-3 1,2 3 0,-7-3-148,-2 1 96,-4-5 1,2 0-62,-5-3 0,-5-2 69,-3-2 1,-6 0-349,-1 0 1,-5 3-97,1 5 197,-3 1 1,-1 5-186,0 6 0,0 1 0,2 6-568,2 1 652,2 2 1,7 10-672,3 2 952,2 3 0,5 3 0,-6 0 0,0 6 0</inkml:trace>
  <inkml:trace contextRef="#ctx0" brushRef="#br0" timeOffset="3">23904 8371 8122,'0'-11'83,"0"3"172,0 1 0,0 6-139,0 1 1,1 6 0,2 8-1,0 4 137,0 3-172,-2 0 1,1 8 0,0-4 30,2 2 1,1 3-265,-1-3 181,-3-1 0,5-4 0,-3-3-117,1-4 43,0 3 0,1-5-391,2 2 300,-2-2 0,2-7 0,-5-1-966,2 0 384,0-4-65,-4 5 783,0-6 0,-5-6 0,-2 0 0</inkml:trace>
  <inkml:trace contextRef="#ctx0" brushRef="#br0" timeOffset="4">23675 8349 8174,'6'-12'232,"-3"2"-207,9 2 1,-1 0 0,12 4 344,5 1-329,4 2 1,6 1 437,0 0-193,5 5-184,-8-4 1,1 4-210,-6-5 0,0 2-138,0 1 1,-3-1-1,-7 3 1,-2-1-769,-2-1 612,-6 6 401,-4-2 0,-6 4 0,0 0 0</inkml:trace>
  <inkml:trace contextRef="#ctx0" brushRef="#br0" timeOffset="5">22842 9365 7956,'-7'1'150,"4"3"0,1-1 395,2 4-403,0 1 1,0 3-11,0 1 1,0 0-1,0 2 273,0 2-340,0 4 70,0-2 1,0 1-157,0 0 63,0 0 1,0 4 0,0-2 0,0 0-66,0-2-32,0-5 1,0 6-158,0-5 27,0 5 222,0-7 0,0 4 130,0-6-116,0 0 0,0-3 66,0 0-87,5-6 268,-3 3 41,3-5-249,-5 0 164,5 0-138,-4 0 1,5-1 0,-2-2-151,4 0 34,2-6 0,3 6 0,1-3-9,1 1-34,5-4 1,-3 8-158,2-3 225,2-2 0,-4 4 1,3-2-81,-1 3 0,-1-3 1,2 1-1,-2 0-185,-2 2 1,0 1 0,-5 0-14,1 0-368,-1 0-70,-5 0-84,-1 0 476,-5 0 1,-5 0-852,-2 0 704,-9 0 446,4 0 0,-15 5 0,3 1 0</inkml:trace>
  <inkml:trace contextRef="#ctx0" brushRef="#br0" timeOffset="6">22830 9639 8108,'0'-11'414,"0"4"0,2-3-354,1 3-30,4 2 1,5-2 194,4 3 0,-2 2-111,5-6 0,-2 2 0,4-2 361,-2 5-466,0-4 23,4 6 1,-4-5-631,0 2 272,-5 2-867,2-3 627,-4 5 141,-6 0 425,4 0 0,-14-5 0,3-1 0</inkml:trace>
  <inkml:trace contextRef="#ctx0" brushRef="#br0" timeOffset="7">22819 9354 8150,'16'-12'0,"-3"1"0,9-1 247,-3 1 0,7 3 46,5 1-252,-3-1 0,1 1 25,-2-1 0,-7 4-850,3-3 461,-8 4 0,3-2 323,-3 5 0,-2 0 0,3 0 0</inkml:trace>
  <inkml:trace contextRef="#ctx0" brushRef="#br0" timeOffset="8">23379 9319 8097,'-11'-7'810,"4"-1"-182,-3 6-602,8-3 0,-8 6 202,3 3 1,-4 3-330,0 9 128,0-4 0,0 10 1,3-3 104,0 2-17,5 2 1,-2 4 0,5 1-195,0 1 2,0-4-55,5 3 1,2-6-91,4-3 0,1-1 129,-1-3 119,5-8 0,-2 7 0,4-10 105,-1-1-118,3-2-6,-2-1 1,6-1 0,3-3-8,-3-2 0,4-7 19,-6-2 0,1-2-10,0-2 0,-5-2 1,-3 2 44,-2-3-138,-7-1 0,-1 4 0,-5 0-418,0-1 297,-10-2 1,-3-4-35,-9-1 1,-1 0 0,-1 6 6,-3 2 1,-2-2-125,-6 6 0,6 5 47,3 6 0,2 3-45,1 1 354,5 5 0,-4 1 0,5 6 0</inkml:trace>
  <inkml:trace contextRef="#ctx0" brushRef="#br0" timeOffset="9">23333 9628 8001,'0'11'-290,"0"-4"407,5 3 1,-3-9-49,6 3-23,0 2 221,8 0-213,-3 1 0,3 2 84,-4-5 1,-1 4 121,1 0-191,4 2 0,-3 0-69,2-2 58,3 2 0,-6-5 0,5 4-92,-1-1-97,-3-1 1,4 0-52,-6-4 0,1 2 179,-1-1 0,4 0-864,0-4 396,1 0-152,-5 0 623,0 0 0,6 0 0,1 0 0</inkml:trace>
  <inkml:trace contextRef="#ctx0" brushRef="#br0" timeOffset="10">23801 9456 8085,'-6'-11'89,"-4"0"0,8-1 475,-1 1-388,6-1 0,2 5-56,3-1 0,-2 6-23,-2-2 1,-1 4 0,3 5 42,-1 6-44,-1 1 0,0 9-108,0-2 1,1 4-1,-3 3 154,2 0-308,0 6 0,0-8 14,-1 3 126,6-3 0,-6-3 0,4-2 86,2-3 0,1-4-41,2 0 0,-1-2 15,1-2 1,3-3 0,0-5 95,-1 0-65,-1 0 0,0 0 316,2 0-316,-3-5 0,4-3 0,-7-6 121,-2-1 1,-1-4-52,2 3-6,-3-4-56,0 2 0,-3-6 77,1-2-216,-1 1 133,-2-7 1,-4 2-184,0-4 79,0 0 0,3 3 0,-2 2-675,0 1 455,-1 7 0,4 4-407,0 6 1,-2 1 114,-1 2 1,1 4-358,-1 8 906,1 2 0,-3 11 0,-1 1 0</inkml:trace>
  <inkml:trace contextRef="#ctx0" brushRef="#br0" timeOffset="11">24224 9731 8418,'0'-7'1071,"0"2"0,0 0-437,0-3-447,-5 3 0,3-5-68,-2 3 1,3-4-46,1 0 0,0-2 300,0-2-723,0 2 279,0-8-66,5 3 0,-3-1 1,3-1-1,-2-3-65,1-2 131,0-7 0,-4 4-130,0-3 175,0-2 17,0 9 1,4-5 126,0 3 0,1 3-23,-1 0 58,-3 5-139,4 2 1,-1 7-8,0-3 1,1 8-9,-2 1 1,-1 3-34,1 3 64,4 4-12,-1 9 0,2 6 0,-1 6 65,2 1 1,5 1-9,1 5 0,2-1-99,-2 0 39,-2-5 0,7 4 0,-5-3-19,-1-1 1,3-1 51,-2-5-99,0-1 0,-3 1 0,-1-1 76,1-3-95,-6 2 1,3-8-1,-4 2-66,1-2 1,-3-2-74,1 1 0,-2-2-999,2-2-72,-3 2 857,4-9 0,-6 4-660,-3-5 1082,-7 0 0,-7 0 0,-5 0 0</inkml:trace>
  <inkml:trace contextRef="#ctx0" brushRef="#br0" timeOffset="12">24224 9639 8224,'-12'0'417,"6"0"1,1-1-221,5-3-114,0 3 0,5-5-283,2 2 1,5 2 0,2-3 225,1 0 1,2 4-662,-2-3 426,3 3 1,4-3-1,0 0-498,-3 2 707,8-5 0,-13 6 0,7-4 0</inkml:trace>
  <inkml:trace contextRef="#ctx0" brushRef="#br0" timeOffset="13">24601 9399 8224,'6'-15'922,"-2"0"-554,-3 5 0,-1-7-28,0 6 1,5 1-22,3 2-150,-3-2 1,1 10-75,-2 0 0,-3 6 0,3 11-58,-3 6 12,-1 5 1,0 6-111,0 0 0,0 4 0,0 1-157,0 2 0,0-8 1,0 0-204,0-4 440,0-2 0,0-4 1,1-2 15,3-2 0,-1 0-47,4-7 1,1 0 480,3-8-196,1 0-228,-1-4 1,5 0 0,0 0 282,2 0 1,-3-4-112,4 0 1,-4-4 81,4 0 1,0-2-319,4-2 146,-5 6 1,2-3 0,-3 5-128,1 2 1,-4 1-100,1 1-234,-3 0-1238,0 0 572,-1 0 999,-4 5 0,-7 6 0,-7 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4:05:07.075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2547 13648 8032,'0'-8'-471,"0"1"527,0 4 0,0-3-219,0 2 185,0 3 57,0-4 1,-1 5 231,-3 0 0,-3-4-56,-4 0 0,0-4 18,-1 5 0,-2-1-136,-5 4 1,3 0-127,-11 0 0,4 5-28,-7 3 28,-1 2 0,-3 6-90,0 3 1,-1 3 143,1 1 1,0 1-32,0 2 0,3 4 36,1 4 0,8 0 53,-1 0 0,8-3-58,0-1 1,7 1-67,4 3 1,4-4 22,4 1 0,3-6-126,4 2 0,6-4 14,2-4 0,3-3 74,5-4 1,-2-2 13,6-3 0,-1-1-5,5-6 0,-1 0 65,0 0 1,0 0-74,1 0 1,-2-6 175,-3-1 0,2 1-76,-5-2 0,-1 4-28,-3-4 0,-4 2 11,0-1 0,-6 0-79,-2 3 0,1 3-373,-5-3 1,0 2-41,0-2-204,1 3 379,-2-4 0,4 1 249,-2 0 0,2-5 0,1 3 0</inkml:trace>
  <inkml:trace contextRef="#ctx0" brushRef="#br0" timeOffset="1">3004 13808 8050,'0'-12'231,"-5"1"0,3 0 115,-1-1-178,-4 1 349,1 4-343,-6-3 0,5 9 124,-1-3 0,4 4-52,-3 4 0,-1 2-102,-3 6 1,-1 3 101,1 0 0,1 5-219,2 0 0,-2 1 45,2 2 0,3 0-10,1 0 0,3 3-23,1 1 1,1 0-121,3-5 1,0 1-5,8 0 1,-2-1 23,9-3 0,0-3-133,4-4 1,-1-2 59,1-3 1,0-2 139,0-5 1,1 0-23,3 0 1,-3-1 138,2-3 1,-1-2-119,-3-5 0,0-5 8,-3 1 0,1-5 95,-4 1 0,3-4-80,-4-4 0,0 3 132,-4-2 0,-4-2-97,-3 1 0,-3-3-101,-1 3 0,-1-1 82,-3 1 0,-3 4-353,-4 1 1,-5 0-11,-3 7 1,-8 1-4,-4 6 0,-2 3-498,-1 5 1,0 5-6,0 3 825,4 2 0,-3 12 0,4 2 0</inkml:trace>
  <inkml:trace contextRef="#ctx0" brushRef="#br0" timeOffset="2">3609 13671 8092,'-1'-10'-89,"-3"2"0,1-1-185,-4 5 386,4 1 55,-7-3 325,9 5-84,-9-4 0,8 6-34,-1 3-204,1 3 1,2 9-134,0 3 0,0 4 101,0 4 0,0 2-147,0 5 16,0 5 1,5-3 102,3 2 0,-2 1-142,2-1 1,-2-1-8,2-6 0,1-3-222,-5-6 0,3 0-44,-3-3 191,5-3 1,-8-4 49,3-1 0,1-3-4,-1 0-27,0-6 0,-6 3 49,-1-5 1,0 0-83,-5 0 1,1-4 88,-5 1 0,5-6-163,-1 1 1,2-6 67,-2-1 0,2-5 24,2 0 0,3-1 143,-3-2 1,1 0-75,0 0 1,1-3 165,-1-1 1,-2 2-112,1 6 0,0-2 315,4 6 1,0 0 143,0 4-27,0 4-197,0 2 0,5 6 49,3 3 0,3 6-198,4 6 0,2 4-105,2-1 1,2-1-22,-2 1 1,4-4 90,4 4 1,-3-5-166,3 1 1,1-2 82,-2-2 6,1 1 0,-3-2-16,3-3 1,-3 0 98,2-3-63,-7-3 1,2 4 104,-6-5 0,4 1-53,-4 3 106,0-3 1,-3 4-37,-1-5 59,-4 0 1,-2-1-109,-5-3 0,0 2 137,0-6 1,0 1-64,0-5 1,0-4-28,0-3 0,0-3-37,0-1 1,0 0 27,0 0 0,-2-3-203,-1-1 0,0-5 70,-5 2 0,5-3-393,-5-1 1,2 3 186,-2 1 1,-2 4-484,2 0 0,3 5 174,1 2 0,3 9-626,1-1-440,0 2 1594,0 3 0,5 6 0,2 6 0</inkml:trace>
  <inkml:trace contextRef="#ctx0" brushRef="#br0" timeOffset="3">4454 13648 7936,'0'-15'83,"0"-1"0,0-3 193,0 4 0,4-4-187,0 4 0,0 4 154,-4 3-73,0 5 0,-2-6 281,-2 6-299,-2-1 0,-5 4 5,-1 0 1,1 0-3,-1 0 0,1 2-155,0 6 1,-1 1-80,1 10 39,-1-5 0,-4 7 0,3-3 121,-2 5 1,2 4-33,2-1 1,3 1-28,1-4 1,4 0-12,-1 0 1,3-2-9,1-2 1,4 1-1,0-4 0,8-2-7,0-7 1,7 2-55,0-5 89,2 5 0,6-8-59,0 3 0,-1-3 53,-3-1 0,0 4-39,0 0 1,0 5 25,0-2 1,-4 0-44,0 0 0,-5 1 39,1 3 0,-3 5-159,0-1 0,-5 1 48,1-1 1,-5-1 30,0 5 1,-3-5 225,-3 2 0,-4 0-120,-4-1 0,-4 1 146,-1-5-77,-4 0 1,-3 1-83,-7-1 42,-3 6-24,-1-10 1,3 9 100,1-9-896,4-2 523,3 0 0,7-5-1153,5 0 1386,4-5 0,2-1 0,5-5 0</inkml:trace>
  <inkml:trace contextRef="#ctx0" brushRef="#br0" timeOffset="4">4968 13602 8072,'0'-6'18,"-4"0"297,0 2-73,1 2 0,3-1 111,0 6 0,0 4-56,0 4-126,-5 6 0,3 4 3,-1 6 1,1 8-87,2 0 1,2 3-99,1 0 1,-1-1 71,1 5 0,2-6-209,-1 2 0,4-2 95,-4-2 0,1-5-110,-1-2 1,-3-7-56,3-1 174,2-5 30,-5 3 1,4-10-151,-5 1-168,0-5-370,0 7 200,0-9-341,0 4 842,0-15 0,0 2 0,0-8 0</inkml:trace>
  <inkml:trace contextRef="#ctx0" brushRef="#br0" timeOffset="5">5311 13614 8070,'15'-16'-531,"0"1"1,2-4 459,-2 4 1,-2 0 143,2 3 0,-3 1 326,0-1-45,-1 6-124,-4-4 64,3 9 61,-9-4-133,4 0-119,-5 3 1,-1-2 33,-3 8 1,-2 3-5,-6 4 0,0 2 3,-4 2 0,-1 3 14,-6 5 1,-4 1 88,1 2-137,-6-2 0,8 8 23,-3-5 1,4-2 32,4-6-113,3 3 1,9-10 45,3 4 1,3-7 14,1-2-204,0 1 1,9 2 145,3-2 1,4 2-116,3-3 1,0-2-3,8-1 0,-2 1 54,2-1 0,-3 4-154,3-4 70,2 4 0,-5-5-30,2 5 111,-6-6 0,1 8-10,-2-2 1,-2 2-5,-2 1 1,-4 2-37,-3 2 1,1-2 6,-5 2 0,3 3-4,-3 1 1,0-1-5,-4 1 0,-7-4 265,-4 4-221,0 0 1,-11 0 144,3 0 0,-6-4-48,-2 5-74,0-7 1,1 3 6,-1-9 0,0 2 58,5-5 4,4 0 0,3-5-67,7-3 0,3-8 0,5-5 0</inkml:trace>
  <inkml:trace contextRef="#ctx0" brushRef="#br0" timeOffset="6">6019 13602 8090,'6'0'-361,"-1"0"1,-5-1 743,0-3-27,0 3-69,-5-4 0,3 6-111,-6 3 1,5 2-8,0 6 1,-2 0-43,1 4 1,0 3-4,4 7 0,4 0 47,0 4 3,4-5-89,-1 8 1,3-7-64,-2 4 0,0-4 43,-4 0 0,4-2-140,-4-1 1,3-4 140,-3 0 0,0-5-24,-4 2 1,1-5-39,3-3 1,-3 2-13,3-3-213,-3-2 131,-1 6 1,-1-10 33,-3 3-755,3-3 228,-9-1-767,3 0 1350,-4 0 0,-5-5 0,-2-1 0</inkml:trace>
  <inkml:trace contextRef="#ctx0" brushRef="#br0" timeOffset="7">5745 13694 8063,'0'-18'0,"0"3"0,0 2-63,0 2 0,6-1-59,5 1 1,2-1 255,6 1 0,4 3 218,4 1 0,4 0 132,0 0-370,-3-4 0,5 9 12,-3-6 26,3 1-29,-4 0 0,4 1-129,-2 2 0,-3 3 92,-2-3 0,-1-1-40,-3 1 1,-3 0 70,0 4 0,-5 0-176,2 0 1,-4 0 28,0 0 1,-2 2 29,-2 2 1,0-2-21,-4 6 1,0 3-8,-4 4 0,-1 6 36,-3-2 0,1 2 15,-4 2 0,0 5-76,0 2 1,-2 3 61,5 2 0,0-1-91,4 0 0,0-3 70,0-1 1,0-6-5,0-1 1,2-1 49,1-7 0,2 1 200,3 0-106,2-4 0,-5 5-115,3-6 1,-2-1 166,-2-2-139,2 2 1,6-7-9,-1 4 1,-3-4-11,-1 1 0,1-3-3,4-1 0,0 0 45,3 0 1,-2 0-22,2 0 0,-2 0-93,-2 0 1,5 0 80,-1 0 1,1 0-132,0 0 1,-4-1 120,4-3 0,-4 3-121,0-3 0,0-1-38,4 1 1,-8-4-552,4 4 50,-3-4 0,-3 5-237,-2-5-147,-3 6 1021,-1-3 0,-5 0 0,-1-2 0</inkml:trace>
  <inkml:trace contextRef="#ctx0" brushRef="#br0" timeOffset="8">6281 13933 7963,'0'-11'-250,"0"0"-1,0-1 251,0 1 0,6 1 362,1 2 22,3-2-262,2 4 0,-1-2 38,1 0 0,3 6-15,0-2 1,4-1 8,-4 1 0,6 0-98,-2 4 0,1-4-123,-1 1 0,1-1-75,-4 4 80,-1 0 44,-4 0 1,1 0-618,-1 0 273,-5-5-262,4 3 624,-8-3 0,8 5 0,-4 0 0</inkml:trace>
  <inkml:trace contextRef="#ctx0" brushRef="#br0" timeOffset="9">6259 13637 7925,'1'-13'-104,"3"-2"0,2 2-133,5-2-17,6 2 247,6 2 0,1 3 77,3 0 1,4 2-7,0-2 1,0 3 186,-4 5 0,1-1-134,3-3 0,-2 3 62,-3-3 1,-5 3-143,1 1 21,-1 0-15,-3 0 1,2 0 75,-5 0-3,-5 0-43,0 5 1,-3-4 20,4 3 0,-1-1-83,-2 0 1,2 0-9,-2 5 0,-2-1 4,2 5 0,-5 0-7,5 3 1,-4-1 42,3 5 1,-3 2-53,4 5 0,-6 0-7,2 4 1,-2 1 6,-2 3 0,0-4-1,0 1 1,0-4 38,0 3 1,0-8-5,0 0 1,-2-1 52,-2 2 0,3-6 12,-3-1 0,2-4 36,-2 0-42,3-1 104,-4-5-111,5 0 216,0-6-208,0-6 0,0 4-12,0-6 0,0 1-82,0-5 0,0-3 5,0 0 0,3-2 20,1 2 0,0 1-92,-4-5 0,0 4-42,0-4 43,0 5 0,0-6 38,0 4 20,0 1 1,0 7 0,0 1 23,0 4 1,1-2-24,3 5 0,1 2 2,3 1 0,6 4 65,-3 4-57,3 1 6,3 4 0,0-2 130,6 5-128,0 0-56,5-1 1,0 3-126,2-2 1,0-2 144,-4-2 0,-2-2-8,3-2 1,-3-1 72,-1-2 0,-4 1 120,0-5 0,-5 1 243,1-1-76,-2-3 15,-2 4-40,1-5 0,-5 0 200,1 0 1,-5-5-138,0-3 0,-1-6-23,-2-1 1,0-5-114,0 1 1,-4-3-151,0-1 1,-5-5-131,2-2 1,-2 1-248,1-2 1,-2 1 92,2-4 0,-1-1-179,2 1 0,-2 1-46,5 3 1,-4 2 21,5 5 172,-1 0 1,4 4-516,0 0 140,0 5-44,0-3-361,0 11 457,0 1 568,5 5 0,1 10 0,6 3 0</inkml:trace>
  <inkml:trace contextRef="#ctx0" brushRef="#br0" timeOffset="10">7698 13420 8000,'-12'-6'-1870,"6"5"1870,6-4 0,1 6 0,3 3 0,-3 6-39,-1 6 1,0 8-78,0-1 1,0 3 297,0 1 1,4 2 249,0 5 1,3-3-53,-3-1-226,5-4 0,-6 5-124,4-4 1,-4 1 177,1-2 1,1-5-285,-1 2 1,-1-7 38,-3 3 0,2-5-131,1 1 0,-1-6-128,1-1-244,-1-1 25,-2 0 515,0-2 0,0-5 0,-4-1 0,0-3 0,-1 1 0,1-4 0,-2-6 0,-5-5 0</inkml:trace>
  <inkml:trace contextRef="#ctx0" brushRef="#br0" timeOffset="11">7424 13499 7960,'0'-11'0,"0"0"0,0-1-696,0 1 1,1 3 416,3 1 1,-2 0 278,6 0 0,-1 2 0,10 5 0,-3 0 0,5 0 0,0-4-11,4 0 1,5 0 121,2 4 1,3-4-26,1 0 0,2-3 13,2 3 1,-6-4 0,2 5-150,-2-1 0,-3 3 140,-2-3 1,-3 2-36,-1-1 1,-6 1-108,-2 2 1,2 0 93,-2 0 1,-3 0-737,-5 0 694,1 0 0,-2 0 0,-1-5 0,-5-1 0</inkml:trace>
  <inkml:trace contextRef="#ctx0" brushRef="#br0" timeOffset="12">8646 13420 8003,'-7'0'512,"2"0"0,4 0 220,-3 0-367,3 0-27,-4 0 616,5 0-1275,5 0-575,-4 5 492,9-4 135,-8 4-920,8 0 480,-4-4 709,0 9 0,5-3 0,-5 4 0</inkml:trace>
  <inkml:trace contextRef="#ctx0" brushRef="#br0" timeOffset="13">8657 13899 7962,'0'12'206,"0"-1"522,0 0-92,0 1 244,0-6-265,0 4 150,0-8-290,0 3-1573,0-5 510,-5 0 588,4 0 0,-9-5 0,3-2 0</inkml:trace>
  <inkml:trace contextRef="#ctx0" brushRef="#br1" timeOffset="14">10267 13374 7947,'-6'-5'889,"1"3"-526,0-3-175,4 10 1,-8-2 55,5 5 1,-4 4-35,4 7 1,1 3-111,3 1 1,-2 1 40,-1 3 33,1 2 1,-3 5-207,5 0 1,2 1 44,1-1 1,0 0-148,4 0 0,0-1 86,0-2 0,4-2-143,-4-2 1,0-7-60,0 3 180,-4-3 38,7-2 0,-9-2-20,3-4-152,2-1-44,-4-5 130,3 5 1,-5-9-266,0 6-355,0-6 738,0 3 0,-5-5 0,-2 0 0</inkml:trace>
  <inkml:trace contextRef="#ctx0" brushRef="#br1" timeOffset="15">9936 13385 8054,'-5'-6'-652,"4"-4"1076,-4 8 259,5-8 1,5 9-80,2-3-324,4 3 1,1 1-166,3 0 1,3 0 115,5 0 0,1-1-122,3-3 0,2 3 107,5-3 1,2 1-263,2-1 1,-3 2 84,4-6 1,-3 5-115,2-5 1,-1 2-90,5-2 1,-6-2-89,-2 2 1,-1-1-87,-7 2 0,-3 0-252,-4 4 1,-5 1-835,2-2 1424,-9 3 0,3 6 0,-3 2 0</inkml:trace>
  <inkml:trace contextRef="#ctx0" brushRef="#br1" timeOffset="16">10679 13808 6951,'0'-7'1671,"-4"4"-1218,0 6 1,0 0 90,4 5-369,0-1 0,0 2 76,0 3 1,0-4-87,0 8 1,0 0-1,0-1 1,0 6-138,0-2 1,0-3 1,0 6-191,0-3 1,1-1 148,3 1 1,-3-5-125,3 1 0,-1 1 40,1 0 1,-3-1 66,3-4 0,-2-1 20,2-2 1,-3 2-1,3-2 1,-3-2-252,-1 2-362,5-6-919,-3 8 1541,3-8 0,0 3 0,1-5 0</inkml:trace>
  <inkml:trace contextRef="#ctx0" brushRef="#br1" timeOffset="17">11227 13477 7975,'0'-7'1208,"0"2"-1040,-5 5 0,3 1 78,-1 3 0,1 4 14,2 7 0,0 0-54,0 8 18,0-3-92,0 13 0,0-3-3,0 4 1,0-4-22,0 1 1,0-2-241,0 1 0,0-3 113,0-8 1,2 1-81,1-4 1,-1-1 32,1-4 0,-1 1-56,-2-1 0,4-3-592,-1-1 338,1-4-456,-4 2 405,0-5 1,-5-5 0,-1-1-1</inkml:trace>
  <inkml:trace contextRef="#ctx0" brushRef="#br1" timeOffset="18">11044 13739 7973,'-6'-6'377,"1"1"1,5 5-162,0-5 1,5 4 83,2-3 0,3 2-71,2 2 0,4 0 0,3 0 0,3 0-12,1 0 1,0 0-28,-1 0 0,5-5-71,0-2 0,-1 0-140,-3 0 0,0 0-1076,0 0 786,-5-3 1,-1 8-1436,-1-1 1746,-4-4 0,5 6 0,-6-4 0</inkml:trace>
  <inkml:trace contextRef="#ctx0" brushRef="#br1" timeOffset="19">11752 13945 7808,'0'-12'358,"0"1"1,0 3 195,0 1-355,0 4 0,0-3 302,0 2 44,-5 3-234,4-4-290,-4 5-628,5 0 338,0 5 0,1-4-877,3 3 450,-3-3 190,9 4 1,-7-3-101,4 1 252,-4-1 354,7-2 0,-4 0 0,6 0 0</inkml:trace>
  <inkml:trace contextRef="#ctx0" brushRef="#br1" timeOffset="20">11912 13899 7808,'6'0'-516,"4"0"1,-7 0 836,5 0-205,-6 0 0,8 0 91,-2 0-125,-3-5-38,5 4 1,-7-4 18,4 5 0,-3 0 7,4 0-172,-6 0-106,8 0-406,-8 0 614,8 0 0,-4 5 0,6 1 0</inkml:trace>
  <inkml:trace contextRef="#ctx0" brushRef="#br1" timeOffset="21">12220 13922 10406,'0'-6'946,"2"-3"-1132,1 5-854,-1 0 1040,3 4 0,0 0 0,1 0 0</inkml:trace>
  <inkml:trace contextRef="#ctx0" brushRef="#br1" timeOffset="22">12723 13454 8588,'0'12'666,"0"4"-351,0 1-89,0 6 56,0 5-240,0-4 121,0 9 1,0-5-12,0 3 1,4-3-113,-1-6 0,6 1-17,-1 0-30,-3-5 1,5 2 42,-2-5-221,-3 1 0,4-5-234,-5 1 1,-1-5 418,-3 1 0,-5-6 0,-1 3 0</inkml:trace>
  <inkml:trace contextRef="#ctx0" brushRef="#br1" timeOffset="23">12517 13694 7845,'4'-8'246,"0"0"0,6 6 49,1-2-169,1 3 218,4 1-124,1 0 0,1-1 15,4-3-65,6 2 0,2-6-277,4 4 1,1-5 8,3 1-32,-2 3 1,0-4-304,-6 5 1,-1-3 193,2 3 239,-3 0 0,-6-1 0,1-1 0</inkml:trace>
  <inkml:trace contextRef="#ctx0" brushRef="#br1" timeOffset="24">13442 13203 7824,'-6'-6'360,"1"5"13,5-4 0,0 10 202,0 3-79,0 2-222,0 6 1,0 2-168,0 5 51,0 0 1,0 1 22,0 3 1,1 2-27,3 5 1,-1-1-18,4-2 0,-4 2-90,1-3 1,1-1 68,-2 2 1,5-6-7,-4 2 1,5-4-47,-2-4 0,0 1-89,0-5 0,-4 0-19,1-3 1,1-1 86,-2 1 1,1-5-44,-4 1-320,0-6-585,0 8-369,0-8 1273,-5 3 0,-1-5 0,-6 0 0</inkml:trace>
  <inkml:trace contextRef="#ctx0" brushRef="#br1" timeOffset="25">13054 13294 7846,'5'-12'10,"3"1"0,2 3-139,1 1 82,6 4 0,-3-6 876,5 6-475,0-1 1,7 3-62,1-3 0,5 1-122,-2-4 1,3 3 3,2-4 0,-1 4-105,0-3 1,0 3 8,1-4-44,-1 6 0,-4-3-6,1 5 1,-6-4-509,2 0 150,-3 0 1,-1 4-377,0 0 1,-6 0 704,-1 0 0,1 0 0,1 0 0</inkml:trace>
  <inkml:trace contextRef="#ctx0" brushRef="#br1" timeOffset="26">13831 13728 7848,'-5'-6'386,"3"-5"524,-1 4-647,1 2-322,2 0 2189,0 5-2017,0 5 0,0 2 15,0 9 0,2 0 35,1 3 1,-1 3-222,1-3 1,-1 2 166,-2 2 1,3-1-199,1-3 1,0 2-69,-4-2 0,0-2-177,0-2 245,0-2 1,4-6-177,0 1 209,0-6-9,-4 9 10,0-10 0,3 3-43,1-8 6,0-2 0,0-6-1,0 1 1,1-2 183,-2-2-120,4 2 0,4-5-28,1 3 272,-1 2-238,0-8 1,1 4 194,-1-2-78,1-2 0,-1 8-32,1-2 1,-5 3 106,1 5-39,-1-3-71,5 8 1,-1-3-97,1 5 74,-6 0 0,3 2 39,-5 1 36,5 9-82,-8 0 1,8 10-89,-5-3 0,1 3 88,-2 1 1,-1-1-46,1 1 1,0-4 37,1 0 1,-3-4-52,3 5 1,-3-7 16,-1 3 1,0-4-29,0 0 40,0-1 1,0-3-230,0-1-6,0-4-180,5 7-509,-3-9 97,3 5-119,-5-6 945,0 0 0,5-6 0,1 0 0</inkml:trace>
  <inkml:trace contextRef="#ctx0" brushRef="#br1" timeOffset="27">10096 14527 8063,'-11'0'-538,"4"0"608,2 0 173,5 0 0,4-1 98,0-3-37,5 3 105,-3-4-248,5 5 0,1 0-35,-1 0 1,-3 0-12,0 0 0,-5 0-80,5 0 0,0 0 48,3 0 1,0 0-17,1 0 1,1 0-8,2 0 1,-3 0-153,4 0 1,1-1 55,2-3 0,-1 3 88,1-3 1,0 2 3,4 2 1,-4-1 7,0-3 0,-4 3 67,4-3 0,-1 3-34,1 1 1,3 0 9,-3 0 0,2 0-42,2 0 1,0 0 13,0 0 1,1 0-102,3 0 1,1-4 103,2 0 0,2-1-98,-6 2 0,5 1 66,-4-1 1,3 1 27,-3 2 1,3-4-35,-3 1 1,1-1 3,-2 4 0,0 0-4,4 0 0,1-1-2,3-3 0,0 2-82,0-1 1,-1 1 89,-2 2 1,2-3-126,-3-1 0,2 0 62,-1 4 1,0 0-9,-4 0 0,3 0-10,-3 0 1,0 0-7,-5 0 1,1 0 29,0 0 1,1 0-5,3 0 1,-2 0-58,6 0 0,-1 0 55,4 0 0,1-1-90,-1-3 1,2 3 74,2-3 1,-4 3-4,0 1 0,0 0 31,-3 0 1,-2-4-1,2 0 0,-2 0 94,1 4 1,3 0-109,-2 0 0,2-1 77,1-3 0,0 3-51,0-3 0,1 1 53,-1 0 0,4 1-51,0-1 0,-1 1 2,-7 2 1,5-4-18,-1 1 1,-4-1-6,5 4 1,-4-4-8,4 0 0,0-1 20,3 1 0,-1 3 59,5-3 0,-5 3-61,1 1 0,1-4-9,-1 0 0,1 1-7,-1 3 1,-2 0-2,2 0 1,1 0 40,-1 0 1,2 0 1,-2 0 1,-3 0-93,4 0 1,-3 0-9,2 0 0,-2 0-10,2 0 0,1 0 58,-1 0 1,4-2 8,-4-1 1,2 1 28,-2-2 1,-4-1 84,0 2 1,-3-3-61,-5 3 1,-2 1 123,3-1 0,-3-2-217,-1 1 0,-1-4 91,-3 4 0,1-3-176,-5 3 0,0-1 97,-3 1 0,-5 3-21,1-3-75,-5 3-285,2 1-398,-5 0-463,-10 0 1281,2 0 0,-14 0 0,5 0 0</inkml:trace>
  <inkml:trace contextRef="#ctx0" brushRef="#br1" timeOffset="28">11684 14801 8090,'6'-7'489,"-2"-1"1,-2 6-34,2-2 130,-3 3-244,4 1 113,-5 0 1,2 5-352,1 2 1,0 3 123,5 2 0,-5 1-182,5 2 1,-4 3-12,3 4 0,-3 1 65,4 0 1,-4-1-3,3-3 1,-3 2-11,4-2 0,-6-1-31,2 1 1,-3-4-145,-1 4 1,0-5 15,0 2 1,2-5 90,1-3 1,-1-2-293,1-2 3,-1-3-38,3 4 317,-4-5 0,5-5 2,-2-3 1,-2-2-7,1-1 0,2-6 16,-1-2 0,1-2-101,-1-2 0,-1 0 86,4 0 0,1 0-230,3 0 1,1 1 94,-1-1 0,4 4 48,1 0 1,-1 5 75,-4-1 1,2 2-4,2 1 1,-2 2 11,2 3 0,-1-2 155,1 5 0,-5 0-47,6 4 1,-6 0-55,5 0 1,-2 1-8,-2 3 0,-3 3-7,-1 4 0,1 4-5,3 0 0,-3 6 48,0-2 1,-2-1 97,2 1 1,0 1-25,-4 7 1,4-7-96,-4 3 0,-1-4-5,-3 0 0,4 1 16,0-5 0,1 1-34,-1-5 1,-3 0-172,3 1-186,-3-6 1,1 3-805,1-5 1117,-1 0 0,-2-4 0,-7 0 0</inkml:trace>
  <inkml:trace contextRef="#ctx0" brushRef="#br1" timeOffset="29">14642 14288 7882,'-7'-2'87,"3"-2"115,3 3 0,2-5 423,3 2-152,3 3-224,4-9 0,0 8-163,1-1 1,-5 1 59,1 2 1,0 0-159,3 0 0,0 0 138,1 0 0,-1 0-223,1 0 0,3 0 20,0 0 1,6-1 44,-2-3 0,2 3-27,2-3 0,4 2-123,-1-2 0,6 2 64,-2-1 0,3-2 97,2 1 1,-1 0 189,0 4-177,0-5 32,-4 4 1,-2-4 15,-6 5 1,0 0-32,-3 0 1,-2 0 29,-6 0-59,0 0 1,0-2-142,-4-2 1,-1 3-217,-2-3 214,-2 3 0,3 0-109,-5-3 200,0 3 0,0-6-83,0 4 45,0 1 148,5-8 0,-4 8-66,3-6 43,-3 6 0,-2-7 107,-3 5 0,1 0-62,-4 4 112,-1-5 0,-3 4-24,-1-3 0,5 1 327,-1 0-205,1 1 267,-5-3-258,6 5 55,-4 0-318,8 0 0,-1 0 117,6 0 1,0 0-177,5 0 0,0 1-12,8 3 0,-2-1-46,5 4 0,-4-3 112,4 4 1,0-6-19,4 2 1,1 1 62,3-1 0,-5 0 12,1-4 0,-1 4-26,-7-1-3,0 1-11,-8-4 0,1 2-36,-4 1 0,-1-1 33,-7 1 1,-4 4-6,-7 0 1,-4 4-44,-8 0 0,0-3-124,-4-1 0,-4 1-12,4 3 0,1-3-234,7-1 0,1-3-85,3 4 0,7-6 25,4 2 453,5-2 0,-2 3 0,5 1 0</inkml:trace>
  <inkml:trace contextRef="#ctx0" brushRef="#br1" timeOffset="30">16183 13408 7872,'7'0'0,"-2"-1"-80,-5-3 0,0 1 176,0-4 0,4 3 87,-1-4 0,1 5 66,-4-5 1,1 5 306,3 0-70,-2 1 1,3 2-95,-5 0-312,0 5 0,0 6-30,0 4 0,0 5 116,0-1 0,0 4-196,0 4 0,0-3-18,0 2 0,1-1 105,3-3 1,1 1 8,2 0 1,2 0 3,-5 0 0,4-4-37,-4 0 0,4-4-13,0 4 1,-2-5-82,2 1 1,-4-2-14,3-2 0,-3-3-105,4 0 1,-6-5-344,2 5-560,-3-5 733,-1 7 0,-1-8-145,-3 6 0,2-6 29,-6 2 1,1 1 45,-5-1 1,1 0 418,-1-4 0,-4 0 0,-2 0 0</inkml:trace>
  <inkml:trace contextRef="#ctx0" brushRef="#br1" timeOffset="31">15955 14128 7872,'1'-7'1293,"3"3"-1031,-3 3 1,4 0 294,-5-3-279,5 3 1,2-4-86,4 5 1,2 0 13,2 0 0,3 0-35,5 0 1,5-4-14,2 0 1,8-3-122,4 3-493,2-5 515,2 8 1,5-10-123,2 4 41,-2-3-20,5-2 0,-7 5-54,1-1 0,-6 4 114,-10-3 1,-4 3-129,-4-4 1,-3 6 21,-4-2-315,-2 3-206,-11 1 189,-1 0-224,-20 5 0,5 0 643,-13 2 0,-3 3 0,-3-3 0</inkml:trace>
  <inkml:trace contextRef="#ctx0" brushRef="#br1" timeOffset="32">16206 14333 7923,'-6'-7'1296,"2"-1"-733,3 5-164,1-2 598,0 5-738,5 0 1,-3 0 204,6 0-300,0 5 0,3 2 236,0 4-209,1 1 1,-1 0-32,1 4-81,-1-4 1,4 10 87,1-3 0,-1 2-148,-4 2 0,4 1 5,1 3 1,-1-3 23,-4 3 1,1-2-325,-1 2 120,1-3 72,-1 4 0,0-7-162,1-2 0,-1 2 16,1-6 1,-1 4 0,1-4 1,-5 0 100,1-3 1,-6-1-17,2 1 0,1-5 118,-1 1 0,0-4-34,-4 3 61,0-4 0,0 3-73,0-2 83,0-3-59,0 4-1024,0-5 492,0-5 237,0 4-222,0-4-392,0 0 613,-5-1 0,-2-5 78,-4 4 1,0-2 93,-1 5 0,1-1 120,-1 1 1,1 3 321,-1-3-297,1-2 671,0-1-355,-1 1-44,6-4 1,1 7 429,5-4-388,0 4 97,0-7 1,0 8 126,0-6-75,0 5 91,0-2-114,0 5-126,-5 0-121,3 0 0,-8 2-248,3 1 32,-3 4 1,-2 0-26,1 1 1,-5 0 67,1 3 1,1 0-138,7 1 0,-4-2 114,4-2 0,-2 2-65,1-3 1,0 0-72,4 0 136,-5 1 22,8-2 0,-10 3-28,4-5 9,2 5 58,-5-8 0,4 5 1,-1-2 1,-3-2-74,2 1 0,-2 2 3,-1-1 0,3 1 37,0-1 1,4-3-10,-3 3-112,4-3 94,-2-1-558,5 0 149,5 0 1,-2 0 436,4 0 0,6 0 0,5 0 0</inkml:trace>
  <inkml:trace contextRef="#ctx0" brushRef="#br1" timeOffset="33">17954 13739 7864,'-4'-7'-555,"0"-1"277,0 6 139,4-9 903,0 10-421,0-4 0,0 4 176,0-3-112,0 3 178,0-4 1,0 15-365,0 5 1,0 1-17,0 4 1,0 0-21,0 6 1,1 0-1,3 4 1,-1-3-112,4 3-109,-4-4 195,7 7 0,-7-9-133,4 3 9,1-3-130,3-1 1,-1-2-33,-2-2 1,1 1 81,-5-4 0,3-1-59,-3-4 1,0 1-12,-4-1 0,0-3-179,0-1 0,0-3-582,0 4 468,0-6-179,0 3-564,-5-5 646,-1 0 93,-1 0 411,-3 0 0,9-5 0,-4-1 0</inkml:trace>
  <inkml:trace contextRef="#ctx0" brushRef="#br1" timeOffset="34">17862 13774 7890,'-4'-12'449,"1"1"-224,-1-6 142,4 5-258,0-5 123,5 6-48,1-1 1,3 2 69,3 2 1,-2 0-50,9 4 0,-2-4-17,3 4 0,2-3-20,1 3 1,0 0-137,4 4 1,1 0-157,-2 0 98,1 0-64,-4 0 0,0 1-155,-1 3 134,-4 3 49,-1-1 1,-6 8-143,1-3 1,-6 3 129,-2-2 1,-3 3-59,-1 0 1,0 5-75,0-1 1,-5-1 96,-3 1 0,-3-4-170,-4 4 22,-3-5 210,0 3 0,-2-6-3,5 1 1,-4-2 74,3-2 1,1 0 416,4-4-157,-1 0 283,1-4-198,4 0 104,2 0-144,5 0-153,5 0-53,2 0 0,5 0-34,4 0 58,1 0-107,1 0 1,8 0-76,-4 0 0,4 4 85,-3 0 1,0 3-99,-1-3 1,-3 5 94,0-1 1,-1 0-22,1 0 1,-2 6-197,-6-3 189,-4 3-76,3-2 1,-9 1-151,3 2 0,-4-3 99,-4 4 1,-4 0-103,-7-1 0,-1 1 128,-3-5 0,-3 4-96,3 0 0,-6 1 88,-2-5 1,0 1 3,4-1 0,2-5 148,2-2-148,-3-3 20,10-1 14,-5 0-277,6 0-15,4 0 1,2-1-9,5-3 0,0 2-263,0-6 1,1 1 613,3-5 0,3 1 0,4-1 0</inkml:trace>
  <inkml:trace contextRef="#ctx0" brushRef="#br1" timeOffset="35">18433 13716 7914,'8'-15'99,"0"0"1,-5 0 243,5 3 1,-4 1-124,3 0 1,-3 4 235,4 3 103,-6 3-28,8 1-399,-8 0 0,7 5 55,-6 3 1,6 6-29,-1 1 0,2 4-146,1-4 0,-3 6 58,0-2 0,-1-2-201,5 2 0,-1-5 68,1 2 0,-1-4-155,0 0 0,1-2-320,-1-3 255,1-1 79,-1-1 1,1-4-110,-1 3 1,-3-3-459,-1-1-421,1 0 672,-2 0 519,-1 0 0,-5-5 0,0-1 0</inkml:trace>
  <inkml:trace contextRef="#ctx0" brushRef="#br1" timeOffset="36">18936 13637 8090,'7'-12'257,"1"1"1,-5 3 683,0 0-737,4 6-401,-6-3 0,3 5 322,-8 0 0,-2 1-30,-6 3 1,1 1-400,-1 3 170,1 7 3,-6-8 1,3 10-207,-5-6 360,6 6-64,-9-4 1,9 4-147,-2-1 0,2-3 73,2 7 0,5-7-39,2 3 1,-1-4-277,1 0 182,0-6 76,4 4 1,0-7-336,0 4 229,-5-4 277,4 7 0,-9-9 0,3 10 0,-4-10 0,-1 4 0</inkml:trace>
  <inkml:trace contextRef="#ctx0" brushRef="#br1" timeOffset="37">18673 13876 7910,'6'0'-86,"0"0"346,-1 0 147,-4 0 0,5 4 243,-2 0-232,-3 5 0,4-3-102,-5 6 1,4-1 103,0 0 1,4 2-170,-5 2 0,2-1-34,-1 5 1,1-5-12,3 2-163,2 1 45,-4-4 1,2 5-59,0-3 1,-6-2 130,2 2 1,1-6-61,-1-2-78,0 1-343,1 3 147,-4 1 0,4-5-116,-5 1 1,-1-5-1531,-3 0 830,3-1 263,-4-2 0,3 0 726,-1 0 0,1-5 0,-3-2 0</inkml:trace>
  <inkml:trace contextRef="#ctx0" brushRef="#br1" timeOffset="38">19712 13602 7834,'4'-7'-467,"0"-1"301,0 0 0,-3-3 380,3 0 105,-3-1 337,4 6-66,-5 1 45,0 0 210,0 3-470,5 2-215,-3 7 1,4 5 212,-2 4-418,-3-4 258,9 15-142,-3-8 1,0 10-73,1-2 0,-2 1 97,2 2 0,2 2-100,-3-5 0,0 4 43,0 0 0,0-3-97,0-2 1,4-2 35,-4-1 1,-1-4 40,2 0 1,-4-5 273,4 2-233,-6-4-50,8 0 0,-7-2 61,4-3 7,-4 4-14,7-10-15,-9 9-275,4-9 207,-5 4 51,0-10-25,0 4 0,0-9-210,0 2 203,0-2 0,0-3-192,0-2 184,0 2 0,0-8-11,0 2 1,2-3-5,1-1 1,-1 1 4,2-1 0,1 1-8,-2 3 1,5-1 140,-4 5 10,0-1-136,1 5 1,-3 1 220,6 2 6,-6 3-234,9 0 1,-5 4-76,5-3 0,1 8 87,-1 3 1,1 7-86,-1 2 0,0 4 59,1-1 0,3 3-20,0 0 1,1 1-274,-5 0 148,5 0 35,-3 0 0,4-6-137,-6-1 208,1-4 71,4 0 0,-3-2 110,2-2 0,-6 0 73,-2-4 325,1 0-393,3-4 1,-3 0 245,0 0 157,-6 0-227,3-5-86,-5-1 0,0-6 289,0 1-303,5-6-139,-3 5 1,3-10-51,-5 3 1,4-4 47,-1-3 0,5-2-157,-4-3 0,0-6 73,-4 3 1,3 1-149,1 3 0,0 0-33,-4 0 23,0 2 175,0 10 1,0-2-485,0 5 213,0 0-322,-5 8 174,4-3 0,-8 8-379,5-6 286,0 5 1,4 0-41,0 6 1,0 4 568,0 4 0,10 1 0,3-1 0</inkml:trace>
  <inkml:trace contextRef="#ctx0" brushRef="#br1" timeOffset="39">20535 13614 7875,'6'-12'-117,"4"1"1,-7 1 213,4 2 0,-3-2 552,4 2-318,-6 3 0,3-1 306,-5 2-183,0 3 1,0-3-141,0 8 1,0 2 76,0 6 0,0 0 110,0 3-135,0 3-205,0 5 0,0 1 16,0 3-62,0-3 1,0 9-26,0-3-45,0 3 1,0-2 132,0-1 1,4 0-145,0 0 1,0-2 55,-4-5 1,1-4-162,3 0 1,-3-5-21,3 1 0,-3-2 25,-1-2 0,2-1 22,1-2 1,-1 2 1,3-7 167,-5 4-66,0-4 161,0 2-166,0-5 7,5 0 0,0-2 29,2-1 1,7-2-71,-2-3 0,6-2-102,-3 2 0,4 2-192,-4-2 141,5 6-30,-2-8 1,4 8-199,-3-1 241,2 1 0,-4-2-230,2 1 265,2-1 1,-7 4-95,5 0 1,-8 0-357,0 0-196,-2 0-567,2 0 1298,-4 0 0,-7 0 0,-7 0 0</inkml:trace>
  <inkml:trace contextRef="#ctx0" brushRef="#br1" timeOffset="40">21014 13534 7868,'-6'-2'-594,"2"-1"1816,3 1-261,1-3-276,0 5-472,0 5 1,0 2 26,0 4 0,4 4-27,0 1 1,3 8-1,-3-1 1,4 2 26,-5-2 0,5 3-27,-4 1 0,3 4 14,-3-5 0,4 1-1,-4-4 1,1 0-662,-1-1 1,-3-3-613,3 0 0,-2-5 1591,2 2-321,-3-4-391,4 0 204,-5-1-5,0 1 1,0-5-45,0 1 40,5-6 22,-3 3 6,3 0-19,-5-3 145,0 3 27,5-5-117,1 0 1,6 0 10,-1 0 1,0 0-24,1 0 0,-1 0 17,1 0 1,-1-4 67,1 0-71,4 0-44,-3 4 1,8-3 52,-2-1-3,-2 0-78,4 4 1,-4-4-60,2 0 0,1 1-20,-5 3 0,1-2-468,-5-2-55,1 3-600,-1-4-361,0 5 717,-4 0 346,-2 0 1,-5-1-528,0-3 1006,0 3 0,-5-9 0,-2 3 0</inkml:trace>
  <inkml:trace contextRef="#ctx0" brushRef="#br1" timeOffset="41">21574 13568 7845,'6'-8'0,"-2"1"451,-3-1-4,-1-3 93,6 4-149,-5-3-55,4 9 46,-5-4-176,0 5-95,5 0 0,-4 5-17,3 3 1,-3 3 36,-1 4 0,0 4-10,0 8 1,0-2 50,0 6 0,0-5-33,0 5 1,0-2-55,0 1 1,0 2-88,0-5 0,0 3-221,0-3 162,0-5-20,0-1 1,0-7-95,0 5 211,0-5 1,5 3-81,3-6 0,-3-3 63,-1-1 1,1-3-201,-1 4-42,0-6-136,-4 3-1518,0-5 1330,-6 0 180,0 0 1,-1-4-181,-1 1 0,4-6 271,-4 1 0,6 1 117,-2-5 1,3 3 170,1-6 0,0-3-12,0-1 0,0-2 107,0-2-132,0 0 0,0 4 752,0 0-324,0 5-242,0-8 503,0 10 684,0-5-580,0 6 177,0 4-634,5-3 0,0 10-238,3 0 1,2 1 85,-3 7 1,7 4 25,2 3 1,0 4-172,-1-4-7,-2 5-50,9-2 1,-8 5-60,5 0 0,-4 0 67,4-1 1,-4-3-80,4 1 0,-5-7 193,1 3 0,2-4 27,-2 0 1,1-2-27,0-2 0,-4 0 81,4-4 0,-7 1 126,-2-1-2,1-3-99,3 5 91,-4-6-100,3 0 0,-8-6 18,6-1 1,-6-3-49,2-2 1,-3 0-18,-1-4 0,4 2-45,0-5 1,0 0-100,-4-4 1,0-1 41,0-2-68,0 2 55,0-9 1,0 5-131,0-3 1,-4-1 102,0 6 1,0-1-163,4 4 1,0 1 58,0-1 1,-3 4-183,-1 0 1,0 5-242,4-2 237,0 4-51,0 0 76,0 6 107,0-4-229,0 9-226,0-5-947,0 6 934,0 6 243,0 0 0,1 5-598,3 1 992,-3-6 0,4 4 0,-5-3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4:05:05.25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1804 4705 7983,'-6'-5'0,"-4"4"0,5-5 0,-3 2 0,2 1 0,2-4 0,3 4 0,-4-7 0,5 4 0,-4-2 0,0 0 0,0 6 0,4-4 0,0 2 0,0 3 0,-5-5 0,3 8 0,-6 2 0,4 6 0,-3 5 0,3 6 0,-4 2 0,5 5 0,-5 7 0,5 0 0,0 3 0,1-1 0,2 5 0,0-2 0,0 2 0,2-2 0,1-6 0,0 4 0,5 0 0,-5-1 0,5-7 0,-4 2 0,3-5 0,-3 3 0,4-3 0,-6-1 0,2-3 0,-3-1 0,-1-3 0,0 1 0,0-5 0,-3 4 0,-1-3 0,-5-1 0,1-4 0,-2 1 0,-1-1 0,-2 1 0,-2-1 0,1-1 0,-5-2 0,4 1 0,-4-6 0,0 6 0,-4-2 0</inkml:trace>
  <inkml:trace contextRef="#ctx0" brushRef="#br0" timeOffset="1">1462 5334 8001,'-6'-6'0,"0"5"0,6-4 0,6 5 0,1 0 0,-1 0 0,2 0 0,5 0 0,6 0 0,-1 4 0,1 0 0,5 0 0,6-4 0,-1 0 0,2 0 0,-5-2 0,5-2 0,-6-1 0,2-2 0,-3-2 0,-1 5 0,-4-1 0,0 1 0,-5 3 0,1-3 0,-6 3 0,-1 1 0,-1 0 0,5 0 0</inkml:trace>
  <inkml:trace contextRef="#ctx0" brushRef="#br0" timeOffset="2">2044 5471 8052,'0'-8'0,"0"0"0,0 6 0,0-3 0,0 5 0,5 0 0,-2 1 0,5 3 0,-2 6 0,2 5 0,2 6 0,-3-2 0,2 7 0,-1 5 0,-3-2 0,-5 1 0,0-1 0,0 2 0,0-3 0,0-5 0,-4-2 0,0-2 0,0-2 0,4-6 0,0 1 0,0-6 0,0-1 0,0-5 0,0-5 0,-5-6 0,-1-7 0</inkml:trace>
  <inkml:trace contextRef="#ctx0" brushRef="#br0" timeOffset="3">2021 5516 8052,'0'-11'0,"0"-1"0,0 5 0,0-1 0,0 6 0,0-3 0,6 5 0,1 0 0,3 2 0,2 6 0,0 1 0,4 10 0,-2 0 0,5 4 0,0 3 0,4 1 0,-4 3 0,0-3 0,-2 0 0,2-5 0,2 1 0,-6 0 0,4-5 0,-4-3 0,2-2 0,-2-2 0,-2-3 0,2-1 0,-2-4 0,-2 1 0,-3-3-1,-1-1 1,-3 0-1,4 0 0,-6-1 0,2-3 1,-3-2-1,-1-6 1,0 0 0,0-4 0,-5-1 0,-2-6 0,0 0 0,0 0 0,0-4 0,0 1 0,-2-6 0,5 2 0,0 2 0,4 1 0,-1 4 0,-3 4 0,3-1 0,-3 5 0,3 3 0,1 5 0,0-1 0,0-4 0,0 5 0,0-1 0,0 6 0,1-3 0,3 5 0,-2 1 0,6 3 0,-4 1 0,3 2 0,1 9 0,3-4 0</inkml:trace>
  <inkml:trace contextRef="#ctx0" brushRef="#br0" timeOffset="4">2535 5642 8024,'7'11'0,"-3"1"0,-3 3 0,-1 0 0,4 4 0,-1-4 0,5 5 0,-4-5 0,4 4 0,-5-4 0,2 4-2,-1-4 1,-3 0 1,5-3-2,-6-1 0,5-4 2,-4-2 0,9 0 0,-4 1 0</inkml:trace>
  <inkml:trace contextRef="#ctx0" brushRef="#br0" timeOffset="5">2752 5847 7943,'12'6'0,"-5"-4"0,1 6 0,-2-1 0,2 5 0,-2 4 0,-2 3 0,-3 3 0,3 1 0,-2 1 0,-2 2 0,0-1 0,0 1 0,-2-3 0,-2-4 0,3-2 0,-3-6 0,-2 0 0,0 1 0</inkml:trace>
  <inkml:trace contextRef="#ctx0" brushRef="#br0" timeOffset="6">2969 5528 7965,'0'-12'0,"0"1"0,0-1 0,0 1 0,6 0 0,0-1 0,0 6 0,-1 1 0,-1 14 0,0 2 0,0 9 0,-4 3 0,1 4 0,3 3 0,-3 7 0,3-3 0,-3 2 0,-1-6 0,0 1 0,0-8 0,1 1 0,3-9 0,-3 0 0,3-3 0,1-5 0,-1 1 0,0-6 0,1 3 0,-4-15 0,4-2 0</inkml:trace>
  <inkml:trace contextRef="#ctx0" brushRef="#br0" timeOffset="7">2969 5562 7965,'-5'-11'0,"4"3"0,-3 0 0,3 6 0,1-3 0,5 5 0,3 0 0,3 6 0,4 5 0,-1 3 0,5 9 0,0-5 0,4 9 0,0-6 0,0 7 0,-2-5 0,-1 0 0,-3-2 0,-2-2 0,-3-2 0,-1-6 0,1-3 0,-5 0 0,0-5 0,0 5 0,-3-5 0,4 0 0,-6-1 0,5-2 0,-4 0 0,-1-5 0,2-3 0,-3-2 0,-1-2 0,0 0 0,0-4 0,0-1 0,0-6 0,0 0 0,-5-5 0,2 3 0,-4-6 0,4 1 0,-1-4 0,3 3 0,1 1 0,0 8 0,0-1 0,0 4 0,0 0 0,0 3 0,0 4 0,0 6 0,5 1 0,3 5 0,2 5 0,1 2 0,1 9 0,-1 1 0,0 6 0</inkml:trace>
  <inkml:trace contextRef="#ctx0" brushRef="#br0" timeOffset="8">3415 5733 7902,'-7'0'0,"2"0"0,5 0 0,0-5 0,7 3 0,4-6 0,1 2 0,3-2 0,1-2 0,0 2 0,-1 3 0,-4 1 0,1 3 0,-1 1 0,0 0 0,-3 0 0,0 0 0,-6 0 0,3 5 0,-5 3 0,0 2 0,0 1 0,0 5 0,0-1 0,-5 4 0,-2-4 0,0 5 0,0-1 0,0-1 0,0 1 0,2-3 0,5 3 0,0-5 0,0 1 0,0-3 0,0 0 0,0-1 0,5-1 0,2-2 0,0 1 0,0-5 0,1 0 0,3-4 0,5-2 0,-1-2 0,0-1 0,-4-2 0,2-2 0,2 5 0,-2-5 0,4 3 0</inkml:trace>
  <inkml:trace contextRef="#ctx0" brushRef="#br0" timeOffset="9">4271 4717 8100,'-5'-7'0,"-1"2"0,-5 0 0,3 4 0,0-3 0,6 3 0,-3 1 0,5 0 0,-4 6 0,0 6 0,-5 7 0,2 11 0,-5 7 0,-3 13 0,2 2-192,-2 5 0,7-26 0,0 1 192,0 2 0,0 1 0,0 1 0,1 0-183,1 2 0,1 0 0,1-1 0,0 0 183,0-3 0,0 0 0,3-1 0,0-1-2,-1 1 0,0-1 0,2 25-170,4-4 1,2-2 162,6-9 1,0-7 0,4-1 1,1-7 1,6 0 0,0-7 257,0-1 1,-4-5-256,0 1 0,-4-3 374,4-5 1,-5 4-374,1-4 1,-2-2 186,-1-1 0,-5 1-186,1-1 1,-4 0-2,3-4 2,-4 0 1,2 5 0,-5-4 0,0 4 0</inkml:trace>
  <inkml:trace contextRef="#ctx0" brushRef="#br0" timeOffset="10">4511 5059 8081,'-5'-6'0,"4"-4"0,-4 9 0,5-9 0,1 4 0,3-1 0,2-2 0,6 5 0,3-3 0,0 3 0,4 0 0,-4 4 0,4 0 0,-3 0 0,3 0 0,-4 0 0,1 4 0,0 0 0,-4 8 0,4 0 0,-8 7 0,0 0 0,-2 2 0,2 2 0,-3 1 0,-5 3 0,0-3 0,0 3 0,-5 1 0,-3-2 0,-2 2 0,-1-1 0,-4-3 0,-1 3 0,1-3-2,4-2 1,-1-2-2,1-1 0,3-5 0,1 1 1,4-3-2,-1 0 0,3-1 2,1 1 1,5-5-1,3 1 1,3-6-1,4 2 0,-2-2 1,2-2 0,2 0 0,-2 0 0,4-4 0,-4 0 1,1 0 0,-5 4 0,0-4-1,1 1 1,-1-1 0,1 4 0,-5-4 0,1 0 0,-4 0 0,3 4 0,-4 0 0,12-5 0,-2-1 0</inkml:trace>
  <inkml:trace contextRef="#ctx0" brushRef="#br0" timeOffset="11">5082 5551 8024,'0'-7'0,"0"-3"0,0 9-1,0-4 1,0 0 0,0 3 0,0-3 0,0 5 0,0 5 0,0 2 0</inkml:trace>
  <inkml:trace contextRef="#ctx0" brushRef="#br0" timeOffset="12">5505 5117 8063,'0'-19'-6,"0"-1"1,1 7 5,3-3 0,-3 0 0,3 1 0,-3-2 0,-1 2 0,0 2 0,0-2 0,-5 2 0,-2 2 0,-4 1 0,0 2 0,-5 3 0,-4 5 0,3-4 0,-2 0 0,0 2 0,-4 6 0,0 2 0,0 5 0,4 5 0,0-1 0,4 5 0,-4-1 0,5 3 0,-1 1 0,-1-1 0,5 1 0,2-1 0,9-3 0,0 1 0,0-5 0,3 4 0,4-3 0,2-5 0,10-3 0,0-6 0,4 2 0,0-3 0,0-1 0,0-5 0,-1-2 0,0-4 0,-3 0 0,1 0 0,-4-1 0,-1 1 0,-4-1 0,-3 5 0,-1-1 0,-4 4 0,1-3 0,-3 4 0,0-2 0,3 5 0,-3 1 0,3 3 0,-3 3 0,-1 4 0,0 5 0,0 3 0,2 3 0,2 1 0,-3 4-1,3-1 1,-3 8-3,-1-3 1,0 4-3,0-4 1,0 2-1,0 1 1,0-1-1,0-2 1,0-3-1,0-6 0,0-4 1,0-3 0,0-6-4,0-1 5,0-6 0,1 3-1,3-5 4,-3 0 0,9-5 0,-3-1 0</inkml:trace>
  <inkml:trace contextRef="#ctx0" brushRef="#br0" timeOffset="13">5836 5562 7862,'5'11'0,"3"1"0,-3-1 0,-1 1 0,-3-1 0,-1 0 0,0 2 0,0 2 0,0-2 0,0 2 0,0 2 0,0-2 0,0 2 0,0-2 0,-4-3 0,0 4 0,-5 1 0,3 1 0</inkml:trace>
  <inkml:trace contextRef="#ctx0" brushRef="#br0" timeOffset="14">6247 5219 8040,'0'-11'0,"0"-1"0,0 1 0,0 3 0,0 1 0,4-1 0,0-3 0,0-1 0,-4 1 0,0 0 0,0-1 0,0-1 0,0-2 0,3 3 0,1-4 0,0 4 0,-4 0 0,1 1 0,3-1 0,-1 5 0,4-1 0,-3 2 0,4-2 0,-4 2 0,3 2 0,2 3 0,6-3 0,-1 3 0,5 1 0,0 0 0,4 0 0,0 3 0,0 1 0,-4 5 0,0-1 0,-1 1 0,1-2 0,-3 3 0,-4-2 0,-1 2 0,-1 2 0,-2-1 0,-3 0 0,-5 1 0,0 3 0,0 0 0,-5 2 0,-3-2 0,-2-2 0,-1 2 0,-1-2 0,1-2 0,-1 3 0,1-3 0,1 3 0,2-6 0,-1 2 0,5 2 0,1-5 0,3 1 0,0-4-2,0 3 0,0-4 1,1 6-1,3-6 1,2 1 0,5-4 0,1 0-1,-1 0 1,1 2 0,-1 1 0,1-1 0,-1 1 1,2 0-1,2 1 1,-2-2-1,2 6 1,-2-2-1,-2 2 1,-3 2-1,-1-2 0,-4 2 0,1 1 0,-3 4 0,-1 1 0,-1-1 0,-3-4 0,-6 5-1,-6-1 1,-4 0 0,1-4 0,-3 1 0,0-1 0,-1 1 0,0-1 1,1-1-1,3-2 1,-1-3 0,5-5 0,3 0 0,5 0 0,4 0 0,-1-4 0,8 0 0,3-5 0,9 3 0,2-5 0</inkml:trace>
  <inkml:trace contextRef="#ctx0" brushRef="#br0" timeOffset="15">6898 5539 7883,'-5'-6'0,"4"1"0,-4 5 0,5 0 0,0 5 0,0-4 0,0 4 0,0-5 0,0 0 0</inkml:trace>
  <inkml:trace contextRef="#ctx0" brushRef="#br0" timeOffset="16">7070 5117 7943,'0'-23'0,"0"4"0,0 0 0,1 0 0,3-4 0,3 1 0,8 3 0,-2-1 0,2 5 0,-1-1 0,2 5 0,-4 0 0,3-1 0,-1 5 0,2-1 0,-4 5 0,4 0 0,-2 1 0,1 2 0,-3 0 0,4 0 0,-7 5 0,-2 3 0,0 2 0,0 2 0,2-1 0,-5 0 0,0 2 0,-4 2 0,0 2 0,0 2 0,-2 1 0,-1-5 0,-4 4 0,-4-3 0,-1 0 0,1-1 0,3-2 0,1 2 0,3-2 0,-4-2 0,6-3 0,-2 0 0,3-1 0,1 5 0,0-6 0,5 4 0,1-9 0,6 3 0,-1-1 0,0 1 0,1-3 0,-1 3 0,4-2 0,1 2 0,4-3 0,-1 3 0,-1 1 0,1-1 0,-5 4 0,1-5 0,1 6 0,0-1 0,-5-2 0,-3 2 0,-4-1 0,3 5 0,-4 1 0,1 2 0,-6-1 0,-5 5 0,-2 0 0,-10 4 0,-5-2 0,-7-2 0,1 3 0,-5-3 0,4-3 0,-7 0 0,2 0 0,2-1 0,1-1 0,2-6 0,3 1 0,6-5 0,4-1 0,6-3 0,7 0 0,5 0 0</inkml:trace>
  <inkml:trace contextRef="#ctx0" brushRef="#br0" timeOffset="17">7983 4568 8169,'0'-11'-6,"0"0"1,0-1 4,0 1 1,0-1 0,0 1 0,0-1 0,0 6 0,0 1 0,4 6 0,0 3 0,3 4 0,-3 7 0,5 8 0,-1 7 0,-3 10 0,-1 5 0,-3-2-4,-1 7 0,0-1-265,0 8 1,0 1 260,0-1 0,0-3-1,0 3 0,-4-3 0,0 3 1,0-1-1,4-7 0,0-1-40,0-6 1,0 0 41,0-8 0,2 2 0,2-10 1,-3 1 1,3-4 0,-2-1 0,2-3 1,-3-3 0,3-5 0,-1 0 515,0-4-516,-1 3 85,3-3-83,-5-1 2,0-1 0,-2-5 1,-1 0 0,-4 0 0,-4 0 0</inkml:trace>
  <inkml:trace contextRef="#ctx0" brushRef="#br0" timeOffset="18">8234 6270 7816,'-6'1'0,"2"3"0,3-3 0,2 4 0,3-5 0,-1 0 0,4 0 0,1 0 0,3-3 0,1-1 0,-5-5 0,1 1 0,-6-2 0,2-1 0,3-2 0,0-2 0,0-3 0,0-5 0,-3 0 0,4 1 0,-5-6 0,5-3 0,-4-2 0,3-1 0,-3-2 0,4-2 0,-6 2 0,2-6 0,-3 1 0,-1-1 0,0-3 0,0-1 0,0 0-141,0-3 1,4 2 143,0 1 1,0 2-1,-4 2 1,0 2-1,0 6 1,0 5-1,0 2 1,0 4 1,0 4 1,0 3-2,0 4-1,0 6 283,0 1-286,0 5 0,5 5 0,3 3 0,2 2 0,1 1 0,1 1 0,-1-1 0,2 1 0,2-1 0,-6 0 0,2 1 0,-2-2 0,3-2 0,-5-2 0,1-2 0,-6-3 0,3 4 0,-3-5 0,1 0 0,-1-5 0,8-3 0,-3-7 0,4 3 0,0-4 0,0 0 0,1 1 0,-1-1 0,1 5 0,-1-1 0,1 1 0,-2 0 0,-3-1 0,0 5 0,-3-1 1,-3 5 1,4-7 0,-5 9-2,5-4 1,-4 6-1,3 3 0,-3-1 0,-1 4 0,4 5 0,0 3 0,4 5 0,-5-1 0,2 3 0,-1 1 0,-3 3 0,3 1 0,-2 0 0,-2-5 0,0 1 0,0 0 0,-4 0 0,0 0 0,-4-4 0,5 0 0,-1-5 0,4 1 0,0-2 0,0-2 0,0-5 0,1 3 0,3-5 0,2-1 0,6-7 0,9-2 0,3-6 0</inkml:trace>
  <inkml:trace contextRef="#ctx0" brushRef="#br0" timeOffset="19">8965 4591 7962,'0'-11'0,"0"-1"0,-3 5 0,-1-1 0,-1 1 0,1-5 0,3 1 0,-10-1 0,9 2 0,-6 2 0,6 3 0,-3 5 0,5 2 0,0 1 0,5 8 0,2 4 0,9 9 0,3-1 0,3 7 0,5 1 0,1 4 0,3 0 0,2 3 0,-3-4 0,2 0-175,-2 4 0,3 2 175,-2-2 0,-5 5 0,-3-1 0,-5 6 0,-7 1 0,-4 1 0,-4-5 0,-3 2-2,-3 3 1,-5-3-5,-7 2 0,-3-5 1,-5-3 1,-1-3 1,-3 4 1,2-5 0,-5 1 0,4-4 0,0-3 0,3-4 2,4-8 0,0 0 0,5-8 0,0-5 0,-2-3 0</inkml:trace>
  <inkml:trace contextRef="#ctx0" brushRef="#br0" timeOffset="20">10039 5071 7840,'0'-6'0,"5"0"0,-2 6 0,4 0 0,-3 0 0,4 0 0,-1 0 0,5 0 0,-1 0 0,0 0 0,5 0 0,-1 0 0,5 0 0,-1 0 0,3 0 0,1 0 0,0 0 0,-1 0 0,1 0 0,0 0 0,-1 0 0,-3 0 0,2-1 0,-2-3 0,-1 3 0,1-3 0,-5 2 0,1-2 0,-2 3 0,-2-3 0,1 3 0,-6 1 0,4 0 0,-3 0 0</inkml:trace>
  <inkml:trace contextRef="#ctx0" brushRef="#br0" timeOffset="21">10119 5254 7840,'5'6'0,"3"-2"0,7-3 0,4-1 0,2 0 0,2 0 0,4 0 0,0 0 0,3 0 0,-3 0 0,3 0 0,-3 0 0,3-1 0,-3-3 0,-4 3 0,-4-3 0,-1 3 0,1 1 0,2 0 0,-3 0 0</inkml:trace>
  <inkml:trace contextRef="#ctx0" brushRef="#br0" timeOffset="22">11672 4511 7921,'0'-6'0,"0"1"0,-1 5 0,-3 0 0,3 0 0,-4 6 0,5 6 0,0 0 0,0 7 0,0 2 0,0 5 0,0 0 0,0 4 0,0-1 0,0 2 0,0 2 0,0-3 0,4-1 0,-1 2 0,1-6 0,-4 2 0,0-3 0,0-1 0,1-4 0,3 0 0,-3-5 0,3 1 0,-2-2 0,-2-2 0,0 1 0,0-1 0,0-5 0,-6 5 0,0-5 0</inkml:trace>
  <inkml:trace contextRef="#ctx0" brushRef="#br0" timeOffset="23">11078 5242 7876,'0'-6'0,"0"1"0,0 5 0,5 0 0,3 0 0,3 0 0,5 0 0,6 0 0,9 0 0,3 0 0,4 0 0,8-4 0,7 0 0,3-5-256,1 2 0,-24 0 0,0 0 256,1-1 0,1 0 0,2 1 0,2-1 0,-1 2 0,0 1 0,-1-1 0,1 0 0,0 1 0,0-1 0,-4 0 0,-1 1 0,2-1 0,-1 0 0,27-1-235,0-1 1,1 0 234,-1-3 0,0 3 0,-4 1 0,-2 3 0,-1-4 0,-3 4 0,-6-3 0,-3 3-3,0-4 1,-7 6 2,0-2 0,-2 3 0,-7 1 0,1 0 0,-4 0 0,-4 0 364,0 0 1,-5 0-365,1 0 0,-6 0 507,-1 0-507,-6 0 1,3 0 1,-15 0-1,-3 0 1</inkml:trace>
  <inkml:trace contextRef="#ctx0" brushRef="#br0" timeOffset="24">11055 5779 7833,'0'-11'0,"0"3"0,0 0 0,0 6 0,0-8 0,0 8 0,0-3 0,5 12 0,3 4 0,2 2 0,2 6 0,-1 1 0,1 7 0,-1-3 0,0 2 0,2 0 0,2 1 0,-2-3 0,2 2 0,-2-2 0,-2-1 0,-1-1 0,-2-3 0,2-3 0,-2-4 0,-3-1 0,-1 1 0,2-6 0,-5-1 0,4-5 0,-6-1 0,-3-3 0,2-4 0,-6-7 0,2-3 0,-2-5 0,-1-1 0,6-2 0,-3-5 0,3-7 0,1-4 0,-1-7 0,5 2-114,2-3 0,6 2 114,1-1 0,5 7 0,3 0 0,2 6 0,-2 6 0,4 6 0,4 5 0,2 6 0,5 2 0,2 1 0,2 6 0,4-1 0,7 1 0,3 3-266,5-3 1,0 4 265,1 4 0,3-3 0,-1 3 0,1-3 0,-4-1 0,1 0 0,-1 0 0,0-5 0,0-3 0,-5-2 0,-3-1 0,-3-1 0,-4 1 0,-3 3 0,-4 1 0,-6 3 108,-3-4 1,1 6-109,-4-2 0,1-1 0,-9 1 0,4 0 0,-4 4 0,1-1 542,-5-3-542,1 3 0,-5-4 0,1 5 0,-6 0 0,3 0 0</inkml:trace>
  <inkml:trace contextRef="#ctx0" brushRef="#br0" timeOffset="25">11387 5745 7874,'0'-12'0,"0"1"0,0-1 0,0 1 0,1 1 0,3 2 0,2-2 0,5 2 0,6 2 0,2-1 0,3 4 0,0-1 0,0-1 0,-3 1 0,1 0 0,-4 4 0,3 0 0,-4 0 0,-4 6 0,-3 1 0,-6 5 0,2 3 0,-4-1 0,-4 5 0,-2 4 0,-5 3 0,-6 5 0,-2-5 0,-3 5 0,0-4 0,0-1 0,3-3 0,-3-1 0,3-3 0,7 1 0,0-5 0,3 0 0,-2-3 0,5-1 0,6-4 0,7-4 0,3-1 0,2-2 0,3 0 0,0 0 0,2 0 0,-2 0 0,-2 0 0,2 0 0,1 0 0,0 0 0,-1 0 0,-4 0 0,1-2 0,-1-1 0,1 1 0,-1-2 0,0 3 0,1 1 0,-1 0 0,1-5 0,-1-1 0</inkml:trace>
  <inkml:trace contextRef="#ctx0" brushRef="#br0" timeOffset="26">11809 5676 7889,'-1'-10'0,"-3"2"0,3-2 0,-4 9 0,5-4 0,0 10 0,0 3 0,0 3 0,0 4 0,0 4 0,0 8 0,4 0 0,-1 7 0,1-4 0,-4 5 0,0-2 0,0-7 0,0 1 0,0-4 0,1-6 0,3-1 0,-2-4 0,3-4 0,-5 0 0,5-6 0,-4 3 0,9-10 0,-4-1 0</inkml:trace>
  <inkml:trace contextRef="#ctx0" brushRef="#br0" timeOffset="27">12026 5710 7889,'-4'-7'0,"1"-1"0,-1 4 0,4-3 0,0 4 0,0-2 0,-5 20 0,3-4 0,-1 11 0,1-3 0,2 0 0,0 4 0,0 0 0,0 0 0,0 4 0,4-5 0,0-2 0,0-3 0,-4-1 0,1-8 0,3 4 0,-3-8 0,4 1 0,-5-5 0,0 0 0</inkml:trace>
  <inkml:trace contextRef="#ctx0" brushRef="#br0" timeOffset="28">11752 5653 7884,'0'-11'0,"0"3"0,0 1 0,6 4 0,6-1 0,1 3 0,6 1 0,0 0 0,3 0 0,3 0 0,1 0 0,0 0 0,4 0 0,0 0 0,10 0 0,0 0 0</inkml:trace>
  <inkml:trace contextRef="#ctx0" brushRef="#br0" timeOffset="29">12232 5722 7884,'0'6'0,"0"-1"0,-2-1 0,-1 0 0,0 5 0,-4-2 0,-1 4 0,-4 0 0,-3 2 0,0 2 0,0 3 0,3 4 0,5 0 0,-1-3 0,6 3 0,-2-3 0,3-2 0,1 2 0,0-5 0,0 2 0,5-5 0,2-3-1,3-3 0,2-5 0,-1 0 0,1 0-1,-1 0 1,0-5 0,1-3 1,-2-3-1,-2-5 1,1 4 0,-6-3 0,1 1 0,-4-2 0,0 2 0,0-5 0,0 2 0,0-2 0,-5-2 0,-3 6 0,2-3 0,-1 7 0,3-3 0,-4 6 0,6 3 0,-4-1 0,6 2 0,0 3 0,2-4 0,2 5 0,3 0 0,8 0 0,-1 0 0,5 0 0,0 0 0,4 0 0,-4 0 0,0 0 0,-3-4 0,3 0 0,-9-1 0,1 1 0,-2 3 0,2-3 0,-4-2 0,-2 5 0,-5-6 0,0 3 0,-5 3 0,-2-4 0</inkml:trace>
  <inkml:trace contextRef="#ctx0" brushRef="#br0" timeOffset="30">12472 5619 7875,'0'-11'0,"0"-1"0,0 1 0,0-1 0,0 1 0,0 0 0,1 3 0,3 0 0,2 5 0,5-5 0,1 5 0,-1 0 0,1 1 0,-1 2 0,1 0 0,-1 0 0,0 0 0,1 0 0,-5 2 0,1 1 0,-5 0 0,0 5 0,-1-1 0,-2 5 0,-5 4 0,-3 3 0,-6-1 0,-1 1 0,-2 0 0,2 4 0,4-2 0,-1-2 0,2 2 0,6-6 0,0 0 0,4-3 0,0-5 0,0 1 0,6-4 0,1 3 0,3-4 0,2 1 0,-1-3 0,1-1 0,4-4 0,3 0 0,-1-5 0,1 2 0,-5 0 0,1 0 0,0 3 0,-3-4 0,2 6 0,-8-3 0,5 5 0</inkml:trace>
  <inkml:trace contextRef="#ctx0" brushRef="#br0" timeOffset="31">13362 5082 7982,'-6'-6'-1,"1"-4"1,6 9 0,3-3 0,1 4 0,3 4 0,2 2 0,-2 5 0,2 1 0,1-1 0,2 1-1,2-1 1,-1-3-2,5-1 0,1-3 0,7 4 1,-2-6-1,6 2 1,-1-4-1,5-4 0,-2-2 1,-3-6 0,-2 0-1,-5-4 1,-2 3-1,-2-7 1,-2 7 0,-6-3 1,-1 0 0,-2 1 0,-3-4 0,-5 3 0,-5-4 0,-3 1 0,-6 1 0,-1-1 0,-5 5 0,1-1 0,-8 2 0,-3 2 0,-3 5 0,-1 2 0,2 4 0,-2 4 0,2 3 0,-6 8 0,2 3 0,2 5 0,5 5 0,2 2 0,8 3 0,4 2 0,3 4 0,5 3 0,2 1 0,5-1 0,6-3 0,5-5 0,6-1 0,6-2 0,1-7-4,3-5 1,2-6-1,5-2 0,-4-1 1,1-6 0,-4 0 0,3-4 1,-5 0-1,2 0 1,-3-4-1,-1 0 0,-1-3 0,-3 3 1,1-5 0,-5 1 0,0 2 0,-3-2 0,-2 5 1,-2-5 0,0 4 1,-4-3 0,0-1 0,-4-3 0</inkml:trace>
  <inkml:trace contextRef="#ctx0" brushRef="#br0" timeOffset="32">14093 4808 7888,'2'-11'0,"1"-1"0,5 5 0,7-1 0,-1 6 0,5-2 0,-4-1 0,5 1 0,-5 0 0,4 4 0,0-1 0,4-3 0,0 3 0,-1-3 0,0-1 0,-3 1 0,3 0 0,-10 4 0,5 0 0,-11 0 0,-11 5 0,-8 2 0</inkml:trace>
  <inkml:trace contextRef="#ctx0" brushRef="#br0" timeOffset="33">14916 4214 7978,'0'-7'0,"0"-1"0,0 4 0,0-3 0,0 3 0,0-4 0,0 6 0,0-3 0,0 5 0,-2 5 0,-1 2 0,-4 5 0,-4 3 0,-1 4 0,1 8 0,-4-2 0,0 5 0,-1 2 0,5 6 0,-1 2 0,1 1 0,0 3 0,-1-6 0,2 4 0,2-4 0,3 4 0,5-4 0,0-2 0,0-5 0,5 1-3,3-6 1,3 0-4,5-7 1,-2 1 0,5-5 0,-5-1 1,1-6 0,1 2 1,0-2 0,-1-2 0,-4 1 1,-3-4 0,-1 1 1,-3-3 0,4-1 1,-6 0 0,3 0 0,-5 0 0</inkml:trace>
  <inkml:trace contextRef="#ctx0" brushRef="#br0" timeOffset="34">15018 4500 7825,'0'-12'0,"0"1"0,0 3 0,0 1 0,0 3 0,0-4 0,0 5 0,0-5 0,6 5 0,-4-6 0,6 6 1,-5-2 0,5 1 0,-4 1 0,4-4 0,-5 4-1,5-1 1,-6 2 0,2-2 0,3 3-1,-6-4 1,4 3 0,-5-1 0,5 1-1,-4-3 0,4 4 0,-5-3 0,2 3 0,1-3 0,-1 3 0,3 0 0,-5-3 0,0 2 0,0-3 0,0 5 0,5 0 0,-4 0 0,9 0 0,-3 0 0,4 0 0,-5 0 0,-1 0 0,-5 0 0,6 0 0,0 0 0,5 0 0,1 0 0,-1 0 0,1 0 0,-6 0 0,4 0 0,-9 0 0,4 0 0,-5 0 0,0 5 0,0 3 0,0-2 0,0 2 0,0-4 0,0 3 0,0 1 0,0 3 0,0 1 0,0-5 0,0 1 0,0 0 0,0 3 0,-3 2 0,-1 2 0,-5-2 0,1 2 0,-3 1 0,-4 0 0,2 0 0,-2-1 0,2-2 0,2 2 0,-1-1 0,1 2 0,3-4 0,1 3 0,0-2 0,0-1 0,-2-1 0,5 0 0,-4 1 0,5-1 0,-3 1 0,3-1 0,1-3 0,-1-1 0,1 1 0,2 3 0,0-3 0,0 0 0,0-6 0,5 3 0,3-5 0,0 0 0,3 0 0,-2 0 0,6 0 0,2 0 0,-2 0 0,1 0 0,0 0 0,-4 0 0,3 0 0,3-5 0,-5 4 0,2-3 0,-2 3 0,-2 1 0,-4 0 0,-2 0 0,-5 0 0,-5 0 0,-2 0 0,-4 5 0,5-4 0,-5 4 0,5-5 0</inkml:trace>
  <inkml:trace contextRef="#ctx0" brushRef="#br0" timeOffset="35">15441 4831 7835,'6'-5'0,"-1"4"0,-5-4 0,0 5 0,0 5 0,0-4 0,0 9 0,0-4 0,-3 2 0,-1 0 0,0-6 0,4 3 0,5 0 0,1 2 0</inkml:trace>
  <inkml:trace contextRef="#ctx0" brushRef="#br0" timeOffset="36">15784 4500 7841,'3'-12'0,"1"1"0,4 0 0,-4-1 0,3 1 0,-3-1 0,4 1 0,-4-1 0,-1 1 0,-3 0 0,-1-5 0,-3 1 0,-1 4 0,-2 3 0,-4 2 0,4-2 0,-7-1 0,-1 5 0,-2-1 0,2 2 0,1 1 0,-5-1 0,1 3 0,-1 3 0,1 0 0,3 4 0,2 1 0,-2 4 0,2-1 0,2 0 0,5 2 0,2 2 0,3-2 0,1 2 0,0 2 0,0-2 0,0 0 0,0-3 0,5-1 0,2 0 0,7 0 0,2-4 0,0 2 0,-1-5 0,-2 0 0,3-4 0,0 0 0,-1 0 0,0 0 0,-3 0 0,-1-4 0,0 0 0,1-4 0,-1 5 0,-3-5 0,-1 4 0,-3-3 0,4 3 0,-6-5 0,3 8 0,-5-4 0,0 6 0,0 3 0,0 2 0,0 5 0,-1 6 0,-3 2 0,2 3 0,-6 0 0,6 5 0,-2 0 0,-1 3 0,1-3 0,0 1 0,4-2 0,0-3 0,0 0 0,0-1 0,0-7 0,0 0 0,0-4 0,1-4 0,3-3 0,-2 2 0,3-5 0,-4 4 0,3-5 0,-3 0 0,4-5 0,-5 4 0,-5-9 0,-1 3 0,-6-4 0</inkml:trace>
  <inkml:trace contextRef="#ctx0" brushRef="#br0" timeOffset="37">16023 4660 7812,'0'-8'0,"0"0"0,0 6 0,4-4 0,0 2 0,5 3 0,-1-3 0,2 2 0,2 2 0,4 0 0,-4 0 0,4 0 0,-2 0 0,1 0 0,-3 0 0,4 0 0,-4 0 0,0 0 0,-1 0 0,1 0 0,-1 0 0,-5 0 0,-1 0 0,-5 0 0</inkml:trace>
  <inkml:trace contextRef="#ctx0" brushRef="#br0" timeOffset="38">16286 5151 7821,'0'-7'0,"0"1"0,0 2 0,0 2 0,0-6 0,0 4 0,0-3 0,0-1 0,0-3 0,0-1 0,0 1 0,0-1 0,0 1 0,0-4 0,0 0 0,0-6 0,0 2 0,1-6 0,3-2 0,3-3 0,4 3 0,-3-3 0,-1 3 0,1-3 0,3 3 0,-1 0 0,-2 4 0,1 1 0,-5-1 0,5 4 0,-2 0 0,-2 5 0,-1-2 0,-1 4 0,0 0 0,-1 1 0,2 0 0,-3 4 0,-1 1 0,0 2 0,0 3 0,1-4 0,3 5 0,-3 5 0,3 2 0,-2 4 0,2 0 0,-2 0 0,1 1 0,2-1 0,-1 1 0,1-1 0,-1 0 0,2 1 0,6-5 0,-1 1 0,-3-5 0,0 0 0,-1-1 0,5-2 0,-1-2 0,0-1 0,1 0 0,-1-5 0,1 1 0,-1-5 0,1 1 0,-2 0 0,-3-1 0,3-3 0,-2 0 0,-2-2 0,2 2 0,-4 4 0,3-1 0,-4 1 0,6 8 0,-5-4 0,-1 5 0,-3 2 0,4 5 0,0 7 0,0 4 0,-4 3 0,0 7 0,0 0 0,0 6 0,0-1 0,-1-2 0,-3 1 0,1-4 0,-4 0 0,4-3 0,-1-4 0,3-2 0,1-6 0,0 0 0,0 1 0,0-6 0,0-1 0</inkml:trace>
  <inkml:trace contextRef="#ctx0" brushRef="#br0" timeOffset="39">16754 4191 7946,'0'-17'0,"0"-1"0,0 3 0,2 2 0,1-2 0,3 6 0,1 1 0,2 4 0,-5-3 0,1 4 0,-1 0 0,-2 3 0,6 3 0,-4 5 0,3 7 0,1-1 0,3 5 0,1 1 0,-1 7 0,1 1 0,-1 2 0,-1 3-2,-2-2 0,2 2-2,-2 1 1,0 0-1,0 1 1,-2-1-1,-2 0 1,-3-3-1,3-1 1,-2 1-1,-2 3 0,0-5 0,0-2 1,-2-3-2,-2-1 1,3 0 1,-4-6 1,1 0-1,1-6 1,-3 1-3,3-1 2,1-5 0,-8-1 3,9-5 0,-9-5 0,3-1 0</inkml:trace>
  <inkml:trace contextRef="#ctx0" brushRef="#br0" timeOffset="40">16983 4214 7867,'0'-16'0,"0"2"0,0-5 0,1 1 0,3-1 0,2-1 0,6 4 0,-2 1 0,-3 4 0,4 3 0,-4 1 0,3 3 0,2-4 0,-1 6 0,1-2 0,-1 3 0,0 1 0,1 0 0,-1 3 0,1 1 0,-6 5 0,-2-1 0,1 2 0,-1 1 0,0 1 0,-4-1 0,-2 4 0,-2 1 0,-1-1 0,-2-4 0,-2 4 0,5 1 0,-4-1 0,5-4 0,-1 1 0,4-1 0,0 1 0,0-1 0,0-3 0,0-1 0,1-3 0,3 4 0,-2-6 0,6 2 0,0-3 0,3-1 0,1 0 0,-1 0 0,0 0 0,1 0 0,-1-1 0,1-3 0,-1 3 0,1-8 0,-1 5 0,-5 0 0,4-1 0,-3-1 0</inkml:trace>
  <inkml:trace contextRef="#ctx0" brushRef="#br0" timeOffset="41">17485 4169 7851,'0'-18'0,"0"1"0,0 6 0,0 0 0,0-1 0,0 6 0,0 1 0,0 5 0,0 9 0,0 2 0,-1 12 0,-3 0 0,2 8 0,-6 4 0,1 0 0,-5 7 0,1 4 0,-1 3 0,-3 2-128,0-2 0,-2-2 128,2 3 0,2-4 0,-2-5 0,4-2 0,3-9 0,-1-2 0,5-5 0,-3-2 0,3-2 0,-4-2 0,5-6 0,-3 1 0,3-1 0,1-5 0,-3 5 128,5-10 0,2-1-128,1-8 0,4-2 0,4-1 0</inkml:trace>
  <inkml:trace contextRef="#ctx0" brushRef="#br0" timeOffset="42">17497 4477 7851,'1'-11'0,"3"-1"0,-2 1 0,6-1 0,3 1 0,5-1 0,0 2 0,-1 3 0,-2-2 0,2 5 0,-2 0 0,-2 4 0,1 0 0,-1 0 0,1 5 0,-1 3 0,-5 3 0,-2 5 0,1 0 0,-1 3 0,-1 6 0,-7-2 0,-3 6 0,-4-2 0,-2 4 0,-2-5 0,-1 5 0,-3-5 0,-2 0 0,6-7 0,0 2 0,3-2 0,2-2 0,3-2 0,-2-2 0,5-2 0,0 1 0,9-2 0,3-3 0,2-2 0,1-5 0,6 0 0,2 0 0,-1 0 0,1 0 0,0-3 0,4-1 0,-4-1 0,0 1 0,-9 3 0,1-3 0,-2-2 0,-2 4 0,-7-3 0,-7 5 0</inkml:trace>
  <inkml:trace contextRef="#ctx0" brushRef="#br0" timeOffset="43">17931 4648 7878,'0'-11'0,"0"-1"0,0 1 0,0 0 0,0-1 0,0 1 0,0 3 0,0 1 0,0 4 0,-2-2 0,-1 5 0,-4 0 0,-4 0 0,-1 0 0,1 0 0,-2 6 0,-2 6 0,2 0 0,-2 7 0,4 0 0,3 4 0,-1 0 0,6 0 0,-1-4 0,4 0 0,0-1 0,0 1 0,0 1 0,0-5 0,1 1 0,3-5 0,-2-3 0,6-1 0,0-3 0,3 4 0,0-6 0,1 2 0,-1-3 0,1-1 0,-1-1 0,0-3 0,-3 2 0,0-6 0,-4 0 0,3-3 0,-4 0 0,2-1 0,-5 1 0,0-4 0,0-1 0,0 0 0,0 1 0,-4 2 0,0-2 0,-1-2 0,1 2 0,3 0 0,-3 3 0,3 1 0,1-1 0,0 6 0,0-4 0,0 9 0,5-4 0,3 5 0,-1 3 0,5 1 0,-3 1 0,6-1 0,3-3 0,1 3 0,-2-3 0,2-1 0,0 0 0,4 0 0,-4 0 0,0 0 0,-9 0 0,2 0 0,-5-1 0,1-3 0,-3 3 0,-5-4 0,-5 0 0,-1-1 0</inkml:trace>
  <inkml:trace contextRef="#ctx0" brushRef="#br0" timeOffset="44">18056 4420 7939,'0'-12'0,"0"5"0,0-1 0,0 1 0,0-5 0,5 2 0,3 2 0,2 0 0,2 4 0,-1-5 0,0 1 0,1 3 0,-1 1 0,1 3 0,-1 1 0,1 0 0,-5 0 0,1 0 0,-1 0 0,5 0 0,-6 5 0,-1 2 0,-5 4 0,0-2 0,0 2 0,-5-2 0,-2 6 0,0-2 0,0-2 0,0 5 0,0-1 0,-2 0 0,5-3 0,-4-1 0,5 0 0,-1-3 0,4 0 0,0-1 0,5 1 0,2-1 0,1-4 0,3 1 0,0-3 0,8-1 0,-2 0 0,2 0 0,2 0 0,-6 0 0,4 0 0,-4 0 0,0 0 0,-3-5 0,-1-1 0</inkml:trace>
  <inkml:trace contextRef="#ctx0" brushRef="#br0" timeOffset="45">18513 5048 7846,'-6'-5'0,"1"4"0,5-4 0,0 5 0,4 1 0,-1 3 0,2-2 0,-1 6 0,-2-4 0,1 3 0,-1-3 0,-2 4 0,0-6 0,0 8 0,-2-5 0,-1 3 0,0-3 0,-5-5 0,1 0 0,-5 0 0</inkml:trace>
  <inkml:trace contextRef="#ctx0" brushRef="#br0" timeOffset="46">19244 4329 7844,'0'-18'0,"0"1"0,0 6 0,0 3 0,0 1 0,0 4 0,0-2 0,5 5 0,-3 1 0,1 3 0,2 2 0,-1 6 0,1 6 0,-1 4 0,1 3 0,3 5 0,-3 0 0,-5 5 0,0-1 0,0 0 0,0-3 0,0-1 0,0-1 0,0 2 0,0 1 0,0-6 0,0-3 0,0-4 0,0-5 0,0 1 0,0-2 0,0-2 0,0 1 0,0-1 0,0 1 0</inkml:trace>
  <inkml:trace contextRef="#ctx0" brushRef="#br0" timeOffset="47">18981 4934 7884,'-6'0'0,"1"0"0,5 0 0,5 0 0,-2 0 0,4 0 0,1 0 0,3 0 0,2 0 0,2 0 0,4 0 0,8 0 0,2 0 0,5 0 0,7-1 0,5-3 0,1 1 0,6-4 0,5-1-217,-26 2 1,1 1 0,2-1 0,1 0 216,0 0 0,0 1 0,2-1 0,-1 2 0,1 0 0,0 0 0,0-1 0,-1 0 0,3 1 0,0 0 0,-1 1 0,0 0 0,-5-1 0,0 0 0,0 2 0,-1 0-198,28-5 0,-4 4 198,1-1 0,-8 3 0,-8 1 0,-4 0 0,-7 0 0,0-4 0,-4 1 0,-5-1 0,-7 4 0,-2 0 0,-2 0 414,-5 0 0,-1 1-414,-5 3 108,-10-3 0,-2 4 1,-11-5-1</inkml:trace>
  <inkml:trace contextRef="#ctx0" brushRef="#br0" timeOffset="48">18902 5551 7835,'-12'0'0,"1"0"0,-1 0 0,1 0 0,5 5 0,0 1 0,6 5 0,0 1 0,0 4 0,0 3 0,0 3 0,0 1 0,6 1 0,1 3 0,-1-2 0,2 5 0,0 1 0,3 3 0,1-1 0,-1-2 0,0 0 0,1-4 0,-5 1 0,1-2 0,-2-3 0,2 0 0,-2-4 0,-2-4 0,-3-2 0,3 2 0,1-6 0,-1-1 0,0-4 0,-4 3 0,0-4 0,0 2 0,-1-6 0,-3-3 0,1-3 0,-4-4 0,4-5 0,-1-4 0,-1-2 0,1-5 0,1-3 0,3-9 0,3-1 0,1-6 0,6-8 0,2-4 0,1 0-180,6 5 0,-2-2 180,2 6 0,3 3 0,-3 4 0,3 5 0,0-1 0,1 8 0,0 3 0,1 3 0,3 1 0,-2 4 0,6 0 0,3 1 0,4-1 0,10 2 0,2 1 0,6 4-226,4-4 1,-1 4 225,2 0 0,1 5 0,-1-1 0,-2 4 0,-5-3 0,-2 4 0,-3-1 0,-2-1 0,3 2 0,-8-5 171,-4 4 1,-7-4-172,0 5 0,-6-2 0,2 1 0,-7 3 0,-1-3 0,-5 2 0,1 2 0,-6 0 0,-1 0 117,-6 0 0,-7 0 0,-7 0 0</inkml:trace>
  <inkml:trace contextRef="#ctx0" brushRef="#br0" timeOffset="49">19096 5688 7801,'1'-8'0,"3"0"0,6 2 0,5-2 0,4 2 0,-4 2 0,6-1 0,-2-2 0,-1-2 0,1 5 0,-5 0 0,1 4 0,-3 0 0,0 0 0,-1 0 0,1 0 0,-5 5 0,1 3 0,-6 2 0,2 1 0,-4 6 0,-4 2 0,-3 4 0,-8 3 0,-3 4 0,-5 4 0,-4 0 0,1 0 0,-1 1 0,4-1 0,2-5 0,2-2 0,2-3 0,6-1 0,4-6 0,4-1 0,1-4 0,2 0 0,0-5 0,0 1 0,7-5 0,4 0 0,0-1 0,5-2 0,1 0 0,2 0 0,3-2 0,1-1 0,-5 0 0,-3-5 0,1 6 0,0-2 0,-1-2 0,-4 4 0,-4-8 0,3 4 0,-4-6 0</inkml:trace>
  <inkml:trace contextRef="#ctx0" brushRef="#br0" timeOffset="50">19495 5642 7854,'-6'-12'0,"-4"6"0,10-3 0,0 5 0,5 1 0,6 3 0,-4 5 0,-2 1 0,-5 5 0,0 1 0,0 4 0,0 3 0,0 8 0,0 4 0,-1-2 0,-3 1 0,1 1 0,-4 3 0,4-5 0,-1-2 0,3-3 0,1-1 0,0-2 0,0-2 0,0-2-1,0-6 0,5 1 0,0-5-1,3 1 0,-2-6 0,-2 2 1,-2-3 0,6-1 1,-5 0 0,7-5 0,-4-1 0</inkml:trace>
  <inkml:trace contextRef="#ctx0" brushRef="#br0" timeOffset="51">19678 5676 7759,'0'-11'0,"-4"-1"0,1 1 0,0 3 0,7 1 0,-2 4 0,6-1 0,0 3 0,-1 2 0,1 3 0,-6 4 0,2 7 0,-3 4 0,-1 8 0,0 2 0,-5 5 0,3 0 0,-6 1 0,4-2 0,-3-3 0,4 2 0,-1-6 0,2 0 0,-2-7 0,3 2 0,-4-8 0,5 4 0,0-11 0,0-1 0,0-6 0,0-3 0,-5-2 0,-2-6 0</inkml:trace>
  <inkml:trace contextRef="#ctx0" brushRef="#br0" timeOffset="52">19404 5505 7765,'0'-12'4,"5"6"0,8-3-4,10 5 0,6-3 0,9 3 0,-3-5 0,10 8 0,-6-8 0,3 5 0,1 0 0,-5 4 0,-1-3 0,-6-1 0,0 0 0,-4 4 0,5 5 0,-3 1 0</inkml:trace>
  <inkml:trace contextRef="#ctx0" brushRef="#br0" timeOffset="53">19987 5653 7798,'-9'13'0,"-3"2"0,3-1 0,-6 5 0,2 0 0,2 4 0,-4 0 0,0 0 0,-1 3 0,5 1 0,-1 0 0,1-4 0,5-1 0,1-4 0,5 2 0,0-4 0,0-1 0,0-9 0,5 4 0,1-8 0,5 8 0,1-9 0,1 4 0,2-5 0,-3-4 0,4 1 0,0-6 0,-1 1 0,1-2 0,-5-1 0,1-5 0,-1 1 0,-3-1 0,-1 0 0,-4-1 0,2-6 0,-5 0 0,0 0 0,0 0 0,0 0 0,-5 4 0,-3 0 0,-2 7 0,-1 0 0,3 6 0,0 6 0,4-4 0,-3 0 0,4 0 0,-2 4 0,10 6 0,5-5 0,6 3 0,3-3 0,-4-1 0,4 0 0,-4 0 0,4 0 0,-4 0 0,5-1 0,-5-3 0,1 1 0,-1-4 0,-2 3 0,2-4 0,-6 4 0,-1-3 0,-2 3 0,2-4 0,-3 6 0,-5-8 0,0 3 0</inkml:trace>
  <inkml:trace contextRef="#ctx0" brushRef="#br0" timeOffset="54">20192 5471 7798,'6'-5'0,"0"-2"0,-6-4 0,5-2 0,2-2 0,5 6 0,3-2 0,-4 2 0,1-3 0,0 5 0,0-1 0,-1 5 0,4 0 0,-2 0 0,-1-1 0,-1 3 0,0-4 0,0 10 0,-4 3 0,-2 2 0,-5 1 0,-1 1 0,-3-1 0,-2 6 0,-6 2 0,-3-2 0,0 2 0,-4 4 0,4 4 0,-1 0 0,5-5 0,1 0 0,2-3 0,3-3 0,5-4 0,1-1 0,3 1 0,4-6 0,7-2 0,-2-3 0,2-1 0,2 0 0,-2 0 0,0 0 0,-4 0 0,1-5 0,-1-3 0,-4 3 0,3-5 0,-4 4 0</inkml:trace>
  <inkml:trace contextRef="#ctx0" brushRef="#br0" timeOffset="55">20923 4865 7786,'-6'0'7,"1"0"-6,5 0 0,3 2-1,1 1 0,5-1 0,-1 1 0,-2 0 0,2 1 0,-1-3 0,5 3 0,0-3 0,4-1 0,-2 0 0,5 0 0,0-5 0,3-3 0,1 0 0,0 0 0,0-2 0,0 2 0,-5-2 0,-3-1 0,-2-5 0,-2 1 0,-5 0 0,-2 4 0,-3-5 0,-1 1 0,0-1 0,0 0 0,-5 4 0,-2-4 0,-7 5 0,-1 3 0,-6-1 0,2 6 0,-4-1 0,-3 4 0,0 1 0,-4 3 1,4 6 1,0 5 0,-2 7-1,1 1 0,1 1-1,3 6 0,1 5 0,3 3 0,4 1 0,7-1 0,3-4 0,5 1 0,2-2 0,1-7 0,9 1 0,7-4 0,4-6 0,3-1 0,0-5 0,4-3 0,-1 1 0,2-6 0,0 1 0,-4-4 0,-4 0 0,-4 0 0,-1-1 0,1-3 0,-3 3 0,-4-3 0,-6-2 0,-1-1 0</inkml:trace>
  <inkml:trace contextRef="#ctx0" brushRef="#br0" timeOffset="56">21494 4500 7820,'-6'-5'0,"1"3"0,5-8 0,0 9 0,0-4 0,5 5 0,2 0 0,7-1 0,2-3 0,4 3 0,-1-3 0,2 3 0,2 1 0,-4 0 0,0 0 0,-5 0 0,2 0 0,-4 0 0,0 0 0,-5 0 0,1 0 0,-6-6 0,3 0 0</inkml:trace>
  <inkml:trace contextRef="#ctx0" brushRef="#br0" timeOffset="57">22134 4020 7901,'0'-11'0,"0"-1"0,0 6 0,-2 1 0,-1 5 0,0 0 0,-5 0 0,2 1 0,-2 3 0,-2 2 0,3 6 0,-5 5 0,-3 6 0,2 5 0,-2 7 0,2 3 0,2 0 0,-4 5 0,0-1 0,1 1 0,6-1 0,-1 1 0,5-5 0,0-1 0,4-7 0,2 2 0,2-5 0,2-1 0,5-3 0,6-1 0,2-3 0,-3 1 0,0-5 0,0-1 0,-1-6 0,1 2 0,-5-2 0,0-3 0,1-2 0,-5-1 0,1-2 0,-5 0 0,2 0 0,-5 0 0</inkml:trace>
  <inkml:trace contextRef="#ctx0" brushRef="#br0" timeOffset="58">22168 4214 7812,'0'-11'0,"5"-1"0,3 1 0,3 3 0,4 1 0,-2 3 0,2-4 0,2 5 0,-2-5 0,4 5 0,-4 0 0,4 1 0,-4 2 0,1 0 0,-5 0 0,0 0 0,1 0 0,-4 0 0,-1 0 0,-4 2 0,0 1 0,-1 4 0,-6 4 0,0 1 0,-5-1 0,2 0 0,-7 0 0,-2-4 0,0 3 0,1-2 0,2 2 0,-2 2 0,3-5 0,5 1 0,-2-4 0,5 3 0,-5-4 0,8 2 0,-4 0 0,10-4 0,0 6 0,3-4 0,2-1 0,-3 1 0,0 0 0,0 1 0,-3-2 0,4 6 0,-2-4 0,2 3 0,2-3 0,-3 4 0,2-4 0,-1 3 0,2 1 0,-5 3 0,3 1 0,-3-1 0,-5 0 0,-1 1 0,-3-1 0,-3 2 0,-4 2 0,-2-2 0,-2 2 0,2-1 0,-2 1 0,-1-2 0,0 2 0,3-2 0,5-2 0,-1-3 0,5 0 0,-5-1 0,8 0 0,-4 3 0,5-4 0</inkml:trace>
  <inkml:trace contextRef="#ctx0" brushRef="#br0" timeOffset="59">22533 4568 7805,'7'0'0,"-2"0"0,-5 0 0,0 0 0</inkml:trace>
  <inkml:trace contextRef="#ctx0" brushRef="#br0" timeOffset="60">22602 4157 7805,'6'-12'0,"-2"-4"0,1 4 0,-1-4 0,5 4 0,-2 0 0,2 1 0,-1-1 0,2 5 0,-2-1 0,2 4 0,1-3 0,1 4 0,-1-1 0,1 3 0,-1 1 0,0 0 0,1 0 0,-2 1 0,-2 3 0,0 3 0,-4 4 0,5 0 0,-8 1 0,3-1 0,-3 1 0,-1-1 0,4-3 0,0-1 0,0 1 0,-4 0 0,0-1 0,0-3 0,0 4 0,0-6 0,-1 7 0,-3-5 0,3 1 0,-3-1 0,2-3 0,-1 5 0,-1-2 0,0-3 0,3 6 0,-3-3 0,3-3 0,-4 9 0,5-4 0,5 4 0,2-2 0,5 2 0,3-2 0,-2-2 0,2 2 0,1-4 0,0 3 0,-1 1 0,-4 3 0,-3 1 0,-1-1 0,-4 1 0,1-1 0,-4 2 0,-4 2 0,-6-2 0,-5 2 0,-4 1 0,3-1 0,-4 1 0,1-5 0,-1 1 0,1-1 0,2-1 0,6-2 0,1 2 0,2-2 0,-2-3 0,9 5 0,-4-9 0,10 4 0,1-5 0</inkml:trace>
  <inkml:trace contextRef="#ctx0" brushRef="#br0" timeOffset="61">23002 4306 7819,'5'-7'0,"2"4"0,3 1 0,2 2 0,-1-4 0,1 1 0,-1-1 0,1 4 0,-1 0 0,0 0 0,5 0 0,-1 0 0,4-4 0,-4 0 0,0 0 0,-3 4 0,-5 0 0,1 0 0,-5 0 0,7-5 0,-4-1 0</inkml:trace>
  <inkml:trace contextRef="#ctx0" brushRef="#br0" timeOffset="62">23127 4842 7826,'-4'12'0,"1"-1"0,-1-4 0,9 3 0,1-9 0,2 4 0,-1-5 0,1 0 0,4-5 0,-1-3 0,0-2 0,1-1 0,-1-2 0,1-2 0,-2-2 0,-3-2 0,2-2 0,-5 2 0,4-7 0,-5 0 0,6-6 0,-1 2 0,-2-2 0,2 1 0,0-4 0,3 4 0,0-4 0,1 4 0,-1 2 0,1-1 0,3 4 0,0 0 0,-3 5 0,-5 2 0,0 5 0,0-1 0,2 6 0,-5 2 0,0 4 0,-4-2 0,5 10 0,-4 2 0,3 4 0,-3 0 0,-1 1 0,0 3 0,0 0 0,1 1 0,3-5 0,-1 0 0,4 1 0,1-5 0,3 1 0,-3-5 0,0 0 0,-1-1 0,5-2 0,-1 0 0,0 0 0,1-5 0,-2-2 0,-2-4 0,0 3 0,-4 1 0,4-1 0,-4-3 0,3-1 0,-3 1 0,5-1 0,-1 1 0,-2-1 0,2 1 0,-6 0 0,2-1 0,-2 6 0,2 2 0,-2 3 0,3 1 0,-5 6 0,0 5 0,0 2 0,0 6 0,-4 0 0,0 4 0,0 4 0,4-1 0,-1 2 0,-3-1 0,3-3 0,-3 3 0,3-7 0,1-1 0,0-5 0,0 1 0,0-7 0,0 2 0,0-9 0,0 4 0</inkml:trace>
  <inkml:trace contextRef="#ctx0" brushRef="#br0" timeOffset="63">23618 3974 7809,'0'-17'0,"0"1"0,2 9 0,1 3 0,4 3 0,3 6 0,-2 2 0,2 9 0,-3 3 0,3 4 0,2 3 0,1 0 0,2 4 0,-3 4 0,4 4 0,-4 4 0,0-4 0,-6 0 0,-2-3 0,-3 3 0,-1 0 0,0 0 0,0-4 0,-4-1 0,1-2 0,-5-3 0,4-6 0,-3 1 0,3 0 0,-4-5 0,4-3 0,1-2 0,3-2 0,-6-5 0,5 0 0,-4-1 0,5 1 0</inkml:trace>
  <inkml:trace contextRef="#ctx0" brushRef="#br0" timeOffset="64">23767 3952 7782,'0'-18'0,"1"1"0,3 6 0,2 0 0,6-1 0,-1 2 0,1 2 0,0-1 0,3 6 0,-1-5 3,5 4 0,-3 0 2,3 4 1,-5 0 3,1 0-7,3 0 1,-6 2 0,4 1-3,-9 4 1,-2 4-1,-5 1 0,0-1 0,0 1 0,-5-1 0,-2 0 0,-7 1 0,-2-1 0,1 4 0,4 1 0,-1-1 0,1-4 0,1 1 0,2-1 0,3 1 0,5-1 0,0-3 0,0-1 0,5-3 0,3 4 0,3-6 0,4 2 0,-1 1 0,5-1 0,-5 0 0,2-4 0,0 0 0,-1 0 0,0 0 0,-3 0 0,-1 0 0</inkml:trace>
  <inkml:trace contextRef="#ctx0" brushRef="#br0" timeOffset="65">24178 3986 7873,'0'-8'0,"0"1"0,5-1 0,0 0 0,3 1 0,-2 4 0,-2-1 0,-3 3 0,4 1 0,-5 5 0,0 3 0,0 7 0,0 4 0,-5 8 0,-2 3 0,-4 5 0,0 3 0,-4 1 0,0 3 0,-5 2 0,5-2 0,0 1 0,4-1 0,-1 1 0,1-5 0,-1 0 0,1-3 0,3-5 0,1 1 0,0-6 0,0 2 0,-2-7 0,5-1 0,-4-5 0,5 1 0,-5-2 0,4-2 0,-1-3 0,1-1 0,2-4 0,-6 1 0,6 2 0,-3 1 0</inkml:trace>
  <inkml:trace contextRef="#ctx0" brushRef="#br0" timeOffset="66">24178 4283 7811,'11'-12'0,"2"-3"0,2 0 0,-1 0 0,5 3 0,0 1 0,4-1 0,-1 5 0,-3-1 0,2 6 0,-3-3 0,-1 6 0,-6 3 0,-1 3 0,-6 9 0,0 1 0,-4 6 0,-7 1 0,-4 3 0,-2 1 0,-6 2 0,-4 3 0,-3-2 0,-1 2 0,4 1 0,0-5 0,1-2 0,3-3 0,0-1 0,8-4 0,0 0 0,3-5 0,1 1 0,2-6 0,5-1 0,0-5 0,0 5 0,1-6 0,3 2 0,2-1 0,6 1 0,3-3 0,0 3 0,4-3 0,-4-1 0,4 0 0,-3 0 0,-1 0 0,-4 0 0,1 0 0,-1 0 0,0 0 0,1-5 0,-1 4 0,-4-10 0,3 5 0,-4-5 0</inkml:trace>
  <inkml:trace contextRef="#ctx0" brushRef="#br0" timeOffset="67">24578 4408 7831,'6'-11'0,"0"0"0,-2-1 0,-1 2 0,4 2 0,-4 3 0,7 5 0,-10 0 0,0 0 0,-5 5 0,-6 3 0,-5 7 0,1 4 0,-5 4 0,1 4 0,1-3 0,-1 3 0,5 0 0,-1 0 0,7 0 0,4-4 0,3-4 0,1 0 0,1-5 0,3 1 0,2-4 0,6-3 0,1 1 0,2-5 0,-1-1 0,5-3 0,-1 0 0,1 0 0,1-1 0,-5-3 0,0-2 0,-3-5 0,-1-1 0,1 1 0,-6-5 0,-2 1 0,-3-5 0,-1 1 0,-1-3 0,-3 0 0,1-1 0,-4 0 0,-2 0 0,-6 0 0,2 5 0,-2 3 0,2 2 0,2 2 0,-1 3 0,1 1 0,-1 4 0,6-3 0,2 2 0,3 3 0,2-4 0,3 5 0,6 0 0,5 0 0,6 0 0,-2 0 0,-1 0 0,1 0 0,0 0 0,3 0 0,-4 0 0,-3 0 0,-2-4 0,-1 0 0,-1 0 0,-5-1 0,-1 3 0,-5-6 0,0 4 0,0-3 0,0 4 0,-5-7 0,-1 4 0</inkml:trace>
  <inkml:trace contextRef="#ctx0" brushRef="#br0" timeOffset="68">24772 4191 7930,'0'-11'0,"0"3"0,0 1 0,1 3 0,3-4 0,2 5 0,6-5 0,-1 4 0,1-3 0,-1 3 0,0-4 0,5 6 0,-1-2 0,0-1 0,-4 1 0,1 0 0,-1 4 0,1 0 0,-1 0 0,1 0 0,-6 5 0,-2 3 0,-3 2 0,-1 1 0,0 1 0,0-1 0,-5 6 0,-3 2 0,2-2 0,-2 3 0,5-7 0,-5 3 0,5 0 0,0-1 0,1-3 0,2-5 0,2 0 0,1 0 0,0 2 0,5-5 0,-1 0 0,5-4 0,-1 0 0,0 0 0,1 0 0,-1 0 0,1 0 0,-6 0 0,-1 0 0,-5 0 0</inkml:trace>
  <inkml:trace contextRef="#ctx0" brushRef="#br0" timeOffset="69">1930 7583 7954,'-6'-11'0,"-3"3"0,5 1 0,-5-1 0,3-3 0,-6-1 0,2 5 0,3-1 0,-3 6 0,3-3 0,-4 5 0,3 1 0,1 3 0,3 2 0,-4 5 0,4 6 0,-3 2 0,0 2 0,0 2 0,-3 6 0,2 6 0,2 0 0,-2 7 0,5 4 0,0 3 0,1 3 0,2-6 0,0 2 0,0-6 0,5 1 0,3-1 0,2-6 0,2-6 0,-2-4 0,-3 0 0,4-2 0,-4-1 0,-2-5 0,-1-3 0,-3 2 0,-1-2 0,0 0 0,0-4 0,0 1 0,0-1 0,-5-1 0,-2-2 0,-4 2 0,-5-3 0,-2 4 0</inkml:trace>
  <inkml:trace contextRef="#ctx0" brushRef="#br0" timeOffset="70">1576 8109 8076,'-5'-7'-8,"4"2"0,1 5 5,7 0 1,4 0-2,0 0 1,2 4 0,2 0 0,3 4 0,4-5 0,6 1 0,3-4 0,-2-1 0,1-3 0,0-2 1,0-6 0,-2 1-1,-5 0 1,-2 3-1,-2 0 1,2 2-1,-6-2 1,-4 2-1,-3 2 3,-5 3 0,7-4 0,-4 5 0</inkml:trace>
  <inkml:trace contextRef="#ctx0" brushRef="#br0" timeOffset="71">2638 7869 7925,'0'-11'0,"-5"-1"0,3 2 0,-6 2 0,5-2 0,-2 8 0,5-6 0,0 6 0,0-4 0,0 8 0,0 2 0,0 2 0,0 7 0,2 2 0,1 4 0,-1 7 0,2 5 0,1 3 0,-2 4 0,5-1 0,-4 5 0,1-5 0,-1 1 0,-3-3 0,3 0 0,-3-6 0,-1-3 0,0-3 0,0-4 0,0-2 0,0-6 0,0 1 0,1-2 0,3-3 0,-3-2 0,10-5 0,-5 0 0</inkml:trace>
  <inkml:trace contextRef="#ctx0" brushRef="#br0" timeOffset="72">2992 7846 7947,'7'-11'0,"-4"-1"0,-1 5 0,-2-1 0,3 0 0,1-3 0,0 5 0,-4-1 0,0 4 0,-1 1 0,-3-2 0,-6 4 0,-5 4 0,-6 3 0,2 4 0,2 0 0,-2 1 0,-1 3 0,-2 0 0,3 2 0,0-2 0,5-1 0,-2 5 0,4-4 0,0 4 0,2-5 0,3 1 0,-2 2 0,5-2 0,1-1 0,7-6 0,8 1 0,7-6 0,3 1 0,5-4 0,2 0 0,5 0 0,1 0 0,-1 0 0,-1 0-3,-3 0 0,2 2-3,-5 1 0,-4 0 0,-4 5 0,-7-1 0,0 5 1,-2-1 0,-6 0 1,0 2-1,-4 2 0,-2 2 1,-1 2 1,-9 2 0,-7-2 0,-3 4 1,0 4 0,-1-7 1,0 3 1,-5-4 0,-2 0 0,2-2 0,1-6 0,4-1 0,4-2 0,3 1 0,4-5 0,6-1 0,1-8 0,5-1 0</inkml:trace>
  <inkml:trace contextRef="#ctx0" brushRef="#br0" timeOffset="73">4180 8269 7875,'-11'7'0,"-1"1"0,5 0 0,-1 3 0,5 0 0,-2 1 0,5-1 0,0-3 0,0-1 0,0-4 0,0 2 0,0-5 0,0-5 0,0-3 0,2-2 0,1-1 0,-1-4 0,2-1 0,-3-3 0,-1 4 0,0-5 0,0 1 0,0-3 0,0-1 0,-5-1 0,-3-2 0,2 1 0,-2-1 0,2-2 0,-2 1 0,-2 1 0,2 3 0,3 0 0,-4 0 0,6 2 0,0 1 0,2 4 0,1 5 0,0 4 0,0 2 0,9 5 0,2 0 0,4 0 0,1 0 0,-4 1 0,4 3 0,-4-3 0,0 3 0,0 1 0,4-1 0,-8 0 0,4-4 0,-3 0 0,2 0 0,-3 0 0,-1 0 0,-3 0 0,4 0 0,-4 0 0,3 0 0,-4 0 0,7 0 0,-4-5 0,4-1 0,-2-6 0,2 2 0,-2 2 0,-3-2 0,4 8 0,-5-6 0,4 6 0,-6-2 0,2 8 0,-3 3 0,-1 8 0,0 8 0,0 8 0,0-1 0,0 4 0,0-2 0,5 7 0,-4-4 0,3-1 0,1-1 0,-1-3 0,3 2 0,-3-5 0,1-4 0,-1-4 0,1-5 0,3 1 0,-3-8 0,0 4 0,1-5 0</inkml:trace>
  <inkml:trace contextRef="#ctx0" brushRef="#br0" timeOffset="74">4580 8314 7875,'5'-11'0,"-4"-2"0,3-2 0,1 1 0,-1-5 0,1 0 0,-1-4 0,-3 0 0,3 0 0,1-4 0,-1-4 0,-1-2 0,-3-1 0,4-2 0,0-2 0,4 4 0,-5 0 0,5 1 0,-4 6 0,4 2 0,-5 6 0,1-3 0,-4 9 0,0 2 0,0 6 0,4 11 0,0 6 0,1 5 0,-1 10 0,2 6 0,5 5 0,5 8 0,-1-4 0,5 1 0,-1-5 0,3-8 0,1 1 0,-2-7 0,-2-5 0,2-3 0,-6-4 0,0-1 0,-4-1 0,0-1 0,-4-1 0,2-4 0,-5 3 0,0-4 0,-4 7 0,0-4 0</inkml:trace>
  <inkml:trace contextRef="#ctx0" brushRef="#br0" timeOffset="75">4603 8223 7875,'-11'-1'0,"4"-3"0,-3-2 0,10-5 0,0 4 0,6-3 0,9 2 0,3 2 0,5-2 0,4 4 0,-1-3 0,6 4 0,-4-6 0,4 5 0,-2 2 0,-3-1 0,3 0 0,-5 1 0,3-8 0,-5 4 0</inkml:trace>
  <inkml:trace contextRef="#ctx0" brushRef="#br0" timeOffset="76">5071 7778 7930,'6'-17'0,"-2"3"0,-8-5 0,3 5 0,-3-1 0,3 2 0,1 7 0,5 1 0,1 15 0,6 5 0,4 7 0,3 4 0,-1 4 0,1 4 0,0 0 0,4 0 0,0 1-3,0-1 1,3-1-1,1-3 0,-4-3-1,-4-8 1,-1 1-1,1-4 1,1-5-1,-5-3 1,0-6 0,-3 2 0,-5 1-2,1-1 5,-5 0 0,2-4 0,-5 0 0</inkml:trace>
  <inkml:trace contextRef="#ctx0" brushRef="#br0" timeOffset="77">5379 7789 7882,'0'-23'0,"0"0"0,1 2 0,3 2 0,-2-2 0,1 6 0,0 1 0,1 7 0,-3 2 0,3 6 0,-8 3 0,1 8 0,-4 11 0,-5 6 0,-3 9 0,-5 8 0,1 7 0,-3 2-240,-1-2 0,2 1 240,2-9 0,-1-2 0,4-8 0,6-6-39,6-3 0,-2-1 0,0-3 0</inkml:trace>
  <inkml:trace contextRef="#ctx0" brushRef="#br0" timeOffset="78">5790 7778 7980,'0'-12'0,"0"1"0,-1 4 0,-3 4 0,2-2 0,-6 1 0,6-1 0,-2 1 0,-3 3 0,0-3 0,2 4 0,1 4 0,-1 7 0,1 8 0,0 4 0,4 4 0,0 2 0,0 5 0,2 2 0,1 2 0,0-3-3,5 3 0,-2 0-2,1-3 1,0-4-1,-3-8 1,-2-1-1,6-3 1,-6-3-4,2-4 4,-3-1 4,-1-5 0,5 5 0,2-5 0</inkml:trace>
  <inkml:trace contextRef="#ctx0" brushRef="#br0" timeOffset="79">5996 7743 7970,'-11'0'-2,"3"0"1,0 0 0,6 0 0,-2 3 1,6 4-3,2 9 1,4 4-1,-4 3 0,3 5-2,-3 2 0,4 7 0,-4 1 1,4 0-2,0-4 1,-2 1-1,2-1 1,-4-5-1,3-2 1,-3-8 0,4-4 1,-6-2-2,2-2 2,-3-4 2,-1-2 1,0-5 1,-3-2 0,-1-1 0,0-4 0,4-4 0,-4-2 0,0-2 0,1-3 0,3-5 0,0 0 0,0 1 0,0-9 0,0 1 0,0-6 0,0 6 0,0 2 0,0 1 0,0 3 0,0 6 0,0 3 0,0 2 0,-5 7 0,3 1 0,-3 10 0,5 3 0,1 6 0,3 1 0,3 5 0,4-1 0,0-1 0,1 1 0,4-10 0,-3 6 0,7-10 0,-4 3 0,4-3 0,-1-5 0,-1-2 0,1-1 0,-1-4 0,1-4 0,2-4 0,-2-1 0,-2 0 0,-2 1 0,1 1 0,0-5 0,-1 0 0,-4-4 0,1 0 0,-1 0 0,-3 0 0,-1 1 0,-4 2 0,1 1 0,-3 5 0,-1-1 0,0 3 0,0 5 0,0 5 0,0 9 0,0 7 0,0 13 0,0 3 0,0 8 0,0 3 0,0 5 0,0-1 0,0 1 0,0 0 0,0-2 0,0-3 0,0-7 0,5-5 0,0-7 0,4-3 0,-1-4 0,-5-4 0,5-3 0,-5-3 0,2-5 0,0 0 0,1 0 0</inkml:trace>
  <inkml:trace contextRef="#ctx0" brushRef="#br0" timeOffset="80">6636 7698 7927,'11'23'0,"-1"-1"0,-2 1 0,2 10 0,-9-5 0,3 10 0,-3-1-2,-1 5 1,1 1-4,3-5 1,-2-1-1,1-7 1,0 2 1,1-5 0,-3-6 3,3-6 0,2 3 0,0 0 0</inkml:trace>
  <inkml:trace contextRef="#ctx0" brushRef="#br0" timeOffset="81">7070 7835 7897,'-7'-5'0,"-2"2"0,5-5 0,1 1 0,3-5 0,0 1 0,0 3 0,0 1 0,3 3 0,1-4 0,5 5 0,-1-5 0,3 4 0,4-3 0,-1 0 0,5 0 0,-1 0 0,1 3 0,3 2 0,-3-6 0,6 6 0,2-2 0,-4-1 0,-4 1 0,0 0 0,4 4 0,-6 0 0,-1 0 0,-8 0 0,0 0 0,-5 7 0,0 4 0,-6 6 0,-5 5 0,-8 8 0,-7 4 0,-4 1 0,-3 7 0,-7 0-240,3 4 1,-2-2 239,6-2 0,3-4 0,8-7 0,2-4 0,6-4 0,1-1 0,2-3 0,3-3 0,5-4 0,1-5 0,3 1 0,4-5 0,7 0 0,3-1 0,5-2 0,-1-4 0,1 0 0,1-5 239,3 2 1,-2-4-240,6 0 0,-6 0 0,2-1 0,-4 2 0,-4 2 0,2-7 0,-3 2 0</inkml:trace>
  <inkml:trace contextRef="#ctx0" brushRef="#br0" timeOffset="82">7583 7800 7963,'-5'-22'0,"0"4"0,-2 3 0,-3 2 0,8 5 0,-2 1 0,3 4 0,1 4 0,0 11 0,0 6 0,0 8 0,0 1 0,0 7 0,4-2 0,0 6 0,5 1 0,-2-1 0,3-1 0,2-6 0,-1 0 0,1-4 0,-1-4 0,1-4 0,-1-5 0,0 1 0,1-6 0,-1-1 0,1-6-1,-1 2 1,1 1-1,-1-1 0,2 0 0,2-4 0,-2-4 0,2 0 1,-6-1 0,-2 1 0,0-2 0,0-6 0,3 1 0,-3-1 0</inkml:trace>
  <inkml:trace contextRef="#ctx0" brushRef="#br0" timeOffset="83">7469 8075 7957,'23'-12'0,"1"1"0,3-1 0,-3 1 0,3-1 0,-2 5 0,2-1 0,-3 1 0,2-5 0,-1 2 0,-3 2 0,-4-2 0,4 9 0,-10-9 0,5 4 0</inkml:trace>
  <inkml:trace contextRef="#ctx0" brushRef="#br0" timeOffset="84">7549 7766 7994,'0'-11'0,"7"-1"0,4 1 0,0 5 0,11-5 0,-6 6 0,3-2 0,3 0 0,-3 4 0,3 1 0,1-1 0,-1-3 0,1 3 0,4-1 0,-1 4 0,1 0 0,-4 0 0,-4-4 0,0 0 0,-5 0 0,1 4 0,-2 0 0,-3 2 0,-2 1 0,2 4 0,-3 4 0,0 2 0,0 2 0,-4 3 0,6 6 0,-5 3-3,-2 3 1,3 3-3,-1 1 1,0 1-2,-4-1 0,4 3 0,-1-3 1,5 2-1,-4-10 1,1 1 0,-1-4 0,-3-6 0,3-1 1,-3-7 0,-1-2 1,4-3-2,0 4 5,0-6 0,-10 3 0,0-5 0</inkml:trace>
  <inkml:trace contextRef="#ctx0" brushRef="#br0" timeOffset="85">7880 7778 7952,'12'-12'0,"-1"1"0,1 1 0,-1 2 0,6-2 0,2 2 0,2 3 0,2 1 0,0 3 0,0 1 0,1 5 0,2 3 0,-1 3 0,1 4 0,2 3 0,-1 5 0,-4 1 0,-4 3 0,-2 1 0,2 2 0,-6 3 0,-5-2 0,-6-3-4,2-2 0,-3 2-2,-1-1 0,-5-1 1,-2-3 0,-5 0 0,-3 0 1,-3-2 1,-5-1 0,-3 0 0,-1-5 1,-3 0 0,3-3 0,0-2-2,5-3 4,-1-1 0,5-6 0,1 0 0</inkml:trace>
  <inkml:trace contextRef="#ctx0" brushRef="#br0" timeOffset="86">9833 7709 7986,'0'-11'0,"0"-1"0,-5 5 0,-2-1 0,2 0 0,-6 2 0,10 1 0,-4 5 0,5 6 0,0 6 0,6 6 0,6 8 0,1 3 0,6 6 0,-4 0 0,4 3 0,-4-2 0,4 2 0,-5-4-3,1-3 0,1 0-5,-5-4 1,3-2 1,-6-6 0,0 2 1,0-6 0,-3 0 1,-5-4 1,0-3-2,0 0 1,0-6 3,0 3 0,-1-5 0,-3 0 1,1-1-1,-4-3 1,3-2-1,-4-6 1,6 0 0,-2-3 0,3-2 0,1-2 0,0-6 0,0 2 0,0-3 0,0 4 0,1 0 0,3 3 0,-2 4 0,6 7 0,0-2 0,3 10 0,1 0 0,-1 5 0,0 7 0,1 4 0,-1 3 0,1-1 0,-1 1 0,4 0 0,1 4 0,4-6 0,-1-1 0,-1-4 0,1 0 0,-2-6 0,2-2 0,2-3 0,-6-1 0,0-1 0,-3-3 0,-1-3 0,0-9 0,0 2 0,-4-5 0,-2 4 0,-5-4 0,0 0 0,0-4 0,-1 0 0,-3 1 0,-2-5 0,-6 0 0,-3-5 0,0 2 0,1-2 0,6 2 0,3-1 0,5 9 0,0 1 0,0 10 0,0-1 0,0 6 0,2 6 0,1 8 0,-1 2 0,8 1 0,-4 1 0</inkml:trace>
  <inkml:trace contextRef="#ctx0" brushRef="#br0" timeOffset="87">10610 7663 7913,'0'-24'0,"0"-2"0,0 7 0,-4 1 0,0-1 0,1 5 0,3-3 0,0 11 0,0 3 0,0 11 0,0 2 0,0 13 0,0 2 0,0 10 0,0 0 0,0 3 0,3 3 0,1 5 0,0-2 0,-4-2 0,4 1 0,0-5 0,1-4 0,-2-3 0,-1-7 0,2-1 0,1-2 0,-2-5 0,1-1 0,-4-4 0,0-3 0,0-1 0,0-4 0,0 2 0,5-5 0,2 0 0</inkml:trace>
  <inkml:trace contextRef="#ctx0" brushRef="#br0" timeOffset="88">10861 7641 7982,'-1'-8'0,"-3"0"0,3 1 0,-4-5 0,10 6 0,-3 6 0,6 8 0,-5 4 0,0 7-3,-1 0 1,-2 14 0,3 0-2,1 5 0,0 6-2,-4-3 1,1 0-1,3 1 0,-3-5 0,3 1 0,-1-9 0,1-6 0,-3-2 1,3-5 0,-3-1 1,-1-4 1,0-3-3,0-1 6,0-4 0,-10 7 0,-3-4 0</inkml:trace>
  <inkml:trace contextRef="#ctx0" brushRef="#br0" timeOffset="89">10553 7983 7836,'0'-7'0,"0"-1"0,5 5 0,3 0 0,2 1 0,1 2 0,7 0 0,5 0 0,2-1 0,9-3 0,-2 3 0,6-3 0,-1-1 0,1 1 0,-4-3 0,1 3 0,-1-5 0,-10 3 0,4-6 0</inkml:trace>
  <inkml:trace contextRef="#ctx0" brushRef="#br0" timeOffset="90">11204 7686 7906,'-4'-11'0,"0"-1"0,0-3 0,4 0 0,6 0 0,-5 3 0,4 6 0,-10 1 0,-2 5 0,-3 6 0,3 6 0,2 0 0,5 7 0,0 2 0,0 5 0,0 0 0,0 4 0,-4-1 0,0 2 0,0 2 0,4-3 0,0 3 0,0 2 0,0-5 0,0 0 0,0-4 0,0 0 0,5-5 0,3-2 0,3-7 0,5 0 0,-4-1 0,3-3 0,-2-2 0,-1 2 0,3-6-3,0 2 1,4-3-4,-4-1 3,0 0 1,1 0 0,-1-1-2,-1-3 0,2 2 2,0-6 0,-1 6 0,-4-2 0,-4-2 1,3 4 1,-8-7-1,6 6 1,-6-6 0,4-3 0,-6-5 0</inkml:trace>
  <inkml:trace contextRef="#ctx0" brushRef="#br0" timeOffset="91">11078 8040 7830,'-11'0'0,"4"-1"0,4-3 0,12 3 0,-2-4 0,8 5 0,-2 0 0,4-4 0,2 0 0,7-3 0,5 3 0,2-5 0,1 1 0,3-1 0,-3 2 0,2-2 0,-10 5 0,0-3 0,-7 3 0,-3-5 0,-4 1 0,-1 3 0,0-5 0,1 4 0</inkml:trace>
  <inkml:trace contextRef="#ctx0" brushRef="#br0" timeOffset="92">11067 7755 7913,'1'-12'0,"3"1"0,9 3 0,9 1 0,6-1 0,7-3 0,-1-1 0,0 1 0,2-1 0,2 1 0,-3 3 0,3 1-771,-2-1 771,-2 2 0,-5-3 94,-2 5 0,-3-1-94,-1 1 0,-5 2 0,-3-6 0,-2 6 0,-2-2 0,0-3 0,1 6 583,-1-4-583,-4 5 0,2 5 0,-6 3 0,2 3 0,-1 4 0,-3 4 0,3 8 0,-2-2 0,-2 6 0,0-1 0,0 5 0,0 0 0,0 3 0,0-4 0,0 1 0,-4 2 0,0-7 0,0 4-2,4-7 1,0 0-3,0-5 0,0-4-1,0-3 1,0-2 0,0-7-1,0 5 1,0-10 3,0 4 0,0-6 0,0-3 1,0-3-1,0-4 1,0-2 0,0-2 0,0 1 0,0-5 0,0 0 0,0-4 0,0-1 0,0-2 0,1-2 0,3-3 0,-3 3 0,3 5 0,-2 1 0,-2 4 0,3 5 0,1 5 0,0 6 0,-3-3 0,3 5 0,2 5 0,3 5 0,3 5 0,-3 6 0,11-4 0,-5 6 0,5 0 0,-1 0 0,-2 0 0,5 0 0,-6-2-5,3-2 1,1 2-1,-4-6 0,3 0 0,-4-4 0,4-3 1,-4 0 0,0-6 1,-3 2 1,-1-4 0,1-4 0,-1-2 1,0-6 1,0-4 0,-4-3 0,2-3 0,-5-1 0,4-1 0,-5-2 0,1 0 0,-4-4 0,0-1 0,0-3 0,0 0 0,0-5 0,0 3 0,0-2 0,0-1 0,0 1 0,0 8 0,0 7 0,0 8 0,-5 4 0,4 11 0,-4 6 0</inkml:trace>
  <inkml:trace contextRef="#ctx0" brushRef="#br0" timeOffset="93">13271 7641 7944,'0'-12'0,"0"1"0,0-1 0,0 1 0,0-1 0,1 5 0,3-1 0,-1 6 0,4-2 0,-4 3 0,2 1 0,-4 0 0,2 1 0,1 3 0,-1 3 0,-3 9 0,-3 3 0,-1 7 0,-5 5 0,1 7 0,3 1 0,1 3 0,3 1 0,1-5 0,0-1 0,0-7 0,5 2 0,3-5 0,3-6-4,4-5 1,4-4-2,8 0 1,-3-6 0,3-2 1,1-3 0,-2-1 1,1 0 1,-4 0 0,-2-5 1,-2-3 0,3 3 0,-9-5 0,2 4 0,-7-6 0,-3 1 0,-5 0 0,0-6 0,0-1 0</inkml:trace>
  <inkml:trace contextRef="#ctx0" brushRef="#br0" timeOffset="94">13214 7846 7914,'11'0'0,"1"0"0,-1 0 0,6 0 0,2 0 0,2-1 0,2-3 0,1 3 0,3-3 0,-2 1 0,6 0 0,-6-2 0,2-3 0,-3-2 0,-5 5 0,0-3 0,0-7 0,4 2 0</inkml:trace>
  <inkml:trace contextRef="#ctx0" brushRef="#br0" timeOffset="95">13248 7606 7987,'0'-11'0,"0"-1"0,1 1 0,3 0 0,8-1 0,7 1 0,2 1 0,2 2 0,0 2 0,0 2 0,3 3 0,1-3 0,5 1 0,-2-1 0,3 3 0,2-3 0,-1 2 0,0-2 0,-1 3 0,-2-3 0,-5 3 0,-7 1 0,2-2 0,-6-1 0,0 1 0,-4-1 0,1 1 0,-1 7 0,1 3 0,-5 2-2,1 2 0,0 4-1,3 3 1,0 8-1,1 3 0,-1 2-1,1-2 0,-1 5 0,0-1 0,2-2 0,2 6 0,-2-7 0,2 4 1,2-5 0,-2-3 0,0-4 0,-3-1 1,2 0-1,-3-7 0,8 0 1,-16-3 1,12-5-1,-8 1 0,0-5-2,0 0 3,-4-1 0,2-2 0,-5 0 1,-10-5 0,-3-2 0</inkml:trace>
  <inkml:trace contextRef="#ctx0" brushRef="#br0" timeOffset="96">14082 7538 7858,'0'-17'0,"0"-2"0,0-1 0,0 1 0,4 2 0,0 6 0,-1 0 0,-3 4 0,0 5 0,0 9 0,-6 11 0,-5 13 0,-2 7 0,-6 3 0,-1 5-279,-7 4 1,2 0 278,-6 4 0,6 0 0,-2-4 0,4-6 0,4-6 0,-1-7 0,5-5 0,4-3 0,8-4 0,-4-2 0,6-6 0,-4-5 0,5 0 0</inkml:trace>
  <inkml:trace contextRef="#ctx0" brushRef="#br0" timeOffset="97">14413 7583 7961,'-1'-6'0,"-3"2"0,3-2 0,-9 5 0,3-8 0,-4 5 0,3 0 0,1 4 0,-1 0 0,-3 0 0,-1 0 0,6 3 0,2 4 0,3 3 0,1 13 0,0 0 0,0 11 0,0-2 0,0 6 0,5-2 0,2-2 0,0 0 0,0 1 0,0-6 0,0-3 0,4-3 0,-4-4 0,-2 2 0,-1-6 0,-1-4 0,0-3-4,-1-1 1,3 0 1,-5-2 1,-5-5 1,-3 0 0,-2 0 0,-2 0 0</inkml:trace>
  <inkml:trace contextRef="#ctx0" brushRef="#br0" timeOffset="98">14173 7549 7955,'12'-11'0,"-1"-1"0,1 1 0,-1 0 0,5 0 0,4 4 0,6 2 0,5 5 0,-3 0 0,5 0 0,-4 0 0,0 0 0,0 0 0,-2 0 0,-7 3 0,3 1 0,-4 5 0,0-1 0,-8 2 0,-7 1 0,-3 2 0,-1 2 0,-2-1 0,-6 5 0,-4 0 0,-11 4 0,-1-4 0,-3 0 0,2-5 0,-6 1 0,10 1 0,-2-5 0,9 3 0,2-6 0,1-3 0,5 0 0</inkml:trace>
  <inkml:trace contextRef="#ctx0" brushRef="#br0" timeOffset="99">14687 7652 7930,'-5'-6'0,"4"1"0,-5 5 0,2 0 0,-8 10 0,-4-1 0,-4 10 0,0 1 0,5 3 0,-4 3 0,7 0 0,0 4 0,2-1 0,6 2 0,2 1 0,5-6 0,9 1 0,7-4 0,2-5 0,2-3 0,4-4 0,0-3 0,4-3 0,0-5 0,2-1 0,1-3 0,-4-6 0,1-6 0,-6-4 0,-1 6 0,-6-4 0,-1 2 0,-2-4 0,-4 1 0,-4-3 0,-4-1 0,-3 0 0,-3 0 0,-5-3 0,-7-1 0,-4-3 0,-8 3 0,-2 0 0,-5 5 0,-6-1 0,5 6 0,-2 6 0,5 6 0,4 3 0,6 2 0,4 2 0,3 2 0,7 2 0,3 5 0,5 1 0</inkml:trace>
  <inkml:trace contextRef="#ctx0" brushRef="#br0" timeOffset="100">15144 7538 7929,'-1'-23'0,"-3"0"0,3 4 0,-3 0 0,3 5 0,1-2 0,-2 9 0,-1 3 0,1 6 0,-2 5 0,3 7 0,1 13 0,0 3 0,0 8 0,0-1 0,0 5 0,4 1 0,0 7 0,0-5 0,-4 1 0,0-4 0,0-4 0,3-7 0,1-1 0,1-6 0,-1-5 0,-3-2 0,3-6 0,-3 0 0,-1 1 0,0-1 0</inkml:trace>
  <inkml:trace contextRef="#ctx0" brushRef="#br0" timeOffset="103">15727 7641 7898,'0'-8'0,"0"0"0,0 5 0,0-5 0,0 4 0,0-4 0,-2 5 0,-2-5 0,3 6 0,-4-4 0,5 6 0,-4 6 0,0 1 0,-3 10 0,3 5 0,-1 3 0,1 5 0,3 1 0,-3 3 0,3 0 0,1 0 0,0-1 0,0-2 0,6-2 0,6-2 0,0-5 0,7 1 0,4-5 0,4-7 0,5 0 0,-2-4 0,2-2 0,-2-5 0,2-1 0,-5-3 0,-1-2 0,-3-6 0,-5 5 0,-3-1 0,-4 1 0,-3-5 0,-4 1 0,-8-1 0,-2-3 0,-6 0 0,-9 0 0,-3 3 0</inkml:trace>
  <inkml:trace contextRef="#ctx0" brushRef="#br0" timeOffset="104">15601 7778 7898,'0'6'0,"6"-1"0,6-5 0,4 0 0,7 0 0,4-1 0,-1-3 0,6 3 0,-2-3 0,2-1 0,-1 1 0,0-4 0,-4 5 0,-2-5 0,-6 4 0,-2-3 0,-6 3 0,1-10 0,-1 1 0</inkml:trace>
  <inkml:trace contextRef="#ctx0" brushRef="#br0" timeOffset="105">15635 7538 7912,'12'-7'0,"0"-1"0,4 4 0,8-4 0,10 4 0,0 1 0,4 3 0,2-4 0,-2 0 0,3-1 0,-2 1 0,-1 3 0,-4-3 0,-1 3 0,-3 1 0,-2-4 0,-5 0 0,-5 0 0,-3 4 0,-6 0 0,-1 0 0,-5 5 0,5 3 0,-5 3 0,0 5 0,-1-1 0,-2 8 0,-2-2 0,-1 10 0,0-1 0,-5 4 0,5 1 0,-5-1 0,4 0 0,-3 0 0,4-1 0,-1-2 0,3-4 0,1-8 0,0 1 0,0-5 0,0 0 0,0-3 0,1-6 0,3-2 0,-3-3 0,4-1 0,-5-5 0,0-1 0,-3-6 0,-1 1 0,0-4 0,4-1 0,0-4 0,0 1 0,0-2 0,0-2 0,0 0 0,0 0 0,0 1 0,0 3 0,4 3 0,0 5 0,-1 4 0,2 2 0,-2 6 0,5 3 0,-1 6 0,5 6 0,0 4 0,4-1 0,-2 2 0,5 2 0,-4-1 0,4-3 0,0-3 0,4-4 0,-4-2 0,0-2 0,-4 0 0,4-4 0,-5 0 0,1-4 0,-2 0 0,-2 0 0,1-5 0,-1-3 0,-3-2 0,-1-1 0,-4-2 0,1-2 0,-3 1 0,-1-5 0,0 0 0,0-4 0,-4 0 0,0 0 0,-3-3 0,3-1 0,-4-5 0,5 2 0,-5-2 0,4 2 0,-1-2 0,1 5 0,3 1 0,-3 3 0,3 5 0,1 3 0,5 7 0,1 3 0</inkml:trace>
  <inkml:trace contextRef="#ctx0" brushRef="#br0" timeOffset="106">16777 7572 7923,'0'-11'0,"0"-1"0,5-3 0,3 0 0,2 5 0,2 6 0,-6 3 0,-1 2 0,-5 3 0,0 11 0,0 8 0,0 7 0,0 1 0,-4 7 0,0 4 0,1 1 0,3-1 0,0-3 0,0-5 0,0-1 0,0-2 0,0-7 0,0-5 0,1-5 0,3 1 0,-3-7-4,4-3 4,-5-5 0,0-5 0,0-2 0</inkml:trace>
  <inkml:trace contextRef="#ctx0" brushRef="#br0" timeOffset="107">16515 7526 7861,'1'-11'0,"3"0"0,7-2 0,8-2 0,13 3 0,6 1 0,4-1 0,0 5 0,6 0 0,-2 0 0,4 4 0,-4-1 0,2 3 0,-6 1 0,-3 0 0,0 0 0,-5 5 0,-4 3 0,-7 2 0,-6 1 0</inkml:trace>
  <inkml:trace contextRef="#ctx0" brushRef="#br0" timeOffset="108">18159 7012 7924,'0'-11'0,"-5"0"0,3 0 0,-6 4 0,5 2 0,-7 5 0,3 0 0,-4 5 0,0 2 0,-2 5 0,-2 3 0,1 3 0,-5 5 0,4 10 0,-4 5 0,5 5 0,-1 3 0,-2 3-275,2 1 0,0 8 275,3-1 0,1-1 0,-1-3 0,6-7 0,2 3 0,3-8-76,1 5 1,1-5 75,3 1 0,4-2 0,7-6 0,-1 0 0,5 1 0,0-6 0,4-3 0,0-2-1,0-1 0,-1-5-5,1-3 1,-1-2-1,-3-2 0,1-3 272,-5 0 0,-1-5-274,-6 5 85,2-5 0,-7 2-80,4-5 1,-4 0 1,2 0 1,-5 0 0,-5-5 0,-2-2 0,-4-4 0</inkml:trace>
  <inkml:trace contextRef="#ctx0" brushRef="#br0" timeOffset="109">18296 7252 7953,'10'-15'0,"-2"0"0,1-4 0,-5 4 0,5-1 0,-2 5 0,2-1 0,-1 1 0,2 5 0,-9-1 0,3 4 0,-3 1 0,-1 12 0,-1 6 0,-3 14 0,3 2 0,-3 6 0,-1 4 0,1 7 0,0-1-177,4 6 1,0-6 176,0 2 0,0-5 0,0-3 0,0 0-1,0-8 0,5 2-4,3-10 0,-2 1 0,2-4 1,-4-5 0,3-3 1,-4-2 0,1-2 1,-2 0 0,2 1 0,-3-5 177,3 1 0,-3-4-177,-1 3 1,-1-4 0,-3 1 1,3-3 0,-9-1 0,4 0 0</inkml:trace>
  <inkml:trace contextRef="#ctx0" brushRef="#br0" timeOffset="110">18559 7538 7820,'-6'0'0,"0"-5"0,6 3 0,0 6 0,0 8 0,4 5 0,0-1 0,1 3 0,-1-4 0,-1 4 0,4-4 0,-3 4 0,4-4 0,-5 4 0,5-3 0,-5-5 0,0-3 0,-1-1 0,-2 5 0,0-6 0,0-1 0,0-5 0,-5 0 0,3-1 0,-2-3 0,3-2 0,1-6 0,0 1 0,0 0 0,1-2 0,3-2 0,6-4 0,6-8 0,4 3 0,-1-3 0,3 0 0,0 5 0,1-2 0,0 8 0,-4 2 0,0 7 0,-5 2 0,1 5 0,-3 6 0,-5 5 0,2 6 0,-5 6 0,4 0 0,-5-1 0,5 5 0,-4 0 0,0 3 0,-4-3 0,3 3 0,1-3 0,0 0 0,-4-5 0,0-4 0,0-3 0,4-2 0,0-1 0,0-5 0,-4 1 0,0-6 0,5 3 0,1-5 0</inkml:trace>
  <inkml:trace contextRef="#ctx0" brushRef="#br0" timeOffset="111">19495 7161 7870,'0'-12'0,"0"1"0,4 0 0,0-1 0,4-3 0,-5 0 0,5 0 0,-4 3 0,0 1 1,-4-1 1,-2 5-1,-1-1 1,0 5-1,-5 0 1,0 1-1,-8 2 1,4 7-1,-4 4 0,0 11-1,1 8 1,1 10-1,6 5 0,-1 2 0,5 6 0,2 1-957,6 3 957,2 0 0,5 0 0,6-6 0,2-5 0,-1-3 0,1-9 0,-1 1 0,1-8 0,-3-4 0,-4-4 0,-2-5 0,-3 1 0,-2-2 0,-5-2 0,0 1 0,0-1 0,-6-3 478,-5-1 1,-2-3-479,-6 4 0,0-4 0,-4 3 0,0-4 0,0 1 0,-5-3 0,-1-1 0</inkml:trace>
  <inkml:trace contextRef="#ctx0" brushRef="#br0" timeOffset="112">19096 7698 7885,'16'-5'0,"3"-3"0,4-1 0,4 1 0,3 0 0,8 4 0,-1-4 0,5 4 0,-4-1 0,4 1 0,-9 3 0,1-3 0,-7 3 0,-1 1 0,-7-4 0,-3 1 0,1-1 0,1 4 0</inkml:trace>
  <inkml:trace contextRef="#ctx0" brushRef="#br0" timeOffset="113">19792 7104 7952,'0'-18'0,"0"2"0,0 4 0,0-3 0,0 0 0,5 3 0,3 5 0,-2 3 0,2-4 0,-4 6 0,3-2 0,1 8 0,3 3 0,2 8 0,2 5 0,3 7 0,5 8 0,0 4 0,0 7 0,-4-1 0,0 1 0,-5 2-148,1-2 0,-4 2 148,-3-6 0,-3 3 0,-5 0 0,0-4-2,0-3 0,-3-3-5,-4 0 1,-2-2 1,-10-3 1,0 2-2,-4-6 6,5 1 0,-3-8 0,2 0 0,-3 2 0,-1 0 0,0 2 0</inkml:trace>
  <inkml:trace contextRef="#ctx0" brushRef="#br0" timeOffset="114">21049 7264 7817,'0'-7'0,"0"2"0,0 5 0,0 7 0,0 4 0,0 6 0,0 5 0,1 4 0,3 4 0,-2 1 0,6 7 0,-1 1 0,5-1 0,-4 0 0,-1-4 0,1 1 0,3-1 0,-1-5 0,-2-2 0,1-3 0,-5-1 0,-1-5 0,-3-3 0,4-3 0,0 0 0,0-1 0,-5-1 0,-3-2 0,1-3 0,-4-5 0,-1 0 0,-3 0 0</inkml:trace>
  <inkml:trace contextRef="#ctx0" brushRef="#br0" timeOffset="115">21334 7321 7856,'5'-12'0,"3"1"0,2-4 0,1-1 0,1 5 0,-1 3 0,1 2 0,-1-2 0,-5 3 0,0 0 0,-12 5 0,-1 0 0,-10 7 0,-5 8 0,-3 3 0,-5 5 0,5-1 0,-2 1 0,-1 4 0,1-1 0,5 1 0,2-4 0,10-4 0,-1 0 0,7-5 0,0 1 0,3 2 0,1-2 0,9 0 0,2-3 0,8-1 0,0 0 0,3 0 0,1-4 0,0 3 0,-1-2 0,4-2 0,-3 2 0,1-4 0,-9 3 0,-1-3 0,-6 4 0,-3-1 0,-5 5 0,-2-1 0,-1 1 0,-9 0 0,-7 4 0,-7-4 0,-5 3 0,2 2 0,-2-2 0,5 0 0,-5-3 0,11-5 0,1 1 0,5 0 0,8-2 0,1 4 0,5-3 0</inkml:trace>
  <inkml:trace contextRef="#ctx0" brushRef="#br0" timeOffset="116">2433 9811 7925,'-7'-8'0,"3"0"0,2 6 0,-2-2 0,3 1 0,-3 0 0,-2 1 0,-1-7 0,-4 6 0,0-1 0,-1 4 0,1 0 0,-1 0 0,-4 0 0,-3 0 0,-3 0 0,-1 0 0,0 1 0,1 3 0,-1-2 0,0 6 0,1-4 0,3 3 0,-1-3 0,5 4 0,0 0 0,3 3 0,2 4 0,2 0 0,3 4 0,5-3 0,0 0 0,0-1 0,5-2 0,3 2 0,3-6 0,5-1 0,-4-6 0,4 2 0,1 1 0,2-1 0,2-1 0,-2-7 0,6-3 0,-2-4 0,4-2 0,-1-2 0,-2-3 0,3-5 0,2-1 0,2-2 0,-3 2 0,-2-3 0,-3-1 0,-4 1 0,-2-4 0,-6 0 0,0-2 0,1-1 0,-6 0 0,-2-1 0,-3 0 0,-1-3 0,0 2 0,0-2 0,-4 3 0,1 0 0,-6 2 0,1 3 0,2 2 0,-2 5 0,4 5 0,-3 3 0,4 6 0,-1 2 0,3 4 0,1 4 0,0 11 0,0 9 0,0 10 0,5 7 0,3 4 0,2 6 0,1 2 0,1 7-218,-1-4 1,1 3 217,-1-11 0,1 2 0,-1-8 0,0-5 0,1-4 0,-5-6 0,1-1 0,-5-1 0,0-7 0,0 0 0,1-3 0,-3-1 0,3 0 0,-3 1 217,-1-1 1,-1-4-218,-3-4 0,3-1 0,-9-2 0,3 0 0</inkml:trace>
  <inkml:trace contextRef="#ctx0" brushRef="#br0" timeOffset="117">3004 9217 8090,'-7'0'0,"2"0"0,5-5 0,0 3 0,0-3 0,5 10 0,-2 2 0,4 4 0,-4 2 0,1 2 0,1 3 0,-1 5 0,0 5 0,-4 2 0,3 3-4,1 1 1,0 0-2,-4 1 0,0-1-1,0 0 0,1 1 0,3-1 0,-3 0-1,3 0 1,-3-3 1,-1-1 0,4-4 0,0 0 0,4-2 1,-5-1 0,2-5 0,-1-3 1,-1-2-1,4-2 1,-4 1 0,1-1 1,-2-5-2,2-2 1,-3 3 1,4-6 1,-5 4 1,0-5 0,0-5 0,-5-1 0,-1-6 0</inkml:trace>
  <inkml:trace contextRef="#ctx0" brushRef="#br0" timeOffset="118">3244 9685 7976,'-7'-8'0,"3"1"0,3 4 0,1-2 0,0 0 0,1 4 0,3-3 0,-3 8 0,3 3 0,-1 5 0,1 3 0,-3 1 0,3 4 0,-2 5 0,2-2 0,-3 6 0,3-2 0,-1-5 0,0-3 0,-1-3 0,2 3 0,-2-5 0,2 1 0,-2-6 0,6-2 0,-5-4 0,3 3 0,-2-2 0,-3-3 0,4 4 0,-1-10 0,0-2 0,-1 0 0,-3 0 0,4-1 0,0-3 0,4-4 0,-4-1 0,3 1 0,-3 4 0,5-5 0,-2 1 0,0 0 0,0 4 0,1-1 0,3 1 0,1 4 0,-1 2 0,1 5 0,-5 2 0,1 1 0,-4 4 0,3 4 0,-3 4 0,4 1 0,-2 4-3,2-1 0,1 1-1,-6-1 1,2 2-2,-1-6 1,-1 4-1,4-4 1,-4 0 0,1-3 0,-2-5-3,2 1 3,-3-6 4,4 9 0,-5-10 0,0 4 0</inkml:trace>
  <inkml:trace contextRef="#ctx0" brushRef="#br0" timeOffset="119">3895 9205 8011,'0'-11'0,"0"-1"0,0 1 0,0 0 0,0-1 0,0 1 0,0-1 0,0 6 0,0-4 0,0 10 0,0 0 0,-6 2 0,-1 10 0,-3-2 0,-2 9 0,0 5 0,-4 6 0,4 6 0,-4 6 0,0 1 0,1 10 0,-6 1-306,2 3 1,3 0 305,1 0 0,3-5 0,5-3 0,-2-2-72,5-1 0,1-5 65,7-3 0,-1-6 0,4-2 1,1-5-1,3 2 1,5-3 0,-1-1 0,-4-4 0,-3 0 1,-1-5 301,5 1 1,-2-2-301,-2-2 1,1 1 74,-6-1 1,2-1-76,-1-2 2,-3 2 1,6-5-1,-3 3 2,-3-3 0,5-5 0,-2 0 0,-1 0 0,4 0 0,-3-5 0,4-3 0,-1-7 0,5-3 0</inkml:trace>
  <inkml:trace contextRef="#ctx0" brushRef="#br0" timeOffset="120">4077 9388 7938,'0'-11'0,"-4"-5"0,1 1 0,-1 0 0,4 3 0,0 5 0,0-1 0,0 6 0,0-3 0,0 5 0,0 6 0,0 5 0,0 7 0,0 9 0,0 3 0,0 8 0,4 2 0,-1 2 0,5 2 0,-4-2 0,3-2 0,-3 2 0,0-6 0,-4-2 0,4-1 0,0-6 0,0-1 0,-4-3 0,3-5 0,1-3 0,0-2 0,-4-2 0,0-4 0,0-2 0,0-5 0,-5 0 0,-1 0 0,-6 0 0</inkml:trace>
  <inkml:trace contextRef="#ctx0" brushRef="#br0" timeOffset="121">3906 9742 7938,'-6'-5'0,"6"4"0,7-3 0,5 3 0,3 1 0,3 0 0,4 0 0,3-4 0,1 0 0,3-1 0,6 1 0,-2-2 0,-3-6 0,2 5 0,-6-1 0,1 0 0,-4-3 0,0 0 0</inkml:trace>
  <inkml:trace contextRef="#ctx0" brushRef="#br0" timeOffset="122">4317 9217 8014,'-6'-16'0,"2"1"0,3 0 0,1 4 0,5 0 0,2 4 0,4 2 0,0 6 0,0 3 0,2 8 0,2 11 0,3 5 0,5 6 0,0 2 0,0 2 0,-2 4-2,-2 7 0,-4-5-8,-7 1 1,1-2-2,-5 3 1,0-1 1,-4-4 0,-2-1 2,-2-6 0,-2-1-1,-5-3 6,-6 3 0,3-8 0,-6 2 2,-4 1 0,1-4 0,-5 4 0</inkml:trace>
  <inkml:trace contextRef="#ctx0" brushRef="#br0" timeOffset="123">2136 10462 8012,'0'-8'0,"0"0"0,0 6 0,0-3 0,0 3 0,0-1 0,5 1 0,5-3 0,5 5 0,5 0 0,-1 0 0,4 0 0,4 0 0,3 0 0,9 0 0,6-4 0,8 1 0,5-6-272,3 1 0,-28 3 0,1 0 272,2-1 0,0 1 0,1-1 0,0 0 0,-1 0 0,0 1 0,-1 1 0,0 0 0,1 0 0,0 0 0,1 1 0,1-1 0,0-2 0,0 0 0,-1 2 0,0 1 0,-1-1 0,0 0 0,1 3 0,0 0 0,-1-1 0,0 0 0,2 1 0,0 1-1,-1 0 1,-1 0-1,-2-2 1,0 0-4,-1 0 0,-1 0 1,27-2-283,2 4 1,-2 0 278,-2 0 0,-9 0-48,-2 0 1,-3 0 49,3 0 1,-5 0 1,1 0 0,-5 0 1,1 0 0,1-1 0,0-3 0,-3 3 0,-5-3 0,1 3 380,-6 1 0,1 0-381,-4 0 200,-6 0 1,4 0 0,-6 0-201,-1 0 1,-1 0 111,-2 0-112,-5 0 2,5 0 0,-11 0 0,0 0 1,-6 0 0,-10 5 0,-2 1 0</inkml:trace>
  <inkml:trace contextRef="#ctx0" brushRef="#br0" timeOffset="124">3129 11033 7963,'0'-7'0,"0"-3"0,0 4 0,0-6 0,-5 2 0,-2 3 0,0-2 0,0 5 0,-1-4 0,-3 4 0,-5-1 0,1 2 0,-5 3 0,1 0 0,-4 5 0,-4 6 0,3 2 0,-2 2 0,1 3 0,3 5 0,0-1 0,3 1 0,6 0 0,6 0 0,4-4 0,-1 0 0,3-1 0,1 1 0,6 1 0,6-5 0,1-1 0,6-6 0,3-3 0,5-5 0,0 0 0,-4 0 0,3-6 0,1-6 0,3 0 0,-3-8 0,3 1 0,-3-3 0,0-3 0,-4-1 0,-2 0 0,-2-4 0,1 5 0,-4-2 0,-5-1 0,-3 1 0,-6-3 0,2 3 0,-3-3 0,-1 3 0,0-3 0,0 3 0,-5-3 0,-2 3 0,-2-3 0,1 3 0,-1 2 0,5 5 0,-3 4 0,3 5 0,0-1 0,4 6 0,0 1 0,0 5 0,0 10 0,0 5 0,0 7 0,0 4 0,0 7 0,0 5 0,4 9 0,0-1 0,5 5-144,-2-6 1,0 4 143,0-7 0,0 1 0,0-1 0,2-7 0,-5-4 0,4-7 0,-5-1 0,2-2 0,-1-6 0,-2 4 0,1-3 0,-1-1 0,-2-4 0,0 1 0,0-1 0,0 0 0</inkml:trace>
  <inkml:trace contextRef="#ctx0" brushRef="#br0" timeOffset="125">3403 11638 7826,'12'0'0,"-5"-4"0,1 0 0,-4-5 0,3 2 0,-4-5 0,1-3 0,1 1 0,-1-5 0,3 0 0,-3-4 0,1 0 0,-1 1 0,-3-5 0,3 0 0,-3-8 0,-1 0 0,0-3 0,0 0 0,0 2 0,0-6 0,0 4 0,0-4 0,0 5 0,0-1 0,0 5 0,0 6 0,0 2 0,0 10 0,-5-1 0,4 5 0,-4 6 0,5 5 0,5 10 0,-2 4 0,4 5 0,1 0 0,3 4 0,2-4 0,2 0 0,-2-4 0,2 4 0,2-6 0,-2-2 0,0-1 0,-4-6 0,5 0 0,-1-4 0,0 0 0,-3-5 0,-1-3 0,-1 2 0,-2-2 0,1 1 0,-6-5 0,5-3 0,-4 0 0,3-2 0,-3 2 0,4 1 0,-4-5 0,3 1 0,-3-1 0,4-1 0,-5 5 0,5 0 0,-4 3 0,5 1 0,-3 4 0,6 2 0,-2 16 0,-3 4 0,-2 6 0,-5 6 0,0 2 0,0 5 0,0 5 0,0-1 0,-1 3 0,-3-2 0,2 1 0,-6-6 0,6 2 0,-2-9 0,3-6 0,1 1 0,0-10 0,5 5 0,1-6 0</inkml:trace>
  <inkml:trace contextRef="#ctx0" brushRef="#br0" timeOffset="126">5413 10119 8005,'-11'0'0,"5"0"0,1 0 0,5 0 0,5 0 0,2 0 0,9 0 0,-2-1 0,5-3 0,0 3 0,3-3 0,1 2 0,0 2 0,0-3 0,0-1 0,3 0 0,1 4 0,4-4 0,-5 0 0,1 1 0,-4 3 0,-2-4 0,-2 0 0,3 0 0,-9 4 0,2 0 0,-8 0 0,-2 0 0,-10 5 0,-1 2 0</inkml:trace>
  <inkml:trace contextRef="#ctx0" brushRef="#br0" timeOffset="127">5471 10370 7970,'11'0'0,"0"0"0,2 0 0,2 0 0,-1-1 0,5-3 0,0 3 0,4-3 0,0-1 0,0 1 0,4-1 0,-1 1 0,1 3 0,-4-3 0,0-1 0,-1 1 0,1 0 0,0 4 0</inkml:trace>
  <inkml:trace contextRef="#ctx0" brushRef="#br0" timeOffset="128">7012 10039 7953,'0'-8'0,"0"1"0,0-1 0,0-3 0,0-1 0,0 1 0,0-1 0,2 1 0,1 0 0,-1-1 0,2 1 0,-2-4 0,2-1 0,-3 1 0,4 4 0,-5-1 0,-1 1 0,-3-1 0,2 5 0,-6-1 0,0 6 0,-3-2 0,-2 3 0,-2 1 0,1 0 0,-5 0 0,-4 5 0,-3 2 0,-5 3 0,4 2 0,1 4 0,3 3 0,1-1 0,3 1 0,3 0 0,4 4 0,2 0 0,3 0 0,2-4 0,5 0 0,1-4 0,3 4 0,2-6 0,5-2 0,6 1 0,1-11 0,5 3 0,-1-3 0,3-2 0,1-3 0,-2-4 0,3-7 0,-3 1 0,-1-5 0,-2 1 0,-2-1 0,2-2 0,-6 2 0,-1-3 0,-6-1 0,-2-3 0,-2-1 0,-3-4 0,3 5 0,-7-6 0,-1 2 0,-4-3 0,0-2 0,-1 2 0,1 3 0,-2-7 0,3 3 0,-2-3 0,1 3 0,2 5 0,2 2 0,3 8 0,-3 4 0,3 2 0,1 7 0,-5 21 0,3 1 0,-1 19 0,1 1 0,2 6 0,0 6 0,0 2-1176,0 5 1176,5-8 0,2 2 0,4-7 0,1-4 0,-1-8 0,0 1 0,1-8 0,-1 1 0,1-9 0,-2 0 0,-3-3 0,2-1 0,-5 1 0,0-1 0,-4 0 0</inkml:trace>
  <inkml:trace contextRef="#ctx0" brushRef="#br0" timeOffset="129">6419 10336 7946,'1'-8'0,"3"1"0,3 4 0,8-1 0,-1 3 0,5 1 0,2-4 0,5 0 0,5-3 0,7 3 0,-1-4 0,5 5 0,1-5 0,6 4 0,2 0-177,2 4 0,-2-3 177,-5-1 0,-2-1-1,-2 1 0,-1 1-2,-3-4 0,-7 3 1,4-4 0,-4 4 0,4-3 1,-6 1-1,-2-2 1,-5-1-1,-3 5 1,2-1 1,-6 1 0,-1 4 0,-7-7 0,-1-3 0</inkml:trace>
  <inkml:trace contextRef="#ctx0" brushRef="#br0" timeOffset="130">6613 10907 7807,'-12'-5'0,"1"-1"0,4-6 0,4 1 0,1 3 0,2 0 0,0 5 0,0-5 0,-1 4 0,-3-3 0,-2 4 0,-5-1 0,-2-1 0,-2 1 0,-2 2 0,-2 6 0,-2 3 0,2 8 0,-3 3 0,-1 5 0,2 0 0,1 0 0,0 1 0,5 3 0,1-3 0,6 2 0,3-3 0,5-4 0,7-2 0,4-6 0,6-1 0,5-2 0,1-3 0,0-5 0,4-1 0,-1-3 0,6-2 0,-1-6 0,-2-6 0,1-5 0,1-1 0,3-6 0,-5 3 0,-2-3 0,-4 1 0,-4-2 0,-3-1 0,-4 6 0,-6-2 0,-2 1 0,-4 3 0,-4-3 0,-2-2 0,-6-1 0,1-2 0,-1 2 0,1-3 0,-1 2 0,5 3 0,-1 2 0,6 7 0,-2 3 0,-1 7 0,1 2 0,0 4 0,4 8 1,0 11 0,0 8-1,0 2 0,0 12 0,0 4 0,4 4 0,0 7 0,3-4 0,-3 0 0,4 2-141,-4-2 1,5-1 140,-2-6 0,0-4 0,0-7 0,-3 1 0,4-6 0,-6-3 0,2-4 0,-2-4 0,2 4 0,-8-10 0,3 1 0</inkml:trace>
  <inkml:trace contextRef="#ctx0" brushRef="#br0" timeOffset="131">6898 11512 7813,'0'-11'0,"0"-1"0,4 5 0,0-1 0,0 1 0,-4-5 0,0-3 0,0 0 0,0-2 0,0 2 0,0-3 0,0-5 0,0 0 0,0 1 0,0-6 0,0-3 0,1-2 0,3-1 0,-3-2 0,3-2 0,1 2 0,-1-6 0,3 6 0,-3 2 0,0 2 0,-4 9 0,0 3 0,0 9 0,1 3 0,3 0 0,-3 6 0,4-2 0,-5 8 0,0 6 0,0 5 0,4 6 0,0-2 0,1-2 0,-1 2 0,2-1 0,6 1 0,-1-2 0,0-6 0,1-1 0,-1-2 0,2-3 0,2-5 0,-2 0 0,2 0 0,-2-6 0,-2-6 0,1 1 0,-1-4 0,0-3 0,1-1 0,-1 1 0,1-1 0,-5 4 0,1-4 0,-4 0 0,3-4 0,0 0 0,0 0 0,3 4 0,-2 0 0,2 5 0,2-2 0,-1 9 0,-3 9 0,-1 9 0,-4 5 0,1 7 0,-3 5 0,-1 3 0,0 5 0,0 3 0,0 7 0,0 0 0,0 1 0,0-5 0,0-3 0,0-4 0,0-6 0,0-3 0,4-7 0,0-3 0,1-4 0,-2 0 0,-1-1 0,3 1 0</inkml:trace>
  <inkml:trace contextRef="#ctx0" brushRef="#br0" timeOffset="132">7995 9342 7912,'0'-11'0,"0"-1"0,1 5 0,3-1 0,-3 6 0,4-3 0,-5 5 0,-1 1 0,-3 3 0,-1 6 0,-3 5 0,-6 10 0,3 2 0,-4 7 0,-1 8 0,0 1 0,-3 11 0,-1-1-211,4 4 0,1-2 211,4 2 0,3-3 0,0 7 0,6-1 0,-2 1 0,3 1 0,1 3 0,0-31 0,0 0-156,0 0 0,0 1 0,0-2 0,0 1 156,0 0 0,0 0 0,2-1 0,1-1 0,5 29 0,3-3 0,4 3 0,-1-6 0,5-2 0,-5-10-30,1-1 1,2-6 27,-2-6 1,4-2-5,-4-5 1,4-1 0,-3-3 1,3-3 389,-4-4-388,0-1 1,-3-1 322,-1-2 1,-5-2-325,-2-2 68,2-3-66,-4 4 2,3-5 0,-5-1 0,0-3 0,0 3 0,-5-14 0,-2 2 0</inkml:trace>
  <inkml:trace contextRef="#ctx0" brushRef="#br0" timeOffset="133">8280 10233 7944,'0'-8'0,"0"1"0,1 4 0,3 0 0,-1-3 0,4 3 0,1-1 0,3 4 0,1-4 0,-1 0 0,4-1 0,1 1 0,3 3 0,-4-3 0,4-1 0,-4 1 0,6 1 0,-9 1 0,3-2 0,-2 3 0,-1-3 0,-1 3 0,0 1 0,1-4 0,-1 1 0,6-6 0,0 2 0</inkml:trace>
  <inkml:trace contextRef="#ctx0" brushRef="#br0" timeOffset="134">9125 9719 7929,'-7'-1'0,"-1"-3"0,6 3 0,-4-4 0,6 5 0,0 0 0,-1 5 0,-3 2 0,2 4 0,-6 0 0,4 4 0,-3 0 0,-1 10 0,-3-3 0,-1 5 0,1 0 0,-1 1 0,1 2 0,3 7 0,1-3 0,0 3 0,0-3 0,2-1 0,5-2 0,0 0 0,0-4 0,4 3 0,-1-3 0,6 0 0,-1-4 0,2-1 0,1 1 0,1 0 0,-4-4 0,-1 0 0,1-5 0,3 1 0,1-2 0,-1-1 0,-3-1 0,-1 0 0,0-3 0,0 0 0,3-5 0,-2 5 0,-3-5 0,5 2 0,-9-5 0,5 0 0,-1 0 0,1 0 0</inkml:trace>
  <inkml:trace contextRef="#ctx0" brushRef="#br0" timeOffset="135">9251 10028 7896,'0'-12'0,"0"1"0,0-1 0,1 2 0,3 2 0,-1 0 0,4 4 0,1-5 0,3 1 0,1-1 0,-1 2 0,0-2 0,1 5 0,-1-3 0,1 3 0,-1 0 0,1 4 0,-1 0 0,0 0 0,1 0 0,-2 5 0,-2 3 0,0 2 0,-4 1 0,4 6 0,-4 2 0,-1 2 0,-3 2 0,-1 5 0,-3 2 0,-1 2 0,-2-1 0,-3 0 0,2-4 0,-2 3 0,-2-3 0,2-1 0,3-7 0,-4 1 0,4-5 0,2 0 0,1-3 0,3-1 0,1 1 0,0-6 0,5-1 0,1-5 0,6 0 0,-1 0 0,0 0 0,1 0 0,-5 0 0,1 0 0,0-4 0,3 0 0,0-3 0,1 3 0,-1-4 0,1 5 0,-1-3 0,1 3 0,-5 1 0,1-1 0,-1-4 0,5 6 0,-1-4 0</inkml:trace>
  <inkml:trace contextRef="#ctx0" brushRef="#br0" timeOffset="136">9708 10370 7804,'7'-6'0,"1"2"0,-5 3 0,2-4 0,-5 3 0,0-3 0,0 5 0,-5 0 0,3 0 0,-3 0 0,5 0 0</inkml:trace>
  <inkml:trace contextRef="#ctx0" brushRef="#br0" timeOffset="137">10119 9982 7812,'0'-12'0,"0"1"0,5 0 0,-2 3 0,4 0 0,-4 1 0,0-5 0,-1 0 0,-2-4 0,0 4 2,0-4 1,0 4-1,0 0 0,0 1-1,0 0 1,-4-1-1,0 1 0,-5 1-1,2 2 1,-4-1-1,0 5 1,-4-3-1,0 3 1,-2 0-1,2 4 0,2 1 0,-2 3 0,1 2 0,-1 6 0,1 1 0,-5 2 0,5 3 0,-1 4 0,1 2 0,-2 3 0,8-1 0,-4 4 0,8-5 0,0 2 0,3 0 0,1-5 0,1 3 0,3-10 0,6-1 0,6-7 0,3 2 0,-4-5 0,5 0 0,-1-4 0,-1-1 0,1-3 0,-1-3 0,1-4 0,2 0 0,-8-1 0,2 1 0,-2-1 0,-2 1 0,-3-2 0,0-2 0,-4 2 0,3-2 0,-4 2 0,0 2 0,3 0 0,-3-1 0,1 5 0,-4-1 0,1 5 0,3 0 0,-3 1 0,5 4 0,-6 1 0,0 9 0,0 7 0,-4 2 0,0 2 0,-4 5 0,5 3 0,-3 2 0,3 1 0,1-4 0,-1 1 0,1-2 0,2 1 0,0 2 0,0-5 0,0-4 0,0-4 0,0-5 0,0 1 0,0-2 0,0-2 0,5-5 0,2 4 0,4-3 0</inkml:trace>
  <inkml:trace contextRef="#ctx0" brushRef="#br0" timeOffset="138">10290 10153 7911,'1'-6'0,"3"2"0,6-1 0,6 1 0,4-3 0,-1 3 0,-3-1 0,0 1 0,0 3 0,-1-3 0,6 2 0,-2 2 0,-3 0 0,0 0 0,-4 0 0,0 0 0,-1 0 0,0 0 0,1 0 0,-1 0 0,-4 0 0,3 0 0,-4 0 0</inkml:trace>
  <inkml:trace contextRef="#ctx0" brushRef="#br0" timeOffset="139">10770 10427 7833,'-12'0'0,"6"0"0,-4 0 0,9 0 0,-4 0 0,5 0 0,0-5 0,0 3 0,0-6 0,1 0 0,3-3 0,-2 0 0,6-1 0,-1-4 0,5-3 0,-5 1 0,1-1 0,-2 0 0,2-4 0,1 0 0,-5 0 0,3 0 0,-3 1 0,0-1 0,-4 0 0,0 0 0,0 0 0,0-2 0,0 2 0,0-2 0,0 6 0,0 2 0,0 2 0,0 2 0,0 2 0,0 4 0,0-3 0,0 9 0,0-4 0,5 10 0,1 1 0,6 6 0,-1-5 0,1 1 0,-1-6 0,1 2 0,-1-2 0,0-2 0,1-4 0,-1 0 0,-3-4 0,-1 5 0,-3-5 0,4 4 0,-4-5 0,3 2 0,-4 0 0,1 0 0,1-1 0,-2-3 0,5 3 0,-4 0 0,1 5 0,-1-5 0,-3 5 0,5-2 0,-2 5 0,-3 2 0,3 1 1,-1 5-1,1 7 0,-2 3 0,6 5 0,-6 5 0,3-4 0,-1 8 0,0-6 0,0 2 0,-4-1 0,1-7 0,3 3 0,-3-8 0,4 7 0,-5-10 0,4 5 0,0-6 0,0-4 0,1 3 0,1-4 0</inkml:trace>
  <inkml:trace contextRef="#ctx0" brushRef="#br0" timeOffset="140">11204 9651 7909,'-5'-7'0,"4"-3"0,-3 3 0,4-4 0,4 0 0,2 1 0,5 2 0,-3 2 0,0 2 0,-6 3 0,7-6 0,-5 4 0,5 1 0,-2-1 0,2 3 0,-1 3 0,2 0 0,-2 4 0,0 2 0,0 7 0,2-2 0,-2 5 0,2 0 0,1 3 0,1 6 0,-1 3 0,4-1 0,1 5 0,3-4 0,-4 7 0,0 3 0,-3 0 0,-2 0 0,-3 1 0,2-7 0,-5 3 0,0-9 0,-4 5 0,0-7 0,0-1 0,0-1 0,0-3 0,0-4 0,0-3 0,-5-2 0,-2-3 0,-4-2 0,5 2 0,-5-9 0,9 4 0,-6-5 0,1-10 0,-5-3 0</inkml:trace>
  <inkml:trace contextRef="#ctx0" brushRef="#br0" timeOffset="141">11535 9582 7939,'0'-11'0,"0"-5"0,0 1 0,1 0 0,3 4 0,2-5 0,6 1 0,2 0 0,-3 3 0,5 2 0,-5 3 0,0-2 0,5 5 0,-4-4 0,0 5 0,-1-1 0,1 4 0,-1 0 0,0 5 0,-4 1 0,-3 6 0,-3 0 0,-1 4 0,-5-2 0,-3 5 0,-3 0 0,-5 3 0,4-3 0,-3 0 0,6-1 0,1 1 0,4 2 0,-3-6 0,4 0 0,-1-4 0,7 1 0,1-1 0,5-3 0,-2 0 0,3-6 0,2 2 0,-1 1 0,1-1 0,-1 0 0,0-4 0,5 0 0,-1 0 0,0-4 0,-4 0 0,1 0 0,-1 4 0,-4-5 0,3-1 0,-4-6 0</inkml:trace>
  <inkml:trace contextRef="#ctx0" brushRef="#br0" timeOffset="142">12175 9434 7831,'0'-12'3,"0"1"1,0-1-3,0 1-1,5 0 1,1 4-1,0 2 0,-1 5 1,-5 6-1,0 6 1,-5 6-1,-2 8 0,-3 6 0,-2 10 0,0 1 0,-4 10 0,2-3-307,-5 3 1,4 4 306,-4 4 0,0 0 0,-4-4 0,2 3 0,2-3 0,8-26 0,1 0 0,-5 22 0,1-3 0,6-8 0,-2-5 0,3 1 0,2-7 0,1 0 0,-1-7 0,1-1 0,-1-2 0,1-5 0,3-1 0,-3-4 0,1-1 0,0-2 613,1-3-613,-3-5 0,0 0 0,4 0 0,-9-5 0,3-1 0</inkml:trace>
  <inkml:trace contextRef="#ctx0" brushRef="#br0" timeOffset="143">12380 9890 7896,'-4'-7'0,"1"-1"0,-5 1 0,4-5 0,0 5 0,4-1 0,0 4 0,0-3 0,0 3 0,0-4 0,0 6 0,0-9 0,2 10 0,1-3 0,4 3 0,8 1 0,0 0 0,0 5 0,-3 3 0,-1 2 0,1 1 0,-1 1 0,1-1 0,-2 6 0,-3 2 0,2 2 0,-5 2 0,0 1 0,-4 3 0,-1-3 0,-3 3 0,-1-2 0,-3 2 0,-6-3 0,3 2 0,-5-1 0,1-3 0,-1 1 0,-3 0 0,-3-4 0,3 0 0,1 0 0,-1 4 0,5-4 0,-1 0 0,2-5 0,2 1 0,5-2 0,2-2 0,-1 1 0,1-1 0,0 1 0,5-2 0,3-3 0,3-1 0,4-6 0,2 0 0,2 0 0,-1 0 0,5 0 0,4 0 0,3 0 0,2-6 0,-1-1 0,-2 0 0,6 0 0,-10 3 0,2-4 0,-4 5 0,0-5 0,-2 4 0,-6-3 0,1 4 0,-2-3 0,-3 2 0,0 3 0,-3-3 0,-3-3 0,5 5 0,-2-6 0,-3 5 0,3-5 0,-1 4 0,0-4 0,-1 1 0,3-5 0,-5 1 0,0 3 0,0 1 0,0 4 0,-2-2 0,-1 5 0,0 0 0,-4 0 0,3 1 0,-4 3 0,4 3 0,-3 4 0,4-3 0,-1-1 0,3 5 0,1 3 0,1 0 0,3-3 0,-1-1 0,4 0 0,2 1 0,6-1 0,-1-1 0,5-2 0,-3 1 0,3-5 0,-2 0 0,2-4 0,3 0-1,-3 0 0,1 0-2,-1 0 1,2-6 0,-6-1 0,4-2 1,-4 1 1,0-3 0,-3-1 0,-5 1 0,1-4 0,-5 1 0,0-1 0,-1 1 0,-2-5 0,-5 3 0,-3-3 0,-6 5 0,-1-1 0,-7-1 0,-1 0 0,1 5 0,-5 3 0,3 6 0,1-2 0,1 3 0,3 1 0,-1 0 0,5 0 0,3 0 0,5 0 0,-1 0 0,2 0 0,2 0 0,8 0 0,6-1 0,5-3 0,5 2 0,0-1 0,1-2 0,2 1 0,0-4 0,0 4 0,-1-5 0,1 2 0,0 1 0,0-2 0,-4 5 0,0 0 0,-1-2 0,1 1 0,-3-1 0,-4 1 0,-1 3 0,1-5 0,-6 6 0,-1 0 0,-5 0 0,0-5 0,0 4 0,0-4 0</inkml:trace>
  <inkml:trace contextRef="#ctx0" brushRef="#br0" timeOffset="144">13111 9936 7884,'-6'-5'0,"1"3"0,5-6 0,0 0 0,1-3 0,3-1 0,2 6 0,7-4 0,2 2 0,-2 2 0,2-2 0,-1 2 0,1-2 0,-1 0 0,5 4 0,-5-1 0,1 1 0,2 3 0,-2-3 0,0 3 0,-3 1 0,-5 1 0,1 3 0,-6 2 0,2 5 0,-8 1 0,-3-1 0,-3 6 0,-2 2 0,-3-1 0,0 1 0,-2 0 0,2 3 0,4 1 0,-1 0 0,2-4 0,6 0 0,1-5 0,3 1 0,1-2 0,3-2 0,2-3 0,5 0 0,2-6 0,2 2 0,3-3 0,5-1 0,-3 0 0,3 0 0,-4-3 0,4-1 0,-2-1 0,-5 1 0,-1 3 0,-4-5 0,-4 1 0,-2-1 0</inkml:trace>
  <inkml:trace contextRef="#ctx0" brushRef="#br0" timeOffset="145">13899 10028 7888,'5'-7'0,"3"3"0,-2 3 0,2 1 0,1-4 0,6 0 0,-1 1 0,5 3 0,0-4 0,4 0 0,1-4 0,3 5 0,-2-6 0,5 1 0,-3 2 0,4-2 0,-7 2 0,-2-2 0,1 3 0,-10 4 0,2-3 0,-7 3 0,-3-4 0,-5 10 0,0-4 0,-5 9 0,-1-3 0</inkml:trace>
  <inkml:trace contextRef="#ctx0" brushRef="#br0" timeOffset="146">15053 9456 7864,'-5'-12'0,"3"-3"0,-8 8 0,9-4 0,-4 4 0,0 2 0,-2 14 0,-4 3 0,0 7 0,-1 0 0,-3 7 0,0 5 0,-4 6 0,3 1 0,-3 5 0,4-1 0,0 2 0,4 2 0,-1-2 0,1-2 0,4 3 0,4-4 0,1-1 0,2-2 0,2-3 0,1 0 0,4-6 0,4-3 0,1-3 0,-1-4 0,0 2 0,1-6 0,-1 0 0,1-3 0,-2-1 0,-3 0 0,2-3 0,-5 0 0,5-6 0,-3 8 0,2-8 0,0 1 0,-6-1 0,8-7 0,-3-2 0</inkml:trace>
  <inkml:trace contextRef="#ctx0" brushRef="#br0" timeOffset="147">15167 9879 7852,'0'-23'0,"0"2"0,0 2 0,6-2 0,6 6 0,-1-4 0,4 4 0,2-4 0,-2 4 0,0-1 0,-3 5 0,-1 3 0,1 1 0,3 0 0,0 0 0,0 2 0,-3 5 0,-1 0 0,0 0 0,1 0 0,-2 5 0,-2 2 0,-2 3 0,-2 2 0,-3-1 0,3 1 0,-4-1 0,-4 1 0,2-1 0,-6 0 0,0 5 0,-3-1 0,1 0 0,2-3 0,-2-5 0,2 1 0,-2-2 0,-1 2 0,3 1 0,1-6 0,4 6 0,-7-7 0,9 8 0,-4-9 0,6 8 0,3-5 0,-2 3 0,6-3 0,1 4 0,6-4 0,-1 1 0,5-2 0,0-1 0,4 1 0,-4 3 0,0-3 0,-1 2 0,1-1 0,-3-1 0,-4 4 0,-1-3 0,0 4 0,-4-1 0,-3 5 0,-3-1 0,-1 1 0,-1 0 0,-3 4 0,-3-2 0,-4 5 0,-6-5 0,-2 1 0,2 1 0,-2 0 0,0 3 0,-4-4 0,1 0 0,3-4 0,0-3 0,8 0 0,-3-1 0,7 0 0,1-2 0,6-7 0,8-1 0,2 1 0,6-13 0,2 2 0</inkml:trace>
  <inkml:trace contextRef="#ctx0" brushRef="#br0" timeOffset="148">15612 10153 7852,'7'6'0,"-1"0"0,-2-6 0,-3 0 0,4 0 0,0 0 0,-3 0 0,3 0 0,-5 0 0,0 5 0,-5-4 0,3 4 0,-3-5 0</inkml:trace>
  <inkml:trace contextRef="#ctx0" brushRef="#br0" timeOffset="149">15864 9559 7828,'-7'-1'0,"3"-3"0,-2 3 0,5-4 0,-4 5 0,5 0 0,5-4 0,2 0 0,4 0 0,0 4 0,5-1 0,4-3 0,-3 3 0,2-3 0,-1 3 0,1 1 0,3 0 0,-3 0 0,-3 0 0,-1 0 0,-3 5 0,-4 3 0,0 3 0,-4 4 0,0 3 0,-4 5 0,-5-1 0,-3-3 0,-2 2 0,-1-3 0,-1 5 0,5-4 0,-1 0 0,0-5 0,-3 1 0,1 1 0,2 0 0,-2-1 0,4-4 0,-1 1 0,2-6 0,5-1 0,2-5 0,1 0 0,4 0 0,4 0 0,1 0 0,-1 0 0,2 0 0,2 0 0,-1 0 0,5 0 0,-4 1 0,4 3 0,-5-1 0,1 4 0,2-3 0,-2 4 0,0-1 0,-3 5 0,-2-1 0,-2 1 0,-2-1 0,-2 1 0,-3 0 0,3 3 0,-4-2 0,-4 2 0,-4 2 0,-7-2 0,1 2 0,-5-2 0,-1-2 0,-7 2 0,3-3 0,-3 0 0,3-4 0,1-1 0,2-3 0,2 4 0,2-6 0,6 2 0,5-3 0,1-1 0,5-10 0,0-3 0</inkml:trace>
  <inkml:trace contextRef="#ctx0" brushRef="#br0" timeOffset="150">16492 9902 7825,'2'-12'0,"6"1"0,-1 5 0,9 2 0,-4-1 0,0 1 0,-1 0 0,1 4 0,0-4 0,4 1 0,-2-1 0,5 4 0,-2-1 0,2-3 0,3 2 0,-3-1 0,-1 1 0,1 2 0,-5-3 0,1-1 0,-2 0 0,-2-1 0,1-1 0</inkml:trace>
  <inkml:trace contextRef="#ctx0" brushRef="#br0" timeOffset="152">17428 9434 7855,'-6'-12'0,"1"1"0,5-1 0,5 5 0,3-1 0,2 6 0,0-5 0,-3 3 0,0 3 0,-3-3 0,2-2 0,5 3 0,1-4 0,-1 4 0,1 0 0,-5 0 0,1-1 0,-4 3 0,3-3 0,-4 3 0,3 1 0,-2 0 0,-3 0 0,4 0 0,-5 0 0,-5 0 0,3 0 0,-6 0 0,6 0 0,-4 0 0,1 0 0,4 0 0,-4 0 0,5 0 0,0-5 0,0 4 0,-5-5 0,4 6 0,-9 0 0,3 0 0,0 0 0,-1 0 0,5 0 0,-3 0 0,2 0 0,3 0 0,-4 0 0,5-1 0,0-3 0,0 3 0,0-4 0,0 5 0,-5 5 0,4-2 0,-3 4 0,3-3 0,1 4 0,0-5 0,0 5 0,0 0 0,0 3 0,1 1 0,3-1 0,-2 4 0,6 0 0,-1 6 0,5-2 0,0 1 0,4-1 0,-2 3 0,5-3 0,-2 6 0,2 2 0,3-1 0,-3-3 0,-2 4 0,-2 0 0,-3 0 0,0 0 0,-4-2 0,-1 6 0,-4-4 0,0 3 0,-3-5 0,-3 2 0,-4 1 0,-4-1 0,-1-1 0,1-3 0,0 0 0,-1 0 0,1-4 0,-1 0 0,1-5 0,0 1 0,-1-4 0,1-3 0,4 2 0,-3-3 0,9-1 0,-4-1 0,5-5 0,0 0 0</inkml:trace>
  <inkml:trace contextRef="#ctx0" brushRef="#br0" timeOffset="153">17794 9399 7833,'-2'-21'0,"-1"2"0,-2 2 0,-3 6 0,3-1 0,5 1 0,0 5 0,0-4 0,0 2 0,4 2 0,-1-2 0,6 2 0,-1-2 0,-2-1 0,2 5 0,0-3 0,3 3 1,4 0 0,0 4 0,1 0 0,-5 0 0,0 0 0,1 0 0,-2 5-1,-2 3 1,1 2-1,-6 1 0,5 5 0,-4-1 0,0 5 0,-4-1 0,-2-1 0,-1 1 0,0-1 0,-5 1 0,5 1 0,-5-5 0,2 4 0,-2-3 0,-2 3 0,2-4 0,3 0 0,1-4 0,3-3 0,1 0 0,0-5 0,0 5 0,0-5 0,5 2 0,3-5 0,6 0 0,1 0 0,1 0 0,0 0 0,-2 0 0,5 0 0,-5 0 0,1 0 0,3 5 0,-1 1 0</inkml:trace>
  <inkml:trace contextRef="#ctx0" brushRef="#br0" timeOffset="154">18433 9331 7871,'0'-12'0,"0"5"0,0-1 0,0 4 0,0-3 0,0 4 0,0-7 0,0 9 0,0-4 0,0 5 0,-5 5 0,3 6 0,-6 8 0,4 4 0,-3 4 0,-1 6 0,-3 5 0,-2 6 0,-2 2 0,2 0 0,-2 3 0,-2-2 0,2-1 0,0-2-119,3-2 0,1 2 119,0-2 0,3-4 0,0-3 0,6-2 0,-2-7 0,3 1 0,1-4 0,-4-2 0,0-2 0,0-2 0,4-6 0,0 6 0,0-5 119,0 4 0,-1-9-119,-3-3 0,3 2 0,-4-3 0,5 5 0,-5-6 0,2 3 0,-4-5 0,4 0 0,-7 0 0,9-5 0,-9-1 0,3-6 0</inkml:trace>
  <inkml:trace contextRef="#ctx0" brushRef="#br0" timeOffset="155">18536 9651 7850,'0'-18'0,"5"1"0,1 1 0,6-3 0,1 1 0,2-1 0,-1 5 0,5-1 0,-1 2 0,1 2 0,2-1 0,-2 1 0,-1 1 0,1 2 0,-1-1 0,1 5 0,-3 2 0,-4 6 0,-1 2 0,1 5 0,-6 6 0,-2 2 0,-3 6 0,-1 2 0,-9 6 0,-2 1 0,-10 4 0,-1 4 0,-3 3-121,-5-3 1,3-2 120,-3 2 0,3-5 0,-3 1 0,8-8 0,-1-3 0,8-3 0,0-1 0,2-1 0,2-3 0,3-4 0,1-8 0,4 4 0,-2-5 0,5 0 0,6 3 120,6-5 1,3 0-121,4-4 0,6 0 0,-2 0 0,4-4 0,0 0 0,-2-3 0,5 3 0,-4-4 0,0 4 0,-2-3 0,-1 3 0,-4-5 0,0 1 0,-3 2 0,3-2 0,-5 2 0,1-2 0,-2-2 0,-2 3 0,0-2 0,1 1 0,-2-2 0,-2 2 0,-2 2 0,-2-2 0,-3 1 0,4-5 0,-5 1 0,0 3 0,0 1 0,-1 4 0,-3-1 0,3 4 0,-3 4 0,-2 3 0,0 8 0,-1 0 0,-2 2 0,5-2 0,-3-1 0,3 5 0,0-4 0,4 4 0,1-5 0,3 1 0,2-2 0,6-2 0,-1 1 0,1-1 0,0-1 0,4-2 0,1-3 0,6-5 0,0 0 0,0 0 0,-4 0 0,0 0 0,-4-1 0,4-3 0,-5-1 0,1-3 0,-2-2 0,-2 2 0,-3-2 0,0-1 0,-6-2 0,2-2 0,-4 1 0,-4-5 0,2 4 0,-6-4 0,-3 1 0,-5-1 0,-4 1 0,1 3 0,-2 2 0,-2-2 0,-1 6 0,-3 2 0,7 4 0,-3-1 0,8 3 0,-1 1 0,4 0 0,0 0 0,6-1 0,2-3 0,8 3 0,6-6 0,5 3 0,2 2 0,-2-6 0,3 4 0,5-3 0,-4 3 0,0-4 0,-2 5 0,2-5 0,3 4 0,-3-3 0,3 3 0,0-4 0,0 4 0,-3-3 0,3 3 0,-3-4 0,-2 6 0,2-2 0,-5-1 0,2 1 0,-4 0 0,0-1 0,-5 4 0,1-3 0,-5 3 0,0 1 0,-6 0 0,-4 0 0,-4 0 0,-1 0 0,1 0 0,0 0 0</inkml:trace>
  <inkml:trace contextRef="#ctx0" brushRef="#br0" timeOffset="156">19404 9525 7832,'5'-11'0,"3"-1"0,2 2 0,1 2 0,1-2 0,-1 3 0,1-2 0,-1 1 0,0-2 0,1 2 0,-1 2 0,1-2 0,-1 2 0,1-2 0,-1 0 0,0 4 0,1 0 0,-1 4 0,1 0 0,-1 0 0,0 0 0,-4 5 0,-3 3 0,-3 2 0,-1 1 0,-1 6 0,-3 2 0,-3-1 0,-4 1 0,3-2 0,1 2 0,0-1 0,0-3 0,-2-2 0,5 2 0,0-2 0,4-2 0,0 1 0,0-1 0,0-3 0,0-1 0,2-3 0,1 4 0,3-4 0,1 3 0,3-4 0,-2 1 0,2-3 0,1-1 0,2 0 0,2 0 0,-2 0 0,2 0 0,2 0 0,-2 0 0,0-5 0,-3 4 0,-1-10 0,1 5 0</inkml:trace>
  <inkml:trace contextRef="#ctx0" brushRef="#br0" timeOffset="157">19712 9114 7980,'0'-6'0,"0"-5"0,0 9 0,0-6 0,2 6 0,1-2 0,-1 3 0,7 2 0,-6 3 0,5 2 0,-4 5 0,5 2 0,-2 2 0,4 4 0,0 8 0,5 1 0,3 2 0,9 5 0,7-1 0,-1 1-231,4 7 0,-2-4 226,-2 4 0,-5-5-2,-2 1 1,-8 3-50,-4 1 0,-6 2 49,-2 2 0,-4 1-1,1 2 0,1 3-149,-1 5 1,-1-1 148,-3-3 1,0 3-1,0-2 1,0-4 0,0 0 1,-3-3-1,-1-2 1,-1-4-1,1-3 1,3-2-2,-3-2 4,-3-5 0,1 3-1,-5-6 0,-1 1 2,1-4 0,-4-4 222,-1 0 0,-4-5-220,1 1 1,3-2 49,0-2 0,0 0-49,1-4 0,3 2 157,5-5 1,0 1-158,0-1 0,-4-3 0,9 4 0,-6-5 0,6 0 0,-3-5 0,5-1 0</inkml:trace>
  <inkml:trace contextRef="#ctx0" brushRef="#br0" timeOffset="158">5493 12506 7980,'-6'0'0,"1"0"0,5 0 0,5 0 0,3 0 0,-2 0 0,2 0 0,3 0 0,4 0 0,4 0 0,-3 0 0,4 0 0,-1 0 0,2 0 0,2 0 0,4-4 0,0 0 0,4 0-1,-1 4 1,3-3-4,-3-1 1,2-4-2,-6 4 0,1 1-1,-4 3 1,-2-4-5,-2 0 6,3 0 1,-9 4 0,2 0 0,-6 0-2,-2 0 3,-4 0 1,2 0 0,-6 0 0,-3 0 1,-2 0 0,-11 5 0,-1 2 0</inkml:trace>
  <inkml:trace contextRef="#ctx0" brushRef="#br0" timeOffset="159">5630 12620 7918,'-11'6'0,"5"-1"0,-3-3 0,5 2 0,0-3 0,4 4 0,1-5 0,3 0 0,8 0 0,3 0 0,8 0 0,-2 0 0,10 0 0,-3-1 0,6-3 0,-4 1 0,5-4 0,-5 3 0,-3-4 0,-6 6 0,6-2 0,-9-1-5,5 1 5,-3 0 0,3-1 0,0-1 0</inkml:trace>
  <inkml:trace contextRef="#ctx0" brushRef="#br0" timeOffset="160">6670 12472 7831,'0'-7'0,"0"2"0,0 5 0,0-5 0,5 4 0,2-3 0,4 3 0,0 1 0,2 0 0,2 0 0,-1 0 0,5 0 0,0 0 0,4 0 0,-2-4 0,-2 0 0,3 0 0,-3 4 0,1-3 0,-1-1 0,2-4 0,-6 4 0,4-1 0,-4 1 0,0 3 0,-3-3 0,-5 3 0,1 1 0,0 0 0,3 0 0</inkml:trace>
  <inkml:trace contextRef="#ctx0" brushRef="#br0" timeOffset="161">7618 11821 7844,'-5'-7'0,"3"1"0,-1 2 0,1 3 0,2-4 0,-5 5 0,4-2 0,-3-1 0,3 1 0,1-3 0,0 15 0,0 3 0,0 10 0,0 0 0,0 0 0,0 1 0,0 2 0,4-1 0,-1 1 0,1 2 0,-4-1 0,2-4 0,1-4 0,-1-5 0,1 1 0,4 3 0,-2-6 0,2 4 0,0-8 0,-3 0 0,-2-5 0,6 0 0,-6 4 0,3-1 0</inkml:trace>
  <inkml:trace contextRef="#ctx0" brushRef="#br0" timeOffset="162">7298 12414 7813,'-6'0'0,"1"-5"0,5 4 0,0-4 0,0 5 0,5 0 0,2 0 0,8 0 0,3 0 0,5 0 0,5 0 0,2 0 0,3 0 0,2 0 0,8-4 0,2 0 0,8-4-128,-4 0 0,4-1 128,-3 1 0,-1-2 0,-3 3 0,0 0 0,-1 0 0,-4 3 0,-3-4 0,-2 6 0,-2-2 0,-4-1 0,1 1 0,-6-4 0,2 5 0,-3-2 0,-1 1 0,-6 3 0,-1-3 0,0 2 0,-1 2 256,1 0-256,-5 0 0,0 0 0,-4 0 0,-2 0 0,-15 6 0,-3 0 0</inkml:trace>
  <inkml:trace contextRef="#ctx0" brushRef="#br0" timeOffset="163">7309 12826 7805,'-6'-12'0,"2"1"0,3 3 0,1 1 0,0-1 0,4-3 0,0-1 0,4 1 0,0-1 0,2 1 0,2-1 0,-1 2 0,0 3 0,2-2 0,2 5 0,-2-4 0,2 5 0,-1-1 0,1 4 0,-2 0 0,2 0 0,-2 5 0,-1 2 0,-2 9 0,-3 3 0,-2 2 0,-5 2 0,0 5 0,0 2 0,-6 3 0,-5 2 0,-2 3 0,-6 0 0,0 0 0,-4-4 0,0 0 0,0 1 0,0-5 0,1 1 0,0-7 0,3-1 0,-1-1 0,4-3 0,1-2 0,4-2 0,1-2 0,2-2 0,3 1 0,5-1 0,0-5 0,1 3 0,3-5 0,4 0 0,7-4 0,3 0 0,5 0 0,1 0 0,2 0 0,-2 0 0,3 0 0,-2-1 0,2-3 0,-3 1 0,3-4 0,-3 4 0,-1-6 0,0 6 0,-4-5 0,0 4 0,-9 0 0,1 4 0,-2-5 0,3 4 0,-6-5 0,-2 2 0,-3 3 0,-1-5 0,0 1 0,0-1 0</inkml:trace>
  <inkml:trace contextRef="#ctx0" brushRef="#br0" timeOffset="164">7709 13157 7802,'-6'-5'0,"-4"2"0,2-4 0,3 3 0,1-4 0,3 6 0,1-9 0,-5 10 0,3-4 0,-6 6 0,4 3 0,-1 3 0,1 4 0,3 0 0,-8 5 0,5-1 0,0 4 0,4-4 0,0 2 0,0-2 0,1-2 0,3 2 0,1-3 0,3 0 0,2-2 0,-2-2 0,2 1 0,1-6 0,4 1 0,1-4 0,-1 0 0,-4 0 0,1 0 0,-1 0 0,6-5 0,-5-1 0,4-6 0,-9 5 0,-3-1 0,-3 0 0,-1-3 0,0-4 0,0 0 0,-1-2 0,-3 2 0,-2-2 0,-6-2 0,0-2 0,-3 2 0,1-2 0,-5 2 0,0 3 0,-4 4 0,1 2 0,3 3 0,3-2 0,4 5 0,5 0 0,-1 4 0,5 0 0,0 0 0,6 0 0,4 0 0,4 0 0,6-4 0,2 1 0,2-2 0,2 1 0,5-1 0,2-3 0,-2-2 0,-1 2 0,-3-2 0,-1-1 0,-1 3 0,-3 0 0,-3 2 0,-4-2 0,-5 3 0,1 5 0,-6-5 0,3 4 0,-5-4 0,0 5 0,5 5 0,2 1 0</inkml:trace>
  <inkml:trace contextRef="#ctx0" brushRef="#br0" timeOffset="165">8006 12769 7802,'0'-12'0,"0"1"0,0-1 0,5 6 0,-2-3 0,4 5 0,-4-5 0,7 3 0,-4-4 0,6 2 0,-1-2 0,1 2 0,-1 2 0,0-1 0,1 4 0,-1-1 0,1 2 0,-1-2 0,-3 3 0,-1-3 0,-3 2 0,4 2 0,-6 6 0,2 1 0,-3 0 0,-1 0 0,0 2 0,0 6 0,0-1 0,0 5 0,-3-4 0,-1 4 0,-4-3 0,4 3 0,0-1 0,4 1 0,0-2 0,0-1 0,6-4 0,0 5 0,5-6 0,1-4 0,-1-4 0,4-1 0,1-2 0,3 0 0,-4 0 0,1 0 0,0 0 0,-4 0 0,4 0 0,-8-4 0,0 0 0,-5 0 0,2 4 0,-5 0 0,-5-5 0,-2-1 0</inkml:trace>
  <inkml:trace contextRef="#ctx0" brushRef="#br0" timeOffset="166">8897 12243 7779,'0'-6'0,"0"1"0,0 5 0,-5 5 0,-7 1 0,-5 6 0</inkml:trace>
  <inkml:trace contextRef="#ctx0" brushRef="#br0" timeOffset="167">9491 11718 7979,'6'-5'-2,"-1"3"1,0-3 1,-3 4 0,1-3-1,-1 3 1,-2-4 0,-2 5 0,-1 0 0,1 1 0,-2 3 0,2-1 0,-2 4 0,2 1 0,-6 3 0,4 2 0,-3 2 0,-1 3 0,-4 5 0,1 2-2,0 6 0,2 0-2,-3 11 1,3 0-1,-6 4 1,3 1 0,0 2 0,1-4-123,-1 4 1,6-8 122,2 4 0,3-3-1,1 0 1,1 1-1,3-5 0,-2-3-1,6-5 1,0-3-1,3 3 1,1-4 0,-1 0 0,0-2 0,1-1 1,-1-1 0,1-3 0,0 1 1,4-5 0,-4 1 243,3-5-242,-2 0 0,-1 1-1,-1-1 1,0-3-1,1-1 1,-5-3 0,1 4 1,-4-6-1,3 2 1,-4-1-1,1 1 0,-3-3 1,-1 4-1,0-5 1,-5 0 0,-1 0 0,-6 0 0,6 0 0,-4 0 0,3 0 0</inkml:trace>
  <inkml:trace contextRef="#ctx0" brushRef="#br0" timeOffset="168">9788 12414 7804,'0'7'0,"0"-2"0,5-10 0,1 4 0,6-3 0,-1-1 0,0 1 0,1 0 0,-1 4 0,1 0 0,-1 0 0,0 0 0,2-4 0,2 0 0,-2 1 0,2 3 0,-2 0 0,-2 0 0,2 0 0,2 0 0,-2-4 0,2 0 0,-2-1 0,-2 1 0,5 3 0,-1-3 0,-4-1 0,-3 1 0,-1-5 0,5 8 0,-6-9 0,-1 9 0,-10-4 0,-1 5 0</inkml:trace>
  <inkml:trace contextRef="#ctx0" brushRef="#br0" timeOffset="169">10541 12163 7877,'0'-11'0,"4"3"0,0 1 0,0-1 0,1 0 0,1 1 0,1-2 0,3 3 0,-3-2 0,-2 5 0,6-7 0,-4 3 0,3 0 0,2 0 0,-1 4 0,1-1 0,0-1 0,4 1 0,-4 1 0,4 3 0,-4 0 0,0 0 0,-1 5 0,0 2 0,0 3 0,-4 2 0,0 4 0,-4 3 0,-1 3 0,1 1 0,-6 5 0,-5 2 0,-2 1 0,-2 3 0,-4-2 0,-3 6 0,1-7 0,-1 0 0,4-6 0,-4 2 0,4-3 0,-4-1 0,5-2 0,-2-2 0,9 3 0,-3-9 0,2 2 0,2-2 0,-2-2 0,6 0 0,-4-3 0,6 0 0,0-6 0,2 3 0,2-5 0,2 0 0,5 0 0,5 0 0,-1 0 0,5 0 0,-1 0 0,3 0 0,1 0 0,-1-3 0,1-1 0,0-1 0,0 1 0,-2 3 0,-2-3 0,2 1 0,-6-1 0,0 3 0,-3-3 0,-1 3 0,1 1 0,-6 0-2,-1 0 1,-5 0 1,-10 0 0,-3 0-1</inkml:trace>
  <inkml:trace contextRef="#ctx0" brushRef="#br0" timeOffset="170">11261 11992 7840,'6'-5'0,"4"-2"0,-8-4 0,3 3 0,-5 1 0,0 4 0,0-7 0,0 9 0,0-4 0,0 5 0,0 5 0,-5 2 0,-3 9 0,1 1 0,-5 6 0,2 1 0,-9 3 0,5 2 0,-1 6 0,-2 3 0,2 0 0,0 5 0,3-1 0,2 1 0,3-1 0,2 1 0,5-5 0,0 0 0,0-4 0,0-3 0,0-1 0,1-4 0,3 0 0,2-2 0,5-1 0,1-5 0,-1-3 0,1 2 0,-1-2 0,0 0 0,1-3 0,-1-1 0,1 0 0,-6-4 0,4 2 0,-2-6 0,2 2 0,1-1 0,-3-2 0,0 1 0,-5-1-2,5-2 0,-4 0-3,3 0 2,-4 0 2,2 0 1,-5 0 0,0-5 0,0-2 0</inkml:trace>
  <inkml:trace contextRef="#ctx0" brushRef="#br0" timeOffset="171">11421 12220 7832,'0'-6'0,"0"-4"0,0 2 0,1-2 0,3-1 0,-2-1 0,6 1 0,0 3 0,3 1 0,-3-1 0,-1-3 0,1 3 0,3 0 0,2 5 0,2-5 0,-2 5 0,2 0 0,-1 1 0,1 2 0,-2 0 0,2 0 0,1 2 0,-5 1 0,3 4 0,-6 4 0,-3 1 0,-2-1 0,-1 5 0,-2 3 0,-2 4 0,-1 4 0,-4 2 0,-4 5 0,-2-3 0,-2-1 0,-2 0 0,-2 0 0,2 2 0,1-6 0,8-3 0,-4-4 0,3-1 0,-2 1 0,4-2 0,2-6 0,5 0 0,0 1 0,0-1 0,2-4 0,1-4 0,4 2 0,4-1 0,1 0 0,-1-4 0,0-1 0,1-3 0,1 3 0,2-3 0,-2-1 0,2 1 0,-3-1 0,0 1 0,-2 2 0,-2-6 0,2 5 0,-4-7 0,4 8 0,-2-6 0,-3 6 0,0-9 0,1 5 0</inkml:trace>
  <inkml:trace contextRef="#ctx0" brushRef="#br0" timeOffset="172">11923 12552 7797,'7'0'0,"-2"0"0,-4 0 0,3 0 0,-3 0 0,4 0 0,-4 0 0,3 0 0,-2 0 0,3 5 0,-5-4 0,0 4 0,0-5 0,-5 0 0,3-5 0,-3-1 0</inkml:trace>
  <inkml:trace contextRef="#ctx0" brushRef="#br0" timeOffset="173">12300 12220 7779,'5'-17'0,"3"1"0,2-1 0,-2 4 0,-1-2 0,1 2 0,3 2 0,1-6 0,-6 1 0,-2-3 0,-3 2 0,-1 6 0,0-1 0,0 1 0,-1 3 0,-3 1 0,-2 0 0,-6 0 0,1-2 0,0 5 0,-1 0 0,1 4 0,-5 0 0,1 0 0,0 0 0,4 0 0,-5 5 0,1 3 0,0 2 0,3 1 0,2 2 0,3 2 0,-2 2 0,5 2 0,-4 1 0,5-5 0,0 4 0,7-3 0,2-1 0,6-4 0,-1-1 0,0-2 0,5-3 0,-1-5 0,4 0 0,-4 0 0,4-1 0,-4-3 0,6 3 0,-9-9 0,4 2 0,0-2 0,-1-2 0,1 1 0,-5 0 0,-1-1 0,-2 1 0,1-1 0,-5 1 0,3 3 0,-3 1 0,0 3 0,-4-4 0,0 6 0,0-3 0,0 6 0,0 3 0,0 3 0,0 9 0,0 3 0,0 7 0,-4 3 0,0 6 0,-3 3 0,3 0 0,-4 4 0,4-4 0,-3 4 0,3-4 0,0-4 0,4-4 0,0-4 0,0 0 0,0-7 0,0-3 0,1-4 0,3 0 0,-3-5 0,3 1 0,3-5 0,-6 2 0,4-5 0,-5-11 0,0-1 0</inkml:trace>
  <inkml:trace contextRef="#ctx0" brushRef="#br0" timeOffset="174">12803 12392 7902,'-7'-7'0,"2"2"0,5 0 0,0 4 0,0-4 0,5 5 0,-2 1 0,5 3 0,-1-3 0,5 3 0,-1 1 0,0-1 0,5 3 0,-1-3 0,5 1 0,-1-1 0,3-3 0,1 3 0,-4-3 0,0-1 0,-4 0 0,4 0 0,-5 0 0,1 0 0,-2 0 0,-2 0 0,-3 0 0,0 0 0,-6 0 0,4 0 0,-2 0 0,-3 6 0,5 0 0</inkml:trace>
  <inkml:trace contextRef="#ctx0" brushRef="#br0" timeOffset="175">13168 13054 7785,'-6'6'0,"1"-1"0,5-5 0,0-1 0,0-3 0,0 3 0,0-9 0,0 2 0,0-2 0,0-1 0,1-2 0,3-2 0,-2-2 0,6-2 0,-2-4 0,2 1 0,1-2 0,-5-7 0,3 1 0,-3-5 0,4 1 0,-4 0 0,1-4 0,-2 0 0,-1-2 0,2 2 0,-3 3 0,-1-3 0,1-2 0,3 2 0,-3 0 0,3 4 0,1 1 0,-1 3 1,3 2 1,-3 5 1,4 1-1,-4 3 0,3 3 1,-3 4 0,0 1-1,-4 4-2,5 2 0,-4 10 0,3 3 0,-3 2 0,-1 2 0,0-1 0,2 4 0,1 1 0,0 0 0,5-1 0,-5-1 0,5 5 0,0-5 0,3 1 0,0-2 0,1-1 0,-2-5 0,-2 1 0,2-4 0,-3 3 0,4-4 0,0 1 0,0-3 0,1-1 0,-1 0 0,1-4 0,-1 0 0,0-5 0,1 2 0,-1-3 0,1-2 0,-1-1 0,1-2 0,-1 3 0,0-4 0,0 0 0,-4 1 0,2-1 0,-5 5 0,3 3 0,-3 1 0,0 4 0,-4-2 0,1 6 0,3 3 0,-3 6 0,3 6 0,-2 4 0,-2-1 0,0 6 0,0 2 0,0 5 0,0-2 0,0-1 0,0 2 0,0-6 0,0 2 0,0-7 0,0-1 0,0-5 0,0 1 0,0-2 0,0-2 0,0-3 0,0 0 0,3-5 0,1 5 0,0-5 0,-4 2 0</inkml:trace>
  <inkml:trace contextRef="#ctx0" brushRef="#br0" timeOffset="176">13728 11901 7896,'0'-12'0,"0"1"0,0-1 0,0 1 0,5-1 0,-4 5 0,3-1 0,-3 6 0,1-3 0,1 5 0,-1 0 0,4 3 0,-2 1 0,-2 9 0,6-2 0,0 7 0,3-3 0,4 7 0,0 1 0,4 1 0,-3 6 0,3-3 0,-4 3 0,4-3 0,-4 4 0,6-1 0,-2 4 0,-3 0 0,-1 1 0,-2 3 0,-2 0 0,-4 0 0,-3-4 0,1-1 0,-2-2 0,0 0-1,-7-4 1,2 1-5,-6-1 1,0-7-1,-3 3 0,0-4 1,-1 0 0,-3 1 0,0-5 1,-1 1 0,5-5 1,0 0 0,-1 1 1,1-5 1,-1 1 0,1-5 0,0 2 0</inkml:trace>
  <inkml:trace contextRef="#ctx0" brushRef="#br0" timeOffset="177">14607 12289 7817,'-6'0'0,"1"0"0,5 0 0,5 0 0,-3 0 0,6 0 0,0 0 0,3 0 0,4 0 0,1 0 0,4-1 0,-1-3 0,2 1 0,2-4 0,0 0 0,0 0 0,0-3 0,0 2 0,0 2 0,-1-2 0,0 5 0,-3 0 0,-3 0 0,-4-1 0,-1 3 0,1-4 0,-6 5 0,4 0 0,-3 0 0</inkml:trace>
  <inkml:trace contextRef="#ctx0" brushRef="#br0" timeOffset="178">15430 12049 7836,'-7'-8'0,"3"1"0,3 3 0,1-4 0,0 5 0,0-5 0,5 2 0,3-2 0,1-2 0,-2 2 0,7 2 0,-2-2 0,5 4 0,-1-3 0,4 3 0,-1-4 0,1 6 0,-1-2 0,2 3 0,-6 1 0,4 0 0,-4 0 0,0 5 0,-3 2 0,-1 7 0,1 2 0,-6 4 0,-2-1 0,-3 4 0,-1 4 0,-5 2 0,-3 5 0,-7 0 0,-4 0 0,-2 6 0,-6-5 0,0 3 0,1-7 0,3-4 0,0-3 0,0-2 0,7-2 0,4-1 0,2-9 0,6 1 0,-5-2 0,8-1 0,-3-1 0,8-4 0,4 2 0,7-5 0,1 0 0,3 0 0,3-1 0,-3-3 0,6 1 0,2-4 0,0 4 0,-4-1 0,-2 3 0,-2 1 0,3-1 0,-3-3 0,-3 3 0,0-3 0,-4 3 0,0 1 0,-5 0 0,1 0 0,-2 1 0,2 3 0,-3-3 0,-5 4 0,0 0 0,0 1 0</inkml:trace>
  <inkml:trace contextRef="#ctx0" brushRef="#br0" timeOffset="179">16229 11809 7877,'5'-11'0,"-4"-1"0,8 5 0,-5-1 0,1 4 0,-1-3 0,-3 4 0,4-7 0,-5 9 0,0-4 0,0 5 0,0 5 0,-5 1 0,-2 5 0,-4 5 0,0-1 0,-4 5 0,0-1 0,-1 8 0,5 3 0,0 3 0,-1 2 0,1-1 0,-1 0 0,5 2 0,-1 2 0,5-3 0,0 3 0,1 2 0,2-2 0,0 0 0,0-4 0,5 0 0,3 1 0,1-2 0,-1-3 0,6 2 0,-3-6 0,3 1 0,-3-4-1,1-5 1,-1 2-4,1-5 0,-1 0 0,0-3 0,1-1-4,-1 1 5,1-1 0,-5-1-3,1-2 3,-6 2 0,9-4 1,-10 1 2,4-2 0,-5-5 0,0 0 0</inkml:trace>
  <inkml:trace contextRef="#ctx0" brushRef="#br0" timeOffset="180">16572 12072 7803,'0'-18'0,"5"2"0,2 4 0,2 1 0,-1-1 0,2 1 0,-2-1 0,2 1 0,1 0 0,1 3 0,-1 0 0,-3 2 0,-1-2 0,0 2 0,0 2 0,3 3 0,-7-4 0,5 5 0,-5 0 0,5 0 0,-4 4 0,3 0 0,-4 4 0,1 0 0,1 2 0,-1 2 0,-1-1 0,-3 0 0,0 1 0,0-1 0,0 1 0,0-1 0,-1-3 0,-3-1 0,-1 1 0,-2 3 0,-4-3 0,4 0 0,1-2 0,-2 2 0,4 1 0,-4-6 0,2 6 0,-1-1 0,-2-2 0,5 2 0,-5-1 0,8 5 0,-4-1 0,5 1 0,5-2 0,2-3 0,3-2 0,2-5 0,1 2 0,2 2 0,4-3 0,7 3 0,-1-3 0,1-1 0,-3 1 0,-4 3 0,1-1 0,-4 4 0,1-3 0,-5 4 0,2-1 0,-9 5 0,2-1 0,-1 2 0,-6 2 0,-7-2 0,-4 2 0,-2 1 0,-6 0 0,-1 3 0,-7-4 0,2 4 0,-6-4 0,6 4 0,-2-4 0,-1 1 0,2-5 0,3 0 0,4 1 0,5-5 0,-1 1 0,7-5 0,3 2 0,5-5 0,1-2 0,3-1 0,2 1 0,11-8 0,1 4 0</inkml:trace>
  <inkml:trace contextRef="#ctx0" brushRef="#br0" timeOffset="181">17108 12437 7783,'7'0'0,"-1"0"0,-2 0 0,-3 0 0,4 0 0,-5 0 0,-5 0 0,-1 0 0</inkml:trace>
  <inkml:trace contextRef="#ctx0" brushRef="#br0" timeOffset="182">17348 11935 7799,'0'-12'0,"0"5"0,0-1 0,0 1 0,2-4 0,1 4 0,-1-3 0,4 3 0,-2-4 0,-2 3 0,6 1 0,-4 4 0,3-1 0,1 2 0,3-2 0,1 3 0,-1-3 0,4 3 0,1 1 0,0 0 0,-1 0 0,-2 0 0,2 0 0,2 0 0,-2 0 0,0 1 0,-3 3 0,-5 2 0,1 5 0,-6 1 0,2-1 0,-2 1 0,-2-1 0,0 1 0,0-1 0,-2 0 0,-2 1 0,2-2 0,-6-2 0,2 2 0,-2-3 0,-2 0 0,3 0 0,0 0 0,0 0 0,-1 3 0,-3-7 0,-1 5 0,6-6 0,-4 8 0,8-8 0,-3 4 0,5-2 0,0-3 0,5 8 0,3-5 0,3 1 0,5-1 0,-2-2 0,5 6 0,0-5 0,4 5 0,-1-4 0,1 4 0,0-2 0,0 1 0,-2 4 0,-1-4 0,-3 3 0,-1 2 0,-5-1 0,0 1 0,0-5 0,-8 1 0,1-1 0,-4 5 0,-1 3 0,-3 0 0,-2 1 0,-6-5 0,-4 4 0,-3 0 0,-7 4 0,0-3 0,-6 0 0,2-1 0,-3-2 0,-2 2 0,2-3 0,3-5 0,3 2 0,8-5 0,3 4 0,4-4 0,6-1 0,1-3 0,5 0 0</inkml:trace>
  <inkml:trace contextRef="#ctx0" brushRef="#br0" timeOffset="183">17931 12175 7795,'5'-7'0,"1"2"0,6 5 0,-1-1 0,0-3 0,2 3 0,2-3 0,-1-1 0,5 1 0,0 0 0,4 4 0,4-1 0,0-3 0,3 3 0,-3-3 0,3 2 0,-3-2 0,3 3 0,-3-3 0,-4 3 0,-4 1 0,-4 0 0,4 0 0,-5 0 0,2 0 0,-4 0 0,-6 0 0,-1 0 0,0-6 0,2 0 0</inkml:trace>
  <inkml:trace contextRef="#ctx0" brushRef="#br0" timeOffset="184">18445 12700 7787,'0'6'0,"0"-1"0,0-5 0,0-5 0,0-1 0,0-5 0,0-2 0,0-2 0,4-2 0,-1-2 0,2-6 0,-1 2 0,-1-8 0,4 1 0,1-4 0,3-4 0,1 1 0,-1-5 0,1 4 0,-1-4 0,0 4 0,1-4 0,-1 8 0,1-4 0,-2 9 0,-2-6 0,0 7 0,-4-2 0,0 8 0,-4 0 0,4 2 0,0 1 0,-1 3 0,-3 5 0,0-1 0,0 1 0,0 4 0,0 2 0,2 7 0,2 1 0,-3 4 0,3 4 0,-2 2 0,2 2 0,-2-2 0,6 2 0,-4 1 0,4 0 0,-2-1 0,1-4 0,4 1 0,-4-1 0,3-3 0,2-1 0,-1-4 0,1 2 0,-1-5 0,0 0 0,1 0 0,-1 0 0,1 0 0,3-1 0,0-3 0,0 1 0,-3-4 0,3-1 0,0-3 0,2-2 0,-2-2 0,-1 1 0,5-5 0,-5 4 0,1-4 0,2 5 0,-2-2 0,0 5 0,-3 3 0,-5-1 0,1 6 0,-6-1 0,3 10 0,-5 6 0,0 2 0,0 8 0,-5 0 0,-2 8 0,0 1 0,0 3 0,0 0 0,0 1 0,-2 1 0,5-1 0,0 0 0,4-8 0,0-4 0,0-4 0,4-5 0,0 1 0,5-2 0,-3-2 0,1-5 0,-2 0 0,-5-1 0,0 1 0</inkml:trace>
  <inkml:trace contextRef="#ctx0" brushRef="#br0" timeOffset="185">19244 11558 7818,'7'-18'0,"1"2"0,-4 4 0,4 1 0,-4-1 0,4 1 0,-1 0 0,-1 4 0,4 2 0,-5 6 0,3 3 0,2 3 0,-2 4 0,6 2 0,1 2 0,1 4 0,0 8 0,-2-1 0,5 8 0,-4-1 0,4 9 0,-5-4 0,1 4 0,-2 0 0,-2 4 0,-3-2 0,-1-2 0,-4 1 0,1-5 0,-3 0 0,-1-3 0,0-2 0,0-3 0,0 2 0,0-5 0,0-1 0,0-3 0,0-4 0,0 0 0,-1-4 0,-3 4 0,1-5 0,-4 2 0,-1-4 0,-3 0 0,3-1 0,1 0 0,-1-3 0,-3 0 0,4-6 0,-3 3 0,9-5 0,-4 0 0</inkml:trace>
  <inkml:trace contextRef="#ctx0" brushRef="#br0" timeOffset="186">19644 11295 7939,'5'-11'0,"-4"-1"0,3 1 0,2 5 0,1-5 0,3 11 0,-3 0 0,2 6 0,-5 5 0,5 5 0,-1 4 0,7 5 0,4 2 0,3 4 0,0 0 0,1 7 0,0 4 0,0-2 0,0 2 0,-4-1 0,0 1 0,-9 1 0,1-5 0,-3 5-1,0-1 1,0-3-5,-4-1 0,0 2-2,-4-2 1,0 4 0,0-4 0,0 0 0,0-4 0,0 4 0,0 0 1,-4-4 0,0-3 0,-3-2-2,3 1 2,-5-2 0,3-5 2,-1 0 0,-1-4-2,4 0 1,-4-5 0,4 1 0,-3-2 1,3-2 0,-1 0 0,1-4 0,2 2 1,-6-5 0,4 0 2,-4-4 0,1 0 0,-5 0 0</inkml:trace>
  <inkml:trace contextRef="#ctx0" brushRef="#br0" timeOffset="187">5493 14744 7767,'0'-6'0,"0"-4"0,2 9 0,2-3 0,-3-3 0,9 6 0,-9-4 0,6 5 0,-4 0 0,4 0 0,4 0 0,1 0 0,-1 0 0,4 0 0,0 0 0,7 0 0,1 0 0,1-1 0,6-3 0,1 3 0,3-3 0,-1-1 0,-2 1 0,2-1 0,-3 1 0,-2 3 0,-1-3 0,-5 3 0,-3 1 0,2-1 0,-6-3 0,0 2 0,-3-1 0,-6 1 0,4 2 0,-9 0 0,4 0 0,-15 0 0,-2 0 0</inkml:trace>
  <inkml:trace contextRef="#ctx0" brushRef="#br0" timeOffset="188">5562 14950 7808,'11'0'0,"1"0"0,-1 0 0,6-4 0,2 0 0,2-1 0,2 1 0,0 3 0,0-3 0,5-1 0,2 1 0,3-3 0,1 3 0,1-4 0,-1 5 0,4-6 0,0 1 0,-4 3 0,-3 1 0,-10 3 0,2 1 0,-2 0 0,-4 0 0,-5 0 0,-2 0 0,-4 0 0</inkml:trace>
  <inkml:trace contextRef="#ctx0" brushRef="#br0" timeOffset="189">7241 14048 7788,'-7'-2'0,"4"-1"1,1 1 4,-3-3-2,4 5-2,-4 0-1,5 0 0,5 5 0,-2 3 0,4 7 0,1 3 0,3 5 0,-1 0 0,-2-1 0,1 3 0,-5 1 0,3-2 0,-3 3 0,0-3 0,-4-1 0,0 0 0,0 0 0,0-4 0,0 0 0,-1-5 0,-3 1 0,3-2 0,-3-2 0,-3 0 0,1 1 0,-5-1 0</inkml:trace>
  <inkml:trace contextRef="#ctx0" brushRef="#br0" timeOffset="190">6830 14721 7784,'11'-11'0,"1"0"0,3 3 0,0 0 0,5 5 0,-1-5 0,3 5 0,1 0 0,5 0 0,2-1 0,4 3 0,4-3 0,2 3 0,2 1 0,6 0 0,-2 0 0,7-4-121,0 0 1,-2 1 120,-2 3 0,-2-4 0,-1 0 0,-2-4 0,-2 5 0,-2-3 0,-6 3 0,-1 1 0,-3-1 0,-3 0 0,-8-1 0,3 3 0,-10-4 0,4 5 0,-9 0 60,-7 0 0,-6 5 0,-6 1 1</inkml:trace>
  <inkml:trace contextRef="#ctx0" brushRef="#br0" timeOffset="191">7184 15121 7739,'-18'0'0,"3"0"0,-2-1 0,2-3 0,0 3 0,3-4 0,1 5 0,0 0 0,-1-4 0,1 0 0,-1 0 0,1 4 0,-1 0 0,1 0 0,0 5 0,-1 3 0,5 2 0,-1 2 0,0 0 0,-3 4 0,-1 1 0,1 6 0,3 0 0,1 0 0,4 4 0,-1-1 0,3 1 0,1-4 0,0-1 0,0 1 0,5-1 0,3-3 0,3-3 0,5-4 0,-3-1 0,7 1 0,-1-6 0,3-1 0,1-5 0,0 0 0,0 0 0,2-1 0,-2-3 0,3-2 0,-10-7 0,3-2 0,-2 1 0,-6-5 0,-3 5 0,-1-1 0,-4-3 0,1-1 0,-4 1 0,-4-1 0,-8 0 0,-2-5 0,-5-3 0,0 3 0,-9-4 0,4 7 0,-2 2 0,3-2 0,4 6 0,-2 4 0,6 3 0,0 4 0,4-3 0,4 4 0,2-2 0,5 5 0,0 0 0,5 0 0,7 1 0,7 3 0,2-3 0,2 3 0,1-3 0,3-1 0,-2 0 0,6 0 0,-1-3 0,4-1 0,1 0 0,-2 0 0,-3 0 0,-2-3 0,-5 3 0,0 0 0,-6 0 0,-1 1 0,-4-3 0,0 3 0,-6 1 0,1-3 0,-4 5 0,-1 0 0,3-5 0,-5 4 0,-5-4 0,-2 5 0</inkml:trace>
  <inkml:trace contextRef="#ctx0" brushRef="#br0" timeOffset="192">7561 14973 7750,'6'-12'0,"0"2"0,-2 3 0,-1-4 0,4 4 0,5-3 0,3-2 0,0 1 0,-2 3 0,2 1 0,-2 4 0,7-6 0,-5 5 0,4 1 0,-3 3 0,3 0 0,-4 0 0,0 0 0,-4 0 0,-3 5 0,0 2 0,-6 3 0,2 2 0,-3 3 0,-1 0 0,-9 6 0,-2-2 0,-4 1 0,0-1 0,2 1 0,-2-5 0,-2 5 0,2-5 0,3 4 0,5-4 0,4-4 0,0-3 0,3-4 0,3 3 0,5-4 0,7 1 0,-1-3 0,5-1 0,0 0 0,4 0 0,-1 0 0,-3 0 0,2 0 0,-2 0 0,-1-4 0,1 0 0,-4-1 0,4 2 0,-5 1 0,1-2 0,-2 3 0,-1 1 0,-1-5 0,0-1 0</inkml:trace>
  <inkml:trace contextRef="#ctx0" brushRef="#br0" timeOffset="193">8748 13968 7759,'0'-7'4,"0"-3"1,0 8-5,0-6 1,2 6-1,1-2 0,-1-3 0,7 5 0,-6-6 0,6 6 0,-6-3 0,4 5 0,-4 0 0,2 0 0,-5 0 0,-4 5 0,0 2 0,-3 0 0,3 0 0,-5 1 0,3 3 0,-6 1 0,5-1 0,-1 1 0,2 3 0,-2 0 0,-2 5 0,2-1 0,-2 8 0,-1 3 0,-4 5 0,-1 3 0,1-3 0,4 10 0,-1-3 0,1 2 0,-1 2 0,2-6 0,3-2 0,2-2 0,5-2 0,0 0 0,0 1 0,3-6 0,1-2 0,5 2 0,-3-4 0,6 6 0,-4-6 0,-1 2 0,1-3 0,3-1 0,1-1 0,-1 1 0,-3-1 0,-1-3 0,1-1 0,3-3 0,1-2 0,-1 2 0,1-3 0,-1 0 0,4-1 0,0 1 0,2-1 0,-2 1 0,-2-5 0,2 1 0,-2-1 0,-2 1 0,1 0 0,-5-5 0,1 5 0,-4-4 0,3 3 0,-4-3 0,1 4 0,-2-6 0,2 2-1,-3 3 1,6-5 0,-4 6 0,-1-6 0,8 3-2,-4-5-1,6 5 3,-6-3 0,4 3 0,-9-5 0,9 0 0,-3 0 0</inkml:trace>
  <inkml:trace contextRef="#ctx0" brushRef="#br0" timeOffset="194">9274 14413 7732,'0'-11'0,"1"-1"0,3 1 0,-2-1 0,6 1 0,1 0 0,1-5 0,1 1 0,1 0 0,3 4 0,0-1 0,1 1 0,-5-1 0,4 2 0,0 2 0,4-2 0,-3 3 0,0 0 0,-1 0 0,-1 4 0,5-1 0,-1-1 0,1 2 0,-1 0 0,-3 7 0,-2 3 0,2 9 0,-7 1 0,-4 6 0,-3 1 0,-1 3 0,-1 2 0,-3 5 0,-3 1 0,-4-1 0,-6 0 0,-2 0 0,-2 1 0,-2-1 0,4-1 0,0-3 0,5 3 0,-8-8 0,11 2 0,0-4 0,-1-5 0,6 4 0,-1-10 0,4 4 0,0-4 0,-1 0 0,3-1 0,-4 1 0,6-5 0,3 1 0,-1-6 0,4 2 0,1-3 0,3-1 0,1 0 0,4 0 0,2 0 0,5 0 0,0-3 0,-1-1 0,1-4 0,0 4 0,0-1 0,0 1 0,-4 3 0,0-3 0,-6 2 0,-2-2 0,0 3 0,-3-3 0,-3 3 0,0 1 0,-5 0 0,-5 0 0,3 0 0,-6 0 0,0 0 0,-3 0 0</inkml:trace>
  <inkml:trace contextRef="#ctx0" brushRef="#br0" timeOffset="195">10062 14859 7723,'5'-7'0,"-4"-3"0,3 2 0,-3 2 0,-1-2 0,0 6 0,0-3 0,0 0 0,-5 4 0,4-5 0,-4 6 0,5 0 0,0 6 0,0-5 0,-5 9 0,-2-4 0</inkml:trace>
  <inkml:trace contextRef="#ctx0" brushRef="#br0" timeOffset="196">10496 14299 7800,'6'-11'0,"-2"-1"0,-2-3 0,2 0 0,-2-1 0,1 5 0,-3 0 0,-3-1 0,0 1 0,-5-1 0,1 1 0,-5-1 0,1 5 0,0-1 0,-5 6 0,1-2 0,-4 3 0,4 1 0,-6 0 0,2 0 0,-2 6 0,-2 5 0,0 2 0,0 6 0,4 0 0,0 4 0,5 1 0,-1 3 0,4-2 0,3 6 0,3-6 0,5 2 0,0-5 0,0-3 0,6 1 0,6-9 0,4 3 0,7-6 0,0-3 0,0-2 0,0-1 0,-1-2 0,1-2 0,0-1 0,0-4 0,0-4 0,-2-1 0,-2 1 0,3 0 0,-9-1 0,2 1 0,-7-1 0,2 1 0,-9-1 0,8 1 0,-5 0 0,-1 3 0,-3 0 0,0 6 0,0-3 0,0 5 0,-3 9 0,-1 2 0,-1 12 0,1 0 0,1 8 0,-4 4 0,4-1 0,-6 7 0,6-5 0,0 2 0,2 2 0,1-2 0,0-6 0,0 2 0,0-9 0,0-2 0,1-1-3,3-7 1,-3-4-4,3-3 3,2 0-2,-4-2 1,3-1 2,-5-5 0,0 0 1,0-10 0,0-3 0</inkml:trace>
  <inkml:trace contextRef="#ctx0" brushRef="#br0" timeOffset="197">11090 14333 7746,'0'-11'0,"1"1"0,3 2 0,-3-2 0,5 9 0,-2-3 0,-3 3 0,5 1 0,-6 6 0,0 5 0,0 2 0,0 6 0,-4 0 0,0 4 0,-1 0 0,1 0 0,3 1 0,-3 2 0,3-5 0,1 1 0,0-3 0,0 1 0,1 0 0,3-5 0,-2 0 0,6-3 0,-6-1 0,5-1 0,-3-2 0,-3 2 0,4-9 0,-5 4 0,-5-5 0,4 0 0,-4 0 0</inkml:trace>
  <inkml:trace contextRef="#ctx0" brushRef="#br0" timeOffset="198">10918 14539 7734,'7'-5'0,"3"2"0,-3-4 0,9 4 0,3-1 0,-2-1 0,3 1 0,-3 0 0,2 4 0,3-3 0,-3-1 0,3-4 0,0 4 0,1-4 0,5 1 0,-4 1 0,3 2 0,-4-1 0,-4 1 0,2-3 0,-2 3 0,2-4 0,-2 4 0,2-5 0,-3 3 0</inkml:trace>
  <inkml:trace contextRef="#ctx0" brushRef="#br0" timeOffset="199">11638 14242 7728,'-4'-12'0,"0"1"0,0 0 0,4-1 0,0 1 0,0-1 0,4 1 0,0-1 1,9 5 1,-2-1 0,3 1-1,-2-5 0,4 5-1,3-1 1,1 4-1,-1-3 0,3 4 0,-3-1 0,1 3 0,-1 1 0,2 0 0,-6 0 0,0 1 0,-3 3 0,-1-1 0,0 4 0,-3 1 0,0 3 0,-6 4 0,2 1 0,-4 0 0,-4-1 0,-2-1 0,-6 5 0,-3-3 0,0 3 0,-4-4 0,4 4 0,-4-5 0,3 1 0,-3-4 0,4-3 0,0 2 0,3-3 0,5-1 0,-1-2 0,6-3 0,-3-1 0,15 0 0,-3 0 0,9 0 0,1 0 0,2 0 0,3 0 0,1 0 0,-4 0 0,0 0 0,0 1 0,4 3 0,-4-1 0,0 4 0,-4-3 0,4 4 0,-6-1 0,-2 5 0,-1-1 0,-6 1 0,0 0 0,-4 3 0,0 2 0,0 2 0,-10 3 0,2-5 0,-15 6 0,1 0 0,-1 0 0,-5-5 0,1 2 0,1-5 0,0 0 0,7-3 0,-1-2 0,5-2 0,1-2 0,6-2 0,2-3 0,2 3 0,3-3 0,1-6 0,1 4 0,9-9 0,-2 2 0,2-2 0,1-2 0</inkml:trace>
  <inkml:trace contextRef="#ctx0" brushRef="#br0" timeOffset="200">12255 14619 7763,'-18'0'0,"1"0"0,6 0 0,5 5 0,0-4 0,6 4 0,0-5 0,6 0 0,-4 0 0,6 0 0,-4 0 0,3 0 0,1 0 0,2-1 0,-2-3 0,-3 3 0,-5-9 0,0 3 0</inkml:trace>
  <inkml:trace contextRef="#ctx0" brushRef="#br0" timeOffset="201">12437 14196 7772,'0'-18'0,"0"1"0,0 1 0,2 4 0,1-4 0,0 4 0,5 0 0,-1 1 0,5 0 0,-1-1 0,0 1 0,1-1 0,-1 5 0,1-1 0,-1 5 0,1 0 0,3 0 0,0-1 0,5 3 0,-1-3 0,-1 3 0,1 1 0,-5 1 0,1 3 0,-2 2 0,-2 6 0,0-1 0,-4 1 0,2-1 0,-5 1 0,0 0 0,-4 3 0,0-2 0,0 2 0,-5 2 0,-3-2 0,-6 2 0,-1-2 0,0-3 0,3 4 0,-1-7 0,-2-2 0,6 1 0,-2 3 0,3-3 0,1-1 0,2-4 0,5 3 0,0-2 0,0-3 0,0 5 0,0-5 0,0 3 0,5-3 0,1 4 0,3-1 0,2 0 0,0 4 0,8 0 0,-4 1 0,4-1 0,0 3 0,4 0 0,-2 1 0,-2 3 0,3-2 0,-3-2 0,-3 1 0,1 4 0,-7-3 0,-2 2 0,-2 1 0,-2 0 0,-3 3 0,3-4 0,-7 1 0,0 0 0,-10-4 0,1 4 0,-7 0 0,0-1 0,-2 1 0,-2-5 0,-8 0 0,1 1 0,-5-1 0,5-4 0,-4 1 0,0-4 0,5 5 0,1-8 0,6 4 0,3-5 0,3 0 0,9-1 0,3-3 0,10 2 0,5-6 0,11 1 0,7-5 0</inkml:trace>
  <inkml:trace contextRef="#ctx0" brushRef="#br0" timeOffset="202">13420 14379 7726,'7'-4'0,"1"0"0,-1 0 0,5 4 0,-1 0 0,1 0 0,-1-3 0,0-1 0,5 0 0,-1 4 0,4-1 1,-4-3 1,5 3-1,0-3 1,1-1-2,2 1 0,2-4 0,-2 5 0,1-5 0,-9 4 0,1 0 0,-5 4 0,1-3 0,-1-1 0,-5 0 0,-1 4 0,-5 0 0,0 0 0</inkml:trace>
  <inkml:trace contextRef="#ctx0" brushRef="#br0" timeOffset="203">14196 14230 7788,'1'-17'0,"3"1"0,-3 4 0,3 0 0,-1 1 0,1-1 0,-2 1 0,6 0 0,-1-1 0,5 1 0,-1-1 0,1 1 0,0 0 0,4-1 0,-2 1 0,5-1 0,0 1 0,3-1 0,1 5 0,0-1 0,0 6 0,0-2 0,-2 3 0,-2 1 0,2 5 0,-6 2 0,0 7 0,-3 1 0,-6 6 0,-2-2 0,1 6 0,-1 2 0,-6 5 0,-5-2 0,-5 3 0,-3 1 0,-3 1 0,-5-1 0,-4 0 0,-4 0-974,-2-5 974,-1 4 0,-2-8 0,-2 1 0,8-3 0,-1-4 0,7-2 0,5-6 0,3 0 0,4 1 0,6-1 0,1-3 0,5 0 0,1-6 0,3 2 0,4-3 974,7-1-974,3 0 0,8 0 0,1 0 0,1 0 0,-2 0 0,4 0 0,4 0 0,0 0 0,0-4 0,1 1 0,-2-1 0,-3 4 0,3 0 0,-2 0 0,-4-5 0,1 3 0,-9-3 0,0 5 0,-5 0 0,-2 0 0,-2 0 0,-4 0 0,1 2 0,-4 1 0,-6 4 0,-4 4 0</inkml:trace>
  <inkml:trace contextRef="#ctx0" brushRef="#br0" timeOffset="204">15053 15133 7693,'-7'-5'0,"-2"2"0,6-5 0,-1 0 0,4-8 0,0 4 0,0-4 0,5 0 0,3 1 0,-2-6 0,2 2 0,-1-6 0,5-2 0,-2-1 0,-3 2 0,2 0 0,-5-4 0,0-1 1,-4-3 1,0 0-1,0 0 1,-1-4 2,-3 0-2,-3-1 0,1 1 0,2 0 1,-1 2 0,1 5 0,1-2-1,3 3 1,0 3 1,0 4-2,0 0 0,0 11 0,0-5-1,0 11-1,0 16 0,1 0 0,3 13 0,-2-4 0,6 0 0,1 1 0,6-5 0,3 1 0,4-5 0,1-1 0,0-2 0,0-3 0,4-5 0,-1 0 0,1 0 0,-5 0 0,-3 0 0,2-4 0,-2 0 0,-2-5 0,-2 2 0,-2-3 0,-2-2 0,-3 1 0,-1-1 0,-4 1 0,7 0 0,-9 3 0,3 0 0,-3 1 0,-1 0 0,5 2 0,-3 0 0,3 4 0,-5-4 0,0 10 0,1 1 0,3 6 0,-2 4 0,6 3 0,-6-2 0,5 6 0,-3-1 0,-3 1 0,3 4 0,2-3 0,-5 3 0,3-1 0,-3-3 0,-1-4 0,5 0 0,-3-1 0,3-1 0,-5-6 0,0 0 0,0 1 0,0-6 0,0 4 0,0-8 0,-1 3 0,-3-5 0,2 0 0,-3 0 0</inkml:trace>
  <inkml:trace contextRef="#ctx0" brushRef="#br0" timeOffset="205">15772 13705 7751,'1'-11'1,"3"-1"1,-2 5 1,1-1-2,4 0 1,-2-3-1,2 0 1,0 3 2,-3 0 0,-3 6-2,4-3 0,-5 5-2,5 0 1,-4 5-1,3 2 1,2 5-1,2 3 0,2 3 0,2 5 0,3 5 0,0 2 0,5 3 0,-1 1 0,3 4 0,1 0 0,-4 2 0,0-2 0,-1-3 0,1 3 0,-3 2 0,-4-2 0,-1 0 0,0-4 0,-4 5 0,-3 3 0,-3-2 0,-1-2 0,0 1 0,0-1 0,-5 0 0,-3-4 0,-3 1 0,-4-1-208,2 0 208,-4-5 0,6 3 0,-1-5 0,1 5 0,0-8 0,-1 2-1,6-2 0,-4-2-1,2-3 0,-2-1-2,-1-3 0,3-2 0,0 2 0,1-6 1,-5-2 1,5-3 207,-1 4-206,5-6 0,-2 3 1,0-5 0,-1-5 0,-5-1 0,-1-5 0</inkml:trace>
  <inkml:trace contextRef="#ctx0" brushRef="#br0" timeOffset="206">4203 16926 7785,'-6'0'0,"0"0"0,6 0 0,6 0 0,1 0 0,3-2 0,2-1 0,0 1 0,4-1 0,1 1 0,6 2 0,0 0 0,0 0 0,4-4 0,-1 1 0,5-1 0,-5 4 0,5 0 0,-5 0 0,5 0 0,-4 0 0,-1 0 0,-3 0 0,-1 0 0,-3 0 0,1 0 0,-5 0 0,0 0 0,-3 0 0,-1 0 0,1 0 0,-6-1 0,-2-3 0,-3 3 0,-2-8 0,-3 5 0,-2-5 0,-6 3 0</inkml:trace>
  <inkml:trace contextRef="#ctx0" brushRef="#br0" timeOffset="207">4249 17086 7785,'-12'3'0,"1"1"0,-1 0 0,6-3 0,2 3 0,8-3 0,4 3 0,2-3 0,1-1 0,6 0 0,2 0 0,4 0 0,3 0 0,7 0 0,5 0 0,2 0 0,-2 0 0,2-1 0,6-3 0,-2 2 0,-2-6 0,3 4 0,-3-3 0,-3 3 0,-1-4 0,-4 6 0,-3-2 0,-5 3 0,-7 1 0,-2 0 0,-6 0 0,-4 0 0,-2 0 0,-15 0 0,-3 0 0,-10 0 0</inkml:trace>
  <inkml:trace contextRef="#ctx0" brushRef="#br0" timeOffset="208">5847 16378 7808,'-10'-2'0,"3"-2"0,2-2 0,5-5 0,0-1 0,0 1 0,0-1 0,5 1 0,2 0 0,3-1 0,2 1 0,1-1 0,2 1 0,-1 1 0,5 2 0,-4-2 0,4 2 0,0-1 0,4 2 0,-4 2 0,0 5 0,-5-4 0,1 0 0,2 2 0,-2 5 0,0 4 0,-3 4 0,-2 4 0,-3 1 0,-2 4 0,-5-1 0,-2 8 0,-6 3 0,-1 4 0,-10 4 0,0-1 0,-4 5 0,-3-5 0,-1 1 0,1-4 0,3-3 0,1 0 0,3-4-230,-2 0 230,8-10 0,-4 4 0,6-6 0,-1 0 0,1-3 0,5-1 0,2 1 0,3-5 0,1 1 0,0-4 0,0 3 0,1-3 0,3 4 0,3-6 115,9 2 0,1 1-115,6-1 0,0 0 0,0-4 0,0 0 0,0 0 0,3 3 0,1 1 0,-1 0 0,-3-4 0,-4-1 0,0-3 0,-5 3 0,2-3 0,-4 3 0,0 1 0,-6 0 0,4 0 0,-9 0 0,-6 0 0,2 0 0,-9 0 0,8 0 0,-1-5 0,5 3 0,10-13 0,3 2 0</inkml:trace>
  <inkml:trace contextRef="#ctx0" brushRef="#br0" timeOffset="209">6578 16743 7775,'0'-6'0,"0"1"0,0 5 0,5 0 0,-3-6 0,8 5 0,-2-3 0,2-2 0,1 0 0</inkml:trace>
  <inkml:trace contextRef="#ctx0" brushRef="#br0" timeOffset="210">7149 16366 7798,'0'-16'0,"2"0"0,2 1 0,-3 0 0,3 7 0,-3-3 0,-1-4 0,-1 2 0,-3-2 0,-3 2 0,-4 2 0,-2 0 0,-2 4 0,1-3 0,-5 2 0,0 3 0,-4 1 0,4-1 0,0 1 0,0 2 0,-4 6 0,4-2 0,0 6 0,4-1 0,-4 5 0,5 4 0,-1 3 0,2-1 0,2 1 0,3 0 0,0 4 0,6-1 0,-2-3 0,4-3 0,4-4 0,0-1 0,7 0 0,-1-4 0,9-3 0,0-3 0,4-1 0,0 0 0,0 0 0,0-5 0,0-3 0,-4-2 0,0-1 0,-4 3 0,4 0 0,-6 1 0,-2-5 0,0 1 0,-3-1 0,-3 1 0,0 0 0,-5-1 0,0 5 0,0-1 0,0 5 0,0-2 0,0 7 0,0 1 0,-4 9 0,1 7 0,-2 4 0,1 3 0,-1 7 0,-3 5 0,-2 9 0,2-1 0,-1 2-111,2-2 1,-2-2 110,5-2 0,0 0 0,4-8 0,0 2 0,0-9 0,0-6 0,0-6 0,0-2 0,0-2 0,5-4 0,-3 3 110,3-9 1,-5 3-111,0-8 0,0-2 0,0-6 0,0 1 0</inkml:trace>
  <inkml:trace contextRef="#ctx0" brushRef="#br0" timeOffset="211">7755 16389 7776,'0'-11'0,"0"-1"0,0 1 0,1 1 0,3 2 0,-2-1 0,6 5 0,-4 0 0,3 4 0,-4 0 0,3 9 0,-2 3 0,-3 8 0,3 3 0,-3 5 0,-1 6 0,0-2 0,0 2 0,0-4 0,0 5 0,0-2 0,0-7 0,0 1 0,0-4 0,0-4 0,0 0 0,0-5 0,0 2 0,0-9 0,0-2 0,-1-5 0,-3 0 0,2-4 0,-6 0 0,1-10 0,-5 2 0</inkml:trace>
  <inkml:trace contextRef="#ctx0" brushRef="#br0" timeOffset="212">7618 16606 7776,'-12'0'0,"6"0"0,16-5 0,-1 2 0,10-4 0,1 3 0,3-4 0,1 1 0,7-5 0,-1 3 0,4-2 0,5 2 0,-1-6 0,0 2 0,-4 2 0,-1-1 0,-3 1 0,-3 3 0,-8 1 0,-2 4 0,-6-7 0,0 4 0</inkml:trace>
  <inkml:trace contextRef="#ctx0" brushRef="#br0" timeOffset="213">8314 16275 7782,'0'-12'0,"2"-3"0,1 0 0,4-4 0,4 4 0,4-4 0,1 3 0,-1 1 0,-4 4 0,-3 1 0,0 2 0,-5-1 0,5 5 0,-4 0 0,3 4 0,-4 0 0,3 0 0,-2 0 0,-1 4 0,4 0 0,-3 5 0,4-1 0,-5 2 0,5 1 0,-5 1 0,6-1 0,-6 0 0,1 1 0,-4-1 0,4-3 0,0-1 0,0 1 0,-4 3 0,-2 0 0,-2-4 0,-2 3 0,-5-3 0,-1 4 0,5-3 0,-1-1 0,6 1 0,-2 3 0,2-3 0,2 0 0,0-1 0,0 5 0,6-1 0,0-1 0,5-2 0,2 1 0,2-5 0,-2 3 0,2-3 0,2 4 0,-2-5 0,4 6 0,-4-1 0,0 2 0,-3 1 0,-1 1 0,1-1 0,-2 1 0,-3-1 0,-2 1 0,-5-1 0,0 4 0,0 0 0,-2 6 0,-6-2 0,-4-1 0,-11 1 0,-1 0 0,-3 3 0,-3 1 0,-9 0 0,8-1 0,-4-3 0,9 1 0,-1-5 0,8-3 0,4-5 0,6-4 0,1 1 0,6-3 0,-2-1 0,8 0 0,2-1 0,6-3 0,4-2 0,2-6 0</inkml:trace>
  <inkml:trace contextRef="#ctx0" brushRef="#br0" timeOffset="214">8863 16697 7737,'-5'7'0,"2"-2"0,-5-5 0,6 0 0,-3 0 0,5 0 0,5 0 0,-3-2 0,6-1 0,-4 1 0,3-1 0,-4-4 0,2 1 0,-5-6 0</inkml:trace>
  <inkml:trace contextRef="#ctx0" brushRef="#br0" timeOffset="215">9080 16240 7768,'1'-17'0,"3"-5"0,-8 3 0,4-1 0,4 1 0,3 1 0,9 3 0,-4 2 0,3-2 0,-2 6 0,-1 1 0,-5 2 0,1-2 0,-4 3 0,3 5 0,-3 0 0,4 0 0,-5 4 0,5 0 0,-4 5 0,3-2 0,-4 0 0,1 0 0,1 1 0,-1 3 0,1 0 0,-1-4 0,-3 7 0,3-2 0,-3 2 0,-1-3 0,0 0 0,0 1 0,0-1 0,0 1 0,-1-2 0,-3-3 0,3 4 0,-3-4 0,-1 0 0,1 0 0,0-4 0,4 2 0,0 0 0,0-4 0,6 4 0,6-5 0,1 4 0,6 0 0,-4 1 0,4-1 0,0-2 0,4 6 0,-2-4 0,-2 3 0,2 1 0,-6 3 0,4 1 0,-4-1 0,-3 1 0,-5-1 0,-1 0 0,2 1 0,-3 3 0,-5 0 0,0 4 0,0-3 0,-2 4 0,-6-1 0,-1-1 0,-10 1 0,0 0 0,-4 4 0,-5-4 0,-2 0 0,-2-5 0,2 1 0,-2-4 0,5-3 0,-3 1 0,3-6 0,1 1 0,3-9 0,0-1 0</inkml:trace>
  <inkml:trace contextRef="#ctx0" brushRef="#br0" timeOffset="216">5836 17131 7774,'-5'0'0,"5"0"0,5 0 0,10 0 0,1 0 0,5-1 0,2-3 0,1 2 0,6-6 0,5 4 0,3-3 0,1 3 0,-1-4 0,3 4 0,5-3 0,-1 4-193,1-1 0,5 2 193,2-2 0,0 3 0,4-3 0,0 3 0,-23 1 0,1 0 0,-2-2 0,1 0 0,4 0 0,0 0 0,-2 0 0,-1-1 0,1 1 0,1 0 0,2 2 0,0-1-233,1-1 0,0 0 0,2-1 0,-1 0 233,-1-1 0,0 0 0,0 1 0,0 0 0,0-1 0,0 0 0,1 2 0,1 0 0,0-1 0,0-1 0,1 1 0,-1 0 0,0-1 0,0 0 0,-2-1 0,0 1 0,0 2 0,0 0 0,0-2 0,0 1 0,-2 1 0,0 0 0,-1-2 0,0 0 0,-1 2 0,0 0 0,1 0 0,0-1-161,-1 1 0,0 0 1,0 2-1,0-1 161,-1-1 0,-1 0 0,-1 1 0,0 0 0,1-1 0,0 0 0,31 1 0,-31-1 0,0 0 0,0 1 0,0 1 0,27 0 0,0 0 0,-4 0 0,-5-4-129,-3 0 1,-2 0 128,-1 4 0,-6 0 0,-2 0 0,-7 0 157,-4 0 1,-3 0-158,-1 0 0,-6-1 435,-1-3 0,-4 3-435,0-3 715,-6 3-715,-1 1 0,-5-1 318,0-3-318,-5 3 0,-5-8 0,-5 5 0,-2 0 0,2 4 0,-3 0 0,-10 0 0,-1 0 0</inkml:trace>
  <inkml:trace contextRef="#ctx0" brushRef="#br0" timeOffset="217">7355 17428 7797,'-6'0'0,"2"-4"0,8 1 0,1-2 0,2 1 0,4 2 0,-4-1 0,3-4 0,2 6 0,-1-3 0,1-1 0,-1 1 0,4 1 0,0 3 0,2 0 0,-2 0 0,3 0 0,5 0 0,0 3 0,-1 1 0,1 5 0,0-1 0,0 2 0,0 1 0,-2 1 0,-2-1 0,-2 4 0,-6 1 0,-1 4 0,-2-1 0,-3 2 0,-5 2 0,-2 4 0,-6 0 0,-5 3 0,-9-3 0,-3 1 0,-1-2 0,0-2 0,-4 3 0,1-4 0,-2-4 0,3 1 0,6-5 0,4 1-1,3-5 1,3-3-2,4-1 0,0-3 0,4 4 0,-4-4-3,4 3 1,1-4 1,3 7 1,5-8 0,2 6 0,5-4 0,3 3 1,3-4-1,5 1 1,4 1-1,4-1 1,2-1 0,1-3 1,0 2 0,1 2 0,4-3-1,3 3 0,-3-3 0,-1-1 0,-3 0 0,-5 0 0,2 0-1,-6 0 1,-4 0 0,-7 0 0,-6 0-1,-1 0 1,-6 0 0,-7 0-1,-10 0 2,-5 0 0,-18-5 0,-4-2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4:05:05.47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2718 17428 8574,'4'-11'465,"0"-1"1,5 0-238,-2-4 1,3 3-78,2-7 1,3 1-22,0-3 1,1-1 71,-5 0 0,4-4-225,0 1 1,4-6 26,-3 1 0,-1 0-115,-4 0 1,1-3 108,-1 0-171,1-1 113,-1-4 0,-3 5-114,-1 0 1,0-4 104,0-1 1,0-2-61,-4 3 0,0-1 107,4 5 0,-4 0 0,1 0 1,1 4 18,-1 4 0,0 2 8,-4 1 1,3 5 35,1 3 0,0 2 17,-4 2 0,1-1 107,3 1-164,-3 5 28,4 1 78,-5-1-96,0 5 0,2-3-9,1 8 0,-1 3 93,2 4 1,1 5 3,-2 3 0,1 3 71,-4 1 1,1 0-118,3 0 1,-2-2-73,1-2 1,2 1 75,-1-4 1,4 3-122,-4-4 1,5 5 88,-2-1 1,2 8-17,-1 3 0,1 3-21,-6 2 1,2-2-11,-1-3 0,-2 3-16,1-2 1,2-5 38,-1-3 1,4-1-92,-4-7 90,4 0 0,-1-9 130,4-2 0,-3-2-80,-1-2 1,1-2 94,4-2 1,-1-2-123,0-5 0,1-2 7,-1-2 1,1-3-13,-1-5 0,4-1-80,1-3 0,3 2-57,-4-5 1,1-1 82,-1-3 0,-2 3-28,2 1 0,-2 1 32,-1-2 1,0 2 130,3 2 1,-2 7-45,2-3 0,-3 4-25,-5 0 1,4 3 195,-4 4 3,-2 1-120,0 5 241,-5 0-39,0 6 0,0 6-175,0 1 1,0 8-51,0 4 1,-3 3 102,-1 1-300,-5 0 182,8 10 0,-8-3-12,5 8 1,0 2-3,4-2 1,0 3-116,0-2 0,0 2 66,0-3 1,0 1-251,0-5 0,4-5 42,0-2 0,5-1 140,-2-3 0,2 3 4,-1-7 206,2-3-178,-4 1 0,6-6 48,-1 0 0,-3 3 3,-1-2 0,1 2 79,3-7 1,-3 0-79,-1 0 1,-3-3-346,4 4 207,-6-6-411,4 3 154,-6 0-483,5-3-584,-4 3 1438,4-5 0,-10 5 0,-1 1 0</inkml:trace>
  <inkml:trace contextRef="#ctx0" brushRef="#br0" timeOffset="1">3118 16286 8019,'6'0'101,"-1"0"0,-5-1 391,0-3-283,0 3 0,2-9-60,1 2 0,0-1-139,5 2 0,-5-7-23,5 2 0,0-2 106,3 3 0,-3-4-141,-1-1 1,0-3 63,0 4 1,2-1 13,-5 0 0,3 2 36,-3-5 1,4 5-1,-4-1 1,0 2 113,-4 2-79,5 0 0,-4-1 14,3 1 0,-3 3 52,-1 1-3,0 4-41,0-2-249,0 5 194,0 5 0,1-2-7,3 4 1,-3 1 116,3 3 1,2 1-92,2-1 0,1 4 13,-1 1 1,2 4-67,-3-1 1,3-1-8,2 1 1,-1 0-12,1 4 0,-2-4-8,-2 0 1,2-5 8,-3 1 1,0 1-26,0 0 0,0-1-147,0-4 1,2-3 48,-5-1-872,5 1-371,-8 3 1349,9 1 0,-9-6 0,5-1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2:25:07.4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15110 7549 7968,'0'-6'-1955,"0"1"2800,0 0-32,0 3-70,0-3 664,0 5-984,0-5-56,0 4-22,5-4-20,-4 5-153,4 0 1,-4 4-42,3 0 0,-2 1 113,1-2-213,-1-1 59,3 8 0,-4-4-56,3 6 88,2-1 1,-1 0-208,3 1 80,2-1 0,-4 1-51,6-1 1,-5-1 102,1-2 1,0 2-2,3-2 0,-3 1-11,-1-2 1,1 3 9,3-2 1,-3 2-25,0 2 0,-5-1 77,5 0-105,0 1 0,2-1 48,-3 1 1,3-1-102,-2 0 0,-2 0 47,2-4 0,-2 3-11,2-2 0,2 2-4,-2 2 1,-2-5 30,2 1 1,-2-1-42,2 5 1,1-5 31,-6 1 0,5 0-162,-4 3 159,5 1 1,-4-1-57,2 0 0,2-3 18,-5 0-5,5-1 97,-3 5-71,6-1 1,-2-3 198,-3-1-185,-1-4 1,-3 3 157,1-2-119,0-3-46,-4 4-622,0-5 0,-5 5 0,-1 2 0</inkml:trace>
  <inkml:trace contextRef="#ctx0" brushRef="#br0" timeOffset="1">15532 7469 7557,'0'-6'1726,"0"1"-1452,0 5-219,0 5 1,-1 0-72,-3 3 1,3 2 109,-3-3 0,3 7 1,1 2 0,-1 4-13,-3-1 1,3 2 21,-3 2 1,1 0-135,-1 0 0,3 0 72,-3 0 1,3 0-101,1-1 0,-4 1 71,0 0 0,1-1-52,3-3 1,0 1 20,0-5 1,0 4-111,0-4 1,3 1 96,1-5 1,0 1-15,-4-1 1,0-3 172,0-1 1,0-3-142,0 4 121,0-1 0,1 3-96,3-2 0,-3-2 2,3-2 0,-2-1-41,-2 4-288,0-4-570,0 2 361,0-5 1,5-5-1,1-2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9:47.410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20523 7469 8013,'-5'-6'299,"4"1"-131,-4 5 458,5 0 1,4 1-270,-1 3 115,1 2-264,-4 6 1,0 4 272,0 3-302,0 3 0,0 2-41,0 3 0,0 0 115,0 4 0,0 2-210,0-3 13,0-2 1,5 4 95,3-5 1,-2-1-141,2-3 1,1 0 71,6 0-213,-2-5 85,8-2 0,-3-4-72,5-1 215,0 0-84,-5-4 237,8 3-195,-12-9 1,13 3 50,-8-8 255,2 3-143,2-9 1,0 0-41,0-6 329,-5-4-252,3 2 1,-7-5-21,5 1 1,-5-3-20,1-1 0,-6-3-173,-1-6-102,0 1 0,-2 0 1,3-2-239,-5-2 1,-1 4 48,-3 0 0,0 2-590,0 9 460,0-2-443,-5 12 170,4-3-224,-4 9 128,5 2 159,0 5-754,0 5 817,0 2 1,1 4-755,3 0 1277,2 1 0,6 4 0,-1 2 0</inkml:trace>
  <inkml:trace contextRef="#ctx0" brushRef="#br0" timeOffset="1">21368 7515 8117,'-11'-23'-281,"5"5"0,-3 2 1239,5 4-524,0-4 0,4 3 193,0-2-83,0 7 43,-5-2 339,4 9-244,-9-4-475,8 5 0,-6 10-168,4 5 0,-1 12 262,1 7-259,3 0 38,-10 11 1,10-8 25,-3 5-276,3-1 1,1 0-119,0-3 1,0-4-555,0-3 652,0 2 1,4-13-106,0 3 1,3-8-9,-3 0 77,0-7-160,1 2 34,-4-9 52,4 5 78,-5-6 0,0-2 166,0-2 39,0 3-88,0-9 1,0 0 157,0-5-35,0-1 0,0 0 49,0-3-136,0-3 1,0-2-42,0-2 347,-5 1-158,4-8 0,-5 9 114,2-2 1,3 7 489,-3 3 222,2 4-465,2 5 39,0 2 103,0 5-294,6 5 0,1 2 127,8 4-239,-2 6 0,10 0 8,0 6 1,0 0 12,3 0 0,0 0 137,0 0-786,-2-1 366,4 1 1,-5-4-437,0 0 298,0-5 121,0 3 1,0-11 489,-1-2-212,-4-3 0,0-1 704,-3 0-362,-2 0-290,3-5 0,-6-1 292,-2-6 0,1 0 21,-5-4-183,5-1-111,-8-6 0,4-1-204,-5-3 9,0-2 34,0-5 1,-5-2-924,-3-2 445,-2 3-70,-1 0 1,1 5-465,2 7 0,-2-1 347,2 9-963,3 4 866,-5 1 1,7 9 99,-4-3 1,4 8-4,-1 4 1,3 2 26,1 1-234,0 6 329,0 1 1,5 1 457,3 0 0,7 0 0,3 3 0</inkml:trace>
  <inkml:trace contextRef="#ctx0" brushRef="#br0" timeOffset="2">21974 7549 8117,'0'-11'130,"0"-6"0,0 5-130,0-4 0,0 4 0,0 0 0,-5 1 0,3-1 0,-3 6 0,5 6 0,0 8 0,0 7 0,0 4 0,0 8 0,0 3 0,2 3 0,1 1 0,0 1 0,5-1 0,-1 0 0,5 0 0,-5-1 511,1-2 0,-2-5 1552,2-7-1615,2 3-214,-9-9-756,9 3 313,-8-9 1,3-1-1066,-5-2 568,5-3 67,-4 4-261,4-5 368,-5 0 60,-5-5-121,4-1 593,-9-6 0,-2-4 0,-6-2 0</inkml:trace>
  <inkml:trace contextRef="#ctx0" brushRef="#br0" timeOffset="3">21791 7572 8117,'-6'-23'39,"1"0"0,5 1 179,0-1 0,5 1 139,2 3 286,3 3-335,7 4 1,-3 5 135,5-1 319,0 5-372,-1-2 0,3 1 297,-2 1-425,3-1 0,5 4-263,-1 0 59,1 5 0,-3-3 72,3 6 0,-3-2-88,2 2 1,-3 2 236,-4-2-746,3 2 315,-9 1 1,3 1-61,-5-1 1,0 1-130,-4-1 1,-2 1 16,-5-1 78,0 0 165,0 1 1,-1 0 121,-3 4-112,3-9 69,-9 9 0,3-10 3,-4 5 0,-4-1 41,0-2 0,-4 1 146,3-5 1,-3 5-147,4-2 277,0-2-169,8 5 1,-1-7 221,4 5-105,0-6-108,4 8-305,0-8 227,5 8-70,1-9 1,7 8 0,2-5 0,3 5 18,5-2 1,0 0-32,0 0 0,1 1 7,2 3-140,-2-4 44,4 3 1,-6-4-176,-3 5-10,3 1 258,-15 4 1,7-3-220,-10 2 16,0-2 143,-4 3 27,-5-3-4,-7 4 1,-11-5 21,-7 4 1,-3-4 136,-1 3 1,-4-2-93,0-1 1,-4-5 35,4 1 0,1-2 204,6 2-11,-2-3-213,14-5 1,-2 0-818,9 0 398,6 0 190,1 0-1791,5 0 1280,5 0 1,3-5 709,7-3 0,8-2 0,6-1 0</inkml:trace>
  <inkml:trace contextRef="#ctx0" brushRef="#br0" timeOffset="4">22625 7492 8117,'-18'-23'1453,"1"5"-726,6 2-364,5 5 894,1 4-203,5 2-315,0 5-74,-5 0-327,3 0 1,-3 9 185,5 2-462,0 14 117,0-1 0,1 11 178,3 3-477,-2 3 194,8 5 0,-4-1-363,5 1-658,1 0 928,-6-6 1,4-4-977,-2-6 625,-3-4 1,4 0-1049,-5-7 953,5 3 1,-7-9-117,6 2-1347,-6-3 846,3 0 1306,0-6 0,2 4 1,4-3-1</inkml:trace>
  <inkml:trace contextRef="#ctx0" brushRef="#br0" timeOffset="5">22819 8029 8117,'-6'-12'513,"0"1"1,6-2-277,0-2 938,0-3-468,6-4-141,-5-1 1,9-1 294,-2-3 1,2-2-70,1-6-188,1 1-288,-1 0 0,-1-5 133,-2-3-535,2 2 265,-9 1 0,4 5-119,-5 0 118,0 4 1,0 6 238,0 5-355,-5 5 176,4-2 18,-9 4-82,8 6 1,-4 1 44,2 5-240,3 0-62,-4 0 1,5 10-7,0 5-275,0 6 218,5 6 0,1 4-132,6 7 96,-1 3 155,6 4 0,-1 0-577,3-3-680,3 2 1034,-4-8 1,4 3-153,1-5 1,0-5-441,0-2 143,0-3 349,-5-6 0,2-2-153,-5-4 1,2-1-124,-2 1 1,-6-5-659,2 1 1350,-2-6-1577,-3 3 1282,-1-5 229,-5 0 0,0 6 0,0 0 0</inkml:trace>
  <inkml:trace contextRef="#ctx0" brushRef="#br0" timeOffset="6">22899 7938 8117,'-13'0'1045,"-2"0"-124,7-6-328,-7 5 1,14-5 802,-3 2-930,3 3 1,2-8-92,3 5 0,6-4-566,5 5 155,5-1 60,-2-1-1482,10 3 1083,1-3 0,2 5 242,-1 0 133,1 0 0,3-5 0,0-1 0</inkml:trace>
  <inkml:trace contextRef="#ctx0" brushRef="#br0" timeOffset="7">23550 7583 8117,'-5'-17'0,"3"0"259,-1 6 0,1-1 392,2 1 1,0 3-90,0 1 1,0-1 820,0-3-602,-5-1-381,-1 1-92,-5 4 0,-1-1-51,1 4 1,-5 0 99,1 4-296,-5 0 58,2 0 1,-1 5 238,0 3-496,5 2 190,-7-4 1,8 4 227,-2-2-650,7 2 265,-2 2 1,9 0-345,-3 3 292,3-2 77,6 4 0,1-5-237,5 4 344,6-4-109,6 10-34,1-10 87,9 5 0,-8-2-43,6 0 0,-6 4 11,2-3 1,-4 3 3,-4-4 21,2 0 10,-8 2 0,0-5 128,-6 4-124,-4-4 0,2 4 95,-5-1 0,-5 1-99,-3-1 61,-7-2 0,-3 4 9,-5-6 1,-5 4-13,-2 1 140,-3-1-149,-1-4 1,1 1-17,2-1-383,3-5 98,10 5-1531,2-10 876,10 4-2053,1-5 2986,15 0 0,7-5 0,13-2 0</inkml:trace>
  <inkml:trace contextRef="#ctx0" brushRef="#br0" timeOffset="8">23755 7618 8117,'-17'-18'2130,"5"-4"-1064,7 15-401,5-8 975,0 13-707,0-3-180,0 5 465,5 0-589,-4 5-196,5 2 101,-1 9-238,-4 2 1,4 10-212,-5 2 1,4 5-177,0 3 1,-1-4-146,-3 0 200,5 0 78,2-4 0,0-1-647,1-3 179,0-1 249,3-3-518,1-4 437,4-1 1,-2-6-66,5 0 1,-5-3 45,1 0 1,3-6 38,1 2-308,-3-3 261,1-1 1,-2 0-51,0 0 1,4-5-134,-3-2 1,-1-2-1242,-4 1 853,1-2 309,-1 4 547,-4-6 0,-2-4 0,-5-2 0</inkml:trace>
  <inkml:trace contextRef="#ctx0" brushRef="#br0" timeOffset="9">23721 7880 8117,'-11'0'0,"4"0"1715,2-5-1075,10-1 1,2-4 86,4 2-431,6-2-88,-5 4 1,10-4-105,-3 2 0,3-1-201,0 5 0,1-3-377,0 3 318,0-5 175,-5 8-1951,3-9 961,-8 8 971,3-3 0,-4 0 0,-1-1 0</inkml:trace>
  <inkml:trace contextRef="#ctx0" brushRef="#br0" timeOffset="10">23664 7561 8117,'-5'-17'415,"4"4"1,-3-7 653,8 5 1,11 0-357,8 3-22,2 6-343,-2-4 1,5 3 257,2-4-368,3 0-104,2 4 1,3 1 58,0 2 1,-4 3-66,-4-3 0,0 3-240,0 1 0,-2 0 329,-5 0-611,0 0 215,-6 0 0,0 0-291,-6 0 295,1 0-73,-1 5 461,-4-4-205,3 9-80,-9-3 585,4 4-306,-5 5 1,0 2-30,0 5 0,0 0-20,0 0 0,0 3 107,0 1-424,0 5 274,0-8 0,1 8-102,3-6 0,-3 5-267,3-5 1,1 1-929,-1-4 813,5-5 1,-6 2-491,4-5 0,-4-3 22,0-5 408,-1 1-798,-2-2 252,5-1 443,-4-5 1,3 0 531,-8 0 0,-2-5 0,-6-1 0</inkml:trace>
  <inkml:trace contextRef="#ctx0" brushRef="#br0" timeOffset="11">24098 7504 8117,'6'-23'0,"-1"5"0,1 1 1497,1 6-925,8 0 1,-2 4 191,2 3 0,-1 3 11,1 1-358,3 5-65,5 2-174,0 9 1,4-2 179,-1 5-486,6 0 147,-8 4 1,4 4 70,-5-1 1,0 5-74,-1-5 0,-4 1-731,-3-4 277,-2 0 276,-1 0-492,-6-1 423,-1 1 0,-5-1 79,0-3 1,-5 2 267,-3-2 1,-3-1-264,-4 1 904,-3 0-518,-10-1 1,-2 0 332,-9-3-250,-1-2-87,-1 3 1,-3-8-514,2-1 206,-2-4 1,3 2 70,3-5 0,2 0 0,2 0 0</inkml:trace>
  <inkml:trace contextRef="#ctx0" brushRef="#br0" timeOffset="12">4283 10199 8106,'0'-12'616,"0"6"0,1-3-144,3 5-16,-3 1-169,9 3 0,-3-4 6,4 0 0,1 0 81,-1 4 1,5 0 259,3 0-317,3 0 1,6 0 150,2 0 0,8-1-164,4-3 1,4 3 21,4-3 0,2 3-273,5 1 0,1-2 176,3-1 1,-28 2 0,1-1-350,2-2 0,1 1 0,2 1 0,0 1 231,1-1 0,0 0 1,1 0-1,-1-1-27,4 1 0,0 0 0,2-2 1,1 1-70,2 1 1,1 0-1,0-2 1,1 0-291,1 2 0,-1 0 1,-2-2-1,1 0 267,-1 0 1,1 0-1,-1 1 1,0 0-362,0-1 1,1 0-1,0 2 1,0 0 301,-3-2 0,1 1-13,-1 1 1,1 1-1,2-3 1,0-1-58,2 3 1,-1 0-1,1-1 1,-1-1 57,-3 2 0,-1 0 1,4 0-1,0 0 26,-6 2 1,1 0 0,2-2 0,0 0-103,-3 0 0,-2 0 115,0 0 0,-1 1 0,1 0 0,0 2 135,-1-1 0,0 0-43,-1 0 0,-1 0 0,3 0 1,-1 0-94,-2 0 0,0 0 159,0 0 0,0 0-54,3 0 0,-1 0 1,-1 0-1,-1 0-59,2 0 1,0 0-2,1 0 0,0 0 5,-2 0 0,0 0 0,2 0 0,0 0-222,-1 0 1,0 0 129,-2 0 0,1 0 1,0-2-1,-1 0 29,-1 0 0,-2 0-35,-1 0 1,-1 0-9,0 2 1,-1 0 0,27 0 116,-8 0-105,-2 0 0,-7 0-339,-2 0 620,-3 0 186,-9 0 1,-2 0-486,-6 0 1658,-4 0-1345,4 0 1,-10 0 1500,4 0-1527,-4-5 0,0 4 713,-1-3-818,1-2-170,-1 4 169,-5-8-1181,-1 9 494,-5-4-1063,0 5 1,-5 1-1148,-2 3 2819,-8-3 0,-3 9 0,-5-3 0</inkml:trace>
  <inkml:trace contextRef="#ctx0" brushRef="#br0" timeOffset="13">6430 10541 8213,'-10'-1'-183,"2"-3"0,2 3 791,2-3 185,3-2 0,-4 3 444,5-4-838,0 4 0,3-3 86,1 2 1,5 2 52,-1-6 0,7 5 56,4 0 0,3 0-180,0-1 0,5 3-186,0-3 1,3 4 19,-3 4 0,3-1-117,-3 4 1,0 1 60,-5 3 0,0 2-163,-3 2 1,-2-1-42,-6 5 1,-1 0-302,-2 4 1,-4 5-292,-8 2 0,-4 5 305,-7 3 0,-4-3-242,-8 3 0,-2-2 164,-5-2 1,5-5 339,2-2 0,3-4-12,1-4 0,9-7 266,3-4-35,7-5 200,-1 7-241,5-9 155,10 4 1,-1-5 232,10 0 1,5 0-72,6 0 0,5-1 70,3-3 0,-1-1 55,4-3-1325,-4-2 794,3 9 1,-6-4-460,0 5 405,-5 0 1,-1 0-508,-5 0 0,-1 0-2049,-3 0 2558,-3 5 0,-4 1 0,-1 6 0</inkml:trace>
  <inkml:trace contextRef="#ctx0" brushRef="#br0" timeOffset="14">10473 9685 8062,'-5'-18'0,"4"2"0,-8 3 171,5-2 0,-4 6 918,4-3 73,-4 9-375,6-2-62,-3 5-146,5 10-346,0 7 24,0 13 1,0 9 182,0 3 1,5 2-185,3 2 0,2-2-71,2-2 1,-5 1 163,1-5-1308,-1-5 952,5 0 0,-5-8-1403,1 1 760,-5-7 151,7 3-1547,-9-10 1026,4 5 251,-5-11 898,5-1 1,-4-5 0,4 0-1</inkml:trace>
  <inkml:trace contextRef="#ctx0" brushRef="#br0" timeOffset="15">10930 9639 8206,'0'-16'505,"0"8"-253,0-7 200,0 9 339,0-1-431,0 2 1887,0 5-1522,-5 0-707,-2 0 53,-4 0 0,0 5 300,-1 3-293,1 2-8,-6 1 0,4 5-6,-2-1 183,3 5-51,0-7 1,1 5-419,-1-3 66,6-2 163,-4 3-576,9-5 414,-5 1 0,6-1-73,0 1 94,6-1 54,0 1 1,12-2 194,4-3 87,6 3-107,7-3 0,-1 4 174,0 1-252,0-6 9,1 4 0,-6-4 222,-2 6 28,-3-1-215,-7 6 1,-1-5 39,-9 4 1,-2 0 33,-5-1-262,0 6 81,0-3 0,-10 1 71,-5 0 1,-7-2-25,-4 2 1,-6 3 288,-10-3-1253,5-3 971,-12 6 1,10-9 7,-3 2 0,2-6-295,6-2 0,6-4-1130,5 1 528,6-3 1,18-12 880,9-1 0</inkml:trace>
  <inkml:trace contextRef="#ctx0" brushRef="#br0" timeOffset="16">12072 10130 7986,'-6'-5'-49,"0"4"49,6-9 0,0 7 677,0-4-19,0 4 669,0-7-887,0-1 1,0-2 222,0-2-109,0 2-234,6 2 1,-5-5-12,3 1 1,1-5 45,-2 1 1,3-3 38,-3-1-394,-1-5 169,3-1 0,-1-5-323,-1 0 145,1-1-56,-4 1 0,0 0-89,0 0 0,0 1 77,0 2 0,0 5-120,0 6 0,0 4 139,0 5 1,0 3 36,0 0 290,0 6-273,0 12 1,1 5 110,3 16-92,-3-1-330,5 9 649,-1 2-177,1 10 1,9 0-107,0 2 0,8 0-38,-4-7 0,9-3-104,-5-9 1,1-5-219,-5-2 1,1-4 74,-4-4 0,0-3-72,-1-4 1,-3-4-1395,-1-1 725,1-4-535,-11 7 3,4-9 1507,-5 4 0,0-5 0,0 0 0</inkml:trace>
  <inkml:trace contextRef="#ctx0" brushRef="#br0" timeOffset="17">11969 10062 7981,'0'-12'446,"5"2"213,3 3-236,2-4-165,6 10 1,7-9 241,8 2-37,2-2-239,-4 4-1022,9-4 769,-8 3 1,14 1 185,-6 2-1313,0-2 811,-4 5 0,0-8 110,0 5 235,1-5 0,-1 3 0,0-6 0</inkml:trace>
  <inkml:trace contextRef="#ctx0" brushRef="#br0" timeOffset="18">12609 9662 8029,'-12'-16'2023,"1"3"-1051,4-4-65,2 11 431,5 1-973,0 20 0,0-1 211,0 13 6,0 2-264,5 0 1,-2 5-298,5 1-11,-1-1 52,0 0 0,1 0-632,-4 1 399,5-6 59,-8-1 1,6-9-420,-3 0 303,-3-5-280,4 2 5,-5-9 164,0-2 250,0-5 0,-1-5 383,-3-3-151,3-2-67,-10-1 1,6-5 415,-2 1-308,-3-5 0,4 2 207,-1-5-202,-3-5 0,7 4-72,-4-3 1,4 3 9,-1 2 1,3 0 97,1 3-327,0 7 82,0 2 1,1 9-149,3-3 90,2 3 30,11 6 1,-2 3-60,8 7-24,-3 3 101,8 10-808,0-4 833,-4 9 0,8-4-83,-5 5 1,3-1-195,-3-2 1,1-1 195,-2-7 1,-2 1-20,3-9 0,-4-1 479,-4-6-194,2 2-13,-8-9 1285,4 4-1026,-6-5-99,-5-5 545,-1-1-548,-5-11 1,0 1 171,0-3-157,-5-8-157,4 8 0,-10-9 1,-1 5 0,1-3 5,-4-1 1,3-3 156,5 3-1236,-4-5 656,5 8 0,0-8-2087,2 6 726,3 4-1028,1 1 1808,0 8 0,0 0 7,0 6 0,5 4-710,2-1 1519,9 8 0,1 2 0,6 6 0</inkml:trace>
  <inkml:trace contextRef="#ctx0" brushRef="#br0" timeOffset="19">13294 9685 8059,'-5'-18'0,"-2"2"1766,1 4-796,1 1 206,5 4 322,-5 2-747,-1 10-193,-6 7-262,6 6 1,-3 6 133,5 2-386,0-1 159,4 7 1,2-5 145,1 7-795,4-7 408,4 11 0,6-16-201,2 4 150,2-9-61,2 4 0,4-9-266,-1-1 1,1-4 146,-4-4 92,0-1 45,0-2 1,-1-5 113,1-3 0,-1-2 164,-3-2 1,-3 0 424,-4-4-269,-1-1-152,1-6 0,-6 3 200,-2-3-279,-3 2 130,-6-6-635,-1 4 310,-11 0 1,-6 0-91,-7 0 1,-8 2-325,-4 2 0,-6 7-1000,-2 8-250,-4 3 1089,12 6 1,-1 7-1874,12 7 2572,3 2 0,9 1 0,5 2 0,9 4 0,9 1 0</inkml:trace>
  <inkml:trace contextRef="#ctx0" brushRef="#br0" timeOffset="20">13945 9651 8103,'0'-12'177,"0"1"0,-1 1-177,-3 2 1331,3 3-292,-5 5 76,6 0-663,-5 5 1,4 6 322,-3 8-372,3 8-113,1 2 1,0 6-174,0-1 119,0 0-383,0-5-86,5 4 264,-4-9 1,10 8-118,-4-5 1,-1-2-325,2-6 0,-4-2 326,4-6-1190,-6 1 396,3-6-275,-5 4 890,5-9-75,-4 4 0,5-6 338,-6-3 0,-6-2 0,0-5 0</inkml:trace>
  <inkml:trace contextRef="#ctx0" brushRef="#br0" timeOffset="21">13648 9571 8067,'11'-12'1348,"1"1"-807,4-1 1,3 5 159,8-1-214,2 6-185,5-3 0,1 5 700,-1 0-443,0-5-233,0 3 0,1-3 51,-1 5-144,-5 0-254,4 0 190,-9 0 35,4 5 0,-6-2-14,-3 4 1,-3-4-87,-4 1 0,-2 2 38,-3 2 0,2 2-200,-5 1 1,0 6-139,-4 2 104,0 2 192,0 2 1,0 5-156,0 3-48,0-3 107,0 4 0,0-2-8,0 4 1,0-4 84,0 1-313,5-6 117,-4 3 0,4-9 145,-5 0-546,0-5 85,0 3-1347,5-6 860,-3 1 132,3-6-1472,-5-1 1874,0-5 1,0 0-1</inkml:trace>
  <inkml:trace contextRef="#ctx0" brushRef="#br0" timeOffset="22">14504 9594 7983,'-5'-18'0,"3"-3"0,-6 6 0,6 4 0,-2 3 0,3 6 0,1-2 0,0 8 0,0 2 0,0 5 0,0 7 0,0 5 0,0 6 0,0 9 0,3-1 0,1 5 0,1 0 0,-1 4 0,1-1 0,3 1 0,2-6 0,-2-1 919,-3-9 1,1-2-239,-2-5-727,-3-5-1883,4-2 1929,-5-10 0,5 5 0,2-5 0</inkml:trace>
  <inkml:trace contextRef="#ctx0" brushRef="#br0" timeOffset="23">14162 9868 7959,'7'-12'0,"1"1"1498,5-1-581,5 6-376,9-4-1012,3 9 310,4-4 0,4 3 95,0-2-370,5 3 266,-7-9 0,3 9 35,-5-3-1144,-4 3 930,3 1 1,-13-4 348,3 0 0,-3-5 0,3 3 0</inkml:trace>
  <inkml:trace contextRef="#ctx0" brushRef="#br0" timeOffset="24">14699 9696 7959,'-7'-5'1183,"2"4"-249,0-4 25,4 5-512,-4 0 754,5 0 1,0 5-489,0 3 85,-5 7-451,3-2 0,-3 9 203,5 1-633,0 0 163,0 10 0,2-8 178,1 6-926,-1-6 556,8 3 1,-4-1-648,6-1 345,4-4 299,-3 0 1,8-11-216,-2 0 113,3 1 0,1-11-183,0 3 204,0-3 0,-1-1-62,1 0-605,-5 0 498,4 0 0,-10-5-169,3-2-1078,-2-4 1612,-6 5 0,3-9 0,-4 2 0</inkml:trace>
  <inkml:trace contextRef="#ctx0" brushRef="#br0" timeOffset="25">14584 9936 7926,'0'-11'318,"6"-1"0,5 2 493,8 3 0,6-4-87,2 4-949,5 2 229,-3-5 0,5 7 160,0-5-456,1 1 224,-6 0 0,-1-3-865,-5 3 492,-1 2 227,-4-6 214,4 10 0,-9-14 0,3 2 0</inkml:trace>
  <inkml:trace contextRef="#ctx0" brushRef="#br0" timeOffset="26">14630 9673 8070,'0'-11'1716,"0"0"-1482,5-1-106,7 1-58,0-1 163,10 1 1,1 0-93,6-1 352,0-4-201,4 3 23,-9-4-81,9 6-1,-4 0 1,1-1-29,-3 6-1,-4 1 1,-4 5-204,0 0 43,-5 0 0,3 5 60,-6 2 1,1 5-118,-1 3 1,-3-1 102,-1 5 147,1 0-195,-2 9 0,4 0 366,-2 2-56,2 3-342,-3-3-27,3 4 56,-9 0 0,8-3-59,-5-1-915,-1-5 676,3 3 1,-5-5-16,3 0-1017,2-5 403,-5-2-119,4-4 355,-5-1 652,0-5 0,0 0 0,0-6 0</inkml:trace>
  <inkml:trace contextRef="#ctx0" brushRef="#br0" timeOffset="27">15087 9571 7931,'0'-18'620,"0"1"0,6 2-332,6 0 303,-1 5-329,11 0 0,-6 8 166,3-1 0,3 0 305,-3-1 1,2 3-131,2-3-218,0 3-164,0 6-164,0 1 54,0 6 1,-1 0-63,1 4 0,-5 0-215,-3 3 1,-3 3 294,-5-3-1035,-2 7 649,-5-1 0,-5 4 49,-2-3-445,-8 4 397,-8-1 0,-1 0 178,-3-2-82,3-3 162,1 4 1,1-2 128,3 1-116,3-6 1,8 0 570,1-6-390,4 5 0,-2-7 136,5 2-128,5-2-102,1-7 1,10 3 11,-1-5-936,5 5 592,3-8 1,4 4-2248,7-5 2477,-7 0 0,16 5 0,-8 2 0</inkml:trace>
  <inkml:trace contextRef="#ctx0" brushRef="#br0" timeOffset="28">16343 9651 7968,'7'-5'22,"-2"-2"1218,-5-4-724,5-1 0,-3 6 416,6 2-493,-6 3-211,4 1 1906,-6 0-1862,0 10 0,0-1-90,0 10 0,-4 1-15,0 7 0,0-2 21,4 6 1,0-2-108,0 1 0,5 2-243,3-5 36,2-1 157,6-8-495,-3 4 340,9-15 1,-8 7 68,5-10 1,0 0 90,4-4 1,-1-1-40,1-3 383,0-2-219,0-6 0,0-4-37,0-3 0,-2 1-3,-2-1 0,-2-1-186,-6-7-26,-5 3 177,0-4-958,-6 5 605,0-5 0,0 3-186,0-6 0,0 5-271,0-5 0,0 6 170,0-2-744,0 8 792,0 3 1,0 8-584,0 0-58,5 6 1147,1-3 0,5 10 0,1 1 0</inkml:trace>
  <inkml:trace contextRef="#ctx0" brushRef="#br0" timeOffset="29">16937 9605 8097,'-5'-17'552,"4"5"0,-4-5-111,5 6-220,0 4 1100,0 2-289,0 5-211,5 0 232,-4 0-621,4 11 0,-5-1 586,0 13-502,0-3-190,0 13 1,0-4-111,0 5 0,0 4 138,0 0-783,0 1 428,0-5 0,0-5-180,0-2 0,0-5-330,0-3 1,0-2-495,0-6 547,0-4-52,0-2 162,0-5 240,0-5-49,0-2 1,-1-5 109,-3-4 0,2 0-162,-6-3 569,0-3-237,-3 0 0,1-3 79,2-1-29,-2 2-64,9-4 0,-8 4 253,5-3-343,0-2 11,4 5 1,0 1 34,0 8-33,0 2-63,5 2 0,2 4-62,4 3 123,0 8-6,6 3-147,-4 9 131,8 7 1,1 2 3,4 6-176,1-1 68,1-1 0,-4 4-239,3-2-753,2-3 1035,-5 5 0,5-9-199,-2 2 189,-3-7 1,3-2 305,-8-6 1,2-4 50,-2-3-343,-2-3 818,-1-1-510,-4-5 0,-5-3 416,1-7 1,-2-3-362,2-5 0,-3 0 193,-5 1-142,0-6-156,-5 4 0,-1-6-322,-6 4 103,1 2 117,-1-9-1492,1 9 974,-1-9 1,1 8 57,0-1-2022,4 2 1489,2 1 0,5 5-801,0 3 1687,0 2 0,0 7 0,0 1 0</inkml:trace>
  <inkml:trace contextRef="#ctx0" brushRef="#br0" timeOffset="30">17611 9525 8058,'0'-18'1295,"0"-3"1,0 8-897,0-2 299,0 2-92,0 7-258,0 1 847,0 5-706,0 5 1,0 6 148,0 8-406,0 8-58,0-3 1,0 13 270,0-3-154,0 8-829,0-7-6,0 10 475,0-10 1,1 5-281,3-6-1217,-3-5 1081,4-1 0,-1-6-89,0-3 0,4-3-1277,-5-4-123,1-6 1783,-4-1-389,5-5 689,-3 0 1,3 0 0,-5 0 0</inkml:trace>
  <inkml:trace contextRef="#ctx0" brushRef="#br0" timeOffset="31">17371 9536 8058,'-6'-29'313,"-3"1"39,5 5 0,5 4 107,7 0 0,2 5 393,2-1 0,5 6-100,6 2 263,0 4-568,5-2 1,-4 5 398,3 0-544,2 0 1,1 1 131,1 3-525,-6 3 173,3 4 0,-5 0-93,0 1 45,0-1 1,-6 1 35,-1-1 1,-5 0-298,-3 1 1,-3-4-440,-5-1-682,0 1 474,0 3 469,-5 1 194,-2-6 1,-5 4 19,-4-2 0,4 1 37,-4-2 0,4 3 100,0-2 0,5 2-245,-1 2 538,6-1-173,-4 0 0,6 1-3,0-1 0,2-3 38,2-1 0,3 1 167,8 3-132,-2 1-46,9-1 0,-8-1 69,5-2 4,0 2-116,-2-3-100,5 4 77,-9-5 1,7 4 1,-5-2 1,0 2-1,-3 2 0,-6 0 50,-2 4-162,-3-4 105,-1 5 0,-1-6-79,-3 1 1,-8 3-3,-11 0 1,-5 0 194,-6-3-132,-1-1 38,-4 1 0,3-2 87,-2-3 1,4 2-87,4-5-1469,2 0 475,10-4 493,1 0 461,11 0 0,1-5 0,5-2 0</inkml:trace>
  <inkml:trace contextRef="#ctx0" brushRef="#br0" timeOffset="32">18068 9468 7958,'0'-12'0,"0"1"0,0 0 1172,0-1-704,0 1 0,1 4 891,3 4 296,-3-4-696,4 6-487,-5-4-168,0 15 1,0 4 257,0 13-295,0 2 0,0 9-166,0 0 0,0 5 111,0-1 0,0-3-452,0-1 228,0 3 0,0-5 133,0 2-1166,5-8 722,-3-2 0,6-5-1262,-4 0 760,5-6 491,-8 0 1,6-7-922,-3-2 624,-3 2 203,9-9-1223,-4 4 1651,1-5 0,3-5 0,-4-1 0</inkml:trace>
  <inkml:trace contextRef="#ctx0" brushRef="#br0" timeOffset="33">18376 9502 7981,'-6'-23'0,"1"6"1388,5 1-582,0 4-442,0 5 1,0 1 611,0 2-482,0 3-116,0-4 1,0 15 48,0 5 1,-5 9 12,-3 3-6,3 10-162,-5-7 1,3 11 65,-4-3-693,5-3 408,-4 5 0,7-2-1088,-5 0 612,6-5 362,-3-5 0,5-5-1612,0-1 531,0-9-479,0 2 430,0-8 738,0-1 0,0-6 22,0-8 0,4-2 366,-1-1-380,1-6 333,-4 5 0,0-10 272,0 3-160,0-2 49,0-7 0,-1 2 28,-3-4-42,3-1-806,-4-3 1500,5-5-519,0 3 0,0-3 158,0 5 0,4 1 268,-1 2 1,5 4-194,-4 8 0,3 3 118,-3 5 1,5 4 503,-1 3-514,2 8 60,1 3 1,6 14-28,2 6-194,2 4-1130,2 4 799,0 9 137,0-7 1,-4 12 140,0-7-900,-5-2 485,8 4 0,-10-5-58,3 3 0,-1-6-260,2-6 0,-5-6-1665,1-1 1324,-1 0 1,-6-10-207,3 2 943,-3-7 0,-5 2 0,0-4 0</inkml:trace>
  <inkml:trace contextRef="#ctx0" brushRef="#br0" timeOffset="34">18251 9799 7940,'0'-11'1773,"0"4"-1773,5 2 0,6 0 0,3 4 273,5-3 0,0 3-232,9 1 0,2 0 97,9 0-73,-4-5-250,4 3 1,-4-4-315,-1 2 0,-1 3 499,-3-3 0,3-2 0,-3 0 0</inkml:trace>
  <inkml:trace contextRef="#ctx0" brushRef="#br0" timeOffset="35">19004 9445 8010,'-6'-16'616,"-4"-2"0,9 0-331,-3 3 688,2 2-373,-3 7-186,4 1 802,-9 0-754,4 3 0,-6-7 228,1 6-258,-6-1-145,0 4 0,-6 2-164,0 6 105,5 0-58,-3 8 1,8 1-291,-2 2 146,2-3 1,7 6 199,2-3-881,2 2 420,8-3 65,-5 4 0,10-8-83,1 5 0,0-4 8,7 4-144,0-5 164,4 7 0,-1-8-192,-3 2 610,2-2-287,-3-2 1,0 1 165,-3-1 26,-2 1-65,-2 4 1,-1-3 218,-2 2-129,-3-2-68,-5-2 1,0 1 8,0-1 0,-9 4 14,-2 1 112,-13 4-63,5-2 1,-13-1-16,5-1-78,1 1 21,3-4 1,1 2-703,3-7 326,3 2 154,9-9-1688,2 9 1198,5-8 1,2 3-82,1-5-919,9 0 743,1-5 914,8-2 0,2-9 0,6-2 0</inkml:trace>
  <inkml:trace contextRef="#ctx0" brushRef="#br0" timeOffset="36">19164 9502 8010,'0'-18'0,"0"6"445,0 4 0,0 4 654,0-3 0,-1 4 326,-3-1-781,3 3-208,-9 6 1,8 3 552,-1 7-600,-4 3-46,6 10 0,-8 1 74,5 5 0,1 0-278,3 1 1,0-1-94,0 0 36,0 0 1,5 4-77,2 1-512,8-1 566,-2-9 224,4-1-1593,-1-5 842,-3-1-697,8-4 763,-3-1 1,5-11-85,0-2 1,0 1-174,0-1 0,-1-2-69,1-6-456,-5 3 961,-2-9 0,-4 4-1441,-1-6 1728,1-4 0,-6-2 0,-1-5 1</inkml:trace>
  <inkml:trace contextRef="#ctx0" brushRef="#br0" timeOffset="37">19027 9856 7949,'-6'0'871,"2"-5"206,8-2 0,3 1-309,9 3-934,-4-4 187,10 6 0,-4-9 215,5 2-503,-1-2 244,6-1 1,-4 3 148,3 0-717,2 1 438,-5-5 1,3 2-1241,-8 3 704,-2-3 456,-6 8 1,0-8 232,1 2 0,-1-2 0,1-1 0</inkml:trace>
  <inkml:trace contextRef="#ctx0" brushRef="#br0" timeOffset="38">19153 9536 7949,'-7'-11'0,"2"0"977,5-1-612,0 1 1,7-1 154,4 1 349,1-1-517,9 1 1,-3 0 60,5-1 0,3 2 18,1 2 0,0 0 180,-4 4-217,-1 0-169,-4 4-261,4 0-1,-10 5 315,5 1-56,-6 11-192,1 1 40,-6 10 0,0 1 264,-2 5-447,-3 0 56,5-5 0,-5 8-1,3-2 1,-2 3-11,6 0 0,-4-4-314,3 0 186,1 0-169,-2-9-222,4 2 385,-3-4 1,3-1-63,-3-3 1,2-6-66,-5-6 1,1-4-47,-1 1-1006,-3-3 242,4-1 464,-5 0 736,0-5 0,-10-7 0,-2-5 1</inkml:trace>
  <inkml:trace contextRef="#ctx0" brushRef="#br0" timeOffset="39">19313 9514 7958,'6'-23'258,"4"5"1,0-2 434,6 4 1,4 5-28,-1 3 380,2 6-622,2-3 1,0 5 217,0 0 149,0 5-432,0 1 0,3 11-133,1 2 1,1 2-51,-1 2 1,-5 4-452,1-1 179,-5 11-483,-7-6-117,1 8 577,-6-5 1,-1 1 101,-5-1-821,-10 0 552,2 0 0,-13-1-312,2-2-48,-3-3 374,-1 0 0,-4-8-168,-4 3 0,3-8-457,2 0 897,1-2 0,6-4 0,0 0 0,-1 0 0,-2-2 0</inkml:trace>
  <inkml:trace contextRef="#ctx0" brushRef="#br0" timeOffset="47">4477 9125 8266,'-5'-11'0,"4"3"-100,-3 1 215,3 4 319,1-7-181,-6 4 0,5-6 63,-3 1 1,3 3 220,1 1 429,0 4-330,0-2-168,0 0-139,0 4 0,0-3-102,0 8 0,0 6 0,0 5 0,1 9 224,3-1-198,-3 12-680,10-4 386,-5 13 230,5 2 1,1 1 254,-1 2-554,1-2 134,-6-1 0,3-2 175,-5-2-642,0-2 382,-4-6 1,0-5-261,0-2 242,5-3 26,-4-1 1,4-5-300,-5-3 31,0-8-386,0 3 267,5-8 736,-4 3-1460,4-5 784,-5-5 1,4-2-333,0-4-666,0 0 805,-4-1 0,0-3-556,0 0 1129,0-6 0,-5 4 0,-2-6 0</inkml:trace>
  <inkml:trace contextRef="#ctx0" brushRef="#br0" timeOffset="48">4603 9217 8266,'-2'-11'0,"-1"4"182,-4-3 0,-3 7 368,2-4 0,-2 3 12,3-4 321,2 6-30,-6-3-316,10 5 168,-4 0 77,0-6-289,4 5-454,-4 1 167,10 7 0,1 4-38,6 0-159,4 6 114,-3-4 0,7 8-54,-5-2 0,4-2 342,-4-2-834,6-2 300,-9 3 0,6-7-21,-3 2 0,-6-3-126,3 0 1,-3-3-49,2-5 119,1 0 171,-1 0 0,0 0-11,1 0 20,-1-5 52,-4-2 0,3-4 8,-3-1 0,3-3-59,2 0 373,-6-5-203,4 2 0,-8-1 31,1 0 0,3 1 95,-3-1 1,1 3 179,-4 4-123,0 1-94,0-1-81,0 6-48,0 1 0,0 7-208,0 6 202,0 0 1,4 17 92,0-2-270,0 12 146,1-4 1,-4 13-51,3-2 1,1 3-142,-1 0 1,-1 1-1673,-3 0 1515,0-1 1,0-5-117,0-6-488,5-5 488,-3-6 121,3 0 0,-1-5-124,-1-3 0,1-3-116,-4 0-498,0-6 119,5-1 1164,-3 0-1073,3-3 529,-5 3 0,3-7-233,1-1 500,5-4 0,-8-4 0,4-1 0</inkml:trace>
  <inkml:trace contextRef="#ctx0" brushRef="#br0" timeOffset="49">5242 9160 8156,'-5'-12'0,"4"1"1132,-9-1-213,8 6-216,-3-4-81,5 9-365,0-5 1,-3 8 105,-1 2-120,0 7 573,-1 7-389,4 10 0,-8 6 80,5 8-643,-5 2 46,8 2 1,-6 0 58,4-1 0,1-3-333,-2 0 1,-1-9-113,2 1 336,-1-12 1,3 3-647,-3-10 234,2 1-455,-3-5-365,5 0 643,0-4-584,0-2 1377,0-5 1,5-10 0,2-3 0</inkml:trace>
  <inkml:trace contextRef="#ctx0" brushRef="#br0" timeOffset="50">5254 9114 8110,'-12'-5'295,"1"-2"0,4 0-211,4-1 1273,1 6-241,2-3-562,-5 5 0,5 6-50,0 5 1,2 7 18,5 9-84,1 2-160,3 10 0,4 2-313,1 5 80,4-1 1,-4 1-330,3 0 0,3-4-554,-3-1 773,-2-9 1,4 5-38,-2-10 1,-1-1-276,1-3 184,-5-5 55,8-2 0,-10 0-62,3-1 0,-2-4 84,-1-3 1,-5-2-995,1 2 312,-6 2-370,3-9 602,-5 4 0,-1-5 610,-3 0 0,-7-5 0,-7-1 0</inkml:trace>
  <inkml:trace contextRef="#ctx0" brushRef="#br0" timeOffset="51">5128 9582 8079,'0'-11'0,"0"4"0,3-2 0,4 6 482,1-6-302,13 2 1,2 0 512,8-1-420,2 1 0,-2-4-341,4 4 1,-2-2 13,8 5 1,-4-3-542,1 3 0,-2 0 78,-2 4 250,-5 0 201,4-5 1,-9 4 0,4-5 0</inkml:trace>
  <inkml:trace contextRef="#ctx0" brushRef="#br0" timeOffset="52">5882 9114 8253,'-15'-10'0,"-1"2"783,6-2 1160,5 9-1095,5-4-664,0 5 21,0 5 0,4 6 204,0 8 84,5 3-304,-3 6 0,9-3 248,0 5-217,6 1 1,-4 4-254,6 4 0,0-4 109,0 3 0,0-6-414,0-2 0,-4-4 126,0 0 111,0-7-358,-1 3 322,3-9 0,-8 3-99,2-4-332,-2-6 132,-2-1-361,-5 0 203,5-4-527,-10 4-136,4-5 1257,-5 0 0,-5 0 0,-1 0 0</inkml:trace>
  <inkml:trace contextRef="#ctx0" brushRef="#br0" timeOffset="53">6156 9182 8059,'0'-17'0,"-4"-5"0,0 3 1590,0 3-392,10-6 356,-5 9-594,4-3-245,-5 9 52,0 2-378,-5 10 0,-3 8 182,-7 10-397,-8 5 1,-2 12-1168,-6 6 761,1 0 251,12-19 1,2 2 0,-14 23 213,4 5-1207,-3 0 570,4-5-111,3-6 0,3-5-596,7-6 0,-1-1-1563,10-11 1382,-1 2 1292,9-17 0,1 7 0,6-9 0</inkml:trace>
  <inkml:trace contextRef="#ctx0" brushRef="#br0" timeOffset="54">6647 9445 8089,'-18'-10'656,"3"2"-481,7 3-224,3 0 1233,10 4-408,2-4-265,4 0 0,4 3 163,1-1 1,8 0-270,-1-1 0,2 3-118,-2-3 0,5 2-343,2-2 61,3 3 1,-2-6-1234,-1 3 913,0 3 0,1-4 208,-1 5-2359,-4-5 2466,2 4 0,-5-4 0,-1 5 0</inkml:trace>
  <inkml:trace contextRef="#ctx0" brushRef="#br0" timeOffset="55">7458 9137 8359,'-5'-8'0,"-3"0"0,-2 1 928,4 1-131,1 0 302,5 1-512,0 4-161,0-4 0,0 6 72,0 3 0,-4 5-105,0 10-93,0 0-103,4 14 0,0 0 263,0 5-408,0 5-71,0-2 1,1 5 412,3-1-1674,-3 1 1254,5-5 0,-3-2-1190,1-5 983,5-5 0,-6-2-348,4-8 210,-4 3-85,7-10-764,-9 0 1493,4-7-1993,-5-5 1134,0 0 586,0-5 0,-5-7 0,-1-6 0</inkml:trace>
  <inkml:trace contextRef="#ctx0" brushRef="#br0" timeOffset="56">7424 9137 8290,'0'6'1808,"3"0"-1353,1-2 0,0 4 16,-4 7 0,4-1-202,0 5 1,4 0-32,0 4 0,2 4 146,2-1-399,4 1 103,-3-4 1,8 0-474,-2-1 327,-2-4 1,3 1-487,-5-7 377,6 2 0,-7-13-89,5 3-48,0-3 148,4-1 0,-4-5-7,0-3 1,0-2 47,4-1 0,-4-2 171,0-2-109,-5-3 0,6-5-55,-5 0 474,0 0-198,-3 1 41,-6-1 1,3-4 82,-5 0 1,3 5-111,-3 3 444,0 5-112,-4-3 93,0 6-382,0 4 1,0 7-99,0 8-19,-5 7-40,4 8 0,-8 7 33,5 9 1,0 1 147,4 6-1059,-5 0 753,4-1 1,-4 1 115,5 0-408,0-6 225,0 0 0,1-7-195,3-3 43,-3-2 130,9-10 1,-5-2-225,3-4 136,2-1-776,-9 0 335,10-4 1,-9-2 4,6-5 735,-6 0 0,8 0 1,-3 0-1</inkml:trace>
  <inkml:trace contextRef="#ctx0" brushRef="#br0" timeOffset="57">8212 9114 8093,'-12'-12'0,"1"1"0,4 0 1698,4-1-1083,1 6 1,7 1-183,3 5 1,-3 2-161,-1 6 0,-2 1 110,2 10 305,-2 5-342,3 5 0,-4 10 30,3 3-170,-3 3 1,4 0-399,-5 1 1,0 0-541,0-1 729,0-9 0,0 1-47,0-11 1,0 0 206,0-7-1169,5 2 389,-4-8 102,4 4-1607,-5-6 1567,0-5 561,0-1 0,11 1 0,1 0 0</inkml:trace>
  <inkml:trace contextRef="#ctx0" brushRef="#br0" timeOffset="58">8543 9182 8016,'-17'-11'1500,"10"0"-665,-9 4-303,15 2-523,1 5 53,1 0 0,8 5 337,-5 3-8,0 2-220,-4 6 0,0 3 171,0 8-324,0 2 181,0 11 1,0-4-66,0 6 1,0-1-142,0 1 1,0-3-700,0-5 411,0-4 84,-5-2 0,4-7-668,-3-2 476,3-2-3,-5-6 0,5-3-998,-3-1 264,3-4 1140,-4 2 0,4-5 0,-4 0 0</inkml:trace>
  <inkml:trace contextRef="#ctx0" brushRef="#br0" timeOffset="59">8520 9377 8016,'0'-7'966,"0"2"-45,0 5-750,5 5 1,1 3 102,6 7 0,-1 3-29,1 5 1,0-1 97,4 1-255,-4 0-16,10 0 0,-4-4 271,4 0-797,1 0 416,-5 4 0,4-5-127,-3-3-53,2-2 162,-3-7-70,4 4 234,-10-9-115,5 4 414,-1-5 18,-3 0 1,3-1-100,-4-3 840,-1-2-724,-4-5 1,2-2 967,-6-2-712,6-3-337,-8-5 1,5-1 723,-6-3-559,5-2-243,-4-5 0,4 0 380,-5-1-378,0-4-170,0 4 1,0-6-56,0 3 1,0 6-124,0-2 1,0 8-382,0 4 0,0 4-614,0 6-1499,0 1-1405,0 5 2057,0 6 1905,0 6 0,0 11 0,0 0 0</inkml:trace>
  <inkml:trace contextRef="#ctx0" brushRef="#br1" timeOffset="69">19210 13088 24575,'0'0'0</inkml:trace>
  <inkml:trace contextRef="#ctx0" brushRef="#br1" timeOffset="71">13454 14699 24575,'0'0'0</inkml:trace>
  <inkml:trace contextRef="#ctx0" brushRef="#br0" timeOffset="73">6807 9171 8065,'0'-6'599,"-5"-5"56,3 10-169,-3-4 1,5 4 157,0-3-207,0 3-65,0-4 811,0 5-945,5 0 0,-3 1 8,2 3 0,-3 0-33,-1 7 1,4-1-41,-1 9 1,1 0 29,-4 4 0,4 4-284,0-1 56,0 6 48,-4-8 0,3 9 43,1-2-83,0-3 1,-4 3-269,0-4 205,5 0 1,-4-8-110,3 0 48,-2-5-70,3 2 251,-4-4-108,4-1 26,-5-5 195,5-1 4,-4-5 4,4 0 2097,-5 0-2367,0-5 366,0 4-1053,0-4 318,0 5-1575,-5 0 2053,4 0 0,-4 0 0,5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2:02:09.18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1964 15932 7882,'-1'-6'210,"-3"2"4,3 3-4,-4-4 0,5 2 541,0-4-402,-5 4 34,4-7-138,-4 4 1,5-2 76,0 1 107,0-1-268,0 2 0,0-5-12,0 4 66,0-3-41,0-2 1,0 1 261,0-1-221,5 1-108,-4-6 0,8 5-21,-5-3 1,4 1 223,0-2-309,-3 4 26,5-5 1,-5 6 104,3-1 1,2 5 64,-2-1-139,2 0-81,1-3 94,1 5 1,-5-3-124,1 5-22,0 0 144,3 4-204,0 0 78,-4 0 1,7 1 33,-3 3 0,3 4-152,-2 7 1,-1-1 102,0 5 1,-3 4-77,0 4 1,-1 3-166,5-3 124,-6 4 56,4-1 1,-7-1-133,4-3 1,-3 2-101,4-1 85,-6 0 83,3-4 1,-1-4-18,0 0 219,5-5-115,-8 7 1,9-8-150,-2 2 383,-3-2-58,5-7-94,-4 4 93,6-3-138,-1-1 0,1-1 406,-1-5-148,1 0-1,-1 0 246,0-5-281,6-1 0,-3-3 92,5-3 7,-5 3-191,7-7 0,-7 1 89,5-1 53,0-4-129,-1-3 0,3-2 81,-6-6-43,0 6-27,-4-8 0,1 8-110,-1-6-74,-4 1 106,3 1 1,-9 1-94,3 5 0,-3 0 158,-1 0-254,-5 5 93,-1 2 0,-6 6 123,1 2-166,-1-2 55,-4 9 0,2-4-214,-5 5 253,0 0 11,-4 0 0,4 0-102,0 0 74,0 5 18,1-4 140,2 9-138,4-4 1,5 2 61,-1 0 1,5 3 8,0 4 1,3 2-82,3-2 247,4-2-95,4 3 1,6-1 333,2 1-184,2-1-95,2-4 0,5-3 236,3 0-133,-4-6 16,1 3 1,-1-5 165,0 0 0,1-1-166,-2-3 0,-5 2 4,1-6 0,-3 5 165,0 0-822,-2-4 310,-6 6-1446,1-4 799,-1 5 208,-4 0-2186,-2 0 1300,-5 0 1390,0 5 0,-5 6 0,-2 7 0</inkml:trace>
  <inkml:trace contextRef="#ctx0" brushRef="#br0" timeOffset="1">3472 15658 7954,'-6'0'426,"1"0"2328,5 0-2343,5 0 1,-3 0-10,6 0 1,-1-1-102,5-3 0,3 3 42,0-3 1,6 3 44,-2 1-22,7 0-200,3 0 1,2-4 4,-1 0 1,1-1-74,3 1 1,-4 3-4,1-3 0,-1 2-177,5-2 1,-6 3-273,-2-3 153,-3 3 171,-7 1 0,4 0-1535,-6 0 676,-5 0 415,0 0-1690,-9 0 618,5 0 871,-6 5 0,-3 1-413,-5 5 1088,1 1 0,-20-1 0,3 1 0</inkml:trace>
  <inkml:trace contextRef="#ctx0" brushRef="#br0" timeOffset="2">3620 15910 7954,'-5'6'0,"4"-1"0,-3-5 0,8 0 0,2 0 0,6 0 0,1 0 0,2 0 0,3 0 0,4 0 0,5-1 0,0-3 0,8 1 0,-1-4 0,3 3 0,-2-4 0,-1 5 0,0-5 0,-4 4 2069,1-3 0,-6 4 1,2-2 1355,-3 0-2804,-6 4-2663,-2-5 1366,-4 6 1,-2 2 675,-2 2 0,-3 2 0,-5 5 0</inkml:trace>
  <inkml:trace contextRef="#ctx0" brushRef="#br0" timeOffset="3">5425 14608 7941,'6'-12'0,"-1"6"309,-5-4 50,5 8 2,-3-8 120,3 9-147,-5-9 339,0 9-308,0-5 112,0 1-93,0 4-161,0-4 861,0 5-1005,0 5 1,-4 1 130,0 6 1,-9 6 15,2 5 0,-4 4 181,0 8-279,2-1 1,-7 9-965,4 3 981,1 2 39,4-2-56,-1-1 0,5 1-165,-1 0 0,6-1 331,-2 1-560,2-5 238,2 3 0,0-8-24,0 2 1,2-3-105,2 0 1,2-5-203,5 0 240,-4-4 547,3 2 0,-4-7-604,6-2 253,-1-2-145,0-6 1,1 1-4,-1-1 0,1-3-30,-1-1 0,0-4-306,1 1 167,-1-3 0,1-1-690,-1 0 277,-4 0 1,-1 0-1317,-2 0 1968,-3-5 0,-1-1 0,-6-6 0</inkml:trace>
  <inkml:trace contextRef="#ctx0" brushRef="#br0" timeOffset="4">5688 14962 7936,'0'-23'406,"0"5"0,0 2-131,0-1-187,0 4 77,0-8 0,5 8 166,2-2 494,-2-3-454,6 5 1,-5-3-46,5 4 0,1-3-53,-1 0 0,1 0 304,-1 3-143,5 6-265,-3-4 1,7 7 127,-4-4-19,-1 4-55,1-2-160,-3 5 24,9 0 1,-10 1 245,4 3-364,-4 3 58,0 4 0,-5 5 76,1 3 0,-6 8-96,2 4 0,-4 5-105,-4 2 46,-2 6-93,-10-4 0,-2 5-334,-5-3-244,0-3 617,5-5-303,-3 0 234,3-4 1,-1-3-176,0-4 233,5-5 63,-2-1 0,8-6-69,0 0 463,6 1-284,-3-6 178,0 4 0,3-7-198,-1 4 0,3-4 404,3 1-297,-1-3 2,8-1 188,1 0-184,2 0 0,7 0 9,-5 0 126,6 0-122,-4 0 1,5 0-21,-3 0-127,3-5 68,-5 4 0,1-4-91,-3 5-59,3-5 139,-5 3 0,0-3-1082,-6 5 448,1 0-687,-2 0-1122,4 0 613,-8 0 1758,3 0 0,0 0 0,1 0 0</inkml:trace>
  <inkml:trace contextRef="#ctx0" brushRef="#br0" timeOffset="5">6293 15304 7806,'0'-6'481,"0"1"4020,0 5-3767,5 0-522,-4 0 41,4 0 103,-5 0 9,5 0-967,-3 0 408,3 0-6200,-5 0 6394,0 5 0,0-4 0,0 4 0</inkml:trace>
  <inkml:trace contextRef="#ctx0" brushRef="#br0" timeOffset="6">6818 14847 7836,'0'-11'0,"0"0"344,0-6-134,0 4 1,0-3 256,0-1-303,0 5 1,0-5 126,0 6 0,-4-4 59,1-1 1,-5 1-65,4 4 0,-3-1 28,3 1 0,-5 3 171,1 1-257,-2-1-57,-1 2 0,-2 1-20,-2 5 77,2 0-95,-8 0 0,3 1-8,-5 3 1,0 2 246,0 5-406,0 6 74,1 1 0,0 5 31,3-1 0,2 1-86,6 0 0,1 0-398,2 0 240,3 0 92,5-1-654,0 1 496,5-5 0,3 2-25,7-4 1,2-1-23,2-4 0,6-4 128,-2-4 1,2-1 190,-2-2 0,0-2-97,0-1 1,-2-3 154,-2-1 1,2-7 572,-6 2-315,0-1-221,-3 1 0,-1 1 462,0-1-236,-4 1-138,3-1 337,-9 1-45,4 0-49,-5 4-260,0-3 81,0 9-171,0-4 1,0 6-154,0 3 0,4 3 59,0 9 105,0 1-94,-4 6 0,0 5-164,0 3 30,-5 2-288,3 1-151,-3 0 383,0 6 0,4-5-156,-3 3 1,3 0-175,1-4 1,0 2-25,0-9 0,0-2-231,0-6 0,0-2-163,0-6 474,0 0 494,5-4-969,-4-2 184,9-5 729,-3 0 0,9 0 0,2 0 0</inkml:trace>
  <inkml:trace contextRef="#ctx0" brushRef="#br0" timeOffset="7">7127 14962 7845,'-5'-7'1266,"3"-3"-537,-3 9-55,5-4 286,0 5-746,5 0 753,-3 0-544,8 0 0,0 0 177,5 0-39,0 0-272,2 0 1,-3 0 168,5 0-408,0 0 28,4 0 0,-4 0 240,0 0-839,-5 0 477,7 0 0,-7 0-765,5 0 483,-5 0 20,-2 0-2476,-2 0 2782,-4 0 0,0 0 0,0 0 0</inkml:trace>
  <inkml:trace contextRef="#ctx0" brushRef="#br0" timeOffset="8">7572 15544 7904,'-5'-11'2030,"4"-1"-1024,-4 1-641,5-1 1,1 1 105,3 0 0,-2-1-144,6 1 1,-4-1 83,3 1 1,-3-4-119,4-1 1,-5 0 71,5 1 0,-5-3-198,0-5 50,4-5-27,-6 4 0,5-9-267,-2 3 93,-3-3-612,5-2 216,-6-4 311,0 4 0,3-6-29,1 3-247,0-3 213,-4 1 1,0 0-43,0 6 0,4 0 69,0-1 1,-1 8 172,-3 4-142,0 5 8,5 7 279,-3-1 397,3 6-677,-5-4 0,0 10-117,0 0 1,0 6 170,0 9-90,0-2 75,0 8 1,0 1-49,0 5 1,1-1-20,3-3 0,1-1-207,3-3-16,7-3 240,-8-4 138,10-6-55,-1-1 1,-2-5-47,5 0 1,-3 0 125,3 0 1,0-5-67,4-3 0,-4-6 129,0-1 1,0-5-156,4 1 0,-2 1 26,-2-1 0,1 1-1,-4-1 16,-1 3-24,-9 4 0,3 1 277,-5 0 0,0 4-262,-4 2 463,0 5-466,0 10 1,0-1 8,0 10 0,-2 1 82,-1 7-280,-4 2 216,1 6 1,-3 0-111,5 3 113,0-2-32,4 3 1,0-6-870,0-2 369,0-4 15,0-4 1,0-5-362,0-3 0,0-2 244,0-2-695,0 1 768,0-6 1,2-1 508,2-5 0,-3 0 0,4 0 0</inkml:trace>
  <inkml:trace contextRef="#ctx0" brushRef="#br0" timeOffset="9">8189 14402 7875,'-12'-29'14,"1"6"1,1 3 1195,2 4-397,3 1-446,5 9 757,0-4-222,0 8 272,0-3-610,5 5-267,-4 0 1,13 2 429,-2 1-351,2 4-127,2 9 1,-2 2-49,5 5 1,0 5 131,4 2-270,-5 3 131,3 7 0,-8-4 139,2 6-1496,3 0 1176,-10 4 0,6-4-997,-10 0 536,4-1 122,-6 5 0,3 0-253,-5 0 0,-2-2 324,-1-2 0,0-2-16,-4-1 0,0-8-242,0 3 108,-4-7 195,5-4 0,-2-3-204,1-4 1,3-5-738,-4-3-517,6-6 846,-8 3 1257,8-5-1266,-3-5 881,5-6 1,5-12-1,2-6 1</inkml:trace>
  <inkml:trace contextRef="#ctx0" brushRef="#br0" timeOffset="10">8588 14231 7902,'-13'-13'22,"1"-2"1129,8 2-571,-1 2-287,5 1 641,5 8-573,-3-8 1,6 8 206,-4-6 350,5 5-525,-3-2 1,6 2-3,-1-1 1,-2 0-135,3 4 1,-3 0-89,6 0 0,-3 1-97,0 3 0,-1 2-48,1 6 29,4-1 29,-3 1 1,2-1-350,-7 0 100,2 1 22,-9-1 0,8 1-139,-5-1 0,0 1 50,-4-1 78,0 0 59,0 1 1,0-1 58,0 1 0,-2-1-8,-1 0 0,0 1 117,-5-1-113,6 1 11,-8-1 10,8 1-11,-3-6 5,5 4 132,0-4-124,0 1 1,0 3 284,0-9-129,5 9 1,2-8-186,4 1 0,1-1-117,-1-2 0,4 1-524,1 3 316,4-3-337,-2 4 1,1-5-1825,0 0 2534,0 0 0,-2 0 0,0 0 0</inkml:trace>
  <inkml:trace contextRef="#ctx0" brushRef="#br0" timeOffset="11">9388 14550 7976,'6'-11'0,"-1"5"0,-5-4 356,0 8-160,0-8 0,-1 9 375,-3-3-347,3-2 0,-4 4 466,0-3 51,4 5-424,-4 0 1,3 0-58,-2 0 0,3 7 55,-3 4 0,3 7 98,1 9 0,-4 2-77,0 5 29,1 5-169,3-3 0,0-1-280,0-4 99,0-6-213,0 8-703,0-9 686,0 4 0,0-6-311,0-3 0,3-3-1668,1-4 1460,0-1-473,-4 1 1207,5-6 0,-4-1 0,5-5 0</inkml:trace>
  <inkml:trace contextRef="#ctx0" brushRef="#br0" timeOffset="12">9239 14767 7976,'-6'-11'0,"2"0"519,3 4-147,1 2 162,0 0 20,0 4-218,0-4 236,0 5-274,5 0 0,3 4 181,7-1-71,-2 1-149,13-4 1,-5 1-105,9 3-57,1-2 70,8 3 1,-2-7-749,5-1-466,-1-4 1032,0 1-2140,3-4 1091,-8 3 1063,3-4 0,-4 0 0,-1-1 0</inkml:trace>
  <inkml:trace contextRef="#ctx0" brushRef="#br0" timeOffset="13">10245 14185 7976,'0'-18'0,"0"3"287,0 2 1,0 2 470,0-1 1,3 5-48,1-1-91,0 6 13,-4-3 199,0 5 0,-5 1-370,-3 3-238,-2 2 0,-6 11 233,3 5-289,-9 8 0,6 13 168,-3 2-1399,2 4 1245,1 1 0,7-3 182,-2 3-481,2 2 157,2-5 0,2 4-1599,5-6 1234,0-4 228,0 3 1,5-8-811,3 2 421,2-3 304,7-5 1,-5-2-67,3-6 1,2 0 904,-2-3-825,0-3 487,2-4 1,-4-4-662,2-1 1,-6-4-411,-2 0 403,1-1-990,3-2 839,-4 0 1,2-2 499,-6-1 0,6-4 0,-2-4 0</inkml:trace>
  <inkml:trace contextRef="#ctx0" brushRef="#br0" timeOffset="14">10450 14402 7866,'0'-23'239,"0"5"0,0 2 51,0 4 650,0-4-383,0 8-166,5-7 556,2 9-543,4-6 0,0 5 278,1-1-228,4 6-170,-3-3 0,7 5-24,-5 0 1,5 0 24,-5 0 0,4 3-151,-4 1 1,4 5-131,-4-1 0,1 2-161,-5 1 151,0 1 0,0-1 5,-4 0-508,-2 1 318,-5 4 60,0-3-366,-10 9 331,2-5 1,-13 2-111,2 1 111,-3-7 21,-1 9 0,4-9 99,0 2 1,5-2-5,-1-2 0,2-3 201,2-1-8,5-4 1,1 2 209,5 0-149,0-4-8,0 4 1,1-5 75,3 0 1,2 4-63,5 0 85,6 0-95,-4-4 1,8 1-69,-2 3 1,-1-3 6,1 3 0,0 1-160,4-1 151,0 5-38,-5-3 1,2 2-201,-5-1 78,0 1 0,-3 3-165,-1 1 107,-5-1 0,3 2 155,-5 2-505,0-2 298,-4 3 0,-3-1-73,-4 1-206,-1 4 221,-13-7 0,2 7-267,-8-5 319,-2 0 52,0-3 1,-1 1-346,4 2 226,2-8-169,1 9-391,1-15 414,10 9-1233,0-9 437,7 4 494,5-5 660,5 0 0,7 0 0,5 0 0</inkml:trace>
  <inkml:trace contextRef="#ctx0" brushRef="#br0" timeOffset="15">10964 14973 7847,'0'-6'2189,"0"1"-1717,0 5-1039,5 0 567,-4 0 0,15-5 0,-4-2 0</inkml:trace>
  <inkml:trace contextRef="#ctx0" brushRef="#br0" timeOffset="16">11284 14345 7862,'-5'-28'12,"-3"5"1,3 2 1323,1 5-556,3 1-277,1 4 524,0 4-161,5-3-192,-4 4-233,9 0-164,-3-5 0,0 10 119,1-3-81,0 3-146,3 1 1,-3 0-48,-1 0-114,1 0 187,3 0 1,1 5-278,-1 3 95,1-3-91,-1 5 1,-3-4-61,-1 6 1,-3-5 36,4 1 1,-2 0-332,2 3 300,2 0-88,-4 1 180,0-1 0,3 1-59,-5-1-78,5-5-81,-8 5 310,4-5-126,-5 5 250,0 1 15,0-1-231,0 1 220,0-1 17,0-5-151,-5 5 0,3-6-6,-6 2 1,4 3 36,-3-2 1,4-2 58,-1 2-43,-2 0-47,5 3 4,-4 0-208,5 1 189,0-1 0,0-3 6,0-1-257,0 1 233,0 3 1,5 1 19,2-1-118,-2 1 90,6-1 0,-5 1 15,5-1 0,2 0-12,2 1 0,-2-1 128,2 1 15,-2 4-145,-2-3 1,-3 3-3,0-4 17,-6-1 0,3 1-245,-5-1 110,0 0 0,-1 1 132,-3-1-110,-7 1 81,-7-1 1,-5 1-12,0-1 1,-1-1-20,-3-2 0,2 2 127,-5-2-50,4-3-52,3 5 0,3-9-840,5 3 403,0-3 197,8-1-2306,2 0 2562,5 0 0,-5 0 0,-1 0 0</inkml:trace>
  <inkml:trace contextRef="#ctx0" brushRef="#br0" timeOffset="17">11786 14665 7892,'12'-12'0,"-6"6"341,4 1 10,-3 5 236,4 0-27,0 0-237,1 0 476,-1 0-439,1 0 1,-1 0 531,1 0-458,4 0-150,2 0 0,1 0-319,0 0 57,0 0-92,9 0 1,-4 0-39,3 0 0,-5 0 324,-3 0-2442,3 0 2226,-4 0 0,5 5 0,-1 1 0</inkml:trace>
  <inkml:trace contextRef="#ctx0" brushRef="#br0" timeOffset="18">12163 15190 9539,'8'0'1871,"-1"0"-1300,-4 0 403,7 0-578,-9-5 0,8 2 451,-5-4-419,5-1 53,-8-8-490,4 3 166,0-9 0,-2 5-70,5-6 1,-5-1-158,5-3 0,-5-2 262,0-5-352,4-6 75,-1 5 0,2-11-80,-1 0 1,1-1-274,3-6 1,-1 5-294,-2-2-528,2 9 1070,-3-4 0,0 15-158,1-1 254,-6 6 0,3 7 749,-5 3-256,0 7 38,0 3 145,0 5-74,0 5 1,-3 7-462,-1 7 0,0 2 159,4 2-291,0 0 169,0-5-357,5 3 169,1-3 0,6 0 11,-1-3 0,1-2-118,-1-2 1,0-3 118,1-1-145,-1-4 192,1 2 0,-1-5-59,1 0 244,-1 0-87,0 0 1,-3-5 97,0-3-68,-1-2 1,5-1 204,-1-1-157,1 1 0,1-1-14,-1 1 98,2 0-164,-8-1 1,2 5 57,-1-1 19,-4 5-9,2-2 27,-5 5-12,0 5-83,0 7 1,0 6 152,0 4-132,-5 6-2,4 2-679,-9 4 661,3 0 1,1 4-158,2 0 1,-1-1-242,1-6 1,0 2 117,4-3-1624,0-7 1195,0 3 0,0-13-62,0 2-864,0-7 992,0 2 1,2-9 589,1 3 0,-1-3 0,3-1 0</inkml:trace>
  <inkml:trace contextRef="#ctx0" brushRef="#br0" timeOffset="19">12803 14014 7913,'-5'-23'942,"3"0"198,-3 5 0,7 3-264,1 7-429,4 3-46,4 5 0,-1 2 159,-2 1 1,3 5-120,1 7 0,3 3 14,4 5 0,4 6-34,0 5 336,0 11-598,5 2 0,-3 10 336,-2 0-2020,2 0 1584,-12 5 1,2-5-554,-7 0-291,2-5 800,-9-1-753,4-5 534,-5-6 0,-5 1 5,-3-3 0,1-4-148,-5 1 0,4-5-92,-8-3-830,-1-8 710,4 7 1,-9-14-48,3-1 1,1-1-390,-1-6 1,5 4 994,-1-4 0,-2-6 0,-1-4 0</inkml:trace>
  <inkml:trace contextRef="#ctx0" brushRef="#br0" timeOffset="20">13145 14071 7873,'-6'-12'-270,"-3"5"406,5-1 306,1 1-335,3-5 947,0 1-626,0-1 1,0 1 293,0-1-271,0 6-198,0-4 1,5 4 197,2-6 0,3 1 0,2-1-80,4 1-201,-3 5 0,9-3 172,-3 5-79,2-5-92,2 8 1,-1-6 172,-3 4-290,2 1 43,-8-3 0,5 10-71,-3 3 3,-7 2-33,7 1 0,-14 6-23,3 2 0,-3 3 41,-1 0 0,-6 3-183,-6 1 1,0 0 67,-7 4-352,5-5 307,-8 3 0,9-6-159,-2-3 25,2 3 190,2-10 284,5 5-88,1-6 8,5-5 0,6 3 64,5-5 0,7 4-51,9-4 0,7-1 217,8-3 0,4 0-139,3 0-1777,-2 0 1362,9 5 0,-5-3-2459,2 2 1782,-7 2 1,-13-1 886,-11 3 0,-1 4 0,-10-2 0,-4 3 0,-5 2 0</inkml:trace>
  <inkml:trace contextRef="#ctx0" brushRef="#br0" timeOffset="21">5254 15795 7919,'-12'0'-1641,"1"0"1726,-1 0 1,5 0 1341,-1 0-915,6 0-287,-4 0 148,6 0-12,0-5 164,0 4 180,0-4-156,6 5-255,0-5 0,5 4-23,1-3 0,-1 3-14,1 1 0,-1 0 184,0 0-160,1 0-113,-1 0 0,6 0 21,2 0 34,2 0-1,2 0-131,0 0 76,0 0 0,1 0-12,3 0 0,1 0-138,2 0 0,2 0 104,-6 0 1,6-2-85,-1-2 0,-2 3-24,1-3 0,-4 2 51,0-2 0,2 3-60,-1-3-61,5 3 117,-3-4 0,10 2 19,3-5 1,7 5 25,5-5-1503,-3 0 1354,4 2 0,-1-4 116,7 2-231,-3 3 72,4-5 0,-4 8 14,3-6 1,-2 4-332,2-3 0,-2 3 345,2-4 49,-2 0 17,3 2 0,-5-4 3,0 2 0,0 2-18,0-2 0,0 5 27,0-5 0,-1 5-23,-2 0 162,1-4-71,-8 6 1,8-5-51,-6 2 1,1 3-118,-4-3 1,-1 1 97,1-1 7,0 3-20,-1-4 1,1 1 0,0 0 0,3-3 3,1 3 0,-1-5-5,-3 2 1,-1 0-2,1 0-64,0-1 61,0 2 1,-5-3 260,1 5-245,0-5-4,-1 3 0,2-1 178,-5 4-165,5-4-528,-7 6 368,3-9 74,-5 9 0,4-6 554,0 3 0,4 2-620,-4-6 1,2 4 88,-2-3 0,-1 0-20,4 0 1,-2-3 3,2 2 7,-4 3-1,3-5 0,-2 5 254,0-3 17,5-2-247,-3 9 77,1-9-57,3 8 0,-3-4 40,5 2 254,-1 3-148,6-4 0,-1 5-113,7 0 0,-3 0-93,7 0 0,-27 0 0,0 0-21,0 0 0,0 0-525,-1 0 1,0 0 615,1 0 1,-1 0-1,27-4-83,-28 2 1,1 0-16,26-2 1,5 4 97,-3 0-30,-3 0 1,4 0-30,-5 0 310,0 0-136,1 0 1,-4 0-33,3 0 0,-2 0 31,6 0-70,2 0-984,-5 0 970,-24 0 0,0 0-12,24 0 1,-25 0 0,0 0-243,28 0 155,-28 0 1,0 0 0,24 0-154,0 0 0,3-1 214,-7-3 1,0 3 228,-7-3-269,0 3 0,-4 1-40,0 0 478,5 0-248,-1 0 0,6 0 17,-2 0-109,-8 0-19,12 0 1,-10 0-77,9 0 129,0 0 373,4 0-564,0 5 145,0-4 0,1 6 46,-1-4-231,0-1 160,5 3 1,-4-4 4,3 3-261,-2-3 106,-2 9 0,-1-8 100,-3 1 463,3-1-267,-9-2 1,5 3-251,-3 1 93,-2 0 0,8-4 698,-6 0-445,1 0 0,-5-1 172,1-3-42,0 3-279,-1-4 1,-3 5 93,0 0 189,-5 0-262,-3 0 1,-2 0 1225,-5 0-1181,-1 0-46,-3 0 0,-1 1 294,-3 3-227,-3-3 921,-4 4-1824,-6-5 898,-1 5-367,-5-4-1691,0 5 1207,0-1 1,-10-4 71,-5 3 585,-11 2 0,-13 0 0,-8 6 0</inkml:trace>
  <inkml:trace contextRef="#ctx0" brushRef="#br0" timeOffset="22">8737 16115 7763,'0'-11'0,"0"3"105,0 0 0,-4 1 250,0-5-13,1 6-190,3-9 0,0 10 169,0-10 0,0 4 158,0-4 1,0-1-150,0 0 0,1 1 72,3 4 1,2-4 1,5-1-31,1 1-136,-1 4 1,6-1 173,2 1-157,2-1-102,2 1 0,0 3 47,0 1 0,0 4-5,0-1 1,-1 4-1,1 4 1,-4 4 109,0 7-318,-5 3 179,-2 5 0,-3 5-179,-6 2 0,0 8 41,-7 4 0,-4 2-281,-7 2 1,-3 2-74,-4-2 1,-6 6-434,-3-6 1,3-3 485,2-5 0,2-4-83,1-3 0,1-3 109,3-6 0,3-4 122,4-3 0,5-6 623,-1-1-383,5-6 757,-2 4-490,5-6 375,0 0 0,7 0-417,4 0 0,2 0 95,6 0 1,4 0-57,3 0 1,7 0-82,2 0 0,0 0 19,7 0-213,-5 0 49,7 0 0,-7 0-44,5 0-92,-5 0 187,-3 0-550,-6 0 311,-5 5 1,-5-4 38,-3 3-1161,-3 2 420,-5-5 269,-2 4 1,-8-1-318,-4 0 0,-2 0-2755,-10-4 3541,0 0 0,-9 0 0,-1 0 0</inkml:trace>
  <inkml:trace contextRef="#ctx0" brushRef="#br0" timeOffset="23">15663 14457 7884,'-11'-11'0,"3"3"47,0 0 1,5 2 129,-5-2 0,4-2 104,-3 3 1,4 0 40,-1 0 292,-2-1 8,5 2 236,-5-4 191,6 8-279,0-3-329,0 15 0,2 7-28,2 10 1,2 6 41,5 1-148,1 5-119,-1 2 0,-2 3-51,2-2 0,-2-1-117,7 1 0,-2-4 0,1 4 0,-3-9-242,4 1 0,-4-4-28,0 1 0,-1-7-635,1-5 348,-1-5-15,0 2 341,-4-9 202,-2-2 208,-5-5 1,0-2-111,0-1 1,0-8 147,0-4 0,0-6-80,0-2 1,0-1-71,0-7 0,0 1-221,0-4 1,0 1 125,0 2 1,1-1-59,3 6 1,-3 4 14,3 7 0,1 6 19,-1 1 0,1 6 5,-1-2 0,-2 8 23,6 4 0,1 7 24,6 4 1,2 6 108,2 2 0,2 3-281,-2-3 1,3 5 56,1-2 1,3-2-79,1-1 0,0-5 147,-5-2 0,0-5-18,-3-8 1,-1-2 126,-3-5 1,-2 0 234,2 0 0,-6-5 145,-2-2 1,-3-7-189,4-1 1,-6-7-31,2-1 1,-3-1-59,-1-6 0,-3-1-205,-1-3 1,-5-4 64,1 0 0,-2-5-89,-1 1 0,3-1-89,1 1 1,4-1-306,-1 4 0,2 4-199,-2 8 0,3 6-101,-3 9-716,3 1 744,1 5 0,0 6-631,0 7 877,0 8 88,0 3 0,0 9-78,0-1 1,8 5 13,4-4 438,2-1 0,2-3 0,2 0 0</inkml:trace>
  <inkml:trace contextRef="#ctx0" brushRef="#br0" timeOffset="24">16462 14537 7930,'-5'-23'0,"-1"4"325,-5 0 0,3 5 1050,0-1-910,6 7 0,-3-2 857,5 4-785,0-1 0,0 1 303,0 2-433,0 3 1,0-3-288,0 8 1,0 9 98,0 10 1,5 5-76,2 6 1,0 5 2,0 3 0,0-1-178,0 0 0,0 0-98,-3 1 0,-2 1-379,6-5 0,-5 0 45,5-4 1,-4-2-370,4-5 1,-5-2 356,5-10 1,-6 1-637,2-5-375,-2 1 121,-2-6 132,0 4 1233,0-9 0,-6-1 0,0-6 0</inkml:trace>
  <inkml:trace contextRef="#ctx0" brushRef="#br0" timeOffset="25">16839 14446 7854,'-11'-18'0,"0"-4"1723,4 10-756,-3-5-325,9 11-10,-4 1-210,5 0 106,0 3 914,0-3-1087,0 15-53,0 3 1,3 16 86,1 6 0,4 1-195,-4 10 1,0-2-181,-4 10 0,3-6-650,1 1 0,1-2 433,-1-1 1,-1-5-55,4-3 1,0-4 139,0-3-291,-2-9 169,0 0 0,-3-9-757,1 2-308,4-2 127,-6-7 0,3-1 565,-8-5 0,1 0-81,-4 0 1,-5-1 768,-3-3 1,-10-2-1,1-6 1</inkml:trace>
  <inkml:trace contextRef="#ctx0" brushRef="#br0" timeOffset="26">16428 14857 7855,'7'-12'1052,"3"2"-883,-3 3 1,7-2-113,1 5 1,6-1 148,-2 1 1,7 2 12,5-6 0,3 4-456,4-4 0,-1 5 204,5-5 0,-4 4-681,4-3 1,-7 3 194,0-4 0,-4 4 519,-8-3 0,8-1 0,-7-3 0</inkml:trace>
  <inkml:trace contextRef="#ctx0" brushRef="#br0" timeOffset="27">17148 14560 7856,'-16'-13'0,"1"-2"2,0 2 982,4-3 1,4 8 51,3 1 1067,3 4-1491,1-2 0,-1 14-213,-3 2 0,2 10-217,-6 1 1,2 6-87,-2 7 0,3 0-77,5 3 0,0 1 91,0 3 0,2 0-149,6-7 0,1 0-431,10-8 1,0-1 39,4-3 0,1-5 284,3-3 0,-2-3 125,5-5 1,1 2-128,3-5 0,-3 0 38,-1-4 0,-1-4-134,2 0 1,-3-4-270,-6 5 1,-4-6 23,-3 1 1,-3-2 182,-4-1 1,-3-1-479,-5 1 1,-2-1 307,-1 1 0,-5 1-598,-7 2 1074,-3-2 0,-10 4 0,-1-6 0</inkml:trace>
  <inkml:trace contextRef="#ctx0" brushRef="#br0" timeOffset="28">17045 14834 7863,'-6'0'0,"1"0"0,5-5 0,10 4 0,-3-10 0,16 9 0,0-6 0,5 1 0,7-5 455,3 1 0,-1 3 420,5 1 1,-5-1-872,1-3 0,-4-1-620,-3 1 1,-3 3 378,-6 1 237,-9 4 0,2-7 0,-8 3 0</inkml:trace>
  <inkml:trace contextRef="#ctx0" brushRef="#br0" timeOffset="29">17022 14560 7965,'0'-17'0,"0"5"0,5-10 842,3 3 1,11 1-302,4-1 0,7 4-141,1-4 1,7 4-213,4-4 0,-2 1-155,2-1 1,0 2 142,4 6 0,-6 0 28,-2-1 0,-2 5-167,-2-1 0,-1 5 138,-3 0 0,-2 1-221,-5 2 0,-5 0 45,-3 0 0,-2 5 92,-2 3 0,-3 6 126,0 1 0,-6 9 152,2-1 0,-3 8-105,-1-1 1,0 7 86,0 1 1,-1 1-350,-3-1 1,3 2 137,-3 2 1,3 1-348,1-5 0,0 0 59,0-4 1,0-1-94,0-2 0,0-5 173,0-7 0,4-2-45,-1-6 47,6 1 0,-6-6 282,4-2-164,-4-3 0,2-2 169,-5-3 0,0-4-8,0-7 0,0-1-150,0-3 1,-4-3-8,0 3 0,-4-8 61,0-3 0,2-3-12,-2-1 1,4-1-14,-3 1 0,4-4 6,-1 0 0,3 0-222,1 4-293,0 4 449,0 3 1,1 6-150,3 6 0,-1 1 26,4 10 1,-3 0-105,4 4 0,0 11 161,8 4 0,-2 9-8,5 3 0,0 8-49,4-1 1,1 7 9,2-3 1,-2 4-376,3-4 1,-2-1 189,2-7 0,1-2 144,2-5 0,3-5 107,-2-3 1,-2-7 176,2-5 0,-10-1 75,2-2 0,-4-2 376,0-1 1,-2-5-230,-6-7 1,-3-3 347,-1-5 1,-4-1 315,1-3 0,-6-2-111,-5-5-511,-1-5-143,-8-2 0,3-1-231,-2 0 1,2 0-196,-2-3 1,3 0-292,5 3 0,-2 4-638,5 8 1,0 2 599,4 5-2862,0 5 2196,10 7 0,-1 2 1138,10 5 0,10 5 0,7 6 0</inkml:trace>
  <inkml:trace contextRef="#ctx0" brushRef="#br0" timeOffset="30">19192 15394 7718,'-11'0'1761,"-1"0"-1256,6-5 1,1-2-1,5-4 1,0 2 178,0-3 0,1 2-254,3-9 1,-2 0 99,6-4 1,-4 1-165,3-1 1,-3-5-325,4-3 0,-2-5 29,2-3 0,1-7-53,-5 0 1,3-6-33,-3 2 0,4-4-445,-5 0 0,5 4 121,-4 0 0,0 5 165,-4 3 0,0 7 171,0 9 1,0 3 89,0 4 1,0 2 241,0 6 0,-2 5 60,-2 2 140,3 3-610,-4 1 0,5 6-62,0 5 1,4 2-254,0 6 1,6 0 192,1 4 0,2 0-200,6 0 0,0-6 89,4-1 1,4-4 89,-1 0 0,5-6 124,-5-2 0,5-3 189,-5-1 0,4-4-122,-8 0 1,6-6 110,-9-1 0,4-1 167,-8-3 0,1-1-59,-5 1 0,1-6 106,-1 2 0,0 1-7,1-1 1,-5 4-1,1-4 1,-5 9-120,0-1-221,4 7 69,-6-1 0,5 5 53,-2 0 1,-3 6-141,3 5 0,1 11 22,-1 8 1,4 5 42,-4 3 0,-1 2-26,-3 6 1,2 0-133,1-1 0,-1 0-237,2-3 0,1-4-75,-2-8 1,6 1-313,-1-8 0,2 1 10,1-9 0,1 0 779,-1-3 0,6-6 0,1-1 0</inkml:trace>
  <inkml:trace contextRef="#ctx0" brushRef="#br0" timeOffset="31">20642 14309 7882,'-5'-23'0,"4"5"1510,-3 3-686,3 2-530,1 7 1,1 2 80,3 8 0,-3 2 376,3 6 1,-3 9-233,-1 6 0,4 4 30,0 4 1,0 3-308,-4 0 1,4 5-28,0-1 1,4-3-107,0-1 0,-2-2-107,2-2 1,0-3-248,3-1 1,-1-6-102,-2-1 1,2-1-516,-2-7 0,-2-1-2255,2-7 1696,-6 3 1420,3-8 0,0 3 0,2-5 0</inkml:trace>
  <inkml:trace contextRef="#ctx0" brushRef="#br0" timeOffset="32">21065 14309 7864,'0'-23'0,"0"4"802,0 0 1,0 5-440,0-1 1,4 6 455,0 1 1,-1 4 308,-3-3-79,0 4-810,0-2 1,-8 5-75,-4 0 0,-7 1 21,0 3 1,-2 4-80,-2 7 0,0-2-52,0 2 1,5 1 118,3 0 0,4 3-273,3-4 0,3 5-56,5-1 0,1-1-86,3 1 0,4-1 27,7 1 1,11 2-94,9-2 1,7 2 114,-1-2 1,8 1-259,0-5 0,1 4 147,-5-4 1,-4 5 3,-3-5 0,-7 0 358,-5-4 1,-7 2 44,-4 2 1,-7-2 66,-4 2 1,-5-1-124,-7 1 0,-7-1 113,-16 5 0,-6-1-364,-12 1 1,-7 3-468,-5-3 0,26-9 0,-1 0 74,0 0 1,0-1 595,0 2 0,0 0 0,-2-4 0,-1 0 0,3 2 0,-1 1 0,-1 0 0,0 0 0,0 1 0,-1 0 0</inkml:trace>
  <inkml:trace contextRef="#ctx0" brushRef="#br0" timeOffset="33">15971 16010 7938,'-11'-5'234,"0"0"59,-1-2 0,6-4-19,2 4 1,3-3 295,1-2 1,1 5-47,3-1 1,1 4 170,2-3 1,7 4-23,-2-1 1,2 13-252,-3 6 0,1 8 146,-1 8 1,-1 0-237,-2 11 1,1 0-169,-5 4 1,1-1-44,-2 1 1,0 0-217,5 0 1,-6-2-465,2-2 0,1-3 379,-1-5 0,3-3-762,-3-1 1,4-6 377,-4-1 0,4-5-476,0-7 0,-2 0 203,2-4 0,0-2-738,3-5 1575,1 0 0,-1 0 0,0 0 0</inkml:trace>
  <inkml:trace contextRef="#ctx0" brushRef="#br0" timeOffset="34">16371 16079 7866,'0'-12'0,"0"1"0,0 0 0,0 3 1762,0 0-177,5 6 506,-4-3-1621,5 5 0,-6 2-72,0 6 0,-7 2-174,-4 13 1,-2-2 1,-6 10 1,0-1-225,-4 5 0,0 0 98,0 3 0,1-6-329,-1 2 1,0-3-11,0-1 0,5-3-195,3-8 0,7 1 263,5-5 1,1 1-24,2-5 0,5 0 146,3 1 0,7-2-58,4-2 1,4 0 178,4-4 0,-2 4-60,6-4 0,-1 0-47,4-4 0,-3 0-165,-1 0 1,-4 0-281,0 0 1,-5 0-166,-2 0 1,-2 0-451,2 0 0,-2 0 1094,-6 0 0,1 0 0,-1 0 0</inkml:trace>
  <inkml:trace contextRef="#ctx0" brushRef="#br0" timeOffset="35">16748 16125 7840,'-11'-28'0,"-1"5"1062,1 0 1,4 1-528,4 7 1,1 4 1376,2 3-785,0 6-414,0-4-494,5 27 1,2-1 23,4 18 1,1 4-105,-1 4 0,0 1-108,1 6 1,-2-5-280,-2 2 0,2-5 205,-3-3 1,0-4-753,0-7 1,-4-3 254,1-5 0,-3-6-388,-1-1-138,5-4-501,-4-5 993,4-2 1,-6-10-41,-3-3 0,2-3-183,-6-5 797,6 4 0,-9-15 0,5 3 0</inkml:trace>
  <inkml:trace contextRef="#ctx0" brushRef="#br0" timeOffset="36">16782 16182 7843,'0'-23'-213,"-4"1"-54,1 3 0,-1 3 2025,4 4-664,0 6-361,5 1 0,1 7-254,6 6 1,-1 1 51,1 10 1,4 4-126,3 3 0,1 5-137,-1-4 0,3 4-96,-3 0 0,6 2-76,2 1 0,3-4-122,-3 1 1,5-6 78,-2 2 0,-1-8-107,2-4 0,-6-3 50,2-5 1,-3 2-36,-1-5 1,0 0 200,0-4 0,-6-2 265,-1-1 1,-5 0-99,-3-5 1,1 1 120,-6-5 0,1 0 197,-4-4 0,0-1-256,0-6 0,-5-5-190,-3-2 1,-2-3 34,-1-2 1,-4-4-382,-1-3 0,1 1-166,4 0 1,-1-1-405,1-4 1,5 7 280,2 4 0,3 4-279,1 8 0,1-1-549,3 8 1,2 6 619,5 7 0,5 1-636,-1 2 1,4 3 1276,-4 4 0,10 6 0,0 10 0</inkml:trace>
  <inkml:trace contextRef="#ctx0" brushRef="#br0" timeOffset="37">17822 16056 7853,'-23'-16'0,"5"3"2172,3-2-1067,7 7-466,3 3-334,0 5 1,0 5 236,-3 3 0,-2 11-132,2 3 1,-2 13 48,-1-1 0,3 7-312,1-3 0,4 4 65,-1-4 0,4 3-149,4-2 1,2-3-126,6-5 0,6-3-287,5-5 0,1-2 189,6-2 1,-1-4-129,2-7 1,6-3 108,-3-5 1,4-1 76,0-3 1,-3-4 213,4-7 0,-5-1-34,-4-3 0,-2-3 139,-5 3 1,-5-6 96,-3-2 0,-7-5 113,-5 2 0,-3-3-225,-3-1 0,-6-4-61,-10-1 0,-5-2-308,-11 2 1,-4 1-665,-3 4 0,-5 6-479,1 5 1,-6 11 591,7 8 0,5 3-415,6 1 1,14 5 1132,5 2 0,3 6 0,8-2 0,1-2 0</inkml:trace>
  <inkml:trace contextRef="#ctx0" brushRef="#br0" timeOffset="38">18381 16010 7860,'-23'-33'0,"3"8"917,5-6 0,5 11-60,10 5-88,0 7-306,5 3 1,1 8 462,5 4 1,1 7-359,-1 13 0,6 3-187,2 9 1,1 1-150,-1 6 0,1 0-124,-4-1 0,3 0-157,-4-3 0,0-2 181,-3-2 0,-1-7-90,0-1 0,1-6-102,-1-5 0,1-2-70,-1-6 1,-3-1-57,-1-2 137,-4-3 1,6-6 404,-5-3 1,-1-2-102,-3-6 1,0-4-52,0-3 0,0-4-62,0-4 0,0 2-16,0-6 1,0 1-15,0-4 1,0-4-60,0-1 1,0 6-265,0 7 0,0 7 96,0 4 0,0 2-304,0 1 97,0 6 0,2 6-151,2 8 1,3 7 162,8 4 1,3 8-20,5 3 0,1 2 50,3-2 1,-3 2-172,2-5 0,2-1 109,-1-3 0,3-1 113,-3-3 0,0-8 209,-4-7 0,2-3 187,-2-1 1,2 0 225,-6 0 0,-2-9-345,-2-2 0,-4-8-48,-3 0 0,-3-3 681,-5-1 1,-1-4 963,-3-4 1,-2-2-999,-6-1 1,-3 0-266,0-1 1,0-3-601,3 0 0,-2 0 16,3 4 0,-2 5-941,9 2 1,0 8 22,4 4 1,2 6-655,2 1 1,7 7 697,8 1 1075,3 5 0,5 12 0,3 0 0</inkml:trace>
  <inkml:trace contextRef="#ctx0" brushRef="#br0" timeOffset="39">19386 15862 7831,'-5'-23'176,"4"0"0,-4 2 145,5 2 0,1 6 1417,3 5-1316,-3 6 1,5-3 108,-2 5 0,-2 10-122,1 5 1,2 10 51,-1 6 0,1 9-126,-1 2 1,-3 10-62,3-2 0,-3-1-293,-1 1 0,0-3 96,0-2 1,0 0-501,0-3 1,0-3 265,0-5 1,2-6-360,2-5 1,-3-1-254,3-7-99,2 0-196,-5-9 315,4 0 0,-5-12 16,0-1 733,0-8 0,-10-3 0,-3-5 0</inkml:trace>
  <inkml:trace contextRef="#ctx0" brushRef="#br0" timeOffset="40">19329 15896 7831,'-5'-11'0,"4"-1"2079,-3 1-1446,3-1 1,6 6-23,2 2 1,9 8-191,3 4 0,2 7-15,2 4 0,1 8-139,3 3 1,1 4-35,2 4 1,3-1-227,-2 5 0,2-3 21,1 7 1,0-8-276,0 4 0,-3-5 236,-1-3 1,-4-6-331,0-5 1,-2-2 297,-1-5 1,-5-5 265,-3-3 0,-2-6 228,-2 2 0,-4-4 544,-3-4 0,1 0 27,-2-7 0,1-3-335,-4-9 0,4-5 221,0-2 0,0-4-374,-4-4 1,0-3 76,0-5 0,0-3-415,0-1 1,0-4-531,0 0 0,1-5 19,3-2 1,-2 5-384,6 6 0,-6 14 339,2 5 1,-1 7-499,1 5 1,-3 3-2974,3 4 2884,-3 6 1,0 8 945,3 14 0,2 1 0,6 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04:26:13.448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5688 3598 8382,'-7'-7'-766,"2"-3"1518,5 9-264,0-4 952,0 5-1199,0 5 0,4 1-21,0 6 1,1-1-73,-1 0 1,1 1 84,2-1 1,0 4-215,-3 1 1,-3 0 95,3-1 1,1-1-147,-2 5 0,1 0 104,-4 4 0,0-4-102,0 0 1,4-3 57,0 3 1,0-4-17,-4 4 1,0-5-76,0 1 1,4 2 80,-1-2 0,2 0-53,-1-4 77,-3 1 1,6-2-160,-3-2 153,-3 2-98,9-4 1,-9 2-102,3-1-11,-3-4 27,-1 2 0,0-4 71,0 3 0,2-3 46,1 3-85,-1-3 474,3-1 1022,-5 0-1192,0-5-282,0 4 0,1-4 99,3 5 1,2 0-43,6 0 1,-1 0 49,0 0 0,2 0-100,2 0 1,-1-4 113,5 0 0,0 1-1,4 3 1,0 0-35,0 0 0,1 0 12,3 0 0,2-4 20,5 0 1,-3 0-11,-1 4 0,1 0 47,3 0 1,0-4-45,0 1 1,1-1 7,-1 4 1,0 0 18,0 0 1,6-4 0,2 0 0,6-1 74,1 1 1,6 3 72,-2-3 1,3-1-489,1 1 1,4 0 349,0 4 0,-29-1 1,1-1-111,28-2 0,-27 2 1,1 0 90,0 2 0,-1 0 1,0 0-1,-1 0-92,32 0 0,0 0 43,-31 0 1,0 0 0,3 0 0,0-1-102,1-1 0,0 0 1,-1 1-1,1 1 110,0-2 0,0 0 0,-1 1 0,1 1-20,0 0 1,0 0 0,3 0 0,0 0-126,-1 0 1,0 0 0,2-1 0,0 0 175,0-1 1,0 1 0,-2 0 0,1 0 45,1 0 1,0-2-1,0 1 1,1-1-56,-1 1 1,0 1 0,0-2 0,-1 2 11,-1 1 1,0 0-1,0-2 1,-1 0-8,-1 0 1,0 0 0,1 0-1,1 0-9,-2 2 0,0 0 0,1-1 1,-1-1-51,0 0 1,0 0-1,0 0 1,1 0 49,-1 2 1,0 0-1,0-2 1,0 0-72,3 0 0,2 0 0,0-1 0,0-1 56,1 2 1,-1 0-1,1 0 1,-1 0 23,0 2 1,1 0-1,0-2 1,0 0-23,2 0 1,-1 0 0,-1 0-1,0-1 24,0 1 1,-1 1-1,1 0 1,0 0-20,2-1 1,-1 1 0,-1 0 0,0 0 3,0 1 0,-1 0 0,1 0 1,0 0-6,1 0 0,1 0 0,0-1 1,0-2-1,-1 2 1,1-1 0,0-1 0,-1 2-47,1 1 1,0 0 0,2 0 0,0 0 44,2 0 0,-1 0 1,-2-2-1,-1 0-71,0 0 1,-1 0-1,0 0 1,-1 0 38,2 2 0,-1 0 1,-1 0-1,0 0-38,0 0 1,0 0-1,-4 0 1,-1 0 41,3 0 0,0 0 0,-1 0 0,1-1 81,1-1 0,1 0 0,-1 2 0,-1-1-41,-2-1 1,0 0 0,-1 1-1,0 1-31,1 0 0,0 0 0,-2 0 0,1 0 49,3 0 1,0 0-1,-2 0 1,1 0-35,-1 0 1,0 0-1,0 0 1,1 0-10,1 0 1,0 0 0,-2 0 0,0 0 19,0 0 0,0 0 0,-1 0 1,0 0-92,-2 0 0,-1 0 0,1 0 0,1 0 69,0 0 0,0 0 0,1 0 1,2 0 73,2 0 1,1 0 0,-1 0 0,-2 0-87,-3 0 1,0 0 0,0 0 0,-1 0-141,-1 0 1,0 0 0,-1 0 0,0 0 164,1 0 0,0 0 0,2 2 0,-1 0 0,1 0 1,1 0 0,-2 0 0,0-1 2,1 0 1,1-2 0,-2 1-1,0 0 4,1 0 0,1 0 1,-2 2-1,0 0-99,0 0 0,-1 0 0,-1 0 0,1 0 72,2-2 0,0 0 1,-4 0-1,0 0 21,3 0 1,-1 0 0,-3 0 0,1 0 50,2 0 0,0 0 1,-2 0-1,-2 1-33,1 1 0,-1 0 0,33-1-11,-31 1 1,0 0 0,31-1-8,0-1 0,-4 0-79,3 0 1,1 0 93,-31 0 0,1 0 1,-1 0-1,0 0-86,1 0 0,-1 0 1,30 0 9,1 0 0,-1 0-138,0 0 1,0 0 169,-3 0 0,-3 0-29,3 0 1,1 0 27,-1 0 0,-4 0-28,-4 0 1,-3 0-103,3 0 0,-3-4 108,3 1 1,-5-1 75,2 4 1,-3 0-101,-2 0 1,1 0-5,0 0 1,-6 0 131,-2 0 1,-2 0-118,-2 0 0,-1 0 558,-2 0 0,-7 0-562,-5 0 1,-5 0 1174,1 0-1069,3 0 1,-6 0 635,4 0-609,-4 0 0,0 0 36,-1 0-455,1 0 311,-1 0 1,-3 0-349,-1 0 189,-4-5-524,2 3 117,-5-3 191,-5 5 1,-2 0 86,-4 0 1,0 0-504,-1 0 1,1 0-136,-1 0 966,1 0 0,0 0 0,-1 0 0</inkml:trace>
  <inkml:trace contextRef="#ctx0" brushRef="#br0" timeOffset="1">17485 3483 8293,'0'-7'228,"0"-1"27,0 1-245,0 0 182,5-3 0,-3 7 174,1-4 0,-1 3-110,-2-4 0,0 5 97,0-5 1,0 4 221,0-3-232,0 4 0,0-3 205,0 2-242,0 3 1,1-4-96,3 5 301,-3-5-148,4 3 148,-5-3-627,0 5 1,0 5 139,0 3 1,0 6 25,0 1 1,0 5-39,0-1 1,-1 7 181,-3 0 0,3 2-101,-3-1 0,3-3-7,1 3 1,-2 1-67,-1-2 1,1 2 51,-1-1 1,1-3 35,2 3 0,2-5-42,1-3 0,0 2 14,5-6 0,-1 4 32,5-4-60,-1 1 1,0-6-9,1-3 0,-6 0 11,-2-4 1,-1-1-332,0 2-557,-1-3-1218,3-1 1,-10-4 2049,-3 0 0,-7-5 0,-3 3 0</inkml:trace>
  <inkml:trace contextRef="#ctx0" brushRef="#br0" timeOffset="2">5630 4637 8307,'-11'0'0,"5"1"-114,2 3 1,-1-2 128,1 6 0,-4 1 412,5 6 0,-6-1 26,1 5 1,2 4-155,-2 4 0,2 3-177,-2-3 0,-1 5 82,6-2 0,-1-1-141,4 2 1,0-6 127,0 2 1,5 1-248,2-2 1,4-3 15,0-4 1,2-5-91,2 1 0,-1-2 429,5-2 0,0-4-74,4-3 1,0-3 157,-1-1 1,1-1-75,0-3 0,4-6 109,-1-6 1,1-4-122,-4 1 0,0-6 3,0-2 0,-6-1-45,-1 1 0,-5 1-36,-3-8 0,-3 6-491,-5-7 1,-3 4 220,-4-4 0,-4 1-466,-11 0 0,-5 1 308,-11 2 1,1 5-273,-5 7 0,0 7 158,-3 8 1,0 4-428,3 4 1,8 4 197,7 7 0,6 4-456,6 8 1008,4 2 0,17 0 0,0-1 0</inkml:trace>
  <inkml:trace contextRef="#ctx0" brushRef="#br0" timeOffset="3">17314 4466 8432,'-6'-6'584,"-4"5"0,7-8-391,-5 6 1,5-1 76,-5 4 0,4 0 165,-3 0 0,3 1-200,-4 3 1,1 3-1,-5 9 1,1-2-40,-1 5 0,1 3 74,-1 5 0,1 5-216,0-2 0,-1 3 33,1 2 0,4-5-138,4 0 1,1-3 33,2 4 1,0-6 33,0 2 0,7-3 72,4-1 0,0-6 35,5-1 1,1-4 231,3 0 1,-1-5-169,3 1 0,-1-6 293,5 2 0,4-8-55,0-3 1,-2-3-70,-1-2 1,0-4-32,0-3 0,0-3-180,-4-1 0,-4-1-34,0-2 1,-7-4-298,0-4 1,-6 0-26,-6 0 1,0-2 166,0-2 0,-5 2-799,-3-2 0,-7 4 390,-4 4 1,-4 2-373,-3 5 0,-3 3 278,-6 4 0,5 2-175,-1 11 0,2-1 218,-1 4 1,2 9-148,5 2 0,0 9-80,0 3 1,5 1 729,3 7 0,-3-1 0,1 5 0</inkml:trace>
  <inkml:trace contextRef="#ctx0" brushRef="#br0" timeOffset="4">17029 4785 8285,'-12'-5'2508,"6"-1"-967,1 0-1072,5 1 0,1 5-63,3 0 1,3 0-136,9 0 1,8-4 196,10 0 0,3 0-76,8 4 0,-1 0 29,5 0 0,2 0-386,-2 0 0,0 0 12,-8 0 0,1 0-647,-7 0 0,0-4 425,-8 0 0,-6 1-1426,-5 3 1,-4 0 1600,0 0 0,-6 5 0,-1 1 0</inkml:trace>
  <inkml:trace contextRef="#ctx0" brushRef="#br1" timeOffset="5">8326 3323 8176,'-5'-6'1379,"3"0"-489,-1 2-100,1 3 13,2-4-507,0 5 1,2 5 162,1 2 0,3 3-153,1 2 0,3 3-188,-2 0 1,2 4 119,1-3 0,1 3 6,-1-4 0,1 5-275,-1-1 1,2-1 105,2 1 0,-2-5-344,2 1 0,2 0 161,-2-3 0,0 4-233,-4-8 0,1 5 139,-1-6 0,1 0-231,-1 0 1,-3-4-1328,-1 1 802,-4 2-527,7-5 640,-9 4 845,4-5 0,-5 5 0,0 2 0</inkml:trace>
  <inkml:trace contextRef="#ctx0" brushRef="#br1" timeOffset="6">8588 3346 8188,'-5'-11'1829,"4"-1"-1234,-4 6 0,4 1 220,-3 5 0,1 0-290,-4 0 1,3 9-42,-4 2 1,-3 8-531,-4 0 1,-4 3 106,4 1 1,-6 3-977,2 1 0,3 0 611,0-4 1,4-1 303,0 1 0,-4 0 0,-2 0 0</inkml:trace>
  <inkml:trace contextRef="#ctx0" brushRef="#br1" timeOffset="7">8394 4454 8271,'0'-11'1815,"-5"-1"-655,4 6-76,-4 1-568,5 5 1,0 1-176,0 3 1,0 4-89,0 7 1,5 3-41,3 4 1,2 6 39,1 3 1,4 0-97,1 0 1,4 2 127,-1-3 1,-1 3-507,1 2 1,-4-6-94,4-3 1,-4-1-231,4-3 1,-5 0 66,1-3 0,-2-2 171,-1-6 1,-1 0-67,0 1 0,-3-2 80,0-2 0,-5-2-480,5-2 160,-5-3-886,2 4 718,-5-5 780,0 0 0,0 0 0</inkml:trace>
  <inkml:trace contextRef="#ctx0" brushRef="#br1" timeOffset="8">8703 4408 8100,'0'-7'584,"0"-1"0,0 4 325,0-3-338,-5 4 0,3-3 237,-1 2-539,1 3 0,1-3-18,-3 8 1,-2 7-179,-6 8 0,0 8 51,-3 3 0,-5 3 55,-6 2 0,0 4-247,-4 3 0,5 1 78,-2-1 1,3-3-370,1-4 1,-2-3 154,2-1 0,-1-3-299,8-5 0,-3-2 231,4-2 1,1 2-783,7-6 598,-4 0 1,6-4-571,-2 1-263,2-6 1289,5-1 0,0-5 0,0 0 0</inkml:trace>
  <inkml:trace contextRef="#ctx0" brushRef="#br1" timeOffset="9">8817 4831 8238,'0'-11'2328,"0"4"-1108,0 2-279,0 5 1,0 7-453,0 4 0,0 2-108,0 6 0,1 0-365,3 4 1,-3 3 179,3 1 0,-1-1-166,0-3 1,-1 0 121,1 0 0,-1-1-384,-2-3 1,4 1-45,-1-5-85,1 0 0,-4-3-49,0-1 0,0-3-913,0-1-1354,5-4 2677,-3 2 0,3 0 0,-5 1 0</inkml:trace>
  <inkml:trace contextRef="#ctx0" brushRef="#br1" timeOffset="10">14128 3346 8129,'-5'-6'0,"3"-4"0,-4 3 461,2-4 1,3 3 355,-3 1-191,3 4 1,1-3 727,0 2-458,0 3-637,0-4 0,0 6-5,0 3 1,1 2-29,3 6 1,2 3 27,6 0 1,-1 5-223,0-1 1,5 3 73,-1 1 0,0 0-217,-3 0 0,3-2-167,0-2 1,0 1-299,-3-4 1,0-1-333,4-4 1,-5-3 429,0 0 1,1-5-2093,-5 5 2570,-1-6 0,4 9 0,-4-5 0</inkml:trace>
  <inkml:trace contextRef="#ctx0" brushRef="#br1" timeOffset="11">14345 3266 8044,'0'-11'-124,"3"0"124,1-1 0,0 4 1904,-4 1-741,0 4 82,0-2-778,0 5 0,-5 10-111,-3 6 0,-3 8-296,-4 2 1,-3 6 104,-5-1 0,0 2-726,0 1 0,1 0 463,-1 0 0,5-1 98,3-2 0,2 2 0,2-4 0</inkml:trace>
  <inkml:trace contextRef="#ctx0" brushRef="#br1" timeOffset="12">14219 4260 8096,'0'-11'0,"-4"3"580,0 0 0,1 5-128,3-5 1,-2 4 1002,-2-4 45,3 6-370,-4-3-833,5 5 0,0 1-61,0 3 0,0 6 146,0 5 0,4 7-131,0 1 0,5 0-160,-2 3 0,3 3 160,2 2 0,1-3-205,2-2 0,-3 4-119,4 0 1,0-2-277,-1-1 1,4-3-234,-3-1 0,-1-4 335,-4 0 0,1-5-481,-1 1 0,1-2 256,-1-2 1,-1 0-679,-2 1 1,-2-5-160,-2 1 1309,-3 0 0,9 3 0,-3 1 0</inkml:trace>
  <inkml:trace contextRef="#ctx0" brushRef="#br1" timeOffset="13">14482 4260 7982,'0'-24'761,"0"5"0,0 5-364,0 2 0,-2 2 232,-1 3 825,1 2-489,-3 5-833,5 0 1,-5 10 38,-2 5 0,-7 10-201,-2 6 1,-4 7 132,1 4 0,-3-2-380,0 2 0,0-4-816,3 4 0,-1-5 553,4 1 1,-3-2-166,4-2 0,1-4 214,7 1 0,-2-7-691,5-1 1182,0 0 0,-1-11 0,-1 5 0</inkml:trace>
  <inkml:trace contextRef="#ctx0" brushRef="#br1" timeOffset="14">14539 4683 7966,'1'-18'619,"3"3"0,-2 6-184,6 1 0,0 4 283,3-3 0,0 3-57,1-4 1,1 6 121,2-2 0,-1-1-292,5 1 0,-5 0-53,1 4 0,1 0-385,0 0 1,-1 1 126,-4 3 1,-3 3-450,0 4 1,-6 0 238,2 1 1,-3 1-116,-1 2 0,-1 1-54,-3 3 0,-2 3-578,-6-3 0,0 3-89,-4 0 1,4 1 364,-3 0 0,2 0 233,1 0 0,1-6 29,0-1 0,0 0 381,4-1-219,-3 1 235,3-5 316,1 0 512,1-4-426,5 3 1,1-9-196,3 3 1,4-3 160,7-1 0,1 4-145,3 0 1,3 0-168,-3-4 0,2 0 19,2 0 0,0 0-1119,0 0 0,0 0 232,0 0 654,-6 0 0,5-5 0,-4-2 0</inkml:trace>
  <inkml:trace contextRef="#ctx0" brushRef="#br1" timeOffset="15">9959 3289 8231,'0'-11'430,"0"4"832,0-3-139,0 4-446,0 0 344,0 1-177,0 5-686,5 0 1,1 8 60,6 4 1,3 7 15,0 0 0,6 1-249,-2-1 0,1 3 96,-1-3 0,3 2-87,-3 2 1,2-4-60,2 0 1,-1-5-418,-3 2 1,1-4 269,-5 0 1,0-2-703,-3-3 0,-1 2 9,1-5 1,-5 4 903,1-4 0,-6 4 0,3-1 0</inkml:trace>
  <inkml:trace contextRef="#ctx0" brushRef="#br1" timeOffset="16">10279 3289 8159,'0'-11'85,"-1"3"171,-3 1 854,2 4 0,-3-3 211,5 2-603,0 3 1,0-3-277,0 8 0,-3 3-474,-1 8 1,-5 3 115,1 5 1,-3 5-194,-4 2 0,1 0-536,-5 0 1,5 1 644,-2 3 0,4 0 0,0 0 0</inkml:trace>
  <inkml:trace contextRef="#ctx0" brushRef="#br1" timeOffset="17">10073 4386 8147,'-6'-8'-9,"2"0"0,2 5 483,-2-5-218,2 5 1,-4-5 720,2 4-216,3-5-384,-4 8 0,5-6 216,0 3 411,0 3-276,0-4 0,4 15-306,0 5 0,6 6-106,1 2 1,1-1 71,3 1 1,1 4-104,0 0 1,4 3-252,-1-3 1,-1 1 64,1-2 1,-4-2-90,4 3 0,-5-3-173,1-1 0,-1-4-329,1 0 1,-3-4-289,-1 4 1,1-5 369,-5 1 1,2-6-1861,-1-1 1595,2 0 0,-8-1-1807,6 1 2482,-6-6 0,4 3 0,-6-5 0</inkml:trace>
  <inkml:trace contextRef="#ctx0" brushRef="#br1" timeOffset="18">10336 4386 8334,'0'-12'-1604,"0"5"802,0-1 3953,0 0-867,0 2-1428,0 1 0,-4 6-421,0 3 1,-5 7-144,2 8 1,-7 9-174,-1 7 1,-6 3 93,2 4 1,-2 2-369,-2-2 0,1-2 190,3 2 1,-1-5-1157,5 1 1,-1-7 121,5-5 0,0-2-292,-1-1 0,6-4 1291,2 0 0,-2-5 0,-1 3 0</inkml:trace>
  <inkml:trace contextRef="#ctx0" brushRef="#br1" timeOffset="19">10439 4785 8214,'3'-11'-1145,"1"0"0,0 3 2668,-4 0 0,5 2-623,3-2 0,-2-2-227,2 3 0,-1-4-222,5 0 0,-1 1 221,1 2 0,3-2-170,0 2 0,2-2-179,-2-1 0,-1 3-264,5 1 0,-4 4 82,4-1 0,-5 3-245,1 1 0,-1 0 208,1 0-153,-2 0 0,2 1-69,-7 3 0,-2 2-427,-2 6 1,-3-1 143,3 1 1,-4-1 1,-4 1 1,-2 3 149,-5 0 1,-5 0 88,1-3 1,-4 3 226,4 0 0,0 0-131,3-3 1,-3-2 159,0-2 1,3 0-33,5-4 0,3 4 231,-4-4 202,6-1-243,-3-3 0,5 2 32,0 2 0,1-3-112,3 3 0,2-3 58,6-1 1,0 0-88,3 0 0,3 0-158,5 0 1,0 4 136,0-1 1,0 5-163,-1-4 1,1 4 5,0-5 0,-4 6-191,0-1 1,-5 2-39,1 1 1,-3 1 88,-5-1 0,2 1-175,-5-1 1,0 4 53,-4 1 1,-5 0 244,-3-1 1,-3-2 51,-4 2 1,1-1 235,-5 1 1,3-4-184,-3 4 1,0-9 96,-4 6 1,1-5-40,-1 1 1,1-2-12,3-2 0,-1-3-973,5 3 0,-1-3 153,5-1 716,5 0 0,-5-10 0,5-3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2:02:34.86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1804 4705 7983,'-6'-5'0,"-4"4"0,5-5 0,-3 2 0,2 1 0,2-4 0,3 4 0,-4-7 0,5 4 0,-4-2 0,0 0 0,0 6 0,4-4 0,0 2 0,0 3 0,-5-5 0,3 8 0,-6 2 0,4 6 0,-3 5 0,3 6 0,-4 2 0,5 5 0,-5 7 0,5 0 0,0 3 0,1-1 0,2 5 0,0-2 0,0 2 0,2-2 0,1-6 0,0 4 0,5 0 0,-5-1 0,5-7 0,-4 2 0,3-5 0,-3 3 0,4-3 0,-6-1 0,2-3 0,-3-1 0,-1-3 0,0 1 0,0-5 0,-3 4 0,-1-3 0,-5-1 0,1-4 0,-2 1 0,-1-1 0,-2 1 0,-2-1 0,1-1 0,-5-2 0,4 1 0,-4-6 0,0 6 0,-4-2 0</inkml:trace>
  <inkml:trace contextRef="#ctx0" brushRef="#br0" timeOffset="1">1462 5334 8001,'-6'-6'0,"0"5"0,6-4 0,6 5 0,1 0 0,-1 0 0,2 0 0,5 0 0,6 0 0,-1 4 0,1 0 0,5 0 0,6-4 0,-1 0 0,2 0 0,-5-2 0,5-2 0,-6-1 0,2-2 0,-3-2 0,-1 5 0,-4-1 0,0 1 0,-5 3 0,1-3 0,-6 3 0,-1 1 0,-1 0 0,5 0 0</inkml:trace>
  <inkml:trace contextRef="#ctx0" brushRef="#br0" timeOffset="2">2044 5471 8052,'0'-8'0,"0"0"0,0 6 0,0-3 0,0 5 0,5 0 0,-2 1 0,5 3 0,-2 6 0,2 5 0,2 6 0,-3-2 0,2 7 0,-1 5 0,-3-2 0,-5 1 0,0-1 0,0 2 0,0-3 0,0-5 0,-4-2 0,0-2 0,0-2 0,4-6 0,0 1 0,0-6 0,0-1 0,0-5 0,0-5 0,-5-6 0,-1-7 0</inkml:trace>
  <inkml:trace contextRef="#ctx0" brushRef="#br0" timeOffset="3">2021 5516 8052,'0'-11'0,"0"-1"0,0 5 0,0-1 0,0 6 0,0-3 0,6 5 0,1 0 0,3 2 0,2 6 0,0 1 0,4 10 0,-2 0 0,5 4 0,0 3 0,4 1 0,-4 3 0,0-3 0,-2 0 0,2-5 0,2 1 0,-6 0 0,4-5 0,-4-3 0,2-2 0,-2-2 0,-2-3 0,2-1 0,-2-4 0,-2 1 0,-3-3-1,-1-1 1,-3 0-1,4 0 0,-6-1 0,2-3 1,-3-2-1,-1-6 1,0 0 0,0-4 0,-5-1 0,-2-6 0,0 0 0,0 0 0,0-4 0,0 1 0,-2-6 0,5 2 0,0 2 0,4 1 0,-1 4 0,-3 4 0,3-1 0,-3 5 0,3 3 0,1 5 0,0-1 0,0-4 0,0 5 0,0-1 0,0 6 0,1-3 0,3 5 0,-2 1 0,6 3 0,-4 1 0,3 2 0,1 9 0,3-4 0</inkml:trace>
  <inkml:trace contextRef="#ctx0" brushRef="#br0" timeOffset="4">2535 5642 8024,'7'11'0,"-3"1"0,-3 3 0,-1 0 0,4 4 0,-1-4 0,5 5 0,-4-5 0,4 4 0,-5-4 0,2 4-2,-1-4 1,-3 0 1,5-3-2,-6-1 0,5-4 2,-4-2 0,9 0 0,-4 1 0</inkml:trace>
  <inkml:trace contextRef="#ctx0" brushRef="#br0" timeOffset="5">2752 5847 7943,'12'6'0,"-5"-4"0,1 6 0,-2-1 0,2 5 0,-2 4 0,-2 3 0,-3 3 0,3 1 0,-2 1 0,-2 2 0,0-1 0,0 1 0,-2-3 0,-2-4 0,3-2 0,-3-6 0,-2 0 0,0 1 0</inkml:trace>
  <inkml:trace contextRef="#ctx0" brushRef="#br0" timeOffset="6">2969 5528 7965,'0'-12'0,"0"1"0,0-1 0,0 1 0,6 0 0,0-1 0,0 6 0,-1 1 0,-1 14 0,0 2 0,0 9 0,-4 3 0,1 4 0,3 3 0,-3 7 0,3-3 0,-3 2 0,-1-6 0,0 1 0,0-8 0,1 1 0,3-9 0,-3 0 0,3-3 0,1-5 0,-1 1 0,0-6 0,1 3 0,-4-15 0,4-2 0</inkml:trace>
  <inkml:trace contextRef="#ctx0" brushRef="#br0" timeOffset="7">2969 5562 7965,'-5'-11'0,"4"3"0,-3 0 0,3 6 0,1-3 0,5 5 0,3 0 0,3 6 0,4 5 0,-1 3 0,5 9 0,0-5 0,4 9 0,0-6 0,0 7 0,-2-5 0,-1 0 0,-3-2 0,-2-2 0,-3-2 0,-1-6 0,1-3 0,-5 0 0,0-5 0,0 5 0,-3-5 0,4 0 0,-6-1 0,5-2 0,-4 0 0,-1-5 0,2-3 0,-3-2 0,-1-2 0,0 0 0,0-4 0,0-1 0,0-6 0,0 0 0,-5-5 0,2 3 0,-4-6 0,4 1 0,-1-4 0,3 3 0,1 1 0,0 8 0,0-1 0,0 4 0,0 0 0,0 3 0,0 4 0,0 6 0,5 1 0,3 5 0,2 5 0,1 2 0,1 9 0,-1 1 0,0 6 0</inkml:trace>
  <inkml:trace contextRef="#ctx0" brushRef="#br0" timeOffset="8">3415 5733 7902,'-7'0'0,"2"0"0,5 0 0,0-5 0,7 3 0,4-6 0,1 2 0,3-2 0,1-2 0,0 2 0,-1 3 0,-4 1 0,1 3 0,-1 1 0,0 0 0,-3 0 0,0 0 0,-6 0 0,3 5 0,-5 3 0,0 2 0,0 1 0,0 5 0,0-1 0,-5 4 0,-2-4 0,0 5 0,0-1 0,0-1 0,0 1 0,2-3 0,5 3 0,0-5 0,0 1 0,0-3 0,0 0 0,0-1 0,5-1 0,2-2 0,0 1 0,0-5 0,1 0 0,3-4 0,5-2 0,-1-2 0,0-1 0,-4-2 0,2-2 0,2 5 0,-2-5 0,4 3 0</inkml:trace>
  <inkml:trace contextRef="#ctx0" brushRef="#br0" timeOffset="9">4271 4717 8100,'-5'-7'0,"-1"2"0,-5 0 0,3 4 0,0-3 0,6 3 0,-3 1 0,5 0 0,-4 6 0,0 6 0,-5 7 0,2 11 0,-5 7 0,-3 13 0,2 2-192,-2 5 0,7-26 0,0 1 192,0 2 0,0 1 0,0 1 0,1 0-183,1 2 0,1 0 0,1-1 0,0 0 183,0-3 0,0 0 0,3-1 0,0-1-2,-1 1 0,0-1 0,2 25-170,4-4 1,2-2 162,6-9 1,0-7 0,4-1 1,1-7 1,6 0 0,0-7 257,0-1 1,-4-5-256,0 1 0,-4-3 374,4-5 1,-5 4-374,1-4 1,-2-2 186,-1-1 0,-5 1-186,1-1 1,-4 0-2,3-4 2,-4 0 1,2 5 0,-5-4 0,0 4 0</inkml:trace>
  <inkml:trace contextRef="#ctx0" brushRef="#br0" timeOffset="10">4511 5059 8081,'-5'-6'0,"4"-4"0,-4 9 0,5-9 0,1 4 0,3-1 0,2-2 0,6 5 0,3-3 0,0 3 0,4 0 0,-4 4 0,4 0 0,-3 0 0,3 0 0,-4 0 0,1 4 0,0 0 0,-4 8 0,4 0 0,-8 7 0,0 0 0,-2 2 0,2 2 0,-3 1 0,-5 3 0,0-3 0,0 3 0,-5 1 0,-3-2 0,-2 2 0,-1-1 0,-4-3 0,-1 3 0,1-3-2,4-2 1,-1-2-2,1-1 0,3-5 0,1 1 1,4-3-2,-1 0 0,3-1 2,1 1 1,5-5-1,3 1 1,3-6-1,4 2 0,-2-2 1,2-2 0,2 0 0,-2 0 0,4-4 0,-4 0 1,1 0 0,-5 4 0,0-4-1,1 1 1,-1-1 0,1 4 0,-5-4 0,1 0 0,-4 0 0,3 4 0,-4 0 0,12-5 0,-2-1 0</inkml:trace>
  <inkml:trace contextRef="#ctx0" brushRef="#br0" timeOffset="11">5082 5551 8024,'0'-7'0,"0"-3"0,0 9-1,0-4 1,0 0 0,0 3 0,0-3 0,0 5 0,0 5 0,0 2 0</inkml:trace>
  <inkml:trace contextRef="#ctx0" brushRef="#br0" timeOffset="12">5505 5117 8063,'0'-19'-6,"0"-1"1,1 7 5,3-3 0,-3 0 0,3 1 0,-3-2 0,-1 2 0,0 2 0,0-2 0,-5 2 0,-2 2 0,-4 1 0,0 2 0,-5 3 0,-4 5 0,3-4 0,-2 0 0,0 2 0,-4 6 0,0 2 0,0 5 0,4 5 0,0-1 0,4 5 0,-4-1 0,5 3 0,-1 1 0,-1-1 0,5 1 0,2-1 0,9-3 0,0 1 0,0-5 0,3 4 0,4-3 0,2-5 0,10-3 0,0-6 0,4 2 0,0-3 0,0-1 0,0-5 0,-1-2 0,0-4 0,-3 0 0,1 0 0,-4-1 0,-1 1 0,-4-1 0,-3 5 0,-1-1 0,-4 4 0,1-3 0,-3 4 0,0-2 0,3 5 0,-3 1 0,3 3 0,-3 3 0,-1 4 0,0 5 0,0 3 0,2 3 0,2 1 0,-3 4-1,3-1 1,-3 8-3,-1-3 1,0 4-3,0-4 1,0 2-1,0 1 1,0-1-1,0-2 1,0-3-1,0-6 0,0-4 1,0-3 0,0-6-4,0-1 5,0-6 0,1 3-1,3-5 4,-3 0 0,9-5 0,-3-1 0</inkml:trace>
  <inkml:trace contextRef="#ctx0" brushRef="#br0" timeOffset="13">5836 5562 7862,'5'11'0,"3"1"0,-3-1 0,-1 1 0,-3-1 0,-1 0 0,0 2 0,0 2 0,0-2 0,0 2 0,0 2 0,0-2 0,0 2 0,0-2 0,-4-3 0,0 4 0,-5 1 0,3 1 0</inkml:trace>
  <inkml:trace contextRef="#ctx0" brushRef="#br0" timeOffset="14">6247 5219 8040,'0'-11'0,"0"-1"0,0 1 0,0 3 0,0 1 0,4-1 0,0-3 0,0-1 0,-4 1 0,0 0 0,0-1 0,0-1 0,0-2 0,3 3 0,1-4 0,0 4 0,-4 0 0,1 1 0,3-1 0,-1 5 0,4-1 0,-3 2 0,4-2 0,-4 2 0,3 2 0,2 3 0,6-3 0,-1 3 0,5 1 0,0 0 0,4 0 0,0 3 0,0 1 0,-4 5 0,0-1 0,-1 1 0,1-2 0,-3 3 0,-4-2 0,-1 2 0,-1 2 0,-2-1 0,-3 0 0,-5 1 0,0 3 0,0 0 0,-5 2 0,-3-2 0,-2-2 0,-1 2 0,-1-2 0,1-2 0,-1 3 0,1-3 0,1 3 0,2-6 0,-1 2 0,5 2 0,1-5 0,3 1 0,0-4-2,0 3 0,0-4 1,1 6-1,3-6 1,2 1 0,5-4 0,1 0-1,-1 0 1,1 2 0,-1 1 0,1-1 0,-1 1 1,2 0-1,2 1 1,-2-2-1,2 6 1,-2-2-1,-2 2 1,-3 2-1,-1-2 0,-4 2 0,1 1 0,-3 4 0,-1 1 0,-1-1 0,-3-4 0,-6 5-1,-6-1 1,-4 0 0,1-4 0,-3 1 0,0-1 0,-1 1 0,0-1 1,1-1-1,3-2 1,-1-3 0,5-5 0,3 0 0,5 0 0,4 0 0,-1-4 0,8 0 0,3-5 0,9 3 0,2-5 0</inkml:trace>
  <inkml:trace contextRef="#ctx0" brushRef="#br0" timeOffset="15">6898 5539 7883,'-5'-6'0,"4"1"0,-4 5 0,5 0 0,0 5 0,0-4 0,0 4 0,0-5 0,0 0 0</inkml:trace>
  <inkml:trace contextRef="#ctx0" brushRef="#br0" timeOffset="16">7070 5117 7943,'0'-23'0,"0"4"0,0 0 0,1 0 0,3-4 0,3 1 0,8 3 0,-2-1 0,2 5 0,-1-1 0,2 5 0,-4 0 0,3-1 0,-1 5 0,2-1 0,-4 5 0,4 0 0,-2 1 0,1 2 0,-3 0 0,4 0 0,-7 5 0,-2 3 0,0 2 0,0 2 0,2-1 0,-5 0 0,0 2 0,-4 2 0,0 2 0,0 2 0,-2 1 0,-1-5 0,-4 4 0,-4-3 0,-1 0 0,1-1 0,3-2 0,1 2 0,3-2 0,-4-2 0,6-3 0,-2 0 0,3-1 0,1 5 0,0-6 0,5 4 0,1-9 0,6 3 0,-1-1 0,0 1 0,1-3 0,-1 3 0,4-2 0,1 2 0,4-3 0,-1 3 0,-1 1 0,1-1 0,-5 4 0,1-5 0,1 6 0,0-1 0,-5-2 0,-3 2 0,-4-1 0,3 5 0,-4 1 0,1 2 0,-6-1 0,-5 5 0,-2 0 0,-10 4 0,-5-2 0,-7-2 0,1 3 0,-5-3 0,4-3 0,-7 0 0,2 0 0,2-1 0,1-1 0,2-6 0,3 1 0,6-5 0,4-1 0,6-3 0,7 0 0,5 0 0</inkml:trace>
  <inkml:trace contextRef="#ctx0" brushRef="#br0" timeOffset="17">7983 4568 8169,'0'-11'-6,"0"0"1,0-1 4,0 1 1,0-1 0,0 1 0,0-1 0,0 6 0,0 1 0,4 6 0,0 3 0,3 4 0,-3 7 0,5 8 0,-1 7 0,-3 10 0,-1 5 0,-3-2-4,-1 7 0,0-1-265,0 8 1,0 1 260,0-1 0,0-3-1,0 3 0,-4-3 0,0 3 1,0-1-1,4-7 0,0-1-40,0-6 1,0 0 41,0-8 0,2 2 0,2-10 1,-3 1 1,3-4 0,-2-1 0,2-3 1,-3-3 0,3-5 0,-1 0 515,0-4-516,-1 3 85,3-3-83,-5-1 2,0-1 0,-2-5 1,-1 0 0,-4 0 0,-4 0 0</inkml:trace>
  <inkml:trace contextRef="#ctx0" brushRef="#br0" timeOffset="18">8965 4591 7962,'0'-11'0,"0"-1"0,-3 5 0,-1-1 0,-1 1 0,1-5 0,3 1 0,-10-1 0,9 2 0,-6 2 0,6 3 0,-3 5 0,5 2 0,0 1 0,5 8 0,2 4 0,9 9 0,3-1 0,3 7 0,5 1 0,1 4 0,3 0 0,2 3 0,-3-4 0,2 0-175,-2 4 0,3 2 175,-2-2 0,-5 5 0,-3-1 0,-5 6 0,-7 1 0,-4 1 0,-4-5 0,-3 2-2,-3 3 1,-5-3-5,-7 2 0,-3-5 1,-5-3 1,-1-3 1,-3 4 1,2-5 0,-5 1 0,4-4 0,0-3 0,3-4 2,4-8 0,0 0 0,5-8 0,0-5 0,-2-3 0</inkml:trace>
  <inkml:trace contextRef="#ctx0" brushRef="#br0" timeOffset="19">10039 5071 7840,'0'-6'0,"5"0"0,-2 6 0,4 0 0,-3 0 0,4 0 0,-1 0 0,5 0 0,-1 0 0,0 0 0,5 0 0,-1 0 0,5 0 0,-1 0 0,3 0 0,1 0 0,0 0 0,-1 0 0,1 0 0,0 0 0,-1 0 0,-3 0 0,2-1 0,-2-3 0,-1 3 0,1-3 0,-5 2 0,1-2 0,-2 3 0,-2-3 0,1 3 0,-6 1 0,4 0 0,-3 0 0</inkml:trace>
  <inkml:trace contextRef="#ctx0" brushRef="#br0" timeOffset="20">10119 5254 7840,'5'6'0,"3"-2"0,7-3 0,4-1 0,2 0 0,2 0 0,4 0 0,0 0 0,3 0 0,-3 0 0,3 0 0,-3 0 0,3-1 0,-3-3 0,-4 3 0,-4-3 0,-1 3 0,1 1 0,2 0 0,-3 0 0</inkml:trace>
  <inkml:trace contextRef="#ctx0" brushRef="#br0" timeOffset="21">11672 4511 7921,'0'-6'0,"0"1"0,-1 5 0,-3 0 0,3 0 0,-4 6 0,5 6 0,0 0 0,0 7 0,0 2 0,0 5 0,0 0 0,0 4 0,0-1 0,0 2 0,0 2 0,0-3 0,4-1 0,-1 2 0,1-6 0,-4 2 0,0-3 0,0-1 0,1-4 0,3 0 0,-3-5 0,3 1 0,-2-2 0,-2-2 0,0 1 0,0-1 0,0-5 0,-6 5 0,0-5 0</inkml:trace>
  <inkml:trace contextRef="#ctx0" brushRef="#br0" timeOffset="22">11078 5242 7876,'0'-6'0,"0"1"0,0 5 0,5 0 0,3 0 0,3 0 0,5 0 0,6 0 0,9 0 0,3 0 0,4 0 0,8-4 0,7 0 0,3-5-256,1 2 0,-24 0 0,0 0 256,1-1 0,1 0 0,2 1 0,2-1 0,-1 2 0,0 1 0,-1-1 0,1 0 0,0 1 0,0-1 0,-4 0 0,-1 1 0,2-1 0,-1 0 0,27-1-235,0-1 1,1 0 234,-1-3 0,0 3 0,-4 1 0,-2 3 0,-1-4 0,-3 4 0,-6-3 0,-3 3-3,0-4 1,-7 6 2,0-2 0,-2 3 0,-7 1 0,1 0 0,-4 0 0,-4 0 364,0 0 1,-5 0-365,1 0 0,-6 0 507,-1 0-507,-6 0 1,3 0 1,-15 0-1,-3 0 1</inkml:trace>
  <inkml:trace contextRef="#ctx0" brushRef="#br0" timeOffset="23">11055 5779 7833,'0'-11'0,"0"3"0,0 0 0,0 6 0,0-8 0,0 8 0,0-3 0,5 12 0,3 4 0,2 2 0,2 6 0,-1 1 0,1 7 0,-1-3 0,0 2 0,2 0 0,2 1 0,-2-3 0,2 2 0,-2-2 0,-2-1 0,-1-1 0,-2-3 0,2-3 0,-2-4 0,-3-1 0,-1 1 0,2-6 0,-5-1 0,4-5 0,-6-1 0,-3-3 0,2-4 0,-6-7 0,2-3 0,-2-5 0,-1-1 0,6-2 0,-3-5 0,3-7 0,1-4 0,-1-7 0,5 2-114,2-3 0,6 2 114,1-1 0,5 7 0,3 0 0,2 6 0,-2 6 0,4 6 0,4 5 0,2 6 0,5 2 0,2 1 0,2 6 0,4-1 0,7 1 0,3 3-266,5-3 1,0 4 265,1 4 0,3-3 0,-1 3 0,1-3 0,-4-1 0,1 0 0,-1 0 0,0-5 0,0-3 0,-5-2 0,-3-1 0,-3-1 0,-4 1 0,-3 3 0,-4 1 0,-6 3 108,-3-4 1,1 6-109,-4-2 0,1-1 0,-9 1 0,4 0 0,-4 4 0,1-1 542,-5-3-542,1 3 0,-5-4 0,1 5 0,-6 0 0,3 0 0</inkml:trace>
  <inkml:trace contextRef="#ctx0" brushRef="#br0" timeOffset="24">11387 5745 7874,'0'-12'0,"0"1"0,0-1 0,0 1 0,1 1 0,3 2 0,2-2 0,5 2 0,6 2 0,2-1 0,3 4 0,0-1 0,0-1 0,-3 1 0,1 0 0,-4 4 0,3 0 0,-4 0 0,-4 6 0,-3 1 0,-6 5 0,2 3 0,-4-1 0,-4 5 0,-2 4 0,-5 3 0,-6 5 0,-2-5 0,-3 5 0,0-4 0,0-1 0,3-3 0,-3-1 0,3-3 0,7 1 0,0-5 0,3 0 0,-2-3 0,5-1 0,6-4 0,7-4 0,3-1 0,2-2 0,3 0 0,0 0 0,2 0 0,-2 0 0,-2 0 0,2 0 0,1 0 0,0 0 0,-1 0 0,-4 0 0,1-2 0,-1-1 0,1 1 0,-1-2 0,0 3 0,1 1 0,-1 0 0,1-5 0,-1-1 0</inkml:trace>
  <inkml:trace contextRef="#ctx0" brushRef="#br0" timeOffset="25">11809 5676 7889,'-1'-10'0,"-3"2"0,3-2 0,-4 9 0,5-4 0,0 10 0,0 3 0,0 3 0,0 4 0,0 4 0,0 8 0,4 0 0,-1 7 0,1-4 0,-4 5 0,0-2 0,0-7 0,0 1 0,0-4 0,1-6 0,3-1 0,-2-4 0,3-4 0,-5 0 0,5-6 0,-4 3 0,9-10 0,-4-1 0</inkml:trace>
  <inkml:trace contextRef="#ctx0" brushRef="#br0" timeOffset="26">12026 5710 7889,'-4'-7'0,"1"-1"0,-1 4 0,4-3 0,0 4 0,0-2 0,-5 20 0,3-4 0,-1 11 0,1-3 0,2 0 0,0 4 0,0 0 0,0 0 0,0 4 0,4-5 0,0-2 0,0-3 0,-4-1 0,1-8 0,3 4 0,-3-8 0,4 1 0,-5-5 0,0 0 0</inkml:trace>
  <inkml:trace contextRef="#ctx0" brushRef="#br0" timeOffset="27">11752 5653 7884,'0'-11'0,"0"3"0,0 1 0,6 4 0,6-1 0,1 3 0,6 1 0,0 0 0,3 0 0,3 0 0,1 0 0,0 0 0,4 0 0,0 0 0,10 0 0,0 0 0</inkml:trace>
  <inkml:trace contextRef="#ctx0" brushRef="#br0" timeOffset="28">13362 5082 7982,'-6'-6'-1,"1"-4"1,6 9 0,3-3 0,1 4 0,3 4 0,2 2 0,-2 5 0,2 1 0,1-1 0,2 1-1,2-1 1,-1-3-2,5-1 0,1-3 0,7 4 1,-2-6-1,6 2 1,-1-4-1,5-4 0,-2-2 1,-3-6 0,-2 0-1,-5-4 1,-2 3-1,-2-7 1,-2 7 0,-6-3 1,-1 0 0,-2 1 0,-3-4 0,-5 3 0,-5-4 0,-3 1 0,-6 1 0,-1-1 0,-5 5 0,1-1 0,-8 2 0,-3 2 0,-3 5 0,-1 2 0,2 4 0,-2 4 0,2 3 0,-6 8 0,2 3 0,2 5 0,5 5 0,2 2 0,8 3 0,4 2 0,3 4 0,5 3 0,2 1 0,5-1 0,6-3 0,5-5 0,6-1 0,6-2 0,1-7-4,3-5 1,2-6-1,5-2 0,-4-1 1,1-6 0,-4 0 0,3-4 1,-5 0-1,2 0 1,-3-4-1,-1 0 0,-1-3 0,-3 3 1,1-5 0,-5 1 0,0 2 0,-3-2 0,-2 5 1,-2-5 0,0 4 1,-4-3 0,0-1 0,-4-3 0</inkml:trace>
  <inkml:trace contextRef="#ctx0" brushRef="#br0" timeOffset="29">14093 4808 7888,'2'-11'0,"1"-1"0,5 5 0,7-1 0,-1 6 0,5-2 0,-4-1 0,5 1 0,-5 0 0,4 4 0,0-1 0,4-3 0,0 3 0,-1-3 0,0-1 0,-3 1 0,3 0 0,-10 4 0,5 0 0,-11 0 0,-11 5 0,-8 2 0</inkml:trace>
  <inkml:trace contextRef="#ctx0" brushRef="#br0" timeOffset="30">14916 4214 7978,'0'-7'0,"0"-1"0,0 4 0,0-3 0,0 3 0,0-4 0,0 6 0,0-3 0,0 5 0,-2 5 0,-1 2 0,-4 5 0,-4 3 0,-1 4 0,1 8 0,-4-2 0,0 5 0,-1 2 0,5 6 0,-1 2 0,1 1 0,0 3 0,-1-6 0,2 4 0,2-4 0,3 4 0,5-4 0,0-2 0,0-5 0,5 1-3,3-6 1,3 0-4,5-7 1,-2 1 0,5-5 0,-5-1 1,1-6 0,1 2 1,0-2 0,-1-2 0,-4 1 1,-3-4 0,-1 1 1,-3-3 0,4-1 1,-6 0 0,3 0 0,-5 0 0</inkml:trace>
  <inkml:trace contextRef="#ctx0" brushRef="#br0" timeOffset="31">15018 4500 7825,'0'-12'0,"0"1"0,0 3 0,0 1 0,0 3 0,0-4 0,0 5 0,0-5 0,6 5 0,-4-6 0,6 6 1,-5-2 0,5 1 0,-4 1 0,4-4 0,-5 4-1,5-1 1,-6 2 0,2-2 0,3 3-1,-6-4 1,4 3 0,-5-1 0,5 1-1,-4-3 0,4 4 0,-5-3 0,2 3 0,1-3 0,-1 3 0,3 0 0,-5-3 0,0 2 0,0-3 0,0 5 0,5 0 0,-4 0 0,9 0 0,-3 0 0,4 0 0,-5 0 0,-1 0 0,-5 0 0,6 0 0,0 0 0,5 0 0,1 0 0,-1 0 0,1 0 0,-6 0 0,4 0 0,-9 0 0,4 0 0,-5 0 0,0 5 0,0 3 0,0-2 0,0 2 0,0-4 0,0 3 0,0 1 0,0 3 0,0 1 0,0-5 0,0 1 0,0 0 0,0 3 0,-3 2 0,-1 2 0,-5-2 0,1 2 0,-3 1 0,-4 0 0,2 0 0,-2-1 0,2-2 0,2 2 0,-1-1 0,1 2 0,3-4 0,1 3 0,0-2 0,0-1 0,-2-1 0,5 0 0,-4 1 0,5-1 0,-3 1 0,3-1 0,1-3 0,-1-1 0,1 1 0,2 3 0,0-3 0,0 0 0,0-6 0,5 3 0,3-5 0,0 0 0,3 0 0,-2 0 0,6 0 0,2 0 0,-2 0 0,1 0 0,0 0 0,-4 0 0,3 0 0,3-5 0,-5 4 0,2-3 0,-2 3 0,-2 1 0,-4 0 0,-2 0 0,-5 0 0,-5 0 0,-2 0 0,-4 5 0,5-4 0,-5 4 0,5-5 0</inkml:trace>
  <inkml:trace contextRef="#ctx0" brushRef="#br0" timeOffset="32">15441 4831 7835,'6'-5'0,"-1"4"0,-5-4 0,0 5 0,0 5 0,0-4 0,0 9 0,0-4 0,-3 2 0,-1 0 0,0-6 0,4 3 0,5 0 0,1 2 0</inkml:trace>
  <inkml:trace contextRef="#ctx0" brushRef="#br0" timeOffset="33">15784 4500 7841,'3'-12'0,"1"1"0,4 0 0,-4-1 0,3 1 0,-3-1 0,4 1 0,-4-1 0,-1 1 0,-3 0 0,-1-5 0,-3 1 0,-1 4 0,-2 3 0,-4 2 0,4-2 0,-7-1 0,-1 5 0,-2-1 0,2 2 0,1 1 0,-5-1 0,1 3 0,-1 3 0,1 0 0,3 4 0,2 1 0,-2 4 0,2-1 0,2 0 0,5 2 0,2 2 0,3-2 0,1 2 0,0 2 0,0-2 0,0 0 0,0-3 0,5-1 0,2 0 0,7 0 0,2-4 0,0 2 0,-1-5 0,-2 0 0,3-4 0,0 0 0,-1 0 0,0 0 0,-3 0 0,-1-4 0,0 0 0,1-4 0,-1 5 0,-3-5 0,-1 4 0,-3-3 0,4 3 0,-6-5 0,3 8 0,-5-4 0,0 6 0,0 3 0,0 2 0,0 5 0,-1 6 0,-3 2 0,2 3 0,-6 0 0,6 5 0,-2 0 0,-1 3 0,1-3 0,0 1 0,4-2 0,0-3 0,0 0 0,0-1 0,0-7 0,0 0 0,0-4 0,1-4 0,3-3 0,-2 2 0,3-5 0,-4 4 0,3-5 0,-3 0 0,4-5 0,-5 4 0,-5-9 0,-1 3 0,-6-4 0</inkml:trace>
  <inkml:trace contextRef="#ctx0" brushRef="#br0" timeOffset="34">16023 4660 7812,'0'-8'0,"0"0"0,0 6 0,4-4 0,0 2 0,5 3 0,-1-3 0,2 2 0,2 2 0,4 0 0,-4 0 0,4 0 0,-2 0 0,1 0 0,-3 0 0,4 0 0,-4 0 0,0 0 0,-1 0 0,1 0 0,-1 0 0,-5 0 0,-1 0 0,-5 0 0</inkml:trace>
  <inkml:trace contextRef="#ctx0" brushRef="#br0" timeOffset="35">16286 5151 7821,'0'-7'0,"0"1"0,0 2 0,0 2 0,0-6 0,0 4 0,0-3 0,0-1 0,0-3 0,0-1 0,0 1 0,0-1 0,0 1 0,0-4 0,0 0 0,0-6 0,0 2 0,1-6 0,3-2 0,3-3 0,4 3 0,-3-3 0,-1 3 0,1-3 0,3 3 0,-1 0 0,-2 4 0,1 1 0,-5-1 0,5 4 0,-2 0 0,-2 5 0,-1-2 0,-1 4 0,0 0 0,-1 1 0,2 0 0,-3 4 0,-1 1 0,0 2 0,0 3 0,1-4 0,3 5 0,-3 5 0,3 2 0,-2 4 0,2 0 0,-2 0 0,1 1 0,2-1 0,-1 1 0,1-1 0,-1 0 0,2 1 0,6-5 0,-1 1 0,-3-5 0,0 0 0,-1-1 0,5-2 0,-1-2 0,0-1 0,1 0 0,-1-5 0,1 1 0,-1-5 0,1 1 0,-2 0 0,-3-1 0,3-3 0,-2 0 0,-2-2 0,2 2 0,-4 4 0,3-1 0,-4 1 0,6 8 0,-5-4 0,-1 5 0,-3 2 0,4 5 0,0 7 0,0 4 0,-4 3 0,0 7 0,0 0 0,0 6 0,0-1 0,-1-2 0,-3 1 0,1-4 0,-4 0 0,4-3 0,-1-4 0,3-2 0,1-6 0,0 0 0,0 1 0,0-6 0,0-1 0</inkml:trace>
  <inkml:trace contextRef="#ctx0" brushRef="#br0" timeOffset="36">16754 4191 7946,'0'-17'0,"0"-1"0,0 3 0,2 2 0,1-2 0,3 6 0,1 1 0,2 4 0,-5-3 0,1 4 0,-1 0 0,-2 3 0,6 3 0,-4 5 0,3 7 0,1-1 0,3 5 0,1 1 0,-1 7 0,1 1 0,-1 2 0,-1 3-2,-2-2 0,2 2-2,-2 1 1,0 0-1,0 1 1,-2-1-1,-2 0 1,-3-3-1,3-1 1,-2 1-1,-2 3 0,0-5 0,0-2 1,-2-3-2,-2-1 1,3 0 1,-4-6 1,1 0-1,1-6 1,-3 1-3,3-1 2,1-5 0,-8-1 3,9-5 0,-9-5 0,3-1 0</inkml:trace>
  <inkml:trace contextRef="#ctx0" brushRef="#br0" timeOffset="37">16983 4214 7867,'0'-16'0,"0"2"0,0-5 0,1 1 0,3-1 0,2-1 0,6 4 0,-2 1 0,-3 4 0,4 3 0,-4 1 0,3 3 0,2-4 0,-1 6 0,1-2 0,-1 3 0,0 1 0,1 0 0,-1 3 0,1 1 0,-6 5 0,-2-1 0,1 2 0,-1 1 0,0 1 0,-4-1 0,-2 4 0,-2 1 0,-1-1 0,-2-4 0,-2 4 0,5 1 0,-4-1 0,5-4 0,-1 1 0,4-1 0,0 1 0,0-1 0,0-3 0,0-1 0,1-3 0,3 4 0,-2-6 0,6 2 0,0-3 0,3-1 0,1 0 0,-1 0 0,0 0 0,1 0 0,-1-1 0,1-3 0,-1 3 0,1-8 0,-1 5 0,-5 0 0,4-1 0,-3-1 0</inkml:trace>
  <inkml:trace contextRef="#ctx0" brushRef="#br0" timeOffset="38">17485 4169 7851,'0'-18'0,"0"1"0,0 6 0,0 0 0,0-1 0,0 6 0,0 1 0,0 5 0,0 9 0,0 2 0,-1 12 0,-3 0 0,2 8 0,-6 4 0,1 0 0,-5 7 0,1 4 0,-1 3 0,-3 2-128,0-2 0,-2-2 128,2 3 0,2-4 0,-2-5 0,4-2 0,3-9 0,-1-2 0,5-5 0,-3-2 0,3-2 0,-4-2 0,5-6 0,-3 1 0,3-1 0,1-5 0,-3 5 128,5-10 0,2-1-128,1-8 0,4-2 0,4-1 0</inkml:trace>
  <inkml:trace contextRef="#ctx0" brushRef="#br0" timeOffset="39">17497 4477 7851,'1'-11'0,"3"-1"0,-2 1 0,6-1 0,3 1 0,5-1 0,0 2 0,-1 3 0,-2-2 0,2 5 0,-2 0 0,-2 4 0,1 0 0,-1 0 0,1 5 0,-1 3 0,-5 3 0,-2 5 0,1 0 0,-1 3 0,-1 6 0,-7-2 0,-3 6 0,-4-2 0,-2 4 0,-2-5 0,-1 5 0,-3-5 0,-2 0 0,6-7 0,0 2 0,3-2 0,2-2 0,3-2 0,-2-2 0,5-2 0,0 1 0,9-2 0,3-3 0,2-2 0,1-5 0,6 0 0,2 0 0,-1 0 0,1 0 0,0-3 0,4-1 0,-4-1 0,0 1 0,-9 3 0,1-3 0,-2-2 0,-2 4 0,-7-3 0,-7 5 0</inkml:trace>
  <inkml:trace contextRef="#ctx0" brushRef="#br0" timeOffset="40">18513 5048 7846,'-6'-5'0,"1"4"0,5-4 0,0 5 0,4 1 0,-1 3 0,2-2 0,-1 6 0,-2-4 0,1 3 0,-1-3 0,-2 4 0,0-6 0,0 8 0,-2-5 0,-1 3 0,0-3 0,-5-5 0,1 0 0,-5 0 0</inkml:trace>
  <inkml:trace contextRef="#ctx0" brushRef="#br0" timeOffset="41">19244 4329 7844,'0'-18'0,"0"1"0,0 6 0,0 3 0,0 1 0,0 4 0,0-2 0,5 5 0,-3 1 0,1 3 0,2 2 0,-1 6 0,1 6 0,-1 4 0,1 3 0,3 5 0,-3 0 0,-5 5 0,0-1 0,0 0 0,0-3 0,0-1 0,0-1 0,0 2 0,0 1 0,0-6 0,0-3 0,0-4 0,0-5 0,0 1 0,0-2 0,0-2 0,0 1 0,0-1 0,0 1 0</inkml:trace>
  <inkml:trace contextRef="#ctx0" brushRef="#br0" timeOffset="42">18981 4934 7884,'-6'0'0,"1"0"0,5 0 0,5 0 0,-2 0 0,4 0 0,1 0 0,3 0 0,2 0 0,2 0 0,4 0 0,8 0 0,2 0 0,5 0 0,7-1 0,5-3 0,1 1 0,6-4 0,5-1-217,-26 2 1,1 1 0,2-1 0,1 0 216,0 0 0,0 1 0,2-1 0,-1 2 0,1 0 0,0 0 0,0-1 0,-1 0 0,3 1 0,0 0 0,-1 1 0,0 0 0,-5-1 0,0 0 0,0 2 0,-1 0-198,28-5 0,-4 4 198,1-1 0,-8 3 0,-8 1 0,-4 0 0,-7 0 0,0-4 0,-4 1 0,-5-1 0,-7 4 0,-2 0 0,-2 0 414,-5 0 0,-1 1-414,-5 3 108,-10-3 0,-2 4 1,-11-5-1</inkml:trace>
  <inkml:trace contextRef="#ctx0" brushRef="#br0" timeOffset="43">18902 5551 7835,'-12'0'0,"1"0"0,-1 0 0,1 0 0,5 5 0,0 1 0,6 5 0,0 1 0,0 4 0,0 3 0,0 3 0,0 1 0,6 1 0,1 3 0,-1-2 0,2 5 0,0 1 0,3 3 0,1-1 0,-1-2 0,0 0 0,1-4 0,-5 1 0,1-2 0,-2-3 0,2 0 0,-2-4 0,-2-4 0,-3-2 0,3 2 0,1-6 0,-1-1 0,0-4 0,-4 3 0,0-4 0,0 2 0,-1-6 0,-3-3 0,1-3 0,-4-4 0,4-5 0,-1-4 0,-1-2 0,1-5 0,1-3 0,3-9 0,3-1 0,1-6 0,6-8 0,2-4 0,1 0-180,6 5 0,-2-2 180,2 6 0,3 3 0,-3 4 0,3 5 0,0-1 0,1 8 0,0 3 0,1 3 0,3 1 0,-2 4 0,6 0 0,3 1 0,4-1 0,10 2 0,2 1 0,6 4-226,4-4 1,-1 4 225,2 0 0,1 5 0,-1-1 0,-2 4 0,-5-3 0,-2 4 0,-3-1 0,-2-1 0,3 2 0,-8-5 171,-4 4 1,-7-4-172,0 5 0,-6-2 0,2 1 0,-7 3 0,-1-3 0,-5 2 0,1 2 0,-6 0 0,-1 0 117,-6 0 0,-7 0 0,-7 0 0</inkml:trace>
  <inkml:trace contextRef="#ctx0" brushRef="#br0" timeOffset="44">19096 5688 7801,'1'-8'0,"3"0"0,6 2 0,5-2 0,4 2 0,-4 2 0,6-1 0,-2-2 0,-1-2 0,1 5 0,-5 0 0,1 4 0,-3 0 0,0 0 0,-1 0 0,1 0 0,-5 5 0,1 3 0,-6 2 0,2 1 0,-4 6 0,-4 2 0,-3 4 0,-8 3 0,-3 4 0,-5 4 0,-4 0 0,1 0 0,-1 1 0,4-1 0,2-5 0,2-2 0,2-3 0,6-1 0,4-6 0,4-1 0,1-4 0,2 0 0,0-5 0,0 1 0,7-5 0,4 0 0,0-1 0,5-2 0,1 0 0,2 0 0,3-2 0,1-1 0,-5 0 0,-3-5 0,1 6 0,0-2 0,-1-2 0,-4 4 0,-4-8 0,3 4 0,-4-6 0</inkml:trace>
  <inkml:trace contextRef="#ctx0" brushRef="#br0" timeOffset="45">19495 5642 7854,'-6'-12'0,"-4"6"0,10-3 0,0 5 0,5 1 0,6 3 0,-4 5 0,-2 1 0,-5 5 0,0 1 0,0 4 0,0 3 0,0 8 0,0 4 0,-1-2 0,-3 1 0,1 1 0,-4 3 0,4-5 0,-1-2 0,3-3 0,1-1 0,0-2 0,0-2 0,0-2-1,0-6 0,5 1 0,0-5-1,3 1 0,-2-6 0,-2 2 1,-2-3 0,6-1 1,-5 0 0,7-5 0,-4-1 0</inkml:trace>
  <inkml:trace contextRef="#ctx0" brushRef="#br0" timeOffset="46">19678 5676 7759,'0'-11'0,"-4"-1"0,1 1 0,0 3 0,7 1 0,-2 4 0,6-1 0,0 3 0,-1 2 0,1 3 0,-6 4 0,2 7 0,-3 4 0,-1 8 0,0 2 0,-5 5 0,3 0 0,-6 1 0,4-2 0,-3-3 0,4 2 0,-1-6 0,2 0 0,-2-7 0,3 2 0,-4-8 0,5 4 0,0-11 0,0-1 0,0-6 0,0-3 0,-5-2 0,-2-6 0</inkml:trace>
  <inkml:trace contextRef="#ctx0" brushRef="#br0" timeOffset="47">19404 5505 7765,'0'-12'4,"5"6"0,8-3-4,10 5 0,6-3 0,9 3 0,-3-5 0,10 8 0,-6-8 0,3 5 0,1 0 0,-5 4 0,-1-3 0,-6-1 0,0 0 0,-4 4 0,5 5 0,-3 1 0</inkml:trace>
  <inkml:trace contextRef="#ctx0" brushRef="#br0" timeOffset="48">20923 4865 7786,'-6'0'7,"1"0"-6,5 0 0,3 2-1,1 1 0,5-1 0,-1 1 0,-2 0 0,2 1 0,-1-3 0,5 3 0,0-3 0,4-1 0,-2 0 0,5 0 0,0-5 0,3-3 0,1 0 0,0 0 0,0-2 0,0 2 0,-5-2 0,-3-1 0,-2-5 0,-2 1 0,-5 0 0,-2 4 0,-3-5 0,-1 1 0,0-1 0,0 0 0,-5 4 0,-2-4 0,-7 5 0,-1 3 0,-6-1 0,2 6 0,-4-1 0,-3 4 0,0 1 0,-4 3 1,4 6 1,0 5 0,-2 7-1,1 1 0,1 1-1,3 6 0,1 5 0,3 3 0,4 1 0,7-1 0,3-4 0,5 1 0,2-2 0,1-7 0,9 1 0,7-4 0,4-6 0,3-1 0,0-5 0,4-3 0,-1 1 0,2-6 0,0 1 0,-4-4 0,-4 0 0,-4 0 0,-1-1 0,1-3 0,-3 3 0,-4-3 0,-6-2 0,-1-1 0</inkml:trace>
  <inkml:trace contextRef="#ctx0" brushRef="#br0" timeOffset="49">21494 4500 7820,'-6'-5'0,"1"3"0,5-8 0,0 9 0,0-4 0,5 5 0,2 0 0,7-1 0,2-3 0,4 3 0,-1-3 0,2 3 0,2 1 0,-4 0 0,0 0 0,-5 0 0,2 0 0,-4 0 0,0 0 0,-5 0 0,1 0 0,-6-6 0,3 0 0</inkml:trace>
  <inkml:trace contextRef="#ctx0" brushRef="#br0" timeOffset="50">22134 4020 7901,'0'-11'0,"0"-1"0,0 6 0,-2 1 0,-1 5 0,0 0 0,-5 0 0,2 1 0,-2 3 0,-2 2 0,3 6 0,-5 5 0,-3 6 0,2 5 0,-2 7 0,2 3 0,2 0 0,-4 5 0,0-1 0,1 1 0,6-1 0,-1 1 0,5-5 0,0-1 0,4-7 0,2 2 0,2-5 0,2-1 0,5-3 0,6-1 0,2-3 0,-3 1 0,0-5 0,0-1 0,-1-6 0,1 2 0,-5-2 0,0-3 0,1-2 0,-5-1 0,1-2 0,-5 0 0,2 0 0,-5 0 0</inkml:trace>
  <inkml:trace contextRef="#ctx0" brushRef="#br0" timeOffset="51">22168 4214 7812,'0'-11'0,"5"-1"0,3 1 0,3 3 0,4 1 0,-2 3 0,2-4 0,2 5 0,-2-5 0,4 5 0,-4 0 0,4 1 0,-4 2 0,1 0 0,-5 0 0,0 0 0,1 0 0,-4 0 0,-1 0 0,-4 2 0,0 1 0,-1 4 0,-6 4 0,0 1 0,-5-1 0,2 0 0,-7 0 0,-2-4 0,0 3 0,1-2 0,2 2 0,-2 2 0,3-5 0,5 1 0,-2-4 0,5 3 0,-5-4 0,8 2 0,-4 0 0,10-4 0,0 6 0,3-4 0,2-1 0,-3 1 0,0 0 0,0 1 0,-3-2 0,4 6 0,-2-4 0,2 3 0,2-3 0,-3 4 0,2-4 0,-1 3 0,2 1 0,-5 3 0,3 1 0,-3-1 0,-5 0 0,-1 1 0,-3-1 0,-3 2 0,-4 2 0,-2-2 0,-2 2 0,2-1 0,-2 1 0,-1-2 0,0 2 0,3-2 0,5-2 0,-1-3 0,5 0 0,-5-1 0,8 0 0,-4 3 0,5-4 0</inkml:trace>
  <inkml:trace contextRef="#ctx0" brushRef="#br0" timeOffset="52">22533 4568 7805,'7'0'0,"-2"0"0,-5 0 0,0 0 0</inkml:trace>
  <inkml:trace contextRef="#ctx0" brushRef="#br0" timeOffset="53">22602 4157 7805,'6'-12'0,"-2"-4"0,1 4 0,-1-4 0,5 4 0,-2 0 0,2 1 0,-1-1 0,2 5 0,-2-1 0,2 4 0,1-3 0,1 4 0,-1-1 0,1 3 0,-1 1 0,0 0 0,1 0 0,-2 1 0,-2 3 0,0 3 0,-4 4 0,5 0 0,-8 1 0,3-1 0,-3 1 0,-1-1 0,4-3 0,0-1 0,0 1 0,-4 0 0,0-1 0,0-3 0,0 4 0,0-6 0,-1 7 0,-3-5 0,3 1 0,-3-1 0,2-3 0,-1 5 0,-1-2 0,0-3 0,3 6 0,-3-3 0,3-3 0,-4 9 0,5-4 0,5 4 0,2-2 0,5 2 0,3-2 0,-2-2 0,2 2 0,1-4 0,0 3 0,-1 1 0,-4 3 0,-3 1 0,-1-1 0,-4 1 0,1-1 0,-4 2 0,-4 2 0,-6-2 0,-5 2 0,-4 1 0,3-1 0,-4 1 0,1-5 0,-1 1 0,1-1 0,2-1 0,6-2 0,1 2 0,2-2 0,-2-3 0,9 5 0,-4-9 0,10 4 0,1-5 0</inkml:trace>
  <inkml:trace contextRef="#ctx0" brushRef="#br0" timeOffset="54">23002 4306 7819,'5'-7'0,"2"4"0,3 1 0,2 2 0,-1-4 0,1 1 0,-1-1 0,1 4 0,-1 0 0,0 0 0,5 0 0,-1 0 0,4-4 0,-4 0 0,0 0 0,-3 4 0,-5 0 0,1 0 0,-5 0 0,7-5 0,-4-1 0</inkml:trace>
  <inkml:trace contextRef="#ctx0" brushRef="#br0" timeOffset="55">23127 4842 7826,'-4'12'0,"1"-1"0,-1-4 0,9 3 0,1-9 0,2 4 0,-1-5 0,1 0 0,4-5 0,-1-3 0,0-2 0,1-1 0,-1-2 0,1-2 0,-2-2 0,-3-2 0,2-2 0,-5 2 0,4-7 0,-5 0 0,6-6 0,-1 2 0,-2-2 0,2 1 0,0-4 0,3 4 0,0-4 0,1 4 0,-1 2 0,1-1 0,3 4 0,0 0 0,-3 5 0,-5 2 0,0 5 0,0-1 0,2 6 0,-5 2 0,0 4 0,-4-2 0,5 10 0,-4 2 0,3 4 0,-3 0 0,-1 1 0,0 3 0,0 0 0,1 1 0,3-5 0,-1 0 0,4 1 0,1-5 0,3 1 0,-3-5 0,0 0 0,-1-1 0,5-2 0,-1 0 0,0 0 0,1-5 0,-2-2 0,-2-4 0,0 3 0,-4 1 0,4-1 0,-4-3 0,3-1 0,-3 1 0,5-1 0,-1 1 0,-2-1 0,2 1 0,-6 0 0,2-1 0,-2 6 0,2 2 0,-2 3 0,3 1 0,-5 6 0,0 5 0,0 2 0,0 6 0,-4 0 0,0 4 0,0 4 0,4-1 0,-1 2 0,-3-1 0,3-3 0,-3 3 0,3-7 0,1-1 0,0-5 0,0 1 0,0-7 0,0 2 0,0-9 0,0 4 0</inkml:trace>
  <inkml:trace contextRef="#ctx0" brushRef="#br0" timeOffset="56">23618 3974 7809,'0'-17'0,"0"1"0,2 9 0,1 3 0,4 3 0,3 6 0,-2 2 0,2 9 0,-3 3 0,3 4 0,2 3 0,1 0 0,2 4 0,-3 4 0,4 4 0,-4 4 0,0-4 0,-6 0 0,-2-3 0,-3 3 0,-1 0 0,0 0 0,0-4 0,-4-1 0,1-2 0,-5-3 0,4-6 0,-3 1 0,3 0 0,-4-5 0,4-3 0,1-2 0,3-2 0,-6-5 0,5 0 0,-4-1 0,5 1 0</inkml:trace>
  <inkml:trace contextRef="#ctx0" brushRef="#br0" timeOffset="57">23767 3952 7782,'0'-18'0,"1"1"0,3 6 0,2 0 0,6-1 0,-1 2 0,1 2 0,0-1 0,3 6 0,-1-5 3,5 4 0,-3 0 2,3 4 1,-5 0 3,1 0-7,3 0 1,-6 2 0,4 1-3,-9 4 1,-2 4-1,-5 1 0,0-1 0,0 1 0,-5-1 0,-2 0 0,-7 1 0,-2-1 0,1 4 0,4 1 0,-1-1 0,1-4 0,1 1 0,2-1 0,3 1 0,5-1 0,0-3 0,0-1 0,5-3 0,3 4 0,3-6 0,4 2 0,-1 1 0,5-1 0,-5 0 0,2-4 0,0 0 0,-1 0 0,0 0 0,-3 0 0,-1 0 0</inkml:trace>
  <inkml:trace contextRef="#ctx0" brushRef="#br0" timeOffset="58">24178 3986 7873,'0'-8'0,"0"1"0,5-1 0,0 0 0,3 1 0,-2 4 0,-2-1 0,-3 3 0,4 1 0,-5 5 0,0 3 0,0 7 0,0 4 0,-5 8 0,-2 3 0,-4 5 0,0 3 0,-4 1 0,0 3 0,-5 2 0,5-2 0,0 1 0,4-1 0,-1 1 0,1-5 0,-1 0 0,1-3 0,3-5 0,1 1 0,0-6 0,0 2 0,-2-7 0,5-1 0,-4-5 0,5 1 0,-5-2 0,4-2 0,-1-3 0,1-1 0,2-4 0,-6 1 0,6 2 0,-3 1 0</inkml:trace>
  <inkml:trace contextRef="#ctx0" brushRef="#br0" timeOffset="59">24178 4283 7811,'11'-12'0,"2"-3"0,2 0 0,-1 0 0,5 3 0,0 1 0,4-1 0,-1 5 0,-3-1 0,2 6 0,-3-3 0,-1 6 0,-6 3 0,-1 3 0,-6 9 0,0 1 0,-4 6 0,-7 1 0,-4 3 0,-2 1 0,-6 2 0,-4 3 0,-3-2 0,-1 2 0,4 1 0,0-5 0,1-2 0,3-3 0,0-1 0,8-4 0,0 0 0,3-5 0,1 1 0,2-6 0,5-1 0,0-5 0,0 5 0,1-6 0,3 2 0,2-1 0,6 1 0,3-3 0,0 3 0,4-3 0,-4-1 0,4 0 0,-3 0 0,-1 0 0,-4 0 0,1 0 0,-1 0 0,0 0 0,1-5 0,-1 4 0,-4-10 0,3 5 0,-4-5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2:02:34.928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8337 5299 8209,'-1'-7'-692,"-3"-1"0,2 4 1239,-6-3 1,5 3-106,0-4 1,0 4 229,-1-3-453,3 4 0,-8-3 1,5 2 59,2-4 1,1 2-93,1-1 0,0 3-271,0-4 191,5 0 1,0-3 72,2 0 0,3 3-63,-2 0 1,5 1-230,-2-5 1,6 5-77,-10-1 153,6 6 0,-7-5-64,6 3 65,-6 3 0,4-4 0,-3 6-6,-1 3 0,3 3 0,-4 4 1,0 0-117,0 1 0,3 4 93,-5 3 0,1 3-206,-4 1 247,0 0 0,0 1 0,-1 1-146,-3 2 0,3-1 104,-3-3 0,-1 0-98,1 0 133,-5 0 1,8-4 0,-3-1 20,3-2 0,1-1-5,0-3 1,1-1-44,3 1 0,-1-6 58,4-2 1,1 1-37,3-1 1,1-1 101,-1-3 0,2 0-85,2 0 1,-1-1 95,5-3 1,-4-2-62,4-5 0,-1-1-26,1 1 0,3-5 16,-3 1 0,2-5-7,2 1 1,-1-3 107,-3-1-107,2 1 1,-8-1 7,2 0 103,-2 0 1,-3-1-99,-2-3 1,-3 5 185,-5-1 0,0 0-72,0 4 0,-5-2-39,-3 2 0,-6 3-121,-1 5 0,-2 0 106,2 4 0,2-2-132,-2 5 0,-1 0 81,1 4-237,-1 0 211,5 0 13,-1 0-174,6 5 0,1 2 98,5 4 0,0 1-63,0-1 126,0 0 0,0 1 1,0-1-26,0 1 0,0-1 113,0 0 1,5 1-72,3-1 0,3-1 430,4-2-302,3-3 1,5-5 0,0 0 101,0 0 0,-4-1-148,0-3 0,-2 2 145,3-6 0,-4 2-421,-5-2 0,-4-2 31,-3 2-1517,2 3 1665,-5 0 0,-1 0 0,-6-1 0</inkml:trace>
  <inkml:trace contextRef="#ctx0" brushRef="#br0" timeOffset="1">12232 5790 6198,'0'-11'778,"5"0"1,-3 0-607,6 4 1,-4-3-44,3 2 1,-3 2 31,4-2 1,-4 0-74,3-3 1,-3 3-100,4 1 154,-6 4-38,8-7 0,-7 5-61,4-3 205,-4 3-193,7 0 142,-9 4-396,5-4 204,-6 5 1,0 1-195,0 3 193,0 2 1,0 6 0,0 0-169,0 4 1,0-4 15,0 4 1,0-2 118,0 1 1,0-3-220,0 4 214,0-4 0,0 4 1,0-1-34,0-1 0,0-2 19,0 0 1,0-4 66,0-1-44,5 1 0,-3 2 0,6-1-6,1-2 1,-3-4 48,2 1 1,-1 1-50,5-1 0,-1-1 60,0-3 1,1 0-46,-1 0 0,5-1 74,-1-3-66,0 3 0,0-8 0,0 4 44,-1-1-38,4-2 1,-5-3-1,2-1 0,-2 1 0,-2-1 157,1 1 0,-1 0-143,0-1 0,1-3 227,-1 0 0,-4 0-42,-4 3 0,3 1-46,-3-1 0,1 1-63,-4-1 1,-5 2-71,-3 3-5,3-3 0,-5 7-206,3-5 253,-4 6 1,-1-7-131,-3 5 0,6 0 69,-3 4 1,5-1-292,-1-3 212,-2 3 1,7-4-54,-4 5 49,4 0 129,-2 0-27,5 0 98,5 5 0,2-2 114,4 4-222,0-4 0,2 2 1,1-5 234,1 0 1,6 0-118,-2 0 1,-2-4 166,2 0 0,-1-5 32,1 2 0,-1 0-110,-3 0 0,-3 3-322,-1-4 77,0 6 85,-9-3-887,3 0 539,-5 3 0,-1-3-900,-3 5 1192,-3 5 0,-9 2 0,-2 4 0</inkml:trace>
  <inkml:trace contextRef="#ctx0" brushRef="#br0" timeOffset="2">17782 4637 8176,'0'-12'-353,"0"5"412,0-1 0,2 2 24,1-2 84,-1-2 1,7 4 56,-6-6 1,6 5-7,-1-1 1,-2 1-210,2-5 1,-1 6 141,5 2 0,-5-1-88,1 1 0,-4 0-98,3 4 0,-3-4 40,4 1 0,-4-1-227,3 4 231,-4 0 0,3 5-165,-2 3 0,-3 2 103,3 1 0,-4 4-52,-4 1 0,2 4 4,-6-1 0,0-1-54,-3 1 0,1-2 6,2 2 113,-2 3-11,9-9 1,-4 7-1,5-5 1,0 1-73,0-5 166,0 0 0,1 1-99,3-1 0,-2-4 124,6-4 0,0 2-33,3-1 0,-3 0 16,-1-4 0,1 0 30,3 0 1,5 0-72,-1 0 0,0-5 120,-4-3 1,2-2-60,2-1 1,-2-1 116,2 1 1,2-2-79,-2-2 1,0 1 83,-3-5 0,-2 4-100,-3-4 0,4 0 44,-4-4 0,-2 4-141,-1 0 0,-3 1 101,-1-1 1,0-1-73,0 4 0,0 1 61,0 4 1,0 3-172,0 1 34,-5 4 0,4-3-209,-3 2-216,-2 3 318,5-4 94,-10 5 0,6 1 20,-2 3 1,-3-3-12,2 3 0,2 2-68,-2 2 151,0 2 0,-2 1-79,3 1 1,2-5 124,5 1-85,0 0 1,1 3 2,3 0 1,2-4 188,5-4 0,2-1-70,2-2 1,3 0 72,5 0 1,0-2-76,0-1 1,-1-2-29,1-3 1,-1-2 78,-3 2-648,2 3 270,-13-5 213,7 9 0,-19-9 0,3 3 0</inkml:trace>
  <inkml:trace contextRef="#ctx0" brushRef="#br0" timeOffset="3">24509 4466 7810,'0'-7'86,"0"-3"0,0 8 0,0-6 499,0-1-404,0-1 0,4-2 107,0 1 0,1 0-13,-1-1-73,-3 1-89,9-1 1,-9 5-62,3-1 1,1 4 142,-1-3-294,5 4 31,-3-7 1,2 9 16,0-3-93,-6 3 0,4 1 55,-2 0 1,-3 5-35,3 2 0,-2 4 55,-2 0 1,0 2-116,0 2 0,0 1 36,0 3 0,-6 3 24,-1-3 0,1 3 68,-2 0 1,2 0-23,-2-3 1,-1 1 14,5-4 0,0 3-13,4-4 0,0 0 39,0-4 0,0 1-96,0-1 144,6 1 0,0-2-8,5-3 0,1 2 3,-1-5 0,4 0 111,1-4 1,0 0-141,-1 0 1,-1 0 187,5 0 24,-5 0-185,8-5 0,-8-1 221,5-6 0,-5 1-54,1-1 0,-2 0 34,-2-4 0,1 2-24,-1-5 1,0 4-7,1-4 0,-5 1-186,1-1 1,-4-2 83,3 2 1,-4 1-142,1-1-93,-3 5 221,-1-3 1,-1 6-202,-3 0 1,1-1-127,-4 1 139,-1 4 0,-3-1 74,-1 4-142,1-5 0,0 8 116,-1-3 1,2 1 64,2-1 0,2 3 168,2-3-214,3 3 83,-9 1-13,9 0 1,-6 4-51,3 0 84,3 5 0,-5-7-50,2 6 0,3-1 11,-3 5 1,3-5 0,1 1 76,0 1 0,5 1-73,2 1-3,3 1 261,2-6-127,-1 4 1,5-7 161,-1 5-22,5-6-219,-2 8 1,3-9 186,-2 3 1,3-2-76,-3-2 0,1 0 34,-1 0-15,3-6 25,-9 5-434,3-9-205,-4 4 0,-6-2 0,-4 2-858,-4 1 1280,-10 1 0,-5-1 0,-6-2 0</inkml:trace>
  <inkml:trace contextRef="#ctx0" brushRef="#br0" timeOffset="4">19929 5768 7162,'-11'-6'-18,"5"5"501,-5-9 0,10 4-240,-3-6 1,3 5 388,1-1-286,0 0 1,0-3-225,0 0 0,0 3 368,0 0-491,5 1 0,2-3 70,4 2 0,0-1-27,1 5 1,-2-1-68,-2 1 1,2 3-124,-3-3 1,4 3 95,0 1 0,-3 0-101,-1 0 0,-3 5-43,4 3 1,-5-2 130,5 2 0,-5-1-96,0 5 0,-1 3 129,-2 0 1,0 4-47,0-4 0,-2 6 25,-1-2 0,0-1-2,-5 1 1,2 0 25,-2 3 0,0-2-26,4-1 1,-4-4 18,4 4 1,1-5-52,3 1 119,0-2 1,0-2-105,0 1 123,0-6 0,5-1-61,2-5 1,3 0 4,2 0 1,-1 0 28,1 0 1,0-5 12,4-3 1,-4-2 141,3-1 1,2-1-105,-2 1 1,2-2 83,-2-2 0,-2 1-68,2-5 1,-1 4 10,1-4 1,-4 1-47,1-1 0,-1-3-13,-3 3 1,-3 2-13,-1-3 0,-2 5 44,2-4 1,-3 5-146,3-1 1,-3 2 106,-1 2 1,-3-1-106,-1 1 0,-1 1 88,1 2 1,1-1-122,-4 6 0,3-2 108,-4 1-316,1 2 264,-5-3 1,1 5-11,0 0 1,3 0 53,0 0 1,4 4-77,-3 0 131,4 5 1,-3-3-84,2 6 1,3-5 138,-3 1 1,3-1-38,1 5 1,5-2 165,3-2 1,3 1 32,4-6 0,-2 5-126,2-4 1,2 1 36,-2-1 1,4-3-67,-4 3 0,4-3 145,-4-1 1,1 0-114,-5 0 1,4 0 195,0 0-224,1-5 0,-5 2-125,1-4 0,-5 4-32,1-1 1,-6 2-509,2-2 90,-3 3 1,-2-4 79,-3 5 374,-2 5 0,-11 1 0,0 6 0</inkml:trace>
  <inkml:trace contextRef="#ctx0" brushRef="#br1" timeOffset="5">1827 7492 7984,'-10'-11'-5,"3"-1"1,-4 1 31,4-1 1,2 5 61,1-1 1,1 2-135,0-2 354,1-2 44,-8 4 111,4-6-292,-1 6 1,1 1-30,2 5 245,3-5-509,-4 4 123,5-5 0,0 8 7,0 2 0,0 2 68,0 5 0,4 7-167,0 5 0,4 2 71,0 10 1,-2 1 39,2 10 0,-5 1 17,0 2 1,2 4-275,-1 4 1,0 0 138,-4 0 0,4 0 138,0 0 0,1 0-94,-1 0 1,-2-9 80,6-2 1,-2-8-202,2 0 0,1-3 5,-6-5 0,5-3-2,-4-8 1,3 1 223,-3-5-176,0 0 342,-4-3 369,0-6-649,0-1-231,0-5-12,0-5 1,-4-1-842,0-6 1144,1 6 0,3-9 0,0 2 0</inkml:trace>
  <inkml:trace contextRef="#ctx0" brushRef="#br1" timeOffset="6">2033 8006 8261,'-1'-10'-91,"-3"2"91,-3 3 1369,1 0-336,1 4-1150,5-4 91,0 5 0,4 5 40,0 2 0,5 5 115,-2 3 0,3 3-187,2 5 1,-2 5 63,-2 2 1,0-1-40,-4 2 0,1-5-162,-1 5 1,-3-6 63,3 2 0,-3-4-85,-1-4 206,0-3 1,0-4-19,0-1 290,0 0-24,-5-4 170,4-2 113,-4-5-559,5 0 99,0-5 1,5-3-43,3-7 0,-2 1 92,2-5 0,1 0-175,6-4 0,-3 0 61,4 0 72,1-4-514,-4 2 365,4-3 1,-5 6-45,4-1 115,-9 5 0,8 2 41,-7 4 0,-2 6 67,2 2-139,-5 3 0,5 2 44,-4 3 1,1 3 57,-1 9-69,-3 1 5,10 6 0,-10 1-171,3 3 154,2-3 0,-4 8-304,6-6 11,0 1 268,3-4 0,-3 2-408,-1-2 260,-4 3 0,7-10-148,-2 3 1,-3-2 126,-1-6 0,2-3 213,1-1 0,4-4 0,0 2 0</inkml:trace>
  <inkml:trace contextRef="#ctx0" brushRef="#br1" timeOffset="7">2958 7618 8312,'-6'-5'0,"-4"-2"-288,3-4 268,-4-1 0,3 1-77,1 0 0,3-1 191,-4 1 1,4 3 159,-3 1 0,3 0-79,-4 0 0,6-4 449,-2 4-178,-2 2-148,4 0 0,-4 1 14,2 0-143,3 0 1,-4 11-202,5 4 1,0 7 142,0 8 1,0 12-13,0 8 1,1 7 46,3 1 1,2 5-552,6 2 0,-1 2 340,0-3 1,1-1-78,-1 2 1,1-8-56,-1-4 1,-3-2-20,-1-1 165,1 0 0,2-6-188,-2-2 0,1-6 159,-6-1 1,1-2-129,-4 1 0,0-3 69,0-8-177,0 3 583,0-10 1,-1 9-421,-3-6 1,-2 0 48,-6-4 1,0 0-434,-3-4 300,2 3 0,-9-8-117,3 1 0,1-1 158,-1-2 1,0-5 195,-3-3 0,4-7 0,3-4 0,-1-8 0,5-3 0,-2-5 0,9-3 0,-3-2 0,3-6 0,0 5-249,4 3 1,4 8 248,0 3 0,0 4 77,-4 4 1,1 7-104,3 4 941,-3 6-602,9-4 0,-4 6 311,6 0 0,1 0-163,2 0 0,3 0 38,4 0 0,6-1-256,3-3 0,2 3-244,1-3 1,-1-1-676,-3 1 0,0-3 241,-4 3 435,-2 0 0,4-1 0,-5-1 0</inkml:trace>
  <inkml:trace contextRef="#ctx0" brushRef="#br1" timeOffset="8">3803 7983 7809,'8'0'-154,"-1"0"0,1 0 319,3 0 0,1 0 63,-1 0 0,4-4 68,1 1-138,4-1-30,-2 4 0,5-4-25,-1 0 0,-3-1 14,1 1 0,-1 3-14,3-3 1,-3-1-10,0 1 1,-1-3 13,1 3 1,2-1-113,-6 1 1,0 1-135,-4-4 137,1-1 1,-1 2-932,1 2 689,-1-2 0,-1 3-516,-2-4 277,-3 4 482,-5-2 0,5 5 0,1 0 0</inkml:trace>
  <inkml:trace contextRef="#ctx0" brushRef="#br1" timeOffset="9">3803 8177 7823,'12'0'-101,"-1"0"1,5 0 994,4 0 1,1-3 223,2-1-717,5 0 0,-3 3 3,6-3 1,-2 3-124,1-3 1,2 1-212,-5-1 1,-1 3 49,-3-3 0,-1-1-30,-3 1-709,2 1-1151,-8 3 1770,4 0 0,-11 0 0,-1 0 0</inkml:trace>
  <inkml:trace contextRef="#ctx0" brushRef="#br1" timeOffset="10">5288 7949 7813,'-6'-5'110,"0"4"303,1-4 89,4 5 1,-9 0 61,9 0-223,-4 0 588,5 0-785,0-6 0,1 5 112,3-3 0,-2 3-66,6 1-24,-1-5 1,5 4-216,-1-3 1,5 1-15,-1 0 0,1 1 34,-1-1 0,2-3 20,2 3 1,3-1-191,-3 4 1,-3-1-3,-1-3 0,-2 2 114,-2-1 1,1 1 2,-1 2 28,1 0-238,-6 0-225,4 0 142,-9 0-1149,5 0 1526,-6 5 0,-6 2 0,0 4 0</inkml:trace>
  <inkml:trace contextRef="#ctx0" brushRef="#br1" timeOffset="11">6476 7207 8192,'-5'-7'-257,"3"-3"250,-3 4 174,5-6 0,0 1 17,0-1 1,1 2-63,3 3 1,-1-3-29,4 2 0,1-2 56,3-2 0,2 0-57,2-4 1,-2 4-25,2-3 1,-1 2 37,1 1 0,-2 5-141,2-1 1,-1 6 28,2-2 0,-4 3 0,4 2-77,-4 3 65,0 2 1,-2 7-78,-3 2 0,2 3-109,-5 5 1,0 1 78,-4 2 1,0 5-157,0 7 0,-5-1 75,-3 4 1,-6-2-99,-1 2 1,-4-4 237,4 1 0,-4-2-11,3-2 0,-3-3-15,4-1 1,-1-6 230,1-1 0,6-1 97,-3-7 0,5 0-134,-1-4 1,2 0 229,2-4-153,3 3-38,-5-8 0,8 3-21,2-5 0,-1 0 30,9 0 1,-3 0 109,6 0 1,1 0-170,0 0-17,4 0 0,-6 0-19,5 0 1,-5 0 36,1 0 0,-2-4-129,-2 0 1,1 0 136,-1 4 0,0 0-776,1 0 328,-6-5-1170,4 4 1517,-8-4 0,8 5 0,-4 0 0</inkml:trace>
  <inkml:trace contextRef="#ctx0" brushRef="#br1" timeOffset="12">7012 7675 8253,'0'-7'1508,"0"2"-2160,0 5 503,5 5 1,-2-3-1029,5 2 1177,-6-3 0,3 4 0,-5 1 0</inkml:trace>
  <inkml:trace contextRef="#ctx0" brushRef="#br1" timeOffset="13">7344 7195 8292,'0'-16'-182,"0"3"-46,0-2 0,0-2 240,0 2 1,3-4 175,1 4 0,0-2 333,-4 2-211,5 2-48,-4-3 0,4 1 53,-5-1 0,0 5-63,0 3-309,-5 1 347,4 0-41,-9 2-398,-1 5 111,3 0 1,-11 0 307,7 0-353,-7 5 66,2 2 1,-6 5 0,0 4 0,-4 1-181,1 6 0,-1 1-83,4 3 195,5 2 1,-2 2-194,5-1 1,5-1 74,6 2 1,3 0-204,1-4 0,6 0 91,5-4 0,6-7 89,6-4 1,0-2 40,-1-7 1,3 0 158,1-7 0,-3 2 179,0-6 1,0 0-137,-4-3 0,-3 0 281,0-1 0,-4 1-137,0-1 0,-2 1 226,-3 0 1,2-1 174,-5 1-223,0-1 1,-4 1 270,0-1-181,0 6-540,0-4 285,0 9-506,0-4 251,0 20 1,0-5-61,0 13 1,0-2-68,0 6 1,0-2-101,0 6 1,0-1 182,0 5 1,0-2-130,0-3 1,0 2-74,0-6 0,0 1 143,0-4 1,0-2 219,0-2 1,0-2-123,0-6 1,0 1-2,0-1 0,0-3-155,0-1 242,0 1 0,-5-2 0,-2 0 0</inkml:trace>
  <inkml:trace contextRef="#ctx0" brushRef="#br1" timeOffset="14">7663 7424 8505,'0'-12'1746,"5"6"-1767,7 1 1,4 5 134,3 0 0,-1 0 177,-3 0 1,2 0-64,2 0 0,1 0-164,-5 0 0,5 0-197,-5 0 0,0 4-517,-4-1 1,1 1-19,-1-4 668,1 0 0,-1 5 0,1 2 0</inkml:trace>
  <inkml:trace contextRef="#ctx0" brushRef="#br1" timeOffset="15">8154 7926 8002,'-11'0'-113,"0"0"55,-1 0-3,6 0 220,1 0 1,1-1 268,0-3-220,0 3 1,3-6 395,-3 4-157,3-4-402,-4-9 0,5-1 101,0-2 0,4 1-143,0 3 0,3 1-1,-3-5 0,5 0 96,-1-4 1,-2 1-10,1-1 0,-3-4-149,4 0 1,-4-3-34,3 3 1,-3-3 96,4 3 1,-4-5-64,3 2 1,-4 1 101,0-2 0,-1 6-128,-2-2 1,4 8 77,-1 4 0,1 2-31,-4 2 41,0 0 1,0 3-13,0 0 101,0 6-94,0-3-402,0 5 321,0 5 0,1 1-92,3 6 0,-2 0 123,1 3 0,4-1-70,0 5 0,0-5 24,0 2 1,2-4-26,6 0 0,-2-1 100,2 1 1,-2-6-77,-2-2 0,2-3 216,2-1 0,-2 0-105,2 0 0,-2 0 167,-2 0 1,1-5-54,-1-3 0,2-6 68,2-1 0,-2-1-77,2 0 1,-2 2 42,-2-5 1,1 4-59,-1-4 1,-1 5-3,-2-1 1,-2-2 39,-2 2 0,-3 4-3,3 3 19,-3 6-130,-1-3 0,0 6-124,0 3 1,0 7 25,0 8 1,-4 4 69,1 4 1,-1 2-114,4 5 68,0 0 0,0-3 0,1-2-393,3-1 0,-2 1-13,6-6 0,-4 1-171,3-9 0,0 0 624,0-3 0,9-1 0,-4 1 0</inkml:trace>
  <inkml:trace contextRef="#ctx0" brushRef="#br1" timeOffset="16">8714 6875 7781,'-11'-11'-552,"3"0"1340,0-1-344,6 6 148,-3-4-305,0 3 1,4 0-16,-3-1 0,2 4 402,2-3-322,0 4 118,0-2-445,0 5 0,3 5-19,5 3 0,0 3-4,12 4 1,-1 3 0,3 6-19,1 3 1,0 2 29,0 5 0,-2 1-21,-1-1 0,5 4-128,-2 0 1,-3 4 26,-5-4 1,-2 4-240,-2-4 0,-3 5 193,0-1 0,-6-2-78,2 2 0,-4-4 34,-4 4 1,0-5-109,-7 1 0,2-2-771,-6-2-221,-3 0 1298,0 1 0,-5-3 0,1-1 0,-1-4 0,0-3 0,0-1 0</inkml:trace>
  <inkml:trace contextRef="#ctx0" brushRef="#br1" timeOffset="17">6350 6807 8280,'0'-7'-1171,"0"2"2275,0 0-758,-5 4 0,2-4 14,-4 5 1,3 1-218,-4 3 0,5 2 23,-5 6 0,-3 6-130,-5 4 0,0 6 93,1 7 1,-2 8-119,-2 2 0,-1 9-1309,4-1 1334,1 8 55,4-3 0,-1 5-60,1-6 0,5-5-323,2-3 1,3-2-31,1-1 368,0-1 0,7-5-136,1-6 1,8 0 111,-4-3 0,2-3 23,-3-2 0,4-2-50,1-1 1,-1-1 717,-4-3 1,1 1-733,-1-5 1,0 1-3,1-5 0,-4 1-307,-1-1 1,2 0-756,6 1 1083,-2-1 0,3 1 0,-4-1 0</inkml:trace>
  <inkml:trace contextRef="#ctx0" brushRef="#br1" timeOffset="18">9148 6693 7938,'-11'-12'-121,"4"1"1,2 3 288,5 1 26,0 4-50,0-7 0,0 7 376,0-4-57,0 4-114,0-2 218,0 5-522,5-5 1,-2 4 112,4-3 0,1 3-140,4 1 1,0 0 68,3 0 1,-2 1-198,2 3 0,2 2-4,-2 6 1,0-1-100,-3 0 1,-2 1 110,-2-1 1,0 1-77,-4-1 1,0 4-16,-4 1 0,-1 3 62,-3-4 0,-2 4 164,-6-4 1,1 0-137,-1-3 0,-2 0 194,3 4 1,-2-8 113,9 4 0,1-3-163,3 2 1,0-3-30,0-1 0,5-3 257,2 4 0,9-6 92,3 2 1,2-3-112,2-1 0,1 0 59,3 0 0,1-5-4,2-2 0,3-2-669,-2 1 1,-1-1-1966,-3 6 2328,-1-1 0,-13 4 0,4 0 0</inkml:trace>
  <inkml:trace contextRef="#ctx0" brushRef="#br1" timeOffset="19">6030 8132 9358,'12'0'385,"-1"0"-210,0 0 0,5 0-112,-1 0 0,5 0 12,-1 0 1,-1 0 78,1 0 0,-1 0-181,1 0 0,2-4 91,-2 0 1,4 0-80,4 4 0,-3-4 91,3 1 0,1-5-13,-2 4 1,6-1 15,-2 1 1,3 2 6,2-6 1,0 6-15,3-2 1,-2 1-6,2-1 1,1 2-43,-1-6 0,0 6 48,-3-2 0,0 1-125,3 0 0,-2 1 105,2-1 1,1 0-74,-1-1 0,2 3 58,-2-3 1,-2-1-134,6 1 0,-1-3 94,1 3 0,-3-1 1,-5 1 0,1 3-2,-1-3 1,0 3 12,1 1 1,-5 0-45,0 0 1,-3 0 31,4 0 1,-2 0 12,1 0 0,3 0-12,-2 0 1,2 0 20,1 0 0,-4 0 25,1 0 1,1 0 6,6 0 0,-3 0-79,3 0 1,-4 0 45,-3 0 0,2 0-26,-3 0 0,0 0 24,0 0 0,-3 0-76,3 0 1,-5 0 65,2 0 1,-3 0-58,-1 0 1,4 0-22,-1 0 1,1 0-4,-4 0 1,1 0 63,3 0 0,-2 0-16,5 0 1,-4 0 42,0 0 1,-1-4-45,-3 0 1,1 0 178,0 4 1,0 0-98,0 0 0,-4-4 89,0 1 0,-1-1-85,1 4 1,2 0-33,-2 0 1,-1 0 133,1 0 0,-4 0-99,4 0 0,-3 0 2,3 0 0,-4 0-8,4 0 1,-5 0-30,1 0 0,2 0 28,-2 0 0,1 0-133,0 0 0,-4 0 67,3 0-15,-2 0 1,-1 0-32,-1 0 1,-3 0 59,-1 0 0,-3 0-175,4 0 158,-6 0-265,8 0 150,-8 0-758,3 0 573,-5 0 1,-11 0 0,-1 0 0</inkml:trace>
  <inkml:trace contextRef="#ctx0" brushRef="#br1" timeOffset="20">6887 8417 8168,'0'-7'285,"0"-1"1,0 4-210,0-3 289,0 4 6,0-7 0,0 7-128,0-4 1,1 3 84,3-4 1,-2 2-55,6-2 0,0-2-158,3 3 0,4-4 85,0 0 0,5 3-126,-5 1 0,4 0-136,-4 0 1,4-2 7,-4 5 0,4 0 20,-3 4 1,3 0 62,-4 0 0,4 2-212,-4 1 1,0 5 28,-3 7 0,-1-1-171,1 5 1,-2 0 128,-3 4 1,2 5-227,-5 2 0,0 0 15,-4 0 0,-4-1 128,0 2 1,-6-2 219,-1-2 0,-1-3-125,-3 2 1,1-3 147,-1-4 1,1 2-143,-5-6 0,0 4 321,-4-4 1,4 4-57,0-4 0,4 0 177,-4-3 0,5-2 36,-2-2 1,4 2-115,0-3 0,1 0-80,-1 0 1,5-4 35,-1 1-47,6-3 0,-3 0 97,5 3-199,0-3 126,0 4-152,0-5 104,5 0 1,5 0 109,5 0 1,7-1-132,0-3 1,3 2-6,5-6 1,1 6 23,3-2 1,0 1 38,0 0 1,-3 0-24,-1-5 1,-1 6 118,2-2 0,-3 3 15,-5 1 1,-1-4-73,1 0 0,-4 0-27,0 4 0,-5 0-4,2 0 1,-4-1-336,0-3 0,-1 3 121,1-3 0,-5 3-610,1 1 285,-6 0-1436,8 0 1858,-8 0 0,3-5 0,-5-2 0</inkml:trace>
  <inkml:trace contextRef="#ctx0" brushRef="#br1" timeOffset="21">7618 8611 8024,'-5'-7'94,"-3"-1"1,3 0 318,1-3-151,3 5-380,1-4 144,0 3 0,0 0 25,0-1 720,0 5-454,0-7 0,1 4 200,3-5-392,2-1 0,2 5-64,0-1 1,-1 2 69,5-2 1,-1-2-65,0 2 0,1 3 116,-1 1 0,1-1-229,-1 1 1,1 1-6,-1 3 0,0 0-25,1 0 1,0 1-66,4 3 0,-7-1-12,2 9 0,-2-2-30,2 9 0,-3 0 88,0 4 0,-6 0-74,2 0 0,1-1 67,-1 1-48,0 0 1,-4 0 52,0 0 0,3-4 121,1 0 1,1-5-85,-1 1 0,-1-2 125,4-2 1,-4 1-83,1-1 0,1-3 25,-2-1 54,6-4 0,-2 2-83,4-5 0,1 0 34,-1 0 0,4-1-27,0-3 1,7-3 34,1-4 1,0-5-29,3-3 1,-2 1 24,-1-1 1,0 0 97,0-4 1,-4 0-69,0 0 1,-5-3-15,1-1 0,-2 0-12,-2 4 0,-3 2 52,0 2 0,-6-2-41,2 6 1,-3 0 5,-1 4 0,-5-1 3,-3 1 0,-6 1-227,-1 2 0,-1-1-15,1 5 0,-3 0-167,-5 4 0,4 0 133,0 0 1,5 2 75,-1 2 1,2-2 157,2 6 1,4-1-74,3 5 0,-1-1 56,2 1 0,0-1-93,7 0 0,0 1 408,7-1 1,-2-3 21,6 0 1,3-5 169,1 5 0,-1-6 35,1 2 0,0-2-163,4-2 1,-4-4-265,0 0 1,-2-5 67,2 1 0,-2 0-221,-6 0 134,1-2-79,-1 3 0,-4-4 0,-2 0 0</inkml:trace>
  <inkml:trace contextRef="#ctx0" brushRef="#br1" timeOffset="22">9708 8017 8167,'-8'0'-84,"1"0"266,4 0 1,-2-1-33,5-3 168,0 3 247,0-4-125,0 5-216,5 0 1,1 0-26,6 0 0,0 0 12,4 0 0,0-1-47,3-3 0,3 3-23,-3-3 0,1 3-43,-1 1 0,1-2 92,-4-1 1,0 1-154,-1-2 0,-1 3 81,5 1 1,-5-1-145,2-3 0,-4 3-131,0-3-297,-1 3-274,1-4 380,-6 3-1451,-1-3 1799,-10 5 0,-7 0 0,-5 0 0</inkml:trace>
  <inkml:trace contextRef="#ctx0" brushRef="#br1" timeOffset="23">10724 7070 8207,'0'-12'0,"0"1"0,-1 1-10,-3 2 1,3-2 184,-3 2 1,3 2 21,1-2 0,0 4-39,0-3 0,1 0 35,3 0 1,-2-3 1,6 2 0,0 2-92,3-2 0,4 0 46,0-3 1,6 3 3,-2 1 0,2 3-40,2-4 0,0 6-71,0-2 0,-5 3 16,-3 1 0,0 5-308,-3 2 0,2 4-60,-7 0 0,-2 6 103,-1 2 0,-3-2-25,-1 2 1,-1 0 64,-3 4 1,-2-4 34,-6 0 0,1-3 68,0 3 1,-1-5 7,1 1 0,-1-3 339,1 0-169,0-6 1,-1 3 365,1-5-329,-1 5 1,5-7 210,-1 6-116,5-6-333,-2 4 0,7-5 176,1 3 1,4-3-83,4 3 0,4-3 52,1-1 1,4 4-8,-1 0 0,-1-1-55,1-3 1,-1 2 33,1 1 0,1 0-96,-5 5 1,4-5 125,-4 5-18,1 0 1,-5 4 4,1 4 1,-6-4-29,-2 4 0,-3 1-68,-1 2 1,-5 3-35,-3 1 1,-2-4-9,-1 0 0,-6-1-428,-2 1 0,-2-3 590,-2-4 1,0 3-44,0 0 1,0-1 332,0-6 0,2 0-127,2-4 0,2 1 8,6-1 0,-1-3-378,1 3-825,5-3 305,1-1 0,6-3 655,3-1 0,7-10 0,7 1 0</inkml:trace>
  <inkml:trace contextRef="#ctx0" brushRef="#br1" timeOffset="24">11318 7515 8081,'0'-6'174,"0"1"0,0 6-759,0 3 559,0-3 39,0 9-137,0-4 1,1 2-737,3 0 860,-3-6 0,4 8 0,-5-3 0</inkml:trace>
  <inkml:trace contextRef="#ctx0" brushRef="#br1" timeOffset="25">11558 7001 8166,'-5'-18'0,"4"2"774,-3 4-398,2 1 0,2 3-386,0 1 14,6-1 321,0-3 1,5-1-115,1 1 1,0 3-92,4 1 0,-2 0 33,5 0 1,-4 2-238,4 5 0,-4 0 41,4 0 0,-5 0-143,1 0 1,-2 1-66,-2 3 0,1 1 126,-1 2 1,-4 3-100,-4-2 1,-1 6 94,-2 1 1,0 2 85,0-2 1,-5-2 5,-3 2 0,2-1-4,-2 1 1,0-5 9,-3 5 1,0-7 136,-1 7 1,1-8 13,-1 4 0,2-2-80,3 2 1,-2-3 144,5 0 0,-1-5-4,1 5-110,3 0-22,-4 3 1,5-3-34,0-1-70,5 1 1,2-1 90,9 1 0,-4-4-34,4 4 1,1-6 10,2 2 0,2 1-7,-2-1 0,1 1 3,-5-1 1,6-2-26,-2 6 1,-3-4 13,-1 3 0,-2 1 0,-5 3 6,-1 1 0,-4-1-5,1 1 1,-10-1-16,-5 0 0,-2 2 15,-6 2 0,-1-1 91,-7 5 0,2-1-85,-5 1 0,3-1 228,-4-3 1,5-2-123,-5 2 0,7-4-259,1-3 0,6 1-186,5-5-397,1 0 730,4-4 0,2-6 0,5 0 0</inkml:trace>
  <inkml:trace contextRef="#ctx0" brushRef="#br1" timeOffset="26">12083 7138 8284,'0'-6'870,"5"-1"-920,3 4 0,2 1 67,2-2 0,0 3-97,3 1 1,-2 0 65,2 0 1,2 0 532,-2 0 1,5 0-199,-1 0 0,-1 0 12,1 0 1,-5 0-132,1 0 1,-2 0-38,-1 0 1,-1 0-126,0 0-304,1 0 1,-5 0-217,1 0 0,-5-1 480,0-3 0,-1 3 0,-2-4 0</inkml:trace>
  <inkml:trace contextRef="#ctx0" brushRef="#br1" timeOffset="27">12414 7812 8076,'-6'0'234,"-4"0"-58,9 0-169,-4 0 1,5-1 89,0-3 196,0-3 1,0-4-106,0 0 1,5-2-18,2-2 0,3 1-12,2-5 1,-1 0-26,1-4 0,-1 0-67,1 0 0,-5-5 37,1-2 0,-2-2-130,2 2 0,1-3 41,-6 2 0,1-3-101,-4-4 0,4 2 23,0-2 0,0 3-53,-4 0 0,1 5 27,3-1 1,-3 6-42,3-2 0,-3 5 102,-1 3 1,0 2-77,0 6 371,0-1-232,0 6 1,0 0 230,0 2-129,0 2-505,0-3 272,5 16 0,-2-3-65,4 11 0,1-3 96,3 3 1,-3-1-29,0 1 0,-1-2-78,5-1 0,-1-5 34,0 0 0,1 1 166,-1-5 1,1-2-118,-1-1 0,1-2 186,-1-2 0,4 0-17,0 0 0,1-6 101,-5-1 0,1-3-122,-1-2 0,4 1 23,0-1 0,1 1 69,-5 0 1,0-5-90,1 1 1,-1-5-49,1 1 1,-2 2 50,-2 2 1,2-1-91,-3 0 50,-2 1 0,2 8 13,-4-1 0,-1 5 1,3 3 2,-5 8 0,0 7 79,0 4 1,0 3-85,0 1 0,0 5 283,0 2-140,0 3 0,0 0-146,0-3 0,0 2-71,0-5 1,4 0-41,-1-5 0,5-3-550,-4 0-307,0-5 310,1 3-467,-4-11 1091,4 4 0,-5-8 0,0 3 0</inkml:trace>
  <inkml:trace contextRef="#ctx0" brushRef="#br1" timeOffset="28">13214 6441 8252,'5'-6'832,"1"1"-756,6 5 1,-1 6-9,1 6 0,-1-1 406,0 4 0,2 7-106,2 1 0,3 7-63,5 1 0,1 3-91,3 4 0,-3 1-324,3 3 0,-7 6 216,-1-2 0,-5 4-240,1-1 1,-4-2 115,-3 3 1,1-3-133,-5-2 1,0-3-79,-4 0 1,0-5 103,0 1 0,-4-3-234,0 0 0,-5-5 106,1 1 1,-7-5-88,-4 5 0,-2-6-144,-2 2 483,-5 2 0,0-1 0,-5 2 0,-1-3 0,-3-3 0</inkml:trace>
  <inkml:trace contextRef="#ctx0" brushRef="#br1" timeOffset="29">10484 6761 8358,'7'-5'243,"3"-1"151,-4-1 77,1-3-193,3 9 1,-9-5 163,3 2 83,-3 3-408,-1-5 0,0 8 35,0 2 1,-4 3-98,0 8 0,-6 3 50,-1 5 0,-1 1 22,-3 3 0,-1 7 16,0 8 1,-3 2-81,4 2 0,0 1-64,4 2 1,3-2 85,0 3 1,2 1-160,-2-2 0,3 2 1,5-2 0,2-2-12,1 3 0,4-4-31,4-5 0,2-1 115,2-6 0,-1 0 92,5 1 0,0-10-107,4-2 1,0-4 292,0 0 1,-1 1-67,1-5 1,0 1-129,0-5 1,-4-3 9,0-1 0,-1-3-827,1 4 0,1-5 351,-5 5 383,1-5 0,-5 7 0,0-4 0</inkml:trace>
  <inkml:trace contextRef="#ctx0" brushRef="#br1" timeOffset="30">13785 6556 8048,'0'-8'249,"0"0"348,0 1-450,0-5 1,0 1-234,0-1 0,1 5 141,3-1 1,-3 4 136,3-3 1,2 4 163,2-1 0,-2-1-190,2 2 0,0-5-16,3 4 0,-3 0-48,-1 4 0,1 0-127,3 0 1,-3 2 62,0 1 0,-5 4-225,5 4 1,-5 2-346,0 2 363,-1-2 1,-4 8-10,-1-2 1,-4 3 76,-4 1 0,3 0 24,1 0 0,3-4-22,-4 0 0,6-5 288,-2 1 1,3-6-98,1-2 0,1 0-124,3 0 0,-2 2 307,6-5 1,3 1 303,4-1 0,6-3-317,-2 3 1,2-3-109,2-1 1,0 0-320,0 0 0,3 0 117,1 0 0,-2 0 48,-5 0 0,1-5 0,-3-1 0</inkml:trace>
  <inkml:trace contextRef="#ctx0" brushRef="#br1" timeOffset="31">10450 8040 7742,'0'-6'-202,"0"1"1094,0 0-208,0 4-375,0-5 1,1 6-90,3 0 1,3 0-47,4 0 0,0 0-48,1 0 0,3 0 59,0 0 0,6 0-158,-2 0 1,3 0 88,5 0 0,2 0-22,6 0 1,-1 0 37,0 0 1,7-3-123,4-1 1,6-4-110,6 4 1,4-4 172,0 0 0,-28 5 1,0 0-11,-1-1 1,1 0 0,30-2 13,-30 2 1,-1 0 0,30-5-95,-1 5 0,0 1 69,-8 3 0,-1 0-137,2 0 0,-10 0 89,2 0 1,1 0-170,2 0 0,4 0 4,-3 0 1,-1 1 112,-3 3 0,5-3 199,2 3-158,-2-3-15,0-1 0,-8 4 45,2 0 1,-5-1-105,5-3 1,-3 0 132,0 0 0,1 0-32,-5 0 0,4 0-31,-4 0 28,5 0 1,-7 0-120,2 0 106,3 0 0,-2 0-129,3 0 1,1 0 112,-5 0 1,4 0-143,-4 0 1,4 0 119,-4 0 1,0 0-167,-4 0 0,1 0 132,-1 0 1,0 0 112,0 0 0,-1-1-29,-2-3 1,2 3 153,-3-3 0,-2 3 271,-1 1 0,-3-4-189,-1 0-38,0 1-31,-6-3 0,5 5-106,-3-3 1,-2-1-17,-2 1 0,-3 1-17,0 3 1,-1-4-153,1 0-48,-1 0-165,1 4 0,-5 0-1258,1 0 711,-6 0-700,3 0 1567,-5 0 0,-5-5 0,-1-1 0</inkml:trace>
  <inkml:trace contextRef="#ctx0" brushRef="#br1" timeOffset="32">11398 8611 8069,'-6'-5'0,"-3"3"-238,5-6 214,-5 6 0,7-9 191,-6 4 1,5-5 80,0-3 0,1 2-332,2-2 1,0-1 129,0 1 1,2-5 285,1 5 0,8-5-67,4 1 0,1 1-4,0-1 0,1 1 37,6-1 0,0-1-70,0 5 0,-2 0-40,-2 3 0,2 5 66,-6-1 0,4 5-285,-4 0 1,4 1 68,-4 2 1,1 5-180,-5 3 1,2 2-2,2 2 1,-6 0-141,2 3 0,-6 3 75,3 5 0,-5 0 117,0 0 0,-3 5-193,-3 2 1,-5 3 28,-7 1 0,1-3 35,-5-1 0,0-1 111,-4 2 1,4-3 43,0-5 1,0 0-5,-4-1 0,4-3 157,0 0 1,4-5-65,-4 2 1,6-4-68,1 0 329,1-1-52,10 1-225,-4-6 1,6 0 72,3-2 1,7-3-4,8 3 0,3-3 30,1-1 1,5-1 127,2-3 0,2 2 53,-2-6 0,2 4-139,-5-3 1,0 3-10,0-4 1,-3 5 14,3-5 0,-4 5-195,-4 0 0,1-2-182,-5 1 0,2 0-350,-2 4 0,-6 0-578,2 0 1,-2-1 140,3-3 1006,-6 3 0,9-5 0,-2 6 0</inkml:trace>
  <inkml:trace contextRef="#ctx0" brushRef="#br1" timeOffset="33">12095 8554 8009,'0'-11'-34,"-5"-1"1,3 1 100,-1 0 1,3-1-28,3 1 181,-1-1 1,7 1 27,-6-1 119,1 1 0,-3 0-38,3-1 0,-3 5-24,3-1 0,-2 4-91,-2-3-109,5 4 0,-3-3-30,6 2 1,-4 3 102,3-3 0,-3 2-244,4 2 83,-1 0 1,5 0-374,-1 0 244,0 6 1,1 1 18,-1 8 0,-3-2-6,0 2 1,-5 3-110,5 1 0,-5-1-70,0 1 1,2 0 137,-1 4 1,0 0-80,-4-1 1,4-2 92,0-1 1,-1-4 126,-3 4 0,4-5-47,0 1 0,0-2-8,-4-2 1,4 1 33,-1-1 1,1 0 158,-4 1 0,4-5-49,0 1 0,5-4-51,-2 3 0,0-4 29,0 1 0,2-3-35,6-1-28,-2 0 123,9 0 0,-5-1-104,6-3 0,4-4 39,0-7 1,-1 2-15,-3-2 108,0-3-128,0 6 1,0-10 254,-1 3-133,-4-2 0,3-2-54,-6 0 65,0 0-92,-4 0 1,0 0 57,-4 1-184,-2-1 1,-1 4 104,0 0-144,0 5-19,-9-8 154,3 9 1,-8-3-199,3 4 171,-9 6 1,2-3-225,-5 5 0,4-1-119,-4 2 317,5 1-325,-7-3 137,8 5 0,0 0 90,6 0-76,-1 0 23,2 5 67,1 2 0,5 4-26,0 0 0,0 1 317,0-1-132,0-4 0,6 3 93,5-3 0,2 0-73,6 0 1,0-4 342,4 1 1,4-3-153,-1-1 1,1 0 238,-4 0 1,0 0-136,-1 0 0,0-4-94,-3 0 0,1-1-287,-4 2-711,-1 1-196,-4-8 700,-4 9 1,-5-4 209,-10 5 0,-9 10 0,-13 3 0</inkml:trace>
  <inkml:trace contextRef="#ctx0" brushRef="#br1" timeOffset="34">14721 7583 7520,'0'-6'550,"0"1"77,6 5-282,-5 0-349,4 0 0,-5 1 19,0 3 1,0 0 44,0 7 1,0-2 26,0 6 1,0 3 26,0 1 1,0-1-152,0 1 1,0 0 73,0 4 1,1 0-125,3 0 1,-3-1 79,3 1 0,-1 0-72,0 0 1,-1-4 76,1 0 0,3-5-26,-3 1 70,1 3 0,-4-9-4,0 2 0,0-2 12,0 3 1,0-5 102,0 1 1,0-4-134,0 3 9,0-4-212,0 2-1074,0-5 1257,-5 0 0,-6 0 0,-7 0 0</inkml:trace>
  <inkml:trace contextRef="#ctx0" brushRef="#br1" timeOffset="35">14447 7869 7976,'-5'-6'835,"4"-5"-651,-4 10 0,6-4 77,3 5 1,2 0 88,6 0 0,1-4-122,2 1 1,4-1 142,7 4 1,4-4-181,4 0 0,1-4-1,3 5 1,-3-5-196,-1 4 0,0-3 64,-3 3 0,-5-4-557,-3 4 0,-1-1 142,-7 2-568,0 1 924,-3-3 0,-6 0 0,-1-1 0</inkml:trace>
  <inkml:trace contextRef="#ctx0" brushRef="#br1" timeOffset="36">15681 7115 8126,'0'-6'630,"0"-4"-136,5 8-1,-4-8-89,4 9 106,-5-4-681,0 5 1,0 5 54,0 3 0,4 7 103,0 4 1,1 2-22,-1 2 0,-3 5 110,3 3 0,-3 3-165,-1 4 1,0-1 48,0 5 0,0-6-60,0 3 1,-1 0 6,-3-1 1,3 0-210,-3-4 0,3-1-24,1-2 1,0 0 173,0-4 0,0 0 18,0-4 0,0-1-14,0 1 1,0-1 178,0-3 0,0 1-200,0-5 257,0 1-147,0-5 0,0 1 55,0-1 212,0 0-26,0 1-194,0-1 1,0-3-455,0-1 371,0-4 1,-2 2-407,-1-5 501,1 0 0,-8 0 0,4 0 0</inkml:trace>
  <inkml:trace contextRef="#ctx0" brushRef="#br1" timeOffset="37">15852 7629 8151,'0'-11'-50,"0"-1"194,0 1 1,4-1 531,0 1-546,0 5 1,-4-1 211,0 4-34,0 1 148,5-3-290,-4 5 0,8 1-224,-5 3 1,1 8 23,-2 7 1,-1-2-37,2 3 0,1 2-45,-2 5 0,1 0 41,-4-4 1,2-4-65,1 0 0,-1-2 71,1 2 0,-1-1-139,-2-3 1,0-6-96,0 3 258,0-3 1,0-2-128,0 1 399,0-6-48,0 3 326,-5-5-206,3 0-59,-3 0 0,4 0-99,-3 0 0,3-1 12,-3-3 0,3-2-22,1-5 1,5-1-9,3 1 1,2-6-48,1-2 1,2-2-252,2-2 240,-2 0 0,8 0-197,-2 0 58,3 0 1,-3 4-80,0 0 0,-1 5 103,1-1 1,-3 2 11,-4 2 0,-1 5 6,1 2 1,-5 3 11,1 1 0,-4 0-54,3 0 1,-3 6 1,4 5 1,-5 2-61,5 6 0,-5 0 92,0 4 0,0 1-140,1 3 0,-3-3 121,3 2 1,-3 1-156,-1-4 1,0 5 78,0-9 1,4 4-59,0-8 1,-1 0 81,-3-3 0,0-1-3,0 1 1,2-2-444,2-3 255,-3 3 300,4-8 0,0 8 0,1-4 0</inkml:trace>
  <inkml:trace contextRef="#ctx0" brushRef="#br1" timeOffset="38">16663 6944 8057,'6'-12'0,"-1"5"-54,-5-1 0,0 4-38,0-3 1,0 3 149,0-4 49,0 6 1,0-4 522,0 2-364,0 2 1,2-3 227,2 5-36,-3 0-84,4 0-30,-5 0-198,5 0 1,-4 5-127,3 3 0,1 7-94,-1 4 0,0 4 85,-4 4 0,4 1-95,-1 2 0,1 6 52,-4-6 0,4 4 43,0-7 0,0 0-83,-4-4 1,3-1-120,1 1 1,0-4 115,-4 0 1,1-5-82,3 2 1,-3-4-222,3 0 209,-3-6 0,-1 4-573,0-2 1,0-2 79,0 2 661,0-6 0,-5 8 0,-1-3 0</inkml:trace>
  <inkml:trace contextRef="#ctx0" brushRef="#br1" timeOffset="39">16469 7709 8158,'0'-6'996,"0"1"-404,0 5 1,5 0-373,3 0 1,-2 0-30,2 0 0,3-4-32,4 0-67,5 0 1,-2 4-54,5 0 1,1-1 80,3-3 1,-2 3-144,6-3 1,-5-1 103,5 1 1,-1-3-145,5 3 1,-1-4 105,0 4 1,-1-5-145,-3 2 0,3 1 55,-2-2 0,-3 2 46,-1-2 0,-1-1-97,-3 5 0,1-3-73,-9 3 1,3-1-751,-6 1 343,1 3-961,-6-4 763,-1 5 775,-1 5 0,-10 6 0,-1 7 0</inkml:trace>
  <inkml:trace contextRef="#ctx0" brushRef="#br1" timeOffset="40">16572 8189 7982,'-12'0'783,"6"0"-391,1 0 0,4 0 113,-3 0-313,2 0 146,-3 0-163,0 0 20,-1 0 1,-2 0-64,1 0 0,4-2-168,-1-1 116,-2 1 262,5-8-353,-4 4 0,5-6 41,0 1 1,0 3-107,0 1 1,5-5 33,2-3 0,5 0-109,3 4 0,-2-1 112,2 1 0,-1-1 60,1 1 0,-2-1 87,2 1 0,-1 3-105,1 1 0,-1 0 100,5 0 1,-4-2-76,5 5 0,-5 0-5,4 4 1,-5 0-34,1 0 0,-2 0-100,-2 0 0,-1 2 76,-2 1 0,1 4-151,-5 4 0,-1 1 12,-3-1 1,0 4 121,0 0 0,0 6-59,0-2 0,-3-1-15,-1 1 1,-4-4-105,4 4 1,-1-4 67,1 4 1,3-1-171,-3 1 1,3-3 262,1-4 0,0-1-69,0 1 1,0-1 197,0 1 1,1-5-115,3 1 0,-1-4 108,4 3 0,-3-4-89,4 1 1,-4-3 261,3-1 0,1 0 14,3 0 0,1 0-1,-1 0 0,0-1-4,1-3 0,-1 1-111,1-4 0,0-1-36,4-3 1,-2-1 7,5 1 1,-5-1-159,1 1 1,1-4 91,0-1 0,-1-4-90,-4 1 0,1 1-14,-1-1 0,-3 4-120,-1-4 0,-4 4-9,1-4 1,-3 5 158,-1-1 0,0 2-8,0 1 1,-5 1-1,-3 0 1,-2-1 32,-1 1 1,0-1-35,4 1 1,-3 3 66,2 1 1,2 4-245,-2-1 169,6-2 23,-9 5-20,10-4 215,-4 5-188,5 5 1,1 1 222,3 6 1,-3-5-30,3 1 1,1-4 91,-1 3 0,5-3-88,-1 4 1,-1-2 81,5 2 1,-3-2-54,6-2 0,-3-3-47,0 3 1,3-3 56,0-1 1,1 0-51,-5 0 0,4 0 29,0 0 0,1 0-26,-5 0 1,-3 0-678,-1 0-465,1 0 557,-2 0 424,-1 0 0,-15 0 0,-2 0 0</inkml:trace>
  <inkml:trace contextRef="#ctx0" brushRef="#br1" timeOffset="41">18193 7435 7198,'0'-6'610,"2"-3"-120,2 5 488,-3 0-729,4 4 0,-5 1-182,0 3 0,0 3 79,0 4 0,1 2-176,3 2 1,-3 3-46,3 5 1,-3-2 80,-1-2 0,0 3-110,0-3 0,0-2 69,0 3 1,0-7-68,0 3 0,0 0 55,0-1 0,0-3-20,0-5 1,4 1-17,0 4 0,0-5-136,-4 1 0,0-4-618,0 3 570,0-4 267,0 7 0,-5-4 0,-2 6 0</inkml:trace>
  <inkml:trace contextRef="#ctx0" brushRef="#br1" timeOffset="42">17976 7652 8166,'6'-6'469,"1"2"0,3 3-170,2 1 0,0-4-86,4 0 1,1 0 15,6 4 0,1 0 28,3 0 1,2-1-16,5-3 0,1 3-33,-1-3-74,-5-2 0,3 4-471,-5-1 0,-5-3 262,-3 3 0,-3-1-863,3 4 0,-5-4 178,1 0 759,-2 0 0,3-1 0,2-1 0</inkml:trace>
  <inkml:trace contextRef="#ctx0" brushRef="#br1" timeOffset="43">19187 7081 8137,'0'-11'0,"0"3"21,0 0 340,0 6 267,0-8 30,0 8-278,0-3-140,0 5 1,4 2-60,0 1 1,-1 9 73,-3 7 0,0 2-215,0 2 0,4 9-55,0 2 1,0 4-165,-4 0 1,0 3-69,0 5 1,0 3 141,0 1 1,0-1 23,0-3 0,0-1 38,0 1 0,0-4-83,0 0 1,0-7 70,0 0 0,0-2 64,0-7 0,0-3-12,0-4 0,0-5 13,0 1 1,0-2 5,0-1 19,0-1-287,0 0 245,0-4 1,-1 2-847,-3-6 302,3 1-748,-5-4 1299,6-5 0,0-1 0,0-6 0</inkml:trace>
  <inkml:trace contextRef="#ctx0" brushRef="#br1" timeOffset="44">19370 7595 8133,'0'-12'0,"0"1"1183,0 5-600,0-4-900,0 8 442,5-3 0,0 12 68,3 4 0,0 2-185,-4 6 1,4-4 112,-4 4 1,3 0-208,-3 4 1,0 0 116,-4 0 0,0-2-95,0-2 0,0-2 48,0-6 1,0 0 30,0 1 1,0-5 68,0 1-34,0-5 265,0 2 17,0-5-266,5-5 0,0-2-27,3-4 0,2-2 42,-3-2 1,4 1-19,0-5 1,0 0-28,1-4 0,3 0 37,0 0 1,4-1-145,-3-2 1,3 5 159,-4-2-86,0 8 0,-4 0 68,1 7-264,-6 3 207,4 5 1,-7 5-138,5 3 123,-6 7 1,3-1-30,-5 5 0,4 2 24,0 5 0,1-2-300,-1 3 1,-2-2 87,6 2 0,-4-7-265,3 3 0,-4-8-168,1 1 289,2 1 1,-4-4-362,6 2 722,-5-7 0,2 2 0,-5-4 0</inkml:trace>
  <inkml:trace contextRef="#ctx0" brushRef="#br1" timeOffset="45">20386 6853 7992,'0'-12'612,"0"1"-392,0-1 1,0 5 281,0-1 10,0 5 1,0-2-312,0 5 0,0 7-190,0 4 1,-1 6 112,-3 6 1,3 1-95,-3 2 1,3 3 69,1 6 0,0-1-226,0 0 1,1-5-41,3-2 1,-3-3-42,3-1 0,-1-1-79,0-3 1,0-2 121,4-1 0,-4-4-363,1 4 0,-3-8 168,-1 0 0,0-4-827,0 3 1186,0-4 0,0 7 0,0-3 0</inkml:trace>
  <inkml:trace contextRef="#ctx0" brushRef="#br1" timeOffset="46">19964 7549 8196,'-7'-5'328,"2"4"0,7-8-280,1 5 1,4 0-131,4 4 0,2-1 306,2-3 0,0 3 288,8-3 0,1-1-264,7 1 0,7-3-58,0 3 1,6-4-71,6 4 1,-2-3-246,5 3 1,1-1 105,3 1 153,0 3 0,-4-4-100,0 5 1,-3-4 99,3 0 0,-6 0-207,-1 4 0,-2 0 84,-6 0 1,-4-3-97,-3-1 1,-7 0 85,-1 4 0,-2 0-804,-5 0-243,-1 0 204,-4 0 1,-4 1 962,-4 3 0,-6-3 0,-4 4 0</inkml:trace>
  <inkml:trace contextRef="#ctx0" brushRef="#br1" timeOffset="47">20215 7812 8029,'-6'-6'1921,"-5"-5"-1867,10 5 1,-4-2 199,5 1 1,0 3 173,0-4 1,4 5-305,0-5 1,3 4 81,-3-3 0,5 4-137,-1-1 1,2 2 88,1-2 0,1 3-274,-1-3 1,2 3 86,2 1 1,-2 1-80,2 3 0,-2 1-88,-2 2 1,-3 3-76,-1-2 0,-3 3-55,4 5 1,-6-2 103,2 5 0,-3 1-71,-1 7 1,-5 1 108,-2 2 0,-5 3-77,-3-3 1,2 0 12,-2 0 1,-3-5 17,-1 2 0,3-4 153,0-4 0,0 1 171,1-4 0,0 0 213,3-1 1,2-2-193,2 2 0,-1-6 204,6-1 0,-1-5 111,4 5-1,0-5-243,0 2 1,2-5 115,6 0 0,1 0-139,10 0 0,0 0 18,4 0 1,-3-2-60,3-1 1,-3 1 18,7-1 1,-3 1-104,-1 2 1,-4-1 90,0-3 1,-4 3-345,4-3 1,-5 3-240,1 1-40,-2 0-1299,-2 0 796,1 0 997,-6 0 0,4 0 0,-3 0 0</inkml:trace>
  <inkml:trace contextRef="#ctx0" brushRef="#br1" timeOffset="48">20638 7778 7999,'0'-8'196,"0"0"1,0 5 195,0-5 1,0 4-241,0-3 303,5 4-207,-4-2-277,4 5 386,-5 0 0,1 5-29,3 3 1,-3 3 41,3 4-291,-3 3 267,-1 10-235,0-4-28,0 9 0,0-8-72,0 6-82,0-1 195,0 0 0,0 1-257,0-4 88,0 0-27,0-5 0,0-4-73,0-3 1,0-2 20,0-2-1,0 1 108,0-6 23,0 4-138,0-8 79,5 3-381,-3-5 206,3 5-53,-5-4-620,0 4 384,0-5 263,0-5 1,0 3-1090,0-6 1343,0 5 0,0-7 0,0 4 0</inkml:trace>
  <inkml:trace contextRef="#ctx0" brushRef="#br1" timeOffset="49">20843 7800 8008,'0'-6'0,"0"0"1546,0 2-811,0 3-746,0-4 1,0 6 260,0 3-101,0 2-29,0 11 1,1-4 45,3 7 1,-3 2-16,3 5 1,-3 3-89,-1-3 0,0 4 177,0-5-93,0 6-366,0-8 1,0 4-93,0-5 0,0-4 18,0 0 336,0-5-151,0-3 0,0-1 66,0-2-140,0-3 93,0 0-513,0-5 346,-5 0-1141,4 0 1397,-4 0 0,0-10 0,-1-3 0</inkml:trace>
  <inkml:trace contextRef="#ctx0" brushRef="#br1" timeOffset="50">20478 7743 8012,'6'-11'0,"3"0"0,-5-1 471,5 6 1,1-3-81,5 5 0,5-4 54,-1 5 1,4-5-60,4 4 1,2 0 261,5 4-267,6 0-134,-5 0 1,6-3-21,-3-1-490,-8 0 433,8 4 1,-9 0-79,6 0 1,-7 0-97,-6 0 1,0 0 75,-7 0 0,0 4-972,-3 0 404,-1-1 342,-4-3 0,-2 2 276,-5 1 1,-5 4 0,-2 4 0</inkml:trace>
  <inkml:trace contextRef="#ctx0" brushRef="#br1" timeOffset="51">1850 10165 8098,'0'-12'-44,"0"1"1,1-1 52,3 1 0,-2-1 140,1 1 1,2 2 204,-1-2-214,0 7 1,0-11 102,0 7 1,5-6-62,-2-1 1,2 0-32,-1 3 1,2 2-1,-3 1 93,4 2 0,-4 0-126,1 0 0,-1 2-137,5 5 0,-1 1-22,1 3 74,-1 7 1,3 4-1,3 7-20,2 2 62,10 1 1,-10 3-354,7 3 0,2 2 133,-1 1 1,3 4-392,-3 0 1,-2 0 219,-5-4 0,-4 1-97,-5-1 0,0 0 118,-4 1 1,-2-1 153,-5 0 0,-5-1-3,-2-3 0,-4 0 188,0-4 0,-5 0-5,-4 4 0,-1-8-98,-2 1 1,-4-3 233,1 3 0,-10-4-65,2 0 0,-2-5 380,6 1 0,-2-6-201,6-2 1,-1-4 239,4 1 1,2-4-151,2-4 0,2-2-146,6-6 1,4-4-174,3-3 1,4-3 198,4-1 1,4-3-396,7-1 1,3 0 112,5 5 0,3 0-46,1 3 1,5 1 71,-2 3 0,3 2 84,1-2 1,3 4-343,-2 3 0,0-1 102,-8 5 0,-4 0-1739,-4 4 1026,-5 0 866,2 6 0,-5 0 0,1 5 0</inkml:trace>
  <inkml:trace contextRef="#ctx0" brushRef="#br1" timeOffset="52">2593 9982 8385,'0'-12'-176,"-2"1"-247,-2 0 639,3 4 609,-4-3-525,5 9 176,0-4 412,0 5-739,0 5 1,0 6 38,0 8 0,0 4 24,0 4 0,4 3-102,0 8 0,5 7 70,-2 4 0,0 2 0,0-3-169,2 2-106,1-1 0,2 1 0,-2-1-205,-3-1 1,2-2-103,-5-4 1,4-3 176,-4-4 1,1-6-1,-2-3 156,-1-2 1,3-2 18,-5-3 0,0-2-69,0-6 0,0 0 117,0 1 1,0-5-165,0 1-553,0-5 243,0 2-30,0-5 1,-4-2 104,0-1 0,0-5 401,4-7 0,0 1 0,0-5 0,5-5 0,2-6 0</inkml:trace>
  <inkml:trace contextRef="#ctx0" brushRef="#br1" timeOffset="53">2787 10484 8293,'0'-11'282,"0"0"384,0-1-29,0 1 64,0-1-217,0 6-226,0 1 0,0 6-121,0 3 1,1 7-224,3 8 0,-2 3-267,6 1 313,0 0 0,-1-1-234,1 1 0,-4-4 122,3 0 1,-3-3 21,4 3 1,-6-5 33,2 1 1,-3-6-75,-1-2 108,5 1 0,-3 0 133,1-1-69,-1-4 18,-2 2 44,0-5-131,5-5 0,-3-2 63,6-4 1,-1-2-29,5-2 0,-1 1 18,1-5 0,0 4 16,4-4 0,-4 4 96,4-5 0,-4 7-108,0-3 0,-1 5 217,1 3 1,-5 3-122,1 5 1,-4 0 48,3 0 1,0 1-77,0 3 0,3 3-124,-2 4 0,2 6 88,1 2 0,-2-2-59,3 2 1,-7 0-68,6 4 0,-2-4 0,4 0-81,2 2 1,-6-1-195,2-1 0,-3-3 117,0-4 1,-2 2-76,-2-3 1,-3 3 11,3-6 324,2 2 0,1 1 0,4 1 0</inkml:trace>
  <inkml:trace contextRef="#ctx0" brushRef="#br1" timeOffset="54">3540 9879 8430,'0'-11'-1473,"0"-1"1416,0 1 482,0-1 0,-1 5-97,-3-1 0,3 4 458,-3-3-337,-2 4 154,5-2-268,-9 5 0,7 0-27,-5 0 0,5 1-22,-5 3 1,4 4-168,-3 7 1,4 10 94,-1 13 0,-1 4-180,1 12 0,1-1-552,3 4 1,1 4 497,3 0 0,2 0-344,5-4 1,5-1 202,-1-3 0,4-3-474,-4-9 1,4 1 291,-4-7 0,1 0 27,-5-8 0,-1-4 141,-2-4 1,1-5-129,-6 1 1,1-3-27,-4 0 1,0-1 136,0 1 192,0-6 0,-10 4 0,-3-3 0</inkml:trace>
  <inkml:trace contextRef="#ctx0" brushRef="#br1" timeOffset="55">3358 10587 8180,'1'-6'718,"3"2"1,7-2-670,8-2 1,4 2-442,4-2 1,1 4 89,2-3 189,3-1 1,-5-2-80,2 2 0,2-4 125,-5 4 1,0-5-751,-5 6 817,1-3 0,0-7 0,0-1 0</inkml:trace>
  <inkml:trace contextRef="#ctx0" brushRef="#br1" timeOffset="56">3837 9662 8322,'-15'-10'397,"0"2"0,5-2 1565,6 3-1757,3 1 1,2 1-690,3 5 1,-2 2 104,6 1 232,0 4 0,4 9 831,3 3 1,7 12-273,5 3 1,4 9-221,0 3 1,3 2-359,-14-20 1,-2 1-1,13 26-41,-15-25 0,-2 1 0,6 27 69,-4-1 1,-5-2-493,-3-6 0,-3 1 128,-5-8 0,0-3 212,0-1 1,0-2-1194,0-2 1483,-10 0 0,1-1 0,-10-3 0,-2-3 0,0-3 0</inkml:trace>
  <inkml:trace contextRef="#ctx0" brushRef="#br1" timeOffset="57">2570 9890 8467,'-10'-7'-910,"2"-1"1324,-2 6 1026,9-3-1018,-10 5 0,9 0-196,-6 0 0,2 5 22,-2 2-72,-2 9 1,4 3-87,-6 7 1,0 5 72,-4 7 0,4 2-183,-4 6 1,4 5-91,0 2 0,2 3 91,3 1 1,2 3-17,5-3 1,5 1-135,2-8 0,5-2-365,3-6 1,-1-3 240,5-5 0,0-4-198,4-4 0,-4-3 143,0-4 1,-5 1-193,1-4 1,2-1 539,-2-4 0,-5-4 0,-5-2 0</inkml:trace>
  <inkml:trace contextRef="#ctx0" brushRef="#br1" timeOffset="58">1782 11181 8273,'-12'0'386,"1"0"265,-1 0 63,6 0-237,1 0-238,5 0 0,4-1 300,0-3-285,10 3 0,-7-4-206,15 5 1,1-4 220,7 0 1,7 0-69,1 4 0,10-4 39,2 1 1,4-1-496,3 4 0,2 0 282,2 0 0,1 0-309,2 0 1,-30 0 0,0 0 271,30 0 0,-30-2 1,0 0-41,0 0 1,0 0 0,0-2 0,-1-1 45,0 2 0,-1-1 1,2-1-1,-1 0 48,0-1 0,-1 0 1,30-5-71,-1-1 1,-2 1 39,-2-1 0,-1 1-273,-3 0 0,1 0 216,-4 4 0,-2-2-152,-6 5 0,1-4 91,-5 5 0,0-5 124,-3 4 0,-1-1 112,0 1 1,-3 3 79,-1-3 0,-5 2 83,2-2 1,1 3 279,-1-3 1,-2 1-393,-6 0 0,1 1 131,-4-2 1,3 3-145,-4 1 1,4-4-54,-4 1 0,0-1-144,-3 4 1,-1-4-108,1 0 0,-1 0 99,0 4 1,-3 0-490,0 0 147,-6 0-222,8 0 340,-8 0 1,1 2-628,-6 1 1,-4 0 885,-4 5 0,-11 4 0,-2 6 0</inkml:trace>
  <inkml:trace contextRef="#ctx0" brushRef="#br1" timeOffset="59">2341 11604 8045,'-6'-5'0,"0"2"-105,2-5 0,3 1-185,-3-5 1,2 1 479,2-1 655,6 1-584,-5 0 229,9-6-266,-9 4 0,9-3 245,-2 5 1,-2-1-115,2 1 0,0 1-214,3 2 0,2-1 50,2 5 0,-2-3-182,2 3 1,-1 0 145,1 4 1,-1 6-212,5 6 0,0 0 53,4 8 0,0 0-101,0 6 0,3 0-95,1 4 0,-1 1 80,-3 3 1,0 0-225,0 1 1,-4-1 121,0 0 1,-5-3-12,1-1 1,-7-3 78,-4 3 0,1-5-91,-1 2 0,-2-3 96,-6-1 1,-3 0 62,-9 0 0,-1 3 163,-6 1 0,-4 0-122,1-4 0,-7-4 75,-2 0 1,1 0-105,-4 3 0,4-4 213,3-3 0,1-3-38,7-4 0,-1-3 255,9-5 0,3-7-119,5-4 1,4-7-199,-1-9 1,12-2-66,3-5 1,8 0 105,0-1 1,4 5 47,4 0 0,-2 4-44,6-1 0,-6 8 68,2 4 0,-3 4-98,-1 3 1,-2-1-358,-2 6 1,2-1-178,-6 4 0,0 5-1016,-4 2 1495,1-2 0,-1 11 0,1-4 0</inkml:trace>
  <inkml:trace contextRef="#ctx0" brushRef="#br1" timeOffset="60">2958 11912 8083,'0'-11'70,"0"-1"1,0 5 193,0-1 0,0 4-29,0-4 0,0 5 300,0-5-242,5 0 1,1-3-62,6 0 0,-5 4 120,1 3-363,0 3 0,-1-3 111,1 1 1,0-1-191,3 4 0,0 0 109,1 0 0,-1 1-260,1 3 1,-1-2 123,0 6 1,0 3-1,-2 6-167,-2 1 1,-4-3-121,0 4 1,-1-4 7,-2 4 245,0-5 1,4 3 0,-1-6-160,0 0 262,3-4 1,-3 3-112,4-2 0,-4-2 178,1 2-112,2-6 0,-3 7-51,4-5 194,-4 5 1,3-8-73,-2 3 1,-2 1 128,6-1 1,-4-1-159,3-3 128,1 0 1,4-1 71,-1-3 1,4-2-97,0-5 1,2-1 166,-2 1 0,-1-6-59,5-2 1,-1 1 92,1-1 0,1 0-76,-5-3 0,2-1-29,-2 0 0,-3-4 50,-1 1 0,0 1-55,-3 3 0,-3 5-42,-1-6 0,-3 8 48,-1 0 1,0 2-141,0 2 1,-1 3 100,-3 0 1,-2 6-276,-6-2 0,-4 3-18,-3 1 0,1 1-2,-1 3 0,1-2-308,-1 6 308,3 0 1,4 3 94,1 1 1,1-5-50,2 1 72,3-1 1,5 5 92,0-1 1,0-3-33,0-1 1,5-3 167,3 4 0,2-6 368,1 2-342,6-3 1,1-1-67,4 0 1,-3-1 121,0-3 0,-1 2 247,1-6 1,2 2-152,-6-2 1,4-1-48,-4 6 0,-1-2 188,-6 1-953,2 2-769,-4-3 1,2 5 149,-1 0 1090,-4 0 0,-3 5 0,-6 2 0</inkml:trace>
  <inkml:trace contextRef="#ctx0" brushRef="#br1" timeOffset="61">4820 10850 8115,'-7'-1'-61,"3"-3"90,-2 2 292,5-3-122,-9 5 18,8 0-43,-3 0 393,5 0-503,5 0 0,2 0 64,4 0 0,1 0 58,-1 0 0,2 0-76,2 0 0,-2 0-4,2 0 0,3 0 52,1 0 0,2 0-3,2 0 0,4-3-74,-1-1 0,5-1-131,-5 1 1,1-1 30,-4-3 0,2 2 72,-2 2 0,1 2-187,-8-6 1,3 5 40,-4 0 0,0 0-139,-4-1 95,1 3-596,-1-4 271,1 5 1,-5 1-221,1 3 0,-6-2-240,2 6 922,-2 0 0,-8 3 0,0 1 0</inkml:trace>
  <inkml:trace contextRef="#ctx0" brushRef="#br1" timeOffset="62">4877 11135 8074,'16'-7'0,"3"-1"0,-1 6 0,1-2 0,0-1 0,4 1 0,5-4 0,2 4 0,3-3 0,2 3 0,0-4 0,3 5 1947,-7-6-1266,7 7 0,-14-6-320,2 4 0,-3 0-230,-4 4 1,-2 0-3,-6 0 0,-3 0-364,-1 0-556,-4 0 791,7 0 0,-9 0 0,4 0 0</inkml:trace>
  <inkml:trace contextRef="#ctx0" brushRef="#br1" timeOffset="63">6396 10050 9817,'0'12'422,"0"-1"0,0 2-197,0 2 1,1 3 5,3 5 1,-3 3-133,3 1 0,1 5-4,-1-2 0,0-1-157,-4 2 0,0-2-85,0 1 0,0 2 97,0-5 0,0 0-109,0-5 0,0 1 105,0 0 0,0-4-203,0 0 0,1-5 69,3 1 0,-3-6-76,3-1 0,-2-4 114,2 3 0,-1-4-1024,4 1 1174,-4 2 0,2-5 0,-5 4 0</inkml:trace>
  <inkml:trace contextRef="#ctx0" brushRef="#br1" timeOffset="64">5916 10953 8245,'-6'-7'1017,"1"2"-578,5 5-62,0 0 228,5 0-436,-4 0 0,14 0 0,0 0 221,6 0-398,2 0 153,4-5 1,6 0-1,7-4 5,0 2-12,2-1 1,4 0 0,0 2 80,-1 1-178,1-4 1,0 8 0,1-4 230,2 0-155,-2 3 0,4-3-27,-5 5 0,-1-1 1,1-2 31,0 0-34,-1-1 0,0 0-256,-3 0-543,-3 0 299,-5 4 328,0 0 0,-1 0 1,-1 0-1,-3 0-101,-1 0 163,-6 0 0,-2 0-31,-5 0 51,6 0 1,-9 0-1,4 0 411,-4 0-304,5 0 526,-5 0-617,5 0 1,-6 0-118,1 0 171,-6 0-162,4 0 1,-7 0-1009,4 0 331,-4 0 213,2-5 558,-10 4 0,-6-4 0,-7 5 0</inkml:trace>
  <inkml:trace contextRef="#ctx0" brushRef="#br1" timeOffset="65">5973 11409 8286,'0'-11'-225,"0"5"1,-4-4 0,0 2 421,2-2 1,1-2 0,1 1 330,0-1-213,0-4 0,0 3 0,0-2 340,0 2-461,5 7 0,-4-4 28,3 2 0,2 3-151,2 1 39,2-2 0,1 5 0,1-3 1,0 3 14,4 1-124,-4 0 1,10 0 72,-3 0 1,3 5-273,0 2 122,1 4 151,0 0 0,-1 5-259,-3 4 1,1 1 0,-5 2 1,0 0 30,-3 0 0,-2 3-133,-2 1 252,-3 5 1,-5-3-136,0 5 1,-2-3-1,-3-1 1,-5 0-300,-4 0 306,-6 3 1,6-5 54,-5 2 1,0 3 0,-4-4 0,0 2 63,0-1 1,1-3-46,-1 3 219,0-4 0,1 1-216,3-4 1,-1-5 126,5-3 64,0-2-198,8-2 355,-3 1 15,4-1-8,-1-4 11,2-2 20,5-5-180,5 0 0,-2 0 1,4 0-33,2 0 0,2 0 1,1 0-1,3-2 114,4-1 1,3 0-1,1-5-14,0 0-62,5-3 0,-4 4 0,4-1 0,-2 1 0,1-1 215,-2 0-259,-1 6 0,-1-5 1,0 5 346,0-2-241,-5 0 0,2 4 138,-5 0-143,1 0-113,-5 0 0,2 0 36,2 0 1,-2 0-68,2 0-4,-3 0 1,0 0-82,-1 0 1,-3 0 0,0 0-83,0 0 1,3 0-1535,0 0 258,-5 0 934,-1 0 1,-6 0 467,-3 0 0,-7 5 0,-7 2 0</inkml:trace>
  <inkml:trace contextRef="#ctx0" brushRef="#br1" timeOffset="66">6567 11706 8017,'-5'-11'384,"-1"0"0,-5 3-270,4 0 1,2 1 114,5-5 0,0 5 212,0-1-221,0 0 0,0-3-30,0 0 0,0 3 12,0 0 1,0 5 151,0-5-365,5 5 1,-3-3 232,6 2-429,-5 3 120,2-4 0,-4 5-44,3 0 1,-2 4 89,6 0 1,-6 4-192,2 0 36,2 7 171,-4-2 0,3 9-130,-5-3 0,4 6 89,-1 2 1,1-1-45,-4-3 45,0 5-117,0-4 0,4 5 109,0-2-34,5-3 1,-4-1-1,4-7 48,-2 1 0,1-4 13,3 2 0,1-6 10,-1-2 0,1 0 75,-1 0 0,-3 2-140,-1-5 265,6 0-87,0 1 0,3-4-51,-4 3 1,0-3 152,3-1 1,-1-5 8,5-3-83,1-2 0,1-1-18,-2-1 1,3-4-33,-3-3 0,1-3 59,-1 0 0,1-1-42,-4 0 0,0-1-7,-1-3 0,-3 3 4,-1-3 1,-1-1-67,-6 2 0,0-1 56,-4 4 1,0 2-91,0 2 0,-1-2 52,-3 6 1,-2 0 18,-6 3 0,1 1 3,-1 0 0,0 4-7,-4 4 0,4 1-89,-4 2 1,0 0 77,1 0 1,-1 0-222,5 0 0,3 2 75,1 1 0,3 0-230,-4 4 296,6-4 0,-8 7 0,8-4 46,-1 6 0,1-1-59,2 1 0,0 0 154,0 4 1,0-4-115,0 4 1,5-4 98,3 0 1,2-2 1,2-3 0,4 2-70,3-5 0,4 0 151,4-4 0,-2-1-88,5-3 1,-4-2 34,1-6 0,-7 5-56,-1-1 0,-5 4-378,1-4 276,-7 6-1319,2-3-472,-9 5 1848,4 0 0,-5 0 0,0 0 0</inkml:trace>
  <inkml:trace contextRef="#ctx0" brushRef="#br1" timeOffset="67">7252 11192 8026,'-6'-11'-404,"1"3"931,5 1 0,0-1-121,0-3 1,1 1 121,3 2 0,-2-2-158,6 2 1,-4-2 10,3-1 1,1 1-74,4 2 1,-1-2-267,0 2 0,1 3 74,-1 1 0,1 3-11,-1 1 1,0 0-175,1 0 1,-5 0 87,1 0 0,-4 5-182,4 3 1,-6 7 79,2 4 0,-3-1-103,-1 1 1,-1 0 118,-3 4 1,2 3-110,-6 1 0,4 0 62,-4-5 0,6 0 46,-2-3 0,3 1-15,1-4 1,0-1 28,0-4 0,1 1 89,3-1 1,2-1-89,6-2 0,-1-2 285,1-2 1,-1-3-79,0 3 0,5-3 173,-1-1 1,0 0-117,-3 0 0,3-1-97,0-3 1,0 3-221,-3-3 1,-5 3 111,1 1-6,-1 0 0,0 10 0,-2 3 0</inkml:trace>
  <inkml:trace contextRef="#ctx0" brushRef="#br1" timeOffset="68">7926 10233 6852,'5'-6'869,"-4"1"-420,5 5 352,-6 0-690,0 5 1,0 1 9,0 6 0,0 0-6,0 3 0,-2-1 4,-2 5 1,3 2-33,-3 5 1,3 4 85,1 4-272,0 0 194,0 0 0,0 6-54,0 2 1,0-2-124,0 2 0,0 0-111,0 4 1,1-1 34,3 1 1,-1-2-188,4-2 0,-3 1 188,4-5 0,-4-3 59,3-5 1,-1-3 95,2 3 0,-3-4 187,-5 0 1,0-2-55,0-1 1,0 4 207,0 0 0,0-1-70,0-3 1,-4 4-147,1-1 1,-5 1-47,4-4 1,-1 0 19,1 0 1,3-4-183,-3 0 1,3-5 124,1 1 0,0 1-149,0 0 0,0-5 215,0-3-18,0-1 80,0 5-143,0-6 416,0 4-170,0-9 336,0 4-218,0-5-340,0 6 226,0-5-400,0 4 1,1-5 73,3 0 0,-3 1 42,3 3 1,-1-3-36,0 3 70,4-3 0,3 1-120,-2 1 82,2-1 0,-4 4 2,5-2 1,-3-3 18,0 3 1,-5-3 39,5-1-44,0 0 1,3 0-61,1 0 54,-1 0-444,0-5 1,1 3-537,-1-6 1,-3 5 83,-1 0 897,-4-4 0,7 1 0,-4-6 0</inkml:trace>
  <inkml:trace contextRef="#ctx0" brushRef="#br1" timeOffset="69">7915 10290 8381,'0'-6'199,"0"-4"327,0 8-88,0-3 0,1 4-138,3-3-122,2 3 0,6-5 68,-1 2 0,5 1 5,3-4 0,3-1-16,1-3 0,0 1-1,0 2 0,-2-2-242,-2 2 0,-2 2 55,-6-2 0,0 4-65,1-3 0,-4 4-1659,-1-1 1008,-4 3 669,2 1 0,0 5 0,1 2 0</inkml:trace>
  <inkml:trace contextRef="#ctx0" brushRef="#br1" timeOffset="70">8634 10359 8220,'0'-7'-372,"0"-3"565,0 9-116,0-9 142,0 9 124,0-5 27,0 1-24,0 4-30,0-4-168,0 5 1,-4 5-29,1 3 0,-6 3 4,1 4 0,-2-1-106,-2 5 100,1 5 0,0 4-100,-1 3 0,1 3 115,-1 0 1,1 2-150,0 6 0,-1-2 81,1 2 1,1 6-146,2-2 0,3 2 23,5-2 1,0-2 0,0 0 3,0-2 0,0-3 84,0-1-287,5 0 252,1-14 0,6 8-142,-1-6 0,1 0 106,-1-7 0,0-3 230,1-4-99,-1 4 0,1-7 26,-1 3 1,0-5-21,1 1 23,-1 2 1,1-7-34,-1 4-250,-4-4 1,1 3 114,-4-2-433,0-3-1107,-4 4 722,5-5 139,-4 0 0,6-5 727,-3-3 0,2-2 0,5-1 0</inkml:trace>
  <inkml:trace contextRef="#ctx0" brushRef="#br1" timeOffset="71">8771 10770 8042,'0'-18'17,"0"-2"79,0 5 1,5-2 229,3 2 0,2 1-103,1-5 1,5 5 25,-1-1 1,1 2 59,0 2-283,-4-1-1,10 6 204,-9 1-47,3 5-278,-4 0 29,-1 0 1,0 1 172,1 3 20,-1 7 0,-3 3-217,-1 5 0,-4 5 104,1 7 1,-4 2-149,-4 1 0,-2 2 92,-6 2 1,0 2-245,-4 6 0,2-4 76,-5 0 0,5-8-26,-1 4 0,2-10 108,2 2 0,1-4 24,2-3 1,2-2 100,2-2 1,3 2-107,-3-6 1,3 0 204,1-4 0,1-3-90,3 0 1,-2-2 222,6 2-174,0 2 1,3-9 157,0 3 0,5-3 89,-1-1 0,0 0-121,-3 0 1,3 0 2,0 0 1,1 0 15,0 0 45,-4 0 1,5 0-108,-6 0 1,-3 0-319,0 0 195,-1 0 1,1 0-1287,-1 0 1272,-4 0 0,7 5 0,-4 1 0</inkml:trace>
  <inkml:trace contextRef="#ctx0" brushRef="#br1" timeOffset="72">9342 11318 8208,'-6'0'1343,"1"0"-385,5 0-529,0 5-437,0-4 22,0 4-447,0-5 0,1 4 128,3 0-1422,-3 0 1727,4-4 0,0 0 0,2 0 0</inkml:trace>
  <inkml:trace contextRef="#ctx0" brushRef="#br1" timeOffset="73">9651 10873 8146,'0'-17'-106,"0"4"53,0-2 0,1 3 56,3 0 0,1-3 1,2 0 0,2-4 82,-5 3 1,4 0 183,-4 1 1,-1 1 63,-3-5-161,0 5 1,0-3-68,0 6 0,-1 3-8,-3 1 1,2 0-84,-6 0 99,0-4 0,-3 6-109,0-2 0,-1 2 90,1 5 1,-1 0-150,1 0 0,0 0 72,-1 0 0,1 5-95,-1 2 0,1 4 5,-1 0 1,1 2 86,0 2 1,-1-1-176,1 5 1,3 0 93,1 4 1,0 0-87,0-1 0,1 1 57,6 0 0,0-5 91,0-3 1,0-2-94,0-2 1,9-1 13,3-2 0,3-3 178,0-5 0,3 0-143,5 0 0,-4-1 157,0-3 0,-4 1-126,4-4 1,-5-1 261,1-3 1,-2-1 30,-2 1 0,-3 0 44,0-1 0,-4 5-95,3-1 1,-4 4 489,0-4-638,-1 6 205,-2-3-372,0 5 160,0 5 1,0 5-189,0 5 0,0 11-27,0 0 1,0 6 103,0 2 0,0 1 31,0-1 1,0 1-12,0 3 1,1-2-115,3 2 0,-3-4 134,3-3 1,-3 1-105,-1-6 1,0 0 86,0-7-2,0 2 0,0-8-116,0 2 1,1-4-197,3-3 1,-2-2 112,1-2 219,-1-2 0,-2 8 0,0-4 0</inkml:trace>
  <inkml:trace contextRef="#ctx0" brushRef="#br1" timeOffset="74">10165 11044 8084,'-12'0'892,"6"0"-305,1 0-45,0 0-334,3 0 0,-1 0 2,6 0 1,0 0-3,5 0 1,-1 1-50,5 3 0,0-3-125,3 3 1,2-3 111,2-1 1,3-1-153,-3-3 1,-2 3-281,2-3 199,-5 3 1,3-3-469,-6 0 1,1 1 47,-1 3-351,1 0 0,-5 1 858,1 3 0,-6 2 0,3 5 0</inkml:trace>
  <inkml:trace contextRef="#ctx0" brushRef="#br1" timeOffset="75">10324 11672 8112,'-6'5'-723,"1"-4"954,5 10 28,0-10 214,0 4 0,0-4 141,0 3-213,0-3 1,1 4 170,3-5-259,-3 0 1,8-1-121,-5-3 0,5-2-66,-1-5 0,2-2 75,1-2 1,2-4-140,2-8 1,2-2-20,2-6 0,2 1 114,-2 0 0,2-5-228,-2-3 1,1 1 103,-5-1 0,0 2-139,-3-2 0,-1 2 100,1 6 1,-5 1-69,1 3 1,-6-2 104,2 5 1,1 1 1,-1 3 1,0 4 81,-4 0 0,0 9-85,0-2 1,0 7 308,0-2-124,0 4-468,-5-2 255,3 5 1,-3 1-193,5 3 0,0 2 20,0 6 1,0-1 22,0 1 0,0 3-89,0 0 0,4 4 86,0-4 1,5 1 25,-1-5 1,-2 0 13,1 1 1,1-2 127,4-2 0,-1-3-102,0-5 0,1 0 154,-1 0 1,1-2-41,-1-1 0,0-4 85,1-4 1,-1-1 22,1 1 0,-2 0-70,-3-1 1,4-3 32,-4 0 0,2-2-45,-1 2 45,2 2 0,-8-3 5,6 4-102,-5 6 1,2 1-259,-5 5 290,5 0 1,-4 5-28,3 3 0,-3 6 56,-1 1 1,4 5-70,0-1 1,0 7-89,-4 0 0,0 1 95,0-4 1,1 3-299,3 1 1,-3 0-17,3-5 1,-3 0-29,-1-3 0,0-2-103,0-6 1,4 0 89,0 1 1,-1-5-294,-3 1 0,2-5-272,1 0 916,-1-1 0,8-2 0,-4 0 0</inkml:trace>
  <inkml:trace contextRef="#ctx0" brushRef="#br1" timeOffset="76">11067 10416 8045,'-19'-13'380,"0"-2"0,6 1 575,2-5 1,4 5-605,7-1 0,0 6 20,0 1-344,0 6-26,0-3 0,0 3 658,0-1-421,0 1 0,7 2-124,4 8 0,0 6 69,5 1 1,1 9-83,3-1 1,1 7 64,2 1 0,-4 1-123,0-2 1,-1 3 32,1-2 0,1 2-94,-5 1 1,2 0-228,-2 0 0,-4-1 141,1-2 0,-1 2-323,-3-3 1,-2 3 174,2 2 1,-6-3-95,2-1 0,-3 4 64,-1-4 0,-1 1-21,-3-6 1,-2 0-3,-5 4 0,-1-4 52,1 0 1,-1-2-163,1-1 0,3-4 58,1 0 1,0-5-75,0 1 1,-2-2 430,5-2 0,-5 1 0,3-1 0</inkml:trace>
  <inkml:trace contextRef="#ctx0" brushRef="#br1" timeOffset="77">11535 10187 8017,'-11'-5'-1675,"3"4"1666,0-3 0,5 2 131,-5-2 162,5 3 0,-7-8 104,3 5-189,2-5 1,-2 4 17,3-3 0,3-2 193,-3 3 1,3 0-75,1 0 0,0 3 159,0-4-348,0 6 0,1-7 313,3 5-544,-3 0 147,10 4 0,-5 0-69,5 0 0,1 1-32,-1 3 0,-3 1-132,-1 3 0,1 6-60,3-3 1,-3 3 76,0-2 1,-6 4 27,2 3 0,-1-2 84,0-2 0,-1 1 59,1 0 0,-1-1-62,-2-4 0,0 1 125,0-1 1,0-3-6,0-1-46,0 1 192,0 3-206,0 1 0,1-6 221,3-2 0,-2-3-123,6-1 0,0 0 112,3 0 0,0 0-88,1 0 1,3 0-113,0 0 0,2-4 81,-2 1 1,-1-2-284,5 1 1,-5 3-1822,1-3 1997,-2 2 0,-2 2 0,1 0 0</inkml:trace>
  <inkml:trace contextRef="#ctx0" brushRef="#br1" timeOffset="78">12026 10850 7834,'-5'-7'252,"4"-3"59,-4 4 0,6-4 119,3 2 0,2 2 51,6 2-299,-1 3 1,2-6-18,2 4 1,3 1 107,5-1 1,-1 0-260,1-1 0,0 2 135,0-6 1,0 6-171,0-2 0,-2 1 43,-2-1 1,1 3-59,-4-3 1,-1 3-269,-4 1 1,1 0 0,-1 0-332,1 0 1,-5 0-168,1 0 1,-6 1 801,2 3 0,3 2 0,-1 6 0</inkml:trace>
  <inkml:trace contextRef="#ctx0" brushRef="#br1" timeOffset="79">12243 10599 8431,'-5'-12'-4,"3"5"858,-6-1-458,5 0 0,-2 1 269,5-1-93,0 6 105,0-9-139,0 10-402,0-4-58,0 15 1,0-1-139,0 10 1,0 1 50,0 7 1,2 2 4,1 6 0,-1-1-113,1 0 0,-1-4 22,-2 1 0,0-2-154,0 2 0,0-3 46,0-6 0,0 0-390,0-3 0,1-1-628,3-3 399,-3-2 0,5 2 822,-2-8 0,-2 4 0,3-5 0</inkml:trace>
  <inkml:trace contextRef="#ctx0" brushRef="#br1" timeOffset="80">12837 10153 8430,'-5'-6'280,"4"-4"-57,-4 3 1,3 1 223,-1 2-148,1 3 0,-4 1 164,2 0-125,3 5-68,-9 1 0,8 11-151,-8 1 0,4 8 119,-5 1 99,-1 5-67,1-3-891,-6 10 655,4-3 1,-2 7 55,8-5 1,-3 5-432,2-1 1,3 7-25,1 5 271,3-4 0,-3 5-136,0-6 1,0 6 92,4-2 1,4-6-72,0-1 1,5-4 102,-2 0 0,4-3 64,0-5 1,0-4-23,1-4 0,-1-2 129,1-1 0,-1-5-67,1-3 0,-1-2 875,0-2-1009,1 1 1,-1-2 307,1-3 1,-1-2-864,0-5 1,1 0 277,-1 0 0,-3 0 412,0 0 0,-1 0 0,5 0 0</inkml:trace>
  <inkml:trace contextRef="#ctx0" brushRef="#br1" timeOffset="81">12997 10576 8258,'0'-23'273,"0"5"198,0 3 1,0-2-282,0 2 1,0 0-247,0 4 309,5-1-101,1 6 0,2-3 209,0 5-190,-6-5 58,8 8 1,-3-4-170,4 0 1,0 3-100,1-1 1,-1 1 51,1 2 0,0 2-162,4 1 1,-4 4 83,4 4 1,-5 2-102,-3 2 0,0-1 52,-4 5 158,0-5-114,-4 3 0,0-2 10,0 0 0,-1 0 91,-3-3 0,1-1 128,-4 1 0,3-1-106,-4 0 0,5-3 105,-5 0 0,4-6 38,-3 2 212,4 2-306,-7-4-70,9 8 0,-4-8 70,5 6-82,0-6-22,5 9 1,1-9 12,5 6 1,1-6-17,-1 2 1,2-1 18,2 0 0,-2 0-9,2 5 1,-1-5-84,1 5 94,-2-5 0,3 7 6,-4-3 1,-2 3-3,-2 2 0,1-1-48,-6 1 1,5-1 37,-4 1 1,0 0-137,-4 3 0,0-1 110,0 5 0,-6-3-22,-1 3 0,-5 0 15,-3 4 0,1-4-1,-5 0 1,5-2-114,-1 2 1,-1-2 106,0-6 1,-3 1-128,4-1 0,4-3-7,3-1-1000,5-4 409,-2 2 755,5-5 0,5-5 0,2-1 0</inkml:trace>
  <inkml:trace contextRef="#ctx0" brushRef="#br1" timeOffset="82">13431 11090 10647,'6'0'1030,"-1"0"-1621,-5 0 299,0 5-1763,0-4 2055,0 9 0,-5-9 0,-1 5 0</inkml:trace>
  <inkml:trace contextRef="#ctx0" brushRef="#br1" timeOffset="83">13568 10473 8185,'-8'0'-495,"1"0"0,4-5 567,-1-3 1,3 2 340,1-2 0,0 4-154,0-3 1,1 3 101,3-4 1,-1 2-72,4-2 168,1-2-299,3 4 0,2-2-9,2 1 57,-2 4-95,9-7 0,-8 8 47,5-6 1,-2 5-12,2 0 0,2 1-193,-6 2 0,4 0 103,-4 0 1,4 2-226,-4 1 39,1 4 100,-5 4 1,-3 4-185,-1 1 0,-4 4-120,1-1 198,-3-3 0,-1 6 62,0-3 1,-5 1 21,-3-1 1,-2 2 54,-1-6 0,-1 4-57,1-4 0,-1 0 101,1-3 0,1-1-83,2 1 0,2-5 341,2 1-105,3-6 1,-4 5-157,5-3 62,0-3 0,1 5-64,3-2 0,2-3 24,6 3 0,-1-3-8,0-1 0,5 4-59,-1 0 1,4 0 58,-4-4 0,8 4-130,-4-1 1,5 5 50,-5-4 0,1 5-106,-1-2 1,2 3 5,-6 2 1,0-1 56,-3 1 1,-2-1 27,-3 1 1,2-1-14,-5 0 0,0 2 12,-4 2 1,-5-1-15,-3 5 0,-3-3 89,-4 3 0,-3-4-77,-5 4 0,-1-4 18,-3 4 1,3-4-29,-3 4 1,2-5 28,-2 2 0,7-4-157,-3 0 1,4-5 142,0 1 0,3-6-427,4 2 204,6-2-208,1-2 0,5-6-938,0-1 1401,5 2 0,6-10 0,7 2 0</inkml:trace>
  <inkml:trace contextRef="#ctx0" brushRef="#br1" timeOffset="84">14185 10736 8068,'0'-8'1090,"0"0"0,5 6-523,2-2-217,4 3-251,0-4 1,0 3 162,1-1 1,-1 1 131,1 2 1,0-3-108,4-1 0,-4 0-249,3 4 0,2 0 60,-2 0 1,0 0-26,-3 0 1,-1-4-472,1 0 1,-5 1 247,1 3 0,0 0-1123,3 0 0,-3 0 1273,-1 0 0,1 0 0,3 0 0</inkml:trace>
  <inkml:trace contextRef="#ctx0" brushRef="#br1" timeOffset="85">14630 11626 7967,'0'-7'-1075,"0"-1"1443,0 1 73,0 0-375,0-3 1,0 4-8,0-6 1,0 5 27,0-1 1,0 0-27,0-3 1,0 0 25,0-1 0,0-4-26,0-3 0,1-3 131,3-1 1,-1-5-70,4-2 0,-3-3-13,4-1 1,-2-4 58,2 0 1,1-4-63,-6 4 1,5-6-10,-4 3 0,1-4 17,-1-1 1,-3 5-112,3-1 0,-3 1 69,-1-1 0,0 7-78,0 4 1,0 3 29,0 2 1,0-1 72,0 8 95,-5 2-64,4 1-134,-4 10 128,5 1-284,0 15 0,0-1 126,0 10 1,5-4-38,2 4 1,0-4 42,0 4 1,1 0-16,3 4 1,5-4-45,-1 0 0,0-5 59,-4 1 1,1-6-27,-1-1 1,2-6 32,2 2 1,-2-3-84,2-1 1,-2 0 63,-2 0 1,4-5-13,1-2 1,-1-3 21,-4-2 0,1-1 2,-1-2 1,1 3 109,-1-4 1,-5 2-112,-2-1 0,1 2 207,-1-2 0,0 3-58,-4 0 1,0 4 188,0 1-124,0 4-185,0-2-60,0 5 0,0 7 74,0 4 1,4 6 127,-1 5 0,1 6-100,-4 3 0,0 2-140,0 1 0,0-4 119,0 1 1,0-4-362,0 3 1,0-6 118,0-1 1,0-1-36,0-7 0,4 0-159,0-4-134,0 1 1,-3-2 549,3-2 0,2-3 0,6-5 0</inkml:trace>
  <inkml:trace contextRef="#ctx0" brushRef="#br1" timeOffset="86">15076 10290 8034,'-12'-11'-19,"1"-1"0,3 2-355,0 3 728,6-4 1183,-3 5-541,5 0 358,0 1 5,0 5-1384,5 0 1,-3 5 93,6 2 1,4 5-28,3 3 1,5-1 152,-1 5 1,1 4-181,-1 3 1,2 2 8,-6-1 1,4 2-70,-4 6 1,4-1-95,-4 0 0,5 0 14,-5 1 1,1 3-32,-1 0 1,-2 1 127,2-1 1,-6-1-250,-1 5 0,-6-5 88,2 1 0,-3-3-85,-1-1 1,0-4-23,0-4 1,-1-3-106,-3-4 0,-1-2-29,-2-6 1,-3 1-233,2-1 0,2-3-373,-2-1 1035,0-4 0,-8 2 0,-2-5 0</inkml:trace>
  <inkml:trace contextRef="#ctx0" brushRef="#br1" timeOffset="87">15304 10085 8348,'-5'-12'523,"-3"1"719,-2-1-785,4 1 44,1 0-355,5 4 1,0 1 109,0 2-32,0 3 86,0-4 278,5 5-681,1 0 1,6 0 132,-1 0 1,0 3-241,1 1 1,-2 1 67,-2-1 0,0-1-125,-4 4 157,5 1 0,-8 5-173,3 2 1,-3-2 10,-1 2 1,0-3 130,0 0 0,-1 3 126,-3 0 0,2 1-74,-6-5 0,4 0 136,-3 1 0,3-2-87,-4-2 219,6 2-138,-8-4 329,8 6-208,-3-1 0,7-1-127,1-2 0,0 1 11,5-6 1,-1 1 8,5-4 1,3 0 13,0 0 0,4 0-4,-4 0 1,4 0-19,-3 0 0,3-1-473,-4-3 0,0 2-276,-3-6 0,-1 4 692,0-3 0,1-1 0,-1-3 0</inkml:trace>
  <inkml:trace contextRef="#ctx0" brushRef="#br1" timeOffset="88">15635 9890 8171,'0'-11'-1003,"0"0"860,0-1 1266,0 6-635,0-4 1,1 7-107,3-4-199,3-1 0,0 0-92,1 1 1,1 3 138,6-4 1,-2 2-224,2-2 1,-1 2 63,1 2 0,-2 3-61,2-3 0,-2-1 143,-2 1 1,0 0-202,1 4 86,-1 0 1,1 0 23,-1 0 1,-3 2-1,-1 1 1,-4 4 25,1 4 0,-2 6-81,2 2 0,-3-1 75,3 1 0,1 1 42,-1 7 0,4 0-51,-5 4 0,5 6-24,-4-3 0,3 7 30,-3-3 1,0 9-205,-4-2 0,0 7-158,0-2 1,0 3 263,0-3 0,0 3-4,0-4 1,0 0 5,0-8 1,0 3-152,0-6 0,-4 4 59,0-4 1,1-2-93,3-5 1,3 1 80,1-6 0,4 5-63,-4-5 0,3-3 247,-3-4 1,4-4-103,-4 5 1,3-7 276,-3 3 0,4-2 27,-5 1 1,2-2-134,-1 2 0,-2-2-45,1-2 1,-1-3 157,-2-1 0,0 1-20,0 3 0,0-3-247,0-1 0,1-3-114,3 4 222,-3-6 98,4 3 0,-5-3-60,0 2 379,0-3-244,0 4 705,0-5 1,-5-1-549,-3-3 0,2 3-90,-2-3 0,0 2-94,-8 2 1,2-3-224,-5-1 1,0 0 117,-4 4 1,1 0-105,-1 0 1,1 1 19,3 3 1,-1-3-36,5 3 92,-1-3-1502,5-1-1674,0 0 1538,4 0 1537,2 0 0,0-5 0,-1-1 0</inkml:trace>
  <inkml:trace contextRef="#ctx0" brushRef="#br1" timeOffset="89">16526 10621 8084,'1'-6'946,"3"2"-534,2 3-343,6 1 0,1-4 165,2 0 1,-3 1-41,4 3 1,-2-2 68,1-2 1,-2 3-176,2-3 0,1 3 90,-1 1 1,5-1-178,-5-3 1,1 3 25,-1-3 1,-1-1-60,5 1 1,-5-1-106,2 1-333,-4 3 295,0-9 1,-5 9-520,1-3 694,-5 2 0,-3 2 0,-7 0 0</inkml:trace>
  <inkml:trace contextRef="#ctx0" brushRef="#br1" timeOffset="90">17542 9845 8068,'0'-12'-477,"0"1"1,-1 1 720,-3 2 1,3-2 315,-3 2-140,-2 3 1,5-1 317,-3 2-415,-2 3-103,4-4 0,-4 5-137,2 0 0,3 5 44,-3 3 0,3 5-162,1 3 1,0 4 103,0-1 0,0 6-133,0 2 0,0 4-23,0-5 0,0 2 45,0-1 0,0-3-36,0 3 0,0-3 40,0-2 1,1 0 25,3-3 0,-3 1-31,3-4 0,-3-1 47,-1-4 0,4 1-146,0-1 0,0-3 85,-4-1 0,1-4-1219,3 1 694,-3 2 582,4-5 0,-5 9 0,0-3 0</inkml:trace>
  <inkml:trace contextRef="#ctx0" brushRef="#br1" timeOffset="91">17257 10610 10328,'13'0'180,"2"0"0,-1 0-204,5 0 0,0 0 115,4 0 0,5 0 44,2 0 1,3 0-210,1 0 1,1 0 126,-1 0 1,-4-4-43,1 0 0,-1-1 42,4 1 1,-4 2 0,-4-6 1,2 6-38,-1-2 0,-2 1 42,-6 0 0,3 1-11,-3-1 0,-3 1 2,0 2 1,0-1-174,-1-3 0,1 3 114,-5-3 0,0 3-145,1 1 0,-5 0 94,1 0 1,-4-1-850,4-3-213,-6 3 1122,3-5 0,-5 6 0,0 0 0</inkml:trace>
  <inkml:trace contextRef="#ctx0" brushRef="#br1" timeOffset="92">17325 11135 7953,'-11'0'-415,"0"0"1001,-1 0-320,6 0 0,-1 0-4,4 0 1,1-1 414,-1-3-329,-4 3 1,5-5 182,-6 2-264,6 3 1,-3-6-17,5 3 0,0 2-146,0-6 0,0 4 139,0-3 1,5-1-205,2-3 0,3-1 5,2 1 1,0 0 15,4-1 1,-4 1-107,4-1 0,0 1 76,-1-1 1,4 5-36,-3-1 1,-1 6 41,-4-2 1,1 3-81,-1 1 1,1 0-3,-1 0 0,0 1-95,1 3 1,-1 2-88,1 5 0,-2 5 73,-3-1 0,2 5-14,-5-1 0,1-1 54,-1 1 0,-3-1-79,3 1 1,-3 2 36,-1-2 0,0 3-59,0 1 0,0-4 64,0 0 1,0 0-52,0 4 0,0-2 84,0-2 1,0-1-11,0-3 1,0-2 65,0 2 0,0 2-189,0-2 417,0 0-201,0-3 1,2-2 138,1-3 1,0-1-73,5-6 0,-5 0 99,5 0 0,-4 0 3,3 0 0,1 0-79,3 0 0,1-2 104,-1-2 0,4-3-128,1-8 0,3 1 46,-4-5 1,5 0-26,-1-4 1,2 0-95,-2 0 0,2 0 22,-2 0 1,-1-1-20,1-2 0,-5 2-11,1-3 0,-3 3 60,-5 1 1,2 0 4,-5 0 0,0 5-19,-4 3 0,0-1 56,0 1 0,-5 1-50,-3 6 1,-3-2 25,-5 2 1,4-1-7,-3 2 1,-2-2-40,2 5 0,0 0-96,3 4 0,-3 0 75,0 0 0,3 0-13,5 0 0,3 0 32,-4 0 0,6 5 38,-2 3 0,1 2-45,0 1 0,1 1 87,-2-1 0,3 1-39,1-1 1,0 4 100,0 1 1,0-1 39,0-4 1,7 1-73,4-1 0,2-3 199,6-1 1,0-4-71,4 1 0,3-3 184,1-1 0,3-1-90,-3-3 1,3 1-1,-3-4 1,0-1-90,-4-3 1,-4 3 284,0 0-557,-5 1 181,2-5-2363,-5 6 1328,-4-4 900,-12 14 0,-8-3 0,-10 10 0</inkml:trace>
  <inkml:trace contextRef="#ctx0" brushRef="#br1" timeOffset="93">19827 10484 8395,'7'0'319,"1"0"1,-1-3-55,5-1-201,-1 0 1,5 4-46,-1 0 1,1 0-1,-1 0 313,5 0-189,1 0-247,2 0 199,0 0 1,0 0-24,-1 0 0,1 0-30,0 0 1,4 0-7,-1 0 0,1-4-136,-4 0 0,4 1 104,-1 3 0,-3-4-134,-4 0 0,-5 0-290,1 4 56,-2 0 166,-7 0-769,-1 0 722,-5 0 0,-10 5 0,-2 2 0</inkml:trace>
  <inkml:trace contextRef="#ctx0" brushRef="#br1" timeOffset="94">19929 10690 7960,'-6'0'255,"1"0"644,5 0-487,5 0-231,1 0 0,2 0 22,0 0 0,-1 0-15,5 0 1,-5 0-45,1 0-45,0 0 1,3 0-104,0 0 1,2 0 49,2 0 1,-2 0-107,2 0 1,2 0 31,-2 0 0,5 0-36,-1 0 0,3 0-35,1 0 1,3-4-256,1 0 0,-2 1-78,-6 3 1,2-4-810,-6 0 1241,0 0 0,2-1 0,0-1 0</inkml:trace>
  <inkml:trace contextRef="#ctx0" brushRef="#br1" timeOffset="95">21186 10484 7980,'0'-11'-870,"0"3"786,0 1 414,0 4 548,0-2-618,-5 5 1,2-4 61,-5 0 1,5 1 55,-5 3-160,0 0 0,-3 0 11,0 0 1,3 3-39,0 1 1,1 4 133,-5-4-167,1 5 0,-1-3-164,1 5 1,0 2 119,-1 2 0,2-2-231,2 2 0,-2 2 69,3-2 1,0 4-126,0-4 0,4 4 81,-1-4 1,3 2-144,1-2 1,1-2-1,3 2 1,3 2 17,4-2 0,2 0 125,2-4 0,-1 1-2,5-1 0,-4-1 102,4-2 1,1 1-90,7-5 1,-3 3 81,3-3 1,-3 0-70,-1-4 1,0 0 137,-1 0 1,5-1 224,0-3 1,-1-1-128,-3-3 0,-4-6 19,0 3 0,0-4-75,4-1 0,0 2 230,0-5 0,-4-3-83,0-5 1,-4-4 65,4 5 1,-5-5-218,1 5 1,-6-6-157,-1 2 0,-6 2-46,2 1 1,-4 4 76,-4 4 0,-8 3-358,-11 4 1,-5 6 154,-6 2 0,-9 3-117,-3 1 0,-7 5 69,-1 2 0,2 4-426,-1 0 0,6 0 694,1 1 0,1 4 0,4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48:03.490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1713 1382 8270,'-1'-6'-2219,"-3"2"3003,3-3-312,-4 1 1,5-2-274,0 1 1,0 3 0,0-4 0,0 5 45,0-5 0,0 4 169,0-3 0,0 4 34,0-2-38,0 0-365,0 4 1,0-3 179,0 8 1,0 2-137,0 5 0,0 6 78,0 2 1,0 4-118,0 3 1,0 7 48,0 5 1,4 6-257,-1-2 0,1-2-296,-4 2 0,1-4 240,3 4 1,-3-7-28,3 0 1,-2-2 64,-2-7 0,0 1 40,0-4 1,1-2-4,3-2 0,-3-2 210,3-6-129,-3 1 0,0-2 249,3-2-438,-3 2-478,4-9 100,-5 4 624,0-5 0,0 0 0</inkml:trace>
  <inkml:trace contextRef="#ctx0" brushRef="#br0" timeOffset="1">1782 1450 8101,'-5'-11'0,"2"1"64,-5 2 1,6-2 171,-2 2 1,2 2 412,-2-1-398,2-1 1,-3-3 491,5-1-150,0 6-127,0-4 7,0 8-403,0-3 1,5 9 0,3 0 0,2 9 113,2-2 1,-1 7-183,0-3 0,1 5 14,-1-1 0,2 3-253,2 1 1,-2 0 115,2-1 1,-2 0-195,-2-3 1,1 1 103,-1-4 0,1-1-15,-1-4 247,0 1 1,0-5-200,-4 1 429,3-6 1,-7 3-100,4-5 1,-3 0 230,4 0 1,-2-5-107,2-2 0,2-3 21,-2-2 0,2-4-128,1-3 0,1 0-30,-1-4 1,0 2-221,1-5 0,-1 3 141,1 4 0,-2-3-122,-3 3 0,2 3 57,-5 1 0,4 2 47,-4 2 0,-1 3 25,-3 0 139,0 6-130,0-3 29,0 0-171,0 3 127,5-3 1,-3 7-349,2 1 1,1 7 91,-2 6 0,5 9 78,-4 2 0,3 4-51,-3 4 0,0 3-163,-4 0 0,0 5 159,0-1 0,0-3-90,0-1 0,0-2 346,0-2 0,0-3-57,0-1 0,0-8 42,0 0 0,0-3-94,0 0 1,0-2 319,0-6 0,0 1-117,0-1 0,0-3 245,0-1-210,0-4-657,5 7-649,-4-9 1,4 6 546,-5-3 1,2-3 544,2 3 0,-3-3 0,4-1 0</inkml:trace>
  <inkml:trace contextRef="#ctx0" brushRef="#br0" timeOffset="2">2730 1325 8143,'0'-8'-233,"0"1"504,0 4 0,0-3 211,0 2 40,0 3 66,0-4-61,0 5-443,0 5 1,0 2 113,0 8 1,-4 5-32,0 6 0,-1 3 49,1 6 0,2-1-334,-6 0 1,2 4 87,-2 0 0,-1 4-72,5-4 0,-5 0-140,2-3 0,0 1-93,0-1 0,0 0 65,0-8 1,-2-2 103,5-6 1,-1 2 122,1-6 0,3 1-73,-3-1 1,2-6-136,-2 3 103,3-3-673,-4 2 246,5-5 12,0-1 563,0-5 0,-6-5 0,0-1 0</inkml:trace>
  <inkml:trace contextRef="#ctx0" brushRef="#br0" timeOffset="3">2752 1336 8110,'-7'-11'286,"-1"-1"1,6 5 273,-2-1-55,-2 6 572,4-9-211,-8 10-119,9-4-272,-4 5-443,5 0 1,4 5 208,-1 3 0,6 7 58,-1 4 1,2 8-262,1 3 0,1 2 62,-1-2 0,1 3-128,-1-2 0,2 2 36,2 1 0,-1 2-400,5 2 0,-4-3 196,4 3 0,-3-3-312,3-5 0,-4-2 212,4-5 0,-5 0-28,1-1 1,-2-4 268,-2-3 0,-1-2-49,-2-1 1,2-1 90,-2 0 1,-2-3-62,2 0 1,-6-5-22,2 5 137,2-5-521,-4 7-272,8-9 98,-9 4 0,3-5 653,-8 0 0,-7 0 0,-7 0 0</inkml:trace>
  <inkml:trace contextRef="#ctx0" brushRef="#br0" timeOffset="4">2638 1816 8089,'-7'-8'835,"-1"1"-76,5 4-143,-2-2-145,5 0 374,0 4-468,0-4 0,5 5-330,3 0 0,3 0 75,5 0 0,1 3 0,6 1 0,1 4-75,3-4 1,-2-1-249,6-3 0,-2 0-228,2 0 1,2 0 193,-3 0 0,-1 0-520,2 0 1,-5-3 338,5-1 1,-5-4 415,5 4 0,-1-4 0,5 1 0</inkml:trace>
  <inkml:trace contextRef="#ctx0" brushRef="#br0" timeOffset="5">3392 1405 8108,'-6'-12'488,"-4"1"1,8 0-105,-2-1 0,3 4-252,1 1 0,-4 3 954,1-4-675,-1 6 1,4-4 506,0 2-165,0 2-190,0-3-58,0 5-569,0 5 0,1 2 46,3 4 0,2 6 136,6 2 0,0 4-219,3 3 0,-2 0 20,2 4 0,2 1-49,-2 3 1,4-1 30,-4-3 1,4 3-384,-3-2 1,3 0 104,-4 0 0,1-3-47,0-5 1,-2-2 191,5-2 1,-5 2 33,1-6 1,-2 0 192,-2-4 0,-3 1-198,-1-1-439,1 1 249,3-1 30,-4 1 1,1-5-37,-4 1 399,0-6 0,-4 8 0,0-3 0</inkml:trace>
  <inkml:trace contextRef="#ctx0" brushRef="#br0" timeOffset="6">3803 1336 8018,'-7'-11'135,"-1"-1"0,5 5 152,0-1 1,1 4 160,2-3 1036,0 4-426,0-7-394,0 9-444,0-9 0,-1 8 37,-3-1 1,3 3-163,-3 3 1,-2 4 132,-2 4 1,-2 7-9,-1 5 1,-2 1 7,-2 6 0,-3 1-145,-5 3 1,0 5-29,0 3 1,-1 0-281,-2 4 0,-2-7 170,-3 7 1,7-9 137,5-3 0,4-1-160,-4-6 1,5-5 26,-1-3 1,3-5 14,5 2 0,-3-4 64,2 0-76,3-1 61,-5 1 1,8-5 231,-1 1-717,1-6-725,2 3 424,0-5 1,0 0-1</inkml:trace>
  <inkml:trace contextRef="#ctx0" brushRef="#br0" timeOffset="7">4580 1565 10168,'0'-7'839,"1"2"-642,3 5 1,2 0 73,6 0 0,-1 0-31,0 0 0,6 0-98,2 0 0,3 0 90,0 0 0,3 0 9,1 0 1,-2 0-130,3 0 0,2 0-102,2 0 0,-4-1 83,0-3 1,-3 2-94,-1-6 0,0 5-188,0 0 1,-5-2 52,-3 1 1,-3-1-989,0 1 499,-1 3-1158,1-4 974,-6 5 0,-2 0 808,-8 0 0,-7 0 0,-7 0 0</inkml:trace>
  <inkml:trace contextRef="#ctx0" brushRef="#br0" timeOffset="8">4648 1725 8179,'-6'0'354,"1"0"1788,5 0-1745,5 0 1,1 0 76,6 0 0,0 0-162,4 0 0,-2 3 109,5 1 1,0 0-124,4-4 1,-1 0-52,1 0 1,0 0 12,0 0 0,0 0-104,0 0 0,-1-4-114,1 0 0,-1-1-283,-3 1 1,2 3-380,-2-3 1,-1 3-2023,1 1 2642,-5 0 0,8 0 0,-4 0 0</inkml:trace>
  <inkml:trace contextRef="#ctx0" brushRef="#br0" timeOffset="9">5836 1667 8158,'-6'-7'0,"2"-1"-103,3 6 258,1-3-1,0 0 143,0 3-129,0-3-1,0 0 858,0 4-584,0-4 0,0 3 216,0-1-129,0 1-398,0-3 134,0 5 0,0 5-85,0 3 0,0 6-349,0 1 0,0 6 105,0-2 1,1 2-238,3 2 0,-3-1 60,3-3 0,-2 1-85,2-5 0,-3 0-113,3-3 312,-3-1 1,3-3 88,0-1-51,0-4 0,-3 2 258,3-5-175,-3 0 1,6 0 285,-4 0 1,0-5 60,5-3 1,-1-2 35,5-1 1,-5-2-47,1-2 0,-1-3-110,5-5 0,-2 4-209,-2 0 1,2 1 96,-3-1 0,0 4-56,0 8 77,-4-4 0,2 9-231,-5-6 1,1 6-318,3-2 82,-3 3 0,4 2 36,-5 3 1,4 2-118,0 5 1,5 2 107,-2 2 1,0 2 104,0 2 0,1 2-171,3-1 0,-3-4 82,0-1 1,-1-2-215,5-2 366,-1 1 1,1-6 205,-1-2 0,0-3 457,1-1-469,-1 0 1,1-1 280,-1-3 1,1-2-173,-1-6 0,4 1 174,0-1 0,1 1-103,-5 0 0,-3-5 17,-1 1 0,1 0-84,3 4 0,-4-1-23,-4 1 0,3 3 69,-3 0 68,1 1-495,1 1 264,-3 0-334,3 6 0,-2 2 135,1 2 0,1 3 24,-1 8 1,-3-1 43,3 5 0,1-1-22,-1 1 1,1 3-596,-1-3 1,-3-1 240,3 1 0,1-2-971,-1 2 1430,5-2 0,-8-1 0,4 2 0</inkml:trace>
  <inkml:trace contextRef="#ctx0" brushRef="#br0" timeOffset="10">6830 1679 7940,'0'-12'0,"0"1"708,0 0 1079,0-1-1102,0 1-76,0 4 14,0-3-194,0 9-354,-5-4 118,3 5 1,-8 0-731,3 0 431,-9 5 1,4 3-2,-4 7 0,-1-1 69,-2 5 1,2 0-582,2 4 0,-2 0 276,2-1 0,1 1-260,7 0 1,-2 0 102,5 0 1,0-2-565,4-2 828,0-2 0,1-7 211,3-2 1,3-3 197,4-5 0,0 0-151,1 0 1,0 0 105,4 0 1,-2-5-73,5-3 1,-4-3 324,4-5 0,-5 2-145,1-5 1,-1 4 120,1-4 1,-6 4-16,3-4 1,-5 4 0,1-4 0,1 5 179,-5-2-359,-1 4 1,-1 2-86,1 2 292,-1-2-441,3 9 230,-5-5-906,0 6 316,0 6 1,1 0 205,3 5 1,-2 5-28,6-1 0,0 1 160,3-1 0,0-2-190,1 2 0,3-2 84,0-2 0,4-3 131,-3 0 1,3-6-9,-4 2 0,1-3-6,0-1 0,-4-3 62,4-1 0,0-5 155,-1 1 0,4-3 65,-4-4 0,1 1-83,-5-5 1,-1 3 121,-2-3 0,1 4-33,-5-4 0,1 5 461,-2-1-415,-1-3 0,3 5 373,-5-2-268,0 8-300,0-4-520,0 10 389,0 6 1,0 3-99,0 7 0,1 2 57,3-2 0,-2 5 9,6-1 0,0-1 48,3 1 0,4-4 13,1 4 0,0-5-22,-1 1 0,-2 1 28,2-5 1,2 3 63,-2-6 1,0 0-30,-3 0 0,3 1-156,0-5 0,-4 1 121,-3-1 1,0-3-505,3 3 0,-3-3-15,-1-1 0,-4 1 557,1 3 0,2-3 0,0 4 0</inkml:trace>
  <inkml:trace contextRef="#ctx0" brushRef="#br0" timeOffset="11">7549 1565 7924,'-4'-12'1101,"1"1"0,-1 3-506,4 1-201,0 4 1,-1-3 833,-3 2-842,2 3 0,-8-2-537,3 11 1,-7 3 125,-2 8 1,-4 8-50,1-1 1,-2 6 30,-2 2 0,0 5-116,0-1 1,1 0-43,3-4 0,3-5-288,5-2 1,-1-4-1195,1-4 781,4-3 371,2-4 531,5-1 0,0-5 0,0-1 0</inkml:trace>
  <inkml:trace contextRef="#ctx0" brushRef="#br0" timeOffset="12">8326 1119 8105,'0'-11'0,"0"-1"-289,0 1 289,0 5 0,-1-3 744,-3 5-311,2-5 0,-3 7 539,5-6-613,0 5-126,0-2 0,-1 5-177,-3 0 0,2 0 90,-6 0 1,1 5-151,-5 3 0,-4 7 64,-3 4 0,-7 4-114,0 4 0,-5-2-57,4 6 1,-3-5 10,3 5 0,1-2-49,3 1 0,5-2 115,3-5 1,3 0-28,5 0 1,2-4 44,5 0 0,0-5-153,0 1 1,0-6 132,0-1 0,5-2-143,2 1 0,5 2 163,3-5 0,-2 4-1,2-4 1,-2-1 128,-2-3 1,1 4-97,-1 0 1,-3 0 43,-1-4 0,-3 0-71,4 0 179,-6 0-98,8 0 25,-8 0-16,3 5-29,-5-4 1,0 6-25,0-4 0,0 0-1,0 4 1,-2-3 12,-1 4 0,0 0-7,-5 3 0,6-3 29,-2-1 0,-1 1-24,1 3 0,-3 1-67,3-1 0,0-3-44,4-1 27,-5 1 0,4-1-272,-3 1 190,3-5-43,1 2 0,1-5 75,3 0 1,2 0-32,5 0 1,1 0 53,-1 0 1,1 0-43,-1 0 0,4-4 57,1 0 0,3-4-40,-4 5 85,0-1 21,-4 4 0,-4 1 68,-3 3 1,-4 2 45,-4 6 1,-3 4 213,-4 3 0,-2 2-96,-2-2 0,2 3 77,-2 1 1,2 0 42,2 4 0,1-3 52,2-1 0,-1 0-301,6-1 0,-2 1 140,1 0 0,2 0-293,-1 0 0,1-4 94,2 0 0,4-5-136,0 1 1,5-2 21,-1-2 0,2 1-43,1-1 0,-3 0 33,-1 1 0,1-5 54,3 1 0,1-4-153,-1 3 1,1-4 99,-1 1 1,0-3-588,1-1 0,-1 0-165,1 0-300,-1 0 0,1-1 1125,-1-3 0,5-2 0,2-6 0</inkml:trace>
  <inkml:trace contextRef="#ctx0" brushRef="#br0" timeOffset="13">8646 1485 8049,'-8'-16'489,"0"1"-244,6 0-1,-3 4-244,5-1 859,0 6-325,0-4 535,0 8-448,0-3 489,0 5-705,5 0-174,-4 5-189,9 7 131,-3 6 1,4 8 173,0 1 50,1 5-224,-1-3 1,2 9-74,2 0-50,-2 0 0,5 0-254,-3 0 0,-2 2 126,2-2 0,-3-4-121,0 0 1,-1-5 122,1-6 0,-1-1-215,1-3 1,-1-3 10,0-4 0,1-2 27,-1-3 1,-3 2-6,0-5 0,-5 4-628,5-4 328,-6-1 0,5-3-1134,-3 0 868,-3 0 0,4-2 824,-5-6 0,0-5 0,0-9 0</inkml:trace>
  <inkml:trace contextRef="#ctx0" brushRef="#br0" timeOffset="14">9000 1485 8053,'0'-12'97,"-2"1"49,-1-1 0,1 1 341,-2 0 161,3-1 1,1 5 456,0-1-482,0 5-26,0-2-436,0 5 71,-5 0 58,-1 10-265,-6 3 1,-4 10 206,-2 5-1207,-5 6 1021,-5 7 1,3 5-27,-5-1 0,0 5-428,0-1 0,-1 1-178,9-5 1,-4-4 251,7-3 1,3-8-227,0-3 0,8-4-130,0-4-375,5 3 0,-2-10 1065,5 3 0,0-2 0,0-1 0</inkml:trace>
  <inkml:trace contextRef="#ctx0" brushRef="#br0" timeOffset="15">9148 1804 10601,'6'6'214,"5"0"-158,-10 5 164,4 1 500,-5-1-277,0 6-167,0 0 1,1 6-332,3 0 83,-3 0 55,4 0 138,-5 0-810,0 5 405,0-9-213,0 7 1,0-9-596,0 2 0,0 1 992,0-5 0,0 6 0,0-4 0</inkml:trace>
  <inkml:trace contextRef="#ctx0" brushRef="#br0" timeOffset="16">9548 2079 8058,'-7'-5'0,"1"3"0,2-2 1177,3-2-237,-4 5-179,5-4 322,0 5-880,0 5 0,0 10 71,0 8 0,0 7-1,0 1 1,-4 3-521,0 4 217,1-7 0,1 5-1134,-1-9 1,1 0 609,-2-4 1,3-2-1288,1-2 1841,0 3 0,-5-10 0,-1 5 0</inkml:trace>
  <inkml:trace contextRef="#ctx0" brushRef="#br0" timeOffset="17">9833 1439 8200,'0'-28'300,"0"5"1,-3 9 60,-1 7 665,0 4 945,4-7-784,0 9-1117,0-4 0,6 11 46,6 5 1,0 10 138,7 5 0,-2 7-8,6 2 0,-3 4-285,7 7 1,-6-3-70,2 2 0,-6-3-157,5 4 0,-5-2 67,2-5 1,-5-1-92,1-4 0,-2-5 91,-2-2 1,-3-7 91,0-1 0,-5-5-726,5 1 201,-6-2-706,9-2 831,-10 1-1115,4-6 1620,-5-1 0,5-10 0,1-1 0</inkml:trace>
  <inkml:trace contextRef="#ctx0" brushRef="#br0" timeOffset="18">10222 1428 8095,'-5'-18'640,"0"1"1007,-3 6-1227,3 0 1,5 3 29,0 0-96,-5 6 525,3-3-487,-8 5 1,4 1-265,-5 3-77,-1 12 0,-8 10-163,-3 12 1,-4 6 193,1 6 1,2 5-801,-3 3 0,3-3 595,1 2 1,5-8-412,3-7 0,2-6 207,2 2 1,3-7-882,1-4 0,4-5-92,-1-3 1300,-2-2 0,0-1 0,-6 2 0</inkml:trace>
  <inkml:trace contextRef="#ctx0" brushRef="#br0" timeOffset="19">10267 1896 8018,'2'-8'830,"1"1"1,0 3-95,5-4 0,-1 4-428,5-3 1,-1 0-450,0 0 0,1 0 552,-1 4 1,5 1-30,-1-1 0,5 1-412,-1 2 0,-1 0 89,1 0 0,-5 4-263,1 0 0,-6 5 118,-1-2 1,-6 4-195,2 0 0,-3 0 101,-1 1 0,-4 1-48,1 2 1,-10-1-19,1 5 1,-5-5 145,1 1 1,1 1 85,4 0 1,1-1-86,2-4 1,2-1-121,2-2 1,3 2 15,-3-2-83,3-3 156,1 5 0,3-7-7,1 4 1,5-4-89,-1 1 0,2 1 46,1-2 0,2 1-848,2-4 1026,3 0 0,5 0 0,0 0 0</inkml:trace>
  <inkml:trace contextRef="#ctx0" brushRef="#br0" timeOffset="20">10679 2113 9936,'0'11'-207,"0"2"488,0 2 1,0 3-48,0 5 0,0 5-393,0 2 1,0-1-84,0 2 1,0-2-94,0 1 1,0 0 21,0-4 0,-2-5-197,-2 1 1,2-5 509,-6 2 0,1-5 0,-5 2 0</inkml:trace>
  <inkml:trace contextRef="#ctx0" brushRef="#br0" timeOffset="21">11090 1302 7995,'-18'-18'0,"1"2"2830,6 4-1487,5 6-939,1 1-325,5 5 1,0 1 97,0 3 1,6 12-35,5 11 0,2 6 46,6 5 0,0 3-252,4 4 0,0 1 144,0 0 0,-4-4-455,0 0 1,-5-6 173,1 2 0,-2-2 66,-2-2 0,0-5-144,1-2 127,-1-3-59,-4-6 0,3 4-46,-4-10 192,0 5 1,3-6-300,-5 1 0,4-5-96,-4 1-1675,4-6 111,-6 3 2023,3-5 0,0 0 0,1 0 0</inkml:trace>
  <inkml:trace contextRef="#ctx0" brushRef="#br0" timeOffset="22">11421 1359 8097,'-5'-18'1046,"4"2"-489,-3 4 761,2 6-576,2 1 323,-5 5-273,4 0-615,-9 0 1,2 10-793,-7 5 338,-3 11 155,-5 3 0,1 8 0,-1 3-972,0 6 859,0 7 1,4-2-1,0 4-1277,-1-2 806,3 0 1,1-5 123,4-2 1,1-4-577,0 0 1158,4-3 0,-3-10 0,4-1 0</inkml:trace>
  <inkml:trace contextRef="#ctx0" brushRef="#br0" timeOffset="23">11501 1907 7994,'0'-6'-1674,"1"-4"1288,3 2 2460,2-2-867,11-1-749,-5-1 0,9 2-259,-6 2-229,0-2 256,-3 4-29,-1 0 1,4-1-107,0 3-113,6 3-100,-9-4 0,5 5 0,-6 0-43,1 0 265,-1 0 1,-3 4-72,-1 0 0,-4 5 0,1-2 252,-3 3 0,-1-2-19,0 0 2,0-1-197,-5 5 1,-1-2-6,-6-3 0,1 6 0,-2-4 34,-2 0 0,1 0 0,-4 2-115,2 1 132,-5-1-19,9 0 1,-5 1-87,6-1-40,-1 1 0,5-1 33,-1 0 1,6-3-1,-2 0 44,2 1 1,2-3 54,0 2 1,2-1 38,2 5-370,2-1 277,5-5-2,1-1 7,-1 1-117,6-5 80,-5 9 1,5-9-136,-6 3 78,1 2 0,-1-3 0,1 3-6,-1-1 32,0 4 186,-4-2-80,3 4 0,-9 0 57,3 1 0,-4-1-19,-4 1-186,-2 4 81,-11-3 1,-2 7 0,-7-3-40,-5 0 1,-2 1 0,-1 2 142,0 0-834,4-7 0,3 3 359,4-9 1,5 0-1776,3-4 2124,2-1 0,7 3 0,1-5 0</inkml:trace>
  <inkml:trace contextRef="#ctx0" brushRef="#br0" timeOffset="24">11935 1268 7960,'6'-13'253,"-2"-2"0,-2 6-303,2-3 41,3 4 1,0-3 522,1 4-126,-6-3 440,9 8 0,-10-4 258,3 2-584,2 3-332,-5-4-91,9 5 1,-7 0-254,5 0 1,-5 0 176,5 0-290,0 5 0,3 1 172,0 6 1,-3-1-48,0 1 1,-6-1-2,2 0 0,-3 2 66,-1 2 1,0 2 138,0 2 1,0 2-96,0-1 0,-5 1 27,-2 2 0,-4 0-1,0 0 0,3 1-42,1 2 1,-1 0 45,-3 4 0,3-3 23,1 3 1,3-3-30,-4 3 1,4-4 54,-3 0 0,4-3 51,-1-4 0,3 2-97,1-6 1,0 4 52,0-4 1,0 0-31,0-3 127,5-1-103,1 1 157,6-1 0,-1-3-101,1-1 1,-5-4 101,1 1 0,-4 1 51,3-2 1,-3 3-105,4-3 1,-4 0-85,3 5 0,-4-5 78,1 5 0,1 0-229,-2 3 1,6 0-4,-1 1 213,-3-1-310,5 1 0,-3 4-88,4 3 189,0-2 0,0 4 48,-4-2 1,3 2-1,-2-1-105,2-1 123,-4 0-135,-1 4 0,-1 0-22,0-1 294,0-4-167,-4 4 3,0-9 10,0 8 0,-4-8 1272,0 2-590,-5-7 236,3 2 0,-5-5 0,-2 2 250,-2-3-581,-3 3-250,-5-6 0,-4 5-898,1-2 0,-1-3 614,4 3 0,-5-3 0,-1-1 0</inkml:trace>
  <inkml:trace contextRef="#ctx0" brushRef="#br1" timeOffset="25">2124 3678 7021,'0'-12'1027,"0"4"-467,0 1 1,-1 1 308,-3-2-364,3-2-148,-9 3 177,9 1-296,-10-4 0,5 7-30,-5-4 1,3 4 207,0-1-310,1 3 132,-5 1-1,1 0-65,-1 0 0,-3 0 0,-1 0-23,-2 0-100,-1 0-46,-4 5 38,0 2 1,0 8 12,1 0 1,-5 5 102,0-1 5,-4 3-67,6 1 1,-2 0-129,4-1 1,4 6-108,0 3 0,5 1 46,-2-2-220,9 3 175,2-9-354,5 9 509,0-4 0,2 6-294,6-1 0,1-1 54,10-3 1,0 2 0,4-7-71,0-3 219,4 1 139,-2-11 1,8 5-255,-3-6 668,3-4-324,-4 3 1,3-9-112,-5 3 322,4-3 1,-5-2-51,4-3-70,-4 3 1,3-9 316,-3 2-326,-2-2 1,3-1 62,-8-1-41,3 1 230,-10-1-436,5 1 123,-1-1 30,-8 1-268,7 0 0,-10 3-484,3 0-1100,-3 6 605,-5-8 473,5 8-2327,-4-3 2896,4 5 0,-15 5 0,-2 2 0</inkml:trace>
  <inkml:trace contextRef="#ctx0" brushRef="#br1" timeOffset="26">2524 3620 8041,'0'-7'434,"0"-1"0,0 6-88,0-3 656,0 5-449,0 5-322,0 6-14,0 2 0,1 10 57,3-1 1,-3 6 40,3 7 0,-1 3-70,1 0 0,-2 5-95,6-1 0,-5 1 81,5-1 0,-4 0-228,4-8 115,-6 3-52,3-8 1,-4 0-159,3-2 7,-3-8 1,5 1-129,-6-5 127,0 1 30,5-5 138,-4 0-1,4-4-671,-5 3 201,0-9-199,0 4-1317,0-5 1625,0-5-1,0-1-1833,-5-6 2114,-1 1 0,-11-11 0,-1-2 0</inkml:trace>
  <inkml:trace contextRef="#ctx0" brushRef="#br1" timeOffset="27">2444 3712 8245,'0'-12'-205,"0"1"1,-4 3 67,0 1 1947,1-1-896,3-3 1,0-1-420,0 1 1,1 3-270,3 1-225,-3 4 219,9-7 0,0 7-16,6-4-125,-1 4 172,1-2 0,2 0-292,5 4 114,5-4-484,-4 5 258,4 0 164,0 0 2,-4 5 0,8 1-217,-6 6 1,5 0 50,-5 3 1,6 3-1,-2 5 1,-2 4-7,-1-1 0,-3 5 125,-1-5 0,-5 5-75,-3-4 0,-2 1 38,-2-2 0,-5 0 119,-2 4 1,-4 2 0,-6 6 303,-9 4 0,-4-3-124,-12-1 0,1-7-420,-5-5-580,1-2 818,0-1 55,0 0-200,-6-5 0,4 2 96,-6-5 409,5 1-154,3-5-116,6-5 0,6 3 76,3-5 1,3 0-157,4-4 1,5 0-80,-1 0 94,5 0-642,-2 0 973,5 0 1,2-5-320,1-3 1,5-2-11,7-1-73,8-6 0,11-1 0,7-5 0</inkml:trace>
  <inkml:trace contextRef="#ctx0" brushRef="#br1" timeOffset="28">3221 3655 8037,'-10'-14'387,"2"2"-387,3 3 500,5 3-205,0 1 274,0 5 482,0-5-645,0 4 287,0-4-134,0 5-458,0 5 0,0 2 1,1 8 198,3 5-70,2 6-747,1 3 561,3 6-24,-9-1 221,4 0-382,0 5 0,-4 1 1,3 4 81,-2 2 0,-2 1 268,0 6 0,0-2-80,0-5 1,0-6-52,0-2 0,0-7 0,0-6-64,0-5-104,0-3-29,0-6-208,0-4 576,0 3-384,0-9-771,0 4 316,0-5 336,5 0-685,-4-5 0,4-1-563,-5-6 1066,0 1 1,0-2 435,0-2 0,0-3 0,0-5 0</inkml:trace>
  <inkml:trace contextRef="#ctx0" brushRef="#br1" timeOffset="29">3209 4009 8037,'-6'0'668,"1"-5"1,6 3-13,3-1 0,2 1 231,6 2-413,4 0-209,-3 0 1,12 0-318,-2 0 1,2 0 126,-2 0 0,0 0-96,0 0 0,0 0 106,0 0 1,-2 0 0,-2 0-531,-3 0 1,0 0-1093,-1 0 1069,0 0 0,-7 0-127,0 0-717,-1 0 556,0 0 756,3 0 0,-9-5 0,4-1 0</inkml:trace>
  <inkml:trace contextRef="#ctx0" brushRef="#br1" timeOffset="30">3266 3598 8050,'0'-8'0,"0"0"459,0 6 0,0-5 375,0 4-83,5 1 0,2-6-260,4 4 1,1-1-74,-1 1 0,6 1-172,2-4 1,2 4 10,2-1 0,-1 3-334,-3 1 1,2 0 149,-2 0 1,-2 0-1,-2 0-417,-2 0 1,2 0 216,0 0 1,0 0-1622,-3 0 862,-6 0 249,4 5-1443,-3-4 2080,4 10 0,0-5 0,1 5 0</inkml:trace>
  <inkml:trace contextRef="#ctx0" brushRef="#br1" timeOffset="31">4169 3666 8130,'-5'-6'0,"3"-1"0,-2 4 1243,3 1-262,1-3 273,0 0-859,0 4 144,0-4-1261,0 5 1,4 1-958,0 3 1159,5-3 1,-3 9-27,5-2 546,1 2 0,-1 7 0,1 0 0</inkml:trace>
  <inkml:trace contextRef="#ctx0" brushRef="#br1" timeOffset="32">4237 4066 8066,'-1'7'0,"-3"1"626,3-5-304,-4 7 0,5-8 126,0 6 1205,0-6-806,0 9 344,0-5-275,0 0-494,0 4-189,5-3 0,-4 0-606,3 1 0,-2-4-295,2 3 1,-1-4-1696,4 1 2363,-4 2 0,7-5 0,-4 4 0</inkml:trace>
  <inkml:trace contextRef="#ctx0" brushRef="#br1" timeOffset="33">5870 3598 8155,'0'-12'1978,"0"6"-1650,0 1 0,0 3 585,0-1-456,0 1-215,-5-3 0,4 7-146,-3 1 1,-1 4 127,1 4 0,-1 6 313,1 2-295,3 7-490,-4 4 162,5 9 190,-5-4-55,4 5-191,-4-1 162,5-3-705,0 8 857,0-8-631,0 8 348,0-9 0,1 6 55,3-3 1,-3-6-260,3 2 0,-2-3 45,2-1 0,-3-2 74,3-5 1,-3-4 435,-1 0 1,0-5-290,0 1 0,0-2 380,0-2 1,0 1-380,0-1 0,0-3-62,0-1-772,0-4 324,0 2-2757,0-5 2548,0-5 767,0-2 0,0-9 0,0-2 0</inkml:trace>
  <inkml:trace contextRef="#ctx0" brushRef="#br1" timeOffset="34">5630 3735 8188,'0'-7'397,"0"-3"0,0 8-60,0-6 0,0 4 214,0-3-306,0 4 0,0-7 0,2 5 92,2-3 1,-2-1-181,6 5 1,-1-3-143,5 3 55,-1-5-312,1 8 208,4-9 1,1 8 214,2-1-389,2 1 0,-3 2 134,5 0 22,5 0-349,-4 0 270,4 0 1,-2 5-400,1 3 327,0 2 0,-4 2 54,-1-1 0,1 1-27,0-1 50,0 0 36,-5 1 1,-1 3 0,-3 0 0,2-1 0,-5-1 24,-3-2 1,-5 1 201,5-1 0,-5 1-64,0-1 1,-3 0 384,-3 1 0,-5 3-191,-7 0 1,-3 1 50,-5-5 1,-5 2-48,-2 2 1,2-6 168,1 2 0,-1-2-25,2 2 0,0 0-350,7-4 1,3 2-1323,4-5 842,1 0-678,-1 1 1,5-4-65,-1 3 1157,6-3 0,-3-1 0,5 0 0</inkml:trace>
  <inkml:trace contextRef="#ctx0" brushRef="#br1" timeOffset="35">6830 3312 8106,'0'-6'1249,"0"1"1,-2 5-629,-1 0-253,1 0 1,-4 0-102,2 0 0,-2 5-186,-6 2 0,0 9 104,-4 3 0,3 2-86,-6 2 1,3 5 29,-3 2 0,4 5-80,-4 3 0,4 4-432,-4 7 0,0 8 354,7-25 0,1 1 0,0-2 0,0 0-88,-8 30 0,3-6 133,4-2 1,6-5-601,2 2 1,3-7 291,1-1 0,0-1 405,0 5 0,0-7-22,0-4 0,5-2-118,3-7 1,2 1 114,1-4 0,1-2-73,-1-2 1,4 2 455,0-6 0,1 0-271,-5-3 1,4-2 144,1-3 0,-1 2-180,-4-5-286,1 5 0,-1-8-787,0 3 1,-3-3 497,0-1 1,-4 2-1053,3 1 1462,-4-1 0,7 3 0,-4-5 0</inkml:trace>
  <inkml:trace contextRef="#ctx0" brushRef="#br1" timeOffset="36">7241 3826 8004,'-1'-11'0,"-3"-1"0,2 5 403,-1-1 1,1 4 330,2-4 346,0 6-233,0-3-791,0 0 0,0 5 85,0 0 0,0 10-34,0 9 1,0 8 74,0 3 0,0 4 60,0 4 0,0-2-508,0 2 1,2 1 149,1-1 0,-1 4-258,2-4 1,-2 3 167,2-7 1,-3-2-564,3-9 1,-3-2 211,-1-2 1,0-2 556,0-6 0,5-4 0,2-2 0</inkml:trace>
  <inkml:trace contextRef="#ctx0" brushRef="#br1" timeOffset="37">7252 3803 8103,'0'-23'0,"0"6"1271,0 1 202,0 4-769,0 0 60,0 6 134,0-4-449,0 8 0,0-3-439,0 5-39,5 5-381,-3 7 385,8 6 1,-3 10 197,9 2-424,-4-2 235,5 10 1,-2-8-74,0 9-431,0-9 1,-2-2-261,2-5 557,-2 0 0,4-6-10,-6-1 1,0-4 323,1 0 1,-1-6-163,1-2 460,4-3-193,-3-1 470,8-5-322,-13-1-174,7-6-28,-8 1 0,4-1 327,0 1-172,1-6-166,-1 5 1,1-10-3,-1 3 1,1-6 0,-1-2-57,0 2 75,1 1-45,-1 1 1,-3-4-251,-1 1 69,-4 4-73,7 0-58,-9 10 277,10-5-15,-10 6-77,4-1 71,-5 6-47,0 1-737,0 5 0,0 6 532,0 6 1,4 5 71,0 10 237,-1 2-512,-3 6 344,0-1 1,0 1-81,0 3 44,0-2 1,4 2-323,0-8 1,0 3-29,-4-2 1,0-3-24,0-1 1,0-3 152,0-2 1,0-4 0,0-3-13,0-2 0,0-1-309,0-1 753,0 0 0,5 1 0,1-1 1</inkml:trace>
  <inkml:trace contextRef="#ctx0" brushRef="#br1" timeOffset="38">7869 4363 8103,'6'0'709,"-1"-5"-235,0 3-1,-3-8 555,3 4-395,-5-5-223,5-1 1,-3-1 362,6-2-327,-5-3-314,7-4 0,-3-5 192,9 0-147,-4-4 1,6-2 178,-3-6-395,-2-4 0,3 8-1,-4-3-511,-1 2 651,1 2 0,-5 1-84,1 2 0,-6 0-6,2 4 0,1 4 0,-1 6 52,-1 0 1,-2 2-15,-1 3 74,0 1-46,0 5 602,0-5-823,0 10 233,5-4 17,-4 0-660,4 4-134,-5-4-615,0 5 1113,5 10 0,2 0 49,4 13 1,4 0-33,1 11 1,-1-1 31,-4 9 0,5 0-128,-1 3 1,0 0 101,-4-3 1,0 1-1,-3-6 28,0-4 0,0-4 4,3-6 1,-3-2 42,-1-2-87,-4-2-191,7-1 221,-9-8-30,9 7 40,-8-9 1,7 2-204,-6 0 1,2-6-191,-1 2 347,-2 2-118,3-4-550,-5 3 854,5-5 0,-4 0 0,-1 5 0,-6 1 0</inkml:trace>
  <inkml:trace contextRef="#ctx0" brushRef="#br1" timeOffset="39">7903 4260 8936,'0'-6'934,"0"1"1,2 5-576,1 0 1,0 0 0,4-2 540,2-2-650,7 3 1,6-9-1,9 4-77,2-1 1,1-3 163,0 3-816,1 2 1,-2-4-74,-3 5 1,2-1-1170,-6 1 1256,1 3 249,-9-4 216,3 5 0,-3-5 0,5-2 0</inkml:trace>
  <inkml:trace contextRef="#ctx0" brushRef="#br1" timeOffset="40">8668 3769 8004,'0'-18'214,"-3"5"-214,-1 6-461,0-1 183,4-3 2330,0 4-1352,0-3 1,0 8 143,0-6-629,0 6-33,0-3 1,1 5-269,3 0 1,-1 8 118,4 4 1,2 7 505,6 0-339,-2 8-440,4-3 160,-1 9 55,-3-4-53,3 5 1,-1 2-130,1 2 100,4-3 189,-7 5 0,7-6-273,-5 0 0,4-1 48,-4-2 1,5-4 32,-5-4 0,4-1 223,-4-3 0,1 1-163,0-5 1,-4-1 443,4-6 0,-7 1-330,-2-5 0,-3 0-384,4-4 393,-6 5-1163,3-4 523,0 4 262,-3-5 14,3 0 0,-7-1-630,-1-3 606,1-2 315,-8-1 0,-1-8 0,-7 2 0</inkml:trace>
  <inkml:trace contextRef="#ctx0" brushRef="#br1" timeOffset="41">9034 3666 7998,'0'-11'1115,"0"-1"-192,0 6-811,0 1 0,0 4 121,0-3 846,0 2-777,0-3 1,0 7-370,0 1 1,0 4 183,0 4 1,-1 7 80,-3 5 0,-3 5 0,-5 7-182,-3 3 1,-3 3-23,-5 5 0,-1 1-1396,-3 2 1322,-2-2-393,-5 4 270,-1-11 101,6 0-632,1-11 505,6-1-48,4-5 251,-4 0 15,10-6 0,-4 4-34,9-6 1232,-3-5-1556,8 0 1,-7-7 529,6 4-2232,-1-4 2164,4 7 1,0-4 0,0 6 0</inkml:trace>
  <inkml:trace contextRef="#ctx0" brushRef="#br1" timeOffset="42">10119 3620 8001,'0'-6'1426,"0"1"-645,0 5 0,-5 0-660,-3 0 0,-7 5-102,-4 3 1,-3 3 28,0 4 0,-1-1 69,0 5 0,4-3-197,0 3 0,0-4 80,-4 4 0,5-5-55,3 1 0,2-2 119,2-2 0,-1 1-96,1-1 1,0 0 88,-1 1 0,1-1-89,-1 1 0,0-1 36,-4 1 1,7-1-12,-2 0 0,3-3-77,1 0 130,-3-1-90,3 5 61,1-1-78,1 0 0,6 0 65,3-4 0,2 3-12,6-2 1,3-2 103,0 2 1,5 0 174,0 3 1,2-3 177,5-1 1,-3-3-166,3 4 1,-2-6 39,2 2 1,-3-3-90,3-1 1,-5 2-260,-3 1 1,2-1 168,-6 1-882,5-1 1,-7-2-1090,2 0 967,-7 0 859,2 0 0,-9 0 0,4 0 0</inkml:trace>
  <inkml:trace contextRef="#ctx0" brushRef="#br1" timeOffset="43">9571 4203 7951,'7'0'-714,"1"0"1503,0 0 0,3 0-256,0 0 1,6 4 183,2-1 0,2 5-293,2-4 0,1 4 27,3-5 1,1 5-111,2-4 0,3 3-172,-2-3 0,-2 4-451,2-4 1,-7 1 258,-2-2 1,0-1-306,-7 2 0,2-3 189,-2-1 1,-6 0 138,2 0 0,-2 0 0,3 0 0</inkml:trace>
  <inkml:trace contextRef="#ctx0" brushRef="#br1" timeOffset="44">10530 3952 6572,'-6'0'1979,"1"0"-1594,5 0 0,0 5-358,0 2 0,0 9 165,0 3 0,0 2 2,0 2 1,0 0-198,0 0 1,0-4 85,0 0 1,0-1-149,0 1 0,0 1 36,0-5 1,0 0-53,0-3 1,0-1 88,0 1 1,1-5 123,3 1 137,-3-6-204,4 3 446,-5-5 928,0 0 1,0-5-1200,0-2 1,0-3 41,0-2 1,0 1-26,0-1 0,1 1-31,3-1 1,-1 1-38,4 0 1,-3 3-216,4 0 1,-5 2-218,5-2 1,-4 2-1058,4 2 149,-6 3 1151,8-9-667,-9 9-709,10-4 1095,-5 5 0,2 0-4,-1 0 1,0 5 136,0 2 1,3 0-3,-2 0 1,1 1-17,-2 3 0,4 1-64,-4-1 59,-2 0 0,5 0-37,-2-4 37,-3 3 244,5-8-57,-8 8-199,8-9 498,-4 4-237,0-5 1,5 0-40,-4 0 1,-1 0 87,2 0 1,4-1-115,3-3 357,0-2-162,1-6 1,-2 1 192,5-1-245,-5-4 1,7 3 31,-6-2 0,1-1-78,0 0 0,-5 0-84,1 1 0,-1 6 81,-3-3 0,-2 5-47,2-1 32,-6 3 0,4 1-8,-2 0 58,-3 1-250,5 3-95,-6 5 1,0 5 155,0 5 1,0 4 104,0-4 0,0 6-60,0-2 0,0 2-95,0 2 0,0 0 13,0 0 1,0-2-115,0-2 0,-4 2-521,0-6 1,0 0 287,4-3 0,0-5 431,0 1 0,0-6 0,0 3 0</inkml:trace>
  <inkml:trace contextRef="#ctx0" brushRef="#br1" timeOffset="45">11352 3335 8577,'-5'-6'931,"4"0"1,-4 5-19,5-3-124,0 3-560,0-4 1,-1 5 536,-3 0 140,3 0-687,-5 0 240,6 0 290,0 5-452,6 1 0,-4 6-126,6-1 1,-4 1 86,3-1 0,-3 2-175,4 2 1,-1-1-118,5 5 1,-1-4 111,0 4 0,1 0-84,-1 4 1,1 1 96,-1 3 1,4-2-186,1 6 0,3-1 94,-4 5 1,1-1-39,0 0 1,-4 2-29,3 2 0,-2 1-211,-1 3 1,-2 2-116,-3-2 0,2 3 143,-5 0 0,4 1 198,-5 0 0,1-5-75,-4 1 1,-1 0 182,-3 4 0,2-5-107,-6-3 0,0-4-87,-3-4 1,0 2 90,-1-5 1,1 3 20,-1-3 0,-3-4 108,0-4 0,-2-5-120,2 1 0,-1-2 89,-3-2-97,2 0 9,1-4 1,3 2-532,-2-6 266,2 1-52,2-4-785,-1 0 484,1 0-1444,4 0 586,2 0 1512,5 0 0,0-5 0,0-1 0</inkml:trace>
  <inkml:trace contextRef="#ctx0" brushRef="#br1" timeOffset="46">12289 3952 7700,'6'-5'1695,"-1"3"0,0-3-1476,3 5 1,-2 0 36,2 0 1,3 0 30,5 0 0,4 0-59,-1 0 0,2 0-70,2 0 1,1 0 42,3 0 1,-2-4 13,6 1 1,-4-2-53,3 1 1,-5 1-164,2-4 0,-3 4-228,-1-1 1,-4 2 178,0-2 1,-5 3-1016,1-3 490,-2 3-889,-2 1 229,1 0-277,-6 0 1511,-1 0 0,-10 5 0,-1 1 0</inkml:trace>
  <inkml:trace contextRef="#ctx0" brushRef="#br1" timeOffset="47">12312 4214 8052,'6'0'-394,"0"0"328,-2 0 0,3 0 1093,4 0 0,5 0-404,3 0 1,3 0 284,1 0 0,5 0-345,2 0 1,3 0 5,2 0 1,3 0-192,0 0 0,0 0-142,-4 0 1,-4 0-220,1 0 0,-2 0 77,2 0 0,-1 0-31,-7 0 0,1 0 307,-9 0-848,0 0 0,-7 0-31,0 0-586,-6 0 1,2 0 85,-8 0 1009,-7 0 0,-12 0 0,-6 0 0</inkml:trace>
  <inkml:trace contextRef="#ctx0" brushRef="#br1" timeOffset="48">13991 3415 8145,'0'-8'-62,"0"1"0,0 3 317,0-4 271,0 6 53,0-8 285,0 8-422,0-3 696,0 5-1077,0 5 0,0 2 85,0 4 1,1 5-14,3 4 0,-3 1 6,3 2 1,-3 0-19,-1 0 1,1 3-100,3 1 0,-3 0 89,3-5 1,1 0-202,-1-3 1,1 3 70,-1-3 0,-3-3-77,3-1 0,-3-6 8,-1-1 0,2-2-165,1 2 358,-1-3 196,3 0 201,-5-4-313,0 4 0,0-6-152,0-3 1,0-2 64,0-6 0,0 1-82,0 0 0,0-6 91,0-2 1,0 1-253,0-1 0,0 0-25,0-4 0,3 4-24,1 0 1,4 5 0,-4-1 1,5-1 139,-2 0 0,3 0-32,2 1 1,3 1 15,0-5 1,6 3 30,-2-3 0,2 5-42,2-1 0,0-1 2,0 1 1,0 1 14,-1 6 1,-4-1-77,-3 5 160,3-5 0,-5 8-75,2-3 1,-6 3-53,-1 1 1,-6 1 42,2 3 1,1 2 142,-1 6 1,0-1-122,-4 1 1,3 4 115,1 3 0,0 0-2,-4 4 0,0-3-83,0 7 0,0-7-34,0-1 1,1-1 45,3 1 1,-1 2-129,4-6 0,-3 0 119,4-4 0,-5-3-7,5 0 1,-4-6-46,3 2 74,-4 2 1,7-4 54,-2 1 0,-2-5 188,2-2 0,-1-6 96,5-2 0,-1 0-109,1-7 0,-5 0-89,1-4 1,-1 0-6,5 0 0,-5-3-227,1-1 1,-2 0 58,2 4 0,1 6 75,-5 1-5,0 4 1,-3 2 10,3 2-344,-3 3 230,4 5 0,-5 6-83,0 6 0,0 4 80,0 7 0,0 1 71,0 3 0,1-2-38,3 6 0,-3-1-373,3 4 1,1-1 42,-1-2 0,5 0-78,-2-4 0,0 0-342,0-4 0,-3-4 253,4 0 1,-1-5-93,5 1 0,-4-4-137,-1-3 742,-4 2 0,2-4 0,-5 6 0</inkml:trace>
  <inkml:trace contextRef="#ctx0" brushRef="#br1" timeOffset="49">14025 4066 8088,'-7'0'87,"2"0"0,4 0 335,-3 0 20,3 0 451,-4 0 726,5 0-1413,5-5 0,-2 3 44,4-1 1,5 1 89,3 2 0,10 0-81,2 0 1,1 0 14,2 0 1,6-1-132,6-3 0,2 3 92,2-3 1,-1 3-166,1 1 1,-4-4 82,0 0 0,-5-1-79,1 1 0,-4 2 101,-4-6 0,0 6-214,-4-2 1,-3-1 25,0 1 0,-1 0 85,-7 4 0,0-4-447,-4 1 173,1-1-1633,-6 4 866,-1 0-1802,-5 0 2771,-5 0 0,-11 5 0,-8 1 0</inkml:trace>
  <inkml:trace contextRef="#ctx0" brushRef="#br1" timeOffset="50">14367 4374 8305,'0'-11'-38,"0"3"159,0 1 23,0 4-40,-5-7 0,3 5 646,-6-3 1,4 2-238,-3 2 1,3 3-165,-4-3 1,5 3-171,-5 1 0,0 0-161,-3 0 0,3 9-33,1 2 0,-1 8 118,-3 0 1,-1 4-158,1 4 0,-1-2 48,1 5 1,5-3-54,2 3 0,-1-3 47,1 4 0,0-5-227,4 5 0,0-6 6,0 2 0,5-3-7,3-1 1,2-2 194,1-2 1,1-2-29,-1-6 0,1-1 239,-1-2 0,1 1-138,-1-5 0,0-1 317,1-3 0,3 0-95,0 0 0,4-1 32,-4-3 1,5-2 46,-5-5 0,4-2 129,-4-2 1,4 1-43,-4-5 0,2 0 3,-2-4 1,-2-5-432,2-3 0,-2-2 109,-2-1 0,-5 1-293,-2 3 1,1-6 138,-1 6 1,0-5-115,-4 9 1,0-1-124,0 4 1,-5 2-217,-3 2 0,-1 1-332,2 3 0,-7 2 303,2-2 0,-2 6-294,3 1 1,-1 5 289,1-5 0,0 5-209,-1 0 0,0 3 33,-4 3 719,4 4 0,-10 9 0,4 2 0</inkml:trace>
  <inkml:trace contextRef="#ctx0" brushRef="#br1" timeOffset="51">14150 4625 8003,'8'0'638,"0"0"0,1 0-258,6 0 0,4 0 247,7 0 0,1-1-132,7-3 0,-3 3-134,3-3 1,0-1-74,-3 1 0,1-3-29,-2 3 0,-1-4 8,-2 5 0,-3-6-4,3 1 0,-7 2-232,-1-2 290,-5 6-850,2-3 0,-8 3-1035,0-2 221,-6 3 0,1-3 1343,-11 8 0,-5 3 0,-9 4 0</inkml:trace>
  <inkml:trace contextRef="#ctx0" brushRef="#br1" timeOffset="52">13854 3186 8397,'-2'-6'0,"-2"2"-503,3-2 0,-4 3 378,5-4 0,0 3 365,0-4 383,-5 6-201,4-8-128,-4 3 1,5 0 154,0-1 54,0 6-23,0-9 75,0 10-63,0-4-108,0 5-66,0-5 130,0 4-462,0-4 147,0 5-99,-5 5 0,-2 1 61,-4 5 0,-1 2 10,1 2 0,-4 3-15,0 5 1,-2 0 11,2 0 1,2 0-107,-2-1 1,2 5 104,2 0 1,-1 3-102,1-3 1,1 3 100,2-3 1,-1 3-151,5-3 0,-1 3 110,2-3-1,1 5-87,-1-2 0,1 2 34,2-2 0,-1 3-3,-3-2 0,3 2-58,-3 1 1,3-1 75,1-2 0,0 2-142,0-3 1,0 3 65,0 1 0,0-1 11,0-2 1,1 6 3,3-3 0,-2 3 18,6-3 1,-4-1 53,3-3 0,-3 7 12,4-3 1,-2 3 107,2-3 0,1 1-131,-5-1 0,4-4 77,0 1 1,-2-4-58,2 3 0,0-5 134,3 2 0,-1-4-118,-2-4 0,2 2-223,-2-1 1,2-3 93,1 2 0,4-3-37,1 3 1,-1-4 93,-4 4 0,2-5-4,2 1 0,-2 2 148,2-2 1,2 0-146,-2-4 1,0 1 148,-4-1 0,1 1-74,-1-1 0,1-3 140,-1-1 1,-3 0 195,-1 0-250,1 3 1,2-7 39,-2 5 11,2-6-468,-9 3 157,9-5-1382,-8 0 1095,3 0 0,-4 0-2228,3 0 2629,-3-5 0,9-1 0,-3-6 0</inkml:trace>
  <inkml:trace contextRef="#ctx0" brushRef="#br1" timeOffset="53">14927 3186 8015,'-11'-11'12,"4"5"1,-2-4 30,6 2 356,-1 3-64,4-5-78,0 3 0,0 0 95,0-1-132,0 6 1,0-5 241,0 3-267,0 3 238,0-4 528,0 5-836,5 0 0,-3 4 42,6 0 1,-4 3-49,3-3 1,1 5 139,3-1 1,-3-2-107,0 2 0,-1-1-30,5 5 1,-1 3 38,1 0 1,-1 2-3,0-2 0,1-1-56,-1 5 0,-1-4 4,-2 4 0,2-1-46,-2 1 0,2 2 68,1-2 0,0 3-55,-4 1 0,3 0 41,-2 0 1,2-1-157,1 1 0,0 4 131,-4 0 1,3 0-111,-2 0 1,2 1 76,2 2 0,-5 3 1,1-2 0,-1 1-73,5-2 1,-5 2 65,1-6 0,-4 6 134,4-1 1,-6-2-123,2 1 0,1 1-144,-1 3 1,0-4 79,-4 1 1,0-2-144,0 2 0,0 0-99,0-4 1,-2 1 72,-2-2 0,3-1-127,-3 1 1,2-2 53,-2-1 0,2 0 84,-6 0 0,4 0 8,-4 0 0,1 3 360,-5 1 0,1-2-51,0-6 0,-1 3-5,1-3 0,3-3-250,1 0 0,-1 0 19,-4-1 0,5 2-126,-1-2 0,2-2 115,-2 2 1,-1-2-189,6-2 1,-5 1 40,4-1 1,-5 0 84,2 1 0,0-1 55,0 1 0,3-5 26,-4 1 1,5-1 141,-5 5-135,0-1 0,-3 1 118,-1-1 0,5-3-71,-1-1 1,4-3-193,-3 4 0,3-4 161,-4 3 0,6-3-53,-2 4 1,1-5 40,0 5 0,0-5-49,-4 0 84,4 4 1,-3-5 174,2 6 3,3-6-230,-5 3-583,1-5 243,4 0-291,-4 0 0,4 0-40,-3 0 746,3 0 0,-9-5 0,3-1 0</inkml:trace>
  <inkml:trace contextRef="#ctx0" brushRef="#br1" timeOffset="54">15304 3129 8068,'0'-11'70,"-1"-1"44,-3 1 0,3 3 111,-3 1 0,3 3 282,1-4 298,0 6-219,0-8-142,0 8 76,0-8-396,5 9 0,1-8 67,5 5 1,-3-1-150,0 1 1,-1 3-92,5-3 1,-1 2 79,0-2 1,1 3-65,-1-3 0,1 3 73,-1 1 1,1 0-194,-1 0 0,-1 1-32,-2 3 0,2-3-18,-2 3 0,-2 1-6,1-1 21,-4 5 0,6-3 146,-5 5 0,0-3-23,-4 0 1,0-5 79,0 5 1,0-4-68,0 3 0,0-3 89,0 4-25,0-6 0,0 5 47,0-3 83,0-3-3,0 4-21,0 0-72,0-4 31,-6 9 0,4-7-49,-6 5 0,6-5-27,-2 5 1,3-4 11,1 3 1,0-3-4,0 4 1,0-4-39,0 3 0,0-3-10,0 4 0,0-5-197,0 5 227,5 0 1,1 3-93,6 1 0,-1-2 70,0-3 0,1 3-143,-1-2 0,1 2 80,-1 2 1,0-5-11,1 1 0,-4-1-31,-1 5 1,-4-4-137,0-1 346,4 1-259,-6 3 961,4 1-579,-5-6 1,-1 3 472,-3-5 1,-2-1-181,-6-3 0,0 4 7,-4 0 0,2 0-83,-5-4 1,5 0-134,-1 0 1,-1 0-288,0 0 130,1 0 1,4 0-1766,-1 0 1278,1 0 0,3 1 361,1 3 0,-1-3 0,-3 4 0</inkml:trace>
  <inkml:trace contextRef="#ctx0" brushRef="#br1" timeOffset="55">1770 5893 7459,'0'-6'1705,"0"1"-742,0 5 0,0 6-785,0 6 1,0 1 20,0 10 1,2-1 20,1 8 1,-1 1-240,1 3 1,2 4 133,-1 0 0,4 2-327,-4-2 1,3 2 115,-3 6 1,4-5 119,-4-3 0,4 0-189,0-4 1,-3 1 28,-1-8 0,1 0 46,-1-4 0,1-6 38,-1-1 0,-3-4 35,3 0-55,2-6-62,-5 4-245,4-9-486,-5 5 328,0-6 1,0-6 21,0-1 515,-5-3 0,-1-2 0,-5 1 0</inkml:trace>
  <inkml:trace contextRef="#ctx0" brushRef="#br1" timeOffset="56">1702 5882 8164,'0'-8'-338,"0"1"1,1 0-67,3 0 1818,-3-4-901,9 5 0,-3-5-82,4-1 0,5 5-186,4-1 0,1 2-165,2-2 1,4-1-176,-1 5 0,5 1 121,-5 3 1,5 0-187,-5 0 0,1 1 83,-4 3 0,-2 3-26,-1 8 0,0-2-15,-5 2 0,-1 3-57,-6 1 1,1 3 84,-6 1 0,1-1 172,-4 1 1,-1 0 234,-3 0 0,-7 4-127,-8-1 0,-4 1 35,-4-4 0,-2 0-79,-5-1 0,-1 1-45,1 0 0,4-5 43,-1-3 0,10-6-184,-2-1 1,8-6-143,-1 2-380,4-3-1080,5-1 1201,2 0 1,7-5 440,1-2 0,9-4 0,5 0 0</inkml:trace>
  <inkml:trace contextRef="#ctx0" brushRef="#br1" timeOffset="57">2341 5927 8128,'0'-11'85,"-5"0"283,4-1 0,-4 5 207,5-1 845,0 5-1025,0-2 1,0 7-229,0 1 1,4 9-60,-1 7 1,3 8 160,-3 3 1,2 4-243,3 4 0,1 3 73,-5 5 0,3-1-300,-3 1 1,1 0 117,-1-1 0,-3 0-215,3-3 1,1-4 86,-1-8 1,0-2-47,-4-5 1,0-5 52,0-3 0,4-2-10,-1-2-462,1-5 116,-4-1-817,0-5 1376,0-5 0,-5-1 0,-1-5 0</inkml:trace>
  <inkml:trace contextRef="#ctx0" brushRef="#br1" timeOffset="58">2216 6030 8128,'0'-11'0,"0"-4"81,0-1 0,0 0 118,0 1 1,5 2 298,2-2 1,3-2-103,2 2 0,-1-2 72,1 2 1,3 3-167,0-4 1,6 7-87,-2 2 0,2 0-160,2 0 0,-4 2 79,0 5 1,0 0-34,4 0 1,4 1 84,-1 3 1,5 3-363,-5 9 1,2-2 106,-1 5 0,-2 0-182,6 4 1,-7-1 31,-1 1 0,0 5 12,-4 3 0,-3 2-28,-1 1 1,-7-4 118,-4 1 0,-3-2-30,-1 1 0,0 2 63,0-5 1,-5 1 54,-3-2 0,-7-1-65,-4 1 1,-3-2 140,0-1 0,-1-4 48,0 0 0,0-5 183,0 1 1,0-2 71,1-2 1,0 0-123,3-4 0,-1 0-122,4-4 1,-3-1 200,4 1-871,0-1 1,3-2-28,1 0-332,5 0 535,1-5 386,5-2 0,0-4 0,0-1 0</inkml:trace>
  <inkml:trace contextRef="#ctx0" brushRef="#br1" timeOffset="59">2981 5939 8155,'0'-15'772,"0"-1"-295,0 1-178,0 4 0,0 3-196,0 1 1,0 3 349,0-4 645,0 6-245,0-4-745,0 6 1,5 2 65,3 2 0,-2 7 55,1 8 0,0 4-101,0 4 1,2 2 65,-5 5 0,4 4-166,-4 0 0,-1 5 54,-3-1 0,2-1-367,1 1 1,-1-7 150,2-1 0,-3-1-363,-1-6 1,0 0 130,0-4 1,0-4-49,0 0 0,4-5-245,-1 1 136,1-3-24,-4 0 0,0-4-368,0-1-121,0-4 1036,0 2 0,5-5 0,2 0 0</inkml:trace>
  <inkml:trace contextRef="#ctx0" brushRef="#br1" timeOffset="60">3015 6236 10535,'5'-7'494,"2"2"-342,4 5 0,5 0 95,3 0 1,3 4-132,1 0 0,0 0-38,0-4 1,-1 4-109,1-1 1,-1 1-659,-3-4 0,1 4 398,-5 0 0,4 0-526,-3-4 1,-1 0 381,-4 0 0,1 0 434,-1 0 0,1 0 0,-1 0 0</inkml:trace>
  <inkml:trace contextRef="#ctx0" brushRef="#br1" timeOffset="61">3072 5927 8232,'5'-11'1668,"3"0"-1293,7-1 1,3-3 589,5 0 0,0 1-332,-1 6 0,-3-2-100,0 2 1,-3 2-313,3-2 0,0 6-190,4-2 1,-1 3-1073,1 1 0,-4 0 626,0 0 1,-5 5 414,2 2 0,1 4 0,1 0 0</inkml:trace>
  <inkml:trace contextRef="#ctx0" brushRef="#br1" timeOffset="62">5231 5756 8134,'-2'-7'-450,"-1"-1"315,1 0 1,-6-3 805,4-1 0,-1 5 561,1-1-650,-3 1 0,-4-4-158,0 4 0,-1-2 56,1 5 0,-2 0-239,-2 4 0,2 0-1,-2 0 0,1 9-91,-1 3 1,1 8 90,-5 3 0,5 5-137,-1 6 0,6 4 121,1 0 1,6 9-321,-2-1 1,2 2-82,2-2 1,6 3-20,1 1 0,0-1-249,0-3 0,2-1 272,6 1 0,-2-1-140,2-4 1,-2 3 67,-2-6 0,1-2 307,-1-5 0,-1 1-121,-2-6 0,-3 5-223,-5-5 1,0-3-288,0-4 1,-1-5 219,-3 1 1,-2-2-423,-6-1 0,-1-2 400,-2-3 0,1 3-277,-5-2 0,0-3 648,-4-1 0,-5-3 0,-1-1 0</inkml:trace>
  <inkml:trace contextRef="#ctx0" brushRef="#br1" timeOffset="63">4854 6510 8134,'4'-12'0,"-1"1"0,3 1 425,-3 2 1,0-2 54,5 3 1,-1 0-30,5 0 0,-1 4 177,0-1 1,5-1-164,-1 1 0,5 1-128,-1 3 1,7 0-98,0 0 0,2 0-469,-1 0 0,-2 0-193,6 0 1,-6 0-522,2 0 1,-2 0 942,2 0 0,-3 0 0,4 0 0</inkml:trace>
  <inkml:trace contextRef="#ctx0" brushRef="#br1" timeOffset="64">5516 6658 8203,'-5'-7'-1359,"-2"-1"2237,2 6-470,-6-9 1,10 9 410,-3-6-332,3 6 329,1-3-407,0 5 0,5 9-85,3 2 0,-2 8-39,2 0 1,-5 6-9,5 2 1,-2 5-213,2-2 1,-3 2 120,-5-2 1,4 2-103,0-5 0,0-1 69,-4-3 0,0-5-369,0-3 0,3-2-276,1-2 1,0-3 92,-4 0-80,0-6 100,0 3 205,0-5 92,0-5 0,0-1 36,0-6 0,0 1 36,0 0 1,-4-5 137,0 1 1,1-5-72,3 1 1,0-7 117,0 0 1,0-5-74,0 5 0,0-5-67,0 5 0,0-1 115,0 4 0,0 5-36,0 3 303,0 7-350,0-2 1,0 10-203,0 0-87,0 5 0,3 7 184,1-1 0,5 4-158,-1 1 0,2-1 102,1-4 1,4 1-149,1-1 0,4 1 20,-1-1 1,-1-5 44,1-2 0,-4-3 112,4-1 0,-4 0 9,4 0 1,-5-5 184,2-2 0,-3-3-66,3-2 0,-4 1 206,4-1 1,-4 0-72,0-4 0,-5 2 57,1-5 0,-4 5 111,3-1 99,-4-3-188,2 6-90,0-5-189,-4 11 1,4 11 108,-5 10 0,0 3-159,0 5 0,0 2 132,0 9 1,-3 1-374,-1-1 1,0-1 137,4-3 1,0 3-845,0-2 0,0-3 87,0-2 0,0-1-1011,0-3 1923,0-4 0,5 4 0,1-4 0</inkml:trace>
  <inkml:trace contextRef="#ctx0" brushRef="#br1" timeOffset="65">6007 7001 8184,'5'-11'-492,"-3"-1"197,2 1 1299,-3-1 1,0-3-220,3 0 0,-2-2-33,6 2 0,-5 1-236,0-5 0,2 0-199,-1-4 1,5-1-100,-1-3 0,-2 3 27,2-2 0,-4 2-101,3 1 1,-3 1 130,4 3 1,-2-1-240,2 5 1,-3-1-29,-5 5 1,3 3-60,1 1-363,0 4 310,1-2 0,-2 6-37,4 3 1,1 4 44,3 7 0,4 4 7,1 8 1,-1 2 70,-4 5 0,1 2-214,-1 2 0,1-1-74,-1 4 0,0-5-227,1-2 0,-1-5-175,1-6 0,-1-5 238,1-3 0,-1-2-211,0-2 1,-3 0-219,0-4-219,-6 3 1118,3-8 0,-5 8 0,0-4 0</inkml:trace>
  <inkml:trace contextRef="#ctx0" brushRef="#br1" timeOffset="66">6087 6944 8092,'-6'-12'0,"1"1"1238,5 0-748,0-1 0,0 5 186,0-1 0,5 4-232,3-3 1,7 3-463,4-4 1,-1 4 130,1-3 0,1 4-479,7-1 1,-3 2 53,2-2 0,0 3-164,0-3 0,-5 3 476,2 1 0,-8 0 0,1 0 0</inkml:trace>
  <inkml:trace contextRef="#ctx0" brushRef="#br1" timeOffset="67">6419 6704 8255,'0'-16'-586,"-6"3"0,5-4 1247,-3 6 1324,3-6-1332,1 5 265,5 0-503,-4 7 0,6 5-126,-3 0 1,-2 0-61,6 0 1,1 7-72,6 4 1,-2 2 92,2 6 1,1 4-189,0 3 0,3 2 77,-4-1 0,0-3-398,-4 3 0,5 0-105,-1 0 0,0 0-274,-3-4 0,-1-6-143,0-1 0,1-4-76,-1 0-230,1-1 468,-1 1 618,-5-6 0,5 4 0,-5-4 0</inkml:trace>
  <inkml:trace contextRef="#ctx0" brushRef="#br1" timeOffset="68">6715 6670 7960,'-3'-12'488,"-1"1"1,0 3 370,4 1-120,0-1-199,0 2-86,0 1 0,0 6-88,0 3 1,-9 7-235,-2 8 0,-8 8-154,0 3 0,-4 3 81,-4 2 1,2 0-549,-6 3 1,6-2 352,-2 2 1,7-7-1032,1 0 0,5-6 1167,-1 2 0,2-3 0,2-1 0</inkml:trace>
  <inkml:trace contextRef="#ctx0" brushRef="#br1" timeOffset="69">7195 5836 8372,'0'-6'450,"0"-4"-30,0 8 0,0-4 334,0 2 259,0 3-475,0-4-259,0 5 1,-5 5-74,-3 2 1,-3 9 72,-4 3 1,1 7 99,-5 5 0,0 8-116,-4 7 0,5 1-164,3 6 1,-2-1 10,2 1 1,1 2-259,7-5 1,2-1-396,5-3 1,0-2 324,0-2 0,5 1-118,2-5 1,0-1 68,0-7 0,1 2-117,3-5 0,2-2 4,2-6 1,-2 2 248,2-6 1,-2 0-108,-2-4 0,4 1-58,1-1 1,-1-3-488,-4-1 372,1-4 0,-1 2-752,1-5 1163,-6 0 0,9 0 0,-2 0 0</inkml:trace>
  <inkml:trace contextRef="#ctx0" brushRef="#br1" timeOffset="70">7241 6590 7980,'-7'-12'201,"4"1"773,1 0-161,2-1 301,0 6-673,0 1 1,2 5-337,1 0 1,0 5 118,5 2 1,-5 4-93,5 0 0,-4 2-81,3 2 0,1-2-165,4 2 1,-5-2-306,1-2 1,-1-3 223,5-1 1,-5-3-113,1 4 1,0-6 90,3 2 1,0-3 114,1-1 1,-1-4 1,1 1 0,-1-6 192,1 1 0,-1-1-47,0 2 1,1-7 77,-1 2 1,-3-2 110,-1 3 1,0-1-38,0 1 1,2 0 37,-5-1 0,0 5 89,-4-1-92,0 5 16,0-2-642,0 5 1,4 2 381,0 1 0,-1 4-78,-3 4 0,2 1 67,1-1 0,0 0-189,5 1 1,-5-2 80,5-2 1,0 2-33,3-3 1,0-2 55,1-1 1,-1 1 69,1-1 0,-1 0 40,1-4 1,3-4-5,0 0 0,0-3 49,-3 3 0,3-5-98,0 1 0,2-2 202,-2-1 1,-2-1-35,2 1 0,-3 0 105,0-1 1,-2 1 150,-2-1-123,2 1 0,-8 1 286,6 2-197,-6 3-320,4 0 1,-6 5 251,0 0-416,0 10 1,0 4 73,0 5 0,0-4-18,0 4 1,0 0 54,0 4 1,0-1-283,0-3 0,0 2-126,0-2 1,0-2-136,0-2 0,1-2 57,3-2 0,-3-3-293,3 0 811,2-6 0,0 3 0,6-5 0</inkml:trace>
  <inkml:trace contextRef="#ctx0" brushRef="#br1" timeOffset="71">8052 5790 8033,'-10'-5'-184,"2"-2"0,3-3 2219,5-2-786,0 6-1005,0 1 0,1 5 241,3 0 1,-2 0-88,6 0 0,0 5 62,3 2 0,4 5-159,1 3 1,4 7-66,-1 4 1,-1 6 7,1-2 0,-4 7-227,4 1 0,-4 5 99,4-1 0,-5 5-47,1-1 1,-3 5-339,-5-9 1,2 8-83,-5-4 0,0 2-140,-4-2 0,0 0 196,0-1 0,0 0-96,0-3 0,-5 1 115,-3-5 0,-2-1-31,-1-7 1,-1 2 67,1-6 0,-1 1-19,1-4 0,3-5-18,1-3 1,0-2-550,0-2-256,2-5 396,5-1 685,0-5 0,5-5 1,1-1-1</inkml:trace>
  <inkml:trace contextRef="#ctx0" brushRef="#br1" timeOffset="72">8600 6327 7951,'0'-11'0,"5"-1"1019,3 1-475,2 5-306,1-5 1,1 10 442,-1-3 1,0 3-190,1 1 0,4 0-65,3 0 1,-1 1-292,1 3 1,-1-1-100,1 4 0,1-3-27,-4 4 1,3-4 154,-4 3 1,4-4-682,-4 0 1,2-1 278,-2-2 1,-3 0-714,4 0 0,-7 0 365,-2 0 1,-3 0-1085,4 0 1669,-6 0 0,-2-5 0,-6-2 0</inkml:trace>
  <inkml:trace contextRef="#ctx0" brushRef="#br1" timeOffset="73">8611 6544 8047,'12'0'1882,"-1"0"-1277,1 0 1,3 0 87,0 0 1,9-5-304,-1-3 1,2 2-142,-2-1 1,1 3-890,3-4 1,-7 2 465,3-2 1,-6 3-2266,2 5 2439,-5-5 0,2 4 0,-4-4 0</inkml:trace>
  <inkml:trace contextRef="#ctx0" brushRef="#br1" timeOffset="74">9673 6110 7978,'0'-6'0,"-3"-1"0,-1 4 96,0 1 100,4-8 0,-1 8 303,-3-6-331,3 6 0,-8-9 115,5 4 0,-5 0-28,2 0 0,-5 3-79,-3-4 1,1 6 79,-5-2 1,4 3-215,-4 1 0,-2 1 125,-5 3 0,3 6-116,0 5 0,1 6-66,7-2 1,0-2-34,4 2 1,4 0-30,3 4 0,3 0-159,1 0 0,1-5 64,3-3 0,8-2 60,7-2 1,2-1-64,2-2 1,4-3 108,-1-5 0,6-5 184,-1-3 1,-4-3 34,0-4 1,-3-2 148,-1-2 1,-1-4-43,-3 0 0,1 1 103,-5-5 1,-3 1-136,-5 0 1,-4-3-50,1-6 0,-3 0-132,-1-3 0,0 1 83,0-5 0,-1 0-245,-3-3 1,1 3 28,-4 0 0,4 5-65,-1-1 0,-1 9 88,1 6 140,-4 0 0,5 12 287,-5-1-264,6 1 1,-3 11-177,5 0 1,0 5 89,0 6 0,0 7 45,0 5 0,0 7 61,0 12 1,0 0 125,0 8 0,5 0-294,2 0 1,4-1 97,0-3 1,0-5-279,1-3 1,-2-4 104,-2-4 1,2-2-554,-3-5 1,2-1 318,-1-3 1,1 1-337,-5-5 0,-1 1-16,-3-5 709,0 0 0,0 1 0,0-1 0</inkml:trace>
  <inkml:trace contextRef="#ctx0" brushRef="#br1" timeOffset="75">9319 6430 8067,'0'-6'812,"0"1"529,0 5 1,6 0-914,1 0 1,7 0 30,1 0 0,11 0-76,0 0 1,7 0 149,5 0 0,3 0-98,5 0 0,4 0-271,4 0 1,-3-4 0,-2 0 1,6-5-160,-2 1 1,4 2 19,-8-2 0,1 2 89,-4-2 0,-2-2-381,-2 3 0,-7 0 165,-4 0 0,-7 4-2249,-1-1-199,0-2 2549,-11 5 0,5 1 0,-6 6 0</inkml:trace>
  <inkml:trace contextRef="#ctx0" brushRef="#br1" timeOffset="76">9571 6967 7999,'0'-12'-70,"-4"1"70,0-1 0,0 1 492,4 0 1,-5 3-41,-2 0 0,-4 2-81,0-2 0,-5 0-270,-4 4 1,-1 0 79,-2 4 0,-4 0-69,1 0 1,-2 6 85,1 6 1,3 0-162,-3 7 1,3 0 117,1 4 1,6 0-166,1 0 1,5 4 68,3-1 1,3 1-193,5-4 1,2-2-129,1-2 0,5-2 121,7-6 0,1-1 110,6-2 1,0 1 4,8-5 1,-3-2 211,3-6 1,1-3-120,3-8 1,-3 1 201,-1-5 1,-4 3-16,0-3 1,-6 0-20,-1-3 1,-5 2 28,2 1 1,-7-3-52,-2-5 0,-4-5-38,1 2 1,-3-3-3,-1-1 1,0-6-237,0-2 1,0-2 147,0-2 0,0 4-173,0 0 1,0 9 77,0-1 0,-4 11 126,0 1 1,-1 6 324,1 1-200,3 7-145,-4 3 0,1 8 12,0 5 1,1 5-45,3 14 1,0 7 56,0 8 0,0 6 27,0 2 0,0 3-310,0-3 0,0 3-105,0-3 0,5 3-87,2-4 0,0-3 133,0-4 1,-3-10-377,4-2 0,-5-5 236,5-2 0,-5-4-345,0 0 1,2-5 201,-1 2 1,0-8-1310,-4 0 698,0-5 169,5 7 945,-4-9 0,10 4 0,-5-5 0</inkml:trace>
  <inkml:trace contextRef="#ctx0" brushRef="#br1" timeOffset="77">9731 7058 8039,'0'-11'0,"0"3"503,0 0-13,0 6 248,0-3-395,5 5 0,-3 0 147,6 0 0,-4 5-233,3 3 1,-3-2-13,4 1 0,-5 1-240,5 4 0,-2-5 81,2 1 1,2-2 39,-2 2 38,2 2 1,1-5-578,1 3 254,-1-3 1,1-5-46,-1 0 1,0 0 47,1 0 0,-1 0 102,1 0 0,-5-2 244,1-1 0,-4 0-60,3-5 0,-3 5 138,4-5 0,-4 0-73,3-3 1,-4 0-18,1-1 1,1 4 154,-2 1-184,1-1-29,-4-3-201,0 4-161,0 2 0,0 7 113,0 1 1,0 4-14,0 4 1,-4 1 111,1-1 0,-1 1-183,4-1 131,0 0 0,4 1 14,-1-1 0,6-4 5,-1-4 0,2 0 10,2 1 0,-1-3 118,0 3 0,1-3-99,-1-1 1,2-4 53,2 0 0,-6-3-49,2 3 1,-2-4 123,3 5 1,-1-6-32,1 1 0,-1 2 15,0-2 1,-3 4 76,0-3 0,-1 0 69,5 0 0,-1-3-68,1 2 0,-5 3 16,1 1-25,-1-2 0,1 4 67,0-1-235,-6 1 1,4 2 63,-2 0 1,-2 2 8,1 1 0,-1 1 63,-2 8 0,0-3-46,0 6 0,0 1-146,0 0 0,0 3 82,0-4 0,0 4-756,0-4 0,0 4 367,0-4 1,0 2-1912,0-2 2294,0-2 0,-5 3 0,-2-4 0</inkml:trace>
  <inkml:trace contextRef="#ctx0" brushRef="#br1" timeOffset="78">10861 6019 7994,'0'-18'5,"0"2"287,0 4 0,0 4 104,0 1 656,0 4-189,0-2-122,0 5-456,0 5 1,0 8 11,0 10 0,5 5 22,3 6 1,2 5 98,2 3 0,-2 5-278,-3-1 0,2 2 103,-5-6 1,1 2-522,-1 2 1,-3 0 330,3-1 0,1-4-566,-1-3 0,1-6 303,-1-2 1,-2-8-111,6 1 1,-6-8-40,2 0 1,-1-6-326,1-1-400,-3-6 699,4 3 0,-5-6-461,0-3 0,-1-2 846,-3-6 0,-3 1 0,-4 0 0</inkml:trace>
  <inkml:trace contextRef="#ctx0" brushRef="#br1" timeOffset="79">10747 5996 8060,'1'-18'0,"3"3"0,2 2 543,6 2 1,4-1-108,3 1 1,4 0 56,4-1 0,-2 2-75,6 2 1,-1 0-140,4 4 1,1 0-48,-1 4 1,0 0-120,1 0 0,-3 9-55,-1 2 1,-3 8-138,-5 0 0,-4 4-5,0 4 0,-10 2 70,-2 5 0,-4-3-311,-3-1 0,-5-1 107,-3 2 0,-8-3-6,-7-5 0,-4-2 90,-3-2 0,-3-1-19,2-3 1,-2-2-276,-1 2 1,4-2 120,-1-2 1,7-3-431,1-1 133,5-4-548,12 2 1152,1-5 0,10-5 0,1-1 0</inkml:trace>
  <inkml:trace contextRef="#ctx0" brushRef="#br1" timeOffset="80">11741 5779 8110,'0'-11'333,"0"-1"1,1 5 66,3-1 158,-3 5-108,4-2 1273,-5 5-1245,0 0 0,-5 2-226,-3 1 1,-2 9 19,-1 7 1,-6 4-35,-2 3 0,2 5-183,-3 7 1,1 2 78,-3 6 1,-1 5-361,0 2 1,5-1 179,3 1 1,0-6-258,3-1 1,3 0-17,9-4 0,0-3-35,0-1 0,5-4 343,3-3 0,3-1-50,5-7 1,0 2 392,3-5 0,2-4-153,-6-1 0,1-2 188,0-2 0,-4 1-301,3-1 1,2-3-218,-2-1 0,2-3-345,-2 4 1,-2-6-1299,2 2 1794,-3 3 0,0-6 0,-1 4 0</inkml:trace>
  <inkml:trace contextRef="#ctx0" brushRef="#br1" timeOffset="81">12095 6099 8019,'0'-12'0,"0"1"253,0-1-253,0 1 1224,0 0-416,0 4 301,0 2-623,0 15 0,0 4-98,0 13 0,0 3-291,0 9 1,4-3 115,-1 6 1,5-5-166,-4 1 0,3-2 120,-3-2 0,5-4-392,-1 1 0,-2-10 135,2 2 1,-5-8-449,5 1 311,-5-4 0,3-2 57,-2-2 174,-3-3 85,4-5 1,-5-1 12,0-3-88,0-2 0,-4-7 10,0-2 0,-1 2 15,2-2 0,0-3 61,-5-1 1,6-2-95,-2-2 0,-1-4-5,1 0 0,0-4-42,4 0 1,0-1 58,0 2 0,0-2 62,0 6 0,0 0-61,0 7 1,0 3 261,0 4-252,0 6 1,2-3-46,1 5 1,0 0-28,5 4 1,-1 4-127,5 0 0,-1 5 63,0-1 0,5 2 62,-1 1 1,4 1-168,-4-1 0,2-1 91,-2-2 0,-1 1 142,5-6 1,-5 1-95,1-4 0,2 0 80,-2 0 0,0-4 8,-4 1 1,2-6 2,2 1 0,-2-2 20,2-1 1,-2-1 136,-2 1 0,-3-2 33,0-2 0,-2 2-111,2-2 0,0 2 188,-4 2-150,5-1-180,-8 1 0,6 6 122,-3 5 1,-3 6-103,3 9 0,-3 10 54,-1 9 1,0 1 4,0 7 1,0-1-173,0 1 1,-1 2 90,-3-2 1,3-3-651,-3-1 0,3-2 312,1-2 0,0-6-457,0-5 0,1-1 227,3-7 1,-2 0 100,6-4 0,-1 0-493,5-4 1005,-1 3 0,1-3 0,-1 4 0</inkml:trace>
  <inkml:trace contextRef="#ctx0" brushRef="#br1" timeOffset="82">12746 6556 8019,'0'-8'0,"0"0"0,3 1 0,1-5 0,0 1 386,-4-1 1,0 1 955,0 0 1,1-2-761,3-2 0,-3-3-140,3-5 0,1 0 4,-1 0 0,1-4-160,-1-4 1,-1-2-30,4-1 1,-3 2-186,4-2 1,-5 2 104,5-6 0,-4 2-126,3 2 0,-4 1-34,1 3 1,-2 6-23,2 5 1,-3 5 43,3-2 156,-3 9-272,-1 2 174,6 5 1,-4 6-457,6 6 0,-1 9 170,5 10 0,3 7 228,0 3 0,5 5-66,0 4 1,-3 0-336,2 4 0,-5-5 8,2-7 0,0-3 101,-1-4 0,0-6-141,-3-2 0,-1-5 90,1-3 0,-2 2 7,-3-6 1,4 0-43,-4-3 1,-2-5-510,-1 1 0,-1-4-573,0 3 1510,-1-4 1,3 7 0,-5-4 0</inkml:trace>
  <inkml:trace contextRef="#ctx0" brushRef="#br1" timeOffset="83">12791 6419 8567,'0'-7'1075,"0"2"0,5 5-1003,3 0 0,7 0 19,4 0 1,7 0 35,0 0 0,6 0-476,-1 0 1,-2 0 197,1 0 1,-3 0-604,3 0 1,-4 0 134,0 0 619,-7 0 0,3 0 0,-4 0 0</inkml:trace>
  <inkml:trace contextRef="#ctx0" brushRef="#br1" timeOffset="84">13351 6007 8037,'-1'-15'0,"-3"0"0,3 0 1080,-4 3-642,5 1 0,0 3 226,0 1-92,0 4-243,0-2 1,1 5 100,3 0-352,-3 5 95,9 1 0,-4 12 230,6 5-164,4 0-66,-3 10 0,9-3-15,-3 8-65,-3-2 1,6 3 78,-3-4 1,-2 1-156,3-1 1,-7 0-472,3-8 0,-4 3 266,0-3 0,-1 0-424,1-5 1,-1-4 259,1-3 0,-1-2-438,0-2 1,-3 1 64,0-1 1,-5-4-632,5-4 1356,-5 4 0,2-6 0,-5 4 0</inkml:trace>
  <inkml:trace contextRef="#ctx0" brushRef="#br1" timeOffset="85">13739 6053 7943,'7'-11'0,"-2"-1"638,-5 1 1022,0-1-605,5 1-338,-4 5-130,4 1-349,-15 20 0,-3 0-270,-10 15 0,-4 2 129,-4 6 1,2-2-87,-2 2 0,2-1-350,-1 1 0,-2-3-152,5 3 1,1-7-14,3-5 1,5 1-468,3-4 0,4 1 971,3-9 0,-7 6 0,2-4 0</inkml:trace>
  <inkml:trace contextRef="#ctx0" brushRef="#br1" timeOffset="86">14493 5973 7989,'0'-6'1653,"0"1"-934,0 0-436,0 3 0,-1-3 143,-3 5 0,1 0-203,-4 0 0,-1 0 17,-3 0 0,-6 5-16,-2 3 1,-4 6 0,-3 1 1,0 4-194,-4-4 0,5 4 138,-2-3 1,0 0-202,4-1 0,-2-2-20,6 2 1,3-2-113,0-2 0,4 1 83,0-1 0,6 1 34,2-1-61,-2 1 1,6-1 108,0 0 0,2-3-63,10 0 1,-2-1 64,9 5 1,0-5 118,4 1 1,3-4-143,1 3 0,1-4 5,-1 1 1,-7-2-591,3 2 1,-4-3 258,0 3 1,-3-3-324,-4-1 0,-5 0 50,1 0 618,-6 0 0,-2 5 0,-6 2 0</inkml:trace>
  <inkml:trace contextRef="#ctx0" brushRef="#br1" timeOffset="87">14048 6396 7958,'11'1'658,"1"3"1,-1-2 34,0 6 1,2-6-227,2 2 0,3 1-180,5-1 1,1 4-44,3-4 1,-2 1-370,5-2 1,-3-1-158,4 2 0,-5-3-208,5-1 1,-6 0 489,2 0 0,2 0 0,0 0 0</inkml:trace>
  <inkml:trace contextRef="#ctx0" brushRef="#br1" timeOffset="88">14801 6190 7988,'0'-8'1285,"0"1"-572,6 4-828,0-2 117,0 5 1,-1 2 726,-5 1 0,4 0-271,0 4 1,0 1-97,-4 4 0,0 0-167,0 3 0,0-2-24,0 2 0,0-1-178,0 2 1,0-4 372,0 3-449,5-2 1,-3-1 27,6-1-5,0-5 0,3 3 2,0-5 0,1 0 1,-1-4 0,1 0 77,-1 0 0,0-1-7,1-3 1,-1 1 407,1-4-306,-1-1 0,1-3 36,-1-1 1,-3 1-68,-1-1 0,-4 1-124,1-1 205,2 1-282,-5 0 44,4 4-386,-5-3 14,0 9 345,0 6 0,0 3-121,0 7 0,2-3 71,1 0 0,-1-1-200,1 1 1,4-1 51,0 1 1,4-2 19,0-3 0,0 3 92,1-2 1,-1-3 84,1-1 0,0-3-30,4-1 0,-4 0 102,3 0 0,2-1 311,-2-3 1,4 2-174,-4-6 0,5 0 247,-5-3 0,0 3-154,-4 1 0,5-1 115,-1-3 1,-4-1-28,-3 1 0,-2-1 190,2 1-236,2 0 40,-4-1-248,1 6 54,-2 1 0,-5 6-316,0 3 1,0 6 74,0 5 0,0 6 43,0-2 0,-4 2-15,0 2 1,0 0-124,4 0 0,0-4-316,0 0 1,0-1 223,0 1 1,0-3-453,0-5 146,5 1-448,2-1 1092,4-4 0,1 3 0,-1-4 0</inkml:trace>
  <inkml:trace contextRef="#ctx0" brushRef="#br1" timeOffset="89">15635 5699 7953,'0'-23'10,"-4"5"979,1 3-220,-1 2 199,9 7-94,-4-4 1,5 9-325,-2-3 0,-1 4-57,4 4 0,1 2-132,3 5 1,5 7 32,-1 5 0,4 5-118,-4 6 0,5 2 40,-1 2 1,-1 0-155,1 8 1,-5-3-211,1 6 0,-2 3-34,-1 2 1,-5-2 105,1 1 1,-2-4-314,2 5 1,-3-10 151,-5 2 0,0-3-193,0 3 0,-5-2 184,-3-2 1,-6-3 47,-1-4 1,-3-1 100,-1 0 1,4-5-57,-8-2 0,2 0-226,-6-5 0,5 2 103,-4-8 1,5 1-828,-1-5 0,0 2 287,7-7 1,3-1 715,5-3 0,4 4 0,-2-1 0</inkml:trace>
  <inkml:trace contextRef="#ctx0" brushRef="#br1" timeOffset="90">16583 6384 8218,'-11'0'-425,"4"0"572,2-5 370,5 4 318,0-4 63,0 0-247,0 3 209,0-3-211,0 5-240,5 0 1,-2 0-112,4 0 0,1 0 15,4 0 1,4 0-33,3 0 1,3 0-16,0 0 1,3 0-55,1 0 0,2 0 52,3 0 0,0 0-415,-4 0 1,0-3 177,-5-1 1,-3 0-995,1 4 0,-7-4 508,3 0 1,-4 1-2719,0 3 1584,-6 0 1593,4 0 0,-8-5 0,3-2 0</inkml:trace>
  <inkml:trace contextRef="#ctx0" brushRef="#br1" timeOffset="91">16606 6601 7801,'13'0'1006,"2"0"0,3 0-200,4 0 1,6 0-51,3 0 0,3-4-279,4 1 1,3-6-118,4 1 0,0-2-240,-3-1 1,-3 4 102,-5 3 1,-8-1-1035,-3 2 0,-8-1 324,0 4 487,-7 0 0,-3 0 0,-5 0 0</inkml:trace>
  <inkml:trace contextRef="#ctx0" brushRef="#br1" timeOffset="92">17725 6179 8084,'0'-7'0,"0"-3"827,0 4-406,0-6 0,4 1-64,0 0 1,1 3-67,-1 0 1,-3 5 349,3-5-320,-3 5 1,0-5-87,3 4 0,-3-1-83,3 1 0,1 1 83,-1-4 0,5 4-160,-1-1 0,2-1 136,1 1 0,6-1-112,2 2 1,-2 1-48,2-2 1,0 3-62,4 1 1,-4 0-110,0 0 0,-1 5 140,1 3 0,2 2-139,-6 1 0,-1 2 41,-7 2 0,2 4-117,-5 8 1,0-3 47,-4 3 1,-7 2-64,-4 1 0,0 2-27,-5-1 1,0 0 82,1-4 0,-4 0-36,3-4 1,-3-1 66,4 1 1,0-5 151,3-3 1,1-2-84,0-2 0,3-3 224,0 0 0,5-6 14,-5 2 96,5-3 1,-3-1 165,2 0 86,3 0-38,-4 0-271,5 0 0,5-4-87,3 1 1,2-1-148,1 4 0,6-2 69,2-1 1,4 1-91,3-1 0,2 1-93,3 2 1,0 2 116,-4 1 1,3 2-64,-3 3 0,-2 2 88,-5-2 0,-4 2-170,-5 1 0,1 1 84,-1-1 0,-4 1-224,-4-1 1,-1 2 60,-2 2 1,-9-2-90,-3 2 0,-7 1 86,0 0 0,-4-1 156,-3-4 0,-3-1 165,-6-2 1,1 1-166,0-5 0,-2 3 292,-2-3 1,3 4-48,-3-4 1,0-1 5,3-3 1,1 0-58,11 0 0,3 0-284,8 0 1,2-1-400,3-3 0,3-2-1324,8-5 1890,2-1 0,16-4 0,2-2 0</inkml:trace>
  <inkml:trace contextRef="#ctx0" brushRef="#br1" timeOffset="93">18776 5870 7609,'0'-7'-580,"0"-1"2144,5 6-578,-4-4-70,4 1-774,-5 4 0,4-3 86,0 8 1,0 2 135,-4 6 1,1 1-138,3 2 1,-3 3-117,3 4 1,1 1 81,-1 0 0,1-4-29,-1 0 1,-3-4-260,3 4 1,1-5 141,-1 2-349,-1-4 244,3 0 1,-4-2-213,6-2 14,-6-3 106,3-5 221,0 0 85,2 0 0,3-5-73,-3-3 1,4-2-59,-4-2 0,0 1 185,0-1 0,1-4-83,3-3 0,1 1-97,-1-1 1,0 1 19,1-1 1,-4 0 18,-1 8-47,-4-3-47,2 8-164,0-1 1,-4 3 64,3 8 1,-3 3-48,-1 4 0,4 0 68,0 1 1,1 3-74,-1 0 1,1 1 43,2-5 0,2-3-8,-5-1 0,5 0 75,-1 0 1,2-2 100,1-5 0,-3 0 17,-1 0 1,1 0-65,3 0 0,2-4 170,2 1 0,-2-6-101,2 1 0,-2 2 110,-2-2 1,5 1-75,-1-5 0,0-1 67,-4-2 0,1 3-60,-1-4 1,1 2 2,-1-1 0,-1 6-49,-2-2 1,-2 6 90,-2-3-222,-3 6 142,4-4 0,-5 13-245,0 4 1,0 4-5,0 5 0,0 2 110,0 1 0,-1 0-62,-3 4 0,3-3-199,-3-1 1,3-1-378,1 1 1,0 0 312,0 0 1,0-5-426,0-3 1,0-2 11,0-2 811,0 1 0,5-6 0,1-1 0</inkml:trace>
  <inkml:trace contextRef="#ctx0" brushRef="#br1" timeOffset="94">19507 5608 8078,'0'-12'0,"0"1"0,1 3 194,3 1 70,2-1 0,2-2 91,-1 2 0,-3-1-29,4 6 0,-4-3 509,3 3-571,1 1 1,3-3-31,1 5 0,-5 0-111,1 0 1,0 0 110,3 0 1,-3 0-198,-1 0 1,-4 2 107,1 1 1,1 0-317,-1 5 0,-1-1 111,-3 5 1,-5 0-159,-2 3 1,-4-1 91,0 5 1,-5-3-10,-3 3 0,1-4-74,-1 4 1,5-5 103,-1 1 1,3-2 28,4-2 0,3 1 14,5-1 1,0-3 6,0-1 0,2-3 63,1 4 0,8-4 115,4 3 1,5-4-23,-1 1 0,3-3 221,1-1 1,-1 0-57,1 0 0,-4 0-126,0 0 1,-1 0 160,1 0 1,1 0-35,-4 0 0,3 0-36,-4 0 100,0 0-946,-3 0-291,-1 0-724,-5 0-63,-1 0 1693,-5 0 0,-5 5 0,-1 1 0</inkml:trace>
  <inkml:trace contextRef="#ctx0" brushRef="#br1" timeOffset="95">18605 6407 8088,'-7'0'974,"2"0"-503,5 0-65,5 0 1,-2 0 197,4 0-231,1 0 0,7 0-6,0 0 0,6 0-46,-2 0 1,2 0-26,2 0 1,6 0 137,6 0 1,0 0-121,7 0 1,0 0-80,4 0 1,3 0-219,1 0 1,3 0 232,-4 0 0,6 0-382,-2 0 1,-1-4 332,2 0 1,-7 1-28,-2 3 0,1-4-106,-4 0 0,-2-1 86,2 1 1,-9 3-96,2-3 1,-9-1 56,1 1 1,-4 0 146,-4 4 1,-3 0-112,-4 0 0,-1-3 164,0-1-1169,-4 0-814,-2 4 975,-5 0 1,-5 0 691,-3 0 0,-7 0 0,-3 0 0</inkml:trace>
  <inkml:trace contextRef="#ctx0" brushRef="#br1" timeOffset="96">18924 6761 8016,'0'-6'902,"0"1"-151,0 0-149,0 3-198,-5-3 0,-1 10-226,-5 3 1,-1 3 64,1 5 0,-5 5-137,1 6 1,-1 5 135,1-2 1,2 2-208,-2-2 1,2 7 37,1-3 1,5 3-346,-1-3 0,6-3 99,-2-1 0,3-4-28,1 0 0,1 2-71,3-1 1,3 0 100,9-5 1,-2-3 136,5 0 0,0-6-57,3-1 0,-3-2 565,0-7 0,2 1-225,5-4 1,-1-1 390,1-3 1,2-2-215,-1-6 1,3 0-58,-3-3 1,0 2-100,-5-2 1,0-3-170,-3-1 1,-3-3-195,-4-1 1,-1-1 112,1-2 0,-6 0-406,-2-4 1,-3-2 151,-1-6 0,-1 2-328,-3-2 1,-4 3 102,-7 1 1,-3 3-61,-4 1 0,-2 8 57,-3-1 0,-1 9 84,-3 3 1,-4 1-89,5 6 1,-1 0 77,8 4 0,2 0-552,2 0 940,-3 5 0,4 7 0,-5 5 0</inkml:trace>
  <inkml:trace contextRef="#ctx0" brushRef="#br1" timeOffset="97">18673 7127 8106,'12'0'0,"-1"0"0,0 0 442,1 0 1,4 0-48,3 0 1,3 0 331,1 0 1,5 0-197,2 0 1,3 0-20,1 0 0,1-4-144,-1 0 1,-1 0-132,-3 4 0,0 0-190,-4 0 0,-6-4 106,3 1 0,-7-1-144,-1 4 0,-3 0 91,0 0 0,-4 0-1618,-1 0 585,-4 0 0,3 0-1467,-2 0 2400,-3 0 0,4-5 0,-5-2 0</inkml:trace>
  <inkml:trace contextRef="#ctx0" brushRef="#br1" timeOffset="98">19370 6773 7995,'5'-12'0,"-4"1"0,8-1 445,-5 1 1,6 1-72,1 2 1,-2-1 77,7 5 1,-9-4-63,8 0 0,-5 2 23,6-2 0,0 4-75,-1-3 0,1 4-47,-5-1 0,1 3-105,-1 1 0,0 0 214,1 0-334,-1 0 138,1 0-397,-1 5 0,-5 1 30,-2 6-256,-3-1 1,-2 1 200,-3-1 0,-2 0-117,-5 1 0,-1-1 100,1 1 1,-1-5 55,1 1 0,0-2 136,-1 2 1,2 2-84,2-2 1,-1-2 293,6 2-192,-6-6 162,7 8 0,-3-7-93,5 4 1,0-3 98,0 4 1,2-4-25,1 3 1,4 0 37,4 0 1,1 2 3,-1-5 1,6 5-101,2-2 1,-2 0 54,2 0 1,-3 0-33,3 0 0,-4 4-33,4-4 1,-9-1 35,2 2 0,-5-4-110,1 4 0,-3-5 43,-5 5-138,0 0 1,-7 2 130,-4-3 1,-5 2-1,-7-5 1,-1 4 182,-3-5 1,2 5-109,-6-4 1,6 1-326,-2-1 0,0-3-49,5 3 285,-4 2 0,14-5 0,-5 5 0</inkml:trace>
  <inkml:trace contextRef="#ctx0" brushRef="#br1" timeOffset="99">3780 5996 8082,'-6'0'-246,"-4"-5"903,9 4-183,-5-4 368,6 5 1102,0 0-2573,6 0 1,-4 0 128,6 0 500,-1 5 0,5 1 0,-1 5 0</inkml:trace>
  <inkml:trace contextRef="#ctx0" brushRef="#br1" timeOffset="100">3860 6361 8892,'8'2'2860,"-1"1"-1670,-4-1-623,2 3 1,-5-4-411,0 3 78,0-3-2328,-5 4 2093,4 0 0,1 2 0,6 4 0</inkml:trace>
  <inkml:trace contextRef="#ctx0" brushRef="#br1" timeOffset="101">1862 8577 8115,'0'-8'0,"0"1"387,0 4 252,0-7-163,0 9 254,0-4-475,0 5 1,0 9-41,0 2 1,0 8 56,0 0 1,0 4-230,0 4 1,0 2 99,0 5 0,0 0-210,0 1 0,0 3 54,0 0 1,0 0-73,0-4 1,0 0-86,0 1 0,0-1-108,0 0 0,0-5 26,0-2 1,0 0 53,0-5 1,0 3 220,0-10 1,0 4-202,0-4 303,0 0 0,0-3-104,0-1 1,0-3 162,0-1-136,0-4 0,0 3 299,0-2-48,0-3-190,0 4 1591,0-5-1718,5 0 107,-4 0 1,9-1 26,-2-3 0,2 3-31,1-3 0,1 3 63,-1 1 0,6 0-67,2 0 1,2 0-11,2 0 1,1 0 14,3 0 1,1-1 5,2-3 0,3 3-133,-2-3 1,-2-1 72,1 1 0,-3-1-166,3 1 0,-8 3 98,1-3 1,-4-1-101,0 1 0,1 0-2,-5 4 94,1 0 0,-5 0-128,0 0 12,-4 0-4,3 0 0,-9-1 82,3-3-716,-3 3 263,-1-4-2550,0 5 3085,-5-5 0,-1-2 0,-6-4 0</inkml:trace>
  <inkml:trace contextRef="#ctx0" brushRef="#br1" timeOffset="102">1930 8965 8078,'-5'-10'-176,"-3"3"234,-2-4 0,0 9 482,3-6 0,0 6 342,3-2-533,3 3 0,-4-1 149,5-1-131,0 1-183,0-3 1,1 5 14,3 0 1,6 0 103,5 0 1,6 0-70,-2 0 0,4 0-12,3 0 1,2 0 12,3 0 0,5 2-38,-1 1 1,2-1 36,-3 1 0,0-1-194,0-2 0,-1 0 23,-2 0 1,-3 0-77,-5 0 0,-2 0-77,-2 0 1,1-4 132,-4 0 1,-1-1-148,-4 1 0,1 3 48,-1-3 0,-3 3-853,-1 1 389,-4-5-334,2 4 157,-5-5 0,-1 6-400,-3 0 0,1 0-785,-4 0 1882,-1 0 0,-8-5 0,-2-1 0</inkml:trace>
  <inkml:trace contextRef="#ctx0" brushRef="#br1" timeOffset="103">1919 8531 8100,'0'-6'428,"0"-4"716,0 9-121,0-4-507,0 5-300,5 0 1,1 0 38,6 0 1,-1 0-20,0 0 1,2 0 78,2 0 1,3 0-80,5 0 1,5 0 117,2 0 1,3 0-89,2 0 1,-4 0-115,4 0 1,-2 0 36,8 0 1,-4-4-66,1 0 1,-6-1-35,-2 1 1,-4 3 67,0-3 0,-3-1-444,-4 1 0,-2 0 23,-6 4-2531,1 0 2794,-6 0 0,-1 0 0,-5 0 0</inkml:trace>
  <inkml:trace contextRef="#ctx0" brushRef="#br1" timeOffset="104">2958 8269 8211,'-1'-7'88,"-3"4"529,3 1-91,-4 2-46,5 0-232,0 5 0,0 7 112,0 7 1,0 7-98,0 5 0,0 7 65,0 4 0,0 4-102,0 3 1,0-1-207,0 6 1,0-2-93,0 1 0,0 3 113,0-3 1,0-2-452,0-2 0,0-3 214,0-4 0,-2 0-254,-1-8 0,1 1 170,-2-8 0,2-1 74,-2-7 0,3 1 86,-3-5 1,3 0 88,1-3 0,0-5 458,0 1-93,0-5 1,0 3 214,0-2-144,0-3 125,0 4-17,0-5-561,5 0 1,-3 0 66,6 0 0,0 0 85,3 0 1,0-1-77,1-3 0,3 3 149,0-3 1,6 3-54,-2 1 0,0-4-42,4 0 0,-7-1-107,7 1 1,-4 3 102,0-3 1,2 3-51,-1 1 1,-4-4 26,-1 0 0,-2 0-72,-2 4 0,1 0-208,-1 0-420,-4 0-150,3 0-543,-9 0-1267,4 0 2605,-5-5 0,-5 4 0,-1-4 0</inkml:trace>
  <inkml:trace contextRef="#ctx0" brushRef="#br1" timeOffset="105">3004 8234 8122,'6'-11'-34,"-1"5"185,-5-4 0,4 7 600,0-5-467,0 6 0,1-7 109,2 5 0,1 0-139,3 4 1,3 0 14,9 0 1,1 0 11,3 0 0,2 0-42,5 0 0,-3-1-148,-1-3 1,-3 3 107,3-3 1,-4 3-268,0 1 0,-7-1 79,-3-3 1,-4 3-464,0-3 1,-5 2-24,1 2-744,-6 0 1219,4 0 0,-6 0 0</inkml:trace>
  <inkml:trace contextRef="#ctx0" brushRef="#br1" timeOffset="106">3872 9125 8029,'-8'2'-332,"0"1"451,6-1 311,-3 3-360,5-5 2382,0 0-1713,5 0 70,-4 0-253,4-5-285,-5-2 1,0-4-14,0-1 0,0 1-124,0 0 1,0-1 50,0 1 1,-4-2-61,1-2 1,-2-3-123,1-5 1,2 0 30,-1 1 1,0-5-138,-1 0 1,3-4 45,-3 0 1,-1-2-41,1-1 1,1 1 20,3 2 0,-2 0-27,-2 4 1,3 0 104,-3 4 0,3 4-33,1 0 0,0 5 26,0-1 1,0 6 16,0 2 171,0 4-162,0-2-437,0 5 1,1 5 317,3 3 0,3 3 48,4 4 0,-2-2-70,2 2 0,-4-1 14,8 2 0,-4-4 0,8 3 1,-3-3 99,3-4 1,-4 0-77,4-4 0,-1 0 157,1-4 0,1 0-64,-5 0 0,4 0 87,-4 0 1,4-5-17,-3-3 1,-1-2 73,-4-1 0,5-1-54,-1 1 0,0-1-62,-4 1 1,-3-4 27,0 0 0,-2-6-16,2 2 1,1 3-26,-6 1 29,6-3 1,-8 5 157,3-2-114,-2 7-267,-2 3 0,0 8 74,0 4 0,1 6 117,3 10 1,-3 5 67,3 2 1,-3 8-87,-1 4 0,0 4-55,0 3 1,0-2 52,0 3 1,0-5-579,0-3 0,4 0 11,0-8 0,1-2-158,-2-9 1,-1-1-90,2-3 1,-3-3 296,-1-4 0,4-1 513,-1 0 0,1 1 0,-4-1 0</inkml:trace>
  <inkml:trace contextRef="#ctx0" brushRef="#br1" timeOffset="107">4500 9137 7984,'0'-12'369,"0"1"190,0-1 1,1 1-5,3 0 1,-3-6-180,3-2 1,-1-3 52,0 0 1,-1-5-77,1 0 1,0-7 14,1 4 1,-2-6-60,6 6 1,-4 0-101,3 0 1,-3 1-161,4-2 0,-4 3 84,3 6 1,-4-1-95,0 0 0,3 0 40,-3 0 1,1 5-106,-4 3 1,4-1-7,0 1 39,0-1 0,-4 9 107,0-1-36,0 6-67,5-4 1,-3 12-111,6 1 1,-1 10 152,5 5 1,-1 6-19,1 7 1,3 8-89,0 2 0,5 5-138,0-1 1,0-2 33,-1 3 0,1-8 39,-5-4 0,4-6-234,-3-2 1,1-6 23,-5-1 1,4-5 48,-8-7 0,5 1-158,-6-1 1,0-1 77,0-2 0,-3-2-1304,4-2 1047,-6-3-982,3 4 1597,-5-5 0,-10 0 0,-3 0 0</inkml:trace>
  <inkml:trace contextRef="#ctx0" brushRef="#br1" timeOffset="108">4523 9057 8014,'1'-12'1013,"3"1"1,2 5-506,6 2 1,4-3-211,3 0 1,3 0-210,0 0 1,6 3-86,3-4 1,-2 5-264,1-5 0,0 4-213,0-3 1,-2 4 313,-5-1 0,0-1 158,0 1 0,-6-5 0,0 3 0</inkml:trace>
  <inkml:trace contextRef="#ctx0" brushRef="#br1" timeOffset="109">5139 8531 8043,'-6'-22'0,"1"-1"191,5 0 1,1 5-255,3 3 1,1 2 582,3 2 1,-2 4-33,-2 4 706,-3 1 0,9 2-463,-2 0 0,2 7-226,1 4 1,5 7-182,-1 9 1,1 0-80,0 4 0,-2 6-254,5-3 1,-4 3 109,4-3 1,-4-4-34,4 1 0,-4-2 70,4 2 1,-5-4-578,2-4 0,0 0 36,-1 0 0,1-5-161,-5-3 0,0-2 66,1-2 1,-1-1-186,1-2 189,-6 2 1,3-7-302,-5 4-195,0-4 244,-4 2 746,0-5 0,-6 0 0,0 0 0</inkml:trace>
  <inkml:trace contextRef="#ctx0" brushRef="#br1" timeOffset="110">5493 8543 7952,'7'-29'0,"-3"2"0,-2 3 778,2 1 1,6 4-251,5 0 1,-5 5-199,-6-1 0,1 6 455,-1 1 426,0 6-866,-4-3 0,-1 5-119,-3 0 1,-2 6-195,-6 5 1,-1 11 154,-2 8 1,0 5-190,-8 3 1,2 6 89,-10 6 0,4 3-673,-3-4 0,-4 5 322,-4-5 0,3 1-2,5-5 0,5-5-10,-2-6 1,4-1 61,4-6 0,3-4-1128,4-4 446,6-5-760,1 2 1655,5-5 0,5-4 0,1-2 0</inkml:trace>
  <inkml:trace contextRef="#ctx0" brushRef="#br1" timeOffset="111">5939 8177 8192,'-12'-17'0,"7"0"679,5 6 1,7 1-171,8 2 0,-2-2-347,2 2 0,-2 2 153,-2-2 0,5 1 15,3-5 0,-1 5 48,1-1 1,0 4-94,4-4 0,-4 5-92,0-5 1,-4 6 67,4-2 0,-5 2-18,2 2 18,-4-5 1,0 4-199,-1-3 1,1 3-10,-1 1 1,-3 0-101,-1 0 0,-3 0-132,4 0 163,-6 5 0,3 1 99,-5 6 1,0 4-2,0 3 0,0 3 134,0 1 1,-3 6-128,-1 5 1,-5 2 117,1 6 1,2 0-137,-2 3 1,6 5-108,-2-1 0,3 5-126,1-5 0,0 4 79,0-3 0,0 1-361,0-2 1,0-6 165,0 3 1,0-3-59,0 3 1,3-4 45,1-1 1,4-8 138,-4 2 1,-1-9 45,-3 1 0,0-4 217,0-4 0,0-3 185,0-4 1,0-1-21,0 1 372,0-6-320,0 4 0,-1-9 46,-3 3 0,2-3-70,-6-1 1,1 0-86,-5 0 0,0 0-76,-4 0 0,-1-3-74,-6-1 0,-1 0-255,-3 4 1,-2-4 96,-6 0 0,1 1-274,0 3 0,5 0 148,2 0 0,4 0-533,4 0 1,3 0-151,4 0-2088,6 0 2984,1 0 0,10-5 0,1-2 0</inkml:trace>
  <inkml:trace contextRef="#ctx0" brushRef="#br1" timeOffset="112">7332 8634 8055,'-11'0'526,"-1"0"67,6-5 0,0 4 584,2-3-236,3 3-205,-4 1-291,15 0 0,-3 0-147,9 0 0,0 0 14,-1 0 0,6 0-51,-2 0 0,3 0-14,5 0 0,-3 0-52,3 0 1,1 0-102,-2 0 0,5 0-146,-5 0 0,1 0 99,-4 0 0,-1 0-432,-3 0 0,1 0 189,-5 0 0,4 0-679,-4 0 0,-3 0-64,-5 0-655,1 0-178,-2 0-1,-1 0 1773,-5 0 0,-10 5 0,-2 1 0</inkml:trace>
  <inkml:trace contextRef="#ctx0" brushRef="#br1" timeOffset="113">7321 8828 7306,'11'0'1144,"1"0"1,3 0-592,0 0 1,7 0 35,0 0 1,3 0 392,5 0 1,1-3-380,3-1 0,0 0 19,0 4 1,-1-1-208,-2-3 0,0 3-486,-4-3 1,0 2 126,-4 2 1,-6 0-2278,-1 0 2221,-9 6 0,3 0 0,-3 5 0</inkml:trace>
  <inkml:trace contextRef="#ctx0" brushRef="#br1" timeOffset="114">8908 8212 8143,'0'-8'-194,"0"0"222,0 1 0,0-5 349,0 1 445,0-1-207,0 1-165,0 0 1,0 3 313,0 0 97,-5 6-323,4-3 381,-4 5-440,5 0 0,-4 5-340,0 3 1,-3 7 208,3 4 1,-4 7-112,4 5 0,-3 2-170,3 1 1,0 5 60,4 3 1,0 7-77,0 0 0,0 1-10,0-5 1,0 1-253,0 0 0,0-1 221,0 1 1,0 3-138,0 1 1,4 3 339,0-3 1,5 3-98,-2-3 1,2 2-53,-1-7 1,2 7-32,-2-6 0,-2 2-38,2-2 0,-6-4 3,2 0 1,-3-2-167,-1 2 0,0-4-70,0-7 0,0 0 88,0-4 0,-4-2 89,1-6 1,-6 2-13,1-6 0,-1 0 175,2-3 0,-4-5-90,4 1 1,-2-4 553,1 3-461,-2-4 1,4 2-27,-6-5 1,5 0-193,-1 0 169,0 0 1,-2-1-635,3-3 1,-2 1 248,5-4 0,0 3-1808,4-4 1518,-5 6 1,4-5 617,-3 4 0,-2 1 0,-1-3 0</inkml:trace>
  <inkml:trace contextRef="#ctx0" brushRef="#br1" timeOffset="115">9137 9731 7938,'-7'-2'-406,"4"-1"1,0 1 1510,-1-2-662,3 3 0,-5 6-37,2 3 0,1 3-172,-4 4 1,4-1-134,-1 5 1,2 1 132,-2 2 0,3-3-102,-3 0 1,3-3 14,1 3 0,0-4-142,0 4 1,3-5 90,1 1 0,5-2 44,-1-2 0,2-3-60,1-1 1,2-4 49,2 1 1,-2-3 21,2-1 0,2 0-7,-2 0 0,4 0 190,-4 0 1,5-5-11,-1-3 0,-2-3 19,-2-4 1,2 2-42,-2-2 1,-1 1-38,-7-1 0,2 1-264,-5-5 0,0 3 85,-4-3 1,0 0-571,0-3 1,-5-5 316,-3 0 1,-3 1-969,-4 3 1,-3 5 236,-5 3 0,-1 7 897,-3 4 0,-2 13 0,-5 4 0</inkml:trace>
  <inkml:trace contextRef="#ctx0" brushRef="#br1" timeOffset="116">9354 7686 8059,'0'-11'0,"0"4"0,0 1 536,0 2-287,0 3 1,-2-5 248,-1 2-211,1 3 1,-7-3 14,6 8 0,-2-2-105,1 6 0,-1 1 35,-3 6 1,-1 3-100,5 5 0,-3 1 114,3 2 0,0 3-156,4 6 1,0-5-40,0 1 1,0-2-179,0 1 1,5-1-196,3-2 1,2-7 203,1 3 1,5-8-181,-1 1 0,5-4 116,-1 0 1,2-6 90,-2-2 1,2-3 150,-2-1 1,1-5 255,0-2 0,0-7-194,-5-2 1,0-4 82,-3 1 1,-1-3 9,1 0 0,-6-3-89,-2-1 0,1-3-229,-1-6 0,-6 0 158,-5-3 0,-3 2-447,-2-2 1,-3 6 176,0 2 1,-6 10-218,2 1 0,-2 6-44,-2 5 0,1 3 138,3 5 0,-1 4-215,5 0 0,0 9 123,3-2 1,1 4 428,-1 0 0,1-2 0,-1 4 0</inkml:trace>
  <inkml:trace contextRef="#ctx0" brushRef="#br1" timeOffset="117">9239 7960 8000,'2'-10'126,"2"3"1,-2-2 132,6 5 0,-1-4 241,5 4 1,0-1 235,4 2 1,1 0-280,6-5 0,4 5-31,0-5 1,3 2-382,-3-2 1,3 3-321,-3 5 0,-6 0 275,-5 0 0,1 0 0,1 0 0</inkml:trace>
  <inkml:trace contextRef="#ctx0" brushRef="#br1" timeOffset="118">9982 8931 8022,'0'-11'0,"0"-1"614,0 6-157,0-4 377,0 9-232,0-10-388,0 10-12,0 6 1,0 8 24,0 10 0,0 3-80,0 1 1,1 5 95,3-2 0,-2 2-228,6-2 0,-5 2 31,0-5 1,2-1-160,-1-3 1,1-1 83,-1-3 1,-3 1-215,3-5 0,1 1 111,-1-5 0,0-3-129,-4-1 73,0-4 109,0 2 652,0-5 0,0-5-217,0-3 1,0 2-82,0-2 0,0-3-4,0-4 0,0-6-12,0 2 1,1-2-270,3-2 1,-1-1 73,4-3 0,-3 3-82,4-3 1,-5 4-158,5 4 1,-5 3 73,0 4 1,0 6-238,1 2 260,-3 3 0,4 2-98,-5 3 0,0 2 60,0 6 1,1 4 48,3 3 1,-3-1-51,3 1 1,1-4-12,-1 4 1,5-5-191,-1 2 0,-2-4 64,2 0 0,-1-2-21,5-2 1,-5-2 81,1-2 0,-1-3 255,5 3 0,-1-4-101,1-4 0,-1-2 330,1-6 1,-1 5-43,0-1 1,1-3 77,-1-5 1,1 0-82,-1 1 1,0 1-16,1-5 0,-1 1-37,1-1 1,-1 2 100,1 6-287,-1-1 244,0 1-334,-4 5 1,2 2 94,-6 8 0,1 3 50,-4 9 1,0 1-89,0 6 1,4-4 73,0 0 0,1 0-42,-1 4 0,-3 0 35,3 0 1,-2-4-201,2 0 0,-1-5-125,4 1 1,-4-2-614,1-2 70,-3 1-371,4-1-972,-4-5 2169,9-1 0,-3-5 0,4 0 0</inkml:trace>
  <inkml:trace contextRef="#ctx0" brushRef="#br1" timeOffset="119">10998 9137 7958,'0'-7'3547,"0"2"-2457,5 5 893,-3 0-1399,3 0 1,-5 2 221,0 1-217,5-1-295,-4 8 1,5-8-1448,-2 6 906,-3-6-3038,5 9 3285,-6-10 0,0 9 0,0-4 0</inkml:trace>
  <inkml:trace contextRef="#ctx0" brushRef="#br1" timeOffset="120">11501 8805 7983,'-10'-11'-198,"2"0"1,3-1 747,5 1 0,0-1-91,0 1 0,0 0-73,0-1 1,0-3-101,0 0 1,5-2 151,3 2 1,2 2-158,1-2 1,6 1-57,2-1 0,1 2-45,-1-2 1,3 2 44,-3 2 0,2 3-40,2 1 1,0 3 21,0-4 0,0 6-136,-1-2 0,-2 4-102,-1 4 0,-5 2 71,1 5 1,-4 6-137,-3 2 0,-3 2 49,-5 2 0,0 5-254,0 3 1,-5-2 129,-3 1 0,-6 0-191,-1 0 1,-4-2 127,4-5 0,-6 0 1,2-1 1,2-3 111,-2 1 1,5-7 78,-2 3 0,5-7 161,3-2 1,-1-3-31,6 4 411,-1-6-182,4 3 218,0-5 1,6 0-191,6 0 1,0 0-63,7 0 0,0 0-111,4 0 1,0 4-22,0 0 1,0 1 17,0-1 0,3 2-109,1 5 0,0 1 57,-5-1 1,0 1-121,-3-1 0,1 2-57,-4 2 1,-5-1-39,-3 5 0,-6 0-71,2 4 1,-4-1 116,-4-3 0,-4 2-227,-7-2 1,-3 1 60,-4 0 0,-1-4 174,0-5 1,-4 1-60,1-1 0,-6-1 326,1-2 1,0-2-48,0-2 1,-2-3-79,3 3 1,3-2-268,4-2 0,2-6-276,6-1 1,3 0-232,5 0 0,4-2 87,-1-6 588,8 2 0,2-8 0,6 3 0</inkml:trace>
  <inkml:trace contextRef="#ctx0" brushRef="#br1" timeOffset="121">12403 8349 8044,'0'-12'0,"0"1"0,0-1 143,0 1 0,0 3 300,0 1 0,0 3 679,0-4-349,0 6-92,0-3-89,0 5-377,5 5 1,-2 1 15,4 6 1,-4 0-182,1 3 1,1-1 56,-1 5 0,-1-3-41,-3 3 1,4-5-198,0 1 0,0 1 58,-4 0 0,4-5-373,-1-3 324,6-1 1,-4 1 23,3 0 0,2-6 38,-2 2 166,2-3 0,1-5-79,1 1 0,-1-6 94,1 1 0,-5-2 125,1-2 1,-1 1-51,5 0 1,-2-2-30,-2-2 0,2 2-40,-3-2 0,0 2-80,0 2 0,0 3 187,0 0-276,-2 6 1,-3-3-128,1 5-52,-1 0 0,3 5 64,-5 2 1,0 4 92,0 0 0,4 4-168,-1 1 1,2-1 87,-1-4 0,-1 1-60,4-1 1,1-3 43,3-1 1,1-4 147,-1 1 1,2-3-34,2-1 1,-1 0 130,5 0 0,-4-5-47,4-3 1,-3-2-43,3-1 1,-2-1 253,2 1 0,2-2-38,-6-2 1,2 1 4,-2-5 0,-3 4 11,4-4 0,-5 3 93,-3-3 25,2 5 23,-4-2-223,1 10-231,-2 0 0,-2 12 118,1 1 0,0 8 60,-4 4 1,0 7-177,0 0 1,0 2 84,0-1 0,0-3-428,0 3 0,4-3-169,0-1 1,5 0-405,-2-1 0,0-4-124,0-3 0,-3-6 534,4-1 0,-2-4 588,1 3 0,4-4 0,-5 2 0</inkml:trace>
  <inkml:trace contextRef="#ctx0" brushRef="#br1" timeOffset="122">13203 8052 8012,'0'-17'51,"0"5"-51,0-4 0,5 0 503,2 1 0,7-2-85,1 2 1,4 2 93,-3-2 1,0 2-74,-1 2 0,-1 1-174,5 2 0,-5-1-61,2 5 1,-2 1 13,1 3 1,-3 3-175,4 1 1,-5 6 64,-3 2 1,2 0-131,-3 7 0,-1-1 51,-3 1 1,-1 7-245,-2-4 0,-2 4 67,-1-3 0,-4 0-18,-4-1 1,-1-3 13,1 0 0,1-5-68,2 2 1,-2-4 43,2 0 1,3-1 92,2 1 1,-3-5 177,3 1-170,-1-1 0,5 0 217,3-3 0,-2 1 9,6-2 0,3 1 116,5-4 0,0 0-136,-1 0 0,3 0-24,5 0 0,0 0-222,0 0 1,-4 0 134,0 0 1,-1 0-501,1 0 0,-3 0 219,-4 0 1,-5 2-1697,1 1 1956,-6 4 0,3 4 0,-5 1 0</inkml:trace>
  <inkml:trace contextRef="#ctx0" brushRef="#br1" timeOffset="123">12335 8794 8238,'0'-6'835,"0"1"0,1 5-364,3 0 0,3 0-170,8 0 0,8 0-71,8 0 1,3 0 28,4 0 1,1 0-30,11 0 1,-1 0-322,12 0 1,-29-2 0,1 0 219,1 0 1,1 0 0,-1-2 0,1 0-15,3 2 0,0 1 1,0-3-1,1 0 0,1 2 0,0 0 1,-3-2-1,-1 1-413,-1 1 0,-1 0 0,29-3-1000,-6 1 1,-9 3 1264,-2-3 1,-12-1 2531,1 1 1,-10 0-880,-2 4-935,0 0-2942,-11 0 618,5 0-1522,-11 0 3161,-1 0 0,-5 0 0</inkml:trace>
  <inkml:trace contextRef="#ctx0" brushRef="#br1" timeOffset="124">12677 9137 7988,'-18'-5'0,"3"-2"-126,8-4 1,-2 3-326,5 1 1366,0 4-674,4-2 0,-1 5 577,-3 0 1,1 0-355,-4 0 1,-1 9-252,-3 2 1,-4 12 72,-1 0 1,-3 11-83,4 1 0,-3 1-202,7-1 1,-6 3 182,10 0 1,-1-4-322,8-4 0,0-2 4,0-1 1,1 0-103,3-8 1,6-3 152,6-1 1,0-3 98,-1-5 0,3 2 156,5-5 0,1 0-140,3-4 0,-2-5 539,6-3 0,-1-7-205,4-4 0,1-3 187,-1 0 0,-1-3-198,-3-1 0,2 2-127,-5-3 1,-1-2-91,-3-2 0,-5 2-199,-3-1 1,-3-2-112,-5-6 1,-2 2 106,-5-2 1,-6 5-704,-6-1 0,-4 7 340,-7-3 1,-1 6-725,-3 5 0,-3 7 472,-8 9 0,-2 3 246,-1 3 1,-3 8-25,6 4 0,0 1-693,4 0 1149,5-4 0,6 15 0,7-3 0</inkml:trace>
  <inkml:trace contextRef="#ctx0" brushRef="#br1" timeOffset="125">12426 9422 8634,'13'0'1004,"2"0"0,-1-1-443,5-3 1,4 2-76,3-6 1,6 4-100,-2-3 1,5 3-344,3-4 1,-3 2 120,3-2 0,-3-1-181,-5 5 1,2-3-441,-5 3 0,-2-4-1599,-6 5 2055,2-1 0,-3-1 0,5-2 0</inkml:trace>
  <inkml:trace contextRef="#ctx0" brushRef="#br1" timeOffset="126">13168 9068 7965,'0'-18'327,"2"-2"41,1 5 0,4-2-742,4 2 0,1 6 23,-1-2 0,-3 2 1464,-1-2 0,-3 3 162,4 0-748,-1 6 0,5-7-197,-1 5 0,0 0 49,1 4-199,-1 0 0,1 4-14,-1 0 1,1 4-171,-1-5 1,-1 6 95,-2-1 1,1-2-273,-6 2 0,1-1-15,-4 5-188,0-1 0,0 1 140,0-1 0,-1 0-5,-3 1 0,-2-2 171,-6-2 0,2 2 1,3-3 0,-4 0 67,4 0 0,1-4-82,-2 1 1,4 1 388,-3-1-176,4-1 107,-2 3-70,5-5-113,0 9 0,4-8-39,0 6 0,4-4-7,0 3 0,2-4 33,2 1 0,3 1-16,0-1 0,4 1-43,-4-1 1,2-2 32,-2 6 1,-4-4-155,1 3 8,-1 1 0,-9 3-201,1 1 1,-1-5 69,-2 1 1,-5-2-108,-3 2 0,-7 2 273,-4-2 1,-3-2-20,-1 2 0,0-2 135,1 2 1,-5 0-137,0-4 0,-3 1 262,3-1 1,2-3-251,6 3 0,-2-3-798,6-1 910,0 0 0,9 6 0,1 0 0</inkml:trace>
  <inkml:trace contextRef="#ctx0" brushRef="#br1" timeOffset="127">14436 8954 7968,'0'-11'-161,"0"-1"0,1 1 618,3-1 0,-1 5-88,4-1 0,-4 4 761,1-3-711,-3-1 0,-1-3-84,0-1 1,-1 2-98,-3 2 1,-4 0-165,-7 4 1,0 0 84,-8 4 1,1 0-118,-8 0 1,1 6 104,-2 6 0,-2 0-66,3 7 0,2 0-172,1 4 1,3 5 36,1 3 0,7-3-285,4-2 1,6 1 182,6-4 0,0 2-255,0-6 1,10-2 173,5-2 1,6-4 98,1-3 0,3-3 172,1-5 0,0 0-186,4 0 1,-3-5 562,3-3 1,-4-3-210,0-4 1,-2 1 327,-1-5 0,-1 3-187,-3-3 0,1 0-4,-5-4 1,0 1-103,-3-1 1,-4-1-100,-1-3 0,-4 2-62,0-6 0,3 1-208,-3-5 1,1 1 53,-4 0 1,0 0 89,0-1 0,0-1-119,0 1 0,-4 0 122,1 8 1,-6 4 151,1 4 1,2 7 209,-2 0 258,6 1-548,-9 10 1,6 1-118,-2 7 1,-2 10 54,5 5 0,-4 6 91,5 7 0,-1 0 171,4 3 0,0 2-126,0 1 0,0 4-133,0-3 0,0 1-75,0-1 1,1-3-190,3-5 0,-3-1-227,3-2 0,2-3 226,2-5 1,-3-2-600,-1-2 1,1-1-129,-1-3-589,5-2 558,-8 3-712,9-4 1707,-9-6 0,4 4 0,-5-3 0</inkml:trace>
  <inkml:trace contextRef="#ctx0" brushRef="#br1" timeOffset="128">14676 8988 8048,'0'-11'0,"0"-1"0,1 2 1846,3 3-552,2-4-239,1 10 147,3-4-755,-9 5 0,8 5-170,-5 3 1,3 3-47,-3 4 1,4-1-244,-4 5 1,1-3 79,-2 3 1,0-5-303,5 1 0,-6-2 37,2-2-142,2 0-205,1 1 358,4-1 1,0-4 242,1-4 1,-1-1-125,1-2 1,-1 0 354,1 0 0,-1-5-83,0-3 0,0 2 92,-4-2 1,3 0 31,-2-3 0,2-4-133,1 0 0,-3-2-197,0 2 1,-4 2 176,3-2 0,-4 6-231,0 1 167,-1 6-375,-2-3 167,0 5 0,0 5-160,0 2 1,0 4 26,0 0 1,0 0-58,0 1 0,1-1 105,3 1 1,-2-1-7,6 1 1,0-5 17,3 1 1,0-6 40,1 2 1,-1-3 168,1-1 0,3 0 23,0 0 1,0 0 126,-3 0 1,3-1-88,0-3 1,2 2 158,-2-6 0,-2 2-109,2-2 1,1-2-13,0 2 0,3 0-13,-4 0 0,0-1-19,-3 5 0,-1-3 6,0 3 1,1-1-28,-1 1 1,-3 3 57,-1-3 0,1 1-76,3 0 1,1 1-6,-1-2 1,1-1 23,-1 2 0,-3-1 79,-1 4-124,1-5 132,3 3-146,1-3 1,-5 9 29,1 0 1,-5 5 168,0-2 0,-1 4-51,-2 0 1,0 2-41,0 2 1,-5-1-706,-3 5 0,2-4 293,-2 4 0,4 0-2008,-3 4 1,3-4 2280,-4 0 0,1 0 0,-5 4 0</inkml:trace>
  <inkml:trace contextRef="#ctx0" brushRef="#br1" timeOffset="129">16092 8874 8627,'11'0'389,"-3"0"-55,0 0 0,1 0-43,6 0 1,-3 0 18,4 0 1,1 0-130,2 0 0,3 0 28,1 0 0,0 0-149,0 0 1,1 0 107,2 0 1,-2-1-127,3-3 0,-3 3 16,-1-3 0,0 1-64,0 0 1,-4 1 78,0-2 1,-9-1-662,1 2 201,-2-1 0,-1 4-929,-1 0-915,-4 0 2231,2 0 0,-5 0 0</inkml:trace>
  <inkml:trace contextRef="#ctx0" brushRef="#br1" timeOffset="130">16138 9068 7988,'6'0'446,"4"0"-221,-2 0 0,3-4 29,4 1 0,3-1-29,5 4 0,1-2 0,3-1 1,2 1 27,5-1 1,1 0-29,-1-1 1,-2 3-1,2-3 1,-6 3 27,6 1 1,-11-4-29,0 0 1,-4 0-1751,0 4 0,-3 0 893,-4 0 632,-6 0-356,4 0 356,-9 0 0,-1 6 0,-6 0 0</inkml:trace>
  <inkml:trace contextRef="#ctx0" brushRef="#br1" timeOffset="131">17554 8360 8026,'-5'-16'0,"2"7"-468,-4-3 1,3 3 233,-4-2 0,6 0 698,-2-1 1,-1 1-41,1-1 1,0 5-3,4-1 0,1 2-126,3-2 0,-1-2-41,4 2 1,2 2 35,7-2 0,0 2-62,3-2 1,3 2 2,-3 2 1,-2 2-4,2-6 1,0 6-87,4-2 1,-4 2 48,0 2 1,-5 0-178,2 0 1,-4 6-95,0 1 1,-2 3 82,-3 2 0,2 4-108,-5 3 0,0-1 39,-4 1 0,-5 0-27,-3 4 1,-2 0 54,-1 0 0,-1-4-24,1 0 1,-4-2-28,-1 3 1,1-4-3,4-5 1,3 1 19,1-1 1,4-3 17,-1 0 31,3-6-38,1 8 304,0-9-212,0 5 1,5-6 186,3 0 1,2 1-1,1 3 1,2-2-14,2 6 1,2-4-6,2 3 0,3-3-27,1 4 1,0-1-59,4 5 0,-3-2 22,-1-3 0,-4 6-158,0-5 1,-5 4 72,1-4 0,-4 6-284,-3 1 0,1 0 84,-5-3 0,0-5-38,-4 1 0,-6 0 0,-1 3 1,-5 1 74,-3-1 0,-3-1 85,-4-2 0,-3 1-59,-1-6 0,0 5 156,-4-4 1,3 0-122,-3-4 0,1 0-105,-2 0 0,5 0-131,7 0 1,-2 0-378,6 0 0,1-2-688,6-1 880,-2 1 0,5-4 469,-2 2 0,-4 3 0,5-4 0</inkml:trace>
  <inkml:trace contextRef="#ctx0" brushRef="#br1" timeOffset="132">17485 8920 7903,'0'-13'643,"0"3"0,0 9-106,0-3 627,0 3-318,0-5-7,0 6-569,5 0 0,3 0 60,7 0 1,-1 0 106,5 0 0,2 0-82,5 0 1,3 0-25,6 0 1,4 0-62,3 0 0,2-1 67,2-3 0,0 3-169,-1-3 0,-3-1-89,0 1 0,-1 1 48,1 3 0,-3 0-173,-5 0 1,-5 0-417,-2 0 0,-3 0 293,-1 0 0,-5 0-760,-3 0 0,-2 0-75,-2 0 69,0 0 1,-3 0 403,0 0 1,-6 1-1315,2 3 1845,-3-3 0,-6 9 0,-1-4 0</inkml:trace>
  <inkml:trace contextRef="#ctx0" brushRef="#br1" timeOffset="133">17759 9114 7973,'0'-6'1033,"0"0"-85,0 1-386,0 4 805,6-4-488,-5 5-623,4 0 248,-5 0-352,0 5 0,0 1-24,0 6 1,0-1-115,0 1 0,-5 3 114,-3 0 1,-1 4-91,2-4 0,-2 2-224,5-2 0,0-1 78,4 5 0,-1-5-171,-3 1 1,3-2 140,-3-2 1,3 1-111,1-1 0,0-3 66,0-1 1,1-4 53,3 1 83,-3-3 1,9 3-1,-2 0 0,-2 0-93,2-4 1,1 0 69,6 0 0,-2 0-427,2 0 1,3 0 174,1 0 0,-2-2-435,2-2 1,-3 3 111,3-3 1,-5 3 642,1 1 0,3-5 0,-1-1 0</inkml:trace>
  <inkml:trace contextRef="#ctx0" brushRef="#br1" timeOffset="134">17988 9239 7973,'-6'-6'704,"0"-4"1,5 9-313,-3-3 632,3 3-276,-4 1-189,0 0-167,4 0 148,-4 0 0,1 1-43,0 3 1,0 2 240,4 5-458,0 6-56,0-4-85,0 8 0,0 1 140,0 4-118,0 1 1,0 0 0,0 1-148,0 1 0,1-2-8,3 3-149,-2-5 205,8 8-53,-9-14-449,4 8 1,-4-10-378,3 2 619,-3-3 1,4-5-204,-5 1 29,0-6 140,0-1-5249,0-5 5065,0-5 416,0-1 0,6-6 0,0 1 0</inkml:trace>
  <inkml:trace contextRef="#ctx0" brushRef="#br1" timeOffset="135">18867 8691 8003,'-10'-7'215,"3"-1"1,1 6 309,6-4 609,0 1-719,-5 4 123,-1-4 0,-2 5 153,1 0-491,-1 0 1,-3 0-1,-1 1 402,1 3-344,-1 2 1,-3 11-67,0 2-141,0 8 119,3 2 0,1 5 5,0 0 0,0 1 194,4-1-407,2 5 1,5-3 239,0 2-841,0-3 690,0 0-43,0-6 86,5 4 0,2-9-19,9 3 58,1-8 329,1 2-177,4-8 6,1 3 88,1-9-185,4-2 1,0-5 0,2-2-4,3-1 1,1-4 27,0-4 1,-1-4-73,-2-1-44,2-4 0,-9 2 0,3-6-142,-3-2 0,-1-4 0,-2-5-787,-2-3 442,-2-3-289,-6-10 591,-4 5 0,-1-9-314,-2 5 1,-3-3 0,0 2-344,-7-1 407,-2 4-52,-13-3 1,3 7-281,-5 2-197,0 8 684,-5 6 0,4 10-752,-2 3 702,-4 2-373,6 7 311,-9 1 1,9 6-128,-3 3 0,1 6 1,0 7-296,1 0 540,9 2 1,-11 9-107,8 3 0,-1-2 277,1 1 0,0 3 0,5 2 0,0-6 0,-2-4 0</inkml:trace>
  <inkml:trace contextRef="#ctx0" brushRef="#br1" timeOffset="136">18627 8977 7911,'0'-7'188,"6"2"1,-4 5 137,6 0 829,-6-5-519,8 4-25,-8-9-197,8 9 1,-9-4-34,9-1 59,-3 5 1,4-8 265,0 6-433,1-1-56,-1-1 24,6 3 0,-3-3-24,5 5 1,5 0 102,6 0-175,-2-5 0,6 4 0,-1-3-138,4 3 1,5 1 0,-4 0-343,-1 0 282,4-5 0,-6 4 48,3-3 0,-9 2-2097,-6 2 2102,0 0 0,-10 0 0,3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04:26:13.46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1919 16103 7891,'-7'0'-76,"2"0"147,5-5 38,0 4 0,0-5 488,0 2-301,0 3 134,0-4 8,0 5 144,0-5-183,0 3 282,0-3-335,0 5 1,0 5-155,0 3 1,0-2 13,0 2 0,0 3-32,0 4 0,0 6-139,0-2 0,0 2 12,0 2 1,0 1 71,0 3 1,0-2-114,0 6 0,4-6 52,0 2 1,0 1-137,-4-2 1,0 1 56,0-4 0,0 4-100,0-1 0,0 2 195,0-1 0,0-3-48,0 3 0,0-3 149,0-2 1,0 0-86,0-3 1,0 3 45,0-3 0,0-2-69,0 2 0,-2-3 28,-1 3 0,1-5-35,-1 1 0,1-2-121,2-2 1,0-3 56,0-1-247,0 1 142,0-2 0,0 1 89,0-4-53,0-1 15,0 3-251,0-5 162,0 5-249,0-4 117,0 4 292,0-5 156,5 0-77,-3 0 28,8 0 1,-4-4-52,6 1 0,-1-1-66,0 4 0,1-2 3,-1-1 1,2 1-12,2-1 0,-1 0 33,5-1 0,0 3-2,4-3 1,0 3 197,0 1 1,1 0-125,2 0 0,0 0 75,4 0 1,-3 0-110,3 0 0,-3 0 35,4 0 1,-6 0-39,2 0 1,-3 0-109,-2 0 0,0 0 24,-3 0 1,-2 0-187,-6 0 0,0 0-12,1 0 1,-5 0-78,1 0-647,-5 0 345,2 0-156,-5-5 1,-5 4-51,-3-3 1,-2 2-865,-2 2 1668,-4 0 0,-2-5 0,-5-1 0</inkml:trace>
  <inkml:trace contextRef="#ctx0" brushRef="#br0" timeOffset="1">1942 16480 7690,'0'-11'987,"0"5"0,1 0-588,3 6 0,-2-3-61,6-1 1,-1 0 68,5 4 1,3 0 31,0 0 1,6 0-147,-2 0 1,2 0 0,2 0 0,4 0-76,-1 0 0,5 0 22,-5 0 0,2 0-54,-1 0 1,-3 0-104,3 0 1,-3 0 47,-1 0 1,-2 0-191,-2 0 1,2 0-195,-6 0 0,0 0 96,-4 0-558,1 0 516,-1 0 0,-3 0-1082,0 0 787,-6-5 1,2 4-35,-8-3 0,2 3-95,-6 1 1,-1 0-853,-6 0 1475,2 0 0,-8-5 0,3-2 0</inkml:trace>
  <inkml:trace contextRef="#ctx0" brushRef="#br0" timeOffset="2">1862 16092 7887,'-7'-11'401,"2"-1"-267,5 1 998,0-1-213,0 1-448,0 5 0,5 0-131,3 6 0,3 0 7,5 0 0,-3 0-27,7 0 1,0 0-78,6 0 0,0 2 108,4 2 1,5-3-91,3 3 1,0 1-76,-4-1 0,1-1-70,4-3 1,-4 2-150,3 1 1,-4-1 75,-3 1 0,1-1-205,-6-2 0,0 0-211,-7 0 0,1 0 225,-5 0 1,0 0-218,-3 0 0,-5 0-94,1 0-1593,-5 0 1065,2 0 987,-5 0 0,-10 0 0,-3 0 0</inkml:trace>
  <inkml:trace contextRef="#ctx0" brushRef="#br0" timeOffset="3">2981 15932 7952,'0'-11'0,"-4"3"663,0 0 12,0 1-81,4-5-306,0 1 1,-1 5 473,-3 2 110,3 3-267,-4 1-273,5 0 0,0 6-25,0 5 0,-4 2 33,0 6 0,1 1-109,3 7 1,0 3 13,0 9 0,3-3-76,1 6 1,1 0-14,-1 4 0,-3-4 19,3 0 0,1-2 47,-1 2 0,0 2-255,-4-2 1,0 1 60,0-1 1,0 3-234,0-3 0,-4-3 41,0-1 0,0-4-60,4-3 0,-3 0 93,-1-4 1,0 0 76,4-4 1,1-2 92,3-2 1,-3 2-68,3-6 0,-1 0 43,1-4 1,-3 1-40,3-1 97,2 1 1,-5-5-78,3 1-1,-3-6 60,-1 4 890,0-6-1020,5 0 0,2-4 82,4 0 0,1 0 27,-1 4 0,0 0-27,1 0 1,0-4 72,4 0 0,-2 1-31,5 3 1,-5 0 100,1 0 0,1-4-163,0 0 1,-1 0-267,-4 4-709,1 0 422,-1 0-1384,1 0 757,-6 0-1033,4 0 1464,-9 0 1,4-1 761,-5-3 0,-5-2 0,-1-6 0</inkml:trace>
  <inkml:trace contextRef="#ctx0" brushRef="#br0" timeOffset="4">2947 15818 9094,'11'0'727,"-3"0"-275,-1 0 0,2 0-103,6 0 1,-1-1 96,5-3 0,2 3-19,5-3 1,-2 2-155,3 2 0,2 0 146,2 0 1,-3-1-74,-2-3 1,-2 3-58,-1-3 0,-1-1-110,-3 1 0,1-1-54,-5 2-141,1 1 1,-6-4-650,-3 2-1485,-2 3 1615,-5-4 1,-1 5 534,-3 0 0,-7 0 0,-7 0 0</inkml:trace>
  <inkml:trace contextRef="#ctx0" brushRef="#br0" timeOffset="5">3769 15692 7958,'0'-11'105,"0"-1"114,0 1 0,0 3-22,0 1 0,0 3 276,0-4 365,0 6-173,0-3 441,0 5-865,0 5 1,0 5-8,0 5 0,0 6 0,0-2 1,-1 2-194,-3 2 1,1 1 85,-4 3 1,-1-3-199,-3 2 0,0 2 38,4-1 0,-3 0-20,2-4 0,2-1-35,-2 1 1,6-1-147,-2-3 1,3 1 5,1-5 0,0 1 76,0-5 1,0 0 35,0 1 0,0-5 51,0 1 1,0-4 81,0 3 1,1-4-10,3 1 0,-2-3 11,6-1 0,-4 0 17,3 0 0,1 0 20,3 0 1,4 0 23,1 0 0,0 0 10,-1 0 1,-1-4-302,5 0 1,-5-3 88,2 3 0,-8 0-1111,0 4 25,0-5-438,-2 4 640,4-4 1006,-9 0 0,-1 3 0,-6-3 0</inkml:trace>
  <inkml:trace contextRef="#ctx0" brushRef="#br0" timeOffset="6">3883 16001 7958,'6'-5'0,"0"2"0,-6-5 0,0 5 696,0-5-338,5 5 1,-4-3 749,3 2-147,-3 3-535,-1-4 0,0 6-150,0 3 0,1-1 107,3 4 0,-3 2-177,3 6 0,-3-1-28,-1 5 0,2 0-104,1 4 0,-1 0 127,2 0 0,-3-2-354,-1-2 1,1 2-220,3-6 0,-3 4-396,3-4 0,-3 0 80,-1-3 0,0-4-1746,0-1 2434,0 1 0,-5 3 0,-1 1 0</inkml:trace>
  <inkml:trace contextRef="#ctx0" brushRef="#br0" timeOffset="7">3575 16446 7944,'0'-6'3389,"0"1"-2942,5 5 1,1 0-40,6 0 0,3 0-133,0 0 1,2 0 121,-2 0 1,3 0-137,4 0 1,1 0-15,0 0 1,4 0-184,-1 0 0,5 0 113,-5 0 1,2 0-219,-1 0 1,-3 0-96,3 0 0,-3 0-227,-1 0 0,0 0 142,-1 0 0,-4 0-168,-3 0 1,-2 0-1878,-1 0 1598,-1 0 1,-3-2-1570,-1-1 2237,-4 1 0,-3-3 0,-7 5 0</inkml:trace>
  <inkml:trace contextRef="#ctx0" brushRef="#br0" timeOffset="8">3735 16640 7808,'-12'0'1198,"6"0"-365,1-5 303,5 4-639,0-4 0,5 4-109,2-3 1,4 2-172,0-1 1,0-2-11,1 1 0,3 0-76,0 4 0,6 0 76,-2 0 1,1-4-160,-1 0 1,1 1 97,-4 3 0,3 0-245,-4 0 1,0 0-10,-4 0 0,1 3-100,-1 1 0,-3 1-80,0-1 93,-6 2 0,3 6 3,-5-1 25,0 1 0,0-1 136,0 0 0,-1 1-35,-3-1 0,2-3 115,-6 0 1,0-1-68,-3 5 1,1-5 23,2 1 62,-2-1-26,4 5 1,-1-5 60,3 1 18,3-5 136,1 7-236,0-9 0,5 8 33,3-5 0,2 0 2,1-4 0,1 3-51,-1 1 0,5 4 21,-1-4 1,1 4-2,-1 0 0,-2 2-41,2 2 0,-2-1 41,-1 0 0,-2 1-101,-3-1 1,2 5 82,-5-1 1,0 0-114,-4-4 1,0 5 11,0-1 0,-5 0-70,-3-3 0,-7-1 72,-4 0 0,-4 1-91,-4-1 1,2-1 6,-6-2 1,2 2 42,-1-2 0,-3-3 80,2-1 1,7-2-44,1 2 0,4-3-60,0 3 1,-1-3-23,5-1 0,3-4-111,5 1 0,0-2-632,0 1 921,2-3 0,5-9 0,0-2 0</inkml:trace>
  <inkml:trace contextRef="#ctx0" brushRef="#br0" timeOffset="9">4671 16195 7750,'-6'-12'929,"-4"1"-133,8 0 188,-3 4-16,5-3 61,0 9-641,0 6 0,0 4 91,0 10 0,0 0-275,0 4 0,0 5 37,0 2 1,0 3-155,0 1 0,0 1 85,0-1 0,0 0-182,0 0 0,4-5-62,0-2 1,4 0-430,-5-4 1,2 1 11,-1-9 1,-3 0-1127,3-3-542,-2-1 903,3 0-145,-4-4 1399,4-2 0,-5-10 0,0-2 0</inkml:trace>
  <inkml:trace contextRef="#ctx0" brushRef="#br0" timeOffset="10">4614 16206 7879,'0'-11'126,"0"-1"63,0 1 0,0 0 1136,0-1-341,0 1 546,0 4-1030,0-3 1,1 10-46,3 0 1,2 5-174,6 7 1,-1 3-43,1 0 0,3 2-60,0-2 0,0-1-150,-3 5 0,3-5-149,0 1 0,1-2 160,-5-2 0,4 1-417,0-1 0,2-5 178,-2-2 1,-2 1-216,2-1 1,-2 0 131,-2-4 1,1-1 25,-1-3 0,-3 1 163,-1-4 1,1-1 23,3-3 0,-3-1 287,-1 1 0,0-1-132,0 1 0,2-6 263,-5-2 1,1 2-144,-1-2 1,-3 3 116,3-3 1,-3 5 300,-1-1 53,0 2-427,0 2 0,2 5-37,1 2 0,-1 4-211,1 4 1,-1 7 56,-2 8 1,1 4-5,3 4 1,-3 2 38,3 5 1,-3 0-107,-1 1 1,0 3-50,0 0 1,0 0-232,0-4 1,0 0 52,0 1 0,0-6-98,0-3 0,4-3 159,0-4 1,3 2 47,-3-6 1,4 0-54,-4-4 0,1 0-140,-1-4-199,-3 3 0,5-7-766,-2 5-629,-3-6 578,4 3 1338,-5-5 0,0 0 0,0 0 0</inkml:trace>
  <inkml:trace contextRef="#ctx0" brushRef="#br0" timeOffset="11">5242 16732 7851,'5'-12'0,"-3"1"0,1-1 0,2 1 0,-1-1 0,0 0 0,-4-3 0,4 2 1740,0-2 1,-1-3-809,-3-1 1,2-3-521,2-1 0,-3-1-235,3-2 0,-3 0-132,-1-4 0,4 1 46,-1-2 1,3-2-124,-3 3 1,-1-2-97,1 2 0,-1 2 80,-2 5 0,4 1 119,-1 3 0,1 3 41,-4 4 0,0 5 396,0-1-318,5 5 71,-4-2-181,5 5 0,-1 5-142,2 3 0,3 4 35,2 3 0,-1 4 59,1 7 0,3 0-93,0 4 1,2-1 52,-2 2 1,-1 2-89,5-3 1,-4 3 41,4 2 1,-4-2-118,4-3 0,-3-2 31,3-5 0,-4 0-207,4 0 1,-4-6 46,4-1 0,-5-4 43,1 0 1,-3-5-363,-5 1 25,4-6-768,-5 3 95,0-5 497,-1 0 1,-6 0 98,-3 0 671,-2 0 0,-6 0 0,1 0 0</inkml:trace>
  <inkml:trace contextRef="#ctx0" brushRef="#br0" timeOffset="12">5311 16595 7851,'-7'-6'113,"2"4"-113,5-6 0,2 4 821,1-3 1,4 3-273,4-4 1,2 6-129,2-2 0,-1-1-249,5 1 0,0-3-151,4 3 1,0-1 9,0 1 0,-1 3 121,1-3 1,-1 3-671,-3 1 0,1-4-62,-5 0 1,2 0-1119,-2 4 1698,-2 0 0,3 0 0,-4 0 0</inkml:trace>
  <inkml:trace contextRef="#ctx0" brushRef="#br0" timeOffset="13">5893 16058 7865,'-5'-12'0,"4"1"0,-4-1 862,5 1-481,0 0 1667,0 4-1427,5 2 1,1 6-236,6 3 1,-1 4-56,0 7 1,2 4 70,2 8 0,-1 2-146,5 5 0,-1 1-22,1-1 1,1 0-173,-4 0 0,4-1 96,-1-2 1,-1 0-202,1-4 0,-4 0-51,4-4 0,-5-2-165,1-2 1,2 2 162,-2-6 0,0 0-82,-3-4 1,-1 0-287,0-4-201,1 3-760,-1-3 580,-4-1-877,-2-1 948,-5-5 0,-2-1 774,-1-3 0,-9-2 0,-6-6 0</inkml:trace>
  <inkml:trace contextRef="#ctx0" brushRef="#br0" timeOffset="14">6213 16103 7806,'0'-17'0,"0"-4"840,0 6 6,0 0 352,0 3-749,0 6 0,0 2-26,0 8 1,-5 4-129,-3 7 0,-3 8 63,-4 7 0,-7 5-216,-5 3 0,-4 2 66,0 6 0,2-4-222,-1 0 1,4-6-147,0 3 1,3-4-169,4-1 0,-2-5 6,6-2 1,1-7-1072,7-1 121,-4-5-541,10 3 1813,-4-11 0,10-1 0,1-5 0</inkml:trace>
  <inkml:trace contextRef="#ctx0" brushRef="#br0" timeOffset="15">6521 15544 7934,'-3'-8'262,"-1"1"1,0-1 423,4-3 1,5 0-274,3 4 1,2-3-156,1 2 0,4 2-35,1-2 1,4 4 9,-1-3 1,-1 4 125,1-1 0,-4-1-126,4 1 0,-4 1 14,4 3 0,-3 0-11,3 0 0,-4 1-14,4 3 1,-5-3-36,1 3 1,-2-2-93,-2 2 0,1-3 98,-1 3-33,0 3 1,1-5-72,-1 6 0,-3-5-16,-1 5 0,-3-2 40,4 2 1,-6 3 104,2 1 1,1 3-2,-1 4 0,0 4-17,-4 0 1,0 5 6,0 6 0,0 5 92,0 3 0,-4 0-45,0 4 1,0 1 5,4 6 1,-3 3-355,-1-3 0,0 3 277,4 1 0,0 3-35,0-3 0,0 2-142,0-5 0,0 2 71,0 1 0,4-1-129,0-3 1,5 1-325,-2-4 0,-1-1 210,2-3 1,-4-3-337,4-5 0,-2 3 203,1-11 1,4 2-126,-4-5 1,0-7 147,0 3 1,-4-8 173,1 0 0,1-6 164,-2-1 427,1-6-372,-4 3 1,-1-6-19,-3-3 1,-1 2-25,-3-6 0,-2 2-120,3-2 1,0-1-81,0 6 0,3-5 40,-4 4 1,5-3-145,-5 3 1,2-1-22,-2 1 1,2 3-38,2-3 87,-3 3 61,-4-5 1,0 5 69,-1-3 0,1 3-2,-1 1 0,0-4 83,-4 0 0,2 1-34,-5 3 0,0 0 148,-3 0 0,-1 0-85,0 0 1,0 0 108,0 0 1,-1 0-205,-3 0 0,3 0 68,-2 0 0,7 0-214,3 0 0,4 0-298,0 0-416,1 0 375,-1 0 0,6-2-414,2-1 0,3 0 240,1-5 713,5 6 0,7-13 0,5 2 0</inkml:trace>
  <inkml:trace contextRef="#ctx0" brushRef="#br0" timeOffset="16">7526 16263 7832,'-6'-5'927,"1"4"-396,5-4-117,0 5 1,5 0 78,3 0 1,2 0-145,1 0 1,4-4 1,1 0 1,4 0-129,-1 4 0,3 0 76,0 0 0,5-1-161,0-3 0,-1 3-128,-3-3 1,-1 2-143,-3-2 0,1 3-365,-5-3 0,1-1-704,-5 1 0,-3 0-53,-1 4-513,-4 0 1767,2 0 0,-5-5 0,0-1 0</inkml:trace>
  <inkml:trace contextRef="#ctx0" brushRef="#br0" timeOffset="17">7538 16389 7832,'0'11'154,"1"-4"112,3-3 0,-2-3 25,6-1 1,0 0 302,3 0 1,0 0 87,1 0 0,4 0-271,3 0 0,-1 0 29,1 0 1,4 0-180,4 0 1,1-1-166,-2-3 1,0 2-45,4-1 1,-5 1-171,2 2 1,-3-1-999,-1-3 0,-4 3 123,0-3 993,-5 3 0,8-4 0,-5-1 0</inkml:trace>
  <inkml:trace contextRef="#ctx0" brushRef="#br0" timeOffset="18">8657 15829 7879,'-11'-5'301,"-1"-1"0,5-2 427,-1 1 255,5 4-574,-2-2 0,4 5 121,-3 0 0,-1 5-99,-2 3 0,-7 7-151,2 4 1,-3 8 59,0 3 1,2 4-89,-2 4 1,-2 4-65,2 8 1,0-3 3,3 2 1,6-2-118,2-1 1,-1-4 111,1 0 0,2-7-84,6-1 1,7-1-165,8-6 1,3-2 60,1-6 1,1-2-13,2-6 0,0 0 2,4-4 0,-3-2-89,3-5 1,1-1 46,3-3 1,0-6-77,0-5 1,2-6 49,2 2 0,-7-2-182,-1-2 0,-5-5 0,-2-2 0,-5-3 137,-3-2 0,-3-3-162,-5 0 0,-2-9 47,-5 2 0,-5-5-72,-2 1 1,-9 6-2,-3-3 0,-3 9-51,-5 3 1,2 2 87,-6 9 0,1 0-87,-5 12 1,1-2 134,0 9 0,1 1-13,2 3 0,0 9-194,4 2 0,-2 7-82,6-3 0,-2 5 515,6-1 0,2 8 0,1 2 0</inkml:trace>
  <inkml:trace contextRef="#ctx0" brushRef="#br0" timeOffset="19">8520 16229 7832,'0'-6'4579,"0"1"-4119,5 5 0,1 0-64,6 0 0,-1 0-149,1 0 0,0 0-11,4 0 0,-2 0 151,5 0 0,5 0-71,6 0 0,-1 0-130,2 0 1,0 0-122,8 0 0,-4 0-180,3 0 0,-2 0-358,-2 0 0,-1-4-780,-3 0 0,-2-4 1253,-5 5 0,0-6 0,0 2 0</inkml:trace>
  <inkml:trace contextRef="#ctx0" brushRef="#br0" timeOffset="20">11501 15475 7162,'0'-6'88,"0"-4"0,0 7 250,0-4 0,0 3-125,0-4 0,1 4 157,3-3 0,-3 3-101,3-4 0,-1 5 156,0-5-35,-1 5 26,3-7-52,-5 9-25,0-4-266,0 5-57,0 5 1,0-2 224,0 4-196,0 1 1,-4 3 145,0 1 0,-1-1-113,1 0 0,2 1 135,-6-1 0,4 4-100,-3 1 1,0 0 10,0-1 0,-2 3-9,5 5 1,-5 0-4,1 0 0,0 0-19,0-1 0,-2 5 16,2 0 1,2 3-3,-2-3 0,4 3 1,-3-3 1,3 1 26,-4-2 1,6 0-15,-2 4 1,-1-3 4,1 3 1,-1-3-71,1 4 1,2-5-3,-6 5 0,6-5 3,-2 5 1,1-5-116,-1 5 1,3-6 19,-3 2 0,3 1 50,1-2 1,0 1-11,0-4 1,0 0 13,0 0 0,0-2 4,0-2 0,0 3 2,0-3 1,5 1 4,3-1 0,-2 1 12,2-4 1,-4 3-2,3-4 0,-1 4 107,2-4 0,2 2-108,-2-2 1,2-2 35,1 2 1,-3-2-15,0-2 0,-1 0-57,5 1 1,-5-1 26,1 1 1,-4-1-2,3 1 0,-3-2-34,4-3 0,-6 3-123,2-2 1,1-2-49,-1 2 1,1-5 11,-1 0-303,-3 4-15,4-6-47,-5 4-4632,0-5 5162,0-5 0,-5-1 0,-1-6 0</inkml:trace>
  <inkml:trace contextRef="#ctx0" brushRef="#br0" timeOffset="21">11775 16206 10161,'0'12'566,"0"0"-199,0 4 0,0-2-89,0 5 0,1 0-55,3 3 0,-3 1-35,3 0 1,1-1-91,-1-3 0,0 2 56,-4-2 0,1-2-118,3-2 1,-3-2-151,3-2-26,-3 1-135,-1-1 286,5 0-196,-3-4 112,3-2 96,-5-5 1,0-1-11,0-3 0,0 1 11,0-4 1,0-1-50,0-3 0,1-2 42,3-2 0,-2-2-68,6-2 0,-1-2 18,5 2 1,-1-3-107,1-1 1,0 0 111,4 0 1,-4 2-15,4 2 1,0 2 22,-1 6 1,0-1-3,-3 1 1,3 3 172,0 1 0,1 4-49,-5-1 0,0 4 91,1 4 0,-2 3 26,-2 4 0,2 0-82,-3 1 0,0 4-60,0 3 0,-4 3 4,1 1 0,-2 1-89,2 3 0,-3-3 89,3 2 0,-3-3-206,-1-4 1,0 2 34,0-6 0,0 4 124,0-4 0,4 0 12,0-3 0,0-5 52,-4 1-204,0-6-277,0 9-824,0-10 491,0 4-1194,0-5 1908,0-5 0,0-1 0,0-6 0</inkml:trace>
  <inkml:trace contextRef="#ctx0" brushRef="#br0" timeOffset="22">13225 15978 7689,'5'-12'-280,"1"1"340,1 0 0,2 3 902,-5 0-580,5 1 0,-7-3 408,6 2-501,-6-2 0,3 7 485,-5-4-315,0 4-228,0-2-50,0 5 1,-5 0-104,-2 0 0,-7 1 50,-1 3 1,-6-1-152,2 4 0,-2-3-19,-2 4 1,4-2 22,0 2 0,5 2 118,-1-3 1,2 0-8,1 0-29,1 1 1,1 3-9,2 1 1,-1-5-10,6 1 1,-1 0-11,4 3 0,0 0 40,0 1 0,6-1-121,6 1 1,0-1 87,7 1 1,0-1-38,4 0 1,4 1 48,-1-1 0,2 1 3,-1-1 0,-3 1-12,3-1 1,-3 2 1,-1 2 1,-2-1-187,-2 5 1,-6-5 112,-5 1 0,-6 3-144,2 1 0,-4 1 102,-4-1 1,-2 3-246,-6-3 0,0-1 40,-4 1 0,-1-5 53,-6 1 1,4 1 135,0 0 0,0-3 104,-4-5 1,0 1 4,0-5 1,2 3-54,2-3 1,-2 0-169,6-4 0,0 0 101,3 0 0,1 0-165,0 0 1,0-1-182,4-3 1,1 3-270,2-3 0,2 1 709,-1-1 0,6 3 0,4-4 0</inkml:trace>
  <inkml:trace contextRef="#ctx0" brushRef="#br0" timeOffset="23">13477 16572 7846,'3'-8'403,"1"0"0,1 6-448,-1-2-212,-3-2 1,6 3 795,-3-4 1,-3 3-24,3-4 0,-3 4-38,-1-3 1,1-1-61,3-3 0,-3 3-78,3 1 0,1-5-128,-1-3 0,1-2 26,-1 2 1,-3 1-54,3-5 1,-2 0 0,2-4 0,-3 0-85,3 1 0,-2-5 65,-2 0 0,1-3-275,3 3 1,-3-5 90,3 2 1,-3 1-144,-1-2 1,1 6 85,3-2 0,-3 4 116,3 4 100,-3 3 162,4 5 124,-3-1-151,3 6-258,-5 1 0,5 10 110,3 2 1,2 9 96,1 3 1,4 7-63,1 5 1,-1 2 121,-4 1 1,4 5-212,1 3 0,-1-1 16,-4 1 0,1-6-64,-1 3 0,-1-4 77,-2-1 0,2-4-421,-2-4 0,1-2-5,-2-1 1,3-5-177,-2-3 0,1-2-270,-2-2-381,4 1 104,-5-1-130,0-5-715,4 5 1373,-8-10 0,3 3-423,-5-8 941,-5 3 0,-7-10 0,-5 5 0</inkml:trace>
  <inkml:trace contextRef="#ctx0" brushRef="#br0" timeOffset="24">13522 16400 7830,'-6'-5'555,"1"3"174,5-6 0,1 6-345,3-2 1,2-1-176,6 1 1,0-1 65,4 1 0,1 3-53,6-3 1,0 3-43,0 1 0,0 0-41,0 0 0,-1 0-125,1 0 0,-1 0-277,-3 0 0,1 0-596,-5 0 1,4-2 858,-3-1 0,4 1 0,-2-3 0</inkml:trace>
  <inkml:trace contextRef="#ctx0" brushRef="#br0" timeOffset="25">14128 16058 7829,'-5'-12'919,"-2"1"-137,1-1 60,1 1 7,5 0 259,0 4-327,0 2-450,5 5 0,-4 7-60,3 4 1,-3 5 25,-1 7 1,0 5-63,0 3 0,4 2-26,0 1 1,0 0-129,-4 0 1,1 1 76,3-1 0,-3-4-344,3 1 0,1-6-104,-1 2 0,1-4-312,-1-4 1,-3-3 200,3-4 1,-2-1-904,2 1 322,-3-6 593,4-1 0,-5-6-98,0-3 1,0 1 162,0-4 1,0-5-101,0-3 1,0-1 5,0 0 1,-1 2 154,-3-5 1,2 0 135,-6-3 1,4-3 98,-3-1 1,3 0 29,-4-4 1,4-1-104,-3-3 1,3 0 391,-4 0 0,6 3 24,-2 1 1,3 6 186,1 1 1,0 1 275,0 7 389,0 0-366,0 3-276,0 6 0,1 1-327,3 5 1,-2 1 10,6 3 1,0-1-94,3 4 1,0 1 12,1 3 1,-2 1-127,-2-1 0,2-3 47,-3-1 0,4 0-190,0 0 0,0 2-7,1-5 0,-5 0-86,1-4 0,0 0 20,3 0 0,-3 0 67,-1 0 0,1 0 112,3 0 0,-1-2 16,-2-1 1,2 0-45,-2-4 77,2-1 0,1-2 292,1 2-3,-6-2 249,4 4-289,-8-1-42,8-3 256,-9 9 0,5 1-147,-2 7 1,-3 4-40,3 0 0,1 6-119,-1 2 1,0 6-27,-4 2 0,4 4 46,0 0 1,1 2-8,-2 1 1,-1 0-26,2 1 1,-2-5-4,2 0 1,-3-2-27,3-1 1,-3 0-85,-1-8 0,4 1 15,0-1 81,0-2 0,-3-7-2011,3-3 1480,-3 3 387,4-8 0,-5 3 0,0-5 0,0-5 0,0-2 0</inkml:trace>
  <inkml:trace contextRef="#ctx0" brushRef="#br0" timeOffset="26">14744 16001 8233,'-5'-12'2553,"4"6"-1837,-4 1-438,5 5 0,0 6 111,0 6 0,0 4-29,0 7 1,4 5 4,0 2 1,1 3-120,-2 2 1,0-1-1,5 0 1,-5 0-71,5 1 1,-4-6-159,3-3 0,-3 2 27,4-1 0,-4-5 123,3-7 0,-3-3-798,4 0-311,-6-1-745,8-4 336,-8-2 283,3-5 0,-5-5 374,0-3 0,-2-2-586,-1-2 1279,-4 1 0,-4-5 0,-1-2 0</inkml:trace>
  <inkml:trace contextRef="#ctx0" brushRef="#br0" timeOffset="27">14676 15966 7884,'6'-17'277,"0"-1"-65,-2 3 0,4 2 306,7-2 0,-1 2-128,5 2 1,0 0 136,4 4 0,0-3-138,0 2 1,0 3 38,-1 1 0,2 3-198,3 1 1,-3 0 11,3 0 0,-7 5-223,-1 3 0,-5 6 29,1 1 0,-3 5 46,-5-1 1,-1 0-51,-6 4 1,0-4-294,0 4 0,-9 0 62,-3-4 1,-7 1-154,0-1 1,-2 1-83,-2-4 1,-4-1 158,0-4 0,1 1-193,3-1 1,5-3-6,3-1 1,2-4-720,2 1 273,-1 2 907,6-5 0,1 4 0,5-5 0</inkml:trace>
  <inkml:trace contextRef="#ctx0" brushRef="#br0" timeOffset="28">15304 16001 7907,'0'-12'0,"0"1"464,0-1-320,0 1 1,0 0 1471,0-1-389,0 6-138,0-4-389,0 8 109,0-3-414,0 5 1,1 5-136,3 3 1,-3 7 31,3 4 1,1 3-63,-1 1 1,0 5-86,-4 2 0,0-1 108,0 2 0,0-1-1,0 4 1,4-3-130,-1-1 0,1-1-140,-4 2 1,0 1-177,0-6 1,0 0 117,0-7 0,0 1-68,0-5 1,1 3 55,3-7 0,-2 3-157,1-6 148,-1 2-215,-2-4 276,0 0 13,0-6 61,5 0 97,-4 0 0,5-6-105,-2-1 0,-1 1-25,4-2 1,1 0 6,3-3 1,1 3 21,-1 1 0,1 0-55,-1 0 1,0-2 13,1 5 0,3-1-7,0 1 0,1 3-2,-5-3 0,4 3 13,0 1 0,1-4-353,-5 0 0,4 0 150,1 4 0,-1 0-1656,-4 0 1097,1 0 1,-1 0-3,0 0 1,-4-1-733,-3-3 1498,2 3 0,-5-9 0,4 4 0</inkml:trace>
  <inkml:trace contextRef="#ctx0" brushRef="#br0" timeOffset="29">15784 16046 7845,'0'-16'0,"0"2"0,0-5 0,1 5 1037,3-1-496,-3 2 416,9 2 1,-9 3-295,3 0 1,-1 6 402,1-2-743,-3 3 0,4 6-39,-5 2 1,0 9-52,0 3 0,0 3 0,0 5 0,0-1-126,0 4 0,0-1 104,0 2 1,0 0-113,0-4 0,0 1-46,0-1 1,1-3-165,3 2 1,-3-2-41,3-1 1,-1-1-174,0-3 1,0 1 142,5-5 1,-1-1-38,5-6 1,-5 1 181,1-5 0,-1-1 22,5-3 0,1 0-2,2 0 0,-3 0-60,4 0 1,0 0 24,-1 0 0,2-3-123,-2-1 1,-2-4 92,2 4 1,2-1-340,-2 2 0,0 0 131,-4-5 0,-3 5-127,0-5 0,-2 4-739,2-3-414,-3 4 925,-5-7 0,-2 4 644,-1-6 0,-4 1 0,-4-1 0</inkml:trace>
  <inkml:trace contextRef="#ctx0" brushRef="#br0" timeOffset="30">15749 16229 7845,'7'0'1578,"7"0"-1003,-3 0 1,8 0-45,0 0 0,3-1-190,1-3 1,-1 3-76,1-3 1,4-1-2,0 1 0,3-1-1,-3 1 1,-1 3-220,-3-3 1,-1 2 79,-3-2 0,1 2-662,-5-1 1,1-2-113,-5 1 0,-3-1-426,-1 1 0,-4 1 515,1-4 0,-3 3-101,-1-4 1,-5 4-58,-3-3 718,-2 4 0,-7-7 0,0 4 0</inkml:trace>
  <inkml:trace contextRef="#ctx0" brushRef="#br0" timeOffset="31">15966 16001 7845,'-11'-5'-84,"5"-2"1,1-4 585,5-1 1,1 2-111,3 3 0,2-4 226,5 4 0,1 0-219,-1 0 1,1 3-157,-1-4 1,4 6-137,1-2 1,3-1-157,-4 1 1,5 0 146,-1 4 1,-1 0-107,1 0 1,0 0-541,4 0 1,0 0 253,-1 0 0,1 0-664,0 0 0,0 0 54,0 0 904,-5 0 0,8-5 0,-2-1 0</inkml:trace>
  <inkml:trace contextRef="#ctx0" brushRef="#br0" timeOffset="32">16617 15864 9742,'7'-5'3365,"-2"3"-2514,-5-3-388,0 5-287,-5 5 0,-3-3-160,-7 1 0,-2 4-13,-2 0 0,-2 3 112,2 2 0,1-1-59,-1 1 0,1-1 36,-1 1 0,3-1-162,4 0 1,2 1 50,2-1 1,3 1-39,5-1 0,0 0 60,0 1 1,2-1-10,1 1 0,8-1 107,4 1 0,5-1-55,-1 0 0,3 2 8,1 2 0,3-2-8,1 2 1,0-1-12,-5 1 1,4-1 3,-3 5 0,2-3-3,-6 3 0,-3-2-34,0 2 0,-4 3-25,0-3 0,-2-1-77,-2 1 0,-3-4 64,-5 4 1,-2-4-1,-1 4 1,-5-5 27,-7 2 1,-3-1 203,-5-4 0,-6 3-57,-5-6 1,-1-2-99,-3 2 0,0-6-97,4 2 1,-3-3-173,7-1 1,3 0-1613,4 0 1364,0-5 0,12-1 476,0-5 0,-1-1 0,6 1 0</inkml:trace>
  <inkml:trace contextRef="#ctx0" brushRef="#br0" timeOffset="33">17474 16195 7810,'-11'-5'-526,"3"3"711,0-1 581,6 1-141,-3-3 309,5 4-349,0-4 474,0 5-764,5 0 1,1-1-26,6-3 0,4 3-88,3-3 0,-1 3 26,1 1 0,0 0-64,4 0 1,1-4-1,2 0 1,-1 0-18,1 4 0,3 0 24,2 0 0,3 0-115,4 0 1,-5 0-1,5 0 0,-9 0-153,6 0 1,-9 0 86,1 0 0,1 0-87,-1 0 0,-5 0 34,-3 0 1,-1 0-368,1 0-180,3 0 224,-9 0-10,3 0-35,-10 0-26,-1 0-211,-5 0 672,0-5 1,-3 2-126,-1-4 1,-1 4 148,1 0 1,-2-3-59,-6 3 1,5-2 142,-1 1 0,0 2-58,-3-1 1,-1-2-38,1 1 0,0-4 17,-1 4 0,1-1 74,-1 2 0,1 1 223,0-2-243,4 3 1,1 1 245,2 0-137,3 0-162,-4 0 98,15 0 0,-3 5 3,9 3 0,1-2-31,2 2 0,3-2 8,1 2 0,1-2-34,3-2 1,-3-2 20,2 6 1,-1-4 113,-3 3 0,1-4-72,0 1 0,-4 1 174,0-1 1,-5 1 12,1-1-301,-2-3 1,-3 5 191,-2-2-166,-3-3 0,-6 8-37,-3-5 0,-3 4 56,-4-5 1,-4 5-1,0-4 0,-6 5-89,2-2 1,-6 0-134,-2 0 1,2 0-97,6 0 0,-2 2-308,6-5 0,0 4-192,4-5 1,-1 5-1473,1-4 2236,4 0 0,-3-4 0,4 0 0</inkml:trace>
  <inkml:trace contextRef="#ctx0" brushRef="#br0" timeOffset="34">19130 15475 7934,'6'0'-51,"-1"0"462,-5 0 32,5 0 0,-3-1 220,2-3 14,-3 3 126,4-4-447,-4 5 1,8 1 53,-5 3 1,1-2-77,-1 6 0,-3 0 109,3 3 0,1 1-114,-1-1 1,1 4-66,-1 0 0,-2 6-66,6-2 1,-6-1-127,2 1 1,-1-2 29,0 2 1,-1 2 105,1-6 0,3 1-493,-3 0 266,1-4 1,-4 5-261,0-6 0,4-3-173,0-1-98,0-4 175,-4 2-383,0-5 667,0-5 0,0 2 14,0-4 0,0-1 20,0-3 0,1-2 84,3-2 1,-2 1-50,6-5 0,-1 1 12,5-1 0,-5-2-3,1 1 1,0-1 11,3-2 1,2 4-17,2 0 0,-2 5-13,2-1 0,-2 3 52,-2 5-53,0-3 0,1 8 190,-1-1 1,-3 1-14,0 2 0,-5 2 81,5 1 0,-4 0-60,3 4 0,-3 1-36,4 4 1,-6 0 8,2 3 1,-1-1-32,0 5 0,-1 0-134,2 4 0,-3 0 37,-1 0 1,0 0-61,0 0 0,1 0-75,3-1 0,-3-3-225,3 0 1,-1-5-509,0 2-502,-1-4-1356,8 0 2714,-9-6 0,9-1 0,-3-5 0</inkml:trace>
  <inkml:trace contextRef="#ctx0" brushRef="#br0" timeOffset="35">19781 15464 7900,'0'-6'300,"0"-5"376,0 4-191,0 2 0,1-4 183,3 5 680,-3 0-394,4 4-265,-5 0-507,5 5 0,-2 3 27,5 7 0,-6 3-51,2 5 1,1 0-116,-1-1 1,0 1 57,-4 0 1,0-4 12,0 0 0,0-1-397,0 1 1,0-3 194,0-4 0,0-1-688,0 1 0,0-1-945,0 1-896,0-6 1747,0-1 870,0-5 0,-5 5 0,-2 1 0</inkml:trace>
  <inkml:trace contextRef="#ctx0" brushRef="#br0" timeOffset="36">19655 15635 7900,'0'-11'1912,"0"4"-1489,0-3 0,2 9-35,1-3 0,4 2-191,4-2 1,2 3 0,2-3 0,3 2-230,5 2 1,-3 0 75,3 0 0,-3-1-36,7-3 1,-3 3 1,-1-3 0,0 3-271,-1 1 1,1-4-142,0 0 1,-5 1-367,-3 3 0,-2-2 224,-2-1 544,-4 1 0,3-8 0,-4 4 0</inkml:trace>
  <inkml:trace contextRef="#ctx0" brushRef="#br0" timeOffset="37">20261 15327 7897,'1'-7'2695,"3"4"-1802,-3 1-92,9 2-337,-9 0 1,8 2-129,-5 1 1,1 4 17,-1 4 1,-3 1-120,3-1 1,-3 2-55,-1 2 0,0 3-1,0 5 1,0-1-100,0 1 0,0 0 99,0 0 1,0 0-84,0 0 0,0-4-364,0 0 1,0-4 168,0 4 0,0-4-809,0 4 1,2-5 21,1 1 0,-1-2-315,1-1 0,-1-1 385,-2 0 815,0 1 0,-5-1 0,-2 1 0</inkml:trace>
  <inkml:trace contextRef="#ctx0" brushRef="#br0" timeOffset="38">19233 16069 9484,'0'-6'768,"0"1"1,1 5-550,3 0 1,-2 0 76,6 0 0,0 0-27,3 0 1,4-2-96,0-1 0,6 1 26,-2-1 0,2 1-38,2 2-1,1 0-96,3 0 1,-2 0 44,6 0 0,-1 0-15,5 0 0,0 0 44,3 0 1,3 0-6,4 0 1,6 0-13,2 0 0,2-3-170,-2-1 0,1 0-13,-9 4 1,4-4-43,-8 0 1,-1-1 84,-2 1 0,-4 3-83,-3-3 0,-1 2-15,-7-2 1,1 3-60,-9-3 0,0 3-217,-3 1-334,-6 0 274,-1-5 124,-5 3-523,0-3 0,-1 4 302,-3-3 1,-2 3-420,-6-3 1,-3 3 967,0 1 0,-10 0 0,0 0 0</inkml:trace>
  <inkml:trace contextRef="#ctx0" brushRef="#br0" timeOffset="39">19667 16286 7815,'-10'1'643,"2"3"-371,3-3 0,4 8 141,-3-5 1,3 1 275,-3-1-399,2 2 1,2 6-57,0-1 0,-3 1 13,-1-1 0,0 1-65,4-1 0,0 0-13,0 1 0,0 0-14,0 4 0,0-7-99,0 2 1,0-2-86,0 2 0,0 1 53,0-1 0,0-3 11,0-1 1,0-3 45,0 4-223,0-6 76,0 3-46,0-5 137,5-5 1,-4 3-7,3-6 0,1 1 5,-1-5 0,4 1-2,-4-1 0,4 0 8,0-4 1,2 2-16,2-5 1,-4 4-8,4-4 0,-7 4-87,6-4 0,-2 5 49,3-1 1,3-2-51,0 2 0,0 1 71,-3 6 1,-1 0 50,1 4 0,-1-1-9,0 1 1,1 3 107,-1-3 0,1 4-84,-1 4 0,1-2 18,-1 6 1,-3-2 24,-1 2 0,1 6 100,3-3 1,-1 3 8,-2-3 0,1 5-52,-5-1 1,3 5-135,-3-1 0,0 2 3,-4-2 0,0 2-120,0-2 1,0-1 50,0 1 1,0-4-100,0 4 1,0-9-103,0 2 0,0-3-797,0 2-697,0-5 633,0 5-884,0-10 1989,0 4 0,5-10 0,1-1 0</inkml:trace>
  <inkml:trace contextRef="#ctx0" brushRef="#br0" timeOffset="40">20854 15658 7809,'-6'-6'0,"-3"-1"439,5 4 699,1 1-719,3-3 1,1 10 41,3 3 0,-3 6-20,3 1 0,1 9-130,-1-1 1,1 4 69,-1-1 0,-3 2-107,3 3 0,2 0 1,2-4 1,-2 3-66,2-3 0,-2 0 0,2-4 1,2-1-53,-3 1 1,2-1-86,-1-3 1,-2-1-370,-2-3 259,-3-2 1,4 3-1357,-5-4 728,0-6-38,0-1 1,-1-5 160,-3 0 0,2-1 37,-6-3 0,4-1 266,-3-3 0,3-6 38,-4 3 0,4-4 128,-3-1 0,4-1 28,-1-6 1,-1-1 153,2-3 0,-5 2 44,4-6 1,0 4 140,4-3 1,-1 3-96,-3-3 0,3 3 144,-3-3 1,3 4-86,1 0 0,0 5 20,0 2 0,4 6 145,0-3 0,-1 4 161,-3 0 253,0 1-505,0 4 0,2 2-127,1 5 158,-1 0-314,8 0 1,-4 5 108,6 3 1,-1 6-84,0 1 1,2 6-32,2-2 1,-2-2 72,2 2 0,-2-3-89,-2 3 1,5-5 78,-1 1 0,0 1-104,-4 0 0,1-1 55,-1-4 1,-1-3-148,-2-1 0,2 0 71,-2 0 1,-2 0-145,2-4 0,-4-1-11,3 2 0,-3-3 117,4-1 0,-5 0-42,5 0 1,-4-1 46,4-3 1,-5 1-9,5-4 1,-6-2 1,2-6 1,1 1 8,-1-5 1,4 3-7,-4-3 0,3 0-1,-3-4 0,4 1 0,-5-1 1,2 4 8,-1 0 0,-1 5 47,4-2 1,-4 4-98,1 0 535,-3 1-3,4 5-3,-4 0-388,4 6 0,-1 2-22,0 2 1,5 2-84,-1 5 0,0 2 122,0 2 0,2 3 96,-2 5 1,-2 3-86,2 1 1,-2 5 83,2-2 0,2 0-66,-2 0 0,-2-3 40,2 3 1,-2-5-8,1 2 0,4-4-1,-4-4 0,2 3-235,-1-3 0,1-3 79,-6-1 1,5-2-1219,-4-2 504,5 1 0,-8-1-1540,3 1 885,2-6-81,-5-1 1483,4-5 0,-5 5 0,0 2 0</inkml:trace>
  <inkml:trace contextRef="#ctx0" brushRef="#br0" timeOffset="41">21768 15589 7810,'0'-17'0,"0"0"-292,0 6 0,0-1-850,0 1 1240,0 0-97,0-1 1,1 6 2066,3 2-1505,-2 3 1,3 2-107,-5 3 0,0 7-172,0 8 0,0 4-121,0 4 0,-4 3 18,0 8 0,-5-1-92,1 5 1,2-5 91,-1 1 1,0-3-6,0 0 0,-2-5-188,5 0 0,-4-4 94,4 1 0,1-3-106,3-2 0,-4-4-122,0-3 1,0-2-123,4-1 1,0-5-210,0 1-325,0-6-107,0 3 582,0-5 0,0-5-154,0-2 1,0-3-10,0-2 1,0-3 81,0 0 0,0-6 407,0 2 0,4-2 0,0-2 0,0-1 0,-4-3 0,0 2 0,0-6 0,3 5-155,1-5 1,1 6 154,-1-2 0,-1-1 62,4 2 1,-4-1 28,1 4 0,1 4 513,-1 0 1,1 4-50,-2-4 1,-1 5 74,1-1 1,0 6-145,1 1 1,-3 4-56,3-3 1,-2 4-305,2-1 1,-1 3 105,4 1 1,-3 6-149,4 6 0,-1 4 82,5 7 0,1 1 10,2 3 1,-3 0-11,4 7 0,0-2-45,-1 6 0,6-3-39,-2-1 1,2 1-1,2-1 0,0 0-124,0 1 0,3-1 85,1 0 1,1-5-213,-1-2 0,-3-3 85,2-1 0,-1-4 4,-3 0 1,-3-5 48,0 1 0,-5-6-52,2-1-123,-4-6 1,-4 4-657,0-2-46,-6-2 0,2 1 378,-8-6 0,-3-3-625,-9-1 1,2-3 725,-5 2 1,2-2 427,-2-1 0,-3-6 0,-1 4 0,-6-3 0</inkml:trace>
  <inkml:trace contextRef="#ctx0" brushRef="#br0" timeOffset="42">21688 15955 7837,'-11'0'0,"4"-5"-1314,2 4 684,5-10 535,0 10 280,0-9 1,5 9 274,3-3 1,2 3-153,2 1 0,-1 0 12,0 0 0,2 0-158,2 0 0,3 0 6,5 0 0,0 0-200,0 0 1,1 0 164,2 0 0,0 0-497,4 0 0,-3 0-85,3 0 1,-4 0-258,0 0 1,2-2 705,-1-1 0,0 0 0,-5-5 0,1 1 0,0-5 0</inkml:trace>
  <inkml:trace contextRef="#ctx0" brushRef="#br0" timeOffset="43">22351 15567 7823,'0'-18'0,"0"1"-653,0 6 0,1 1 131,3 2 1150,2-2 0,2 9-44,-1-3 1,-3 3-47,4 1 1,-4 5-166,3 2 0,1 5 24,3 3 1,1 3-100,-1 5 0,2 1-89,2 2 0,-1 4 72,5 4 1,-4-1-29,4-3 0,-4 2-27,4-5 1,-1 1-43,1-2 0,3-5 26,-3 1 1,-1-1-86,1 2 1,-2-2-149,2-2 1,-1-2-323,-3-6 0,-1 0 76,5 1-1402,-5-6 123,3 4-477,-6-8 1440,-4 3 0,-4-9 63,-6 0 0,-4-5 522,-4 2 0,-1-5 0,1-3 0,-5-3 0,-2-5 0</inkml:trace>
  <inkml:trace contextRef="#ctx0" brushRef="#br0" timeOffset="44">22762 15567 7823,'0'-12'0,"0"1"-262,0-1 1,1 1-327,3 0 1,-2 3 688,6 0 526,-5 6 974,2-3-1116,-5 5 0,0 2-184,0 6 0,-7 1-97,-4 10 0,-2 4-14,-6 3 1,-4 6-9,-3-2 1,-2 3-80,1 2 1,2-1 45,-6 0 1,5-3-133,-5-1 1,6-3 10,-2 3 1,0-4 48,5 0 0,-4-3-171,7-4 0,4 1-55,4-4 1,0-1-69,8-4 1,-5-3-285,4 0-15,0-6 1,9 3-67,3-5 0,-2 0-340,2 0 0,0-1 922,3-3 0,-3-1 0,-1-3 0,6-12 0,5 1 0</inkml:trace>
  <inkml:trace contextRef="#ctx0" brushRef="#br0" timeOffset="45">23111 15006 18008,'1'5'46,"7"10"91,-5 0-108,5-3 1,-5 3 37,0 0 0,2 4 1,-1-4 0,0 2 8,-4-2 0,4-2 0,0 2 0,0 2-1,-4-2 1,3 4-16,1-4 0,1 2-7,-1-2 1,-1-3 30,4 4 1,-3 0-113,4-1 0,-5 2 77,5-2 1,-4-2-17,3 2 0,-3 2 42,4-2 0,-4 4-2,3-4 0,0 4 11,0-4 0,2 4-25,-5-3 0,4 3-57,-5-4 0,2 1 69,-1 0 0,-1-2-104,4 5 1,-4-5 27,1 1 1,1 1-10,-1-1 0,3 2 8,-3-2 1,1-1-90,-1 5 1,-3-5 48,3 1 1,1 2 45,-1-2 0,3 2-2,-3-2 0,0-2-15,-4 2 1,1 1 75,3-1 1,-3 1-17,3-5 1,-2 4 15,-2 1 1,0-1-17,0-4 1,0 4 4,0 1 1,0 0-49,0-1 1,0-1-13,0 5 0,0-5-41,0 2 0,0 0 55,0-1 0,0 4-9,0-3 1,0 3 28,0-4 0,-4 4 5,0-4 0,0 2-25,4-2 1,0-3 12,0 4 1,-4-2-161,0 1 1,1-2 95,3 2 1,0-2-109,0-2 1,-4 0 74,0 1 0,0-1-55,4 1 1,-4-5 85,1 1 1,-1-1-12,4 5 1,-4-4-57,0-1 77,0 1 1,1 3 0,-1 1 29,0-1 1,0 0 24,0 1 1,-1-1-53,1 1 0,3-1 25,-3 1 0,-1-1-15,2 0 1,-3-3 0,3 0 1,0-1-2,-5 5 0,5-1-1,-5 0 0,6-3-254,-2 0 248,2-1 1,2 5-95,0-1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46:18.11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8132 1816 8154,'-8'0'-1663,"0"0"1693,6 0 4,-8 0 820,8 0-192,-3 0-78,5 0-437,0 5 0,0-2 21,0 4 0,0 1-18,0 3 0,4 1-45,0-1 1,1 4 26,-1 0 1,-3 2-194,3-2 0,1-2-78,-1 2 1,5 2 159,-2-2 0,0 0-89,0-4 1,1 1 68,3-1 0,5 1-53,-1-1 1,5-1 59,-1-2 0,3 1-25,1-5 0,-1 3-3,1-3 0,0 4 1,0-5 0,4 1-31,-1-4 1,1 4-8,-4 0 0,3 0-84,1-4 0,5 0 115,-2 0 0,3 0-129,1 0 0,1 0 64,-1 0 1,0 0-43,0 0 1,2 0 24,2 0 0,3 0-14,4 0 0,1 0 90,0 0 1,1 0 26,2 0 0,-1 0-108,6 0 1,-5 0 110,4 0 0,-2 0 183,6 0 1,-2-2-55,6-1 0,-3 0-1,-1-5 0,4 5-102,0-5 1,-29 6-1,1 0 7,28-5 1,-29 5 0,0 0-64,29-6 0,-28 5 0,-1 0 73,29-5 0,0-1-124,-4 6 0,0-3 97,0 3 0,-1 1 63,-3-1 0,-2 1-76,-5 2 0,-2 0 204,-2 0 0,-3 0 44,-4 0 0,-1 0-103,0 0 0,-1 0-9,-2 0 1,-2-1-28,-2-3 0,-7 3 31,3-3 192,-8-2 0,0 3-280,-7-4 208,-3 4-279,-5-7 40,0 4 0,-1-2-83,-3 0 1,2 5 32,-1-5 106,1 5-96,2-7 47,0 4 0,5 0-84,3 2 1,2 1 56,2-1 1,-1 3-114,1-3 0,-1 3 14,0 1 0,1 4 26,-1 0 1,6 3 28,2-3 0,2 4 11,2-4 0,1 3-93,3-3 0,3 4 72,8-5 1,3 5 156,5-4 0,3 3-265,1-3 1,3 4 250,-4-4 0,10 3-347,-2-3 0,4 4 283,0-4 0,2 4-128,-29-4 1,1 0 0,1-1 0,0 0 62,0 1 1,0 0 0,1-1-1,0 0-20,-1 1 1,0 0-1,1 1 1,-1 0 37,0-1 1,0 0 0,4-1-1,0 0-104,-4 1 1,0 0 0,4-3 0,0 0 42,-2 1 1,0 0 0,2 1 0,-1-1 114,1 0 1,0 0 0,2 0 0,0 0-228,0-2 1,0 0-1,0 0 1,-1 0 281,0 0 0,-2 0 0,-2 0 0,-1 0 10,0 0 1,0 0-1,-3 0 1,1 0-199,2 0 1,0 0 0,-1 0 0,-1 0 225,31 0 0,-32 0 0,0 0-65,28 0 0,-2 0-5,-5 0 1,-4 0 45,-4 0 0,-5-2 147,-3-1 0,-3 1-171,-1-1 0,-4-3 451,-4 3 1,-2-6-486,-1 1 1,-5 2 323,-3-2 0,-2 4-299,-2-3 392,-4 4-373,-2-2-89,-5 5 1,0-1 69,0-3 0,-2 3-1500,-1-3 1430,-4 3 0,-14 1 0,-3 0 0</inkml:trace>
  <inkml:trace contextRef="#ctx0" brushRef="#br0" timeOffset="1">10599 2844 10808,'7'-10'552,"1"2"0,-4-2-215,3 2 1,-3-6-99,4-1 0,-1-1-131,5 0 0,-5 2 97,1-5 1,0 0-166,3-4 1,-3-1 5,-1-2 1,-3 0-163,4-4 1,-1 3-41,5-3 0,-5 4 105,1 0 1,-4 2-27,3 1 0,0 1 96,0 3 1,0 3-135,-4 4 1,-1 5 15,1-1 87,-1 6-29,-2-4-411,0 6 311,0 6 0,0 0 45,0 5 0,0 1-88,0-1 0,1 1 112,3-1 1,-2-3-88,6-1 0,0 1-51,3 3 171,0-4 0,1-2-70,-1-5 0,1 0 235,-1 0 0,1 0-47,-1 0 1,0-4 90,1 0 0,-1-5 31,1 2 0,-1-4-110,0 0 1,1 0 84,-1-1 0,1 1-70,-1-1 0,-5 5 55,-2-1 1,1 4 46,-1-3-16,0 4 1,-3-2-254,3 5 279,-3 0-270,4 0 127,-5 5 1,4 1 98,0 6 0,4 3-104,-5 0 1,1 6-88,-4-2 1,4 2 2,0 2 1,0-4-143,-4 0 1,0-1-142,0 1 0,0 1-372,0-5 1,0 5-1712,0-5 2380,0 0 0,0-4 0,0 1 0</inkml:trace>
  <inkml:trace contextRef="#ctx0" brushRef="#br0" timeOffset="2">3164 5505 8048,'-7'-5'-73,"1"4"207,2-3 0,3 1 143,-3-1 0,3 2 745,1-6-258,-5 6 137,3-8-116,-3 8-433,5-3-121,0 5 0,4 1 146,0 3 0,5 4-53,-2 7 1,4 0-40,0 8 1,2-1 0,2 8 1,-1-2-56,5 6 0,-4-2-205,4 6 0,-4-2 166,4-2 0,-1 0-370,1 0 1,2 1 154,-6-1 0,1-5-413,-1-2 0,-2-3 36,2-1 1,-2-5 213,-1-3 1,-5-3 33,1 0 0,-1-1 35,5 1 0,-5-6 147,1-2 1,-4 1-231,3-1 130,-4 0-366,2-4-1511,-5 0 0,-1-4 33,-3 0 1914,3-5 0,-15 3 0,4-6 0</inkml:trace>
  <inkml:trace contextRef="#ctx0" brushRef="#br0" timeOffset="3">3609 5482 8042,'0'-8'1106,"0"1"-656,0 4 1,0-3 177,0 2 302,0 3-89,0-4-561,-5 5 1,-1 6-43,-6 6 0,-1 5 15,-2 10 0,-4 3-168,-7 8 0,-4 3 92,-4 5 1,-1 1-508,-3 2 0,1-2 330,16-22 0,0 0 0,1 0 0,-1 0-32,0 0 0,0 0 0,0 1 0,-1 1-29,-16 23 1,5-7 110,6-9 0,5-1 99,3-6 1,2-6-111,6-5 0,4-4-508,4 0 350,1-6 0,2 0-1404,0-2 1117,0-3 0,5 3 438,3-8 0,2 2-220,2-6 188,4-4 0,-3-6 0,3-5 0</inkml:trace>
  <inkml:trace contextRef="#ctx0" brushRef="#br0" timeOffset="4">3141 5185 7995,'-7'0'1212,"2"0"376,5 0-1326,5 0 0,2-1 100,4-3 1,2 3 51,2-3 0,3 3-76,5 1 1,3-4 82,1 0 0,5-4-140,-2 5 1,3-5-157,1 4 0,-3-3 129,-1 3 1,0-1-220,0 1 0,2 1-189,-6-4 0,1 4 169,-4-1 1,0-1-100,0 2 0,-6-1 51,-1 4-1296,-4-5 581,-5 3-1557,3-3 2305,-9 10 0,-1 2 0,-6 4 0</inkml:trace>
  <inkml:trace contextRef="#ctx0" brushRef="#br0" timeOffset="5">4317 5653 7994,'-11'-5'481,"4"4"-29,2-4 304,5 5 428,0 0-929,5 0 0,2 0-15,4 0 0,4 0 61,1 0 1,4 0-62,-1 0 0,2-4-106,2 0 0,0 0 56,0 4 1,4-1-150,-1-3 0,5 2 34,-5-6 0,2 4-91,-1-3 1,-4 4-83,0-1 1,-2-1-187,-6 2 1,-1-2-1332,-6 1 764,2 2-303,-9-3 0,3 5 16,-8 0 1138,-2 0 0,-10 11 0,-2 1 0</inkml:trace>
  <inkml:trace contextRef="#ctx0" brushRef="#br0" timeOffset="6">4340 5836 6799,'6'5'1076,"4"-4"-629,-2 3 1,2-3 342,2-1 1,4 0-284,3 0 1,1 0 465,-1 0 1,7 0-403,-3 0 1,2 0 3,-2 0 1,0 0-195,0 0 1,-1 0-636,1 0 0,-4-1-1119,0-3 0,-1 3 915,1-3 0,3 3 458,-3 1 0,2 0 0,2 0 0</inkml:trace>
  <inkml:trace contextRef="#ctx0" brushRef="#br0" timeOffset="7">5779 4968 8006,'0'-8'-734,"0"1"550,0 4 1,0-3 1668,0 2-172,0 3-524,0-4-528,0 5 0,0 5-20,0 3 1,5 2 196,3 1 1,2 6-127,1 2 0,2 7 60,2 5 1,-1 2-195,5 1 1,-1 4 14,1 0 0,1 0-346,-5-4 0,4-3 183,-3-1 0,0-4-306,-1 0 0,-2-5 171,2-2 1,-2-5-561,-2 1 455,1-2 1,-1-3-260,1-3 0,-5 2-292,1-5-143,-5 0-914,7-4 734,-9 0 1084,4 0 0,-10-5 0,-1-2 0</inkml:trace>
  <inkml:trace contextRef="#ctx0" brushRef="#br0" timeOffset="8">6156 5002 8009,'0'-11'88,"0"-1"0,0 1 315,0 0 0,1 3 343,3 0-505,-3 6 1,4-4 758,-5 2-190,0 2-652,0-3-73,0 5 0,0 5-63,0 3 0,-5 7 38,-2 4 1,-9 7 88,-3 0 0,-2 7-100,-2 2 0,-4-1-52,1 4 1,-2 1-267,1-1 1,3 0 253,-3-3 1,4-6-109,4-2 0,-1-5-68,5-3 1,1-2-92,6-6 0,-2 1-366,3-1 1,1 1 282,3-1 1,-2-3-162,1-1 0,-1 0 201,1 0 325,3 3 0,-4-3 0,5 4 0</inkml:trace>
  <inkml:trace contextRef="#ctx0" brushRef="#br0" timeOffset="9">6361 5448 8001,'0'-12'1302,"0"6"-145,0-4 70,0 9-293,0-5-641,5 6 1,-3 7-40,2 4 0,-2 2-28,2 6 1,-3 0-119,3 4 0,-1 0 147,0 0 0,-1-1-215,1 1 1,-1-1-96,-2-3 1,3 1-250,1-5 0,0 1-416,-4-5 0,0 0 46,0 1-1754,5-1 2428,-4 1 0,-1-1 0,-6 1 0</inkml:trace>
  <inkml:trace contextRef="#ctx0" brushRef="#br0" timeOffset="10">7161 5117 8038,'0'-12'583,"0"5"-22,0-1-1,0 5 231,0-2 43,0 5-646,0 10 0,-4 3 155,0 10 0,-1 4-99,1-1 1,3 10-117,-3-2 1,3 3 49,1-3 1,0-1-438,0-2 0,0-4-431,0-4 1,0-1 143,0-3 103,0 3 1,0-10 170,0 3 1,1-7-160,3-4 431,-3 2 0,4-5 0,-5 5 0</inkml:trace>
  <inkml:trace contextRef="#ctx0" brushRef="#br0" timeOffset="11">6910 5311 8038,'6'0'586,"4"0"0,-4 0 71,6 0 0,1 0-213,2 0 0,4 0-34,7 0 0,1 0-211,7 0 1,-1-2-171,9-1 1,-5 1-431,1-1 0,-2-3 301,-2 3 0,-4-1 242,1 4 1,-6-4 30,2 0 0,-7 0-173,-1 4 0,-5-5 0,3-1 0</inkml:trace>
  <inkml:trace contextRef="#ctx0" brushRef="#br0" timeOffset="12">7800 5059 8032,'0'-11'0,"-3"0"1301,-1-1-833,0 1 1,4 3 6,0 1 166,5 4 365,-4-2-775,4 5 0,1 1-2,1 3 1,1 4 89,3 7 1,-2 3-62,6 4 1,-1 6-221,1 3 1,-2 2 141,2 1 1,-2 0-405,-1 1 0,3-1-121,0 0 1,-2-3-280,-2-1 1,-6-6 335,7-1 0,-5-1-472,1-7-159,2 0 532,-4-4 1,2 0-777,0-4 442,-6-2 721,3-5 0,0 5 0,2 2 0</inkml:trace>
  <inkml:trace contextRef="#ctx0" brushRef="#br0" timeOffset="13">8154 5025 7964,'-11'-18'0,"1"6"0,2 4 1496,3 6-441,5-9-560,-5 10 0,3-4-165,-6 5 1,4 6-224,-3 6 1,-2 2-139,-7 9 0,3 3 127,-7 12 0,3-1-548,-2 5 0,-2-1 304,6 1 0,-5 1-442,1-5 1,2 0 274,2-4 1,4-5-791,3-2 0,-1-4 1105,5-4 0,-5 2 0,3-3 0</inkml:trace>
  <inkml:trace contextRef="#ctx0" brushRef="#br0" timeOffset="14">8166 5413 7964,'8'-3'-60,"-1"-1"0,1-5 717,3 1 1,1-1-162,-1 2 1,0-3-72,1 2 1,3 2-152,0-2 1,1 4 198,-5-3 1,0 4 142,1-1-538,-1 3 0,1 1-132,-1 0 1,-5 1 93,-2 3 1,1 3-319,-1 4 1,0 2 206,-4 2 0,-5 3-343,-3 4 0,-6-2 185,-1-1 0,-5 3-57,1 5 1,1 0 0,-1-4 1,5-1 111,-1 1 1,2-4 260,2 0 0,4-5-60,3 1 0,3-2 218,1-1 0,0-5-122,0 1 1,1-6 148,3 2 1,-1-1-68,4 1 1,1-3-80,3 3 0,5-3-206,-1-1 1,1 0-341,0 0 0,-2 0 419,5 0 0,-5 0 0,2 0 0</inkml:trace>
  <inkml:trace contextRef="#ctx0" brushRef="#br0" timeOffset="15">8851 5014 7923,'0'-12'244,"0"1"-240,0-1 0,0 5 512,0-1 480,0 6 148,5-3-943,-3 5 1,4 9 21,-2 2 1,-3 9 84,3 3 1,-3 5-73,-1 6 1,4 4-204,0 0 0,-1 4-84,-3-4 0,0-3-238,0-5 0,4-5 27,0 2 0,0-8-233,-4-4 1,4-2-332,-1-2 0,1-3 370,-4 0 1,2-6-529,1 2 984,-1-3 0,3-1 0</inkml:trace>
  <inkml:trace contextRef="#ctx0" brushRef="#br0" timeOffset="16">8703 5242 8708,'12'0'922,"4"0"0,-4 0-383,4 0 1,3 0-136,3 0 1,1 0-412,4 0 1,2 0 97,2 0 0,2-1-275,1-3 1,0 3-277,0-3 0,-4-1 460,-4 1 0,3-5 0,1 3 0</inkml:trace>
  <inkml:trace contextRef="#ctx0" brushRef="#br0" timeOffset="17">9365 4957 8006,'-5'-12'3099,"4"1"-2761,-4-1-66,5 6 1,1 1 117,3 5 1,-2 1-256,6 3 1,1 7 91,6 9 1,2 2 72,2 5 1,2 3-74,-2 9 1,3-4-432,1 3 1,-4-2 33,0-2 0,-5-1-96,1-3 0,-2-2-255,-2-5 0,0-5 229,1-3 0,-2-2-310,-2-2 1,2-1 176,-3-2 0,-2-2-1104,-1-2 817,3-3 712,-6 4 0,4-10 0,-5-1 0</inkml:trace>
  <inkml:trace contextRef="#ctx0" brushRef="#br0" timeOffset="18">9685 4911 7948,'-10'-8'0,"2"1"0,3 3 1833,5-4-735,0 6-686,0-3 0,-1 6-210,-3 3 0,-2 5-87,-6 10 0,-3 1-177,0 10 1,-8 6 89,4 6 1,-5 2-274,5 2 0,-3-2 185,-1-2 1,6 1-1178,1-5 0,4-1 1237,0-6 0,-4 2 0,-2-4 0</inkml:trace>
  <inkml:trace contextRef="#ctx0" brushRef="#br0" timeOffset="19">9765 5231 7957,'10'-8'343,"-2"1"0,2 0 209,-3 0 1,4-4-125,0 4 1,0-2-116,1 1 1,-1-1-92,1 6 1,-1-1 62,0 4 1,1-4-153,-1 0 0,1 0-173,-1 4 1,1 0 99,-1 0-362,0 5 42,1 2 1,-5 4 118,1 1 1,-5-5-139,0 1 199,-1-1 1,-6 5 37,0-1 0,-5-3 53,2 0 1,-4-5 229,0 5-256,0 0 0,-1-1 16,1 1 1,4-4 354,4 3 0,-2-3 175,1 4-225,0-6-211,4 8 1,0-7 3,0 5 0,0-5-16,0 5 1,0-4 30,0 3-25,5-4 1,1 7-25,6-2 1,3-2-227,0 2 0,0-5 74,-3 5 1,3-4 13,0 3 1,1 0 82,-5 0 0,0 4 63,1-4 0,-5 0-73,1 0 1,-5-3 3,0 4 0,-3-1 68,-3 5 0,-5-5-50,-7 1 0,-4-1 63,-8 5 0,-2-1-45,-5 1 0,2-5-299,-2 1 0,-3 0 99,-9 3 1,-1-3-2545,-2-1 2704,-3 1 0,-3 1 0,-2 0 0,-5-1 0,29-5 0,0 0 0,-1-2 0,-1 0 0</inkml:trace>
  <inkml:trace contextRef="#ctx0" brushRef="#br0" timeOffset="20">5847 5916 8124,'0'-6'216,"0"-1"581,0 4-59,0 1-461,0-3 1,6 5 10,1 0 1,5 0-36,3 0 1,3 4 84,4 0 1,6 0-85,3-4 0,4 1 182,7 3 1,5-3-98,10 3 0,0-3-298,0-1 1,6 0 5,1 0 0,-28 0 1,1-1-190,1-1 0,0 0 1,2 1-1,0-1 162,1-1 0,2-1 0,-1 0 0,2 0 63,1-1 1,1-1 0,4 0 0,0 0-85,2 1 0,-1-1 0,2 0 1,0 0-208,-2 1 0,0-1 1,0 0-1,0 1 206,-1-1 0,-1 0 1,-1 1-1,0 0 14,-2 1 0,0 0 0,-1 0 0,1 0-61,0 2 1,-1 0-1,1-2 1,0 0 17,-1 2 1,1 0 0,-1 0-1,0 1 61,-1 1 1,0 0 0,0-2-1,1 0-103,-3 0 0,-1 0 1,-1 0-1,-1 0-116,-3 2 0,0 0 0,1 0 0,-1 0 98,-2 0 0,0 0 1,1 0-1,0 0 36,26 0 0,-29 2 0,1 0-81,28 2 1,-29-2 0,0 0-26,29-2 1,4 0-45,-4 0 0,-2 3 70,-5 1 0,-1 0 25,-7-4 0,2 0 525,-6 0 1,1 4-463,-1 0 0,1-1 116,-5-3 0,4 0-74,-4 0 0,0-1 627,-4-3 1,-1 3-568,-2-3 1,1 3 304,-6 1 0,1 0-362,-4 0 1,-4 0 272,0 0 0,-5 0-140,1 0-66,-2 0-105,-2 0 49,-5 0 0,1 0-629,-3 0-21,-3 0 303,-6 0 1,-4 0-1670,-10 0 2007,0 0 0,-14 5 0,-3 1 0</inkml:trace>
  <inkml:trace contextRef="#ctx0" brushRef="#br0" timeOffset="21">7869 6167 8021,'-4'-7'446,"0"-1"-312,1 0 0,3 1-168,0-1 0,0 4 15,0-3 2143,0 4-845,0-7-656,0 9-280,0-4-92,0 5 1,5 0-267,2 0 0,3 4-19,2-1 0,4 1 34,3-4 0,0 4 15,4 0 1,-2 0-72,5-4 0,-2 1 81,-1 3 0,0-3-55,0 3 0,-4 1 75,0-1 1,-9 1-241,1-1 0,-7-2-115,0 6 101,-3-1 0,-6 5 119,-2-1 1,-7 1 43,-2-1 0,-4 4 188,1 0 1,-2 1-126,-2-5 1,1 0 239,3 1 1,3-2-71,4-2 1,1 1 24,-1-6 0,6 2 98,2-1 135,3-2-284,1 3 0,5-5-19,3 0 0,2 0-134,1 0 1,2 3 119,2 1 0,-1 0-215,5-4 0,-4 4 101,4 0 1,-1 4-65,1 0 0,1-2 58,-4 2 1,3 0-200,-4 3 0,0 1-41,-3-1 1,-2 0-62,-3 1 0,2-1 55,-5 1 0,0-1 137,-4 0 0,-5-3 172,-3 0 1,-3-1-108,-4 5 0,-3-5 212,-5 1 0,-1-2-60,-3 2 1,-2 1 51,-5-5 0,3 3 9,1-3 0,4 0-104,0-4 1,3 0-1911,4 0 1385,-3 0 1,11-1 451,-1-3 0,6-8 0,6-5 0</inkml:trace>
  <inkml:trace contextRef="#ctx0" brushRef="#br0" timeOffset="22">12769 5620 8044,'0'-11'0,"0"-1"0,0 5 114,0-1 0,0 4 204,0-3 0,0 3 261,0-4 209,0 6-160,0-3 55,0 5-452,0 5 0,0 6 167,0 8 1,0 8-122,0 3 1,-1 8 164,-3 4 0,-3 1-120,-4-1 0,1 2-216,2-6 1,-1 0-187,6-4 0,-1-1 130,4-3 1,0 6-400,0-6 1,0 1 234,0-8 0,4-2-109,-1-2 0,2-2 45,-1-6 1,-3-3 18,3-1 157,3-4 0,-5 2 325,6-5 1,-4 0 123,3 0 1,-3-5-182,4-3 0,3-2 53,4-1 1,6-1-66,-2 1 1,2-1-309,2 1 1,4 1 151,-1 2 1,6-1-124,-1 6 1,-2-5-356,1 4 1,-1 0 195,2 4 0,-5-1-222,-7-3 0,2 3 147,-6-3 0,0 3-822,-3 1 701,-1 0 0,-3 0-1545,-1 0 1347,-4 0 1,1 0-30,-8 0 1,-6 0 606,-6 0 0,-4 0 0,2 0 0</inkml:trace>
  <inkml:trace contextRef="#ctx0" brushRef="#br0" timeOffset="23">12700 5940 8044,'7'-6'473,"3"-4"1,-4 7 73,6-5 1,-5 6 39,1-2 0,1 3-141,6 1 0,3 0-171,5 0 0,4 0 146,4 0 0,-2 0-136,2 0 0,-5 0-288,5 0 0,-5 0 122,5 0 1,-10 0-482,2 0 0,-4 0 261,0 0 0,-2 0-846,-6 0 0,-1-1-1832,-2-3 2077,2 2 1,-10-4 701,0 2 0,-5-2 0,-6-5 0</inkml:trace>
  <inkml:trace contextRef="#ctx0" brushRef="#br0" timeOffset="24">12792 5597 8061,'6'-5'0,"3"3"203,-5-6 1,8 6 356,0-2 0,7-1 59,0 1 0,4-1-194,3 1 0,0 3-333,4-3 1,-3 3 169,3 1 0,-1 0-320,2 0 1,-3 0-231,-5 0 1,-2 0-277,-2 0 1,2 0-469,-6 0 0,1 0 1032,0 0 0,-4-5 0,5-2 0</inkml:trace>
  <inkml:trace contextRef="#ctx0" brushRef="#br0" timeOffset="25">13523 5426 8111,'0'-7'395,"0"-1"803,0 0 146,5-3-448,-4 5-346,4-5 1,-4 10 312,3-3-931,-3 3 0,8 7 87,-5 6 0,5 2 183,-1 9 1,-2 3-21,2 12 0,-2 0 70,1 8 1,-1-3-71,-6 7 0,3 0-220,1 0 1,0-1-379,-4-3 0,-1 0 253,-3-1 1,3 0-509,-3-3 0,3 0 310,1-8 0,0-2 51,0-10 0,0-2 383,0-1 1,0-9-146,0 1 1,0-6 553,0 3-318,0-6 1219,0 3-533,0-5 1,5-1-883,2-3 1,0 3-217,0-3 0,5-1 96,3 1 0,0-1-141,-4 2 0,2 1 83,2-2 0,-2-1-362,2 2 1,2-5 191,-2 4 0,-4-3-702,-3 3 0,-4-1-568,4 1 1650,-6-3 0,3-4 0,-5 0 0</inkml:trace>
  <inkml:trace contextRef="#ctx0" brushRef="#br0" timeOffset="26">13500 5346 8072,'4'-14'0,"-1"3"0,6 3 456,-1 1 0,6-2-72,1 5 1,2-4 288,-2 4 1,-1-3-171,5 3 1,0-4-76,4 5 0,-2-5-635,-2 4 1,2 0 249,-6 4 0,1-1-862,0-3 1,-8 3 258,4-3-529,-3 3 1089,2 1 0,1 5 0,-1 1 0</inkml:trace>
  <inkml:trace contextRef="#ctx0" brushRef="#br0" timeOffset="27">14196 5438 8080,'4'7'976,"0"1"1,0-1-184,-4 5 0,1-1-309,3 1 1,2 5-46,6 6 0,3 4-61,0 3 0,9 7-81,-1-3 0,2 3-166,-2-3 1,3-3 132,-3-1 0,1-4-285,-9 0 0,4-1 102,-4-3 1,0-3-175,-3 0 1,-5-5 39,1 2 1,-2-4-513,2 0 1,1-1 140,-5 1 1,-1-5-5,-3 1 1,2-6-1544,2 2 751,-3-3 833,4-1 1,-15 0 0,-3 0 0</inkml:trace>
  <inkml:trace contextRef="#ctx0" brushRef="#br0" timeOffset="28">14573 5586 7934,'-5'-18'1663,"4"2"-986,-4 4-461,5 6 0,-1 1 169,-3 5-13,-3 5-131,-4 1 1,-2 12 88,-2 5-377,-3 5 106,-10 11 1,4-1-249,-2 8-84,-3-3 0,1 8 94,-3-5 1,3-6 79,5-2 1,2 0-428,2-3 0,2-5-52,6-11 367,-1 3 0,2-10-143,3 4-735,2-9 468,5-2 743,0-5 0,5-10 0,1-3 0</inkml:trace>
  <inkml:trace contextRef="#ctx0" brushRef="#br0" timeOffset="29">14151 5415 7962,'0'-12'445,"1"1"153,3-1 1,2 5-491,6-1 1,-1 2 53,0-2 0,1 2 521,-1 2 1,1 2-196,-1-6 1,6 5-131,2 0 0,3 1-135,5 2 0,-3 0 122,3 0 1,1 0-163,-2 0 0,1 0-80,-4 0 1,-1 0-375,-3 0 0,1 0 169,-5 0-1009,5 0 0,-7 0 17,2 0 1094,-7 0 0,-3 0 0,-5 0 0</inkml:trace>
  <inkml:trace contextRef="#ctx0" brushRef="#br0" timeOffset="30">14859 5266 8035,'0'-11'1935,"1"4"-1493,3 4 0,2 0-481,6-1 1,-5 3 460,1-3 0,0 3-80,3 1 1,5 0-61,3 0 1,3-4-25,1 0 1,0 1-253,0 3 0,-2 0 76,-2 0 0,3 0-62,-3 0 0,-3 0 26,0 0 0,-4 0 83,0 0 1,-5 0 34,1 0-45,-6 0-29,9 0 128,-10 0-233,4 0 1,-5 1 79,0 3 1,0-2-167,0 6 1,0 4 2,0 7 0,0 4 9,0 4 0,-4 2 59,0 5 1,0 5 15,4-1 1,0 1-14,0-1 1,0 1 6,0 3 1,0 3-104,0-4 1,0 0 109,0 1 0,0-5-154,0 1 0,0-3 144,0 0 0,4-5-4,0 1 0,4-6-49,-4 2 0,1-3 20,-2-1 0,-1-2 40,1-2 1,-1-2-117,-2-6 612,5 0-127,-4 1 855,4-6-671,-5-1 0,-5-5 165,-3 0 1,-3-3-263,-4-1 1,-3-5-170,-5 1 1,-5 2-147,-2-2 0,-2 2 114,2-2 1,-2-1-397,5 6 1,6-1-266,5 4 1,4 0-567,0 0 1,5 0-3232,-1 0 2368,6 0 1851,-3 5 0,10 1 0,1 6 0</inkml:trace>
  <inkml:trace contextRef="#ctx0" brushRef="#br0" timeOffset="31">15761 5586 7922,'0'-11'-96,"0"4"637,0-3-187,5 9 0,-2-4 100,4 5 0,1 0 134,3 0 1,1-4-131,-1 0 1,6 0-172,2 4 0,2 0 84,2 0 1,4 0-111,-1 0 1,5 0-223,-4 0 1,3 0 99,-3 0 1,1 0-552,-2 0 0,-2 0 65,3 0 0,-7-3-122,-1-1 0,-5 0-2015,1 4 1257,-7 0 1227,-3 0 0,-5 0 0</inkml:trace>
  <inkml:trace contextRef="#ctx0" brushRef="#br0" timeOffset="32">15830 5655 7933,'-7'5'228,"-3"-4"1,9 5 94,-3-2 0,8-3 119,3 3 1,5 1 314,3-1 1,3 0-285,5-4 0,5 0-77,2 0 1,8 0-121,4 0 1,-1 0-303,1 0 0,-3 0 90,-1 0 0,-1 0-785,-11 0 0,1-4 477,-4 0 1,-4 0 243,0 4 0,0 0 0,4 0 0</inkml:trace>
  <inkml:trace contextRef="#ctx0" brushRef="#br0" timeOffset="33">16561 6271 7982,'6'12'0,"4"-1"0,-4 1 1473,6-1-652,4 0-298,-3 1 818,-2-6-307,0-1-222,-5 0 470,0-3-783,4 3 0,-7-5 47,5 0 0,-5-2 14,5-1 0,-4-3 47,3-1-365,-4-3 0,3 0-118,-2-6 1,-1-4-172,4 1 1,-4-8-415,1-3 1,2-1 385,2-3 0,-2 2-603,2-6 1,-5-2 298,5-2 1,-6-4-156,2-3 0,1 4 111,-1-4 0,1 8-1,-1-4 0,-1 6 188,4 1 0,-4 8 210,1 3 1,1 4 293,-2 4-295,1 3 343,1 4-169,-3 6-363,3 1 0,-5 11 120,0 6 1,0 4-6,0 7 0,5 0-68,2 0 0,0 0-154,0 0 1,1-6 39,3-1 1,5-4 55,-1 0 1,1-6 281,0-2 1,0-3-144,3-1 1,3 0 158,-3 0 0,-2-5-41,2-3 1,-3-2 16,3-1 0,-2-2 75,3-2 0,-3 2 121,-1-2 1,-4-2 68,3 2 1,-3 0 109,-5 4-62,4-1 1,-10 5 238,3-1-225,2 5 0,-5 3-44,3 8 0,-3 7 30,-1 4 0,-3 4-58,-1 4 1,-1 2-78,1 5 0,3 2-388,-3 2 0,3-3 205,1 3 0,0-6-1327,0-1 1,3-6 656,1 2 1,0-5 627,-4-2 0,0 1 0,0-3 0</inkml:trace>
  <inkml:trace contextRef="#ctx0" brushRef="#br0" timeOffset="34">2958 11672 7967,'-6'-11'188,"1"3"83,5 0 1,-2 6 70,-1-2 1,1 2 103,-2-2 277,3 3-203,1-5-226,0 6-107,0 6 1,0 0-28,0 5 0,0 7 52,0 5 0,0 5 21,0 6 0,0 0-177,0 1 1,0 3 61,0 0 1,1 4-255,3-4 1,-2 1 69,1-1 1,2-2-226,-1 2 0,1-7 138,-1 0 1,-3-6-133,3 2 0,-1-7 107,1-1 1,-3-5 94,3 1 0,-3-2 188,-1-1-138,0-1 161,0 0 0,-1-4-25,-3-3 490,3-3-27,-10-1-48,5 0-419,0 0 1,-1 0 146,4 0-267,1 0 148,-3 0-60,5 0-155,5 0 0,-2 0 119,4 0 0,1 0-12,3 0 1,1 0-50,-1 0 1,2 0 54,2 0 1,3 0 137,5 0 0,1 0-123,3 0 1,-2 0-34,5 0 1,0-1 36,0-3 1,-1 1-51,-2-4 1,-3 4-29,3-1 1,-1-1-9,-3 1 0,1 1-123,-9 3 1,1-4 20,-5 0-387,1 0 110,-1 4-718,-5 0 369,-1 0-235,-5 0 388,0-5 1,-1 4 616,-3-3 0,-2-2 0,-5-1 0</inkml:trace>
  <inkml:trace contextRef="#ctx0" brushRef="#br0" timeOffset="35">3027 12015 8079,'0'-7'557,"-6"-3"0,4 5-151,-6-2 92,6 1 596,-3 6-246,0 0-328,3-5-308,-3 4 1,10-4-89,3 5 0,2 0 139,2 0 1,4 1-30,3 3 1,4-3-135,4 3 1,-3 1 78,2-1 1,2 1-232,-1-1 0,0-3 64,-5 3 1,1-3-185,0-1 1,-4 0-117,0 0 1,-1 0-239,1 0 1,-3 0-630,-4 0 463,-1 0-408,1 0 0,-6-1-28,-2-3 1128,-3 3 0,-11-9 0,-3 3 0</inkml:trace>
  <inkml:trace contextRef="#ctx0" brushRef="#br0" timeOffset="36">2901 11604 8170,'5'-12'39,"1"1"451,11-1-254,-4 1 1,8 3 61,-2 1 1122,8-1-892,-3 2 1,9-3 681,-3 5-809,3-5 0,2 8 42,-1-3 0,-4 3-163,1 1 0,-7 0-426,-1 0 0,-2 0 220,-5 0 1,-1 4-399,-4-1 0,1 5 294,-1-4 0,-1 5 30,-2-2 0,2 9 0,-4 1 0</inkml:trace>
  <inkml:trace contextRef="#ctx0" brushRef="#br0" timeOffset="37">3917 11329 8047,'0'-11'1001,"0"0"170,0 4 30,0 2-647,0 5 0,0 10-376,0 6 1,0 10 67,0 9 0,0 4 173,0 7 1,0 4-203,0 4 1,0 0-158,0-1 1,4 7-485,0-3 1,4 7 113,-5-3 1,5-4-120,-4-4 1,3-6 213,-3-1 1,1-6-461,-1-6 0,-1-4 222,4-4 1,-4-3 120,1-4 1,-2 1 326,2-4 1,-3-1 106,3-4 1,-3-3 290,-1 0 0,0-5 233,0 5 111,0-5-554,0 2 1,-1-5 668,-3 0-222,3 0-266,-9 0 33,9 0-404,-10 0 5,10 0-181,-4 0 228,5 0 1,5 0-100,3 0 14,2 0 1,1 0-31,1 0 1,3-4-46,0 0 1,2 0 45,-2 4 0,-1 0 66,5 0 1,-5-4 0,1 1 0,2-2 284,-2 1 0,0 1-717,-4-4 0,1 4-162,-1-1-560,1-2 390,-6 5 767,-1-4 0,-5-1 0,0 0 0</inkml:trace>
  <inkml:trace contextRef="#ctx0" brushRef="#br0" timeOffset="38">3940 11181 7990,'7'-11'3,"-1"3"-2,-2 0 436,-3 6-40,4-3 423,0 5-469,1-5 0,2 3 15,0-1 1,-1 1-60,5 2 1,0 0-133,4 0 0,-2-1 69,5-3 0,0 3-471,4-3 0,-4 3 219,0 1 1,-2 0-1079,2 0 0,-1 0 1086,-3 0 0,-2-5 0,4-1 0</inkml:trace>
  <inkml:trace contextRef="#ctx0" brushRef="#br0" timeOffset="39">4854 11135 8113,'0'-11'296,"0"0"1,4 3 435,-1 0 237,1 6-116,-4-3 332,0 5-1037,0 5 0,0 2-24,0 9 0,-4 1 37,1 6 1,-5 0-97,4 0 0,-5 4-196,2-1 1,0 2-133,0-1 0,4-3 164,-1 2 1,-1-1-244,2-3 0,-1-4 166,4-3 0,0-2 78,0-1 1,1-5 11,3 1 1,-2-6 71,6 2-26,0 2 0,3-4 175,0 2 1,1-3-224,-1-1 1,1 0 89,-1 0 1,1 0-331,-1 0 1,0 0-130,1 0-132,-1 0 0,1 0-347,-1 0-113,0 0 325,1 0 724,-6-5 0,4-2 0,-3-4 0</inkml:trace>
  <inkml:trace contextRef="#ctx0" brushRef="#br0" timeOffset="40">5002 11432 8113,'0'-11'-937,"0"-1"1529,0 1 1,0 3-77,0 1 0,0 3 220,0-4 352,0 6-215,0-3-118,0 5-517,0 5 0,2 1 51,1 6 1,-1 4-90,1 3 1,0 3-120,1 1 1,-3-1-228,3 1 1,-3 0 168,-1 0 1,0 0 15,0 0 0,0-1-14,0 1 0,4-5-4291,0-3 2257,0-2 2009,-4-2 0,0 1 0,0-1 0</inkml:trace>
  <inkml:trace contextRef="#ctx0" brushRef="#br0" timeOffset="41">4717 11866 7901,'0'-11'913,"0"5"0,1-1-653,3 3 0,-2 3 231,6-3 1,0 3-105,3 1 0,6 0-172,2 0 1,2-1 14,2-3 0,1 3-118,3-3 1,-2 3 65,6 1 0,-6 0-215,2 0 1,1 0-174,-2 0 0,1 0-270,-4 0 0,-2-2-442,-2-1 0,2 1 438,-6-2 0,4 3-159,-4 1 1,0 0 642,-3 0 0,-1 5 0,1 2 0</inkml:trace>
  <inkml:trace contextRef="#ctx0" brushRef="#br0" timeOffset="42">4934 12049 8010,'-5'6'1349,"3"-1"-418,-3-5 1602,5 0-1565,0-5-471,0 4-81,0-4-288,0 5 0,5 0-150,3 0 1,-2 0-179,2 0 0,0 4 190,3 0 1,-3 1-338,-1-1 1,2-3 124,6 3 1,-2 1 43,2-2 1,-2 3 73,-2-3 1,5-1 166,-1 1 0,0 3-54,-3-3 1,2 2 176,-3-1 1,3-3-142,-6 3 1,-2 1-5,1-1 0,-4 5-192,1-1 1,-3-2 113,-1 2 0,0-1-85,0 5 1,0-5 99,0 1 1,-4-1 59,0 5 0,-4-1-34,0 1 0,2-1 112,-2 1 1,4-5 464,-3 1-363,4-1 0,-6 1-10,5 0 0,1-5 144,3 5-353,0-5 1,0 3 72,0-2 1,1-3-140,3 3 1,2 1 96,5-1 0,1 0-27,-1-4 1,2 3-87,2 1 0,-2 4 87,2-4 1,-2 4-74,-2 0 0,1-2 66,-1 2 1,-3 0-139,-1 3 1,-4 0 55,1 1 0,-3-1-127,-1 1 1,-1 0 80,-3 4 1,-3-4 11,-4 4 0,-4-4 160,0 0 1,-7-5-83,-1 1 0,-1-2 384,-6 2 1,-1 1-153,-3-5 1,-2 1-72,-2-2 1,8-1-337,-1 2 0,7-3-942,5-1 435,3-5 0,9-2-588,4-4 0,3 0 1311,3-1 0,4-9 0,4-4 0</inkml:trace>
  <inkml:trace contextRef="#ctx0" brushRef="#br0" timeOffset="43">5916 11626 8081,'0'-11'492,"0"0"147,0 4-42,0 2 795,0 5-1069,0 5 0,1 3 77,3 7 1,-3 3-111,3 5 0,-3 1-200,-1 2 1,4-1 86,0 1 0,0-2-210,-4-1 0,0 0 0,0 0 1,0-5-131,0-3 1,0-2 134,0-2 0,1-1-96,3-2-182,-3 2 134,4-9 233,-5 4-73,0-5 179,5-5 1,0-2-23,3-9 0,-2 4-39,-2-4 1,1-1-19,3-2 0,-2-2 23,-2 2 0,-1-1-166,4 5 0,-3-1 131,4 5 1,-6 3 94,2 1-60,-3 4-584,4-2 247,-3 5 1,6 1 33,-4 3 0,5 3-24,-1 4 0,-2 2 91,2 2 0,-1-1-102,5 5 0,-1-5 114,1 1 1,3-2-170,0-2 0,2-4 137,-2-4 0,-3-1 201,4-2 0,0 0 35,-1 0 0,4-5 55,-3-3 0,0 0-58,-1-3 1,-2 2 162,2-6 0,-2 1-39,-2-1 1,1 2-90,-1-2 1,-1-2 102,-2 2 0,1 0-79,-5 3 0,1 1 214,-1 0-234,-3 4-176,4 2 0,-5 6-45,0 3 1,0 6 99,0 6 0,0 5-202,0 2 0,0 0 67,0 3 1,0 2-165,0-1 0,0 0 47,0-4 1,4-1-884,0 1 1,3-5 196,-3-3 0,5-2 932,-2-2 0,4 1 0,0-1 0</inkml:trace>
  <inkml:trace contextRef="#ctx0" brushRef="#br0" timeOffset="44">6921 11843 7978,'0'-11'0,"0"0"0,0-1 733,5-4-347,-4 3 1,8-5 225,-5 3-444,0 2 1,-4-3 487,0 4-193,0-4 0,0 3-292,0-2 1,-1 7 80,-3 5 1,-3 1-295,-4 2 1,-5 2 105,-3 1 1,-3 9 16,-1 7 0,0 0-93,0 4 1,2-3-165,2 7 0,0 1-177,7-2 0,0 1 174,8-4 1,0-2-270,4-2 1,0 2 169,0-6 0,5 0-80,3-4 1,3 0 137,4-4 1,-2 2 255,2-5 0,3-2-138,1-5 1,-1 0 147,1-4 0,0-1 265,4-4 0,-4 0-153,0-3 0,-5 2 137,1-2 0,-2-2-89,-2 2 1,1-2 13,-1 2 0,-3 3-94,-1-4 1,-3 5 307,4 3-186,-6-2-128,3 4 0,-3-1-106,1 4 185,-1 1-414,3 2 153,0 0-96,1 0 1,4 5 45,-2 3 0,-2-2-83,-2 2 0,-1 0 29,4 3 0,-3-1 67,4-2 1,-5 2-185,5-2 212,0-3 0,3 4 50,0-6 0,1 1-53,-1-4 0,1 0-196,-1 0 215,1 0 1,-1-4-13,0 1 0,1-5 42,-1 4 0,-3-4 8,-1 5 1,-4-6 27,1 1 0,1-2-63,-1-1 1,0-1 242,-4 1 0,1-1-58,3 1 0,-3-1 113,3 1 0,1 0-1,-1-1 0,1 6 295,-2 2-470,-1-2 0,8 6 16,-3 0 1,2 5-107,-1 6 0,3 6 116,1 2 0,-1 2-36,4 2 1,-1 0 8,2 0 0,-2 4 12,5-1 1,0 1-84,4-4 1,-2-1-142,-2 1 1,1-1 82,-4-3 1,3-3-172,-4-4 1,0-5-57,-3 1 0,-5-5 97,1 0 1,-2 0-1055,2 1 472,-3-3-487,-5 4 1259,0-5 0,-5-5 0,-2-1 0</inkml:trace>
  <inkml:trace contextRef="#ctx0" brushRef="#br0" timeOffset="45">7652 11775 7895,'-6'-12'0,"1"-3"274,5 0 1,1 0-97,3 3 0,-3 5 1276,3-1-444,-3 6-551,-1-3 1,-9 10-211,-2 2 0,-8 10-46,0 6 0,-4 4-142,-4 8 1,3-1 98,-3 0 1,3 1-389,1-1 0,2-1 207,2-3 0,2-2-1122,6-5 1,5-4-69,2 0-336,2-5 1547,2-3 0,0-5 0,0-6 0</inkml:trace>
  <inkml:trace contextRef="#ctx0" brushRef="#br0" timeOffset="46">8280 11295 7954,'0'-11'-26,"0"-1"207,0 1 0,0 3 507,0 1-217,0-1 182,0-3-203,0 4-119,0 2 11,0 5-317,-5 0 0,-1 5 141,-6 3 0,5 3-168,-1 5 0,0-4-95,-3 4 0,0 0 63,-1-1 0,5 4-42,-1-3 1,4 3 80,-3-4 1,3 4-47,-4-4 1,6 0 19,-2-3 0,2-1-20,2 1 0,0-1 3,0 0 10,0 1 1,4-1 75,0 1 1,5-5-42,-1 1 0,-2-6 51,2 2 0,-1 1-31,5-1-36,-1 5 0,0-4 30,1 3 1,-6 2-47,-2-3 1,-1 0 9,0 0 0,-1 1-9,1 3 0,-1 2 7,-2 2 0,-5 2 13,-3 2 1,2 1-3,-2-5 1,2 6-1,-2-2 0,-2 1 9,2-1 0,2 1-5,-2-4 0,6 0 4,-2-1 0,-1-2 0,1 2 1,0-2-4,4-2 1,0 1 1,-3-1-3,-1 1 3,0-1 1,4 0-3,0 1 1,0-4-68,0-1 64,0 1-47,0 3 1,4 1 43,0-1 0,1-1-2,-2-2 0,-1 2 29,1-2-34,4 2 1,-6 1 113,3 1 0,-3-1-63,-1 0 0,1 1 82,3-1 0,-2 1-140,1-1 1,0-1-4,1-2 0,1 2-3,2-2 1,4 0-132,-4 0 0,3 1-374,2-5 0,-1 1 198,1-1 0,-1-3 334,0 3 0,1-3 0,-1-1 0</inkml:trace>
  <inkml:trace contextRef="#ctx0" brushRef="#br0" timeOffset="47">8646 11558 7927,'-18'-23'10,"3"5"2144,7 3-1533,3 2 0,5 6 123,0-1-128,0 6-132,0-3 0,5 11-118,3 5 1,2 6 47,1 6 0,4 6-343,1 5 1,4 5 127,-1 7 1,3 1-391,0 3 1,2-3 355,3 2 0,-7-6-515,3-1 0,-2-10 198,1-2 1,1-4-371,0-4 0,-5-4 153,-3-3 0,2-2-391,-2-1-633,0-1 947,-4-5 1,-3-1-923,0-5 248,-6 0 506,3 0 1,-10-5 613,-2-2 0,-4-9 0,0-1 0</inkml:trace>
  <inkml:trace contextRef="#ctx0" brushRef="#br0" timeOffset="48">8908 11581 8069,'5'-23'0,"-3"4"731,1 0 0,0 1-213,1-1 1,-2 6 680,6 6-764,-6 4 1,4-3 609,-6 2-707,0 3 1,-2 5-269,-2 7 1,-2 13 99,-5 3 1,-7 10-132,-5 4 1,0 9-390,-3 3 1,3-2 359,4-2 1,-2 1-1191,6-4 0,0-1 545,4-10 1,0 0-764,4-8 1,2-4 1397,5-4 0,0-5 0,0 2 0</inkml:trace>
  <inkml:trace contextRef="#ctx0" brushRef="#br0" timeOffset="49">9171 12038 7948,'0'-12'2240,"1"2"-838,3 2-444,2 3-222,6 5-305,-1 0 0,-3 7-41,-1 4 0,-4 2-155,1 6 1,1 1-190,-1 7 1,-1-2 83,-3 6 1,0-5-497,0 5 1,4-6-190,0 2 0,0-3-527,-4-1 0,0-6 340,0-1 1,1-4-1403,3 0 2144,2-1 0,6 1 0,-1-1 0</inkml:trace>
  <inkml:trace contextRef="#ctx0" brushRef="#br0" timeOffset="50">9502 12232 7899,'0'-7'1797,"0"2"-889,0 5-102,5 0 1,0 5-126,3 3 1,-3 3-280,-5 5 1,0 1-275,0 6 1,0 0 114,0 0 1,-5 1-526,-3 3 1,-1-3-253,2 2 0,-3-1-556,2-3 0,-2 0-1591,-2-3 2681,6 3 0,-4-10 0,4 5 0</inkml:trace>
  <inkml:trace contextRef="#ctx0" brushRef="#br0" timeOffset="51">9913 11455 8007,'0'-11'102,"0"-1"1,-3 1 386,-1-1 537,0 1-227,4 0 316,0 4-684,0 2 0,1 8-68,3 4 0,2 6 13,6 10 0,-1 6 87,1 5 1,-1 2-171,0 6 1,2 0-53,2 3 1,-2-3-188,2 0 1,3 0-52,1 4 1,-1-6-237,1-2 0,-1-3 192,1-5 1,1-2-300,-5-5 0,0-5 17,-3-3 1,-1-3-106,1 0 0,-1-1-86,1 1 1,-5-5-212,1 1-1454,-6-6 1089,3 4 1090,-5-6 0,0 0 0,0 0 0</inkml:trace>
  <inkml:trace contextRef="#ctx0" brushRef="#br0" timeOffset="52">10267 11581 7926,'0'-28'732,"0"4"1,0-4-244,0 5 1,0 5 190,0 3-296,0 2 377,0 7 1,-5 1-280,-2 5 0,-5 7-440,-3 9 1,-7 8-24,-4 14 1,-6 4-25,2 7 0,-2-1-920,1 6 1,4-2 732,4 1 1,5-3-1093,3-9 1,7 1 577,4-7 0,-1 0 706,1-8 0,1-1 0,3-3 0</inkml:trace>
  <inkml:trace contextRef="#ctx0" brushRef="#br0" timeOffset="53">10347 11980 7954,'12'-11'508,"-1"1"-356,1 2 1,3-2 702,0 3 1,4 0-304,-4 0 1,1 3-44,-5-4 1,2 6-64,2-2 0,-6 3-34,2 1 0,-6 0-470,3 0 0,-6 1 140,2 3 0,-3 2-303,-1 5 0,-5 5 221,-2-1 1,-5 4-367,-3-4 1,1 5 160,-5-1 1,1 3-90,-1 1 1,3-4 60,4 0 1,6-4 2,2 4 0,3-5 173,1 1 0,1-2-54,3-2 1,2-3 137,6 0 0,1-6-106,2 2 1,3-3-295,4-1 1,1 0 105,0 0 0,-4 0-618,0 0 0,-4-3 885,4-1 0,-5-5 0,3 2 0</inkml:trace>
  <inkml:trace contextRef="#ctx0" brushRef="#br0" timeOffset="54">10781 12175 10219,'0'11'1206,"0"0"1,0-2-745,0 3 1,0 0 21,0 8 1,0 2-225,0 1-177,-5 0 0,3 9 54,-6-6 1,0 5-149,-3-4 0,3 3-763,1-3 0,-1-2 427,-3-6 1,4-2-951,4-6 1,1 0 36,2 1 1260,0-6 0,0-1 0,0-5 0</inkml:trace>
  <inkml:trace contextRef="#ctx0" brushRef="#br0" timeOffset="55">11181 11387 7870,'-11'-30'1549,"0"4"-1173,4 7 0,2 6 643,5 5-246,0 6 107,0-3-517,0 20 1,0 4 173,0 15 0,1 7-100,3 5 1,2 3-80,6 4 0,3 5-575,0-1 1,4 0 299,-4 4 0,4-4-390,-3-4 0,-1-3 299,-4-9 0,1-3-211,-1-7 1,3-3 89,-3-5 0,5-6-510,-5-1 1,-3-7-33,3-2 1,-2-4-243,2 1 1,-3-3-350,0-1 1,-2-1 1378,2-3 1,2-8-1,-4-5 1</inkml:trace>
  <inkml:trace contextRef="#ctx0" brushRef="#br0" timeOffset="56">11409 11387 7899,'0'-17'759,"0"4"103,0-2 1,2 4-1255,2 3 1,2 3-8,5 5 1,-4 1 1004,-4 3 1,-1 9-289,-2 10 1,-9 6-35,-3 9 1,-7 8-121,0 7 0,-7 3-607,-5 1 1,3 0 225,2 0 1,2-4-62,1 1 1,2-6-45,6 1 1,0-7-494,7-4 1,3-8 814,1-8 0,8 1 0,3-5 0</inkml:trace>
  <inkml:trace contextRef="#ctx0" brushRef="#br0" timeOffset="57">11615 11866 7894,'0'-11'0,"4"3"1044,0 1 0,5 0 181,-2 0-206,3-3-648,2 8 0,-5-7 621,1 6-594,0-1 0,3 4-372,0 0 1,0 1-76,-4 3 1,3-3-44,-2 3 1,-2 2-800,2 2 690,-6-3 1,3 5-49,-5-2 1,0-2 5,0 2 1,-3-1-4,-1 5 0,-5-1 88,1 1 0,-2-5 183,-1 1 1,-1-1 6,1 5 1,0-2 105,-1-2 1,2 2 126,2-3 0,-1 0 76,6 0-141,-1 1-65,4 3-24,0 1 0,1-5-49,3 1 1,2-5-1,6 0 0,-1 0 9,1 1 0,3-2-9,0 6 0,4-4 119,-4 3 0,2-3-119,-2 4 1,-2-1 107,2 5 0,-4-1-78,-3 1 1,1 0-92,-5 3 1,-1-1 104,-3 5 0,-1-3-180,-3 3 0,-3-2 25,-8 3 0,1 0-94,-5-5 1,-1 4-215,-2-4 1,-1 1 138,0-5 0,5 0-692,3 1 0,2-6-92,2-2-299,5-3 1301,0-1 0,6 0 0,0 0 0</inkml:trace>
  <inkml:trace contextRef="#ctx0" brushRef="#br0" timeOffset="58">11866 11261 7856,'0'-15'42,"0"0"196,0-1 1,3 5 401,4-1 1,1 2-9,7 3-434,-2-3-31,-2 8 1,1-7 363,-1 6-332,1-1 1,-1 4 86,0 0 1,2 0-64,2 0 0,2 1-156,2 3 0,-1 2 94,-3 6 0,-2-1-227,2 0 1,-2 1 96,-2-1 0,-1 1-217,-2-1 0,-2 2 61,-2 2 1,-3-1-34,3 5 0,-8 0 121,-3 4 1,-4 0 19,0 0 0,-4-1 122,0 1 1,-1 0-97,5 0 0,1-1 85,2-3 0,2 2-86,2-2 1,3-1 2,-3 1 1,3-1-49,1 1 0,0-1 65,0-3 1,3-3-7,1 4 0,5-4 9,-1 0-40,2-1 0,1 1 13,1-1 0,-2-3 133,-3-1 1,4-3-68,-4 4 0,2-4-11,-1 3 0,2 1-32,-3 3 0,4 4 3,0 1 0,-3 4-78,-1-1 1,1 3 82,3 0 0,-3 5 63,0 0 1,-1 4-77,5 0 1,-6 1 212,-2-2 0,1 3-1,-1-3 1,-1-2 21,-3-1 0,-1 1-220,-3-1 1,-2-2-122,-5-6 1,-1-1-12,1-3 1,1-6 59,2 2 1,-2-6-921,2 3 0,2-5 450,-2 0 0,4-6-446,-3-5 1,4-2-23,-1-2 974,3-4 0,6-7 0,2-6 0</inkml:trace>
  <inkml:trace contextRef="#ctx0" brushRef="#br0" timeOffset="59">12472 11067 7946,'-12'-5'183,"6"2"43,2-4 1,3 3 80,1-4 1,5 6-142,2-2 0,4 1 399,0-1 1,6 2-159,2-6 0,2 6-7,2-2 0,5-1-132,2 1 1,0 0-38,0 4 0,-3 0 24,3 0 0,-5 0-28,2 0 1,-7 0-90,-1 0 1,-8 0 111,0 0 0,-6 0-212,3 0 0,-6 5 92,2 3 1,-4 7-8,-4 4 1,-2 9-12,-6 6 0,1 6-87,0 5 0,0 6-136,4 3 1,-2 3 167,5 4 0,0-2-639,4 6 1,0 0 547,0-31 0,0 0 0,1 1 0,0 0-255,0 1 1,1 0-1,1-3 1,0-1 75,0 1 0,1-1 0,5 22-250,-5-4 0,5-7 239,-2-1 1,0-7 282,0 0 0,-3-2-133,4-7 1,-4-3 170,3-4 1,-4-5 402,0 1-401,-1-2 622,-2-2 0,0-3-495,0 0 0,-5-6 323,-3 2 1,-2-3-180,-2-1 1,0-1 81,-3-3 0,-3 3-235,-5-3 0,0-1-221,0 1 1,2 0-828,2 4 1,2-1 171,6-3-1325,4 3 1406,2-4 0,7 5 578,1 0 0,4 0 0,4 0 0</inkml:trace>
  <inkml:trace contextRef="#ctx0" brushRef="#br0" timeOffset="60">13659 11695 7862,'0'-11'0,"0"3"211,0 0 534,0 6 215,0-8-594,5 8 0,1-4 121,1 2 1,3 3-81,-2-3 1,7 2 63,4-2 1,4 3-47,4-3 0,-1 2-121,9 2 0,-6 0-180,9 0 0,-6-3-153,2-1 0,-1 0-722,-7 4 1,1 0 446,-4 0 1,-5-1-2634,-3-3 2937,-2 3 0,-7-4 0,-1 5 0</inkml:trace>
  <inkml:trace contextRef="#ctx0" brushRef="#br0" timeOffset="61">13716 11866 7934,'12'0'890,"-1"0"1,5 0-338,-1 0 0,1 0-179,-1 0 1,-1-4 161,5 1 0,1-5-99,2 4 0,1-3-551,0 3 0,1-4-264,3 4 0,-3-1-270,3 2 1,-2 1 580,2-2 67,-3 3 0,9-4 0,-4-1 0</inkml:trace>
  <inkml:trace contextRef="#ctx0" brushRef="#br0" timeOffset="62">15053 11467 7980,'-17'-23'0,"6"1"360,-1 3 1,6 3 1485,6 4-395,0 6-590,-5-4 97,4 8-653,-9-3 0,3 12-38,-4 4 1,-1 11-5,1 8 1,-1 11-1,1 1 0,0 10-108,-1-3 1,5 1-124,-1-1 0,5 1-242,0-5 0,1 7 50,2-6 0,2-2-137,1-2 1,8-6 142,4-2 0,8-2 17,-4-9 1,9 1 183,-6-9 0,5-5 104,0-6 0,2-3 38,5-1 1,0-2-111,1-6 0,-1-1 75,0-10 1,1-1-71,-1-7 1,-5 1 26,-2-9 1,-1 0-6,-3-7 1,1-8-238,-9 1 1,1-2 68,-5-2 0,-5-3-228,-2-1 1,-5-5-340,-7 8 0,-4 2 309,-11 11 1,-6 6-447,-6 9 0,0 8 283,-7 6 1,4 6-305,-4 6 1,5 1 63,-1 3 0,4 6-150,3 6 1,4 4 872,4-1 0,2 6 0,4 2 0,1-2 0,1-1 0</inkml:trace>
  <inkml:trace contextRef="#ctx0" brushRef="#br0" timeOffset="63">14824 11809 7976,'13'-5'1316,"2"-3"1,4 2-680,8-1 1,1 4-231,2-1 1,5-1 449,-1 1 1,6-3-150,10 3 0,-2-4-276,5 4 0,-1-3-27,2 3 0,-5 0-134,-7 4 0,-4-4-882,-7 1 1,-9-1 428,-6 4 0,-4 0-3018,0 0 1614,-6 0 1586,-1 0 0,-15 5 0,-3 1 0</inkml:trace>
  <inkml:trace contextRef="#ctx0" brushRef="#br0" timeOffset="64">2912 14071 7830,'-6'-6'93,"0"5"280,2-3-142,3-2 1,-6 5 255,3-3 589,3 3-675,-4-4 0,4 3 459,-3-1-588,3 1 0,-4 7-53,5 3 0,0 7-17,0 4 0,0 4 0,0 4 0,0 2-126,0 5 0,0 4 80,0 0 1,0 4-392,0-4 1,0 5 175,0-1 0,0-2-469,0-2 1,0 1 258,0-1 0,0-4-52,0-3 1,0-6 153,0 2 0,0-4 261,0-4 0,3-3 42,1-4 1,0-5-1,-4 1 682,0-6-292,0 3 663,0-5-1437,5 0 1,-2 0 101,4 0 1,1 0 48,3 0 0,6 0 40,2 0 1,2-3 24,2-1 0,5-4 34,3 4 0,5-3 7,3 3 0,0-4 14,-1 5 0,-3-1 129,4 4 1,-8-4-72,0 0 1,-7 0-54,-1 4 1,-2 0-542,-6 0 194,1 0-296,-5 0-468,-5 0 227,0 0 0,-8 0 205,-2 0 0,-2 0-816,-5 0 1467,-1-5 0,-4-1 0,-2-6 0</inkml:trace>
  <inkml:trace contextRef="#ctx0" brushRef="#br0" timeOffset="65">2935 14504 7862,'-6'-11'1371,"2"1"-1065,8 2 1,-2-1 64,6 6 0,-4-1 306,3 4 1,1 0-74,3 0 1,2-4-195,2 0 0,2 0-183,2 4 0,2 0-1,-2 0 0,4 0-316,4 0 1,-3 0 133,3 0 1,-3 0-448,-1 0 1,2 0 84,-2 0 0,1-3-100,-9-1 1,4-1-602,-3 1 1,-1 1 397,-4-4 1,-4 3-356,-4-4 0,-1 5-109,-2-5 1085,0 0 0,-11-8 0,-1-2 0</inkml:trace>
  <inkml:trace contextRef="#ctx0" brushRef="#br0" timeOffset="66">3015 14048 7956,'0'-12'0,"0"1"0,0-1 0,5 5 721,3-1 1,2 2-296,1-2 0,2 2 546,2 2 0,-1 3-414,5-3 1,0-1-56,4 1 0,0 0-278,0 4 1,-2 0-328,-2 0 0,3 0 87,-3 0 1,-2 2-175,-2 1 0,1 0-2451,0 5 2640,-1-6 0,1 8 0,2-3 0</inkml:trace>
  <inkml:trace contextRef="#ctx0" brushRef="#br0" timeOffset="67">4054 13659 7976,'0'-11'238,"0"0"0,0-1-14,0 1 0,0 3 200,0 0 0,0 5-106,0-5 1,-1 5 522,-3 0-54,3 1 27,-4 2-488,5 0 0,0 5-102,0 3 0,0 9 157,0 5 0,-4 8-157,0 8 1,1 7 107,3 9 1,0 2-327,0 1 0,0 5 184,0 3 0,0-2-149,0 2 0,0-6-225,0 2 1,0-6-485,0-2 0,0-1 381,0 1 1,3-2-4,1-5 1,0 0 182,-4-1 0,4 0 206,0-3 0,1-3-177,-2-5 190,-1 0 5,3-4-162,-5-3 80,0-4-17,0-5 89,0 4-103,0-10 52,0 5 1,0-6 508,0 1-525,0-6 637,-5 4-459,3-9-33,-3 5 107,5-6 423,0 0-984,5 0 110,2 0-90,4 0 93,1 0 0,0 3 138,4 1-30,-4 0 0,9-4-11,-6 0 0,1 0 117,0 0 1,-4 0-235,3 0 0,2-4 130,-2 0-489,0 1 0,-3-1 189,-1 0 0,-3-1-648,-1 1 0,-4 2 60,1-6 1,-3 4-149,-1-4 1,0 1 1081,0-5 0,0-4 0,0-2 0</inkml:trace>
  <inkml:trace contextRef="#ctx0" brushRef="#br0" timeOffset="68">4112 13568 7976,'-7'0'0,"-2"-1"277,5-3 584,1 3 51,3-4-39,0 5 0,5 0-480,2 0 1,5-2 31,3-2 0,-1 3-59,5-3 0,0 3 68,4 1 1,0-4-203,0 1 0,-1-5-70,1 4 0,-1-4-622,-3 5 1,1-2 280,-5 1-2943,1 3 1707,-10-5 1415,-1 6 0,-5-5 0,0-1 0</inkml:trace>
  <inkml:trace contextRef="#ctx0" brushRef="#br0" timeOffset="69">4888 13739 7953,'-5'-6'-1744,"4"1"1822,-4 0 0,5 2-4,0-4 0,0 3 590,0-4-117,0 1-200,0-5 1,0 1 226,0-1-212,0 1 1,0 0-95,0-1 1,0 1 115,0-1 1,4 5 282,-1-1-431,6 0 0,-2 1 133,4-1 0,-3 6-85,-1-2 1,1-1 64,3 1 1,4 0-168,1 4 0,-1 1-67,-4 3 1,2 3 28,2 4 1,-6 2-156,3 2 1,-5-1-73,1 5 0,-3 4 61,-5 3 1,-1 6-485,-3-1 1,-4 2 240,-7 1 0,2-5-477,-2-2 1,-1-3 270,0-1 1,1-4 73,4 0 0,-1-7 118,1 0 548,4-1 364,-3-10-526,9 5 1,-3-6 144,8 0 1,2 0-22,6 0 1,-1 0 252,1 0 1,4 0-119,3 0 0,1 0 11,0 0 1,1 0-244,-2 0 0,3-2-215,1-2 0,-6 3-714,-1-3 1,-4 3 121,0 1-681,-1 0 336,-5 0-244,-1 0 0,-6 4 1262,-3 0 0,-7 0 0,-7-4 0</inkml:trace>
  <inkml:trace contextRef="#ctx0" brushRef="#br0" timeOffset="70">4865 14208 7953,'-11'0'562,"5"0"53,0 0 87,6 0-299,6 0 0,-4-2 708,6-2-697,-1 3 1,9-4 67,-1 5 0,1 0 58,-1 0 1,3 0-154,5 0 0,0 0-165,0 0 0,5 0-239,2 0 0,-1 0 123,2 0 1,-2-4-299,1 1 0,2-1 13,-5 4 0,3 0-193,-3 0 1,-2 0-929,-6 0 0,-2 0-171,-6 0 176,1 0 0,-6 1 168,-2 3 1127,-3-3 0,-6 9 0,-1-3 0</inkml:trace>
  <inkml:trace contextRef="#ctx0" brushRef="#br0" timeOffset="71">4911 14562 7856,'-6'0'992,"1"0"-421,5 0 1,5 0 74,2 0 1,0 0-244,0 0 1,5-2 240,3-1 0,5 0-229,-1-5 1,3 5-44,1-5 1,-1 5-196,1 0 1,-1 1-175,-3 2 0,1 0 109,-5 0 0,1 0 3,-5 0-545,0 0 178,1 5-603,-6 2 611,-1 4 0,-6 1-281,-3-1 341,-2 0 0,-6 1 107,1-1 0,1 1 28,2-1 0,-1-3 95,6-1 0,-5-3 36,4 4-153,0-6 460,-1 3-105,4-5 187,-4 0 16,5 5-216,5-3 0,1 3-148,6-5 1,-1 4 20,1-1 0,0 2-105,4-1 0,1-1 77,6 4 1,-4-3-94,0 4 1,0-2 74,4 2 0,-4 2-125,0-2 1,-5 2 2,1 1 0,-2 1-115,-2-1 0,-4 0 11,-3 1 1,-3 3-232,-1 0 0,-1 1 6,-3-5 1,-8 0 95,-7 1 1,-2-1 189,-2 1 0,0-1-101,0 0 0,-5-3 437,-2 0 0,1-4-35,-2 3 1,2-4 121,-1 0 0,2-1-411,5-2 0,5 0-326,3 0 0,6 0-709,1 0 1,6-5 519,-2-3 0,9-2-1919,7-2 2489,-1-4 0,16-2 0,-3-5 0</inkml:trace>
  <inkml:trace contextRef="#ctx0" brushRef="#br0" timeOffset="72">6076 14093 7854,'0'-11'838,"0"0"-537,-5-1-267,4 1 1,-5 3 1304,6 0-893,-5 6 1,4-4 456,-3 2-592,3 2 1,1-1-101,0 6 1,0 4 30,0 4 0,0 2-26,0 2 0,1 3-59,3 5 1,1-2 26,3-2 0,2 2-238,-2-6 0,2 4 42,1-4 1,-1 0-231,-2-3 0,2-2 24,-2-2 0,-2-2-385,2-2 257,-1-3 154,5 4 0,-2-6 241,-3-3 0,4-2-79,-4-6 1,0 1 111,0-1 0,0 1-78,0 0 0,2-5 207,-5 1 1,5-4-29,-2 4 1,-2-4-15,-1 4 0,1 3-109,-1 5-19,0 4-79,-4-2 0,4 6 85,0 3 0,1 6-130,-2 5 1,0 4 100,5-3 0,-5 3-122,5-4 1,0 1 59,3 0 0,0-4-221,1 4 0,-1-8 24,1 0 1,0-5 16,4 0 1,-2-1 241,5-2 0,-4-4-86,4 0 0,-1-5 129,1 2 1,1-4-90,-5 0 0,2 0 76,-2-1 0,-4 1-7,1-1 1,-1 1 146,-3-1 1,-3 0-55,-1-3 1,1 6 334,-1-3-32,-1 3-4,-3 3-285,0 1-31,5 15 1,-3 3-227,2 10 0,-3-1 63,-1 1 1,1 0-198,3 0 0,-3 0-337,3 0 1,1-4-556,-1 0 0,3-4 289,-3 4 0,5-6 846,-1-2 0,7 1 0,3-6 0</inkml:trace>
  <inkml:trace contextRef="#ctx0" brushRef="#br0" timeOffset="73">7264 14139 7810,'-12'-18'371,"1"2"0,3 1 554,1-1 0,4 1-470,-1 4 1,-1-1-186,1 1 1,-5 1 106,2 2 1,-3-1-42,-2 5 0,1 1-292,-1 3 0,-3 0 56,0 0 1,-1 5-137,0 2 0,4 5 42,-4 3 0,4 1-90,0 3 1,5 3-294,-1-3 0,5 3 155,0 0 1,1-3-255,2 1 0,2-7 169,1 3 1,4-4-73,4 0 0,2-2 128,2-2 0,-1-3 121,5-5 0,-1 0 41,1 0 1,3-2 182,-3-1 1,-2-4-5,2-4 1,-3 2-118,3-2 1,-5 2 179,1-7 1,-1 4-20,1 0 1,-6-3 49,2 0 1,-3 0-19,0 3 0,0 1 327,-4-1-299,0 1 0,-4 0 401,0-1 22,0 6-216,0 1-275,0 5 82,5 0 0,1 5-355,6 2 1,-1 4 13,1 0 0,-1 2-139,1 2 0,-1-1 16,0 5 1,1-5-5,-1 1 0,2 2-212,2-2 218,-2 0 85,3-4 0,0-3-81,-1 0 0,1-6 99,0 2 1,-4-3 89,3-1 1,-2-1-56,-1-3 0,-2-2 126,-3-6 0,2 5-52,-5-1 1,4 1 119,-5-5 1,1-1 9,-4-2 1,4 3 170,0-4 0,0 2 207,-4-1 0,0 2-186,0-2 1,0 3 270,0 0-66,0 6-99,0 1-290,0 5 0,1 6-132,3 5 0,2 2 55,6 6 1,0 0-142,3 4 0,-1 0-34,5 0 0,-1 0 102,1-1 0,2 0-99,-6-3 0,4 1 83,-4-4 0,0-1-816,-3-4 412,-1 1 1,1-5-897,-1 1-331,-5-6 1701,-1 3 0,-5-10 0,0-1 0</inkml:trace>
  <inkml:trace contextRef="#ctx0" brushRef="#br0" timeOffset="74">8006 14002 7902,'-16'-5'0,"3"-1"2104,-4-6-944,11 1-417,1 4 144,5 2 50,0 5-553,-5 10 154,-1-2-228,-6 14 0,-1-2 96,-2 10-437,-3 1 69,-4 8 1,0-3-779,3 2 552,-3-8 1,10 11-1,-4-11 0,5 5-435,3-9 1,3 0-1269,5-7 0,0-3 1891,0-4 0,5-6 0,2-1 0</inkml:trace>
  <inkml:trace contextRef="#ctx0" brushRef="#br0" timeOffset="75">8805 13625 7899,'0'-11'51,"0"-1"-26,0 1 1,0-1 1168,0 1-761,0 0 1,0-1 120,0 1 1,0 3-178,0 0 0,-1 2-67,-3-1 0,2 1-38,-6 6 1,1-3-14,-5-1 1,1 1-119,-1 7 0,-4 2-134,-3 6 0,1 1-28,-1 2 1,0-1 107,-4 5 0,5 0-159,3 4 0,4-2 23,3-2 1,-1 2 15,5-6 1,1 4-31,3-4 1,1 0-19,3-3 0,2-1 55,5 1 0,2-1 48,2 0 1,-2 0-52,2-4 0,-2-2 34,-2-5 0,1 4 49,-1 0 0,1 0-40,-1-4 0,-3 1-392,-1 3 262,-4-3 1,2 9 48,-5-2 1,0-2 46,0 2 0,-1 3 0,-3 4 1,1 6 102,-4-2 1,0 2-87,0 2 0,-2 0 123,5 0 0,-4 0-72,5 0 0,-5 1-66,4 2 0,0-3 13,4 0 1,0 0-105,0-4 1,0 1 43,0-1 0,0 1-137,0-4 0,0-1 187,0-4 1,0 1-52,0-1 0,2 1 132,2-1 0,-2-3-79,6-1 1,-1 0-34,5 0 0,3 2-139,0-5 0,0 4-232,-3-5 0,3 5 48,0-4 1,0 0-700,-3-4-876,-1 0 1944,-4 0 0,3 0 0,-4 0 0</inkml:trace>
  <inkml:trace contextRef="#ctx0" brushRef="#br0" timeOffset="76">9102 13808 8553,'-11'-29'858,"0"1"0,0 6-242,4 3 1,3 3 284,8 4-330,-3 6 1,5-3-167,-2 5 0,-1 2 8,4 5 0,1 6-24,3 10 0,2 2 116,2 9 1,2 9-242,2 7 0,2 0-160,-2-1 1,3-3-246,1 4 0,0-2 260,0-5 1,-4-3-902,0-5 1,-4-3 390,4-5 1,-5-2-1049,1-2 0,-6-4-667,-1-7 1158,-1 2 0,1-9-387,-1 3 1335,-4-2 0,2-8 0,-5 0 0</inkml:trace>
  <inkml:trace contextRef="#ctx0" brushRef="#br0" timeOffset="77">9399 13751 7899,'-5'-18'574,"-1"1"0,0 6 550,2 0 563,3 4-961,1 2 1,3 12-304,1 4 0,0 7-236,-4 8 0,-5 5 56,-3 7 1,-3 4-291,-4 7 0,-3-2-132,-5 3 1,0-5 87,0-3 0,4 1-395,0-5 0,5-1-766,-1-6 1,4-3 333,3-5 1,3-4-141,5 0 0,0-9 82,0 1 976,0-7 0,10 1 0,3-5 0</inkml:trace>
  <inkml:trace contextRef="#ctx0" brushRef="#br0" timeOffset="78">9719 14196 7764,'-6'5'2562,"1"2"-1851,5 4 1,0 5-176,0 4 1,0 1-163,0 2 1,0 1 191,0 3 1,0 2-170,0 5 1,0-1-291,0-2 0,0 0-295,0-4 1,0 3-368,0-3 1,1 0 195,3-4 1,-2-6-465,6-1 0,-5-4 823,0 0 0,9-1 0,0 0 0</inkml:trace>
  <inkml:trace contextRef="#ctx0" brushRef="#br0" timeOffset="79">10050 14550 7893,'0'-6'928,"0"1"1,4 6-525,0 3 0,0 2-52,-4 6 1,0 4 125,0 3 1,0 3-195,0 1 0,0 1-266,0 2 1,-4-2-147,0 3 1,-5-3-332,2-1 0,0-4-632,0 0 1,4-5 535,-1 1 0,2-3-898,-2-5 1453,3-2 0,-9 0 0,3 2 0</inkml:trace>
  <inkml:trace contextRef="#ctx0" brushRef="#br0" timeOffset="80">10324 13785 7834,'0'-34'1598,"-3"5"-1238,-1 2 0,1 4-240,7 4 1,1 6 633,3 6 690,2 4-976,-9-2 0,9 11-144,-2 6 0,2 12 250,2 14 0,3 6-159,0 10 0,5 5-366,-1-2 0,3-1 119,1-2 0,0-6-111,-1 1 0,1-3-580,0-4 1,-1-4 448,-3-8 0,-3 1-922,-4-8 1,-1 1 460,1-9 1,-1-1-2310,0-6 1333,-4 2 348,-2-9 1163,-5 4 0,0-10 0,0-1 0</inkml:trace>
  <inkml:trace contextRef="#ctx0" brushRef="#br0" timeOffset="81">10758 13762 7834,'-16'-11'0,"2"-5"2825,-5 1-1178,10 5-1179,-1 5 0,5 10-195,-3 3 0,-6 8-52,-1 7 0,-9 10-73,1 9 0,-6 2-262,2 2 1,-3 0 92,3-1 0,4 1 84,4 0 0,7-6-1077,0-2 1,2-7 352,6-4 0,0-3-804,4-1 0,0-6 606,0-2 0,0-6 859,0-1 0,5-5 0,2 2 0</inkml:trace>
  <inkml:trace contextRef="#ctx0" brushRef="#br0" timeOffset="82">10747 14185 7794,'0'-12'2131,"5"2"-1714,3 3 0,2-2 0,1 5 1,1-4 160,-1 4 0,1 1-160,-1 3 0,0 0-25,1 0 0,-5 1-246,1 3 1,-2 2 25,2 5 1,1 5-247,-5-1 0,0 5 111,-4-1 1,-2 3-29,-2 1 0,-2 0 7,-5-1 1,-1 1-413,1 0 0,-1 0 8,1 0 0,3-4 9,1 0 1,4-1 53,-1 1 0,3-3 61,1-5 1,0 1 19,0-1 0,5-4 54,3-4 0,2 3-98,1-3 0,2 1 78,2-4 1,-1 0-273,5 0 0,-3 0-136,3 0 0,-5-4-22,1 1 0,-6-6 639,-2 1 0,6-2 0,5-2 0</inkml:trace>
  <inkml:trace contextRef="#ctx0" brushRef="#br0" timeOffset="83">11135 14447 7794,'-6'7'1641,"-4"-2"-1333,9-5 0,-4 5 569,5 3-464,0 2 0,0 1-207,0 6 289,0 0-207,-6 6 1,5 0 143,-3 0-278,-2 5 1,5 1-115,-3 5 0,-1-3 80,1-1 86,-5-4-1412,8 7 830,-9-9 270,8 4 0,-6-9-2021,4 0 1042,0-11 316,4 8-383,0-15 1152,0 4 0,0-5 0,0 0 0</inkml:trace>
  <inkml:trace contextRef="#ctx0" brushRef="#br0" timeOffset="84">11375 13831 7893,'-5'-23'0,"4"0"1232,-3 0 0,3 9-17,1 3-297,5 7-452,1-1-217,1 5 0,3 6 172,-3 6 1,3 9-38,2 10 0,3 7 45,0 4 0,2 5-268,-2-2 1,-1 7-311,5-6 0,-4 2-197,4-2 0,-5-6 279,1-1 1,2-5-350,-2-4 1,4-2 227,-4-5 0,1-5-1157,-5-3 1,1-4-288,-1-3-569,0-3 2201,1-5 0,-6-5 0,-1-1 0</inkml:trace>
  <inkml:trace contextRef="#ctx0" brushRef="#br0" timeOffset="85">11752 13911 7871,'0'-18'836,"0"-4"-417,0 5-210,0-1 190,5 1 0,-4 10 886,3-1-830,-3 5 529,-1-2-412,0 5-180,-5-5 1,-1 4-240,-5 1 0,-7 13 221,-5 10-160,0 5-1866,-10 11 1483,4 1 72,0 6 1,-3 4-181,5-1 322,6 1-2141,4-10 1053,6 5 601,0-10 0,3 3 442,0-7 0,6-3 0,-2-6 0,3 1 0,1 0 0</inkml:trace>
  <inkml:trace contextRef="#ctx0" brushRef="#br0" timeOffset="86">11718 14173 7771,'1'-11'388,"3"-1"1,2 2 1309,6 3-1167,4-3-37,-3 3-144,8 1-124,-8-4 1,7 7-78,-4-4-150,4 4 189,-2-2 0,-1 5-154,0 0-1,-1 0 172,-3 0-43,4 0-381,-6 0 173,0 5 1,-4-4-112,3 9 149,-9-8 1,4 4-31,-5-2 1,0-2-200,0 6 170,0 0 0,-3 3 78,-1 0 1,-5 0-55,1-4 0,-1 3 33,2-2 1,-3 2 283,2 2-125,3-1 11,-5 0 0,7 1 75,-4-1 1,4-3-68,-1-1 147,-2 1 82,5-2 16,-4 5-213,5-5 3,5 0 52,-4 4-114,9-8 1,0 4 104,5-2 86,6-3-209,-9 9 0,10-7 232,-3 4-228,-2 1 0,-1 2-5,-5-2 1,1 2-92,-1-2 0,-1 2-237,-2 1 0,-3 1 140,-5-1 0,-1 0-67,-3 1 0,-7-1 48,-8 1 1,-3-1-1218,-1 0 555,-5 1-10,4-1-1708,-9 1 1155,9-1 553,-4-4 757,0-2 0,4-2 0,-3 1 0,3 0 0</inkml:trace>
  <inkml:trace contextRef="#ctx0" brushRef="#br0" timeOffset="87">12106 13625 7809,'-5'-16'0,"4"3"277,-3-2 0,4 6 426,4 1 0,2 4-202,6-3 1,-1 3-149,0-4 1,1 6 66,-1-2 0,6-1-100,2 1 1,2 0-128,2 4 0,0-1-53,0-3 0,0 3-166,0-3 0,-6 3 131,-1 1 0,-4 1 15,0 3-316,-6-3 1,3 6 81,-5-4 0,-2 0 75,-6 5 1,2-1 41,-6 5 1,-3-1 160,-4 0 1,-4 5-34,3-1 0,-3 5-16,4-1 0,0 3-65,3 1 0,1 1 20,0 2 1,4-2-121,3 3 1,3-3 84,1-1 1,0-1-113,0-3 1,4 1 49,0-5 0,5 4-54,-2-4 1,3 1-14,2-5 0,-1 1-61,1-1 0,-2 0-185,-3 1-36,4-1 1,-6 1 90,2-1 0,0 1 125,-4-1 0,0 0 27,5 1 1,-5-1-39,5 1 0,0 0 239,3 4 0,-1-4-1,-2 3 1,2-1 35,-2 2 1,0 1 36,0 6 0,-3-1-60,-5-3 0,0 6 57,0-2 1,0 2-65,0-2 0,0-1 341,0-3 1,-4 2-142,1-1 0,-6-4-117,1-1 0,2 2-153,-2-2-410,0 0 18,-3-3 0,1-5-1503,2 1 459,-2-6 0,5 2 680,-3-8 1,3-2 752,5-5 0,5-6 0,2-1 0</inkml:trace>
  <inkml:trace contextRef="#ctx0" brushRef="#br0" timeOffset="88">12689 13397 7817,'0'-30'9,"5"3"0,2 5 71,8 3 1,3 2 70,5 6 0,0 1 136,0 2 1,-4-2 484,0 3 0,-5 1-276,1 3 0,-1 0-156,1-1 0,-2 3-111,2-3 1,-2 3-76,-2 1 0,1 4 9,-1 0 1,1 3 71,-1-3 0,-3 1-196,-1-1 1,-3 1 103,4 3 1,-6 3 7,2 0 0,1 6-12,-1 6 1,0 1 10,-4 2 1,0 9 13,0 7 0,-4 7-6,0 4 0,-4 3-62,5 1 1,-5 0 55,4 1 0,0-1 2,4 0 1,0 4-119,0 0 1,0-3 68,0-1 0,0-6-275,0 6 0,4-4 138,0 1 1,4-4-341,-5-4 1,6-2 171,-1-2 1,-2-4-12,2-7 1,-2 1 114,2-6 0,1 0 60,-5-7 1,3-3-24,-3-5 1,0 1 197,-4-1 550,0 1 121,0-6-242,0-1 0,-5-5-193,-3 0 0,-7 0-60,-4 0 0,-3-5-169,-1-3 0,-5 2-145,-2-1 0,-2 0 91,2 0 1,-2-2-260,5 5 1,5 0-1495,3 4 765,5 0-779,-3 0 0,12 0 803,5 0 1,10 0-1937,9 0 2808,8-5 0,7-1 0,7-6 0</inkml:trace>
  <inkml:trace contextRef="#ctx0" brushRef="#br0" timeOffset="89">13614 13979 7939,'-7'-1'0,"4"-3"1333,1 3-784,2-9 1,2 8 6,1-1 0,5 1-138,7 2 0,3-1 99,5-3 1,5 3 23,2-3 0,4 3-158,4 1 0,-1 0-288,5 0 1,-4 0 96,4 0 1,-9 0-261,1 0 0,-7 0-300,0 0 1,-5 0-438,-2 0 1,-8 0-919,-4 0-1101,-6 0 2824,3 0 0,-10-5 0,-1-2 0</inkml:trace>
  <inkml:trace contextRef="#ctx0" brushRef="#br0" timeOffset="90">13637 14185 9706,'11'0'831,"2"0"-405,2 0 0,-1-2 672,5-1 1,5 0-507,6-5 0,3 2 11,2-1 1,3-4-173,0 4 1,4 0-952,-4 0 0,0 0-274,-4 0 1,-1 2-695,-2 5 1,-5 0 1487,-7 0 0,3-5 0,-4-2 0</inkml:trace>
  <inkml:trace contextRef="#ctx0" brushRef="#br0" timeOffset="91">14699 14938 7760,'-12'0'0,"1"0"1297,4-5-547,-3-1-402,9 0 1,-4-1 256,5 4 0,-1-3-64,-3-1 0,3-3 116,-3 2 1,3-2-215,1-1 1,0-1 4,0 1 0,1-2-261,3-2 1,-2 1 14,6-5 1,-6 0-225,2-4 1,-1-1 8,0-3 0,-1-2-52,2-5 1,-3-2 43,-1-2 1,4-3-217,-1-4 1,2-2-41,-1-3 0,3 0-97,4-4 0,-3 1 247,-1 7 0,5-2 82,3 6 1,0 7 24,-3 0 1,-5 13 93,1-1 128,-6 8 0,5-1 60,-3 9-31,-3 2 0,4 6-397,-5 3 0,0 6 242,0 5 1,0 5-217,0-1 1,4 7 80,-1 0 0,6 1-120,-1-4 1,6 0-98,1 0 1,2-6 5,-2-1 1,-1-5 149,5-3 0,-1-3 88,1-5 1,2 0-72,-2 0 0,2-5-33,-2-3 0,1-2 424,-5-2 1,4-3-140,-4 0 0,1-4 222,-5 4 1,0-2-161,1 2 1,-1 2 13,1-2 0,-5 2 267,1 2 184,-5 0-419,2 4 1,-5 7-68,0 8 0,0 11 111,0 4 1,-5 11-116,-3 0 1,-1 8 80,1 0 0,0 2-68,4 2 1,-4-4-85,4 0 1,0-5-207,4 1 0,2-8-403,2-3 0,2-4-1100,5-4 1,-3-4 761,0-7 0,-5 0 832,5-4 0,-5 0 0,2-4 0</inkml:trace>
  <inkml:trace contextRef="#ctx0" brushRef="#br0" timeOffset="92">18788 5403 8297,'0'-11'-1036,"0"-1"1865,0 6 1,0 0 288,0 2-68,0 3-637,0-4 1,0 6-407,0 3 0,-2 7 99,-1 8 1,0 3 224,-5 1 1,6 4-114,-2 4 1,3-2-1,1 2 1,0-1-185,0 4 1,0-2 10,0 2 1,5-7-172,2 3 1,4 0 87,0-4 1,6 0-101,2-7 1,2 1 111,2-5 1,0-3 194,0-5 1,3-4-33,1 1 1,3-3 225,-3-1 1,4-5-31,-5-3 0,5-3-133,-5-5 1,5 0 68,-5-3 0,5-4-24,-5 0 0,-3 0-266,-4-3 0,-5-3 171,2-2 0,-5-2-359,-3-1 0,-3-2-129,-5-2 1,-2 3-291,-1-3 1,-4 2 106,-4 2 0,-1 6 200,1 5 0,0 5-1129,-1 7 432,1-1 279,-1 6 1,6 6 252,2 8 1,3 2 485,1 1 0,5 6 0,1 1 0</inkml:trace>
  <inkml:trace contextRef="#ctx0" brushRef="#br0" timeOffset="93">19496 5438 8085,'0'-18'292,"0"1"-195,0 6 776,0-1 1016,0 6-1307,0 1 1,1 6-223,3 3 1,-2 9-126,6 10 0,-6 5 36,2 6 1,1 4-22,-1 0 0,0 5-147,-4-1 0,0-1-92,0 0 1,1-4-213,3 1 1,-3-3-30,3-5 0,-3-6-751,-1-5 254,0-5 245,0 3-118,0-11 26,0-1 258,0-15 1,0 1 109,0-10 0,0 4 58,0-4 1,0 4 112,0-5 1,0 0-150,0-6 1,0 0 160,0-4 0,0 0-126,0 0 0,-1-2 254,-3 6 0,3-1-42,-3 4 1,3 2 303,1 2 0,0 2-162,0 6 1,0 3 452,0 0-140,0 6 0,0-2-147,0 8 1,1 2 49,3 6 0,4 4-110,7 3 1,-1 4-27,5 4 1,0-2-42,4 6 0,3-1-443,1 4 0,1-3 31,-1-1 1,-3-4-174,2 0 1,2-6 253,-1 0 0,0-8-41,-5 0 1,-3-2 345,1-6 0,-3-1-144,2-3 0,-2 0 385,-6 0 1,1-3-187,-1-1 1,-1-6 388,-2-2 1,-2 0-156,-2-8 0,-3 5-68,3-4 0,-3-4-256,-1-3 0,-1-6-77,-3 2 1,-2-3-321,-6-2 0,1 1 186,0 0 1,1-3-685,2 3 0,-1 2 360,5 9 0,-3 5-1452,3 3 646,0 2-1069,4 7 908,0 1 1,0 6 642,0 3 0,1 2 676,3 6 0,2-1 0,6 1 0</inkml:trace>
  <inkml:trace contextRef="#ctx0" brushRef="#br0" timeOffset="94">20272 5403 8018,'-5'-11'0,"4"3"1094,-3 1-349,3 4-337,1-2 1,0 8 302,0 4 1,4 6-242,0 10 0,4 3-152,0 1 1,-2 9-91,2-2 1,-2 6-190,2-2 1,1 1-94,-5-5 1,3 3-251,-3-3 0,1 0-388,-1-11 0,-3 1 384,3-9 0,-1 1-1270,0-5 598,-1 0-934,3-4 1914,-5-2 0,-5-10 0,-2-2 0</inkml:trace>
  <inkml:trace contextRef="#ctx0" brushRef="#br0" timeOffset="95">20078 5403 8018,'0'-11'265,"5"-1"0,-2 1 412,4 0 1,1-5-189,3 1 0,1 0-119,-1 3 0,6 1 224,2 0 1,4 3-155,3 0 0,0 5-300,4-5 1,-1 5 28,2 0 0,2 1-125,-3 2 1,-2 5-244,-1 3 0,-4 4 239,-4 3 0,-4-3-340,-7 4 1,0 0 115,-4-1 0,0 4-90,-4-3 0,-5 4 94,-3-1 0,-6-3 104,-1 0 1,-1 0 37,0-1 1,2 1 103,-5-5 1,5-3 3,-1-1 0,3 0 167,0 0 1,5 2 312,-1-5-356,5 0 0,-2-3 48,5 3-133,0-3 0,2 4 64,1-5 1,4 4-63,4 0 1,6 3-124,2-3 1,2 5 57,2-1 0,0 2-24,0 1 1,0 2-163,-1 2 1,-3-1 58,1 5 1,-7-4-171,3 4 0,-5-1 66,-3 1 0,1 2-139,-6-6 1,0 4 89,-7-4 1,-3 4 86,-9-4 0,1 2 49,-8-2 1,2-2 17,-10 2 0,-1 1 105,-6 0 1,3-2-135,-3-7 1,5 2 126,6-5 0,2 0-68,10-4 1,-1 0-1216,5 0 589,5 0 0,0-2-1010,6-1 1686,0-4 0,11-9 0,1-2 0</inkml:trace>
  <inkml:trace contextRef="#ctx0" brushRef="#br0" timeOffset="96">20775 5426 8012,'-5'-11'0,"2"-1"0,-4 1 0,4-1 2581,-1 1-1144,3 5 628,1 1-1428,0 5 1,0 6-271,0 5 0,5 11-23,3 8 0,-2 8-49,2 4 0,-1 3-197,5 0 1,-5 1-3,1 0 1,-6-1-449,2 1 0,1-9-87,-1-3 0,0-5-398,-4-2 0,1-2-408,3-9 1,-3-1-127,3-4 1371,-3 1 0,4-1 0,2 1 0</inkml:trace>
  <inkml:trace contextRef="#ctx0" brushRef="#br0" timeOffset="97">21083 5963 9150,'7'0'1724,"3"0"1,-5-1-1212,2-3 1,2-3-68,-5-4 0,1 0-136,-1-1 1,-3 0-77,3-4 1,-3-1-166,-1-6 1,0 0 48,0 0 0,-3-5-192,-1-2 0,-4-3-21,4-2 1,0 4-142,4-4 0,0 0 73,0-7 1,0-1-127,0 5 0,2 4 79,2 3 0,-2 6 74,6-2 1,-6 8 132,2 4 0,1 2-123,-1 2 313,0 4 0,-3 2-69,3 5 0,-2 5-68,6 3 1,3 11 94,5 4 0,8 12 208,-1 3 1,3 3-76,1 5 1,1 2-441,2 9 1,2-4 24,-5 1 1,-5-10 89,-3 2 0,-5-12-826,2 0 1,-4-8 421,0-4 1,-2 0-1569,-2-7-648,2 0 2667,-9-3 0,4-1 0,-5 1 0</inkml:trace>
  <inkml:trace contextRef="#ctx0" brushRef="#br0" timeOffset="98">21026 5803 8079,'6'-11'0,"1"3"668,-3 0 0,2 2-159,5-2 1,5 0-12,-1 4 1,5-4-45,-1 4 1,12-3 143,3 3 0,3-4-807,-3 4 1,4-3 202,0 3 1,0 0-1180,-4 4 0,-1 0 362,-2 0 823,2-5 0,-9 4 0,4-4 0</inkml:trace>
  <inkml:trace contextRef="#ctx0" brushRef="#br0" timeOffset="99">21974 5438 8079,'-5'-12'0,"0"1"667,-3-1 1,-1 1-244,6-1 0,-2 5 387,1-1 0,-4 2-308,-7-2 1,1 2-324,-5 2 1,4 3 68,-4-3 0,0 3-144,-4 1 0,-4 1 81,0 3 1,1-2-1,3 6 1,0 0-150,0 3 0,5 0 48,3 1 0,4-1-183,3 1 1,-1-1 42,6 1 0,-1-1-55,4 0 0,5 5 125,2-1 0,10 4-48,6-4 1,1 5 41,6-1 1,2-1-10,6 1 1,-2-5-59,2 1 0,-7 2 74,0-2 0,-6 2 0,2-2 0,-8-2 5,-4 2 1,-6-1-71,-1 1 1,-6-2 52,2 2 0,-8-1-448,-3 1 1,-9-2 158,-3 2 1,-6-2 57,-2-2 1,-8 1 8,1-1 0,-3 0 41,2 1 1,6-2-612,3-2 0,3-2 265,4-2 0,2-3 523,6 3 0,4-3 0,2-1 0</inkml:trace>
  <inkml:trace contextRef="#ctx0" brushRef="#br0" timeOffset="100">22123 5438 8079,'-4'-12'0,"0"1"0,0-1 2219,4 6-635,0-4-256,0 9-53,0-5-664,5 17-565,2-4 50,-1 20 0,4-8 334,-2 8-254,2 7 0,1-4-402,1 8 0,-1 2 250,0-2 1,-3 4-701,0-4 0,-2 2 377,2-5 1,2 0-83,-3-8 0,2-1 111,-1-3 1,2-4-31,-2 0 1,3-6 23,4-2 0,-1 0 198,5-8 0,0 1-219,4-4 0,0 0 58,0 0 0,0-5-583,0-3 1,-1-3-7,1-4 828,-5-3 0,-1-5 0,-6 0 0</inkml:trace>
  <inkml:trace contextRef="#ctx0" brushRef="#br0" timeOffset="101">22111 5769 8079,'8'-5'1299,"-1"-3"0,6 2-1149,6-2-220,3 0-17,0 2 17,1 1 1333,0 0-554,-5-1-276,3-1 0,-3-3-460,5 4-40,0-6 226,0 6 0,0-4-725,-6 9 443,5-10 0,-8 6-2333,5-2 2456,-10-3 0,6 3 0,-9-4 0</inkml:trace>
  <inkml:trace contextRef="#ctx0" brushRef="#br0" timeOffset="102">22191 5449 8079,'0'-11'1895,"6"-1"-1182,6 1-762,-1-1 83,6 6 0,-1-4 317,3 2 44,3-2-110,1 4 0,3-3-91,1 5-97,5-5 1,-8 8-5,2-3 1,-3 3 103,-4 1 1,3 0-138,-3 0 0,-1 0-47,1 0 1,-5 0 64,1 0 0,-2 4 33,-2-1 0,-1 2 82,-2-1 1,2 4-3,-2 7 1,0-1 1,0 5 0,1 5 1,-5 7 1,3 0-16,-3 0 1,1 6-192,-1-3 1,-3 3 116,3-3 1,-1 3-435,0-3 1,-1 2-150,2-10 1,-3 3-381,-1-6 1,4 1 212,-1-8 0,1-1-1334,-4-4 672,0-4 1307,0 3 0,5-9 0,2 4 0</inkml:trace>
  <inkml:trace contextRef="#ctx0" brushRef="#br0" timeOffset="103">22602 5345 8079,'5'-11'0,"-2"-2"455,4-2 0,6 6 672,6-2 0,7 7-232,0 0 0,1-1-395,-4 1 1,5 5-191,2 7 0,-1 3-46,2 5 0,-1 1-76,4 6 0,-4 5 46,-4 3 1,-3 2-326,-4 1 1,-4 0-123,-7 0 1,-3 4-128,-5 0 1,-5 1 7,-3-5 0,-8-1 151,-7-3 1,-1 2-197,-7-5 1,0-1 80,-7-3 1,1-4-35,-5 0 1,4-5-152,-4 1 181,0-2 1,-14-2 0,-2 1-1</inkml:trace>
  <inkml:trace contextRef="#ctx0" brushRef="#br0" timeOffset="104">17188 14093 7883,'7'-11'0,"-2"5"225,-5-5 0,0 9 976,0-6-132,0 6-339,0-3-393,0 5 0,4 6-57,-1 5 1,1 7-28,-4 9 1,0 3-84,0 8 0,-1 2 27,-3 2 0,3 1-289,-3-5 1,3 2 122,1-5 1,1 0-273,3-8 0,2-1 104,6-3 0,3-1-34,0-3 0,5-3 70,-1-4 0,4-2 104,4-2 0,-2-3 11,6-5 0,-5-2 147,5-1 1,-1-4-3,5-4 1,-1-6 215,0-2 0,-3-1-48,-1 1 1,-5-3-114,2 3 0,-7-3-220,-1-5 0,-5 3 55,2-3 0,-8-2-118,0-2 1,-5-1 56,0-3 1,-1 1 7,-2 0 0,-2-1-78,-1 1 0,0 2-79,-5 6 0,6 0-78,-2 11 1,3 4-83,1 3-547,0 6-510,0-3 213,0 15 1,0-1 1164,0 10 0,10 0 0,3 4 0</inkml:trace>
  <inkml:trace contextRef="#ctx0" brushRef="#br0" timeOffset="105">18011 14139 7802,'-7'-16'3,"2"-1"385,5-2 1,2 3 1384,1 4-715,4 1 500,4-1-1211,-5 6 0,0 3-256,-6 11 0,0 6 239,0 13 0,0 3-123,0 8 1,0 3-196,0 4 1,0 0-53,0-3 1,0 1-101,0-5 0,0-1 71,0-7 1,0-2-212,0-5 1,3-5 85,1-3 1,1-2-17,-1-2 1,-1-5-82,4-2 94,-4-3 166,2-1 0,-5-5-17,0-2 0,0-7 17,0-1 0,-5-6-11,-3 2 0,-2-2 7,-1-2 1,-1 0 167,1 0 1,-1-1-60,1-3 1,-1-1 236,1-2 1,1 1-93,2 2 0,-1 7 10,6-3 0,-5 8 405,4 0-211,0 7 1,6 3-143,1 5 0,5 10-174,7 5 0,7 7 138,4 4 1,6 2-21,-1 3 1,3 2-249,4-3 0,-1 3-140,5 2 0,-2-5-10,2 0 1,-1-4 49,-3 0 0,-4-5-44,0-2 0,-4-5 171,-8 1 1,1-7 7,0-5 1,-5-1 195,-3-2 1,-2 0-142,-2 0 1,-3-2 239,-1-1 0,-4-5 109,1-7 0,-3-3-111,-1-5 0,-1-5-117,-3-2 0,-2-3-44,-6-1 0,1-2-6,-1-2 1,-3 1-187,0-5 0,0 2-461,3-2 1,2 2 288,2 6 0,0 9-1809,4 2 886,0 3-2091,4 2 1840,0 6 1394,5 12 0,1 7 0,6 4 0</inkml:trace>
  <inkml:trace contextRef="#ctx0" brushRef="#br0" timeOffset="106">18913 14116 7829,'-11'-5'-339,"4"3"-313,3-6 802,3 5 8,1-2 0,1 5 580,3 0 0,-1 7-244,4 4 0,1 6-24,3 5 1,-3 6-108,0 3 0,-5 7-103,5 4 0,-5 1-206,0-1 0,-1 1-224,-2-5 1,0-4-310,0-3 1,0-6 320,0 2 0,3-8-168,1-4 0,5-2 97,-1-2 0,-3-3-1566,-1-1 606,-3-4 1189,-1 2 0,-5-20 0,-2-4 0</inkml:trace>
  <inkml:trace contextRef="#ctx0" brushRef="#br0" timeOffset="107">18707 14230 7829,'5'-17'-591,"-3"-5"1,8 4 318,-3-5 1,5 4 871,3 0 0,3 5-130,5-1 1,1 3-28,3 0 1,3 1-80,8-1 1,-1 5 12,5-1 1,-5 5-220,1 0 0,0 1-143,-4 2 1,3 2-95,-7 1 1,-6 4 120,-1 4 0,-8 4-302,1 1 0,-5 3 186,-3-4 0,-3 1-595,-5 0 1,0-4 229,0 4 0,-5 0 53,-3-1 0,-3 2 99,-5-2 0,-3-2-46,-7 2 0,-2-2 334,-3-2 0,-2 1-105,3-1 0,2 0 316,1 1 0,8-6-215,4-2 1,2-2 1013,2 2-681,5-2 0,2 3-1,8-5 1,2 0 35,5 0 1,6 3 116,2 1 0,4 4-45,3-4 0,4 5-118,4-2 1,0 3-84,0 2 0,1 0 0,-1 4 0,-4-4-158,1 4 1,-6-2-56,2 1 1,-8-3-133,-4 4 0,-4 0 8,-3-1 1,-3 2-96,-5-2 1,-9-1-266,-2 5 1,-12-5 179,0 1 0,-11-2-116,0-2 1,-7 1 92,3-1 0,0-4-62,4-4 1,1-1-11,2-2 1,5 0-23,6 0 1,4 0 99,5 0 0,3-4 298,0 0 0,6-5 0,-2 2 0,8-4 0,2 0 0</inkml:trace>
  <inkml:trace contextRef="#ctx0" brushRef="#br0" timeOffset="108">19598 14116 7912,'0'-16'0,"0"2"0,0-5 0,4 5 339,0-1 1,5 6 231,-2 1 401,-2 5 1,0-3 427,-5 2-793,6 3 1,-4 5-168,6 7 0,-6 8 34,2 0 0,1 11-129,-1 0 0,0 9-127,-4-4 0,0 5-121,0-2 1,0 0 88,0-3 1,0-2-437,0-3 0,4 3 251,-1-2 0,6-4-1153,-1 0 0,2-3 6,1-1 1,-3-5-387,0-3 1,-2-2 335,2-2 0,0 1 802,-4-1 1,1-5 393,-1-2 0,-3 2 0,5 1 0</inkml:trace>
  <inkml:trace contextRef="#ctx0" brushRef="#br0" timeOffset="109">19884 14699 7707,'6'-12'6,"4"0"-544,-2-4 0,1 4 288,-2-4 1,2 4 974,-5 0 0,4-3-207,-5 0 1,1-5-115,-4 0 1,0-1-106,0-2 0,0 0-48,0 0 1,-4 1 5,1-1 0,-2-5 13,1-3 0,2-2-26,-1-1 1,-2 0-46,1 0 0,-1-1 16,1 1 0,3 1-4,-3 3 1,3 2-74,1 5 0,0 5 49,0 3 0,0 6-10,0 1-126,0 6 0,5-3-182,2 5 0,3 6 49,2 5 1,3 11 103,0 9 1,6 2 182,-2 1 1,2 4-103,2 0 0,0 5-42,0-1 1,-4 1-123,0-1 1,0-1-221,4-3 1,-4-4 105,0 0 0,-5-5-90,1-6 1,-2-1-589,-2-3 0,0-3 348,1-4 0,-5-1-1777,1 1 1684,-5-6 0,2 0-161,-5-2 759,0-3 0,0 4 0,0-5 0</inkml:trace>
  <inkml:trace contextRef="#ctx0" brushRef="#br0" timeOffset="110">19907 14539 7748,'0'-12'0,"0"1"-49,0 5 0,5-5 251,1 10-1,10-9 603,-3 4-481,9-1 0,-3-2 186,7 6-781,-1-6 258,2 2 0,-2 1-1237,1 2 893,-2-2 0,3 5 145,-8-3 213,3 3 0,-5-5 0,6 0 0</inkml:trace>
  <inkml:trace contextRef="#ctx0" brushRef="#br0" timeOffset="111">20683 14071 7791,'0'-12'-1800,"0"6"1800,0-4 0,0 7 275,0-5 178,-5 6 0,-1-3 160,-6 5 1,5 0-211,-1 0 1,-5 0 36,-6 0 0,2 0-102,-2 0 1,-4 5-18,-4 3 1,-1 2-114,2 1 0,3 2-13,0 2 0,1-2-28,7 2 0,0-2-121,3-2 1,6 0 20,2 1 0,3-1-244,1 1 1,5 0-98,3 4 0,7-4 141,4 4 1,4 0-106,3-1 0,4 4 42,4-3 0,0 0 133,0-1 0,-3-2 19,-1 2 1,-4 2 12,0-2 0,-2 1 125,-1 0 1,-5-4-52,-3 4 1,-7 0 11,-4-1 0,-3 4-54,-1-3 0,-9 3-121,-2-4 1,-12 4 126,0-4 0,-7 4-297,-1-4 0,-4 4 7,0-3 0,-2-2 30,7-7 0,2 2-217,1-5 1,8 0-1197,4-4 1666,3 0 0,5-2 0,3-1 0,13-4 0,4-4 0</inkml:trace>
  <inkml:trace contextRef="#ctx0" brushRef="#br0" timeOffset="112">21037 14185 7794,'-5'-17'0,"4"-1"697,-4 1-138,5 0 1396,5 11-1391,-4 1 1,4 6-203,-5 3 0,0 5-119,0 10 0,-4 2 74,1 14 0,-2-2-197,1 8 0,1 0-193,-4 1 0,4 1-21,-1-5 0,3 3 123,1-7 1,1 2-421,3-10 1,2 1 132,6-4 0,4-4-71,3 0 1,3-7 16,1 0 0,0-2-9,-1-6 1,5 0-120,0-4 0,3 0 120,-3 0 0,-1-2-64,-3-1 0,-4 0 21,0-5 1,-6 1-347,-1-5 1,-2 1 708,-7 0 0,1-1 0,-4 1 0,0-1 0,-10-4 0,-3-2 0</inkml:trace>
  <inkml:trace contextRef="#ctx0" brushRef="#br0" timeOffset="113">20934 14482 7786,'-5'-5'-501,"5"-3"1,7 2 1122,8-2 0,3 2-141,5-2 1,1-2-174,2 2 1,3 2-128,6-2 0,-2 5-74,-3-5 0,3 5-58,-2 0 1,0-3-201,0 3 0,-3-2-268,-5 1 1,-6 3-1563,-1-3 1981,-4-3 0,0-4 0,-1-7 0</inkml:trace>
  <inkml:trace contextRef="#ctx0" brushRef="#br0" timeOffset="114">21037 14150 7808,'0'-17'0,"5"0"0,2 2-63,4 0 1,9 0 233,3 3 1,4 4 286,0 1 0,-2-1-145,5-3 1,1 3 31,3 1 1,-3 4 52,-1-1 1,-3 3-72,3 1 0,-1 0-126,2 0 0,-3 0 10,-6 0 0,0 4-1,-3 0 1,1 3 13,-4-3 1,-1 5 12,-4-1 1,1 2-60,-1 1 1,-3 6-1,-1 2 1,-3 7-153,4 5 0,-6 2 90,2 1 0,-3 5-170,-1 3 0,0-1-115,0 1 1,-3-2-101,-1 2 0,0-3-79,4-4 0,0-5-267,0 1 0,0-7 9,0-1 0,0-2-195,0-6-1275,0 1 939,0-10 787,0-1 1,-4-10 349,0-3 0,-10-7 0,2-3 0</inkml:trace>
  <inkml:trace contextRef="#ctx0" brushRef="#br0" timeOffset="115">21403 14139 7752,'0'-11'-107,"0"-1"0,10 1-104,5-1 0,7 6 671,4 2 1,0 3-81,4 1 0,1 0 35,3 0 0,4 9-3,0 2 0,1 4-40,-1 1 1,2 0-260,2 3 0,-3 4-110,-5 0 0,-1 0-185,-2 3 0,-3 2 206,-6-1 0,-5 3-48,-6-3 1,-4 4-54,-7-5 1,0 6 140,0-2 0,-9 2 64,-3-1 0,-8-2 154,-3-3 1,-6-2-140,-9 3 0,-3-4-127,-4-4 0,-4 1-145,-4-4 0,4-1 102,-8-4 0,7-4-1030,1-4 1,7-1 152,4-2 904,2 0 0,7-3 0,2-2 0,3-3 0,1 1 0</inkml:trace>
  <inkml:trace contextRef="#ctx0" brushRef="#br0" timeOffset="116">11626 2455 8301,'-7'0'-253,"-1"0"665,6 0 134,-3 0 459,5 0 0,5 0-722,2 0 1,5 0-17,3 0 0,-1 0 18,5 0 0,0 2-13,4 2 1,0-3-124,-1 3-1,5 1 125,0-1 0,1-1-237,-2-3 1,-2 2 56,3 1 0,1-1-70,-1 1 1,-1-1-93,-3-2 0,-4 0 45,0 0 1,-5 0-262,1 0 0,-2 0 126,-1 0 1,-1 0-584,0 0 0,-4-2-51,-3-1-1197,-3 1 970,-1-3 1020,-5 5 0,-7 0 0,-5 0 0</inkml:trace>
  <inkml:trace contextRef="#ctx0" brushRef="#br0" timeOffset="117">11695 2695 7479,'5'-6'1656,"1"1"-1095,6 5 0,0 0 283,4 0 0,1 0-285,6 0 0,1-4-80,3 0 1,1 0 32,2 4 1,3 0-136,-2 0 1,-2 0-279,2 0 1,-6 0 149,2 0 1,-7 0-523,-1 0 1,-5 0 220,1 0-2624,-2 0 2676,-2 0 0,-4 0 0,-2 0 0</inkml:trace>
  <inkml:trace contextRef="#ctx0" brushRef="#br0" timeOffset="118">12814 2490 8367,'0'-7'0,"0"2"0,0 0 0,0 4 0,0-9 0,0 7 0,0-4 0,0 3 0,0-4 0,0 4 0,0-3 0,0 4 0,0-7 0,0 4 0,0-1 2781,0 2-1194,-5 5-703,-1 0-625,-11 5 1,0 7-290,-6 7 1,4 2 397,0 2-479,0 0 74,1 5 0,1 0 13,6 2-24,5 3 1,0-7-182,6 4 0,6-4 53,1 0 1,5-5-55,3-2 1,6-5 104,6 1 0,6-8 76,1-3 0,1-2-36,3-2 0,1-6 178,-1-1 1,0-5-13,-4-3 0,-1 1 139,-2-5 1,-5 4-83,-7-4 1,-2 4-40,-6-4 1,0 0-109,-4-4 1,-2 0 94,-5 0 0,-10 0-563,-5 0 0,-5 1-19,-3-1 1,-4 1-200,0 3 0,-8 4 140,1 7 1,-7 3-331,3 5 1,-5 1 240,1 3 0,4 3 644,4 4-104,-1 0 0,11 1 1,-4-1-1</inkml:trace>
  <inkml:trace contextRef="#ctx0" brushRef="#br0" timeOffset="119">12666 2627 9346,'11'0'983,"-3"0"-732,-1 0 1,1 0 133,3 0 0,2-4 228,2 0 0,-1 0-240,5 4 1,0 0-119,4 0 0,4 0-252,0 0 1,4 0 80,0 0 1,-2 0-277,1 0 1,-4 0 209,0 0 0,-2 0-2365,-1 0 2347,0 0 0,0 0 0,0 0 0</inkml:trace>
  <inkml:trace contextRef="#ctx0" brushRef="#br0" timeOffset="120">13545 2341 8301,'0'-11'0,"0"-1"808,0 1-654,0 0 1006,0-1-558,0 6 244,0 1 1,-1 6-332,-3 3 1,2 7-249,-6 8 1,0 8 12,-3 3 1,-2 5 6,-2 3 0,1 2-385,-5 6 0,4 0 191,-4-1 0,3 0-557,-3-3 0,5 1 241,-1-5 0,3-1-444,0-7 0,5-3-132,-1-8 296,5 2 1,-5-8-392,4 2-179,0-2-469,4-7 1542,0-1 0,-5 1 0,-2 0 0</inkml:trace>
  <inkml:trace contextRef="#ctx0" brushRef="#br0" timeOffset="121">13625 2547 8048,'0'-12'353,"5"1"44,3 0 1,2-1-211,1 1 0,5 3-120,-1 1 0,4-1 676,-4-4 0,5 6-252,-1 2 1,-2 3-197,-2 1 1,-2 1-56,-2 3 0,1 4-276,-1 7 0,-5-1-7,-2 5 1,-2 4-25,-2 3 0,-6 10-237,-1-2 0,-8 3 179,-4-3 1,-4 1-64,-4-1 0,4-1 26,0-3 1,2-2 72,6-5 1,-1-5-71,5-3 0,5-2-401,2-2 579,-3 1 1,6-5 451,-3 1 1,8-6 222,4 2 0,3-3-329,4-1 1,3 0 167,5 0 0,1 0-144,3 0 1,2-3 256,5-1 0,-1-5-387,-2 1 0,-2 2-432,-2-2 0,-8 6 308,0-2-135,-5-2 0,-3 4 0,0-3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39:40.50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2661 2159 8197,'-11'-6'0,"3"4"49,0-6 0,5 5 415,-5-5 373,5 5-229,-2-7 185,5 9-417,0-4-132,0 5 0,2 5-18,1 3 0,8 3-36,4 4 0,1 3 52,0 5 0,-2 1-291,5 3 1,0 2 42,3 5 0,-3-1 14,0-3 0,-1 2-121,1-5 1,2-1-228,-6-3 0,4 0-108,-4 0 1,0-5 169,-3-3 0,-2-2-1,-2-2 1,0-3-139,-4-1-259,5-4 60,-8 2-694,10-5 610,-10 0 700,4 0 0,-5 0 0</inkml:trace>
  <inkml:trace contextRef="#ctx0" brushRef="#br0" timeOffset="1">2935 2124 8192,'0'-11'750,"0"-1"7,0 1-290,0 5 0,1 1 270,3 5-492,-2 0 1,3 1-216,-5 3 1,-2 3 91,-1 9 1,-8 6-38,-4 9 1,-5 2 111,1 1 0,-2-1-481,2-2 1,-6 2-74,2-3 0,-1 0-284,5-3 0,-1 0-231,5-8 1,1-1 404,6 1 0,-2-5-448,2 1 915,3-3 0,-5 0 0,4-1 0</inkml:trace>
  <inkml:trace contextRef="#ctx0" brushRef="#br0" timeOffset="2">3061 2467 9764,'6'5'-38,"-1"1"281,-5 6 0,0 0 175,0 4 1,0 1-660,0 6 0,1 4 221,3 0 1,-2-1-394,1-3 0,2 0 267,-1 0 1,0-5-286,-4-3 202,5-3 1,-4 0-85,3-1 1,-1-4 312,1-4 0,-3 4 0,4-1 0</inkml:trace>
  <inkml:trace contextRef="#ctx0" brushRef="#br0" timeOffset="3">3369 2216 8266,'-6'-18'0,"1"1"0,5 10 898,0-1-278,0 6 417,0-3-276,0 5-838,0 5 0,4 6 56,-1 8 1,5 4 14,-4 4 1,5 0 42,-2 4 0,-2 1-129,-1-6 0,1 3-508,-1-6 0,4 3 280,-5-7 1,1-3-315,-4-1 0,4-6-239,0-1 873,0 0 0,1 3 0,1 0 0</inkml:trace>
  <inkml:trace contextRef="#ctx0" brushRef="#br0" timeOffset="4">3232 2364 8266,'-6'-11'921,"1"4"1,6-2-653,3 6 1,2-1 37,6 4 0,5 0-54,6 0 0,5 0-571,6 0 1,1 0 236,-1 0 0,0 0-802,0 0 0,-3 0 225,-1 0 0,-4 0 658,0 0 0,3 0 0,1 0 0</inkml:trace>
  <inkml:trace contextRef="#ctx0" brushRef="#br0" timeOffset="5">3792 2204 8091,'-5'-6'0,"3"-4"665,-1 2 1,1 2-179,2-2 1,0 4-245,0-3 213,0 4 109,0-2-849,0 5 282,0 5 0,5 0 16,3 3 1,2 6 86,2-3 1,-1 8-106,0 0 0,1 3-27,-1 1 1,4 0-125,1-1 1,-1 3 29,-4 1 0,1-3-223,-1 0 0,1 0-65,-1-4 1,0-3 139,1-1 1,-5-2-765,1-1 665,0-1 0,-1 0-581,1 1 953,-6-6 0,9-1 0,-5-5 0</inkml:trace>
  <inkml:trace contextRef="#ctx0" brushRef="#br0" timeOffset="6">4066 2101 8161,'-4'-7'0,"0"-1"0,-3 4 1298,3-3-822,0 4 0,3-2-77,-3 5 0,1 0-282,-4 0 0,3 3-189,-4 4 1,5 2 210,-5 10 0,0 5-111,-3 7 0,-1 3-522,1 4 0,0-1 322,-1 5 0,5-5-823,-1 1 0,4-3 447,-3-1 0,4-4-409,-1-4 957,-2-2 0,5-6 0,-4-1 0</inkml:trace>
  <inkml:trace contextRef="#ctx0" brushRef="#br0" timeOffset="7">4043 2455 8161,'11'-10'-390,"1"3"0,-1-2 593,1 5 0,-1-4 485,1 5 0,0-5-191,3 4 1,-2-3-157,2 3 1,-1 0 24,2 4 0,-4-4-83,3 0 1,2 1-270,-2 3 1,0 3-90,-3 1 0,-5 5-53,1-1 1,-5 2 1,0 1 1,2 1-250,-1-1 0,-1 6 83,-7 2 0,-2 1 28,-6-1 0,1 3-16,-1-3 0,1-2 27,0 2 1,-1-5 314,1 2 0,1-4-115,2 0 1,-1-5 734,5 1-364,0-1 1,4 1 561,0 0-312,0-6-187,0 3-365,6 0 0,0-3 162,5 1 0,1-1-839,-1-2 1,4 0 660,1 0 0,4 0 0,-2 0 0</inkml:trace>
  <inkml:trace contextRef="#ctx0" brushRef="#br0" timeOffset="8">4603 2136 7867,'0'-7'921,"0"1"9,0 2 43,0 3-105,0-4-624,0 20 0,0-1 15,0 13 0,0-2-217,0 2 1,3-2-26,1 6 0,0-2-2,-4 1 1,0 2-338,0-5 1,4-5 170,0-3 1,-1-5-399,-3 2 1,2-4 212,2 0 1,-3-5-1328,3 1 1663,2-5 0,0 7 0,6-4 0</inkml:trace>
  <inkml:trace contextRef="#ctx0" brushRef="#br0" timeOffset="9">4443 2364 8206,'1'-6'953,"3"2"1,-2 3-292,6 1 1,1 0-333,6 0 0,-1 0-223,5 0 1,4 0-179,4 0 1,4 0-947,0 0 0,-2 0 645,1 0 0,-3 0 372,3 0 0,-4-5 0,2-2 0</inkml:trace>
  <inkml:trace contextRef="#ctx0" brushRef="#br0" timeOffset="10">4945 2101 8355,'-6'-11'1722,"-3"3"-1114,5 1-630,0 4-221,4-2 737,0 5 0,5 7-222,3 4 1,2 5 31,2 7 1,0 5-97,4 3 0,-2 3 116,5 4 0,-2-2-481,2 2 0,2-4-92,-6-4 0,0 1-417,-3-8 1,-1 1 367,0-9 1,-3 3-316,0-7 1,-5 3 130,5-6 0,-4-3-252,3-1 734,-4 2 0,7-5 0,-4 4 0</inkml:trace>
  <inkml:trace contextRef="#ctx0" brushRef="#br0" timeOffset="11">5174 2056 8090,'-10'-2'1595,"2"-1"-489,-2 1-824,8-3-151,-3 5 0,0 7 51,-2 4 1,-1 6-263,-3 5 0,2 6 141,-6 3 0,2 7-827,1 4 0,1 1 455,0-1 0,3 1 311,0-5 0,1 0 0,-5-4 0</inkml:trace>
  <inkml:trace contextRef="#ctx0" brushRef="#br0" timeOffset="12">5288 2307 8090,'11'-5'599,"1"-1"1,-1-5-214,1 4 0,-1 0-303,0 4 0,1 1 47,-1-1 0,1 1-162,-1 2 1,0 0 43,1 0 0,-4 0-104,-1 0 1,-1 2-13,2 1 0,-2 0-139,-2 5 161,-2-1 1,3 5 71,-5-1 0,-5 0-1,-3 1 0,-2-5-29,-2 1 0,-3 0 181,0 3 0,0-3 1,3-1 1,2-3 101,2 4 1,0-4 153,4 3-201,-5 1-97,8 3 97,-4 1-84,5-1 1,1-1-21,3-2 1,2 1 18,5-5 1,1 1-31,-1-2 1,1-1-17,-1 1 1,0 3-113,1-3 0,-1 1 134,1-4 1,-1 4-145,1 0 0,-1 3 71,0-3 0,-3 1-40,0-1 0,-6-1 67,2 4-239,2-4 0,-6 6 116,0-6 1,-6 5 50,-9-4 1,1 4-397,-5-5 0,-5 6 165,-7-1 1,-7-2-1544,-4 2 1538,-7-1 0,-8 10 0,25-8 1,0 0-1</inkml:trace>
  <inkml:trace contextRef="#ctx0" brushRef="#br0" timeOffset="13">2707 3004 8250,'-8'0'1313,"1"0"-342,4-5-798,-2 3 399,5-8 403,0 9-803,0-4 1,5 5 47,3 0 1,6-1 140,1-3 1,10 3-95,2-3 1,10 2 89,4 2 0,5-1-106,4-3 1,3 3-450,8-3 0,2 3 207,-29 1 0,1 0 1,4 2-1,1 0-345,1 0 1,1 0-1,2 0 1,0 1 295,3-1 0,1 0 1,-3-1-1,0 0 55,4 3 0,1 0 1,1-3-1,1 0-123,-1 1 1,1 0 0,0-1 0,0-1 39,-3 0 0,1 0 0,-1 0 0,-1-1-39,0-1 1,0 0-1,-2 2 1,0-1 67,2-1 1,-1 0-1,-3 0 1,-1-1-60,-3 1 1,0 0 0,-3 0 0,-1 0-264,29 2 1,-4 0 143,-8 0 0,-2 0 179,-5 0 0,-5-3-48,1-1 1,-9 0 99,2 4 0,-9 0 111,1 0 1,-3-4 106,-1 0 0,-2-3 495,-2 3 0,-2-1-551,-6 1 0,1 2 148,-1-6 1,-3 5-468,-1 0-626,-4 1 1,1 1 383,-8-3 0,-4 3 385,-7-3 0,-13 3 0,-7 1 0</inkml:trace>
  <inkml:trace contextRef="#ctx0" brushRef="#br0" timeOffset="14">3757 3312 8019,'0'-8'0,"0"1"0,0 3 438,0-4 1,2 6-64,2-2-16,-3-2 6,9 4 1,-4-3 444,6 5 1,-1-3-541,1-1 1,4 0-96,3 4 0,-1 0-257,1 0 1,-4 4 106,4 0 1,0 3-216,4-3 0,-4 5 118,0-2 0,-1 0-11,1 0 0,1-3-158,-5 4 0,4-2 75,-3 2 1,-5 1-67,-3-5 91,-1 4 202,0-1 0,-2 0-75,-5 1 1,-1-4 351,-3 3 0,-3-3-146,-4 4 0,-2-1 97,-2 5 1,2-5-23,-2 1 1,2-4 1,2 3 1,3-3-101,1 4 167,4-6-461,-2 9 0,5-9 49,0 6-116,0-6 1,5 7 82,3-5 0,2 1 37,1-1 1,2-2 96,2 6 1,-1-4-9,5 3 1,-3-4 33,3 1 0,-2 2-46,2 2 1,-1-2-200,-3 2 1,-2-4 90,2 3 0,-6-1-249,-1 2 0,-6 2 125,2-2 1,-3-2 179,-1 2 0,-5-2 49,-2 2 0,-12 2 238,-4-2 0,-11 2-14,-1 1 0,-12-3-113,-2-1 1,-1 0 94,1 0 1,4 2-11,7-5 0,2 0-1269,9-4 1071,5 0 0,1-10 0,3-3 0</inkml:trace>
  <inkml:trace contextRef="#ctx0" brushRef="#br0" timeOffset="62">18525 468 8128,'0'-6'-843,"-2"0"1481,-1 2-278,1 2 1,-4-3-135,2 5 1,-2 5-14,-6 3 0,-3 7 9,0 4 0,-4 8 16,4 3 1,-4 1 138,3 3 1,1-2-163,4 6 1,4-2-159,4-2 1,1 0-154,2 0 0,2-1 93,1-2 1,4 0-71,4-4 0,4 0 48,1-4 1,3-2-35,-4-2 1,5-2 31,-1-6 0,0-1 44,4-2 1,-3 1 86,7-5 0,-3-2 184,-1-6 1,1 2 46,3-6 0,-3-3-150,3-4 0,-3-6 129,-2 2 0,0-4-84,-3-3 1,1-3-69,-4-6 0,-5-3 53,-3 0 0,-6-6-443,2-2 0,-4-1-87,-4-6 0,-6 8 101,-5 0 0,-7 7-368,-1 0 1,-1 8 226,-6 7 1,-1 7-352,-3 8 1,0 3 222,0 5 0,1 2-109,2 1 1,3 8 146,5 4 0,2 5 445,2-1 0,5 3 0,2 1 0,-2-1 0</inkml:trace>
  <inkml:trace contextRef="#ctx0" brushRef="#br0" timeOffset="63">18342 834 7959,'-6'-5'752,"-5"3"-100,10-3-519,-4 0 1,6 4 276,3-3 0,2 3-110,6 1 1,4-1 51,3-3 1,4 3-128,4-3 0,-3 2 27,3 2 1,1 0-14,-2 0 0,5 0-161,-5 0 1,5-3 35,-5-1 1,6 0-85,-1 4 1,2-4-54,1 0 0,-4-3 46,1 3 1,-7-5-631,-1 2 1,-2 0 300,-5 0 0,-5 4-1736,-3-1 2042,-6 3 0,8-4 0,-3-1 0</inkml:trace>
  <inkml:trace contextRef="#ctx0" brushRef="#br0" timeOffset="64">19301 742 8016,'0'-11'0,"0"5"0,5 1 0,-2 1 0,4 0 0,1 0 0,4 4 0,-1 0 0,0 0 0,2-1 0,2-3 0,3 3 0,5-3 0,-3 3 0,3 1 0,-6-2 0,5-1 3134,-1 1-2077,2-3-635,-1 5 1,-3-4-625,0 1 1,-5-1-630,2 4-1550,-4 0 1062,0 0 1319,-6 0 0,-1 0 0</inkml:trace>
  <inkml:trace contextRef="#ctx0" brushRef="#br0" timeOffset="65">19324 948 8016,'13'0'1013,"2"0"1,-1 0-157,5 0 1,-2 0-335,5 0 1,0-1 244,8-3 1,-3 1-314,3-4 0,-4 4-229,1-1 1,0-1-31,0 1 1,-4 1-149,-4 3 0,-4-2-671,4-1 1,-9 1 370,2-1-2674,-3 1 2926,2 2 0,-5 0 0,0 0 0</inkml:trace>
  <inkml:trace contextRef="#ctx0" brushRef="#br0" timeOffset="66">20238 514 8016,'0'-18'206,"0"2"1,0 4 119,0 1 1,0-1 367,0 1 0,0 3 367,0 1 82,0 4-938,0-2 0,0 6 38,0 3 0,1 4 101,3 7 0,-3 4-63,3 8 0,-3 3-33,-1 8 0,0-1-20,0 5 1,0-4-133,0 4 1,0-5-126,0 1 1,0 0-282,0-4 0,4 2-210,0-10 0,1-3 252,-1-4 0,-2-5-276,6 1 174,-6-2-708,9-2 297,-10-4 150,4-2 1,-6-5 630,-3 0 0,-8-5 0,-5-2 0</inkml:trace>
  <inkml:trace contextRef="#ctx0" brushRef="#br0" timeOffset="67">18410 1428 8087,'0'-8'1242,"0"0"-1148,0 6 99,6-3 553,0 0 1,5 3-218,1-1 1,3 1-114,0 2 1,5 0-182,-1 0 0,12 0 247,3 0 0,9 0 20,3 0 0,5 0-133,6 0 1,1 2-402,3 1 0,3-1 149,-30 0 1,0-1 0,3 0 0,0 0-158,1-1 1,0 0 0,3 0 0,0 0 159,1 0 0,0 0 0,-1 0 1,-1 0-173,0 0 0,0 0 1,-1 0-1,0 0-23,3 0 1,-1 0 0,-3 0-1,-1 0-20,-2 0 0,-1 0 0,0 0 1,-1 0-286,28 0 0,-1 0 63,-7 0 0,-2 0 107,-6 0 1,-8 0 47,-3 0 1,-3 0 72,-1 0 0,-6 0 235,-4 0 0,-5 0 148,4 0 260,-5 0 1,2 0-428,-4 0 1,-5 0 119,1 0-932,-6 0-2329,4 0 3014,-22 0 0,2 0 0,-14 0 0</inkml:trace>
  <inkml:trace contextRef="#ctx0" brushRef="#br0" timeOffset="70">23516 15110 7791,'0'-7'548,"0"1"-383,0 2 0,1 3-32,3-3 1,-2 3 45,6 1 0,-4 0 168,3 0 0,0 5-139,0 3 1,3 2 39,-2 1 1,2 2 73,2 2 1,-1 3-50,0 5 1,-3 0-29,0-1 1,-1 1-17,5 0 1,-5 0-78,1 0 0,-4 2-37,3-2 1,-3 2-158,4-6 1,-5-2 100,5-2-300,0 3 163,3-5 1,1-2 96,-1-7 0,-3-3 97,-1-1 1,1-6 32,3-6 0,-1-4 193,-2-7 1,5-4-139,-6 1 1,10-12 112,-6-4 1,8-4-441,0-7 0,3-3 150,-11 24 0,1-1 0,1 2 1,0-1-142,0-2 1,1-1-1,2 1 1,0 1 133,-1 2 0,0 1 0,0-1 0,-1 1-89,17-27 1,-5 5-168,5 3 0,-6 7 150,2 4 0,1 2-32,-1 2 0,-2 5-49,-6 2 1,3 3 309,-3 1 1,-3 5-369,-1 3 0,-2 4-957,-2 3 127,-4-2 1154,-2 9 0,-10 6 0,-2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04:26:13.43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2593 12654 7945,'0'-6'68,"0"0"186,0 2 109,0 3-31,0-5 769,0 6-920,0 6 0,0-4-9,0 6 1,0-1 29,0 5-100,0 4 1,3-2-59,1 5 0,1-1 220,-1 1-239,-3 3 0,4-5 1,-3 5 183,1-3-389,-1 3 144,3-10 0,-4 9-62,3-6-13,-3 0 48,4-4 0,-5-3-119,0 0 224,0-1-52,5 0-32,-3-2 62,3 0-15,-5-4 75,0 4 1007,0-5-1024,0-5 31,0 4-30,0-9-4,0 8 0,0-8 72,0 3-121,0 1 52,0-9 0,0 10 46,0-10-204,0 5 129,5-7 0,-4 2-147,3 0-19,2-5 153,-5 7 1,8-5-228,-5 3-20,5 2 211,-3-3-59,1 4 69,3-4 1,-5 7-54,3-3 38,2 4-11,-4-4 1,2 5 28,-1-1 1,-3 5 10,4 0 1,-5 1-38,5 2 21,-5 0 5,7 5 1,-8 2 19,6 4-23,-6 1-3,9 4 33,-5-3-30,0 8 0,3-3-5,-5 5-123,0 0 125,1 0 0,-4-2-8,3-2-253,2 3 251,-4-9 0,3 3-73,-5-5 50,5 1-13,-4-1-18,4 1 18,-5-6 14,5-1 11,-4 0-39,4-4-2,-5 5 325,0-6-263,0-6 0,4 4 495,0-6-283,5 1 0,-6-5-63,4 1 0,-3-4-43,4-1 0,-1-4-115,5 1 1,-1 1 95,0-1 1,1 1-169,-1-1-34,1-2 157,-1 8 0,-3-3-225,-1 4 222,1 6-44,-2 1 1,1 1 6,-4 0 0,0 0 2,5 4 1,-5 2 6,5 1 1,-4 0 97,3 5-97,-4-1 3,7 10 1,-7-3 227,4 5-219,1 0 8,-2 4 1,1-1-77,-4 1 1,-1-1 24,1-3 1,-1 1-122,-2-5 0,0 1 110,0-5 1,0 1-96,0-1 1,4-3-417,-1-1 0,1-3-139,-4 4-585,0-6 1273,0 8 0,-5-3 0,-1 4 0</inkml:trace>
  <inkml:trace contextRef="#ctx0" brushRef="#br0" timeOffset="1">3483 12769 7909,'7'-6'0,"-2"0"201,-5 0 17,0-4 13,0 3 1,0 0 286,0-1-244,0 0 0,0-3-1,0 0 1,-1 3 53,-3 0-20,2 6 47,-3-3-247,0 0 56,-1 3 0,-2-3 12,1 5 1,3-3 120,-4-1-79,1 0-295,-5 4 72,1 5 0,-1-2 252,1 4-304,-5 1 36,3 3 0,-4 1 211,6-1-398,-1 0 159,1 6 1,3-4-211,1 2 166,4 3 48,-2-6 1,5 9-247,0-6 134,0 5 33,0-7 0,5 3-30,3-4 0,2-1 50,1 1 0,2-2-129,2-3 1,-2 0 200,2-4 0,-2-1-5,-2 2 0,5-3 47,-1-1 66,0-5-126,-3 3 0,-5-4 121,1 2-18,-1-2 1,4-2 97,-4 1-161,3-1 0,-7-3 59,4-1 1,-4 0 131,1-4 0,-2 2-135,2-5 160,-3 5-172,4-7 0,-1 4 216,0-2-206,0-2 6,-4 8 0,0-5 294,0 3-264,0 7 125,0-7 42,0 14-29,0-4 21,0 5-62,0 5-275,0 6 202,0 2 14,0 4-154,0-1 124,0 2-27,5 5 1,-2-2-154,4-2-26,1 3 62,3-9 1,1 7-235,-1-5 145,5 0 133,-3-3-221,4-1 103,-6-4 1,4-1 45,1-2 0,-1-3-31,-4 3 1,-3-3-175,-1-1 73,1 0 0,2-1-79,-2-3 197,2 3-28,-9-10 296,4 10-244,-5-9 1,0 8-99,0-6 306,5 0-197,-3-3 1,3-1 35,-5 1 0,0 0 7,0-1 0,0 1 291,0-1-138,-5 1 48,3 0 346,-3-1-248,5 1-91,0 4 253,0-3-14,0 9-89,0-4 27,0 5-410,5 0 1,2 5-2,4 3-32,1 2 123,-1 1 1,2 1-212,2-1 60,-2 0-4,3 6 0,-3-4-75,2 2 0,-2 1 116,2 0 0,-1-1-103,1-4 0,-2 1 162,2-1 1,-2-3-10,-2-1 0,1 0-220,-1 0 184,0 3 15,1-8 1,-5 4-245,1-2 217,-5-3 8,7 4-497,-9-5 62,4 0-2789,-5 0 2875,-5 0 1,2 0 408,-4 0 0,-1 0 0,-8-5 0,-2-1 0</inkml:trace>
  <inkml:trace contextRef="#ctx0" brushRef="#br0" timeOffset="2">4066 12746 7909,'0'-12'0,"0"1"0,1-1 0,3 1 844,-3 0-486,4-1 1,-5 5 202,0-1 583,0 5-273,0-2-175,0 5-218,-5 0-336,-1 0 0,-6 10-15,1 6 1,-2 4 44,-2 3 1,1 5-78,-5 2 1,5 2 258,-1-2-762,-3 3 371,5-8 1,-3 5 8,5-7 1,0 1-125,4-9-1243,-3 0 708,8-3 128,-3-6-1222,5-1 1781,0-5 0,0 0 0</inkml:trace>
  <inkml:trace contextRef="#ctx0" brushRef="#br0" timeOffset="3">4443 12335 7935,'6'-12'260,"3"4"70,-5 1-5,0 4 165,1-7-159,-4 9 121,4-4 111,0 5-138,-4 0-56,4 0-274,-5 0 0,-5 2-125,-2 6 90,-3 0-101,-2 8 123,-4 1 1,2-3-110,-5 5 1,1 0 64,-1 3-187,-3-4 99,10 4 0,-5-6 28,6 3-81,-1-2 36,6-1 0,-3-3-131,5 2 207,0-2 0,4-2-163,0 1 146,0-1-15,0 1 34,5-1-21,2 0 1,4-3-7,1 0 1,-1-2-16,1 2 4,-1 2 74,0-4-62,1 1 51,-1 3-41,1-4 1,-6 2 13,-2-1 1,1-3-13,-1 4 6,-1-6 4,-3 8-8,0-8 0,0 4 46,0-2-19,0 2 0,-1 2 11,-3-1 0,2-3 7,-6 4 1,4-4 136,-3 3-159,4-4 49,-2 7 1,4-9 12,-3 3 1,3-2-16,-3 2-104,3-2 101,1 3-138,0-5 130,0 5-34,0-4-16,0 4-130,0 0 119,0-4 16,0 10 97,0-10-109,0 9 0,4-7 3,-1 4 200,1 1-193,-4 3 1,4 1 15,0-1 99,0 0-97,-4 1 0,0 3 25,0 0 159,0 6-179,0-9 1,0 9 44,0-6-7,0 5-23,0-7-165,0 8 149,0-8 0,0 4 33,0-6-105,0 0 94,0 1-2,0-1-44,0 1 41,5-6-2,-4 4-174,9-9 156,-9 10-157,10-10 151,-5 4-213,5-5 1,1 0-70,-1 0 249,1 0-1227,-6 0 803,4 0 0,-7 0-52,4 0 485,-4-5 0,2-1 0,-5-6 0</inkml:trace>
  <inkml:trace contextRef="#ctx0" brushRef="#br0" timeOffset="4">4728 12563 7940,'0'-11'0,"0"-1"941,0 1-393,0 4 20,0-3 734,0 9-635,0-4-95,0 5 0,0 6-241,0 6 158,5-1-162,-3 11 0,8-1 4,-3 6-34,9 5-132,-4-3 1,6 5-5,-3 0-165,-2 1-13,9-1 0,-10-1-194,3-3 1,2-1 287,-2-2-905,0-3 580,-3-1 1,-1-3 66,1-4 0,-1-1-60,0-4 0,-3-1-172,0-2-93,-6 2-89,8-9-521,-8 4 581,3-5-2263,-5 0 2028,-5 0 543,3-5 0,-8 3 227,3-6 0,-4 6 0,0-14 0,0 4 0</inkml:trace>
  <inkml:trace contextRef="#ctx0" brushRef="#br0" timeOffset="5">4968 12643 7940,'6'-24'-322,"-1"-3"162,-5 9 298,6-4 1,-5 2 450,3 1 0,-3 9 43,-1-1 236,0 7-132,0-6-162,0 9-80,0-4-329,0 15 1,-5-1 336,-3 10-337,-2 5 1,-5 1 220,0 6-336,-6-1-820,4 4 935,-6 6 1,4-5-383,0 3 220,0 3-56,1-11-1113,-4 13 814,10-17 0,-9 11-187,6-11-794,5-4 853,0-1 0,5-8-104,-3 2 1,2-6-177,2-1 0,3-4 5,-3 3 1555,3-4-800,1 2 0,0-5 0</inkml:trace>
  <inkml:trace contextRef="#ctx0" brushRef="#br0" timeOffset="6">5117 12837 7913,'6'-6'222,"-1"-1"497,-5 4-263,5 1-174,-4-3 1,6 6 44,-4 3 527,-1-2-509,3 8 1,-1 0 199,-1 5-71,1 5-169,-4-7 1,4 7-209,0-4-136,0 4 30,-4-2 1,1 1-148,3 0 1,-3-5 87,3 1 0,-3-2-182,-1-2 1,1 0 75,3 1-1730,-3-6 455,4 4 1449,-5-8 0,6 8 0,0-4 0</inkml:trace>
  <inkml:trace contextRef="#ctx0" brushRef="#br0" timeOffset="7">5334 13020 7891,'-12'0'0,"5"0"0,-1 0 369,5 0-153,-2 0 1439,5 0-1146,0 5-238,0 1 1,4 6 125,0-1 56,5 6-265,-8-5 1,8 10-19,-5-3-108,5-3 100,-8 6 0,4-6-661,-5 3 268,0 3 222,0-9-1861,0 8 1268,0-8 0,0 3 17,0-4 585,-5-1 0,4 1 0,-4-1 0</inkml:trace>
  <inkml:trace contextRef="#ctx0" brushRef="#br0" timeOffset="8">5653 12506 7958,'-6'-18'1969,"-4"2"-1929,9 9 234,-5 2 577,6 5 234,0 0-807,0 5-111,0 2 0,4 9 374,0 3-112,5 3-206,-3 6-88,6-4-40,-1 4 0,1-2 239,-1 1-503,0 0 203,1-5 1,1 5 50,2 0 0,-3-2-150,4-6 0,-4 3-606,0-3 501,-1-3 0,3 2-84,-2-3-454,2-2 342,-8-2 80,5-1-471,-4-3 132,3-1 176,-9 4-477,9-8 507,-8 3 0,3-4-760,-5 3 78,0-3 1101,0 4 0,-5-5 0,-2 0 0</inkml:trace>
  <inkml:trace contextRef="#ctx0" brushRef="#br0" timeOffset="9">5870 12517 7867,'0'-23'0,"0"6"0,0 1 735,0 4-380,0 0 1,0 5 593,0-1 237,0 6-527,0-4-192,0 6-201,-5 6-28,4 0-78,-14 15 0,6 0 160,-10 9-260,0 6 50,-4 4 0,0 2 210,0 0-1971,0-5 1549,1 7 1,3-8 159,0 2-2195,5-8 1608,-3 3 0,6-10-1461,-1 0 954,6-5 497,1-2 0,5-7-295,0 3 1076,0-9 1,-5 3-1,-2-6 1</inkml:trace>
  <inkml:trace contextRef="#ctx0" brushRef="#br0" timeOffset="10">5939 12928 7929,'6'-11'410,"4"0"-202,-8-1 1,8 2 383,-3 2 0,4-2-32,0 3 312,-5-4-490,4 0 1,-3 0 219,4-1-120,1 6-186,-1-4 0,0 8-29,1-1 7,-6-4-54,4 6-342,-3-4 158,-1 10 1,3-2 38,-5 4 0,1 2-131,-1 6 1,-3-2 42,3 2 1,-4 3-114,-4 1 1,1 1-46,-4-1-297,-1 3 290,-3-4 0,3-1-544,1-1 357,4 1 127,-7-4 1,9 4-87,-3-6 1,2 0-28,2 1 412,0-6-70,0 4-108,0-8 1,2 7 92,2-6-161,2 1 340,5-4-105,1 0 1,-1 0-334,1 0-53,-1 0 324,-5 0-1119,5 0 298,-5 0 335,5 0-525,1 0 781,-1-5 0,1 4 242,-1-3 0,0-2 0,1-1 0</inkml:trace>
  <inkml:trace contextRef="#ctx0" brushRef="#br0" timeOffset="11">6339 13065 7929,'6'0'578,"-1"0"0,-5 2 350,0 2-171,0 2-1,0 5-268,0 1 0,0-1 11,0 6-335,0-5 1,-4 10 164,0-3-370,-4 3 88,6 5 1,-4-2 309,2 1-944,3 3 263,-9-5 1,8 1-524,-1-6 719,-4-5 0,6 2 128,-3-4 0,-2-1 0,-1 0 0</inkml:trace>
  <inkml:trace contextRef="#ctx0" brushRef="#br0" timeOffset="12">6590 12472 7822,'-7'-5'0,"-3"3"0,9-8 275,-3 2-66,3 3-1,-4-5 268,4 9 38,-4-4-82,5 0 60,0-2-230,0 1 1,0 0 334,0 2 187,0 3-410,5-4 33,1 10-142,5 1 0,1 11 300,-1 2-180,1 7-155,4 3-697,-3 6 631,8-1 0,-7 4 218,5 0-542,-5 0 182,8 1 0,-6-3 33,3 2 0,2-4-159,-6-3 1,2-3-371,-2-5-186,-3-6 390,5 5 1,-7-9-720,-2 2 634,2-2 0,-5-6-1258,3 1 686,2-6 1185,-9 3-1325,4-5 209,-5 5 212,0-3 499,0 3 1,-10-15 0,-3-3 0</inkml:trace>
  <inkml:trace contextRef="#ctx0" brushRef="#br0" timeOffset="13">6887 12540 7866,'0'-18'672,"0"2"-341,5 4 1,-4 5 103,3-1 67,-3 6 53,-1-3 352,0 5 1,-1 5-366,-3 2-325,-2 9-80,-6 1 1,-4 11 67,-3 3 0,-3 3 143,-1 4-913,-5-2 359,4 8 1,-4-9-133,6 4 0,3-4-466,0-1 1,6-3 354,1-1-1412,6-9 446,6 5 191,0-13 1224,0 3 0,10-4 0,3-1 0</inkml:trace>
  <inkml:trace contextRef="#ctx0" brushRef="#br0" timeOffset="14">6978 12928 7891,'5'-12'1104,"-4"-4"-445,10 10-221,-5-5 488,0-1-516,4 6 1,-7-3 559,5 5 74,-6-5-462,8 8-158,-3-9 107,-1 9-581,4-4 79,-3 5 66,-1 0 1,4 0-292,-2 0 152,-3 5 108,5-4-510,-9 9 226,9-4-1,-8 1-345,3-2 339,-5 0 0,3-2-2,1 4 0,0-3-119,-4 4 178,0-6 96,0 8 1,-5-7 174,-3 4 45,3-4-137,-5 7 0,8-7 327,-6 4-218,5-4 50,-7 7 0,8-8 262,-6 6-228,6-5 102,-3 7-164,-1-9 34,5 9-91,-4-9 143,5 10-216,0-5-67,5 5 148,-4-4-213,10 3 70,-10-4 1,9 2 133,-2-1-298,2 1 105,1-2 1,1 5 135,-1-4-154,0-2 123,1 5 1,-5-5-21,1 3-5,0 2 13,-2-3 0,0 3-84,-2-3 77,-3 3-48,5-8 1,-6 8-15,0-2 1,-6-2 45,-1 1-56,-3-4 71,-2 7 1,-3-7-36,0 4-355,-5-4 229,7 2 0,-7-5-1130,4 0 853,-4 0 1,7 0-78,-2 0-696,7 0 511,-2 0 255,4-5 471,0 4 0,-5-15 0,5 4 0</inkml:trace>
  <inkml:trace contextRef="#ctx0" brushRef="#br0" timeOffset="15">7332 12380 7892,'0'-11'-90,"0"4"623,0-3-372,0 9 360,0-9 363,0 9-258,0-10-58,-5 5-217,4 0 128,-4 1 109,5 5-110,0-5-208,0 3 53,5-3-197,-4 5-108,9 0 198,-3 0-288,4 5 106,0-3 0,1 6 60,-1-4 0,1 5-88,-1-1 1,-1 2-56,-2 1 0,1 5-91,-5-1 0,3 1-18,-3 0 71,0-4 89,-4 10 1,0-6-45,0 3 70,-5 3-26,3-4-42,-8 5 51,4-6 1,-4 4 16,2-6-92,-2 5 77,9-7 1,-8 7-10,5-5 1,0 1-3,4-5 0,0 0-143,0 1 133,0-6-8,0 4-134,0-3 129,0-1 57,0-1 217,0-5 2,5 0-38,-3 0-185,8 0-5,-9 0 0,5 0 98,-2 0-52,-3 0-29,5 0-239,-1 5 234,-4-4 0,5 6 56,-2-3-302,-3-3 229,4 9 0,-5-4 19,0 6 1,4 3-10,0 0 0,0 6 178,-4-2 0,4 2 9,-1 2 0,5 0 210,-4 0-330,5 0-34,-8 4-15,9-2 33,-9 2 0,8-5 123,-5-3-423,0 3 174,1-5 0,-2 5 113,4-3-169,-4 3 57,7-10 1,-9 9 321,3-6-14,-3 0-135,-1-4 1,0 1 381,0-1-83,-5-4-144,-1 3 0,-9-8-142,-1 6 0,0-6 17,1 2 0,1-2-436,-5-2 1,5 0-632,-2 0 1,4 0 536,0 0 369,1 0 0,-1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04:26:13.31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2113 12563 7953,'-12'-11'0</inkml:trace>
  <inkml:trace contextRef="#ctx0" brushRef="#br0" timeOffset="1">2067 12540 8051,'0'0'0</inkml:trace>
  <inkml:trace contextRef="#ctx0" brushRef="#br0" timeOffset="2">2079 12517 11909,'11'12'584,"0"-1"0,-2 6-275,3 2 1,-3-2-105,6 2 0,-2 0-127,-2 4 0,4 0-6,0 0 1,4 0-117,-3 0 0,4-2-77,-1-2 1,-1 2 101,1-6 0,-4 0-64,4-4 0,-5 1 22,1-1 1,-2-3-57,-2 0 1,1-6 81,-1 2 1,-3 1-364,-1-1-377,-4 0-609,2-4 1199,-5 0 0,0 0 0</inkml:trace>
  <inkml:trace contextRef="#ctx0" brushRef="#br0" timeOffset="3">2376 12494 9762,'-7'12'768,"-3"-1"-96,2 1 1,-2 3-346,-1 0 1,-1 5-375,1-1 0,-4 3 9,0 1 0,-1 0 97,5 0 1,-2-1-493,-2 1 1,2-4 217,-2 0 0,2-5-497,2 2 1,-3-4 330,3 0 0,-3-2 381,6-3 0,3 4 0,0-5 0</inkml:trace>
  <inkml:trace contextRef="#ctx0" brushRef="#br0" timeOffset="4">1976 12791 7994,'0'-6'0,"1"1"444,3 5 1,2 0-54,6 0 1,4-4 275,3 0 0,4 1-77,4 3 1,2-2 82,5-2 1,0 2-343,1-6 1,-1 4-1,0-3 1,0-1-1,-1 1 1,-2 0 218,-4 2 1,-5 0-606,-3 1 1,2 3-368,-6-3 0,-4 3-1343,-3 1 1765,-5 0 0,7 0 0,-4 0 0</inkml:trace>
  <inkml:trace contextRef="#ctx0" brushRef="#br0" timeOffset="5">3438 12666 7838,'0'-7'1131,"0"2"1058,0 5-1981,-5 0 1,3 7-15,-1 4 0,-3 6-1,3 5 1,-5 6 52,4 3 1,-5 3-204,2 4 0,0-1 108,0 5 1,-1-5-143,-3 1 1,3 1 79,1-1 0,4 0-299,-1-4 0,-1-4-51,1-4 0,0-3-49,4-4 1,0 1-727,0-4 462,0-1-962,0-4 560,0-4 449,0-2 0,2-7 527,2-1 0,2-4 0,5-4 0</inkml:trace>
  <inkml:trace contextRef="#ctx0" brushRef="#br0" timeOffset="6">3415 12677 8041,'0'-11'-833,"-5"-1"2374,3 1-483,-3 5-603,5 0 1,0 8-146,0 2 0,2 7-45,1 8 1,4 4 175,4 3 1,1 0-103,-1 4 1,1 1-140,-1 3 0,0 0 59,1 1 1,0-1-285,4 0 1,-2-1 101,5-2 1,-5 0-228,1-4 1,1 0 36,0-5 1,0 0-85,-1-3 0,-2-1-54,2-3 0,-3-2-137,-5 2 1,2-6-1057,-5-2 999,5 1 1,-8 0-1072,3-1 1516,-3-4 0,4 2 0,2-5 0</inkml:trace>
  <inkml:trace contextRef="#ctx0" brushRef="#br0" timeOffset="7">3358 13145 7967,'-7'-6'760,"2"1"0,10 5-347,3 0 0,2 0-69,2 0 0,0 0-177,3 0 1,3-1 55,5-3 1,-4 3-178,0-3 1,1 1 145,7-1 1,-3 3-881,3-3 1,-3-1-16,-1 2 1,-2-5 702,-2 4 0,3-5 0,-4 3 0</inkml:trace>
  <inkml:trace contextRef="#ctx0" brushRef="#br0" timeOffset="8">3906 12734 7926,'-5'-11'1023,"4"-1"-587,-4 6 0,3 1-150,-2 5 1,3 1 60,-3 3 0,3 2-77,1 6 1,0 4 65,0 3 0,0 8-169,0 3 0,0 3 0,0 2 0,4-1-55,0 0 1,3 1-147,-3-1 1,4-1-511,-4-3 0,1-2 313,-2-5 1,0-1-404,5-3 1,-6-3-156,2-4-837,-3-1 751,-1 0 875,0-4 0,0 3 0,0-4 0</inkml:trace>
  <inkml:trace contextRef="#ctx0" brushRef="#br0" timeOffset="9">3883 12826 7949,'0'-12'0,"0"1"0,0 3 374,0 1 0,0 3 507,0-4 173,0 6-740,0-3 0,5 10-34,3 2 1,2 5 22,1 3 0,2 4-82,2 8 1,3-3-91,5 2 1,0 0 50,0 0 0,1-2-237,2 3 0,-2-3-33,3-1 0,-3-4-145,-1 0 0,0-5 172,0 1 0,0-2-72,-1-2 0,-3 1 100,0-1 0,-5-3 31,2-1 0,-4-4 127,0 1-115,-1-3 1,1-1 613,-1 0 137,-5 0 82,5 0-511,-10-5 0,5-1 76,-2-6 1,-3 1-312,3-1 0,-3 1 79,-1 0 1,-1-6-111,-3-2 0,2 1 75,-6-1 1,4 0-367,-3-4 1,-1-1 35,-3-2 0,0 1-124,4-1 0,-3-2 66,2 1 1,2 1-41,-2 3 1,6 0-64,-2 0 0,3 5 88,1 3 0,0 2-211,0 2 1,0 0-257,0-1-145,5 6 213,-4 1 0,5 5-149,-2 0 1,-1 1 809,4 3 0,1 7 0,3 7 0</inkml:trace>
  <inkml:trace contextRef="#ctx0" brushRef="#br0" timeOffset="10">4763 12769 7988,'0'-12'507,"0"1"603,0-1-253,0 1 689,-6 4-598,5 2-787,-9 5 1,4 5-3,-6 3 0,0 7-47,-4 4 0,4 4 91,-4 4 0,0 1-72,1 2 0,1 3-195,6-2 0,-1-2 87,5 1 0,1-3-327,3 3 0,0-4 144,0 0 0,1-5-173,3-2 1,3-1 125,9 1 0,-3-3-38,7-4 0,-1-5 190,3 1 0,1-6 118,0 2 0,4-3-17,-1-1 1,1-5-80,-4-2 0,4-5 157,-1-3 1,1 1-64,-4-5 0,2 0 133,-2-4 1,2 3-2,-6-3 0,-2 3 50,-2-7 1,-6 3-143,-1 1 0,-6-4-40,2 1 0,-8-5-183,-4 5 1,-7-5 140,-4 5 1,-2 3-530,-2 4 1,-5 6 222,-3 2 1,0 4-783,0 7 0,1 2 191,7 1 0,-1 1-674,9 8 1552,4-4 0,6 9 0,5-6 0</inkml:trace>
  <inkml:trace contextRef="#ctx0" brushRef="#br0" timeOffset="11">5493 12780 7920,'0'-11'412,"-1"0"26,-3 4 130,3 2 0,-4 3 404,5-1-570,0 1 1,-4-1-90,0 6 0,1 5-64,3 7 0,0 3 111,0 5 1,0 5-68,0 2 1,3 2-251,1-2 1,4 2 130,-4-5 0,3 3-280,-3-3 0,4-1-125,-5-3 1,5-4-285,-4 0 1,4-5-48,-5 2 0,5-4-471,-4 0-126,0-1 262,-4-5-620,0 0 801,0-6 716,-6 0 0,-5 0 0,-7 0 0</inkml:trace>
  <inkml:trace contextRef="#ctx0" brushRef="#br0" timeOffset="12">5208 12814 7920,'-5'-18'66,"4"7"1,-6 1 394,3 2-24,3-2 0,-3 0-82,8 2 0,2-1 20,6 6 0,4-6-91,3 1 1,3 2 127,1-2 0,1 2-8,3-2 1,-2-1 15,5 6 0,0-5-24,0 4 1,3-1-159,-2 1 0,-4 3-109,0-3 0,-3 3 70,-1 1 0,-1 0-177,-3 0 0,-3 0 208,-4 0-92,-1 0-188,0 0 0,-3 0-200,0 0 135,-6 5 1,7 1 96,-5 6 0,0-3 30,-4 2 1,1 3 16,3 9 1,-3 1-67,3 3 0,-3 6 67,-1 5 0,0 0-114,0-4 1,4 0-31,0 1 0,1-5-136,-1 0 0,-2-7-19,6 4 0,-6-9 136,2 5 1,1-8-214,-1 0 1,1-4-203,-1-3-676,-3 2 266,4-3-791,-5-1 543,0-1 76,0-5 1130,5 0 0,2 0 0,4 0 0</inkml:trace>
  <inkml:trace contextRef="#ctx0" brushRef="#br0" timeOffset="13">6007 12746 8033,'7'-18'0,"-2"0"1024,-5 3-499,0 2 0,1-2 484,3 7-31,-3-2-622,4 9 0,-1 2 111,0 11 1,1 4-113,-1 7 0,-3 5 22,3 2 1,1 7-70,-1 1 0,-1 4-328,-3-4 1,4 4-170,0-4 0,1-1-163,-1-7 1,-1 2-215,4-5 1,-4-2 307,0-6 0,3 1-91,-3-4 1,5-5-273,-4-3-1397,0-1 776,-4 0-670,0-2 1912,0-5 0,-5 0 0,-2 0 0</inkml:trace>
  <inkml:trace contextRef="#ctx0" brushRef="#br0" timeOffset="14">5745 13065 9574,'16'-6'1073,"-2"1"-982,5 5 1,-1 0 155,1 0 1,4-1 65,0-3 0,1 3-359,6-3 1,-3-1 124,3 1 1,-3-1-865,3 1 0,-4 3 493,0-3 0,-1-1-791,-3 1 1,0 0 437,-3 4 1,1-3 644,-4-1 0,4-5 0,-2 3 0</inkml:trace>
  <inkml:trace contextRef="#ctx0" brushRef="#br0" timeOffset="15">6384 12689 8022,'0'-12'589,"0"1"-50,0-1-85,0 1 0,0 3 486,0 1-459,0 4 0,-4 3-125,1 8 1,-1 7 74,4 4 0,0 4 51,0 3 0,0 2-87,0 3 0,0 2-233,0-3 1,0 0 66,0 0 0,4-3-269,-1 3 1,1-5 113,-4 2 0,2 1-402,1-1 1,-1 1 5,1-2 0,0-3-167,1 0 0,-3-2 12,3-5 93,-3-1 628,-1-4-237,5-4 348,-4-2-115,5-5 236,-6 0-252,5 0 0,-3-1-74,6-3 0,1 2-85,6-1 0,-1-2 37,5 1 1,-4-4-173,4 4 0,-1-1 84,1 1 0,2 3-76,-1-3 0,1-1 44,2 1 0,-1 1-90,-3 3 1,1-2-34,-5-1 0,4 1-98,-4-1 0,1 0-388,-5-1 0,0 3-160,1-3-324,-6 3 735,-1-4 0,-5 2-545,0-4 0,-1 4 240,-3-1 0,-2 2 165,-6-2 0,1 1 516,0-4 0,-6-1 0,-1-3 0</inkml:trace>
  <inkml:trace contextRef="#ctx0" brushRef="#br0" timeOffset="16">6361 13008 8592,'-5'-3'474,"5"-1"0,2 0-245,5 4 0,2-4 96,6 0 1,-1 1-97,5 3 0,0 0-48,4 0 1,0-2 29,0-2 1,4 3-29,-1-3 0,1 3-298,-4 1 0,-4-1 106,0-3 0,-4 3-660,4-3 0,-6 1 108,-2 0-1503,1 1 1485,-6-8 1,0 4 578,-2-6 0,-8 1 0,-2 0 0</inkml:trace>
  <inkml:trace contextRef="#ctx0" brushRef="#br0" timeOffset="17">6339 12677 7951,'0'-11'0,"5"-6"0,2 5 525,8-4 1,-1 7-162,5 2 0,1 3 116,2-4 0,1 5-104,0-5 0,0 5-144,0 0 0,3 0 34,1-1 0,0 3 0,-4-3 0,3 3-172,1 1 1,-1 0 98,-3 0 1,-4 1-147,0 3 1,-1-3 55,1 3 0,3 1-127,-3-1 0,-1 4-41,1-5 1,-5 1-17,1-4 0,1 4 129,-1 0-1,-1 1-13,-6-1 1,2-2-38,-2 6 0,1-4 52,-2 3 0,2 1 105,-5 3 0,4 1-100,-5-1 0,3 4 97,-3 1 0,-1 4-122,1-1 1,-1 4-101,-2 3 0,0 0 30,0 4 0,0-4-194,0 0 1,3 2 2,1-1 1,0 0 112,-4-5 0,0-3-200,0 0 1,4-1 80,0 1 1,0-2-101,-4-6 1,3 1 11,1-1 1,0-3 10,-4-1 1,4-3-370,0 4-359,-1-6 92,-3 3 269,0-5 0,-3-1 682,-1-3 0,-10-2 0,1-6 0</inkml:trace>
  <inkml:trace contextRef="#ctx0" brushRef="#br0" timeOffset="18">6967 12803 7951,'6'-23'0,"0"0"139,-2 0 1,0 0 292,7 1 0,-4 4 35,8 3 1,-5-2-151,5 2 0,-1 1 88,2 6 1,-2-2-123,5 3 0,-4 1 76,4 3 1,-1-2-108,1 1 1,2 0-38,-2 4 0,3 0-203,1 0 0,-4 5 67,0 3 0,-5 2-204,1 1 0,-2 1 156,-2-1 0,-5 2-389,-2 2 1,-3-1 200,-1 5 1,-1 0-94,-3 4 1,-7-4 7,-8 0 0,-3 1-78,0 7 0,-3-3 140,-1 3 0,2-3 93,-3-1 0,3-1-89,1 1 0,5-4 39,3 0 1,4-5 159,3 2 1,3-4-76,5 0 0,0-1 236,0 0 1,6 1 45,6-1 0,0 1 31,7-1 0,-1-3 22,1-1 1,3-3 239,-3 4 0,2-4-188,2 3 1,-4-4-41,0 1 0,-3-3-1471,3-1 990,-5 5 1,1-3-2639,-8 6 2824,-2-5 0,-5 7 0,0-4 0</inkml:trace>
  <inkml:trace contextRef="#ctx0" brushRef="#br0" timeOffset="19">8200 12574 7975,'-5'-11'-216,"4"0"0,-6 3 1355,4 0-35,1 6-324,-3-3-590,5 5 0,0 1 48,0 3 1,0 3 13,0 9 1,0 3-113,0 7 1,0 3 97,0 6 0,4-1-243,0 0 1,0 4 23,-4 0 1,0-1-284,0-6 0,4 0 135,-1-4 1,1 3-313,-4-3 1,4-1 195,0-7 1,1 1-21,-1-5 0,-3 0 168,3-3 0,1-1-34,-1 1 1,-1-5-16,-3 1 0,2-6-113,2 2-381,-3-3-120,4-1-719,-5 0 1479,-5 0 0,4-5 0,-5-1 0</inkml:trace>
  <inkml:trace contextRef="#ctx0" brushRef="#br0" timeOffset="20">8029 12574 7975,'0'-11'0,"1"0"169,3-1 1,-2 1 54,6-1 0,0 1 233,3-1 1,6 2-66,2 3 0,2-2-84,2 5 0,0-4-80,0 5 1,1-1 27,3 4 1,-3 0-87,2 0 1,-2 0-107,-1 0 1,0 4-86,0-1 1,0 8 56,0 0 0,-4 0-238,0 5 0,-9-2 101,1 1 0,-7 3-57,0 4 0,-4 1 10,-4 0 0,-7 0-107,-8 0 1,-4 1 83,-4 2 0,2-3 72,-6 0 1,2 0-74,-1-4 0,-2-2 87,5-2 1,2-3-261,6 0 0,-1-4-203,4-1-333,1-4 486,9 2 0,1-7 10,5-1 0,6 0 385,5-4 0,6-1 0,6-4 0</inkml:trace>
  <inkml:trace contextRef="#ctx0" brushRef="#br0" timeOffset="21">8691 12620 7902,'-6'-11'0,"1"-1"0,5 1 0,0-1 1105,0 1-281,0 5 481,0-5-460,0 10-613,0-4 0,0 8 34,0 4 1,0 6 0,0 10 0,0 9-170,0 2 0,0 8 133,0 0 1,0 2-173,0 2 1,0-2 101,0-2 0,0-3-699,0-4 0,0-2 288,0-3 0,0 2-457,0-6 0,0-3 307,0-4 1,1-6 95,3-2 0,-3 1-180,3-5-125,-3-2-384,-1 1 623,0-6 1,0-6-81,0-1 0,0 0 139,0 0 0,0-5 312,0-3 0,0-5 0,0 2 0</inkml:trace>
  <inkml:trace contextRef="#ctx0" brushRef="#br0" timeOffset="22">8566 12734 7902,'0'-16'69,"5"3"1,-4-5 188,3 3 1,1 2 2,-1-2 1,5 2-46,-2 2 1,0 0 226,0-1 0,-3 1-160,4-1 1,-1 5 17,5-1 0,-1 4-17,0-3 1,2 4-27,2-1 0,3-1-63,5 1 0,0 1 27,0 3 1,-1 0-202,1 0 1,4 3 130,0 1 0,-1 5-163,-3-1 1,0 3 21,0 4 0,-4-1-42,0 5 0,-6-3-66,-2 3 0,-1-4-147,-6 4 1,0-1 39,-4 1 0,-5 2-113,-3-2 0,-7 3-9,-4 1 0,-3 0 69,-1-1 1,-3 1 79,-1 0 1,0-1 26,5-3 1,-4-1 138,3-3 0,-2-3-57,6 4 0,2-7 90,2-2-10,3 1 1,1 3 127,4 1 1,2-5 56,5 1 0,1-4-73,3 3 0,3 1 205,9 3 1,-2-3-111,5 0 0,0-2 110,3 1 1,1 2 17,0-5 0,-4 1-128,0-1 1,0-3-75,4 3 0,-4-3 21,0-1 1,-1 0-576,1 0 0,-1 4 249,-3 0 1,-2 0-1531,2-4 0,-6 4 1690,-2-1 0,-4 6 0,2-2 0</inkml:trace>
  <inkml:trace contextRef="#ctx0" brushRef="#br0" timeOffset="23">9262 12631 7929,'0'-11'-525,"0"5"583,0-4 0,0 7 740,0-5-476,0 6 59,0-3 0,2 1 801,1 0-550,-1-5 15,3 8 3,-5-4 4,0 5-353,0 5 1,-2 3 257,-1 7-280,1 8 1,-3 7 49,5 8-195,0-2-605,0 8 691,0-8-402,0 3 210,0-5 0,2 1-131,1-1-636,-1-5 555,3-1 1,-4-5 82,3 0-903,-3-1 665,4-4 0,-5 3-296,0-6 919,0 0-707,0-9 647,0 4-487,0-8 96,0 3 1431,0-5-1026,5 0 3,-3 0-85,8 0 1,-4-4-88,5 0 63,1 0-141,4-1 0,-2 4 14,5-3 0,0 3 84,4 1-194,0-5 52,0 4 1,2-4 81,-2 5-218,8 0 87,-17 0 0,12-4 84,-7 0-519,-2 0 350,-1 4 1,-4-1-1164,-1-3 624,0 3 102,-4-4 624,-2 5 0,-5-5 0,0-2 0</inkml:trace>
  <inkml:trace contextRef="#ctx0" brushRef="#br0" timeOffset="24">9251 12974 7952,'0'-11'958,"5"4"-789,1 2 0,3 1 434,3 1-130,-3-1-252,7 4 246,1 0-287,0 0 0,6-4 181,0 0-99,0 0-96,0 4 1,3-1 166,1-3-212,0 3-33,-10-4 0,4 5-518,-6 0 258,0-5 161,-3 4-1502,-1-4 785,0 5 269,-4-6-1257,-2 5 1043,-5-4 1,-1 1-11,-3 1 683,-3-6 0,-9 2 0,-2-4 0</inkml:trace>
  <inkml:trace contextRef="#ctx0" brushRef="#br0" timeOffset="25">9182 12631 7952,'0'-11'0,"0"0"0,7-1 467,4 1-178,1-1 0,9 6 544,-3-4-448,10 9 0,-3-8 176,6 5 130,-1-5-349,-1 8 0,4-8 17,-2 5 0,-2 0-87,1 4 1,-4 0-397,0 0 117,-1 0 87,-8 0 0,4 2-1811,-6 1 816,-5-1 523,0 8 392,-4-9 0,1 4 0,-2-5 0</inkml:trace>
  <inkml:trace contextRef="#ctx0" brushRef="#br0" timeOffset="26">9811 12517 6908,'5'-6'752,"-4"1"655,4 5-174,-5 0-605,5 5-226,-4-4 318,4 14-362,0-7 0,-2 15 115,5 0-26,-6 5-194,3 6 0,-1 1-50,0 3 1,0-1 14,-4 5 1,0-5 162,0 1-523,0-2 177,0-2 0,0-4-360,0 1 316,0-6-169,0-2 1,0-3-180,0-4 1,3-1 175,1-4-662,5 1 568,-8-1 0,6-3-64,-3-1-796,-3-4 166,4 2 349,-5-5-965,0 0 377,-5 0 672,-2 0 536,-4-5 0,0-2 0,-1-4 0</inkml:trace>
  <inkml:trace contextRef="#ctx0" brushRef="#br0" timeOffset="27">9776 12940 8078,'0'-7'938,"0"-3"-279,5 9-295,-3-9 0,8 9 93,-3-3 461,4 3-529,0 1 0,4 0 393,0 0-262,6 0-285,-4 0 146,11 0-132,-4 0 1,4 0 161,-5 0-425,5-6 66,-4 5 0,3-4 299,-8 5-1343,3 0 797,-10 0 1,5 0-1840,-6 0 957,-5-5 303,5 4-674,-10-4 559,4 0 335,-5 3-530,0-3 542,-5 0 542,-1-1 0,-6-6 0,1 1 0</inkml:trace>
  <inkml:trace contextRef="#ctx0" brushRef="#br0" timeOffset="28">9765 12586 8022,'1'-12'0,"3"1"791,-3 0-409,9-1 1,2 2 490,7 2-478,-3-2 0,6 4 105,-4 0-194,10-5 1,1 6-12,5-2 1,0-2 46,1 5 0,-5-4 1,0 5-272,-4-6-7,7 7 1,-9-3-131,3 5-619,-3 0 560,-7 0 0,0 0-2140,-6 0 1129,1 0 365,-1 0-966,-4 0 1737,-2 5 0,-5-3 0,0 3 0</inkml:trace>
  <inkml:trace contextRef="#ctx0" brushRef="#br0" timeOffset="29">10439 12494 8011,'-7'0'1106,"2"6"-219,5-5-496,5 9 1,-3-4 225,1 6-189,-1-1-258,3 6 1,-4 2 171,3 7-33,-3 3-138,-1 6 0,1 0 24,3 3-113,-3-2 103,5 3 0,-6-6-457,0-2 146,0 2 170,0-9-832,0 4 568,0-5 1,0-6 47,0-1-132,0 1 157,0-9 1,1 7-20,3-7 265,-3-3-202,4 0 50,-5 0 240,0-4 285,0 4 1181,0-5-1408,0-5-47,0 4 13,0-4-308,0 5 293,0-5-300,0 4 62,0-5-46,0 6 12,5-5 0,3 4 78,7-3 0,-1 3-191,5 1 174,0-5 39,4 4-152,0-4 122,-1 5 0,3-4-15,1 0 11,-2 0 2,4 4 1,-4-4-9,3 1-234,-3-1 117,4-1 0,-9 3-729,0-1 386,-5-4 201,3 6-456,-11-4 391,4 0 0,-7 4-134,4-3 474,-4 3 0,2-5 0,-5 0 0</inkml:trace>
  <inkml:trace contextRef="#ctx0" brushRef="#br0" timeOffset="30">10427 12848 8000,'8'-7'586,"-1"-1"0,6 6-265,6-2 0,-1 1-40,1 0 1,-4 1 110,4-2 1,0 3 177,4 1 0,4-4 108,-1 1-250,1-1-230,-4 4 1,-1-1-10,-3-3-114,2 2-239,-8-3-149,8 5 1,-8-1 274,2-3-1562,-7 3 558,-3-4 468,-5 5 1,-5-1-269,-3-3 0,-2 3 842,-1-3 0,-6-3 0,-1 1 0</inkml:trace>
  <inkml:trace contextRef="#ctx0" brushRef="#br0" timeOffset="31">10370 12517 8000,'5'-16'463,"2"3"123,4-2 0,5 2-76,4 2 294,1-1-454,7 6 0,-4-3 538,3 5-367,2-5-232,0 8 0,2-8 369,-1 5-273,-5 1-460,8-2-3,-3 3 113,-1-3 0,-1 5 328,-5 0-1902,-6 0 755,5 0 616,-9 0-2909,3 0 3077,-10 0 0,0 5 0,-6 2 0</inkml:trace>
  <inkml:trace contextRef="#ctx0" brushRef="#br0" timeOffset="32">11101 12437 7949,'-5'-6'128,"4"-4"-56,-4 3 260,5-4 402,-5 5-312,3-4 56,-3 8 203,5-3-21,0 5 1,0 10-283,0 6 0,0 5-108,0 6 0,0 2 97,0 5 0,4 6 61,0 1-1028,5 4 766,-8-4 0,8 2-165,-5-5 55,5 0-106,-8-4 0,8-1-126,-5-2 0,1-4 100,-2-4-848,-1-5 613,8 4 1,-9-10-48,3 4 0,-3-8 239,-1 0 0,1-4-1595,3 3 839,-2-4 135,3 2-512,-5-5 630,-5 0 622,3-5 0,-3-1 0,0-6 0,-1 1 0,-6-1 0</inkml:trace>
  <inkml:trace contextRef="#ctx0" brushRef="#br0" timeOffset="33">10987 12540 7949,'0'-16'0,"0"3"50,0-4 44,0 1 0,1 3 266,3-2 3,2 2-127,6 2 1,-1 3 342,1 1-55,4-1-289,-3 2 1,10-3 159,-1 5 0,3-1-83,5 1 0,-3 3 49,3-3 0,-1 7-178,2 0 0,-3 6-64,-6-1 1,0 2-111,-3 1 38,3 6 31,-10-4 1,1 8-143,-5-2 43,-6-2-46,3 4-764,-5-3 582,0 5 1,-6 0-48,-5 0 1,-2-1-196,-6 1 1,1-1 65,-1-3 96,-3 2 198,5-3 0,-6 1 28,0 0 144,0-5-203,5 3 320,-3-1-142,8-3 0,-3 3-6,4-4 1,6-4-1,2-1 0,3 1 60,1 3 1,1-3 131,3-1 0,2 1-55,6 3 321,4-4-253,2 3 1,5-5 293,0 3-286,-1 2-50,1-4 0,0 0 59,0-2-79,0 3 28,0-6-259,-1 9 196,1-9 0,-4 4 106,0-5-671,-5 0 325,8 0 1,-9 4-73,2 0-1321,-8 0 968,4-4 0,-9 0-92,6 0 639,-6 0 0,8 0 0,-3 0 0</inkml:trace>
  <inkml:trace contextRef="#ctx0" brushRef="#br0" timeOffset="34">11843 12494 8001,'0'-17'0,"0"-4"0,0 6 693,0 0-349,0-2 1,0 9 331,0-4-60,0 8 226,0-6-364,0 9-183,-5 1 1,4 7 97,-3 9-166,-2 1 0,5 16-447,-9-2 390,8 8 0,-7 1 227,6 1-465,-6 4 127,7-4 1,-6 3 206,4-2-856,-5-3 485,8 0 0,-8-9-598,5-4 423,0-2 204,-1-1 1,4-5-913,-3-3 390,3-2 268,1-7-744,0 4 707,0-8-293,0 3 66,0-5 233,-5 0 0,3-5-107,-2-3 42,3-2 426,1-1 0,0-1 0,0 1 0,0-6 0,0-1 0,0-4 0,0-1 0,0 0 0,0-5-379,0-1 379,0-5 0,0-1 0,0 1 0,0-5 0,0 3 0,0-4 0,0 1 60,0 4 79,0-4 0,0 8 690,0 1-381,0 9 7,5-5 351,-3 13-441,3-3-16,0 9 510,-4 2-302,9 5 1,-7 6 75,4 6 81,1 4-362,3 12 1,1 0 109,-1 3 91,6 7-232,0-8 0,2 10 251,1-6-345,-1 5-976,3-3 428,1 8 245,0-8 152,-5 8-134,3-8 0,-8 2-56,2-8 1,-2 2 161,-2-6-1726,1-4 1059,-1 0 0,-4-10-884,-4 4 749,4-4-59,-6-5-901,4 3 1625,-5-9-609,0 4 698,0-5 0,-10-5 0,-3-1 0</inkml:trace>
  <inkml:trace contextRef="#ctx0" brushRef="#br0" timeOffset="35">11672 12883 7845,'0'-7'0,"1"-1"701,3 4-314,3 0-210,9 4 1,-3 0 785,2 0-438,3 0-157,-1-5 2,1 4-119,9-5 0,-8 6 92,8 0-403,-3 0 116,4 0 1,-4 0-9,2 0 1,-3-1-189,-4-3 0,2 3-963,-6-3 1,0 2 553,-4-2 0,1 3 549,-1-3 0,6-8 0,1 0 0</inkml:trace>
  <inkml:trace contextRef="#ctx0" brushRef="#br0" timeOffset="36">12255 12414 7958,'0'-11'0,"0"0"253,0-1 0,5 5 870,2-1-703,-2 5 0,0-2 391,1 5-432,-5 0 0,8 7 176,-6 4-7,6 1-259,-7 9 0,6 2 309,-4 7-375,5-2-57,-8 10 1,6-7-154,-3 7 49,-3-3-161,4 0 70,-5-1 70,5-5 0,-4 3 293,3-5-1232,2-1 623,-4-3 0,3-5-111,-5-3 1,0-2-380,0-2 0,4-3-809,-1-1 835,1-4 16,-4 2-1892,0-5 2723,-5-5 0,3 2-108,-6-4 0,0-6 0,-3-5 0</inkml:trace>
  <inkml:trace contextRef="#ctx0" brushRef="#br0" timeOffset="37">12095 12460 7958,'0'-18'-18,"0"-2"9,0 5 0,9-4 1191,2 4-508,8-6-338,-1 9 0,5-5 522,-1 6-430,1-1 55,0 6 15,0-4-331,0 9 0,3-5-2,1 6 0,4 0 27,-5 0 1,5 2-16,-5 2 1,1 2-92,-4 5 1,0 1-185,0-1 74,-6 1 59,0 4 0,-7-3-620,-2 2 364,2-2 47,-9-2-381,4 6 357,-5-5 0,-1 5-181,-3-6 131,3 1 177,-15-1 1,9-3-7,-8-1 1,-3 0-17,-1 0 0,1 2 156,-1-5 0,4 3-85,-4-3 0,5 0 156,-1-4 0,2 4 56,1 0 154,6 0-53,-4-4-199,9 5 1,-4-3-20,5 6 1,0-4 34,0 3 1,5 1 96,2 3 1,7-3-42,2-1 146,4 1-235,3 3 1,1 0-70,2-4 1,-1 3 143,-3-2-303,1 2 210,0 2 1,-1-1 53,-3 0-204,2 1 49,-8-1 0,7 1 49,-5-1 0,-3 4-106,-5 1 0,-4-1-277,1-4 170,-3 1 91,-1-1 1,-6 3-71,-6-3 0,-5 6 8,-10-9-59,-2 4 170,-6-5 0,1 4 12,0 0 1,-4-3 89,0 0 1,-4-5-183,4 5-541,5-5 491,5 2 1,6-5 52,3 0-1156,3 0 820,10 0 0,-1 0 481,3 0 0,3-5 0,-4-2 0</inkml:trace>
  <inkml:trace contextRef="#ctx0" brushRef="#br0" timeOffset="38">12871 12380 7936,'0'-11'473,"0"-1"1,0 5 529,0-1-109,0 6 1,0-3 85,0 5 0,2 6-712,1 5 1,2 7 132,3 9 0,2 2-125,-2 5 0,-3 0-57,-1 1 0,1-2-48,-1-3 1,-1 3-14,-3-2 0,0 0-30,0 0 0,0 0-184,0-4 1,0 0-377,0-4 1,0-1 251,0 1 0,0-1-341,0-3 0,0-3-105,0-4 362,0-1 0,0-3-3,0-1 396,0-4-206,0 2 459,0-5 38,0-5 1,0 2-176,0-4 0,4-1 27,0-3 1,5 3-77,-1 1 0,2-1-233,1-3 1,4 0 43,1 4 1,4-3-114,-1 2 1,2 2 122,2-2 1,0 4-123,0-3 1,-4 4-288,0-1 0,-5 3 128,1 1 1,-2 0-1794,-2 0 907,1 0-1636,-6 0 2786,-1 0 0,-5 0 0</inkml:trace>
  <inkml:trace contextRef="#ctx0" brushRef="#br0" timeOffset="39">13282 12483 7984,'0'-13'0,"0"-2"1601,0-3-1013,0 1 1,6 0-80,1 6 0,0 0 449,0 4-294,-4-3 0,2 7-217,-5-4 1,1 4-237,3-1 0,-3 8 14,3 4 0,-2 7 40,2 4 1,-3 6-90,3 2 1,-2 5-85,-2-2 0,0 3 48,0 1 0,0-3-187,0-1 0,1-1-299,3 2 0,-3 1 238,3-6 1,-3 1-437,-1-4 0,4-2 273,0-2 0,3 2-66,-3-6 0,5-4 28,-1-3 0,-2-5 107,1 0 0,1-1 141,4-2 0,4 0 229,3 0 1,-1 0 16,1 0 0,-1-2-99,1-2 0,2 2-180,-2-6 1,3 2 102,1-2 0,-4 0-533,0 4 0,-5-4 72,1 4 0,-2-3-646,-2 3-143,-5 0 1241,-1-1 0,1 4 0,0-4 0</inkml:trace>
  <inkml:trace contextRef="#ctx0" brushRef="#br0" timeOffset="40">13260 12677 7972,'6'-7'796,"5"-1"0,10 5-438,5 0 0,6 1 30,-1 2 1,0 0 170,0 0 1,2-3-148,-3-1 0,-2-4-325,-1 4 1,-1 0 104,-3 4 0,-2-3-893,-10-1 1,0 0-868,1 4-891,-6 0 2459,-1-5 0,-10-6 0,-1-7 0</inkml:trace>
  <inkml:trace contextRef="#ctx0" brushRef="#br0" timeOffset="41">13305 12335 7925,'0'-18'0,"3"-3"0,4 6 0,2 0 1131,10 4 0,0-1-334,4 1 0,-4 1-120,0 2 0,2-2-440,5 2 1,-2-1-19,3 2 0,1-2-663,-1 5 0,-1 0 352,-3 4 1,-4 0-469,0 0 1,-4 1 333,4 3 226,-10 3 0,12-1 0,-9-1 0</inkml:trace>
  <inkml:trace contextRef="#ctx0" brushRef="#br0" timeOffset="42">14756 12483 7923,'0'-11'-42,"0"-1"158,5 1 0,-4-4 208,3-1 0,-3 1-82,-1 4 1,0-1 620,0 1-509,-5-1 1,-1 2-3,-6 3 1,1 0-75,-1 3 1,-4 3-45,-3-3 0,-3 8-4,0 4 1,-5 6 13,0 1 0,-4 7-100,0 0 1,2 3 74,-2 5 0,7-1-219,1 2 0,6 2 51,5-3 1,6 3-273,2 1 1,3-1 20,1-2 0,5 0-120,3-4 1,7 2 87,4-6 1,2 3 65,2-7 0,4-3 123,0-1 0,3-3-51,-3-5 1,3-2 301,-3-5 0,4 0-77,0 0 1,-3 0-11,-2 0 1,-1-5-393,-3-2 1,0 0-393,-3 0 1,1 3 30,-4-4 0,-5 1-1677,-3-5 2309,-6 1 0,3-6 0,-5 0 0</inkml:trace>
  <inkml:trace contextRef="#ctx0" brushRef="#br0" timeOffset="43">15110 12277 7930,'-7'-11'479,"-1"0"599,4-1-624,0 1 1,5 4-145,3 4 0,-3 6 411,3 5 1,-1 6-255,0 1 1,0 11-169,5 0 1,-5 6-7,5 2 0,-4 2-28,3 2 1,-4-3-159,1 3 1,1-1-141,-1 1 0,1-6-335,-1 2 0,-3-7 303,3 0 1,1-5-475,-1-3 1,1 2 244,-2-6 1,0-1-10,5-6 0,-6 2-463,2-3-152,2-2-552,-4 0 483,3-5 751,-5 0 0,0-5 0,0-1 0</inkml:trace>
  <inkml:trace contextRef="#ctx0" brushRef="#br0" timeOffset="44">15213 12837 7930,'-7'-11'0,"-3"-1"0,4 1 0</inkml:trace>
  <inkml:trace contextRef="#ctx0" brushRef="#br0" timeOffset="45">14984 12369 7930,'5'-23'120,"-3"0"0,11 2 295,-1 2 1,7-2-149,0 6 0,6 0 27,2 3 1,0 2 221,-5 3 0,3 0-119,1 3 1,-2 3-36,3-3 1,-3 8-144,-1 4 1,0 3-119,0 4 0,-2-1 29,-2 5 0,-2 2-203,-6 5 1,-3-2-113,-1 3 1,-4 2 179,1 2 1,-12-2-638,-3 1 1,-5-3 255,1 3 1,-1-4-171,-3 1 1,-3-3 178,3-2 0,3-4-33,0-3 0,4 2 249,0-2 0,1 0 164,-1-3 1,6-5-3,2 1 0,-1-4-46,1 3 1,1-3 261,3 4 1,0-4 8,0 3 171,5-4 0,1 6-191,5-5 1,1 3 275,-1-3 1,2 1-129,2-1 0,-2-3-4,2 3 1,2-3-493,-2-1 1,4 0 133,-4 0 0,5 0-405,-1 0 0,-2 0 261,-2 0 1,2 0 151,-2 0 0,5 5 0,-2 2 0</inkml:trace>
  <inkml:trace contextRef="#ctx0" brushRef="#br0" timeOffset="46">15692 12369 7930,'-5'-18'39,"4"-4"0,-8 10 165,5-3 0,-1 2 161,1 1 0,3 1-70,-3 0 1,3 3 864,1 0-360,0 6 100,0-3-528,0 20 1,0 4 90,0 15 0,1 4-67,3 0 0,-1 6-177,4-3 1,0 3-107,0-3 0,3 3 134,-2-6 0,-2-4-374,2-4 0,0-3 173,3 3 0,-3-8-660,-1 1 1,-4-8-10,1 0 1,1-2-1222,-2-2-94,1 1 815,-4-6-870,0-1 1993,0-5 0,-5 0 0,-1 0 0</inkml:trace>
  <inkml:trace contextRef="#ctx0" brushRef="#br0" timeOffset="47">16092 12392 7930,'0'-18'532,"0"-4"0,5 10-122,3-4 1,-2 7 143,2 2-87,-6 4 895,8-2-862,-8 5 0,4 7-13,-2 4 0,-3 9-11,3 7 0,-3 9-142,-1-2 1,4 3-231,0-3 1,0-4 128,-4 1 0,0-2-175,0 1 0,1 2-49,3-5 1,-2-2-178,6-6 1,-6 1-177,2-4 1,1-1-397,-1-4 0,0 1-1568,-4-1 987,5-4-868,-4-2 994,4-5 313,-10 0 882,-1 0 0,-6-11 0,1-1 0</inkml:trace>
  <inkml:trace contextRef="#ctx0" brushRef="#br0" timeOffset="48">15784 12346 7930,'6'-17'590,"-1"5"0,4-5-158,2 6 0,10 3-74,2 1 1,1 3-126,6-4 1,1 4 203,3-3 0,0 4 6,0-1 0,1 3-12,-1 1 0,-4-4-167,1 1 1,-2-1-27,1 4 0,2 0-92,-5 0 1,-1-4 72,-3 0 1,-4 0-190,0 4 0,-5-1 81,2-3 1,-4 3-143,0-3-55,-1 3 37,0 1 1,-3 0-41,0 0-148,-6 0 48,3 0 159,0 0 1,-3 5-66,1 3 0,-1 6 96,-2 1 1,4 6 164,-1 2 1,1 1-80,-4 7 1,0-1 162,0 4 0,0 1-111,0-1 1,0 2-7,0 2 1,-1-7-161,-3 4 1,3-7 138,-3 2 0,3-6-382,1-1 0,1-2 116,3-5 0,-3-1-15,3-4 1,2 1 64,2-1 0,-2-4 108,2-4 1,-1 2-33,5-1 122,-1 0 0,1-4-3,-1 0 1,2 0-82,2 0 0,-2 0 17,2 0 0,-1 0 1,1 0 0,-2 0-213,2 0 1,2-4-114,-2 0 1,0 1-137,-4 3 1,1 0-623,-1 0 179,1-5 1,-2 2-1576,-3-5 1818,-1 6 0,-6-8-377,0 2 1011,-6 3 0,0-10 0,-5 2 0</inkml:trace>
  <inkml:trace contextRef="#ctx0" brushRef="#br0" timeOffset="49">16435 12609 8354,'5'-12'1626,"6"6"1,3 1-1126,5 5 1,-4-1-150,4-3 1,0 2-137,4-1 0,1 1-40,3 2 1,-3 0-126,3 0 1,-7 0-85,-1 0 0,-5 0-724,1 0-369,-2-5 0,-5 4-54,-1-3-7,-4 3 0,1-3 544,-8 0 0,0-5 643,-7 2 0,2-3 0,-8-2 0</inkml:trace>
  <inkml:trace contextRef="#ctx0" brushRef="#br0" timeOffset="50">16423 12312 7913,'-5'-12'994,"4"-4"0,-3 3-593,8-2 1,7 2-167,8 2 0,3 3 499,1 1 1,5 0-245,2 0 0,3-4 235,1 4 0,4 0-287,0 0 1,4 3 14,-4-4 1,-3 6-440,-5-2 0,-1 3-419,2 1 0,-7 0-99,-5 0 0,-5 0-1783,1 0-192,-7 0 1199,2 5 1280,-9 1 0,-6 1 0,-8-2 0</inkml:trace>
  <inkml:trace contextRef="#ctx0" brushRef="#br0" timeOffset="51">17029 12335 7910,'0'-18'-14,"0"0"47,0 3 0,0 2 399,0-2 59,0 2 144,0 2 0,1 4 200,3 4-494,-3 1 1,4 12-97,-5 6 0,0 5 143,0 6 0,0 6-114,0 5 1,0 4-143,0-4 0,1 0-61,3-4 0,-3 1-126,3-1 0,-1-4-34,0 1 1,0-6 94,5 2 0,-5-3-646,5-1 1,-5-6 315,0-1 1,2-4-521,-1 0 0,1-6-233,-1-2-536,-3-3 1102,4-1 0,-5-1 511,0-3 0,0 3 0,-5-14 0,-1 2 0</inkml:trace>
  <inkml:trace contextRef="#ctx0" brushRef="#br0" timeOffset="52">16983 12255 7910,'5'-18'-194,"3"3"1,2-2 128,1 2 0,6 0 750,2 3 0,2 2-72,2 2 0,0 0 37,0 4 1,3-4-193,1 4 0,3 1-22,-3 3 0,4 3-45,-5 1 1,2 9-161,-1-2 1,-7 4-131,3 1 0,-8 1 130,0 6 0,-3 0-477,-5 0 1,-1 0-87,-6 0 0,-2 0-337,-2-1 0,-3 5 247,-8 0 1,1-1-235,-5-3 0,0-4 159,-4 0 0,0-4 103,0 4 0,0-5 290,0 2 1,2-4-128,2 0 0,2-2 255,6-2 210,-1 2-6,1-4 0,5 2-37,2-1 1,3-3 98,1 4 0,5-2 132,2 2 0,3 2-157,2-3 1,3 4 49,0 0 1,6-3-65,-2-1 1,2 1-72,2 3 1,-1-3-81,-3-1 1,2-3-112,-2 4 0,-1-6-565,1 2 0,-5 1 337,1-1 1,-2 0-876,-2-4 0,1 0-137,-1 0 1251,1 0 0,-1 0 0,0 0 0</inkml:trace>
  <inkml:trace contextRef="#ctx0" brushRef="#br0" timeOffset="53">17645 12266 7910,'0'-16'503,"0"3"-352,0-2 0,2 3 488,1 5 1,0 0 618,4 3 224,-4 3-1097,2-4 1,-4 10-131,3 3 0,-1 8 183,4 7 1,-3 5-157,4 6 1,-4 1-113,3-1 1,-3 0 73,4 0 1,-5 1-289,5-1 1,-4-4-134,3 1 1,-3-6-189,4 2 0,-6-3 158,2-1 1,1-4-491,-1 0-138,0-5 0,-4 2-139,0-4-772,0-6 619,0 4-579,0-9 922,0 5 784,0-6 0,-5-6 0,-2 0 0</inkml:trace>
  <inkml:trace contextRef="#ctx0" brushRef="#br0" timeOffset="54">17908 12403 7910,'0'-11'0,"0"-2"419,0-2 0,0 2-43,0-2 1,0 6 327,0 1 127,0 6 460,0-8-1079,0 8 1,0 6 15,0 8 0,0 8-62,0 3 1,-4 1 50,0 6 1,0 1-147,4 3 1,-1-1-20,-3-3 0,3 3-146,-3-2 0,4-3-109,4-2 1,1-1-232,3-3 1,6 0 16,-3-3 0,4-2 200,1-6 0,-2-1 212,5-2 1,0-3-76,4-5 1,-1 0 295,1 0 0,0 0-93,0 0 1,0-5-10,0-3 1,3-2 102,1-1 1,-4-2 103,-4-2 1,-1 1 20,1-5 1,-3 0-71,-5-4 0,0-1-253,-4-3 0,-2-2 125,-5-5 1,0 3-339,0 1 1,-9-1-44,-2-3 0,-12 1-43,0 2 1,-8 5 50,-4 7 1,-4 2-102,-7 6 1,1 5-372,-1 2 1,2 4 115,2 4 1,4 3-147,7 8 1,5-1 280,6 5 1,5-1 449,8 1 0,2-1 0,5-3 0,0 3 0</inkml:trace>
  <inkml:trace contextRef="#ctx0" brushRef="#br0" timeOffset="55">18399 12380 7910,'0'-11'0,"0"3"125,0 1 225,0 4-122,5-7 1,-2 7 469,4-4 257,-4 4-20,2-2-624,0 5 0,-4 5 82,3 3 0,-1 7-117,0 4 0,-1 8-107,1 3 0,-1-1-14,-2 2 0,4-1-125,-1 5 1,1-2 59,-4-3 0,0 2-245,0-6 1,4 1-406,0-4 1,0-5 321,-4-3 0,3-2-608,1-2 325,0 0-169,-4-4 217,0-2 158,0-5 151,0-5 0,0-2 183,0-4 0,0-4-85,0-1 1,0-4 164,0 1 1,-1-2 155,-3-2 1,1-4-150,-4 0 0,4-3 210,-1 3 1,2-4-128,-2 0 1,3-1 39,-3 2 1,3 0 4,1 7 0,0-1 322,0 8-260,0 1 1,0 7-63,0 1 0,4 6-271,-1 1 0,6 5 129,-1 6 1,6 6-15,1 2 0,1 3 8,0 5 1,-2-1-77,5 4 0,-2-5 31,3 2 1,1 2-27,-2 2 0,-1-3-160,1-2 1,-4-5 58,4-2 0,-4-5 112,4 1 1,-5-6-17,2-2 0,-4-4 254,0 1 0,-1-3-94,1-1 0,-1 0 236,0 0 0,-3 0-67,0 0 0,-5-5 58,5-3 0,-4-2 94,3-1 1,-4-5-96,1 1 1,-3-5-203,-1 1 1,-1-7 36,-3 0 1,1-2-206,-4 1 0,3-2-160,-4-5 1,2-1-212,-1 1 0,0 0-510,3 0 0,2 1 462,-6 2 0,6 0-301,-2 4 0,3 5-291,1 7-1138,0 2 960,0 7-1316,0 1 2479,0 15 0,5-2 0,1 8 0</inkml:trace>
  <inkml:trace contextRef="#ctx0" brushRef="#br0" timeOffset="56">19644 12266 7933,'0'-11'-811,"0"-1"608,0 1 1,0-2 833,0-2 0,0 6 370,0-2 383,0 2-523,0 2-115,0 2-272,-5 20 0,4 4-102,-3 16 1,2 3-18,2 0 1,0 1-101,0-1 1,0 0-191,0 0 1,2 1 130,2-9 0,-2-1-260,6 2 0,-4-6-78,3 2 0,-3-7-142,4-1 1,-5-5-443,5 1 280,-6 3-1161,9-5 666,-10 3-1096,4-10 577,-5 0 368,0-6 1092,0-6 0,0 0 0,0-10 0,0-2 0</inkml:trace>
  <inkml:trace contextRef="#ctx0" brushRef="#br0" timeOffset="57">20078 12209 7933,'5'-18'0,"1"2"0,6 4 0,-5 1 395,1-1 0,0 1 626,3 0 70,0 4-294,-4-3 42,-2 9-801,-5-4 0,-3 6 42,-4 3 0,-2-2 48,-10 6 1,-2 0 104,-5 3 1,-2 4-209,-3 0 0,0 2-39,4-2 0,0-2-70,5 2 1,4-1-5,3 1 1,2-2 88,1 2 1,6-2-58,2-2 1,3 1 112,1-1 1,3 2 13,4 2 1,1-2-27,7 2 0,3-2-14,1-2 1,-1 4 16,1 1 1,3-1-2,5-4 1,0 1 55,-4-1 1,3 0 17,1 1 1,0 1-57,-5 2 1,-3-3 1,0 4 1,-5-4-106,2 0 1,-4 0 60,0 4 1,-6-4-104,-2 4 0,-3-4 37,-1 0 1,-5-1-154,-2 1 1,-9-1 111,-3 0 1,-4 1-7,-3-1 1,0-3 90,-4-1 1,1-3-49,-2 4 0,-2-6-262,3 2 1,4-2 95,0-2 1,8 0-1434,-5 0 196,8 0 132,-2 0 1318,11 0 0,1 0 0,5 0 0</inkml:trace>
  <inkml:trace contextRef="#ctx0" brushRef="#br0" timeOffset="58">3586 13991 6528,'0'-7'456,"0"2"0,0 4 21,0-3-318,0 3-5,0-9 1,0 7 306,0-5-228,0 6 0,-1-7 60,-3 5-113,3 0 1,-9 1-130,2-1 0,-2 0 87,-2 4 0,1 0-102,0 0 1,-2 0 68,-2 0 1,1 4-131,-5 0 0,3 5 118,-3-2 0,4-1-26,-4 2 0,5-2-13,-1 2 1,2 2 49,2-2 0,-1-2-52,1 2 29,5-1-26,1 0-110,0 3 67,3-4 1,-3 2-14,5-1 0,0-3 95,0 4-225,0 0 155,0-2 1,1 4 9,3-2 0,-1-2-8,4 2 0,-3-1 8,4 5 1,-1-2 6,5-3 8,-1 4-21,6-5 1,-3 5-16,5 1 1,0-5 0,4 1 0,0 0-5,-1 3 0,1-3-15,0-1 0,4 0-63,-1 0 0,1 2 22,-4-5 0,-2 5-129,-2-2 1,-2 4 102,-6 0 0,-4 0-19,-3 1 1,1-1-3,-2 1 0,0-1-93,-7 0 1,-2 2 131,-6 2 0,0-2 3,-4 2 0,-1-2 111,-6-2 37,0 1-78,0-1 0,0-3 113,0-1 1,1 0-35,-1 0 1,0 2 87,0-5 1,4 0-73,0-4 1,4 0-24,-4 0 1,5 0-28,-1 0 1,6 0 34,1 0-376,0-5 1,1 2-324,-1-4-129,6 4 0,-2-6 76,8 5 0,2-3-208,5 3 1,1-5 861,-1 2 0,6-9 0,1-1 0</inkml:trace>
  <inkml:trace contextRef="#ctx0" brushRef="#br0" timeOffset="59">3940 14059 7894,'0'-6'-93,"-4"-4"2,1 2 0,-2 3 440,1 1 536,2-2-6,-3 4-334,5-8-208,-5 9-67,4 1-108,-4 6 1,5 11 118,0 2 1,0 4 42,0 3-178,5 4 16,1-1 0,2 6 162,0-4-476,-1 4 172,0-11 1,1 8-151,-4-5 0,1-1-199,-1-3-550,-3-5 468,4 4 193,1-10-8,-5 5 1,4-6-69,-5 1 0,0-5-447,0 1-270,0-6 425,0 3-720,0-5 1306,-5-5 0,2-1 0,-4-5 0,-1-6 0,-3-1 0</inkml:trace>
  <inkml:trace contextRef="#ctx0" brushRef="#br0" timeOffset="60">3883 14093 7894,'0'-11'194,"0"0"-10,0-1 0,0 1 130,0-1 10,5 6 228,-4 1-237,10 5 0,-9 0 232,6 0-192,-1 0-193,0 5 0,3 1 7,-3 6 1,5 3 46,3 0 0,-2 4-212,2-4 1,-2 4-31,-2-3 0,1 0-107,-1-1 0,0-2 56,1 2 0,-1-3-34,1-5 0,-1 2-143,1-5 1,-2 1 103,-3-1 1,3-3-91,-2 3 214,-3-3-70,5-6 282,-3 4-222,4-9 1,0 3-47,1-4 267,-1 0-91,1-1 0,-1-1-24,1-2 0,-1 3 21,0-4 0,1-1 137,-1-3 0,1 3-95,-1-2 1,-1 3 63,-2-3 0,1 5-57,-5-1 0,3 3-20,-3 0 1,4 5 226,-5-1-66,1 5-158,1-2 0,0 10 23,3 3 0,-2 3-41,-2 5 0,-3 1 19,3 6 0,1 4-331,-1 0 1,0 4-440,-4 0 0,0 2 646,0 1 0,0-4 0,0 1 280,0-6-282,0 3 0,0-6-15,0-3-494,0 2 114,0-8-51,5 4 287,-4-6-92,4 0-246,-5-4 183,0-2 1,0-4-697,0 3 485,0-3-554,0 4 216,5-5 865,-3 0 0,-2-5 0,-7-1 0</inkml:trace>
  <inkml:trace contextRef="#ctx0" brushRef="#br0" timeOffset="61">4808 14059 7826,'-6'-15'133,"2"0"-133,-2-1 0,4 9-63,-1-1 19,1 1 1,2-1 553,0 0 790,0 6-461,0-3-580,0 5 0,-3 5-126,-1 2 1,-5 9 142,1 3-291,3 7 160,-5 4 1,2 4 24,-7 0 0,2 0-31,-2 1 0,4-1-91,3 0 0,-2-1-159,2-2 0,3 0 131,2-4-469,1-6 321,2 1 0,0-9-676,0 2 110,0-2-168,0-2-66,0-5-286,0-1 372,0-5 842,5-5 0,-3-1 0,3-10 0,-5-2 0</inkml:trace>
  <inkml:trace contextRef="#ctx0" brushRef="#br0" timeOffset="62">4705 14013 7826,'0'-11'0,"0"0"251,0-1-98,0 1 0,4-1 41,0 1 511,5 5-20,-8 0-285,9 1 0,-3 4-165,4-3 1,-3 9-21,-1 7 0,2 4 99,6 7 118,-2 5-249,4 1 0,-5 6-31,4-1 0,-4 1 0,3 3 1,-2-2-95,-1 2 1,0-6-269,3-2 1,-2-3-900,2 3 558,-2-4 394,-2-4 0,1-1-201,-1-6 1,1 0 85,-1-3 1,-3-1-458,-1 0 228,1-4 13,-2 3 119,5-9-285,-10 4 6,4-5 69,-5 0 579,-5-5 0,-2-1 0,-4-6 0</inkml:trace>
  <inkml:trace contextRef="#ctx0" brushRef="#br0" timeOffset="63">4637 14390 7820,'5'-10'1218,"3"3"0,2 1-783,1 6 0,4 0-107,1 0 0,3-3-103,-4-1 1,5 0-81,-1 4 1,4 0 12,4 0 1,-3-1-120,2-3 0,-1 3-244,-3-3 1,1 1-1561,0 0 903,-5 1 319,3-3 0,-4 5-1373,2 0 1916,-3-5 0,-4-1 0,-1-6 0</inkml:trace>
  <inkml:trace contextRef="#ctx0" brushRef="#br0" timeOffset="64">5196 14071 7820,'0'-12'140,"0"1"113,0-1 0,0 5 229,0-1 0,0 0 137,0-3-155,6 5-308,-5 1 1,4 3 414,-5-2-172,0 3-51,0-4-35,0 15-141,0-2 10,5 8 1,-4 1-14,3 2 0,-3 4-79,-1 3 0,2 4-6,1 4 1,-1-4-254,1 1 1,-1-2-24,-2 1 1,0 2 151,0-5 1,0-1-69,0-3 1,4-4-37,-1 0 0,1-5-117,-4 2 0,0-4 140,0 0 1,0-5-27,0 1 230,0-6-209,0 9 443,0-10-95,0 4 904,0-5-1018,0-5 1,5 4 0,3-3 1,3-1 36,5 1 1,0-4-44,3 4 0,3-1-16,-3 2 0,2 1 52,2-1-200,0-4 44,0 6 1,0-4 48,-1 5 0,-3-4-6,1 0 0,-7 0-88,3 4 0,-4-3-189,0-1 0,-5 0-1161,1 4 643,-5 0-1422,2 0 1929,-5 0 1,0-5 0,0-1 0</inkml:trace>
  <inkml:trace contextRef="#ctx0" brushRef="#br0" timeOffset="65">5768 14105 7820,'0'-12'282,"0"1"-140,-6 0-81,5-1 1,-4 1-89,5-1 317,0 6 0,0 0 452,0 2 0,-1 2 161,-3-1-85,3 1-505,-4 2-103,5 0-41,-5 0 1,3 2-16,-1 1 1,-3 9 53,3 7 1,-1 3 14,4 0 0,0 6 116,0 3-284,0-3 99,0 5 0,1-5-62,3 2 0,-3-1-189,3-2 1,1-7 22,-1 3 1,0-4-141,-4 0 1,1-2-149,3-6 0,-3 0 162,3 1 1,-3-1-231,-1 1 149,0-6 171,0 4-60,0-9 369,0 4 718,0-5-885,5-5 1,2 3-6,4-6 1,4 4 7,0-3 0,2 4-15,-2 0 1,-1-3-60,5 3 1,-4-2 55,4 1 0,-3 2-112,3-1 1,-5-2 103,1 1 1,-2 0-1157,-2 4-306,0-5 302,1 4 0,-6-6-180,-2 3 1331,-3 3 0,-1-9 0,0 4 0</inkml:trace>
  <inkml:trace contextRef="#ctx0" brushRef="#br0" timeOffset="66">6190 14059 7828,'0'-11'186,"-5"-1"100,4-4 1,-4 3 270,5-2 539,0 7-350,0 3-374,0 5 0,0 6-115,0 6 1,0 4 68,0 7 1,0 5 6,0 3-123,0 2-91,0 1 1,0 0-49,0 0 0,0-1 32,0-2 1,0 1-139,0-6 1,0 0-73,0-7 0,0 1-196,0-5 0,0 0-84,0-3 160,0-1 1,0-3-156,0-1 281,0-4 172,5 2-174,-4-5 89,9 0 0,-7 0 133,4 0 0,1 0-112,3 0 1,1-4 112,-1 0 0,1-3-94,-1 3 1,4-1-6,1 1 0,3 3-68,-4-3 1,1-1 60,-1 1 0,-2-1-109,2 1 0,2 3-35,-2-3 0,0 3-189,-3 1 1,-5-4-521,1 0-559,0 1 888,-2-3-925,-1 5 1435,-5-9 0,-5 4 0,-1-6 0</inkml:trace>
  <inkml:trace contextRef="#ctx0" brushRef="#br0" timeOffset="67">6144 14299 7792,'2'-10'374,"2"2"0,6-1 557,5 5 0,4 1-421,-4 3 1,5-4-145,-1 0 0,-1 0-126,1 4 0,0-1-147,4-3 1,-4 3-145,0-3 1,-4 3 89,4 1 1,-3-4-110,3 0 0,-5 0-340,1 4 0,-6-1-1440,-2-3 77,-4 3 1773,7-9 0,-14 9 0,3-4 0</inkml:trace>
  <inkml:trace contextRef="#ctx0" brushRef="#br0" timeOffset="68">6133 14036 7861,'0'-16'527,"5"3"144,3-2 0,7 6 277,4 1-495,-3 1-173,1 0 0,-1-2 161,3 6 1,-1-5-66,1 4 1,0-3-219,4 3 0,0-1-59,0 1 0,0 3-143,0-3 0,-1 3-179,1 1 0,0-4-477,0 0 1,-4 0 88,0 4 1,-5 0-1386,1 0 1996,-2 0 0,-2 0 0,1 0 0</inkml:trace>
  <inkml:trace contextRef="#ctx0" brushRef="#br0" timeOffset="69">7070 13968 7896,'0'-12'236,"0"1"1,0-1 1,0 5 129,0-1-28,0 6 1,-7-3-55,-4 5 1,-2 0-175,-6 0 0,4 1 8,-4 3 0,1-2-42,-1 6 1,-3-1-1,3 5 0,2-5 53,-2 1 0,3 0 32,-3 3 1,5-1-17,-1-2 1,2 2 9,2-2 1,3 1 49,1-2 0,4 3-86,-1-2 1,-1-2 162,2 2 102,-1 0-201,4 3 0,1 0-28,3 1 0,2-2-6,6-2 1,-1 2-51,0-3 0,2 2 5,2-1 1,3 2-109,5-2 0,1-2 78,3 2 1,-2-1-166,6 5 0,-5-2 42,5-3 1,-6 3-76,2-2 1,-4 2 104,-4 2 0,1-1-92,-5 1 1,-1-1 66,-6 0 1,-3 1-14,-5-1 1,0 1-25,0-1 0,-7 0-88,-4 1 1,-7 3 55,-8 0 60,-4 1 13,-4-5 1,-4 0-9,0 1 0,-5-1-20,1 1 1,-2-2 2,-2-3 1,5 4 13,3-4 1,4-2-2,3-1 1,9 1-156,6-1 1,4 0-23,0-4-1361,6 0 821,1 0-882,10-5 1040,6 3 0,7-8 610,5 3 0,5-9 0,1-1 0</inkml:trace>
  <inkml:trace contextRef="#ctx0" brushRef="#br0" timeOffset="70">7424 14116 7816,'0'-11'282,"0"-1"1,1 1 471,3 0 0,-2 0 9,6 4-555,-6 2 0,5 1 884,-4 0-55,-1 0-520,3 4 0,-5 2-163,0 1 1,1 5 28,3 7 1,-3 3-139,3 5 0,-3 0 26,-1-1 0,4 5-48,0 0 1,0 1-16,-4-2 0,3-2-176,1 3 0,1-3-23,-1-1 1,-1-1-22,4-3 0,-4 1-151,1-5 0,1 0-749,-1-3 645,4-1-509,-1 1 453,-1-6 0,0-1-875,-2-5 347,-2 0-33,3 0 1,-5-1 91,0-3-789,0-2 982,-5-1 1,-2-3 114,-4 3 1,-6-4 483,-2 0 0,-7-6 0,-4 0 0</inkml:trace>
  <inkml:trace contextRef="#ctx0" brushRef="#br0" timeOffset="71">7161 14071 7833,'9'-13'0,"2"-2"0,-1 3 537,9 1 1,4 1 776,4 6 1,1-4-638,-2 4 0,4 1 9,4 3 1,0-4-230,0 0 1,1 0-46,-1 4 0,0 0-71,0 0 1,-4 0-119,-4 0 0,-2 0-275,-1 0 1,-1 0-156,-3 0 1,-3 0-515,-4 0-276,-1 0-1283,1 0 1528,-6 0 752,-6 0 0,-6-5 0,-6-1 0</inkml:trace>
  <inkml:trace contextRef="#ctx0" brushRef="#br0" timeOffset="72">8634 13979 7879,'0'-6'-764,"0"-4"0,-1 8 2366,-3-1-532,3 1-349,-4-3-22,5 4-350,0-4-108,0 5 1,-4 5 50,0 3 1,0 3-1,4 4 1,0 3-44,0 5 1,0 5 82,0 2 0,0 2-130,0-2-134,0 3 93,0-3 0,2 0-200,1 0 1,-1-4 19,1 0-39,-1-1 57,3-3 0,-3-3-45,6 1 0,-5-7-212,0 3 1,0-5 5,1-3 1,-3-2-630,3-2-683,-3-3 106,-1 4 1006,0-5 1,0-10 0,0-3 0</inkml:trace>
  <inkml:trace contextRef="#ctx0" brushRef="#br0" timeOffset="73">8417 14002 7833,'5'-6'177,"-3"-5"0,4 9 321,-2-6 1,2 5-69,5-5 241,1 5-274,4-2 1,2 5 386,5 0-568,0 0 0,5 0 0,2 0 181,3 0 0,1 0-53,1 0-278,-1 5-376,0-3 394,0 8 0,-1-4-34,-2 6 1,-2 3-245,-2 0 187,-3 0-51,-1 2-366,-2-5 334,-8 10 1,3-8-24,-4 5 142,-1 0 1,-4 5-168,-4 3 0,-3-2-515,-3 6 342,-4-6 336,-4 3 0,-6-1-587,-2-1 343,-7-4 1,2-2-162,-3-5 255,3 6 1,0-9-70,-3 4 1,4-5 118,0-3 0,1 2-125,3-3 326,2-2-168,1 0-76,4-5-12,1 0-193,4 0-246,-3 0 272,9 0-690,-4 0 841,5 0 0,0-5 0,0-1 0</inkml:trace>
  <inkml:trace contextRef="#ctx0" brushRef="#br0" timeOffset="74">9285 13991 7871,'-1'-16'0,"-3"1"529,3 5 0,-4 0 267,5 2 86,0-2 0,0 2 94,0 1-439,-5 4-294,3-2 1,-3 6 0,4 5 184,-3 5-235,3 5 0,-4 9 246,5 1-279,0 3 1,0 9-154,0 1 0,0-1 0,0-4 0,0-1-122,0-3 0,0 3-63,0-2 0,0-2-307,0 1 424,0-4 0,0-2-417,0-5 1,0-1 0,0 1-356,0-4 520,0-7 475,0 2-279,0-9 605,0 4-423,0-5 711,5 0-492,-4 0 0,6 0 102,-4 0-290,-1-5 21,8 4 37,-4-9-245,11 8 0,-5-3 124,4 5 31,1-5 0,1 4-173,5-3-45,-5 3 158,8 1-141,-7-5-28,9 3-79,-5-3 115,0 0 1,-4 4 97,0-3 21,-5 3-194,3-4 1,-6 4-141,0-3 0,-4 1-515,-3-1 579,-3 3-1346,-1-4 173,0 5 1068,0-5 385,-5 4 0,-2-9 0,-4 3 0</inkml:trace>
  <inkml:trace contextRef="#ctx0" brushRef="#br0" timeOffset="75">9228 14253 7797,'0'-6'-554,"0"-4"1,5 5 1384,3-3 0,2 2-304,1 2 1,5 3 6,-1-3 0,5 3 0,-1-1 514,3-2-648,1 3 0,-1-4-233,6 5 1,-4-4 3,3 1 0,-3-1-302,-1 4 1,-4 0 0,-1 0 220,-2 0-475,0-5 296,-5 3 85,-5-3 0,1 5-1980,-4 0 1019,-1 0-665,3 0 646,-5 0 984,-5 0 0,-2-5 0,-4-1 0</inkml:trace>
  <inkml:trace contextRef="#ctx0" brushRef="#br0" timeOffset="76">9239 13945 7882,'12'-12'0,"-1"5"0,1-1 0,3 6 1302,0-2 1,6 1-738,-2 0 1,6 1 0,2-2 385,-2 3-479,-1 1-531,4 0 117,-4 0 1,4 0 148,-5 0 0,-2 0-995,-2 0 0,2 0-1133,-6 0 0,0 1 0,-3 2 1619,-1 1 302,0 0 0,1-4 0,-1 0 0</inkml:trace>
  <inkml:trace contextRef="#ctx0" brushRef="#br0" timeOffset="77">9845 13933 7929,'0'-11'1120,"-5"5"-453,3-4-338,-3 8 684,5-3-608,0 5 1,0 5-56,0 3 0,5 7-92,3 4 1,6 7 107,1 0 0,4 5-177,-3-5 1,4 9-102,-1-5 1,1 6-181,-1-6 1,3-1 144,-3 2 0,-1-6 1,-1 2-146,0-3-20,-2-1-758,-4-1 455,1-4 132,-1-1 182,1-6 1,-5-3-401,1-1 0,-4-4-806,3 1 720,-4-3-1402,2-1 774,-5 0 1215,-5-5 0,-1-1 0,-6-6 0</inkml:trace>
  <inkml:trace contextRef="#ctx0" brushRef="#br0" timeOffset="78">10267 13876 7767,'5'-11'136,"-3"0"-129,8-1 444,-9 1 546,9-1-612,-3 1 314,-1 4 214,-1 2-307,-5 5-161,0 0 0,0 9-234,0 3 0,-1 8-117,-3 3 0,-2 5 143,-6 6 0,2 2-246,2 2 1,-2 1 75,3 3 1,-2 2-145,1-2 0,-2-3-494,2 0 1,2-5 340,-2-4 0,6-2-104,-2-5 1,3-5 0,1-3-241,0-2 136,0-7 153,0 4-144,0-9-879,0 10 587,0-10 308,0 4 413,0-5 0,-5 0 0,-2 0 0</inkml:trace>
  <inkml:trace contextRef="#ctx0" brushRef="#br0" timeOffset="79">10507 13956 7875,'0'-6'483,"0"-4"-242,0 9 0,0-6 296,0 3 0,0 3-162,0-4 4346,0 5-4347,0 5-2,0 1-212,0 6 1,0 4-100,0 3 113,-5 3 0,4 2-154,-3 3 0,3-2-7,1 6 0,0-2-17,0 1 1,0 2 137,0-5 0,0-1-428,0-3 0,0 0 25,0 0 0,4-4-116,-1 0 1,2-5 81,-1 1 1,-2-2-164,1-2 287,4 1 0,-5-2 11,6-3 0,-6 0-935,2-4 459,-3-1 0,1 3-176,2-5-802,-3 0 572,4 0 1050,-5 0 0,5-5 0,1-2 0</inkml:trace>
  <inkml:trace contextRef="#ctx0" brushRef="#br0" timeOffset="80">10907 13854 7807,'0'-12'4,"0"4"-8,0 1 1,0 3 25,0-4 83,0 1 152,0 0 770,0-3-257,0 9-87,0-4-443,0 5 1,0 5 78,0 3 1,0 7-37,0 4 0,-1 4 64,-3 3 0,1 5-238,-4 7 1,-1-3 67,-3 4 1,1 0-83,2-1 0,-2 1-6,2-1 0,-1-3-285,2-1 1,-2-1-1,5-8-370,1-3 1,-2-1 287,2-5 1,-1-1-280,4-4 1,0-3-225,0 0-559,0-6 351,0 3-223,0-5 1212,0-5 0,5-1 0,1-6 0</inkml:trace>
  <inkml:trace contextRef="#ctx0" brushRef="#br0" timeOffset="81">10850 13865 7844,'1'-11'273,"3"-1"-115,-3 1 0,4-1 211,-5 1 4,5 4 1,-2-1 201,4 4-364,-4 0 142,7 4 1,-5 5 329,3 3-425,7 7 1,-7 4-15,7 8 0,1 6 235,0 5 1,3 1-124,-4-1 0,1-2-196,0 2 0,-2 1 77,5-1 1,-4-2-483,4-2-18,-5-7 1,6 6-197,-5-11 0,1 0 137,-5-3 0,0-3 122,1-4 1,-1-1-879,1 1 286,-1-6-617,1 4 152,-6-9 530,-1 5 0,-6-6 727,-3 0 0,-2 0 0,-6 0 0</inkml:trace>
  <inkml:trace contextRef="#ctx0" brushRef="#br0" timeOffset="82">10838 14288 7698,'5'-7'-424,"-2"1"1314,5 2-494,-1 3 1,1-4 108,-1 5 0,5 0-143,3 0 1,4-2-206,-4-1 0,6 1 53,-2-1 1,4 1-212,3 2 0,-2 0-226,3 0 1,-3-4-363,-1 1 0,-2-1-37,-1 4 1,1-4 65,-2 0 560,-2 0 0,-1-1 0,-4-1 0</inkml:trace>
  <inkml:trace contextRef="#ctx0" brushRef="#br0" timeOffset="83">11467 13865 7873,'0'-11'98,"0"-1"1,0 4 365,0 1-220,5-1 865,-4 2-472,4 1-45,0 5 15,-4 0-393,4 0-1,-5 5 140,0 6 1,0 7 252,0 5-446,5 5 1,-3 0 160,2 2-38,-3 8 1,-1-7 90,0 7-160,0-8-484,0 3 0,4-5 246,-1 3 66,1 2-200,1-9 1,-3 0 94,1-5 17,4-5-1006,-6 2 436,9-4 0,-9-5-694,3 1 897,3-5-579,-6 2-322,4-5 1069,-5 0 1,-5-5 0,-2-2 0</inkml:trace>
  <inkml:trace contextRef="#ctx0" brushRef="#br0" timeOffset="84">11204 13865 7783,'5'-11'1039,"1"0"-640,6 4 0,0-2-267,4 5 1,-2 0 52,5 4 1,0-4 235,3 1 1,3-1 20,1 4 1,0 0-104,4 0 0,-1 0-151,2 0 1,0 0 19,-4 0 1,4 0-157,-5 0 1,1 0 0,-4 0 4,0 0 0,-4 0 40,0 0 1,-5 0 27,1 0-199,-3 0 228,0-5-57,-6 3 30,4-3 16,-3 5 134,-1 0 57,4-5 76,-8 4-311,3-4 1,-4 5-51,3 0 1,-3 1-95,3 3-1,2 2 1,-5 11 135,3 2 1,1 3-63,-1 0 0,0 5 21,-4 0 1,1 8-13,3-1 0,-3 2-142,3-6 1,-3 3 101,-1-2 0,0-3-434,0-2 1,0-1 178,0-3 1,2-3-92,1 0 1,-1-5 54,1 2 0,3-7 62,-3-2 0,2-1-669,-1 2 542,-3-3 1,6-1-1175,-3 0 589,-3 0-147,4-4 1091,-5 0 0,0-5 0,0-2 0</inkml:trace>
  <inkml:trace contextRef="#ctx0" brushRef="#br0" timeOffset="85">12209 13945 7765,'0'-12'0,"1"-2"0,3 3 0,-3-3 849,4 8 0,-5-2-58,0 1 270,0 4-641,0-2 0,0 4 255,0-3-258,0 3-265,-5-4 1,-1 10-47,-6 2 0,-3 8-48,0 4 1,-5 4-1,2 3 158,0 0 0,-2 6-116,5-1 1,3-2-49,5 1 1,3-1-277,-4 2 175,6 2 0,-3-9-365,10 4 294,-4-5 0,10-4-43,1 0-267,-1-5 277,11 2 0,-4-8-18,4-1 0,5-4 22,0 1 29,4-3-252,-6-1 311,8-5 1,-4-1 33,5-6-54,-5 1-7,-1-6 6,-5 5 306,0-10-145,0 4 0,-4-5 22,0 1 0,-9-3 263,1-1-125,-7-3-236,1-1-394,-5-8 422,-5 8 0,-3-9 49,-7 4-115,-3 1 0,-8 0 133,-1 0-312,-5 4 248,-2 2 1,-1 11-527,-3 1 0,-2 9 202,2 3 0,1 4-188,7 4 0,3 3 60,8 9 1,3 1 417,4 6 0,2 3 0,3 4 0,1 6 0</inkml:trace>
  <inkml:trace contextRef="#ctx0" brushRef="#br0" timeOffset="86">12814 13774 7812,'0'-12'341,"0"5"420,0-1-341,0 5 34,0-2 512,0 5-146,0 5-371,0 7-243,0 6 0,0 9 410,0 4-357,0 2-51,0-4-232,0 9 0,0-9 119,0 6 113,0-1-391,0-10 0,0 8 203,0-6-174,0 1 0,0-4-595,0 0 524,0-6-257,5 0 263,-3-6 1,4 0-19,-2-4 0,-3 0-300,3-4-202,-3-1 1,0 3-227,3-5 965,-3 0 0,4-5 0,-5-2 0</inkml:trace>
  <inkml:trace contextRef="#ctx0" brushRef="#br0" timeOffset="87">12780 13854 7812,'0'-7'290,"0"-3"151,0 2 0,0 2 39,0-2-116,0 6 150,0-3 1,5 5-123,3 0 1,2 5-26,1 3 0,6 7-115,2 4 1,2 2 71,2 2 1,0 0-148,0 0 1,3 1-139,1 3 1,0-3 9,-4 2 1,-1-1-173,1-3 0,0-3-74,0 0 0,-4-5 114,0 2 0,-5-4-205,1 0 1,-2-5 96,-2 1 1,1-6-72,-1 2 0,1 1-213,-1-1-543,-5 0-212,5-4 377,-10 0 0,3 0 853,-8 0 0,-3-5 0,-4-1 0</inkml:trace>
  <inkml:trace contextRef="#ctx0" brushRef="#br0" timeOffset="88">13248 13762 7757,'0'-14'-331,"0"3"1,0 2 1915,0-3-522,0 6 456,0 1-1050,0 5 0,-4 5 13,1 3 1,-1 7-139,4 4 1,0 4 371,0 3 0,0 4 34,0 4 0,1-1-316,3-3 0,-2 3-377,6-2 0,-2 1 47,2-2 0,1 2-380,-5-6 1,1 1 234,-1-4 0,-3-2-144,3-2 1,-3 2-725,-1-6-1150,0 0 384,0-3-656,0-1-19,0-5 2350,0 0 0,-5-6 0,-2 0 0</inkml:trace>
  <inkml:trace contextRef="#ctx0" brushRef="#br0" timeOffset="89">14071 13751 7764,'-7'-5'737,"-3"-2"-569,9-4 0,-8 3 537,5 1 394,0 4-508,4-2 773,0 5-1149,0 5-55,0 1 1,0 11 154,0 2 0,0 4-43,0 3 0,0 4-87,0 4 0,0-1 25,0-3 1,0 3-109,0-2 0,0-3-226,0-2 1,0 2 140,0-1 0,0-4-278,0-4 0,0-5 62,0 1-85,0 3 0,0-6-131,0 4 276,0-9 64,5-2 1,-2-5 146,4 0 0,-3 0 414,4 0-271,-6 0-101,9-5 1,-5 0 101,5-2-175,6-4 1,-3 5 102,5-5-198,0-1 0,8 1-36,-1-1 32,6 1 0,-4 1 108,2 2 1,-2 2-178,-5 2 0,-1 3 0,-3-3 1,-3 3-1008,-4 1-147,-1 0-230,-5 0 758,-1 0-227,-5 0 0,-5 0 435,-2 0 1,-5 0 544,-3 0 0,-3-10 0,-5-3 0</inkml:trace>
  <inkml:trace contextRef="#ctx0" brushRef="#br0" timeOffset="90">14013 13956 7842,'0'-7'710,"0"-1"1,5 6-458,3-2 0,0-1-29,3 1 0,-2-1 235,6 1 0,3 1-86,1-4 0,3 4-20,0-1 1,1 3-169,0 1 1,0-4-133,0 1 1,0-1-149,0 4 1,-4 0 134,0 0 0,-5 0-1932,1 0 1409,-3 0 0,-4-4-1519,0 0 2002,-6 0 0,-2-1 0,-6-1 0</inkml:trace>
  <inkml:trace contextRef="#ctx0" brushRef="#br0" timeOffset="91">14036 13682 7868,'0'-11'0,"0"-1"0,9 1 364,3 0 0,7 0-2,0 4 1,2-3 68,2 2 0,4 2-24,-1-2 1,6 2-118,-1-2 0,-2 2-13,1 2 0,1 1-64,3-4 1,-1 4-85,-3-1 0,2-1 47,-5 2 1,-1-1-84,-3 4 0,-4 0 147,0 0 0,-5 0-171,1 0 0,-6 0-91,-1 0 0,0 5 124,3 2 1,-3 1-88,-1 3 0,-3 0 97,4 8 0,-2 0-43,2 4 1,2 4 38,-3 4 1,0 6-132,0 1 1,-4 4 85,1-4 0,1 1-189,-1-1 0,-1-2-308,-3 2 1,2-8 195,1-3 0,-1-4-39,1-4 1,3 1 80,-3-5 1,1 0-282,-4-3 1,0-5-201,0 1-765,5-5 198,-3 2-37,3-5 938,-5 0 0,-5-2 343,-3-1 0,-2-4 0,-2-4 0</inkml:trace>
  <inkml:trace contextRef="#ctx0" brushRef="#br0" timeOffset="92">14664 13808 7868,'2'-15'3,"1"-1"1,0-3 157,5 4 1,-5-1 118,5 0 0,3 4-54,5-4 1,3 5 272,-4 3 1,5 0-67,-1 4 0,-1-4-103,1 4 1,0 1-125,4 3 0,-1 0 20,-3 0 1,2 1-101,-2 3 1,-1-2 53,1 6 0,-5-1-128,1 5 0,-2 3 70,-2 0 0,-1 6-255,-2-2 1,-3-2-55,-5 2 1,-1 0-116,-3 4 1,-2 0 55,-6 0 0,-3 0 67,0 0 1,-7-4-147,-1 0 0,1-4 105,-5 4 1,3-5 107,1 1 1,1-3-40,3-5 0,0 3 254,8-2 1,-3 1 161,6-2 103,3 4-88,0-5 0,6 5-101,3 1 0,3-5 34,4 1 1,4-4-64,0 3 0,6 0 73,-2 0 0,1 2-84,-1-5 1,7 4-245,-4-5 1,0 3-155,-3-3 0,0-1-192,4 1 0,-4 3-640,0-3 0,-5 2 126,1-1 965,-2-3 0,-2 10 0,1-5 0</inkml:trace>
  <inkml:trace contextRef="#ctx0" brushRef="#br0" timeOffset="93">15384 13659 7820,'-6'-11'2372,"0"0"-1592,6-1-363,0 6 229,0 1-355,0 15 0,0 3-19,0 9 1,4 6 66,0 3 0,0 3-57,-4 4 0,4-5-231,0 5 0,1-1 105,-2 5 1,-1-7-279,1-4 1,3-2 106,-3 1 0,5-3-491,-4-8 1,3 1 178,-3-4 1,1-1-38,-1-4 1,-3-3-1216,3 0 550,-3-6-715,5 3 1218,-5-5 0,4-5 148,-5-3 1,-4 1 377,0-5 0,-5-2 0,3-8 0</inkml:trace>
  <inkml:trace contextRef="#ctx0" brushRef="#br0" timeOffset="94">15304 13716 7832,'11'-11'236,"1"-5"0,-1 3 254,1-2 1,3 2-76,0 2 0,4 0-44,-4 4 0,4-2-95,-3 5 1,3 0 141,-4 4 1,4 0-145,-4 0 1,4 0-92,-4 0 0,4 5-46,-3 3 0,-1 2-143,-4 2 1,1 0-88,-1 3 1,-1-1 102,-2 5 1,-3 0-30,-5 4 1,0 0-40,0 0 0,-5 0-124,-3 0 1,-2 0 39,-1-1 1,-2 1-125,-2 0 1,2 0 6,-2 0 1,2-2 86,2-2 0,-1-2 137,1-6-60,0 6 0,3-5 181,0 4 0,6-4-121,-2 0 117,3-1 1,6 1-50,2-1 0,0-1 228,0-2 1,1 1 48,3-6 1,1 5-112,-1-4 1,4 4-315,1-5 0,0 5 141,-1-4 0,-2 0-681,2-4 0,2 3 334,-2 1 0,4 0-401,-4-4 1,1 4 721,-5 0 0,0 4 0,1-1 0</inkml:trace>
  <inkml:trace contextRef="#ctx0" brushRef="#br0" timeOffset="95">16149 13751 7780,'-5'-12'0,"2"1"175,-4-1 0,4 1 55,0 0 0,-3 3 58,3 0 1,-2 5-85,1-5 1,-3 5 204,-4 0 0,0 1-62,-1 2 1,1 0-36,-1 0 1,-4 5 91,-3 3 1,1 3-96,-1 5 0,5 1-34,-1 6 1,-2 4-46,2 0 0,0 4-174,3 0 1,2 1 98,3-2 1,2 2-161,5-6 0,0 5-158,0-5 1,1 1-178,3-4 0,3 0 46,8 0 1,2-2 137,2-2 0,6-2-105,-2-6 0,4-1 10,0-2 0,-2-3 262,5-5 0,-3 0-82,3 0 0,-3-5 98,4-3 1,-6-2 18,2-1 1,-5-5 98,-3 1 1,-2-5-5,-6 1 0,1-3-91,-1 0 0,-4-5-117,-4 0 1,-1-3 83,-2 3 1,-5-5-179,-3 2 0,-6-2 53,-1 2 1,-6-3-255,2 2 0,-2 5-28,-2 3 1,-2 1-166,2 7 0,-1 5-70,8 6 0,-3 3-156,4 1 336,0 0 0,5 1 445,2 3 0,-2 2 0,4 6 0</inkml:trace>
  <inkml:trace contextRef="#ctx0" brushRef="#br0" timeOffset="96">16515 13694 7806,'-6'-18'806,"5"1"-603,-3 6 0,3 3 336,1 1 127,0 4-77,5-2 0,-4 11-150,3 6 1,-2 6-126,-2 8 1,0 5 43,0 7 1,0-1-91,0 4 1,3 0-235,1 1 0,0-1 130,-4-3 1,4-4-124,0 0 0,3-5-449,-3-6 1,5-1 254,-1-3 0,-2-1-155,1-3 1,0-6 117,0 2 0,2-6-459,-5 3 176,5-6-681,-3 3 566,1-5 1,-2-1-148,-5-3 0,0 2 136,0-6 0,-5 4 599,-3-3 0,2-1 0,-2-3 0,1-1 0,-10-4 0,-1-2 0</inkml:trace>
  <inkml:trace contextRef="#ctx0" brushRef="#br0" timeOffset="97">16446 13751 7835,'5'-12'0,"-2"0"546,4-4 1,1 4-94,3-4 1,5 4-59,-1 0 0,1 2 7,-1 3 1,-1-2 17,5 5 0,-3 0-161,3 4 1,0 0-50,4 0 0,-1 1-36,1 3 1,-4-1 35,0 4 0,0 1-209,4 3 1,-5 1-8,-3-1 0,-2 6-79,-2 2 1,0-2-190,-4 3 1,-2-1 154,-5 3 1,0-3-122,0 0 1,-6 1 59,-6 2 0,0 1-253,-7 0 0,1 0 161,-1 0 0,-3-2-144,3-2 0,-1 3 67,1-3 1,2-3 149,6 0 0,3-2 157,1 1 1,4-6 419,-1 2 142,3-2 0,2 2-303,3 1 0,3-5 177,4 1 1,2-4-135,2 4 1,1-2 456,3 1 0,3 2-138,-3-5 1,3 1-63,1-1 0,-1-3-418,1 3 0,-4-3 33,0-1 1,-5 4-1035,1 0 0,-2 0 201,-1-4-3470,-6 0 4171,-1 5 0,-5 1 0,0 6 0</inkml:trace>
  <inkml:trace contextRef="#ctx0" brushRef="#br0" timeOffset="98">18056 13420 7754,'0'-7'974,"0"-3"-459,0 9 377,0-4 330,0 5-968,5 0 1,-3 5 79,2 2 0,2 10-132,1 6 0,0 5 25,0 6 1,-3-2-26,4 2 0,-4 1 0,3 7 0,-3-1 25,4-3 1,-6-3-26,2 4 0,-1-4 0,0-1 0,0-1 25,5-2 1,-6 1-1609,2-6 0,1 1 1095,-1-4 0,3-4 76,-3 0 0,0-5-502,-4 1 184,5-2 168,-4-2 0,8-3-137,-5-1-386,0-4-107,-4 2-11,0-5 679,-5 0 1,2-1 321,-4-3 0,-1 3 0,-3-10 0,-1 5 0</inkml:trace>
  <inkml:trace contextRef="#ctx0" brushRef="#br0" timeOffset="99">17976 13557 7554,'-6'-17'-300,"1"4"1,5-4 603,0 1 0,0 4-49,0-4 0,0 4 130,0 0 1,1 5-83,3-1 1,0 1 2,7-5 0,-1 4-44,10 1 1,-1 3-61,3-4 0,1 5 52,0-5 0,1 5 4,3 0 0,2-2-62,5 1 0,-3 0 47,-1 4 0,-1 0-61,2 0 1,1 4 39,-6 0 1,1 8-258,-4 0 0,-6 2-33,-1-3 0,-4 6-51,0 2 1,-6 2-156,-2 2 1,-3 1 127,-1 3 0,-6 2-133,-6 5 1,-4-3 64,-7-1 1,-5-4-129,-2 0 1,-3 1 66,-2-4 0,1 1 35,0-9 0,5 0-24,2-3 1,7-5-371,1 1-29,5-6 398,-3 4 0,11-8-622,2-2 887,3-2 0,1-5 0,0-1 0</inkml:trace>
  <inkml:trace contextRef="#ctx0" brushRef="#br0" timeOffset="100">19061 13168 7847,'0'-6'493,"0"1"-44,0 5 393,0-5-103,0 3-394,0-3 1,-1 5 53,-3 0 0,-1 5-129,-2 3 0,-3 2 73,2 2 1,-2 0-98,-2 4 1,-3-2 90,0 5 1,-2 1-59,2 7 1,1-2 64,-5 5-132,5 1-129,-2 3 0,3 4-33,-2 0 0,6 2-240,-3-2 0,4-2 165,-4 6 0,5-5-307,-1 1 1,5-1 196,0 1 0,-2-2-3,1 2 1,0-7-26,4 0 1,1-1 98,3 5 0,-1-5-34,4 0 1,1-4 158,3 0 0,1 0-12,-1 1 1,0-3 83,1 2 0,1-5-21,2-2 1,-3-2-91,4 2 0,-4 2 11,0-6 0,-2 0-4,-2-3 1,0-1-5,-4 0 0,4-3-22,-4 0-4,5-6 1,-8 5-611,3-4 200,-3-1-1032,-1 3 400,0-5 1,5-5-1,1-2 1</inkml:trace>
  <inkml:trace contextRef="#ctx0" brushRef="#br0" timeOffset="101">19530 13545 7899,'-7'-1'0,"4"-3"-1047,1 3 922,-3-9 868,4 8 445,-4-3-413,5 5-580,-5 0 1,2 0 34,-4 0 0,-1 7-102,-3 4 0,-1 2 62,1 6 0,-4 0-81,-1 4 1,1 1-154,4 2 0,-1 0 43,1 4 0,-1-1 5,1 2 0,3-2 49,1-2 1,4-3-337,-1 3 1,3-7 112,1-1 1,5-4-148,3 4 1,2-5 108,1 1 0,5-2-20,-1-2 1,1 0 188,0-4 1,0 2 122,3-5 0,3 0 23,-3-4 1,4 0-88,3 0 0,-2-2-25,3-1 0,1-4 52,-1-4 0,-1-1 515,-3 1 0,0 0-211,0-1 1,-2 1-56,-2-1 0,2-4-236,-6-3 0,0-3 74,-4-1 0,0-1-9,-4-2 0,2 0-27,-5-4 1,0-1-288,-4-3 0,-2 0 90,-1 0 0,-4 1-159,-4 2 1,-4 3 16,-1 5 1,-8 2-118,1 2 0,-7 2-196,0 6 1,-3 4 187,-2 4 1,1 1-182,0 2 1,0 2 135,-1 1 1,6 5 410,2 7 0,5 3 0,3 5 0,2 4 0,6-1 0,-1 6 0,1-3 0</inkml:trace>
  <inkml:trace contextRef="#ctx0" brushRef="#br0" timeOffset="102">19404 13785 7860,'-6'-6'-1861,"1"-1"1989,5 3 0,-2 3 289,-1-3 386,1 3 177,-3 1-217,5 0-579,5 0 1,2 0 27,4 0 1,2 0 105,2 0 0,3 1-106,5 3 1,1-3 1,2 3 1,0-2-22,4-2 0,-3 0-119,3 0 1,1 0-358,3 0 0,-4 0 212,1 0 1,-7 0-656,-1 0 0,-2-4 373,-5 0 0,-1-4-566,-4 5 0,-4-3-222,-4 3 1141,-1 1 0,-2-8 0,-5 4 0,-2-6 0</inkml:trace>
  <inkml:trace contextRef="#ctx0" brushRef="#br0" timeOffset="103">19598 13385 7795,'0'-11'5,"0"3"-1295,0 1 1500,0-1-38,0-3 1,0-1 291,0 1 1,0-1-77,0 1 1,0 3-71,0 1 0,1-1-83,3-3 0,-2-1 37,1 1 1,0 1-121,1 2 0,-3-2-117,3 2 1,1-2-56,-1-1 67,-1-1 1,-3 1-21,0-1 1,2 5 46,2-1 1,-3 4 48,3-3 82,-3 4 93,-1-2-32,0 0 20,0 4-437,0-4 140,5 5 1,-2 5 91,4 2 0,-1 4-12,2 0 0,2 0 73,-2 1 0,2 3-91,1 0 1,1 2 105,-1-2 1,1-1-130,-1 5 0,1-4 17,-1 4 0,-1-5-497,-2 1 1,2-2 235,-3-1 0,-1-1-1042,-3 0 1,-1 1 542,-2-1 1,0-3 714,0-1 0,5 1 0,1 4 0</inkml:trace>
  <inkml:trace contextRef="#ctx0" brushRef="#br0" timeOffset="104">20215 13796 5986,'-6'0'1814,"1"0"0,6-3-1499,3-1 1,-2 0 369,6 4-291,-1 0 1,5 0-121,-1 0 1,2 0 6,2 0 0,-1 0-66,5 0 0,-1 0-18,1 0 0,2 0-101,-1 0 1,-3-4-147,2 0 0,-5 1-1459,1 3 879,-2 0 274,-1 0-36,-6 0-2033,4 0 1165,-9 0 1260,4 0 0,-5-6 0,0 0 0</inkml:trace>
  <inkml:trace contextRef="#ctx0" brushRef="#br0" timeOffset="105">20797 13431 7831,'-5'-11'0,"4"3"1259,-3 0-367,3 6-13,1-3-229,0 5-325,-5 5 0,0 6-64,-3 8 1,-6 3-77,3 1 1,-3 8-34,2 4 1,1 3-106,0 0 0,3-3-6,0 3 0,6-2 117,-2-2 0,3 0-442,1 1 1,5-5 136,2 1 1,4-6-315,0 2 0,2-7 203,2-1 1,-1-5 12,5 1 0,0-7 166,4-4 1,-4-3 207,0-1 1,4 0-122,3 0 1,1-1 95,-4-3 0,0-3 167,0-4 0,-1 0-97,1-1 1,-4-3 95,0 0 1,-5-4-75,1 3 0,-3-5-107,-4-2 0,0-1-47,-4-7 0,0 1-125,-4-4 0,-4 2-216,0-2 1,-8 2 128,0-6 1,-3 2 0,0 2 0,-4 5 59,-8 2 1,-1 8-312,-2 4 1,-3 6 124,2 2 0,-3 4-228,-4-1 1,4 4 48,-1 4 0,5 2-67,3 6 0,7 0 10,-3 4 0,9-2 532,3 5 0,1-2 0,6 2 0,-5 3 0,3-4 0</inkml:trace>
  <inkml:trace contextRef="#ctx0" brushRef="#br0" timeOffset="106">20603 13694 8251,'8'0'309,"-1"0"1,1 0 80,4 0 0,3 3-121,0 1 1,9 0 84,-1-4 1,7 0-145,1 0 0,2 0 129,1 0 0,0 0-103,1 0 1,0 0-23,3 0 0,-6-4-105,2 0 0,-8 1-126,-4 3 1,0-2 334,-7-1 123,0 1-4272,-3-3 2044,-6 0 1787,-6 4 0,-11-9 0,-7 3 0</inkml:trace>
  <inkml:trace contextRef="#ctx0" brushRef="#br0" timeOffset="107">21391 13237 7075,'-6'-5'-385,"1"2"1445,5-4-129,0 4-521,0-2 106,0 5 66,0-5-237,0 4 51,0-4 2447,0 5-2441,0 5-243,-5 1 0,4 7 86,-3 2 0,2 3-7,2 4 0,0 1-27,0 0 0,0 5-18,0 3 0,0 0 4,0 0 1,0 2 16,0-3 1,0-1-227,0 2 1,0-2 93,0 1 1,4 0 67,0-4 1,0-2-411,-4 3 0,4 1 153,-1-1 0,1-1-248,-4-3 0,2 0 171,1 0 0,-1-4-212,1 0 1,-1-1 130,-2 1 1,0 2-4,0-2 1,1-1 163,3 1 0,-3-5 134,3 1 0,-3 2-92,-1-2-61,5 0 1,-2-3-228,4-1 289,-4 0 0,2-3-1043,-5 0 404,0-6-494,0 3 0,0-3 1194,0 1 0,0-1 0,0 3 0</inkml:trace>
  <inkml:trace contextRef="#ctx0" brushRef="#br0" timeOffset="108">19107 13282 6469,'0'-6'1899,"0"1"-428,0 5-1138,0 5 1,0-1-65,0 7 1,0-1 32,0 10 1,-4-1-16,0 3 0,1 1-91,3 0 0,0 5-87,0 2 0,0 3 111,0 2 1,0-4-196,0 4 0,0-4 18,0 8 0,0-8-65,0 0 0,0-2-31,0 1 0,3-2-87,1-5 0,4-1 25,-4-3 1,0 2 130,-4-2 0,3-1-173,1 1 1,0-4 87,-4 4 0,0-3 64,0 3 0,4-2-1,0 2 1,-1-1 0,-3-3 1,0-2 6,0 2 1,0-2 7,0-2 1,0 1 96,0-1 1,0 1-100,0-1 1,0-3 266,0-1-250,5 1 1,-2 0 299,5-1-286,-6-4 1,4 3-228,-2-2-233,-2-3-730,3 4-1679,-5-5 2451,0 0 1,-5-5-1,-2-1 1</inkml:trace>
  <inkml:trace contextRef="#ctx0" brushRef="#br0" timeOffset="109">22294 13385 7694,'6'-7'211,"-2"-1"230,-3 5 165,-1-2 482,0 5-794,-5 5 0,-1 1-66,-6 1 1,1 3 80,-1-2 0,0 3-76,-4 5 0,-1-4-18,-6 4 0,0 0-4,0-1 0,0 4-28,0-4 1,1 5-12,-1-5 1,0 4-136,0-4 1,4 0-81,0-3 0,5-1 43,-1 1 1,3-5 14,5 1 24,-3-1 0,7 1-181,-5 0 137,6-6 1,-3 4 38,5-2 49,0-2 0,5 4 109,2-2 0,4-2 96,0 6 1,2-6-63,2 2 1,3 1 33,5-1 0,-1 4-110,1-5 0,1 5 126,3-4 0,-3 4-66,3-5 1,-2 5-189,2-4 0,-4 1-46,-1-1 1,0-3-130,-7 3 0,1 1-527,-5-1 1,-3-1 356,-1-3 0,-4 2-1929,1 1 959,-3-1 452,-1 3 0,-3-5 89,-4 0 0,-1 1-805,-7 3 1557,-3-3 0,-5 4 0,-6-5 0</inkml:trace>
  <inkml:trace contextRef="#ctx0" brushRef="#br0" timeOffset="110">21894 13865 7820,'0'6'830,"4"1"143,-1-4-530,6-1 0,-2 7-47,4-6 1,2 2 82,2-1 1,-2-1-104,2 4 0,3-3 4,1 4 0,-2-6-56,2 2 1,1-1-271,2 1 0,1-3 98,0 3 1,-4-3-582,0-1 0,-4 0-175,4 0 1,-5 0-599,2 0 1,-4 0-1001,0 0 857,-1 0 1345,1 0 0,-1-10 0,0-3 0</inkml:trace>
  <inkml:trace contextRef="#ctx0" brushRef="#br0" timeOffset="111">22933 13637 7791,'6'-12'51,"-2"1"0,-1-1 141,1 1 900,-3-1-330,4 1-117,-5 0-414,0-1 0,-1 6-15,-3 2 1,-4 3-6,-7 1 0,1 0-33,-5 0 1,0 1 5,-4 3 1,0 2 23,0 6 1,1 0-117,-1 3 1,1-2 41,3 2 0,-1-1-212,5 2 1,-1-4 99,5 4 0,1-3-38,2 3 0,3-4 60,5 4 1,0-4-201,0 0 1,1-2-2,3-3 1,3 4 5,4-4 0,4 0 71,0 0 1,4-4 54,-3 1-1,-1 1 2,-4-2 1,1 1-31,-1-4-58,1 0 71,-1 0 15,-5 0 77,-1 0-89,-5 0 114,-5 5 1,-1-3-85,-5 1 0,-1 4 176,1 0 0,-2 0-92,-2 0 0,2 1-5,-2 3 0,-2 1-25,2-1 0,0 1-76,4-1 1,-1 0 22,1 1 85,4 4-130,-3 2 0,9 0 63,-3-3 1,8-2 10,4-2 0,2-1-22,1-2 0,6 2 246,2-2 1,2-3-71,2-1 1,-1-2 66,-3 2 0,6-3-123,-2 3 1,2-3-43,-2-1 0,-4 0-442,0 0 0,-5 0 207,1 0 0,1-1-932,-5-3 0,3 2 499,-6-6 0,-3 4 590,-1-3 0,2-6 0,0-5 0</inkml:trace>
  <inkml:trace contextRef="#ctx0" brushRef="#br0" timeOffset="112">23047 13031 7869,'0'-6'1954,"0"1"437,0 5-1561,5 0-461,-3 5 0,7 1-100,-6 6 0,5-5 87,-4 1 1,1-1-102,-1 5 1,1 4-3,2 3 1,3-1-8,-2 1 0,1 0-70,-1 4 0,2 0-111,-3 0 0,4 1 130,0 3 0,0-3-213,1 2 1,-1 2 41,1-1 1,-1 1-167,0-2 1,0-1 79,-4 1 1,3-2-270,-2-1 1,-2 4 160,2-1 0,-2 1-32,2-4 1,-2 1 87,-2 3 1,-1-3 28,4 2 1,-4-1 2,1-3 1,-2 1-2,2 0 0,-3 0 64,3 0 1,-3-4-36,-1 0 0,0 0 40,0 4 1,0-2-58,0-2 0,-4 3-6,1-3 1,-5-1 43,4 1 0,-3-2-2,3 3 1,-5 1 44,1-2 1,2-1-58,-2 1 0,1-4 118,-5 4 1,1-4-104,-1 4 1,1 1 146,0 2 1,-1-4-70,1-3 1,-1-2-39,1-2 1,1 1-38,2-1 1,-2-1-109,2-2 0,2 1-136,-2-5 242,6 5-324,-8-8 216,8 4-202,-3 0 248,5-4 0,-1 4-189,-3-5-160,3 0-444,-4 0-1372,5 0 1618,-5 0 0,4-1 640,-3-3 0,-3-2 0,1-5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332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2760A </a:t>
            </a:r>
            <a:r>
              <a:rPr lang="en-US" sz="2400" b="0" baseline="0" dirty="0"/>
              <a:t>/</a:t>
            </a:r>
            <a:r>
              <a:rPr lang="en-US" sz="2400" b="1" baseline="0" dirty="0"/>
              <a:t> ESTR 2018</a:t>
            </a:r>
            <a:r>
              <a:rPr lang="en-US" sz="2400" b="1" baseline="0"/>
              <a:t>: </a:t>
            </a:r>
            <a:r>
              <a:rPr lang="en-US" sz="2400" baseline="0"/>
              <a:t>Statistics </a:t>
            </a:r>
            <a:r>
              <a:rPr lang="en-US" sz="2400" baseline="0" dirty="0"/>
              <a:t>for Engineers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109416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Spring 2021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customXml" Target="../ink/ink15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customXml" Target="../ink/ink19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3.xml"/><Relationship Id="rId5" Type="http://schemas.openxmlformats.org/officeDocument/2006/relationships/image" Target="../media/image25.png"/><Relationship Id="rId4" Type="http://schemas.openxmlformats.org/officeDocument/2006/relationships/customXml" Target="../ink/ink22.xm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7.xml"/><Relationship Id="rId5" Type="http://schemas.openxmlformats.org/officeDocument/2006/relationships/image" Target="../media/image9.png"/><Relationship Id="rId4" Type="http://schemas.openxmlformats.org/officeDocument/2006/relationships/customXml" Target="../ink/ink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1.xml"/><Relationship Id="rId5" Type="http://schemas.openxmlformats.org/officeDocument/2006/relationships/image" Target="../media/image30.png"/><Relationship Id="rId4" Type="http://schemas.openxmlformats.org/officeDocument/2006/relationships/customXml" Target="../ink/ink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16322"/>
            <a:ext cx="7772400" cy="752332"/>
          </a:xfrm>
        </p:spPr>
        <p:txBody>
          <a:bodyPr/>
          <a:lstStyle/>
          <a:p>
            <a:r>
              <a:rPr lang="en-US" dirty="0"/>
              <a:t>4. Point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22E57-2E8E-B548-9D04-0F14E3D37339}"/>
              </a:ext>
            </a:extLst>
          </p:cNvPr>
          <p:cNvSpPr txBox="1"/>
          <p:nvPr/>
        </p:nvSpPr>
        <p:spPr>
          <a:xfrm>
            <a:off x="3244132" y="9382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B82E-B318-A944-A2C4-229BF3A8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for </a:t>
            </a:r>
            <a:r>
              <a:rPr lang="en-GB" dirty="0">
                <a:latin typeface="Garamond" panose="02020404030301010803" pitchFamily="18" charset="0"/>
              </a:rPr>
              <a:t>Indicator</a:t>
            </a:r>
            <a:r>
              <a:rPr lang="en-US" dirty="0">
                <a:latin typeface="Garamond" panose="02020404030301010803" pitchFamily="18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F2737F-E3C2-2644-94DD-AABF34CF3CB0}"/>
              </a:ext>
            </a:extLst>
          </p:cNvPr>
          <p:cNvSpPr/>
          <p:nvPr/>
        </p:nvSpPr>
        <p:spPr>
          <a:xfrm>
            <a:off x="457200" y="1313290"/>
            <a:ext cx="6945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k</a:t>
            </a:r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heads,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k</a:t>
            </a:r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tails. </a:t>
            </a:r>
            <a:r>
              <a:rPr lang="en-US" sz="3200" dirty="0">
                <a:latin typeface="Franklin Gothic Medium"/>
                <a:cs typeface="Courier New" panose="02070309020205020404" pitchFamily="49" charset="0"/>
              </a:rPr>
              <a:t>ML bias estimate?</a:t>
            </a:r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endParaRPr lang="en-US" sz="3200" i="1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884BE9-1854-444C-8E20-F364E492A8C6}"/>
                  </a:ext>
                </a:extLst>
              </p14:cNvPr>
              <p14:cNvContentPartPr/>
              <p14:nvPr/>
            </p14:nvContentPartPr>
            <p14:xfrm>
              <a:off x="645480" y="1949400"/>
              <a:ext cx="8120520" cy="425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884BE9-1854-444C-8E20-F364E492A8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280" y="1933200"/>
                <a:ext cx="8152920" cy="42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475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738351-37AA-9F4F-B37C-9F63AEEBDB90}"/>
              </a:ext>
            </a:extLst>
          </p:cNvPr>
          <p:cNvCxnSpPr>
            <a:cxnSpLocks/>
          </p:cNvCxnSpPr>
          <p:nvPr/>
        </p:nvCxnSpPr>
        <p:spPr>
          <a:xfrm>
            <a:off x="2253096" y="2046925"/>
            <a:ext cx="441696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FDF456-B6E2-894C-8BAC-90C1D3796AC1}"/>
              </a:ext>
            </a:extLst>
          </p:cNvPr>
          <p:cNvCxnSpPr/>
          <p:nvPr/>
        </p:nvCxnSpPr>
        <p:spPr>
          <a:xfrm>
            <a:off x="2253096" y="1907225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F35A56-64D4-B249-A11A-33782F4D005E}"/>
              </a:ext>
            </a:extLst>
          </p:cNvPr>
          <p:cNvCxnSpPr/>
          <p:nvPr/>
        </p:nvCxnSpPr>
        <p:spPr>
          <a:xfrm>
            <a:off x="3726296" y="1907225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2D2B2C-B9D2-964A-8387-B49E00EE998E}"/>
              </a:ext>
            </a:extLst>
          </p:cNvPr>
          <p:cNvCxnSpPr/>
          <p:nvPr/>
        </p:nvCxnSpPr>
        <p:spPr>
          <a:xfrm>
            <a:off x="5199496" y="1907225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9CD27B-F86E-ED43-B948-F34FB7C581AB}"/>
              </a:ext>
            </a:extLst>
          </p:cNvPr>
          <p:cNvSpPr txBox="1"/>
          <p:nvPr/>
        </p:nvSpPr>
        <p:spPr>
          <a:xfrm>
            <a:off x="2114165" y="1537893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0</a:t>
            </a:r>
          </a:p>
        </p:txBody>
      </p:sp>
      <p:pic>
        <p:nvPicPr>
          <p:cNvPr id="23" name="Picture 22" descr="raemi_Drop.jpeg">
            <a:extLst>
              <a:ext uri="{FF2B5EF4-FFF2-40B4-BE49-F238E27FC236}">
                <a16:creationId xmlns:a16="http://schemas.microsoft.com/office/drawing/2014/main" id="{66777B14-C3BF-A741-82DD-B173FE04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82" y="1597150"/>
            <a:ext cx="133350" cy="266700"/>
          </a:xfrm>
          <a:prstGeom prst="rect">
            <a:avLst/>
          </a:prstGeom>
        </p:spPr>
      </p:pic>
      <p:pic>
        <p:nvPicPr>
          <p:cNvPr id="24" name="Picture 23" descr="raemi_Drop.jpeg">
            <a:extLst>
              <a:ext uri="{FF2B5EF4-FFF2-40B4-BE49-F238E27FC236}">
                <a16:creationId xmlns:a16="http://schemas.microsoft.com/office/drawing/2014/main" id="{833F1951-A76F-7849-BA61-64E5E2B59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74" y="1597150"/>
            <a:ext cx="133350" cy="266700"/>
          </a:xfrm>
          <a:prstGeom prst="rect">
            <a:avLst/>
          </a:prstGeom>
        </p:spPr>
      </p:pic>
      <p:pic>
        <p:nvPicPr>
          <p:cNvPr id="25" name="Picture 24" descr="raemi_Drop.jpeg">
            <a:extLst>
              <a:ext uri="{FF2B5EF4-FFF2-40B4-BE49-F238E27FC236}">
                <a16:creationId xmlns:a16="http://schemas.microsoft.com/office/drawing/2014/main" id="{54CB440D-45CE-0546-8D6E-2D0235F86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61" y="1597150"/>
            <a:ext cx="133350" cy="2667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B860158-D481-7B48-8102-F55F4D995388}"/>
              </a:ext>
            </a:extLst>
          </p:cNvPr>
          <p:cNvSpPr txBox="1"/>
          <p:nvPr/>
        </p:nvSpPr>
        <p:spPr>
          <a:xfrm>
            <a:off x="331076" y="438832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Within the first 3 seconds, raindrops arrive at times 1.2, 1.9, and 2.5. What is the estimated rate? 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5E7310-F2BB-AD4D-852D-6495CB765F0C}"/>
              </a:ext>
            </a:extLst>
          </p:cNvPr>
          <p:cNvCxnSpPr/>
          <p:nvPr/>
        </p:nvCxnSpPr>
        <p:spPr>
          <a:xfrm>
            <a:off x="6670060" y="1893373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43AE40-45B2-3749-9A19-0745ED4D8268}"/>
              </a:ext>
            </a:extLst>
          </p:cNvPr>
          <p:cNvSpPr txBox="1"/>
          <p:nvPr/>
        </p:nvSpPr>
        <p:spPr>
          <a:xfrm>
            <a:off x="6523625" y="1537585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6CD28E-8B38-1040-8EAE-FC0191FE6209}"/>
                  </a:ext>
                </a:extLst>
              </p14:cNvPr>
              <p14:cNvContentPartPr/>
              <p14:nvPr/>
            </p14:nvContentPartPr>
            <p14:xfrm>
              <a:off x="448200" y="2097000"/>
              <a:ext cx="5920200" cy="353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6CD28E-8B38-1040-8EAE-FC0191FE62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000" y="2080800"/>
                <a:ext cx="5952600" cy="35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D74087D-68BA-9748-A40A-20B5EC2703C7}"/>
                  </a:ext>
                </a:extLst>
              </p14:cNvPr>
              <p14:cNvContentPartPr/>
              <p14:nvPr/>
            </p14:nvContentPartPr>
            <p14:xfrm>
              <a:off x="1480320" y="5937120"/>
              <a:ext cx="3922560" cy="645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D74087D-68BA-9748-A40A-20B5EC2703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4120" y="5920920"/>
                <a:ext cx="395496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D00840E-5842-4C46-943A-2E2BA41DCCF3}"/>
                  </a:ext>
                </a:extLst>
              </p14:cNvPr>
              <p14:cNvContentPartPr/>
              <p14:nvPr/>
            </p14:nvContentPartPr>
            <p14:xfrm>
              <a:off x="6261840" y="2409480"/>
              <a:ext cx="2237040" cy="42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D00840E-5842-4C46-943A-2E2BA41DCC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45640" y="2393280"/>
                <a:ext cx="226944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4869A2-6162-6541-8D20-896591BEE659}"/>
                  </a:ext>
                </a:extLst>
              </p14:cNvPr>
              <p14:cNvContentPartPr/>
              <p14:nvPr/>
            </p14:nvContentPartPr>
            <p14:xfrm>
              <a:off x="1430640" y="5225760"/>
              <a:ext cx="5752440" cy="1344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4869A2-6162-6541-8D20-896591BEE65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14440" y="5209560"/>
                <a:ext cx="5784840" cy="13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63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738351-37AA-9F4F-B37C-9F63AEEBDB90}"/>
              </a:ext>
            </a:extLst>
          </p:cNvPr>
          <p:cNvCxnSpPr>
            <a:cxnSpLocks/>
          </p:cNvCxnSpPr>
          <p:nvPr/>
        </p:nvCxnSpPr>
        <p:spPr>
          <a:xfrm>
            <a:off x="2514353" y="2046925"/>
            <a:ext cx="388644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FDF456-B6E2-894C-8BAC-90C1D3796AC1}"/>
              </a:ext>
            </a:extLst>
          </p:cNvPr>
          <p:cNvCxnSpPr/>
          <p:nvPr/>
        </p:nvCxnSpPr>
        <p:spPr>
          <a:xfrm>
            <a:off x="2514353" y="1907225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F35A56-64D4-B249-A11A-33782F4D005E}"/>
              </a:ext>
            </a:extLst>
          </p:cNvPr>
          <p:cNvCxnSpPr/>
          <p:nvPr/>
        </p:nvCxnSpPr>
        <p:spPr>
          <a:xfrm>
            <a:off x="3987553" y="1907225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2D2B2C-B9D2-964A-8387-B49E00EE998E}"/>
              </a:ext>
            </a:extLst>
          </p:cNvPr>
          <p:cNvCxnSpPr/>
          <p:nvPr/>
        </p:nvCxnSpPr>
        <p:spPr>
          <a:xfrm>
            <a:off x="5460753" y="1907225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9CD27B-F86E-ED43-B948-F34FB7C581AB}"/>
              </a:ext>
            </a:extLst>
          </p:cNvPr>
          <p:cNvSpPr txBox="1"/>
          <p:nvPr/>
        </p:nvSpPr>
        <p:spPr>
          <a:xfrm>
            <a:off x="2375422" y="1537893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0</a:t>
            </a:r>
          </a:p>
        </p:txBody>
      </p:sp>
      <p:pic>
        <p:nvPicPr>
          <p:cNvPr id="23" name="Picture 22" descr="raemi_Drop.jpeg">
            <a:extLst>
              <a:ext uri="{FF2B5EF4-FFF2-40B4-BE49-F238E27FC236}">
                <a16:creationId xmlns:a16="http://schemas.microsoft.com/office/drawing/2014/main" id="{66777B14-C3BF-A741-82DD-B173FE04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939" y="1609025"/>
            <a:ext cx="133350" cy="266700"/>
          </a:xfrm>
          <a:prstGeom prst="rect">
            <a:avLst/>
          </a:prstGeom>
        </p:spPr>
      </p:pic>
      <p:pic>
        <p:nvPicPr>
          <p:cNvPr id="24" name="Picture 23" descr="raemi_Drop.jpeg">
            <a:extLst>
              <a:ext uri="{FF2B5EF4-FFF2-40B4-BE49-F238E27FC236}">
                <a16:creationId xmlns:a16="http://schemas.microsoft.com/office/drawing/2014/main" id="{833F1951-A76F-7849-BA61-64E5E2B59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331" y="1609025"/>
            <a:ext cx="133350" cy="266700"/>
          </a:xfrm>
          <a:prstGeom prst="rect">
            <a:avLst/>
          </a:prstGeom>
        </p:spPr>
      </p:pic>
      <p:pic>
        <p:nvPicPr>
          <p:cNvPr id="25" name="Picture 24" descr="raemi_Drop.jpeg">
            <a:extLst>
              <a:ext uri="{FF2B5EF4-FFF2-40B4-BE49-F238E27FC236}">
                <a16:creationId xmlns:a16="http://schemas.microsoft.com/office/drawing/2014/main" id="{54CB440D-45CE-0546-8D6E-2D0235F86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18" y="1609025"/>
            <a:ext cx="133350" cy="2667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B860158-D481-7B48-8102-F55F4D995388}"/>
              </a:ext>
            </a:extLst>
          </p:cNvPr>
          <p:cNvSpPr txBox="1"/>
          <p:nvPr/>
        </p:nvSpPr>
        <p:spPr>
          <a:xfrm>
            <a:off x="331076" y="438832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The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Courier New" panose="02070309020205020404" pitchFamily="49" charset="0"/>
              </a:rPr>
              <a:t>first 3 raindrops 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arrive at 1.2, 1.9, and 2.5 sec. What is the estimated rate?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B6E1A1-0601-4542-913F-0DC09D7FD987}"/>
                  </a:ext>
                </a:extLst>
              </p14:cNvPr>
              <p14:cNvContentPartPr/>
              <p14:nvPr/>
            </p14:nvContentPartPr>
            <p14:xfrm>
              <a:off x="546120" y="2914200"/>
              <a:ext cx="7413480" cy="252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B6E1A1-0601-4542-913F-0DC09D7FD9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20" y="2898000"/>
                <a:ext cx="7445880" cy="25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035ADE-6A59-1B4B-9FA0-247CA39A4D48}"/>
                  </a:ext>
                </a:extLst>
              </p14:cNvPr>
              <p14:cNvContentPartPr/>
              <p14:nvPr/>
            </p14:nvContentPartPr>
            <p14:xfrm>
              <a:off x="567360" y="1640520"/>
              <a:ext cx="6743160" cy="1102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035ADE-6A59-1B4B-9FA0-247CA39A4D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160" y="1624320"/>
                <a:ext cx="6775560" cy="11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92D4A12-CC0A-E14E-96EF-8E3F18493DCD}"/>
                  </a:ext>
                </a:extLst>
              </p14:cNvPr>
              <p14:cNvContentPartPr/>
              <p14:nvPr/>
            </p14:nvContentPartPr>
            <p14:xfrm>
              <a:off x="2282040" y="5410800"/>
              <a:ext cx="4260960" cy="1167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92D4A12-CC0A-E14E-96EF-8E3F18493D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65840" y="5394600"/>
                <a:ext cx="4293360" cy="12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70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3790-D164-5C4A-86A7-BF493E13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for </a:t>
            </a:r>
            <a:r>
              <a:rPr lang="en-US" dirty="0">
                <a:latin typeface="Garamond" panose="02020404030301010803" pitchFamily="18" charset="0"/>
              </a:rPr>
              <a:t>Exponential(</a:t>
            </a:r>
            <a:r>
              <a:rPr lang="en-US" dirty="0">
                <a:latin typeface="Symbol" pitchFamily="2" charset="2"/>
              </a:rPr>
              <a:t>l</a:t>
            </a:r>
            <a:r>
              <a:rPr lang="en-US" dirty="0">
                <a:latin typeface="Garamond" panose="02020404030301010803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FF0F44-9D15-DF4C-A89D-6A3FDCD41E6B}"/>
                  </a:ext>
                </a:extLst>
              </p14:cNvPr>
              <p14:cNvContentPartPr/>
              <p14:nvPr/>
            </p14:nvContentPartPr>
            <p14:xfrm>
              <a:off x="608400" y="1212840"/>
              <a:ext cx="5384880" cy="284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FF0F44-9D15-DF4C-A89D-6A3FDCD41E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200" y="1196640"/>
                <a:ext cx="54172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D81C20-4AA2-2F4C-A752-E20B0882167F}"/>
                  </a:ext>
                </a:extLst>
              </p14:cNvPr>
              <p14:cNvContentPartPr/>
              <p14:nvPr/>
            </p14:nvContentPartPr>
            <p14:xfrm>
              <a:off x="666000" y="1171800"/>
              <a:ext cx="8182440" cy="2952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D81C20-4AA2-2F4C-A752-E20B088216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800" y="1155600"/>
                <a:ext cx="8214840" cy="29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93055C-DE12-B340-84C2-93789776BBC5}"/>
                  </a:ext>
                </a:extLst>
              </p14:cNvPr>
              <p14:cNvContentPartPr/>
              <p14:nvPr/>
            </p14:nvContentPartPr>
            <p14:xfrm>
              <a:off x="7926840" y="2360160"/>
              <a:ext cx="1076040" cy="1854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93055C-DE12-B340-84C2-93789776B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10640" y="2343960"/>
                <a:ext cx="1108440" cy="18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B6FB0C-860A-354E-810F-9BB7258710D1}"/>
                  </a:ext>
                </a:extLst>
              </p14:cNvPr>
              <p14:cNvContentPartPr/>
              <p14:nvPr/>
            </p14:nvContentPartPr>
            <p14:xfrm>
              <a:off x="715680" y="4740480"/>
              <a:ext cx="7215840" cy="711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B6FB0C-860A-354E-810F-9BB7258710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480" y="4724280"/>
                <a:ext cx="7248240" cy="74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64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0DA9E0-B0AB-2044-B980-22312F82F1EE}"/>
              </a:ext>
            </a:extLst>
          </p:cNvPr>
          <p:cNvSpPr txBox="1"/>
          <p:nvPr/>
        </p:nvSpPr>
        <p:spPr>
          <a:xfrm>
            <a:off x="331076" y="438832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A 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Normal(</a:t>
            </a:r>
            <a:r>
              <a:rPr lang="en-US" sz="2800" dirty="0">
                <a:latin typeface="Symbol" pitchFamily="2" charset="2"/>
                <a:cs typeface="Courier New" panose="02070309020205020404" pitchFamily="49" charset="0"/>
              </a:rPr>
              <a:t>m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latin typeface="Symbol" pitchFamily="2" charset="2"/>
                <a:cs typeface="Courier New" panose="02070309020205020404" pitchFamily="49" charset="0"/>
              </a:rPr>
              <a:t>s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)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 RV takes values 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2.9, 3.3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. What is the ML estimate for </a:t>
            </a:r>
            <a:r>
              <a:rPr lang="en-US" sz="2800" dirty="0">
                <a:latin typeface="Symbol" pitchFamily="2" charset="2"/>
                <a:cs typeface="Courier New" panose="02070309020205020404" pitchFamily="49" charset="0"/>
              </a:rPr>
              <a:t>m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?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1E9A9A-52EB-6742-9426-128B1D31DDBD}"/>
                  </a:ext>
                </a:extLst>
              </p14:cNvPr>
              <p14:cNvContentPartPr/>
              <p14:nvPr/>
            </p14:nvContentPartPr>
            <p14:xfrm>
              <a:off x="522000" y="1381320"/>
              <a:ext cx="8486640" cy="5094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1E9A9A-52EB-6742-9426-128B1D31DD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0" y="1365120"/>
                <a:ext cx="8519040" cy="51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230E37-1308-E441-BED5-FE20C3AEC4D8}"/>
                  </a:ext>
                </a:extLst>
              </p14:cNvPr>
              <p14:cNvContentPartPr/>
              <p14:nvPr/>
            </p14:nvContentPartPr>
            <p14:xfrm>
              <a:off x="978480" y="5743800"/>
              <a:ext cx="349920" cy="53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230E37-1308-E441-BED5-FE20C3AEC4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2280" y="5727600"/>
                <a:ext cx="38232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824B1D-E8C3-0D49-BB8B-791D3F494720}"/>
                  </a:ext>
                </a:extLst>
              </p14:cNvPr>
              <p14:cNvContentPartPr/>
              <p14:nvPr/>
            </p14:nvContentPartPr>
            <p14:xfrm>
              <a:off x="5439600" y="2684880"/>
              <a:ext cx="152280" cy="214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824B1D-E8C3-0D49-BB8B-791D3F4947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23400" y="2668680"/>
                <a:ext cx="184680" cy="2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05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3790-D164-5C4A-86A7-BF493E13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for </a:t>
            </a:r>
            <a:r>
              <a:rPr lang="en-US" dirty="0">
                <a:latin typeface="Garamond" panose="02020404030301010803" pitchFamily="18" charset="0"/>
              </a:rPr>
              <a:t>Normal(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>
                <a:latin typeface="Garamond" panose="02020404030301010803" pitchFamily="18" charset="0"/>
              </a:rPr>
              <a:t>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2C2572-A973-3D43-839C-4A74611E5CB6}"/>
              </a:ext>
            </a:extLst>
          </p:cNvPr>
          <p:cNvSpPr/>
          <p:nvPr/>
        </p:nvSpPr>
        <p:spPr>
          <a:xfrm>
            <a:off x="457200" y="1372936"/>
            <a:ext cx="66415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r>
              <a:rPr lang="en-US" sz="32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independent </a:t>
            </a:r>
            <a:r>
              <a:rPr lang="en-US" sz="3200" dirty="0">
                <a:latin typeface="Garamond" panose="02020404030301010803" pitchFamily="18" charset="0"/>
              </a:rPr>
              <a:t>Normal(</a:t>
            </a:r>
            <a:r>
              <a:rPr lang="en-US" sz="3200" dirty="0">
                <a:latin typeface="Symbol" pitchFamily="2" charset="2"/>
              </a:rPr>
              <a:t>m</a:t>
            </a:r>
            <a:r>
              <a:rPr lang="en-US" sz="3200" dirty="0">
                <a:latin typeface="Garamond" panose="02020404030301010803" pitchFamily="18" charset="0"/>
              </a:rPr>
              <a:t>, </a:t>
            </a:r>
            <a:r>
              <a:rPr lang="en-US" sz="3200" dirty="0">
                <a:latin typeface="Symbol" pitchFamily="2" charset="2"/>
              </a:rPr>
              <a:t>s</a:t>
            </a:r>
            <a:r>
              <a:rPr lang="en-US" sz="3200" dirty="0">
                <a:latin typeface="Garamond" panose="02020404030301010803" pitchFamily="18" charset="0"/>
              </a:rPr>
              <a:t>)</a:t>
            </a:r>
            <a:endParaRPr lang="en-US" sz="3200" i="1" dirty="0">
              <a:solidFill>
                <a:prstClr val="black"/>
              </a:solidFill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D77E13-BD57-7C41-A849-C4BD7E83A77E}"/>
              </a:ext>
            </a:extLst>
          </p:cNvPr>
          <p:cNvSpPr/>
          <p:nvPr/>
        </p:nvSpPr>
        <p:spPr>
          <a:xfrm>
            <a:off x="457200" y="2360179"/>
            <a:ext cx="3367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ML estimate of </a:t>
            </a:r>
            <a:r>
              <a:rPr lang="en-US" sz="3200" dirty="0">
                <a:latin typeface="Symbol" pitchFamily="2" charset="2"/>
              </a:rPr>
              <a:t>m</a:t>
            </a:r>
            <a:r>
              <a:rPr lang="en-US" sz="3200" dirty="0">
                <a:latin typeface="Franklin Gothic Medium" panose="020B0603020102020204" pitchFamily="34" charset="0"/>
              </a:rPr>
              <a:t>:</a:t>
            </a:r>
            <a:endParaRPr lang="en-US" sz="3200" i="1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44AB3E-FBCB-9E4F-BCED-2537EEB0BEBE}"/>
              </a:ext>
            </a:extLst>
          </p:cNvPr>
          <p:cNvGrpSpPr/>
          <p:nvPr/>
        </p:nvGrpSpPr>
        <p:grpSpPr>
          <a:xfrm>
            <a:off x="3690599" y="2161690"/>
            <a:ext cx="3365345" cy="1081179"/>
            <a:chOff x="3642472" y="2161690"/>
            <a:chExt cx="3365345" cy="10811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D67A8E8-7523-B345-804C-DAF5D0D692BE}"/>
                </a:ext>
              </a:extLst>
            </p:cNvPr>
            <p:cNvGrpSpPr/>
            <p:nvPr/>
          </p:nvGrpSpPr>
          <p:grpSpPr>
            <a:xfrm>
              <a:off x="3642472" y="2161690"/>
              <a:ext cx="3365345" cy="1081179"/>
              <a:chOff x="511280" y="2338647"/>
              <a:chExt cx="3365345" cy="108117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B8506F-8E45-C243-8DD5-CC39E5D60B79}"/>
                  </a:ext>
                </a:extLst>
              </p:cNvPr>
              <p:cNvSpPr/>
              <p:nvPr/>
            </p:nvSpPr>
            <p:spPr>
              <a:xfrm>
                <a:off x="1505463" y="2338647"/>
                <a:ext cx="237116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i="1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X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1 </a:t>
                </a:r>
                <a:r>
                  <a:rPr lang="en-US" sz="32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+ … + </a:t>
                </a:r>
                <a:r>
                  <a:rPr lang="en-US" sz="3200" i="1" dirty="0" err="1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X</a:t>
                </a:r>
                <a:r>
                  <a:rPr lang="en-US" sz="3200" i="1" baseline="-25000" dirty="0" err="1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n</a:t>
                </a:r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64EADE9-8692-284B-917F-A6C66F6BDC0A}"/>
                  </a:ext>
                </a:extLst>
              </p:cNvPr>
              <p:cNvSpPr/>
              <p:nvPr/>
            </p:nvSpPr>
            <p:spPr>
              <a:xfrm>
                <a:off x="2499646" y="2835051"/>
                <a:ext cx="35939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i="1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n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F68140-5C4D-6A4D-BBDD-52A83D1D06DE}"/>
                  </a:ext>
                </a:extLst>
              </p:cNvPr>
              <p:cNvSpPr/>
              <p:nvPr/>
            </p:nvSpPr>
            <p:spPr>
              <a:xfrm>
                <a:off x="511280" y="2580805"/>
                <a:ext cx="93487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i="1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X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  </a:t>
                </a:r>
                <a:r>
                  <a:rPr lang="en-US" sz="32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=</a:t>
                </a:r>
                <a:endParaRPr lang="en-US" dirty="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A13454C-ABF2-484B-84C5-5B49350BC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1294" y="2923422"/>
                <a:ext cx="21850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C45FFB-7D6E-114F-B499-BC0127B63BD4}"/>
                </a:ext>
              </a:extLst>
            </p:cNvPr>
            <p:cNvCxnSpPr>
              <a:cxnSpLocks/>
            </p:cNvCxnSpPr>
            <p:nvPr/>
          </p:nvCxnSpPr>
          <p:spPr>
            <a:xfrm>
              <a:off x="3776279" y="2512194"/>
              <a:ext cx="2855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C479816-C49E-C741-BAFD-4AC0DA9D404B}"/>
              </a:ext>
            </a:extLst>
          </p:cNvPr>
          <p:cNvSpPr/>
          <p:nvPr/>
        </p:nvSpPr>
        <p:spPr>
          <a:xfrm>
            <a:off x="1477428" y="4284735"/>
            <a:ext cx="6296083" cy="120032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36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is the </a:t>
            </a:r>
            <a:r>
              <a:rPr lang="en-US" sz="3600" dirty="0">
                <a:latin typeface="Garamond" panose="02020404030301010803" pitchFamily="18" charset="0"/>
              </a:rPr>
              <a:t>Normal(</a:t>
            </a:r>
            <a:r>
              <a:rPr lang="en-US" sz="3600" dirty="0">
                <a:latin typeface="Symbol" pitchFamily="2" charset="2"/>
              </a:rPr>
              <a:t>m</a:t>
            </a:r>
            <a:r>
              <a:rPr lang="en-US" sz="3600" dirty="0">
                <a:latin typeface="Garamond" panose="02020404030301010803" pitchFamily="18" charset="0"/>
              </a:rPr>
              <a:t>, </a:t>
            </a:r>
            <a:r>
              <a:rPr lang="en-US" sz="3600" dirty="0">
                <a:latin typeface="Symbol" pitchFamily="2" charset="2"/>
              </a:rPr>
              <a:t>s</a:t>
            </a:r>
            <a:r>
              <a:rPr lang="en-US" sz="3600" dirty="0">
                <a:latin typeface="Garamond" panose="02020404030301010803" pitchFamily="18" charset="0"/>
              </a:rPr>
              <a:t>) </a:t>
            </a:r>
            <a:r>
              <a:rPr lang="en-US" sz="36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estimator</a:t>
            </a:r>
          </a:p>
          <a:p>
            <a:pPr lvl="0"/>
            <a:r>
              <a:rPr lang="en-US" sz="36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of smallest possible variance.</a:t>
            </a:r>
            <a:endParaRPr lang="en-US" sz="3600" dirty="0">
              <a:solidFill>
                <a:prstClr val="black"/>
              </a:solidFill>
              <a:latin typeface="Garamond" panose="02020404030301010803" pitchFamily="18" charset="0"/>
              <a:cs typeface="Franklin Gothic Medium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8DDA5B-83D0-6447-B07A-CE866867B894}"/>
                  </a:ext>
                </a:extLst>
              </p14:cNvPr>
              <p14:cNvContentPartPr/>
              <p14:nvPr/>
            </p14:nvContentPartPr>
            <p14:xfrm>
              <a:off x="1541880" y="2656080"/>
              <a:ext cx="7290000" cy="2635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8DDA5B-83D0-6447-B07A-CE866867B8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5680" y="2639880"/>
                <a:ext cx="7322400" cy="26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873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51A80F-9DAF-6147-BA67-27CBF7DBF2AA}"/>
              </a:ext>
            </a:extLst>
          </p:cNvPr>
          <p:cNvSpPr txBox="1"/>
          <p:nvPr/>
        </p:nvSpPr>
        <p:spPr>
          <a:xfrm>
            <a:off x="331076" y="246325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A 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Normal(</a:t>
            </a:r>
            <a:r>
              <a:rPr lang="en-US" sz="2800" dirty="0">
                <a:latin typeface="Symbol" pitchFamily="2" charset="2"/>
                <a:cs typeface="Courier New" panose="02070309020205020404" pitchFamily="49" charset="0"/>
              </a:rPr>
              <a:t>m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latin typeface="Symbol" pitchFamily="2" charset="2"/>
                <a:cs typeface="Courier New" panose="02070309020205020404" pitchFamily="49" charset="0"/>
              </a:rPr>
              <a:t>s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)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 RV takes values 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2.9, 3.3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. What is the ML estimate for </a:t>
            </a:r>
            <a:r>
              <a:rPr lang="en-US" sz="2800" i="1" dirty="0">
                <a:latin typeface="Garamond" panose="02020404030301010803" pitchFamily="18" charset="0"/>
                <a:cs typeface="Courier New" panose="02070309020205020404" pitchFamily="49" charset="0"/>
              </a:rPr>
              <a:t>v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 = </a:t>
            </a:r>
            <a:r>
              <a:rPr lang="en-US" sz="2800" dirty="0">
                <a:latin typeface="Symbol" pitchFamily="2" charset="2"/>
                <a:cs typeface="Courier New" panose="02070309020205020404" pitchFamily="49" charset="0"/>
              </a:rPr>
              <a:t>s</a:t>
            </a:r>
            <a:r>
              <a:rPr lang="en-US" sz="2800" baseline="30000" dirty="0">
                <a:latin typeface="Symbol" pitchFamily="2" charset="2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?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6252DB-3E74-C948-A9DD-3A9F8EDD1A6F}"/>
                  </a:ext>
                </a:extLst>
              </p14:cNvPr>
              <p14:cNvContentPartPr/>
              <p14:nvPr/>
            </p14:nvContentPartPr>
            <p14:xfrm>
              <a:off x="699120" y="4991400"/>
              <a:ext cx="7011720" cy="1006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6252DB-3E74-C948-A9DD-3A9F8EDD1A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920" y="4975200"/>
                <a:ext cx="7044120" cy="10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B5220F-6258-4E47-A8D9-BE329B0F9313}"/>
                  </a:ext>
                </a:extLst>
              </p14:cNvPr>
              <p14:cNvContentPartPr/>
              <p14:nvPr/>
            </p14:nvContentPartPr>
            <p14:xfrm>
              <a:off x="522000" y="1381320"/>
              <a:ext cx="8268840" cy="83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B5220F-6258-4E47-A8D9-BE329B0F93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800" y="1365120"/>
                <a:ext cx="8301240" cy="8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E98D6B-0405-9049-AC2F-A80178FD943C}"/>
                  </a:ext>
                </a:extLst>
              </p14:cNvPr>
              <p14:cNvContentPartPr/>
              <p14:nvPr/>
            </p14:nvContentPartPr>
            <p14:xfrm>
              <a:off x="624960" y="1550160"/>
              <a:ext cx="8390880" cy="2862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E98D6B-0405-9049-AC2F-A80178FD94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760" y="1533960"/>
                <a:ext cx="8423280" cy="28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305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8F588E-0005-F245-9BDD-80FED26C10CE}"/>
              </a:ext>
            </a:extLst>
          </p:cNvPr>
          <p:cNvSpPr/>
          <p:nvPr/>
        </p:nvSpPr>
        <p:spPr>
          <a:xfrm>
            <a:off x="1306052" y="428814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🌧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4F51E-7085-4E47-83D4-1BC2860A7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3" t="25024" r="32112"/>
          <a:stretch/>
        </p:blipFill>
        <p:spPr>
          <a:xfrm>
            <a:off x="609295" y="2266682"/>
            <a:ext cx="2809287" cy="1959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1C20D6-9E06-1340-A032-16CA352164E8}"/>
              </a:ext>
            </a:extLst>
          </p:cNvPr>
          <p:cNvSpPr txBox="1"/>
          <p:nvPr/>
        </p:nvSpPr>
        <p:spPr>
          <a:xfrm>
            <a:off x="4250029" y="669701"/>
            <a:ext cx="2737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Garamond" panose="02020404030301010803" pitchFamily="18" charset="0"/>
                <a:cs typeface="Franklin Gothic Medium"/>
              </a:rPr>
              <a:t>Poisson(</a:t>
            </a:r>
            <a:r>
              <a:rPr lang="en-US" sz="4800" dirty="0">
                <a:solidFill>
                  <a:schemeClr val="accent1"/>
                </a:solidFill>
                <a:latin typeface="Symbol" pitchFamily="2" charset="2"/>
                <a:cs typeface="Franklin Gothic Medium"/>
              </a:rPr>
              <a:t>l</a:t>
            </a:r>
            <a:r>
              <a:rPr lang="en-US" sz="4800" dirty="0">
                <a:latin typeface="Garamond" panose="02020404030301010803" pitchFamily="18" charset="0"/>
                <a:cs typeface="Franklin Gothic Medium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6A821-24DA-A846-9A50-432CB482726E}"/>
              </a:ext>
            </a:extLst>
          </p:cNvPr>
          <p:cNvSpPr txBox="1"/>
          <p:nvPr/>
        </p:nvSpPr>
        <p:spPr>
          <a:xfrm>
            <a:off x="4250029" y="2830930"/>
            <a:ext cx="3459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4800" dirty="0">
                <a:solidFill>
                  <a:schemeClr val="accent1"/>
                </a:solidFill>
                <a:latin typeface="Symbol" pitchFamily="2" charset="2"/>
                <a:cs typeface="Franklin Gothic Medium"/>
              </a:rPr>
              <a:t>m</a:t>
            </a:r>
            <a:r>
              <a:rPr lang="en-US" sz="48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4800" dirty="0">
                <a:solidFill>
                  <a:schemeClr val="accent1"/>
                </a:solidFill>
                <a:latin typeface="Symbol" pitchFamily="2" charset="2"/>
                <a:cs typeface="Franklin Gothic Medium"/>
              </a:rPr>
              <a:t>s</a:t>
            </a:r>
            <a:r>
              <a:rPr lang="en-US" sz="4800" dirty="0">
                <a:latin typeface="Garamond" panose="02020404030301010803" pitchFamily="18" charset="0"/>
                <a:cs typeface="Franklin Gothic Medium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EA7FD-61D4-8649-B759-EDB6CA40F568}"/>
              </a:ext>
            </a:extLst>
          </p:cNvPr>
          <p:cNvSpPr txBox="1"/>
          <p:nvPr/>
        </p:nvSpPr>
        <p:spPr>
          <a:xfrm>
            <a:off x="986828" y="4888871"/>
            <a:ext cx="2279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Alice 		PASS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Bob 		PASS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Charlie	FAIL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0676A-CE2E-9048-80C0-9ED023750119}"/>
              </a:ext>
            </a:extLst>
          </p:cNvPr>
          <p:cNvSpPr txBox="1"/>
          <p:nvPr/>
        </p:nvSpPr>
        <p:spPr>
          <a:xfrm>
            <a:off x="4250029" y="4992159"/>
            <a:ext cx="4102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Garamond" panose="02020404030301010803" pitchFamily="18" charset="0"/>
                <a:cs typeface="Franklin Gothic Medium"/>
              </a:rPr>
              <a:t>Binomial(150, </a:t>
            </a:r>
            <a:r>
              <a:rPr lang="en-US" sz="4800" i="1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4800" dirty="0">
                <a:latin typeface="Garamond" panose="02020404030301010803" pitchFamily="18" charset="0"/>
                <a:cs typeface="Franklin Gothic Medi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529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46BE-A3CB-EC44-86AF-6AB05833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9685-F75C-4D42-80C9-B388D5E71A32}"/>
              </a:ext>
            </a:extLst>
          </p:cNvPr>
          <p:cNvSpPr txBox="1"/>
          <p:nvPr/>
        </p:nvSpPr>
        <p:spPr>
          <a:xfrm>
            <a:off x="545580" y="1491003"/>
            <a:ext cx="7984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= (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 err="1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 </a:t>
            </a:r>
            <a:r>
              <a:rPr lang="en-US" sz="3200" dirty="0">
                <a:latin typeface="Franklin Gothic Medium"/>
                <a:cs typeface="Franklin Gothic Medium"/>
              </a:rPr>
              <a:t>independent samples </a:t>
            </a:r>
            <a:endParaRPr lang="en-US" sz="3200" i="1" dirty="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D25B8-1D03-AB4B-A8F6-E4A3BD4C3D10}"/>
              </a:ext>
            </a:extLst>
          </p:cNvPr>
          <p:cNvSpPr txBox="1"/>
          <p:nvPr/>
        </p:nvSpPr>
        <p:spPr>
          <a:xfrm>
            <a:off x="545580" y="2788892"/>
            <a:ext cx="814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Unbiased: </a:t>
            </a:r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dirty="0" err="1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i="1" baseline="-25000" dirty="0" err="1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]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 = q </a:t>
            </a:r>
            <a:r>
              <a:rPr lang="en-US" sz="3200" dirty="0">
                <a:latin typeface="Franklin Gothic Medium"/>
                <a:cs typeface="Franklin Gothic Medium"/>
              </a:rPr>
              <a:t> </a:t>
            </a:r>
            <a:endParaRPr lang="en-US" sz="3200" i="1" dirty="0">
              <a:solidFill>
                <a:schemeClr val="accent1"/>
              </a:solidFill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DF984-BD55-C141-9212-3489B74D320F}"/>
              </a:ext>
            </a:extLst>
          </p:cNvPr>
          <p:cNvSpPr txBox="1"/>
          <p:nvPr/>
        </p:nvSpPr>
        <p:spPr>
          <a:xfrm>
            <a:off x="547507" y="4249436"/>
            <a:ext cx="814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Consistent: </a:t>
            </a:r>
            <a:r>
              <a:rPr lang="en-US" sz="3200" dirty="0" err="1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i="1" baseline="-25000" dirty="0" err="1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n</a:t>
            </a:r>
            <a:r>
              <a:rPr lang="en-US" sz="3200" i="1" baseline="-250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 </a:t>
            </a:r>
            <a:r>
              <a:rPr lang="en-US" sz="3200" dirty="0">
                <a:latin typeface="Franklin Gothic Medium"/>
                <a:cs typeface="Franklin Gothic Medium"/>
              </a:rPr>
              <a:t>converges to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 </a:t>
            </a:r>
            <a:r>
              <a:rPr lang="en-US" sz="3200" dirty="0">
                <a:latin typeface="Franklin Gothic Medium"/>
                <a:cs typeface="Franklin Gothic Medium"/>
              </a:rPr>
              <a:t>in probability</a:t>
            </a:r>
            <a:endParaRPr lang="en-US" sz="3200" i="1" dirty="0">
              <a:solidFill>
                <a:schemeClr val="accent1"/>
              </a:solidFill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7F2A2-0B41-9341-9542-729EEB3C4136}"/>
              </a:ext>
            </a:extLst>
          </p:cNvPr>
          <p:cNvSpPr txBox="1"/>
          <p:nvPr/>
        </p:nvSpPr>
        <p:spPr>
          <a:xfrm>
            <a:off x="2829641" y="26810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32CAA-2BCB-FF4D-804C-DF31F01F9AD0}"/>
              </a:ext>
            </a:extLst>
          </p:cNvPr>
          <p:cNvSpPr txBox="1"/>
          <p:nvPr/>
        </p:nvSpPr>
        <p:spPr>
          <a:xfrm>
            <a:off x="2636614" y="41496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C19823-7F8F-D144-A9E5-1F935C2ADF8B}"/>
                  </a:ext>
                </a:extLst>
              </p14:cNvPr>
              <p14:cNvContentPartPr/>
              <p14:nvPr/>
            </p14:nvContentPartPr>
            <p14:xfrm>
              <a:off x="859320" y="2220120"/>
              <a:ext cx="7873920" cy="386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C19823-7F8F-D144-A9E5-1F935C2ADF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120" y="2203920"/>
                <a:ext cx="7906320" cy="38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5C3FAE8-D921-0C44-8FF6-E49A3871B4F3}"/>
                  </a:ext>
                </a:extLst>
              </p14:cNvPr>
              <p14:cNvContentPartPr/>
              <p14:nvPr/>
            </p14:nvContentPartPr>
            <p14:xfrm>
              <a:off x="2684880" y="5398560"/>
              <a:ext cx="218160" cy="201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5C3FAE8-D921-0C44-8FF6-E49A3871B4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8680" y="5382360"/>
                <a:ext cx="250560" cy="2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4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D709A-FA11-6A42-A9E7-54534428BC77}"/>
              </a:ext>
            </a:extLst>
          </p:cNvPr>
          <p:cNvSpPr txBox="1"/>
          <p:nvPr/>
        </p:nvSpPr>
        <p:spPr>
          <a:xfrm>
            <a:off x="217864" y="22111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How to estimate </a:t>
            </a:r>
            <a:r>
              <a:rPr lang="en-US" sz="2800" dirty="0">
                <a:latin typeface="Symbol" pitchFamily="2" charset="2"/>
                <a:cs typeface="Courier New" panose="02070309020205020404" pitchFamily="49" charset="0"/>
              </a:rPr>
              <a:t>q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 from 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Uniform(0, </a:t>
            </a:r>
            <a:r>
              <a:rPr lang="en-US" sz="2800" dirty="0">
                <a:latin typeface="Symbol" pitchFamily="2" charset="2"/>
                <a:cs typeface="Courier New" panose="02070309020205020404" pitchFamily="49" charset="0"/>
              </a:rPr>
              <a:t>q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)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 samples? 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BC6A36-1FF6-174A-B9E2-B4BC05DF82DC}"/>
                  </a:ext>
                </a:extLst>
              </p14:cNvPr>
              <p14:cNvContentPartPr/>
              <p14:nvPr/>
            </p14:nvContentPartPr>
            <p14:xfrm>
              <a:off x="1977480" y="1155240"/>
              <a:ext cx="4383360" cy="715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BC6A36-1FF6-174A-B9E2-B4BC05DF82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1280" y="1139040"/>
                <a:ext cx="4415760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65344C-8AF7-8946-B63D-F5705ADCAA32}"/>
                  </a:ext>
                </a:extLst>
              </p14:cNvPr>
              <p14:cNvContentPartPr/>
              <p14:nvPr/>
            </p14:nvContentPartPr>
            <p14:xfrm>
              <a:off x="600120" y="2095363"/>
              <a:ext cx="6566400" cy="3232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65344C-8AF7-8946-B63D-F5705ADCAA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920" y="2079163"/>
                <a:ext cx="6598800" cy="32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629A7F-C060-0448-865D-CCFEDE2D334B}"/>
                  </a:ext>
                </a:extLst>
              </p14:cNvPr>
              <p14:cNvContentPartPr/>
              <p14:nvPr/>
            </p14:nvContentPartPr>
            <p14:xfrm>
              <a:off x="666000" y="5402160"/>
              <a:ext cx="7750800" cy="765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629A7F-C060-0448-865D-CCFEDE2D33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800" y="5385960"/>
                <a:ext cx="7783200" cy="7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478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751CA0-D2ED-DC49-89FF-FD0F2BADFBB0}"/>
              </a:ext>
            </a:extLst>
          </p:cNvPr>
          <p:cNvSpPr txBox="1"/>
          <p:nvPr/>
        </p:nvSpPr>
        <p:spPr>
          <a:xfrm>
            <a:off x="217864" y="22111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How to estimate </a:t>
            </a:r>
            <a:r>
              <a:rPr lang="en-US" sz="2800" b="1" dirty="0">
                <a:latin typeface="Garamond" panose="02020404030301010803" pitchFamily="18" charset="0"/>
                <a:cs typeface="Courier New" panose="02070309020205020404" pitchFamily="49" charset="0"/>
              </a:rPr>
              <a:t>E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[Uniform(0, </a:t>
            </a:r>
            <a:r>
              <a:rPr lang="en-US" sz="2800" dirty="0">
                <a:latin typeface="Symbol" pitchFamily="2" charset="2"/>
                <a:cs typeface="Courier New" panose="02070309020205020404" pitchFamily="49" charset="0"/>
              </a:rPr>
              <a:t>q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)]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 from 3 samples? 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BC6AA-9BA7-274C-BC2C-AA75712D18B6}"/>
              </a:ext>
            </a:extLst>
          </p:cNvPr>
          <p:cNvSpPr txBox="1"/>
          <p:nvPr/>
        </p:nvSpPr>
        <p:spPr>
          <a:xfrm>
            <a:off x="217864" y="1122453"/>
            <a:ext cx="384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Franklin Gothic Medium"/>
                <a:cs typeface="Courier New" panose="02070309020205020404" pitchFamily="49" charset="0"/>
              </a:rPr>
              <a:t>Option 1: 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sample mean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5E0E2-7818-4E45-A138-B915781E22FB}"/>
              </a:ext>
            </a:extLst>
          </p:cNvPr>
          <p:cNvSpPr txBox="1"/>
          <p:nvPr/>
        </p:nvSpPr>
        <p:spPr>
          <a:xfrm>
            <a:off x="217864" y="3425870"/>
            <a:ext cx="425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Franklin Gothic Medium"/>
                <a:cs typeface="Courier New" panose="02070309020205020404" pitchFamily="49" charset="0"/>
              </a:rPr>
              <a:t>Option 2: 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via sample max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57CD4D-1D5E-5641-82A7-F4C91A9AC904}"/>
                  </a:ext>
                </a:extLst>
              </p14:cNvPr>
              <p14:cNvContentPartPr/>
              <p14:nvPr/>
            </p14:nvContentPartPr>
            <p14:xfrm>
              <a:off x="1032120" y="653760"/>
              <a:ext cx="7269480" cy="477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57CD4D-1D5E-5641-82A7-F4C91A9AC9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5920" y="637560"/>
                <a:ext cx="7301880" cy="48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343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05A30-F96B-2641-B1A8-F36FCB1DB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086" y="-256032"/>
            <a:ext cx="7248144" cy="3624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DDE2CB-964F-4141-9E4B-136BE3F3E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4086" y="3417416"/>
            <a:ext cx="7248144" cy="362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215438-5E71-9C45-AA40-7EAC938762D1}"/>
              </a:ext>
            </a:extLst>
          </p:cNvPr>
          <p:cNvSpPr txBox="1"/>
          <p:nvPr/>
        </p:nvSpPr>
        <p:spPr>
          <a:xfrm>
            <a:off x="797358" y="248716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sample mean 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8163D-AEF3-5847-8377-F54782B2E1C6}"/>
              </a:ext>
            </a:extLst>
          </p:cNvPr>
          <p:cNvSpPr txBox="1"/>
          <p:nvPr/>
        </p:nvSpPr>
        <p:spPr>
          <a:xfrm>
            <a:off x="834592" y="3948988"/>
            <a:ext cx="279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⅔ </a:t>
            </a:r>
            <a:r>
              <a:rPr lang="en-US" sz="2400" dirty="0">
                <a:latin typeface="Franklin Gothic Medium"/>
                <a:cs typeface="Franklin Gothic Medium"/>
              </a:rPr>
              <a:t>sample max PDF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A20166-9C42-6943-94D9-ED25A1A78073}"/>
              </a:ext>
            </a:extLst>
          </p:cNvPr>
          <p:cNvSpPr txBox="1"/>
          <p:nvPr/>
        </p:nvSpPr>
        <p:spPr>
          <a:xfrm>
            <a:off x="6934808" y="954450"/>
            <a:ext cx="141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Symbol" pitchFamily="2" charset="2"/>
                <a:cs typeface="Franklin Gothic Medium"/>
              </a:rPr>
              <a:t>m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1/2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848E7-3A50-B141-A1BB-057AEB3B4543}"/>
              </a:ext>
            </a:extLst>
          </p:cNvPr>
          <p:cNvSpPr txBox="1"/>
          <p:nvPr/>
        </p:nvSpPr>
        <p:spPr>
          <a:xfrm>
            <a:off x="6934808" y="4530364"/>
            <a:ext cx="141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Symbol" pitchFamily="2" charset="2"/>
                <a:cs typeface="Franklin Gothic Medium"/>
              </a:rPr>
              <a:t>m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1/2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137210-CEA2-104B-BCFD-5E0A7596991B}"/>
              </a:ext>
            </a:extLst>
          </p:cNvPr>
          <p:cNvSpPr txBox="1"/>
          <p:nvPr/>
        </p:nvSpPr>
        <p:spPr>
          <a:xfrm>
            <a:off x="6934808" y="1587397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Symbol" pitchFamily="2" charset="2"/>
                <a:cs typeface="Franklin Gothic Medium"/>
              </a:rPr>
              <a:t>s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1/6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73D19-E1BB-1942-8BA8-D7B75311A0D5}"/>
              </a:ext>
            </a:extLst>
          </p:cNvPr>
          <p:cNvSpPr txBox="1"/>
          <p:nvPr/>
        </p:nvSpPr>
        <p:spPr>
          <a:xfrm>
            <a:off x="6934808" y="5163311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Symbol" pitchFamily="2" charset="2"/>
                <a:cs typeface="Franklin Gothic Medium"/>
              </a:rPr>
              <a:t>s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≈ 1/8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906694-4965-804F-AED2-8521BC79CB65}"/>
              </a:ext>
            </a:extLst>
          </p:cNvPr>
          <p:cNvSpPr/>
          <p:nvPr/>
        </p:nvSpPr>
        <p:spPr>
          <a:xfrm>
            <a:off x="2840584" y="3853891"/>
            <a:ext cx="1280159" cy="2735884"/>
          </a:xfrm>
          <a:prstGeom prst="rect">
            <a:avLst/>
          </a:prstGeom>
          <a:solidFill>
            <a:srgbClr val="FF9933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FB7160-2AAB-0C47-B182-5845D2CAE9C5}"/>
              </a:ext>
            </a:extLst>
          </p:cNvPr>
          <p:cNvSpPr/>
          <p:nvPr/>
        </p:nvSpPr>
        <p:spPr>
          <a:xfrm>
            <a:off x="2655318" y="175565"/>
            <a:ext cx="1676044" cy="2735884"/>
          </a:xfrm>
          <a:prstGeom prst="rect">
            <a:avLst/>
          </a:prstGeom>
          <a:solidFill>
            <a:srgbClr val="FF9933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174EBF-BCC6-FA4C-AA92-B2877146D718}"/>
              </a:ext>
            </a:extLst>
          </p:cNvPr>
          <p:cNvCxnSpPr/>
          <p:nvPr/>
        </p:nvCxnSpPr>
        <p:spPr>
          <a:xfrm flipV="1">
            <a:off x="3491738" y="175565"/>
            <a:ext cx="0" cy="27358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9AFBC1-91A7-C74F-9D4C-1D731B7A5985}"/>
              </a:ext>
            </a:extLst>
          </p:cNvPr>
          <p:cNvCxnSpPr/>
          <p:nvPr/>
        </p:nvCxnSpPr>
        <p:spPr>
          <a:xfrm flipV="1">
            <a:off x="3480664" y="3853891"/>
            <a:ext cx="0" cy="27358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9EEF3E-3C4B-F248-9300-E1AB2BF2CEDA}"/>
                  </a:ext>
                </a:extLst>
              </p14:cNvPr>
              <p14:cNvContentPartPr/>
              <p14:nvPr/>
            </p14:nvContentPartPr>
            <p14:xfrm>
              <a:off x="941400" y="139680"/>
              <a:ext cx="7849440" cy="5439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9EEF3E-3C4B-F248-9300-E1AB2BF2CE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5200" y="123480"/>
                <a:ext cx="7881840" cy="54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0A446E-D190-294C-93DD-DDC4551B171B}"/>
                  </a:ext>
                </a:extLst>
              </p14:cNvPr>
              <p14:cNvContentPartPr/>
              <p14:nvPr/>
            </p14:nvContentPartPr>
            <p14:xfrm>
              <a:off x="933480" y="4424040"/>
              <a:ext cx="1784520" cy="41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F0A446E-D190-294C-93DD-DDC4551B17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7280" y="4407840"/>
                <a:ext cx="181692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3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46BE-A3CB-EC44-86AF-6AB05833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variance principle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9685-F75C-4D42-80C9-B388D5E71A32}"/>
              </a:ext>
            </a:extLst>
          </p:cNvPr>
          <p:cNvSpPr txBox="1"/>
          <p:nvPr/>
        </p:nvSpPr>
        <p:spPr>
          <a:xfrm>
            <a:off x="579519" y="1827887"/>
            <a:ext cx="7984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ranklin Gothic Medium"/>
                <a:cs typeface="Franklin Gothic Medium"/>
              </a:rPr>
              <a:t>Among unbiased estimators, it is preferable* to choose the one with smaller variance.</a:t>
            </a:r>
            <a:endParaRPr lang="en-US" sz="4000" i="1" dirty="0">
              <a:latin typeface="Garamond" panose="02020404030301010803" pitchFamily="18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A4EB29-F716-664B-ACF5-423D078F5CA8}"/>
                  </a:ext>
                </a:extLst>
              </p14:cNvPr>
              <p14:cNvContentPartPr/>
              <p14:nvPr/>
            </p14:nvContentPartPr>
            <p14:xfrm>
              <a:off x="711360" y="4354200"/>
              <a:ext cx="7692840" cy="88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A4EB29-F716-664B-ACF5-423D078F5C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160" y="4338000"/>
                <a:ext cx="7725240" cy="9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49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DD70E-8054-7C40-8180-0C6C75B72131}"/>
              </a:ext>
            </a:extLst>
          </p:cNvPr>
          <p:cNvSpPr txBox="1"/>
          <p:nvPr/>
        </p:nvSpPr>
        <p:spPr>
          <a:xfrm>
            <a:off x="568729" y="4636265"/>
            <a:ext cx="7535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 panose="020B0603020102020204" pitchFamily="34" charset="0"/>
                <a:cs typeface="Garamond"/>
              </a:rPr>
              <a:t>maximize</a:t>
            </a:r>
            <a:r>
              <a:rPr lang="en-US" sz="3200" i="1" dirty="0">
                <a:latin typeface="Garamond"/>
                <a:cs typeface="Garamond"/>
              </a:rPr>
              <a:t> </a:t>
            </a:r>
            <a:r>
              <a:rPr lang="en-US" sz="3200" i="1" dirty="0" err="1">
                <a:latin typeface="Garamond"/>
                <a:cs typeface="Garamond"/>
              </a:rPr>
              <a:t>f</a:t>
            </a:r>
            <a:r>
              <a:rPr lang="en-US" sz="3200" baseline="-25000" dirty="0" err="1">
                <a:latin typeface="Symbol" pitchFamily="2" charset="2"/>
                <a:cs typeface="Garamond"/>
              </a:rPr>
              <a:t>Q</a:t>
            </a:r>
            <a:r>
              <a:rPr lang="en-US" sz="3200" i="1" baseline="-25000" dirty="0" err="1">
                <a:latin typeface="Garamond"/>
                <a:cs typeface="Garamond"/>
              </a:rPr>
              <a:t>|</a:t>
            </a:r>
            <a:r>
              <a:rPr lang="en-US" sz="3200" b="1" i="1" baseline="-25000" dirty="0" err="1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 </a:t>
            </a:r>
            <a:r>
              <a:rPr lang="en-US" sz="3200" dirty="0">
                <a:latin typeface="Garamond"/>
                <a:cs typeface="Garamond"/>
              </a:rPr>
              <a:t>|</a:t>
            </a:r>
            <a:r>
              <a:rPr lang="en-US" sz="3200" i="1" dirty="0">
                <a:latin typeface="Garamond"/>
                <a:cs typeface="Garamond"/>
              </a:rPr>
              <a:t> </a:t>
            </a:r>
            <a:r>
              <a:rPr lang="en-US" sz="3200" b="1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) ∝ </a:t>
            </a:r>
            <a:r>
              <a:rPr lang="en-US" sz="32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200" b="1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200" baseline="-250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3200" baseline="-25000" dirty="0" err="1">
                <a:latin typeface="Symbol" pitchFamily="2" charset="2"/>
                <a:cs typeface="Garamond"/>
              </a:rPr>
              <a:t>Q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b="1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32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200" baseline="-25000" dirty="0" err="1">
                <a:latin typeface="Symbol" pitchFamily="2" charset="2"/>
                <a:cs typeface="Garamond"/>
              </a:rPr>
              <a:t>Q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32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18985-10A7-8941-9C2F-5C134B8DF55C}"/>
              </a:ext>
            </a:extLst>
          </p:cNvPr>
          <p:cNvSpPr txBox="1"/>
          <p:nvPr/>
        </p:nvSpPr>
        <p:spPr>
          <a:xfrm>
            <a:off x="568729" y="3720745"/>
            <a:ext cx="6857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recall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Bayesian MAP </a:t>
            </a:r>
            <a:r>
              <a:rPr lang="en-US" sz="3200" dirty="0">
                <a:latin typeface="Franklin Gothic Medium"/>
                <a:cs typeface="Franklin Gothic Medium"/>
              </a:rPr>
              <a:t>estimate:</a:t>
            </a:r>
            <a:endParaRPr lang="en-US" sz="3200" i="1" dirty="0">
              <a:solidFill>
                <a:schemeClr val="accent1"/>
              </a:solidFill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74459-91CC-F946-9251-E389A9038412}"/>
              </a:ext>
            </a:extLst>
          </p:cNvPr>
          <p:cNvSpPr txBox="1"/>
          <p:nvPr/>
        </p:nvSpPr>
        <p:spPr>
          <a:xfrm>
            <a:off x="1943292" y="1783040"/>
            <a:ext cx="4786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" panose="020B0603020102020204" pitchFamily="34" charset="0"/>
                <a:cs typeface="Garamond"/>
              </a:rPr>
              <a:t>maximize</a:t>
            </a:r>
            <a:r>
              <a:rPr lang="en-US" sz="4400" i="1" dirty="0">
                <a:latin typeface="Garamond"/>
                <a:cs typeface="Garamond"/>
              </a:rPr>
              <a:t> </a:t>
            </a:r>
            <a:r>
              <a:rPr lang="en-US" sz="44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4400" b="1" i="1" baseline="-25000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4400" b="1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4400" i="1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44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4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44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221BB52-7203-4C42-BB80-6782AAAA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261027-F1A4-DA4D-9475-AD50B6958933}"/>
                  </a:ext>
                </a:extLst>
              </p14:cNvPr>
              <p14:cNvContentPartPr/>
              <p14:nvPr/>
            </p14:nvContentPartPr>
            <p14:xfrm>
              <a:off x="682777" y="5774779"/>
              <a:ext cx="5731560" cy="316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261027-F1A4-DA4D-9475-AD50B69589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577" y="5758579"/>
                <a:ext cx="5763960" cy="3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12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D709A-FA11-6A42-A9E7-54534428BC77}"/>
              </a:ext>
            </a:extLst>
          </p:cNvPr>
          <p:cNvSpPr txBox="1"/>
          <p:nvPr/>
        </p:nvSpPr>
        <p:spPr>
          <a:xfrm>
            <a:off x="217864" y="22111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What is the ML for </a:t>
            </a:r>
            <a:r>
              <a:rPr lang="en-US" sz="2800" dirty="0">
                <a:latin typeface="Symbol" pitchFamily="2" charset="2"/>
                <a:cs typeface="Courier New" panose="02070309020205020404" pitchFamily="49" charset="0"/>
              </a:rPr>
              <a:t>q 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from 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Uniform(0, </a:t>
            </a:r>
            <a:r>
              <a:rPr lang="en-US" sz="2800" dirty="0">
                <a:latin typeface="Symbol" pitchFamily="2" charset="2"/>
                <a:cs typeface="Courier New" panose="02070309020205020404" pitchFamily="49" charset="0"/>
              </a:rPr>
              <a:t>q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)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 samples? 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070A1E-9505-1C43-B8BE-A65896EFD9CA}"/>
                  </a:ext>
                </a:extLst>
              </p14:cNvPr>
              <p14:cNvContentPartPr/>
              <p14:nvPr/>
            </p14:nvContentPartPr>
            <p14:xfrm>
              <a:off x="834480" y="1023840"/>
              <a:ext cx="7092360" cy="1899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070A1E-9505-1C43-B8BE-A65896EFD9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280" y="1007640"/>
                <a:ext cx="7124760" cy="19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F759A9-813E-7640-AAF1-35C508179266}"/>
                  </a:ext>
                </a:extLst>
              </p14:cNvPr>
              <p14:cNvContentPartPr/>
              <p14:nvPr/>
            </p14:nvContentPartPr>
            <p14:xfrm>
              <a:off x="842760" y="3354840"/>
              <a:ext cx="7512120" cy="1895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F759A9-813E-7640-AAF1-35C5081792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6560" y="3338640"/>
                <a:ext cx="7544520" cy="19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91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4888</TotalTime>
  <Words>357</Words>
  <Application>Microsoft Office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4. Point Estimation</vt:lpstr>
      <vt:lpstr>PowerPoint Presentation</vt:lpstr>
      <vt:lpstr>Estimators</vt:lpstr>
      <vt:lpstr>PowerPoint Presentation</vt:lpstr>
      <vt:lpstr>PowerPoint Presentation</vt:lpstr>
      <vt:lpstr>PowerPoint Presentation</vt:lpstr>
      <vt:lpstr>Minimum variance principle</vt:lpstr>
      <vt:lpstr>Maximum likelihood</vt:lpstr>
      <vt:lpstr>PowerPoint Presentation</vt:lpstr>
      <vt:lpstr>Maximum likelihood for Indicator(q)</vt:lpstr>
      <vt:lpstr>PowerPoint Presentation</vt:lpstr>
      <vt:lpstr>PowerPoint Presentation</vt:lpstr>
      <vt:lpstr>Maximum likelihood for Exponential(l)</vt:lpstr>
      <vt:lpstr>PowerPoint Presentation</vt:lpstr>
      <vt:lpstr>Maximum likelihood for Normal(m, s)</vt:lpstr>
      <vt:lpstr>PowerPoint Presentation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Andrej Bogdanov (CSD)</cp:lastModifiedBy>
  <cp:revision>365</cp:revision>
  <cp:lastPrinted>2021-02-01T02:48:29Z</cp:lastPrinted>
  <dcterms:created xsi:type="dcterms:W3CDTF">2013-01-07T07:20:47Z</dcterms:created>
  <dcterms:modified xsi:type="dcterms:W3CDTF">2021-02-10T06:40:22Z</dcterms:modified>
</cp:coreProperties>
</file>