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22" r:id="rId4"/>
    <p:sldId id="304" r:id="rId5"/>
    <p:sldId id="305" r:id="rId6"/>
    <p:sldId id="258" r:id="rId7"/>
    <p:sldId id="306" r:id="rId8"/>
    <p:sldId id="307" r:id="rId9"/>
    <p:sldId id="308" r:id="rId10"/>
    <p:sldId id="309" r:id="rId11"/>
    <p:sldId id="310" r:id="rId12"/>
    <p:sldId id="318" r:id="rId13"/>
    <p:sldId id="311" r:id="rId14"/>
    <p:sldId id="319" r:id="rId15"/>
    <p:sldId id="323" r:id="rId16"/>
    <p:sldId id="321" r:id="rId17"/>
    <p:sldId id="312" r:id="rId18"/>
    <p:sldId id="313" r:id="rId19"/>
    <p:sldId id="314" r:id="rId20"/>
    <p:sldId id="315" r:id="rId21"/>
    <p:sldId id="316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3421F-52EB-B547-B008-BC5E94E33D19}" v="1" dt="2021-02-22T08:15:2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5986"/>
  </p:normalViewPr>
  <p:slideViewPr>
    <p:cSldViewPr snapToGrid="0" snapToObjects="1">
      <p:cViewPr varScale="1">
        <p:scale>
          <a:sx n="123" d="100"/>
          <a:sy n="12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DFB3421F-52EB-B547-B008-BC5E94E33D19}"/>
    <pc:docChg chg="custSel addSld modSld sldOrd">
      <pc:chgData name="Andrej Bogdanov (CSD)" userId="54a3fc38-bcd8-4812-b887-b84a314b9e17" providerId="ADAL" clId="{DFB3421F-52EB-B547-B008-BC5E94E33D19}" dt="2021-02-08T04:00:41.018" v="168" actId="20577"/>
      <pc:docMkLst>
        <pc:docMk/>
      </pc:docMkLst>
      <pc:sldChg chg="modSp mod">
        <pc:chgData name="Andrej Bogdanov (CSD)" userId="54a3fc38-bcd8-4812-b887-b84a314b9e17" providerId="ADAL" clId="{DFB3421F-52EB-B547-B008-BC5E94E33D19}" dt="2021-02-08T03:17:33.492" v="55" actId="20577"/>
        <pc:sldMkLst>
          <pc:docMk/>
          <pc:sldMk cId="2405073769" sldId="258"/>
        </pc:sldMkLst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6" creationId="{A65BECA8-59A7-0346-BDD7-953F413BB243}"/>
          </ac:spMkLst>
        </pc:spChg>
        <pc:spChg chg="mod">
          <ac:chgData name="Andrej Bogdanov (CSD)" userId="54a3fc38-bcd8-4812-b887-b84a314b9e17" providerId="ADAL" clId="{DFB3421F-52EB-B547-B008-BC5E94E33D19}" dt="2021-02-08T03:17:13.158" v="49" actId="20577"/>
          <ac:spMkLst>
            <pc:docMk/>
            <pc:sldMk cId="2405073769" sldId="258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DFB3421F-52EB-B547-B008-BC5E94E33D19}" dt="2021-02-08T03:17:33.492" v="55" actId="20577"/>
          <ac:spMkLst>
            <pc:docMk/>
            <pc:sldMk cId="2405073769" sldId="258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DFB3421F-52EB-B547-B008-BC5E94E33D19}" dt="2021-02-08T03:17:11.953" v="48"/>
          <ac:grpSpMkLst>
            <pc:docMk/>
            <pc:sldMk cId="2405073769" sldId="258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modSp mod">
        <pc:chgData name="Andrej Bogdanov (CSD)" userId="54a3fc38-bcd8-4812-b887-b84a314b9e17" providerId="ADAL" clId="{DFB3421F-52EB-B547-B008-BC5E94E33D19}" dt="2021-02-08T03:07:20.696" v="12" actId="1038"/>
        <pc:sldMkLst>
          <pc:docMk/>
          <pc:sldMk cId="3436939201" sldId="304"/>
        </pc:sldMkLst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5" creationId="{51AB4C45-02EB-044D-819C-23E5BCBEA202}"/>
          </ac:spMkLst>
        </pc:spChg>
      </pc:sldChg>
      <pc:sldChg chg="modSp mod ord">
        <pc:chgData name="Andrej Bogdanov (CSD)" userId="54a3fc38-bcd8-4812-b887-b84a314b9e17" providerId="ADAL" clId="{DFB3421F-52EB-B547-B008-BC5E94E33D19}" dt="2021-02-08T03:10:19.816" v="19" actId="20577"/>
        <pc:sldMkLst>
          <pc:docMk/>
          <pc:sldMk cId="1171049812" sldId="305"/>
        </pc:sldMkLst>
        <pc:spChg chg="mod">
          <ac:chgData name="Andrej Bogdanov (CSD)" userId="54a3fc38-bcd8-4812-b887-b84a314b9e17" providerId="ADAL" clId="{DFB3421F-52EB-B547-B008-BC5E94E33D19}" dt="2021-02-08T03:10:19.816" v="19" actId="20577"/>
          <ac:spMkLst>
            <pc:docMk/>
            <pc:sldMk cId="1171049812" sldId="305"/>
            <ac:spMk id="3" creationId="{5165EFEF-DC91-184D-BFBF-72E75D71884B}"/>
          </ac:spMkLst>
        </pc:spChg>
      </pc:sldChg>
      <pc:sldChg chg="modSp mod">
        <pc:chgData name="Andrej Bogdanov (CSD)" userId="54a3fc38-bcd8-4812-b887-b84a314b9e17" providerId="ADAL" clId="{DFB3421F-52EB-B547-B008-BC5E94E33D19}" dt="2021-02-08T03:16:17.901" v="41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DFB3421F-52EB-B547-B008-BC5E94E33D19}" dt="2021-02-08T03:16:17.901" v="41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modSp add mod">
        <pc:chgData name="Andrej Bogdanov (CSD)" userId="54a3fc38-bcd8-4812-b887-b84a314b9e17" providerId="ADAL" clId="{DFB3421F-52EB-B547-B008-BC5E94E33D19}" dt="2021-02-08T04:00:41.018" v="168" actId="20577"/>
        <pc:sldMkLst>
          <pc:docMk/>
          <pc:sldMk cId="8133859" sldId="321"/>
        </pc:sldMkLst>
        <pc:spChg chg="mod">
          <ac:chgData name="Andrej Bogdanov (CSD)" userId="54a3fc38-bcd8-4812-b887-b84a314b9e17" providerId="ADAL" clId="{DFB3421F-52EB-B547-B008-BC5E94E33D19}" dt="2021-02-08T04:00:41.018" v="168" actId="20577"/>
          <ac:spMkLst>
            <pc:docMk/>
            <pc:sldMk cId="8133859" sldId="321"/>
            <ac:spMk id="3" creationId="{30053D74-DB57-7F43-AF3E-636957A639DC}"/>
          </ac:spMkLst>
        </pc:spChg>
      </pc:sldChg>
    </pc:docChg>
  </pc:docChgLst>
  <pc:docChgLst>
    <pc:chgData name="Andrej Bogdanov (CSD)" userId="54a3fc38-bcd8-4812-b887-b84a314b9e17" providerId="ADAL" clId="{45D99F5E-194F-AF48-A771-8B16A22B8C59}"/>
    <pc:docChg chg="undo custSel addSld modSld sldOrd">
      <pc:chgData name="Andrej Bogdanov (CSD)" userId="54a3fc38-bcd8-4812-b887-b84a314b9e17" providerId="ADAL" clId="{45D99F5E-194F-AF48-A771-8B16A22B8C59}" dt="2021-02-22T07:53:06.598" v="317" actId="27704"/>
      <pc:docMkLst>
        <pc:docMk/>
      </pc:docMkLst>
      <pc:sldChg chg="addSp delSp modSp delAnim">
        <pc:chgData name="Andrej Bogdanov (CSD)" userId="54a3fc38-bcd8-4812-b887-b84a314b9e17" providerId="ADAL" clId="{45D99F5E-194F-AF48-A771-8B16A22B8C59}" dt="2021-02-08T10:44:47.932" v="26" actId="27704"/>
        <pc:sldMkLst>
          <pc:docMk/>
          <pc:sldMk cId="1989951147" sldId="257"/>
        </pc:sldMkLst>
        <pc:inkChg chg="add mod modStrokes">
          <ac:chgData name="Andrej Bogdanov (CSD)" userId="54a3fc38-bcd8-4812-b887-b84a314b9e17" providerId="ADAL" clId="{45D99F5E-194F-AF48-A771-8B16A22B8C59}" dt="2021-02-08T07:56:54.687" v="19"/>
          <ac:inkMkLst>
            <pc:docMk/>
            <pc:sldMk cId="1989951147" sldId="257"/>
            <ac:inkMk id="22" creationId="{40997D15-0CE8-404F-920A-4F7B7F783017}"/>
          </ac:inkMkLst>
        </pc:inkChg>
        <pc:inkChg chg="add del mod modStrokes">
          <ac:chgData name="Andrej Bogdanov (CSD)" userId="54a3fc38-bcd8-4812-b887-b84a314b9e17" providerId="ADAL" clId="{45D99F5E-194F-AF48-A771-8B16A22B8C59}" dt="2021-02-08T07:58:31.950" v="23"/>
          <ac:inkMkLst>
            <pc:docMk/>
            <pc:sldMk cId="1989951147" sldId="257"/>
            <ac:inkMk id="23" creationId="{DA569D5B-A4C7-0543-B818-E656AB77237A}"/>
          </ac:inkMkLst>
        </pc:inkChg>
        <pc:inkChg chg="add mod modStrokes">
          <ac:chgData name="Andrej Bogdanov (CSD)" userId="54a3fc38-bcd8-4812-b887-b84a314b9e17" providerId="ADAL" clId="{45D99F5E-194F-AF48-A771-8B16A22B8C59}" dt="2021-02-08T07:56:38.594" v="11"/>
          <ac:inkMkLst>
            <pc:docMk/>
            <pc:sldMk cId="1989951147" sldId="257"/>
            <ac:inkMk id="24" creationId="{32FEBCD1-3A6E-E440-B4B9-306C16B9F8BD}"/>
          </ac:inkMkLst>
        </pc:inkChg>
        <pc:inkChg chg="add">
          <ac:chgData name="Andrej Bogdanov (CSD)" userId="54a3fc38-bcd8-4812-b887-b84a314b9e17" providerId="ADAL" clId="{45D99F5E-194F-AF48-A771-8B16A22B8C59}" dt="2021-02-08T07:58:25.586" v="20" actId="7634"/>
          <ac:inkMkLst>
            <pc:docMk/>
            <pc:sldMk cId="1989951147" sldId="257"/>
            <ac:inkMk id="25" creationId="{D6DD8C6F-C0EB-2047-9BFB-6BE69F000A02}"/>
          </ac:inkMkLst>
        </pc:inkChg>
        <pc:inkChg chg="add">
          <ac:chgData name="Andrej Bogdanov (CSD)" userId="54a3fc38-bcd8-4812-b887-b84a314b9e17" providerId="ADAL" clId="{45D99F5E-194F-AF48-A771-8B16A22B8C59}" dt="2021-02-08T10:31:38.706" v="24" actId="7634"/>
          <ac:inkMkLst>
            <pc:docMk/>
            <pc:sldMk cId="1989951147" sldId="257"/>
            <ac:inkMk id="26" creationId="{7C894843-3BE0-DB48-919E-86FB4476654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7:59.963" v="89" actId="14100"/>
        <pc:sldMkLst>
          <pc:docMk/>
          <pc:sldMk cId="2405073769" sldId="258"/>
        </pc:sldMkLst>
        <pc:spChg chg="mod">
          <ac:chgData name="Andrej Bogdanov (CSD)" userId="54a3fc38-bcd8-4812-b887-b84a314b9e17" providerId="ADAL" clId="{45D99F5E-194F-AF48-A771-8B16A22B8C59}" dt="2021-02-08T11:05:30.559" v="74" actId="207"/>
          <ac:spMkLst>
            <pc:docMk/>
            <pc:sldMk cId="2405073769" sldId="258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45D99F5E-194F-AF48-A771-8B16A22B8C59}" dt="2021-02-08T11:06:02.431" v="76" actId="22"/>
          <ac:spMkLst>
            <pc:docMk/>
            <pc:sldMk cId="2405073769" sldId="258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45D99F5E-194F-AF48-A771-8B16A22B8C59}" dt="2021-02-08T11:06:31.813" v="80" actId="20577"/>
          <ac:spMkLst>
            <pc:docMk/>
            <pc:sldMk cId="2405073769" sldId="258"/>
            <ac:spMk id="6" creationId="{A65BECA8-59A7-0346-BDD7-953F413BB243}"/>
          </ac:spMkLst>
        </pc:spChg>
        <pc:inkChg chg="add del mod modStrokes">
          <ac:chgData name="Andrej Bogdanov (CSD)" userId="54a3fc38-bcd8-4812-b887-b84a314b9e17" providerId="ADAL" clId="{45D99F5E-194F-AF48-A771-8B16A22B8C59}" dt="2021-02-08T10:58:08.603" v="68"/>
          <ac:inkMkLst>
            <pc:docMk/>
            <pc:sldMk cId="2405073769" sldId="258"/>
            <ac:inkMk id="9" creationId="{B28FB7A2-E240-BC41-B40F-625267C59DED}"/>
          </ac:inkMkLst>
        </pc:inkChg>
        <pc:cxnChg chg="mod">
          <ac:chgData name="Andrej Bogdanov (CSD)" userId="54a3fc38-bcd8-4812-b887-b84a314b9e17" providerId="ADAL" clId="{45D99F5E-194F-AF48-A771-8B16A22B8C59}" dt="2021-02-08T11:07:59.963" v="89" actId="14100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addSp modSp">
        <pc:chgData name="Andrej Bogdanov (CSD)" userId="54a3fc38-bcd8-4812-b887-b84a314b9e17" providerId="ADAL" clId="{45D99F5E-194F-AF48-A771-8B16A22B8C59}" dt="2021-02-08T10:59:58.498" v="69" actId="7634"/>
        <pc:sldMkLst>
          <pc:docMk/>
          <pc:sldMk cId="3436939201" sldId="304"/>
        </pc:sldMkLst>
        <pc:inkChg chg="add mod modStrokes">
          <ac:chgData name="Andrej Bogdanov (CSD)" userId="54a3fc38-bcd8-4812-b887-b84a314b9e17" providerId="ADAL" clId="{45D99F5E-194F-AF48-A771-8B16A22B8C59}" dt="2021-02-08T10:52:56.883" v="41"/>
          <ac:inkMkLst>
            <pc:docMk/>
            <pc:sldMk cId="3436939201" sldId="304"/>
            <ac:inkMk id="9" creationId="{4F75C4D6-5599-2A48-AC02-229D963AE18B}"/>
          </ac:inkMkLst>
        </pc:inkChg>
        <pc:inkChg chg="add">
          <ac:chgData name="Andrej Bogdanov (CSD)" userId="54a3fc38-bcd8-4812-b887-b84a314b9e17" providerId="ADAL" clId="{45D99F5E-194F-AF48-A771-8B16A22B8C59}" dt="2021-02-08T10:53:19.346" v="42" actId="7634"/>
          <ac:inkMkLst>
            <pc:docMk/>
            <pc:sldMk cId="3436939201" sldId="304"/>
            <ac:inkMk id="10" creationId="{0EC2380C-6DA2-D740-9BFF-DC19AFBB7C5E}"/>
          </ac:inkMkLst>
        </pc:inkChg>
        <pc:inkChg chg="add">
          <ac:chgData name="Andrej Bogdanov (CSD)" userId="54a3fc38-bcd8-4812-b887-b84a314b9e17" providerId="ADAL" clId="{45D99F5E-194F-AF48-A771-8B16A22B8C59}" dt="2021-02-08T10:59:58.498" v="69" actId="7634"/>
          <ac:inkMkLst>
            <pc:docMk/>
            <pc:sldMk cId="3436939201" sldId="304"/>
            <ac:inkMk id="11" creationId="{A76C23DE-2B2D-9D40-8302-C72CE4D1E452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1:34.527" v="71" actId="7634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45D99F5E-194F-AF48-A771-8B16A22B8C59}" dt="2021-02-08T11:01:22.080" v="70"/>
          <ac:inkMkLst>
            <pc:docMk/>
            <pc:sldMk cId="1171049812" sldId="305"/>
            <ac:inkMk id="2" creationId="{044EB108-209D-9A47-9E66-B21989C8A871}"/>
          </ac:inkMkLst>
        </pc:inkChg>
        <pc:inkChg chg="add">
          <ac:chgData name="Andrej Bogdanov (CSD)" userId="54a3fc38-bcd8-4812-b887-b84a314b9e17" providerId="ADAL" clId="{45D99F5E-194F-AF48-A771-8B16A22B8C59}" dt="2021-02-08T10:54:04.169" v="46" actId="7634"/>
          <ac:inkMkLst>
            <pc:docMk/>
            <pc:sldMk cId="1171049812" sldId="305"/>
            <ac:inkMk id="4" creationId="{0D06A02F-FE46-E64E-BA36-DCB8E7C62F74}"/>
          </ac:inkMkLst>
        </pc:inkChg>
        <pc:inkChg chg="add del">
          <ac:chgData name="Andrej Bogdanov (CSD)" userId="54a3fc38-bcd8-4812-b887-b84a314b9e17" providerId="ADAL" clId="{45D99F5E-194F-AF48-A771-8B16A22B8C59}" dt="2021-02-08T10:55:10.221" v="52"/>
          <ac:inkMkLst>
            <pc:docMk/>
            <pc:sldMk cId="1171049812" sldId="305"/>
            <ac:inkMk id="5" creationId="{12797B82-1D44-5E46-B1BE-2A266043ECA4}"/>
          </ac:inkMkLst>
        </pc:inkChg>
        <pc:inkChg chg="add del">
          <ac:chgData name="Andrej Bogdanov (CSD)" userId="54a3fc38-bcd8-4812-b887-b84a314b9e17" providerId="ADAL" clId="{45D99F5E-194F-AF48-A771-8B16A22B8C59}" dt="2021-02-08T10:55:11.420" v="53"/>
          <ac:inkMkLst>
            <pc:docMk/>
            <pc:sldMk cId="1171049812" sldId="305"/>
            <ac:inkMk id="6" creationId="{EE056583-654C-BF4B-AE07-4F6AF76A7414}"/>
          </ac:inkMkLst>
        </pc:inkChg>
        <pc:inkChg chg="add del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7" creationId="{C88F1780-032F-6342-9417-8A0EF21B41A8}"/>
          </ac:inkMkLst>
        </pc:inkChg>
        <pc:inkChg chg="add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8" creationId="{5935EE5C-DBAB-F54A-85D0-3007BD0BE6AF}"/>
          </ac:inkMkLst>
        </pc:inkChg>
        <pc:inkChg chg="add del">
          <ac:chgData name="Andrej Bogdanov (CSD)" userId="54a3fc38-bcd8-4812-b887-b84a314b9e17" providerId="ADAL" clId="{45D99F5E-194F-AF48-A771-8B16A22B8C59}" dt="2021-02-08T10:55:30.738" v="56"/>
          <ac:inkMkLst>
            <pc:docMk/>
            <pc:sldMk cId="1171049812" sldId="305"/>
            <ac:inkMk id="9" creationId="{BD61D2B1-3E4A-4145-8429-F6FF7E1AAA8B}"/>
          </ac:inkMkLst>
        </pc:inkChg>
        <pc:inkChg chg="add">
          <ac:chgData name="Andrej Bogdanov (CSD)" userId="54a3fc38-bcd8-4812-b887-b84a314b9e17" providerId="ADAL" clId="{45D99F5E-194F-AF48-A771-8B16A22B8C59}" dt="2021-02-08T10:56:24.677" v="61" actId="7634"/>
          <ac:inkMkLst>
            <pc:docMk/>
            <pc:sldMk cId="1171049812" sldId="305"/>
            <ac:inkMk id="10" creationId="{A9CB5C39-21B4-B648-845D-E8C7BEA8AC40}"/>
          </ac:inkMkLst>
        </pc:inkChg>
        <pc:inkChg chg="add">
          <ac:chgData name="Andrej Bogdanov (CSD)" userId="54a3fc38-bcd8-4812-b887-b84a314b9e17" providerId="ADAL" clId="{45D99F5E-194F-AF48-A771-8B16A22B8C59}" dt="2021-02-08T10:57:46.122" v="63" actId="7634"/>
          <ac:inkMkLst>
            <pc:docMk/>
            <pc:sldMk cId="1171049812" sldId="305"/>
            <ac:inkMk id="11" creationId="{58464101-AA50-9D44-9A76-3F440AB77B5B}"/>
          </ac:inkMkLst>
        </pc:inkChg>
        <pc:inkChg chg="add">
          <ac:chgData name="Andrej Bogdanov (CSD)" userId="54a3fc38-bcd8-4812-b887-b84a314b9e17" providerId="ADAL" clId="{45D99F5E-194F-AF48-A771-8B16A22B8C59}" dt="2021-02-08T11:01:34.527" v="71" actId="7634"/>
          <ac:inkMkLst>
            <pc:docMk/>
            <pc:sldMk cId="1171049812" sldId="305"/>
            <ac:inkMk id="12" creationId="{D7F8D87E-9BF2-9E4B-AD6A-1C851A55F52C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2:45.602" v="99"/>
        <pc:sldMkLst>
          <pc:docMk/>
          <pc:sldMk cId="2154237552" sldId="306"/>
        </pc:sldMkLst>
        <pc:inkChg chg="add mod modStrokes">
          <ac:chgData name="Andrej Bogdanov (CSD)" userId="54a3fc38-bcd8-4812-b887-b84a314b9e17" providerId="ADAL" clId="{45D99F5E-194F-AF48-A771-8B16A22B8C59}" dt="2021-02-08T11:12:45.602" v="99"/>
          <ac:inkMkLst>
            <pc:docMk/>
            <pc:sldMk cId="2154237552" sldId="306"/>
            <ac:inkMk id="2" creationId="{D5796201-DAD3-EE4A-BF50-72111C119B64}"/>
          </ac:inkMkLst>
        </pc:inkChg>
        <pc:inkChg chg="add">
          <ac:chgData name="Andrej Bogdanov (CSD)" userId="54a3fc38-bcd8-4812-b887-b84a314b9e17" providerId="ADAL" clId="{45D99F5E-194F-AF48-A771-8B16A22B8C59}" dt="2021-02-08T11:07:19.218" v="84" actId="7634"/>
          <ac:inkMkLst>
            <pc:docMk/>
            <pc:sldMk cId="2154237552" sldId="306"/>
            <ac:inkMk id="4" creationId="{0AFAB951-1620-E349-9390-7CF92E960FB8}"/>
          </ac:inkMkLst>
        </pc:inkChg>
        <pc:inkChg chg="add">
          <ac:chgData name="Andrej Bogdanov (CSD)" userId="54a3fc38-bcd8-4812-b887-b84a314b9e17" providerId="ADAL" clId="{45D99F5E-194F-AF48-A771-8B16A22B8C59}" dt="2021-02-08T11:10:42.421" v="93" actId="7634"/>
          <ac:inkMkLst>
            <pc:docMk/>
            <pc:sldMk cId="2154237552" sldId="306"/>
            <ac:inkMk id="5" creationId="{CC8FC11B-9577-9644-9567-4B4FCA4FA7FC}"/>
          </ac:inkMkLst>
        </pc:inkChg>
        <pc:inkChg chg="add mod modStrokes">
          <ac:chgData name="Andrej Bogdanov (CSD)" userId="54a3fc38-bcd8-4812-b887-b84a314b9e17" providerId="ADAL" clId="{45D99F5E-194F-AF48-A771-8B16A22B8C59}" dt="2021-02-08T11:11:50.495" v="97"/>
          <ac:inkMkLst>
            <pc:docMk/>
            <pc:sldMk cId="2154237552" sldId="306"/>
            <ac:inkMk id="6" creationId="{1913A660-9313-E64F-B273-433FFCB5B568}"/>
          </ac:inkMkLst>
        </pc:inkChg>
        <pc:inkChg chg="add">
          <ac:chgData name="Andrej Bogdanov (CSD)" userId="54a3fc38-bcd8-4812-b887-b84a314b9e17" providerId="ADAL" clId="{45D99F5E-194F-AF48-A771-8B16A22B8C59}" dt="2021-02-08T11:12:38.928" v="98" actId="7634"/>
          <ac:inkMkLst>
            <pc:docMk/>
            <pc:sldMk cId="2154237552" sldId="306"/>
            <ac:inkMk id="7" creationId="{93170BA2-4AAF-8642-8CAE-E8AEC9BC87D5}"/>
          </ac:inkMkLst>
        </pc:inkChg>
      </pc:sldChg>
      <pc:sldChg chg="addSp">
        <pc:chgData name="Andrej Bogdanov (CSD)" userId="54a3fc38-bcd8-4812-b887-b84a314b9e17" providerId="ADAL" clId="{45D99F5E-194F-AF48-A771-8B16A22B8C59}" dt="2021-02-08T07:54:44.526" v="4" actId="7634"/>
        <pc:sldMkLst>
          <pc:docMk/>
          <pc:sldMk cId="789010085" sldId="307"/>
        </pc:sldMkLst>
        <pc:inkChg chg="add">
          <ac:chgData name="Andrej Bogdanov (CSD)" userId="54a3fc38-bcd8-4812-b887-b84a314b9e17" providerId="ADAL" clId="{45D99F5E-194F-AF48-A771-8B16A22B8C59}" dt="2021-02-08T05:40:56.205" v="3" actId="7634"/>
          <ac:inkMkLst>
            <pc:docMk/>
            <pc:sldMk cId="789010085" sldId="307"/>
            <ac:inkMk id="3" creationId="{EFB95A86-42B9-E946-A1E0-9AA37509A047}"/>
          </ac:inkMkLst>
        </pc:inkChg>
        <pc:inkChg chg="add">
          <ac:chgData name="Andrej Bogdanov (CSD)" userId="54a3fc38-bcd8-4812-b887-b84a314b9e17" providerId="ADAL" clId="{45D99F5E-194F-AF48-A771-8B16A22B8C59}" dt="2021-02-08T07:54:44.526" v="4" actId="7634"/>
          <ac:inkMkLst>
            <pc:docMk/>
            <pc:sldMk cId="789010085" sldId="307"/>
            <ac:inkMk id="4" creationId="{0E554453-5B75-C641-8972-73E860A1BCDA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7:21.371" v="128" actId="7634"/>
        <pc:sldMkLst>
          <pc:docMk/>
          <pc:sldMk cId="3965353605" sldId="308"/>
        </pc:sldMkLst>
        <pc:inkChg chg="add mod modStrokes">
          <ac:chgData name="Andrej Bogdanov (CSD)" userId="54a3fc38-bcd8-4812-b887-b84a314b9e17" providerId="ADAL" clId="{45D99F5E-194F-AF48-A771-8B16A22B8C59}" dt="2021-02-08T11:16:42.778" v="127"/>
          <ac:inkMkLst>
            <pc:docMk/>
            <pc:sldMk cId="3965353605" sldId="308"/>
            <ac:inkMk id="2" creationId="{AE3FE6A4-5509-3047-A5D4-19EEEF425DE0}"/>
          </ac:inkMkLst>
        </pc:inkChg>
        <pc:inkChg chg="add">
          <ac:chgData name="Andrej Bogdanov (CSD)" userId="54a3fc38-bcd8-4812-b887-b84a314b9e17" providerId="ADAL" clId="{45D99F5E-194F-AF48-A771-8B16A22B8C59}" dt="2021-02-08T11:14:11.360" v="108" actId="7634"/>
          <ac:inkMkLst>
            <pc:docMk/>
            <pc:sldMk cId="3965353605" sldId="308"/>
            <ac:inkMk id="3" creationId="{4A45ED47-25E3-8E4F-92C5-D0F69C344CD4}"/>
          </ac:inkMkLst>
        </pc:inkChg>
        <pc:inkChg chg="add mod modStrokes">
          <ac:chgData name="Andrej Bogdanov (CSD)" userId="54a3fc38-bcd8-4812-b887-b84a314b9e17" providerId="ADAL" clId="{45D99F5E-194F-AF48-A771-8B16A22B8C59}" dt="2021-02-08T11:15:44.668" v="124"/>
          <ac:inkMkLst>
            <pc:docMk/>
            <pc:sldMk cId="3965353605" sldId="308"/>
            <ac:inkMk id="4" creationId="{68D01A41-E8F0-9144-AE08-81A2F3CDFBC0}"/>
          </ac:inkMkLst>
        </pc:inkChg>
        <pc:inkChg chg="add">
          <ac:chgData name="Andrej Bogdanov (CSD)" userId="54a3fc38-bcd8-4812-b887-b84a314b9e17" providerId="ADAL" clId="{45D99F5E-194F-AF48-A771-8B16A22B8C59}" dt="2021-02-08T11:16:39.350" v="126" actId="7634"/>
          <ac:inkMkLst>
            <pc:docMk/>
            <pc:sldMk cId="3965353605" sldId="308"/>
            <ac:inkMk id="5" creationId="{2B7A937F-7208-BB4B-B4F9-53097D15C622}"/>
          </ac:inkMkLst>
        </pc:inkChg>
        <pc:inkChg chg="add">
          <ac:chgData name="Andrej Bogdanov (CSD)" userId="54a3fc38-bcd8-4812-b887-b84a314b9e17" providerId="ADAL" clId="{45D99F5E-194F-AF48-A771-8B16A22B8C59}" dt="2021-02-08T11:17:21.371" v="128" actId="7634"/>
          <ac:inkMkLst>
            <pc:docMk/>
            <pc:sldMk cId="3965353605" sldId="308"/>
            <ac:inkMk id="6" creationId="{6D80E3C8-5394-584A-94F4-DDA38A680428}"/>
          </ac:inkMkLst>
        </pc:inkChg>
      </pc:sldChg>
      <pc:sldChg chg="addSp delSp">
        <pc:chgData name="Andrej Bogdanov (CSD)" userId="54a3fc38-bcd8-4812-b887-b84a314b9e17" providerId="ADAL" clId="{45D99F5E-194F-AF48-A771-8B16A22B8C59}" dt="2021-02-22T06:25:56.188" v="234"/>
        <pc:sldMkLst>
          <pc:docMk/>
          <pc:sldMk cId="86086639" sldId="309"/>
        </pc:sldMkLst>
        <pc:inkChg chg="add del">
          <ac:chgData name="Andrej Bogdanov (CSD)" userId="54a3fc38-bcd8-4812-b887-b84a314b9e17" providerId="ADAL" clId="{45D99F5E-194F-AF48-A771-8B16A22B8C59}" dt="2021-02-08T11:18:04.727" v="129"/>
          <ac:inkMkLst>
            <pc:docMk/>
            <pc:sldMk cId="86086639" sldId="309"/>
            <ac:inkMk id="9" creationId="{45146AD7-7587-2A49-B0D5-55BE0B6B5517}"/>
          </ac:inkMkLst>
        </pc:inkChg>
        <pc:inkChg chg="add del">
          <ac:chgData name="Andrej Bogdanov (CSD)" userId="54a3fc38-bcd8-4812-b887-b84a314b9e17" providerId="ADAL" clId="{45D99F5E-194F-AF48-A771-8B16A22B8C59}" dt="2021-02-22T06:25:56.188" v="234"/>
          <ac:inkMkLst>
            <pc:docMk/>
            <pc:sldMk cId="86086639" sldId="309"/>
            <ac:inkMk id="11" creationId="{D6738C62-6B1A-0E42-81EF-80426022D54E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9:23.607" v="207" actId="1076"/>
        <pc:sldMkLst>
          <pc:docMk/>
          <pc:sldMk cId="1892508627" sldId="310"/>
        </pc:sldMkLst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2" creationId="{26681056-9FCD-584C-820C-4EE5492026E3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4" creationId="{BE088224-CE7E-754C-8C3C-74E153D81F79}"/>
          </ac:inkMkLst>
        </pc:inkChg>
        <pc:inkChg chg="add">
          <ac:chgData name="Andrej Bogdanov (CSD)" userId="54a3fc38-bcd8-4812-b887-b84a314b9e17" providerId="ADAL" clId="{45D99F5E-194F-AF48-A771-8B16A22B8C59}" dt="2021-02-08T11:20:16.365" v="144" actId="7634"/>
          <ac:inkMkLst>
            <pc:docMk/>
            <pc:sldMk cId="1892508627" sldId="310"/>
            <ac:inkMk id="5" creationId="{FCC3B75C-2CD6-234C-9DD9-6E0F04FFAE77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6" creationId="{AA027E17-0550-714E-BABC-24794DDC5B7D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7" creationId="{D8549FC4-0094-5C4A-87B7-28D577FE2C94}"/>
          </ac:inkMkLst>
        </pc:inkChg>
        <pc:inkChg chg="add mod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8" creationId="{985030A3-0A06-D44E-9B4A-6F6DC27A13F4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22T06:26:30.950" v="238" actId="1076"/>
        <pc:sldMkLst>
          <pc:docMk/>
          <pc:sldMk cId="399518868" sldId="311"/>
        </pc:sldMkLst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3" creationId="{CC54287E-C799-CD42-82A5-7D559077AD81}"/>
          </ac:inkMkLst>
        </pc:inkChg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4" creationId="{3C1B81E5-8478-7346-A053-FC540C09EB0A}"/>
          </ac:inkMkLst>
        </pc:inkChg>
        <pc:inkChg chg="add mod modStrokes">
          <ac:chgData name="Andrej Bogdanov (CSD)" userId="54a3fc38-bcd8-4812-b887-b84a314b9e17" providerId="ADAL" clId="{45D99F5E-194F-AF48-A771-8B16A22B8C59}" dt="2021-02-08T11:52:36.079" v="226" actId="1076"/>
          <ac:inkMkLst>
            <pc:docMk/>
            <pc:sldMk cId="399518868" sldId="311"/>
            <ac:inkMk id="5" creationId="{720350AD-F685-7E48-B582-0D4BB35DCC6F}"/>
          </ac:inkMkLst>
        </pc:inkChg>
        <pc:inkChg chg="add mod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7" creationId="{6680B58A-040A-4D44-9483-9341FCA784F3}"/>
          </ac:inkMkLst>
        </pc:inkChg>
        <pc:inkChg chg="add mod">
          <ac:chgData name="Andrej Bogdanov (CSD)" userId="54a3fc38-bcd8-4812-b887-b84a314b9e17" providerId="ADAL" clId="{45D99F5E-194F-AF48-A771-8B16A22B8C59}" dt="2021-02-08T11:51:18.702" v="217" actId="1076"/>
          <ac:inkMkLst>
            <pc:docMk/>
            <pc:sldMk cId="399518868" sldId="311"/>
            <ac:inkMk id="8" creationId="{DB9FAEF5-ADC9-7A44-BD4A-1871151DD4A9}"/>
          </ac:inkMkLst>
        </pc:inkChg>
        <pc:inkChg chg="add mod modStrokes">
          <ac:chgData name="Andrej Bogdanov (CSD)" userId="54a3fc38-bcd8-4812-b887-b84a314b9e17" providerId="ADAL" clId="{45D99F5E-194F-AF48-A771-8B16A22B8C59}" dt="2021-02-08T11:53:20.997" v="228"/>
          <ac:inkMkLst>
            <pc:docMk/>
            <pc:sldMk cId="399518868" sldId="311"/>
            <ac:inkMk id="9" creationId="{320DDC76-C7CC-DE49-9CA0-1F3A87C65C8B}"/>
          </ac:inkMkLst>
        </pc:inkChg>
        <pc:inkChg chg="add">
          <ac:chgData name="Andrej Bogdanov (CSD)" userId="54a3fc38-bcd8-4812-b887-b84a314b9e17" providerId="ADAL" clId="{45D99F5E-194F-AF48-A771-8B16A22B8C59}" dt="2021-02-08T11:53:16.467" v="227" actId="7634"/>
          <ac:inkMkLst>
            <pc:docMk/>
            <pc:sldMk cId="399518868" sldId="311"/>
            <ac:inkMk id="10" creationId="{29504BD9-D039-AF4C-BF22-EDCC650F7A3F}"/>
          </ac:inkMkLst>
        </pc:inkChg>
        <pc:inkChg chg="add">
          <ac:chgData name="Andrej Bogdanov (CSD)" userId="54a3fc38-bcd8-4812-b887-b84a314b9e17" providerId="ADAL" clId="{45D99F5E-194F-AF48-A771-8B16A22B8C59}" dt="2021-02-08T11:53:39.239" v="229" actId="7634"/>
          <ac:inkMkLst>
            <pc:docMk/>
            <pc:sldMk cId="399518868" sldId="311"/>
            <ac:inkMk id="13" creationId="{F1526A73-EC43-7E48-9258-E90A15C1B538}"/>
          </ac:inkMkLst>
        </pc:inkChg>
        <pc:inkChg chg="add del mod modStrokes">
          <ac:chgData name="Andrej Bogdanov (CSD)" userId="54a3fc38-bcd8-4812-b887-b84a314b9e17" providerId="ADAL" clId="{45D99F5E-194F-AF48-A771-8B16A22B8C59}" dt="2021-02-22T06:26:17.663" v="237"/>
          <ac:inkMkLst>
            <pc:docMk/>
            <pc:sldMk cId="399518868" sldId="311"/>
            <ac:inkMk id="15" creationId="{B39A9111-9E66-C249-BF16-A9AB48B8C010}"/>
          </ac:inkMkLst>
        </pc:inkChg>
        <pc:cxnChg chg="mod">
          <ac:chgData name="Andrej Bogdanov (CSD)" userId="54a3fc38-bcd8-4812-b887-b84a314b9e17" providerId="ADAL" clId="{45D99F5E-194F-AF48-A771-8B16A22B8C59}" dt="2021-02-22T06:26:30.950" v="238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addSp modSp">
        <pc:chgData name="Andrej Bogdanov (CSD)" userId="54a3fc38-bcd8-4812-b887-b84a314b9e17" providerId="ADAL" clId="{45D99F5E-194F-AF48-A771-8B16A22B8C59}" dt="2021-02-22T07:45:17.883" v="277" actId="1076"/>
        <pc:sldMkLst>
          <pc:docMk/>
          <pc:sldMk cId="2397216362" sldId="312"/>
        </pc:sldMkLst>
        <pc:inkChg chg="add mod modStrokes">
          <ac:chgData name="Andrej Bogdanov (CSD)" userId="54a3fc38-bcd8-4812-b887-b84a314b9e17" providerId="ADAL" clId="{45D99F5E-194F-AF48-A771-8B16A22B8C59}" dt="2021-02-22T07:45:17.883" v="277" actId="1076"/>
          <ac:inkMkLst>
            <pc:docMk/>
            <pc:sldMk cId="2397216362" sldId="312"/>
            <ac:inkMk id="2" creationId="{74C33237-AF4F-6D40-AB0E-FBC07D9C735C}"/>
          </ac:inkMkLst>
        </pc:inkChg>
        <pc:inkChg chg="add mod modStrokes">
          <ac:chgData name="Andrej Bogdanov (CSD)" userId="54a3fc38-bcd8-4812-b887-b84a314b9e17" providerId="ADAL" clId="{45D99F5E-194F-AF48-A771-8B16A22B8C59}" dt="2021-02-22T07:45:17.883" v="277" actId="1076"/>
          <ac:inkMkLst>
            <pc:docMk/>
            <pc:sldMk cId="2397216362" sldId="312"/>
            <ac:inkMk id="4" creationId="{C429D6EF-C2DF-C449-9E1C-233E51DA345B}"/>
          </ac:inkMkLst>
        </pc:inkChg>
        <pc:inkChg chg="add mod modStrokes">
          <ac:chgData name="Andrej Bogdanov (CSD)" userId="54a3fc38-bcd8-4812-b887-b84a314b9e17" providerId="ADAL" clId="{45D99F5E-194F-AF48-A771-8B16A22B8C59}" dt="2021-02-22T07:43:36.935" v="268"/>
          <ac:inkMkLst>
            <pc:docMk/>
            <pc:sldMk cId="2397216362" sldId="312"/>
            <ac:inkMk id="5" creationId="{D76B7C93-D9F0-3840-9654-AF0B3B26380B}"/>
          </ac:inkMkLst>
        </pc:inkChg>
        <pc:inkChg chg="add">
          <ac:chgData name="Andrej Bogdanov (CSD)" userId="54a3fc38-bcd8-4812-b887-b84a314b9e17" providerId="ADAL" clId="{45D99F5E-194F-AF48-A771-8B16A22B8C59}" dt="2021-02-22T07:44:22.927" v="273" actId="7634"/>
          <ac:inkMkLst>
            <pc:docMk/>
            <pc:sldMk cId="2397216362" sldId="312"/>
            <ac:inkMk id="6" creationId="{9413A978-CF6E-3244-8DD8-031D38472464}"/>
          </ac:inkMkLst>
        </pc:inkChg>
        <pc:inkChg chg="add">
          <ac:chgData name="Andrej Bogdanov (CSD)" userId="54a3fc38-bcd8-4812-b887-b84a314b9e17" providerId="ADAL" clId="{45D99F5E-194F-AF48-A771-8B16A22B8C59}" dt="2021-02-22T07:45:02.673" v="275" actId="7634"/>
          <ac:inkMkLst>
            <pc:docMk/>
            <pc:sldMk cId="2397216362" sldId="312"/>
            <ac:inkMk id="7" creationId="{A6E96C87-9B78-A842-9104-1BD7B8D815E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22T07:46:08.705" v="283"/>
        <pc:sldMkLst>
          <pc:docMk/>
          <pc:sldMk cId="610065109" sldId="313"/>
        </pc:sldMkLst>
        <pc:inkChg chg="add del mod modStrokes">
          <ac:chgData name="Andrej Bogdanov (CSD)" userId="54a3fc38-bcd8-4812-b887-b84a314b9e17" providerId="ADAL" clId="{45D99F5E-194F-AF48-A771-8B16A22B8C59}" dt="2021-02-22T07:46:08.705" v="283"/>
          <ac:inkMkLst>
            <pc:docMk/>
            <pc:sldMk cId="610065109" sldId="313"/>
            <ac:inkMk id="2" creationId="{540ABCE0-1E34-CB40-B51B-9842CC07525F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22T07:48:14.624" v="291"/>
        <pc:sldMkLst>
          <pc:docMk/>
          <pc:sldMk cId="4250907085" sldId="314"/>
        </pc:sldMkLst>
        <pc:inkChg chg="add mod modStrokes">
          <ac:chgData name="Andrej Bogdanov (CSD)" userId="54a3fc38-bcd8-4812-b887-b84a314b9e17" providerId="ADAL" clId="{45D99F5E-194F-AF48-A771-8B16A22B8C59}" dt="2021-02-22T07:47:40.937" v="289" actId="1076"/>
          <ac:inkMkLst>
            <pc:docMk/>
            <pc:sldMk cId="4250907085" sldId="314"/>
            <ac:inkMk id="3" creationId="{F97CA6C2-E232-834F-A3C4-5C324FC69387}"/>
          </ac:inkMkLst>
        </pc:inkChg>
        <pc:inkChg chg="add del">
          <ac:chgData name="Andrej Bogdanov (CSD)" userId="54a3fc38-bcd8-4812-b887-b84a314b9e17" providerId="ADAL" clId="{45D99F5E-194F-AF48-A771-8B16A22B8C59}" dt="2021-02-22T07:47:25.431" v="288"/>
          <ac:inkMkLst>
            <pc:docMk/>
            <pc:sldMk cId="4250907085" sldId="314"/>
            <ac:inkMk id="4" creationId="{6A645CC2-FD49-CA4F-911B-ABA4886DE655}"/>
          </ac:inkMkLst>
        </pc:inkChg>
        <pc:inkChg chg="add mod modStrokes">
          <ac:chgData name="Andrej Bogdanov (CSD)" userId="54a3fc38-bcd8-4812-b887-b84a314b9e17" providerId="ADAL" clId="{45D99F5E-194F-AF48-A771-8B16A22B8C59}" dt="2021-02-22T07:48:14.624" v="291"/>
          <ac:inkMkLst>
            <pc:docMk/>
            <pc:sldMk cId="4250907085" sldId="314"/>
            <ac:inkMk id="5" creationId="{5F2F93DA-206E-9A4F-81FB-4F32BC20F3BA}"/>
          </ac:inkMkLst>
        </pc:inkChg>
      </pc:sldChg>
      <pc:sldChg chg="addSp modSp">
        <pc:chgData name="Andrej Bogdanov (CSD)" userId="54a3fc38-bcd8-4812-b887-b84a314b9e17" providerId="ADAL" clId="{45D99F5E-194F-AF48-A771-8B16A22B8C59}" dt="2021-02-22T07:51:14.980" v="306" actId="7634"/>
        <pc:sldMkLst>
          <pc:docMk/>
          <pc:sldMk cId="2548337945" sldId="315"/>
        </pc:sldMkLst>
        <pc:inkChg chg="add mod modStrokes">
          <ac:chgData name="Andrej Bogdanov (CSD)" userId="54a3fc38-bcd8-4812-b887-b84a314b9e17" providerId="ADAL" clId="{45D99F5E-194F-AF48-A771-8B16A22B8C59}" dt="2021-02-22T07:48:26.724" v="292"/>
          <ac:inkMkLst>
            <pc:docMk/>
            <pc:sldMk cId="2548337945" sldId="315"/>
            <ac:inkMk id="3" creationId="{05B61FFD-1790-7743-B10B-2118B6B6CDB5}"/>
          </ac:inkMkLst>
        </pc:inkChg>
        <pc:inkChg chg="add mod modStrokes">
          <ac:chgData name="Andrej Bogdanov (CSD)" userId="54a3fc38-bcd8-4812-b887-b84a314b9e17" providerId="ADAL" clId="{45D99F5E-194F-AF48-A771-8B16A22B8C59}" dt="2021-02-22T07:50:45.837" v="305" actId="1076"/>
          <ac:inkMkLst>
            <pc:docMk/>
            <pc:sldMk cId="2548337945" sldId="315"/>
            <ac:inkMk id="4" creationId="{07705B59-0048-3142-85EF-B18297316B7F}"/>
          </ac:inkMkLst>
        </pc:inkChg>
        <pc:inkChg chg="add mod">
          <ac:chgData name="Andrej Bogdanov (CSD)" userId="54a3fc38-bcd8-4812-b887-b84a314b9e17" providerId="ADAL" clId="{45D99F5E-194F-AF48-A771-8B16A22B8C59}" dt="2021-02-22T07:50:45.837" v="305" actId="1076"/>
          <ac:inkMkLst>
            <pc:docMk/>
            <pc:sldMk cId="2548337945" sldId="315"/>
            <ac:inkMk id="5" creationId="{513C5BF2-EF3E-0B4E-80D4-364EB5B2C4ED}"/>
          </ac:inkMkLst>
        </pc:inkChg>
        <pc:inkChg chg="add mod">
          <ac:chgData name="Andrej Bogdanov (CSD)" userId="54a3fc38-bcd8-4812-b887-b84a314b9e17" providerId="ADAL" clId="{45D99F5E-194F-AF48-A771-8B16A22B8C59}" dt="2021-02-22T07:50:45.837" v="305" actId="1076"/>
          <ac:inkMkLst>
            <pc:docMk/>
            <pc:sldMk cId="2548337945" sldId="315"/>
            <ac:inkMk id="6" creationId="{B291778C-D7F5-0147-8F60-434910C221BA}"/>
          </ac:inkMkLst>
        </pc:inkChg>
        <pc:inkChg chg="add mod modStrokes">
          <ac:chgData name="Andrej Bogdanov (CSD)" userId="54a3fc38-bcd8-4812-b887-b84a314b9e17" providerId="ADAL" clId="{45D99F5E-194F-AF48-A771-8B16A22B8C59}" dt="2021-02-22T07:50:20.404" v="301"/>
          <ac:inkMkLst>
            <pc:docMk/>
            <pc:sldMk cId="2548337945" sldId="315"/>
            <ac:inkMk id="7" creationId="{5E992B8B-2E8B-CC41-B938-3166CD9F6BB4}"/>
          </ac:inkMkLst>
        </pc:inkChg>
        <pc:inkChg chg="add">
          <ac:chgData name="Andrej Bogdanov (CSD)" userId="54a3fc38-bcd8-4812-b887-b84a314b9e17" providerId="ADAL" clId="{45D99F5E-194F-AF48-A771-8B16A22B8C59}" dt="2021-02-22T07:51:14.980" v="306" actId="7634"/>
          <ac:inkMkLst>
            <pc:docMk/>
            <pc:sldMk cId="2548337945" sldId="315"/>
            <ac:inkMk id="8" creationId="{1CD48B2D-34AB-1045-90DC-5860D149114E}"/>
          </ac:inkMkLst>
        </pc:inkChg>
      </pc:sldChg>
      <pc:sldChg chg="addSp delSp modSp delAnim">
        <pc:chgData name="Andrej Bogdanov (CSD)" userId="54a3fc38-bcd8-4812-b887-b84a314b9e17" providerId="ADAL" clId="{45D99F5E-194F-AF48-A771-8B16A22B8C59}" dt="2021-02-22T07:53:06.598" v="317" actId="27704"/>
        <pc:sldMkLst>
          <pc:docMk/>
          <pc:sldMk cId="998310423" sldId="317"/>
        </pc:sldMkLst>
        <pc:inkChg chg="add del mod modStrokes">
          <ac:chgData name="Andrej Bogdanov (CSD)" userId="54a3fc38-bcd8-4812-b887-b84a314b9e17" providerId="ADAL" clId="{45D99F5E-194F-AF48-A771-8B16A22B8C59}" dt="2021-02-22T07:51:28.001" v="312"/>
          <ac:inkMkLst>
            <pc:docMk/>
            <pc:sldMk cId="998310423" sldId="317"/>
            <ac:inkMk id="8" creationId="{0EA67F3F-F465-C242-B9F7-67AA84F7C885}"/>
          </ac:inkMkLst>
        </pc:inkChg>
        <pc:inkChg chg="add mod modStrokes">
          <ac:chgData name="Andrej Bogdanov (CSD)" userId="54a3fc38-bcd8-4812-b887-b84a314b9e17" providerId="ADAL" clId="{45D99F5E-194F-AF48-A771-8B16A22B8C59}" dt="2021-02-22T07:52:40.668" v="314"/>
          <ac:inkMkLst>
            <pc:docMk/>
            <pc:sldMk cId="998310423" sldId="317"/>
            <ac:inkMk id="12" creationId="{BB806CA4-B6BF-E545-A2D9-912A8C4431F9}"/>
          </ac:inkMkLst>
        </pc:inkChg>
        <pc:inkChg chg="add">
          <ac:chgData name="Andrej Bogdanov (CSD)" userId="54a3fc38-bcd8-4812-b887-b84a314b9e17" providerId="ADAL" clId="{45D99F5E-194F-AF48-A771-8B16A22B8C59}" dt="2021-02-22T07:52:56.363" v="315" actId="7634"/>
          <ac:inkMkLst>
            <pc:docMk/>
            <pc:sldMk cId="998310423" sldId="317"/>
            <ac:inkMk id="13" creationId="{3A15133C-61E1-1242-9A87-179157BAC578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1:30.956" v="178" actId="7634"/>
        <pc:sldMkLst>
          <pc:docMk/>
          <pc:sldMk cId="3971322145" sldId="318"/>
        </pc:sldMkLst>
        <pc:inkChg chg="add mod modStrokes">
          <ac:chgData name="Andrej Bogdanov (CSD)" userId="54a3fc38-bcd8-4812-b887-b84a314b9e17" providerId="ADAL" clId="{45D99F5E-194F-AF48-A771-8B16A22B8C59}" dt="2021-02-08T11:40:58.650" v="177"/>
          <ac:inkMkLst>
            <pc:docMk/>
            <pc:sldMk cId="3971322145" sldId="318"/>
            <ac:inkMk id="2" creationId="{2A900AB3-1CCE-2845-B99C-9D5CA325C874}"/>
          </ac:inkMkLst>
        </pc:inkChg>
        <pc:inkChg chg="add">
          <ac:chgData name="Andrej Bogdanov (CSD)" userId="54a3fc38-bcd8-4812-b887-b84a314b9e17" providerId="ADAL" clId="{45D99F5E-194F-AF48-A771-8B16A22B8C59}" dt="2021-02-08T11:40:54.098" v="176" actId="7634"/>
          <ac:inkMkLst>
            <pc:docMk/>
            <pc:sldMk cId="3971322145" sldId="318"/>
            <ac:inkMk id="4" creationId="{A5D39878-5E23-564B-B05A-C52BF29CB670}"/>
          </ac:inkMkLst>
        </pc:inkChg>
        <pc:inkChg chg="add">
          <ac:chgData name="Andrej Bogdanov (CSD)" userId="54a3fc38-bcd8-4812-b887-b84a314b9e17" providerId="ADAL" clId="{45D99F5E-194F-AF48-A771-8B16A22B8C59}" dt="2021-02-08T11:41:30.956" v="178" actId="7634"/>
          <ac:inkMkLst>
            <pc:docMk/>
            <pc:sldMk cId="3971322145" sldId="318"/>
            <ac:inkMk id="5" creationId="{95BAAE96-7B86-114C-B1EA-BC96ACB8264E}"/>
          </ac:inkMkLst>
        </pc:inkChg>
      </pc:sldChg>
      <pc:sldChg chg="addSp modSp">
        <pc:chgData name="Andrej Bogdanov (CSD)" userId="54a3fc38-bcd8-4812-b887-b84a314b9e17" providerId="ADAL" clId="{45D99F5E-194F-AF48-A771-8B16A22B8C59}" dt="2021-02-22T07:46:01.517" v="280" actId="7634"/>
        <pc:sldMkLst>
          <pc:docMk/>
          <pc:sldMk cId="8133859" sldId="321"/>
        </pc:sldMkLst>
        <pc:inkChg chg="add mod modStrokes">
          <ac:chgData name="Andrej Bogdanov (CSD)" userId="54a3fc38-bcd8-4812-b887-b84a314b9e17" providerId="ADAL" clId="{45D99F5E-194F-AF48-A771-8B16A22B8C59}" dt="2021-02-22T07:45:29.928" v="279"/>
          <ac:inkMkLst>
            <pc:docMk/>
            <pc:sldMk cId="8133859" sldId="321"/>
            <ac:inkMk id="2" creationId="{227DE75E-F297-CB44-BBA8-0902886DBC26}"/>
          </ac:inkMkLst>
        </pc:inkChg>
        <pc:inkChg chg="add mod">
          <ac:chgData name="Andrej Bogdanov (CSD)" userId="54a3fc38-bcd8-4812-b887-b84a314b9e17" providerId="ADAL" clId="{45D99F5E-194F-AF48-A771-8B16A22B8C59}" dt="2021-02-22T07:40:51.360" v="257" actId="1076"/>
          <ac:inkMkLst>
            <pc:docMk/>
            <pc:sldMk cId="8133859" sldId="321"/>
            <ac:inkMk id="4" creationId="{54181AC1-47D4-3D49-8B6B-C6E3B6A74EC8}"/>
          </ac:inkMkLst>
        </pc:inkChg>
        <pc:inkChg chg="add">
          <ac:chgData name="Andrej Bogdanov (CSD)" userId="54a3fc38-bcd8-4812-b887-b84a314b9e17" providerId="ADAL" clId="{45D99F5E-194F-AF48-A771-8B16A22B8C59}" dt="2021-02-22T07:40:39.615" v="256" actId="7634"/>
          <ac:inkMkLst>
            <pc:docMk/>
            <pc:sldMk cId="8133859" sldId="321"/>
            <ac:inkMk id="5" creationId="{7633CA12-1920-2846-BCF8-F23BBF7629B1}"/>
          </ac:inkMkLst>
        </pc:inkChg>
        <pc:inkChg chg="add">
          <ac:chgData name="Andrej Bogdanov (CSD)" userId="54a3fc38-bcd8-4812-b887-b84a314b9e17" providerId="ADAL" clId="{45D99F5E-194F-AF48-A771-8B16A22B8C59}" dt="2021-02-22T07:46:01.517" v="280" actId="7634"/>
          <ac:inkMkLst>
            <pc:docMk/>
            <pc:sldMk cId="8133859" sldId="321"/>
            <ac:inkMk id="6" creationId="{94DA4B39-4C26-474E-B4AA-0E46A7B7CBBA}"/>
          </ac:inkMkLst>
        </pc:inkChg>
      </pc:sldChg>
      <pc:sldChg chg="addSp delSp modSp new ord">
        <pc:chgData name="Andrej Bogdanov (CSD)" userId="54a3fc38-bcd8-4812-b887-b84a314b9e17" providerId="ADAL" clId="{45D99F5E-194F-AF48-A771-8B16A22B8C59}" dt="2021-02-08T10:52:01.724" v="33" actId="1076"/>
        <pc:sldMkLst>
          <pc:docMk/>
          <pc:sldMk cId="3605796306" sldId="322"/>
        </pc:sldMkLst>
        <pc:inkChg chg="add del mod modStrokes">
          <ac:chgData name="Andrej Bogdanov (CSD)" userId="54a3fc38-bcd8-4812-b887-b84a314b9e17" providerId="ADAL" clId="{45D99F5E-194F-AF48-A771-8B16A22B8C59}" dt="2021-02-08T10:45:03.770" v="28"/>
          <ac:inkMkLst>
            <pc:docMk/>
            <pc:sldMk cId="3605796306" sldId="322"/>
            <ac:inkMk id="2" creationId="{7C234971-4FAB-5F4C-8F83-160D3882A2A4}"/>
          </ac:inkMkLst>
        </pc:inkChg>
        <pc:inkChg chg="add mod modStrokes">
          <ac:chgData name="Andrej Bogdanov (CSD)" userId="54a3fc38-bcd8-4812-b887-b84a314b9e17" providerId="ADAL" clId="{45D99F5E-194F-AF48-A771-8B16A22B8C59}" dt="2021-02-08T10:51:11.822" v="31"/>
          <ac:inkMkLst>
            <pc:docMk/>
            <pc:sldMk cId="3605796306" sldId="322"/>
            <ac:inkMk id="3" creationId="{0F99CA11-D056-F848-A799-914A571AD254}"/>
          </ac:inkMkLst>
        </pc:inkChg>
        <pc:inkChg chg="add">
          <ac:chgData name="Andrej Bogdanov (CSD)" userId="54a3fc38-bcd8-4812-b887-b84a314b9e17" providerId="ADAL" clId="{45D99F5E-194F-AF48-A771-8B16A22B8C59}" dt="2021-02-08T10:51:51.747" v="32" actId="7634"/>
          <ac:inkMkLst>
            <pc:docMk/>
            <pc:sldMk cId="3605796306" sldId="322"/>
            <ac:inkMk id="4" creationId="{009B47C4-BBA6-324D-ADB0-E557B3E2C5E5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22T07:38:47.660" v="251" actId="1076"/>
        <pc:sldMkLst>
          <pc:docMk/>
          <pc:sldMk cId="4186355493" sldId="323"/>
        </pc:sldMkLst>
        <pc:inkChg chg="add del mod modStrokes">
          <ac:chgData name="Andrej Bogdanov (CSD)" userId="54a3fc38-bcd8-4812-b887-b84a314b9e17" providerId="ADAL" clId="{45D99F5E-194F-AF48-A771-8B16A22B8C59}" dt="2021-02-22T06:27:21.243" v="249"/>
          <ac:inkMkLst>
            <pc:docMk/>
            <pc:sldMk cId="4186355493" sldId="323"/>
            <ac:inkMk id="3" creationId="{B917C72A-A1AC-1F40-B3DB-6D3011FABC5D}"/>
          </ac:inkMkLst>
        </pc:inkChg>
        <pc:inkChg chg="add mod">
          <ac:chgData name="Andrej Bogdanov (CSD)" userId="54a3fc38-bcd8-4812-b887-b84a314b9e17" providerId="ADAL" clId="{45D99F5E-194F-AF48-A771-8B16A22B8C59}" dt="2021-02-22T07:38:47.660" v="251" actId="1076"/>
          <ac:inkMkLst>
            <pc:docMk/>
            <pc:sldMk cId="4186355493" sldId="323"/>
            <ac:inkMk id="4" creationId="{4B4F79AA-4002-0B46-B752-291FCE4E731F}"/>
          </ac:inkMkLst>
        </pc:inkChg>
        <pc:cxnChg chg="mod">
          <ac:chgData name="Andrej Bogdanov (CSD)" userId="54a3fc38-bcd8-4812-b887-b84a314b9e17" providerId="ADAL" clId="{45D99F5E-194F-AF48-A771-8B16A22B8C59}" dt="2021-02-22T06:27:00.709" v="244" actId="1076"/>
          <ac:cxnSpMkLst>
            <pc:docMk/>
            <pc:sldMk cId="4186355493" sldId="323"/>
            <ac:cxnSpMk id="33" creationId="{CEEAF6E7-3D87-C14E-ACFA-DB587701874E}"/>
          </ac:cxnSpMkLst>
        </pc:cxnChg>
      </pc:sldChg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01T07:53:42.545" v="33" actId="7634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">
        <pc:chgData name="Andrej Bogdanov (CSD)" userId="54a3fc38-bcd8-4812-b887-b84a314b9e17" providerId="ADAL" clId="{212495CE-E31F-8642-B4A4-C1883324E2DD}" dt="2021-02-01T05:18:55.916" v="0" actId="7634"/>
        <pc:sldMkLst>
          <pc:docMk/>
          <pc:sldMk cId="377043815" sldId="288"/>
        </pc:sldMkLst>
        <pc:inkChg chg="add">
          <ac:chgData name="Andrej Bogdanov (CSD)" userId="54a3fc38-bcd8-4812-b887-b84a314b9e17" providerId="ADAL" clId="{212495CE-E31F-8642-B4A4-C1883324E2DD}" dt="2021-02-01T05:18:55.916" v="0" actId="7634"/>
          <ac:inkMkLst>
            <pc:docMk/>
            <pc:sldMk cId="377043815" sldId="288"/>
            <ac:inkMk id="4" creationId="{A3C19823-7F8F-D144-A9E5-1F935C2ADF8B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 (CSD)" userId="54a3fc38-bcd8-4812-b887-b84a314b9e17" providerId="ADAL" clId="{6389E647-2042-9745-BD0B-83E3FBA4ACBA}"/>
    <pc:docChg chg="undo redo custSel addSld delSld modSld sldOrd">
      <pc:chgData name="Andrej Bogdanov (CSD)" userId="54a3fc38-bcd8-4812-b887-b84a314b9e17" providerId="ADAL" clId="{6389E647-2042-9745-BD0B-83E3FBA4ACBA}" dt="2021-02-08T11:59:18.512" v="3242" actId="1036"/>
      <pc:docMkLst>
        <pc:docMk/>
      </pc:docMkLst>
      <pc:sldChg chg="modSp mod">
        <pc:chgData name="Andrej Bogdanov (CSD)" userId="54a3fc38-bcd8-4812-b887-b84a314b9e17" providerId="ADAL" clId="{6389E647-2042-9745-BD0B-83E3FBA4ACBA}" dt="2021-02-04T04:57:29.265" v="18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389E647-2042-9745-BD0B-83E3FBA4ACBA}" dt="2021-02-04T04:57:29.265" v="18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mod modClrScheme modAnim chgLayout">
        <pc:chgData name="Andrej Bogdanov (CSD)" userId="54a3fc38-bcd8-4812-b887-b84a314b9e17" providerId="ADAL" clId="{6389E647-2042-9745-BD0B-83E3FBA4ACBA}" dt="2021-02-04T05:01:59.479" v="225" actId="700"/>
        <pc:sldMkLst>
          <pc:docMk/>
          <pc:sldMk cId="1989951147" sldId="257"/>
        </pc:sldMkLst>
        <pc:spChg chg="mod">
          <ac:chgData name="Andrej Bogdanov (CSD)" userId="54a3fc38-bcd8-4812-b887-b84a314b9e17" providerId="ADAL" clId="{6389E647-2042-9745-BD0B-83E3FBA4ACBA}" dt="2021-02-04T04:58:40.642" v="62"/>
          <ac:spMkLst>
            <pc:docMk/>
            <pc:sldMk cId="1989951147" sldId="257"/>
            <ac:spMk id="19" creationId="{B7E1F82D-3B97-A046-9115-EDEFD3322ADB}"/>
          </ac:spMkLst>
        </pc:spChg>
        <pc:spChg chg="add del mod">
          <ac:chgData name="Andrej Bogdanov (CSD)" userId="54a3fc38-bcd8-4812-b887-b84a314b9e17" providerId="ADAL" clId="{6389E647-2042-9745-BD0B-83E3FBA4ACBA}" dt="2021-02-04T05:01:54.052" v="224" actId="478"/>
          <ac:spMkLst>
            <pc:docMk/>
            <pc:sldMk cId="1989951147" sldId="257"/>
            <ac:spMk id="22" creationId="{01FB397A-1E82-9F4D-B1B1-638DA296576B}"/>
          </ac:spMkLst>
        </pc:spChg>
        <pc:grpChg chg="add mod">
          <ac:chgData name="Andrej Bogdanov (CSD)" userId="54a3fc38-bcd8-4812-b887-b84a314b9e17" providerId="ADAL" clId="{6389E647-2042-9745-BD0B-83E3FBA4ACBA}" dt="2021-02-04T04:59:07.763" v="141" actId="1035"/>
          <ac:grpSpMkLst>
            <pc:docMk/>
            <pc:sldMk cId="1989951147" sldId="257"/>
            <ac:grpSpMk id="16" creationId="{B279E0C7-7EE4-6746-BF1B-5AB55E773DD1}"/>
          </ac:grpSpMkLst>
        </pc:grpChg>
        <pc:grpChg chg="mod">
          <ac:chgData name="Andrej Bogdanov (CSD)" userId="54a3fc38-bcd8-4812-b887-b84a314b9e17" providerId="ADAL" clId="{6389E647-2042-9745-BD0B-83E3FBA4ACBA}" dt="2021-02-04T04:58:40.642" v="62"/>
          <ac:grpSpMkLst>
            <pc:docMk/>
            <pc:sldMk cId="1989951147" sldId="257"/>
            <ac:grpSpMk id="18" creationId="{9874DAB9-A56C-AB45-8B01-4AC7EC454A92}"/>
          </ac:grpSpMkLst>
        </pc:grp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2" creationId="{387B5150-BDD0-2D46-9418-0CEA9758A6B6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3" creationId="{3B029AD9-D929-5745-B4F2-E3344AF012E8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4" creationId="{9348AE58-998A-5D47-9A00-D07AEA49167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5" creationId="{3E3FFA03-7718-A646-8A2F-DA5F3E11F4A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6" creationId="{11672341-0D08-C64C-8F18-5706100FE3F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7" creationId="{DE4F6B73-3DEB-7144-8DA0-D7004D7CBA9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8" creationId="{D2A0532E-7266-DE45-AB26-29BCE0144EA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9" creationId="{AC983FEB-AF97-4341-AC8E-29982C1DDFE3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0" creationId="{3A5CA19E-5953-464D-A5DA-4E913795610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1" creationId="{8A4D5BC8-97E1-234B-A858-8A633866472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2" creationId="{62E2126C-7C86-8447-917A-79760A361F30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3" creationId="{BE34B474-DD02-8544-95AD-429EEBBBBB3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4" creationId="{806E570F-70B4-434B-97F4-5C84CB347C1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5" creationId="{B929E692-67F8-AC46-9CAD-0402D22FD4C5}"/>
          </ac:graphicFrameMkLst>
        </pc:graphicFrameChg>
        <pc:picChg chg="mod">
          <ac:chgData name="Andrej Bogdanov (CSD)" userId="54a3fc38-bcd8-4812-b887-b84a314b9e17" providerId="ADAL" clId="{6389E647-2042-9745-BD0B-83E3FBA4ACBA}" dt="2021-02-04T04:58:40.642" v="62"/>
          <ac:picMkLst>
            <pc:docMk/>
            <pc:sldMk cId="1989951147" sldId="257"/>
            <ac:picMk id="17" creationId="{F59C941A-D34D-2D4A-B074-76F89EA24C85}"/>
          </ac:picMkLst>
        </pc:picChg>
        <pc:cxnChg chg="mod">
          <ac:chgData name="Andrej Bogdanov (CSD)" userId="54a3fc38-bcd8-4812-b887-b84a314b9e17" providerId="ADAL" clId="{6389E647-2042-9745-BD0B-83E3FBA4ACBA}" dt="2021-02-04T04:58:40.642" v="62"/>
          <ac:cxnSpMkLst>
            <pc:docMk/>
            <pc:sldMk cId="1989951147" sldId="257"/>
            <ac:cxnSpMk id="20" creationId="{5DB7C1AB-15E8-6C4B-BA6C-7BF313F1BFD5}"/>
          </ac:cxnSpMkLst>
        </pc:cxnChg>
        <pc:cxnChg chg="add mod">
          <ac:chgData name="Andrej Bogdanov (CSD)" userId="54a3fc38-bcd8-4812-b887-b84a314b9e17" providerId="ADAL" clId="{6389E647-2042-9745-BD0B-83E3FBA4ACBA}" dt="2021-02-04T04:59:18.004" v="184" actId="1035"/>
          <ac:cxnSpMkLst>
            <pc:docMk/>
            <pc:sldMk cId="1989951147" sldId="257"/>
            <ac:cxnSpMk id="21" creationId="{0C4AF100-293A-BA4F-A9B4-C86A9784DFC0}"/>
          </ac:cxnSpMkLst>
        </pc:cxnChg>
      </pc:sldChg>
      <pc:sldChg chg="addSp delSp modSp new mod modClrScheme modAnim chgLayout">
        <pc:chgData name="Andrej Bogdanov (CSD)" userId="54a3fc38-bcd8-4812-b887-b84a314b9e17" providerId="ADAL" clId="{6389E647-2042-9745-BD0B-83E3FBA4ACBA}" dt="2021-02-08T11:56:39.469" v="3165" actId="1036"/>
        <pc:sldMkLst>
          <pc:docMk/>
          <pc:sldMk cId="2405073769" sldId="258"/>
        </pc:sldMkLst>
        <pc:spChg chg="add mod">
          <ac:chgData name="Andrej Bogdanov (CSD)" userId="54a3fc38-bcd8-4812-b887-b84a314b9e17" providerId="ADAL" clId="{6389E647-2042-9745-BD0B-83E3FBA4ACBA}" dt="2021-02-04T06:46:04.694" v="319" actId="20577"/>
          <ac:spMkLst>
            <pc:docMk/>
            <pc:sldMk cId="2405073769" sldId="258"/>
            <ac:spMk id="2" creationId="{6E461681-4394-104E-8588-C36F1BD5CD3F}"/>
          </ac:spMkLst>
        </pc:spChg>
        <pc:spChg chg="add mod">
          <ac:chgData name="Andrej Bogdanov (CSD)" userId="54a3fc38-bcd8-4812-b887-b84a314b9e17" providerId="ADAL" clId="{6389E647-2042-9745-BD0B-83E3FBA4ACBA}" dt="2021-02-04T06:47:03.282" v="397" actId="114"/>
          <ac:spMkLst>
            <pc:docMk/>
            <pc:sldMk cId="2405073769" sldId="258"/>
            <ac:spMk id="3" creationId="{D4AEEEAB-15DB-B745-9BEE-72FFC6EB0D43}"/>
          </ac:spMkLst>
        </pc:spChg>
        <pc:spChg chg="add mod">
          <ac:chgData name="Andrej Bogdanov (CSD)" userId="54a3fc38-bcd8-4812-b887-b84a314b9e17" providerId="ADAL" clId="{6389E647-2042-9745-BD0B-83E3FBA4ACBA}" dt="2021-02-04T06:57:20.021" v="713" actId="1035"/>
          <ac:spMkLst>
            <pc:docMk/>
            <pc:sldMk cId="2405073769" sldId="258"/>
            <ac:spMk id="4" creationId="{2678D65E-34C7-5347-B9F8-E59EB2BB571F}"/>
          </ac:spMkLst>
        </pc:spChg>
        <pc:spChg chg="add mod">
          <ac:chgData name="Andrej Bogdanov (CSD)" userId="54a3fc38-bcd8-4812-b887-b84a314b9e17" providerId="ADAL" clId="{6389E647-2042-9745-BD0B-83E3FBA4ACBA}" dt="2021-02-04T07:59:31.988" v="1196"/>
          <ac:spMkLst>
            <pc:docMk/>
            <pc:sldMk cId="2405073769" sldId="258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4T09:42:57.964" v="2699" actId="20577"/>
          <ac:spMkLst>
            <pc:docMk/>
            <pc:sldMk cId="2405073769" sldId="258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7:59:39.093" v="1200" actId="14100"/>
          <ac:spMkLst>
            <pc:docMk/>
            <pc:sldMk cId="2405073769" sldId="258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00:03.455" v="1225" actId="1036"/>
          <ac:spMkLst>
            <pc:docMk/>
            <pc:sldMk cId="2405073769" sldId="258"/>
            <ac:spMk id="17" creationId="{89B38A7A-D23B-A245-BCC0-2A816149E118}"/>
          </ac:spMkLst>
        </pc:spChg>
        <pc:spChg chg="add del mod">
          <ac:chgData name="Andrej Bogdanov (CSD)" userId="54a3fc38-bcd8-4812-b887-b84a314b9e17" providerId="ADAL" clId="{6389E647-2042-9745-BD0B-83E3FBA4ACBA}" dt="2021-02-04T08:34:18.921" v="1513"/>
          <ac:spMkLst>
            <pc:docMk/>
            <pc:sldMk cId="2405073769" sldId="258"/>
            <ac:spMk id="18" creationId="{E42D78AD-76D9-304A-B82D-F16E45C8BDD0}"/>
          </ac:spMkLst>
        </pc:spChg>
        <pc:grpChg chg="add mod">
          <ac:chgData name="Andrej Bogdanov (CSD)" userId="54a3fc38-bcd8-4812-b887-b84a314b9e17" providerId="ADAL" clId="{6389E647-2042-9745-BD0B-83E3FBA4ACBA}" dt="2021-02-04T07:59:42.643" v="1201" actId="1076"/>
          <ac:grpSpMkLst>
            <pc:docMk/>
            <pc:sldMk cId="2405073769" sldId="258"/>
            <ac:grpSpMk id="14" creationId="{DA27FE01-A62A-D341-9242-A94C70E1ACF7}"/>
          </ac:grpSpMkLst>
        </pc:grpChg>
        <pc:grpChg chg="add">
          <ac:chgData name="Andrej Bogdanov (CSD)" userId="54a3fc38-bcd8-4812-b887-b84a314b9e17" providerId="ADAL" clId="{6389E647-2042-9745-BD0B-83E3FBA4ACBA}" dt="2021-02-04T06:57:27.256" v="723" actId="164"/>
          <ac:grpSpMkLst>
            <pc:docMk/>
            <pc:sldMk cId="2405073769" sldId="258"/>
            <ac:grpSpMk id="15" creationId="{677BC84D-17AF-5244-9001-F6BBADE0C8F6}"/>
          </ac:grpSpMkLst>
        </pc:grpChg>
        <pc:cxnChg chg="add mod">
          <ac:chgData name="Andrej Bogdanov (CSD)" userId="54a3fc38-bcd8-4812-b887-b84a314b9e17" providerId="ADAL" clId="{6389E647-2042-9745-BD0B-83E3FBA4ACBA}" dt="2021-02-04T06:57:16.157" v="705" actId="1035"/>
          <ac:cxnSpMkLst>
            <pc:docMk/>
            <pc:sldMk cId="2405073769" sldId="258"/>
            <ac:cxnSpMk id="5" creationId="{C9A85E39-288A-DF41-9AF0-AB0B738499C8}"/>
          </ac:cxnSpMkLst>
        </pc:cxnChg>
        <pc:cxnChg chg="add mod">
          <ac:chgData name="Andrej Bogdanov (CSD)" userId="54a3fc38-bcd8-4812-b887-b84a314b9e17" providerId="ADAL" clId="{6389E647-2042-9745-BD0B-83E3FBA4ACBA}" dt="2021-02-08T11:56:39.469" v="3165" actId="1036"/>
          <ac:cxnSpMkLst>
            <pc:docMk/>
            <pc:sldMk cId="2405073769" sldId="258"/>
            <ac:cxnSpMk id="7" creationId="{5895E0CB-4BCB-734D-BEAD-4E39C9F80E3D}"/>
          </ac:cxnSpMkLst>
        </pc:cxnChg>
        <pc:cxnChg chg="add mod">
          <ac:chgData name="Andrej Bogdanov (CSD)" userId="54a3fc38-bcd8-4812-b887-b84a314b9e17" providerId="ADAL" clId="{6389E647-2042-9745-BD0B-83E3FBA4ACBA}" dt="2021-02-08T11:56:36.404" v="3163" actId="1036"/>
          <ac:cxnSpMkLst>
            <pc:docMk/>
            <pc:sldMk cId="2405073769" sldId="258"/>
            <ac:cxnSpMk id="8" creationId="{B511F30F-D56A-664F-8F94-53AAC37F798B}"/>
          </ac:cxnSpMkLst>
        </pc:cxnChg>
        <pc:cxnChg chg="add del mod">
          <ac:chgData name="Andrej Bogdanov (CSD)" userId="54a3fc38-bcd8-4812-b887-b84a314b9e17" providerId="ADAL" clId="{6389E647-2042-9745-BD0B-83E3FBA4ACBA}" dt="2021-02-04T06:54:21.772" v="582" actId="478"/>
          <ac:cxnSpMkLst>
            <pc:docMk/>
            <pc:sldMk cId="2405073769" sldId="258"/>
            <ac:cxnSpMk id="9" creationId="{64768B73-A784-CE4D-A61E-3F1BEA0173E0}"/>
          </ac:cxnSpMkLst>
        </pc:cxnChg>
        <pc:cxnChg chg="add del mod">
          <ac:chgData name="Andrej Bogdanov (CSD)" userId="54a3fc38-bcd8-4812-b887-b84a314b9e17" providerId="ADAL" clId="{6389E647-2042-9745-BD0B-83E3FBA4ACBA}" dt="2021-02-04T06:54:29.454" v="587" actId="478"/>
          <ac:cxnSpMkLst>
            <pc:docMk/>
            <pc:sldMk cId="2405073769" sldId="258"/>
            <ac:cxnSpMk id="11" creationId="{F0759C81-2ABF-ED4C-999A-50B7E55FAA15}"/>
          </ac:cxnSpMkLst>
        </pc:cxnChg>
        <pc:cxnChg chg="add del mod">
          <ac:chgData name="Andrej Bogdanov (CSD)" userId="54a3fc38-bcd8-4812-b887-b84a314b9e17" providerId="ADAL" clId="{6389E647-2042-9745-BD0B-83E3FBA4ACBA}" dt="2021-02-04T06:54:37.608" v="594" actId="478"/>
          <ac:cxnSpMkLst>
            <pc:docMk/>
            <pc:sldMk cId="2405073769" sldId="258"/>
            <ac:cxnSpMk id="12" creationId="{ED6C4686-052B-7E48-8AB7-B7DBD0CE035F}"/>
          </ac:cxnSpMkLst>
        </pc:cxnChg>
        <pc:cxnChg chg="add del mod">
          <ac:chgData name="Andrej Bogdanov (CSD)" userId="54a3fc38-bcd8-4812-b887-b84a314b9e17" providerId="ADAL" clId="{6389E647-2042-9745-BD0B-83E3FBA4ACBA}" dt="2021-02-04T07:40:06.136" v="760" actId="478"/>
          <ac:cxnSpMkLst>
            <pc:docMk/>
            <pc:sldMk cId="2405073769" sldId="258"/>
            <ac:cxnSpMk id="16" creationId="{06C35216-45D3-2C4D-ABCD-B8EBED402611}"/>
          </ac:cxnSpMkLst>
        </pc:cxn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575290213" sldId="25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590128982" sldId="287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77043815" sldId="28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744781874" sldId="28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093432108" sldId="290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46535786" sldId="29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179497053" sldId="293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432916960" sldId="294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74758262" sldId="295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833050716" sldId="29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060829544" sldId="30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978739404" sldId="302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386635419" sldId="304"/>
        </pc:sldMkLst>
      </pc:sldChg>
      <pc:sldChg chg="delSp modSp add mod">
        <pc:chgData name="Andrej Bogdanov (CSD)" userId="54a3fc38-bcd8-4812-b887-b84a314b9e17" providerId="ADAL" clId="{6389E647-2042-9745-BD0B-83E3FBA4ACBA}" dt="2021-02-04T07:39:49.479" v="758" actId="114"/>
        <pc:sldMkLst>
          <pc:docMk/>
          <pc:sldMk cId="3436939201" sldId="304"/>
        </pc:sldMkLst>
        <pc:spChg chg="mod">
          <ac:chgData name="Andrej Bogdanov (CSD)" userId="54a3fc38-bcd8-4812-b887-b84a314b9e17" providerId="ADAL" clId="{6389E647-2042-9745-BD0B-83E3FBA4ACBA}" dt="2021-02-04T07:39:49.479" v="758" actId="114"/>
          <ac:spMkLst>
            <pc:docMk/>
            <pc:sldMk cId="3436939201" sldId="304"/>
            <ac:spMk id="3" creationId="{48B08EA4-B1E5-CF44-B012-0329E87BE1F5}"/>
          </ac:spMkLst>
        </pc:spChg>
        <pc:spChg chg="mod">
          <ac:chgData name="Andrej Bogdanov (CSD)" userId="54a3fc38-bcd8-4812-b887-b84a314b9e17" providerId="ADAL" clId="{6389E647-2042-9745-BD0B-83E3FBA4ACBA}" dt="2021-02-04T06:43:35.673" v="244" actId="1037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6389E647-2042-9745-BD0B-83E3FBA4ACBA}" dt="2021-02-04T06:43:40.971" v="256" actId="1038"/>
          <ac:spMkLst>
            <pc:docMk/>
            <pc:sldMk cId="3436939201" sldId="304"/>
            <ac:spMk id="5" creationId="{51AB4C45-02EB-044D-819C-23E5BCBEA202}"/>
          </ac:spMkLst>
        </pc:spChg>
        <pc:inkChg chg="del">
          <ac:chgData name="Andrej Bogdanov (CSD)" userId="54a3fc38-bcd8-4812-b887-b84a314b9e17" providerId="ADAL" clId="{6389E647-2042-9745-BD0B-83E3FBA4ACBA}" dt="2021-02-04T06:43:11.397" v="229" actId="478"/>
          <ac:inkMkLst>
            <pc:docMk/>
            <pc:sldMk cId="3436939201" sldId="304"/>
            <ac:inkMk id="9" creationId="{C826AA5D-3674-2F4A-A272-A3055859DDE2}"/>
          </ac:inkMkLst>
        </pc:inkChg>
        <pc:inkChg chg="del">
          <ac:chgData name="Andrej Bogdanov (CSD)" userId="54a3fc38-bcd8-4812-b887-b84a314b9e17" providerId="ADAL" clId="{6389E647-2042-9745-BD0B-83E3FBA4ACBA}" dt="2021-02-04T06:43:13.836" v="230" actId="478"/>
          <ac:inkMkLst>
            <pc:docMk/>
            <pc:sldMk cId="3436939201" sldId="304"/>
            <ac:inkMk id="10" creationId="{6F3CBEB4-A32A-9B4B-91E2-51CCA6237A20}"/>
          </ac:inkMkLst>
        </pc:ink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9708931" sldId="305"/>
        </pc:sldMkLst>
      </pc:sldChg>
      <pc:sldChg chg="addSp delSp modSp new mod modClrScheme chgLayout">
        <pc:chgData name="Andrej Bogdanov (CSD)" userId="54a3fc38-bcd8-4812-b887-b84a314b9e17" providerId="ADAL" clId="{6389E647-2042-9745-BD0B-83E3FBA4ACBA}" dt="2021-02-04T07:42:25.905" v="895" actId="14100"/>
        <pc:sldMkLst>
          <pc:docMk/>
          <pc:sldMk cId="1171049812" sldId="305"/>
        </pc:sldMkLst>
        <pc:spChg chg="del">
          <ac:chgData name="Andrej Bogdanov (CSD)" userId="54a3fc38-bcd8-4812-b887-b84a314b9e17" providerId="ADAL" clId="{6389E647-2042-9745-BD0B-83E3FBA4ACBA}" dt="2021-02-04T06:58:02.863" v="727" actId="700"/>
          <ac:spMkLst>
            <pc:docMk/>
            <pc:sldMk cId="1171049812" sldId="305"/>
            <ac:spMk id="2" creationId="{033A5A5C-1C72-3046-8CB8-085A622C448F}"/>
          </ac:spMkLst>
        </pc:spChg>
        <pc:spChg chg="add mod">
          <ac:chgData name="Andrej Bogdanov (CSD)" userId="54a3fc38-bcd8-4812-b887-b84a314b9e17" providerId="ADAL" clId="{6389E647-2042-9745-BD0B-83E3FBA4ACBA}" dt="2021-02-04T07:42:25.905" v="895" actId="14100"/>
          <ac:spMkLst>
            <pc:docMk/>
            <pc:sldMk cId="1171049812" sldId="305"/>
            <ac:spMk id="3" creationId="{5165EFEF-DC91-184D-BFBF-72E75D71884B}"/>
          </ac:spMkLst>
        </pc:sp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633641927" sldId="306"/>
        </pc:sldMkLst>
      </pc:sldChg>
      <pc:sldChg chg="modSp add mod">
        <pc:chgData name="Andrej Bogdanov (CSD)" userId="54a3fc38-bcd8-4812-b887-b84a314b9e17" providerId="ADAL" clId="{6389E647-2042-9745-BD0B-83E3FBA4ACBA}" dt="2021-02-04T07:45:02.074" v="1024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6389E647-2042-9745-BD0B-83E3FBA4ACBA}" dt="2021-02-04T07:45:02.074" v="1024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addSp modSp new mod">
        <pc:chgData name="Andrej Bogdanov (CSD)" userId="54a3fc38-bcd8-4812-b887-b84a314b9e17" providerId="ADAL" clId="{6389E647-2042-9745-BD0B-83E3FBA4ACBA}" dt="2021-02-04T08:00:17.575" v="1238" actId="20577"/>
        <pc:sldMkLst>
          <pc:docMk/>
          <pc:sldMk cId="789010085" sldId="307"/>
        </pc:sldMkLst>
        <pc:spChg chg="add mod">
          <ac:chgData name="Andrej Bogdanov (CSD)" userId="54a3fc38-bcd8-4812-b887-b84a314b9e17" providerId="ADAL" clId="{6389E647-2042-9745-BD0B-83E3FBA4ACBA}" dt="2021-02-04T08:00:17.575" v="1238" actId="20577"/>
          <ac:spMkLst>
            <pc:docMk/>
            <pc:sldMk cId="789010085" sldId="307"/>
            <ac:spMk id="2" creationId="{C2391147-F729-1041-BA59-6DE87BBBE51D}"/>
          </ac:spMkLst>
        </pc:spChg>
      </pc:sldChg>
      <pc:sldChg chg="new">
        <pc:chgData name="Andrej Bogdanov (CSD)" userId="54a3fc38-bcd8-4812-b887-b84a314b9e17" providerId="ADAL" clId="{6389E647-2042-9745-BD0B-83E3FBA4ACBA}" dt="2021-02-04T08:00:27.630" v="1239" actId="680"/>
        <pc:sldMkLst>
          <pc:docMk/>
          <pc:sldMk cId="3965353605" sldId="308"/>
        </pc:sldMkLst>
      </pc:sldChg>
      <pc:sldChg chg="addSp delSp modSp add mod delAnim">
        <pc:chgData name="Andrej Bogdanov (CSD)" userId="54a3fc38-bcd8-4812-b887-b84a314b9e17" providerId="ADAL" clId="{6389E647-2042-9745-BD0B-83E3FBA4ACBA}" dt="2021-02-08T11:58:37.638" v="3204" actId="1035"/>
        <pc:sldMkLst>
          <pc:docMk/>
          <pc:sldMk cId="86086639" sldId="309"/>
        </pc:sldMkLst>
        <pc:spChg chg="mod">
          <ac:chgData name="Andrej Bogdanov (CSD)" userId="54a3fc38-bcd8-4812-b887-b84a314b9e17" providerId="ADAL" clId="{6389E647-2042-9745-BD0B-83E3FBA4ACBA}" dt="2021-02-04T08:21:20.446" v="1253" actId="20577"/>
          <ac:spMkLst>
            <pc:docMk/>
            <pc:sldMk cId="86086639" sldId="309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23:11.146" v="1268" actId="20577"/>
          <ac:spMkLst>
            <pc:docMk/>
            <pc:sldMk cId="86086639" sldId="309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28:10.663" v="1421" actId="2711"/>
          <ac:spMkLst>
            <pc:docMk/>
            <pc:sldMk cId="86086639" sldId="309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6389E647-2042-9745-BD0B-83E3FBA4ACBA}" dt="2021-02-04T08:31:18.327" v="1490" actId="114"/>
          <ac:spMkLst>
            <pc:docMk/>
            <pc:sldMk cId="86086639" sldId="309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8T11:58:37.638" v="3204" actId="1035"/>
          <ac:spMkLst>
            <pc:docMk/>
            <pc:sldMk cId="86086639" sldId="309"/>
            <ac:spMk id="9" creationId="{D27D97F2-A2A9-5342-A00F-600182A4DE22}"/>
          </ac:spMkLst>
        </pc:spChg>
        <pc:spChg chg="mod">
          <ac:chgData name="Andrej Bogdanov (CSD)" userId="54a3fc38-bcd8-4812-b887-b84a314b9e17" providerId="ADAL" clId="{6389E647-2042-9745-BD0B-83E3FBA4ACBA}" dt="2021-02-04T08:31:26.731" v="1509" actId="20577"/>
          <ac:spMkLst>
            <pc:docMk/>
            <pc:sldMk cId="86086639" sldId="309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6389E647-2042-9745-BD0B-83E3FBA4ACBA}" dt="2021-02-04T08:30:56.563" v="1483"/>
          <ac:spMkLst>
            <pc:docMk/>
            <pc:sldMk cId="86086639" sldId="309"/>
            <ac:spMk id="13" creationId="{134D3F25-8111-FC41-BEC5-113B91A1884B}"/>
          </ac:spMkLst>
        </pc:spChg>
        <pc:spChg chg="del">
          <ac:chgData name="Andrej Bogdanov (CSD)" userId="54a3fc38-bcd8-4812-b887-b84a314b9e17" providerId="ADAL" clId="{6389E647-2042-9745-BD0B-83E3FBA4ACBA}" dt="2021-02-04T08:29:46.682" v="1447" actId="478"/>
          <ac:spMkLst>
            <pc:docMk/>
            <pc:sldMk cId="86086639" sldId="309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0:56.563" v="1483"/>
          <ac:grpSpMkLst>
            <pc:docMk/>
            <pc:sldMk cId="86086639" sldId="309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6389E647-2042-9745-BD0B-83E3FBA4ACBA}" dt="2021-02-04T08:25:22.211" v="1392" actId="1037"/>
          <ac:cxnSpMkLst>
            <pc:docMk/>
            <pc:sldMk cId="86086639" sldId="309"/>
            <ac:cxnSpMk id="5" creationId="{C9A85E39-288A-DF41-9AF0-AB0B738499C8}"/>
          </ac:cxnSpMkLst>
        </pc:cxnChg>
        <pc:cxnChg chg="mod">
          <ac:chgData name="Andrej Bogdanov (CSD)" userId="54a3fc38-bcd8-4812-b887-b84a314b9e17" providerId="ADAL" clId="{6389E647-2042-9745-BD0B-83E3FBA4ACBA}" dt="2021-02-04T08:30:56.563" v="1483"/>
          <ac:cxnSpMkLst>
            <pc:docMk/>
            <pc:sldMk cId="86086639" sldId="309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1:25.219" v="1508" actId="1037"/>
          <ac:cxnSpMkLst>
            <pc:docMk/>
            <pc:sldMk cId="86086639" sldId="309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8T11:59:18.512" v="3242" actId="1036"/>
        <pc:sldMkLst>
          <pc:docMk/>
          <pc:sldMk cId="1892508627" sldId="310"/>
        </pc:sldMkLst>
        <pc:spChg chg="del">
          <ac:chgData name="Andrej Bogdanov (CSD)" userId="54a3fc38-bcd8-4812-b887-b84a314b9e17" providerId="ADAL" clId="{6389E647-2042-9745-BD0B-83E3FBA4ACBA}" dt="2021-02-04T08:32:47.052" v="1511" actId="700"/>
          <ac:spMkLst>
            <pc:docMk/>
            <pc:sldMk cId="1892508627" sldId="310"/>
            <ac:spMk id="2" creationId="{5E12D6AC-862F-654F-87E5-0B57899E7158}"/>
          </ac:spMkLst>
        </pc:spChg>
        <pc:spChg chg="add mod">
          <ac:chgData name="Andrej Bogdanov (CSD)" userId="54a3fc38-bcd8-4812-b887-b84a314b9e17" providerId="ADAL" clId="{6389E647-2042-9745-BD0B-83E3FBA4ACBA}" dt="2021-02-04T13:22:57.770" v="3042" actId="20577"/>
          <ac:spMkLst>
            <pc:docMk/>
            <pc:sldMk cId="1892508627" sldId="310"/>
            <ac:spMk id="3" creationId="{B6246A77-4A12-5C44-9304-D06673995170}"/>
          </ac:spMkLst>
        </pc:spChg>
        <pc:spChg chg="add mod">
          <ac:chgData name="Andrej Bogdanov (CSD)" userId="54a3fc38-bcd8-4812-b887-b84a314b9e17" providerId="ADAL" clId="{6389E647-2042-9745-BD0B-83E3FBA4ACBA}" dt="2021-02-08T11:59:18.512" v="3242" actId="1036"/>
          <ac:spMkLst>
            <pc:docMk/>
            <pc:sldMk cId="1892508627" sldId="310"/>
            <ac:spMk id="9" creationId="{646FF74A-2EA1-AD4C-9686-C4C68D068D18}"/>
          </ac:spMkLst>
        </pc:spChg>
      </pc:sldChg>
      <pc:sldChg chg="addSp delSp modSp add mod delAnim modAnim">
        <pc:chgData name="Andrej Bogdanov (CSD)" userId="54a3fc38-bcd8-4812-b887-b84a314b9e17" providerId="ADAL" clId="{6389E647-2042-9745-BD0B-83E3FBA4ACBA}" dt="2021-02-08T11:55:52.785" v="3142"/>
        <pc:sldMkLst>
          <pc:docMk/>
          <pc:sldMk cId="399518868" sldId="311"/>
        </pc:sldMkLst>
        <pc:spChg chg="mod">
          <ac:chgData name="Andrej Bogdanov (CSD)" userId="54a3fc38-bcd8-4812-b887-b84a314b9e17" providerId="ADAL" clId="{6389E647-2042-9745-BD0B-83E3FBA4ACBA}" dt="2021-02-04T08:40:25.138" v="1601" actId="114"/>
          <ac:spMkLst>
            <pc:docMk/>
            <pc:sldMk cId="399518868" sldId="311"/>
            <ac:spMk id="2" creationId="{6E461681-4394-104E-8588-C36F1BD5CD3F}"/>
          </ac:spMkLst>
        </pc:spChg>
        <pc:spChg chg="del">
          <ac:chgData name="Andrej Bogdanov (CSD)" userId="54a3fc38-bcd8-4812-b887-b84a314b9e17" providerId="ADAL" clId="{6389E647-2042-9745-BD0B-83E3FBA4ACBA}" dt="2021-02-04T08:45:34.197" v="1726" actId="478"/>
          <ac:spMkLst>
            <pc:docMk/>
            <pc:sldMk cId="399518868" sldId="311"/>
            <ac:spMk id="3" creationId="{D4AEEEAB-15DB-B745-9BEE-72FFC6EB0D43}"/>
          </ac:spMkLst>
        </pc:spChg>
        <pc:spChg chg="mod topLvl">
          <ac:chgData name="Andrej Bogdanov (CSD)" userId="54a3fc38-bcd8-4812-b887-b84a314b9e17" providerId="ADAL" clId="{6389E647-2042-9745-BD0B-83E3FBA4ACBA}" dt="2021-02-08T11:55:52.785" v="3142"/>
          <ac:spMkLst>
            <pc:docMk/>
            <pc:sldMk cId="399518868" sldId="311"/>
            <ac:spMk id="6" creationId="{A65BECA8-59A7-0346-BDD7-953F413BB243}"/>
          </ac:spMkLst>
        </pc:spChg>
        <pc:spChg chg="add del mod">
          <ac:chgData name="Andrej Bogdanov (CSD)" userId="54a3fc38-bcd8-4812-b887-b84a314b9e17" providerId="ADAL" clId="{6389E647-2042-9745-BD0B-83E3FBA4ACBA}" dt="2021-02-04T08:49:58.719" v="1772" actId="478"/>
          <ac:spMkLst>
            <pc:docMk/>
            <pc:sldMk cId="399518868" sldId="311"/>
            <ac:spMk id="9" creationId="{FC5E21FE-B8EA-5A42-A88D-09D950567D0C}"/>
          </ac:spMkLst>
        </pc:spChg>
        <pc:spChg chg="del mod topLvl">
          <ac:chgData name="Andrej Bogdanov (CSD)" userId="54a3fc38-bcd8-4812-b887-b84a314b9e17" providerId="ADAL" clId="{6389E647-2042-9745-BD0B-83E3FBA4ACBA}" dt="2021-02-04T08:53:21.978" v="1832" actId="478"/>
          <ac:spMkLst>
            <pc:docMk/>
            <pc:sldMk cId="399518868" sldId="311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8:54:21.116" v="1848" actId="1038"/>
          <ac:spMkLst>
            <pc:docMk/>
            <pc:sldMk cId="399518868" sldId="311"/>
            <ac:spMk id="11" creationId="{60AE106B-F6F4-E941-92B5-522314C7B041}"/>
          </ac:spMkLst>
        </pc:spChg>
        <pc:spChg chg="add mod">
          <ac:chgData name="Andrej Bogdanov (CSD)" userId="54a3fc38-bcd8-4812-b887-b84a314b9e17" providerId="ADAL" clId="{6389E647-2042-9745-BD0B-83E3FBA4ACBA}" dt="2021-02-04T08:55:00.621" v="1871" actId="114"/>
          <ac:spMkLst>
            <pc:docMk/>
            <pc:sldMk cId="399518868" sldId="311"/>
            <ac:spMk id="12" creationId="{9872BC71-012A-3A4E-878D-BE832CC393A0}"/>
          </ac:spMkLst>
        </pc:spChg>
        <pc:spChg chg="del">
          <ac:chgData name="Andrej Bogdanov (CSD)" userId="54a3fc38-bcd8-4812-b887-b84a314b9e17" providerId="ADAL" clId="{6389E647-2042-9745-BD0B-83E3FBA4ACBA}" dt="2021-02-04T08:45:39.359" v="1728" actId="478"/>
          <ac:spMkLst>
            <pc:docMk/>
            <pc:sldMk cId="399518868" sldId="311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54:27.282" v="1856" actId="1038"/>
          <ac:spMkLst>
            <pc:docMk/>
            <pc:sldMk cId="399518868" sldId="311"/>
            <ac:spMk id="16" creationId="{30F7EA66-ACEA-4C48-973F-A912CDC95204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17" creationId="{F55DBFE5-7053-D146-8D54-D5EAE35F6196}"/>
          </ac:spMkLst>
        </pc:spChg>
        <pc:spChg chg="add del mod">
          <ac:chgData name="Andrej Bogdanov (CSD)" userId="54a3fc38-bcd8-4812-b887-b84a314b9e17" providerId="ADAL" clId="{6389E647-2042-9745-BD0B-83E3FBA4ACBA}" dt="2021-02-04T08:52:18.153" v="1813" actId="478"/>
          <ac:spMkLst>
            <pc:docMk/>
            <pc:sldMk cId="399518868" sldId="311"/>
            <ac:spMk id="18" creationId="{D42ADAE5-6D04-D14A-9BA7-D493FD762945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1" creationId="{B4C49FE5-1213-1343-8310-7A57E657A203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2" creationId="{F6F282F1-2438-3B44-B922-050D2F275C2A}"/>
          </ac:spMkLst>
        </pc:s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14" creationId="{BC99CB8F-A5F8-674B-8223-B86DBD515BB4}"/>
          </ac:grpSpMkLst>
        </pc:grpChg>
        <pc:grpChg chg="add del mod">
          <ac:chgData name="Andrej Bogdanov (CSD)" userId="54a3fc38-bcd8-4812-b887-b84a314b9e17" providerId="ADAL" clId="{6389E647-2042-9745-BD0B-83E3FBA4ACBA}" dt="2021-02-04T08:53:19.206" v="1831" actId="165"/>
          <ac:grpSpMkLst>
            <pc:docMk/>
            <pc:sldMk cId="399518868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45:34.197" v="1726" actId="478"/>
          <ac:grpSpMkLst>
            <pc:docMk/>
            <pc:sldMk cId="399518868" sldId="311"/>
            <ac:grpSpMk id="15" creationId="{677BC84D-17AF-5244-9001-F6BBADE0C8F6}"/>
          </ac:grpSpMkLst>
        </pc:grpChg>
        <pc:grpChg chg="add del">
          <ac:chgData name="Andrej Bogdanov (CSD)" userId="54a3fc38-bcd8-4812-b887-b84a314b9e17" providerId="ADAL" clId="{6389E647-2042-9745-BD0B-83E3FBA4ACBA}" dt="2021-02-04T08:56:29.720" v="1900" actId="165"/>
          <ac:grpSpMkLst>
            <pc:docMk/>
            <pc:sldMk cId="399518868" sldId="311"/>
            <ac:grpSpMk id="28" creationId="{26B69203-B8CF-3D47-A27E-89A278F2B793}"/>
          </ac:grpSpMkLst>
        </pc:gr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29" creationId="{5822B31C-9493-6A43-80A6-6AC2B9131E99}"/>
          </ac:grpSpMkLst>
        </pc:grpChg>
        <pc:cxnChg chg="del">
          <ac:chgData name="Andrej Bogdanov (CSD)" userId="54a3fc38-bcd8-4812-b887-b84a314b9e17" providerId="ADAL" clId="{6389E647-2042-9745-BD0B-83E3FBA4ACBA}" dt="2021-02-04T08:46:29.774" v="1735" actId="478"/>
          <ac:cxnSpMkLst>
            <pc:docMk/>
            <pc:sldMk cId="399518868" sldId="311"/>
            <ac:cxnSpMk id="7" creationId="{5895E0CB-4BCB-734D-BEAD-4E39C9F80E3D}"/>
          </ac:cxnSpMkLst>
        </pc:cxnChg>
        <pc:cxnChg chg="del mod">
          <ac:chgData name="Andrej Bogdanov (CSD)" userId="54a3fc38-bcd8-4812-b887-b84a314b9e17" providerId="ADAL" clId="{6389E647-2042-9745-BD0B-83E3FBA4ACBA}" dt="2021-02-04T08:47:00.891" v="1750" actId="478"/>
          <ac:cxnSpMkLst>
            <pc:docMk/>
            <pc:sldMk cId="399518868" sldId="311"/>
            <ac:cxnSpMk id="8" creationId="{B511F30F-D56A-664F-8F94-53AAC37F798B}"/>
          </ac:cxnSpMkLst>
        </pc:cxnChg>
        <pc:cxnChg chg="add mod">
          <ac:chgData name="Andrej Bogdanov (CSD)" userId="54a3fc38-bcd8-4812-b887-b84a314b9e17" providerId="ADAL" clId="{6389E647-2042-9745-BD0B-83E3FBA4ACBA}" dt="2021-02-04T08:54:56.066" v="1868" actId="1582"/>
          <ac:cxnSpMkLst>
            <pc:docMk/>
            <pc:sldMk cId="399518868" sldId="311"/>
            <ac:cxnSpMk id="20" creationId="{43D487C2-DEC8-6149-8BDA-6CD2885A7058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3" creationId="{8753159B-2451-D546-8652-584040D1C951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6" creationId="{08901C5B-0F3E-D44B-A7E2-E1877795D091}"/>
          </ac:cxnSpMkLst>
        </pc:cxnChg>
        <pc:cxnChg chg="add mod">
          <ac:chgData name="Andrej Bogdanov (CSD)" userId="54a3fc38-bcd8-4812-b887-b84a314b9e17" providerId="ADAL" clId="{6389E647-2042-9745-BD0B-83E3FBA4ACBA}" dt="2021-02-04T08:56:41.295" v="1909" actId="1035"/>
          <ac:cxnSpMkLst>
            <pc:docMk/>
            <pc:sldMk cId="399518868" sldId="311"/>
            <ac:cxnSpMk id="30" creationId="{24BFC26B-A742-7647-BF9D-43D6BFD0900B}"/>
          </ac:cxnSpMkLst>
        </pc:cxnChg>
        <pc:cxnChg chg="add mod">
          <ac:chgData name="Andrej Bogdanov (CSD)" userId="54a3fc38-bcd8-4812-b887-b84a314b9e17" providerId="ADAL" clId="{6389E647-2042-9745-BD0B-83E3FBA4ACBA}" dt="2021-02-04T08:56:46.454" v="1911" actId="1076"/>
          <ac:cxnSpMkLst>
            <pc:docMk/>
            <pc:sldMk cId="399518868" sldId="311"/>
            <ac:cxnSpMk id="32" creationId="{3D7A9015-23D4-F747-9F21-D5985C87B66C}"/>
          </ac:cxnSpMkLst>
        </pc:cxnChg>
        <pc:cxnChg chg="add mod">
          <ac:chgData name="Andrej Bogdanov (CSD)" userId="54a3fc38-bcd8-4812-b887-b84a314b9e17" providerId="ADAL" clId="{6389E647-2042-9745-BD0B-83E3FBA4ACBA}" dt="2021-02-04T08:56:56.378" v="1914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delSp modSp add del mod modAnim">
        <pc:chgData name="Andrej Bogdanov (CSD)" userId="54a3fc38-bcd8-4812-b887-b84a314b9e17" providerId="ADAL" clId="{6389E647-2042-9745-BD0B-83E3FBA4ACBA}" dt="2021-02-04T08:38:29.058" v="1584" actId="2696"/>
        <pc:sldMkLst>
          <pc:docMk/>
          <pc:sldMk cId="579952194" sldId="311"/>
        </pc:sldMkLst>
        <pc:spChg chg="mod">
          <ac:chgData name="Andrej Bogdanov (CSD)" userId="54a3fc38-bcd8-4812-b887-b84a314b9e17" providerId="ADAL" clId="{6389E647-2042-9745-BD0B-83E3FBA4ACBA}" dt="2021-02-04T08:34:54.543" v="1536" actId="20577"/>
          <ac:spMkLst>
            <pc:docMk/>
            <pc:sldMk cId="579952194" sldId="311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35:05.849" v="1538" actId="2711"/>
          <ac:spMkLst>
            <pc:docMk/>
            <pc:sldMk cId="579952194" sldId="311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37:51.335" v="1583" actId="20577"/>
          <ac:spMkLst>
            <pc:docMk/>
            <pc:sldMk cId="579952194" sldId="311"/>
            <ac:spMk id="6" creationId="{A65BECA8-59A7-0346-BDD7-953F413BB243}"/>
          </ac:spMkLst>
        </pc:spChg>
        <pc:spChg chg="del mod">
          <ac:chgData name="Andrej Bogdanov (CSD)" userId="54a3fc38-bcd8-4812-b887-b84a314b9e17" providerId="ADAL" clId="{6389E647-2042-9745-BD0B-83E3FBA4ACBA}" dt="2021-02-04T08:37:23.961" v="1579" actId="21"/>
          <ac:spMkLst>
            <pc:docMk/>
            <pc:sldMk cId="579952194" sldId="311"/>
            <ac:spMk id="10" creationId="{98621B53-A87A-3345-9F67-E5BA81CF3C77}"/>
          </ac:spMkLst>
        </pc:spChg>
        <pc:spChg chg="del mod">
          <ac:chgData name="Andrej Bogdanov (CSD)" userId="54a3fc38-bcd8-4812-b887-b84a314b9e17" providerId="ADAL" clId="{6389E647-2042-9745-BD0B-83E3FBA4ACBA}" dt="2021-02-04T08:37:10.777" v="1574" actId="478"/>
          <ac:spMkLst>
            <pc:docMk/>
            <pc:sldMk cId="579952194" sldId="311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6389E647-2042-9745-BD0B-83E3FBA4ACBA}" dt="2021-02-04T08:37:37.693" v="1581" actId="1076"/>
          <ac:spMkLst>
            <pc:docMk/>
            <pc:sldMk cId="579952194" sldId="311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7:30.518" v="1580" actId="1076"/>
          <ac:grpSpMkLst>
            <pc:docMk/>
            <pc:sldMk cId="579952194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37:14.555" v="1576" actId="478"/>
          <ac:grpSpMkLst>
            <pc:docMk/>
            <pc:sldMk cId="579952194" sldId="311"/>
            <ac:grpSpMk id="15" creationId="{677BC84D-17AF-5244-9001-F6BBADE0C8F6}"/>
          </ac:grpSpMkLst>
        </pc:grp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4T08:59:46.983" v="2037" actId="20577"/>
        <pc:sldMkLst>
          <pc:docMk/>
          <pc:sldMk cId="2397216362" sldId="312"/>
        </pc:sldMkLst>
        <pc:spChg chg="del">
          <ac:chgData name="Andrej Bogdanov (CSD)" userId="54a3fc38-bcd8-4812-b887-b84a314b9e17" providerId="ADAL" clId="{6389E647-2042-9745-BD0B-83E3FBA4ACBA}" dt="2021-02-04T08:57:25.198" v="1916" actId="700"/>
          <ac:spMkLst>
            <pc:docMk/>
            <pc:sldMk cId="2397216362" sldId="312"/>
            <ac:spMk id="2" creationId="{757E7C54-B7B9-3343-B947-D121B9307D2A}"/>
          </ac:spMkLst>
        </pc:spChg>
        <pc:spChg chg="add mod">
          <ac:chgData name="Andrej Bogdanov (CSD)" userId="54a3fc38-bcd8-4812-b887-b84a314b9e17" providerId="ADAL" clId="{6389E647-2042-9745-BD0B-83E3FBA4ACBA}" dt="2021-02-04T08:59:46.983" v="2037" actId="20577"/>
          <ac:spMkLst>
            <pc:docMk/>
            <pc:sldMk cId="2397216362" sldId="312"/>
            <ac:spMk id="3" creationId="{30053D74-DB57-7F43-AF3E-636957A639DC}"/>
          </ac:spMkLst>
        </pc:spChg>
      </pc:sldChg>
      <pc:sldChg chg="addSp delSp modSp new mod modClrScheme chgLayout">
        <pc:chgData name="Andrej Bogdanov (CSD)" userId="54a3fc38-bcd8-4812-b887-b84a314b9e17" providerId="ADAL" clId="{6389E647-2042-9745-BD0B-83E3FBA4ACBA}" dt="2021-02-04T13:08:19.109" v="2994" actId="20577"/>
        <pc:sldMkLst>
          <pc:docMk/>
          <pc:sldMk cId="610065109" sldId="313"/>
        </pc:sldMkLst>
        <pc:spChg chg="add mod">
          <ac:chgData name="Andrej Bogdanov (CSD)" userId="54a3fc38-bcd8-4812-b887-b84a314b9e17" providerId="ADAL" clId="{6389E647-2042-9745-BD0B-83E3FBA4ACBA}" dt="2021-02-04T13:03:16.235" v="2826" actId="14100"/>
          <ac:spMkLst>
            <pc:docMk/>
            <pc:sldMk cId="610065109" sldId="313"/>
            <ac:spMk id="4" creationId="{F532851A-DC25-D547-B42B-EB1C0D7712C4}"/>
          </ac:spMkLst>
        </pc:spChg>
        <pc:spChg chg="add mod">
          <ac:chgData name="Andrej Bogdanov (CSD)" userId="54a3fc38-bcd8-4812-b887-b84a314b9e17" providerId="ADAL" clId="{6389E647-2042-9745-BD0B-83E3FBA4ACBA}" dt="2021-02-04T12:02:59.101" v="2746" actId="20577"/>
          <ac:spMkLst>
            <pc:docMk/>
            <pc:sldMk cId="610065109" sldId="313"/>
            <ac:spMk id="5" creationId="{EE6CD16D-5B1B-D040-ABAA-35B23E092D7D}"/>
          </ac:spMkLst>
        </pc:spChg>
        <pc:spChg chg="add mod">
          <ac:chgData name="Andrej Bogdanov (CSD)" userId="54a3fc38-bcd8-4812-b887-b84a314b9e17" providerId="ADAL" clId="{6389E647-2042-9745-BD0B-83E3FBA4ACBA}" dt="2021-02-04T13:08:00.072" v="2968" actId="20577"/>
          <ac:spMkLst>
            <pc:docMk/>
            <pc:sldMk cId="610065109" sldId="313"/>
            <ac:spMk id="9" creationId="{82141657-3E21-634F-B6EA-B7B85A93B8C8}"/>
          </ac:spMkLst>
        </pc:spChg>
        <pc:spChg chg="add mod">
          <ac:chgData name="Andrej Bogdanov (CSD)" userId="54a3fc38-bcd8-4812-b887-b84a314b9e17" providerId="ADAL" clId="{6389E647-2042-9745-BD0B-83E3FBA4ACBA}" dt="2021-02-04T13:08:19.109" v="2994" actId="20577"/>
          <ac:spMkLst>
            <pc:docMk/>
            <pc:sldMk cId="610065109" sldId="313"/>
            <ac:spMk id="10" creationId="{FB3AB371-4FEA-434E-B76E-3E27CEDAC2D8}"/>
          </ac:spMkLst>
        </pc:spChg>
        <pc:spChg chg="add mod">
          <ac:chgData name="Andrej Bogdanov (CSD)" userId="54a3fc38-bcd8-4812-b887-b84a314b9e17" providerId="ADAL" clId="{6389E647-2042-9745-BD0B-83E3FBA4ACBA}" dt="2021-02-04T12:58:38.753" v="2783" actId="1035"/>
          <ac:spMkLst>
            <pc:docMk/>
            <pc:sldMk cId="610065109" sldId="313"/>
            <ac:spMk id="12" creationId="{64D00D45-9CFE-8E44-841F-3DACFEA4A392}"/>
          </ac:spMkLst>
        </pc:spChg>
        <pc:picChg chg="add del mod">
          <ac:chgData name="Andrej Bogdanov (CSD)" userId="54a3fc38-bcd8-4812-b887-b84a314b9e17" providerId="ADAL" clId="{6389E647-2042-9745-BD0B-83E3FBA4ACBA}" dt="2021-02-04T12:02:30.192" v="2714" actId="478"/>
          <ac:picMkLst>
            <pc:docMk/>
            <pc:sldMk cId="610065109" sldId="313"/>
            <ac:picMk id="3" creationId="{47864798-3DA0-4143-B329-53D6127F836C}"/>
          </ac:picMkLst>
        </pc:picChg>
        <pc:picChg chg="add mod">
          <ac:chgData name="Andrej Bogdanov (CSD)" userId="54a3fc38-bcd8-4812-b887-b84a314b9e17" providerId="ADAL" clId="{6389E647-2042-9745-BD0B-83E3FBA4ACBA}" dt="2021-02-04T12:02:55.738" v="2745" actId="1036"/>
          <ac:picMkLst>
            <pc:docMk/>
            <pc:sldMk cId="610065109" sldId="313"/>
            <ac:picMk id="6" creationId="{54F05C54-79E4-ED4D-A423-E6BB82636BA8}"/>
          </ac:picMkLst>
        </pc:picChg>
        <pc:cxnChg chg="add mod">
          <ac:chgData name="Andrej Bogdanov (CSD)" userId="54a3fc38-bcd8-4812-b887-b84a314b9e17" providerId="ADAL" clId="{6389E647-2042-9745-BD0B-83E3FBA4ACBA}" dt="2021-02-04T09:20:27.960" v="2189" actId="1035"/>
          <ac:cxnSpMkLst>
            <pc:docMk/>
            <pc:sldMk cId="610065109" sldId="313"/>
            <ac:cxnSpMk id="7" creationId="{EC0255A2-6438-9F4F-A436-D752AF113E01}"/>
          </ac:cxnSpMkLst>
        </pc:cxnChg>
        <pc:cxnChg chg="add mod">
          <ac:chgData name="Andrej Bogdanov (CSD)" userId="54a3fc38-bcd8-4812-b887-b84a314b9e17" providerId="ADAL" clId="{6389E647-2042-9745-BD0B-83E3FBA4ACBA}" dt="2021-02-04T09:20:25.583" v="2186" actId="1035"/>
          <ac:cxnSpMkLst>
            <pc:docMk/>
            <pc:sldMk cId="610065109" sldId="313"/>
            <ac:cxnSpMk id="8" creationId="{FD2CC67D-9107-8D4F-8371-78F577537437}"/>
          </ac:cxnSpMkLst>
        </pc:cxnChg>
        <pc:cxnChg chg="add mod">
          <ac:chgData name="Andrej Bogdanov (CSD)" userId="54a3fc38-bcd8-4812-b887-b84a314b9e17" providerId="ADAL" clId="{6389E647-2042-9745-BD0B-83E3FBA4ACBA}" dt="2021-02-04T12:03:43.442" v="2767" actId="1036"/>
          <ac:cxnSpMkLst>
            <pc:docMk/>
            <pc:sldMk cId="610065109" sldId="313"/>
            <ac:cxnSpMk id="11" creationId="{63167364-61AF-E54B-8A2B-B6BF15884A5C}"/>
          </ac:cxnSpMkLst>
        </pc:cxnChg>
      </pc:sldChg>
      <pc:sldChg chg="addSp modSp new mod modClrScheme chgLayout">
        <pc:chgData name="Andrej Bogdanov (CSD)" userId="54a3fc38-bcd8-4812-b887-b84a314b9e17" providerId="ADAL" clId="{6389E647-2042-9745-BD0B-83E3FBA4ACBA}" dt="2021-02-04T09:23:53.115" v="2306" actId="20577"/>
        <pc:sldMkLst>
          <pc:docMk/>
          <pc:sldMk cId="4250907085" sldId="314"/>
        </pc:sldMkLst>
        <pc:spChg chg="add mod">
          <ac:chgData name="Andrej Bogdanov (CSD)" userId="54a3fc38-bcd8-4812-b887-b84a314b9e17" providerId="ADAL" clId="{6389E647-2042-9745-BD0B-83E3FBA4ACBA}" dt="2021-02-04T09:23:53.115" v="2306" actId="20577"/>
          <ac:spMkLst>
            <pc:docMk/>
            <pc:sldMk cId="4250907085" sldId="314"/>
            <ac:spMk id="2" creationId="{2ECF9F58-D31C-5042-A41B-2368BC360D62}"/>
          </ac:spMkLst>
        </pc:spChg>
      </pc:sldChg>
      <pc:sldChg chg="modSp add mod">
        <pc:chgData name="Andrej Bogdanov (CSD)" userId="54a3fc38-bcd8-4812-b887-b84a314b9e17" providerId="ADAL" clId="{6389E647-2042-9745-BD0B-83E3FBA4ACBA}" dt="2021-02-04T09:28:39.693" v="2352" actId="207"/>
        <pc:sldMkLst>
          <pc:docMk/>
          <pc:sldMk cId="2548337945" sldId="315"/>
        </pc:sldMkLst>
        <pc:spChg chg="mod">
          <ac:chgData name="Andrej Bogdanov (CSD)" userId="54a3fc38-bcd8-4812-b887-b84a314b9e17" providerId="ADAL" clId="{6389E647-2042-9745-BD0B-83E3FBA4ACBA}" dt="2021-02-04T09:28:39.693" v="2352" actId="207"/>
          <ac:spMkLst>
            <pc:docMk/>
            <pc:sldMk cId="2548337945" sldId="315"/>
            <ac:spMk id="2" creationId="{C2391147-F729-1041-BA59-6DE87BBBE51D}"/>
          </ac:spMkLst>
        </pc:spChg>
      </pc:sldChg>
      <pc:sldChg chg="addSp modSp new mod modClrScheme chgLayout">
        <pc:chgData name="Andrej Bogdanov (CSD)" userId="54a3fc38-bcd8-4812-b887-b84a314b9e17" providerId="ADAL" clId="{6389E647-2042-9745-BD0B-83E3FBA4ACBA}" dt="2021-02-04T09:31:02.900" v="2483"/>
        <pc:sldMkLst>
          <pc:docMk/>
          <pc:sldMk cId="2198511903" sldId="316"/>
        </pc:sldMkLst>
        <pc:spChg chg="add mod">
          <ac:chgData name="Andrej Bogdanov (CSD)" userId="54a3fc38-bcd8-4812-b887-b84a314b9e17" providerId="ADAL" clId="{6389E647-2042-9745-BD0B-83E3FBA4ACBA}" dt="2021-02-04T09:29:01.809" v="2370" actId="20577"/>
          <ac:spMkLst>
            <pc:docMk/>
            <pc:sldMk cId="2198511903" sldId="316"/>
            <ac:spMk id="2" creationId="{24A05B39-5200-B649-BD35-461C982B37A6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3" creationId="{9B5BB641-98A0-4340-B9D0-93B1B95BBCDA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4" creationId="{3F47993A-88EE-5146-AB81-B3D18D35D7B6}"/>
          </ac:spMkLst>
        </pc:spChg>
        <pc:spChg chg="add mod">
          <ac:chgData name="Andrej Bogdanov (CSD)" userId="54a3fc38-bcd8-4812-b887-b84a314b9e17" providerId="ADAL" clId="{6389E647-2042-9745-BD0B-83E3FBA4ACBA}" dt="2021-02-04T09:30:57.112" v="2482" actId="20577"/>
          <ac:spMkLst>
            <pc:docMk/>
            <pc:sldMk cId="2198511903" sldId="316"/>
            <ac:spMk id="5" creationId="{66238C17-EBF9-444A-9847-80DFD2FFFC0C}"/>
          </ac:spMkLst>
        </pc:spChg>
        <pc:spChg chg="add mod">
          <ac:chgData name="Andrej Bogdanov (CSD)" userId="54a3fc38-bcd8-4812-b887-b84a314b9e17" providerId="ADAL" clId="{6389E647-2042-9745-BD0B-83E3FBA4ACBA}" dt="2021-02-04T09:31:02.900" v="2483"/>
          <ac:spMkLst>
            <pc:docMk/>
            <pc:sldMk cId="2198511903" sldId="316"/>
            <ac:spMk id="6" creationId="{071975A5-4A1D-2745-828B-4EB2F1B382C4}"/>
          </ac:spMkLst>
        </pc:spChg>
      </pc:sldChg>
      <pc:sldChg chg="addSp delSp modSp new mod modAnim">
        <pc:chgData name="Andrej Bogdanov (CSD)" userId="54a3fc38-bcd8-4812-b887-b84a314b9e17" providerId="ADAL" clId="{6389E647-2042-9745-BD0B-83E3FBA4ACBA}" dt="2021-02-04T09:44:23.482" v="2713" actId="1038"/>
        <pc:sldMkLst>
          <pc:docMk/>
          <pc:sldMk cId="998310423" sldId="317"/>
        </pc:sldMkLst>
        <pc:spChg chg="mod">
          <ac:chgData name="Andrej Bogdanov (CSD)" userId="54a3fc38-bcd8-4812-b887-b84a314b9e17" providerId="ADAL" clId="{6389E647-2042-9745-BD0B-83E3FBA4ACBA}" dt="2021-02-04T09:33:48.933" v="2505" actId="20577"/>
          <ac:spMkLst>
            <pc:docMk/>
            <pc:sldMk cId="998310423" sldId="317"/>
            <ac:spMk id="2" creationId="{2DAF643F-9A5A-004F-99AB-69D398CE8B78}"/>
          </ac:spMkLst>
        </pc:spChg>
        <pc:spChg chg="mod">
          <ac:chgData name="Andrej Bogdanov (CSD)" userId="54a3fc38-bcd8-4812-b887-b84a314b9e17" providerId="ADAL" clId="{6389E647-2042-9745-BD0B-83E3FBA4ACBA}" dt="2021-02-04T09:36:52.122" v="2654" actId="207"/>
          <ac:spMkLst>
            <pc:docMk/>
            <pc:sldMk cId="998310423" sldId="317"/>
            <ac:spMk id="4" creationId="{7B113038-7734-604D-8CA0-9DF9E048FF50}"/>
          </ac:spMkLst>
        </pc:spChg>
        <pc:spChg chg="add mod">
          <ac:chgData name="Andrej Bogdanov (CSD)" userId="54a3fc38-bcd8-4812-b887-b84a314b9e17" providerId="ADAL" clId="{6389E647-2042-9745-BD0B-83E3FBA4ACBA}" dt="2021-02-04T09:40:18.334" v="2674" actId="1035"/>
          <ac:spMkLst>
            <pc:docMk/>
            <pc:sldMk cId="998310423" sldId="317"/>
            <ac:spMk id="6" creationId="{3B060C4C-11D7-DC47-8778-A73D895D0E86}"/>
          </ac:spMkLst>
        </pc:spChg>
        <pc:spChg chg="add mod">
          <ac:chgData name="Andrej Bogdanov (CSD)" userId="54a3fc38-bcd8-4812-b887-b84a314b9e17" providerId="ADAL" clId="{6389E647-2042-9745-BD0B-83E3FBA4ACBA}" dt="2021-02-04T09:44:17.564" v="2706" actId="20577"/>
          <ac:spMkLst>
            <pc:docMk/>
            <pc:sldMk cId="998310423" sldId="317"/>
            <ac:spMk id="7" creationId="{8D23927E-66F7-1B45-B17E-842794E620AA}"/>
          </ac:spMkLst>
        </pc:spChg>
        <pc:spChg chg="add mod">
          <ac:chgData name="Andrej Bogdanov (CSD)" userId="54a3fc38-bcd8-4812-b887-b84a314b9e17" providerId="ADAL" clId="{6389E647-2042-9745-BD0B-83E3FBA4ACBA}" dt="2021-02-04T09:44:23.482" v="2713" actId="1038"/>
          <ac:spMkLst>
            <pc:docMk/>
            <pc:sldMk cId="998310423" sldId="317"/>
            <ac:spMk id="10" creationId="{0879381D-E504-3E4F-843F-80536D4A71A6}"/>
          </ac:spMkLst>
        </pc:spChg>
        <pc:grpChg chg="add mod">
          <ac:chgData name="Andrej Bogdanov (CSD)" userId="54a3fc38-bcd8-4812-b887-b84a314b9e17" providerId="ADAL" clId="{6389E647-2042-9745-BD0B-83E3FBA4ACBA}" dt="2021-02-04T09:34:02.909" v="2507" actId="1076"/>
          <ac:grpSpMkLst>
            <pc:docMk/>
            <pc:sldMk cId="998310423" sldId="317"/>
            <ac:grpSpMk id="3" creationId="{AA469C74-6943-FE44-9261-C7C4DBC03BC8}"/>
          </ac:grpSpMkLst>
        </pc:grpChg>
        <pc:cxnChg chg="mod">
          <ac:chgData name="Andrej Bogdanov (CSD)" userId="54a3fc38-bcd8-4812-b887-b84a314b9e17" providerId="ADAL" clId="{6389E647-2042-9745-BD0B-83E3FBA4ACBA}" dt="2021-02-04T09:34:55.612" v="2647" actId="1037"/>
          <ac:cxnSpMkLst>
            <pc:docMk/>
            <pc:sldMk cId="998310423" sldId="317"/>
            <ac:cxnSpMk id="5" creationId="{68821369-555C-B04A-994F-842D73BFEFA7}"/>
          </ac:cxnSpMkLst>
        </pc:cxnChg>
        <pc:cxnChg chg="add del mod">
          <ac:chgData name="Andrej Bogdanov (CSD)" userId="54a3fc38-bcd8-4812-b887-b84a314b9e17" providerId="ADAL" clId="{6389E647-2042-9745-BD0B-83E3FBA4ACBA}" dt="2021-02-04T09:41:06.108" v="2677" actId="478"/>
          <ac:cxnSpMkLst>
            <pc:docMk/>
            <pc:sldMk cId="998310423" sldId="317"/>
            <ac:cxnSpMk id="8" creationId="{56B9CABF-FE6D-0A42-8B98-5AB280EC8BE7}"/>
          </ac:cxnSpMkLst>
        </pc:cxnChg>
        <pc:cxnChg chg="add mod">
          <ac:chgData name="Andrej Bogdanov (CSD)" userId="54a3fc38-bcd8-4812-b887-b84a314b9e17" providerId="ADAL" clId="{6389E647-2042-9745-BD0B-83E3FBA4ACBA}" dt="2021-02-04T09:42:01.330" v="2694" actId="1076"/>
          <ac:cxnSpMkLst>
            <pc:docMk/>
            <pc:sldMk cId="998310423" sldId="317"/>
            <ac:cxnSpMk id="9" creationId="{6EB52830-FCA4-C644-A677-4EB6F3404E56}"/>
          </ac:cxnSpMkLst>
        </pc:cxnChg>
        <pc:cxnChg chg="add mod">
          <ac:chgData name="Andrej Bogdanov (CSD)" userId="54a3fc38-bcd8-4812-b887-b84a314b9e17" providerId="ADAL" clId="{6389E647-2042-9745-BD0B-83E3FBA4ACBA}" dt="2021-02-04T09:42:07.086" v="2696" actId="1076"/>
          <ac:cxnSpMkLst>
            <pc:docMk/>
            <pc:sldMk cId="998310423" sldId="317"/>
            <ac:cxnSpMk id="11" creationId="{115CB92F-3EFD-E741-8D6A-F4A2F443B641}"/>
          </ac:cxnSpMkLst>
        </pc:cxnChg>
      </pc:sldChg>
      <pc:sldChg chg="addSp delSp modSp new mod ord modAnim">
        <pc:chgData name="Andrej Bogdanov (CSD)" userId="54a3fc38-bcd8-4812-b887-b84a314b9e17" providerId="ADAL" clId="{6389E647-2042-9745-BD0B-83E3FBA4ACBA}" dt="2021-02-04T13:26:59.506" v="3091"/>
        <pc:sldMkLst>
          <pc:docMk/>
          <pc:sldMk cId="3971322145" sldId="318"/>
        </pc:sldMkLst>
        <pc:spChg chg="add del mod">
          <ac:chgData name="Andrej Bogdanov (CSD)" userId="54a3fc38-bcd8-4812-b887-b84a314b9e17" providerId="ADAL" clId="{6389E647-2042-9745-BD0B-83E3FBA4ACBA}" dt="2021-02-04T13:22:50.407" v="3036" actId="478"/>
          <ac:spMkLst>
            <pc:docMk/>
            <pc:sldMk cId="3971322145" sldId="318"/>
            <ac:spMk id="6" creationId="{73253EF3-7110-7C46-AE27-862F6744E91E}"/>
          </ac:spMkLst>
        </pc:spChg>
        <pc:spChg chg="add mod">
          <ac:chgData name="Andrej Bogdanov (CSD)" userId="54a3fc38-bcd8-4812-b887-b84a314b9e17" providerId="ADAL" clId="{6389E647-2042-9745-BD0B-83E3FBA4ACBA}" dt="2021-02-04T13:23:44.566" v="3060" actId="1036"/>
          <ac:spMkLst>
            <pc:docMk/>
            <pc:sldMk cId="3971322145" sldId="318"/>
            <ac:spMk id="7" creationId="{6392FD58-939C-C540-ABA9-C9BEFCFF68B3}"/>
          </ac:spMkLst>
        </pc:spChg>
        <pc:spChg chg="add mod">
          <ac:chgData name="Andrej Bogdanov (CSD)" userId="54a3fc38-bcd8-4812-b887-b84a314b9e17" providerId="ADAL" clId="{6389E647-2042-9745-BD0B-83E3FBA4ACBA}" dt="2021-02-04T13:26:30.975" v="3086" actId="1076"/>
          <ac:spMkLst>
            <pc:docMk/>
            <pc:sldMk cId="3971322145" sldId="318"/>
            <ac:spMk id="9" creationId="{0377CA53-BC9D-424E-A69E-47EE4F03AC1D}"/>
          </ac:spMkLst>
        </pc:spChg>
        <pc:spChg chg="add mod">
          <ac:chgData name="Andrej Bogdanov (CSD)" userId="54a3fc38-bcd8-4812-b887-b84a314b9e17" providerId="ADAL" clId="{6389E647-2042-9745-BD0B-83E3FBA4ACBA}" dt="2021-02-04T13:26:16.840" v="3083" actId="1076"/>
          <ac:spMkLst>
            <pc:docMk/>
            <pc:sldMk cId="3971322145" sldId="318"/>
            <ac:spMk id="11" creationId="{D3E70FF8-DC4B-CA40-AB99-0B6D160C12E2}"/>
          </ac:spMkLst>
        </pc:spChg>
        <pc:spChg chg="add mod">
          <ac:chgData name="Andrej Bogdanov (CSD)" userId="54a3fc38-bcd8-4812-b887-b84a314b9e17" providerId="ADAL" clId="{6389E647-2042-9745-BD0B-83E3FBA4ACBA}" dt="2021-02-04T13:26:37.081" v="3088" actId="1076"/>
          <ac:spMkLst>
            <pc:docMk/>
            <pc:sldMk cId="3971322145" sldId="318"/>
            <ac:spMk id="13" creationId="{B4509732-C5E0-C847-BEF1-F41BBC06F982}"/>
          </ac:spMkLst>
        </pc:spChg>
        <pc:grpChg chg="add">
          <ac:chgData name="Andrej Bogdanov (CSD)" userId="54a3fc38-bcd8-4812-b887-b84a314b9e17" providerId="ADAL" clId="{6389E647-2042-9745-BD0B-83E3FBA4ACBA}" dt="2021-02-04T13:26:42.130" v="3089" actId="164"/>
          <ac:grpSpMkLst>
            <pc:docMk/>
            <pc:sldMk cId="3971322145" sldId="318"/>
            <ac:grpSpMk id="14" creationId="{439F3915-1943-004F-A432-BF61E4BE70EF}"/>
          </ac:grpSpMkLst>
        </pc:grpChg>
        <pc:grpChg chg="add">
          <ac:chgData name="Andrej Bogdanov (CSD)" userId="54a3fc38-bcd8-4812-b887-b84a314b9e17" providerId="ADAL" clId="{6389E647-2042-9745-BD0B-83E3FBA4ACBA}" dt="2021-02-04T13:26:55.321" v="3090" actId="164"/>
          <ac:grpSpMkLst>
            <pc:docMk/>
            <pc:sldMk cId="3971322145" sldId="318"/>
            <ac:grpSpMk id="15" creationId="{89A83E15-D116-0546-A937-CCF58A1C4CFD}"/>
          </ac:grpSpMkLst>
        </pc:grpChg>
        <pc:picChg chg="add mod">
          <ac:chgData name="Andrej Bogdanov (CSD)" userId="54a3fc38-bcd8-4812-b887-b84a314b9e17" providerId="ADAL" clId="{6389E647-2042-9745-BD0B-83E3FBA4ACBA}" dt="2021-02-04T13:26:19.656" v="3085" actId="1076"/>
          <ac:picMkLst>
            <pc:docMk/>
            <pc:sldMk cId="3971322145" sldId="318"/>
            <ac:picMk id="3" creationId="{10792FB7-237C-8749-93D8-4C64131ED152}"/>
          </ac:picMkLst>
        </pc:picChg>
        <pc:picChg chg="add del mod">
          <ac:chgData name="Andrej Bogdanov (CSD)" userId="54a3fc38-bcd8-4812-b887-b84a314b9e17" providerId="ADAL" clId="{6389E647-2042-9745-BD0B-83E3FBA4ACBA}" dt="2021-02-04T13:00:48.383" v="2784" actId="478"/>
          <ac:picMkLst>
            <pc:docMk/>
            <pc:sldMk cId="3971322145" sldId="318"/>
            <ac:picMk id="3" creationId="{8D4E5FD8-0027-8144-870C-965C0AAB3A53}"/>
          </ac:picMkLst>
        </pc:picChg>
        <pc:picChg chg="add del mod">
          <ac:chgData name="Andrej Bogdanov (CSD)" userId="54a3fc38-bcd8-4812-b887-b84a314b9e17" providerId="ADAL" clId="{6389E647-2042-9745-BD0B-83E3FBA4ACBA}" dt="2021-02-04T13:23:01.259" v="3043" actId="478"/>
          <ac:picMkLst>
            <pc:docMk/>
            <pc:sldMk cId="3971322145" sldId="318"/>
            <ac:picMk id="5" creationId="{2A334C52-C9F1-024B-9784-C83431DF749E}"/>
          </ac:picMkLst>
        </pc:picChg>
        <pc:picChg chg="add mod">
          <ac:chgData name="Andrej Bogdanov (CSD)" userId="54a3fc38-bcd8-4812-b887-b84a314b9e17" providerId="ADAL" clId="{6389E647-2042-9745-BD0B-83E3FBA4ACBA}" dt="2021-02-04T13:25:13.895" v="3078" actId="1076"/>
          <ac:picMkLst>
            <pc:docMk/>
            <pc:sldMk cId="3971322145" sldId="318"/>
            <ac:picMk id="10" creationId="{9FF00651-7655-9C41-8F36-A3F0F5E6E36B}"/>
          </ac:picMkLst>
        </pc:picChg>
        <pc:cxnChg chg="add mod">
          <ac:chgData name="Andrej Bogdanov (CSD)" userId="54a3fc38-bcd8-4812-b887-b84a314b9e17" providerId="ADAL" clId="{6389E647-2042-9745-BD0B-83E3FBA4ACBA}" dt="2021-02-04T13:23:52.316" v="3067" actId="1036"/>
          <ac:cxnSpMkLst>
            <pc:docMk/>
            <pc:sldMk cId="3971322145" sldId="318"/>
            <ac:cxnSpMk id="8" creationId="{D7BDC2CA-7B7E-2F49-BFFB-C793F28669FB}"/>
          </ac:cxnSpMkLst>
        </pc:cxnChg>
        <pc:cxnChg chg="add mod">
          <ac:chgData name="Andrej Bogdanov (CSD)" userId="54a3fc38-bcd8-4812-b887-b84a314b9e17" providerId="ADAL" clId="{6389E647-2042-9745-BD0B-83E3FBA4ACBA}" dt="2021-02-04T13:26:16.840" v="3083" actId="1076"/>
          <ac:cxnSpMkLst>
            <pc:docMk/>
            <pc:sldMk cId="3971322145" sldId="318"/>
            <ac:cxnSpMk id="12" creationId="{5790C52A-FA05-3645-825C-123094235D93}"/>
          </ac:cxnSpMkLst>
        </pc:cxnChg>
      </pc:sldChg>
      <pc:sldChg chg="new del">
        <pc:chgData name="Andrej Bogdanov (CSD)" userId="54a3fc38-bcd8-4812-b887-b84a314b9e17" providerId="ADAL" clId="{6389E647-2042-9745-BD0B-83E3FBA4ACBA}" dt="2021-02-04T13:03:31.988" v="2828" actId="2696"/>
        <pc:sldMkLst>
          <pc:docMk/>
          <pc:sldMk cId="1513211091" sldId="319"/>
        </pc:sldMkLst>
      </pc:sldChg>
      <pc:sldChg chg="addSp modSp new mod ord">
        <pc:chgData name="Andrej Bogdanov (CSD)" userId="54a3fc38-bcd8-4812-b887-b84a314b9e17" providerId="ADAL" clId="{6389E647-2042-9745-BD0B-83E3FBA4ACBA}" dt="2021-02-04T13:08:31.296" v="3035" actId="1035"/>
        <pc:sldMkLst>
          <pc:docMk/>
          <pc:sldMk cId="4181752716" sldId="319"/>
        </pc:sldMkLst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4" creationId="{28FF766E-565A-C34B-9632-8CB0DE339953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5" creationId="{F748E8D6-DB1D-F84A-93A7-86CC14C25522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7" creationId="{310CBADD-0E9C-B64C-960A-0383C57B7DF9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0" creationId="{C93074E0-BEEC-4E40-AB44-8D7765BC9B98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1" creationId="{FFAA000E-90B4-4346-BD7C-9E2CAF11B212}"/>
          </ac:spMkLst>
        </pc:spChg>
        <pc:picChg chg="add mod">
          <ac:chgData name="Andrej Bogdanov (CSD)" userId="54a3fc38-bcd8-4812-b887-b84a314b9e17" providerId="ADAL" clId="{6389E647-2042-9745-BD0B-83E3FBA4ACBA}" dt="2021-02-04T13:05:21.405" v="2881" actId="1036"/>
          <ac:picMkLst>
            <pc:docMk/>
            <pc:sldMk cId="4181752716" sldId="319"/>
            <ac:picMk id="3" creationId="{C7FC705A-FD13-5840-AB0E-428E58F55D90}"/>
          </ac:picMkLst>
        </pc:picChg>
        <pc:cxnChg chg="add mod">
          <ac:chgData name="Andrej Bogdanov (CSD)" userId="54a3fc38-bcd8-4812-b887-b84a314b9e17" providerId="ADAL" clId="{6389E647-2042-9745-BD0B-83E3FBA4ACBA}" dt="2021-02-04T13:05:14.790" v="2868"/>
          <ac:cxnSpMkLst>
            <pc:docMk/>
            <pc:sldMk cId="4181752716" sldId="319"/>
            <ac:cxnSpMk id="6" creationId="{1D193758-5671-834E-B422-6A347B81646D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8" creationId="{0AAAADEC-1F36-CF43-B877-070FFB50656C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9" creationId="{18BDFCA3-51A2-414F-90C0-C1CE7576C3D9}"/>
          </ac:cxnSpMkLst>
        </pc:cxnChg>
      </pc:sldChg>
      <pc:sldChg chg="modSp add del mod">
        <pc:chgData name="Andrej Bogdanov (CSD)" userId="54a3fc38-bcd8-4812-b887-b84a314b9e17" providerId="ADAL" clId="{6389E647-2042-9745-BD0B-83E3FBA4ACBA}" dt="2021-02-08T11:56:24.237" v="3155" actId="2696"/>
        <pc:sldMkLst>
          <pc:docMk/>
          <pc:sldMk cId="3440653892" sldId="320"/>
        </pc:sldMkLst>
        <pc:spChg chg="mod">
          <ac:chgData name="Andrej Bogdanov (CSD)" userId="54a3fc38-bcd8-4812-b887-b84a314b9e17" providerId="ADAL" clId="{6389E647-2042-9745-BD0B-83E3FBA4ACBA}" dt="2021-02-04T13:28:09.427" v="3114" actId="20577"/>
          <ac:spMkLst>
            <pc:docMk/>
            <pc:sldMk cId="3440653892" sldId="320"/>
            <ac:spMk id="2" creationId="{6E461681-4394-104E-8588-C36F1BD5CD3F}"/>
          </ac:spMkLst>
        </pc:spChg>
      </pc:sldChg>
      <pc:sldChg chg="delSp modSp add mod">
        <pc:chgData name="Andrej Bogdanov (CSD)" userId="54a3fc38-bcd8-4812-b887-b84a314b9e17" providerId="ADAL" clId="{6389E647-2042-9745-BD0B-83E3FBA4ACBA}" dt="2021-02-08T11:56:22.414" v="3154"/>
        <pc:sldMkLst>
          <pc:docMk/>
          <pc:sldMk cId="4186355493" sldId="323"/>
        </pc:sldMkLst>
        <pc:spChg chg="mod">
          <ac:chgData name="Andrej Bogdanov (CSD)" userId="54a3fc38-bcd8-4812-b887-b84a314b9e17" providerId="ADAL" clId="{6389E647-2042-9745-BD0B-83E3FBA4ACBA}" dt="2021-02-08T11:56:22.414" v="3154"/>
          <ac:spMkLst>
            <pc:docMk/>
            <pc:sldMk cId="4186355493" sldId="323"/>
            <ac:spMk id="2" creationId="{6E461681-4394-104E-8588-C36F1BD5CD3F}"/>
          </ac:spMkLst>
        </pc:spChg>
        <pc:inkChg chg="del">
          <ac:chgData name="Andrej Bogdanov (CSD)" userId="54a3fc38-bcd8-4812-b887-b84a314b9e17" providerId="ADAL" clId="{6389E647-2042-9745-BD0B-83E3FBA4ACBA}" dt="2021-02-08T11:56:05.806" v="3146" actId="478"/>
          <ac:inkMkLst>
            <pc:docMk/>
            <pc:sldMk cId="4186355493" sldId="323"/>
            <ac:inkMk id="3" creationId="{CC54287E-C799-CD42-82A5-7D559077AD81}"/>
          </ac:inkMkLst>
        </pc:inkChg>
        <pc:inkChg chg="del">
          <ac:chgData name="Andrej Bogdanov (CSD)" userId="54a3fc38-bcd8-4812-b887-b84a314b9e17" providerId="ADAL" clId="{6389E647-2042-9745-BD0B-83E3FBA4ACBA}" dt="2021-02-08T11:56:07.267" v="3147" actId="478"/>
          <ac:inkMkLst>
            <pc:docMk/>
            <pc:sldMk cId="4186355493" sldId="323"/>
            <ac:inkMk id="4" creationId="{3C1B81E5-8478-7346-A053-FC540C09EB0A}"/>
          </ac:inkMkLst>
        </pc:inkChg>
        <pc:inkChg chg="del">
          <ac:chgData name="Andrej Bogdanov (CSD)" userId="54a3fc38-bcd8-4812-b887-b84a314b9e17" providerId="ADAL" clId="{6389E647-2042-9745-BD0B-83E3FBA4ACBA}" dt="2021-02-08T11:56:09.948" v="3149" actId="478"/>
          <ac:inkMkLst>
            <pc:docMk/>
            <pc:sldMk cId="4186355493" sldId="323"/>
            <ac:inkMk id="5" creationId="{720350AD-F685-7E48-B582-0D4BB35DCC6F}"/>
          </ac:inkMkLst>
        </pc:inkChg>
        <pc:inkChg chg="del">
          <ac:chgData name="Andrej Bogdanov (CSD)" userId="54a3fc38-bcd8-4812-b887-b84a314b9e17" providerId="ADAL" clId="{6389E647-2042-9745-BD0B-83E3FBA4ACBA}" dt="2021-02-08T11:56:11.040" v="3150" actId="478"/>
          <ac:inkMkLst>
            <pc:docMk/>
            <pc:sldMk cId="4186355493" sldId="323"/>
            <ac:inkMk id="7" creationId="{6680B58A-040A-4D44-9483-9341FCA784F3}"/>
          </ac:inkMkLst>
        </pc:inkChg>
        <pc:inkChg chg="del">
          <ac:chgData name="Andrej Bogdanov (CSD)" userId="54a3fc38-bcd8-4812-b887-b84a314b9e17" providerId="ADAL" clId="{6389E647-2042-9745-BD0B-83E3FBA4ACBA}" dt="2021-02-08T11:56:11.968" v="3151" actId="478"/>
          <ac:inkMkLst>
            <pc:docMk/>
            <pc:sldMk cId="4186355493" sldId="323"/>
            <ac:inkMk id="8" creationId="{DB9FAEF5-ADC9-7A44-BD4A-1871151DD4A9}"/>
          </ac:inkMkLst>
        </pc:inkChg>
        <pc:inkChg chg="del">
          <ac:chgData name="Andrej Bogdanov (CSD)" userId="54a3fc38-bcd8-4812-b887-b84a314b9e17" providerId="ADAL" clId="{6389E647-2042-9745-BD0B-83E3FBA4ACBA}" dt="2021-02-08T11:56:14.329" v="3153" actId="478"/>
          <ac:inkMkLst>
            <pc:docMk/>
            <pc:sldMk cId="4186355493" sldId="323"/>
            <ac:inkMk id="9" creationId="{320DDC76-C7CC-DE49-9CA0-1F3A87C65C8B}"/>
          </ac:inkMkLst>
        </pc:inkChg>
        <pc:inkChg chg="del">
          <ac:chgData name="Andrej Bogdanov (CSD)" userId="54a3fc38-bcd8-4812-b887-b84a314b9e17" providerId="ADAL" clId="{6389E647-2042-9745-BD0B-83E3FBA4ACBA}" dt="2021-02-08T11:56:08.911" v="3148" actId="478"/>
          <ac:inkMkLst>
            <pc:docMk/>
            <pc:sldMk cId="4186355493" sldId="323"/>
            <ac:inkMk id="10" creationId="{29504BD9-D039-AF4C-BF22-EDCC650F7A3F}"/>
          </ac:inkMkLst>
        </pc:inkChg>
        <pc:inkChg chg="del">
          <ac:chgData name="Andrej Bogdanov (CSD)" userId="54a3fc38-bcd8-4812-b887-b84a314b9e17" providerId="ADAL" clId="{6389E647-2042-9745-BD0B-83E3FBA4ACBA}" dt="2021-02-08T11:56:13.359" v="3152" actId="478"/>
          <ac:inkMkLst>
            <pc:docMk/>
            <pc:sldMk cId="4186355493" sldId="323"/>
            <ac:inkMk id="13" creationId="{F1526A73-EC43-7E48-9258-E90A15C1B538}"/>
          </ac:inkMkLst>
        </pc:inkChg>
      </pc:sld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50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7275 994 8427,'0'-14'-238,"0"2"262,0 2 1,0 0 0,0-1 64,0-1 180,-5 1-321,4-1 102,-4 6 1,0-4 257,-3 2-371,3 3 208,-5 0 0,3 1 119,-4 0 0,-4-5 69,0 2 1,-5 2-77,5 1-91,-5 3 1,3 1-58,-2 0 0,-3 6 33,-1 5 1,-5 2-201,-6 6 1,-2 0 136,-2 4 1,-3 5 24,-4 2 1,3 9-198,0 2 0,5 4 156,-1 1 1,0 4-255,4 4 0,16-27 0,1 1 242,-5 30 1,1-3 3,10-1 0,6-4-238,5-4 0,11-5 115,12-3 123,5-3 0,8-2-55,2-2 1,3-8 6,9-8 0,2-4-885,5-3 1154,5-3-184,-3-5 0,-26-2 0,0-2 93,28-8-134,-1-4 0,-2-8 77,-1-3 0,-5-2-76,-3-6 0,-3-4 153,-4-3 1,-4-3-89,-8-5 0,-3-2-155,-8-5 0,-4-5 110,-10 29 1,-2 1 0,-4-31-313,-4 30 1,-2 1 0,-3 0-1,-3 2-14,-3-1 0,-2 1 0,-3 1 1,-2 2-401,-3 3 1,-2 2 508,1 1 1,-2 2 0,-3 1 0,-3 3-749,-1 2 0,0 3 76,0 2 1,0 3 816,1 2 0,1 1 0,-29 1 0,2 5 0,-3 4 0</inkml:trace>
  <inkml:trace contextRef="#ctx0" brushRef="#br0" timeOffset="1">10747 3209 8222,'0'-11'-169,"0"-1"214,-5 6 1,2-4 79,-4 2 0,3-2 124,-4-1 0,0 1 133,-8 2 0,2-1-118,-5 5 1,-5 0-27,-6 4 0,-5 2 26,-3 2 1,-1 7 30,-3 8 1,-2 8-87,2 3 0,-3 8-329,0 4 1,3 4 208,21-22 1,0 1 0,1 3-1,-1 0 31,0 2 1,1 1-1,1-2 1,2 0-85,-13 28 0,9-3 38,2 3 0,10-1-150,6-7 0,9-1-35,9-6 0,13-4-21,14-7 1,9-8 161,6-8 0,-25-11 0,2-1 10,2 0 0,0-2 1,0-2-1,0-3-64,-1-1 0,-1-1-138,3-4 0,0-2 1,-5 0-1,0-1 185,1-2 1,-1-1-493,-2 4 0,0-1 512,22-20 0,-2 3 53,-4-9 232,-5 4-124,-7-9 1,-2-2-241,-6-7 0,0 1 138,-7-2 0,-4 1-803,-7-4 491,-3 0 0,-12 6-812,-4 5 698,-16 6 0,-10 12-19,-12 5 0,-9 6 93,24 13 1,-1 1 0,2 0 0,0 2-408,-3 2 1,0 2-537,-26 3 1193,28 2 0,0 1 0,-25 7 0,2 8 0,5 4 0,3 1 0</inkml:trace>
  <inkml:trace contextRef="#ctx0" brushRef="#br0" timeOffset="2">12974 1793 8355,'-11'-11'0,"-1"-2"-815,1-2 501,4 7 0,-3-7 299,3 7 1,-3-2 560,-2-1 1,-3-1-46,0 1 0,-6 1-144,2 2 0,2 3-50,-2 5 0,0 0-85,-4 0 0,-4 3 37,0 4 0,-1 3-73,2 13 1,-3 3 28,-6 8 0,2 1-123,3 3 0,2 3 51,5 5 0,2 3-412,2 1 1,7 3 295,8-4 1,3 1-135,1-4 1,11-2 48,9-2 0,7-4 5,12-8 1,2-3 84,9-8 1,2-4 85,5-7 0,-4-3-73,1-5 1,-1-2 5,4-6 0,-4-1 200,1-10 1,-2-5-92,1-7 0,-6-3 154,-5-4 1,-5-3-110,1-4 1,-4-6-101,-4-2 0,-16 23 0,-1 0-95,6-31 0,-11 29 1,-1-1-228,1-27 0,-14 0 44,-14 7 1,-14 8-292,-15 11 0,-10 7-68,24 18 0,-2 3 0,-3 0 0,-1 3 364,-5 4 1,0 2 0,3 2 0,0 3-774,-1 2 1,1 3 940,1 2 0,1 3 0,3-2 0,1 3 0,1 3 0,0 2 0,1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71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8691 3506 10763,'12'0'731,"-1"0"1,1 0-375,-1 0 0,5 0-108,3 0 0,3 0 0,2 0 312,3 0-383,2 0 1,7 0-67,2 0 1,2 0 41,6 0 0,0-4-172,-1 1 1,1-1-150,0 4 1,-6-4 120,-2 0 0,-2-1 0,-2 1 1,-5 3 62,-2-3 0,-8 3 148,-4 1 1,-2 0 7,-2 0 2,-4 0-150,-2 0-5,-5 0 1,-5 0-351,-3 0 1,-3 0-565,-5 0 0,4 0 894,-4 0 0,-6 5 0,-2 1 0</inkml:trace>
  <inkml:trace contextRef="#ctx0" brushRef="#br0" timeOffset="1">8691 3929 8109,'0'-7'1238,"0"-3"-410,0 9-591,5 6 1,-3 9 213,1 13 1,0 2-57,1 5 1,-3 2-129,3 2 1,-3-1-119,-1 4 0,0 0-104,0 1 0,4-4-59,0-8 0,0-2-228,-4-5 0,3-1-461,1-3 0,1-3 54,-1-4-1126,-3-1 711,4-5 1064,-5 0 0,5-6 0,2 0 0</inkml:trace>
  <inkml:trace contextRef="#ctx0" brushRef="#br0" timeOffset="2">8691 4089 8080,'0'-12'710,"-5"1"-116,4-1-216,-4 1 1,5 3 348,0 1-21,0 4-112,0-2-180,0 5 0,4 5-177,-1 3 0,5 2-149,-4 1 0,5 7 128,-2 5 1,-2 1-189,-1 7 1,1-5-13,-1 5 1,0-2-151,-4 1 1,4 0-225,0-4 1,-1-2 206,-3 3 0,0-3-84,0-1 0,2-5 81,1-3 0,0 1 63,5 0 1,-5-2-5,5-7 0,0 3 131,3-2 1,2-3-66,2-1 0,-1-3 95,5-1 0,0 0 72,4 0 1,1-1 64,3-3 0,-2-4-47,5-7 1,-4 1-67,0-5 0,-1 4 119,-3-4 0,-3 0-66,0-4 0,-5-4 133,2 1 0,-7-6-205,-2 2 0,-4-5-69,1-3 1,-3 3-215,-1-3 0,-1 2 94,-3 2 0,1 1-120,-4 2 1,3 9 72,-4 6 1,2 4-673,-2 0 513,-2 1 1,7 4-698,-4 4 414,4 1 1,-2 4-199,5 1 1,0 0-373,0 5 1177,0-1 0,0 5 0,0-1 0</inkml:trace>
  <inkml:trace contextRef="#ctx0" brushRef="#br0" timeOffset="3">9377 4043 8159,'0'-6'-106,"0"-1"367,0 3 1,0 2 580,0-6-459,0 6 0,0-5 226,0 4-220,0 1 1,3-4 183,1 2-143,0 3 85,-4-4-89,0 5-387,0-5 3,0 4 85,0-5-238,0 6 216,0-5-145,0 4 110,0-9 1,1 7 39,3-4 1,-3 3 148,3-4 225,-3 6-169,-1-8 289,0 8-299,0-3 12,0 5-333,0 5-1,0 3 98,0 7 0,0 3-42,0 5 1,0 5 41,0 2 0,0 1-131,0 3 0,0-2-327,0 6 0,0-7 185,0 0 1,0-6-59,0 2 1,0-4 140,0-4 0,4-1-103,0-3 1,0-2-59,-4 2-236,5-3-146,-4 0 240,4-1-442,-5-4 154,0-2-87,0-5 0,0-5 1,0-2-1</inkml:trace>
  <inkml:trace contextRef="#ctx0" brushRef="#br0" timeOffset="4">9331 4089 8147,'0'-12'-924,"0"1"1,-4-1 497,0 1 2112,0 0-1023,-1-1 0,4 1 528,-3-1-423,3 1-264,1-1 1,0 5 147,0-1-347,0 6 0,5-2-49,3 8 1,6 2-63,1 5 1,9 6 46,-1 2 0,6 3-133,-2 0 0,4 1 49,0 0 0,2 4-199,1-1 1,-3 1-14,-1-4 1,-5 0 68,2 0 0,-3-2-320,-1-2 0,-4-2 141,0-6 0,-5-1-40,1-2 1,-3-2 44,-5-2 0,3-3 107,-2 3-334,-3-3-412,0-1 9,0 0 0,-3-1 318,1-3 0,-3 2-236,-3-6 1,0 4 707,-5-3 0,1-1 0,-5-3 0</inkml:trace>
  <inkml:trace contextRef="#ctx0" brushRef="#br0" timeOffset="5">9753 3917 8131,'-1'-19'567,"-3"0"-387,3 5 0,-4-2 179,5 4 177,0 1 149,0 5 72,0-5 342,0 10-329,0 11-417,0 4 1,0 19-42,0-2 1,0 3 144,0 4 1,0 3-404,0 4 0,1 1 56,3 0 0,-3-2-418,3-2 1,1-3 285,-1-4 0,0-7-541,-4-6 1,0 1 286,0-4 0,4-2-230,-1-2 1,1-6-784,-4-1 0,0-5 61,0 5 1228,0-6 0,5 4 0,2-6 0</inkml:trace>
  <inkml:trace contextRef="#ctx0" brushRef="#br0" timeOffset="6">10005 3883 8246,'-7'-5'328,"2"4"1,5-6 193,0 4 1,0 3-82,0 0 0,0 6-134,0 9 0,2 4 260,1 8 0,2 2-25,3 5 1,2 6-61,-2 2 0,2 1-268,1-1 0,1 1-149,-1-5 1,-3 0-469,-1-4 1,-3-5 337,4-2 1,-6-4-222,2-4 1,-1-3 28,1-4-1962,-3-1 466,4-5-264,-5 5 2017,0-10 0,0 4 0</inkml:trace>
  <inkml:trace contextRef="#ctx0" brushRef="#br0" timeOffset="7">10427 3940 8431,'7'-18'-1,"-2"7"1,-5 1 743,0 2-363,0 3 0,-2 0 266,-1 5 1,0 0-153,-5 0 0,3 3-49,-6 4 0,2 6-118,-6 10 1,-2 5 21,2 2 0,-5 3-102,1 1 1,1 1-444,-1-1 0,0 0 153,-4 0 1,2-1-116,1-2 0,0-3-48,5-5 1,-3-2-173,7-2 1,-2-2 125,9-6 0,-3 1 91,3-1 0,0-3 163,4-1 0,1-3-80,3 4 0,2-5 394,6 5 1,1-5-38,2 0 0,3 3 89,4-3 1,1 1-188,0-4 1,4 0-36,-1 0 0,1 0-235,-4 0 1,0 0 151,0 0 1,-4 0-789,0 0 0,-5 0 380,1 0 1,-4-1-2303,-3-3 2647,2 3 0,-4-4 0,6 5 0</inkml:trace>
  <inkml:trace contextRef="#ctx0" brushRef="#br0" timeOffset="8">10713 4032 8061,'-8'-30'323,"1"4"-202,4 2 1,-6 6 513,5 3-354,1 7 0,3 2 908,0 2-742,0 3 0,0-3 41,0 8 0,0 3-111,0 8 1,0 8 67,0 8 1,0 6-135,0 1 1,0 5-243,0-1 1,0 2-328,0 2 0,5-2 252,2-2 1,0-3-852,0-4 1,-3-6 451,4-3 0,-6-7-980,2-3 453,2-4-763,-4 0 1695,3-6 0,0-1 0,1-5 0</inkml:trace>
  <inkml:trace contextRef="#ctx0" brushRef="#br0" timeOffset="9">10690 4043 8020,'-6'-11'0,"1"4"728,5-3 0,5 9-222,2-3 1,3 4-15,2 4 1,0 3-46,4 9 0,1 3 1,6 7 0,0 0-188,0 4 1,1 1-45,3 3 0,1 0-342,2 0 1,2-1 155,-6-2 0,5-1-273,-4-7 0,-1 1 127,-3-9 1,-1 1-3,-3-5 1,1-3 66,-5-1 0,0-4 229,-3 1 0,-2-4 447,-2-4 1,1 1-272,-6-4 1,1-6 208,-4-6 0,1-3-122,3 0 1,-3-6-339,3-3 1,-4-6 62,-4-1 1,2-5-35,-6 1 0,2-1 6,-2 1 0,-1 4-14,6 8 1,-6 3-221,1 8 0,2 3 50,-2 4 0,4 2-1249,-3 2 714,4 3-2352,-2 5 2108,5 0 1,0 5-677,0 3 1,7 3 1500,4 5 0,5-4 0,7 5 0</inkml:trace>
  <inkml:trace contextRef="#ctx0" brushRef="#br0" timeOffset="10">11706 3952 8135,'0'-12'17,"-5"1"359,-1-1-16,-5 1 258,-1 0-319,1 4 1,1 1 577,2 2-533,-2 3 0,2-4 119,-7 5 1,1 10-224,-5 5 0,4 7 24,-4 4 1,1 5 5,-1 7 0,0-1-153,7 4 1,0 0 96,8 1 1,0-3-355,4-4 1,5-1-84,3 0 1,3-5-258,4-2 0,3-4 276,5-4 0,4-3-72,-1-4 1,6-6 410,-1-2 1,0-4-83,0-4 0,2-6 177,-3-5 1,-2-6-56,-1 2 1,-7-2 9,-1-2 0,-6-1-12,-2-3 1,-4-2 1,-7-5 0,0-2-567,0-2 0,-9-1 210,-3-3 1,-12-1-733,-3 5 1,0 1 432,-4 6 0,1 5-520,-5 7 1,5 7 383,-1 9 1,11 3 616,1 3 0,5 4 0,3 4 0</inkml:trace>
  <inkml:trace contextRef="#ctx0" brushRef="#br0" timeOffset="11">12026 4009 8180,'-11'-23'0,"-1"5"1112,1-3-658,5 8 1,0 0 298,6 6-295,0 4 122,0-2 204,0 5-429,0 5 0,0 3-196,0 7 1,2 8 34,2 7 0,3 4-128,8 4 0,2 2 77,2 2 1,3 1-674,-3-5 0,-3 3 73,-1-7 1,-2-2-136,-2-10 0,1 0 402,-1-3 1,1-4-31,-1-7 290,-5 2 1,1-9-177,-3 3 1,-3-4 782,3-4 1,-3-2-304,-1-6 1,0-3 398,0 0 0,0-5-242,0 1 0,1-8-138,3-3 0,-3-2-268,3 1 1,1 0-147,-1 4 1,4 2-148,-5 6 0,2 2 148,-1 6-42,-2 4 0,8 2-62,-3 5 0,3 5-139,2 3 0,3 7 67,0 4 1,6 4-54,-2 4 0,2 1 175,2 2 0,0 2-207,0-6 0,0 0-35,-1-7 0,1 0 138,0-8 1,-4 2 280,0-9 0,-5 0-71,1-4 1,-2-2 499,-2-1 0,1-5-287,-1-7 1,-4-3 466,-4-5 0,3-1-221,-3-3 0,0-2-33,-7-5 1,-2-2-269,-6-2 1,1 3-67,-1-3 1,2-2-516,3 2 0,-2 0 261,5 4 1,-4 2-399,5 6 0,-1 0 243,4 11 1,0 4-2220,0 3 372,0 5 970,0 8 1,5 7 160,2 7 1,4 2 1000,0-1 0,6 6 0,0 3 0</inkml:trace>
  <inkml:trace contextRef="#ctx0" brushRef="#br0" timeOffset="12">12917 3952 8099,'-6'-23'538,"-5"0"0,10 5-79,-3 3 0,3 2-156,1 2 0,0 3 565,0 1-206,-5 4 0,4-1-379,-3 8 0,3 9-32,1 10 0,0 2 115,0 9 0,0 2-92,0 6 1,0 6-348,0-2 1,0 2 129,0-3 0,0-3-171,0 0 0,-4-5-455,0 1 1,0-9 32,4-6 0,0-1-793,0-7 436,0 0-804,0-9 1180,5 0 1,-3-15-710,1-3 1226,-1-2 0,3-2 0,1-2 0</inkml:trace>
  <inkml:trace contextRef="#ctx0" brushRef="#br0" timeOffset="13">12848 3940 8099,'0'-11'823,"2"1"-352,2 2 1,2 3-163,5 5 1,1 6-166,-1 6 1,1 4 106,-1 7 0,4 0-10,0 0 1,6 3-6,-2 1 1,4 5 120,3-2 1,-2 4-107,3 5 1,1-5-403,-1 0 1,-1-1-195,-3-6 1,0-2 257,0-6 1,0-2 172,-1-6 0,-4-1-61,-3-2 1,2 1 294,-2-6 1,0 1-118,-3-4 1,-2-1 669,-2-3 1,2-7-320,-3-8 1,0-4 397,0-4 0,-4 1-257,1-9 0,-3 2-39,-1-9 0,0-3-381,0-5 0,0 0-9,0 0 1,0 7-364,0-3 0,-4 4 133,0 0 1,1 8-760,3 8 1,0 7-3277,0 3 1999,0 4-2044,0 5 4044,0 7 0,0 17 0,0 7 0</inkml:trace>
  <inkml:trace contextRef="#ctx0" brushRef="#br0" timeOffset="14">1348 5585 8133,'-17'-8'11,"6"1"-10,4 4 2,7-7 1328,0 4-543,0-1 229,0 2-563,0 5 0,5 1 199,3 3-101,2 3-254,2 9 0,-1 2 202,1 5 64,4 5-262,2 1 0,5 9-5,-1 0 1,1 5-41,0-1 1,1 1-1406,3-1 1214,2 2 0,5-8-385,1 2 0,-5-3 137,1 0 0,-2-5-372,1 1 1,2-6 274,-5 2 1,-5-7 24,-3-1 1,-5-5 49,2 1 0,-4-6-393,0-1-130,-6-6 1472,4 3-1724,-9-5 732,-1 0 1,-6-5-544,-5-2 1,-5-7 235,1-2 1,0-4 553,4 1 0,-6-2 0,-1-2 0</inkml:trace>
  <inkml:trace contextRef="#ctx0" brushRef="#br0" timeOffset="15">1850 5699 8153,'0'-29'111,"0"1"70,0 5 0,-4 0 189,1 0 1,-3 2-129,3 2 0,0 0 476,-4 7 1,4-2 301,-1 7-486,-2 2 1,-1 1-146,-4 8 0,-2 8-103,-2 11 0,1 6-98,-5 9 1,-4 7-108,-3 4 0,-1 5-238,4-5 0,-1 6 330,-3-2 1,3 2-749,-2-2 1,3-2 275,4-6 0,-2 0-684,6-3 1,-4-8 417,4-7 1,1-7-276,6-1 0,3-9-598,5 1 1438,0-2 0</inkml:trace>
  <inkml:trace contextRef="#ctx0" brushRef="#br0" timeOffset="16">2079 6110 8119,'6'-5'1541,"-1"4"-651,-5-9-326,0 8-103,5-3 2,-4 10-172,4 2 0,-1 4 68,0 1 0,4 4 210,-5 3 0,6 3-304,-1 1 1,-2 3-62,2 1 1,-2 5-138,2-2 0,1 2-515,-5-2 485,4-2-1592,-6-5 1109,3 0 0,-5-4 446,0 0 0,0 0 0,0 4 0</inkml:trace>
  <inkml:trace contextRef="#ctx0" brushRef="#br0" timeOffset="17">2604 6430 8190,'0'-6'0,"-5"-5"1144,4 10-253,-4-4-209,5 5 110,0 0-387,0 5 0,0 5 337,0 6-289,0 9-269,0-1 0,0 8-354,0 2 183,5-2 0,-4 3-321,3-4 0,-3-2 309,-1 1 1,-4 1-2344,0-8 2342,1 2 0,-3-12 0,0 3 0</inkml:trace>
  <inkml:trace contextRef="#ctx0" brushRef="#br0" timeOffset="18">3038 6441 8189,'0'-17'2974,"-5"0"-2134,4 6-602,-4 4 1,5 1 129,0 2 707,0 3-221,0-4-1257,0 5-1475,5 0 1038,1 0 688,5 0 1,2 1-2428,2 3 2579,3-3 0,5 4 0,0-5 0</inkml:trace>
  <inkml:trace contextRef="#ctx0" brushRef="#br0" timeOffset="19">3392 6407 8112,'0'-6'0,"0"-4"1266,0 3-266,0-4 546,0 4-585,0-3-1188,0 9 281,5-9 0,1 7-762,6-4 0,-1 4 510,1-1 1,-1 2-1053,1-2 0,-1 3 1250,0-3 0,1 3 0,-1 1 0</inkml:trace>
  <inkml:trace contextRef="#ctx0" brushRef="#br0" timeOffset="20">3712 6339 8894,'11'0'2575,"-4"0"-2098,-2 0 1,-4 0 458,3 0-409,-3 0-673,4 5-449,0-4 574,-4 9-2315,4-4 2336,1 6 0,0-1 0,5 1 0</inkml:trace>
  <inkml:trace contextRef="#ctx0" brushRef="#br0" timeOffset="21">4306 6384 8101,'-7'-11'524,"4"-1"-131,1 6-78,2 1-274,0 5 391,0 5 0,0 3 591,0 7 1,0 3-616,0 5 1,-4 8-143,1 4 1,-5 8-235,4 2 1,-5-3 136,2 4 0,-3-4-1055,-2 0 0,5-4 249,-1-8 637,5-2 0,-2-5 0,5 0 0</inkml:trace>
  <inkml:trace contextRef="#ctx0" brushRef="#br0" timeOffset="22">4877 5630 8192,'-18'-17'0,"3"1"0,2 9 1259,7-3-330,1 8-314,5-3 600,5 5-728,-4 0 0,10 7 93,1 4 0,2 7 277,9 9-367,-3 2-461,13 10 0,-4 3 424,5 7 1,-3-2-496,-1 3 72,-4 2 1,5-5-531,-4 2 0,-2-7 406,-6-4 1,2-3-541,-6-5 1,1 2 311,0-6 0,-5-3-66,1-4 0,-1-6-190,-3-2 0,-3 1-1157,-2-5-15,-1-1 1857,-2-1 0,0-5 0,0 0 1</inkml:trace>
  <inkml:trace contextRef="#ctx0" brushRef="#br0" timeOffset="23">5288 5585 8187,'-5'-24'0,"-2"-3"0,0 14 1258,-1-2-742,6 8 0,-5 1 408,4 6 1,-4 2-379,-4 2 0,-6 9-73,-2 14 0,-4 9-212,-3 13 0,-3 8-438,12-25 0,-1 1 0,2 0 0,-1 0 307,2-1 0,0 1 1,1-2-1,1 0-692,-6 26 0,-1-1 273,5-3 0,3-3-2488,5-9 2777,4-1 0,-2-7 0,5-3 0,0-3 0,0-3 0</inkml:trace>
  <inkml:trace contextRef="#ctx0" brushRef="#br0" timeOffset="24">5402 6144 8084,'0'-17'0,"5"0"0,-2 6 1419,4-1-844,1 1 1,3-1 65,1 1 0,-2 0-207,-2-1 1,2 2-185,-3 2 1,7 0-16,1 4 0,5-4-189,-5 4 0,4 1 105,-4 3 0,4 0-101,-4 0 0,0 5 71,-3 2 1,-6 3-567,-2 2 1,-3 0-126,-1 4 1,-5-4 306,-2 4 1,-7 0 4,-2-1 0,-4 2 167,1-2 1,-1-2 244,1 2 0,2-6-33,6-2 37,-1 1 0,5 0 417,-1-1 230,6-4-133,-3 2-240,5-5-195,5 0 1,1 0-59,5 0 0,5 0-196,-1 0 1,1-1 121,0-3 1,-2 3-221,5-3 1,-4 3 56,4 1 0,-1 1-45,1 3 0,1-2-180,-5 6 1,4-1 109,-4 5 1,1 0 92,-5 4 0,-3-2 10,-1 5 1,-4-4 167,1 4 0,-3-4-155,-1 4 0,-5-1 144,-3 1 0,-7 3-101,-4-3 1,-3-2 16,0 2 0,-3-5-246,-1 2 0,2-7 89,-3-2 0,8-4-687,4 0 1,2-1 353,2-2 0,4-2-588,4-1 1,4-4 1074,6-4 0,6-11 0,10-2 0</inkml:trace>
  <inkml:trace contextRef="#ctx0" brushRef="#br0" timeOffset="25">5950 6144 8060,'-5'-6'0,"-1"-4"1118,0 9 0,-1-4-494,3 5 0,2 6 64,-6 5 1,1 2-240,-5 6 1,1 1-54,-1 7 1,6-2-230,2 6 1,3-2-222,1 2 1,1 1-446,3-1 1,2-3 359,6-1 0,3-3-83,0-2 0,6-4 42,-2-3 0,2-7-62,2-4 1,-4-3-57,0-1 1,1-1 300,7-3 0,-3-6-75,3-5 0,-7-6 415,-1 2 1,-1-2 192,1-2 0,-4-4-160,-7 1 0,-3-6-461,-5 1 0,-1 0 130,-3 0 0,-8 2-177,-7 2 0,-7 8 87,-5 0 0,-11 11-1047,-3 4 1,-2 5 854,5 7 1,-3 4-1,5 11 1</inkml:trace>
  <inkml:trace contextRef="#ctx0" brushRef="#br0" timeOffset="26">8086 5802 8412,'0'-18'-643,"0"2"0,0 3 347,0-2 597,-5 2 1,4-4 129,-3 6-317,3 0 1103,1-1-265,-6 6-220,5-4 163,-4 8-131,5-3-256,0 10-188,5 12 1,0 7 96,3 10 0,2 9-67,-2 3 1,-2 9-467,2 2 0,-6-1 379,2 1 1,1-1-752,-1-7 1,0-3 302,-4-4 0,1-7-1193,3-1 1,-3-8-769,3-7-263,-3-5 2409,4 2 0,-4-9 0,4-2 0</inkml:trace>
  <inkml:trace contextRef="#ctx0" brushRef="#br0" timeOffset="27">8063 5710 8223,'5'-22'183,"-4"4"0,5 5 673,-6 6-366,0 4-241,5-2 436,1 10-304,5 1 0,2 11 754,2 2-744,8 8 0,3 2 181,4 5 0,4 0-148,4 0 1,4 10-626,-4 1 1,2 2 464,-2-5 1,-3 1-494,3-5 0,-3-1 210,-5-6 1,-2-5-372,-5-7 1,0-2 217,-1-6 1,-4-3 42,-3-1 0,-2-4 285,-1 1 0,-5-4 286,1-4 1,-6-4 643,2-7 1,-3 0-601,-1-8 0,-1-2-94,-3-10 1,-1-4-110,-2-3 0,-4-6-448,4-2 0,-3-3 18,-2 4 0,1-10-351,-1 2 0,6 3-392,2 4 1,3 6 452,1 6 1,0 6-1814,0 13 861,0 2 490,0 11 1,4 7 373,0 11 0,6 6-250,1 8 0,2 0-84,6 4 859,0 0 0,0 7 0,0-2 0,0-4 0</inkml:trace>
  <inkml:trace contextRef="#ctx0" brushRef="#br0" timeOffset="28">9057 5996 8156,'-12'0'696,"1"-4"1042,-1 0-967,6 1-672,1 3 98,0 5 0,-1 1 196,-6 5 241,1 1-305,-1 4 0,5 2-263,-1 5-2,6 5 0,-3-4 57,5 3 1,0-3-94,0-1 1,5 3-259,2 1 1,7-4 48,1-4 0,6-5-181,-2 1 0,2-7 141,2-5 1,1-1 350,3-2 1,-2-9 79,6-3 0,-2-3 149,1 0 1,3-3-37,-2-5 0,-3-3-57,-2-1 1,-7-5 76,-3 2 1,-5-3-42,-3-2 0,-3 1-516,-5 0 1,-7 1 185,-4 3 1,-7 3-802,-8 8 1,0 4 409,-4 7 1,-1 3-817,-3 5 1,4 5-290,-1 3 1,7 3 1523,1 4 0,11-2 0,6 3 0</inkml:trace>
  <inkml:trace contextRef="#ctx0" brushRef="#br0" timeOffset="29">9468 6030 8146,'-6'-11'137,"-5"-1"228,10 1-107,-4 0 63,5 4-156,0 2 239,0 0 635,0 4-205,0-4-345,0 5 1,4 1-176,0 3 1,6 2 221,1 6 0,1 4-106,3 3 0,-1 3-199,1 0 0,-2 1-64,2 0 0,-6 0-156,-2 0 1,-3-2-75,4-2 0,-6 2-676,2-6-342,-2 0 584,-2-3 364,0-6-24,0-1 0,-2-5 371,-2 0 0,3-6-117,-3-6 0,3-4 96,1-7 0,0-5 152,0-2 0,6-6-49,6-6 0,2 2-361,9-6 0,-2-4-118,10 5 0,3-2-260,4 5 1,-1 8 204,-7 7 0,2 12-463,-5 3 0,-1 10 265,-3 2 0,-6 10-1083,-6 9 1519,0 8 0,-9-3 0,3 4 0</inkml:trace>
  <inkml:trace contextRef="#ctx0" brushRef="#br0" timeOffset="30">10096 6076 8170,'-6'-34'0,"2"7"0,3-2 688,1 15 1,0-12 141,0 11-378,0 0 1,0 7 794,0 1-169,0-1-259,0 2-202,0 1-374,0 15 1,3 3-96,1 9 1,4 1 52,-4 0 1,5 0-265,-2 0 0,0 0 153,0-1 0,1-2-352,3-1 0,1-5-180,-1 1 0,0-4 238,1-3 0,-1-3-50,1-5 231,-1 0 1,1-1 214,-1-3 1,0-3-91,1-4 0,-5-4 74,1 0 1,-2-4-75,2 3 0,1-3-51,-5 4 1,1-3-68,-1 7 0,-3-3 158,3 6-324,-3 3 196,4 0 1,-4 6-213,3 3 1,-1 4 41,0 7 1,-1-2 149,1 2 1,3 1-44,-3 0 0,6-1 107,-1-4 1,2 1-149,1-1 1,1-1-3,-1-2 0,6-3 122,2-5 1,2-1-50,2-3 1,0 1-78,0-4 1,0-5 54,0-3 1,-2 0 20,-2 3 0,-2 1-33,-6 0 1,1-1 156,-1 1 1,-5 3-46,-2 1 262,-3 4-617,-1-2 251,0 5 0,-3 6-182,-1 6 0,-4 4 72,4 7 0,-3-4-240,3 0 0,0 0-326,4 4 0,5-5-407,3-3 1,7 1 284,4 0 843,8-6 0,-3 0 0,4-4 0</inkml:trace>
  <inkml:trace contextRef="#ctx0" brushRef="#br0" timeOffset="31">11090 6087 8160,'0'-23'-1,"0"1"787,0-1-476,0-5 0,0 2 186,0-4 569,0 10-627,0-7 1,0 11 141,0-3 1,-5 3 104,-3 9 1,-2-2-47,-2 5-367,-4 0-235,-2 4 1,-5 5-191,0 3 190,1 7 1,0 2-110,3 2 1,3 6 140,4-2 1,2 2-509,2-2 1,3 0 190,5 0 0,0-4-334,0 0 0,5-5 190,3 1 1,6-6 40,1-1 0,5-6 145,-1 2 1,2-3 60,-2-1 1,6-5 191,-2-3 1,-1-3-95,-3-4 0,-5 2 297,1-2 1,-4 2-118,-3 2 0,1-1 653,-5 1-313,-1 0 352,-3-1-613,0 6 1,0 2-85,0 8 0,0 6-117,0 5 1,0 5 99,0-1 0,0 7-82,0 1 0,0 0 64,0 0 1,0-3-236,0 3 0,2-3-236,1-1 0,0 0-231,5-1 0,-1-4-16,5-3 1,-1-6 252,0-1 0,1-5-642,-1 0 0,1-1 1014,-1-2 0,1-11 0,-1-1 0</inkml:trace>
  <inkml:trace contextRef="#ctx0" brushRef="#br0" timeOffset="32">11546 5334 7990,'-16'-23'1089,"3"5"1,2 5-34,7 6-666,3 4 1,1 3 172,0 8 0,0 7-163,0 4 1,4 9 60,-1 6 0,3 9-73,-3 7 1,0 9-321,4 2 1,-5-28 0,0 0 36,2 2 1,0-1-78,-3 0 0,0 0 0,3 0 1,-1 0-37,-1-2 1,0 0 0,-1 27-558,3-6 0,-3-5-176,-1 2 0,0-13 413,0-7 1,0-5-386,0-2 215,0-5 208,0-2 583,0-9-2139,0 3 1947,0-9 1,0 4 0,0-5 0</inkml:trace>
  <inkml:trace contextRef="#ctx0" brushRef="#br0" timeOffset="33">12129 5345 8161,'0'-11'91,"0"-1"0,0 1 526,0-1-222,0 1 1,0-1 870,0 1-301,0 5-528,0 1 1,0 7-115,0 6 0,-6 10 88,-6 12 0,-4 13-78,-7 7 1,0 9-355,11-27 1,1 1 0,0 0 0,1 1 80,0 0 1,1 1 0,-1-1-1,1 2 38,2 0 1,2 0 0,-2-3-1,1 0-236,4 1 1,1 0-1,-2-1 1,2-1 81,1 33 1,0-32 0,1 0-325,3 28 1,2-2 100,6-5 0,3-5-236,0-7 1,5-3-115,-1-4 0,-1-6-322,1-3 0,-4-3-1445,5-4 2396,-1 3 0,0-8 0,0 5 0,0 0 0</inkml:trace>
  <inkml:trace contextRef="#ctx0" brushRef="#br0" timeOffset="34">12277 6761 7956,'-6'-11'0,"2"-1"0,3 5 0,1-1 0,0 0 0,0-3 0,0-2 0,0-2 0,4-1 0,0-3 0,5-7 0,-2 3 0,-1-3 0,2-1 0,0-3 0,3-8 3744,-5 2-2607,5-8 21,-5 3-495,0-5-1042,4 1 273,-8-1 0,3 2-464,-5 2 396,0-3 0,-1 14 135,-3-4 1,2 10-1,-1 2 1,-2 5 559,1 7-170,-5-1-13,8 6-59,-4 1 539,5 5-850,0 0 1,6 5-106,5 3 1,2 3 18,6 4 1,0-1 77,4 5 1,0-1-264,0 1 1,-6-2 70,-1-6 0,0 0 38,-1 1 0,1-6 82,-5-2 0,-3-3 123,-1-1 0,1 0 4,3 0 0,1-5 159,-1-2 1,0-4 94,1 0 1,-1 0-114,1-1 0,-1 1 129,1-1 0,-5 1-65,1 0 1,-6-1 40,2 1 0,-1-1 62,0 1-402,-1 5-23,3 0-85,-5 6 0,0 11-212,0 4 0,-4 6 191,0 6 1,-1 2-608,1 5 1,2 5 332,-6-1 1,6 0-650,-2-4 0,3 0 497,1 0 0,5-1 634,2-2 0,3-3 0,2-5 0</inkml:trace>
  <inkml:trace contextRef="#ctx0" brushRef="#br0" timeOffset="35">12917 6384 8026,'11'-12'466,"-3"-4"272,0 9 1,-6 0 432,2 0-532,-3 4 698,-1-2 1,-1 15-671,-3 6 94,3-1-361,-9 6 0,7 1-258,-4 5 0,0 0-412,0 0 346,-4-3-1606,5 4 1134,0 0 0,-4-4-1530,2 3 1926,3-3 0,-10 4 0,2 1 0</inkml:trace>
  <inkml:trace contextRef="#ctx0" brushRef="#br0" timeOffset="36">13305 5596 8053,'0'-23'9,"0"6"0,0-4 417,0 6-125,0 0 1,4 7 720,0 1-619,0-1 0,-4 0 508,0 1-608,0 4 0,4 8-12,-1 11 1,1 9 66,-4 5 0,0 10 108,0 5 1,0 2-385,0 7 1,-4-10 63,1 2 0,-1-3-606,4 3 1,0-7 346,0-5 1,0-1-967,0-6 1,0-2 523,0-6 1,5-2-801,2-6 1355,-2 1 0,6-1 0,-5 0 0</inkml:trace>
  <inkml:trace contextRef="#ctx0" brushRef="#br0" timeOffset="37">13694 5688 8027,'0'-23'696,"0"5"-279,0 3-417,0 7 999,0-2-142,0 9-166,0-4 1,-5 15-65,-3 5 1,-3 8-155,-5 7 1,2 6-299,-5 10 1,-4 3 68,-3 1 0,0 3-847,7-4 0,-2 5 538,2-5 0,2-3-1071,2-4 0,4-2-575,3 2 0,3-6 844,5-6 0,0-8 867,0 1 0,0-8 0,0 1 0</inkml:trace>
  <inkml:trace contextRef="#ctx0" brushRef="#br0" timeOffset="38">13705 6053 8026,'0'-23'0,"0"5"847,5 2-482,-4 5 0,10 3 211,-4 0 43,3 6-189,-3-8 1,3 7 739,-3-5-788,4 6 1,4-3 25,0 5 1,4 0-166,-4 0 1,6 0-43,-2 0 0,-3 6 42,-1 6 1,-2 0-217,-2 7 0,-4 0 72,-3 4 1,-3 0-190,-1 0 1,-6 4-359,-6-1 1,-3 5 260,-4-5 1,-3 1 1,3-4 0,-1-4 45,1 0 1,2-5 150,6 1 1,0 2-63,-1-2 1,5-1 50,-1-7-79,5 3 130,-2-3 1,7 3-13,1-2 1,0-2 115,5-2 1,-1-3 73,5 3 0,3-3-122,0-1 1,2 0-197,-2 0 1,1 0 144,3 0 1,2 0-200,-6 0 1,4 0 72,-4 0 0,0-1-1067,-3-3 1,-1 3 1136,1-3 0,4-2 0,2-1 0</inkml:trace>
  <inkml:trace contextRef="#ctx0" brushRef="#br0" timeOffset="39">14208 5071 7997,'-12'-18'0,"1"2"1392,4 4-323,2 6-546,5 1 1,2 5 395,1 0-157,-1 0-371,13 10 0,-5 4 151,13 13 1,-2 8 640,10 11-2539,-1 10 1537,-13-25 1,1 1 0,-1 4 0,0 2 169,0-1 0,0 2-118,-2 0 1,-1 0-193,1-1 1,-2-1-1,-1 4 1,-2 1-223,0-2 0,-1 0 0,0-1 0,-2-1 309,0-1 1,-2-2-273,-2 1 1,0-2 101,2 30 0,-5-3-197,0-8 203,0-2 1,0-11-931,0-2 0,-5-3 412,-3-5 1,-7-2-1296,-4-5 1,-7 0 1848,-5 0 0,1-1 0,-5 1 0,-4 0 0,-4 0 0</inkml:trace>
  <inkml:trace contextRef="#ctx0" brushRef="#br0" timeOffset="40">1439 8086 8133,'-5'-6'274,"4"-5"-25,-9 5 1,8-1 529,-2-1-569,3 5 0,0-6 1148,-3 6-438,3-1-576,-4-1 1,6 5-105,3 0 0,0 5 177,7 6 0,-1 7-108,9 5 0,0 5-14,4 6 0,0 5-81,0 3 1,3 3-325,1 0 0,5 1-223,-2 0 0,2-2 231,-2-2 0,0-3-444,-4-4 1,-2-4 297,3-4 1,-3 0 48,-1-8 1,-1-3 31,-3-1 0,1 2 181,-5-2 0,0-1-139,-3-6 1,-5 1 392,1-6-761,-5 6 401,7-7-1142,-9 3 833,4-5 0,-10 0-620,-3 0 0,2 0 1021,-2 0 0,-4-5 0,-6-2 0</inkml:trace>
  <inkml:trace contextRef="#ctx0" brushRef="#br0" timeOffset="41">1896 8109 8111,'-6'-12'0,"0"6"0,1-4 1294,4 4-563,-4-1 304,5 2-217,-5 5-407,4 0 1,-8 5-160,5 3 1,-5 7 18,1 4 1,-3 9-34,-4 6 0,-3 4-200,-5 4 0,-5 3-91,-2-4 0,-2 4-135,2 1 0,-2-6-405,5-2 1,-1-3 337,2-5 0,3 2-203,0-6 0,1 0 179,7-7 0,1-7-1881,7-4 1067,-3-5 1093,8 2 0,-3-5 0,5 0 0</inkml:trace>
  <inkml:trace contextRef="#ctx0" brushRef="#br0" timeOffset="42">1325 7835 9919,'11'0'730,"1"0"1,4 0-119,3 0 0,4-2-107,4-1 1,2 1-355,5-1 0,5-4 112,3 0 0,3 0-349,0 0 0,-4-1 120,-3-3 0,-4 4-196,-3 3 0,-3-1-446,-5 2 1,-4-1-1811,0 4 2418,-5 5 0,7 1 0,-3 6 0</inkml:trace>
  <inkml:trace contextRef="#ctx0" brushRef="#br0" timeOffset="43">2307 8280 9654,'1'-6'1474,"3"2"-1226,2 3 0,6 1 372,-1 0 1,5 0-202,-1 0 1,5 0-89,-1 0 0,6 0-145,2 0 1,0 0-15,-4 0 0,-1 0-316,1 0 1,-1 0 195,-3 0 1,1-2-1000,-5-1 0,1 1 44,-5-1-1982,0 1 2885,-4 2 0,-2 5 0,-5 2 0</inkml:trace>
  <inkml:trace contextRef="#ctx0" brushRef="#br0" timeOffset="44">2376 8509 9250,'11'6'2180,"0"3"-1614,1-5 1,3-1-38,0-3 102,6 5-310,-4-3 0,6 3-310,0-5 11,5 0 0,0 0-1073,2 0 1,3 0 385,-2 0 665,-3 0 0,5-5 0,-4-2 0</inkml:trace>
  <inkml:trace contextRef="#ctx0" brushRef="#br0" timeOffset="45">3609 7629 8206,'-5'-13'303,"4"-2"668,-3 8-600,3 2 121,1-1 1340,0 6-1446,5 0 0,1 7 310,5 4-480,6 6 1,-3 8 111,5 6 0,-4-1 122,4 8 0,-1 3-345,1 1 1,3-3 70,-3-1 0,-2-2-572,2-2 0,-5-5 319,2-2 1,-4-5-956,0-3 0,2-2 43,-3-6 0,3 0-379,-6-4 1,1 0 1367,-2-4 0,3-1 0,-3 3 0</inkml:trace>
  <inkml:trace contextRef="#ctx0" brushRef="#br0" timeOffset="46">4009 7583 8220,'0'-24'142,"0"3"1,-2 9 758,-1 1-385,1 5 144,-3 1-320,5 5 1,-5 0 633,-2 0-586,-4 10 1,-1 4-81,-3 12 1,-4 9-60,-8 6 0,-2 10-407,12-22 1,-1-1-1,-16 26 245,17-26 0,0 1 1,-14 25-652,1 3 1,5-2-184,-2-6 1,8-5-566,4-14 1,7-3 1311,4-8 0,3 2 0,1-3 0</inkml:trace>
  <inkml:trace contextRef="#ctx0" brushRef="#br0" timeOffset="47">4112 8097 8056,'0'-11'723,"0"5"838,-6-5-805,5 10-255,-4-4 1,5 6-198,0 3 1,0 3 94,0 4 0,0 5-101,0 4 0,0 2-122,0 5-88,0-3 1,0 8-395,0-6 257,0 1 1,0-5-306,0-3 0,0 1-520,0-5 0,0 0-1608,0-3 2482,0-1 0,5 1 0,2-1 0</inkml:trace>
  <inkml:trace contextRef="#ctx0" brushRef="#br0" timeOffset="48">4660 7789 8081,'-12'-11'0,"1"-1"0,5 1 1316,2-1-876,2 6 1618,2 1-1471,0 5 1,0 6-248,0 6 0,0 9-201,0 10 1,0 3-105,0 4 1,0 3-650,0 4 0,0-3 383,0 0 1,0-9-2104,0 1 2334,0-7 0,0 1 0,0-5 0</inkml:trace>
  <inkml:trace contextRef="#ctx0" brushRef="#br0" timeOffset="49">4500 8132 8068,'1'-8'2595,"3"0"-2118,-3 6 0,9-3 80,-2 5 0,2 0-77,2 0 74,4-5-248,2 3 0,8-4 45,1 2-1041,0 3 591,1-9 1,-3 9-2394,5-3 1699,-4 3 1,0 1 792,-6 0 0,1-6 0,-3 0 0</inkml:trace>
  <inkml:trace contextRef="#ctx0" brushRef="#br0" timeOffset="50">5014 8166 8022,'0'-6'1600,"0"-5"-368,0 10-483,5-9-595,-4 9 1,5-6-636,-2 4 1,1 0 248,3-5 1,2 5-852,-2-5 0,2 5 1083,1 0 0,1 1 0,-1 2 0</inkml:trace>
  <inkml:trace contextRef="#ctx0" brushRef="#br0" timeOffset="51">5311 8154 7943,'0'-6'0,"0"-4"1485,0 9-308,0-4-694,0 0-742,0 3 164,5-3-140,-4 5-577,9 0 619,-9 0 1,10 0-660,-10 0 231,4 0-279,0 0 900,1 0 0,6 5 0,-1 2 0</inkml:trace>
  <inkml:trace contextRef="#ctx0" brushRef="#br0" timeOffset="52">5596 8166 7946,'0'-6'1634,"0"0"-420,5 1-529,-3 4 491,3-4-282,-5 5-2425,0 0 1531,0 5 0,-5 1 0,-2 6 0</inkml:trace>
  <inkml:trace contextRef="#ctx0" brushRef="#br0" timeOffset="53">6064 7641 8187,'0'-12'806,"0"6"0,0-1-32,0 4-288,0 1 0,0-1-118,0 6 219,0 4-275,0 4 1,0 11 202,0 4-33,0 6-180,-5 7 0,3 2-152,-6 5-61,6-1 1,-3-4-313,5-3 1,0-4-46,0-3 1,0-3-1467,0-5 1178,0-6 0,5-1-55,2-9-1277,3-2 709,2 0 1179,-1-3 0,1 3 0,-1-5 0</inkml:trace>
  <inkml:trace contextRef="#ctx0" brushRef="#br0" timeOffset="54">5836 7903 8079,'0'-7'1311,"0"-1"-799,5 5 1,7-5 243,7 4-569,2 0 18,7-1 0,-1 2 147,7-4-324,-2 4 148,12-7 0,-8 8 235,2-6-2630,-3 5 1801,0-2 0,-5 4-832,0-3 698,1 3 597,-2-4 1,-1 5-1,-5 0 1</inkml:trace>
  <inkml:trace contextRef="#ctx0" brushRef="#br0" timeOffset="55">6624 7424 8147,'-11'-18'820,"-1"3"-290,1 7 1,4-2-77,2 9 180,5-5 116,0 6 0,5 11-142,3 4 0,4 10-165,3 6 1,1 7 41,3 4 1,3 3-197,-3 5 1,-1-3-411,1 2 0,0 1-187,4-5 0,-4 2-203,0-9 1,-5-5-18,1-6 0,-2-3 269,-2-1 0,-1-5-1842,-2-3 714,2-2 1387,-4-2 0,1 1 0,-2-1 0</inkml:trace>
  <inkml:trace contextRef="#ctx0" brushRef="#br0" timeOffset="56">6921 7424 8091,'-5'-25'836,"-3"6"-836,3 5 984,-5 8-592,9 1 1,-5 5 50,2 0 0,-3 3 2,-4 4 1,-6 7 360,-2 13-500,-2 12 1,-6 4-469,1 11 0,-5-1 111,4 4 0,0-4-595,0 1 1,4-2 478,0 1 1,5-4-1327,7-7 1,5-2 1492,2-6 0,-2 0 0,-1 0 0</inkml:trace>
  <inkml:trace contextRef="#ctx0" brushRef="#br0" timeOffset="57">7035 7812 8155,'-6'-12'0,"2"1"0,3 0 2125,1 4-1396,5-3 0,-3 8-39,6-6 0,-4 4 194,3-3 0,-3 3-410,4-4 1,0 6-205,3-2 1,2-1-189,2 1-29,-2 0 1,7 4-206,-5 0 1,4 0 245,-4 0-462,1 0 1,-5 4 168,0 0 0,-4 5-194,-3-2 0,-3 3 116,-1 2 1,-1-1 26,-3 1 0,-1-1 55,-3 0-25,-2 1 268,4 4 0,-1-3-137,3 2 0,3-6 168,1-1 0,0-4-50,0 3 150,0-4-222,0 2 298,5 0-214,2-4 0,4 4 10,0-5 1,-3 4 30,0 0-23,-1 0-58,5 1 1,-2 1 24,-3 6 1,-1-1 77,-6 0 1,0 1-74,0-1 1,0 2 38,0 2 1,-6 2-70,-1 2 1,-7 1 6,-1-5 0,-6 4 20,2-4 0,-1 1 14,1-5 1,-1 0-345,4 1 1,-3-4 104,4-1 1,0-4-1857,4 0 858,4-1 1195,-3-2 0,9-5 0,-4-2 0</inkml:trace>
  <inkml:trace contextRef="#ctx0" brushRef="#br0" timeOffset="58">7401 7892 8005,'0'-12'1292,"0"6"0,0 2-617,0 8-202,-5 2 0,-2 10 230,-4-1-475,5 5 313,-5-2 1,6 9 210,-2-1-524,2 1-565,5-4 1,1 3-757,3 1 677,7-5 321,2-1 161,8-8-539,2 3 0,1-8 36,3 0 168,2-6 91,0 3 1,2-10-21,-1-3-141,-4-2 433,2-1 1,-9-6-198,0-2 35,-5-2 1187,2-2-722,-4-5 0,-6-1 410,-2-5-537,-3-1 1,-7-3-137,-6 0 1,-6 4 72,-8 3 0,-10 11-882,-9 1 0,-6 6 154,-6 6 0,1 7-331,3 7 0,11 9 852,7 3 0,1 6 0,0 2 0,2-1 0</inkml:trace>
  <inkml:trace contextRef="#ctx0" brushRef="#br0" timeOffset="59">3358 8634 8148,'-7'0'249,"-3"-5"245,9 4-54,-4-4 0,6 5 31,3 0 35,2 0-193,11 0 1,2 0 48,7 0 406,4 0-359,4 0 0,10-4 325,6 0-723,4-5 0,5 7 287,2-6 0,1 2-170,-30 2 0,1 0 1,3-1-1,0 0-22,0 1 1,0 0 0,1 1 0,0 0-788,1-1 1,0 0 831,0 3 0,0 0-160,4-4 0,1 0 34,-2 4 1,-1 0 0,6-3 0,0 0 58,-1 2 0,1 0 0,0-2 0,-1 0-105,3 2 1,0 0-195,-2-2 1,0-1-718,-2 5 0,-1-1 924,2-1 0,0-1-50,-4 3 0,-1 0-398,0-2 0,0-1 409,-3 2 0,-1 1 0,1-3 0,-1 1 11,0 1 1,0 2-1,2-1 1,0 0 21,-1 0 1,-1 0 0,0 0-1,0 0-5,-2 0 1,0 0-48,3-2 0,0-1 59,-2 0 1,0-1 0,3 1 0,1-1-19,-2 0 0,-1 0 127,0 0 1,0 0-115,-2 1 1,0 0 0,2-2 0,1 0 71,-1 1 1,0 0-67,-2 2 0,-1-1 0,1-1 0,-2-1-21,29 2 1,0-1 583,-4 4 1,0-4-639,0 0 1,-5 0 56,-2 4 0,-7 0 325,-1 0 1,0 4-380,4 0 0,-1 1-123,1-1 0,0-2 100,-1 6 1,1-5-115,0 0 1,-4 2 188,-1-1 1,-3 0-70,4-4 0,-5 0 239,1 0 0,2 0-83,-2 0 0,0 0 468,-4 0 1,0 0-392,1 0 1,-3 0 465,-1 0 0,1-1-602,-6-3 1,0 3 328,-7-3 0,1-1-213,-5 1 23,1-5 0,-9 7 216,1-6-316,-6 5 1,2-3-923,-8 2 0,-8 3 440,-11-3 0,-6 3 441,-10 1 0,-6 0 0,-7 0 0</inkml:trace>
  <inkml:trace contextRef="#ctx0" brushRef="#br0" timeOffset="60">5059 8954 7983,'0'-11'-935,"0"4"801,-5-3 1215,4 4-631,-4-6 0,5 5 296,0-1-440,0 0-1,0 1 4,0-1 1,0 4 148,0-3 0,1 3-156,3-4 0,-1 5-66,4-5 0,1 5-49,3 0 1,1-2 46,-1 1 1,1 0-164,-1 4 1,5 0 37,3 0 1,3 0-193,1 0 100,0 0 1,0 1-19,-1 3-9,1 2 1,-1 2-185,-3 0 110,-3-1 0,-4 5 78,-1-1-180,-4 0 81,-2 1 1,-5-1 117,0 1-98,0-1 81,0 1 1,-5-1 178,-3 0-81,-7-4 1,1 3-61,-5-3 1,1 4 17,-1 0 0,-1-3 230,4-1-246,-4 1 0,7 0 104,-2-1 1,2-4 98,2 0 0,3 3-130,1-3-200,4 1 246,-2-4-238,5 5 37,0-3 1,1 6 141,3-4-152,3 0 89,9 1 1,2-4-40,5 3 0,0-3 45,-1-1-42,6 6 1,-4-5 21,3 3 0,-3 1 11,-1-2-265,-5 6 252,3-2 1,-9 5-309,-1 4 173,1-4 0,-11 6-143,3-3 0,-4-2 135,-4 2 1,-6 2-45,-5-2 104,-6 5 1,0-6-25,-6 5 0,-5-5 7,2 1 0,-2-2-57,2-1 1,-2-1 6,5 0 0,2 0-419,6-4 85,2-2-390,6-5 119,5 0 1,2-1-239,8-3 0,3-6 976,8-5 0,8-6 0,6 4 0</inkml:trace>
  <inkml:trace contextRef="#ctx0" brushRef="#br0" timeOffset="61">5585 9080 8018,'6'-7'0,"-1"1"707,-5 2 1142,0 3-1172,0-4-412,0 5 0,0 5 341,0 2 1,0 9-182,0 3 0,0 2-386,0 2 0,1 1 68,3 3 1,3-3-546,4 3 1,4-3 325,1-1 1,4-1-229,-1 1 0,2-5 64,2-3 0,0-7-120,0-4 1,1-3 150,3-1 0,-2-1 191,6-3 0,-6-2 358,2-6 1,0-3-166,0 0 0,-1-6 529,-7 2 1,1-6-283,-5-2 0,-1-4 101,-6 0 0,-3-6-220,-5-1 0,-3-4-19,-4 4 1,-7 0-297,-13 4 1,-9 6 93,-9 5 0,-2 7-783,-6 8 0,4 6 505,0 9 1,7 2-1872,4 10 1027,7 0 1076,9 4 0,3 2 0,7 6 0,3 4 0</inkml:trace>
  <inkml:trace contextRef="#ctx0" brushRef="#br0" timeOffset="62">9799 7949 8100,'6'-15'-372,"-2"-1"232,-2 1 1,-2 4 92,0-1 1,0 1 1060,0 0 1135,0-1-1175,0 1-40,0 4-344,0-3-402,0 9 1,0 6 48,0 10 0,0 13 109,0 10 0,-4 8-80,0 11 1,-5 4-301,1 0 0,6-29 0,-1 1 155,0 27 0,1 1-160,2-4 1,2-8-178,1-4 0,4-4-286,4-3 1,-3-1-211,-1-10 492,1-6 0,2-4-87,-2-6-1315,-3 0 951,0-4-1342,-4-2 901,4-5 1112,-5 0 0,-10-5 0,-3-2 0</inkml:trace>
  <inkml:trace contextRef="#ctx0" brushRef="#br0" timeOffset="63">9753 7960 8218,'0'-24'30,"0"-2"1,0 13-1,0-2 0,0 2 806,0 2 1263,0 4-684,5-3-978,2 14 1,9-3 149,3 11 1,0 5-151,4 6 1,-1 9-36,8 6 0,1 5-108,3-1 0,0 4-439,1 3 1,-2-2 284,-3 3 0,3-5-184,-3-3 73,-2-3 1,0-6-725,-5-2 288,0-3 209,0-10 1,-2-2-78,-2-4 1,-1-5-44,-3 1 446,-2-6-93,-2 3 0,0-5-147,-4 0 1066,-2 0-427,0-5 1,-1-1-122,0-5 0,0-6 67,-4-2 0,0-4 367,0-3-353,0 1-184,0-13 1,-4 4-476,0-8 167,-5-7 1,4 7-465,-2-8 0,-2-4 98,5 0 0,-4-1-884,5 9 851,-6-2 1,7 13-63,-1 1-1016,1 5 900,2 6 1,0 5-782,0 3 543,5 8-445,-3 2 0,8 5 121,-3 0 1243,4 10 0,5-3 0,2 10 0</inkml:trace>
  <inkml:trace contextRef="#ctx0" brushRef="#br0" timeOffset="64">10736 8223 8191,'-7'-5'1130,"2"-1"-246,0-1-236,4-3-372,-4 9 1,4-4 501,-3 5-440,2 0 0,-6 5 133,4 2-444,-5 9 157,3 1 1,-5 6-63,4 0-61,2 0 0,1 4 71,0-1 0,0 2-244,4-1 1,5-3-66,3 3 1,2-7 17,2-1-7,4-5 0,-2 1-141,5-7 1,0 1 215,4-6 1,0 0 236,0-7 0,1 2 378,2-6-248,-2-5-114,-1 1 0,-1-10 705,-3 3-537,-3-3 1,0 0 8,-9-1 1,-2-5-85,-5-3 1,0-2-333,0-1 92,-10 0 0,-3 1 250,-9 2-1501,-6 3 846,-7 11 0,-5 2 25,-6 7-2534,0 8 2183,-4 6 0,9 11-1526,3 2 2242,8 2 0,7 2 0,0 0 0,0 0 0</inkml:trace>
  <inkml:trace contextRef="#ctx0" brushRef="#br0" timeOffset="65">11124 8246 8099,'-5'-12'-419,"4"5"589,-3-1 1,3 4 855,1-3-53,0 4-226,0-7 56,0 9 1,1-4-310,3 5 1,-3 1-66,3 3 0,1 2-130,-1 6 0,3 4-122,-3 3 0,4 3-67,-5 1 1,2-1-174,-1 1 0,-2-4 153,1 0 0,-1-3-129,-2 3-424,0-5 0,3 2 19,1-5-98,0-4 103,-4 3 686,0-9 1,-1 3 56,-3-8 1,3-2 54,-3-6 1,3 1 28,1 0 1,0-6-113,0-2 1,1-4-104,3-3 0,3-5 59,9-7 1,5-1-480,6-3 4,-1-3 1,1 7 33,0 0 1,3 5-353,-3 10 0,-1 6 180,-3 1-1226,-5 9 957,4 2 1,-10 11-1670,4 6 1578,-4 4 1,-4 7 740,-1 0 0,-4 5 0,2 1 0</inkml:trace>
  <inkml:trace contextRef="#ctx0" brushRef="#br0" timeOffset="66">11661 8257 8072,'-5'-17'0,"3"-4"1144,-1 6-684,1-5 0,2 7 156,0-2-203,0 2 0,0 2 77,0-1 667,0 6-462,0-4-231,0 8-326,0-3 213,0 5-154,0 5 0,0 7-59,0 7 0,2 0 242,1 4-472,-1-3 145,8 8 1,-8-5-414,6 0 321,0 0 0,-1-4-193,1 0 0,-1-5-165,5 1 0,-1-6 23,1-2 215,-1-4 1,0 2 71,1-5 346,-1 0-316,-4 0 0,3-1 62,-3-3 0,4 1 145,0-4 1,0-1 288,1-3-225,-1-6 0,-1 3-38,-2-5 1,2 5-86,-2-1 0,1 2-308,-2 2 202,-2-1 94,-5 6-334,5-4 77,-3 9 101,3-4 0,-5 10-128,0 2 1,1 3 232,3 2-130,-3-1 55,4 6 0,-4-5 194,3 4-179,-2-4 1,8 0-39,-3-1 51,3 1 0,2-5 41,-1 1 0,5-6 8,-1 2 0,5-3-42,-1-1 112,3-5-106,1 4 0,-2-9-116,-2 2 109,3-2 1,-5-1-36,6-1 1,-4 1 35,0 0 1,-3-2 24,3-2 1,-5 1-23,1-5 0,-2 5 32,-2-2 1,-1 4-61,-2 0 439,2 6-263,-9 1 1,4 6-52,-5 3 1,-1 4-71,-3 7 1,2-1 6,-6 5 1,5-1-847,0 1 552,1 2 0,2-3-73,0 5-1379,0-5 1079,0 3 0,5-4-85,3 2-953,7-3 1680,3 1 0,5-5 0,0 5 0</inkml:trace>
  <inkml:trace contextRef="#ctx0" brushRef="#br0" timeOffset="67">12780 8280 8033,'5'-23'0,"-4"0"1245,4-4-756,-5 2 0,0-3 61,0 6 0,0 3-68,0 0 0,-5 5-36,-2-2 674,-3 9-641,-2 2 1,-1 5-127,-2 0 1,-3 2-253,-4 6 0,3 1-175,0 10 66,-1-5 61,3 12 1,0-7-480,6 8 351,-1-3 0,6-1-434,2 0 296,3 0 0,1-2-213,0-2 0,1 2-257,3-6 0,4-4 108,7-3 244,-2-6 65,8 9 0,-7-10 174,5 3 58,-5-3 0,6-6-290,-4-3 681,4-2-258,-7-1-121,3-1 591,-4 1-402,-1-1 1,-3-3 38,-1 0 1,-4 0 197,1 3 175,2 1 295,-5 5-305,4 0-425,-5 6-37,0 6 0,-4 4-84,1 5 0,-5 5 282,4-1-568,0 3 206,4 6 1,0-4 53,0 2 1,0-1-70,0-3 0,2 1-217,1 0 1,3-1-293,1-3 0,3-3-848,-2-4 947,2-6 0,1 3-564,1-5 1,-1-1 46,1-3 999,4 0 0,-3-10 0,3-2 0</inkml:trace>
  <inkml:trace contextRef="#ctx0" brushRef="#br0" timeOffset="68">13168 7595 7962,'-21'-29'25,"2"2"1373,7 3-424,7 11 469,5-2-716,0 14-340,0-4 0,0 7-9,0 6 1,1 6-39,3 12-114,3 14-318,4 7 408,-5 10 1,4 6-98,-5-29 0,-2 1-235,0-1 0,-1 0 0,3 4 1,-1-1 92,-2 0 1,0-1-747,0-4 1,0 0 692,-2 2 1,0-1-1,0 23-36,0-2 0,0-4-369,0-4 0,0-10 4,0-6 1,0-5 160,0-2 1,0-5-357,0-3 0,0-2 474,0-2-2437,0-4 2885,0-2 0,-5 0 0,-2 1 1</inkml:trace>
  <inkml:trace contextRef="#ctx0" brushRef="#br0" timeOffset="69">13637 7492 8019,'0'-18'-1687,"0"3"1472,0 2 1,0 6 1883,0-1-1014,0 6 1,0-5 944,0 3-1105,0 3 0,-2-3-50,-2 8 1,-2 9-160,-5 10 1,-2 10 168,-2 9 0,1 7-159,-5 4 0,11-21 0,2 1-199,-2 1 0,1 1 0,2 0 0,1 1-31,-1-2 0,2 0 0,2 0 0,0 1 61,-1-1 1,0 0-1,0 31-353,2 0 0,0-2 249,0 2 1,0-32-1,0 0-637,0 28 0,0 0 342,0-4 1,6-1-426,1-3 426,3 3 1,2-5-321,-1 2 311,1 3 1,-1-9-1304,0 2 1061,-4-7 0,4 0-140,1-8 1,-1-2-84,4-9 1,2-2 744,-2-2 0,5-1 0,-1-3 0,3 3 0</inkml:trace>
  <inkml:trace contextRef="#ctx0" brushRef="#br0" timeOffset="70">13888 9297 7959,'-12'-12'0,"5"1"1148,-1-1-463,6 1-331,-3-6 1,5 0-78,0-6-255,0 0 201,0-5-475,0-6 432,0-7 1,0-6 181,0-2-600,5-3 232,1-10 0,0 3 38,-2-2 1,1 0-177,-1 4 1,4-5-51,-5 9 106,1-6 1,0 16 113,0-2 0,0 6 27,-4 1 0,0 8 17,0 3 0,0 4 217,0 4 0,0 3 484,0 4-227,0 1-87,0 0 680,0 4-1430,0 2 209,5 10 1,-3 2 33,6 4 1,3 6 102,4 2 1,2-2-165,-2 2 0,2 0 10,2 4 1,-3-5-165,-4-3 1,3-2-168,0-2 328,0-4 1,-3-2 111,-1-5 1,-3 0 157,-1 0 0,0-5-38,0-3 0,4-2-88,-4-1 0,3-1 77,2 1 0,-1-5-69,1 1 1,-2-5 134,-3 1-122,3 2 1,-4 0 85,1 1-88,3 9 41,-8-8-96,3 13 37,-5-3 0,0 7-22,0 1 1,0 13-7,0 6 0,0 10-35,0 2 1,-4 2 58,0 6 0,0-4-191,4 4 0,0-2 51,0 2 0,2 0-1645,1-8 1115,4 3 0,4-10-1977,1-1 2610,-1 1 0,5-14 0,2 3 0</inkml:trace>
  <inkml:trace contextRef="#ctx0" brushRef="#br0" timeOffset="71">14642 8588 11886,'0'23'1334,"-2"1"-364,-2 3 751,-2-3-1083,-5 9 0,1 0-548,2 5 0,-2 5-1164,2-1-33,-2-2 1159,-1-1-52,4-5 0,-3 0 0,4 1 0</inkml:trace>
  <inkml:trace contextRef="#ctx0" brushRef="#br0" timeOffset="72">15201 7629 8132,'0'-11'0,"-1"1"0,-3 2 470,3-2 149,-4 3 147,5-4-445,0 0 1,0 3 821,0 0-262,0 6-402,0-8 1,0 8-76,0-3-237,5 16 0,-4-3 0,3 11 1,-3-3 17,-1 3 0,0 1-190,0 7 1,4-3-135,0 2 0,0 2 117,-4-1 0,3 3-224,1-3 1,1 0 99,-1-4 1,-3-1-151,3 1 1,-1-1 64,1-3 0,-3-3-1685,3-4 825,-3-1 1091,-1 1 0,5-1 0,1 0 0</inkml:trace>
  <inkml:trace contextRef="#ctx0" brushRef="#br0" timeOffset="73">15692 7641 8128,'0'-12'342,"0"1"0,0-1 18,0 1 196,0 5 100,0 0 50,0 1-79,0 4 321,0-4-292,0 5-528,0 5 1,-4 3 125,1 7 1,-7 3 56,-2 5 1,-1 8-73,-6 4 1,0 6-124,-4 1 1,-1 4-330,-2 3 1,2 4 92,-3 4 0,-1 0 45,1 0 0,1 0 147,3 0 1,0 0-195,0 0 0,0 0-12,1 0 0,4-10-155,3-5 1,2-6 58,1-6 1,6-7 137,2-8 0,-1-2-84,1-2 1,1-3-556,3 0-133,0-6 223,0 3-563,0-5 1204,0-5 0,0-6 0,0-7 0</inkml:trace>
  <inkml:trace contextRef="#ctx0" brushRef="#br0" timeOffset="74">16400 7287 8124,'-11'-12'-159,"1"4"-245,2 1 325,-2 4 1603,9-2-295,-9 5-162,8-5-295,-3 4 76,5-4 24,0 5-615,0 5 1,4 1-42,0 6 0,5-1 26,-2 1 0,4 5 102,0 6 1,4 5 6,0 6 1,6 6 126,-2 2 1,2 2-167,2 2 0,1 4 59,3 4 0,2 3-534,-12-27 1,0 1 0,-1 0 0,-1 0 290,0 1 1,0 1-1,-2 0 1,0 0-235,0-3 1,0 0 0,8 31-119,-2-4 0,-5-1 99,1-2 0,-8 0-80,-3-4 0,1 7-151,-1-4 0,0 5 170,-4-4 1,-5-7-133,-3-2 0,-2-3 76,-1 0 1,-5 0 115,1-8 0,-1 2 180,0-10 1,3 1-137,-7-4 1,7-1 234,-3-3 0,4-3-355,0-5 1,5 0 282,-1-4-819,5 3 0,-2-7-19,5 5-1867,0-6 2624,0 3 0,5-5 0,2 0 0</inkml:trace>
  <inkml:trace contextRef="#ctx0" brushRef="#br0" timeOffset="75">18091 8223 8079,'-8'-4'0,"0"0"522,6 1-170,-3-2 545,5 3-227,0-3-303,0 0 102,0 4-304,0-4 1,1 5 68,3 0 1,-2 0-51,6 0 0,0 0 226,3 0-386,0 0 131,1 0 0,1-4-60,2 0-59,-2 0 0,8 4 232,-2 0-331,3 0 69,1-5 0,3 4 269,1-3-493,5-2 170,-8 5 0,7-8 113,-4 5-302,5-5 168,-8 8 0,0-6-268,-5 4 186,-5 1-144,2-3 1,-4 5-777,-1 0 588,-4 0-664,3 0 237,-9 0 255,4 0-507,-5 0 1162,-5 0 0,-1 5 0,-6 2 0</inkml:trace>
  <inkml:trace contextRef="#ctx0" brushRef="#br0" timeOffset="76">18148 8463 7836,'0'-6'733,"0"0"-290,0 6 0,5 0 651,2 0-715,4 0 0,5 0 121,3 0 1,4-3-180,4-1 0,3 0 422,8 4-421,-2 0 1,3 0 188,-5 0-187,1-5-147,-1 4 1,-4-4 176,1 5-785,-6 0 429,-2 0 1,-7-2-1789,-4-1 694,-1 1 1096,-4-3 0,-7 5 0,-7 0 0</inkml:trace>
  <inkml:trace contextRef="#ctx0" brushRef="#br0" timeOffset="77">19301 9102 7922,'0'-7'126,"0"-1"0,0 1 270,0-5 0,0 1 3,0-1 227,5 1-330,-3-6 1,6 3 197,-4-5-275,5 0 0,-2-3-175,-1-1 8,4-5 1,-7-1 134,4-6 1,-4 1-73,1 0 0,-2 0 6,2-1 1,-3-4-253,3-3 0,-3 1 74,-1 0-701,0-1 647,0-4 0,4 4-237,0 0 244,5 5 1,-7-1 49,6 8 1,-4 2 24,3 5 1,-4 5 66,1 3 1,1 2-62,-1 2 0,1 3 196,-2 1-174,-1 4 321,3-2 0,-4 5-355,3 0 1,-2 2-5,6 1 1,-4 4-87,3 4 1,0 0 111,0 1-14,3-1-144,-8 1 143,8 4 1,-4-4-1,6-1 1,-1 1-3,1-5 0,-1-1-63,0 2 79,1-5-18,4 2 1,-2-5 65,5 0-62,0 0 0,0-5 43,0-3 0,0-2 114,4-2 0,-1-3 47,-3 0 1,2-5-102,-2 1 1,2-3 75,-2-1 0,-3 2-57,-4 2 1,-5 2 89,1 6 1,-6 3 240,2 0 327,-2 6-603,-2-3 0,0 6-63,0 3 50,0 7-197,0 7 82,0 5 0,-2 5 172,-2 2-432,3 3 176,-4 7 1,5-5-7,0 3 1,-4-3-151,1-5 0,-1 2-722,4-6 600,0 1 0,0-8-460,0 0-85,5-5 549,-4 3-932,9-6 461,-9-5 808,5-1 0,4 0 0,2 2 0</inkml:trace>
  <inkml:trace contextRef="#ctx0" brushRef="#br0" timeOffset="78">20432 8006 8034,'-5'-11'-227,"4"4"114,-4-3 0,5 8 113,0-6 568,0 5-86,5-2-223,-4 0 766,4 4-155,-5-4 777,0 5-1212,0 5 58,5 1-263,-4 6 83,4-1-141,-5 6 1,0 2 172,0 7-79,0-2-94,0 4 1,0-1 172,0 0-421,0-1 148,0-3 0,2 0-463,1 0 316,-1 0 0,4-4-128,-2 0 0,-3-5-462,3 1 110,2-7-343,-4 2 511,3-4-1195,0 0 303,-4-1 591,4-5 0,-6 0 688,-3 0 0,-2 0 0,-6 0 0</inkml:trace>
  <inkml:trace contextRef="#ctx0" brushRef="#br0" timeOffset="79">20261 8234 8783,'6'-5'1650,"4"4"-1248,-4-4 1,6 1 374,-1 0 1,6-1-291,2 2 0,7 1-45,5-2 1,2-2 10,1-2 86,0 3-251,1 0 1,-5 2-550,1-1 121,-11 0-347,7-1 0,-15 4-1712,3-3 1750,-2 2 449,-6 2 0,-7 0 0,-7 0 0</inkml:trace>
  <inkml:trace contextRef="#ctx0" brushRef="#br0" timeOffset="80">11528 12379 7875,'-11'0'257,"5"0"0,1-1-45,5-3 0,1 3 136,3-3 0,2 2 419,5-2 0,1 3-290,-1-3 0,2-1-159,2 1 1,-1-4 100,5 4 0,1-3-54,7 3 0,-3-1-150,3 1 1,2 2-97,1-6 0,3 4-116,2-3 1,-5 3-106,1-4 0,-5 4-332,5-3 0,-10 3-806,2-4 0,-8 6 190,1-2 1050,-9 3 0,3 1 0,-3 0 0</inkml:trace>
  <inkml:trace contextRef="#ctx0" brushRef="#br0" timeOffset="81">11597 12619 7907,'6'-10'1062,"6"2"1,4 0 174,7 4 0,-3-5-596,3 1 1,-1-2-6,8-1 1,1 3-211,3 0 1,1 5-177,3-5 1,-2 2-259,2-2 0,-2 3-254,-2 5 0,-4 0-1452,1 0 0,-6 0 1714,2 0 0,-3-5 0,-1-1 0</inkml:trace>
  <inkml:trace contextRef="#ctx0" brushRef="#br0" timeOffset="82">13162 12162 7939,'-7'-1'0,"3"-3"627,3 3-404,1-4 0,0 6 510,0 3 1,0 2-149,0 6 1,1 4-27,3 3 1,1 8-183,3 3 1,1 3 44,-5 2 0,3 4-249,-3 3 1,1 4 60,-1 3 1,-3-2-135,3 3 0,1-5 76,-1-3 0,3 0-230,-3-8 1,5 2-120,-1-10 1,-2 1-205,2-4 0,-4-5-314,3-3 52,-4-2 1,3-7-562,-2-2 187,-3 2 1,4-6 271,-5 0 0,-1-1 741,-3-7 0,-2-5 0,-6-4 0</inkml:trace>
  <inkml:trace contextRef="#ctx0" brushRef="#br0" timeOffset="83">13059 12219 7937,'0'-16'47,"0"3"0,0-7 93,0 5 0,10-4 419,5 3 1,7-3-173,4 4 0,2-4 83,3 4 0,2 0-83,-3 3 0,3 6-116,1 2 1,-1 3-82,-2 1 0,1 1-28,-6 3 0,1 4-162,-4 7 0,-5 3 116,-3 4 0,-8 1-211,-3 0 1,-5 4 64,-7-1 0,-6 5-50,-12-4 0,-5 3 6,-7-3 1,-2 3-207,-6-3 0,5-4-23,3-4 1,8-5-320,3 1 1,12-8 621,3-3 0,9 3 0,-2-1 0</inkml:trace>
  <inkml:trace contextRef="#ctx0" brushRef="#br0" timeOffset="84">14224 11854 8058,'0'-11'-330,"0"-1"556,0 1 600,0-1 1,0 5 250,0-1-569,0 6 1,0-5-119,0 3 0,-2 3 323,-1-3-165,1 3 226,-3 1-585,5 0 0,-1 5 0,-3 3 1,-3 11 76,-9 4 0,-1 8-30,-6 4 1,-1 4-170,-3 7 0,3 3-79,-3 1 0,3 4 64,1-1 0,6 3-23,1 1 1,5 1-44,3-1 1,3-3 30,5 3 0,0-6-81,0 6 0,0-7 15,0-1 0,5-3-32,3-4 0,3-3-74,5-5 1,-3-1 108,7-2 1,-5-3-185,4-5 1,-4-2 78,4-2 1,-4-2 53,4-6 0,-5 0-47,1 1 1,-2-6 198,-1-2 1,-5 1-408,1-1 0,-4 0-861,3-4-1300,-4 0 2513,2-5 0,-5-2 0,0-4 0</inkml:trace>
  <inkml:trace contextRef="#ctx0" brushRef="#br0" timeOffset="85">18484 12048 7847,'0'-11'519,"0"-1"1,0 1 238,0-1-478,0 6 113,0-4 0,0 10 201,0 0 1,0 10-123,0 9 1,0 9 94,0 6 1,0 7-150,0 8 0,0 0-158,0 4 0,-2-5-202,-1 2 1,1-3 45,-1-2 1,1-3 108,2 0 0,2-10 27,1-2 0,-1-4-27,1-4 0,2-4 0,-1-3 1,0-6-68,-4-1-396,5-6 1,-4 2-87,3-8 0,-2-2-647,-2-5 983,0-1 0,-6-4 0,0-2 0</inkml:trace>
  <inkml:trace contextRef="#ctx0" brushRef="#br0" timeOffset="86">18427 12151 7866,'-7'-5'433,"2"4"91,5-4 1,5 10-82,3 2 1,3 5 201,4 3 0,5 3-281,6 4 1,0 1-136,4 0 0,0 1 158,5 3 1,0-2-126,3 6 1,-2-6-188,2 2 1,-3-3 78,0-1 1,-5-6-62,1-1 1,-6-4 113,2 0 1,-7-5-18,-1 1 1,-5-5-2,1 0 1,-2-1-40,-2-2 0,-3-2 227,0-1 1,-6-4-61,2-4 0,-3-6 98,-1-2 0,-4-6-216,1-2 0,-10-8-203,1 0 0,-3-6-74,0-1 0,-2-3-311,-2 0 0,3 0-534,5 3 0,0 4 474,4 8 1,2 2-356,5 5 1,0 5-301,0 3-188,0 7 0,1 3 1292,3 5 0,-3 0 0,4 0 0</inkml:trace>
  <inkml:trace contextRef="#ctx0" brushRef="#br0" timeOffset="87">18004 12105 7837,'0'-6'1538,"5"-4"-443,-4 8-242,4-8-6,-5 9 285,0-4-701,0 15 1,-5 3 56,-2 10 1,-7 0-83,-1-1 0,-6 6-187,2 3 1,-2 0-101,-2 0 0,4-3 50,0-5 0,5 3-128,-1 1 0,3-4 3,5-4 0,1-5-293,6 1 1,0-2 58,0-2 1,7-3-166,4-1 1,6-3 114,6 4 0,4-6 90,4 2 1,1-3-38,-2-1 0,2 0-184,-6 0 1,1 0-292,-4 0 0,-5-1 190,-3-3 1,-6 3-793,-2-3 138,-4 3 1,1 2 1125,-8 3 0,-7 2 0,-7 6 0</inkml:trace>
  <inkml:trace contextRef="#ctx0" brushRef="#br0" timeOffset="88">17798 12665 7858,'-6'11'0,"2"-4"733,8-4 0,4 0-13,7 1 0,-1-3 142,5 3 0,0-3-401,4-1 1,0 0-53,-1 0 0,1 0-192,0 0 1,-4 1-81,0 3 1,-1-3-852,1 3 0,-2-2 291,-6-2 423,-5 0 0,-1 5 0,-5 1 0</inkml:trace>
  <inkml:trace contextRef="#ctx0" brushRef="#br0" timeOffset="89">14635 12528 7918,'-12'0'756,"6"0"387,1 0-679,10-5 0,3 3 22,7-1 1,-1-2-133,5 1 0,0 0 42,4 4 0,0 0-166,-1 0 1,1-4-110,0 0 0,4 1-490,-1 3 0,0 0 307,-7 0 1,1 0-1197,-5 0 1,2 0 91,-2 0 1166,-2 0 0,8 0 0,-3 0 0</inkml:trace>
  <inkml:trace contextRef="#ctx0" brushRef="#br0" timeOffset="90">16839 12322 7847,'-4'-11'1748,"0"-1"-682,1 1 70,3 0-653,0-1 0,0 5 66,0-1 1,-2 5-132,-1 0 0,0 1-102,-5 2 0,0 5-145,-8 3 1,4 3-54,-4 5 0,-1-2-188,-2 5 1,1-2 112,-1 2 0,4 3-25,-4-3 1,5-1-200,-2 1 0,5-4-145,3 4 0,2-5-235,2 1 216,3 3 0,0-5 77,4 2 1,6-6-40,-1-2 1,0-4 258,3 1 0,-6-3-83,6-1 0,-2 0 212,3 0 62,-1 0-157,1 0 83,-1 0 0,-5-1 474,-2-3-203,-3 3-129,-1-4 0,-8 6-210,-4 3 0,-7 3 73,0 9 1,-6-2 111,-2 5 1,4 0-72,4 3 1,1 1 11,-1 0 1,4-4-99,8 0 1,1-5-99,6 1 1,0-1 21,0 2 1,6-8-168,1 4 0,7-4 91,1-1 1,4 2 110,-3-5 0,4 0-447,-1-4 1,1 0-274,-1 0 1,2 0-1400,-6 0 2131,0 0 0,2-5 0,0-2 0</inkml:trace>
  <inkml:trace contextRef="#ctx0" brushRef="#br0" timeOffset="91">20003 11945 7876,'6'-11'1444,"-1"0"-690,0-1 31,-4 6 544,4-4-432,-5 8-109,0-3-528,-5 10 0,-1 5 97,-5 6 0,-6 4-163,-2-1 0,-2 4 0,-2 4 0,0-2-125,0 5 0,0-4 41,0 0 1,2-1-174,2-3 0,-2 1 90,6 0 1,0-1-114,4-3 1,4-3-95,3-4 0,3-1-66,1 0 0,6 1 116,6-1 1,9-4 59,10-4 1,7 2-56,4-1 1,2 0-86,2-4 0,-2 0-407,-2 0 1,-2 0 226,-6 0 0,-10 0-725,-5 0 1,-5 0 375,-3 0 0,-4 1 100,-3 3 1,-10 1 638,-5 3 0,-11 7 0,-7-2 0</inkml:trace>
  <inkml:trace contextRef="#ctx0" brushRef="#br0" timeOffset="92">19763 12516 7876,'-12'7'0,"6"-2"502,1 0 157,5-4 1,6 4-298,6-5 1,4 0-122,7 0 0,0 0 638,0 0 0,5 0-501,2 0 1,-1 0-391,2 0 1,-8 0-36,3 0 0,-4 4-200,4 0 1,-3 0 278,-4-4-32,3 0 0,-9 5 0,3 1 0</inkml:trace>
  <inkml:trace contextRef="#ctx0" brushRef="#br0" timeOffset="93">22024 12185 7818,'-10'-16'0,"2"-2"0,-7-5 0,8 5 2366,3 3-1493,-3 7 0,5 0-111,-6 4 1,4-1-298,-3 1 1,3 3-67,-4-3 0,5 6-143,-5 2 1,0 9-36,-3-2 1,-4 7-96,-1-3 0,0 4 82,1-3 1,2 4-222,-2-1 1,3-1-61,5 1 1,-2-5-114,5 1 1,-3 1-23,3 0 0,0-1-117,4-4 1,5-1-7,3-2 1,-2 1 78,2-5 0,-1 0 30,5-4 0,3 3-65,0 1 68,0 0 0,-5-5-56,-2-3 50,2 3 30,-9-4 194,10 5 67,-10 0-116,-11 5 1,0 2 314,-13 8 1,-1 3-122,-3 5 0,-3 0 61,3 0 0,-4 0 119,5-1 0,0 1 104,7 0 1,4-1-331,7-3 0,3 2-304,5-2 1,7-2-442,4-2 1,6-4 368,6-3 0,4 1-590,4-5 0,3 0 336,4-4 0,-4 0-486,1 0 0,-5-4 1018,-3 0 0,-8-5 0,2 3 0</inkml:trace>
  <inkml:trace contextRef="#ctx0" brushRef="#br0" timeOffset="94">22287 11591 7844,'-17'-16'310,"10"3"1,-1 2 255,16 7 1,4 8 340,11 3 0,1 9-515,3 3 0,2 9 760,5 6 1,6 10-1069,-19-18 0,0 1 0,-1 3 1,0 1 244,2 1 0,-2 1 0,-2 0 0,0 1-147,-1 1 1,0-1-1,-4-1 1,-1 0-164,-1 1 0,-3 0 1,5 29-4,-7-29 1,-1 0 0,-1-1-1,-1-1 115,-3 33 1,-10-3-837,-6-5 1,-4-5 421,-3-3 1,-6-3-1578,-5-4 0,-7-3 1860,-8-4 0,-2-2 0,-5-3 0,-1-3 0,-3-3 0</inkml:trace>
  <inkml:trace contextRef="#ctx0" brushRef="#br0" timeOffset="95">14681 13282 8355,'-12'-5'374,"6"3"0,-4-3-138,2 5 0,2-1 425,-2-3-79,6 3-88,-4-4-159,6 5-80,0 0 0,6 0-26,1 0 0,3 0-4,2 0 1,4 0-47,3 0 1,2 0-60,-2 0 0,2 0 90,-2 0 1,3 0-154,1 0 1,4 0 0,4 0 1,3 0 55,4 0 0,4-2-16,8-1 1,2 1-337,5-1 0,4 0 278,0-1 1,-29 4-1,2-1-64,-2-1 1,0 0 0,32 0 48,-32 0 1,0 0 0,32 1 14,-32-1 1,1 0 0,0 1 0,0 1 35,28 0 0,-1 0-18,-2 0 1,-1 0 1,0 0 1,-4 0-224,0 0 0,-4 0 179,0 0 1,-3 0 6,-4 0 1,-3 0 38,-5 0 1,-5-4 62,-2 0 1,-8 0-60,-4 4 1,-2 0 113,-2 0 616,-4 0-371,-2 0-174,-5 0 1,-5 0-183,-3 0 1,-3 0-450,-4 0 1,1 0-726,-5 0 1,5 0-2523,-2 0 3627,9 0 0,-3 0 0,3 0 0</inkml:trace>
  <inkml:trace contextRef="#ctx0" brushRef="#br0" timeOffset="96">20231 13213 7983,'-11'0'-67,"-1"-5"1,6 2-336,2-4 600,3 4 0,1-3 828,0 2-577,0 3 1,5-4-189,2 5 0,4 0 178,0 0 1,2 0-4,2 0 0,-1 0-63,5 0 1,1 0-102,7 0 1,3 0 28,8 0 0,4 0-65,8 0 1,4-1-335,-22-1 0,1 0 0,0-1 0,0 1 274,5-2 1,0 0 0,2 1 0,1 0-65,3 0 1,0 2 0,-1 0-1,0 1-5,1-2 0,0 0 0,-3 1 0,0 1-2,1-1 1,0 2 0,-4-1 0,-1 0-39,-2 0 0,-2 0 0,31 0-123,-7 0 1,-2 0 95,-6 0 1,1 0 30,-9 0 0,-1 0-49,-2 0 0,-3 0-18,0 0 0,-5 0 52,1 0 0,-6 0 359,2 0 0,-8 0-300,-4 0 0,-2-2 551,-2-2-423,0 3 340,-4-4-476,-2 5-138,-5 0 0,-5 0-1606,-3 0 0,-8-4 197,-7 1 1440,0-1 0,-10 4 0,4 0 0</inkml:trace>
  <inkml:trace contextRef="#ctx0" brushRef="#br1" timeOffset="97">15514 13613 7988,'-6'0'29,"0"0"201,2 0 158,2 0-208,-8 0 1,8 0 431,-6 0-133,6 0-38,-3 0 16,-1 0 1,5 0-119,-4 0 1876,5 0-2099,5 0-77,2 0 134,4 0 1,0 0-108,1 0 0,-1 0 12,1 0 0,-1 0 1,1 0 0,3 0-3,0 0 0,4 4-44,-4-1 1,6 1-79,-2-4 1,2 0 64,2 0 0,4 0 16,-1 0 0,1 0 69,-4 0 1,-4 0-75,0 0 1,-1 0 108,1 0-64,-3 0 0,-4 0 7,-1 0-62,-5 0 5,-1 0-249,-5 0 195,0 5 0,0-2-54,0 4 0,0 1 12,0 3 1,-5 1-18,-2-1 0,0 2 1,0 2 1,-2-1-8,-6 5 0,2-1-73,-2 1 1,-2 1 99,2-4 0,-4 3-72,4-4 0,-2 0 66,2-4 1,2 5-24,-2-1 0,4-4 43,3-3 0,-2 0 87,2 3 0,3-3-70,1-1 1,-1-3 114,2 4 1,-1-5 105,4 5-214,0-5 149,0 7 1,1-5-113,3 2 1,-2-1 10,6-6 1,-4 3 0,3 1 0,1 0-2,3-4 1,2 0 8,2 0 0,3 0 12,5 0 1,0 0 14,0 0 1,-1 0 91,1 0 1,0 0 116,0 0 1,-1 0-608,-3 0 0,1 0 586,-5 0 0,0 0 1094,-3 0-1411,-1 0-76,1 0 197,-6 0-1586,-1 0 402,-5 0 0,-5 0 1,-1 0-1</inkml:trace>
  <inkml:trace contextRef="#ctx0" brushRef="#br1" timeOffset="98">14863 13933 7949,'-6'-7'400,"1"2"298,5 5 1043,0-5-771,0 4-657,0-4 0,1 5-22,3 0 1,4 0-71,7 0 1,3 0 142,4 0 0,6 0-81,3 0 1,2 0-39,1 0 1,-1-4-18,-3 0 1,2 0-29,-5 4 1,-1 0-103,-3 0 0,-5-1 110,-3-3 0,-2 3-1167,-2-3-464,-4 3-1138,-2 1 2561,-5 0 0,-10 0 0,-3 0 0</inkml:trace>
  <inkml:trace contextRef="#ctx0" brushRef="#br1" timeOffset="99">20871 13556 7949,'-13'-12'100,"-2"6"-100,13-4 345,-3 9 394,5-10-2,0 10 0,2-4-293,1 5 0,5 0-98,7 0 0,3 0-89,5 0 0,1 0 14,3 0 0,-2 0-150,5 0 1,0 0 61,0 0 1,2 0-58,-5 0 0,-5 0 80,-3 0-256,-5 0 1,3 0 130,-6 0-209,-4 0 120,-2 0 0,-5 1-90,0 3 0,-2-1 18,-1 4 0,-4 1 116,-4 3 1,-4 2-57,-1 2 1,0-1 4,1 5 0,1-4-10,-5 4 1,5-3-31,-2 3 0,4-4 5,0 4 1,1-5 23,0 1 0,-1 2-14,1-2 0,3-1 48,0-7 0,6 4-24,-2-4 0,3 0 46,1 0-57,0-4 41,0 7 53,0-9 49,5 9 0,1-7-28,6 4 0,-1-4 126,1 1 0,0-3 78,3-1 1,3 0 19,5 0 0,0 0 245,0 0 1,3 0-194,1 0 1,3-4-1,-3 0 1,0 1-141,-4 3 1,-2 0-73,-2 0 1,-2 0-93,-6 0-433,1 0-187,-6 0 0,-2 3-1624,-8 1 2184,-7 5 0,3-3 0,-2 6 0</inkml:trace>
  <inkml:trace contextRef="#ctx0" brushRef="#br0" timeOffset="100">15521 8189 8106,'0'-8'630,"0"1"-23,0-1 91,0 2-391,0-5 1,1 10 163,3-3 0,2 2-166,6-2 0,0 3 54,4-3 1,-2 3-53,5 1 1,-4 0-76,4 0 1,-4 0 4,4 0 0,-9 5-178,2 2 0,-5 5-72,1 3 0,-2-1-60,-2 5 1,-3 0-179,3 4 1,-9 1 134,-6 3 1,-2 1-94,-6 2 1,-1 3 49,-7-3 0,3-2-186,-3-1 1,3-3 71,1-1 1,6-1 225,1-3 0,4-3 202,0-5 1,2 1-89,3-1 1,1-3 92,6 0 1,0-5 82,0 5 34,0-5-192,0 7 0,6-9 179,1 3 0,3-3 2,2-1 1,-1 0 50,1 0 1,0 0-250,3 0 1,-1 0 67,5 0 0,-5 4-394,2 0 1,-2-1 151,1-3 1,-2 0-1676,2 0 1339,-3 0 0,0 0-1196,-1 0 803,-4 0 835,3 0 0,-9 0 0,4 0 0</inkml:trace>
  <inkml:trace contextRef="#ctx0" brushRef="#br0" timeOffset="101">15818 8417 7969,'-4'-7'0,"0"-1"0,0 0 1171,4 2-244,0-4-76,0 9-556,0-5 1,0 8 179,0 2 0,6 3-167,1 8 0,0 4-40,0 8 0,1 2-44,3 6 0,-3 3-219,-1 0 1,1 0 92,3-4 1,0 3-356,-4-3 1,3-2 180,-2-9 1,-2-4-41,2 0 1,-4-7 27,3 0 78,-4-1 539,2-9-366,-5 3 1,-1-10 89,-3-3 0,1-7-62,-4-4 1,3-3-69,-4-1 0,1-5 53,-5-2 1,6-7-289,2-1 0,-1-10 18,1-2 0,0-4-145,4-3 1,5 3-137,3 1 1,2 2 128,2 2 0,0 1 3,4 9 0,-4 6 83,4 7 1,-3 3 296,3 4 0,-2 2-40,5 6 0,-2 5 39,3 2 1,2 3-199,1 1 0,0 0 50,4 0 1,-2 1 32,2 3 1,-3-2-45,2 6 1,-1-6-136,-3 2 1,0-1 53,-3 1 1,-6-3-230,-6 3-8,1-3-880,-2-1 554,-1 0 1,-6 4-951,-3-1 1086,-2 1 531,-5 1 0,-6 2 0,-1 4 0</inkml:trace>
  <inkml:trace contextRef="#ctx0" brushRef="#br0" timeOffset="102">15966 8394 8046,'-14'-1'0,"3"-3"700,7 3-2,-1-4-221,5 0 0,0 2 267,0-4-173,0 4 1,5-7-157,3 2 1,2 2-62,1-2 1,1 5-124,-1-5 0,4 5-57,1 0 1,-1 1-4,-4 2 0,5 0-164,-1 0 0,0 0 60,-4 0 0,-3 2-110,0 1 1,-5 0-173,5 5 0,-5-1 79,0 5 1,-1-1 31,-2 0 1,0 5 66,0-1 0,-2 0-39,-1-3 0,0-1 35,-5 0 1,5 1-6,-5-1 1,5-3 92,0 0 1,-2-5 52,1 5 190,0-6-181,4 4 394,0-6-225,5 0-192,1 0 1,6 0 77,-1 0-97,6 0 1,-5 3-12,4 1 0,0 1-93,-1-1 0,1 2-85,-5 6 1,-1-5 53,-2 1 1,1 3-121,-5 5 1,-1-1 94,-3-4 1,0 6-83,0 2 1,-6-1 10,-5 1 0,-2 0 40,-6 4 0,0-4 9,-4 0 0,-4-4 17,1 4 1,0-6-515,7-2 369,-2 0 0,8-6-1082,-2 3 873,7-3 1,4-6-564,8-3 1,2-2 442,6-6 1,3-3 571,0 0 0,6-5 0,-4 2 0</inkml:trace>
  <inkml:trace contextRef="#ctx0" brushRef="#br0" timeOffset="103">16320 8520 8046,'0'-8'0,"0"1"0,0 4 0,0 8 0,0 8 0,0 10 0,-3-3 0,-1 3 0,0-3 0,4 7 2416,0-3-1034,0-1-604,5-5-1191,1 3 385,11-8 0,-3 3-300,5-4 1,-4-5 146,4 1 0,0-5 81,4 0 0,-4-5-92,0-2 1,0-6 453,4-2 1,-4 1-100,0-4 0,-4-2 303,4 2 1,-6-5-56,-2 1 0,0-3 70,-8-1 0,1-3-248,-4-1 0,-6-3 5,-6 3 0,-5 0-184,-10 4 0,-2 6 102,-5 1 1,-4 9-364,-1 3 1,-2 5 107,2 7 1,6 1-580,7 10 0,3 0 116,4 4 562,8 0 0,0 4 0,5 3 0</inkml:trace>
  <inkml:trace contextRef="#ctx0" brushRef="#br0" timeOffset="104">15092 12219 7933,'-4'-11'0,"0"0"176,0-1 1,9 1 361,3-1 0,3 1-69,5 0 1,-2-2-137,5-2 1,0 2 46,3-2 0,1 2-124,0 2 1,0 4 73,0 3 0,-2 3-107,-2 1 1,2 0-28,-6 0 0,-1 9-161,-6 2 1,-3 10 101,-5 2 0,0 5-255,0 6 0,-9 0 98,-3 0 0,-7 4-385,0 0 0,1 4 120,-1-4 1,0 4-179,-3-4 1,3 0 197,0-3 1,5-5-6,-2 1 1,7-7 134,2-1 0,4-2 131,-1-6 0,4 1 151,4-5 0,4-3-84,7-1 0,-1-4 196,5 1 1,0-3-89,4-1 0,-4 0 112,0 0 1,0 0-126,4 0 0,-4-4-300,0 0 0,-5-1 34,1 1 0,-2 2-684,-2-6 792,1 6 0,4-9 0,2 5 0</inkml:trace>
  <inkml:trace contextRef="#ctx0" brushRef="#br0" timeOffset="105">15537 12459 7858,'0'-17'329,"-5"5"441,4 2 4,-4 9-148,5-4 1,3 6-190,1 3 1,4 3-103,-4 9 0,5 1-227,-2 6 1,0 0 14,0 0 0,1 3-124,3 1 0,-1 0-28,-2-4 0,2-2-265,-2-2 1,1-2 43,-2-6-94,3 1-36,-8-6 226,3-1 375,-5-5 1,-2-5-24,-1-3 0,0-6-16,-5-1 1,1-6-83,-5-2 1,1-1 125,0-7 1,-1 1-60,1-5 1,4-3 4,4 0 0,1-5-289,2 1 1,2-6 72,1-1 1,4-3-130,4 6 1,2-2-34,2 6 0,4 6 69,8 2 0,2 12 147,5 3 1,6 7 28,1 4 1,5 3-40,4 5 0,-3 1 12,2 3 1,-6 2-159,-1 6 0,-4-1 103,4 1 0,-10-2 70,-2-3 1,-4 2-84,-4-5 0,-4 1-101,-3-1 0,-6-3-496,-1 3-7,-6-3 0,2-1 109,-8 0 603,-2 5 0,-15 2 0,-4 4 1</inkml:trace>
  <inkml:trace contextRef="#ctx0" brushRef="#br0" timeOffset="106">15720 12345 7978,'-12'-5'0,"6"2"322,2-4 1,3 3 1326,1-4-863,0 1 1,5-5-287,3 1 0,3 3-30,4 1 0,-1 3-200,5-4 1,0 6-38,4-2 1,0 3-62,0 1 1,-4 0-104,0 0 1,-4 1 57,4 3 1,-6-2-216,-2 6 0,-1 0-257,-6 3 0,4 0 170,-4 1 0,0 3-105,-4 0 0,-4 2 98,0-2 1,-5-1-25,1 5 0,-2-5 188,-1 1 1,-1-2 139,1-2 1,0-1-92,-1-2 263,1 2 433,-1-3-216,6-1-224,1-1-54,5-5-88,5 0 1,3 0-72,7 0 0,-3 0-109,4 0 1,0 0 54,-1 0 1,4 4-34,-3 0 0,-1 3-102,-4-3 1,0 5 97,-4-1 1,-2 2-164,-5 1 0,0 4 51,0 1 0,-5 0-101,-2-1 0,-9 2 56,-3 2 1,-2 1-204,-2-5 0,-1 4 70,-3-3 1,3-1-131,-3-4 0,8-1-205,4-2 0,6-3-327,2-5-654,4 0 1623,-2 0 0,5 0 0</inkml:trace>
  <inkml:trace contextRef="#ctx0" brushRef="#br0" timeOffset="107">16062 12551 7910,'6'-7'544,"-5"2"163,4 5 0,-5 2 484,0 1-775,0 4 1,0 8-1,0 0 1,4 0-108,-1-3 0,6-1-204,-1 1 1,2-1-45,2 0 1,0-3-182,3 0 1,-2-6 92,2 2 1,3-3-118,1-1 0,-1-4-112,1 1 0,-1-10 51,1 2 0,-3-3 48,-4 2 1,-2-3 167,-3 0 0,-1-6 175,-6 2 1,-2-1-70,-2 1 0,-8-5-21,-11 5 1,-5-4-124,-6 8 0,-6-3 73,-1 7 0,-3-2-125,3 9 0,1 2 70,6 5 1,6 8-731,5 4 1,3 5 46,8-1 692,4 8 0,18 2 0,2 5 0</inkml:trace>
  <inkml:trace contextRef="#ctx0" brushRef="#br0" timeOffset="108">20494 12071 7886,'-8'-1'327,"1"-3"516,4-2-99,-2-6 1,5 1 200,0-1-442,0 1 0,0-1 301,0 1-472,0 5 0,5-3-58,3 5 0,3-4 90,4 5 0,-1-2-105,5 1 0,0 2-24,4-1 0,-1 1-184,-3 2 1,1 2-80,-5 1 0,0 1-75,-3 8 0,-2-3-46,-2 6 0,1 6-160,-6 2 1,0 6 155,-7-2 1,-7 5-129,-8-2 1,-4 4-23,-4 5 0,3-4-104,-3 3 1,2-6 234,-2-2 1,5-3-6,-1 3 1,5-8 218,6 1 0,5-8-17,-1 0 152,6-2-126,-3-2 7,5-4 91,5-2 0,1-5-10,5 0 1,5 0-27,-1 0 0,4 0-82,-4 0 0,6 0-273,-2 0 0,2 0-226,2 0 0,-1-4-302,-3 0 1,2-3 62,-2 3 0,-2-1 707,-2 1 0,3-2 0,-1-6 0</inkml:trace>
  <inkml:trace contextRef="#ctx0" brushRef="#br0" timeOffset="109">20779 12357 7891,'0'-8'0,"0"0"1362,0 1-944,0-5 1,0 5 1576,0-1-1306,0 5 1,0 0-55,0 6 0,5 8-303,3 4 1,2 5-168,2-1 1,-1 3-293,0 1 1,2-1 197,2 1 1,-1-1-192,5-3 1,-3 2-142,3-1 1,-5-4-281,1-1 1,-6-3 226,-2-5 0,-3 2-408,4-5 597,-6 0 1,3-5 95,-5-3 1,0-3 195,0-4 1,-1-4-80,-3-1 0,2-5 50,-6-2 0,0-5 67,-3-6 1,0 0 66,-1-1 0,2-4-116,2-3 0,3-2-11,5-2 1,0-3-78,0-1 1,7 1-281,4 3 1,6 5 146,5 3 1,1 8 58,0 3 0,5 4-38,2 4 1,5 4 41,3 7 1,-4 0-8,0 4 0,-1 1-75,-6 7 0,3 2-116,-3 6 1,-4-1-177,-4 1 0,-9-5 116,2 1-1394,-4-1 1135,-1 5 1,-3-2 518,-8-2 0,-8 2 0,-5-4 0</inkml:trace>
  <inkml:trace contextRef="#ctx0" brushRef="#br0" timeOffset="110">20973 12219 7883,'-6'-11'4155,"1"5"-3769,5-4 0,0 7 239,0-5 0,5 6-208,3-2 1,-2-1-146,2 1 0,-1 0-96,5 4 1,-1 0-14,1 0 0,3 0-171,0 0 0,0 2 95,-3 1 0,-1-1-287,0 2 0,1 1-53,-1-2 0,-3 5-117,0-4 1,-6 5 150,2-2 1,-3 0-18,-1 0 0,0 1 146,0 3 0,-1-3-11,-3 0 1,2-1 138,-6 5 1,2-1-61,-2 0 0,-1 1 99,5-1 1,0-3 29,4-1-71,0 1 1,0 4 13,0-1 1,2-5 6,2-2 1,-2 1-12,6-1 1,-4 4 6,3-5 0,-4 2-45,0-1 1,0-1 41,1 4 4,-3 1 0,4 3-50,-5 1 0,4-1-6,0 1 0,0-1-31,-4 1 1,-5 3-122,-3 0 0,-2 2-5,-2-2 0,0-1-222,-4 5 1,4-5 50,-4 1 0,4-2 64,0-2 0,1-3-1034,0-1-193,-1-4 1493,1 2 0,-1-5 0,1 0 0</inkml:trace>
  <inkml:trace contextRef="#ctx0" brushRef="#br0" timeOffset="111">21225 12379 7883,'0'-11'1908,"0"3"-789,0 1 58,0 4-174,0-2-221,0 5-559,0 5 1,0 5 26,0 6 1,3 0-154,1-1 1,4-1-177,-4 5 0,5-3-292,-2 3 1,0-6 238,0 3 1,1-5-164,3-3 1,6-3 40,2-5 0,-1 0 34,1 0 1,0-5 106,3-3 1,1-2 271,0-1 1,-1-2 0,-3-2 0,-4 1 231,-7-5 0,0 3 215,-4-3 1,0 0-196,-4-3 1,-6 0-233,-6 3 1,-5-1 44,-10 4 1,-2 2-456,-6 7 0,5 2 112,0 5 0,4 2-71,-1 6 1,5 5-335,3 9 0,3 3 524,9 1 0,7 3 0,6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82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22214 6419 6866,'-5'-12'-545,"3"4"1082,-2 1 1,3 3-103,1-4 0,0 5-108,0-5 1,0 4 117,0-3 355,0 4-385,0-7 1,0 7 147,0-4 236,0 4-181,0-2 408,0 5-785,-5 0 204,4 0-422,-4 0 1,9 5 2,-1 3 1,6 2 97,-1 1 1,6 2 128,1 2 0,4-1-98,-4 5 1,6 2 52,-2 5 0,6 0-51,2 4 0,3 1-74,-3 3 0,-1 0-96,-3 0 0,0-3-174,0-1 1,-5 1 53,-3 3 0,-2-5-157,-2-2 0,-3 1 65,-1-2 0,-4 1-77,1-4 1,1-4 5,-1 0 0,-1-5 54,-3 1 1,0-2-54,0-2 0,0 1 101,0-1 1,0-3-284,0-1-62,0-4-224,0 2-3335,0-5 4098,-5 0 0,-6 0 0,-7 0 0</inkml:trace>
  <inkml:trace contextRef="#ctx0" brushRef="#br0" timeOffset="1">22476 7070 7956,'0'-7'2333,"0"2"-1648,0 5-130,5 5-390,2 2 1,0 4-99,1 0 0,-4 1 95,3-1 1,-3 1-126,4-1 1,-6-3-15,2-1 0,-1 0 228,0 0-377,-1 3 96,8-3 0,-9 0 97,3 1-1,2-6 1,-3 4 139,4-6 1,-3 0 15,4 0 0,-2-2 184,2-2 1,2 2 55,-2-6 1,-2-1-84,2-6 1,-1-1 181,5-3 0,-5-3-131,1 3 0,-1-6-306,5-2 0,-5-3-105,1 3 1,0-4-156,3 5 0,-5 0-376,-2 7-853,-2 3-1474,-2 5 1285,0 4 1138,0 2 0,5 15 0,1 3 0</inkml:trace>
  <inkml:trace contextRef="#ctx0" brushRef="#br0" timeOffset="2">20615 5413 7959,'-5'-11'652,"3"3"-375,-1 1-47,1 4 974,2-7-348,0 9-732,0-4 0,4 6 76,0 3 1,1 3-75,-1 9 0,-3 1 29,3 6 1,1 1-125,-1 3 0,0 1-83,-4 2 0,0 6 52,0-6 1,0 6-103,0-6 0,0 0 29,0 0 1,0-5-266,0 2 0,0-4 152,0-4 1,0 1-713,0-4 5,0-1-312,0-4 8,5 1 1197,-4-6 0,9 4 0,-4-4 0</inkml:trace>
  <inkml:trace contextRef="#ctx0" brushRef="#br0" timeOffset="3">20649 5505 7956,'0'-17'-39,"0"8"19,0-2 0,0 2 671,0-2 1,0 3 278,0 1 386,0 4-893,0-7 0,1 10-277,3 0 1,4 9 51,7 6 1,-1 9 29,5-1 1,0 7-76,4 1 0,1 2-111,2 1 0,-1 0-4,1 1 0,-2-2-268,-1-3 0,0-2-150,0-5 0,-4-5 176,0-3 1,-5-3 93,1 0 0,-2-2 56,-2-2 1,-3-2 239,-1-2 0,-3-3 162,4 3 67,-6-3 727,3-1-765,-5-5 1,0-1 165,0-6 0,0-3-150,0 0 0,0-5-296,0 1 0,0-7 98,0 0 0,0-6-259,0 1 1,-3-3-9,-1-4 1,0 2-8,4-2 0,-4 3-444,0 1 0,1 4 265,3 4 0,0 3-306,0 4 0,-2 2 182,-1 6 0,1 0-1133,-1-1 142,1 6-5,-3 1 171,4 5-84,-4 0 1291,5 5 0,5 1 0,1 6 0</inkml:trace>
  <inkml:trace contextRef="#ctx0" brushRef="#br0" timeOffset="4">21300 5665 11637,'0'11'401,"0"1"-200,0-1 1,0 0-85,0 1 0,-4 3 0,0 0 0,-1 4-189,1-3 1,3 0 38,-3-1 0,3-2-193,1 2 0,1-2-17,3-2 0,2 1 84,6-1 0,1-1 94,2-2 0,-1-3 6,5-5 0,-4 0 114,4 0 0,0-1 31,4-3 0,-1 1 113,-3-4 1,2-2 135,-2-6 1,-1 2-96,1-2 0,-6-2 160,-2 2 0,-1-5-79,-6 1 1,0 1-251,-4-1 0,-1-4 125,-3-4 1,-8 2-195,-7 6 1,-4-1-141,-3 4 1,0 6-327,-4 6 0,1 3-539,-2 1 0,5 7 469,7 4 0,3 2-1651,9 6 2185,2 0 0,10 4 0,1-1 0</inkml:trace>
  <inkml:trace contextRef="#ctx0" brushRef="#br0" timeOffset="5">21711 5642 8208,'0'-6'2268,"0"0"-1591,0 6 0,1 6-310,3 1 1,-1 3-146,4 2 1,0 3-127,0 0 1,2 4 60,-5-4 1,1 5-167,-1-5 1,-3 4 14,3-4 1,-3 0-378,-1-3-131,0-1 187,0 0 267,0 1 0,-1-6 174,-3-2 238,3-3-219,-9-1 0,8-1 166,-1-3 0,-2 2-8,1-6 1,0 0-109,4-3 1,1-4-122,3 0 1,2-6 79,6 2 1,-1-2-395,1-2 1,0-4 34,4 1 1,-3-1-80,6 4 0,-1 5-381,1 3 0,2 4 319,-6 3 0,4 3-783,-4 5 0,-1 1-16,-6 3 1145,2 2 0,-4 11 0,6 1 0</inkml:trace>
  <inkml:trace contextRef="#ctx0" brushRef="#br0" timeOffset="6">22099 5722 7956,'0'-18'0,"0"-2"855,0 5 0,2-1-282,1 5 1,-1-1-158,2 1 56,-3 5 668,-1-4-422,0 8-658,5-3 0,-4 6 83,3 3 0,-3 3-87,-1 4 0,4 2 31,0 2 1,0-2 98,-4 2 1,1 1-295,3 0 0,-3-1 57,3-4 1,-2 5-205,2-1 1,-1-4 126,4-3 0,-3-2-99,4 2 1,-4 1-122,3-6 272,1 1 0,3-4 49,1 0 0,-5-1-41,1-3 0,-2 2 221,2-6 1,2 0-51,-2-3 0,-2 0 100,1-1 1,-4 1-29,1-1 1,1 1-29,-1-1 0,0 1-133,-4 0 1,0 3 0,0 0-125,0 6 125,0-3-577,0 5 400,5 5 0,-3 1 56,6 6 0,-6-5 22,2 1 1,2-2-22,2 2 0,-2 2-115,2-2 129,0-3 0,3 1 8,0-2 1,1-3 215,-1 3 1,2-4-127,2-4 1,-2 2 93,2-6 0,-2 0 22,-2-3 0,1-1 149,-1 1 1,1 0-96,-1-1 0,-3 2 123,-1 2 1,-4-2-130,1 3 0,-3 0-34,-1 0 1,1 4-482,3-1 281,-3 3 1,4 2-165,-5 3 0,0 2-57,0 6 1,0 1-113,0 2 1,0-1-76,0 5 1,1-1-325,3 1 1,3-2-75,4-1 0,0-4 90,1 4 779,4-4 0,-3 5 0,4 0 0</inkml:trace>
  <inkml:trace contextRef="#ctx0" brushRef="#br0" timeOffset="7">22876 5722 7956,'0'-17'371,"-4"3"-49,0-5 1,1 2 328,3-2 1,0-2-213,0 6 1,0 0-10,0 3 0,-2 6-62,-2 2 0,2-1-106,-6 1 0,5 1-230,-5 3 1,0 5 154,-3 2 0,-2 5-170,-2 3 0,2-1 82,-2 5 1,2-4-285,2 4 0,3-4-26,1 4 0,3-5-105,-4 2 0,6 0 43,-2-1 0,3-3 98,1-5 1,0 1-180,0 3 1,5-4 60,2-3 1,4-3 250,0-1 0,4 0-6,0 0 0,2-1 106,-2-3 0,-2-1-79,2-3 0,-1-2 157,1 2 1,-3-2-3,-1-1 0,-1-1-77,-6 1 1,4 3 286,-5 1-166,1 4-94,-4-2-66,0 5 0,0 5-24,0 3 0,0 2-15,0 1 1,0 1-109,0-1 1,2 1 79,1-1 0,0 0-77,4 1 0,-3-2 58,4-2 0,0 0-383,3-4 283,0 0 0,1-4 89,-1 0 1,2 0 191,2 0 0,-2-6-126,2-6 0,-2 1 158,-2-4 1,1-3-43,-1-1 0,0-3 178,1-1 0,-1 1-63,1-1 1,-2-1 12,-3-3 1,0 2-46,-3-6 1,-3 2 137,3-1 0,-3-3-215,-1 2 1,4-1 60,0 2 0,-1-2-249,-3 6 1,0 4 64,0 7 1,0 2 322,0 2-150,0 4-21,0 2-102,-5 20 0,4 1-91,-3 14 1,3 1 135,1 3 0,0 4 16,0 0 1,1 4-149,3-4 0,-1 4 116,4-4 1,0-1-226,0-7 0,-1 2 44,-2-6 1,-1-3-136,4-4 1,-4-5 65,1 2 1,1-4-48,-1 0 1,-1-5-333,-3 1 1,0-4 563,0 3 0,6 1 0,0 3 0</inkml:trace>
  <inkml:trace contextRef="#ctx0" brushRef="#br0" timeOffset="8">23733 5185 7956,'0'-11'300,"0"-1"33,0 6 0,0-4 220,0 3 55,-6 1-21,5 1 28,-4 0-356,5 4 1,-4-3-15,1 8 0,-6 3 94,1 8 1,-6 3-104,-1 5 0,-2 6-44,2 6 0,1-1 44,-5 4 0,5-1-236,-1 1 0,1-1 16,-1 4 0,3-3 5,1 4 0,1-5-39,6 1 1,0 2-166,4-2 0,0-2-186,0-5 1,1 1 170,3-6 1,3 1 73,4-4 0,-3-5 20,-1-3 0,1 1-235,3-1 1,-3-3-143,-1-5 1,0-3-230,0 4 1,0-6-252,-3 2 74,-3 3 887,9-6 0,-9 4 0,4-5 0</inkml:trace>
  <inkml:trace contextRef="#ctx0" brushRef="#br0" timeOffset="9">23790 5619 7956,'-7'-24'211,"-3"2"0,9 11 72,-3 0 1,3 3 451,1 0 1,-1 6-74,-3-2 1,1 3-243,-4 1 1,3 2-53,-4 6 0,4 1-132,-3 10 1,4 0-44,-1 4 0,3-1-53,1 1 1,0 0-109,0 0 0,5 0-12,3 0 0,6-2-228,1-2 1,4-2-215,-4-6 0,6-1 224,-2-2 0,2-3 116,2-5 0,0 0-1,0 0 0,0-5 207,-1-3 0,1-2-116,0-1 0,-5-2 232,-3-2 0,-2 1-18,-2-5 1,-1 0-35,-2-4 0,-3 0-190,-5 0 1,-5-5-172,-3-2 0,-2 1-20,-1-2 0,-4 6 77,-1-2 0,-4 8-447,1 4 1,-3 4 212,0 3 1,0 3-358,3 5 1,-1 5 26,4 3 0,1 7-683,4 4 1363,-1 2 0,1 2 0,0 0 0</inkml:trace>
  <inkml:trace contextRef="#ctx0" brushRef="#br0" timeOffset="10">24155 5825 7956,'0'-12'0,"5"6"0,2 0 380,4 2 0,-3 2 1375,-1-1 163,-4 1-1366,2 7 0,-1 2-461,-1 4 1,1 4 34,-4 1 1,0 4-276,0-1 1,0 3-124,0 0 1,0 1-127,0 0 1,-1-4 237,-3 0 1,3-5-115,-3 1 0,-1-6-719,1-1 311,-5-1-830,8 0 696,-4 3 816,5-9 0,-5 4 0,-1-5 0</inkml:trace>
  <inkml:trace contextRef="#ctx0" brushRef="#br0" timeOffset="11">24463 5493 7956,'0'-27'0,"0"4"0,4 5 590,0 6 0,4 1 466,-4 0 144,-1-1-441,-3 6-416,0-4 1,0 10-223,0 0 0,4 5 101,0 6 1,0 6-92,-4 2 1,0 4 104,0 3 0,4 0-264,-1 4 1,1-3-132,-4 3 1,0-1-188,0 2 1,0 1 9,0-6 1,1 0-133,3-7 0,-2 1-85,1-5 1,-1 0 220,-2-3 1,3-5-560,1 1 0,0-4-241,-4 3 1132,0-4 0,-10 2 0,-3-5 0</inkml:trace>
  <inkml:trace contextRef="#ctx0" brushRef="#br0" timeOffset="12">24578 5094 7956,'0'-24'335,"1"2"41,3 11 1,2-1 179,6 1-102,-6 4 1,0 1 1100,-2 2-1075,-3 3 1,9-3-153,-2 8 1,3 2-107,5 6 0,-2 6 125,5 4 1,-2 2-121,3 7 0,0-3-200,-5 6 1,0-2 132,-3 6 0,-2-1-96,-3 1 1,2-1-450,-5 4 1,4-2 201,-4 2 0,-1 5-12,-3 4 0,0-1 89,0-3 1,-5-4-7,-2 0 0,-3-6 31,-2 2 1,-1-2-502,-2-2 1,-4 0 30,-7 1 1,0-5-688,-4 1 1008,-1-6 1,-8 3 0,-2-5-1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84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1599 10621 8367,'0'-6'-634,"0"-4"2326,0 9-276,0-10 10,-5 10-570,4-4-185,-4 5 147,5 0 0,0 5-572,0 3 1,0 7 372,0 4-355,0 3-67,0 1 1,0 4 17,0 4-65,0 2 98,0 1-1304,0 5 985,0 2 0,0 3-55,0-2 0,0 2-249,0-6 0,0 3 188,0-2 0,0-3-20,0-5 1,0-1-159,0-7 189,5 2 1,-4-12-26,3 2 85,-3-2 1,-1-5 513,0-1-737,0-4 307,0 2-4115,0-5 2504,0-5 835,0-2 808,0 1 0,-5-9 0,-1 2 0</inkml:trace>
  <inkml:trace contextRef="#ctx0" brushRef="#br0" timeOffset="1">1313 10656 8109,'0'-12'-27,"0"1"1,2-1 30,1 1-2,4 0 1543,4-1-956,1 1 1,4-6 158,3-2-102,3 3-314,1-1 0,1 6 130,2-1 75,-2 1-327,4 5 0,-3-3 266,1 5-296,-2 0 0,8 4 45,-5 0 0,3 5 0,-3 3 0,4 2-182,0 1 18,2 1 0,0-1 241,-3 1-729,-2 4 340,0-3 0,-7 8-119,1-2 0,-6 2-82,-1-2 1,-4 2-233,-3-2 286,-3 3 92,-5 1 0,-6-4-215,-6 0 200,-4 0 0,-12 0 142,-3 0-73,-2-5 1,-1 6-109,0-5-434,-1 1 661,-4-5 1,0 3-112,-3-3-435,-2 3 281,13-7 1,-2 0-1035,10 1 637,5-5-23,7 2 654,1-10 0,4-2 0</inkml:trace>
  <inkml:trace contextRef="#ctx0" brushRef="#br0" timeOffset="2">2570 10245 8150,'0'-12'0,"0"1"0,4 3 781,-1 0-47,1 1 308,-4 0-381,0-3 60,0 9 2,0-4 896,0 5-1030,-5 5-393,-1 1 1,-6 6 196,1-1-127,-1 6-85,-4 6 0,-2 3 75,-5 9 1,4-3 0,0 10 0,0 5-133,-4 7-381,1 1 0,0 3 315,3-1-41,2 0 1,6 0 165,0 0-473,4 0 226,2 0 1,5-5 140,0-2-305,0-3 161,5-2 0,2-4 80,4-3-118,0-2 44,1-2 0,-1-4-382,1 1 428,4-6 0,-3 3 113,2-5-87,3-5-9,-5-2 10,3-4 0,-5-1-7,1 0 589,-1 1-857,1-1 400,-1-4-457,-4-2 1,1-4-1160,-4 3-1612,0-3 3091,-4 4 0,0-5 0,0 0 0</inkml:trace>
  <inkml:trace contextRef="#ctx0" brushRef="#br0" timeOffset="3">3027 10576 8108,'0'-7'1469,"0"2"405,0 5-1237,5 5-310,1 7 1,5 2 312,1 5 0,4 1 103,3 7-506,-2-3-346,4 9 416,-3-4 1,5 1-226,0 1 3,0-1 17,-6 5 0,4-6-110,-6-3 122,5-1-190,-7-3 1,7 0-98,-4-3 1,0 1 90,-1-4 1,-2-1-39,2-4 0,-2 1 126,-2-1-196,-4-5 365,3 0 1,-8-3-208,6 1-854,-6 0 289,4-4-3620,-6 0 3364,0-5 1,-4 2 86,0-4 766,-5-1 0,3-3 0,-6-1 0</inkml:trace>
  <inkml:trace contextRef="#ctx0" brushRef="#br0" timeOffset="4">3426 10633 8106,'0'-12'-157,"0"1"0,0 0 499,0-1 0,2 5 1463,1-1-142,-1 0-592,3 2-339,-5-4-270,0 9 0,0-3-22,0 8-81,0 2-166,-5 10 0,1 0 192,-8 6-245,3 4 38,-12 8 0,2 5-276,-8 3-5,3 3 0,-8-2-355,6 3 350,-6-3 0,8 2 66,-3-7-493,3-2 351,6-7 1,-2 3-37,5-5 0,-3-5 85,7-3 0,-3-5-135,6 2 105,3-4 0,-1-4-505,2 0-418,3-6 26,-4 3-1281,5-5 2343,0 0 0,5-10 0,1-3 0</inkml:trace>
  <inkml:trace contextRef="#ctx0" brushRef="#br0" timeOffset="5">2981 10359 8037,'0'-12'162,"0"6"69,0 1 120,0 5 176,0-5-352,0 4 1,1-5 239,3 6 0,0 0 663,7 0-603,-2 0 299,13 0-393,-5 0 0,7 0 9,3 0 0,-1 0 84,4 0 1,0-1 167,5-3-464,-6 3 1,3-8 173,-6 5-274,6-4-10,-8 6 0,8-7 45,-6 6-57,6-6 1,-8 4 353,3-3-1474,-3-2 738,-6 9 0,-2-4 184,-4 5-2187,-1 0 568,-5 0 1761,0 0 0,-6 5 0,0 1 0</inkml:trace>
  <inkml:trace contextRef="#ctx0" brushRef="#br0" timeOffset="6">3826 10850 7969,'-6'-7'967,"1"2"-387,5 5 1116,0 0-1383,0-5 1,1 4 356,3-3-292,2 3 1,5 1 351,1 0-309,4 0-141,-3 0 0,5 0 445,-3 0-422,3 0 1,5-1 385,-1-3-508,1 3 1,0-4 182,0 5-297,5-6 23,-4 5 0,3-4 73,-8 5 1,1 0-112,-5 0 1,0-4-81,-3 1 40,-1-1 1,-3 4-1653,0 0 489,-6 0 1151,-7 0 0,-8 5 0,-10 1 0</inkml:trace>
  <inkml:trace contextRef="#ctx0" brushRef="#br1" timeOffset="7">4842 10667 8075,'6'-11'-159,"-5"3"77,3 0 316,2 1-40,0-5 157,1 6 92,3-4-268,-4 4 1,2-5 233,-1 4 18,-4 2 0,2 0 13,0 3-58,-4-8 1,6 5-3,-4-2-19,-1-4-10,3 10 0,-5-9-178,0 9 178,0-9-130,0 8 13,-5-3 0,3 5-253,-8 0 59,4 0 0,-9 0 180,0 0-451,-6 5 197,3 2 0,-8 9 110,-1 3 1,1-1 20,3 1 0,1 0 31,3 4 0,3-4 4,4 0 1,1-1-208,-1 1-49,6-3 219,1 1-209,5-5 182,0 10 0,0-9-92,0 2 0,0-2-194,0-2 0,1-3 158,3-1-277,-3 1 28,9-2-16,-3 4 273,4-8-2,1 3 1,-1-5 138,0 0-41,1 0 1,-1 0 29,1 0 1,-1 0-71,1 0 386,-1-5-104,0 3-180,1-3 92,-6 0-83,-1 4 49,-5-4-214,0 5 1,-5 1-107,-3 3-30,-2-3 206,-1 9 0,-6-2-184,-2 7 178,3-2-32,-6 8 0,5-7-5,-6 5 0,4-3-33,0 3 4,5-5 34,-3 2 1,6-1-16,-1 1-122,6-1 139,1-4 1,5 2-253,0 2 242,5-2 0,1 3 253,6-4-254,-1-1 0,2 1 129,2-1 1,-1-1 237,5-2 0,0 1-183,4-6 1,-4 5 63,0-4 1,0 0 677,4-4-456,-5 0-175,3 0 1,-3-4 666,5 0-447,0-5-31,0 3-213,-6-6-69,5 1 1,-9 3 175,2 1-873,-8-1 459,4 2 130,-10-4-2971,4 8 1966,-10-3 1,-5 7 937,-6 1 0,-4 4 0,2 4 0</inkml:trace>
  <inkml:trace contextRef="#ctx0" brushRef="#br0" timeOffset="8">5939 10382 7955,'11'-12'0,"1"1"0,-5 3 614,1 0-299,0 1 1,-1 1 556,1 2 71,-6-3-568,3 6 86,-5-4 115,5 5-174,-3 0-109,3 5-124,-5-4 1,-1 13 169,-3-2-55,-3 2-87,-9 2 0,3-2 29,-2 5 0,-4 0-1,-4 4 1,0-1-550,-3-3 109,1 2-373,-2-3 100,-3 5 375,1 0 0,-3-6-102,6-1-16,-1 1 103,4-4 0,6 2 128,1-7-119,4 2 93,5-9-57,2 10 612,5-10-544,0 4 1,5-5 276,3 0-96,2 5-121,7-4 1,0 4 113,6-5 0,0 0-107,0 0 194,0 0-211,5 0 1,-4 0 40,2 0-299,-2 0 267,-1 0 0,0 2 36,0 1-1008,-5-1 325,-2 3-581,-4-5 554,-6 5 265,-1-4-1719,-5 4 2084,0 0 0,-10 2 0,-3 4 0</inkml:trace>
  <inkml:trace contextRef="#ctx0" brushRef="#br0" timeOffset="9">5528 10975 8106,'11'0'1549,"1"0"-661,-1 0-498,0 0 0,2 0 1176,2 0-1048,3 0 0,5 0 97,0 0 0,0 0 164,-1 0-554,1 0 190,0 0-151,5 0 0,-8 4-186,3 0 0,-4 1-203,0-1 0,-2-3 221,-6 3-1911,1 2 615,-1-4-2430,0 3 3630,1 0 0,-1-4 0,1 4 0</inkml:trace>
  <inkml:trace contextRef="#ctx0" brushRef="#br0" timeOffset="10">6373 11512 7935,'-5'12'-358,"3"-6"478,-3 4 138,5-9 70,0 4 2342,0-5-2478,0-5 1,0 3 690,0-6-387,0 1-137,5-10 160,-3 4-215,8-8 1,-9 3-131,3-5 0,1-1-162,-1-2 1,3 0 289,-3-4-604,5-1 271,-8-3 1,8 0-437,-5-1 266,0-4 185,-4 4 0,4-6-220,0 3 51,4 2-11,-6-8 1,8 5-102,-3-3 0,2-1 86,-1 5-115,2-1 135,-4 5 1,2 6 28,0 5 260,-6 1-54,3 9 280,0-4-88,-3 11-198,3-4 296,-5 9-154,0-4 101,0 5-243,0 5 1,0 1 53,0 5-93,0 6 52,0 1 1,0 5 77,0-1-33,0-4-55,5 9 1,1-12-122,6 8-45,-1-8 151,0 2 1,2-6-67,2 0 51,-2-4 12,9-2 38,-5-5-40,6 0 1,-4 0 12,0 0 43,0-5-62,4-2 1,-1-4-7,-3 0 192,-3-1-88,-4 1 1,3-2 94,0-2-146,0 2-3,-3-8 1,-2 7-168,-2-5 164,2 0 8,-4-4-47,5 5 22,-4 1 0,-1 7 36,-2 3 118,-3-4-114,4 10-25,-5-4-222,5 10 79,-3 2 1,3 9 204,-5 3-83,0 8-17,0 2 1,4 5 312,-1 0-300,1 6 0,-4-5-415,0 3 236,0-2 0,1-2 48,3 0-810,-3-4 586,5-2 0,-3-7-159,1-2-129,0-2 329,-4-6 1,4 1-1868,0-1 2152,-1-5 0,-3 4 0,0-3 0</inkml:trace>
  <inkml:trace contextRef="#ctx0" brushRef="#br0" timeOffset="11">7869 10302 7965,'6'-7'8,"1"-2"775,-4 6-308,-1-1 112,3 4 711,-5 0 1,0 5-963,0 2 64,0 4-204,-5 0 0,-3 4 141,-7 0-387,2 6 218,-8-3 0,-1 4-15,-5 1-105,1 0 0,-2 0 90,-3 0 1,3 0-164,2-1-16,2 1 0,6-4-3,3 0 1,2-5 52,2 2 0,4-8 84,3 0-17,3 0-167,6 3 43,7-5 1,3 0 97,8-6 262,-3 5-147,13-4 1,-4 4-97,6-5-2,-1 0-114,-5 0 0,3 0-169,-6 0 0,5 0 194,-5 0-1314,-4 0 881,-5 0 0,-6 0-537,0 0 260,1 0 1,-6 1 731,-2 3 0,-3-3 0,-1 4 0</inkml:trace>
  <inkml:trace contextRef="#ctx0" brushRef="#br0" timeOffset="12">7572 10850 8684,'6'0'1794,"5"0"-1364,-10 0 1,9 1 146,-2 3 0,3-3 101,4 3 1,-1-1-268,5 0 0,-4-1-160,4 1 1,1 2-386,2-1 180,1 0-56,0 1-1444,0-4 1095,0 5 1,0-6 358,-1 0 0,11 5 0,3 1 0</inkml:trace>
  <inkml:trace contextRef="#ctx0" brushRef="#br0" timeOffset="13">8417 10233 8074,'0'-11'848,"0"-1"-307,0 1-95,0 4 235,0 2 1549,0 5-1870,0 5 1,5 3 49,3 7 1,3 3 35,5 5 1,1 5-76,6 2-137,0 3-59,0 2 1,-2 0-92,-2 3-534,3-2 391,-4 3 1,1-5-259,0 1 0,-4-2 207,4-3 0,-1 2-140,1-6 1,1 5 38,-5-5-352,1 1 301,0-9 0,-3-2-476,2-4 468,-7-1 0,2-1-687,-3-2 1,-1-2 384,-3-2 1,0-3 689,1 3 1,-3-2 0,4-2 0</inkml:trace>
  <inkml:trace contextRef="#ctx0" brushRef="#br0" timeOffset="14">8874 10267 8058,'-5'-11'0,"-3"0"1396,3-1-523,0 6 92,5 1-385,0 5 583,-5 5-715,4 1 0,-9 11-105,2 2 1,-8 5-243,-7 6 1,-3 2 29,-8 10-1577,2 0 1677,-12 3-839,3 1 521,21-21 0,0 1 78,-25 21 1,25-21 0,1 0-383,-2-1 0,0-1 0,-14 18 155,4 0 0,11-10-384,1-6 413,5-7 1,7-2-190,4-6-1174,1-4 950,7-2 1,3-7 619,7-1 0,3-4 0,5-4 0</inkml:trace>
  <inkml:trace contextRef="#ctx0" brushRef="#br0" timeOffset="15">8314 9993 7985,'-17'-16'2047,"0"3"-1732,11-3-150,6 4 0,6 6 55,0-4 1,5 7 335,-4-4 1,5 0-27,3 0 619,8-4-691,1 10 0,18-8 226,0 5-231,5 1-448,-2 3 0,5-4-190,-1 0-884,6 0 1032,-13-1-1362,7 4 993,-13-4 1,6 1 173,-8 0 232,3 0 0,-11 8 0,6 0 0,0-1 0,-2-2 0</inkml:trace>
  <inkml:trace contextRef="#ctx0" brushRef="#br0" timeOffset="16">9308 10313 8202,'0'-6'1323,"0"1"-1020,0 5 0,-1 3 482,-3 1-466,3 5 0,-4-3 313,5 6 0,0 4-196,0 3 0,0 3 71,0 1-306,0 5 0,0-4 142,0 3-374,0 2 72,0-5 1,0 8 359,0-6-878,0 1 428,0-4 0,3-2-1202,1-2 445,0-2-399,-4-6 815,0 1 0,1-6-113,3-2 503,-3-3 0,4 4 0,-5 1 0</inkml:trace>
  <inkml:trace contextRef="#ctx0" brushRef="#br0" timeOffset="17">9022 10587 7983,'7'0'0,"3"0"1339,-2 0-808,-3 0 0,5-4 696,-3 1 0,7-1-155,2 4-626,4 0 1,3-4 225,7 0 0,3-4-56,1 5 221,1-1-477,4-1 0,-5 0-542,1-3 81,-1 3 147,-10 0 1,3 4-2869,-8-3 2822,2-2 0,-8 4 0,3-3 0</inkml:trace>
  <inkml:trace contextRef="#ctx0" brushRef="#br1" timeOffset="18">10130 10290 7993,'0'-11'4869,"0"4"-3605,0 2-526,0 0-292,0 4-107,0-4 0,-5 5-313,-6 0 72,-2 0 0,-5 5 48,3 3 0,-3 2-126,-4 1 1,2 1-161,1-1 120,0 6 10,-3-5 0,0 9-275,3-6 190,2 5-97,6-7-65,5 8 153,1-8 1,5 7 24,0-4 0,1-1-70,3-4 1,2 1 47,5-1-122,1 0 61,4 1 1,-3-5 74,2 1 1,2-5 25,-2 0 0,4-1 108,-4-2 37,1 0-164,-5 0 218,0 0-5,-4 0-161,3 0 391,-9 0-63,4 0-215,-5 0 1,-5 0-18,-2 0 0,-5 0-52,-3 0 237,2 5-214,-8 1 0,7 6 481,-5-1-183,5 5-24,-8-3 55,9 9-143,-3-4 1,4 4-7,1 1-190,5 0 11,-4 5 1,3-3 197,-4 6-433,-1-6 180,1 3 0,1-1-123,2-1 101,-2 1 1,9-5-32,-3-3 1,3-3-65,1-4 0,9-1 512,2 0-245,8 1 0,4-6 143,7-2 0,8-3 302,4-1 0,3-1-79,0-3-889,1-2 649,-5-6 0,-2 1-399,-5 0 245,-10-1 0,-2 1 205,-11-1-2707,-4 1 1221,-2-1 1174,-5 6 0,-10-4 0,-3 4 0</inkml:trace>
  <inkml:trace contextRef="#ctx0" brushRef="#br0" timeOffset="19">10347 9845 7950,'0'-12'5,"0"5"-3,0-1 1,0 4 511,0-3-222,0 4 1,0-3 606,0 2-211,0 3 121,0-4-211,0 0 134,0 3-178,0-3 192,0 5-516,5 0 0,-3 2 82,1 1 0,3 0 86,-3 4-15,1 1-156,1-2-67,-4 5 1,8-5 70,-5 5 0,5 5-9,-1-1 1,2 4-15,1-4 0,2 4-19,2-4 1,-1 6-117,5-2 1,-1 2 205,1 2-558,3 0 224,-10 0 0,9 0-276,-6-1 235,0 1 30,1 0 0,-4 0-168,-1 0 130,1 0-16,-6 0 1,2 4 76,-1 4 0,0-2-50,0 2 362,-2-1-148,-5 9 1,4-3-129,0 2 296,0-3-151,-4-5 0,0 3-11,0-3-76,0 3 0,-1 3-118,-3 2 39,-3-3 1,-4 5 135,0-6-382,-1 0 178,1 0 0,-3-1 13,2-2 6,-2-3 37,8-5 1,-5-4-84,-1 0 1,2-5 2,2 1 0,-1-6-16,6-2-29,-6 1 77,2 3 1,-3-3-28,3 0 107,-3-6-138,3 3 0,0-5-127,-1 0 416,5 0 0,-3 0 465,2 0-608,3 0 0,-4 0-4825,5 0 4825,5 0 0,1-5 0,6-1 0</inkml:trace>
  <inkml:trace contextRef="#ctx0" brushRef="#br0" timeOffset="20">11341 10507 8020,'-12'0'109,"6"0"0,1-5 0,5-1 1</inkml:trace>
  <inkml:trace contextRef="#ctx0" brushRef="#br0" timeOffset="21">11329 10496 8020,'12'0'2458,"4"0"-1229,-3 0-615,9 0 604,-5-5-724,6 3 1,1-3 247,3 5-505,2-5-66,5 4 1,1-9 171,-1 2-260,5 3 82,-8 0 0,9 1 165,-9 0-505,4-4 191,-10 6 0,5-3-100,-7 5 213,2 0 0,-8-4-203,2 1 34,-3-1-243,-4 4-540,-1 0 823,-5 0 0,5 0 0,-5 0 0</inkml:trace>
  <inkml:trace contextRef="#ctx0" brushRef="#br0" timeOffset="22">11969 10416 8020,'-11'0'0,"-6"5"0,-1 1 0</inkml:trace>
  <inkml:trace contextRef="#ctx0" brushRef="#br0" timeOffset="23">11421 10793 7945,'40'0'2619,"0"-4"424,-6 0 1,4-1-2088,0 1 1,4 3-542,-4-3 1,0-1-475,-4 1 1,-4-1 66,-4 1 0,2 3 29,-1-3 1,-4 2 58,-4-2 0,-5 3-107,1-3 1,-2 3 189,-2 1-179,-5 0 0,5 0 0,-5 0 0</inkml:trace>
  <inkml:trace contextRef="#ctx0" brushRef="#br0" timeOffset="24">11923 10736 7795,'-22'0'0</inkml:trace>
  <inkml:trace contextRef="#ctx0" brushRef="#br0" timeOffset="25">12689 10256 7911,'-5'-11'0,"3"-1"0,-8 6 0,4 1 0</inkml:trace>
  <inkml:trace contextRef="#ctx0" brushRef="#br0" timeOffset="26">12654 10142 8107,'0'9'921,"0"2"0,4 3 1255,0 9-1,0 0-1500,-4 0 0,0 4-275,0 4 1,4 3-182,-1 4 1,1-1 17,-4 5 1,0 1-226,0 7 0,1-4 59,3 4 1,-2 1-205,1-2 0,4-1-12,0-6 1,0-4-128,0-7 0,0-3 85,0-5 1,2-6-204,-5-1 390,5-4 0,-3 0 0,6-1 0</inkml:trace>
  <inkml:trace contextRef="#ctx0" brushRef="#br0" timeOffset="27">12734 10975 7932,'0'-22'0</inkml:trace>
  <inkml:trace contextRef="#ctx0" brushRef="#br0" timeOffset="28">12460 10107 7996,'23'-15'0,"0"0"0,0 0 1925,0 3 0,4 1-895,4 0 0,2 3-425,1 0 1,0 6-214,1-2 1,-1 4-220,0 4 0,0-2-23,1 6 1,-2 3-150,-3 5 0,2 3-188,-5-4 1,-2 5 165,-6-1 0,-3 3-122,-4 1 1,-2 3-6,-2 1 1,-3 1-392,-5-2 0,-5-1 217,-3 1 0,-7 2-65,-4-1 0,-4-2 145,-4-6 1,-2 3 286,-5-3 1,0-3-131,-1 0 1,2-4 164,3 0 0,-2-1-65,5 0 1,2-4-80,6-3 64,-2-3 0,8-1 0,-4 0 0</inkml:trace>
  <inkml:trace contextRef="#ctx0" brushRef="#br0" timeOffset="29">12643 10553 7945,'23'0'0</inkml:trace>
  <inkml:trace contextRef="#ctx0" brushRef="#br0" timeOffset="30">13728 9879 7925,'11'-23'0</inkml:trace>
  <inkml:trace contextRef="#ctx0" brushRef="#br0" timeOffset="31">13728 9822 7913,'-1'-6'1825,"-3"2"127,3 3-1376,-10 1 0,5 0-158,-5 0 1,-1 5-88,1 2 1,-1 7 98,1 1 1,-2 10-121,-2-3 0,2 9-62,-2-1 0,-1 8 15,0 4 1,-3 3-44,4 0 0,-4 6-257,4 2 0,-2 4 201,2 4 1,2-2-111,-2 2 1,4-3-69,3-1 0,3-9 13,5-2 1,1-4 91,3 0-91,3-8 0,6 2 0,1-6 0,0-2 0,4-3 0,2-2 0</inkml:trace>
  <inkml:trace contextRef="#ctx0" brushRef="#br0" timeOffset="32">13922 10553 7871,'-11'0'492,"4"0"-101,2 0 1240,5 0-1385,5 0 0,-2 0 94,4 0 1,1 0-104,3 0 0,5 0-36,-1 0 0,1 0 22,0 0 1,-2 0-83,5 0 0,-4 0 96,4 0 0,0-1-181,4-3 1,-2 3 19,-2-3 1,3-1-68,-3 1 0,-1-1 114,1 1-120,-5 3 1,2-4-493,-4 5 246,-6 0-819,-1 0 71,-5 0 1,5-5 0,2-2 0</inkml:trace>
  <inkml:trace contextRef="#ctx0" brushRef="#br0" timeOffset="33">14801 10439 7968,'12'-12'-294,"-5"1"869,1-1 0,-4 5-148,4-1 1,-5 2 605,5-2-675,-6-2 0,5 5 117,-3-3 1,-3 2 386,3 2-530,-3 3 1,-2-8 38,-3 5-234,-2 0 1,-10 4-96,1 0 0,-1 0 72,0 0 1,-1 6-22,-6 1 1,0 1-4,0 3 0,0-2-117,0 6 1,2-1 44,2 1 0,-2-1 5,6 5 1,-4-3 0,4 3 0,0-4-95,3 4 1,2-5-119,3 1 0,-2 2 76,5-2 0,-4 0-100,4-3 0,1-1 47,3 0 1,0 1-37,0-1 1,1-1 64,3-2 1,2 1-14,5-5 0,1 1 85,-1-1 0,1-3-6,-1 3 1,1-3 168,-1-1 0,0 0-106,1 0 0,-1-4 307,1 0-193,-1 1 117,1-3-103,-6 5 26,-1-4-126,-5 0 0,-5 4-9,-3-3 1,-2 6-86,-1 2 0,-5 5 91,1-1 1,-4 2 100,4 1 0,-4 1-103,4-1 1,-1 4 43,5 1 1,0-1-45,-1-4 0,5 1-2,-1-1 0,5 1-22,0-1 0,1 0-8,2 1 1,2-1 41,1 1 0,5-5-10,7 1 0,-2-2 265,2 2 1,3-2-99,1-2 1,3-3 236,0 3 1,0-3-59,-3-1 1,6 0 49,-2 0-1,-1-1-192,-3-3 0,-1 3-34,1-3 0,-3-1-671,-4 1 1,-1-1 311,0 1 1,-3 3-1461,0-3 0,-6 2 1635,2-2 0,-3-2 0,-1-6 0</inkml:trace>
  <inkml:trace contextRef="#ctx0" brushRef="#br0" timeOffset="34">15727 10187 8056,'6'-5'102,"4"-1"0,-5-2 362,3 1-91,2-1 1,-5-3 454,3-1 456,-3 6-230,-5 1 808,0 5-1601,-5 0 1,-2 5-164,-4 3 0,-2 2 89,-2 1 1,-3 4-143,-5 1 0,0 3 73,1-4 1,-1 4-67,0-4 0,5 4-172,3-4 1,-2 1 59,2-5 0,1 0-108,7 1 0,-2-1 139,5 1 1,-4-1-115,4 1 0,1-5 83,3 1 1,0-4-54,0 3 0,0-3 123,0 4 0,5-2 6,2 2 0,4 0 92,0-4 1,4 4-119,0-4 0,6 3 258,-2-3 1,2 0-62,2-4 0,-4 4-64,0 0 1,-1-1-29,1-3 0,1 0-523,-4 0 1,-1 0-866,-4 0-1020,1 0 1328,-6 5 1,-1-2 984,-5 5 0,-5-1 0,-1 5 0</inkml:trace>
  <inkml:trace contextRef="#ctx0" brushRef="#br0" timeOffset="35">15452 10690 8469,'12'0'1747,"-1"0"0,4 0-840,1 0 1,0 0-97,-1 0 1,-1 0-327,5 0 0,0 0-101,4 0 1,-1 0-113,-3 0 1,1 0-204,-5 0 0,1 0-291,-5 0 0,1 0-416,-1 0 0,0 0 608,1 0 30,-6 0 0,4 0 0,-3 0 0</inkml:trace>
  <inkml:trace contextRef="#ctx0" brushRef="#br0" timeOffset="36">16629 9605 8054,'0'-6'2505,"0"1"-2087,0 5 1,4 1-63,-1 3 1,2 2-134,-1 5 1,-2 6 22,1 2 1,2 2 219,-1 2 0,1 4-102,-1 0 0,-3 3-9,3-3 1,1-1-121,-1-3 0,1 0-149,-1 0 1,-3-2 6,3-2 0,1 2 102,-1-6 1,0 4-377,-4-4 0,4 1 170,-1-5 1,1-3-683,-4-1 1,1-3-3,3 4-1713,-3-6 1382,5 3 1,-8-1-826,-2 0 1851,3 0 0,-14-4 0,2 0 0</inkml:trace>
  <inkml:trace contextRef="#ctx0" brushRef="#br0" timeOffset="37">16206 10347 7724,'0'-6'1512,"0"1"1053,0 5-2255,5 0 1,-2 0-58,4 0 1,1 0-29,3 0 0,1 0 27,-1 0 1,6 0 1,2 0 0,4 0 105,3 0 1,1 0-134,7 0 0,-2-1-23,6-3 1,3 1-47,1-4 1,6 3-136,1-4 0,10 4-60,-2-3 1,4 3 106,0-4 0,-3 2-105,3-2 0,-3 0 55,-1 4 0,-7-5-105,-1 1 1,-2 2 16,3-2 1,-3 4 62,-13-3 0,1 4 69,-8 0 0,4-3 6,-5 3 1,-4-1-5,-7 4 0,-2-4 67,-2 0-40,1 0 521,-6 4-1331,-1 0 327,-5 0-759,-5 0 1,-5 0-116,-5 0 0,-5 4 1265,5 0 0,0 10 0,4-1 0</inkml:trace>
  <inkml:trace contextRef="#ctx0" brushRef="#br0" timeOffset="38">16320 10793 7883,'0'-7'178,"0"-3"297,0 4 1,0-6 66,0 1 0,0 3-132,0 1 0,2 3-6,1-4 0,0 2-83,5-2 0,-2-2 45,2 3 0,2 0-50,-3 0 1,4 3-100,0-4 0,4 2 51,0-2 1,4-1-52,-3 6 0,3-5-68,-4 4 0,0 0 95,-3 4 1,3 0-213,0 0 1,-4 0 6,-3 0 0,-4 5-89,3 3 0,-4 4-23,1 3 1,-3 3-101,-1 4 1,0 1-20,0 0 1,-6 5 41,-6 2 0,1 0-225,-4 0 0,1-1 107,-2 2 1,4-3-114,-3-6 1,-3 1 128,-1 0 0,-3 0 101,-1 0 1,4-5 199,0-3 0,5 0-65,-1-4 1,-1 3 140,0-6 1,5-2 38,3 2 40,6-5-182,-3 7 129,5-9 0,1 4-45,3-5 0,2 0 140,6 0 0,-1 0-93,0 0 1,6-1 97,2-3 1,-1 3-15,1-3 0,0-1-76,4 1 0,-1-4-97,1 5 0,-1-5 81,-3 4 1,1-1-152,-5 1 1,1 3-202,-5-3 1,-3 3-380,-1 1 0,-3 0-614,4 0-1161,-6 0-60,3 0 2421,0 0 0,-3-5 0,3-1 0</inkml:trace>
  <inkml:trace contextRef="#ctx0" brushRef="#br0" timeOffset="39">16754 10941 7842,'0'-18'212,"0"6"52,0 4 1,0 1 1418,0-5-1157,0 6 0,0-1 301,0 4 0,2 1-333,1-1 0,3 3-237,1 3 0,2 0-97,-5 4 0,5 2-129,-2 7 1,0-4 137,0 3 0,-3 2-72,4-2 0,-4 4-113,3-4 0,0 1 44,0-5 1,3 4-299,-2 1 1,-2-5-43,2-3 95,-6-1 1,7 1 36,-5-1 265,0-4 190,-4 2 0,0-6-93,0-3 1,0 1-64,0-4 1,0-1-67,0-3 0,0-1 99,0 1 0,-1-6-23,-3-2 0,1-2-191,-4-2 1,3-5-20,-4-2 1,4-1-139,-3-3 1,4 2 22,-1-6 1,3-1-89,1 1 1,0 5 72,0 6 1,5 4 62,3 4 1,2-1 121,1 5 0,6 1 26,2 6 0,4-2 176,3 2 1,0-1-127,4 2 1,2-2 103,6 5 1,1-3-82,3 3 1,3-5 58,-3 1 0,-3 2-97,-1-2 1,-2 4 11,-2-3 0,-5 1 17,-2-2 1,-5-2-32,-2 2 1,-4 3 51,-5 1 0,1 2-145,-1-2-222,-4 3-992,-2-4 950,-5 5 0,0 1-795,0 3 1,-2-2 474,-1 6 0,-2-1-1186,-3 5 1830,-2-6 0,3 9 0,-4-2 0</inkml:trace>
  <inkml:trace contextRef="#ctx0" brushRef="#br0" timeOffset="40">16926 10793 7815,'0'-12'0,"0"5"192,0-1 0,1 4-107,3-3 1,-2 3 597,6-4 1,-4 4-161,3-3 0,-3 3-109,4-4 0,-1 5-21,5-5 0,-1 5-120,1 0 0,-1-2-5,1 1 0,-1 0-38,0 4 1,-3-4 9,0 0 0,-1 1 186,5 3-343,-1 0 0,0 0 50,1 0-231,-6 5 1,3-3 34,-5 6 0,1-4 73,-1 3 1,-3-3-615,3 4 428,-3-1 0,-5 5-83,1-1 0,-6-1 80,1-2 0,-1 2 114,2-2 1,-4-2 51,4 2 0,0-6 299,0 2-245,4 2 0,-2-3 234,5 4 86,0-4 36,0 2 104,0-5-341,5 5 1,-2-4 95,4 3 1,2-3-32,7-1 0,-3 0-50,7 0 0,-5 2 86,4 1 1,-4 0-53,4 5 1,-5-5-163,1 5 1,-6-4 308,-1 3-573,-6 1 1,3 4 135,-5-1 0,0 2-278,0 2 1,-5-2 37,-2 2 0,-5-1-142,-3 1 1,1-2 77,-5 2 0,1-2 37,-1-2 0,-2 0 30,2 1 1,1-2 99,-1-2 1,5 0-26,-1-4 1,2 4 31,2-4 1,3 0-731,0-4-271,6 0 468,-3 0 1,10-6-6,2-1 0,4 0 749,0 0 0,0-1 0,1-3 0</inkml:trace>
  <inkml:trace contextRef="#ctx0" brushRef="#br0" timeOffset="41">17371 10861 7859,'0'-11'0,"0"4"1346,0-3-877,0 9 0,-1-4 8,-3 5 0,2 0-107,-6 0 0,5 5-19,0 3 0,1 2-297,2 1 1,0 2 47,0 2 0,0-1-94,0 5 1,0-1 107,0 1 1,4 1-254,0-5 0,5 1 76,-2-5 0,4 1-74,0-1 1,2-1 91,2-2 0,-2-3 128,2-5 1,1 0 98,0 0 0,4-1 251,-1-3 1,-1-3 81,1-4 1,-2 0-141,2-1 1,-1 1 17,-3-1 0,-2-3-119,2 0 1,-6-5-86,-1 0 0,-6-1-32,2-2 0,-3 0-107,-1 0 1,-5 1-295,-2-1 1,-8 0 138,-4 0 0,-4 5-685,-4 3 0,-6 4 398,-5 3 0,-1 4-757,1 8 0,3 2 441,1 6 0,2-1-1178,9 1 1884,3 4 0,9 2 0,-1 5 0</inkml:trace>
  <inkml:trace contextRef="#ctx0" brushRef="#br0" timeOffset="42">18068 9982 7922,'0'-12'-683,"0"1"1,0 0 408,0-1 0,0 1 1052,0-1 1,1 1 599,3-1-131,-3 1-2,4 0-432,-5 4-6,0 2-541,0 5 0,0 5 20,0 3 0,0 3-14,0 5 1,1 6-29,3 9 0,1 2-81,3 1 1,2 4 28,-2 0 0,-2 2-240,2-2 1,-4-3 87,3 3 0,-3-2-425,4-2 0,-6-5 238,2-2 0,1-3-320,-1-1 0,0-2 218,-4-2 1,0-2-485,0-6 257,0 1 0,0-5-105,0 1 1,-2-5-903,-1 0 1005,1-1 1,-7-4-216,6-1 0,-5 0 362,4-5 0,-3 1 331,3-5 0,-5-4 0,2-2 0</inkml:trace>
  <inkml:trace contextRef="#ctx0" brushRef="#br0" timeOffset="43">18068 10130 7979,'0'-11'-356,"-4"-1"665,0 1 376,0 0 1,3 0 334,-3 4 45,3-3-349,-4 3 1,6 1-262,3 2 0,0 3-43,7 1 0,-1 5-188,9 3 1,0 6 91,4 1 1,4 5-118,0-1 1,1 3-15,-2 1 0,0 3-59,4 1 1,-1 5-169,2-2 0,-3-1-128,-6 2 1,1-5 150,0 5 0,-1-7-269,-3-1 1,2-2 112,-2-5 0,-2-1 52,-2-4 1,2 1 156,-2-1 283,0-5-51,-4-1 0,-3-5 373,0 0-197,-6 0 1,3-5-121,-5-2 0,0-7 232,0-1 0,-4-7-153,1-1 0,-5-1-284,4-6 0,-5-2 67,2-6 0,-1 1-364,-3-5 0,2 0-96,-6-3 1,2-1-388,1 0 1,1 6 9,0 2 0,3 6 284,0 1 0,5 10-25,-5-2 0,5 4-18,0 0 0,1 2-134,2 6 1,0 3-724,0 1 446,0 4 0,5-2 34,3 5 789,2 0 0,7 10 0,0 3 0</inkml:trace>
  <inkml:trace contextRef="#ctx0" brushRef="#br0" timeOffset="44">19450 9868 7813,'0'-12'6,"0"1"-721,0-1 0,0 5 715,0-1 0,1 6-96,3-2 1,-3 1 151,3-1 2168,-3 3-943,-1-4-758,0 5-299,0 5 0,-4 2-12,1 4 0,-10 4-168,1 0 1,-3 4 93,0-3 0,-3 3-196,-5-4 0,-1 5 52,-2-1 1,-2 2-171,-3-2 0,3-2 63,5-1 0,6-4-135,1 4 195,4-4 47,5 0 70,2-1 0,14-3-60,3-1 1,7-3 285,0 4 0,7-4-76,5 3 0,-2-4 94,1 0 1,-4 3 14,1-3 1,-3 1-101,-2-4 1,-2 1-128,-1 3 1,-6-3-124,3 3 1,-7-2-317,-2-2 1,-3 0 232,4 0 1,-6 1-2635,2 3 1959,-3-3 0,-2 4-752,-3-5 1537,-2 5 0,-6-4 0,1 4 0</inkml:trace>
  <inkml:trace contextRef="#ctx0" brushRef="#br0" timeOffset="45">19096 10359 6131,'11'5'2206,"1"-4"-1325,-1 3 1,2-2-348,2 2 0,-2-3-3,2 3 0,3 1-156,1-1 1,2 0-134,2-4 0,0 4-298,0 0 1,0-1 98,-1-3 1,0 0-856,-3 0 1,-1 0 531,-3 0 1,-2 2-2548,2 1 2827,-2-1 0,-2 3 0,0-5 0</inkml:trace>
  <inkml:trace contextRef="#ctx0" brushRef="#br0" timeOffset="46">20169 10073 7850,'0'-11'0,"0"-1"0,0 5-639,0-1 501,5 1 1517,-3-5-367,3 1-423,-5-1 0,0 5-127,0-1 1,-2 5 354,-1 0-615,1 1 0,-8 2-1,3 0 1,-5 0-80,-3 0 0,1 2 50,-5 1 1,0 4-214,-4 4 1,0 4 97,0 1 1,2 0-205,2-1 0,-2-1 6,6 5 0,0-5-69,4 2 1,0-4 79,4 0 1,2-1 8,5 1 1,0-5 28,0 1 57,0-1 1,5 5-115,2-1 0,4-4 104,0-4 0,2 2-80,2-1 0,-2 0 83,2-4 0,-2 0-8,-2 0 0,0 0 10,1 0 0,-1 0 13,-4 0-14,-2 5 0,-7-4 58,-1 3 0,-4 1-42,-4-1 1,-4 5 195,-1-1 1,-4 6-1,1 1 0,-1 4 137,1-4 1,-3 5 48,3-1 1,3 3-102,0 1 1,4-2-158,0-2 0,5 6 53,-1-6 0,5 3-21,0-6 1,1 0 46,2-1 0,2-2-17,1 2 1,4-6 56,4-1 0,6-2 106,2 2 1,4-3-2,3-5 1,0 0-85,4 0 0,-1 0-585,2 0 1,0 0 244,-4 0 0,0-4-1639,-4 0 1,-6-1 167,-1 1 1572,-9 3 0,3-9 0,-3 4 0</inkml:trace>
  <inkml:trace contextRef="#ctx0" brushRef="#br0" timeOffset="47">20363 9536 7989,'0'-6'395,"0"-4"420,0 4-90,0-1 103,-5-3-152,4 9 252,-4-4-225,5 5 1054,0 0-1482,5 0 1,0 5-1,3 2 1,2 4 92,-2 0 1,5 2-82,3 2 0,4 1 206,-1 3 1,6 7-116,2-3 0,4 2-6,-5-2 1,5 4-146,-5-1 0,5 5-14,-5-5 1,1 6-37,-4-2 1,-2 0-124,-2 0 1,-1 1-162,-3 3 0,-6 0 124,3 0 0,-5-1-527,1-2 0,-3 6 263,-5-3 1,0 6-262,0-1 0,0 2 144,0-3 1,0 4 141,0-4 1,0 1 143,0-5 1,-4-1-103,0-3 0,-4-1 264,0-2 1,-2-4-29,-2 0 1,1 0 29,0-4 0,-5-2-44,1 2 1,-4-3 22,4 3 1,0-5-130,3 1 1,-3-2-139,0-2 0,0-3 6,3-1 1,4 0 81,1 0 0,1 0-888,-2-4 678,-2-1 1,7 3-1375,-4-5 820,4 0 0,-3 0 878,2 0 0,-2 5 0,-6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8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11775 14961 6162,'-6'0'985,"0"0"-209,6 0-173,0-5 306,0 4-36,0-4 1035,0 5 0,9 0-1663,3 0 1,2 0 60,-3 0 0,2-1-135,2-3 0,-1 3 28,5-3 1,-4 2-8,4 2 0,4-3-84,4-1 0,5-1-34,-2 1 0,3 1 55,1-4 0,-1 4-70,-2-1 1,2-1 92,-3 2 1,-2-1-144,-1 4 0,-3-4 73,-1 0 0,-2 0-149,-2 4 1,-2 0-66,-6 0 1,-3 0-489,-1 0-955,-4 0 761,2 5-396,-5-3 521,0 3 1,-5-1-193,-3-1 1,-2 1 100,-1-4 780,-1 5 0,-9-3 0,-3 3 0</inkml:trace>
  <inkml:trace contextRef="#ctx0" brushRef="#br0" timeOffset="1">11821 15213 12125,'6'-5'778,"4"3"83,-2-2-541,2 3 0,1 1-87,1 0 0,0 0 16,4 0 0,-2 0 26,5 0 1,3-4-119,5 1 1,4-3-1,-5 3 1,6 1-94,-2-1 0,2 1 90,-1 2 0,2-3-123,-3-1 1,-2 0 83,-1 4 0,-3 0-248,-1 0 1,-2 0-298,-2 0 0,-2 0-476,-6 0 0,0 1-325,1 3-359,-1-3 1590,1 4 0,-1-5 0,1 0 0</inkml:trace>
  <inkml:trace contextRef="#ctx0" brushRef="#br0" timeOffset="2">13534 14790 7921,'0'-11'0,"1"-5"112,3 1 1,-3 0 291,3 3 1,-3 1 87,-1 0 1,0-5-118,0 1 0,-4 0-67,1 4 0,-6-1-64,1 1 1,-2-1-14,-2 1 0,1 1-7,0 2 0,-2-1-28,-2 5 1,1 1-27,-5 3 1,0 0-71,-4 0 1,0 1-166,0 3 1,0 2 48,0 5 1,2 2-33,2 2 1,-1-1-58,4 5 1,1 0 92,4 4 0,1-1-44,2-3 1,3 2-128,5-2 1,1-1 56,3 1 0,2-5-72,6 1 0,0-6 140,4-1 0,0-4 1,3 3 0,3-4 41,-3 1 1,-2-3-44,3-1 1,-5-1 141,4-3 0,-5-1-4,1-3 0,-2-2-13,-2 2 1,-3-2 162,-1-1 41,-4-1 1,3 1 35,-2 0 1,-3-1 146,3 1-218,-3 4 0,-1 1-48,0 2-223,0 3 201,0 6 0,0 8-30,0 10 1,4 1-9,0 2 1,0 5 1,-4 7 1,4-5 147,-1 5 0,1 0-88,-4 8 1,5 3-217,3 1 1,1-2 50,-2-6 0,4-3 53,-4-5 0,-1-1 4,2-2 0,-4-3-150,4-5 1,-6-2-326,2-2 261,2 3 1,-5-10-590,3 4 196,-2-9-1882,-2-2 107,0-5 2301,0-5 0,-6-6 0,0-7 0</inkml:trace>
  <inkml:trace contextRef="#ctx0" brushRef="#br0" timeOffset="3">13796 14779 7828,'0'-12'827,"0"1"-459,0-1 0,4 5-195,0-1 1,5 6 272,-1-2 591,-3-3-168,0 6-141,-5-4-458,0 5 0,0 5 65,0 3 0,-4 2-43,0 1 0,0 5 98,4-1 1,-4 5-252,1-1 1,-1 7 49,4 0 1,-4 1-139,0-4 1,-1-1-3,1 1 0,3 0 0,-3 0 0,-1-5-144,1-3-151,1 3 1,3-6-70,0 4-229,0-9 129,0-2 132,0-5 313,0-5 1,0-1-47,0-5 0,3-1 4,1 1 1,4 3-60,-4 0 0,4 5 58,0-5 1,2 6-13,2-2 1,0 2-4,4 2 0,1 0 197,6 0 1,4 0-10,-1 0 0,9 4 21,-5 0 1,4 5-96,-7-1 0,4-2 22,-5 2 0,1 0-37,-4 8 1,-6-4-10,-1 4 0,-5 1-185,-3 2 1,-3 3 48,-5 1 1,-5 0-119,-3-1 0,-3 0-6,-5-3 1,-5 1 93,-6-4 1,-1 3 10,2-4 0,0 0-87,-4-4 0,1-3 38,-2 0 0,-1-2 0,6 2 1,-1-3-121,4-5 1,6 0 82,1 0 0,4 0-309,0 0 1,2-5-164,2-3 1,0-2-1058,4-2 1708,0-4 0,-1-2 0,-1-5 0</inkml:trace>
  <inkml:trace contextRef="#ctx0" brushRef="#br0" timeOffset="4">13751 14744 7827,'-10'-11'151,"2"-1"0,12 2 148,7 3 1,8-3 137,0 2 0,3-2 477,1-2 1,5 2-94,2 3 0,4-2-352,4 5 1,-1-4-27,5 5 1,0-5-97,4 4 0,-5-1-137,1 1 1,-10 3-68,-1-3 0,-7-1-77,-5 1 1,-3 0-587,-4 4-1213,-6 0 1733,-1-5 0,-10-1 0,-1-5 0</inkml:trace>
  <inkml:trace contextRef="#ctx0" brushRef="#br0" timeOffset="5">15087 14584 7829,'0'-7'444,"0"-1"855,0 6-217,0-3 253,0 5 0,0 5-911,0 2 0,-6 9-32,-6 3 1,0 3-126,-8 5 0,1 6-30,-3 5 0,-5 5-176,0-1 1,-4 1 56,0-1 1,-2 6-284,-1-2 1,1 5 126,2-6 1,3 2-147,6-8 0,-1-3 117,0-5 1,5-1-27,3-7 0,4 1-77,3-9-353,3 6 2,5-9-501,0 5 839,0-11 0,1-2-428,3-8 1,-2 0-575,6-7 0,-4 2 130,4-6 1055,-6-3 0,8-5 0,-3-6 0</inkml:trace>
  <inkml:trace contextRef="#ctx0" brushRef="#br0" timeOffset="6">14642 14721 7785,'0'-11'1192,"0"0"-884,0-1 1,2 2-113,6 2 1,-1 2-121,9 2 632,-4 3 1,-4-5-218,-1 2 0,-3 3 3,4-3-477,-6 3 1,3 6-242,-5 2 0,0 0 196,0 0 28,0 1 0,6 8 0,0 2 0</inkml:trace>
  <inkml:trace contextRef="#ctx0" brushRef="#br0" timeOffset="7">14996 15281 7712,'-25'13'2171,"9"2"1,17-9-1689,11 6 0,-1-5-227,4 1 1,-3-4 368,-5 3 0,0-4 199,-3 1-480,-3 2-725,4 0-984,-5 1 1242,-5 3 123,4-9 0,-10 4 0,5-5 0</inkml:trace>
  <inkml:trace contextRef="#ctx0" brushRef="#br0" timeOffset="8">15966 14859 7830,'-11'0'7,"5"-6"-3,2-1-3,3-3 5,1-2-3,0 6-3,0-4 1,0 10-1,0 0 0,5 5 0,2 6 0,0 7 1,0 5 0,1 0 0,3 3 0,-3 2 2739,-1-1 1,-3 3-1168,4-3 0,-2 4-1073,2-5 1,2 2-242,-2-1 0,-2-3-225,2 2 1,-1-1-70,5-3 0,-5-3-59,1 1 1,-1-7 1,5 3-29,-1-4 1,1-1-140,-1-4 192,-5-2-231,0-5 183,-6 0 0,0-5-94,0-2 1,0-4 113,0 0 1,-6-6-125,-1-2 0,2-2 174,1-2 0,-1-1 6,1-3 0,0 3 43,4-3 0,0 3-87,0 2 0,0 4 130,0 3 1,0 2-53,0 1 0,2 6 142,1 2 0,0 3-159,4 1 1,-3 0 1,4 0 0,0 5 26,3 3 0,5 6-2,3 1 1,-1 4 97,1-4 1,0 5-102,4-1 1,4 2-46,-1-2 1,1 1 51,-4-5 0,-1 1 3,-3-5 1,1-3 164,-5-1 278,0-4-15,-3 2-331,-6-5 1,-1-1 92,-5-3 0,0-4-92,0-7 0,0 1-198,0-5 1,0 0 135,0-4 0,0 0-106,0 0 1,-1-3-51,-3-1 1,3-5-103,-3 2 1,-1 2-6,1 1 1,-3 3-131,3 1 0,0 4-83,4 0 1,0 5-11,0-1 0,0 2-1165,0 2 75,0 0 582,0-1 1,1 6 307,3 2 640,2-2 0,6 4 0,-1-3 0</inkml:trace>
  <inkml:trace contextRef="#ctx0" brushRef="#br0" timeOffset="9">16732 14744 7800,'12'-5'0,"-7"4"2242,-6-9-564,-4 9-98,5-5-1145,0 6 0,4 2-111,0 2 0,-1 2-109,-3 5 1,2 7-1,1 5 1,-1 1-123,2 7 1,-3-1 69,-1 4 0,4 0-67,-1 1 1,1 0-10,-4 3 1,2-2-170,1 2 0,0-3-363,4 0 1,0-6 267,0-2 0,4-3-303,-4-1 1,2-2 223,-1-2 0,1-2-689,-6-6-397,6-5 343,-7 5 1,8-10 998,-3 3 0,-2-8 0,0-3 0</inkml:trace>
  <inkml:trace contextRef="#ctx0" brushRef="#br0" timeOffset="10">17074 14790 7805,'0'-13'7,"0"-2"-7,5 2 0,2-2 1235,4 8-732,0-4 0,-3 9 679,0-6 92,-1 6-555,5-3 0,-6 7-291,-2 6 0,1 1-4,-1 10 1,0 0-161,-4 4 0,3 3-100,1 1 1,0 5 8,-4-2 1,4 3-2,0 1 0,1 2-55,-2 2 1,3-4-123,1 0 0,2-1-301,-5-6 0,5 4 161,-2-5 0,0-3-360,0-4 1,-3-5-86,4 1 1,-4-3-1249,3-5 553,-4 3-263,7-8 1548,-9 8 0,-1-14 0,-6 3 0</inkml:trace>
  <inkml:trace contextRef="#ctx0" brushRef="#br0" timeOffset="11">16823 15178 7725,'-11'-5'1181,"4"3"-949,3-6 1,8 4-265,4-3 1,3 4 243,4-1 1,7-2 376,5-2 1,1 2-206,-2-2 0,2 5 37,3-5 0,3 2-282,0-2 0,0-2 59,4 2 0,-3 2-600,-5-2 1,2 6 280,-5-2 1,-1-1-1046,-3 1 1,-5-4 1165,-3 5 0,-2-6 0,-2 2 0</inkml:trace>
  <inkml:trace contextRef="#ctx0" brushRef="#br0" timeOffset="12">17428 14779 7772,'3'-12'1870,"4"1"-871,1-1-109,2 6 0,0 1 253,6 5-429,-6 0 0,0 6-163,-3 6 1,-1 0-161,-3 7 0,-1 2-294,-2 5 0,0 0 63,0 4 1,0-1 46,0 2 1,0 2-85,0-3 0,0 2-207,0-2 1,-2 2-27,-1-5 0,1 3-323,-2-3 0,3-4 138,1-4 0,0-5 115,0 1 0,1-6 355,3-1-196,-2-6 142,8 3 1,-4-5-44,5 0 0,-3 0-15,0 0 0,-1-1-32,5-3 1,-1-1 36,1-3 0,0 2-101,3 2 0,-2 3 61,2-3 0,2 3 150,-2 1 0,4 0-53,-4 0 1,4 0-28,-3 0 0,4 0-59,-1 0 0,4 0 3,3 0 0,-3 0-202,0 0 0,-1-1-361,-7-3 0,0 3-2510,-3-3 1365,-1 2-820,-5 2 2486,-1-5 0,-5 4 0,0-4 0</inkml:trace>
  <inkml:trace contextRef="#ctx0" brushRef="#br0" timeOffset="13">17577 15064 7767,'-23'-5'-10,"5"4"1,3-9-39,7 2 1,3 2 240,5-2-222,0 6 565,0-9 0,5 6 354,3-2-391,2 2 1,5 5-165,0 0 1,5 0 3,-5 0 0,5 0-184,-1 0 1,3 0 12,0 0 1,-2-2-65,-1-1 1,-4 1 111,4-2 0,-4 2-557,4-2 1,-5 2-217,1-6 0,-1 4-1501,1-3 668,-2 4 1390,-1-7 0,-7 3 0,-5-4 0</inkml:trace>
  <inkml:trace contextRef="#ctx0" brushRef="#br0" timeOffset="14">17394 14801 7771,'13'-11'793,"2"0"201,-7-1 1,7 2-657,4 2 1,-1-2-182,1 3 0,2 0 157,10 0 0,-5 0 128,9 0 1,-4-2-26,3 5 1,2 0-98,2 4 1,-1-4-289,5 1 0,-3-2 88,-1 1 0,-1 2 75,-10-1 0,-2 1-29,-6 2 0,1-3-122,-4-1 0,-1 0-63,-4 4 1,-3 0 43,-1 0-68,-4 0 99,2 0 0,-5 1-74,0 3 0,0 2 16,0 6 1,5 3-53,3 0 0,-2 6 141,2-2 1,-1 6-1,5 2 0,-5 7-68,1-4 0,-5 7-7,0-3 1,-1-3-169,-2 3 1,1-6 53,3 3 1,-3-2-23,3 1 0,-3-3 155,-1-8 0,0 2-13,0-2 0,4-2 2,0-2 0,1-6 220,-1-1-156,-3-6 66,4 3-87,-5-5 1,-4-1-1,0-3 1,-3-2-140,3-6 1,-4 1 6,4 0 1,-4-6-98,0-2 1,-1-3 146,1 0 1,2-1-16,2 0 1,3-4 5,-3 1 1,3-1-2,1 4 1,0 2 123,0 2 1,0 2-132,0 6 240,5-1 0,-2 2 133,4 2-268,1 3 1,3 9-63,1 0 1,3 6-3,0 2 0,2 0-62,-2 7 0,1 0 92,3 4 0,2 0-125,-6 0 1,9 1 46,-1 3 1,2-7-193,-2 3 1,0-4 18,0 0 1,0 0 11,-1-8 1,1 2 235,0-9 1,-4 0 166,0-4 0,-5 0 374,1 0 1,-6 0-306,-1 0 0,-6-5 361,2-3 0,-3-4-176,-1-3 0,0-3-105,0-4 1,0-2-168,0-3 1,-3 2-114,-1-6 1,-4 1 32,4-5 1,-3 0-152,3-3 1,0-2-470,4-1 1,-4-1 287,1 7 0,-1-4-305,4 9 1,0-3 185,0 10 0,0-3-85,0 7 0,-4 3-30,0 1 0,-1 2-80,1 1 0,2 2-792,-6 3-679,6-3 2016,-9 8 0,10-3 0,-4 5 0</inkml:trace>
  <inkml:trace contextRef="#ctx0" brushRef="#br1" timeOffset="15">19712 14813 7778,'-17'0'-610,"1"0"1,4-1 1134,0-3 0,5 1-115,-1-4 1,4 4-40,-3-1 1,3-1 225,-4 1 176,6-4-507,-3 6 0,5-4 360,0 2 140,0 3-91,0-4-383,0 5 1,5 0-76,2 0 0,0 0 30,0 0 1,1 0-86,3 0 0,2 0-72,2 0 0,-1-2 69,5-1 1,8 1-147,3-1 0,5-2-3,-9 1 0,0 0 68,-7 4 0,1-4-181,-5 0 0,0 0-16,-3 4-25,-6 0 1,1 0-227,-4 0-119,-1 6 172,3-5-215,-5 9 20,0-9 277,0 4 35,0 0 1,-2 0 45,-1 3 1,0 2-15,-5-2 0,1 1 78,-5-2 1,1 4 1,0-4 1,-1 3-32,1 2 0,-2-5 13,-2 1 0,2 0 10,-2 3 1,-10 0-24,-2 1 1,3 0 18,9 4 1,-2-2-9,2 5 1,0-4 83,3 4 1,1-4-25,-1 4 0,1-4 116,-1 5 0,2-5-143,3 4 1,0-7 20,4 0 0,1-1 358,-2-3 1,3-2 24,1 2 883,0-6-517,0 3-368,5-5 1,2 0-102,4 0 0,-3 0 60,-1 0 0,1 0-36,3 0 1,2 0 70,2 0 0,-1 0 102,5 0 1,15 0-80,5 0 0,-1 0 101,-16 0 1,1 0-84,0 0 0,-1 0-56,-3 0 1,-3 0-141,-4 0 0,-1 4 217,1 0-219,-1 0-267,0-4 1,-3 0-1942,0 0 1561,-6 0 1,2 0-1583,-8 0 1,2 0-70,-6 0 2134,0 5 0,-8-4 0,-2 4 0</inkml:trace>
  <inkml:trace contextRef="#ctx0" brushRef="#br1" timeOffset="16">20535 14813 7828,'-7'-12'143,"2"6"0,5-4 690,0 2-166,0-2 0,0-1-236,0-1 1,5 1 196,3-1 0,0 1-237,3 0 0,-5-1-28,10 1 1,-6-1-107,5 1 0,1 3-33,0 1 1,-1 4-56,-4-1 0,5-1 0,-1 2 0,0-1-32,-4 4 0,-3 0-95,0 0 0,8 0-184,7 0 0,-3 1 106,-4 3 0,-4-2-203,0 6 0,-2 0 132,-3 3 1,2 0-78,-5 1 0,4 3-79,-4 0 1,3 0-56,-3-3 0,5-1 134,-2 1 0,2-1 55,-1 1 0,2-6 194,-2-2 0,2 1-67,1-1 1,2-1 141,2-3 1,-2 0-47,2 0 1,2 0 53,-2 0 0,4-1-21,-4-3 1,2 2-39,-2-6 1,-2 1-27,2-5 1,-3 1-18,0-1 1,-2 1-185,-2-1 1,1-3 53,-6 0 0,2-4-469,-1 4 348,-3-6 0,5 9-720,-6-3-62,0 7 349,-6 3 0,0 5 214,-5 0 1,3 5-26,0 3 0,5 2-230,-5 1 1,4 1 35,-3-1 643,-1 5 0,-3-3 0,-1 4 0</inkml:trace>
  <inkml:trace contextRef="#ctx0" brushRef="#br1" timeOffset="17">20809 14996 7828,'-7'-5'-1173,"2"3"2095,0-8 0,-5 9-363,-5-3 1,4-1 88,3 1 0,4-1-160,-4 1 0,5 3 395,-5-3-584,6 3 0,-4 0 430,6-3-205,0 3-106,0-5-151,0 1 0,2 3-58,2-6 0,-2 6-112,6-2 1,11-1 57,4 1 0,4-4-86,-7 5 0,0-1 8,-1 4 0,2 0-151,-2 0 1,-2 0-88,-2 0 1,2 0 86,-2 0 0,0 0 21,-3 0 0,-1 1-95,0 3-86,1 2 1,-2 6-33,-2-1 1,0-3-71,-4-1 0,1 0 147,-1 0 0,-3 3-103,3-2 1,1-2 134,-1 2 0,4-4-170,-4 3 392,4-4-77,-1 7 0,4-9 146,1 3 0,-5-3 88,1-1 0,-1-1 213,5-3 0,-1 2-197,1-6 0,-5 2 66,1-2 1,7-2-620,4 2 0,-4-2 187,-7-1 0,-5 3-1143,0 1 0,-1 3-61,-2-4-1856,0 6 3188,-5-3 0,3 0 0,-3-2 0</inkml:trace>
  <inkml:trace contextRef="#ctx0" brushRef="#br1" timeOffset="18">21688 14379 7828,'-6'-6'0,"0"-3"791,2 5-59,2 0 535,-3 4-205,0 0-486,4 0 1,-4 6-130,5 6 0,0 0 30,0 8 0,1 0-102,3 6 1,-3 0-143,3 4 1,2-1-194,2 2 0,-3 2 81,-1-3 0,1 2-54,-1-1 0,7 0 90,-3-4 1,5 0-241,-6-5 1,-2 1 18,-1 0 1,1-1-44,-1-3 0,0-3 55,-4-4 0,4-1 83,-1 0 0,1-3-352,-4 0 297,0-6 1,0 5-335,0-4 123,0-1-1461,0 3-965,0-5 0,5 0 2661,3 0 0,7-5 0,3-2 0</inkml:trace>
  <inkml:trace contextRef="#ctx0" brushRef="#br1" timeOffset="19">22099 14984 7710,'7'-6'1286,"-2"1"-224,-5 0-333,0 3 853,0-3-595,0 5-183,-5 0-278,3 0-130,-3 0-394,5 0 207,0 5-1668,0-3 804,0 3 313,0-5-129,-5 0 471,4 0 0,-4 0 0,5 0 0</inkml:trace>
  <inkml:trace contextRef="#ctx0" brushRef="#br1" timeOffset="20">22545 14550 7760,'5'-18'-18,"-4"2"1,8-1 134,-5-2 1,3 2 292,-3-2 1,0 3-66,-4-3 0,4 4 105,0-4 1,1 4-56,-1-4 1,-3 5-85,3-1 1,-3-2-74,-1 2 0,-1 0 83,-3 3 0,1 5-145,-4-1 1,-1 4-14,-3-3 0,-1 4-157,1-1 0,-2 3 83,-2 1 0,-2 0-48,-2 0 1,-2 5-93,2 3 0,1 2-80,-1 1 0,5 6 12,-1 2 1,3-1-45,5 1 0,2 0-140,5 3 1,0 1 109,0 0 0,0 0-28,0 0 1,5-4 29,2 0 0,7-5-25,2 1 1,-1-2 143,-4-2 1,4-4-4,1-4 0,0-1 76,-1-2 1,-2 0 210,2 0 0,-2 0 146,-2 0 1,1 0-161,-1 0 1,-3-4 289,-1 0 0,-4-1 168,1 1 315,2 3-287,-5-9-203,4 8-387,-5-3 0,0 7-149,0 1 0,0 5 110,0 7 0,0 3-147,0 5 1,0 0 118,0 0 0,0 3 27,0 1 1,0 7 7,0-3 0,0 0-57,0-4 0,0-3-125,0 3 0,4-7 149,0-1 1,1-5-105,-1 1 1,-3-6-274,3-1 73,2-1-791,-4 0 353,3-2-1758,-5-5 374,0 0 957,-5 0 0,2-2 1140,-4-1 0,-1-9 0,-4-6 0</inkml:trace>
  <inkml:trace contextRef="#ctx0" brushRef="#br1" timeOffset="21">23379 14356 7787,'0'-11'0,"-4"-1"421,0 1 1,0-1-56,4 1 0,-4 0 11,0-1 0,-1 6-123,2 2 0,-2 1 376,-3 0 0,-2 1-123,2-1 1,-7 3-37,-4 3 0,1 4-165,-1 4 0,-1 6-28,-7 2 0,3 2-242,-3 2 0,-1 5 113,2 2 0,-1 3-105,4 2 1,2-1 48,2 0 0,2 2-21,6 2 1,-1-3-181,1 3 1,5-6-203,2-1 0,3-2 51,1 1 1,5-2-92,2-5 0,5-4 171,3 0 1,-1-6 97,5-2 0,0-1 151,4-6 1,0 0-55,-1-4 0,5 0 47,0 0 0,1-1 21,-2-3 0,-2-1 66,3-3 1,-8-2 31,-4 2 1,-2-2 60,-2-1 0,-4-2 29,-3-2 0,-4 2-111,-4-2 0,-8-2-246,-7 2 1,-12 0 71,-7 4 1,-7 0-413,-4 4 1,2 2 109,-3 5 1,4 5-50,5 2 0,6 7-190,9 2 1,7 4-474,3-1 0,9 1 1027,3-1 0,8 3 0,2-4 0</inkml:trace>
  <inkml:trace contextRef="#ctx0" brushRef="#br1" timeOffset="22">19621 15647 7893,'-6'0'1956,"1"0"-758,5 0-896,5 0 0,1-2 202,5-1-183,1 1 1,-1-3-182,1 5 0,3 0 76,0 0 1,4 0-70,-4 0 0,6-4 19,-2 1 0,6-1-66,2 4 1,5-4 54,-2 0 1,7 0-32,1 4 0,9 0-128,-2 0 1,9-3-243,-1-1 1,8-4 218,-29 6 1,1 0-1,29-5 33,-1 3 1,-2-4-11,2 4 0,-2 1 76,2 3 0,-3-4 3,-1 0 1,-1-1-31,-3 1 0,7 2-7,-3-6 1,4 4-7,0-3 1,1 3-15,-30 0 1,1 0-1,0 1 1,1 0-47,-2-1 0,1 0 1,0-1-1,1 0 30,0 1 0,0 0 0,1 0 0,-1 0-54,0 0 0,1 0 0,-3-1 0,0 1 25,1 2 0,-1 0 0,28-7 9,1 2 0,-3 0-41,-1 0 0,0 3-1,0-4 1,-2 6 18,-6-2 0,5 1 26,-9 0 1,3 1 272,-2-1 1,-1 0-65,-4-1 0,4 3 13,-3-3 1,5-1-143,-2 1 1,4-3-150,-8 3 1,0-4 66,1 4 1,-4-3-198,4 3 1,-5-1 112,1 1 0,-4 3 82,-4-3 0,6 3 98,-6 1 1,6-4-138,-6 0 0,2 0 231,-1 4 0,0 0 314,-4 0 1,5-3-307,-2-1 0,2 0-15,-2 4 0,2-4-113,-5 0 1,3 1-83,-3 3 0,2-4 52,-6 0 0,6 0 122,-6 4 1,-3 0-102,-5 0 0,2 0 80,-2 0 54,0-5 37,-3 4 42,-6-4 7,-1 5-351,-5 0-508,-5 0 0,3 0 298,-6 0 0,0 0-858,-3 0 1,0 0 174,-1 0 1,-4 0 979,-3 0 0,-8 5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912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2056 17325 7950,'7'-3'-425,"1"-1"1,-4-4 876,3 4 317,1-4 1,2 5-212,-2-5 1,-2 5 1048,-2-5-1213,-3 5 0,4-3 281,-5 2-77,0 3-56,0-4-181,0 0 54,0 4-328,-5-4 75,-1 5 1,-6 0-136,1 0 0,0 0-2,-1 0 0,-1 1-80,-2 3 1,3-2-12,-4 6 1,-1-1 85,-2 5 0,1-1-17,-1 1 1,0-1-102,-4 0 0,4 1 124,0-1 1,4 5-22,-4-1 1,5 0-9,-2-4 1,7 1-44,2-1 1,3 1 0,-4-1 0,6-3 56,-2-1 0,3 1-105,1 3 1,0-3 93,0 0 0,0-5 0,0 5 0,0 0 0,4-1 0,-1 1-276,6-6 0,-2 3-890,4-5 809,-5 0 523,5 0-236,-10 0 1,9 0 391,-2 0-65,-3 0-60,5 0-13,-4 0 0,2 0 304,-1 0-38,-4 0-304,2 0 96,-5 0-156,-5 0-70,-1 6 1,-6-1 0,1 2 0,3 3-86,1-2 1,-1-2 77,-4 2 1,-3 1-14,0 6 1,-5-2-181,1 2 0,-2 1 112,2 0 0,-1 0-186,5-1 1,-4-2 9,4 2 1,1-2-3,6-2 0,-1 5 136,5-1 0,1 0-12,3-3 1,0-5-42,0 1 0,1-2-103,3 2 1,2 2 9,5-2 0,5-2 111,-1 1 0,5-3 148,-1 4 0,3-4 118,1 3 1,3-4 258,1 1 1,-1-3-5,-3-1 0,4 0 259,0 0 0,-2 0 218,-6 0 1,1 0-319,-4 0 1,3 0-78,-4 0 1,-4-4 77,-3 0 212,-1 0-347,5 4-357,-1 0 120,-4 0-258,-2 0-5574,-5 0 3881,-5 0 1791,-2 0 0,-4 0 0,-1 0 0</inkml:trace>
  <inkml:trace contextRef="#ctx0" brushRef="#br0" timeOffset="1">4351 16515 7876,'0'-7'90,"5"2"0,2 1-13,4 1 819,1-6-508,-6 7 1,8-3-25,-3 5 1,3-3-114,-2-1 1,4-4 234,3 4-326,3 0 1,2 1 6,3-1 1,-2-4 59,5 4 1,0-1-119,0 2 1,2 1 104,-6-2 1,1-1-130,-4 2 1,-2-5 5,-1 4 0,0 0-37,-5 4 1,4-1 59,-4-3 1,2 3-44,-2-3 1,-2 3-13,2 1 1,-2 0-112,-2 0 0,-3 0 22,-1 0 67,1 0 1,3 0-155,1 0 69,-6 0 1,0 0-135,-2 0 87,-2 5 35,3-4 0,-4 4 38,3-5-25,-3 5 42,4-3-14,-5 8 0,0-8 127,0 6 1,-4-4-7,0 3 1,-4 1-26,0 3 0,-2 1-65,-2-1 0,-3 5-3,0-1 0,-5 5-26,1-1 1,-3 3-5,-1 1 1,2-4-133,2 0 0,-3 0 92,3 3 0,-3 1-116,0 0 0,0-4 67,3 0 1,-3-4 28,3 4 0,2-5 25,-3 2 0,5-2 9,-4 1 0,5-6 21,-1 2 0,2-2 76,2 2 1,3 0-31,1-4 1,4 0-44,-1-4 1,2-1 262,-2 1-63,3-1-60,-4-2 0,5 0 170,5 0-114,-4 0 29,9 0 0,-3 0 22,4 0 1,0 0-87,1 0 0,4-4 22,3 0 0,3 0 13,1 4 0,1-4 14,2 1 1,0-5-62,4 4 1,-3-1-17,3 1 0,-3 3-12,4-3 1,-5 2 6,5-2 0,-9 3-68,5-3 1,-9 3 77,5 1 1,-8 0-7,0 0-91,-2 0 0,-6 0-239,1 0-83,-5 0-463,2 0-1226,-5 0 1420,-5 0 1,-2 0-2218,-4 0 2790,-1-5 0,-9 3 0,-3-3 0</inkml:trace>
  <inkml:trace contextRef="#ctx0" brushRef="#br1" timeOffset="2">2787 17394 10829,'1'-6'872,"3"2"0,-2 3-487,6 1 1,-2-2-6,2-2 1,6 3-74,-3-3 0,4 3 10,1 1 0,-2-1-133,5-3 1,-2 3 53,3-3 1,1 1-180,-2 0 0,6 1 102,2-1 0,4 1-87,-5 2 0,5 0-12,-5 0 1,6-1-332,-1-3 0,-7 3-72,-2-3 0,-6 3-278,-1 1 1,-2 0-575,-2 0 464,-5 0-1855,-1 0 2294,-5 0 0,0 5 0,0 1 1</inkml:trace>
  <inkml:trace contextRef="#ctx0" brushRef="#br1" timeOffset="3">2889 17577 8003,'-11'0'1382,"5"0"-269,-4 0-115,8 0-128,-3 0-447,5 0 0,4 1-94,0 3 0,5-3 58,-2 3 0,3-2-92,2 2 0,-1-3-3,1 3 0,0-2 122,4-2 0,0 0-118,3 0 0,3 0 12,-3 0 0,4-2-77,3-2 1,2 2 14,3-6 0,0 5-223,-4-5 0,3 4-275,-3-4 1,-4 5-1375,-4-5 0,-5 6 207,1-2 1419,-2 2 0,-2 2 0,1 0 0</inkml:trace>
  <inkml:trace contextRef="#ctx0" brushRef="#br1" timeOffset="4">4066 17383 8025,'-7'0'1663,"-3"0"-976,9 0-264,-9 0 58,9 0-16,-4 0 872,5 0-1114,5 0 0,-3 0 10,6 0 0,-4 0 5,3 0 0,1 0 4,3 0 0,1 0-4,-1 0 0,1 0-48,-1 0 0,0 0 18,1 0 1,0 0-124,4 0 1,-2 0 68,5 0 1,0 0-102,4 0 0,-1-2 76,1-2 0,1 3-175,3-3 0,0 2 33,7-2 1,-6 3 44,6-3 0,-2-1-25,2 1 1,4-1-132,0 1 0,0 3 113,-3-3 1,-1 3-92,0 1 1,0-1 53,1-3 0,-2 3 40,-3-3 1,2 2 14,-6 2 0,5 0-1,-4 0 1,4 0 7,0 0 1,0 0-7,0 0 0,3 0 4,0 0 1,2-1-112,6-3 1,-2 2 99,2-6 0,3 4-179,-3-3 0,1 4 99,-1-1 0,1 3 14,-5 1 0,0-4 45,-4 1 0,-3-1 12,-1 4 1,-5 0 18,2 0 1,-7 0 17,-1 0 1,-3 1-17,3 3 0,0-3-11,4 3 0,-1-3 36,1-1 0,1 0-29,3 0 0,1-1-5,2-3 1,3 3-30,-2-3 0,-3-1-3,-2 1 0,-1 0 80,-3 4 1,-4 0 2,-3 0 0,-2 0 91,-2 0 0,-3 0-15,0 0 132,-1 0 0,5 0-54,-1 0 1,1 2-153,-1 1 0,2-1 49,2 1 1,-1-1-7,5-2 1,-4 0-39,4 0 1,-4 0-95,4 0 0,-5 0 94,2 0-126,-4 0 0,-4 0 18,0 0 113,-6 0-668,3 0-121,-5 0 1,-2-4-541,-6 0 1,-5-1 1261,-10 1 0,-15-2 0,-3-5 0</inkml:trace>
  <inkml:trace contextRef="#ctx0" brushRef="#br1" timeOffset="5">4169 17805 7585,'-7'-1'760,"3"-3"131,3 3-475,1-9 1,1 5-97,3-3 1,3-2 83,4 2 0,0-2-105,1-1 1,4-1 33,3 1 1,-1 3 8,1 1 1,0-1-81,4-4 0,-1 2-120,-3 3 1,2-2 42,-2 5 1,2 0-73,-2 4 1,2 0-3,-2 0 0,-1 0-170,1 0 0,-5 5-16,1 3 0,-2 7-161,-2 4 0,-4 3-113,-4 1 0,-1 5 143,-2 2 1,-2 3-196,-1 1 0,-7-3 108,-6-1 0,-3-1-8,4 2 1,-5 1 110,1-6 0,1 1 22,-1-4 0,-3-1 39,-1 1 0,-6-4 167,6 0 1,-1-5 65,5 2 1,-1-5-58,5-3 1,0 1 539,3-6-36,1 1 141,4-4-250,2 0-163,5 0-107,0 5 0,2-4-25,1 3 0,4-2 100,4-2 1,4 0-58,1 0 0,8 0 53,-1 0 0,3-2-4,1-2 1,-2 3 46,6-3 1,-2-1-169,1 2 0,3-1 30,-2 4 0,-3-4-11,-2 0 1,-2-1-18,-1 1 1,-5 3-233,-3-3 1,-2 3-10,-2 1-827,-4 0 20,3 0-392,-9 0 228,4 0-566,-5 0 1028,-5 0 0,3 0-1090,-6 0 1720,5-5 0,-2-2 0,5-4 0</inkml:trace>
  <inkml:trace contextRef="#ctx0" brushRef="#br1" timeOffset="6">5002 17817 7818,'-11'-12'378,"5"5"496,2-1-60,2 5 540,2-2 1104,0 5-2250,0 10 1,0-1-18,0 10 0,0 2-15,0 5 0,4 2-27,0 3 1,5 2-24,-1-3 0,2-1-143,1 2 1,1-6-64,-1 2 0,2-4-60,2-4 0,-2 1-1,2-5 1,-6 0-5,-2-3 48,1-6 1,0 3 102,-1-5 4,-4 0 28,2-4 0,-5-2 115,0-1 1,0-4-331,0-4 1,-4-4 75,0-1 1,-5-4-170,2 1 0,0-4 71,0-3 1,-1 0-34,-3-4 0,3-1 13,0-3 0,6-4 98,-2 0 1,3-1-34,1 0 1,0 4 16,0-3 0,1 4 82,3 3 0,2-1 127,6 6 0,3 3 258,0 4 0,5 5-168,-1-1 0,-1 2 154,1 2 1,4-1-74,4 1 1,1 3-135,-2 1 0,4 4-48,4-1 1,0 3-90,0 1 1,4 0 58,0 0 1,6 0-31,-3 0 1,0 0-108,1 0 0,1-4-13,7 0 0,-7-3 64,2 3 0,-1-4 97,1 4 1,0-3 5,-3 3 1,-7 0-21,-4 4 0,-6-1 7,2-3 0,-8 3-117,-4-3 1,-2 3 124,-2 1-591,-5 0 0,-1 1-55,-5 3-716,0-3-77,0 4 958,0-5 0,0 0 0</inkml:trace>
  <inkml:trace contextRef="#ctx0" brushRef="#br1" timeOffset="7">5322 17771 7907,'-11'6'-2,"4"-1"0,-2-6 1085,6-3-432,-1 3-466,4-9 1,1 7 135,3-4 1,-2 3 88,6-4 0,-2 4-120,2-3 0,2 3-27,-2-4 1,2 6-63,1-2 1,1-1 14,-1 1 1,-2 0-5,3 4 0,-4 0-30,8 0 0,-4 0 0,0 0 1,3 0-15,0 0 0,0 0-180,-3 0 0,-1 2 51,1 1 1,-1 0-64,1 5 0,-5-5-175,1 5 0,-6-4 129,2 3 0,1-3-267,-1 4 62,0-6 244,-4 9 1,-5-6 39,-3 2 1,-2 0-7,-1-4 1,-5 2 84,1 3 1,0 1-98,3-5 0,1 3 412,0-3-188,-1 0 283,6 1-97,1-4-314,5 4 0,1-1 83,3 0 1,6 1-4,5-1 1,6-3-105,-2 3 1,-2-1 69,2 0 0,0 0-158,4 4 0,-1 1 74,-3 3 0,-1-3-156,-3 0 1,-2 3 0,2 4 1,-4 1-101,-3-5 0,1 2 94,-6 2 1,1-2-122,-4 2 1,0 1-93,0 0 1,-1-1 54,-3-4 1,-3-1 151,-9-2 1,4 2-38,-4-2 0,0-2 162,1 2 1,-4-6-76,3 2 1,-3-3-39,4-1 0,-1 0-212,0 0 1,4 0-287,-3 0 0,3-1-1142,5-3 1213,-4-2 1,10-6-429,-3 1 961,3 0 0,1-1 0,0 1 0</inkml:trace>
  <inkml:trace contextRef="#ctx0" brushRef="#br1" timeOffset="8">5859 17851 8519,'0'-12'3405,"0"6"-2618,0 1-447,0 5-221,0 5 0,0 1-118,0 6 1,0 3 121,0 0 0,-4 6-72,0-2 0,0 2 92,4 2 1,0-1-164,0-3 1,6-3-99,1-4 1,3 2 78,2-3 0,-1 3-13,1-7 0,4-1 91,3-3 1,3-1 28,1-2 1,1-2 23,2-1 0,0-4 131,4-4 1,-1-2-28,2-2 0,0 1-66,-4-5 0,0 0 235,-4-4 0,-6 4 11,-1 0 0,-5 0-158,-3-4 1,-3 2-58,-5 1 1,-7-1 22,-4 2 1,-6 2-107,-5 2 1,-6 0-216,-3 3 1,-3 4-498,-4 8 1,1 0 361,-5 0 0,5 5-601,-1 2 1,8 7 337,3 1 0,8 1-695,4-5 0,7 1 1230,5-1 0,6 0 0,4 1 0</inkml:trace>
  <inkml:trace contextRef="#ctx0" brushRef="#br1" timeOffset="9">6830 17177 7797,'0'-6'-286,"0"-1"613,0 3 1,0 2 330,0-6-390,0 6 0,3-8-133,1 2 0,1 2 15,-1-2 0,-1 4 13,4-3 1,1 3-6,3-4 1,-3 4 41,0-3 0,-1 3-22,5-4-1,-1 6-94,0-2 1,5 3 95,-1 1 1,1-4-115,0 0 1,-2 0 23,5 4 1,-4 0-97,4 0 1,-5 4 16,1 0 1,-2 5-82,-2-2 1,4 2 52,1-1 0,0 2-67,-1-2 1,-2 2-3,2 1 0,-1 1 105,1-1 1,-2-3-83,2-1 1,-2-3 48,-1 4 1,3-2-5,0 2 0,0-3 10,-3-5 1,-1 4-2,0-1 0,-3 1 11,0-4-9,-1 0 1,5 0 55,-1 0-51,-5 0 0,3-1 64,-5-3 0,4 2-9,-4-6 1,-1 4 7,-3-3 1,0 3-37,0-4 1,4 1 35,0-5-51,0 1 1,-4-1-7,0 1 0,0 3-223,0 1 1,0 3-69,0-4-922,0 6-68,-5-3 411,3 5 1,-4 1 866,2 3 0,-2 2 0,-5 5 0</inkml:trace>
  <inkml:trace contextRef="#ctx0" brushRef="#br1" timeOffset="10">7012 17405 7738,'-11'0'44,"0"0"0,-1 0 634,1 0-140,-1 0 593,1 0-310,-1 0-482,1 0 0,3-3 37,1-1-175,4 0 0,-3 3 252,2-3 10,3 3-279,-4-10 1,6 6 248,3-2-375,2-3 0,6 7 45,-1-5 1,0 6-61,1-2 1,1 3 38,2 1 1,-3 0-123,4 0 1,-4 0-62,0 0 1,3 5 65,0 3 1,1-2-110,-5 2 1,4-2 56,0 1 1,2 4-22,-2-4 1,-1 0-39,5 0 0,-4-3-35,4 4 1,-3-5 37,3 5 1,-5-5 21,1 0 1,1-1 79,0-2 1,-1 0 13,-4 0 1,1 0 206,-1 0-172,0 0 0,1-2 56,-1-1 1,-3 0-28,0-5 1,-6 5-17,2-5 0,1 4-38,-1-3 0,0 3-94,-4-4 0,0 4-668,0-3 300,0 4-1431,0-7 1910,0 9 0,-6-4 0,0 5 0</inkml:trace>
  <inkml:trace contextRef="#ctx0" brushRef="#br1" timeOffset="11">8086 16983 7731,'0'-7'-614,"0"2"884,0 0-69,0 4 972,0-4-259,0 0-487,0 4 1,-1-4-115,-3 5 1,1 1-45,-4 3 0,2-2 37,-7 6 0,3 1-57,-6 6 1,-3-1-11,-1 5 0,-1 4-37,1 3 1,-1 5 65,4-5 0,-1 5-116,5-4 0,-2 4-138,7 0 1,-2-3 112,1-2 0,3 2-153,5-1 1,1 0-183,3-5 1,3-3 118,4 0 1,4-5-140,0 2 0,6-4 58,-2 0 1,2-5 23,2 1 1,-4-5 47,0 0 1,2-1 72,5-2 1,-2-2 4,3-1 0,1-4 92,-1-4 0,0-1 76,0 1 1,-4-4-98,0-1 1,-2-3 66,-5 4 1,-1-5-44,-4 1 0,-4-3 0,-4-1 1,-1 1-67,-2-1 1,-5-5-15,-3-3 1,-3 2-60,-5-1 0,-1 1-185,-6-2 1,-1-1-180,-3 6 1,2 4 174,-6 7 0,6 2-415,-2 2 0,3 1 223,1 2 0,5 3-278,3 5 0,6 1 30,2 3 693,4 2 0,3 11 0,6 1 0</inkml:trace>
  <inkml:trace contextRef="#ctx0" brushRef="#br1" timeOffset="12">8520 17497 14367,'6'0'1660,"1"1"-975,-4 3-235,-1-3-403,3 4 1,-5-4 250,0 3-718,0-2 0,0 4-287,0-2 0,-1-3-1693,-3 3 2400,2-3 0,-8 4 0,4 1 0</inkml:trace>
  <inkml:trace contextRef="#ctx0" brushRef="#br1" timeOffset="13">8851 16949 7761,'7'-12'0,"-2"1"-6,-5-1 0,0 1 67,0-1 192,0 1 0,0 0 209,0-1 1,0 5 468,0-1-304,0 5 112,-5-2-107,3 5-397,-3 0 0,5 5 1,0 3 1,0 3 25,0 5 1,0 1-22,0 6 1,5 4-1,3 0 0,-2 4-78,2 0 1,-4 2 39,3 1 0,0 0-183,0 1 1,2-5 143,-5 0 0,4-4-262,-5 1 0,5-3 46,-4-2 0,3 0-34,-3-3 1,1 1-71,-1-4 0,-3-1-140,3-4 1,-1-1-854,0-2 442,-1 2-808,3-9 27,-5 5 613,5-6 0,-4-2 875,3-2 0,-3-2 0,-1-5 0</inkml:trace>
  <inkml:trace contextRef="#ctx0" brushRef="#br1" timeOffset="14">9114 16926 8604,'0'-7'404,"1"2"-25,3 5 1,2-1-89,6-3 0,-1 3 189,1-3 0,3 3-134,0 1 1,5 0-184,-1 0 1,3 0 14,1 0 0,-2 0-78,-2 0 1,3 0 57,-3 0 0,3 0-76,0 0 0,0 0-66,-3 0 1,3 0 10,-3 0 0,-3 0 19,-1 0 1,-6 0 132,-1 0-167,-1 5 0,1-4 40,0 3 1,-6-1-149,2 0 156,-3-1-6,-1 3 202,0 0-202,0-4 1,-1 8 62,-3-5 1,2 3-50,-6-3 1,4 5 1,-3-1 0,3 2 53,-4 1 1,1 6-12,-5 2 0,1-1-13,-1 1 1,1 0-2,-1 3 1,1 5-148,0 0 1,-1 1 74,1-2 1,-1-2-154,1 3 0,3-3 3,1-1-1,4-4 5,-1 0 1,-1-1 32,1 1 0,1-1-115,3-3 0,-4-2 52,0 2 95,0-2 261,4-2-199,0 0 1,-4-3 212,1 0-54,-1-6-80,4 3-960,0-5 0,-5 0 0,-2 0 0</inkml:trace>
  <inkml:trace contextRef="#ctx0" brushRef="#br1" timeOffset="15">11843 17029 7809,'0'-8'-526,"0"0"418,0 6 467,0-3 1,0 3 233,0-1 180,0 1-167,0-3 1294,0 5-1659,6 5 0,-4 2-93,6 4 1,-5 4-6,5 1 1,-4 4 12,4-1 0,-6 8-22,2 3 0,-3 3 11,-1 1 1,0 1 23,0-1 1,0 0-131,0 0 0,0-3 62,0-1 1,1-4-158,3 0 1,-3-2 33,3-1 1,-2 0-75,-2 0 1,0-4 12,0 0 0,3 0-24,1 4 1,0-4 70,-4 0 0,0-4-16,0 4 1,1-4-109,3 4 0,-3-5 85,3 2 1,-3-4-111,-1 0 162,5-1 9,-3 1 1,4-2 10,-2-3 0,-3 0 23,3-4 5,-3-1-42,-1 8 1,1-9 34,3 3-18,-2 2 14,3-4 0,-5 4-11,0-2 2,0-3-5,0 4 1,0-4 5,0 3 6,0-3-11,5 4 85,-4-5-81,4 0 1426,-5 0-1472,5 0 1,1 0-10,6 0 1,1-1 29,2-3 1,-1 3 118,5-3 0,0 3-63,4 1 1,-4-1 12,0-3 1,-1 3-45,1-3 1,-2 3 8,-1 1 0,-8 0-499,4 0 177,-3 0-442,-3 0 242,-1 0-1675,-5 0 1472,-5 0 0,3-4 226,-6 0 1,4 0-230,-3 4 714,4 0 0,-7-5 0,3-1 0</inkml:trace>
  <inkml:trace contextRef="#ctx0" brushRef="#br1" timeOffset="16">11878 16983 7689,'0'-7'699,"0"2"514,0 5-280,0-5-474,5 4 1,1-4-156,6 5 0,-1 0 29,0 0 0,1 0 23,-1 0 1,1-4-107,-1 0 0,0 1-40,1 3 1,-1 0 24,1 0 1,-1 0-114,1 0 0,-1 0-3,0 0 1,1 0-110,-1 0 0,1 0-30,-1 0 0,1 0-233,-1 0 0,0 0-637,1 0 645,-1 0 0,1 0-415,-1 0 0,-3-2-117,-1-2-1517,-4 3 2294,2-4 0,-10 0 0,-2-1 0</inkml:trace>
  <inkml:trace contextRef="#ctx0" brushRef="#br1" timeOffset="17">12563 17177 7767,'-6'-5'915,"1"4"-286,-1-10-235,5 10 0,-4-5 671,5 2-349,0 3 10,0-4-161,0 5-158,5 5-131,2 1 0,4 7-60,0 2 1,1-2-84,-1 2 0,4 3 50,1 1 0,-1-1-67,-4 1 0,2 0 12,2 3 0,-2 1-123,2 0 0,-1-1-97,1-3 0,-2 2 73,2-2 1,2-1-202,-2 1 1,0-5 84,-3 1 1,3 2 16,0-2 1,0 0 33,-3-3 0,-1-5-83,1 1 112,-1 0 1,0 2-10,1-3-315,-6-2 187,4 0-675,-8-3 335,3 3-406,-5-5 332,0 0 0,-5 0-195,-3 0 1,2-4 229,-2 0 571,0-5 0,-3 8 0,0-4 0</inkml:trace>
  <inkml:trace contextRef="#ctx0" brushRef="#br1" timeOffset="18">12860 17211 7820,'0'-11'-83,"0"3"41,0 1 1,0 3 1303,0-4-816,0 6 0,0-5 643,0 3-357,0 3-68,0-4-112,0 5-344,0 5 1,0 2-13,0 4 1,-1 0 25,-3 1 1,1 1-131,-4 2 1,-1 3 115,-3 4 1,-1 1-154,1 0 1,-2 1-31,-2 3 0,1-3-115,-5 3 0,5 0-17,-1 0 1,1 0-47,-1-4 1,2-4-13,-2 0 1,2-4-101,1 4 1,5-5 62,-1 1 0,2-2 81,-2-2 1,2 1 60,2-1 0,3-3-197,-3-1 126,3-4 1,1 3-257,0-2-277,0-3-121,0 4-2227,0-5 2247,0-5 765,0-1 0,-5-6 0,-2 1 0</inkml:trace>
  <inkml:trace contextRef="#ctx0" brushRef="#br1" timeOffset="19">12517 16960 7905,'0'-6'1781,"0"1"-1105,5 5-176,-3 0-263,8 0 0,-4 0 118,6 0 0,-5 0-91,1 0 0,1 0 65,6 0 1,-2 0-111,2 0 1,3 0-44,1 0 1,2 0-35,2 0 0,0 0 13,0 0 0,1-4 25,2 0 0,-1 0-13,1 4 0,-2 0-40,-1 0 1,0-4-123,0 1 0,-4-1-30,0 4 0,-6-2 28,-2-1-108,0 1 0,-8-3-403,5 5-310,-6 0 307,3 0 0,-6 0-342,-3 0 1,-2 0 259,-6 0 0,1 0-632,0 0 1225,4 5 0,-8-3 0,2 3 0</inkml:trace>
  <inkml:trace contextRef="#ctx0" brushRef="#br1" timeOffset="20">13168 17348 10754,'12'0'595,"-1"0"0,1 0-360,-1 0 0,0 0-33,1 0 0,3 0 13,0 0 0,4 0-12,-3 0 1,4 0-14,-1 0 1,-1 0-83,1 0 1,-5-1 225,1-3-949,-2 3 253,-2-4 0,-3 4-875,-1-3 173,-4 3-813,2-5-219,-5 6 2096,0-5 0,-5-1 0,-2-5 0</inkml:trace>
  <inkml:trace contextRef="#ctx0" brushRef="#br1" timeOffset="21">13648 17188 7747,'6'0'509,"4"0"0,-7-1 181,5-3 105,-6 3-477,3-4 1,-5 6-8,0 3 0,-1-1-106,-3 4 0,-1 1 25,-3 3 0,-2 6-9,3 2 0,-3-1-20,-2 1 1,1 0-119,-1 3 0,5 5 70,-1 0 1,4-1-245,-3-3 1,4 4 51,-1 0 1,3-5-89,1-3 0,1-3-5,3 3 1,1-5-137,3 1 1,3-6 88,1-2 1,0-3-75,7 4 0,-3-6 221,3 2 0,0-4-1,3-4 0,1 2 120,0-6 1,0 1-59,0-5 0,0 1 148,0-1 0,-1 0-77,1-4 0,-5 4 64,-3-4 1,-2-1-36,-2-2 1,-1 1 96,-2-1 0,-3 0-45,-5-4 0,0 0-70,0 0 1,-5-3-125,-3-1 0,-6 0-20,-1 5 0,-5 0-162,1 3 1,-3 4 80,0 7 0,-3-1-126,-1 5 0,2 1-354,-3 3 0,4 0 217,4 0 0,-1 3-949,5 1 443,-1 5 883,5-3 0,5 11 0,1 1 0</inkml:trace>
  <inkml:trace contextRef="#ctx0" brushRef="#br1" timeOffset="22">14093 17611 7869,'-6'0'1053,"1"1"-546,5 3 37,-5-3-219,4 4 0,-4-3 162,5 1-14,0-1-271,0 3-3154,0-5 2952,5 0 0,1 0 0,5 0 0</inkml:trace>
  <inkml:trace contextRef="#ctx0" brushRef="#br1" timeOffset="23">14333 17120 7873,'0'-12'310,"0"1"-888,0 0 1099,0-1 1411,0 6-462,0 1-1016,0 5 0,0 6-33,0 6 1,0 4-115,0 7 1,0 0-10,0 0 1,4 4-180,0 4 0,0-2-127,-4 2 1,0-1 144,0 4 1,3-3-83,1-1 1,0-1-78,-4 2 0,0-3 47,0-5 1,0-1-419,0 1 1,4-5 168,0-3 1,-1-2-243,-3-2 1,4-3-468,0 0 267,0-6 0,-3 3-310,3-5-172,-3 0 1148,4-5 0,-10-6 0,-1-7 0</inkml:trace>
  <inkml:trace contextRef="#ctx0" brushRef="#br1" timeOffset="24">14447 17166 7772,'5'-12'0,"-2"5"188,5-1 0,-1 2 324,5-2 0,-1-1-63,0 5 0,5-3-93,-1 3 0,1 0-90,0 4 0,-2 0-50,5 0 1,-2-4 28,2 0 0,3 1-75,-3 3 0,-1 0-55,1 0 0,0 0 69,4 0 1,-2 0-78,-2 0 1,7 0 246,-3 0 0,2 0-134,-2 0 1,-5 0-251,-3 0 146,-3 0 139,0 0-17,-6 0-222,-1 0 1,-6 5 46,-3 2 1,2 3-144,-6 2 1,2 3-61,-2 0 1,-2 6 104,2-2 1,-1 6-108,2 2 0,-3 1-23,2-2 0,-2 0-31,-1 4 1,3-5 102,0 2 0,5-3-8,-5-1 1,5-1-32,0-3 1,-3-2-4,3-1 0,-1-4 135,4 4 1,0-4-96,0 0 0,0-1 162,0 1 0,4-5-78,-1 1 1,1-1-235,-4 5 1,0-5-297,0 1-145,0-5-161,0 7-669,5-9 79,-3 4 1437,8-5 0,-9 0 0,4 0 0</inkml:trace>
  <inkml:trace contextRef="#ctx0" brushRef="#br1" timeOffset="25">15110 17600 10021,'6'1'1671,"-2"3"1,1 2-1042,-1 5 1,0 2-205,-4 2 1,0 3-188,0 5 0,0-2-188,0-1 0,0 1-226,0-2 1,0-1-390,0 1 1,0-5-1032,0 1 904,0-2 691,-5-2 0,-2-4 0,-4-2 0</inkml:trace>
  <inkml:trace contextRef="#ctx0" brushRef="#br1" timeOffset="26">15669 17108 7758,'0'-11'60,"0"0"187,0-1-76,-5 1 1,4-1 246,-3 1 0,-1 3-94,1 1 0,-1 3 482,2-4-354,1 6 0,-3-5 576,5 4-351,0 1 121,0-3-591,0 5 0,0 5 12,0 3 1,5 6 120,3 1 0,2 5-96,1-1 0,2 4-148,2 4 1,-2 1 31,2 2 1,-2 3-68,-2-2 1,1-2 11,-1 1 1,4-4-205,1 0 0,0-1-15,-1-3 1,-2-3-142,2 0 1,2-5 49,-2 2 1,0-4 48,-3 0 0,-1-1-394,1 1 300,-1-6 0,-1 0-599,-2-2-245,-3-3 440,-5 4 1,0-6 80,0-3 1,-1 2-163,-3-6 1,-3 4-396,-4-3 1162,0-1 0,-1-3 0,1-1 0</inkml:trace>
  <inkml:trace contextRef="#ctx0" brushRef="#br1" timeOffset="27">15944 17166 7758,'1'-12'69,"3"1"0,-3-2 87,3-2 1,-2 2 736,2-2 0,-3 6 203,3 1 307,-3 1-535,-1-5 150,0 6-426,0 1-437,-5 5 1,-1 5-7,-5 3 0,-1 7-143,1 4 0,-6 4-102,-2 3 1,-2 4 167,-2 4 1,0 0-360,0 0 0,-4-3 101,1-1 1,0-1-387,7 2 1,-1-4 44,5-8 0,0 1-848,3-5 477,1 0-73,-1-3-348,6-1 645,-4-4 674,9-2 0,-10-10 0,5-2 0</inkml:trace>
  <inkml:trace contextRef="#ctx0" brushRef="#br1" timeOffset="28">15544 16834 7804,'-7'-6'1549,"2"1"-606,5 0 82,0 4-584,0-4 1,5 1 78,3 0 1,2-1-148,2 1 0,3 3-93,0-3 0,5-1-1,-1 1 1,3-4-48,1 5 1,1-2 12,3 1 1,-2 2-61,5-1 0,-3 1-84,4 2 0,-2-3 56,1-1 0,-2 0-141,-5 4 1,0 0 14,0 0 0,-4-4 15,0 0 0,-9 1-274,1 3 0,-6 0-551,3 0-674,-5 0 668,2 0 0,-7-2-1618,-1-2 2403,-4 3 0,-4-4 0,-1 5 0</inkml:trace>
  <inkml:trace contextRef="#ctx0" brushRef="#br1" timeOffset="29">16195 17257 11143,'11'0'761,"1"0"-342,-1 0 1,2 0-159,2 0 1,1 0 23,3 0 0,3 0-67,-3 0 0,3-4-112,1 0 1,-1-3 8,1 3 0,-4 0-157,0 4 0,-5-4-150,1 0-614,-2 1 71,-1 3 342,-6-5-1070,-1 3 757,-5-3 1,-5 5-156,-3 0 0,2 0 861,-2 0 0,-4-5 0,-6-1 0</inkml:trace>
  <inkml:trace contextRef="#ctx0" brushRef="#br1" timeOffset="30">16309 17074 7894,'0'-6'1249,"0"1"1,0 4-167,0-3-510,0 2 0,0-1-88,0 6 1,0 1-137,0 8 1,0-2-79,0 9 1,0 0-69,0 4 0,1 1-25,3 2 1,-3-1-6,3 1 0,1-2-136,-1-1 0,4 0 22,-5 0 1,3-4-220,-3 0 1,-1-5-1125,1 1 974,4-2 1,-6-6-1599,3 1 803,-3-5-1304,-1 2 2409,0-5 0,0-5 0,0-2 0</inkml:trace>
  <inkml:trace contextRef="#ctx0" brushRef="#br1" timeOffset="31">16823 17017 7774,'-4'-11'0,"0"-1"0,1 5 778,3-1-670,0 5 2677,0-2-1600,0 5 1,0 5-966,0 3 1,-6 6-165,-1 1 0,-3 11 81,-2 0 0,1 2-113,-1 3 0,1-2-6,0 1 0,-1 3-2,1-2 1,4-2-108,4 1 1,1-4 18,2 0 0,0-3-71,0-4 1,5 2-45,3-6 0,7-4-76,4-3 0,3-4 102,1 3 0,3-4-8,1 1 1,3-3 75,-3-1 1,4-5-22,-5-3 1,5-2 204,-5-1 0,1-1-103,-4 1 0,0-2 393,-1-2 1,-3 1-49,1-5 0,-10-1 82,1-7 1,-3 2-204,-1-6 0,-2 1-101,-5-5 1,-2 1-209,-6 0 1,-1 0 85,-10-1 1,-1 7-79,-7 6 1,-1 4 1,-2 6 1,-2 6-266,6 2 1,-1 3-87,4 1 0,0 5-233,0 3 1,6 2-12,1 1 0,8 2-1138,0 2 1820,5-2 0,-2 8 0,5-3 0</inkml:trace>
  <inkml:trace contextRef="#ctx0" brushRef="#br1" timeOffset="32">17360 17371 7741,'-5'12'1491,"3"-6"-643,-3 4-430,5-4 1,2 2 475,1 0 21,-1-6 306,3 8-211,0-8-247,-4 8-1314,4-9 477,0 4-1998,-4-5-246,5 0 2318,-6-5 0,0-1 0,0-6 0</inkml:trace>
  <inkml:trace contextRef="#ctx0" brushRef="#br1" timeOffset="33">17611 16869 7309,'0'-7'355,"0"2"0,0 6 162,0 3 1,0 0-147,0 8 1,4-2 121,0 9 0,-1 0-152,-3 4 1,2 3-229,1 1 1,-1 5 30,2-2 0,-3-1-129,-1 2 1,0-2-202,0 1 0,0 2 121,0-5 0,0 3-105,0-3 0,0-2 0,0-6 0,0 2-90,0-6-18,0 0-106,5-4-46,-4-4 430,9-2 0,-8-5 0,3 0 0</inkml:trace>
  <inkml:trace contextRef="#ctx0" brushRef="#br1" timeOffset="34">17748 16880 7821,'6'-5'-628,"-2"-3"1,3 2 362,0-2 0,3 5 265,2-5 0,-5 5 267,1 0 1,1-2-6,6 1 0,-2 0 205,2 4 1,3 0-83,1 0 0,2 0-144,2 0 0,-4 0-10,0 0 0,0 4 14,4 0 1,-1-1-114,-3-3 1,1 0 75,-5 0 1,0 0-44,-3 0 33,-1 0-101,1 0-9,-6 0 1,0 4-156,-2 0 142,-2 0 0,3-3 52,-5 3-86,-5 2 0,-1 9 35,-1 1 1,-3 0-32,2-1 1,2 4 8,-2 8 1,0-2-24,-3 6 0,-2-2-22,-2 2 0,2 2-110,-2-3 1,3 3 86,0 1 1,2-1-25,2-2 0,-1 0 40,6-4 1,-5 0-7,4-4 0,0-4-24,4 0 0,0-5-18,0 1 1,0-2-87,0-2 0,4-3-54,0-1 0,1-4-645,-1 0-337,-3-1 135,4-2 1,-5-2 48,0-1 984,0-4 0,0-9 0,0-2 0</inkml:trace>
  <inkml:trace contextRef="#ctx0" brushRef="#br1" timeOffset="35">18285 16549 7795,'0'-12'-1804,"0"1"2172,0 0-129,5 4 0,0 1 367,3 2 1,2 3-163,-3-3 0,3 3-66,2 1 1,-1-4-128,1 0 0,3 0 13,0 4 1,4 0 62,-4 0 0,5 0-121,-5 0 1,4 0-68,-4 0 0,1 0 31,0 0 1,-4 0-109,4 0 0,-4 0 263,0 0-78,-1 0-85,1 0-1,-6 0-245,4 0 68,-9 0 1,4 2-51,-5 1 0,0 0-18,0 5 121,6-1 0,-5 5 41,3-1 1,-3 4 4,-1 0 0,4 6-2,-1-2 0,1 2 21,-4 2 0,0 0 121,0 0 0,0 5-76,0 2 1,-4-1 22,1 2 1,-1-2-92,4 2 0,0 2-11,0-3 0,0 3 93,0 1 1,0 1-2,0-1 1,0 1-29,0 3 1,1-2 7,3 2 1,-3-2-155,3-2 1,-3-1 77,-1-3 1,0 3-220,0-2 1,2-2-10,1 1 1,-1-4-5,1 0 0,-1-3 101,-2-4 1,4 2-68,-1-6 1,5 4 87,-4-4 1,1 0-3,-1-3 1,-3-5 43,3 1 0,1-4-67,-1 3 161,-1-4-42,-3 2-678,0-5 484,-5 0 72,-1 0 1,-7 0-7,-2 0 1,1 1 109,-5 3 0,-5-3 11,-7 3 1,-2-3-83,-1-1 0,2 4-154,-2 0 0,6 0 112,-6-4 0,4 0-926,-1 0 0,7 0 96,5 0 0,5-2 913,-1-1 0,2-4 0,2-4 0</inkml:trace>
  <inkml:trace contextRef="#ctx0" brushRef="#br1" timeOffset="36">11729 18456 7847,'-6'0'497,"1"0"1168,5 0-555,5 0-674,1 0 1,6 0-100,-1 0 0,4 0 80,1 0 1,0 0-167,-1 0 1,-1 0-37,5 0 0,2 0 21,5 0 1,-2 0-26,3 0 1,1-4-101,-1 1 0,3-1 93,-3 4 0,4 0-38,0 0 1,2 0 10,1 0 0,0-4 24,1 0 1,4-1-83,3 1 1,7 2-106,5-6 1,1 4-145,3-3 0,0 3 90,3-4 0,0 1-172,-27 1 0,0 0 0,-1 2 0,0 1 249,3-2 0,1 2 0,-4 1 0,0 0-45,-1-2 0,0 1 1,32 0 45,-32 1 0,0 0 0,31 0 73,-6-2 1,1 3-273,3-3 1,-6 2 259,2 2 0,1 0 9,3 0 1,2-1-62,-30-1 1,-1 0 0,1 1-1,0 0-21,5-3 1,0 0 0,-2 2 0,1 0 22,1-1 0,0-1 1,-2 2-1,1 0-81,3-2 1,0 0-1,-3 3 1,0-1-162,3-2 0,0 0 0,-2 3 1,0-1 152,0 0 1,0 1 0,-1 0-1,-2 0 50,30 1 0,-31 0 1,-1 0-65,32 0 0,-1 0 243,0 0 0,-4 0-121,1 0 1,1 0 60,-1 0 0,1 0-51,-1 0 1,-1 0-170,4 0 1,-3 0 81,4 0 1,-31-1 0,1-1 20,1 0 0,0 0 1,-2-2-1,0 0-27,-1 2 0,-1 0 0,32-1-37,0 3 1,-2-4 183,-4 0 1,-6 0-84,-3 4 1,-2 0 331,-1 0 0,-1 0-290,1 0 1,0 0 85,-1 0 1,1-1-198,0-3 0,3 2-153,1-6 0,1 4 79,-2-4 0,2 5-120,2-5 1,-1 6 250,-2-2 0,-3-1-46,2 1 1,-2 0-157,-1 4 0,3 0 225,1 0 1,-1-1 237,-3-3 1,0 3-257,-1-3 1,1 3-184,0 1 1,-1 0 166,1 0 1,1-4 3,2 0 0,2 0-66,2 4 0,6-4 39,-6 1 1,4-3-140,-7 3 1,-1 1 67,-3-1 0,-4 1 333,0 2 0,-6 0 74,3 0 1,-5 0 300,-4 0 1,7-3-406,-3-1 0,2 0 328,-6 4 1,2-1-505,-5-3 1,3 3 381,-3-3 1,-1 2-483,-3 2 1,0-3 199,0-1 0,0 0-173,0 4 1,-6 0 208,-1 0-140,1-5 1,-4 4 8,2-3 0,-2 3 28,-2 1 1,1 0-333,-1 0 1,1 0-40,-1 0-252,1 0 0,1 1 208,-1 3 1,2-3-423,-7 3 1,0-3-389,0-1 120,-4 0-7,7 0-517,-9 0-1457,-11 0 2994,-4 0 0,-24-10 0,3-3 0</inkml:trace>
  <inkml:trace contextRef="#ctx0" brushRef="#br1" timeOffset="37">11501 16663 12447,'6'0'1140,"-1"0"-283,-5 0-454,0 5-183,0-4 0,0 6 159,0-3 34,0-3 9,0 9-334,0-4 1,0 2 66,0 0 0,0-5-246,0 5 47,0-6 52,0 9 55,0-10-125,0 9 0,0-7-33,0 4 127,0-4 0,0 3-74,0-2 0,0-2 73,0 6 1,0-4-72,0 3 1,0-3 55,0 4 1,0-4-9,0 3 0,0-3 6,0 4 1,0-4-1,0 3 20,0 1 0,0 3-22,0 1 0,0-5 89,0 1 1,0-1-22,0 5 0,0 1 117,0 2 1,0-3-102,0 4 1,0 0 99,0-1 1,0 2-75,0-2 0,0-1 18,0 5 0,4-5-98,0 1 0,3 2 75,-3-2 0,4 4-109,-4-4 1,3 4 77,-3-3 1,4 3-124,-4-4 0,-1 1 30,-3 0 1,0-4-58,0 3 0,0-1 35,0 2 0,2-4-13,1 4 1,-1-4 28,1 0 1,-1 3-14,-2 0 1,4 0-3,-1-3 0,2 3 18,-1 0 1,-2 2 145,1-2 0,2-2-33,-1 2 1,4-1-33,-4 1 1,1-2-79,-1 2 1,-3-1 2,3 1 0,-2-2-126,2 2 0,-3-2 96,3-2 0,1 1-51,-1-1 0,0 4 36,-4 1 0,4-1-23,-1-4 0,1 4 34,-4 1 0,0 0 0,0-1 0,1-2 23,3 2 0,-3 2 14,3-2 0,-2 2 37,-2-2 1,3-3-54,1 4 0,1-4 26,-1 0 1,-1 3-29,4 0 1,-3 0 6,4-3 1,-5-1-63,5 1 0,-5-1-147,0 1 0,2-1 124,-1 0 1,0 5-12,-4-1 0,1 0 160,3-4 0,-3 1-88,3-1 0,-3 1 148,-1-1 1,0 6-96,0 2 1,0-3 286,0-1 1,0-2-126,0-1 1,0-1 16,0 0-211,0 1-480,0-1 65,0 1 181,0-1 167,0 0 0,2-3-47,2 0 0,-3-6-64,9 3 34,-9-5-154,4 0-2436,-5 0 1,0-5 1753,0-2 995,0-4 0,0-5 0,0-2 0</inkml:trace>
  <inkml:trace contextRef="#ctx0" brushRef="#br1" timeOffset="38">11626 16446 7891,'12'-5'-237,"4"4"389,3-3 1,4-2 556,4-2 1,1-1-337,2 1 0,7-2 130,-3 3 0,3 2-118,-3 1 0,1-1-133,-1 1 0,0 0-36,0 4 0,6 0 4,2 0 0,0 0 84,3 0 1,0-4-372,8 0 0,0 1 128,4 3 0,2 0 27,2 0 1,-2-4-172,-26 2 1,-1 0-1,30-3-148,-28 3 0,1 0 1,-2 1-1,0 0 197,3-3 1,0 0 0,1 1 0,0 0-19,-1-1 0,0 0 0,2-1 1,0 0 36,-2 1 0,0 0 0,2 1 0,1 0 24,-3-1 1,0 0 0,2 2 0,0 1 26,-2-3 0,0 0 0,1 2 0,-1 0 79,-2-2 1,0 1 0,-1 1-1,-1 1 9,0-1 1,1 0-1,30 1 84,2 1 0,-32-2 0,0 0 82,28-2 0,1 0-97,-1 4 0,-2-3-162,-26 1 1,-1 0-1,32-6 38,-32 6 1,0 0 0,2-2-1,0 0-58,-2 0 1,0 0 0,2 1 0,1 0 5,1-1 0,0 0 1,-1 1-1,0 0-69,1-1 1,0 0 0,-3-1 0,0 1 31,0 2 1,-1 0-1,31-5 26,-30 5 0,-1 0 0,2 0 0,-1 0 119,32 2 1,-31 0 0,-1 0-98,2 0 0,-1 0 1,31 0 41,-1 0 0,0 0-17,1 0 0,-32 0 0,-1 0-123,29 0 1,2 0 106,-3 0 0,-1 0-76,2 0 0,-3 0 14,-1 0 1,0 0-142,0 0 0,-3 0 34,-1 0 0,-3 0-87,3 0 1,-9 0 109,2 0 1,-3 0 85,3 0 1,-4 0 12,0 0 1,-4 0-23,3 0 0,-2 0 3,2 0 0,-4 0-1,1 0 1,2 0 21,-2 0 0,1 0 53,-1 0 1,-1 0-65,5 0 1,-2 0-113,2 0 0,3 0 81,-3 0 1,-2 1-11,2 3 0,-4-3 58,4 3 1,-5 1-8,1-1 0,-1 0 1,1-4 1,-3 0 0,3 0 1,-2 0 335,-2 0 0,0 0-281,1 0 0,-1 0 420,0 0 1,0-5-465,1-3 1,-1 2 144,0-2 1,-3 4-71,-1-3 1,-4 4 22,0 0 1,-2-3 47,-1 3 1,5-1-108,2 4 0,0 0-38,0 0 1,-1 0 39,2 0 1,1 0-77,-6 0 0,1 0 126,-4 0 1,-4 0 98,0 0 0,0 0 16,4 0 0,-4 0 194,0 0 0,0 4-154,4-1 1,-3 1-102,3-4 1,-2 0 168,10 0 1,-1 0-69,4 0 0,2 0-250,2 0 0,-4 2 46,1 1 0,-5-1-107,-3 1 1,-3 2-18,2-1 1,-3 1-535,-4-1-189,-2-3-620,-11 5-2387,-1-6 3808,-20 0 0,-4 0 0,-15 0 0</inkml:trace>
  <inkml:trace contextRef="#ctx0" brushRef="#br1" timeOffset="39">19187 16252 7867,'0'-6'293,"0"-1"601,0 3-508,0 3 1,0-5 539,0 2-317,0 3 117,0-4 1853,0 5-2319,0 5 1,0 1 0,0 5 1,0 1 39,0-1 1,0 1-47,0-1 1,0 2-30,0 2 1,0-2-115,0 2 1,0 3 12,0 1 0,0 1 51,0-1 1,0 4-4,0 0 1,-1 0-159,-3 3 0,3-2-44,-3-1 0,-1 0 91,1 0 0,-1 0-136,1 0 1,3-1 98,-3 1 0,-1 0-23,1 0 0,0 0 61,4 0 1,-1 0-4,-3-1 1,3-3 16,-3 0 0,-1 0 84,1 4 1,-1-4-11,1 0 1,2 0 139,-6 4 0,6 0-65,-2 0 0,-1 1-76,1 3 1,0-3-122,4 2 0,0-1 20,0-3 1,0 1-98,0 0 1,0-1 95,0-3 1,0 2-35,0-2 0,0-1-129,0 1 1,4-4 77,0 4 0,0-5-22,-4 2 1,3 0 54,1-1 1,0 2-49,-4-2 0,0-2 33,0 2 0,1 1-9,3 0 1,-3 0-4,3-1 0,-2-2-1,-2 2 1,3-2 14,1-2 0,1 5-1,-1-1 1,-1 0-20,4-4 1,-3 1 16,4-1 1,-6 1-33,2-1 0,1 1-24,-1-1 1,0 0-119,-4 1 1,3-1 96,1 1 1,0-1-16,-4 1 0,0-1 47,0 0 0,0 1-12,0-1 0,0 1-36,0-1 1,0 0 24,0 1 1,0-4 15,0-1 0,1 1 37,3 3 1,-3-3 90,3-1 0,-3 1-107,-1 3 0,0-3-45,0 0 240,6-1-126,-5 5 1,5-2-186,-2-3 143,-3 4-78,4-5 0,-1 5 97,0 1 1,0-5-6,-4 1 0,4-4-18,-1 3 13,1-4-37,-4 7 16,0-9-83,0 4 0,0-3 72,0 2-167,0-3 155,0 4 588,0-5-386,0-5 144,0 4-64,0-5-193,0 1 1,0 3-14,0-6 0,-5 6-141,-3-2 0,2 1 46,-1 0 0,-2 0-196,-7-5 1,2 5-150,-5-5 0,0 4 174,-3-3 0,-5 3-370,0-4 1,-4 4 173,0-3 0,-3 0-719,-4 0 0,6-3 1164,-2 2 0,-3-2 0,-4-2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9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21414 7469 7903,'0'-6'-839,"-5"1"1163,4 0 1,-4 2 107,5-4 0,-2 4 268,-1-1 281,1 3-292,-3 1-556,5 0 0,0 5 67,0 3 0,2 7-114,1 4 0,-1-1 67,1 1 0,-1 4-97,-2 3 0,0 1 66,0-4 1,1 0-184,3-1 1,-3 1-46,3 0 0,-2-1-101,2-3 0,-3 1-131,3-5-61,3 0 1,-5-3-477,6-1 0,-6-3-132,2 0 1007,-3-6 0,4 8 0,2-3 0</inkml:trace>
  <inkml:trace contextRef="#ctx0" brushRef="#br0" timeOffset="1">20957 8075 7903,'-6'0'684,"1"0"235,5 0-118,0-6-471,0 5 1,1-4-73,3 5 1,2 0 92,6 0 0,4 0-107,3 0 0,3 0 119,1 0 0,8 0-98,4 0 1,4 0 46,3 0 1,1-1-73,10-3 0,1 3-335,3-3 1,5 1 228,-30 1 1,1 1 0,0 0 0,0 0-14,-1 0 0,0-1 0,2-1 0,0 0-98,-2 2 0,0-1 0,29-6 160,-4 4 1,-5-1-335,-6 1 0,-2 3 162,-2-3 0,-2-1-104,-6 1 1,-5 1 28,-2 3 0,-3 0-30,-1 0 1,-6 0-239,-1 0 195,-4 0 224,0 0-515,-1 0-776,-4 0 331,-2 0 429,-5 0 444,-11 0 0,-1 0 0,-11 0 0</inkml:trace>
  <inkml:trace contextRef="#ctx0" brushRef="#br0" timeOffset="2">20969 8474 7903,'0'-17'84,"0"1"1,0 7 437,0 2-205,0-1 0,1-2 116,3 2 0,-2 0 499,6 4-638,0-5 1,3 4 49,0-3 1,1 2-115,-1 2 1,4 3-50,1-3 1,-1 3 35,-4 1 0,1 3-60,-1 1 1,1 6-8,-1 2 1,-3 1-108,-1 6 1,-4 1-212,1 7 0,-4-2 125,-4 5 0,-3 1-361,-4 3 0,-4 0 201,0 1 1,-6-5-65,2 1 0,-2-6 73,-2 2 1,0-3 95,0-2 1,2 0 10,2-3 1,-2 1 133,6-4 0,0-1 117,3-4 0,6 1 58,2-1-108,3-5 1,2 3-33,3-5 1,4 0 247,7-4 0,3 0-111,4 0 1,3 0 165,1 0 1,-2 0-46,3 0 1,-3 0-121,-1 0 0,0 0-94,0 0 1,-6-1-54,-1-3 0,0 3-368,-1-3 1,-3 3 211,-5 1 1,-3 0-1868,4 0 1443,-6 0 1,5 0-2353,-4 0 1596,-1 0 1263,3 0 0,0 5 0,1 1 0</inkml:trace>
  <inkml:trace contextRef="#ctx0" brushRef="#br0" timeOffset="3">21288 8680 7903,'-7'-8'0,"-1"1"1629,6 4-479,-3-2-663,5 5 1,0 1-162,0 3 1,5 8-50,2 7 1,2 2-39,-1 2 1,2 0-24,-2 0 1,3-1-195,4 1 1,-2 0 82,2 0 1,-2 0-237,-2 0 0,1-6-59,-1-1 5,1-4 1,-5-1 147,1-4 366,-6-2 47,3-5 0,-5-9-94,0-2 0,0-7-189,0 3 1,0-7 76,0 0 1,-1-1-118,-3-4 1,2-2 22,-6-2 0,4-2-275,-3-1 0,4-5-33,-1-3 0,3-3-96,1 0 1,1 4 8,3 3 0,3 4 75,4 3 1,0 5 273,1 7 0,0 2-96,4 6 1,-2-1 120,5 1 0,-4 5-2,4 2 0,4-1 123,3 1 1,2 0-117,-1 4 1,-2 0-15,6 0 0,-6 0-184,2 0 1,1 1 96,-2 3 1,1-3-101,-4 3 1,2-2 101,-2-2 0,1 0-233,-8 0 0,-1 0-316,-4 0-37,1 0-198,-6 0-520,4 0 486,-9 0 0,3 0 857,-8 0 0,-2 5 0,-5 1 0</inkml:trace>
  <inkml:trace contextRef="#ctx0" brushRef="#br0" timeOffset="4">21540 8554 8005,'-7'0'1820,"2"-5"-1683,5 4 1,0-5 317,0 2 625,0 2-303,0-8-605,5 9 1,2-4 18,4 5 1,1-4 28,-1 0 0,0 1-19,1 3 0,3 0 26,0 0 0,1 0-123,-5 0 0,4 0 39,0 0 1,1 1-189,-5 3 1,0-2-10,1 6 1,-4-4-110,-1 3 187,1 1 1,2 3-118,-2 1 1,-3-5-33,-5 1 1,0-1 114,0 5 1,0-4-86,0-1 0,-5 1 41,-3 3 0,-2-1 56,-2-2 0,1 2 42,-1-2 0,5 1 63,-1-2 1,1 3 77,0-3 1,2 0 24,5 1-158,0-6 0,0 5 106,0-3 1,1-3-84,3 3 0,3-2 126,4 2 1,0-3-58,1 3 0,3-1-2,0 0 1,4-1-20,-3 2 0,-1-2 21,-4 2 0,1-2-160,-1 6 1,-3-4 79,-1 3 0,-4-3-119,1 4 0,-3-1 73,-1 5 1,-6-1-241,-6 1 0,-2-1-42,-9 1 1,3-1-37,-7 0 1,2 1-142,-2-1 1,3 1 104,-2-1 0,-2-3-28,1-1 1,6 0 116,5 0 1,4-2-614,0-5 161,6 0 179,1 0 0,5-1-131,0-3 0,5-2-119,2-5 1,7 3 67,2 0 702,-1 1 0,1-5 0,2 1 0</inkml:trace>
  <inkml:trace contextRef="#ctx0" brushRef="#br0" timeOffset="5">21917 8703 8005,'0'-12'2252,"0"1"-870,0 5-695,0 0-2,0 6-228,-5 0 1,-1 6-212,-1 1 1,2 3-68,5 2 0,0 3-34,0 0 0,0 4-145,0-4 1,1 1-342,3-5 276,2 0 113,11 1 0,-5-1-423,4 1 0,1-6 156,2-2 1,-1-3-74,1-1 285,0 0 2,4-5 1,0-1 114,0-6 1,0 1-97,-1-1 0,-2-3 104,-1 0 1,-5-5 70,1 1 1,-4-2-56,-3 2 0,-3-2-23,-5 2 1,-10-2-19,-6 2 1,-5-2-267,-6 2 1,-3 2-255,-8 2 0,-5 4-326,-3 3 1,-1 3 228,9 5 0,6 4-214,9 0 0,6 7 738,5-3 0,6 9 0,1-4 0</inkml:trace>
  <inkml:trace contextRef="#ctx0" brushRef="#br0" timeOffset="6">22602 7663 7961,'0'-11'544,"0"0"353,0-1-343,0 1 0,0 3 535,0 0-281,0 6-528,0-3 0,0 6-44,0 3 1,0 2-69,0 6 1,-1 5 33,-3 6 0,3 1 14,-3 7 0,2-1-192,2 5 1,-3-1 55,-1 0 1,0 0-218,4 1 1,0-2 90,0-3 1,0 2-140,0-6 1,0 0 91,0-7 0,1 1-66,3-5 1,-3 1-97,3-5 0,-3-3-48,-1-1 1,2-4-132,2 1-193,-3-3-1075,4-1 646,-5 0 287,-5 0 0,0-5 2,-3-3 767,-2-2 0,4-1 0,-6-1 0</inkml:trace>
  <inkml:trace contextRef="#ctx0" brushRef="#br0" timeOffset="7">22568 7766 7961,'0'-18'-339,"0"2"1,0 5 533,0-1 1,0 1 451,0-1 0,0 1-102,0-1 0,0 5 242,0-1 336,0 6-683,0-3 0,1 5-245,3 0 1,-2 2-16,6 6 0,-1 1 14,5 10 0,-1-4-5,1 4 1,4 4-108,3 3 1,3 5-85,1-5 1,-2 5 19,-2-4 1,7 3-47,-3-3 1,2-1 80,-2-3 1,0 0-72,-1 0 1,1-4 140,0 0 1,-4-4 94,0 4 0,-5-5-117,1 1 0,-2-3 122,-2-5-272,1 4 263,-1-5-233,-4 0 143,-2-1 133,-5-5 388,0 0 0,0-5-430,0-2 0,0 0 45,0 0 1,-4-1-194,0-3 1,0-1 122,4 1 0,-4-2-284,1-2 0,-2-2 105,1-2 1,3-2-101,-3 2 1,-1-7-37,1 0 0,0-6-199,4 2 0,0 0 49,0 0 0,0 1-35,0-2 0,0 0 32,0 4 0,0-1 100,0 1 1,0 7-86,0-3 0,0 7 91,0-3 0,4 5 54,0-2 0,-1 8-93,-3 0-22,0 0-177,6 2-284,-5 1-414,4 5 1,-5 6 72,0 6 1035,0 4 0,-5 7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96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1142 4477 8334,'0'-8'-1310,"0"1"2705,0 4-296,0-7-101,0 9-460,0-4-310,0 5 1,1 5 52,3 2 1,3 5-22,4 3 0,-1-1-25,-2 5 1,6 0 40,-3 4 0,4 5-158,1 2 1,-3-1 75,7 2 0,-1-1-317,3 5 1,1-1-115,0 0 0,1 0-93,3 1 0,-7-5-274,3 1 1,-4-6 304,0 2 0,1-5-13,-4-2 0,-1-4-115,-4-5 315,1 1-345,-1-1 597,1-4-86,-6-2-500,-1-5-277,-5 0-396,-5-5 1119,4 3 0,-15-8 0,4 4 0</inkml:trace>
  <inkml:trace contextRef="#ctx0" brushRef="#br0" timeOffset="1">1553 4431 8264,'0'-6'262,"0"1"181,-5 0 134,4 4-197,-4-5-127,5 6 260,0 0-162,-5 0 1,2 2 28,-4 2-372,4 7 181,-7 7 1,4 8 68,-6 1-161,-4 5 0,2 2 12,-5 8 0,0 2-24,-4 2 0,0 0-234,0-1 1,-4 5 107,1-1 0,-1-3-413,4-4 1,4-7 245,0 0 0,5-7-173,-1-9 0,6 1-78,2-5 0,4-3-889,-1-5 21,-2-4 1327,5 7 0,1-9 0,6 4 0</inkml:trace>
  <inkml:trace contextRef="#ctx0" brushRef="#br0" timeOffset="2">1736 4911 8288,'-6'-11'1011,"1"3"-564,5 0 74,0 6 128,0-3 98,0 5 0,1 5-364,3 2-378,-3 4 77,4 5 0,-1 6 157,0 4-136,4 6 1,-6-3-303,2 5 0,1 1 236,-2-1 1,1 0-523,-4 0 1,2-4 274,1-4 1,-1 1 1,1-4 0,-1 1-225,-2-9-350,0 0 229,0-3 554,0-1 0,5-4 0,1-2 0</inkml:trace>
  <inkml:trace contextRef="#ctx0" brushRef="#br0" timeOffset="3">2147 5219 8254,'-1'-6'0,"-3"2"269,3-2 1,-4 5 225,5-5-303,5 6 1,0 6 319,2 1 0,2 8-78,-5 4 1,4 3-102,-4 1 0,3 1-81,-3 3 0,4 2-211,-5 5 0,1 0-157,-4 1 1,0-2-219,0-3 0,-4-2-459,1-5 1,-5-2 432,4-2 1,-3-2-727,3-6 1086,0 1 0,-1-1 0,-1 1 0</inkml:trace>
  <inkml:trace contextRef="#ctx0" brushRef="#br0" timeOffset="4">2650 5231 8227,'-12'-7'2361,"6"-3"-1911,1 9 126,0-4-140,3 0 254,-3 4 14,5-5-1464,0 6 622,5 0 1,3 0-1202,7 0 0,-1 0 330,5 0 1009,0-5 0,4 4 0,0-4 0</inkml:trace>
  <inkml:trace contextRef="#ctx0" brushRef="#br0" timeOffset="5">2935 5254 8093,'0'-7'392,"0"-3"722,0 4-398,0-6-362,0 1-217,5 5 1,-2-3 248,4 5-1147,-4 0 635,7-1-1655,-4 4 1421,6-4 1,-1 8 359,1 1 0,-1 5 0,1-3 0</inkml:trace>
  <inkml:trace contextRef="#ctx0" brushRef="#br0" timeOffset="6">3244 5208 8093,'0'-6'-1039,"0"-1"799,0 3 802,0 3-136,0-4 312,0 5-1268,5 0 221,-4 0-791,4 0 1100,0 0 0,1 0 0,6 0 0</inkml:trace>
  <inkml:trace contextRef="#ctx0" brushRef="#br0" timeOffset="7">3620 5185 8102,'0'-8'1292,"0"1"-248,0 4 342,0-2-531,0 5 0,0 7-603,0 4 0,0 7-330,0 8 0,-5 4 141,-2 4 0,-3 5-211,-2 3 0,5 2-668,-1 2 1,4 0 498,-3 0 1,4-3-550,-1-5 1,-1-1 349,1-11 0,0 0-312,4-7 1,2-4 827,2-8 0,2-1 0,5-6 0</inkml:trace>
  <inkml:trace contextRef="#ctx0" brushRef="#br0" timeOffset="8">4191 4351 8218,'-17'-17'0,"0"0"981,11 6-369,1 4-241,5 2-370,0 5 0,4 2 695,-1 1 1,2 5-243,-1 7 0,3 8-30,4 7 0,2 5-161,2 3 0,-1 7-197,5 9 1,0-2-91,4 1 1,0-2 17,0 6 1,-1-8-398,1 5 0,0-7 287,0-5 1,-4-4-150,0-8 0,-5 2 91,1-6 1,-2-4-40,-2-7 0,1-2-13,-1-2-753,1 1 323,-1-6-716,-5-1 488,-1-5 884,-5-5 0,0-1 0,0-6 0</inkml:trace>
  <inkml:trace contextRef="#ctx0" brushRef="#br0" timeOffset="9">4534 4500 8015,'0'-23'15,"0"0"1,0 2-4,0 2 1041,5-3-629,-4 9 1,6-3 208,-3 4 447,-3 6-413,4 1-25,-5 0-220,0 4-304,-5 1 1,-3 12-63,-7 11 0,-3 11 299,-5 12-1776,-5 10 1413,4 2 0,8-23 0,-1 1 42,2-2 1,0 1-779,1 3 0,0 0 496,0-3 0,0 0 0,3-1 0,1 0-345,-10 27-678,4-2 696,5-7 0,0-7-413,4-7 599,2-7 0,5-7 389,0-5 0,0-5 0,0 2 0</inkml:trace>
  <inkml:trace contextRef="#ctx0" brushRef="#br0" timeOffset="10">4603 5025 7983,'0'-6'2807,"0"-4"-1738,5 8-462,1-3-438,0 5 0,1 0 224,-3 0-484,-3 5 155,4 2 23,0 4 0,-3 1-58,6-1 1,-4 4 62,4 0 1,-5 1-566,5-5 0,-4-1-476,3-2 619,1 2 0,3-5 68,1 3 0,-5-3 21,1-5 1,0 0 308,3 0 1,2-4-118,2 0 1,-2-5 96,2 2 1,-1-3-23,1-2 0,-2 1 266,2-1 1,-6 2 395,-1 3 350,-6 1-291,8 6 1,-9 9-304,3 3 1,-2 6-84,-2-3 0,0 5-136,0-1 0,0 3-313,0 0 1,1-2 129,3-1 1,-2-2-238,6 2 0,-4 2-499,3-6 0,1 0 694,3-3 0,1-1 0,-1 0 0</inkml:trace>
  <inkml:trace contextRef="#ctx0" brushRef="#br0" timeOffset="11">6750 4534 8181,'0'-23'-43,"0"0"1,1 1 98,3-1 1,-3 4 206,3 0-149,2 0 0,-1 1 552,3 3 0,-3 2 261,-5 2 126,5 4-384,-4-3-572,4 9 1,-5 5 162,0 7 0,0 13 75,0 3 0,4 11-179,0 7 1,0 6-88,-4 6 1,0-1-132,0-3 0,0 3-113,0-2 0,-4-4-402,0 0 0,-3-8 303,3-4 0,-1-4-443,1-3 0,3-5-485,-3-7-128,3-2 122,1-11-86,0-1 1294,0-15 102,5-3 0,-4-10 0,4 1 0</inkml:trace>
  <inkml:trace contextRef="#ctx0" brushRef="#br0" timeOffset="12">6715 4488 8181,'-5'-17'-154,"4"0"0,-4 10 154,5-1 931,0 5-534,0-2 1,1 5 589,3 0-609,-3 5 1,13-1 82,-2 8 0,7 2-136,0 8 1,7 8-218,5 4 1,1 1 90,-2 7 1,3 0-305,-2 4 1,2-4 274,1 0 1,-1-7-534,-3-1 1,2-4 166,-5-8 1,-1-4-45,-3-3 0,0-2 152,0-2 1,-2-3 101,-2 0 0,-2-6 221,-6 2 1,1-3-66,-1-1 1,-4-5 446,-4-2 1,2-5-85,-1-3 0,0-7-165,-4-4 1,-1-7-41,-3-1 1,-2-6-359,-6-5 1,1-2 28,-1-3 0,1 3-80,0-2 0,-1 3-354,1 4 1,3 8 269,0 7 1,6 4-1172,-2 4 581,-2 3-1800,4 9 1794,-3 2 1,7 10 17,1 3 0,5 7 743,7 4 0,3 3 0,5 1 0</inkml:trace>
  <inkml:trace contextRef="#ctx0" brushRef="#br0" timeOffset="13">7686 4740 8231,'-6'-5'259,"-4"3"1,7-3-260,-4 5 632,4 0-312,-2 0 0,4 0 45,-3 0 402,-2 5-386,-6 2 0,1 9-71,-1 3-123,1 3 0,-1 1-240,1-1 1,1 1 116,2 0 0,3 0-360,5 0 0,0 0 205,0-1 1,5-2-228,3-1 0,6-7 143,1 0 0,5-2 116,-1-6 0,4-1 22,4-3 0,1-1 127,2-3 1,5-6-30,-1-5 1,-4-5 232,5 1 1,-9-3 175,1-1 0,-1-1-165,-3-3 0,-2-2 19,-10-5 1,-5 0-117,-2 0 1,-4-1-545,-4 1 1,-7 5-20,-8 2 0,-8 9-237,-3 7 0,-7 1 84,-1 6 0,-4 7 168,4 8 1,5 2-377,6 6 1,5 0-124,2 4 839,9-1 0,1 1 0,4 0 0</inkml:trace>
  <inkml:trace contextRef="#ctx0" brushRef="#br0" timeOffset="14">8040 4797 8120,'0'-7'2494,"0"-3"-1698,5 9-824,2-4 39,-1 5 0,0 4 285,-2 0 131,3 4-252,-1-1 0,4 4-183,-2 1 22,-3 4 1,5-3-196,-2 2 1,-2-2 162,1-2 0,-4 1-279,1-1 101,2 0-11,-5 1 37,4-1 291,-5-4-23,-5-2 1,4-7 217,-3-1 0,-1-4 197,1-4 1,1-1-191,3 1 1,1-2 51,3-2 0,2-4-57,5-8 0,2-2-198,2-5 0,3 0 94,5-1 1,4 1-496,-1 0 1,2 8-6,-1 4 1,-4 10-232,0 1 1,-2 7-570,-6 0 1,2 4 428,-2 4 1,-6 4-1643,2 7 2299,-7 8 0,1 6 0,-5 5 0</inkml:trace>
  <inkml:trace contextRef="#ctx0" brushRef="#br0" timeOffset="15">8657 4660 8120,'-5'-12'27,"4"6"165,-4-4 0,5 7 166,0-4 138,0 4-79,0-2 1435,0 5-1599,0 5 1,0 3 34,0 7 0,0 3-34,0 5 0,0 1-195,0 2 0,0-2 63,0 3 1,0-3-248,0-1 1,0-4-23,0 0 0,5-5-145,2 1 1,0-6 121,0-1 1,1-6 96,3 2 0,1-3 62,-1-1 0,1-1-36,-1-3 0,0-2 302,1-5 1,3-5-67,0 1 1,-1-5 157,-6 1 0,1-3-57,-5-1 1,3 1-153,-3-1 0,0 0-105,-4 0 0,0 5 261,0 3-142,0 7-30,0-2 0,4 10-331,-1 0 0,1 7 60,-4 8 1,4-1 18,0 5 0,1 0 88,-1 4 0,-3 0-111,3-1 0,1 1-149,-1 0 0,5-5 79,-2-3 1,3-2-68,2-2 1,-1-1 43,1-2 1,-1-3-70,0-5 0,1 0 70,-1 0 1,1 0-467,-1 0 1,-3-1 89,-1-3 0,0 1-37,0-4 0,3 3 658,-2-4 0,2 1 0,2-5 0</inkml:trace>
  <inkml:trace contextRef="#ctx0" brushRef="#br0" timeOffset="16">9422 4785 8120,'12'-5'304,"-5"-2"424,1-9-245,-1-1-215,0-6 1,3 0 193,-2 0 0,-3 0-77,-2 0 0,-1 1 85,-2-1 0,0 5 429,0 3-550,-5 2 0,-5 7-138,-6 2 0,-5 3-11,-2 1 1,-5 6-266,-6 5 1,-1 6 150,1 6 1,4 0-311,-1-1 1,10 1 41,-2 0 0,9 1-77,2 3 0,6-6-73,6 6 0,0-9-234,0 5 1,6-4 53,6 0 0,1-3 167,6-4 0,-2-6 320,2-2 0,3-3-91,-3-1 1,3-1 276,0-3 0,1 2-88,0-6 1,-5 0 93,-3-3 1,2 1-16,-2 2 0,-1-2-53,-7 2 0,2 2 16,-5-2-28,0 1-46,-4-5 0,0 5 7,0-1 79,0 6-90,0-9-23,0 10 23,0-4 9,0 0-108,0 4 106,0-4-109,0 5 186,0 5 1,4 1-109,0 6 1,-1-1 152,-3 0 1,0 1 52,0-1 0,0 1-130,0-1 1,2 4 29,1 0 0,2 2-39,3-2 0,2-2-29,-2 2 0,2-2 45,1-2 1,1 1-144,-1-1 0,1-3 94,-1-1-198,1-4 0,-1 2-92,0-5 0,-3 0-706,0 0-273,-1 0 857,5 0 0,-2-1 365,-3-3 0,4 3 0,-5-5 0</inkml:trace>
  <inkml:trace contextRef="#ctx0" brushRef="#br0" timeOffset="17">9959 4237 8101,'-4'-33'-1223,"0"3"1456,-5 7 0,8 3 1168,-3 4-844,3 1-59,1 4-323,0-1 62,0 6 866,0-4-390,0 8-67,0-3-149,0 5-260,0 5-1,-5 7 377,4 11-317,-4 6 0,1 10-21,0 3 0,0 6-25,4 2 1,0 3-1226,0-3 964,0 9 0,5-5-235,-3 8 0,7-1 237,-6 0 5,6-6-663,-2-4 424,4-5 1,-1-7 95,-2-5-18,2-4 180,-4-8-156,6-4 121,-6-1-198,4-6-50,-3 1 44,-1-6 1,0 3 717,-2-5-494,-3-1 0,4-3 0,-5 0 0</inkml:trace>
  <inkml:trace contextRef="#ctx0" brushRef="#br0" timeOffset="18">10599 4089 8101,'0'-12'-389,"0"1"1,0 3 283,0 1 1982,0 4-890,0-2-579,-6 5 237,5 0-278,-9 0 1,2 10 281,-7 5-378,3 16 1,-11 2 191,0 12 1,0 4-513,-4 8 0,15-25 1,2 2 108,0 0 1,0 0-1,0 2 1,0-1 68,2 0 0,1-1 0,0 0 1,0 0-151,3 1 1,0-1 0,0 1 0,-1 1 52,4-2 0,-1 1 0,-2 0 0,0-1-493,0 27 1,0-1 82,4-7 1,6-2-557,1-5 1,8-10-671,4-1 1,3-9 204,1 1 1399,5-3 0,0-1 0,5 0 0,1 0 0,3-1 0</inkml:trace>
  <inkml:trace contextRef="#ctx0" brushRef="#br0" timeOffset="19">11238 5208 8180,'0'-13'1872,"0"3"-927,0 10-116,0 0-337,-5 5 0,0 1-38,-3 6 408,3-1-486,0 1 1,4 3 282,-3 0-1239,-2 6 505,5-9 1,-5 5 132,6-6-1766,0 1 926,6 4 1,-1-7-2394,2 2 3175,3-2 0,-3 3 0,4-1 0</inkml:trace>
  <inkml:trace contextRef="#ctx0" brushRef="#br0" timeOffset="20">12540 4123 8147,'-5'-23'0,"4"5"1709,-3 3-1055,8 7 1,2 0 257,6 4-605,-1 0 0,0 4 148,1 0 1,3 6 202,0 6 1,6 6-98,-2 8 0,3 3-154,5 6 0,-3 4-410,3 3 1,-3 4 196,-1 3 0,-4 3-728,0 5 0,-6 0-76,-2 0 0,-5 0 409,-6 1 1,0-3-153,0-1 0,-5-4 53,-2-4 0,-7-5-555,-2-3 1,-4-3 304,1 0 0,-6-2-1450,-2-3 2000,0-7 0,1-2 0,-1-4 0,2-3 0,1-4 0</inkml:trace>
  <inkml:trace contextRef="#ctx0" brushRef="#br0" timeOffset="21">14059 4523 7972,'-6'-17'-65,"1"10"1,5-9-312,0 9 1165,0-3-423,0-2 0,0 1 341,0-1 1,-5 5-232,-3-1 0,2 2-196,-2-2 1,-3 2-17,-5 2 0,-4 3-118,1-3 0,-1 3 9,1 1 1,-3 5 51,3 2 1,-1 3-158,1 2 0,2-1 37,6 1 1,1 0-208,2 4 0,3-4 68,5 4 0,1 0-66,3-1 0,9 2 70,10-2 0,1-2 72,6 2 0,4-2-2,4-2 0,6-3 36,-2-1 0,-3 0 29,-1 0 1,-4 3-47,-3-2 1,-5 2 0,-7 2 1,-3-1 17,-9 0 0,2 5-217,-5-1 0,-5 0 70,-7-3 0,-11 3-142,-4 0 0,-7 4 49,-1-4 1,-6 0-131,-1-3 1,-4 3-40,4 0 1,0-3 6,4-5 0,5 0-411,2 0 0,12 2-288,4-5 1041,7 0 0,9 1 0,8 1 0</inkml:trace>
  <inkml:trace contextRef="#ctx0" brushRef="#br0" timeOffset="22">14367 5014 8126,'0'-12'-1710,"0"1"3784,0-1-1321,0 1 0,4 0-158,0-1 0,0 1-63,-4-1 1,0-3-47,0 0 1,0-5 199,0 1 1,0-7-327,0 0 1,0-4-160,0 0 1,0 3-339,0-7 160,0-3 1,0 2-183,0-3 0,4 2 196,-1 2 1,1 1-78,-4 2 1,0 5-86,0 7 0,0 2-318,0 6 55,0 4 239,0 2 1,4 7 75,0 1 0,1 8-10,-1 4 1,2 10 205,6 2 0,0 6-101,3 5 1,-1 3-325,5 4 0,-1 1 105,1 0 0,3-5-100,-3 1 0,-3-5 46,0 1 0,-2-7-370,1-5 1,-6-5 208,2-2 0,-3-5-253,-1 1 0,-2-6-134,-5-2 799,0 1 0,0 3 0,0 1 0</inkml:trace>
  <inkml:trace contextRef="#ctx0" brushRef="#br0" timeOffset="23">14310 4945 8029,'-6'-6'1046,"1"-4"-163,5 8-462,0-8 1,5 8-168,3-6 0,3 4 90,4-3 561,3-1-634,10-3 1,2-1-255,8 1 155,3-1 0,3 1-877,-2 0 0,-1 0 462,-3 4 0,-6-2-2295,2 5 2538,-7 0 0,-4 4 0,-7 0 0</inkml:trace>
  <inkml:trace contextRef="#ctx0" brushRef="#br0" timeOffset="24">14973 5025 8129,'-7'-11'31,"-3"-6"1,9 5-41,-3-4-62,3 4 320,1 0-275,0 1 1,-4-1 953,0 1 1,-1 0-367,1-1 1,3-3 3,-3 0 1,3-2-145,1 2 0,0 2-103,0-2 0,-1 1-65,-3-1 1,3 1-175,-3-5 0,3 4-56,1-4 0,0 0 178,0-4 1,0 1-299,0 3 1,0-2 68,0 1 0,0 0-225,0 1 1,0-1 125,0 5 0,3-1-301,1 5 228,0 0 167,-4-1 1,1 6-185,3 2-39,-3 3 0,6 1 60,-3 0 0,-2 4 129,6-1 0,-1 6-4,5-1 1,3-2-28,0 2 0,4-2 124,-4 2 0,5-3-39,-5-5 0,1 0 79,-1 0 1,-2 0-1,2 0 0,2 0-43,-2 0 0,0-1 16,-3-3 1,-1 1-25,1-4 273,-1 4-223,0-7 0,0 7 430,-4-4-361,-2 4 0,-3-2 72,1 5 0,-1 1-80,1 3 0,-3 8 20,-3 7 1,0 7-54,-5 5 1,2 2 14,-1 1 1,-2 2-134,5 2 1,0-3 111,4 3 1,0-1-800,0 1 0,0-6 354,0 2 0,0-11-825,0 0 0,1-4 285,3 0 0,1-6-603,3-6 1500,2-4 0,-4 7 0,6-4 0</inkml:trace>
  <inkml:trace contextRef="#ctx0" brushRef="#br0" timeOffset="25">15487 4568 8237,'0'-22'0,"0"4"188,0 1-95,0 6 1,1 1 1095,3 2-164,-3 3 87,4 5-713,0 0 0,-4 10-107,3 5 0,-2 11-42,-2 4 1,0 4-205,0 5 1,0 1 4,0 6 1,0 0-74,0-1 0,0-4-171,0-3 0,0-4-539,0-3 0,0-7-644,0-5 526,5-5-904,-4 2 640,4-9 1114,-5-2 0,0-5 0</inkml:trace>
  <inkml:trace contextRef="#ctx0" brushRef="#br0" timeOffset="26">15372 4546 8237,'0'-23'363,"2"1"216,2 3 0,3-1-84,8 5-45,3-1-162,5 5 0,5-1 150,2 1 379,-2 0-417,5 4 0,-5-2 117,3 6-38,2-1-146,-9 4 1,7 2 42,-4 6-515,0 0 139,-4 13 0,-6-2 74,-1 8-5,-9-3 181,-2 9-1231,-15-4 873,-8 0 0,-12 3-93,-8-5 0,-3-1-378,-4-3 346,-1-5-227,0-2 0,7-4-391,5-1 0,4-3 264,8-1 587,9 1 0,-1 2 0,10-2 0,0-3 0</inkml:trace>
  <inkml:trace contextRef="#ctx0" brushRef="#br0" timeOffset="27">16001 4466 8200,'0'-12'0,"0"1"0,0-1 0,0 6 522,0-4-152,0 9 195,5-10-282,1 5 0,0-2 920,-2 1-321,-3 4-502,5-2 0,-5 6-58,3 3 0,-3 8 18,-1 7 0,0 2-94,0 2 1,-4 5-110,0 3 0,-1 2-62,1 1 0,2 0-142,-6 0 1,6-1-342,-2-2 0,3 2 219,1-3 0,0-2-306,0-1 1,0-3 174,0-1 1,1-6 206,3-1 1,-2-4-165,6 0 576,-1-6 1,5-1-91,-1-5 1,1 0 70,-1 0 0,6 0 122,2 0 1,2-4-128,2 1 1,0-5-326,0 4 0,0-3 113,-1 3 1,-2-4-969,-1 4 0,-2-1 465,2 1 1,-2 3-2271,-6-3 2710,-4-2 0,8 5 0,-2-4 0</inkml:trace>
  <inkml:trace contextRef="#ctx0" brushRef="#br0" timeOffset="28">16457 4523 8099,'-17'-22'0,"1"3"0,4-3 2063,5 15-1025,2-8-571,5 13 142,0-3-292,5 5 1,-3 2 64,2 1 1,-3 5 131,-1 7 0,0 4-127,0 8 1,1 2-34,3 5-383,-3 1 102,4-1 1,-5 1 281,0 3-979,0-2 532,5-2 0,-2-2-129,4-5 1,1-2-801,3-6 666,1-2-41,-1-6 173,1 0 1,4-4-102,3-3 1,3-3 116,1-1 1,0 0-188,-1 0 0,1-1 88,0-3 1,-5-3-662,-3-4 1,0 2 966,-3-2 0,2 2 0,-8-8 0</inkml:trace>
  <inkml:trace contextRef="#ctx0" brushRef="#br0" timeOffset="29">16332 4740 8062,'-7'-7'801,"2"-3"75,10 4-501,2-1 1,9 2 215,3 5-24,3-5-238,1 4 1,6-9 103,5 2-398,0-2 40,6-1 1,-6 3-459,0 0 294,1 1 0,-10-3-1818,-2 2 1319,-8-2 0,2 7 140,-6-4 448,-5 4 0,-1-7 0,-5 4 0</inkml:trace>
  <inkml:trace contextRef="#ctx0" brushRef="#br0" timeOffset="30">16320 4477 8142,'-6'-11'847,"1"-1"-462,5 1 1,6-2 112,6-2-431,4 7 42,12-7 0,1 9 99,6-6 1,5-3-133,6 0-499,0 0 1,3 4 480,-7 4-787,2-3-612,-3 8 704,0-3 637,-2 5 0,0 0 0,2 0 0</inkml:trace>
  <inkml:trace contextRef="#ctx0" brushRef="#br0" timeOffset="31">17211 4386 8215,'-10'-17'0,"2"4"1382,-3-3-351,1 10-508,9-5 0,-10 6 194,4-2-117,-8 2 0,2 5 103,-2 0-404,-3 0 0,4 1 134,-5 3-185,5 2 0,-2 6-446,4-1 232,1 0 0,1 5 258,2-1-655,3 5 339,5-2 0,1 1-476,3 0 373,2-5 0,11 7-48,2-1 1,4 0 75,3-1 1,3 2 100,6-2 1,-1 2-40,0-2 0,1 2 31,-1-2 1,-5 2-5,-2-2 1,-8 1 121,-4-5 0,-4 4-37,-3-3 0,-3 3 4,-5-4 0,-6 4-60,-6-4 1,-6 4 9,-8-4 1,-7 2-220,-5-2 0,-8-4 79,4 1 0,-5-1-649,5-3 1,0-3 759,4-1 0,0 2 0,9 0 0</inkml:trace>
  <inkml:trace contextRef="#ctx0" brushRef="#br0" timeOffset="32">1496 6327 8386,'0'-11'0,"0"-1"104,0 1 293,0 5 245,0-5-361,0 5 1,0-2 424,0 1-176,0 4-219,0-2 1,0 4 252,0-3-476,0 3 1,-1-4-64,-3 5 1,3 1 162,-3 3 0,-2 3-189,-2 9 1,-7 4 114,-4 10 0,-3 5 81,-1 7 0,1 7-67,-1 1 0,4 4-201,0 3 1,5 0 212,-2 0 1,8 1-209,0-1 0,5 0-194,0 0 1,1-5 163,2-3 0,2-3-127,1-4 0,8 0 59,4-8 0,1-1-28,-1-6 1,3-7 118,5 3 0,-4-8 16,0 0 1,-1-2 4,1-2 0,-3-3 17,-4 0 1,-1-6 247,1 2-374,-1-3-878,1-1 706,-6 0 1,0 0-571,-2 0 1,-3-1 36,3-3 868,-3 3 0,4-9 0,2 3 0</inkml:trace>
  <inkml:trace contextRef="#ctx0" brushRef="#br0" timeOffset="33">1884 6704 8209,'-11'-24'53,"0"2"1,3 11-1,0 0 1,6 3 671,-2 0-392,3 1 0,-1 0 1337,-1 4-576,1-4-904,-3 6 1,5-3 56,0 8 1,5 4-27,3 7 0,6 4 26,1 7 1,6 4-151,-2 4 0,-2 5 128,2 3 0,-3 1-158,3-1 0,-5 1-479,1-5 1,-1 0 211,1-3 0,-2-6-303,2-2 1,-2-3 248,-2-2 0,0-4-205,1-3 1,-1-3 135,1-5 1,-5 2-823,1-5 82,-6 0-93,4-4 1156,-6 0 0,0-5 0,0-1 0</inkml:trace>
  <inkml:trace contextRef="#ctx0" brushRef="#br0" timeOffset="34">2216 6636 8365,'0'-12'0,"-5"1"0,3-1 830,-2 1-11,-2 4 304,5-3-717,-9 9 0,3-4 70,-4 5 1,-4 11-126,0 8 0,-10 9-245,3 10 1,-8 4 98,4 8 1,-5 6-329,18-26 1,0 1 0,-1-1-1,1-1-488,-10 24 1,0-2 392,0-5 0,6-7-358,1-4 0,8-8 262,0-8 1,5-2-481,0-6 4,1-4-944,2-2 1734,0-5 0,0-5 0,0-2 0</inkml:trace>
  <inkml:trace contextRef="#ctx0" brushRef="#br0" timeOffset="35">1827 6419 8363,'-10'-12'654,"3"1"-409,1 4 0,8 1 12,2 2 0,1 2 218,2-6 0,3 5-147,-2 0 753,7-4-612,3 6 0,6-8 265,3 5-223,-3 1-314,9 3 1,-8 0 85,6 0-53,-1 0 1,-1 0-114,-2 0 1,-4 1-55,-4 3 0,1-3-865,-5 3 1,-3-2 78,-5 2-2552,1-3 3275,-2 9 0,-1-3 0,-5 4 0</inkml:trace>
  <inkml:trace contextRef="#ctx0" brushRef="#br0" timeOffset="36">2524 7001 8180,'0'-6'-1239,"0"-5"1330,0 10 0,0-5 1007,0 2-701,0 3 0,0-4 1688,0 5-1813,5 0 1,-2 0 108,4 0 0,1 0-121,3 0 0,1 0-121,-1 0 0,6 0 65,2 0 0,-2 0-80,2 0 0,0-4 90,4 0 1,0-1-483,0 1 1,-1 3 198,-3-3 1,1-1-998,-5 1 1,0-1 125,-3 1 940,-1 3 0</inkml:trace>
  <inkml:trace contextRef="#ctx0" brushRef="#br0" timeOffset="37">3963 7115 8077,'-5'-6'987,"4"-4"1013,-4 8-1467,5-3-204,0 5-288,0 5 0,3 2 1284,1 4-820,0 1 1,-4 4-187,0 3 1,0 8-71,0 3 0,0 3-556,0 2 1,0-1 245,0 0 0,0 0-699,0 1 0,-1-6 431,-3-3 0,3-3-926,-3-4 0,-1 2 1255,1-6 0,-5 0 0,3-4 0</inkml:trace>
  <inkml:trace contextRef="#ctx0" brushRef="#br0" timeOffset="38">4477 6544 8186,'-8'-10'-651,"1"2"651,4-2 1242,-7 9-251,9-9 304,-4 9-815,5-5 0,1 6-29,3 0 0,2 7-82,6 4 0,-1 6 243,0 6 1,2 4-117,2 4 1,-2 6-104,2 1 1,2 4-329,-2-4 0,1 1 54,0-1 0,0-2-516,3 2 1,2-3 365,-6 0 0,0-6-261,-4-3 1,5-1 135,-1-3 0,-4-4-239,-3-3 1,-2-2-115,2-2 0,1-3-1024,-5 0-960,-1-6 1191,-3 3-107,0-5 1409,0-5 0,5-1 0,2-6 0</inkml:trace>
  <inkml:trace contextRef="#ctx0" brushRef="#br0" timeOffset="39">4877 6613 8177,'0'-26'0,"0"3"0,0 3 0,-2 1 1057,-1 0-605,1 5 1,-4 1 384,2 6 1,2 4-331,-6-1 1,-1 4-172,-6 4 1,-3 13-78,-5 9 1,-3 11-317,-1 5 1,-5 8-65,2 3 0,2-2 24,1-2 1,4-2-924,4-1 1,3-7 545,5-5 0,4-4-1886,3-8 835,3-4 1525,1-1 0,5-11 0,2-1 0</inkml:trace>
  <inkml:trace contextRef="#ctx0" brushRef="#br0" timeOffset="40">4454 6281 8412,'-11'-17'0,"4"5"951,-3 2-56,9 9-238,-4-4-24,5 5-296,0 0 1,5-4 728,3 0-675,2 0 0,6 1-1,3-1 1,4-1 89,4 1 0,-2 3-303,6-3 0,-5 1 90,5-1 1,-6 3-369,2-3 1,-7 2 126,-1-2 1,-5 3-1133,1-3 0,-2 3-165,-2 1 1,1 0 1270,-1 0 0,1 5 0,-1 1 0</inkml:trace>
  <inkml:trace contextRef="#ctx0" brushRef="#br0" timeOffset="41">5276 6498 8081,'-3'-7'1328,"-1"-1"-1098,0 1 68,4 0-274,0 2 1351,0 5-867,0 5 1,0 3-114,0 7 1,0-1-118,0 5 17,0 5-118,0 5 0,0 7 59,0 2 1,0-2-333,0 2 131,5-3 0,-2-1-378,4 1 0,-3-6 259,4-2 0,-5-7-365,5-1 0,-5-9 226,0 1 0,3-6-673,-3 3-468,1-5-564,1 2 1928,-4-10 0,10-2 0,-5-4 0</inkml:trace>
  <inkml:trace contextRef="#ctx0" brushRef="#br0" timeOffset="42">5117 6807 8438,'11'-7'1165,"0"-3"0,2 9-627,2-3 0,-1-1 229,5 1-351,0-5 0,4 4 246,0-2-657,0-3 1,4 5-359,-1-3 421,1-2-589,-9 9 1,2-6-1777,-5 3 2297,0 3 0,-3-4 0,-1 5 0</inkml:trace>
  <inkml:trace contextRef="#ctx0" brushRef="#br0" timeOffset="43">6270 6042 8090,'-4'-18'1115,"0"3"-655,1 2 0,3 5 180,0 1 298,5 4-540,-4-2 0,9 1 183,-2 0 0,2 2 66,1 6 0,6 7 598,2 8-803,2 3 0,7 6 176,3 2 0,1 4-191,-2 5 0,-1-3-407,-2 6 0,-7 0 92,3 4 1,-7 1-573,3 2 0,-5 3 489,2 5 0,-4-1-58,0-3 0,-6 6-107,-2-6 0,-3 0-359,-1-7 1,0-5 205,0-3 1,-1-4 117,-3-4 1,-3-2 213,-9-5 1,4-1-72,-4-3 1,0-3-671,1-4 0,-1-1 276,5 1 1,3-5-1792,1 1 304,4-6 1909,-2 3 0,15-10 0,3-1 0</inkml:trace>
  <inkml:trace contextRef="#ctx0" brushRef="#br0" timeOffset="44">9137 6407 8103,'11'-6'0,"-3"-4"-344,-1 2 253,1-2 0,0-2 44,-1 1 112,1 0 0,3-1 429,1 1 0,-5-1-97,1 1 0,-6-1-2,2 1 1,1-4-114,-1 0 1,0-1 100,-4 5 0,0-2 154,0-2-328,-5 2 0,-2-3-69,-4 4 0,-2 5-168,-2-1 0,-3 6-25,-4-2 1,-6 3 130,-3 1 0,-2 8-221,-1 4 1,-4 7 65,0 0 1,0 4 12,3 3 0,6-1 67,3 1 0,7-2-126,3-1 0,9 0 33,3 0 1,3 0-162,1 0 1,1-6 63,3-1 1,3-1 132,9-4 0,1 2-9,6-9 1,1 3-34,3-3 0,1-1 122,2-7 1,2-1-62,-5-3 1,3-6 231,-3 3 1,-4-3 22,-4 2 1,-5 1 25,1 0 1,-2-1 23,-2 1 1,-5-1-124,-2 1 1,1 3 84,-1 1 0,0 3 25,-4-4 300,0 6-488,0-3 1,0 6-153,0 3 0,0 2 175,0 5 1,0 6-126,0 2 0,0 8-14,0 3 0,0 3 115,0 1 0,0 4-207,0 0 0,-4 4 49,0-4 0,0 0-99,4-3 1,0-2 57,0-3 1,0-2-191,0-5 0,0-5 39,0-3 1,2-6 2,1-2-543,-1-4 126,3 2-696,-5-5 910,0-5 1,0-1 481,0-6 0,-5 1 0,-2-1 0</inkml:trace>
  <inkml:trace contextRef="#ctx0" brushRef="#br0" timeOffset="45">9445 6304 8172,'0'-17'205,"0"0"0,0 2 400,0 0 0,0 3-95,0 5 325,0-1-454,0 2 0,1 1 426,3 5-276,-3-6 1,4 6-334,-5 0-15,6 11 0,-5 6 74,3 6 1,-3 4 1,-1 0 0,0 7-316,0-4 0,0 6 135,0-6 1,-4-1-460,0 2 0,-3-7 193,3-1 1,0-2-572,4-5 280,0-1 196,0-4 262,0-4-196,0 3 371,0-9 0,5 3-120,3-8 0,2 3 129,1-3 0,2 1-64,2 0 0,2 1 82,2-1 1,2 1-95,-2 2 0,4 2-56,4 1 0,-7 4 5,3 4 1,-4 1-5,0-1 1,-2 4-114,-6 0 0,-1 2 113,-2-2 1,-3 3-161,-5 5 0,-1-2 78,-3-2 0,-6 3-247,-6-3 1,-5-1 8,-2 1 1,0-5 8,-4 1 0,0-2 4,0-2 0,-4-3 62,5-1 1,-5-4-410,5 1 1,0-3 172,7-1 0,-1-5-941,5-3 1390,0-2 0,3-6 0,1-2 0</inkml:trace>
  <inkml:trace contextRef="#ctx0" brushRef="#br0" timeOffset="46">9479 6259 8272,'0'-12'529,"0"6"1,0-4-67,0 2 1,2 2-124,1-2 1,5 4-56,7-3 1,-1 0 246,5 0 0,5 0-111,7 4 0,-2 1-442,1-1 0,0-3-256,0 3 1,3-1-292,-2 4 0,-4 1-1800,0 3 2368,-3-3 0,-1 9 0,0-3 0</inkml:trace>
  <inkml:trace contextRef="#ctx0" brushRef="#br0" timeOffset="47">10290 6224 8152,'0'-7'0,"0"-1"982,0 1-157,0 0 353,0 2-774,0 5 1,-4 1 45,1 3 1,-6 4-110,1 7 1,-2 8-93,-1 7 1,-6 8-8,-2 4 0,-3 3-233,0 0 1,-1 1-2,0 0 0,0 2-207,0-2 0,0 1-373,1-9 0,4-4 294,3-4 1,2-4-215,1 0 0,1-7-196,0-3-703,4-4 422,2 0-546,5-6 1574,0-1 1,0-15 0,0-3 0</inkml:trace>
  <inkml:trace contextRef="#ctx0" brushRef="#br0" timeOffset="48">10130 6099 8031,'-5'-12'524,"-1"1"856,0-1-351,0 1-50,6 5-842,0 1 2,0 5-257,6 5 1,-4 1 144,6 5 0,-4 6-1691,3 2 1664,1 3 0,3 6 0,1 1 0</inkml:trace>
  <inkml:trace contextRef="#ctx0" brushRef="#br0" timeOffset="49">10233 6807 12353,'0'6'3298,"0"-1"-4977,0-5 1369,5 5 1,-2-3-2946,4 1 3255,1-1 0,-2-2 0,-1 0 0</inkml:trace>
  <inkml:trace contextRef="#ctx0" brushRef="#br0" timeOffset="50">10610 6601 8051,'-5'-11'0,"4"4"436,-4-3 557,5 4-595,0 0 0,0-4 324,5 8-330,-4-3 1,9 1 86,-2 1-298,7-6 0,-1 7-257,5-1 1,0-2 129,4 1 0,3-1-946,1 1 1,0 3 531,-4-3 1,-1 2-951,1 2 1310,0 0 0,0 0 0,0 0 0</inkml:trace>
  <inkml:trace contextRef="#ctx0" brushRef="#br0" timeOffset="51">11604 6453 8075,'-5'-18'145,"3"2"72,-8 4 0,8 1 59,-6-1 1,0 5 450,-3-1 0,-1 4 153,1-3-565,-5 4 0,-1-2-14,-2 5 0,-3 1-43,3 3 0,-2 2-103,-2 6 1,0 4 81,0 3 1,0 4-127,1 4 0,3 1 0,0 2 1,3 7-253,-3-3 0,9-1 26,-1-2 1,7-2-186,0 1 0,4 2-163,4-5 1,2-2 212,6-6 0,4 1-109,3-4 1,3-1 149,1-4 0,-1-4 218,1-3 1,4-3-103,0-1 1,-1-1 99,-3-3 0,-1 1 96,-3-4 0,1-1-31,-5-3 0,0 0 79,-3 4 1,-1-3-19,1 2 1,-1-1 49,1 1 0,-5 0-71,1 4 0,-4-1 198,3 1-271,-4 3 1,3 1-1,-2 7 0,-3 1 3,3 3 1,-1-2-123,0 6 1,0-2-15,5-1 1,3-1 71,4 0 1,5 1-40,-1-1 0,8-1 46,4-2 1,2-3 113,1-5 0,4-1-102,0-3 1,4-2 132,-4-6 0,0-3-2,-4 0 1,-3-2-25,-1 2 0,-4-3 154,0-5 0,-7 1-36,-4-1 1,-3-1-75,-4-3 1,-3-1-24,-5-2 1,-2-3-236,-1 2 0,-9 3-29,-7 2 1,-9 7-44,-6 3 1,-11 9-74,-8 3 0,-4 12-249,-4 3 0,3 12 420,27-12 0,1 1 0,-21 17-53,9-3 1,4 6-458,12-1 1,1 2 256,10 1 0,5-4-794,10 1 1,3-2 1130,4 1 0,10 1 0,9-3 0,0 2 0,-2 1 0</inkml:trace>
  <inkml:trace contextRef="#ctx0" brushRef="#br0" timeOffset="52">12540 6441 8103,'-11'-22'0,"4"4"1710,2 1-404,5 11-760,0 1 1,-1 6-243,-3 3 1,3 2-107,-3 6 0,3 5 53,1 6 1,0 5 68,0 6 0,0 1-195,0-1 1,0 0-190,0 1 0,0-5-36,0 0 0,0-4-327,0 0 0,1-7-3,3-3 188,-3-4 1,6-5 322,-4-3-150,-1-3 0,3-6 297,-5-3 0,0-3-78,0-5 0,0-1 3,0-6 1,0-1-39,0-3 0,0 2 101,0-6 1,0 2 0,0-1 1,0-2-101,0 5 0,0 2 198,0 6-96,0 2-326,0 6 1,0 6 80,0 5 1,1 10-119,3 9 0,3 6 14,9 2 1,1 4 18,6-5 0,0 5-209,0-5 1,0 5 94,0-5 0,-1 1-140,1-4 1,0-5 67,0-3 0,1-4 360,3-3 1,-4-3-35,-1-5-192,1 0 1266,-5 0-775,0-10 0,2 2 513,-5-7-564,1-3 1,-9 0 381,1-4 0,-6-5-161,2 0 1,-3-4-131,-1 0-161,-5-2 0,-1 3-141,-5-1 1,-2 2-199,-2-1 1,2 2 260,-2 5-1932,7 5 667,-2 2-2208,4 4 1534,-6 6 1810,6 1 0,1 10 0,5 1 0</inkml:trace>
  <inkml:trace contextRef="#ctx0" brushRef="#br0" timeOffset="53">13294 6396 8108,'0'-12'-247,"-1"1"-62,-3-1 1,3 5 77,-3-1 217,2 1 0,2-1 943,0 0 1,-1 5 224,-3-5 119,3 5-837,-4-2 1,5 7-141,0 1 0,0 9-29,0 7 0,-1 7 223,-3 5 1,1 6-163,-4 1 1,4 5-123,-1-1 0,2-3-475,-2-1 252,3-2 0,-4-3 198,5-3-1233,0-2 748,5-5 0,-4-5-204,3-3 0,2-2-453,2-2 1,-3-3 252,-1-1-430,2-4 331,-5 2 807,10-5 0,-10-5 0,4-1 0</inkml:trace>
  <inkml:trace contextRef="#ctx0" brushRef="#br0" timeOffset="54">13191 6624 8071,'5'-6'33,"-4"1"-33,10 0 0,-5 3 559,5-1 0,6 1-143,2 2 0,2-1 222,2-3 0,5 3-177,3-3 0,3 3-375,4 1 1,-4-4 62,1 0 1,-2-3-51,-7 3 0,0-1-872,-7 1 0,-3 3 507,-4-3 0,-5-1 266,1 1 0,-11-5 0,2 3 0</inkml:trace>
  <inkml:trace contextRef="#ctx0" brushRef="#br0" timeOffset="55">13225 6396 8096,'12'-18'253,"3"-2"50,0 4 1,9 0 280,-1 1-322,8 2 0,-3-4 208,2 6 0,3-4-79,-3 0 0,2-1 63,-1 5 0,0 1-96,-4 2 0,0-1 52,-4 5 1,-4 1-127,0 3 1,-5 0-189,1 0 0,-6 1 117,-2 3 0,-4 3-135,1 9 0,1 1 112,-2 6 1,1 4 28,-4 0 0,0 6-122,0 1 1,0 1 51,0 7 1,4-4-222,0 4 1,4-5-137,-5 1 0,2-6-158,-1-2 0,-1-6 111,4-1 1,-4-1-115,1-7 0,-3 0-611,-1-3 0,0-5-193,0 1-324,0-6 564,0 3 933,0-5 0,-10-5 0,-3-1 0</inkml:trace>
  <inkml:trace contextRef="#ctx0" brushRef="#br0" timeOffset="56">14082 6316 8063,'-11'-12'0,"4"1"1204,-3 5-248,9 0-505,-4 1 0,8 9-182,1 0 0,0 5 107,-4 2 1,0 11 545,0 5-374,0 4-245,0 4 0,1 0-185,3 3 0,-3 1-158,3 3 0,-1-2-94,1-6 0,-3-1-422,3-3 0,1-5 413,-1-6-1336,-1-11 969,-3 8 1,0-14-643,0 6 388,0-6 0,0 2 764,0-8 0,0-2 0,0-5 0</inkml:trace>
  <inkml:trace contextRef="#ctx0" brushRef="#br0" timeOffset="57">13922 6293 8063,'6'-12'469,"5"1"-177,0 0 0,7 0 116,5 4 268,-1 2-336,1 5 1,1 0 578,3 0-558,-3 0 0,8 1-52,-6 3 1,6 3-73,-1 9 1,-2 1-228,1 6 1,-6 5 94,-1 3 0,-1 2-384,-7 1 0,-5 4 243,-6 0 0,-3-1-453,-1-7 0,-9 3 217,-2-2 1,-9 1-120,-3-2 0,-4-2 123,-3-5 1,-7-4 117,3 0 1,-3-5 145,3 1 1,3-4-120,1-3 0,6 1-251,1-5 0,5 0-79,7-4 453,4 5 0,2-4 0,5 4 0</inkml:trace>
  <inkml:trace contextRef="#ctx0" brushRef="#br0" timeOffset="58">14699 6304 8228,'-4'-14'0,"0"3"0,0 2 0,0 1 173,1 1-57,-6 4 0,7-3 1213,-1 2-876,-4 3 0,6-5 368,-3 2-501,-2 2 1,5-1-74,-3 6 1,3 9 74,1 7 0,0 4 176,0 3 0,0 0-215,0 4 1,0 1-35,0 3 0,-4 0-139,0 0 0,0-3 82,4-1 1,0 1-331,0 3 1,0-5 176,0-2 0,5-3-451,3-1 1,7-2 182,4-2 0,-1-2 10,1-6 0,4-4 2,3-3 1,5-3 133,-5-1 1,5 0-172,-4 0 1,3-1 89,-3-3 1,-1 1-603,-3-4 0,-5-1 260,-3-3 1,-3-1-1621,-5 1 2126,-2-1 0,-5 1 0,0-1 0</inkml:trace>
  <inkml:trace contextRef="#ctx0" brushRef="#br0" timeOffset="59">14562 6601 8022,'0'-11'0,"0"-1"0,0 1 0,0 0 1461,5-1-875,1 6 1,5-3 72,1 5 296,-1-5-548,6 8 1,-2-9-140,8 2-212,-3 3 1,9-4-764,-2 5 1,-3-3 487,3 3 1,-1-4-397,-3 5 0,-2-2 186,-10 1 429,0 2 0,1-8 0,-1 4 0</inkml:trace>
  <inkml:trace contextRef="#ctx0" brushRef="#br0" timeOffset="60">14653 6304 8186,'0'-17'422,"0"-5"0,1 9-52,3-2 0,-1 2 300,4 2-320,1 5 1,3-5 264,1 4 0,0 0-157,4 0 0,6 4-178,9 0 1,2-3-21,1 3 1,2-1-20,2 4 1,-3 0-54,3 0 0,-3 1-146,-5 3 1,-2-2-6,-5 6 1,-4-4 130,0 3 1,-5 1-212,1 4 0,-6 4 15,-1 3 1,-6 3-6,2 0 1,-3 6 76,-1 3 1,0 1-49,0-2 0,-4 3 80,1-3 0,-1-2-22,4-1 1,0-3-380,0-1 0,0-4-93,0 0 1,0-5 124,0 1 1,0-6-140,0-1 391,0-6-183,0 3 295,-5-5 0,2-5 9,-4-2 1,3-3 189,-4-2 1,4-4-47,-3-3 1,3-3 130,-4-1 1,4 3-127,-3-3 1,4 1-106,-1-8 1,3 5-146,1-2 1,0 3 85,0 1 0,0 5-134,0 3 1,1 6 48,3 2 0,0 4-63,8-1 1,-2 8 28,9 4 1,0 7-96,4 4 0,5 4 81,2 3 1,7 2 34,1 3 0,4 0 66,-4-4 1,4 0-58,-4-4 1,-1-1-134,-7 1 0,-2-5 173,-5-3 0,-2-6 13,-2-1 0,-6-6 298,-5 2 1,-5-3-109,5-1 0,-5-1 330,0-3 0,-1-3-187,-2-9 1,-2-1 92,-1-6-309,-4 0 1,-4-4-50,-1 1 1,0-6-165,-3 2 1,1-2-920,-5 1 698,5-2 0,-7 4-344,6-5 0,0 3 288,3 1 0,2 8-895,3 0 0,2 6-236,5 1 238,0 8 1,5 1 147,2 6 1089,8 0 0,3 11 0,5 1 0</inkml:trace>
  <inkml:trace contextRef="#ctx0" brushRef="#br0" timeOffset="61">16149 6259 8115,'-6'-23'332,"-4"0"0,8 1 444,-1 3 1,-3 3-347,3 4 473,-6 1-534,-3 5 1,-5-3 194,-6 5 149,-5 0-327,-1 4 1,-3 9 156,-2 2-365,7 14 1,-10-5-51,11 10 0,0 0-188,7 0 1,3 7-439,4-3 1,6 3 377,2-3 0,3-1-197,1-2 1,5 0 106,2-4 1,9 0-269,3-5 1,4-3 172,3 0 1,0-10 56,4-1-15,1-5 82,3-3 215,0 0 0,-3-3 31,-1-5 1,-3 1 205,3-8 0,-5-3-128,2-1 1,-7-2 59,-1 2 1,-5-7 16,2-1 0,-4-1 98,0-2 1,-2 1 108,-3-2-331,4-2 0,-10 9 384,3-3 0,-3 8-53,-1 4 1,-1 2-65,-3 2 0,1 5 7,-4 2-299,-1 3 1,-3 7-179,-1 5 1,1 7 281,-1 9-219,1 2 80,5 5 0,1-2-240,5 2 110,0-2 1,0 3-204,0-4 1,9-2 108,2 2 1,4-4-217,0-4 0,3-1-59,5-3 314,5-3-193,-4-4 251,9-1 1,-9-3-107,3-1 0,1-4-47,-2 1 1,-3-3-816,-4-1 649,-5 0 1,6-4-706,-4 0 1,-5-4 115,-3 0 999,-6-2 0,3-2 0,-5 1 0</inkml:trace>
  <inkml:trace contextRef="#ctx0" brushRef="#br0" timeOffset="62">16275 6556 7950,'0'-12'0,"0"1"1130,5 4-740,1-3 1,11 5 258,2-2-413,-3-4 0,6 9 232,-3-6 1,2 1-133,2-5 0,4 2-388,0 2 0,3-2 114,-3 3 1,-1 0-739,-3 0 0,-5 0 404,-3 0 1,-2 0 271,-2 4 0,-4-4 0,-2-4 0</inkml:trace>
  <inkml:trace contextRef="#ctx0" brushRef="#br0" timeOffset="63">16298 6270 8046,'1'-11'1343,"3"-1"-585,7 1-387,7-1 1,6 2 540,3 3-562,-3-4 0,9 5 134,-3-5 351,3-1-474,6-4 1,1 3 211,2-2-1364,2 2 752,-13 2 0,7 3-2849,-8 1 2888,-2 4 0,5-2 0,-4 5 0</inkml:trace>
  <inkml:trace contextRef="#ctx0" brushRef="#br0" timeOffset="64">17805 6087 8045,'0'-11'0,"0"-1"878,0 6-56,0-4-216,0 9-99,0-4-185,0 5 1,-1 10 105,-3 5 0,2 10 152,-6 6 1,2 7 79,-2 4-353,-2-3 0,5 6-237,-3-4 1,3 3 105,5-3 0,0 0-325,0-3 1,4-6 199,0 2 0,3-7-642,-3-1 0,4-5 72,-5-2-1544,6-5 382,-7 2 1681,3-9 0,0 3 0,1-4 0</inkml:trace>
  <inkml:trace contextRef="#ctx0" brushRef="#br0" timeOffset="65">18034 6224 8047,'-7'-22'0,"-2"4"0,6 3 1318,-1 2-799,4 7 0,0-1 755,0 3-369,0 3 188,0-4-696,0 20 1,0 0-20,0 16 0,-2 1 48,-1 6-192,1 2-1366,-3 6 1114,5-5 1,0 2 259,0-5-1453,0 0 844,5-4 1,-2-6-1301,5-5 1113,-6-5 0,3-7-734,-5 1 412,5-6 728,-4-1 1,5-10 374,-6-3 1,0-2-100,0-1 1,0-2-135,0-2 1,-4 1 527,0-5 1,-1 0-114,1-4 0,3-5 44,-3-2 1,1-3-25,0-2 1,1 5-97,-1-1 0,1 10 72,2-2 1,0 8-139,0-1 0,0 8 34,0 0-63,0 5 0,5 5-401,3 9 0,7 7 58,4 9 0,4-2 94,4 5 1,-3 1-162,2 3 0,2 0 63,-1 1 1,0-1-256,-4 0 203,-1-5 1,5-2 128,0-8 0,-1-2 58,-3-6 1,-4-5 264,0-2 231,-5-3-319,3-1 0,-6 0 734,1 0-645,-1-5 1,-5-1 175,-2-5 0,-1-6-51,0-2 1,-1-3-347,2 0 1,-8-6 102,-4-3 1,-2-2-446,-1-1 0,-1 0 182,1-1 1,-3 1-353,2 0 1,0 5-161,8 2 0,-4 4-424,4 4 1,-1 6-1317,2 6 1073,1 4 196,-3-2 0,6 10 1072,3 3 0,3 2 0,4 2 0</inkml:trace>
  <inkml:trace contextRef="#ctx0" brushRef="#br0" timeOffset="66">18742 6236 8125,'-7'-15'0,"3"-1"0,3 6 1214,1 0-245,0 9-245,0-4 276,0 5 0,0 5-332,0 2-93,0 9-270,0 6 1,0 8 347,0 4-398,0 0 0,0 2-215,0 2 1,4-3 93,0 3 1,0-7-536,-4-5 0,3 1 313,1-4 0,0 1-846,-4-9 1,0-3 418,0-5 0,0-3-2130,0 4 1325,0-6 1320,0 3 0,-5-10 0,-1-1 0</inkml:trace>
  <inkml:trace contextRef="#ctx0" brushRef="#br0" timeOffset="67">18513 6167 8017,'0'-11'2,"0"-1"1,5 5 4,3-1 1583,2 6-1008,1-3 1,6 3 95,2-1 610,3 1-766,0-3 1,6 5 683,3 0-816,2-5 1,0 4-87,-3-3 0,2-1-44,-5 1 1,-1 0-244,-3 4 0,-1-1 85,-3-3 1,-3 3-1711,-4-3-514,-1 3-1018,-5 1 3140,-1 5 0,-5 1 0,0 6 0</inkml:trace>
  <inkml:trace contextRef="#ctx0" brushRef="#br0" timeOffset="68">19164 6133 8075,'-11'-23'0,"-1"3"0,1 5 1533,5-1-571,1 15 176,5-4 0,-2 10-486,-2 3 1,-1 8-131,-2 7 0,-2 5-141,5 6 0,-1 1-181,1-1 1,3 1 33,-3 3 0,3-1-188,1 5 1,4-5 134,-1 1 1,5-3 52,-4 0 0,5-6 15,-2-2 0,4-5-1,0-3 1,0-2-312,1-6 0,0 0-219,4-4 1,0-1-508,3-2 0,4-2 296,0 1 1,0-3 528,3-3 1,2-3-37,-1-1 0,-2-3 0,-6 2 0,2-3-3473,-6-5 1583,0 4 778,-9-5 438,0 6 674,-6-1 0,0 1 0,0 0 0</inkml:trace>
  <inkml:trace contextRef="#ctx0" brushRef="#br0" timeOffset="69">19050 6430 8075,'-11'0'633,"-1"0"-253,6 0 226,1 0 208,15 0 0,3-4 139,9 0-598,6 1 0,-2 3-105,4 0 0,3-2-2,1-2 1,6 2-319,-10-6 1,4 4 135,-7-3 0,-1 4-2208,-7 0 1122,-3-4 1,-6 5 1019,-2-6 0,-3 0 0,-5-3 0</inkml:trace>
  <inkml:trace contextRef="#ctx0" brushRef="#br0" timeOffset="70">19107 6202 8496,'0'-12'140,"5"-4"460,7 3-328,5-4 0,6 6 21,0 0 0,0-1 134,0 1 1,3-1-67,1 1 2,0-1-188,1 6 1,-4-3 26,2 5 1,2-3-94,-1 3 1,0-4-33,-5 5-44,1-1 0,-4 0 129,0 0 178,-5 0-206,3 4 1,-11 2 13,-2 1 1,-3 5 212,-1 7 0,0 3-63,0 5 0,-1 6 111,-3 5 0,2-2-236,-6 6 0,5-5 67,0 5 1,1-2-402,2-2 1,0-1 152,0-3 0,0 3-809,0-2 1,0-3 422,0-2 1,0-5-1012,0-2-137,0-5-569,5 2 1469,-3-9 1,2-4-114,-8-6 1,2-4 754,-1-4 0,1-1 0,-8-4 0,-2-2 0</inkml:trace>
  <inkml:trace contextRef="#ctx0" brushRef="#br0" timeOffset="71">19518 6316 8075,'0'-29'0,"4"-4"-58,0 2 87,10-2 0,-5 3 333,10-1 0,-4 6-128,4-2 0,0 4 253,4 4 1,-2 4-73,-2 7 0,2 0 154,-6 4 1,0 0-86,-3 4 0,-1 1-172,1 3 0,-1 2-139,0 6 0,0 4 0,-4 3 1,-2 3-280,-5 1 0,-1 3 155,-3 1 1,-7 5-551,-8-2 1,-8-1 133,-3 2 1,2-4-86,1 3 0,4-5 202,4 2 1,0-3 275,8-1 0,-2-1-70,9-3 1,0 1 73,4-5 0,0 0 193,0-3 1,2-2-86,1-2 1,4 2 288,4-3 0,4-2-136,1-1 1,3 1-45,-4-1 1,5 0-345,-1-4 1,3 0-366,1 0 1,0 0 82,-1 0 0,1-1-640,0-3 1019,5 2 0,-4-8 0,4 4 0</inkml:trace>
  <inkml:trace contextRef="#ctx0" brushRef="#br0" timeOffset="72">20032 6190 7961,'-11'-23'0,"4"6"0,-3-4 781,3 6 1,2 0 278,1 3-566,3 6 0,1 0 170,0 2-197,0 3 1,0-3-44,0 8 1,5 7-176,2 8 1,3 4-6,2 4 1,3 3-9,0 8 1,4-1-96,-4 5 0,2-5 193,-2 1-436,3-3-88,0-1 189,3 1 0,-8-2 40,2-3-533,3-2 383,-5-5 0,3-5-243,-4-3 258,-1-2 0,-3-7 119,-1-2 1,-3-3 903,4-1-512,-6 0 0,3-5-134,-5-3 0,0-3 249,0-4 1,0-3-136,0-5 1,0-1-221,0-3 1,4-2-145,0-5 0,4 0-310,-5-1 0,6-3-761,-1 0 1,-2-2 565,2 5 1,-2-4-970,2 8 0,2 1 628,-2 7 0,-2 7-580,1 4 972,1 1 0,4 15-411,-1-1 1,0 11 833,1 5 0,-1 8 0,1 2 0</inkml:trace>
  <inkml:trace contextRef="#ctx0" brushRef="#br0" timeOffset="73">20569 6670 8130,'0'-7'1102,"0"2"0,0 4-312,0-3 8,0 3-409,5-4 1,-4 0 3,3-3 1,-1-2 86,0-1 1,-1-6 251,2-2-553,2 3 1,-4-6-126,6 3 1,-5-6 133,0-2 0,0-5-327,1 2 0,-3-3 219,3-1 1,-3-4-480,-1-1 0,-1-4 202,-3 1 0,3 3-157,-3 1 1,3 8 117,1 3 0,3 4-244,1 4 519,0 3 0,-3 9-133,3 3 0,-1 3 151,4 1 1,1 10-68,3 5 0,6 7 424,2 5 0,2 6-169,2 5 1,0 5-45,0-1 1,1 2 1,3 2 0,-7-4-198,3 0 0,-4-7-554,0-1 1,-4-1 285,-7-6 0,1-4-566,-6-4 1,5-5-125,-4 1-693,0-2 1070,-4-2 1,-2-3 575,-1-1 0,-4 1 0,-4 4 0</inkml:trace>
  <inkml:trace contextRef="#ctx0" brushRef="#br0" timeOffset="74">20580 6498 7948,'0'-11'358,"0"5"0,5-4-179,3 2 1,7-1 507,4 1 0,8 0 89,3 4-360,-2-5-613,10 3 364,-7-1 1,8-2-102,-5 5 0,-1-3-429,-2 3 1,-3-1-1613,-5 1 1353,0 3 0,-1-5 622,1 2 0,-5-3 0,-2-4 0</inkml:trace>
  <inkml:trace contextRef="#ctx0" brushRef="#br0" timeOffset="75">21197 6110 8357,'-5'-11'1019,"4"-1"-815,-9 6 722,8-4-98,-3 9-348,0-5 1,0 8 49,-2 2 0,0 3-2,3 8 905,3 3-886,-9 5 1,9 4 276,-3-1-517,-2 6 1,4-4-171,-2 2 0,3 3 104,1-2-163,0 2 1,0-3-52,0 1 0,1-2 220,3 1-300,-2-2 82,8-5 1,-5-1 9,2-3 1,4 1-175,-4-5 1,5-1 294,3-6-33,-3 2 0,5-7 84,-6 4 0,6-4 36,2 1-147,-3-3 246,6-1-207,-4 0 1,6-1 100,3-3-1531,-3-3 922,4 1-1,-11-3-146,-1 5 1,-4-5-1105,0 2 1620,-6 2 0,-1-5 0,-5 3 0</inkml:trace>
  <inkml:trace contextRef="#ctx0" brushRef="#br0" timeOffset="76">11878 4694 8266,'0'-11'543,"0"4"-164,0-3 1,0 9 131,-5-9-224,3 8 0,-8-4-140,3 2 42,2 3 1,-6-4 81,4 5 1,-7 0-19,-1 0 1,-4 1-125,3 3 0,-4 4 156,1 7 0,0 3-200,-4 4 0,7 5 74,-7 0 1,6 4-233,-2 0 0,9 1-76,-1-2 0,3 2-6,0-6 0,3 1 138,5-4 1,5-5-119,3-3 0,3-2-19,5-2 1,1-5 61,6-2 1,0-3 67,0-1 1,5-2-23,2-6 0,-2-1 164,-1-10 0,-3 4-130,-1-4 0,-2 0 9,-2-4 0,-2 4 16,-6 0 1,-4 4-5,-3-4 1,-3 0-8,-1-4 0,-1 0 1,-3 0 0,-3 1-151,-4-1 0,0 1 86,-1 3 0,-3 6 209,0 6 0,-1 4 54,5-1 83,0 3 0,3 1-166,0 0 0,7 4-60,1 0 0,6 5 174,10-2 1,4 0-106,10 0 0,2-4 251,10 1 1,0-3-82,4-1 0,-2 0 19,-2 0 0,-3-1-69,-5-3 0,-4 2-21,-4-1 0,-7-2-279,-3 1-732,-4 0-2334,-5 4 3119,-7 0 0,-12 5 0,-6 1 0</inkml:trace>
  <inkml:trace contextRef="#ctx0" brushRef="#br0" timeOffset="77">19050 3997 8124,'1'-11'-894,"3"-1"1426,-3 1 903,4 0-737,0-1-116,-3 6 45,3-4 122,-5 8-389,0 2 1,-10 8-259,-6 7 1,-5 4 91,-6 8 0,-2 7 199,-5 8 0,0 4-465,-1 3 1,1 3 222,16-24 1,2 1 0,1 2 0,1-1-24,0 1 0,1-1 0,2 1 0,2 0-19,-10 30 0,8-6-166,0 2 0,7-8-129,0 1 1,8-4-324,4-4 1,7 1 335,4-5 1,-1-4-258,1-4 1,-1-4 139,1 0 0,-3-5-58,-4-2 0,-1-5-144,0 1 277,1-2 0,-5-3-334,1-3 0,-5 0 46,0-3 0,0-3 503,1 3 0,2-3 0,6-1 0</inkml:trace>
  <inkml:trace contextRef="#ctx0" brushRef="#br0" timeOffset="78">19587 4500 7999,'-12'-18'318,"-4"2"1,3 4 501,-2 1-490,2 4 0,1 2 159,-4 5 1,-3 0-173,-7 0 1,-4 5 142,-4 3 1,-1 7-158,-3 4 0,6 8-190,-2 3 0,7 2 133,0-1 1,8 4-441,4-4 0,7 3 221,5-8 0,1 4 119,2-8 1,0 3-11,0-10 0,5 0-212,3-4 0,6-3-98,1 0 1,6-6-51,-2 2 1,2-8-359,2-3 1,0-5-263,0-3 0,0 1 208,-1-5 0,0 0 1371,-3-4 0,-3-1-85,-4-3 0,-1-2-321,1-5 0,-5 1-235,1 2 0,-6-2-105,2 3 1,-2 3 71,-2 4 0,0 2 88,0 6 0,-2 1-77,-2 6 94,3 3 0,-3 5-123,8 0 0,0 1-181,7 3 1,3 1 250,9 3 0,5 2-47,3-2 1,2-2-122,1 2 0,3-6 93,-3 2 0,1-3-141,-8-1 0,-1 0 97,-7 0 1,1 0-672,-5 0 1,-4 0-126,-3 0 1,-5-1 801,0-3 0,4 3 0,-1-4 0</inkml:trace>
  <inkml:trace contextRef="#ctx0" brushRef="#br0" timeOffset="79">20215 4488 8147,'-6'-11'411,"1"0"411,5-1-668,0 6 0,5-3 1186,2 5-818,3-5 1,2 8 292,-1-3 1,6-1-319,2 1 1,0-1-309,4 1 1,-3 3 51,7-3 1,0-1-214,0 1 1,0 1-233,-4 3 0,-2 0-487,-2 0 0,-2 0-2959,-6 0 3650,1 0 0,-6 5 0,-1 1 0</inkml:trace>
  <inkml:trace contextRef="#ctx0" brushRef="#br0" timeOffset="80">20204 4728 8678,'11'-6'1148,"0"1"1,5 1 184,-1 0-889,5-5 1,-1 7-50,8-6 0,1 1-159,2-5 1,3 2-226,-2 2 1,0-2 105,0 3 0,-1 0-1091,-7 0 1,5 3 293,-9-4 680,0 6 0,-2-8 0,0 3 0</inkml:trace>
  <inkml:trace contextRef="#ctx0" brushRef="#br0" timeOffset="81">21060 4260 8059,'-6'-29'0,"1"-4"0,5 12 591,0-1 0,9 3-28,2 0 0,3 2 194,-3 6 1,-3-1-23,0 1 0,0 3-273,8 1 0,-2 4-103,5-1 1,-2 3-113,2 1 0,3 5-109,-3 3 0,-1 3 94,1 4 1,-6 4-214,-2 8 0,-1 2-33,-6 5 1,0 5-68,-4-1 1,-7 6 46,-4 2 0,-2-3 54,-6 6 1,-1 0-1246,-7 4 1,3-2 710,-2-6 1,5-4 166,2-3 1,5-4 41,-1-3 0,4-3 321,3-6 0,-1-4 304,5-3 339,0-2-193,4-1 0,6-6-231,1-2 1,5-3 378,3-1 1,3-1-279,4-3 1,5 1-629,0-4 1,4-1 182,0-3 0,-4 1-253,-5 2 1,1-1-259,-4 5 0,-2-3-487,-2 3 1,-6-5 1106,-1 1 0,-1-2 0,5-1 0</inkml:trace>
  <inkml:trace contextRef="#ctx0" brushRef="#br0" timeOffset="82">21711 4191 7988,'-13'-22'710,"-2"4"0,14 1 293,-3 6-624,8 0 0,-2 4 666,6 3-682,-5 3 0,3 2-159,-2 3 0,-2 8 53,6 7 0,-4 3-11,3 5 1,-3 4-21,4 7 1,-6-3-290,2 3 1,-3-2-25,-1-2 1,0-1-38,0-3 0,0-3-521,0-8 263,-5 3 318,4-10-32,-4 5 471,5-11-196,0-1 1,6-6 48,6-3 0,4 2-123,7-6 0,1 4-12,3-3 0,-2 3-90,6-4 0,-6 6 95,2-2 0,-3 3-180,-1 1 0,-6 1 70,-1 3 0,-1 2-40,-4 6 1,3 0 56,-6 3 0,-3-1 3,-1 5 0,-3-1-49,-1 1 1,-3 3 1,-4-3 1,-6 2-124,-10 2 1,-5-4 96,-2 0 1,-4-5-202,-4 1 1,2-2 44,-2-1 0,-1-6-239,1-2 0,-1-3 112,5-1 1,4 0-824,-1 0 1,7-1 117,1-3 1053,6-2 0,5-11 0,1-1 0</inkml:trace>
  <inkml:trace contextRef="#ctx0" brushRef="#br0" timeOffset="83">21643 4203 8003,'-6'-23'1397,"5"1"-899,-3 3 0,9 3-101,7 5 1,1 0-157,6 4 1,5-3 181,6 2 0,4 3-217,5 1 1,1 3-170,6 1 1,-1 0-549,1 0 0,10 1 102,5 3 1,0-2-1900,0 6 2308,-8-5 0,-7 7 0,-7-4 0</inkml:trace>
  <inkml:trace contextRef="#ctx0" brushRef="#br0" timeOffset="84">22294 3872 8079,'0'-17'0,"0"1"0,0-3 1984,10 7-1280,2 7 1,7 5 69,0 0 357,0 5-661,-1 7 1,4 2 105,-3 5 0,6 5 15,2 6 0,3 8 232,-3 4-644,5 3 0,-7 4 103,6 1 1,-10 4-325,2-1 0,-13 3-205,-2 1 1,-6 0 225,-2 1 1,-10-1-608,-5 0 0,-7-1 362,-4-3 1,0-2-1205,-4-6 1,-2 0-9,-6-3 1478,-3-3 0,-4-3 0,-1-1 0,0-1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045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10621 5699 7626,'-6'0'186,"1"0"938,5 0-614,-5 0-131,4-5 0,-4 2-85,5-4 1,0-1-171,0-3 0,1-2 85,3-2 0,-2 1 9,6-5 1,-4 0-94,3-4 1,0-4 80,0 1 0,2-6-206,-5 1 1,5-3 50,-2-4 1,0 1-59,0-5 0,1-3 97,3-5 1,1 1-205,-1 3 0,2-5-267,2-2 0,-1 4 166,5 3 0,-5 1-36,1 7 1,-2 2 72,-2 5 0,0-1 248,-4 6 1,-2 3-137,-5 4 0,0 5 197,0-1 0,0 2-47,0 2 1,0 3 98,0 0 1,0 5 674,0-5-414,-5 5-300,4-2-44,-4 5 1,4 0-420,-3 0 223,2 5 1,-3 6-27,5 4 1,-3 0 30,-1-4 1,0 1 29,4-1 1,0 1-62,0-1 1,0 1 60,0-1 1,0 0-41,0 1 8,0-6-136,0 4 182,0-8 0,1 3 157,3-5-91,2 0 0,6-4 17,-1 0 1,1-5 2,-1 2 0,-1-4-55,-2 0 0,2 0 154,-2-1 0,-2 1-71,2-1 1,-5 5 104,5-1-86,-5 0 68,7 2-59,-9-4-54,4 9 1,-1 1 76,0 7 0,-1 3-64,-3 2 0,4 4 143,0 3 0,0 4-132,-4 4 0,0-2 119,0 6 1,0-5-97,0 5 1,0-1-215,0 5 0,0-5 93,0 0 0,0-4-157,0 0 1,0-5 123,0-2 0,4-5 118,-1 1 0,1-2 47,-4-2 0,4-3-84,0-1 1,0-3 195,-4 4 0,0-4 158,0 3-300,0-4 0,0 3 25,0-2-772,0-3 141,0 4 0,1-5-1308,3 0 354,-3 0 1491,4 0 0,5-5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04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3095 6350 8067,'0'-6'-829,"-5"-4"899,4 3 0,-4 0 1215,5-1-307,0 5-497,0-7-481,0 9 0,-5-4 0,-2 5 0</inkml:trace>
  <inkml:trace contextRef="#ctx0" brushRef="#br0" timeOffset="1">3072 6339 8115,'12'10'1090,"-6"1"182,-2 8 1,1 3-918,-1-3 1,3 2-254,-3 2 0,1-4-173,-1 0 1,1-3 81,3 3 0,1-5-40,-6 1 0,5-3 65,-4 0 1,1-1-110,-1 1 1,-3-5 65,3 1 1,-2-6-38,2 2 90,-3-2-50,4-2 674,-5 0-494,0-6 0,0 4-57,0-6 0,0 1-16,0-5 1,0 5-58,0-1 1,0 0-110,0-3-158,5 0 201,-3-1 0,7 5-155,-6-1 1,3 5 6,-3 0 17,-1 1 0,8 7 22,-3 3 1,0 0 39,0 3 0,-3-2 24,4 6 0,-1-2-4,5-2 1,-5 1-49,1-1 1,0 1 45,3-1 1,0-1 10,1-2-12,-1 2 0,1-9 187,-1 3 0,-3-3-102,-1-1 364,1 0 1,0-5-103,-1-2 0,-3-4 33,4 0 1,-6 0 105,2-1 1,-3-3-114,-1 0 0,0-6-126,0 2 0,0 2 57,0-2 0,0-1-371,0-2 0,0-1 117,0 0 1,0 4-372,0 0 1,2 5 24,1-1 1,-1 2-101,1 2 1,2 3-191,-1 0 658,0 6 0,-4-3 0,0 5 0</inkml:trace>
  <inkml:trace contextRef="#ctx0" brushRef="#br0" timeOffset="2">3461 6384 8207,'0'12'0,"0"-1"0</inkml:trace>
  <inkml:trace contextRef="#ctx0" brushRef="#br0" timeOffset="3">3095 6932 8197,'0'0'0</inkml:trace>
  <inkml:trace contextRef="#ctx0" brushRef="#br0" timeOffset="4">3072 6910 8017,'18'-5'6,"-5"3"-4,-6-2 1,-3 3 1369,4 1 0,-1 0-596,5 0 1,-1 0-318,1 0 1,-1 0-346,0 0 1,5 0 114,-1 0 1,1 0-158,0 0 0,-2 0 82,5 0 0,-4 0-174,4 0 0,-5 0 75,1 0 1,2 0-54,-2 0 0,4 0-6,-4 0 0,4 0-97,-4 0 1,1 0-193,-5 0 1,-3-4-43,-1 1-951,1-1 499,-2 4-710,-1 0 1497,-5 0 0,0 0 0</inkml:trace>
  <inkml:trace contextRef="#ctx0" brushRef="#br0" timeOffset="5">3472 6921 8079,'-17'5'0,"0"1"0</inkml:trace>
  <inkml:trace contextRef="#ctx0" brushRef="#br0" timeOffset="6">3221 7058 9724,'0'-6'2230,"1"1"-1549,3 5-299,2-5 1,6 3-160,-1-1 0,0 1 10,1 2 0,-1 0 9,1 0 130,-1 0-414,0 0 1,0 5 115,-4 3 1,-2 2-284,-5 2 0,0-1 44,0 0 0,0 6-105,0 2 0,-1-1 48,-3 1 1,-2 0 119,-6 4 1,1-1-77,0 1 1,-5-1 53,1-3 1,0 2 153,4-2 1,-1-2-26,1-2 1,-1-2 348,1-2-322,4 1 259,-3-1-176,9 1 1,0-5-58,5 1 1,4-6 225,0 2 0,2-3-64,2-1 1,3 0 113,0 0 0,4 0-54,-4 0 0,6 0 32,-2 0 0,-1 0-188,1 0 0,-5 0-104,1 0 0,-3 0-281,0 0 0,-5 0 83,1 0-1555,-5 0 1013,2 0 720,-5 5 0,0-3 0,0 3 0</inkml:trace>
  <inkml:trace contextRef="#ctx0" brushRef="#br0" timeOffset="7">3381 7492 7940,'0'0'0</inkml:trace>
  <inkml:trace contextRef="#ctx0" brushRef="#br0" timeOffset="8">5722 6099 8106,'0'0'0</inkml:trace>
  <inkml:trace contextRef="#ctx0" brushRef="#br0" timeOffset="9">5699 6064 8012,'-6'0'1828,"1"6"1,5 0-1512,0 5 1,0 5-161,0-1 1,0 5 73,0-1 1,0 3-221,0 1 1,3-1-27,1 1 1,4 0-33,-4 0 1,3-2 126,-3-1 1,4-3-281,-5-2 129,6-2 1,-4 4 192,3-6 16,2-5-65,-9 0 249,10-6-270,-10 0 1,5-2 177,-2-2 1,-3 2-127,3-6 1,-1 1-54,0-5 0,-1 0-138,2-4 0,-2 4 113,2-4 0,-3 2-178,3-1 0,-2 6 113,2-2 0,-2 6-88,1-3 68,-1 6-107,-2-3 1,3 6 147,1 3 1,1 2 3,-1 5 1,-1 1-18,4-1 1,-3 1-1,4-1 0,-4 1-41,3-1 1,1 3 40,3-3 0,2 3-33,2-6 1,-2 1-9,2-2 31,-2 4 1,-2-10 63,1 3 1,-5-3 134,1-1 0,-4 0 472,3 0-416,-4-5 1,6-1 35,-6-6 0,1 1-68,-4-1 1,1 0-60,3-4 1,-2 4-26,1-4 1,-1-1 0,-2-2 0,0-2-126,0 2 0,0-2-85,0 2 1,0 1-321,0-1 1,0 5-30,0-1-873,0 2 905,0 2 1,3 3-1574,1 0 2002,0 6 0,1-3 0,1 5 0</inkml:trace>
  <inkml:trace contextRef="#ctx0" brushRef="#br0" timeOffset="10">5745 6613 7939,'0'0'0</inkml:trace>
  <inkml:trace contextRef="#ctx0" brushRef="#br0" timeOffset="11">5688 6613 8003,'6'0'2163,"-1"0"-1233,-5 5-378,0-4-72,0 4 31,0 0 23,0-4-88,0 5-195,5-6 1,1 3-46,6 1 1,-1 0-1,1-4 0,3 0 87,0 0 1,5 4-67,-1 0 0,3-1-30,1-3 1,0 0 51,0 0 0,1 4-231,2 0 1,-2 0 60,3-4 1,-4 0-43,-4 0 1,1 0 55,-4 0 0,-1 0-138,-4 0 1,1 0-449,-1 0 224,0 0-1003,-4 0 611,-2 0-656,-5 0 886,0 5 0,-1 0 431,-3 3 0,3 7 0,-5-3 0</inkml:trace>
  <inkml:trace contextRef="#ctx0" brushRef="#br0" timeOffset="12">6122 6738 7978,'0'0'0</inkml:trace>
  <inkml:trace contextRef="#ctx0" brushRef="#br0" timeOffset="13">5779 6887 8167,'13'-8'937,"-6"1"1,-4 3 379,-3-4-814,5 6 1,-3-5-207,6 3 1,-4 3-34,3-3 1,-3 3 468,4 1-490,-1 0 0,5 0-97,-1 0 0,1 0 112,-1 0 1,1 0-240,-1 0 0,-3 1 41,-1 3 1,0 3-125,0 4 0,0 0 77,-4 1 0,-1 3-105,1 0 0,-1 6-200,-2-2 0,-2 1 110,-1-1 0,-2 2-213,-3-1 1,-2 1 106,2 2 0,-2-4 104,-1 0 1,-1-4-22,1 4 0,-4-5-29,-1 1 0,1-2-107,4-1 0,0-1-454,4 0 76,-3 1 796,3-1 0,0-1 666,-1-2 0,6-2 543,-2-2-916,3-3 96,1 5 0,1-6-204,3 0 0,-2 3-147,6 1 1,-1 0-35,5-4 0,-1 0 122,1 0 0,-1 0-88,0 0 0,5 0 79,-1 0 0,5 0-80,-1 0 0,2 0 38,-2 0 0,2 0-67,-2 0 1,-1 4-2,1 0 1,-5-1 36,1-3 1,-2 0 128,-2 0-436,1 0 221,-1 0-364,-4 0 115,-2 0-211,-5 0 1,-5 5-1,-2 2 1</inkml:trace>
  <inkml:trace contextRef="#ctx0" brushRef="#br0" timeOffset="14">22659 5688 8411,'0'0'0</inkml:trace>
  <inkml:trace contextRef="#ctx0" brushRef="#br0" timeOffset="15">22659 5653 11355,'-4'12'703,"0"-1"1,-1 2-327,1 2 1,-2-1-77,-5 5 0,-1 0-132,1 4 1,-1 5 96,1 2 0,0 3-137,-1 2 0,5-1 26,-1 0 0,0 4-51,-3 0 0,1 4-193,2-4 0,-1 0 40,5-3 1,-3 3-77,3 0 1,-4 1 51,5-1 0,-5-1 7,4 5 0,0-4 20,4 4 0,0-7 135,0-1 0,4 1-33,0-5 0,5-1 26,-1 2 0,2-10 13,1 2 0,1-4-38,-1 0 1,0-2 47,1-6 1,-2 1-31,-2-1 1,2-1-164,-3-2 0,0 1 146,0-5 0,-3 1-1142,4-2-429,-6-1-639,3 3 2152,0-5 0,-3 0 0,3 0 0</inkml:trace>
  <inkml:trace contextRef="#ctx0" brushRef="#br0" timeOffset="16">22728 6339 8411,'0'-12'222,"0"1"0,1 1 879,3 2-177,-3-2 283,4 9-311,-5-5-742,0 6 0,4 2 22,0 2 0,1 3-122,-2 8 0,-1 3-112,2 5 0,1 0 119,-2 0 1,5 0-142,-4-1 1,5 1 1,-2 0 0,2-1-11,-1-3 1,1-3 3,-5-4 0,4-1 51,0 0 0,-3-3 1,-1 0 0,-2-6-52,2 2 191,-3-3 26,5-1 44,-6-5 1,3-1-87,1-6 0,0 1 22,-4 0 0,1-2-38,3-2 0,-3 2-55,3-2 0,1 2-13,-1 2 0,1 0-26,-1 4-160,-3-3 115,4 8-45,-5-3 1,2 10 98,1 3 0,-1 6 141,1 1 0,0 4-137,1-3 1,-2 3 33,6-4 0,0 4-28,3-4 1,0 2 3,1-2 1,-1-6-69,1 2 0,-1-7 79,0 0 0,1-3 382,-1-1 0,1 0-135,-1 0 0,-3-5 103,-1-3 0,1-2 15,3-1 0,-4-5-189,-3 1 0,1-5-108,-2 1 0,1-3-191,-4-1 1,0 1-41,0-1 0,0 0 123,0 0 1,0 0-649,0 0 1,0 2 285,0 2 0,5 2-653,3 6 0,-2-1 112,2 1 1,-4 5-647,3 2 1575,1 3 0,-2 1 0,-1 0 0</inkml:trace>
  <inkml:trace contextRef="#ctx0" brushRef="#br0" timeOffset="17">23436 6247 8411,'-7'-5'507,"2"4"0,5-5-34,0 2 121,0 2-326,0-3 0,1 5-68,3 0 1,-1 0 83,4 0 1,1 0-157,3 0 1,1 0 82,-1 0 0,2-3-51,2-1 1,2 0-137,2 4 0,2-4 129,-2 0 1,3-1-304,1 1 0,-4 2 96,0-6 1,-4 6-164,4-2 1,-9 3-383,2 1-683,-3-5 1282,-3 3 0,-1-3 0,-5 5 0</inkml:trace>
  <inkml:trace contextRef="#ctx0" brushRef="#br0" timeOffset="18">23379 6419 8411,'11'-7'1068,"2"2"-398,2 5 1,-2-4 37,2 0 1,3 1-223,1 3 1,-2-4-148,2 0 0,0-1-195,4 1 0,4 2 140,0-6 1,-5 5-568,-3 0 1,-5 1 250,2 2-1103,1 0 0,-4 0 1135,2 0 0,-7-5 0,-3-1 0</inkml:trace>
  <inkml:trace contextRef="#ctx0" brushRef="#br0" timeOffset="19">23995 5962 8411,'7'-17'971,"-2"5"-122,0-5 637,-4 11-389,4-4-720,-5 8 0,1 2-329,3 8 0,-3 3 146,3 5 1,-3 3-96,-1 7 0,0 1-29,0 7 1,0-2-152,0 6 0,0 1 39,0-1 0,-1 2-312,-3-2 0,3 1-124,-3 3 1,3-4 228,1-8 0,0 2 6,0-5 0,0-4 121,0-4 1,0-5-344,0 1-143,0-2-447,-5-2 1055,4 0 0,-4-4 0,5-2 0</inkml:trace>
  <inkml:trace contextRef="#ctx0" brushRef="#br0" timeOffset="20">24269 6156 8411,'0'-8'390,"0"1"783,0 4-793,0-2 0,-1 5 66,-3 0 0,2 5-211,-6 3 0,4 6 49,-3 1 1,3 5-245,-4-1 1,4 7 154,-3 0 0,4 6-381,-1-2 1,3 0 133,1 0 1,5-5-38,3 2 0,2-8-210,1-4 1,1 1 118,-1-5 0,6 2 247,2-9 1,0-1-111,4-3 0,-3 0 270,7 0 1,-3-5-73,-1-2 0,-2-4 160,-2 0 1,2 0 39,-6-1 0,0-4-136,-4-3 0,1-3-116,-1-1 1,1-3-16,-1-1 0,-5-1-291,-2 1 1,-4-1 101,-4-2 0,-7 2-424,-8 5 0,-3 6 213,0 1 0,-3 5-207,-1 3 1,2 3-4,-3 5 0,7 5-164,1 3 1,5 2 685,-1 1 0,2 6 0,1 1 0</inkml:trace>
  <inkml:trace contextRef="#ctx0" brushRef="#br0" timeOffset="21">24692 5710 8411,'0'-11'1576,"0"0"-563,5 4-125,-4-3 52,9 9-186,-8-4-68,3 5-390,0 0 239,-4 0-396,9 5 1,-7 1 74,4 6 0,-3-1-147,4 0 0,-4 5 13,3-1 1,0 1 38,0 0 1,5 0 105,-1 3 0,0 4 3,5 0 0,-2 0-48,1 3 0,-1 0 9,5 0 0,-9 0-71,1 4 0,-2-1 71,3 2 0,-5 2-246,1-3 1,-5 2 89,0-2 1,2 3-340,-1-2 1,0-2 125,-4 2 1,0-5 13,0 5 1,-4-5-9,0 5 1,-1-6-72,2 2 1,0-3 64,-5-1 1,5-2 64,-5-2 1,2 2 183,-2-6 1,-2 0-165,2-3 0,-1-1 195,2 0 0,-3 1-65,2-1-111,-2 1-344,-2-1 245,1 0-467,5 1 393,-5-6 1,9 1-621,-6-4 82,6-1-8,-8 3 0,7-4-103,-5 3 898,6-3 0,2 4 0,6-5 0</inkml:trace>
  <inkml:trace contextRef="#ctx0" brushRef="#br0" timeOffset="22">1530 8383 8286,'-6'-6'-465,"1"-1"450,5 3 270,0 3 1,-4-5 168,0 2 135,1 3-92,-3-4-27,5 0 303,-4 3-152,5-3 69,0 5-610,5 0 0,0 5 88,3 3 1,-2 6-129,-2 1 1,-1 5 19,4-1 0,-3 3 27,4 1 1,-5 1-84,5 3 0,0-3 63,3 2 1,-3-2-131,-1-1 1,1-4 95,3 0 0,-3-1-131,0 1 1,-2-2 85,2-6 1,0-3-41,-4-1 1,1-4 177,-1 1 15,-3-3 151,4-1 147,-5 0-208,6-5-190,-5-1 0,4-6 67,-5 1 1,4-1-152,-1 1 0,5-2 26,-4-2 1,5 2-97,-2-2 0,2 1 106,-1-1 0,2 2-25,-2-2 0,-2 2 34,2 2 1,-2-1-44,2 1 235,2 0 1,-8 3-61,6 0 119,-6 6-220,3-3 0,-1 11-2,0 5 0,4 2-14,-4 6 1,3-4-130,-3 4 0,5 0 4,-2 4 1,0-4 49,0 0 0,1-5-168,3 2 1,1-4-56,-1 0 364,1-1 0,-1-3 93,1-1 61,-1-4 0,0 2 245,1-5 0,-5-4-202,1 0 1,-5-5 104,0 2 1,2-3-29,-1-2 0,1-3 137,-1 0 0,-3-5-41,3 0 1,-1-1-269,1-2 1,-3 0-78,3 0 0,-2-1-169,2-2 0,-1 3 114,4 0 1,-4 4-193,0 4 1,3 2-54,-3-2 0,2 3 86,-1 5 0,-2-3 0,1 2 0,2 2 50,-1-2-524,5 5-242,-3-2-316,1 5 30,3 0 1,-8 5-160,6 3 214,-5 2 0,2 3 1083,-5 2 0,-5-2 0,-2 3 0</inkml:trace>
  <inkml:trace contextRef="#ctx0" brushRef="#br0" timeOffset="23">1702 8977 8092,'-12'-7'303,"6"2"-100,-4 0 1,7 4 46,-4-3 1,3 3 550,-4 1-169,6 0 13,-3 0 1403,5 0-1536,0-5-478,0 4 68,0-4 0,1 5-92,3 0 1,-2 0 69,6 0 0,-1 0 44,5 0 1,4 0 69,3 0 1,3 0 120,1 0 0,0 0-100,-1 0 0,5-4-40,0 0 1,1 0-115,-2 4 0,0-4 94,4 1 0,-4-1-214,0 4 0,0-4-10,0 0 0,-2-1-22,3 1 0,-3 3 14,-1-3 1,-5 3 61,-3 1 0,1-1-138,0-3 1,-5 3 104,-3-3 0,-4 2-349,3 2 250,-4 0 0,3 0-1504,-2 0-37,-3 0 562,4 0 1,-6 0-828,-3 0 1953,3 0 0,-9 11 0,3 1 0</inkml:trace>
  <inkml:trace contextRef="#ctx0" brushRef="#br0" timeOffset="24">1827 9262 8167,'-6'0'76,"0"0"315,2 0 49,3 0 1,-5-1 157,6-3 298,0 3-500,0-4 1,0 4 247,0-3-406,0 3 1,0-6 299,0 3-324,0 3 1,4-5 28,0 2 1,5 3-23,-1-3 0,2 3 22,1 1 1,1-4-154,-1 0 1,4 0 146,0 4 1,6 0-200,-2 0 1,-1 0 42,1 0 1,-5 4-31,1 0 1,-3 3-165,0-3 0,-2 5 56,-2-1 1,-2 6-294,-2 1 0,-3 4 146,3-4 1,-4 6-119,-4-2 1,-2 2 70,-6 2 1,1 0 23,-1 0 1,1-2 163,0-2 0,-5 2 4,1-6 0,-1 4 43,0-4 1,4 4-85,-3-4 1,2 1 198,1-5 0,1-1-77,0-2 0,3 2 125,0-3 1,6 0 2,-2 0-1,3-4 0,1 3 55,0-2 61,0-3 0,4 6-2,-1-3 1,6-3-44,-1 3 1,2-3 210,1-1 0,5 1-76,-1 3 1,5-3 8,-1 3 1,-1-3-30,1-1 1,0 0-37,4 0 0,4 0-81,-1 0 0,1 0-114,-4 0 0,-2 0-132,-2 0 1,2 0 72,-6 0-32,0 0 0,-4 0 97,1 0-216,-6 5 0,1-3-434,-4 1-406,-1-1-1046,3-2 0,-14 0 1992,-3 0 0,-2-5 0,3-2 0</inkml:trace>
  <inkml:trace contextRef="#ctx0" brushRef="#br0" timeOffset="25">2821 8851 8047,'-5'-6'-984,"2"1"971,-4 5 1,4-2 1111,-1-1-277,3 1-339,1-3 188,0 5-122,0-5-420,0 4 0,1-4-2,3 5 1,-1 0 51,4 0 0,1 0-18,3 0 0,1 0-16,-1 0 0,6 0 82,2 0 0,2 0-51,2 0 0,1 0 51,3 0 1,-2-4-18,6 0 1,-5-3-137,5 3 1,-6 0 10,2 4 1,-4-4-69,-4 0 1,1 1 51,-5 3 1,1-4-157,-5 0 0,0 0-129,1 4 1,-5 0 98,1 0 1,-4-1-764,3-3 614,-4 3 1,3-4-524,-2 5-351,-3 0-547,4 0 1516,-5 0 1,-5 5 0,-1 1 0</inkml:trace>
  <inkml:trace contextRef="#ctx0" brushRef="#br0" timeOffset="26">2878 9057 8045,'-6'-5'978,"2"3"-570,8-1 0,2 1-90,5 2 1,1 0 94,-1 0 1,5-1 35,-1-3 0,9 2 33,-1-6 0,6 6-173,-2-2 0,7-1-33,-4 1 1,2 0-85,-5 4 1,-3 0 38,2 0 1,-1-4-152,-3 0 0,-3 1 110,0 3 1,-5 0-164,2 0 0,-4 0-61,0 0 0,-5 0-90,1 0-104,-5 0 246,2 0-1533,-5 0 1515,-5 0 0,-2 0 0,-4 0 0</inkml:trace>
  <inkml:trace contextRef="#ctx0" brushRef="#br0" timeOffset="27">4112 8280 8165,'-12'0'-1503,"1"0"2227,4 0-381,-3 0 1,8 0 381,-6 0-487,5 0 1,-3 0 265,2 0 6,3 0-71,-4 0 419,5 0-714,5 0 1,-2 0-72,4 0 0,1 0 12,3 0 1,1 0 33,-1 0 0,2 0 22,2 0 0,-1 0-16,5 0 1,0 0-107,4 0 1,0-1 118,0-3 1,-3 3-7,3-3 0,-3-1-13,7 1 0,-3-4-35,-1 5 0,-2-1-16,-2 4 0,2 0-7,-6 0 0,0-4 33,-4 0 1,1 0-17,-1 4 0,-3 0-177,-1 0 182,-4 0-414,2 0 236,0 0-230,-4 0 171,5 6-124,-6-5 84,0 4 133,0 0 1,0-3 107,0 6 0,-2-4-158,-2 4 184,-2-1 1,-7 5-96,-2-1 1,2 2 78,-2 2 1,1-2-71,-1 2 0,-1-1 4,-3 1 1,-3 1 3,3 4 0,1 1-6,-1-2 0,5 3 7,-1 1 1,-2-1-8,2 1 1,0-4-57,4 0 1,-1-3 49,1 3 0,1-5 28,2 1 1,2-4 74,2-3-37,3 2 1,-5-8 84,6 6 314,0-5-191,0 2 283,0-5-343,6 0 0,0 0-35,5 0 0,-3 0 11,0 0 1,-1 0-53,5 0 1,3 0-13,0 0 0,2 0-42,-2 0 0,-1 0 56,5 0 0,-4-2-87,4-1 0,-1 1 77,1-1 0,-1 1-176,-3 2 1,-3 0 128,4 0 0,-7-1-119,-2-3 43,1 3 0,-1-4-309,1 5-557,-5 0 363,2 0-1472,-5 0 856,5 0 223,-4 0 1,5 0 65,-2 0 1,-1 0 839,4 0 0,6 0 0,5 0 0</inkml:trace>
  <inkml:trace contextRef="#ctx0" brushRef="#br0" timeOffset="28">5048 8326 8068,'0'-8'-695,"0"1"1447,0 4-108,0-7 426,-5 9-215,-1-4-551,-6 5 13,1 0-126,-1 0 1,1 1 64,-1 3 1,1-2-29,0 6 1,2-1 35,-3 5 1,3-1 5,-6 1 0,3 3-233,0 0 1,1 5-151,-1-1 1,5-1 14,-1 1 0,6-4 424,-2 5 1,2-5-1418,2 4 0,0-5 855,0 1 0,0 1 356,0 0 0,6-2 73,1-7 0,3 2-225,2-5 0,-1 4 60,1-5 0,-1 1 24,0-4 1,5 0 11,-1 0 0,1 0 58,0 0 0,-4-1-98,3-3 1,2-1 60,-2-3 1,2-2-34,-2 3 0,-2-4 82,2 0 0,-4 0-68,-3-1 1,1-3-40,-5 0 1,3-6-68,-3 2 1,0-1-158,-4 1 1,0-2 52,0 1 1,-1-1-170,-3-2 0,-1 5-25,-3 3 0,-6 2 103,3 2 1,-7 1-1,3 2 0,-2-1 35,2 6 0,2-3 295,-2 3-250,2 1 481,2-3 527,5 5-431,0 0 120,6 0-346,6 0 0,1 0 90,8 0 1,-1 0-83,5 0 1,4 2 176,4 1 0,1-1-3,-2 1 0,-1-1-7,1-2 0,-2 0-167,-1 0 0,0 0 20,0 0 1,-4 0-35,0 0 0,-4-4 36,4 0 0,-5 0-167,1 4 1,-6 0 82,-1 0 1,-4-4-135,3 1-224,-4-1-523,2 4-1504,-5 0 1655,-5 0 0,-2 0-2440,-4 0 3028,5 5 0,-10 1 0,4 6 0</inkml:trace>
  <inkml:trace contextRef="#ctx0" brushRef="#br0" timeOffset="29">4077 8943 8130,'-6'0'210,"1"0"185,5-6 405,0 5-269,0-4 25,0 5-292,5 0 0,-3-4 0,6 1 0,0-1-19,3 4 1,1 0-57,-1 0 1,2 0 33,2 0 0,-1 0-17,5 0 0,1 0-42,7 0 1,-2-4 55,6 0 0,0 0-143,7 4 0,-2 0 88,2 0 1,3 0-163,1 0 1,2 0 89,2 0 1,-5 0-103,1 0 0,0-4 82,4 1 0,3-2-185,1 1 1,4-1 135,0-3 1,-1-1 80,-3 5 1,-1-3-54,-7 3 0,-3-4 51,-1 5 0,-3-5-52,-5 4 0,-2-3-5,-5 3 0,0 0-8,-1 4 0,-4-1-38,-3-3 0,-2 3-41,-1-3-311,-6 2-76,4 2 62,-9 0 0,3 0 83,-8 0 0,-2 0-1087,-5 0 0,-1 2 22,1 2 1348,-1-3 0,-4 9 0,-2-4 0</inkml:trace>
  <inkml:trace contextRef="#ctx0" brushRef="#br0" timeOffset="30">4386 9434 8033,'-7'-7'-250,"2"-3"834,5 4 1,-1-1 815,-3 4-424,3-4-186,-4 6-302,5-4-398,0 5 1,4 5 39,-1 3 0,5 2 58,-4 1 0,5 6 77,-2 2 1,2 0-30,-1 4 0,2-7-260,-2 7 1,-2-3-1,2 3 0,-2-4-299,1 0 0,2-1 174,-5 1 0,4-3 34,-4-4 1,1-1 69,-2 1 1,-1-5 11,2 1 96,-3-5-66,-1 2 1051,0-5-880,0-5-226,0-2 0,-1-8 35,-3 0 0,2-6-183,-1 2 1,1-3 3,2-5 1,4-2 126,0-6 0,5 1-249,-1 0 1,-2 1 22,1 2 0,-3 0 97,4 4 1,-2 0 43,2 5 0,1 4 187,-5 3 1,3-2 12,-3 2 0,1 1 124,-1 6 1,-2-2-17,6 3 1,0-2-104,3 1 1,-3-2 122,-1 2 1,5 2-70,3-2 0,5 6-67,-1-2 1,-1 1 65,1 0 0,0 1-3,4-1 0,4 1-12,-1 2 1,5 0 3,-5 0 1,6 0 91,-1 0 0,1 0-70,3 0 0,-6-4 17,-2 1 1,-1-1-23,-3 4 1,1-1-18,-9-3 1,4 3 43,-3-3-174,-1 2-419,-4 2 326,1 0 0,-5 0-1103,1 0 559,-5 0-1231,2 0 1323,-5 0 0,-5 4-79,-3 0 1,2 4 666,-2-5 0,0 6 0,-3-2 0</inkml:trace>
  <inkml:trace contextRef="#ctx0" brushRef="#br0" timeOffset="31">4797 9411 7987,'-12'0'819,"6"0"-194,1 0 697,5 0-947,0 5 1,4 1-213,0 6 1,-1 0 66,-3 4 1,0-2-164,0 5 0,4-4 98,0 4 0,0-4-168,-4 4 0,1-5 26,3 1 1,-3-2-26,3-2 1,-3 1-109,-1-1 1,0-3-14,0-1 351,0-4-149,0 2 1137,0-5-1147,0-5 1,0-1 14,0-6 0,0 1-70,0-1 0,5-4 98,3-3 0,-2 1-239,2-1 0,1 5 35,6-1 0,-2-2-72,2 2 1,1 1 23,0 7 0,0-4 98,-1 4 1,-2 0 56,2 0 0,2 4 1,-2-1 0,0 3 19,-3 1 0,-1 0-44,0 0 1,1 5 130,-1 3 0,-3 2-92,0 1 0,-1 2 184,5 2 1,-2-1-116,-3 5 0,2-3-52,-5 3 0,4-4 42,-5 4 0,2-5 10,-1 1 0,-2-2 10,1-2 28,4 1 69,-6-1-84,4 0-355,-5-4-155,0 3-414,0-9-287,0 4-824,5-5-513,-4 0 2426,10 0 0,-5-5 0,5-1 0</inkml:trace>
  <inkml:trace contextRef="#ctx0" brushRef="#br0" timeOffset="32">6316 8794 8385,'-7'0'1939,"2"0"-1409,5 0-404,0-5 0,2 4 88,1-3 1,4 3-122,4 1 1,1 0 105,-1 0 0,5 0 19,4 0 0,2 0 11,5 0 1,2 0 0,5 0 1,6-2-54,2-1 1,1 0 29,-1-5 1,1 2-77,-5-2 0,5 0 75,-1 4 0,5-5-296,-1 1 0,2 2 234,-6-2 0,-2 5-169,2-5 0,-5 5 95,1 0 1,-6 0-149,-2-1 0,-7 3 86,4-3 1,-10 3-143,6 1 0,-6 0 79,2 0 0,-5 0 63,1 0-88,-2 0 1,-6 0-230,1 0-280,-6 0 30,4 0-811,-6 0 866,-6-5 348,5 4 1,-9-8 12,2 5 0,2-4 19,-2 4 0,1-1 115,-5 2 0,4 0-47,-4-5 0,3 5 160,-6-5 0,2 5 33,2 0 0,3-2-119,1 1 1,-1-1 214,-3 1 0,3 3-62,0-3 1,5 2 280,-5 2 117,5 0-232,-2 0-157,5 0-80,5 0 0,-2 0 86,5 0 1,3 2-63,4 2 1,4-2-72,-3 6 1,4-2 53,-1 2 1,2 2-41,2-3 1,-4 2 27,0-1 0,0 2-15,4-2 0,-4-2-26,0 2 0,-5-5-102,2 5 0,-4-5-110,0 0 122,-6 4-48,-1-6 97,-5 9 0,-6-5 203,-6 3 0,0 1-128,-7-5 0,-6 4-55,-5 0 0,-3 1-12,-1-1 1,5 0-2,2-4 0,3 4-981,1-4 446,5 5-675,2-8 0,9 5 48,4-2 1142,1-3 0,12 4 0,3-5 0</inkml:trace>
  <inkml:trace contextRef="#ctx0" brushRef="#br0" timeOffset="33">9022 8132 8345,'-1'-8'-1019,"-3"0"1691,3 6 1,-5-7 464,2 5-48,3 0-691,-4 4 0,3 0-144,-1 0 1,1 2 41,-2 1 1,-1 5-1,2 7 1,-1 3 57,4 5 0,0 5-93,0 2 0,0 5-170,0 3 1,0-2 145,0 6 1,-1 0-300,-3 4 0,2 0 62,-1-1 1,1 0-48,2-3 0,-1-2-39,-3-2 1,3-6 96,-3 2 1,3-7 18,1-1 1,1-5 33,3-2 0,-1-5-138,4 1 137,-4-2 0,3-3-435,-2-3 109,-3-1-1038,4-6-1062,-5 0 0,0-6 1878,0-1 1,0-3 484,0-2 0,-5 1 0,-1-1 0</inkml:trace>
  <inkml:trace contextRef="#ctx0" brushRef="#br0" timeOffset="34">8794 8292 8230,'0'-17'7,"0"4"3,0-2 0,0 6 346,0 2 0,4-1-73,0-3 1,5-1 164,-2 1 1,3 3-109,2 1 1,4-1 21,3-4 1,-1 5-144,1-1 1,0 4 15,4-3 1,0 4-35,0 0 1,-1 1-17,1 2 1,4 0-164,0 0 0,-2 2 58,-6 1 1,3 4-64,-3 4 0,1 4 15,-1 1 1,-1 0-139,-3-1 0,-2 2-62,2 2 1,-2 2-87,-2-2 1,-3-1-83,-1 1 0,-4-4 124,1 4 0,-4-3-7,-4 3 0,-4-2 73,-7 3 1,-3-4 170,-5-5 0,0 1-96,1-1 1,-2 3 80,-3-2 1,1 2-56,-4-7 0,3 3 117,-3 2 0,6-6-253,1-2 1,5-3 10,7-1-769,-1 0 625,6 0 1,2 0-542,8 0 1,4-5 854,7-2 0,3-4 0,4 0 0</inkml:trace>
  <inkml:trace contextRef="#ctx0" brushRef="#br0" timeOffset="35">9856 7938 7754,'7'-12'327,"-2"1"516,-5-1-407,0 6 1,0 0 29,0 2 481,0 2-538,0-3 1,-4 7-285,0 1 0,-5 0 50,2 5 1,-4 3 68,0 4 0,-4 6-52,-1-2 1,-3 6 49,4 2 0,-1 4-153,1 0 1,4 2 29,-4 1 1,5 2-141,-5 2 0,3 1 75,5 3 1,-3 2-52,2-2 0,3 1 38,1-1 0,3 1-7,1-5 0,0 2-51,0-2 1,1-3 98,3 3 0,2-2-17,6-2 0,-3-1 0,2-2 1,-2 0-110,6-4 1,-2 0 101,-2-4 0,1-4-15,-1 0 0,4-4 69,0 4 0,1-5 13,-5 1 0,1-2-79,-1-2 1,-1-3-8,-2-1 1,2-3 113,-3 4-90,-1-6 1,0 3 335,-2-5-207,-3 0-235,4 0-1760,-5 0-43,0-5 1,-4-1 209,0-5 1636,1 4 0,-8-3 0,-1 4 0</inkml:trace>
  <inkml:trace contextRef="#ctx0" brushRef="#br0" timeOffset="36">10130 8223 8118,'-6'0'236,"1"-5"306,5 4-16,0-4-230,0 5 1,0 5-35,0 2 1,5 2 42,3-1 1,2 6-63,1-3 0,-2 7-54,2-3 1,-2 5 27,7-1 1,-4-1-15,0 1 0,3 0-81,0 4 0,5 0 66,-1 0 1,-1 4-49,1-1 0,-1 1 57,1-4 0,1-2 2,-4-2 1,0 3-69,-1-3 1,-2-3-95,2 0 0,-2 0 136,-2-1 1,-3 1-19,0-5 1,-2-3 8,2-1 0,-2-3 153,-2 4-89,-3-6-79,4 8-291,-5-8-57,0 3-1334,0-5 1533,0-5-1877,-5 3-2587,4-8 4464,-4 4 0,0-6 0,-2 1 0</inkml:trace>
  <inkml:trace contextRef="#ctx0" brushRef="#br0" timeOffset="37">10553 8280 8097,'0'-14'8,"0"3"1,0 2 161,0-3 1,0 5 155,0-1 1,-1 6 205,-3-2 392,3-2-279,-5 4-428,6-3 0,-1 6-55,-3 3 0,2 3 74,-6 4 1,1 6-153,-5 2 1,0 3 90,-4 5 1,-1-2-281,-6 6 0,4-2 114,0 2 1,0 2-194,-4-3 0,4-1 47,0 2 1,5-6-48,-2 2 0,4-5 58,0-2 0,5 0 104,-1-5 1,4 0-61,-3-3 0,4-1 49,-1 1 1,-1-5-61,1 1 0,1-4 16,3 3-666,0-4 205,0 2-364,0-5 0,0-10 0,0-3 0</inkml:trace>
  <inkml:trace contextRef="#ctx0" brushRef="#br0" timeOffset="38">10153 8120 8108,'0'-6'124,"0"-4"1,0 7 287,0-4 0,1 4-111,3-1 1,-3 2 164,3-2 0,-1 3-137,1-3 1,-2 3 168,6 1-248,-1-6 1,5 5-1,-1-3 0,1 3-10,-1 1 0,2 0 15,2 0 0,2 0-41,2 0 1,5-4 28,-5 1 1,9-1-129,-6 4 0,4 0 111,-3 0 0,-2 0-218,-2 0 0,2-4 80,-6 0 0,0 0-79,-4 4 1,1 0-319,-1 0 1,-3 0 62,0 0-1695,-6 0 930,8 0-2064,-9 0 3075,5 0 0,-6 10 0,0 3 0</inkml:trace>
  <inkml:trace contextRef="#ctx0" brushRef="#br0" timeOffset="39">10884 8520 8129,'0'-6'-1011,"-5"1"2059,4-1-92,-4 5-102,5-9-217,0 9-416,0-4 0,0 3 267,0-1-229,5 1 0,1-3-39,6 5 0,-5 0-16,1 0 1,-1 0-107,5 0 0,-1 0 77,1 0 0,0 0-150,4 0 1,-4-4 106,3 1 0,-1-1-198,2 4 0,-4-4 57,4 0 0,-4 0-185,0 4 0,-5-3-240,1-1 0,-4 0-1304,3 4-1020,-4 0 2758,2 0 0,-5 0 0,0 0 0</inkml:trace>
  <inkml:trace contextRef="#ctx0" brushRef="#br0" timeOffset="40">11318 8109 8207,'-5'-18'0,"4"2"617,-3 4-241,3 1 792,1-1 133,0 1-352,0 5-875,-5 0 1,3 8 125,-1 2 0,3 3-169,3 8 0,0 2 160,4 2 0,-3 2-141,4-1 0,-1 1 14,5 2 0,-4-4-173,-1 0 1,-3-1-76,4 1 0,-2 1-67,2-5 0,0 1 72,-4-5 0,4-3 188,-4-1 0,1-4-81,-1 1 36,-3-3 1,5-1 280,-2 0-215,-3 0 1,4-5 117,-5-3 0,0 2-61,0-2 0,4 1 23,0-5 1,0-3-100,-4 0 0,1-1 44,3 5 0,-3-4-25,3 0 1,-3-1 75,-1 5-112,0-1 68,0 1-71,0 5 0,1 1-35,3 5 1,-3 5-11,3 2 0,3 5-1,0 3 1,0-2 56,0 2 0,1-1-147,3 1 0,1-2 76,-1 2 1,0-4-30,1-3 0,-1 1 50,1-5 1,-1 3 116,1-3 0,-1 0 125,0-4 127,1 0 1,-1-5-108,1-3 1,-2 2 154,-3-2 0,2 1-33,-5-5 1,4-3-10,-4 0 1,-1-2-258,-3 2 0,2 1 119,1-5 1,-1 1-132,2-1 1,-3-2-123,-1 2 0,0 2-180,0 2 0,0 2-847,0 2 781,0-1 1,0 5-1653,0-1 1373,0 6 1,0-2-515,0 8 0,4 2 483,-1 5 1,5 2 619,-4 2 0,5-2 0,-3 4 0</inkml:trace>
  <inkml:trace contextRef="#ctx0" brushRef="#br0" timeOffset="41">11364 8520 7983,'0'-6'-264,"0"1"3186,0 5-2376,5 0-259,1 0 0,6 0-7,-1 0 1,-3 0-57,-1 0 1,5 0 147,3 0 0,1-2-89,0-2 0,1 3-35,6-3 0,0-1-9,0 2 0,0-3-161,0 3 0,-1 1-13,1-1 1,-1-3-126,-3 3 0,1-1-187,-5 4 0,4-1 168,-3-3 1,-5 3-440,-3-3 132,-1 2-441,5 2 1,-5 0-174,1 0-1136,-5 6 596,2-5 1540,-5 9 0,-5-4 0,-2 6 0</inkml:trace>
  <inkml:trace contextRef="#ctx0" brushRef="#br0" timeOffset="42">11489 8680 7968,'-6'0'730,"1"0"648,5 0-545,0-5 6,0 4-306,0-10-26,0 10-256,5-4 1,1 5-57,6 0 1,-1 0-5,1 0 1,3 0 27,0 0 1,2 0-120,-2 0 1,-1 0 110,5 0 0,-5 1-209,1 3 0,-2 1 45,-2 3 1,-1 2-267,-2-2 0,-3 2 152,-5 1 0,0 2-302,0 2 1,-1-1 42,-3 5 0,-2-1 140,-6 1 0,1 2-128,-1-2 1,0-1 100,-4 1 0,4-4 193,-4 5 0,4-7-88,0 3 1,-3-5 210,0-3 0,3 2-67,5-3 1,3-1 440,-4-3-144,6 4 22,-3-6 14,5 4-249,0-5 1,5 1 178,3 3 1,2-3-120,1 3 1,0-3 87,1-1 0,3 0-59,0 0 0,2 0-64,-2 0 0,-1 0-82,5 0 0,-5 0-135,1 0 1,-2 0-145,-2 0 0,1 0 125,-1 0 1,-3 0-1595,-1 0 1213,1 0 1,0-1-2432,-1-3 1536,-4 3 1367,7-4 0,-9 0 0,4-1 0</inkml:trace>
  <inkml:trace contextRef="#ctx0" brushRef="#br0" timeOffset="43">12414 8212 7796,'7'-7'854,"-2"-3"-284,5 4 0,-6-1 346,7 4-418,-7 1 120,1 2 0,-6 0 264,-3 0-704,3 0 1,-6 2 1,4 1 0,-5 4 69,-7 4 0,1 1-215,-5-1 0,0 2 71,-4 2 1,0-2-13,0 2 1,0 1-142,1 0 1,3 3-128,0-4 0,1 0 86,-1-4 1,3 5-175,9-1 97,-3 0 170,3-3 0,1-1-46,2 0 1,3-3 47,1 0 1,5-6 226,3 2 1,3 1-130,4-1 1,-1 4 85,5-5 0,-1 5 65,1-4 1,3 0-148,-3-4 0,1 3-164,-1 1 1,1 0 178,-4-4 1,3 0-446,-4 0 0,0 4 23,-4 0-575,1-1 0,-4-3-91,-1 0-388,-4 0 1,2 2-857,-5 1 2209,0-1 0,-10 13 0,-3-2 0</inkml:trace>
  <inkml:trace contextRef="#ctx0" brushRef="#br0" timeOffset="44">12129 8680 8030,'-11'0'465,"4"0"553,2 5-627,5-4 0,0 4 524,0-5-515,5 0 1,3 2 714,7 1-738,-2-1 1,8 3 166,-2-5 0,3 4-122,1-1 1,0 2-17,-1-1 1,1-3-119,0 3 1,-1-2-326,-3-2 1,1 1 88,-5 3 1,0-3-712,-3 3 0,-1-3-1361,1-1-1234,-6 0 3254,-1 0 0,-5 0 0</inkml:trace>
  <inkml:trace contextRef="#ctx0" brushRef="#br0" timeOffset="45">14048 8154 8032,'0'-6'347,"0"0"58,0 2 0,1 3 172,3-3 337,-3-2-322,4 4-109,-5-3 241,0 5-549,0 5 0,-5-2-82,-3 4 1,-3 1 44,-4 3 0,-3 1-176,-5-1 1,0 1-69,0-1 0,-3 1 94,-1-1 0,-1 4-63,2 0 1,3-1 84,0-6 1,1 2 76,7-2-72,0 2-19,3 1 1,6-3-112,2 0 169,3-6-16,1 8 1,1-8-17,3 1 1,2 2 122,6-1 1,4 1-72,3-1 0,3-1 171,1 4 0,0-3-56,0 4 0,3-4-32,1 3 0,-1-4-14,-3 0 0,0 3 10,0-3 1,-4 1-179,0-4 0,-5 4 156,1 0-1237,-2 0 518,-2-4-1672,1 0 1409,-6 0 1,-1 1-755,-5 3 1605,-5-3 0,-6 9 0,-7-4 0</inkml:trace>
  <inkml:trace contextRef="#ctx0" brushRef="#br0" timeOffset="46">13751 8566 8658,'6'0'794,"4"0"1,-3 0-320,4 0 0,2 0 546,2 0-232,-2 0-407,3 5 1,-1-4-38,1 3 1,3-2-100,-4 2 1,1-3 98,0 3-299,-4-3 63,5-1 1,-6 2 234,1 2-865,4-3 459,-3 4 0,3-5-1564,-4 0 1101,4 0 0,-3 0-1929,2 0 514,-2 0 1940,-2 0 0,1 5 0,-1 1 0</inkml:trace>
  <inkml:trace contextRef="#ctx0" brushRef="#br0" timeOffset="47">14596 8086 7986,'0'-8'0,"0"1"0,0 4 386,0-7-48,0 9 0,0-9 280,0 8 42,0-8 30,0 9-127,0-4 168,0 0-108,0 4-407,0-5 1,0 8 8,0 2 0,4 2-81,-1 5 0,6 2 81,-1 2 1,2 3-24,2 5 0,-1 0 0,0-1 0,5 1-159,-1 0 0,4 1 66,-4 3 1,4-2 4,-4 6 0,2-3-211,-2 6 1,-2-6 65,2 6 0,-2-3-188,-2-1 1,1 2 106,-1-6 0,0-3-99,1-4 0,-1-5 93,1 1 1,-5-2 89,1-1 1,-4-2-91,3-3 29,-4 4-289,7-10 199,-9 4-677,4-5 282,-5 0-629,0-5 1,-3-2 41,-1-4 1161,-5 5 0,2-10 0,-4 4 0</inkml:trace>
  <inkml:trace contextRef="#ctx0" brushRef="#br0" timeOffset="48">14904 8154 8016,'-6'-11'0,"1"0"473,5-1 0,0 5-58,0-1 0,1 5-104,3 0 0,-3 0 633,3-1-184,-3 3-740,-6 11 1,1 2 97,-7 14 0,1-4 32,-9 4 1,0 4 77,-4 0 0,0 4-228,0 4 0,-3 2-95,-1 2 0,0-3-52,4-5 0,2 1-26,2-1 0,2-5 45,6-2 1,1-7 29,2-1 0,-1-5 67,5 1 1,1-6-792,3-1 346,0-6-372,0 3-1399,0-5 2247,0-5 0,0-1 0,0-6 0</inkml:trace>
  <inkml:trace contextRef="#ctx0" brushRef="#br0" timeOffset="49">14516 7938 7919,'0'-12'116,"0"6"1,0-4 435,0 2 127,0 3-77,0 0-143,0 0 1,1 3-175,3-1 0,-1-2 44,4 1 1,-3 0-73,4 4 0,-1 0 99,5 0 0,0 0-85,4 0 0,-1 0 138,8 0 0,-3 0-180,7 0 1,-2 0-52,2 0 1,-3-4-98,2 0 0,-2 1 87,-1 3 1,1-4-703,3 0 0,-7 0 337,3 4 0,-8 0-1340,1 0 0,-4 1 1537,0 3 0,-6 3 0,-1 4 0</inkml:trace>
  <inkml:trace contextRef="#ctx0" brushRef="#br0" timeOffset="50">15281 8189 8045,'6'-5'-188,"0"3"342,-6-8 80,0 9 1,0-5 256,0 2 414,0 3-597,5-5 0,-4 8-63,3 2 1,-3 2 127,-1 5 1,0 1-100,0-1 0,4 6-29,0 2 1,-1 1-1,-3-1 1,0 5-214,0-5 0,0 5 162,0-5 0,0-2-339,0-2 0,0 2-228,0-2 22,0 0 1,4-4-390,0 1 317,0-6-1243,-4 4 643,0-8-638,0 3 817,0-5 844,-5 0 0,-7-5 0,-5-2 0</inkml:trace>
  <inkml:trace contextRef="#ctx0" brushRef="#br0" timeOffset="51">15155 8349 7680,'0'-12'649,"0"6"-40,0 1-14,0 0-195,0 3 1,6-6-54,1 4 3,3 0 0,7 4 172,2 0-549,2 0 200,2 0 1,1 0-136,3 0 1,-4-1-213,0-3 1,0 3-896,-4-3 0,2 3 570,2 1 0,-5 0 499,-3 0 0,3 0 0,0 0 0</inkml:trace>
  <inkml:trace contextRef="#ctx0" brushRef="#br0" timeOffset="52">15658 7938 8003,'0'-18'507,"0"3"-337,0 2 0,0 5 357,0 1-57,5-1-243,-4-3 0,4 4 242,1 2-121,-5 0 1,5 4 161,-2-3-340,-3 3 0,8 2-55,-5 3 0,5 2 88,-2 6 1,0 3-152,0 0 0,0 5 112,0-1 0,3 7-201,-2 0 0,1 1 52,-1-4 0,2-2-250,-3-2 0,0 2 112,0-6 0,0 0-97,0-3 82,3-1 0,-7-1 21,5-2-65,-6-3 99,3-5 352,-5 0-131,0-5 1,0-2-7,0-4 1,0 0-35,0-1 1,0 1 44,0-1 0,0-4-70,0-3 0,0 1-47,0-1 0,0 5 50,0-1 0,0 2-170,0 2 65,0 4-23,0-3-95,0 9-91,0 6 1,4 3 57,0 7 0,5-1 115,-2 1 0,3-1-134,2 5 1,-1-5 110,1 1 0,-1 2-76,1-2 0,0-4 121,3-3 0,-2-4 133,2 3 0,-2-4-22,-2 1 0,-3-3 209,0-1 1,-1-1 384,5-3-446,-6 3 0,4-8 36,-2 5 0,-3-5 3,-1 2 0,1-7 64,-1-2 128,-1 1-285,-3 4 1,2-6-53,1-2-48,-1 3 0,3-6-147,-5 3 0,1-2 57,3-2 0,-2 0-374,6 0 0,-5 4 230,0 0 0,2 5-135,-1-1 0,1 6-227,-1 1-835,-3 6 171,5-3 282,-1 10 1,-4 5 244,3 5 0,-3 5 671,-1-1 0,0 8 0,0 2 0</inkml:trace>
  <inkml:trace contextRef="#ctx0" brushRef="#br0" timeOffset="53">15727 8383 7973,'0'-6'-168,"0"-1"690,0 3 140,5 3-288,-4-9 63,9 9-5,-4-4 1,6 3 233,-1-1-498,6 1 0,-5-7 189,4 6 0,1-2-61,2 1 0,4 1-20,4-4 0,-3 3-52,3-4 0,-2 4-129,2-3 1,-3 4 76,2-1 0,2 2-291,-1-2 0,1 3 31,-1-3 1,-7-1-130,3 1 1,-4 0-826,0 4 1,-4-1-78,-7-3-216,2 3 0,-9-3 1335,3 8 0,-8 2 0,-2 6 0</inkml:trace>
  <inkml:trace contextRef="#ctx0" brushRef="#br0" timeOffset="54">15841 8497 7861,'-7'0'465,"2"-1"-7,5-3 262,0 3-438,0-4 0,2 3 994,1-1-851,4 1 0,4-3-64,1 5 0,-1-4-117,0 1 1,2-1-13,2 4 1,-2 0-135,2 0 1,-1 0 279,1 0-271,-2 5 1,4-3 86,-6 6 0,-3-4-535,-1 4 148,-4-1 0,2 5-87,-5-1 0,0 4 107,0 0 0,-5 1-35,-3-5 0,-2 4 2,-1 1 0,-1 3 99,1-4 0,-2 4-82,-2-4 0,2 4 98,-2-4 0,4 1 40,3-5 1,-2 0 42,2 1 0,3-5 228,1 1-51,-2-5 333,5 7-91,-4-9 0,13 4-169,4-5 1,2 0 111,-3 0 0,4 0-63,1 0 1,3 0-84,-4 0 0,5 0-48,-1 0 1,2-1-137,-2-3 1,1 3-347,-5-3 0,2 3 215,-2 1 0,-4-2-1360,1-1 714,-1 1-1893,-4-3 1851,-1 0 0,-1 3 795,-5-6 0,-5 0 0,-1-3 0</inkml:trace>
  <inkml:trace contextRef="#ctx0" brushRef="#br0" timeOffset="55">16309 7629 7982,'-6'-11'40,"1"-1"81,5 1 265,0 5 1,0-1 161,0 3 532,0 3-193,0-9-169,0 9-325,0-4 117,0 5 0,0 5-284,0 2 1,1 3 97,3 2 0,-2-1-98,6 1 1,-1 4 147,5 3 0,-1 3-134,1 1 1,4 0-5,3-1 1,3 2-3,1 3 0,-2-3 0,-2 3 0,5-2-46,-5 2 1,4-2 51,-8 6 1,4-5-142,-3 5 0,-1-2 61,-4 1 1,0 3-79,-4-2 0,2 2 104,-5 1 0,0 0-242,-4 1 0,0-1-77,0 0 1,0 0-90,0 1 1,0-1-202,0 0 0,-2-3 188,-1-1 0,0-4-30,-5 0 1,5-2 116,-5-1 1,4-1 54,-3-3 0,3 1-41,-4-5 1,2 1 95,-2-5 1,-2 0-17,2 1 1,2-1 164,-2 1 1,5-2-109,-5-3 0,2 4-82,-2-4 56,-2 3 1,4 2-10,-6-1 0,5-1-118,-1-2 0,0 2 102,-3-2 0,3 2-103,1 1 0,-1-1 65,-3-2 0,0 2-28,4-2 1,-3 1 88,2-2 0,3 0-151,1-4 330,-2-1-173,5 3 168,-4-5-864,5 0-78,5 0 537,-4 0-1511,9-5 1108,-9 3 0,6-6 659,-4 4 0,4 0 0,4 4 0</inkml:trace>
  <inkml:trace contextRef="#ctx0" brushRef="#br1" timeOffset="56">12654 9080 8090,'0'-7'928,"0"2"2600,0 5-2984,0-5-29,0-1-11,0-6-326,5 1 0,-2-2-3,5-2 1,-5 1 14,5-5 0,-2 4 206,2-4-537,2 0 145,-4-9 0,6 4-319,-1-3 299,1-2 0,-5 3-184,1-4 0,0 0-10,3-5 134,0 1 0,0 0-131,-4-1 0,6-3 90,-6 0 1,6 0-63,-5 4 1,1 4 67,-2-1 79,3 6-24,-8-3 0,7 5 293,-6 0-289,1 5 0,-4-2 362,0 5-122,5 0 342,-3 3-129,3 6-281,-5 1 79,0 5-320,0 5 0,0 1 47,0 6 0,1 3 53,3 0 1,-3 5-10,3-1 0,-3 2-28,-1-2 1,4 1-84,0-5 1,3 4 111,-3-3 0,4-1 15,-5-4 0,6-1-26,-1-2 42,2-3 0,2-5 32,-1 0 0,0 0 121,1 0 0,3-1 68,0-3 0,2-4-122,-2-7 1,-2 2 46,2-2 1,-1 1-70,1-1 1,-2-3-98,2-5 1,-2 2 113,-2 2 1,-1 2-83,-2 6 204,2-1-5,-9 1-199,4 5 1,-5 3 39,0 11 0,0 1 127,0 10 0,-3 1-108,-1 7 0,0-2-25,4 5 1,-1 0 43,-3 0 0,3 4-164,-3 1 0,3-1 17,1 4 0,0-6-106,0-2 0,0-1-89,0 2 0,0-5 63,0-7 0,3 2 186,1-6-170,0 0 449,1-3-266,-4-6 171,4-1-817,-5-5-853,0 0 446,0-5 0,0 2 79,0-4 962,0 4 0,0-7 0,0 4 0</inkml:trace>
  <inkml:trace contextRef="#ctx0" brushRef="#br0" timeOffset="57">17108 8314 7966,'-11'-5'13,"5"4"-20,-4-9 61,3 9 1,1-6 269,2 3 0,-1 2 276,1-6 102,-5 6-702,8-8 0,-4 8 0,5-3 0</inkml:trace>
  <inkml:trace contextRef="#ctx0" brushRef="#br0" timeOffset="58">17063 8234 8233,'18'0'0,"3"0"0,-2 0 3756,3 0-2480,1-5 0,-1 4-45,1-3-1087,0 3 18,0 1 1,0 0-224,0 0 0,-2 0 140,-2 0 0,2 0-53,-6 0-27,0 0 0,0 0-740,0 0 516,-4 0 0,-1 0-11,-3 0-1220,-2 0 1456,6 0 0,-10 5 0,4 1 0</inkml:trace>
  <inkml:trace contextRef="#ctx0" brushRef="#br0" timeOffset="59">17474 8269 8038,'0'0'0</inkml:trace>
  <inkml:trace contextRef="#ctx0" brushRef="#br0" timeOffset="60">17108 8463 8038,'-11'11'0</inkml:trace>
  <inkml:trace contextRef="#ctx0" brushRef="#br0" timeOffset="61">17063 8486 8220,'11'0'951,"1"0"-654,4 0 0,-2 0 1494,5 0-831,5 0-536,5 0 1,2-2 579,-1-1-639,1 1 1,3-3-89,0 5-185,-5-5 1,4 4 89,-2-3 1,-3 3-140,-2 1 1,-1 0 304,-3 0-1163,-4 0 631,4 0 0,-10 0-1681,4 0 959,-9 0 906,3 0 0,-8 0 0,3 0 0</inkml:trace>
  <inkml:trace contextRef="#ctx0" brushRef="#br0" timeOffset="62">17645 8486 7986,'0'0'0</inkml:trace>
  <inkml:trace contextRef="#ctx0" brushRef="#br0" timeOffset="63">17908 7949 8221,'0'0'0</inkml:trace>
  <inkml:trace contextRef="#ctx0" brushRef="#br0" timeOffset="64">17942 8531 7968,'-5'-22'0,"-1"-1"0</inkml:trace>
  <inkml:trace contextRef="#ctx0" brushRef="#br0" timeOffset="65">17771 7926 8276,'24'-5'0,"-2"4"0,-10-8 1240,3 5 0,-1-4-453,5 5 0,0-5-219,4 4 1,-1 0-74,-3 4-152,3 0-152,-5 0 0,6 4-89,0 0 0,0 5 91,0-1 0,-2 2-90,-2 1 0,-2 1 111,-6-1 1,-1 2-505,-2 2 0,-3-1-18,-5 5 0,-1-4-153,-3 4 0,-4-4 39,-7 4 0,0-1 62,-8 1 28,3-2-551,-3-6 395,1 0 488,5 1 0,-1-1 0,1 1 0</inkml:trace>
  <inkml:trace contextRef="#ctx0" brushRef="#br0" timeOffset="66">17954 8223 7922,'0'-11'0</inkml:trace>
  <inkml:trace contextRef="#ctx0" brushRef="#br0" timeOffset="67">17874 7960 8024,'0'0'0</inkml:trace>
  <inkml:trace contextRef="#ctx0" brushRef="#br0" timeOffset="68">17794 7926 8263,'19'-5'1487,"-4"4"-296,-15-4-545,-5 5-140,4 0-94,-4 0 0,5 1-159,0 3 0,1-2 191,3 6 0,-3-4-46,3 3 0,1-3-96,-1 4 1,1-4 340,-2 3-359,-1 1 1,7 3 153,-6 1-248,1-1 0,-4 0 344,0 1-267,5-1 0,-3 5-54,1-1 1,-1 0-65,-2-4 1,0 5 43,0-1-33,0 0 1,0 0-76,0 1 0,0 0 165,0-1-40,0-2-258,0 9 184,0-10 1,0 5-14,0-6 0,0 4-155,0 1 1,0-1 223,0-4-251,0 1 61,0 4 0,0-3-50,0 2-10,0-2 1,0-2-5,0 1 1,0 3 90,0 0 0,0 0-255,0-3 233,0-1 0,0-3-1,0-1-293,0 1 246,0 3-29,0 1 0,0-1 4,0 1 0,3-5-9,1 1 29,0-6-40,-4 9 1,1-6 10,3 2-110,-3 3 150,4-8 0,-3 7-257,2-6 188,-3 1-468,4-4-5340,-5 0 5240,5 0 1,-2 0 671,4 0 0,6-5 0,5-1 0</inkml:trace>
  <inkml:trace contextRef="#ctx0" brushRef="#br0" timeOffset="69">18639 7606 8172,'5'-6'-569,"-4"-4"1,4 7 306,-5-4 1221,0 4-146,5-2-53,-3 5-104,3-5 204,-5 4-243,0-4-226,0 5 1,0 5-262,0 2 1,-5 5 128,-3 3 0,-2 3 88,-2 5 1,-3 1-67,0 2 0,0 0-21,3 4 1,-3 1-96,0 3 0,0 4 84,3 0 0,1 0-174,-1-4 0,2 2 100,3 2 1,-2-6-154,5 2 1,-1 0 49,1 0 0,3 7-49,-3-7 1,3 3 98,1-3 0,0 1 53,0-1 1,1 0 76,3 0 1,-2-3-117,6-1 1,0-4 1,3 0 1,4-2-11,0-1 1,1 0-156,-5 0 0,0-4 34,1 0 1,3-5-116,0 1 0,2-2 138,-2-2 1,-2 1-106,2-1 0,-2-4 57,-2-4 57,-5 4 3,5-6-250,-10 4 1,9-5 225,-9 0-664,4 0-3096,-5 0 3742,-5-5 0,4 4 0,-4-4 0</inkml:trace>
  <inkml:trace contextRef="#ctx0" brushRef="#br0" timeOffset="70">18696 8771 7039,'-11'-11'0</inkml:trace>
  <inkml:trace contextRef="#ctx0" brushRef="#br0" timeOffset="71">18707 8349 7977,'0'-8'0,"0"0"0,0 6 708,0-3-345,0 5 1,2-4 613,1 0-625,-1 0 1,4 3 90,-2-3 0,2 3-139,6-3 1,-1 3 29,0 1 0,1-1-110,-1-3 0,1 3 119,-1-3-175,6 3 0,-5 1-1,4 0 1,-4-4 13,0 0 0,-1 0-225,1 4 68,-1 0 0,0-4-596,1 1 0,-1-1 359,1 4 0,-1-4-1333,0 0 1015,1 0 1,-4 4-304,-1 0 0,-4-1 834,0-3 0,4 3 0,-1-4 0</inkml:trace>
  <inkml:trace contextRef="#ctx0" brushRef="#br0" timeOffset="72">19153 8120 8035,'6'-5'60,"-1"4"0,-5-5 212,0 2 4,5 2 70,-3-3 56,3 5 202,0 0 22,-4-5-30,9 4-331,-4-4 0,6 5 31,-1 0 1,1 0 153,-1 0-275,1 0 0,-1 0 86,0 0 0,2 0 84,2 0-324,-2 0 151,4 0 1,-6 0 230,0 0-419,1 0 59,-6 0 1,4 0-173,-2 0 82,-3 5 0,4-2 49,-5 4 0,-1-3-123,-3 4 1,0-1-23,0 5 0,-3 3 112,-1 0-8,-10 5 1,5-6 0,-10 5 1,4 0-40,-4 4 1,1 0-132,-1 0 0,-1 0 10,4 0 8,-4-1 139,7 1 0,-2-4 109,8 0-109,-4-5-26,5 3 361,0-6-198,1 1 1,3-5-55,-1 1 346,1-6-68,-3 4-126,5-1 60,0-4-63,5 4 0,-2-5 394,4 0-247,1 0-73,9 0 1,-3 0 406,5 0-273,0 0-67,-2 0 0,4 0 37,-6 0-185,5 0 1,-7 0-369,2 0 158,3 0 0,-9 0 36,2 0 1,-6 0-447,3 0 425,-6 0 21,3 0 0,-5 0 0,0 0 0</inkml:trace>
  <inkml:trace contextRef="#ctx0" brushRef="#br0" timeOffset="73">20112 7880 8003,'5'-6'620,"-4"-4"8,5 9 110,-6-4-152,5 5-239,-4 0 189,4 0-334,-5 0 1,0 5 0,0 1 0</inkml:trace>
  <inkml:trace contextRef="#ctx0" brushRef="#br0" timeOffset="74">20124 7869 8026,'-6'11'0,"-1"1"710,-8 4 0,-2-2 955,-2 5 1,-2-5-1028,2 1-551,2 3-22,-5-5 1,10 7 96,-3-5-77,-3 1 20,5-5-219,2 1 168,0-1 1,6-3 53,-2-1-302,2-4 301,5 7-119,0-9-12,0 9 1,0-7 143,0 4-87,0-4-12,0 2 1,5-1 191,2 0-191,4 5 1,0-8 229,0 3-118,6 2 0,1-5-51,5 3 290,-1-3-307,1 4 0,0-3 74,0 1-288,0-1 226,-6-2 0,4 4-608,-6-1 250,0 1 183,-8-4 1,3 0-1392,-3 0 690,-2 5 372,1-3-859,-6 3 1028,0-5 0,-6 5 1,0 1-1</inkml:trace>
  <inkml:trace contextRef="#ctx0" brushRef="#br0" timeOffset="75">20192 8223 8026,'-23'0'0</inkml:trace>
  <inkml:trace contextRef="#ctx0" brushRef="#br0" timeOffset="76">19907 8349 7642,'-7'0'2753,"2"0"-2341,15 0 1,-6 0 34,8 0 0,-4 0-27,4 0 1,-1 0-117,1 0 0,0 3 126,4 1 1,0 0-158,3-4-44,3 0-57,-5 0 0,5 0-336,-3 0 197,3 0-58,-5 0-1300,6 0 931,-5 0 1,0 4-323,-3 0 1,-2-1-1634,2-3 2349,-2 6 0,-2 0 0,0 5 0</inkml:trace>
  <inkml:trace contextRef="#ctx0" brushRef="#br0" timeOffset="77">20672 7880 8006,'0'-11'-883,"0"0"1960,0-1-126,0 1 108,0 4-50,0 2 866,0 5-1605,0 10 1,0-1-43,0 10 0,0 0 13,0 4-42,0 5 0,0 0-159,0 3 17,0 2 1,0-4-230,0 5 1,0-4 157,0 1-54,0-1 0,0 5-47,0-1 1,0-4 72,0 1-253,0-6 197,0 3 0,0-5-34,0 0 0,1-5 63,3-3 1,-3-3-569,3 0 116,2-6 35,-4 4 1,3-7-1184,-5 5 378,0-6 1291,0 3 0,0-5 0,0 0 0</inkml:trace>
  <inkml:trace contextRef="#ctx0" brushRef="#br0" timeOffset="78">20615 7983 8066,'0'-11'300,"0"-1"765,0 1-166,0 5-208,5 1-127,1 5-265,6 0 1,-1 0 132,0 0-87,1 5-170,4 1 0,-2 7 45,5 2-45,0 3 0,4 8 233,0 1-450,0 0-344,5 0 476,-4-2 1,5 6-57,-2-4 0,-3 3 120,2-3-173,-7 0 122,3-4 0,-5-2 44,2-2 0,-2 1-4,-1-4 0,-4 3 347,3-4-71,-2 0-289,-1-3 0,-1-5 426,0 1 241,1-6-582,-6 9 227,4-10 198,-8 4-331,8-5 0,-8 0 98,6 0 0,-4-4-13,3 0-198,-4-5 1,6 3-105,-5-5 83,-1-1 0,-1-3-418,1 0 198,-1-6 0,3 4-108,-5-6 1,-4 0-198,0 0 0,-1-4 96,1 1-292,3-1 346,-9-1 1,7 3-79,-4-6 0,3 2-50,-4-1 0,6-3 88,-2 2 125,3-2 1,1 3-158,0-1 76,0 1 88,0 1 0,0 1-158,0 5 0,0 4 95,0 0 1,4 5-213,-1-1 0,5 2 49,-4 2 0,1 3-272,-1 0 1,-2 6-123,6-2 1,-4 3-1320,3 1 2047,1 0 0,3 5 0,1 1 0</inkml:trace>
  <inkml:trace contextRef="#ctx0" brushRef="#br0" timeOffset="79">21928 7812 8092,'0'-6'-900,"0"0"4394,0 6-3061,0 6 8,0-5-205,0 9 59,0-9 12,-5 9-130,-1-3 0,-6 4 177,1 1-211,-1-1 63,-4 0 0,2 1 148,-5-1-398,0 1 80,1-1 1,-2 1-86,5-1 39,-1 0 8,0-4 0,3 3-82,-2-3 63,7-1-56,-2 4-46,9-9-6,-9 9 177,8-9-146,-3 10 119,5-10 0,0 5 2,0-2 102,0-3-108,5 4 0,3-3 320,7 1-30,-2-1-266,9 8 0,-5-9 249,6 3-25,0 2-128,0-5-45,0 5-8,0-6 0,-1 3 117,1 1-564,0 0 275,-5-4 0,2 4-37,-5 0 1,1-1-180,-5-3 0,-3 2-1571,-1 1 929,-4-1 946,2 3 0,0 0 0,1 1 0</inkml:trace>
  <inkml:trace contextRef="#ctx0" brushRef="#br0" timeOffset="80">21711 8246 8530,'8'0'512,"-1"0"0,1 0-89,3 0 0,1 0 583,-1 0-622,1 0 1,0 4 550,4-1-568,-4 1 1,8-4 108,-4 0-416,4 0-1,-2 0 0,0 2 289,-3 1-1201,3-1 702,-6 3 0,5-5-1928,-6 0 962,1 0 580,-6 5 537,4-4 0,-9 4 0,4-5 0</inkml:trace>
  <inkml:trace contextRef="#ctx0" brushRef="#br0" timeOffset="81">22362 8052 8020,'0'-17'2058,"0"5"-1642,0-5-270,0 11 226,0 1 402,0 0-344,0 3-158,0-8 0,1 9 6,3-3 7,-3 3-119,10 1 1,-5 0 56,5 0 0,2 0 35,2 0 1,2 0-1,2 0 1,6 0-70,-2 0 0,1 0 14,-5 0 1,3 0-94,-3 0-85,-3 0 1,5 1 261,-6 3-336,0-3 83,-4 4 1,0-4-142,-4 3 48,3-2 109,-8 8-228,3-4 100,-5 5 0,-3 1 82,-4-1 1,-1 1-106,-7-1 1,1 4-206,-2 1 166,-1 4-54,-1-7 1,-2 7-223,4-5 127,-4 5 232,7-2-370,-8 0 216,8 4 0,-3-10 23,4 3 0,1 2 35,-1-2 0,6-3-81,2-5 123,-2 1 602,5 3-228,-4-4-174,10-2 1,-2-4 741,9 3-389,-3-3-213,7 4 547,1-5-464,-5 0 0,10 0 274,-3 0-320,8 0-106,-3 0 1,4 0 179,-5 0-483,-1 0 183,1 5 1,-5-4-102,-3 3-62,3-3 215,-10-1 0,7 0-853,-8 0 323,-1 0 245,-1 0-884,-5 0 0,0 0 0</inkml:trace>
  <inkml:trace contextRef="#ctx0" brushRef="#br0" timeOffset="82">22728 7538 8002,'0'-12'-290,"0"1"290,0 5 1218,0 1-259,0-1 143,0 5-499,0-4-23,-6 0 174,5 4-360,-4-4 142,5 5-40,0 0-269,0 5 0,0 1 306,0 6-234,0-1 1,4 5 17,0 3 1,5 3 23,-2 1 1,8 0-30,4 0 0,3 3 141,1 1 1,0 5-164,0-2 1,3-1-26,1 2 0,0-1-136,-5 4 41,1-4 0,0 4-100,0 0-21,-5 0 1,-2 6 319,-4-6-732,-1 0 304,0 0 1,-3 1-22,0-1 0,-6 0-51,2 1 0,-3-1-267,-1 0 232,-5 0-498,4 1 225,-9-1 245,3-5 1,-4 3-284,0-6 405,-1 1 2,6-4 0,-4-4-81,2 0 272,-2-5-180,-2 2 1,5-4-26,-1-1 0,2 1 266,-2-1 0,-1-3-430,6-1 487,-1-4-349,4 2 0,0-4-608,0 3 369,0-3 0,0 4-489,0-5 0,-5-5 1,-2-1-1</inkml:trace>
  <inkml:trace contextRef="#ctx0" brushRef="#br0" timeOffset="83">17074 9456 8062,'-7'-6'-558,"-1"2"1327,5 3-22,-2-4-258,5 4 261,0-4-191,0 5-155,5 0 0,-2 0-106,5 0 1,-1 0 88,5 0 0,0 0-86,4 0 0,0 0-1,3 0 1,4 0-19,0 0 0,5 0-30,6 0 0,-1 0-76,-3 0 0,3-2 93,-2-1 0,-2 0-121,1-5 0,-4 6 91,0-2 0,-1-1-261,-3 1 1,-3 0-145,1 4 1,-7-1-117,3-3 1,-7 3-96,-2-3-219,-4 3-1721,2 1 933,-5 0 197,0 5 0,-5-2 130,-3 4 1057,-2 1 0,-1 3 0,-1 1 0</inkml:trace>
  <inkml:trace contextRef="#ctx0" brushRef="#br0" timeOffset="84">17166 9696 10019,'11'-5'2448,"0"4"-1871,1-3 1,4 3-37,3 1 1,3 0-170,1 0 1,-4-1-66,0-3 1,0 3-54,4-3 0,0 2-213,-1 2 0,1-3 94,0-1 1,-1 0-64,-3 4 0,1 0-242,-5 0 0,4 0-472,-4 0 0,1 0-578,-5 0 1,1 0-112,-1 0-147,0 0 0,1 0 1478,-1 0 0,1 5 0,-1 1 0</inkml:trace>
  <inkml:trace contextRef="#ctx0" brushRef="#br0" timeOffset="85">18388 9365 8118,'-7'-11'0,"2"-2"294,5-2 0,0 2-39,0-2 1,-4 2 15,1 2 0,-3-1 477,3 1-510,-4-1 1,-4 1-50,-1 0 1,1 3 63,0 0 1,-2 6-131,-2-2 0,-3 3 145,-5 1 0,4 1-220,0 3 1,-4 2-186,-3 6 1,-1 3 127,4 0 0,4 4-27,0-4 0,5 6 67,-1-2 1,3-2-258,5 2 0,2-5 61,5 2 1,0 0-87,0-1 1,5 1 27,2-5 1,4-3 114,0-1 1,5-4 88,3 1 0,-1-3 119,1-1 1,-1 0 44,1 0 1,1-1 52,-4-3 0,0 1 10,-1-4 1,-2 3-88,2-4 0,-6 4 339,-1-3-163,-6-1 96,8-3-153,-8 4 18,3 2-194,-5 5 0,1 0-112,3 0 1,-3 5 203,3 3 1,-3 3-66,-1 5 0,1 1 0,3 6 0,-2 4 2,1 0 1,-1 4 176,-2 0 1,0 2-242,0 1 0,0 2 100,0 2 1,0-7-250,0 4 0,0-5 73,0 1 0,0-7-62,0-5 1,0-5 78,0 1 0,0-2-70,0-2-275,0-5-294,0-1-583,0-5 1,0-5-152,0-2 0,0 0 1403,0 0 0,0-6 0,0-5 0</inkml:trace>
  <inkml:trace contextRef="#ctx0" brushRef="#br0" timeOffset="86">18593 9331 8159,'0'-17'0,"-5"10"0,4-8 1777,-3 7-586,3 3 200,1 0-719,0 5 1,0 5-434,0 2 1,1 7-1,3 2 1,-3 5-189,3 2 1,-3 0 91,-1 4 0,0-3-158,0-2 1,0 1 33,0 0 0,0-4-163,0 0 1,0-5-59,0 1-160,0 3 171,0-5 86,0 3 190,0-9-111,0-2 960,0-5-636,0-5-240,5-2 0,2 0 6,4-1 0,-1 4-146,-2-3 118,7 4 0,-4-2-16,8 5 0,-2 0 12,-6 0 1,1 0 22,-1 0 0,4 1-32,1 3 0,0 1-22,-1 3 0,-2 2-3,2-2 1,-2 2-4,-2 1 0,0 1-15,-4-1 1,2 4-110,-5 1 0,0 4-97,-4-1 0,0 1 108,0-1 1,-5 3-22,-3-3 0,-7 2 50,-4 2 0,1-1-139,-1-3 1,0-3 58,-4-4 1,4-1-9,0 1 1,0-5-51,-4 1 1,4-6-141,0 2 0,5-3-346,-1-1 0,2 0-259,2 0 160,-1-5 1,2-2 47,3-9 764,1 4 0,6-10 0,0 4 0</inkml:trace>
  <inkml:trace contextRef="#ctx0" brushRef="#br0" timeOffset="87">18593 9297 8089,'0'-12'390,"-5"6"1,4-4-27,-3 2 0,4 3-160,4 1 0,2-1 70,6 1 1,-1-3 78,0 3 0,6-1-19,2 1 1,1 1 109,-1-4 1,4 3-145,0-4 1,1 6-36,7-2 0,-6-1-194,2 1 1,0-1 109,0 1 0,0 3-703,-4-3 1,-4 3 324,0 1 0,-5 0-2429,1 0 2626,-7 0 0,2 0 0,-4 0 0</inkml:trace>
  <inkml:trace contextRef="#ctx0" brushRef="#br0" timeOffset="88">19553 9308 7995,'0'-6'0,"0"-1"883,0 4 61,0 1-526,0-3 1,3 6 78,1 3 1,0 3-127,-4 4 0,-6 6-66,-6 2 0,-1 7-65,-6 5 1,-1 2-115,-7 1 1,2 0-31,-5 0 1,0 1-183,0-1 1,-2-1-238,6-3 1,-1 2 184,4-5 0,5-2-19,3-6 0,2 1-88,2-4-73,5-1 258,-4-4 0,8-3-658,-2 0-20,3-6-45,1 3 358,0-5 0,1-5-304,3-2 1,-2-4-309,1 0 1037,4 0 0,-1-11 0,5-2 0</inkml:trace>
  <inkml:trace contextRef="#ctx0" brushRef="#br0" timeOffset="89">19233 9285 7925,'6'-11'422,"4"4"138,-3 2 966,-1 0-1058,4 4 0,-4 0-176,6 5 0,-6 4-34,-2 0 0,1 2-467,-1 2 1,0-5 218,-4 1 0,0-1-752,0 5 1,0-1 741,0 1 0,0-1 0,0 1 0</inkml:trace>
  <inkml:trace contextRef="#ctx0" brushRef="#br0" timeOffset="90">19313 9388 8025,'0'16'0,"0"2"0</inkml:trace>
  <inkml:trace contextRef="#ctx0" brushRef="#br0" timeOffset="91">19438 9868 7883,'0'-7'3440,"0"2"-1450,0 5-1247,0 5-643,0-3 1,2 3-197,1-5-300,-1 0 1,4 0-745,-2 0 1140,2 5 0,6 1 0,-1 5 0</inkml:trace>
  <inkml:trace contextRef="#ctx0" brushRef="#br0" timeOffset="92">20215 9342 7970,'0'-11'96,"0"5"366,0-5 457,0 10-318,0-4-119,0 15 0,0-1-15,0 10 1,1 0-60,3 4 0,-3 1-173,3 3 1,1-3 28,-1 2 1,0-1-170,-4-3 0,0 1 133,0 0 0,0 0-238,0 0 1,1-4-7,3 0 1,-3-4-180,3 4 1,-2-5-50,2 1 1,-2-2-113,1-2 1,-1-3-272,-2 0 1,1-5-67,3 5-233,-3-5 109,4 2-760,-5-5 617,0 0 960,0-5 0,0-2 0,0-4 0</inkml:trace>
  <inkml:trace contextRef="#ctx0" brushRef="#br0" timeOffset="93">20169 9594 7134,'5'-7'-225,"-3"-3"0,8 7 1204,-3-4 1,0 4-303,0 0 331,1 1-611,3 2 0,6 0 27,2 0 1,2-4 0,2 1 1,0-1 41,0 4-296,0 0 1,0 0-253,0 0 0,-4 0 152,0 0 0,-4-4-1349,4 0 802,-5 0-797,2 4 1,-8 0 18,0 0 1254,-6-5 0,-2 4 0,-6-4 0</inkml:trace>
  <inkml:trace contextRef="#ctx0" brushRef="#br0" timeOffset="94">20272 9308 8015,'11'-6'694,"2"-4"-393,2 2 0,3 3 71,5 1 0,0-1-101,0 1 1,3-3 7,1 3 0,5 0-179,-2 4 0,-2 0-200,-1 0 1,-3 0 39,-1 0 1,-2 0-142,-2 0 1,-2 0-1529,-6 0 1729,1 5 0,-1 1 0,0 6 0</inkml:trace>
  <inkml:trace contextRef="#ctx0" brushRef="#br0" timeOffset="95">20763 9354 8018,'0'6'693,"-1"4"-258,-3-2 1,2 2 140,-6 1 1,4 6-195,-4 2 0,5-1 70,-5 1 1,6 0-247,-2 4 0,2 1 37,2 2 0,0-3-278,0 0 0,0 0 96,0-4 1,6 1-133,1-1 1,3 0-12,2-7 0,3 2 4,0-7 0,4-2 278,-4-1 0,6-3-96,-2-1 1,-1 0 89,1 0 1,0 0-32,3 0 1,1-5 113,0-2 1,0-3-95,0-2 0,0-3-153,-1 0 1,-4-2-19,-3 2 1,-2-3-116,-1-5 0,-6 1 34,-2-1 1,-3-4-183,-1 0 1,-5 1-221,-3 3 0,-7 0 189,-4 0 1,-4 5-66,-3 3 1,-2 3-36,-3 0 1,-1 6-82,6 2 0,0 3 49,7 1 0,-1 1-48,5 3 0,1 2 16,6 6 0,-1-5-140,6 1 1,-5-1 585,4 5 0,0-1 0,4 1 0</inkml:trace>
  <inkml:trace contextRef="#ctx0" brushRef="#br0" timeOffset="96">21288 9319 7987,'-5'-11'0,"4"0"828,-4-1-84,5 6-152,0-4-184,0 8-70,0-3 780,0 5-773,0 10-190,0 3 71,0 10 0,0 0 49,0 0-106,5 5 1,-4 1-30,3 5 1,-3-3-114,-1-1 0,4-3 254,0 3-806,5-5 414,-8 3 0,6-6 9,-4-3-429,-1 3 373,8-10 0,-9 1-488,3-5 312,-3-1 146,-1 0-414,5-2 116,-3-5 56,3 0-1720,-5 0 2150,0-5 0,-5-2 0,-2-4 0</inkml:trace>
  <inkml:trace contextRef="#ctx0" brushRef="#br0" timeOffset="97">21277 9297 8052,'1'-16'291,"3"1"-291,2 0 968,6 3-567,4 1 1,-2 3 40,5 1 1,0 0 10,4 0 0,0-2-25,0 5 246,0 0-337,0 4 1,-1 0-6,1 0 1,-4 2-85,0 1 1,-5 4-337,2 4 101,-9 6 56,3-5-527,-8 10 414,3-4 0,-5 5 109,0-1-1112,-5 1 710,-2 5 0,-5-4 12,-4 3 1,-1 1-93,-6-1 1,0-1-441,0-3 429,5 0 126,-3 0 0,8 0 219,-2-1 34,2-4-92,7-1 1,-3-2 573,5 0-248,0 0-134,4-8 902,0 3-657,0-4 0,4 2 228,0-1-195,5-4 1,-3 3 366,6-2-349,-1-3-95,0 4 0,1-5-156,-1 0-71,1 0 163,4 0-1632,-3 0 594,3 0 514,-4 0 336,-1 0 0,1 5 0,-1 2 0</inkml:trace>
  <inkml:trace contextRef="#ctx0" brushRef="#br0" timeOffset="98">22214 9422 8002,'0'-6'0,"5"-4"223,-4 8 115,4-3 392,0 0-317,1 4 1,1-9 269,3 9-327,-4-10 0,2 9 12,-1-6 0,1 6-71,4-2 0,3-1 44,0 1 191,5 0-238,-2-1 0,4 4-22,-3-3 1,2 2 28,-2-2 0,3 3-115,1-3 41,-6 2-57,5 2 0,-5 0-52,2 0-170,-3 0 83,-5 0 1,1 0-296,-1 0 163,-4 0 216,3 0-331,-9 0 133,4 0 0,-5 2-128,0 2 0,0-2-176,0 6 1,-1-1-176,-3 5 296,-2-1 90,-11 6 1,5-3-276,-4 5 334,-1 0-69,-1 3-230,0 1 307,-4 0 0,10-4-142,-3 0 132,2 0 23,-4-1 0,5 2 7,-4-4 1,8-1-18,0-4 0,4-3 317,-3-1-126,4-4 270,-2 7 104,0-9-222,4 4-98,-5-5 976,6 0-681,6 0 59,0 0-232,5 0 0,2 0 14,2 0 0,3 0-18,5 0 0,-4 0-41,0 0-24,0-5-29,4 4 0,-4-4-93,0 5-157,0 0 15,-1 0 0,-2 0-549,-4 0 446,-1 0-1393,0 0 512,-4 0 512,-2 0-711,-5 0 0,0 0 1</inkml:trace>
  <inkml:trace contextRef="#ctx0" brushRef="#br0" timeOffset="99">22865 9445 8000,'0'-18'-1119,"0"3"559,0 2 843,0 2 1,0 0 781,0-1 1,0 1-331,0-1-22,0 6-361,5-9 1,-3 7-43,6-7 1,-4 2-61,3 2 0,0 3-135,0 1 111,3-1-42,-3 2 1,4-3-62,1 5-142,-6 0 184,4 4 0,-4-1 27,6-3 74,-1 3-205,1-4-35,-1 5-15,0 0 0,1 0 89,-1 0 0,1 3 0,-1 1 1,1 1-64,-1-1-67,0 2 123,1 6 1,-1-2-192,1-2-76,-1 2 236,1-4-247,-6 6 97,4-1 0,-7 0 72,4 1 1,-3-1-125,4 1 1,-5-1 80,5 1-123,0-6 146,-2 4 0,4-7 243,-2 4 9,2-4-238,1 2 1,1-5 369,-1 0-161,1 0 34,-1 0-167,0 0-9,1-5 0,-5 2 9,1-4 1,-2 3 5,2-4 0,1 4 101,-5-3-754,5 4 409,-8-7 0,4 7-1756,-5-4 850,0 4-735,0-2 830,0 5 1,0 5-53,0 3 1047,-5 2 0,-1 2 0,-6-1 0</inkml:trace>
  <inkml:trace contextRef="#ctx0" brushRef="#br0" timeOffset="100">22967 9559 8000,'-6'0'712,"-4"0"-242,9 0-1,-4-5 506,5 4-110,0-4 76,0 5-455,5 0 1,-3-4-142,6 0 0,-4 0-3,3 4 0,1 0-41,3 0-117,1 0 0,-5 0 184,1 0-398,-1 0 200,5 0 0,-1 0-112,1 0-1,-1 0 1,-3 4 25,-1 0 0,1 1-223,3-1 1,-3-2 127,0 6-251,-1 0 175,0-2 1,3 3-188,-3-5 173,-2 5 1,6-7 77,-4 6 0,0-2-18,0 2 1,1 1-80,3-6 1,-3 5 67,-1-4 54,1 5 0,7-8-10,0 3 1,1 1-49,-5-1 195,1-1-152,-1-3 1,0 0 176,1 0-66,-1 0 0,1 0-83,-1 0-110,-5 0 104,5 0 1,-9 0-243,6 0 244,-6-5 1,7 3 8,-5-6-878,0 6 249,-4-8 250,0 3-1758,0-4 883,-5 4 1235,-2-3 0,-4 9 0,0-4 0</inkml:trace>
  <inkml:trace contextRef="#ctx0" brushRef="#br0" timeOffset="101">23767 9080 8011,'0'-7'673,"0"2"-187,0 0 1,0 4 527,0-4-107,0 5 1,0 9-623,0 2 1,0 8-15,0 0 1,0 6 35,0 2-23,0 5-99,0-8 0,0 8-150,0-6 26,0 6-121,0-8 1,0 5-98,0-2 0,4-3 20,-1 3 1,1-3-74,-4-1 1,4-4-24,0 0 111,0-5 38,-4 2 1,3-4-161,1-1 191,0-5-5,-4 5-228,0-10 12,0 9 217,5-9-949,-4 4 268,5-5-41,-6 0 1,5 5 0,1 2 0</inkml:trace>
  <inkml:trace contextRef="#ctx0" brushRef="#br0" timeOffset="102">23995 9708 8011,'8'-4'-223,"-1"0"223,-4-5 1584,2 8-338,-5-4 2027,0 5-2347,5 0-512,-4 0-286,4 0-1554,-5 0 1,-5 0-1,-1 0 1</inkml:trace>
  <inkml:trace contextRef="#ctx0" brushRef="#br0" timeOffset="103">24452 9171 8011,'0'-23'0,"0"5"0,0 2 0,0 4 342,0 1-171,0 5 1,0-4 598,0 3-382,0-4 0,-1-1 118,-3 1-336,3 5 1,-9-5 0,3 10 171,-4-3-259,-1 3-13,1 1 1,-6 0 104,-2 0 0,-2 1 14,-2 3 1,0 2-97,0 6-183,0-1 188,6 1 1,-4-1-307,6 1 155,5 4-30,0-3-355,9 3 322,-10-4 1,10-1-31,-3 1-178,3-1 187,6-5 0,2 4 17,4-2-9,0-3 81,6 0 1,-1-1 200,3 0-241,3 0 41,-4-4 0,1 0 356,0 0-133,-5 0 12,2 0 1,-4-4 88,-1 0 0,-3-1 79,-1 1-79,1 3 0,2-5-103,-2 2 72,2 2-36,-9-3-272,4 5-92,-5 5 236,5 2 0,-3 5 26,1 4 1,-1-2-17,-2 5 0,-4 4-34,0 3 0,-5 2-33,2-1 0,0-3-32,0 3 0,4 0-141,-1 0 0,-1 4-89,1-5 1,1 1 63,3-4 1,0-4 215,0 0-43,0-5 0,0 2-129,0-4 1,1-6-427,3-2 256,-3-3 206,4-1-3448,-5 0 2648,0-5 893,0 4 0,5-15 0,1 4 0</inkml:trace>
  <inkml:trace contextRef="#ctx0" brushRef="#br0" timeOffset="104">24772 9160 8011,'0'-17'19,"0"9"1,0-7-1,0 8 1,1 0 886,3 0-344,-3 4 24,4-2 308,-5 5-459,0-5-207,0 4 0,-9-3-47,-2 8 0,-4 6 58,0 5 0,-3 7-28,-5 0 0,0 1-129,0 4-114,5 2 231,-3 0 0,8 2-392,-2-1 59,2 1-245,7-2 117,-4 4-175,9-4 293,-5 0 1,6 3-593,0-5 562,0-1 0,2-3-3,2 0 0,-1-5 79,9-3 1,-3-2-39,6-2 302,-2-5-48,3 5 1,-1-10 245,8 3 26,-8-3-271,12-1 1,-9-1 140,5-3 1,-6 1 106,-1-4-121,-4-1-85,0-3 1,-6-1-71,-2 1 0,-3-2-14,-1-2 0,0 1 90,0-5-295,-10 5 90,2-3 0,-17 6-147,2 0 88,-2 4-126,-3 2 0,4 5-188,-3 0 1,3 3 51,1 4-1409,0 1 1768,6 8 0,-5 1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1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3186 10816 8047,'-6'-7'123,"1"2"310,5 5 1,0-1 296,0-3-116,0 3-6,0-4-35,0 0-182,5 3 107,-4-3-167,4 5-98,-5 0 1,4 5 14,0 3 1,0 7-158,-4 4 0,0 3 106,0 1 0,0 5-27,0 2 1,0 3 31,0 1 0,0 4-159,0 0 1,0 1 104,0-5 0,0 0-202,0 0 1,0 2-3,0 2 1,1-3 115,3 3 0,-3-2-86,3-2 0,-3-1 36,-1-2 0,0 0-48,0-4 0,0 1 78,0-1 0,4-3-118,0 2 0,0-1 72,-4-3 1,3 0-141,1-3 1,0 3 48,-4-3 0,0 1 37,0-1 0,4 1-90,0-5 1,0 5 50,-4-5 0,0 4-77,0-4 1,1 0 17,3-3-12,-3-1 30,4 0 1,-5-3-144,0 0 125,0-6-13,0 3-569,0-5 549,0 5 4,-5-3 1,2 3 63,-4-5 1,3 0 118,-4 0-44,6 0 1,-5 0 202,4 0-67,1 0 398,-3 0-275,0 0 1,4-2-59,-3-1 1,2 0 658,-2-4-114,2-1-510,-8-4 0,8 5 357,-6-1-108,6 6 0,-7-5 3,5 4-24,0 1-158,4-3 95,0 5-412,5 5 0,0-2-50,3 4 0,-2 0-65,-2 0 0,2 4 57,6-4 0,-2 3-148,-2 2 0,2-1 8,-3 1 1,4-1 140,0 0 1,0 1-6,1-1 1,-1-1-108,1-2 299,-1 2 0,0-5-128,1 3 248,-6-3 0,1-5 335,-4 0-224,-1 0 0,7-5 189,-6-3 1,5-2-169,-4-1 0,3-6-34,-3-2 1,5 0-82,-1-4 1,-3 3-140,-1-7 1,-2 3-192,2 1 0,-3 1-327,3-1 0,-3 5-872,-1 3 1,-1 7 19,-3 4-1718,3 3 3019,-4 1 0,0 0 0,-2 0 0</inkml:trace>
  <inkml:trace contextRef="#ctx0" brushRef="#br0" timeOffset="1">3209 10701 8079,'0'-7'0,"0"-1"86,-5 6 171,4-9 0,-4 9 286,5-6 7,0 6 219,0-8-301,0 8 1,0-3 1043,0 5-1313,-5 0 1,-2 4-7,-4 0 1,0 9-171,-1-2 1,-1 8-76,-2 0 1,3 1 62,-4-1 0,4 2-150,0-6 0,5 0 75,-1-3 0,4-1-189,-3 0 1,4-3-90,-1 0 26,3-6-72,1 3 133,0-5 0,5-1-141,3-3 1,-2 2 84,2-6 1,-1 0-90,5-3 0,-2 0 45,-3-1 1,4 1-11,-4-1 1,0 2 70,0 3 0,-4-4 133,0 4 1,3-3 2,-3-2 1,1 1 193,-4-1 1,0 1 242,0 0 1,0-2-211,0-2 0,4 2 376,0-2 1,0 2 45,-4 2 667,0-1-418,0 1 429,0 4-273,0-3-493,0 9 1,1-4-9,3 5 0,-3 1-102,3 3 1,-2-2 37,2 6 0,1 0-82,3 3 0,2 2 26,-2 2 1,2-1-42,1 5 1,2-4-39,2 4 0,-2-1-18,2 1 1,-2 1-156,-2-4 0,0-1 177,1-4 1,-1 1 224,1-1-575,-1 1 0,-1-5 98,-2 1 0,-2-6-461,-2 2 1,-3-1 58,3 0-1093,-3-1 1,-2 4 1546,-3-2 0,-2 2 0,-5 6 0</inkml:trace>
  <inkml:trace contextRef="#ctx0" brushRef="#br0" timeOffset="2">2090 13362 8552,'0'-6'1341,"0"0"-726,0 2-167,0 3 273,0-4 176,0 5-645,0 5 0,1 1-115,3 5 1,-3 2 86,3 2 0,1 3-240,-1 5 1,0 0 13,-4 0 1,0-1 127,0 1 0,0 4-2,0 0 1,0 3-27,0-3 1,1-1-297,3-3 1,-3 0-6,3 0 1,-3-2-145,-1-2 1,0 2-42,0-6-22,0 0 377,0-3 0,0-1-67,0-5 10,0 0 615,0-6 1,0-6-192,0-1-266,0-3 0,0-6 2,0 1 1,0-1 62,0 0 0,5 3-14,3-7 1,-2 5-55,2-4 0,0 1-24,3-1 0,-2-2-302,2 2 0,-2 1 84,6-1 1,-2 1 132,-2-1 1,2-1 41,2 5 1,-2-4 21,2 3 0,2 1 17,-2 4 1,0-1 137,-3 1 1,3 1 174,0 2-239,0 3 1,-3 5-140,-1 0 1,-1 5 91,-2 3 1,2 3-128,-2 4 0,-3-1 21,-1 5 0,1 2 19,-1 5 1,-1-2-24,-3 3 0,0-3-111,0-1 1,0 4 19,0-1 1,0-3 44,0-4 1,0-1 93,0 1 1,0-1-102,0-3 235,0-2 1,0 3 19,0-4 82,0-6-208,0 4 32,0-9-55,0 5-779,0-6 0,0 5 1,0 1-1</inkml:trace>
  <inkml:trace contextRef="#ctx0" brushRef="#br0" timeOffset="3">2969 13340 11296,'12'-4'510,"-1"0"0,4 0-249,1 4 1,4 0-27,-1 0 1,3 0-89,0 0 0,3 0 91,1 0 1,0 0-67,4 0 0,-3-1 40,3-3 0,-4 2 26,0-6 0,2 5-162,-1 0 1,-2-4-197,-6 0 0,-2 2 13,-6 1 1,1 1-451,-1-1-881,-5 3 739,4-4-716,-8 5 955,3 0 1,-6 0-1229,-3 0 1688,2 0 0,-8 5 0,4 1 0</inkml:trace>
  <inkml:trace contextRef="#ctx0" brushRef="#br0" timeOffset="4">3061 13522 9920,'11'0'814,"4"0"-448,1 0 1,4 0 112,-1 0 0,3-1 46,0-3 0,1 3-155,0-3 1,0-1-19,0 1 1,3-1-85,1 1 1,-2 2-147,-5-6 1,1 4 84,-2-3 0,-1 4-87,1-1 0,-6 2-27,-2-2 1,0 3-188,-3-3 1,-2 3-1416,2 1 777,-5 0-1900,2 0 2202,-5 0 0,0 0 0</inkml:trace>
  <inkml:trace contextRef="#ctx0" brushRef="#br0" timeOffset="5">4374 12711 7886,'0'-11'7,"0"0"157,0-1 0,5 1-34,3-1 0,-3 5-8,-1-1 1,1 0 124,-1-3 0,3 3 145,-3 1 0,1-1-188,-1-3 1,1 3 16,3 1 0,2-1-72,-3-3 1,0 3 67,0 0 1,1 2-49,3-2 0,1-2 3,-1 3 1,4 0-25,1 0-1,3 0-17,-4 0 0,5 2 34,-1 5 1,-1 0-119,1 0 0,-4 0 109,4 0 0,-5 2-152,2 6 1,-4-1 95,0 9 0,-5 1-155,1 2 0,-4 4 24,3 4 1,-4-2 48,1 6 0,-4-1-97,-4 4 0,-2 1-196,-6-1 1,1 0-77,-1 0 1,0-4 155,-4-4 1,2 2-73,-5-1 0,4-4 123,-4-4 0,5-1 76,-1 1 0,1 1 1,-1-5 1,6 0 217,-3-3-3,4-6-137,-4 4 469,6-9-133,1 5-168,5-6 1,1 0-27,3 0 0,2 0 112,6 0 1,-1 0-14,0 0 1,6 0 27,2 0 0,2 0-34,2 0 0,0 0-90,0 0 0,0-4-4,0 0 0,0 0-7,-1 4 1,1 0-97,0 0 1,-4 0 74,0 0 0,-5 0-200,1 0-52,-2 0-251,-2 0-518,1 0 451,-6 0-206,-1 0-313,-5 0 1,5 0-1,2 0 1</inkml:trace>
  <inkml:trace contextRef="#ctx0" brushRef="#br0" timeOffset="6">5368 12746 7846,'0'-12'-80,"0"1"1075,0-1-225,0 1-304,0 0 1,-1 3 209,-3 0-275,2 6-177,-8-3 0,4 5-84,-5 0 0,-1 1 40,1 3 1,1 2-89,2 6 1,-3 0-63,-1 3 1,1 3 87,-5 5 0,8 0-207,0 0 1,2 0 34,-2-1 0,-1 0-147,5-3 1,0 3 76,4-3 0,0-2-84,0 2 1,2-5 26,2 2 0,-2-4 73,6 0 0,-1-5 68,5 1 1,-1-4-43,1 3 1,3-4 212,0 1 1,0-3-114,-3-1 0,3 0 206,0 0 0,4-1 14,-4-3 0,2-1-133,-2-3 1,-2-2-53,2 3 0,-2-4 9,-2 0 0,-3 0-105,-1-1 1,-4 1 74,1-1 0,-3 0-99,-1-4 1,0 2 85,0-5 0,-1 4-171,-3-4 1,1 1 81,-4-1 0,-1-1-96,-3 5 0,-1 0 64,1 3 1,-2 1 46,-2-1 0,6 2 34,-2 2 0,2-2 1,1 9 204,1-3 1,4 2 75,-1-2-91,3 3 0,6-4 11,3 5 1,3-4 25,4 0 0,3 0-88,5 4 0,-3-4-2,3 1 0,-3-1 14,7 4 1,-7-4 1,-1 0 1,3 0 52,1 4 1,-2 0-83,-5 0 0,-4 0 187,3 0-224,-2 0 1,-1 0-139,-1 0-614,-5 0 345,-1 0-1772,-5 0 849,0 5 361,0-3 903,0 3 0,6-5 0,0 0 0</inkml:trace>
  <inkml:trace contextRef="#ctx0" brushRef="#br0" timeOffset="7">5859 12620 9229,'6'0'2040,"4"0"-1806,-3 0 1,0 0-23,1 0 1,0 0 28,3 0 1,-3 0-45,-1 0 1,1 0 12,3 0 1,2 0-85,2 0 1,-2 0 85,2 0 0,2 0-135,-2 0 1,8 0 57,-4 0 0,4-4-145,-8 0 0,4 1 104,-4 3 1,0 0-66,-3 0-32,-6 0-83,4 0 1,-9 1 117,3 3 1,-2-2-106,-2 6 0,-2-2-65,-2 2 1,2 3 82,-6 1 1,1-1-112,-5 4 0,1 2 74,-1-2 1,-4 4-82,-3-4 1,1 4-3,-1-3 1,5 3 33,-1-4 0,1 1 57,-1 0 0,2-4-2,-2 3 1,6-2 69,1-1 1,2-1-169,-2 0 377,-2 1-93,4-1 44,0 1 1,0-5 72,6 1 183,0-6-271,0 4 1,6-3 158,1 1 0,3 0-27,2-4 0,-1 0-100,1 0 0,0 0 148,3 0 0,1 0-22,7 0 0,-3 0-37,6 0 0,-1 0-118,-3 0 0,-3 0-111,0 0 1,-1 0 62,1 0 0,-2 0-187,-6 0 1,-3 0-1126,-1 0 699,1 0-564,-2 5 398,-1-4-610,-5 4 0,-5-5 138,-2 0 1167,-3 5 0,3-3 0,2 3 0</inkml:trace>
  <inkml:trace contextRef="#ctx0" brushRef="#br0" timeOffset="8">4420 13374 7928,'-6'0'531,"0"0"2197,6 0-2298,6 0-132,-5 0 1,9 0-58,-2 0 1,2 0-1,1 0 1,2 0 90,2 0 0,3 0-113,5 0 1,1 0-20,2 0 1,4 0 45,4 0 1,4-1-124,0-3 1,5 2 54,-1-1 1,-1-2-75,1 1 1,-1-4 38,5 4 1,4-1-226,-1 1 0,4 3 272,-3-3 0,3 3-52,-3 1 1,4-4-39,-1 1 1,0-1 48,0 4 1,4-4-424,4 0 1,-5 0 254,-7 4 0,-2 0-4,-1 0 1,-1 0 5,1 0 0,-1 0 75,-4 0 1,3 0-85,-6 0 1,-4 0 62,-4 0 1,-4 2 49,0 1 1,-1-1-37,-3 1 0,-3-1 117,0-2 1,-5 0-191,2 0 1,-4 0 139,0 0-269,-1-5-309,1 3 33,-6-3 1,-1 4 145,-5-3 1,-4 2-361,0-6 0,-6 6 216,-1-2 1,-6 1 424,-6-1 0,1 3 0,-1-4 0</inkml:trace>
  <inkml:trace contextRef="#ctx0" brushRef="#br0" timeOffset="9">4979 13671 7909,'0'-8'213,"0"1"295,0 4 54,0-7-10,0 9 1,0-6 284,0 3 76,0 3-568,0-4 0,4 6-86,0 3 0,0 3 17,-4 4 0,1 5-27,3 3 0,-3 3-53,3 1 0,1 5 27,-1 2 0,4-1-206,-5 2 0,6-4 133,-1 3 1,-2-3-235,2 3 1,-1-5 29,5 2 1,-2 0 2,-2-4 0,2 1 27,-3-9 1,2 4-51,-1-4 1,-2-3 49,-2-5 2,-3-4-9,4 2 82,-5-5 265,0 0-245,0-5 1,4 2-90,0-4 1,1-5 9,-1-3 1,-2-4-102,6 4 0,-4-6 51,3 2 1,-3-2-147,4-2 0,-2 0 48,2 0 1,1 4 102,-5 0 0,3 5 63,-3-1 1,1 6 18,-1 2 133,-3 4 1,5-3-51,-2 2 34,-2 3 0,8-1-50,-3 6 1,0 5 22,0-1 1,1 2-39,3 1 1,1 2-17,-1 2 0,1-2-60,-1 2 0,2 2 40,2-2 1,-5 1-31,5-1 1,-5-2-26,6 2 1,-4-2-9,0-1 0,-1-5 164,1 1 0,-2-4-87,-3 3 107,4-4-81,-5 2 88,5-5 0,-3 0-114,0 0 1,-6-2 468,2-1-171,-3-4 1,-1-5 52,0-4 1,4 4-149,0-3 1,0-3-53,-4-1 0,0-3-255,0-1 0,1 0 115,3 1 1,-3-5-337,3 0 0,1-1 145,-1 2 1,4 2-478,0-3 0,-2 7 170,2 1 0,-5 5-10,0-2 0,2 4-1204,-1 0 1102,0 1 0,-4 3-1485,0 1 906,0 4 1119,0-2 0,0 5 0,0 0 0</inkml:trace>
  <inkml:trace contextRef="#ctx0" brushRef="#br0" timeOffset="10">4260 12494 7856,'0'-7'332,"0"-1"-190,0 6 0,0-5 288,0 4 215,0 1-143,0-3-12,0 0 16,0 4 1,0-4 35,0 0-112,0 3-270,0-3 233,0 5-252,0 5 1,0 2 49,0 4 0,-1 6-6,-3 2 1,1 2-58,-4 2 0,-1 5 2,-3 2 1,-1 3-154,1 2 1,-1-1 95,1 0 1,3 2-109,1 2 0,3-3 96,-4 3 1,6 2-140,-2-2 1,3 1 27,1-1 0,0 2-8,0 1 0,0 4 71,0-3 1,0 2 41,0 2 0,0-2 175,0-2 0,0 3-67,0-4 1,4 0 42,-1 1 0,6-1-55,-1 0 0,1 3-180,-2-6 0,2 4 212,-5-4-355,5 0 5,-3-4 233,1-5 1,3 4 254,-3-2-262,4-4 1,0 3 114,0-4 0,1-2-107,-1 3 0,4-7 162,1-1 0,3-1-74,-4 1 0,4-2-120,-4-6 1,0 1 116,-3-1 0,-1-1-39,1-2 1,-2 2-105,-3-2 1,2-2-48,-5 1 0,1-3 6,-1 4 96,-3-6-2,4 9 23,-5-10-8,5 4-100,-3-5-206,3 0-3774,-5 0 4003,0-5 0,0 4 0,0-4 0</inkml:trace>
  <inkml:trace contextRef="#ctx0" brushRef="#br0" timeOffset="11">6613 12323 7900,'-7'-5'6,"2"4"170,0-4 0,4 3 32,-3-1 0,2 1 583,-2-1-18,2 1-45,-3-3-14,5 4-236,0-4 1935,0 5-2219,0 5 0,0 1 49,0 6 1,0 3-112,0 0 1,2 5 69,1-1 1,0 2-40,5-2 1,-2 2 11,2-2 1,2-1-95,-3 1 0,4 0 47,0 4 1,0-1-137,1-3 1,-1 2 110,1-2 0,-5 4-142,1 4 0,-1 1 252,5 2 0,-1 3-105,1-2 1,-5 2-20,1 1 1,0 0 15,3 0 1,0 1-58,1-1 1,-2-1 11,-2-3 1,2 3-120,-3-2 1,4 1 96,0-2 0,-1 2-150,-2-6 1,1 6 4,-6-1 1,5-4 67,-4 0 0,0 1-23,-4-1 0,3 3 51,1-3 1,0 1-2,-4-2 0,-1 0 7,-3 4 1,1-3 5,-4 3 1,3-3-49,-4 3 0,5-3-79,-5 4 0,2-6-3,-2 2 0,2 0 65,2 0 1,3 0 18,-3-4 1,-1-1-30,1 1 0,-4-4 96,4 0 1,-1-5-81,2 2 0,1-4 62,-1 0 1,1-5-28,2 1 1,-1-4 32,-3 3-294,3-4 255,-4 7-195,5-9 0,0 6-128,0-4-29,-5-1 11,3 3 114,-3-5 0,5 1-82,0 3-167,0-3 177,0 4 0,0-4-200,0 3 169,0-2 1,-1 3-297,-3-5-724,3 0 697,-4 0 682,5-5 0,5 3 0,1-3 0</inkml:trace>
  <inkml:trace contextRef="#ctx0" brushRef="#br0" timeOffset="12">7070 12243 7795,'0'-11'176,"0"4"480,0-3-385,0 4 1,0-2 454,0 1 1,0 4-449,0-7 1,1 5 261,3-3-117,-3 3 1,9 1-167,-2 1 0,-2-5-74,2 4 0,-1 0 13,5 4 0,-1-3-9,0-1 1,1 0-107,-1 4 1,-3 0-138,0 0 1,-2 1 61,1 3 0,2 2-144,-5 6 1,0-1 89,-4 1 1,0 0-230,0 4 1,0-2 96,0 5 1,-5-2-19,-3 2 1,2 2-10,-2-6 0,5 0-75,-5-3 0,4-1 186,-4 0 1,6-3-168,-2 0 439,3-6-142,1 8 308,0-8 0,5 3-89,3-5 0,2 0 43,1 0 0,2 0 29,2 0 0,-2 0 108,2 0 1,1 0-7,0 0 0,3 0-51,-4 0 1,0-2-1240,-3-1 740,-1 1 0,-3-3 123,-1 5 0,-4 0 0,2 0 0</inkml:trace>
  <inkml:trace contextRef="#ctx0" brushRef="#br0" timeOffset="13">9182 12220 7873,'0'-6'-577,"0"-4"877,5 3-163,-3-4 0,4 1 551,-2 2-46,-3 3-387,4 0 0,-5 3 233,0-6 71,0 5-67,0-2 278,0 5 0,0 5-818,0 3 1,-4 3 117,1 5 0,-6-2 135,1 5 0,-2 0-104,-1 4 0,3-1 141,0 1 0,1 5-119,-5 3 0,1-2 54,-1 1 0,2 1-51,3 3 1,-2-4-15,5 1 0,-4-1-21,5 5 1,-5-5-111,4 1 0,0-1-49,4 4 1,-3 1 41,-1-1 1,0-1-89,4-3 1,0 3 87,0-2 1,0-2-86,0 1 1,0-3 1,0 3 0,0-3-25,0 4 1,1-1 161,3 4 0,-3 1-9,3-1 1,-3 0 118,-1 0 1,0-1-97,0-2 1,0 0 120,0-4 0,0 4-72,0-5 1,4 1 86,0-4 1,1-2-43,-1-2 0,2 3-48,6-3 0,-5-1-103,1 1 1,-1-5 78,5 1 0,-1 1-72,1 0 1,0-1 62,4-4 1,-4 1-70,4-1 0,-4 1 45,0-1 1,-1 0-47,0 1 1,-3-1-6,0 1 7,-1-1 1,1 1 15,0-1 0,-6-3-9,2-1-281,2 1 164,-4-2-234,3-1 157,-5 0-316,0-3-352,0 3-1454,0-5 2322,0 5 0,0-4 0,0 4 0</inkml:trace>
  <inkml:trace contextRef="#ctx0" brushRef="#br0" timeOffset="14">9422 12449 7889,'19'-5'17,"-4"2"93,-15-4 0,0 3 223,0-4 0,-3 4 102,-1-3 247,0 4-397,4-7 1,0 7-129,0-4 1,1 3 59,3-4 1,-1 2 74,4-2 1,1 0-76,3 4 1,1-5-1,-1 1 0,1-1-20,-1 2 1,0-2 20,1 5 0,-1-4-100,1 5 49,4-1 0,-3 4-186,2 0 1,-2 0 12,-2 0 1,-1 5-75,-2 3 1,1 7 73,-5 4 0,1 2-90,-1 2 1,-3 0-203,3 0 1,-8 4 115,-4-1 0,-2 1-202,-1-4 0,-1 3 128,1 1 0,-1 0-54,1-5 1,0-2 118,-1-1 0,1-5 169,-1 1 1,1-3-230,-1 0 212,6-1 154,1 1 0,5-5 49,0 1 276,0-6-302,0 4 1,1-6 130,3 0 0,2 0-3,6 0 1,-1 0 11,1 0 0,3 0-109,0 0 1,2 0 108,-2 0 1,-1 0-40,5 0 1,-4 0-77,4 0 0,-4-4-38,4 0 1,-5 0 64,2 4 1,-4-1-748,0-3-246,-1 3-675,1-4 130,-6 5-703,-1 0 2051,-5 0 0,0 0 0</inkml:trace>
  <inkml:trace contextRef="#ctx0" brushRef="#br0" timeOffset="15">10153 12517 10883,'0'-6'2501,"0"1"-2540,0 5 1,5 5 0,2 1-1</inkml:trace>
  <inkml:trace contextRef="#ctx0" brushRef="#br0" timeOffset="16">10553 12335 7850,'0'-12'-335,"-5"6"0,4-4 452,-3 2 0,-1-2 361,1-2 0,0 5 43,4-1 0,-1 2-167,-3-2 1,3-2-5,-3 2 1,3 2-102,1-1 0,1 0 81,3 0 0,-2-2 111,6 5-195,-1-5 0,5 4 9,-1-3 1,5-1-24,-1 6 0,1-1 34,-1 4 0,-1 0-48,5 0 0,-5 0-129,2 0 0,0 5 111,-1 2 1,-1 5-228,-6 3 1,1 2-63,-5 2 1,-1 6-34,-3-2 1,0 4-326,0-1 0,-5 0 250,-2 4 1,-3-1-128,-2 2 0,0 0 46,-4-4 1,0 0-112,-3-4 0,-2-1 12,6 1 1,-1-1 332,0-3 1,4 1-42,-3-5 233,2 1-71,1-5 317,6 0-3,1-4 1,10-2-160,3-5 1,2 0 52,1 0 1,5-4-59,-1 0 1,5-3 111,-1 3 1,4-4-10,4 4 1,-3-3-101,2 3 1,-2-4-160,-1 5 1,-1-3-196,-3 3 1,-3 1-547,-4-1 0,-1 1 94,1 2-1799,-6 0 938,-1 0 1437,-5 0 0,5-5 0,2-1 0</inkml:trace>
  <inkml:trace contextRef="#ctx0" brushRef="#br0" timeOffset="17">11055 12175 7898,'0'-12'0,"0"1"204,0-1 0,0 5 808,0-1 626,0 6-623,0-3 853,0 5-1807,5 0 1,-3 5 65,2 2 1,-3 7-51,-1 1 0,4 6 23,-1-2 0,1-1 91,-4 1 0,0-4-309,0 4 1,0-4 44,0 4 1,0-5-202,0 1 1,0-6 25,0-1 34,0-1 0,0 1 45,0 0 162,0-6 204,0 3-270,0-5 442,-5 0-67,4 0 95,-4 0-132,5 0-295,5 0 0,-3-1 80,6-3 0,0 3-25,3-3 1,4 3-87,1 1 1,3 0 102,-4 0 0,4 5-18,-4 2 1,4 0-8,-4 0 0,1 0-29,-5 0 1,0 4-10,1-4 0,-1 7-5,1 1 0,-6 1-186,-2-5 0,1 4 68,-1 0 0,-1 4-125,-3-3 1,-1 4 53,-3-1 0,2-1-41,-6 1 0,1-4 76,-5 4 1,1-5 34,-1 1 1,-3-2-8,0-2 1,-4 0 2,4-4 1,-2 2-85,2-5 0,2 0-102,-2-4 1,-1 0-132,0 0 0,5 0 69,3 0 0,1-2-729,-5-1 1126,6-4 0,6-9 0,6-2 0</inkml:trace>
  <inkml:trace contextRef="#ctx0" brushRef="#br0" timeOffset="18">11010 12106 7886,'5'-7'638,"2"-1"0,0 5-78,0 0 1,-3 1 16,4 2 1,-1 0-137,5 0 1,1 0 15,2 0 0,1 0-11,3 0 0,3 0-161,-3 0 0,2 0-86,2 0 0,-4 0 29,0 0 1,-5 0-225,2 0 0,-4-4 76,0 1 1,-5-1-1654,1 4 202,-6 0-218,3 0 1589,-5 0 0,-5 0 0,-1 0 0</inkml:trace>
  <inkml:trace contextRef="#ctx0" brushRef="#br0" timeOffset="19">11569 12460 9842,'12'-5'3111,"-1"4"-1391,1-3-660,-1 3-385,0 1-242,-4 0-544,3 0-610,-9 0-636,4 0 1357,-5 0 0,-5 0 0,-1 0 0</inkml:trace>
  <inkml:trace contextRef="#ctx0" brushRef="#br0" timeOffset="20">11969 12083 7906,'0'-11'0,"0"3"110,0 1 1,1-1 79,3-3 0,-3 3 204,3 0 0,1 5 767,-1-5-374,0 5-118,-4-2-139,0 5-350,0 5 0,0 2 78,0 4 1,0 6-1,0 2 0,0 4-81,0 3 1,1 0 52,3 4 1,-3-3-167,3 3 0,-1-1 84,0 2 0,-1 2-299,1-3 1,0-1 129,1 2 0,-3-6-100,3 2 1,-3-3-71,-1-1 1,0-4-135,0 0 0,1-5-34,3 1-123,-2-2 174,3-2 0,-4-4-182,3-4-905,-3 4 450,4-6-546,-5 4 1491,0-5 0,0 0 0</inkml:trace>
  <inkml:trace contextRef="#ctx0" brushRef="#br0" timeOffset="21">12289 12586 13673,'0'6'969,"0"-1"-1461,0-5 165,0 5-845,0-3 1,-1 3-873,-3-5 2044,3 0 0,-5 0 0,6 0 0</inkml:trace>
  <inkml:trace contextRef="#ctx0" brushRef="#br0" timeOffset="22">12631 12197 7920,'0'-11'-466,"0"0"326,0-1 1,4 1 894,0-1 0,4 5-180,-4-1 0,-1 1 519,-3-5-731,5 1 0,-3-1 75,1 1-236,-1-1 0,-2 1 43,0 0 1,0 3-159,0 0 26,-5 1 1,-2-3-108,-4 2 1,3-1-109,1 5 0,-2-3-46,-6 3 1,2 0 47,-2 4 1,1 0-69,-2 0 0,2 0 78,-5 0 0,4 5 76,-4 3 1,5 3-23,-1 4 1,-1-1 13,0 5 1,5-3-129,3 3 1,6-4 71,-2 4 0,3-5-117,1 1 0,5-2 107,2-2 1,3 1-12,2-1 0,-1-3 155,1-1 1,-1-4-94,1 1 1,3-3 137,0-1 0,0 0-91,-3 0 1,-1 0 325,1 0 0,-1 0 233,0 0-239,1-5 0,-1 0-35,1-3 1,-5 2 93,1 2-340,-6 3 71,9-4 0,-9 5-150,6 0 0,-6 5 81,2 2 0,1 5-21,-1 3 1,4-1-1,-5 5 0,2 0-105,-1 4 1,-2 0 99,1 0 1,-1-1 8,-2 1 0,3-1-252,1-3 0,0 2 81,-4-2 1,0-2-435,0-2 351,0 3 0,0-5-184,0 2 0,-1-8 51,-3-3 0,3-1-510,-3 1-165,3-3-64,1 4 1092,0-5 0,-5 0 0,-2 0 0</inkml:trace>
  <inkml:trace contextRef="#ctx0" brushRef="#br0" timeOffset="23">13088 12095 7836,'0'-12'4,"2"1"483,1-1 1,0 1 342,5 0 67,-6 4-163,3-3 242,-5 9-633,0-9 1,-1 8-144,-3-1 1,-2 6-38,-6 5 1,-4 7-15,-3 4 1,-3 4-46,-1 4 0,1-3 121,-1 3 1,0 0-305,0 0 1,5 4 68,3-5 0,7 5-327,5-5 0,1 1 36,2-4 1,0 0-114,0-1 1,5 0 123,3-3 0,7-2 43,4-6 1,-1 0 129,1 1 1,-1-6-52,1-2 0,2-3 348,-2-1 0,3 0-100,1 0 0,-5-1 579,-3-3-404,3-2 0,-6-4 21,4 2 0,-9-2-71,-3 2 0,-3 2-71,-1-2 0,-1 2-310,-3-2 1,-3 0 81,-9 4 0,-1-4-186,-6 4 1,-1 0-239,-3 4 0,-2 6-449,-5 1 0,1 0 967,2 0 0,8 1 0,7 3 0</inkml:trace>
  <inkml:trace contextRef="#ctx0" brushRef="#br0" timeOffset="24">9319 13065 8594,'7'0'1698,"-2"0"-1180,-5 0-304,5 0 1,-3 4 92,6 0 0,-4 0-65,3-4 0,1 0-13,4 0 0,3 0-65,0 0 1,5 0-8,-1 0 0,2-4-4,-2 0 0,2 0-107,-2 4 1,2 0-15,-2 0 1,2 0 68,-2 0 1,3 0-60,1 0 0,-1 0 42,1 0 1,0 0-117,0 0 1,0 0 61,0 0 0,0 0-14,-1 0 1,2 0-65,3 0 1,-1-1 67,4-3 0,-1 3-25,2-3 40,2 3-6,-4 1 0,1 0 19,1 0-10,-1 0-1,4-5-525,1 4 596,-1-4-82,0 0 1,0 3-61,1-2 61,4-2 1,0 5-103,3-3 0,-2-1 107,-6 1 1,0 0-68,0 4 0,-4-1 47,-4-3 0,2 3-32,-1-3 0,3 3 15,-3 1 1,5-4-7,-2 0 1,-1 1 262,2 3 0,-1-4-249,4 0 0,1 0-21,-1 4 1,-2 0 16,2 0 0,-6-1-110,6-3 0,-2 3 61,2-3 0,0 3-24,1 1 0,-1-4 23,0 0 0,0 0-3,1 4 0,-1-4 27,0 1 1,0-2 3,1 1 1,-5 2 94,1-1 1,-5 0-106,5-1 1,-5 3 131,5-3 0,-6 3-102,2 1 0,-3 0 14,-1 0 0,0 0-1,0 0 0,-1-4 32,1 0 0,0 1-38,0 3 1,0 0-8,0 0 1,-1 0 54,1 0 1,-4 0 1,0 0 1,2 0-205,5 0 1,0-2 91,4-2 0,-3 3-63,3-3 1,-1-1 108,2 2 1,2-1 7,-3 4 0,3-2 25,2-1 0,-1 1 113,0-1 0,-2 1 49,2 2 0,-6 0-95,6 0 1,-2 0-99,2 0 1,4 0 42,0 0 1,0 0 8,-3 0 1,4 0 5,3 0 1,-3 0-8,-1 0 0,-6 0-17,-1 0 0,-9 0-11,5 0 1,-9 0 153,5 0 0,-7 0-66,3 0 1,-5-3-54,1-1 1,-2 0 29,-2 4 0,-3 0 185,0 0-163,-1 0 0,1 0 15,0 0 1,-5 0 50,5 0-3,-6 0-768,4 0 322,-1 0-1070,-4 0 1001,4 0 0,-8 0-443,-4 0 1,-1 0 794,-7 0 0,-8 5 0,-1 1 0</inkml:trace>
  <inkml:trace contextRef="#ctx0" brushRef="#br0" timeOffset="25">10621 13282 7954,'0'-11'182,"0"3"469,0 1 1064,0 4-249,0-2-593,0 5 1,0 5-652,0 3 0,0 7 141,0 4 1,0 3-120,0 1 0,0-1-75,0 1 0,4 4-190,0 0 0,1 0 125,-1 0 1,-2-3-307,6 3 1,-4-3 120,3-1 0,-4 0-381,1 0 1,1-1 195,-1 1 1,1-5-907,-1-3 521,-3 3 0,4-5-277,-5 2 0,0-6 248,0-2 680,0-4 0,0 7 0,0-4 0</inkml:trace>
  <inkml:trace contextRef="#ctx0" brushRef="#br0" timeOffset="26">10930 13442 7954,'5'-11'564,"-4"5"864,4-5-457,-5 5-246,0 0-87,0 1 0,-1 5 208,-3 0-649,-2 0 1,-6 9 1,1 2 0,0 8-14,-1 0 0,2 3-75,2 0 1,-1 1-188,6 0 0,-1 4-283,4-1 0,0 1 242,0-4 1,0 0-126,0 0 1,1-4 20,3 0 0,4-5-126,7 1 1,-3-2 91,4-2 1,1-5 152,2-2 0,3-3 156,1-1 0,0 0 274,0 0 1,-1-5 203,1-2 1,-1-5-280,-3-3 0,1 2 276,-5-2 0,1-3-183,-5-1 1,-3 2 1,-1-2 0,-4 0-172,1-4 1,-3 0-143,-1 0 0,-1-4-372,-3 1 0,-8-1 263,-7 4 1,-4 5-671,-3 3 1,0 8 330,-4 3 0,0 3-730,-5 1 0,6 6 467,2 5 0,8 2 678,4 6 0,3-10 0,0 1 0</inkml:trace>
  <inkml:trace contextRef="#ctx0" brushRef="#br0" timeOffset="27">13465 11843 8638,'0'-6'1916,"0"1"-52,0 5 0,4 1-1587,0 3 1,3 2 114,-3 6 1,4-1-105,-4 1 1,3 3 7,-3 0 1,5 5-23,-1-1 0,2 3 75,1 1 1,1 0-128,-1 0 1,0-1 13,1 1 0,-1 4 0,1 0 1,-1-1-15,1-3 1,-1 0 13,0 0 1,1 3-1,-1 1 1,-3 3-15,-1-3 1,0 4 13,0-5 0,4 6-1700,-4-2 1,2 2 1156,-1-1 1,2 2 306,-3-3 0,4-1-151,0 2 0,-1-1-52,-2 4 192,2 1 1,-9-1-30,3 0 0,1 0 179,-1 1-63,0-1 0,-4 0-127,0 1 1,-2-2 91,-1-3 0,1 2-60,-1-6 0,-3 5 13,3-5 1,-5 5-116,4-4 0,-1 0 75,1 0 0,-1-3-108,-2 3 0,-2-3 111,5-1 1,-5 0-102,1 0 1,0-1 40,0 1 1,-2-4-137,2 0 1,2-5 48,-2 1 1,4-2 40,-3-1 0,4-1-53,-1 0 0,-1-3 49,2 0 1,-1-5-3,4 5 1,-1-5-119,-3 0-232,2-1 108,-3 3-260,5-4 33,0 4-270,0-5 0,0-5 0,0-1 0</inkml:trace>
  <inkml:trace contextRef="#ctx0" brushRef="#br0" timeOffset="28">13899 11878 7860,'0'-7'689,"5"-3"0,-2 8-424,4-6 1,-3 6 169,4-2 1,-4-1-105,3 1 1,-3 0 436,4 4-471,-1-5 0,5 2 18,-1-4 0,1 4-27,-1-1 1,0 2-1,1-2 0,-1 3-177,1-3 0,-5 3 81,1 1 0,0 0-162,3 0 1,-3 1 116,-1 3 1,-3-2-301,4 6 0,-6 0 49,2 3 1,-3 4-77,-1 0 0,-1 5-13,-3-5 1,-2 4-116,-6-4 1,5 1-85,-1 0 0,2-4 123,-2 4 1,-1-4-6,5 0 0,-1-2-46,2-2 379,1 2 1,-3-8-135,5 6 1,2-6 421,1 2 1,2-1-86,3 1 1,6-3 57,-3 3 0,5-3 380,-1-1 1,-1 0-266,5 0 1,-1 0-14,1 0 0,1 0-78,-5 0 1,0 0-2230,-3 0 1885,-1 0 0,1 0 0,-1 0 0</inkml:trace>
  <inkml:trace contextRef="#ctx0" brushRef="#br0" timeOffset="29">14733 12609 7925,'0'-12'987,"0"1"-517,5-1-141,-4 6-11,4-4 1,-5 7 176,0-4 1,4 3-173,0-4 0,1 4-104,-1-3 0,-3 3 82,3-4 0,1 5-133,-1-5 0,3 4-14,-3-3 1,1 4 39,-1-1 0,2-1-91,6 1 1,-3-3 37,2 3 0,-2-4-123,6 5 0,-2-1-192,-2 4 147,-4 0 31,3 0 0,-4 0 19,6 0-138,-1 5 214,0 1-281,1 6 92,-1-6 1,5 4 160,-1-2-183,0 2 51,2 1 0,-4 1 73,7-1-119,-1-5 100,-2 5 1,1-6-3,-3 2 4,-2 3 4,3-8 0,0 4 106,-1-2-104,0-3 70,-3 4 0,-1-5 10,0 0 0,1 0 75,-1 0 228,1 0-294,-1-5 4,1-1-205,-6-6 55,-1 1 0,-1 3-484,0 1 245,-1 4 49,-3-7-217,0 4 269,0-6 0,2 2-161,1 3-479,-1-4 83,3 5 186,0 0-520,1-4 250,1 8-410,-2-3 1245,-5 5 0,5 0 0,1 0 0</inkml:trace>
  <inkml:trace contextRef="#ctx0" brushRef="#br0" timeOffset="30">14767 12906 7827,'19'-8'-174,"-7"0"174,-9 1 1127,-3-5-684,6 1 1,-5 3 480,3 1-532,2-1 1,-4-2 209,6 2-172,0-2-221,-2 9 7,4-4 98,-9 0 0,10 3-299,-5-3 58,5 5 0,-3 0 92,0 0 1,-5 0-138,5 0 0,0 0-158,3 0 97,0 5 0,1 2 31,-1 4 1,5-3-118,-1-1 214,0 1-337,-4 3 151,6 1 0,-4-4 53,2-1-106,3-4 64,-6 7 0,9-8 67,-6 6-196,0-5 190,-4 2 0,1-4 39,-1 3 1,-3-3 7,0 3 0,3-3 96,4-1-54,0 0 0,-3 0-23,-1 0 0,1-1-8,-1-3 73,1 3-38,-1-10-211,0 5 1,-4-1 61,-3-1-414,-3 5-733,-1-7-570,0 9 835,0-9 289,-5 9 668,3-5 0,-3 6 0,5 0 0</inkml:trace>
  <inkml:trace contextRef="#ctx0" brushRef="#br0" timeOffset="31">16046 12380 7862,'0'-11'-531,"0"-1"442,0-4 1,0 3 1079,0-2-390,0-3-207,-5 6 1,4-5 153,-3 6 0,2-1-174,-2 1 0,3-1-89,-3 1 0,-1-1 60,1 1 20,-5 5-205,8-4 1,-9 7 25,2-5 1,-2 6 7,-2-2 0,0 3-128,-4 1 1,2 1 190,-5 3-398,0 2 118,-8 6 0,2 4 142,-1 3-368,7 3 184,-3 1 1,11-1 23,-1 1 1,2 4-116,6 0 0,1-1-297,3-3 1,1-1 74,3-3-111,2 2 288,5-8 1,5 3 28,-1-4 0,1-2 153,0-2 1,1 0 33,6-4 0,-4 0 224,0-4 0,-1 0-146,1 0 580,3 0-447,-10-5 1,5 2 298,-6-4-192,1-1-74,-1 2 1,-3-4 75,-1 2 1,-4 2-139,1-2 0,-2 2 127,2-2-30,-3-2-301,4 9 276,-5-4-426,0 0 85,0 3 44,0-3-1,0 15 0,0-2 17,0 7 1,2 3-102,1 1 1,-1 3 96,1 1 1,-1 3-128,-2 1 1,0 3 18,0-3 1,0 3-172,0-3 0,-2 3 23,-1-3-138,1 0 231,-3-4 1,5-2 163,0-2-141,0-2-48,0-6-33,0 1-206,0-1-228,0-5-117,0 4-641,0-8 388,-5 3 1041,4-5 0,-4 0 0,5 0 0</inkml:trace>
  <inkml:trace contextRef="#ctx0" brushRef="#br0" timeOffset="32">16572 12300 7817,'3'-11'433,"1"-1"-165,0 1 1,-4 3 127,0 1 1,4 3 739,0-4-373,0 6 17,-4-8-244,0 8-156,0-3 1,-6 5-69,-1 0 1,-1 2 8,-3 1-207,2 4 45,-13 4 0,5 2 210,-6 2-406,0 3 71,0 5 1,0 1 281,0 2-558,1-1 228,4 8 1,-4-4-257,3 5 144,3 0 56,-1 1 0,6 3-498,-1 0-528,1 0 909,-1 1 0,6-5-96,2 1 1,3-1-53,1-4 216,0-2 32,5-5 0,5-3 10,6-4 1,3-1 86,-4-4 0,4-1 0,-4-2 21,5-3 1,-2-5 701,5 0-470,-5 0 1,3 0 46,-2 0 0,-2-5 22,-2-3 1,-2 2-73,-2-2 0,1 0 35,-1-8 0,-5 4-154,-2-4 1,-3 2-79,-1-1 1,0 1-268,0-5 0,-6 4 142,-5-4 0,-1 6-187,-3 2 0,-7 1-64,0 6-1351,-4 0 1069,3 4 0,2 5-201,2 3 0,-3 2 796,3 1 0,-2 6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511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13340 5551 10970,'6'-8'567,"-2"0"0,1 1-266,-1-5 0,4 0-65,0-4 0,-2 2 126,2-5 1,0 4-127,3-4 0,1 0-136,-1-4 1,0 0 103,1 1 1,-5-1-201,1 0 0,0-4-2,3 1 1,0-6-160,1 1 0,-5 0-111,1 0 1,-4-2 112,4 3 1,-5 3 120,5 4 0,-6 2-11,2 5-130,3 1 167,-6 4 15,4 4-66,-5 2 1,0 7-86,0 1 0,0 4 159,0 4 0,0 4-49,0 1 0,0 3 28,0-4 0,1 4-37,3-4 1,-1 4 100,4-4 1,-3 5-60,4-5 0,-1 0 12,5-4 1,-1 0 0,1-4 1,-1 2 6,0-5 0,1 0 3,-1-4 1,2 0-24,2 0 0,-2-2 39,2-1 1,-1-4-36,1-4 1,-1-1 9,5 1 1,-5 0 4,1-1 1,-2-1-2,-1-2 0,-1 3 90,0-4 1,0 4-87,-4 0 1,-1 1 103,-2-1 1,-2 5-92,1-1 0,-1 4 245,-2-3-172,0 4-238,0-2 148,0 5 0,3 1-92,1 3 1,0 4 75,-4 7 1,1 0 8,3 8 1,-3-3-24,3 7 0,-3 2 10,-1 2 1,0-2-218,0 1 0,4-4 121,0 0 1,0-3-163,-4-4 1,0 2 21,0-6 0,0 0 16,0-4 0,0-3-77,0 0 1,0-5-709,0 5-982,0-5 1042,0 2 948,5-5 0,-4 0 0,4 0 0</inkml:trace>
  <inkml:trace contextRef="#ctx0" brushRef="#br0" timeOffset="1">14504 5162 8010,'-7'-7'0,"-1"-1"0,4 4 120,-3-3 1,3 3 439,-4-4 5,6 1-266,-8-5 1,8 1-59,-1-1 1,1 5-4,2-1 0,0 4 34,0-3 0,0 3-138,0-4 0,2 6 108,1-2 0,0-1-174,5 1 0,-5-1-58,5 1 0,-4 3-45,3-3 1,-3 3 80,4 1 0,-4 0-140,3 0 0,1 5 3,3 2 0,1 4 103,-1 0 0,1 0-4,-1 1 1,2-1 25,2 1 0,-1-5 109,5 1 1,-4-2-70,4 2 1,0-3 7,4-5 0,-4 0 55,0 0 1,0 0-68,4 0 0,-4-1-2,0-3 1,-1 1 21,1-4 1,-1-1-22,-3-3 1,-2-1 8,2 1 0,-3 3 4,0 1 0,-4-1-50,-1-3 1,-4 3-132,0 0-220,-1 1 242,-2 0-1122,0-3 833,0 9 1,0-3-655,0 8 1,1-1 410,3 4 1,-3 1-453,3 3 1061,-3 6 0,-1-5 0,0 5 0</inkml:trace>
  <inkml:trace contextRef="#ctx0" brushRef="#br0" timeOffset="2">14562 5448 8064,'-7'-8'246,"3"1"0,-1 3 48,2-4 1,-1 4 79,4-3 1,0 3 201,0-4 1,0 4 313,0-3-523,0-1 1,-4 1-121,0-1 1,0 4 354,4-3-384,0 4 194,0-2-273,5 0 1,2 4 93,4-3 0,1-1-196,-1 1 1,2-4 60,2 5 1,-1-3-112,5 3 1,-4 1 83,4-1 0,-5 1-152,1 2 0,-2 0-9,-2 0 1,-3 0-107,0 0 1,-2 5-50,2 3 1,1-2 111,-6 2 1,6-2-31,-1 2 0,-2 2 85,2-2 0,-1-2-1,5 2 0,-1-2 12,1 2 0,-1-2 108,1-2 1,-1-3 82,0 3 0,2-3-103,2-1 1,-2-1 139,2-3 0,-2 1-25,-2-4-43,6-1 0,-4-3-41,2-1 0,-6 1-339,-2 0-41,-4-1 0,2 1-1049,-5-1-1093,0 6 1036,0-4 1434,0 9 0,0-5 0</inkml:trace>
  <inkml:trace contextRef="#ctx0" brushRef="#br0" timeOffset="3">15338 5071 8073,'-6'-12'-166,"-3"5"-41,5-1 1,-3 4 688,3-3 0,-1 0 377,1 0 113,3-3-230,-10 3-111,10-4-104,-4-1-336,5 1 1,0 3 19,0 1 1,5 4-1,3 0 0,2-3-163,1 3 1,1-1 137,-1 4 1,1-4-172,-1 0 0,4 0 11,1 4 1,0 2-43,-1 1 0,-2-1 62,2 2 0,-2 1-107,-2-2 1,1 5 7,-1-4 66,1 5 1,-2-3-87,-3 5 0,2 1 63,-5-1 0,0 1-65,-4-1 1,-4 1 81,0-1 0,-5 0-44,2 1 1,-7-1 30,-2 1 1,1-1 34,4 1 0,-2-1 17,-2 0 1,4-3-40,-1 0 1,1-6 64,3 2 1,2 1-38,-2-1 225,6 0-189,-4-4 235,6 0-252,6 0 1,1 3 219,8 1 0,-1 0-147,5-4 0,-3 1-69,3 3 0,-4-1-115,4 4 1,-1-3 94,1 4 1,1-1-85,-5 5 1,4-1 111,-3 1 0,-1 3-267,-4 0 1,-1 4 28,-2-4 0,1 6-176,-5-2 0,-1-2 24,-3 2 0,0-3 150,0 3 0,-6-5 159,-5 1 1,-1-2-133,-3-2 0,-3 0 345,-1 1 0,1-5-79,-1 1 1,0-5 1,-3 0 0,0-1 2,3-2 0,-3 0-602,3 0 0,3 0-774,1 0 1,3-2 599,5-1 0,1 0 653,6-5 0,0 1 0,0-5 0</inkml:trace>
  <inkml:trace contextRef="#ctx0" brushRef="#br0" timeOffset="4">15841 5071 8058,'-7'-8'0,"4"1"0,1-1 442,2 2-46,0-4-254,0 3 0,0 0 438,0-1 1,-3 0-105,-1-3 1,0-1-179,4 1 1,0 0-67,0-1 1,0 5 293,0-1-325,0 0 0,4 1-1,0-1 1,4 4-130,0-3 1,2 4 97,2-1 0,0-1-35,3 2 1,-1-1 45,5 4 1,-3-4-127,3 0 0,-1 0 99,1 4 1,1 0-191,-5 0 0,0 2-27,-3 1 1,-1 0-33,1 5 0,-1-1 76,0 5 0,-4 0 73,-3 3 1,-3-2-202,-1 2 1,0 2 84,0-2 0,-1 4-68,-3-4 1,-4 4 63,-7-3 0,2 3-31,-2-4 1,2 0 65,2-3 1,-1-1-33,1 0 121,0 1-92,-1-1 0,6-3 48,2-1-33,3-4 1,1 3 278,0-2-205,0-3 0,0 6 209,0-3-191,5-3 1,1 8-24,6-5 0,-1 3 124,0-3 1,5 4-67,-1-5 0,5 5-144,-1-4 0,-1 5 104,1-2 1,-1 2-237,1-1 1,1 2 107,-5-2 1,1 2-159,-5 1 0,0 4-6,1 1 0,-4 3-29,-1-4 0,-4 4 272,0-4 0,-3 5-108,-3-1 0,-4 2 341,-4-2 1,-2 1-108,-2-5 1,-3 1 120,-5-5 1,1-1-49,-1-2 1,-4 1 477,0-6 1,-1 5-244,2-4 1,2 0 120,-3-4 0,4-2-740,4-1 1,0 0 169,8-5-1492,-3 1 1,12-5 121,-1 1 1367,1 0 0,13-1 0,1 1 0</inkml:trace>
  <inkml:trace contextRef="#ctx0" brushRef="#br1" timeOffset="5">15875 7549 8129,'0'0'0</inkml:trace>
  <inkml:trace contextRef="#ctx0" brushRef="#br1" timeOffset="6">15966 7572 8113,'-6'-5'-739,"-4"4"508,9-9 0,-8 7 811,5-5 1,-4 5-105,4-5 1,-3 4 6,3-3 1,-5 3-184,2-4 0,0 2 685,0-2-578,4-2 0,-3 5 302,2-3-177,3 3-2,-4 0-269,5 4-41,0-4 0,1 6-7,3 3 1,-2-2 28,6 6 0,-1 0-46,5 3 1,-1 1 26,1-1 0,0 0-52,4 1 1,-4 3-34,4 0 0,1 4-2,2-4 1,-1 6-74,1-2 1,0-1 141,4 1 1,0 0-202,0 4 1,0-1 69,-1 1 1,0-1-146,-3-3 1,3 2 35,-3-2 1,-2 2-75,2-2 0,-5 1-43,2-5 0,-4 1 184,0-5 0,-1 2-58,1 2 0,-1-6 30,0 2 1,0-2-23,-4 2 0,3-3 14,-2 0 1,-2-5 61,2 5-49,-6-5-15,9 2-98,-10 0-13,4-4-172,-5 4 244,0-5-78,5 0 31,-4 0-270,4 0-296,-5 0 438,5 0 7,-3 0-16,3 0-2489,-5 0 592,-5 0 2126,3 0 0,-8-5 0,4-1 0</inkml:trace>
  <inkml:trace contextRef="#ctx0" brushRef="#br1" timeOffset="7">16320 7492 8214,'0'-6'-458,"0"-4"643,0 3 203,0-4-49,5 4 221,-3-3 62,3 9-354,0-9 1,-4 7 206,3-4 163,2 4-111,-4-2-162,3 5 426,-5 0-552,-5 10 1,-6-1-138,-4 10 1,-5 4 61,1 4 1,-3 4-21,-1 0 0,1 2-84,-1 1 1,1-1 119,3-2 0,-2 0-218,2-4 0,1 0 62,-1-5 0,4 1-55,-4 0 1,5-1 61,-2-3 1,4-1 27,0-3 0,1-3-26,-1 4 0,5-5 0,-1-3 1,2 2-46,-2-3 0,2 0 76,2 0 1,3-3-371,-3 4 236,-2-6-654,4 3 284,-3 1-1001,5-5 204,0 4-2327,0-5 2529,0-5 1035,5 4 0,2-10 0,4 5 0</inkml:trace>
  <inkml:trace contextRef="#ctx0" brushRef="#br1" timeOffset="8">15772 7184 8250,'-6'0'134,"1"-5"557,5 3-64,0-3 304,0 0-577,0 4 1,0-5 73,0 2 76,0 3-371,0-5 4,5 6 0,1 0 72,6 0 0,-3 4-104,2 0 0,-2 1 14,6-1 0,3-3 189,1 3 1,6-3-126,2-1 1,6 0 155,1 0 1,2 0-143,6 0 1,-4-1 39,3-3 1,-2 2-79,2-6 0,-8 4-12,2-3 1,-9 4-166,1-1 1,-4-1 46,-4 1 0,1 1-115,-5 3 0,-3 0 19,-5 0-204,-4 0-258,7 0-209,-9 0-52,4 0 90,-5 0 1,-5 5-306,-2 2 0,0 0-15,0 0 1020,-1 1 0,-3 3 0,-1 1 0</inkml:trace>
  <inkml:trace contextRef="#ctx0" brushRef="#br1" timeOffset="9">16823 7606 8167,'-6'0'-1012,"-5"0"1837,10 0 104,-4 0 1120,5 0-1482,0-5-253,0 4 1,5-4-41,3 5 0,-2 0 60,2 0 1,1-4-92,6 0 1,1 0 27,3 4 1,3-3-29,-3-1 1,6-1-108,2 1 0,1 1 80,-1-4 0,-3 3-165,2-4 0,-2 6-77,-1-2 0,-1-1 6,-3 1 0,1-1-111,-5 1 0,1 3 75,-5-3 0,-3 3-1219,-1 1 587,-4 0-1950,7 0 1572,-9 0 1,3 0-586,-8 0 1651,-2 5 0,-5 1 0,-1 6 0</inkml:trace>
  <inkml:trace contextRef="#ctx0" brushRef="#br1" timeOffset="10">16891 7778 8167,'-6'0'790,"1"0"0,14 0 877,2 0-1130,8-5 1,-5 2 375,5-5 1,2 5-364,5-5 1,0 0-30,4-3 1,-4 3-190,0 1 0,-2 0-89,-1 0 1,0-2-1,0 5 1,-5 0-381,-3 4 1,-2-1-321,-2-3 0,-3 3-1673,-1-3-2263,-4 3 4393,2 6 0,-15 1 0,-3 6 0</inkml:trace>
  <inkml:trace contextRef="#ctx0" brushRef="#br1" timeOffset="11">17817 6727 5987,'0'-12'1346,"0"6"0,1-3-747,3 5 173,-3-4-110,4 6-207,-5-8-29,5 9-253,-4-4 0,8 10 13,-5 2 0,0 5-160,-4 3 0,0 3 107,0 5 0,-5 0 45,-3-1 0,2 3-253,-2 1 1,1-2 40,-5 3 1,2 1-139,2-2 1,-1 1 88,6-4 1,-1-4-166,4 0 1,0-5-38,0 1 0,0-2 187,0-2 1,0-3-8,0 0-61,0-6 290,5 8 1,1-8-105,6 1 1,-1-1 191,1-2 1,-1 0-43,0 0 0,1-2-113,-1-1 0,-3 1-207,-1-2 0,1 2-712,3-2-1156,1 3 1473,-1-4 0,-3 5 545,0 0 0,-6 0 0,3 0 0</inkml:trace>
  <inkml:trace contextRef="#ctx0" brushRef="#br1" timeOffset="12">18011 7001 8217,'0'-18'59,"-5"2"60,3 4 0,-3 1 299,5-1 0,-1 5 222,-3-1 376,3 6-621,-4-3 0,5 6-181,0 3 0,0 2 50,0 5 0,0 6-101,0 2 0,0 3-5,0 0 0,0 1-160,0 0 0,0 0 20,0 0 1,0-2-210,0-2 0,0 2-308,0-6 0,1 4 235,3-4 0,-3 0-181,3-3 1,-3-5-172,-1 1-35,0-5 0,0 3-435,0-2 97,0-3 989,0 4 0,0-5 0,0 0 0</inkml:trace>
  <inkml:trace contextRef="#ctx0" brushRef="#br1" timeOffset="13">18502 6795 8089,'0'-17'-288,"0"0"144,5 6 0,-4-1 839,3 1 1,1-4-216,-1-1 0,0 1 70,-4 4 0,0-1-115,0 1 0,-2 3-188,-1 1 0,-4 4-131,-4-1 1,-6-1 148,-2 1 0,-4 6-249,-3 5 0,0 4 88,-4 0 0,1 4-91,-2 0 0,3 6 14,6-2 1,0 2-151,3 2 1,2 0-39,6 0 0,5-4-101,2 0 0,3-1-67,1 1 1,1-3 118,3-4 0,6-2 79,5-3 1,5 2 31,-1-5 0,7 0 103,0-4 1,1-5-115,-4-3 0,0 2 183,0-2 0,-2 1-23,-2-5 0,-2 1 131,-6-1 0,1 1-27,-1 0 0,-3 3-3,-1 0 264,-4 1-201,2-5 182,-5 1-213,0 4-131,0 2 63,0 5-172,0 11 0,0-4 160,0 8 0,0 3-33,0 1 1,-1 4-6,-3 4 1,2-2-16,-1 6 0,-2-2-63,1 1 0,0 3 63,4-2 1,-4-3-166,0-2 1,1-2 106,3-1 0,0-4 64,0 0 34,0-5 1,3 3-76,1-6 1,0-3-255,-4-1 256,0-4 1,1 2-698,3-5 239,-3 0-335,4 0-589,-5 0-514,-5-5 1879,4 4 0,-9-10 0,4 5 0</inkml:trace>
  <inkml:trace contextRef="#ctx0" brushRef="#br1" timeOffset="14">18924 6807 8056,'0'-12'69,"0"6"110,0-4 0,-3 7 237,-1-4-23,0 4 121,4-2 365,0 5 0,0 5-639,0 3 0,0 3 123,0 4 0,-4 3-111,0 5 0,1 1-49,3 3 1,-2-3 47,-2 3 1,3-3-211,-3-1 1,3-1-7,1 1 0,0-1-155,0-3 1,0 1 25,0-5 0,4 1 161,0-5-1133,0 0 466,-4 1-1444,0-6 774,0-1 680,0-5 0,0 0 0</inkml:trace>
  <inkml:trace contextRef="#ctx0" brushRef="#br1" timeOffset="15">18719 7012 8105,'0'-6'834,"0"1"-478,0 0 288,5 4-299,1-4 0,6 1 142,-1 0 356,6 0-476,0-1 0,7 3 268,3-6-326,-3 0 0,8 1-381,-5-1 0,-1 4 124,-3-3 0,0 3-647,0-4 0,-4 4 384,0-3 0,-5 3-499,1-4 0,-6 6 66,-2-2 644,-4 3 0,7-4 0,-3-2 0</inkml:trace>
  <inkml:trace contextRef="#ctx0" brushRef="#br1" timeOffset="16">19221 6647 8335,'0'-11'0,"5"4"0,-3-3 0,1 2 0,3-2 0,-3-1 0,6 3 678,-1 1 1,2-1-177,1-3 0,5 3 149,-1 0 1,5 5-206,-1-5 1,-1 5-313,1 0 0,-4 1 116,4 2 1,-3 0-261,3 0 1,-6 2 30,3 1 1,-5 4 9,-3 4 1,1 1-231,-6-1 1,5 2 115,-4 2 1,0-2-117,-4 2 0,0-1 67,0 1 1,-2-2-31,-1 2 0,-4-1 71,-4 1 0,-4-2-12,-1 2 0,0-2 68,1-2 0,2 1-3,-2-1 1,2-1 98,2-2 1,-1 2-104,1-2 0,3-3 426,1-2-303,4 4 1,-2-5 180,5 6-219,0-6 0,5 7 173,3-5 0,2 1-82,1-1 1,4-1-56,1 4 0,4-3-77,-1 4 0,1-2 69,-1 2 1,2 2-246,-6-3 1,0 5 119,-3 3 1,-1-2-141,0 2 0,1 1 32,-1 0 0,-4 0-64,-4-1 0,-1-1-4,-2 5 1,0-3 133,0 3 1,-5-5 51,-3 1 1,-6-3-62,-1 0 0,-4-2 173,3-2 0,-4 1-77,1-6 0,-2 5 189,-2-4 0,0 0-175,0-4 0,4 0-145,0 0 0,5 0-181,-1 0 0,3-2-1194,5-2 235,2-2 1280,5-5 0,5-1 0,1 1 0</inkml:trace>
  <inkml:trace contextRef="#ctx0" brushRef="#br1" timeOffset="17">19735 6681 8100,'0'-11'-788,"0"-1"0,0 5 1624,0-1 0,0 4 408,0-3-547,0 4 0,0-3 166,0 2-156,0 3-470,5-4 0,2 5 8,4 0 0,1 0-71,-1 0 1,0 0-167,1 0 1,0 0-127,4 0 0,-4 0 193,4 0-284,-4 5 0,0 1 127,-1 6 1,-3-1-201,-1 0 0,0-2 106,0 3 1,2-3 11,-5 6 1,0-3 18,-4 0 0,4-1 20,-1 1 1,1-1 131,-4 1 1,-4-1-94,1 0 1,-6 1 150,1-1 0,2-1-72,-2-2 1,1 2 168,-5-2 0,5-2-45,-1 2 1,4-6 1,-4 2 0,6-1 258,-2 0-167,3-1 6,1 3-90,0-5 0,5 4 28,3-1-160,2 1 1,1 0-8,1 0 0,-1 3-7,0-3 1,1 4 33,-1-4 0,1 5-16,-1-2 1,1-1-58,-1 2 0,-1 0 71,-2 3 0,1 2-57,-6 2 0,1-2 41,-4 2 1,0 1-32,0 0 0,-5 4 28,-2-1 1,-7-1-15,-2 1 1,-4-5 15,1 1 0,0-2 0,-4-2 0,7 1 12,-7-1 1,4-3-17,0-1 1,-2-4-748,6 1 314,0-3-1485,4-1 1011,4 0 916,2 0 0,15-5 0,3-2 0</inkml:trace>
  <inkml:trace contextRef="#ctx0" brushRef="#br1" timeOffset="18">20318 6784 8074,'0'-11'124,"0"-1"0,1 5 735,3-1 215,-3 5-230,4-2-606,0 5 0,-4 5 10,3 3 1,-2 7 145,-2 4 1,0 4-161,0 4 0,0-2-9,0 6 0,-2-5-85,-2 5 0,3-5-178,-3 5 1,3-7-259,1-1 1,0-2 185,0-5-839,0 4 508,0-7-424,0 3 265,0-10-1207,0-1 40,0-5 1767,0-5 0,-5-1 0,-1-5 0</inkml:trace>
  <inkml:trace contextRef="#ctx0" brushRef="#br1" timeOffset="19">20158 6978 9505,'5'-6'1225,"-3"1"-285,6 5 0,1 0-388,6 0 0,-1-4-56,5 0 0,1-1-184,7 1 1,-3 2-79,3-6 0,1 4-524,-2-3 1,-3 4 246,-4-1 1,-1 3-1298,1 1 1,-2 0 1339,-6 0 0,0 0 0,1 0 0</inkml:trace>
  <inkml:trace contextRef="#ctx0" brushRef="#br1" timeOffset="20">20558 6693 8063,'0'-8'-63,"0"0"1,0 5 162,0-5 1,1 2 608,3-2-170,-3-2-164,4 4 0,-4-5-128,3 4 1,-1-2 28,4 5 0,-3-4-37,4 5 0,-1-5 0,5 4 1,-1-3-92,1 3 1,-1-1 98,0 1 1,5 3-200,-1-3 1,0 3 33,-4 1 1,1 0-132,-1 0 1,1 3 75,-1 1-53,1 5 0,-2-3 62,-3 6 0,0-2-163,-4-2 1,-1 2 48,2-3 1,-3 4 106,-1 0 0,0 2-84,0 2 1,0-5 69,0 5 1,-4-8-58,0 4 1,0-2 58,4 2-60,-5 1 1,4-1 36,-3 1 0,-1-5-15,1 1 59,1-1 1,3 5-43,0-1 0,1-3 91,3-1 0,2-3-80,5 4 0,1-4 69,-1 3 1,1-3-49,-1 4 1,4-4-32,1 3 1,3 0 17,-4 0 0,4 3-2,-4-2 0,0 1-125,-3-2 0,-1 4 120,1-4 0,-6 3-161,-2 2 0,-3-1 78,-1 1 1,0 3-88,0 0 1,-5 2 60,-3-2 0,-3-3 138,-4 4 1,-3-4-59,-5 0 1,0-1 5,0 1 0,0-1 168,1 0 0,-1-3-53,0 0 0,1-6 10,3 2 0,3-3-71,4-1 0,1 0-795,0 0 560,4 0 1,2-1-757,5-3 1,0 2 15,0-6 936,0 6 0,10-9 0,3 5 0</inkml:trace>
  <inkml:trace contextRef="#ctx0" brushRef="#br1" timeOffset="21">21243 6647 8078,'-4'-18'250,"0"3"-202,0 2 0,4 6 84,0-1-88,0 5 419,0-2 661,0 0-240,0 4 145,0-4-571,0 5-439,0 5 63,0 1 1,0 10 126,0-1-33,5 5 0,-3-2-140,2 5 0,-3-4 88,-1 0 1,0-1-227,0 1 1,0-2 51,0-1 0,0-4 7,0 4 0,0-4 132,0 0 1,0-1-193,0 1 0,0-5-104,0 1 6,-5-6 410,3 3-200,-3-5 872,5 0-803,5 0 0,2-1-121,4-3 0,1 3 87,-1-3 0,0 3-98,1 1 0,3 0-12,0 0 0,1 0 51,-5 0 1,4 1-112,0 3 1,1-1 68,-5 4 1,-1 1 12,-2 3 1,1 1 21,-5-1 0,1 0 17,-2 1 0,-1 3-35,2 0 0,-4 4 0,-4-3 0,-3 3-5,-4-4 0,-2 0 19,-2-3 0,1-1 59,-5 0 1,0-3-55,-4 0 0,0-6-136,0 2 0,2-3 128,2-1 0,-3 0-595,3 0 0,2-5 89,-3-2 1,7-4-75,-3 0 0,4-2 609,0-2 0,1 2 0,-1-3 0</inkml:trace>
  <inkml:trace contextRef="#ctx0" brushRef="#br1" timeOffset="22">21163 6590 8075,'5'-12'0,"-4"6"0,9-4 304,-2 2 1,2 2 162,2-2 1,0 2 174,3-2 0,3 0-97,5 4 1,0-4-146,0 4 0,5-1 46,2 1 0,3 3-70,1-3 0,-1 2-230,-2-2 1,6 3 87,-3-3 0,1 3-206,-4 1 1,-4 0-877,-8 0 605,2 0-742,-8 0 742,-2 0 0,-7 3-2310,-8 1 2553,-2 5 0,-16 3 0,-2 5 0</inkml:trace>
  <inkml:trace contextRef="#ctx0" brushRef="#br1" timeOffset="23">17794 7595 7951,'-2'-6'490,"-1"2"75,1 2-304,-3 2 250,5 0-318,0-5 206,0 4-190,0-4-41,5 5 1,-2 0-93,5 0 1,-5 0 51,5 0 0,0 0 31,3 0 0,4 0-40,0 0 0,4 0 43,-3 0 0,4 0-46,-1 0 0,6 0 36,2 0 0,5 0 29,-2 0 0,3-4-75,1 0 0,2 1 7,2 3 1,-2-4-110,2 0 1,-2 0 74,3 4 0,-4 0-64,3 0 1,2-4 91,-2 1 1,5-1-164,-1 4 0,-2 0 124,2 0 1,0 0-151,4 0 1,-2 0 31,-2 0 0,2 0 34,-2 0 0,4-1 23,3-3 0,-2 2-162,3-1 0,1 1 125,-2 2 0,1 0 43,-5 0 0,2-3-23,3-1 1,-3-1 2,2 1 1,-2 3-4,-1-3 1,-1-1-47,1 1 0,0-4-13,0 4 0,-1 1 34,1 3 1,-6 0 19,-1 0 0,-1 0 61,-4 0 0,3 0-54,-7 0 0,-1 0 29,2 0 1,-1 0-20,5 0 1,-1 0 144,0 0 0,-1 0-168,-3 0 0,3 0 46,-2 0 0,3 0-123,4 0 1,-2-4 74,2 0 0,-3 0-38,0 4 0,-1 0 28,0 0 0,0 0-5,1 0 1,-5 0-1,1 0 0,-2 0-34,1 0 0,3 2-4,-2 1 0,-2-1-9,1 1 0,0-1-12,0-2 0,3 0 41,-3 0 0,2 0 45,-1 0 1,-3 0-50,-6 0 0,1 0 130,0 0 1,-4 0-117,0 0 1,-5 0 226,1 0 0,-2 0-79,-2 0 1,1 0-54,-1 0 0,2 0 134,2 0 0,-2-4-77,2 0 0,-2 0 95,-2 4 0,4-1-117,1-3 0,-1 3 7,-4-3 1,-3 3 110,0 1-116,-1 0 1,1 0 78,-1 0 28,-4 0-252,2 0 201,-5 0-759,0-5 1,-5 3 86,-3-1 530,-2 1 0,-11 2 0,-4 0 0</inkml:trace>
  <inkml:trace contextRef="#ctx0" brushRef="#br1" timeOffset="24">19256 7846 8031,'-12'0'12,"1"0"-8,4-5 0,-1 3 416,4-6-151,-5 5 0,8-3 495,-3 2-485,-3 3 0,6-5 261,-3 2 0,3 3-347,-4-5 1,4 5 167,-3-3-270,3 3 0,-1-4 285,-1 5-204,1 0-224,-3 0-240,5 0 312,5 5 1,2-4 83,4 3 0,0-1 137,1 1 0,4-3-53,3 3 0,-1-3-97,1-1 1,-4 4-1,4-1 1,-5 3 21,2-3 1,-4 2-178,0 3 1,-2 2 125,-2-2 1,0-2-271,-4 2 1,0-1 12,-4 5 0,-1-1 6,-3 1 0,1-1 127,-4 1 0,-2-1-15,-6 0 0,2 1 6,-2-1 0,2 1-52,2-1-53,-1 0 66,1 1 257,-1-6-66,6-1 314,1-5-206,5 0 0,5 0 52,3 0-188,2 0 1,5 0 68,0 0 1,2-4-40,-2 1 1,-1-1 85,5 4 1,-4 0-118,4 0 1,-3 4 5,3-1 0,-6 5-115,3-4 1,0 5 125,-1-2 0,-3 0-151,-5 0 1,-3 1 170,4 3-118,-6 1 1,-2-1 40,-7 1 0,-5-1-15,-3 0 1,-3 0 1,-4-4 0,-3 3 82,-1-2 1,2-3-15,-3-1 1,2 1 15,-2-1 1,4 0-461,0-4 1,1 0 180,2 0 1,4 0-1247,1 0 0,2-2 1442,2-1 0,-1 1 0,1-3 0</inkml:trace>
  <inkml:trace contextRef="#ctx0" brushRef="#br1" timeOffset="25">16914 9148 8058,'-11'0'81,"5"0"0,-3-1 601,5-3-217,0 3 475,4-4-242,0 5 1,5 0-325,3 0 0,2-4-65,1 0 0,5 0 40,-1 4 1,5-1-118,-1-3 1,4 3 1,4-3 1,-2-1-3,5 1 1,-4-5-102,0 2 1,2 0 14,-1 0 1,-4 4-220,-4-1 1,-4-1-1033,4 2 668,-5-1-1599,3-1 905,-11 3-1462,-1-3 1435,-10 5 1158,-1 5 0,-11 2 0,-1 4 0</inkml:trace>
  <inkml:trace contextRef="#ctx0" brushRef="#br1" timeOffset="26">16994 9217 8058,'-11'6'-1431,"3"-1"1458,1-5 1527,4 0-520,-2 0 511,5 0 1,5 0-996,3 0 1,2 0-159,1 0 1,2 0 63,2 0 1,2-4-121,2 0 0,2-3-141,-2 3 1,3-4-126,1 5 0,-2-5 118,-2 4 0,3-3-770,-3 3 1,3-1 373,0 1 0,1 1-1537,0-4 1,0 4 1744,0-1 0,5-2 0,1 0 0</inkml:trace>
  <inkml:trace contextRef="#ctx0" brushRef="#br1" timeOffset="27">17874 8954 8078,'-7'-18'0,"1"6"0,2 4 0,3 0 235,-3-3 0,3 3 92,1 1 0,0 3 661,0-4-179,0 1-257,0-5-198,0 1 1,1 1 114,3 2-288,2-2 1,6 5 81,-1-3 1,4 2-79,1 2 1,3 3 48,-4-3 0,5 1-121,-1 0 0,-1 1-41,1-2 1,-1 3-128,1 1 1,-3 0-66,-4 0 0,-1 4 86,0 0 1,-3 5-57,0-2 0,-6 0 47,2 0 1,-3 1-111,-1 3 0,-1 5 101,-3-1 1,-2 0-17,-6-4 1,1 1 6,0-1 0,-2 1 9,-2-1 1,2 1-12,-2-1 0,-2-3 30,2-1 0,0-3 38,3 4 0,5-6-76,-1 2 187,6 2-148,-3-4 41,5 3 1,1-2 49,3 1 1,2 1 142,5-1 0,2-3-11,2 3 0,-1 3-114,5 0 1,0 0-26,4 0 1,-1-3 24,-3 4 1,-1-1-147,-3 5 0,-2-1 131,2 0 1,-4 1-243,-3-1 0,-3 2-13,-5 2 1,0-2 14,0 2 1,-6 2-59,-6-2 1,-4 0 96,-7-4 0,-5 5 40,-3-1 0,-2 0-23,-1-3 1,0-1 184,0 0 1,-1 1-108,1-1 1,5-4 112,2-4 0,4 2-92,4-1 0,7 0-40,4-4 0,6-1-511,-2-3 0,2 1 231,2-4 0,3-1-834,5-3 1,4-1 12,11 1 1164,0-5 0,5-2 0,1-5 0</inkml:trace>
  <inkml:trace contextRef="#ctx0" brushRef="#br1" timeOffset="28">18662 8908 8075,'6'-17'0,"-1"0"586,-5 6 0,1-1-139,3 1 0,-3-1-58,3 1 0,-2-1-102,-2 1 0,0 0 228,0-1 0,-6 5-164,-1-1 1,1 4-146,-2-3 0,-4 4-209,-3-1 1,-5 4 85,1 4 0,-3-1 61,-1 4 1,1 5 99,-1 3 1,4 1-324,0 0 1,5-2-14,-1 5 0,7-4-123,4 4 0,3-5-49,1 1 0,0 2-37,0-2 0,5-1 95,3-7 0,3 2 98,4-5 1,2 0 150,2-4 0,2 0-88,-2 0 0,-1 0 87,1 0 1,-4-5 49,4-3 0,-5 2 174,2-2 0,-4 2-115,0-2 1,-1-2 425,1 2-127,-1 3-149,0-5-144,-4 9 0,-1-4 94,-2 5-214,-3 0 1,4 5 93,-5 3 0,0 7 61,0 4 1,0-1-83,0 1 0,0 3 7,0 5 1,0 4-29,0-5 0,-4 2 7,1-1 0,-1-2 4,4 6 0,-4-6 130,0 2 1,0-7 135,4-1 0,0-4 182,0 4 1,-3-5-1720,-1 1 0,0-6 659,4-1 512,0 0-462,0-2-556,0 4 702,-5-9-2502,4 4 1321,-4-5 1497,5 0 0,-11 5 0,-1 2 0</inkml:trace>
  <inkml:trace contextRef="#ctx0" brushRef="#br1" timeOffset="29">16435 9182 9984,'-7'5'627,"2"-3"-540,0 3 0,3-1 118,-6-1-55,5 1-72,-7 1 0,8-3 85,-6 1-61,6 4-65,-9-6 1,6 5-13,-2-2 1,-3-1 42,2 4 1,2-4-105,-2 1 0,0 2 93,-3 2 1,0-2-61,-1 2 1,2-5 22,2 5 0,-2-2 3,3 2 0,-2 2-33,1-2 0,-1-2 35,5 2 0,-4-1-64,0 5 0,-2-2 56,-2-3 1,5 4-1,-1-4 1,1 3-2,-5 2 1,1-1 98,-1 1 1,1-1-37,-1 0 0,1 2 15,0 2 0,-1-2-1,1 2 1,-1-2-43,1-2 0,1-3 31,2 0-17,-2-1 1,7 5-122,-4-1 1,3-3 113,-4-1 0,2 1-135,-2 3 0,-2 1 65,3-1 0,0-3-6,0-1 1,-1 5 10,-3 3 0,-1 0-4,1-3 0,-1 3 9,1 0 0,-4 0 4,0-3 0,-1 1 124,5 2 1,-1-3-72,1 4 1,1-4 115,2 0 1,-2-1-130,3 1 0,-4-1 86,0 0 1,3 1-73,1-1 0,-1 1-3,-3-1 1,-1 2-33,1 2 1,-1-2 41,1 2 1,0 1-123,-1 0 1,-1 0 102,-2-1 0,5-2-43,-5 2 0,5-1 38,-6 2 0,4-4 3,0 3 0,5 2 5,-1-2 0,1 0 5,-5-3 0,2 3-44,2 0 0,-2 2 32,3-2 1,-4-1-88,0 5 1,2-4 82,-2 4 1,2 0-81,-6 4 0,2-1 56,1-3 1,-3 2-24,0-2 1,0 3 2,3 1 1,-3-4 0,0 0 0,0 0 55,3 4 0,1-2-41,-1-2 1,0 4 54,-3 0 0,2 0-47,-2 4 1,1-5 107,-2-3 0,4 3-120,-4-3 0,4 3 8,0 0 0,2 0-44,3-3 0,-4 3 63,4-3 0,1 1-87,-2-1 1,2 3 67,-2-3 0,-2 1-41,2-1 0,-1 2 26,2-1 1,-3 1-5,2 2 0,-2-4 2,-2 0 0,1 0 10,-1 4 0,1 0-1,0 0 0,3-1 1,0 1 1,1 0-2,-5 0 0,1-4-2,0 0 0,-5 0-6,1 4 1,0 0 4,3 0 1,-3-1-12,0 1 0,0 0 10,3 0 0,1-2-1,-1-1 1,1 1 10,0-2 0,3 1 1,0-1 0,6 2 142,-2-6 1,-1 4-139,1-4 0,0 0 62,4-3 1,-3-1-41,-1 1 1,-1 3-53,1 0 0,1 2 53,-4-2 1,3-1-38,-4 5 0,5-4-45,-5 4 1,4-4 60,-4 4 0,5-1-46,-5 1 0,4 3 31,-3-3 0,3-1 54,-4 1 1,2-4-51,-2 4 0,-1-4 76,6 4 0,-5-4-51,4 4 0,-3-5 6,3 2 0,-4 1-17,4 2 1,-3-1-2,3 1 1,-1 0-20,1 4 0,1 0 25,-4 0 1,3 0-55,-4-1 1,6-2 41,-2-1 0,-1-2 79,1 2 0,-1 2-74,1-6 0,3 1 14,-3 0 0,3-2-8,1 5 0,-4-5 4,0 1 1,1 1-21,3 0 0,-2 3 22,-2-4 0,3 4-125,-3-4 1,2 0 109,-2-3 1,3 3-179,-3 0 0,-1 0 89,1-3 1,-1-1-64,1 1 1,2-1 40,-6 0 40,6 1 1,-5-1 51,3 1 0,3-5-53,-3 1 0,3-4 127,1 3 0,0-3-99,0 4 0,0-4 3,0 3-144,0-4-28,0 7 154,0-9-31,0 4-24,0-5 112,0 5 1,-1-3-86,-3 1 204,3-1-168,-4-2-154,5 0 151,-5 0-43,3-5 29,-3 3 40,5-3-54,0 5 31,-5 0 5,4-5 1,-6 4-16,4-3 55,1-2-52,-3 4 95,5-8 1,-3 8-84,-1-6 247,0 6-216,4-9 0,-4 9 37,0-6 1,1 5-10,3-5 11,-6 5-68,5-7 49,-4 9 1,1-5-65,0 2 60,1 3-186,3-5-47,0 6 220,0 6 0,0-4 74,0 6 0,1-4-93,3 3 0,-3 1 136,3 3-120,2 1 0,-3-1 51,4 0 1,-4 1-28,1-1 1,1-3-92,-1-1 48,-1 1-26,-3 4 20,0-1 1,0-3 14,0-1 63,0-4-68,0 2 469,0-5-381,5 0 6,-3 0 143,8 0-107,-4-5 0,6 0 93,-1-3 1,-3-2-88,-1 2 0,0 2-43,0-2 1,2 1 8,-5-5 0,4 1-13,-5-1 1,5 1-42,-4 0 0,1 0-13,-1 4-3,-3-3 101,4 3-469,-5 1 232,0 1-572,0 5 267,5 0 12,-4 0 1,6 0-996,-4 0-703,-1 0 2111,8 0 0,-4-5 0,6-2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1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7789 13111 7957,'0'-6'42,"0"-4"1,-5 3 0,-1-4 0</inkml:trace>
  <inkml:trace contextRef="#ctx0" brushRef="#br0" timeOffset="1">7835 12997 7923,'6'-11'1338,"4"3"254,-2 0 1,2 1-626,1-5-531,1 6-192,-1-4 1,1 8-183,-1-1 128,1 1 0,-1-3-143,-5 4-2,4-4 0,-3 5 208,4 0-351,1 0 93,4 5 1,-3-2 68,2 4 0,2 1-169,-2 3 1,4 2-205,-4 2 207,0-2 25,2 3 0,-5 0-110,4-1 172,-4 0 0,0-4-135,-1 1 40,6-6 1,-5 4 120,4-2 0,-8-3-20,0-1 0,0-3-49,3-1 361,1 0-185,-1 0 1,-1-1 250,-2-3-85,2 3-201,-4-9 72,1 3-100,3-4 0,-8 1 7,6 2 0,-6-2-7,2 2 0,-1-2-44,1-1-327,-3-1 253,4 1-629,-5 0 189,0 4-971,0 2-343,0 5 0,0 5 1817,0 3 0,-5-3 0,-2 0 0</inkml:trace>
  <inkml:trace contextRef="#ctx0" brushRef="#br0" timeOffset="2">7960 13465 7884,'-6'0'-1774,"0"0"1913,2 0 481,3 0-304,-10 0 296,10 0-22,-4 0 365,0-5-474,4 4-187,-4-4 0,5 4 325,0-3-202,0 2-54,-5-8 80,3 9-168,-3-9 0,5 7 48,0-4 138,0-1-204,0-3 0,0-1-76,0 1 0,2 3-54,1 1 0,-1-1-40,1-3 128,4-1 0,-6 6-295,4-4 166,0 8-28,2-8 0,3 8-158,-3-6 1,3 6 158,-2-2-277,-3 2 140,5 2 0,-3 2 68,4 2-254,0 2 168,1 0 0,-1 4-283,1-2 208,4 2 68,-3 2 1,7-1-64,-5 0 0,2 1 55,-2-1 1,-2 1-109,2-1 0,0-3 70,-3-1 189,7-4-120,-17 7 0,14-9 200,-9 3 0,3-3-73,2-1 0,-5 0 341,1 0-189,0 0-104,3 0 0,-3-1 239,-1-3-56,1 3-28,3-9-185,1 9 1,-2-10 36,-3 4 1,2 0 120,-5 0-168,5 4 1,-4-3-119,3 2 1,-2 3-716,-2-3 352,-3 3-647,4 1 155,-5 0 1,0 0 0</inkml:trace>
  <inkml:trace contextRef="#ctx0" brushRef="#br0" timeOffset="3">7766 13100 7902,'7'-2'969,"-4"-1"0,0 1-297,1-1-162,-3 1-348,4 2 1,-1-1 367,0-3-205,-1 3-111,3-4 111,-5 0 0,9 4-470,-9-10 223,9 10 55,-8-4-256,3 0 0,-1 2-495,-1-4 618,1 4 0,-4-2 0,0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1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1348 4169 8073,'0'-7'2087,"0"2"-1506,0 5-373,0 5 1,0 3 41,0 7 0,0 3-157,0 5 1,0 5 109,0 2 0,0 3-145,0 1 1,1 1 86,3-1 0,-2 0-246,6 0 0,-4 1 78,3-1 1,1-1-155,3-3 0,-1-2 34,-2-5 1,1 0-14,-5 0 1,3-5-127,-3-3 252,5-2 0,-6-3 8,4-3-55,-4-2-375,2-5-800,-5 0 799,-5-5 0,4-1 453,-3-5 0,-3-6 0,1-1 0</inkml:trace>
  <inkml:trace contextRef="#ctx0" brushRef="#br0" timeOffset="1">971 4169 8124,'-12'-7'471,"1"-3"-471,5 9 950,1-9-117,5 8-178,0-8-132,5 4 1,1-2 248,5 1-539,6 4 0,1-6 232,4 5-226,6-4-499,7 6 439,5-3 0,7 1-152,3 1 0,-7-1-40,3 4 1,-3 0-67,2 0 0,-4-1 126,-3-3 1,-2 2-287,-2-1 0,-4 1 128,1 2 1,-6-3-222,2-1 1,-4 0 136,-4 4 1,-3 0 13,-4 0-1404,-1 0 932,0 0 1,-4 1-353,-3 3 1,-3 2 1004,-1 6 0,0 4 0,0 2 0</inkml:trace>
  <inkml:trace contextRef="#ctx0" brushRef="#br0" timeOffset="2">1770 4603 11906,'0'17'1143,"0"0"-910,0-1 198,5 2-129,-3 10 1,4-4 46,-2 3-193,-3-3 18,9 4 0,-7-4-32,4 3 0,-3-3-272,4-1 123,-6-6-285,3 5 275,0-9 1,-3 3-957,1-5 659,4 1 1,-6-4-385,3-1-254,2-4 653,-4 2-1027,3-5 1326,-5 0 0,5 0 0,1 0 0</inkml:trace>
  <inkml:trace contextRef="#ctx0" brushRef="#br0" timeOffset="3">2376 4363 8034,'-12'0'15,"5"-4"36,-1 0 0,4 0 294,-4 4 130,6 0-102,-3-5 261,0 4-30,4-4-438,-5 5 1,8-4 77,2 0 1,-1 1-60,9 3 1,-2-2 58,9-2 1,1 3-47,7-3 1,2-1 31,5 1 0,-2-3-243,2 3 1,-3-1-150,3 1 0,0 2-133,-3-6 0,0 4-366,0-3 1,-4 4 363,-8-1 1,1 2-954,-5-2 587,0 3 663,-3-4 0,-1 5 0,1 0 0</inkml:trace>
  <inkml:trace contextRef="#ctx0" brushRef="#br0" timeOffset="4">2387 4625 9153,'8'0'804,"-1"0"1,5-3-105,3-1 1,4-1-245,-4 1 1,5 1-242,-1-4 1,4 3 26,4-4 0,-2 5-358,6-5 1,-5 0-661,5-3 1,-4 3 506,3 1 1,-1-1-1036,2-3 0,-2 3 136,-3 0 1168,-1 6 0,2-8 0,-4 3 0</inkml:trace>
  <inkml:trace contextRef="#ctx0" brushRef="#br0" timeOffset="5">3221 4226 8004,'0'-12'-194,"0"1"192,5-1 704,1 1-427,0 5 0,5-3 276,-4 5 1,3-1-110,2 1 1,-1 3-180,1-3 1,4-1-37,3 1 0,-1 0-78,1 4 0,-4 0 78,4 0 0,-5 5-133,1 3 1,-3 2 71,-5 2 1,2 0-209,-5 4 0,1 1-84,-1 6 1,-3 0 115,3 0 1,-6 5-210,-2 2 1,-9 3 107,2 1 0,-5 5-257,1-1 0,-3 0 153,-4-4 0,-1 0 45,0 0 1,0-4 105,0-4 0,5-3 105,3-4 0,3 1 359,0-4-182,1-1 28,4-4-59,2 1-35,5-6 1,7-1-32,4-5 0,2 0 155,6 0 0,0 0-17,4 0 0,3 0-127,1 0 0,3-5 65,-3-3 1,3 2-46,-3-1 0,4 3-180,-5-4 0,5 2 114,-5-2 1,-4 2-295,-7 2 1,-2 3-456,-2-3-551,1 3 23,-6 1 745,-1 0 1,-20 0 0,-4 0 0</inkml:trace>
  <inkml:trace contextRef="#ctx0" brushRef="#br0" timeOffset="6">3895 4134 8028,'-7'-11'108,"2"5"1,1-5 246,0 4 0,1 0-11,3 0 34,0-1-118,0 2 1,0 0 458,0 2 88,0 2-347,0-3-94,0 5 1,0 5 70,0 3-265,0 7 1,0 3-25,0 5 1,0 4 80,0-1 1,0 5-300,0-5 1,0 2 66,0-1 1,0-7-285,0 3 1,0-3 145,0 3 0,0-5 126,0-3 1,0-2-19,0-2-273,0 1-154,0-1-22,0-5 115,0 0-222,0-6 1121,5 0 1,-3-2-533,6-2 0,3 3 609,5-3 1,3-1-47,-4 2-260,5-1-413,-2 4 52,5 0 1,0 0 19,-1 0 0,0 1-81,-3 3 136,3 2-87,-10 6-160,5-1 87,-6 5 0,-1-2 76,-2 5-241,2 1 109,-9 2-184,4 1 196,-5 0 1,-1-1 69,-3-3 1,-3 2 53,-8-2 1,1-1-27,-5 1 0,0-5 82,-4 1 0,-4-2-153,0-2 502,-4 1-221,1-6 0,0 3-21,0-5 116,4 0-64,-2-4-861,5 0 485,6 0 0,0 0-44,6 0-1007,4-5 823,-3-2 0,9-4-103,-3-1 555,3 1 0,11-11 0,3-2 0</inkml:trace>
  <inkml:trace contextRef="#ctx0" brushRef="#br0" timeOffset="7">3872 4191 8025,'-5'-11'720,"3"0"-480,-3-1-240,10 1 1033,2-1-628,9 1 0,-2 0 131,5-1 1,-4 2 478,4 2-561,0-2 44,4 9-326,5-9 0,-2 7-24,4-4 0,-1 4 109,2-1 1,2 3-211,-3 1 0,-2 0 121,-1 0 1,-7 1-421,-1 3 1,-5-1 65,1 4-937,-7-4 0,1 7 97,-5-2 1026,-1-3 0,-8 10 0,-1-2 0</inkml:trace>
  <inkml:trace contextRef="#ctx0" brushRef="#br0" timeOffset="8">5859 4157 8027,'-5'-11'0,"4"3"381,-3 1-94,2 4-58,2-7-114,0 9 424,0-10 52,0 10 145,0-4-472,0 5-38,6 0 0,-5 1 0,3 3 1,1 8 2,-1 7 0,1 3-90,-2 5 0,-1 2 98,1 6 1,-1 3-309,-2 0 1,0 4-78,0-4 1,0 4-61,0-4 1,0-2-67,0-5 1,0 1 110,0-6 0,0-4 95,0-7 0,0-2-67,0-2-14,5 1 4,-4-1-555,4-5-302,-5-1 0,0-13 1002,0-4 0,-5-7 0,-1 1 0</inkml:trace>
  <inkml:trace contextRef="#ctx0" brushRef="#br0" timeOffset="9">5573 4157 8075,'-5'-18'0,"4"7"0,-4 1 212,5 2 0,0 2 753,0-2-237,5 6-353,1-8 1,3 7 128,3-5-36,2 1 1,10-1 234,2 1-531,-1-1 1,8 0 172,-3 1-110,8-1-122,-2 2 1,4-3-51,-2 5 1,-6-4-409,2 5 294,-7-1 0,5 0-835,-6 0 1,1-1 442,-4 1 1,-2 3-871,-2-3 1,2 4 1312,-6 4 0,5 2 0,-2 6 0</inkml:trace>
  <inkml:trace contextRef="#ctx0" brushRef="#br0" timeOffset="10">6099 4683 8132,'0'-8'0,"0"0"0,0 1 695,5 0 0,1-3 53,6 3-314,-1-4 256,0 0-327,1 0 0,1 0 338,2 4-422,-3-3 1,6 7 4,-3-4 0,-2 4 255,2-1-504,-2 3 0,-2 2 308,1 3-342,-6 2 1,3 6 76,-5-1 1,0 4-305,-4 1 0,0 0-30,0-1 0,-2 3-136,-1 5 1,-4 0 33,-4 0 0,-1 0 92,1-1 1,0 1-154,-1 0 0,1-5 129,-1-3 0,5 2 275,-1-2 0,4 0-90,-3-4 0,4-3 387,-1 0-153,3-1 282,1 5-26,0-1 0,1-5-129,3-2 0,3-3-123,4-1 1,0 0-33,1 0 0,3 0-222,0 0 1,4-3 124,-3-1 0,-1-4-650,-4 4 1,1 1 309,-1 3 0,0-4-1649,1 0 1985,-6 0 0,4-1 0,-3-1 0</inkml:trace>
  <inkml:trace contextRef="#ctx0" brushRef="#br0" timeOffset="11">6693 4294 7971,'-7'-11'139,"-3"-1"0,9 5 667,-3-1-481,3 6 60,1-9-132,0 10 649,0-4-522,5 0 0,1 3-31,6-6 1,-1 5-112,0 0 0,5-3-218,-1 3 0,5-5 149,-1 4 1,-1-1-300,1 1 0,-4 2 140,4-6 0,-1 6-236,1-2 1,1 1 59,-4 0 1,-1 1-752,-4-2 1,1 3-1740,-1 1 2656,-5 0 0,0 5 0,-6 2 0</inkml:trace>
  <inkml:trace contextRef="#ctx0" brushRef="#br0" timeOffset="12">6658 4454 9154,'12'0'707,"-1"0"0,1 0 263,-1 0 0,6 0-384,2 0 1,3-4-54,5 1 1,-2-5-135,6 4 0,-2-4-356,2 5 1,0-2 74,-4 1 1,-2 3-660,-6-3 0,-2 2-1794,-6 2 371,1-5 1964,-1 4 0,-5-4 0,0 5 0</inkml:trace>
  <inkml:trace contextRef="#ctx0" brushRef="#br0" timeOffset="13">7515 4020 8105,'-6'-11'0,"-3"-1"0,5 1 0,0-1 426,4 1-166,-5 5 0,4-4 26,-3 2 476,3 3-57,1-5 23,0 8-372,0-8-54,0 9 172,0-4 52,0 5-648,0 5 0,0 5 53,0 5 0,0 6-54,0-2 0,0 2-24,0 2 0,0 4-17,0-1 0,0 1 56,0-4 0,0-4 104,0 0 1,3-1-8,1 1 0,0-3 9,-4-4 0,4-1-2,0 1 0,3-5-6,-3 1 1,5-6 77,-1 2 0,3 1-20,4-1 1,3 0 114,5-4 1,0 0-103,0 0 1,3 0 11,1 0 0,3 4-96,-3-1 0,0 6 75,-5-1 0,-3-2-59,1 2 1,-10 0 47,1 3 0,-3 0-177,-1 1 0,-2 0 50,-5 4 0,-1-2-51,-3 5 0,-3-5 29,-9 1 0,3 1 51,-7 0 0,1 3 19,-3-4 0,-5 0-16,0-3 1,-3-1-44,3 0 1,-3 1 47,3-1 1,0-4-136,5-4 0,4-1-46,3-2 0,2 0-253,2 0 1,4-2-455,3-1 0,3-4-2,1-4 939,0-1 0,5-4 0,2-2 0</inkml:trace>
  <inkml:trace contextRef="#ctx0" brushRef="#br0" timeOffset="14">7446 3940 8202,'-17'-18'-173,"5"2"173,8 5 1073,3-1-599,6 1 1,2 3 7,4 0 0,7 1-34,5-5 1,5 5-175,6-1 1,5 2-160,3-2 0,5-1-227,-1 6 128,2-1 0,-10 0-260,0 0 1,-1 0 232,-11 4 1,-3 0-1003,-4 0 1,-5 0 478,1 0 0,-2 5 534,-1 3 0,-6-3 0,-1 0 0</inkml:trace>
  <inkml:trace contextRef="#ctx0" brushRef="#br0" timeOffset="15">8109 3952 8148,'-7'-5'395,"-3"3"715,9-8-659,-4 9 72,5-4 150,-5 5-281,4 0 182,-10 5-269,10 1 1,-8 7-22,6 2-153,-6 3 0,4 6-205,-3 3 0,3-2 126,5 5 0,1-4-82,3 1 1,2-5 2,6-3 0,4 0-204,3-7 1,3 1 103,1-10 1,3 1-62,1-4 1,0-1 162,-5-3 1,1-2 140,0-6 1,-4 1-28,0-1 1,-5-4 193,1-3 0,-2 1-132,-2-1 1,-4-1-63,-3-7 0,-3 2-148,-1-6 1,-1 2 114,-3-1 1,-6 2-540,-6 5 0,-5 1 4,-2 3 1,-4 8-203,-3 7 0,-2 3 32,6 1 1,-1 2 66,4 6 1,2 1-89,1 10 0,4 0 670,5 4 0,-1 5 0,1 1 0,-1 5 0</inkml:trace>
  <inkml:trace contextRef="#ctx0" brushRef="#br0" timeOffset="16">8063 4294 8148,'0'7'2220,"-4"-1"-2006,1-2 1,-6 2 145,1 6 0,2-1 179,-2 0 0,0 5-404,-3-1 0,0 5-12,-1-1 1,5 7-466,-1 0 0,5 1 292,0-4 1,1 0-488,2-1 0,3 0 276,4-3 0,1 0 2,7-8 0,3 3 86,1-6 1,3-3 143,1-1 0,-1-3 267,1-1 1,4-5-99,0-3 0,3-2 212,-3-1 1,-1-4-97,-3-1 1,-4-4 191,0 1 1,-5-2-114,1-2 1,-7-1-84,-4-3 1,-3 2-398,-1-6 0,-5 6 133,-3-2 0,-8 4-308,-7 4 1,-5 3 158,-6 4 1,1 6-429,2 2 0,3 3 221,6 1 0,0 5-422,3 3 0,4 2-33,7 1 823,3 1 0,5 4 0,0 2 0</inkml:trace>
  <inkml:trace contextRef="#ctx0" brushRef="#br0" timeOffset="17">8611 4363 8063,'-5'-12'1046,"4"6"1164,-4-4-1475,10 4-372,-4-1 0,6 2 84,-4 5 1,0-4 393,5 0-362,-1 1-369,10 3 0,-1-4 88,3 0 0,3 0-51,-3 4 1,2 0-129,2 0 0,0-4-993,0 1 706,0-1 1,-4 4-2426,0 0 1325,-5-5 1368,2 3 0,-9-3 0,-2 5 0</inkml:trace>
  <inkml:trace contextRef="#ctx0" brushRef="#br0" timeOffset="18">9137 4077 7998,'0'-16'-264,"5"8"1,-3-7 188,6 7 901,0-2-457,3-1 0,2-1 86,2 1 197,-2-1-305,3 1 1,-5 3 370,1 1-545,-1-1 1,5 1 149,-1-1 1,4 5-67,-4 0 1,2 1-66,-2 2 0,-3 5 35,4 3 1,-4 3-161,0 5 1,-2 1 97,-2 6 0,-3 5-281,-5 3 0,-2 2 120,-1 1 0,-9 4-186,-7 0 1,-2 4-420,-2-4 0,-1 0 301,-3-4 1,3-1-68,-3-2 0,3-3 91,1-5 1,2-4 204,2 0 56,2-5 0,6 2-224,-1-4 584,6-1-179,-4-5 434,9 4-431,1-3 0,6-1 99,5-2 1,6-3 80,2-1 0,2 0 272,2 0 0,5 0-194,3 0 1,2-4-264,1 1 0,-4-5 101,1 4 1,-10-3-697,2 3 0,-8-4 125,1 4 1,-4-1-1783,0 1 1346,-6 3 0,-1-5-877,-5 2 1619,0 3 0,-5-4 0,-1 5 0</inkml:trace>
  <inkml:trace contextRef="#ctx0" brushRef="#br0" timeOffset="19">9696 3974 8043,'-5'-22'276,"4"-1"1,-4 5 345,5 3 0,1 6-207,3 1 76,-3 1-59,4 0-202,-5 2 1598,0 5 1,0 7-1624,0 4 0,-1 6 40,-3 5 0,3 1-311,-3 0 0,2 1 147,-2 3 1,3-3-76,-3 3 0,1-3-29,-1-1 1,3-6-293,-3-1 0,3-4 129,1 0 0,0-5-158,0 1 542,0-6-252,0 3 410,0-5 0,5 0-201,3 0 0,3 0-62,4 0 0,-1-1-36,5-3 1,-3 3 9,3-3 0,1 3-7,7 1 0,-3 4-121,2 0 1,0 5 120,0-2 0,-2 3-196,3 2 1,-7-1 40,-1 1 0,-5 0-95,2 3 0,-5-2 56,-3 2 1,-3 3-35,-5 1 0,0-1-14,0 1 1,-7 0-62,-4 4 0,-5-2-11,-7-2 1,-1 2 118,-3-6 1,2 2 155,-6-2 0,2-6-110,-2 2 1,0-3-130,4-1 1,-3 2 108,3-5 0,4 0-125,4-4 0,9 0-94,-1 0 0,3-2-314,0-1 0,3-4-415,5-4 0,0 3 1057,0 1 0,0-6 0,0-5 0</inkml:trace>
  <inkml:trace contextRef="#ctx0" brushRef="#br0" timeOffset="20">9719 3929 8027,'-11'-5'1109,"-1"-2"-186,6-4-429,1 5 1,10-3-201,3 5 1,-2-1 388,2 1 0,0 3 42,8-3-320,1 3 485,11-4-512,2 3 0,5-4 4,3 2 0,-1 3-153,5-3 0,-2 3 0,2 1 1,-2-1 28,-6-3 0,-5 2-29,-2-1 1,-8 1 228,-4 2-200,-2 0 0,-8 0 86,-5 0-344,-10 5 0,-18 2 0,-8 4 0</inkml:trace>
  <inkml:trace contextRef="#ctx0" brushRef="#br0" timeOffset="21">1462 5710 8212,'0'-11'0,"-4"3"0,0 1 315,0-1 1,4 1 56,0-1 331,0 5 9,0-2 99,-5 0-316,4 4-215,-4-4 1,5 11-3,0 6 1,0 2 91,0 8 0,0 4-122,0 8 0,0 5 2,0 3 1,0 1-108,0-1 0,1 3-169,3-3 1,-1 2-344,4 2 0,-3-6 240,4-2 0,-5-6-269,5-1 1,-2-6 228,2 2 0,-2-8-260,-2-4-55,-3-2-135,10-2 196,-10-5 65,4-1 0,-6-6-535,-3-3 0,1-2 350,-4-5 1,3-1 542,-4 1 0,1-11 0,-5-2 0</inkml:trace>
  <inkml:trace contextRef="#ctx0" brushRef="#br0" timeOffset="22">1074 5699 8456,'6'-11'-333,"4"-1"1,-7 2 608,4 2 0,2 0 605,6 4 0,-1-5-265,5 1 1,0 3 404,4 1-443,5 3-287,1 1 1,7-4 26,2 0 1,3 1 93,4 3-210,-4 0 1,2 0-179,-5 0 1,0 0 80,-4 0 0,-4 0-156,-4 0 1,-6 0 95,0 0 0,-7 0-781,3 0 0,-7 0 387,-2 0 1,-3 0-2383,4 0 1404,-6 0 1327,8 5 0,-3 1 0,4 5 0</inkml:trace>
  <inkml:trace contextRef="#ctx0" brushRef="#br0" timeOffset="23">1884 6144 8016,'-5'-6'2059,"4"1"-1736,-4 0-95,5 4 0,0-3 268,0 8 0,0-2-125,0 6 1,0-1-21,0 5 0,0 3-53,0 0 0,0 6-172,0-2 0,4 6-175,0 2 1,-1-1 139,-3-3 0,4-4-75,0 0 0,4-4 76,-5 4 0,1-5-262,-4 2 0,4-7 2,0-2 0,0-3-871,-4 4 482,5-6-1243,-4 3 1800,4-5 0,-5 0 0,0 0 0</inkml:trace>
  <inkml:trace contextRef="#ctx0" brushRef="#br0" timeOffset="24">2113 6373 8287,'-5'-7'-92,"4"2"92,-5 5 1981,6 0-783,0-5-550,6 4 1,-4-3-296,6 8 0,-1 4 132,5 7-230,-6-2-251,4 8 187,-3 2 1,-1 2-224,-2 6 0,-3-4-83,-1 3 0,-1-1-1112,-3 2 1,3-7 23,-3-5 1203,3 0 0,-5 4 0,0-1 0</inkml:trace>
  <inkml:trace contextRef="#ctx0" brushRef="#br0" timeOffset="25">2821 5802 8202,'-11'-22'0,"-1"3"232,6-2-197,1 13 1,5-7 765,0 7 0,0 2 221,0-2 256,0 6-809,-5-3 0,3 6-363,-1 3 0,1 3 88,2 9 1,0 3 137,0 7 1,2 1-168,1 7 0,-1-1-122,1 9 0,2-4-362,-1 4 0,1-1 243,-1 0 1,-3 1-475,3-7 1,1 0 299,-1-8 1,1-2-70,-1-6 1,-3-2-336,3-6-734,2 0 449,-4-4-538,3-2 1477,-5-5 0,-5-10 0,-2-3 0</inkml:trace>
  <inkml:trace contextRef="#ctx0" brushRef="#br0" timeOffset="26">2490 5768 8328,'5'-7'87,"1"-2"43,6 6 1,0-5 1366,4 4-916,1-5 0,7 7 159,3-6 0,3 2-258,9-2 0,-3-1-500,6 5 0,-4-3 143,4 3 1,-9-1-580,1 1 1,-7 3 331,0-3 0,-4 3-407,-4 1 1,1 0 18,-5 0 510,0 0 0,2 10 0,1 3 0</inkml:trace>
  <inkml:trace contextRef="#ctx0" brushRef="#br0" timeOffset="27">3084 6133 8190,'-7'-1'0,"3"-3"1374,3 3-301,1-4 2005,0 5-2601,0-5 1,5 3-311,3-2 0,2 3 47,1 1 0,5 0 31,-1 0 1,5 0 15,-1 0 0,2 5 0,-2 3 0,1-2-16,-5 2 1,0 1 15,-3 6 0,-5-2 0,1 2 0,-5 3-611,0 1 0,-1 3 935,-2 5 1,-3 1-2055,-5 3 0,0 1 1141,-11-1 1,1-3-945,-1-1 0,-2-1 788,6-3 0,0 1 503,4-9 0,4 1 271,3-5 0,3-3 111,1-1 0,0-3 45,0 4-170,0-6 1,5 5-12,3-4 0,3-1 137,4 1 0,-2-1-7,2-2 0,2 0-494,-2 0 1,4 0-421,-4 0 1,4-4-544,-3 0 0,-1 0-2443,-4 4 3505,1 0 0,-1-5 0,1-1 0</inkml:trace>
  <inkml:trace contextRef="#ctx0" brushRef="#br0" timeOffset="28">4808 5768 8223,'0'-12'177,"0"1"72,-5 4 62,4-3 203,-4 9-266,5-9 1,0 9 255,0-5 448,0 1-594,0 4-109,0 6 204,0 8-235,0 10 0,4 5 155,-1 2-315,1 8 1,-4 3 1,1 6 376,3 2-1771,-2-2 1303,3 4 0,-4-9 27,3 0 0,-2-7-107,6-1 1,-4-3 8,3-4 0,-3-7-132,4 3 0,-5-8-433,5 0 575,-5-2 0,2-6-585,-5 1 1,1-5 953,3 0-2053,-3-1 885,4-2 892,-5-5 0,0-2 0,0-4 0</inkml:trace>
  <inkml:trace contextRef="#ctx0" brushRef="#br0" timeOffset="29">5117 5847 8280,'0'-17'0,"0"1"199,0 4 1,0 0 370,0 1 0,0 3-69,0 1 470,-6 4-541,5-2 1,-4 4 382,5-3-122,0 3-577,0 6 0,0 9 126,0 12 0,0 1-32,0 7 0,0 2 47,0 6 0,0 2-401,0-2 1,0 1-115,0-1 0,0-3-355,0-4 0,0-7 329,0-6 1,1 0-489,3-7-978,-3 0 568,10-3-471,-10-6 1655,4-1 0,-5-5 0,0 0 0</inkml:trace>
  <inkml:trace contextRef="#ctx0" brushRef="#br0" timeOffset="30">5105 5847 8243,'0'-11'610,"0"5"36,5 1-133,-4 5 0,10 0-179,-4 0 0,3 6 153,2 5 0,3 6-79,0 6 0,6 5-88,-2 2 0,2 3-69,2 1 0,1 4-311,3 1 0,-3-3-40,3-5 1,-3 0-67,-2-4 1,-2-1 6,-1-7 0,-2-3 48,2-5 0,2 1 97,-6-1 1,0-4-45,-3-4 487,-1 4-315,0-6 1,-4 3 526,-3-8 0,1-2 156,-2-6 0,1-3-332,-4 0 1,0-9-276,0 1 0,-4-8 75,1 1 1,-6-3-261,1-1 0,2-1 113,-2 1 0,4 1-49,-3 3 0,3 2-22,-4 5 1,6 5-565,-2 3 0,3 2-1648,1 2 1106,-5-1-1559,3 1 1126,-3 5 303,5 1 1,5 5 1188,3 0 0,7 0 0,3 0 0</inkml:trace>
  <inkml:trace contextRef="#ctx0" brushRef="#br0" timeOffset="31">5790 5779 8169,'-6'-11'1273,"1"-1"-224,5 6-738,0 1 1,0 6 186,0 3 0,0 7-72,0 8 1,0 4-141,0 4 0,0 2-43,0 5 1,1 2-143,3 2 0,-3-3-85,3 3 0,1-2-156,-1-2 1,0-5-244,-4-2 0,4-8 166,-1-4 0,1-2-252,-4-2 0,0-3-119,0 0-1244,0-6 257,0 3 56,0-5 1519,-5-5 0,-1-1 0,-6-6 0</inkml:trace>
  <inkml:trace contextRef="#ctx0" brushRef="#br0" timeOffset="32">5699 5779 8148,'0'-11'-3,"-5"-1"1,4 5 2,-3-1 1298,8 0-772,-3-3 0,9 1 262,-2 2 202,7-2-575,3 9 1,5-4-37,-1 5 0,6 0-269,3 0 1,2 6-263,1 5 136,0 1 111,1 9 1,-5-2-92,0 8 0,-5 2 257,-3 5-1899,1 1 1374,-10-1 1,-2 0-215,-7 1-7,-3-1 0,-2-1-438,-3-3 900,-2 3-136,-10-9 1,-4 4 168,-6-5 0,-3-5 259,-6-3 0,1 2 33,0-2 0,-2-4-68,-2-3 1,4-2 154,0 2 0,6 1 1005,9-5-1323,-3-1 0,10-3 284,-4 0 1,9-1-1532,3-3 0,3 2 1176,1-6 0,5 0 0,1-3 0</inkml:trace>
  <inkml:trace contextRef="#ctx0" brushRef="#br0" timeOffset="33">6921 5665 8174,'0'-12'0,"0"6"206,0-4 1,5 9-11,3-3 190,-3-3-177,5 6 0,-8-4 1339,6 5-1010,-5 0 1,7 1-66,-3 3 1,4 8-177,0 7 0,0 3 107,1 5 0,-5 2-234,1 6 1,-5 0-148,0 3 0,-1-1 103,-2 5 1,0-5-89,0 1 1,-5-3-534,-3-1 1,2-3 309,-2-1 1,4-5-121,-3-3 1,4 0-156,-1-7 368,3 0-18,1-3 1,5-6 328,3-2 1,2-3 42,1-1 1,6-1 67,2-3 0,2 2-149,2-6 1,5 0-52,3-3 1,2 3-246,1 1 1,-5-1 154,-2-3 0,-1 3-418,-3 0 0,1 6 177,-9-2 0,1 2-1568,-5-2-54,-5 3-191,0-5 2014,-6 6 0,-6 0 0,0 0 0</inkml:trace>
  <inkml:trace contextRef="#ctx0" brushRef="#br0" timeOffset="34">6967 6030 8108,'0'-6'253,"6"-4"64,5 2 0,6-2-191,6-1 1165,0-1-769,0 6 1,4-4 509,4 2-662,2-2 1,2-2-309,3 1 0,-3 3-69,-1 1 0,-4 0-927,-3 0 0,-8-2 582,0 5 0,-5-1-904,-2 1 1256,-6 3 0,-6-9 0,-6 3 0</inkml:trace>
  <inkml:trace contextRef="#ctx0" brushRef="#br0" timeOffset="35">6932 5596 8181,'6'-16'773,"0"3"1,10-7-282,3 5-53,8-1-158,-3 5 0,9-1 147,-2 1-448,2 0 203,6-1 1,-2 2-12,5 2 0,-7 3-116,-1 5 0,-1 0-1136,-6 0 788,0 0 0,-8 5-1973,0 3 2265,-10 2 0,6 7 0,-9 0 0</inkml:trace>
  <inkml:trace contextRef="#ctx0" brushRef="#br0" timeOffset="36">7549 5836 10332,'12'0'835,"-1"0"1,-3 1-508,-1 3 0,1 2 127,3 6 1,2 4-154,2 3-120,-2 3 0,7 6-309,-5 2 1,4-2 162,-3-1 1,-1 0-272,-4-5 1,5 3 80,-1-10 0,-1 4-418,-7-4 1,2-4 117,-5-3 1,4-4-553,-5 3-1130,1-4 2136,1 2 0,-3-5 0,3 0 0</inkml:trace>
  <inkml:trace contextRef="#ctx0" brushRef="#br0" timeOffset="37">7880 5779 8008,'0'-11'0,"0"-1"566,0 6 1,0-1-83,0 4 1,-1 1 16,-3-1 0,-2 6 105,-5 5 1,-2 7-203,-2 4 1,-3 8-145,-5 3 1,-5 8-5,-2 4 0,0-1-1598,0 1 1320,0-5 0,0 2 235,4-5-1907,-3 0 1274,10-4 1,-7-2-2226,11-6 2645,0-4 0,3 4 0,1-5 0</inkml:trace>
  <inkml:trace contextRef="#ctx0" brushRef="#br0" timeOffset="38">8086 5790 8217,'-6'-11'-179,"-5"5"1,10-5 178,-3 4 1107,3 2-136,-4 0-277,4 0 481,-4 3-224,5-3-539,0 5 1,0 5-284,0 3 119,0 12 371,0 4-279,0 11 1,4 8-18,-1 2 0,1 9-75,-4-1 0,4 3-465,0 1 1,0-5 275,-4-2 0,1-1-653,3-3 1,-3 1 340,3-9 0,-3-1-321,-1-7 1,4-6 148,0-5 0,1-5-20,-2 1 0,-1-6-1373,2-1 659,-3-6 807,-1 3 0,0-15 0,0-2 0</inkml:trace>
  <inkml:trace contextRef="#ctx0" brushRef="#br0" timeOffset="39">8052 5802 8111,'0'-18'981,"5"2"-556,-4 4 0,9 5-159,-2-1 0,2 5-28,1 0 0,5 1 380,-1 2 0,0-4-146,-4 1 0,6-1-246,2 4 1,3 4 25,0-1 1,0 8-198,-3 0 1,1 2-113,-4 6 1,-2 1-112,-7 7 0,-2-2-73,-5 6 0,-5-2 154,-2 1 1,-9 2-398,-3-5 1,-7-1 169,-5-3 0,3-1 66,2-3 0,-2-3 56,1-4 0,2-2-621,6-3-91,-3-2 365,9-5 0,2-1-161,7-3 0,5-2 700,7-5 0,5-6 0,10-1 0</inkml:trace>
  <inkml:trace contextRef="#ctx0" brushRef="#br0" timeOffset="40">8463 5916 8303,'0'-18'0,"0"2"0,-1 6 0,-3 2 1479,3-2-905,-5 9 1,5-5 858,-3 6-929,3 0 1,-8 2-238,5 2 1,-3 7-11,3 8 0,0 3-264,4 0 0,1 5 69,3 0 1,4 3-145,7-3 1,3-1 135,5-3 0,1-5-651,2-3 0,0-7 193,4-4 1,-3-3 55,3-1 0,0-1 360,0-3 1,-2-4-65,-5-7 0,-4 1 294,0-5 0,-9 4-68,1-4 0,-7 0 12,0-4 0,-4 0-102,-4 0 0,-3-1-129,-9-2 0,-5 1 0,-6-1 1,-6 3-231,-1 4 0,-2 4-304,-5 7 1,5 3 279,2 5 0,5 1-276,6 3 0,5 2 164,3 6 1,7 3-1072,4 0 1482,3 6 0,6-4 0,1 6 0</inkml:trace>
  <inkml:trace contextRef="#ctx0" brushRef="#br0" timeOffset="41">8920 5847 8158,'0'-17'2288,"0"0"-1537,0 11-76,0 1 545,0 5-922,0 5-116,5 1 0,1 7 319,6 2-319,-6-2 0,4 8-258,-2-2 0,1 3 142,-2 1 1,2-4-453,-5 0 0,3-4 201,-3 4 1,0-9-242,-4 2 0,4-7-86,0 2 44,-1-4 460,-3 2 0,0-6 217,0-3 0,0-2 6,0-6 0,2 1-154,2-1 0,-2-4 272,6-3 0,-1 0-76,5-4 1,3 1-140,0-8 1,4 5-15,-4-2 1,4 3-12,-3 1 0,3 6 12,-4 6 0,0 1-13,-3 6 1,-1 0-120,0 4 0,-3 7 84,0 4 1,-2 6-324,2 5 1,1 1 103,-6 0 1,1 4-342,-4-1 0,1 5 206,3-5 0,-2 5-730,1-4 0,2-1 114,-1-3 1,4-1 912,-4-3 0,5 2 0,-3-3 0</inkml:trace>
  <inkml:trace contextRef="#ctx0" brushRef="#br0" timeOffset="42">9605 5985 8029,'0'-17'166,"0"4"1,1-4 350,3 1 0,-1 4 197,4-4-542,-4 4 1,2 0 998,-5 1-699,0-6 0,0 5-114,0-4 0,-1 8-129,-3 0 1,-4 5-103,-7 0 1,1 1 101,-5 2 1,5 0-233,-1 0 0,1 5-226,-1 3 0,2 6 211,-2 1 1,2 6-382,1-2 1,5 2 219,-1 2 1,6 1-376,-2 3 0,4-8 245,4 0 0,2-5 9,5-3 0,1-1 130,-1-2 1,5-3 251,-1-5 1,5-5-103,-1-3 1,-1-2 387,1-1 1,-5-4 203,1-1 0,0-4-220,-3 1 0,2-3 66,-7 0 0,0-1-100,0 0 0,-4-1-154,1-3 0,-2 2 42,2-6 0,-3 1-120,3-4 1,-1-1-110,0 1 1,-1 4 31,1-1 1,-1 10-143,-2-2 1,0 11-27,0 1-61,0 2 0,-2 3 55,-1 2 0,0 11-822,-4 5 1,-1 7 431,-4 0 0,5 3 555,-1 0 0,1 6 0,-5 1 0</inkml:trace>
  <inkml:trace contextRef="#ctx0" brushRef="#br0" timeOffset="43">9422 6019 7198,'0'-7'4,"0"2"1436,0 5-1198,-5 0 1,3 0 269,-6 0-171,5 0-209,-2 0 1,5 2 348,0 1-323,0 4 1,0 8 59,0 0 0,4 0-170,0-3 0,5-1 76,-2 1 0,4-1-60,0 1 0,6-2 94,2-3 0,-2 2-10,2-5 0,2 0 113,5-4 0,-2 0-91,3 0 0,-3 0-51,-1 0 0,-4-4 41,0 0 1,-5-3-276,1 3 1,-2-5 55,-2 1-679,1-2 81,-1-1-260,-4-1-1397,-2 6 2314,-5-4 0,-5 9 0,-2-5 0</inkml:trace>
  <inkml:trace contextRef="#ctx0" brushRef="#br0" timeOffset="44">9833 5870 8108,'0'-11'254,"0"3"217,0 1 0,0 3 270,0-4-95,0 6 241,0-3 333,0 0-325,0 3-643,0-3 0,0 6-169,0 3 1,2 8 97,1 7 0,-1 0-120,2 4 1,1-3-97,-2 7 1,1-3-154,-4-1 1,0-1-314,0 1 1,1-5 273,3-3 0,-2-2-19,1-2 0,-1-3-147,-2 0 291,0-6-153,0 3 460,0-5 1,1-5 54,3-3 0,-2-2 41,6-1 0,-1-2 39,5-2 0,-1 1-74,1-5 1,0 0-224,4-4 1,0 0 100,3 0 0,3 1-190,-3-1 0,-1 5 92,1 3 0,-5 7 13,1 4 0,-3 3-39,0 1 1,-2 3-23,-2 4 0,1 6-94,-6 10 0,5 1 126,-4 3 1,1-2-301,-1 5 0,-3 0 99,3 0 1,-3 2-467,-1-6 1,1 1 284,3-4 0,-3-5-245,3-3 0,-1-4-762,0-3 615,-1-3 1,4-5 743,-2 0 0,2-5 0,6-1 0</inkml:trace>
  <inkml:trace contextRef="#ctx0" brushRef="#br0" timeOffset="45">10393 5368 8255,'-1'-19'1098,"-3"0"-455,3 5-195,-4 2 0,5 2 171,0 9-177,0-4 779,0 5-487,0 10-482,5 3 346,-4 15-365,9 6 1,-4 12-1265,6 7 1117,-6 3 1,4 1-35,-2 0 1,-2 0-105,2 0 1,-4-1-592,3-3 0,-4-3 369,1-8 1,-3-7-652,-1-4 0,0-7 402,0-1 1,0-2-1166,0-6 893,0 1 1,0-9 608,0 1 186,0-6 0,-5 3 0,-1-5 0</inkml:trace>
  <inkml:trace contextRef="#ctx0" brushRef="#br0" timeOffset="46">10233 5882 8110,'0'-8'-82,"0"1"82,0-1 0,5 2 0,3 2 820,2-3 1,6 6 49,3-3-376,8-2-21,-3 5 1,10-4 202,1 5-1016,-1-5 301,10 3 1,-8-3-976,2 5 0,-4-4 619,-3 1 0,-3-1-608,-5 4 0,-2 0 1003,-2 0 0,-2 5 0,-6 1 0</inkml:trace>
  <inkml:trace contextRef="#ctx0" brushRef="#br0" timeOffset="47">10816 5825 10138,'-6'11'765,"5"0"1,-8 1 241,6-1-611,-1 1 0,0 4-273,0 3 1,0 2 57,4-2 0,0 2-687,0-2 1,0-1 416,0 1 1,0-5-2123,0 1 1620,0-2 0,0-5-1005,0-1 1596,0-4 0,5-3 0,2-7 0</inkml:trace>
  <inkml:trace contextRef="#ctx0" brushRef="#br0" timeOffset="48">10793 5642 8110,'0'-28'260,"-2"4"521,-1-3-557,1 8 1,-3 3 256,5 4 178,0 6-303,0-4-888,0 9 1,3 4 462,4 9-1543,1 7 1612,14-1 0,-10 4 0,5 1 0</inkml:trace>
  <inkml:trace contextRef="#ctx0" brushRef="#br0" timeOffset="49">11204 5859 8058,'0'-12'157,"0"1"-78,-5-5 0,4 3-79,-3-2 1231,-3 2-730,1 2 0,-5-1 26,-1 1 0,-3 1 193,0 2-506,-6-2 18,4 9-29,-6-5 1,4 6-107,0 0 1,1 7 134,-1 4 1,-1 2-228,4 6 0,5-4 54,3 4 0,6 0-455,-2 4 0,3 0 56,1 0 0,5-4-126,2 0 0,5-5 107,3 1 0,-2-2 85,2-2 1,3-5 228,1-2 1,-1-2-122,1-2 1,-4-2 262,4-2 1,-5-2-41,1-5 0,-2-1 103,-2 1 1,-1-1-13,-2 1 1,-3 0-1,-5-1 1,4 5 99,0-1 337,-1 5-435,-3-7 0,-3 10-71,-1 0 1,-5 5-41,1 7 1,3 0 53,1 4 0,3-2-182,1 5 0,0-2-39,0 2 1,0 2-175,0-6 0,5 1 48,3 0 0,3-4-108,5 4 1,-4-5 22,3-3 1,-2-3 126,-1-5 0,0 0-209,3 0 0,-2-2 83,2-1 1,-1-4-66,2-4 0,-4-2 80,3-2 0,-2 1 323,-1-5 0,-1-1 0,0-7 0,1 2 0,-1-6 0,1 1-250,-1-5 0,-3-4 250,-1-3 0,1-2 135,3-2 1,-3-3-262,0-1 1,-1-3 358,5 3 0,-1-3 3,0 4 0,0 4 278,-4 7 1,-2 8 465,-5 3 1,0 8 207,0 4-508,0 7 0,0 7-230,0 12 1,-3 8 39,-1 16 1,-4 9-191,4 6 0,0 8-410,4 3 0,2 4 318,2-5 0,-2 1-289,6-4 0,-1-1-165,5-2 0,-5-9-317,1-7 1,-2-3 215,2-5 0,1-2 12,-5-5 0,1-5-846,-1-3 300,-3-3-925,4-5 1806,-5-2 0,5-5 0,1 0 0</inkml:trace>
  <inkml:trace contextRef="#ctx0" brushRef="#br0" timeOffset="50">12095 5185 8251,'0'-11'335,"0"-1"643,0 1-512,0-1 410,5 6 1,-4 1 137,4 0-300,-5 4-205,-5 6 1,-3 9-160,-7 12 1,-3 5 58,-4 7 1,-3 4-106,-1 7 0,2-1-213,-3 6 0,8-4 160,4 8 1,2-4-342,2 7 1,4-3-141,4 0 0,1-5-258,2 0 0,5-1-61,3 1 1,3 1 263,5-9 0,-2 0 149,5-7 1,-2-6-18,2 2 1,-1-9 94,-3-2 1,-2-1-69,2-7 0,-2 0-263,-2-3 1,1-6-591,-1-2 0,1-3 468,-1-1 1,1 0 611,-1 0 0,0-5 0,1-1 0</inkml:trace>
  <inkml:trace contextRef="#ctx0" brushRef="#br0" timeOffset="51">12346 5368 8008,'-5'-23'9,"4"0"1682,-10 5-376,10 2-606,-4 10 47,5 0-276,0 6-194,5 6 345,-4 0-309,10 15 1,-5 4 121,5 9 37,6 5-170,1 2 0,1 6 1,0 2-1547,0 3 1464,4 5-520,-1-5 1,-3-2-615,0-8 981,-5 2 0,3-10 148,-6 1 1,0-6-57,-4-6 1,2-4-293,-5 0 1,3-9-353,-3 1 522,0-2-1753,-4-2 1179,0-2 1,-1-16 1696,-3-4 1,1 0-1170,-4 0 0,-1-2 0,-3 2-1985,4-5 1,-3 6 191,3-5 2133,-3 5-206,-2-8 0,4 10 95,1-4 1,-1 9 87,-3 3 0,-1-1 344,1 1 1,0 1-228,-1 7 0,-4 4 145,-3 7 1,-7 3-164,0 5 0,-1 0-257,4-1 0,-1 3 11,-3 1 1,7-6-288,-3 3 0,8-4-672,0 0 0,3-2 135,5-6-629,2 1 878,5-1 1,5-4-1244,2-4 1648,9-6 0,1-4 0,6-4 0</inkml:trace>
  <inkml:trace contextRef="#ctx0" brushRef="#br0" timeOffset="52">12711 5254 7994,'-6'-18'5,"-4"-4"-3,9 10-1,-4 0 1858,5 7-497,5 0-147,1 4-808,0-4 1,4 6 81,-2 3 1,6 3 78,1 9 1,6 3 86,-2 7 1,2 5-230,2 7 0,4 2-188,-1 6 0,5 5-214,-5 2 0,0 3 30,-7 1 1,-3 0-20,-4 0 0,-5-1-115,1-3 0,-5 2 81,0-6 0,-6 1-189,-5-4 0,-2-2-606,-2-2 1,0-4 385,-4-8 0,-1-2-1153,-6-5 0,1-5 11,3-3 1550,-2-7 0,3 1 0,-5-5 0,0-1 0</inkml:trace>
  <inkml:trace contextRef="#ctx0" brushRef="#br0" timeOffset="53">15018 5493 7951,'-6'-7'15,"1"0"64,0 2 269,4 2-74,-4-2 135,5-2 590,0 1-178,0 1 489,0 5-1024,0 5 1,1 6 0,3 8 0,-3 4-11,3 4 1,1 2-89,-1 5 0,3-1-1,-3-2 1,5 5-140,-1-1 1,0 2 122,0-3 0,1-4-449,-5 1 1,1-2 196,-1 1 1,-3 0-375,3-4 1,-3-6 153,-1 3 0,0-7 20,0-1 0,0-3-23,0 0 166,-5-1 147,4 1 0,-6-6-189,3-2 405,3-3-127,-9-1 0,8 0 241,-6 0-222,5 0 0,-3 0 249,2 0-187,3 0 19,-4 0 27,5 0 0,1-4-90,3 1 1,-2-1-52,6 4 1,1-2 121,6-1 0,-1 1-117,5-1 1,0 0-39,4-1 0,4 3-105,-1-3 1,2 2 146,-1-2 1,-3 3-149,3-3 0,-3 1 75,-1-1 0,-4 3-336,0-3 208,-5 3 0,2 1-288,-4 0 139,-6 0 1,0 0-634,-2 0-1394,-3-5 1620,4 4 1,-6-6-1105,-3 4 1768,3 1 0,-9-8 0,4 4 0</inkml:trace>
  <inkml:trace contextRef="#ctx0" brushRef="#br0" timeOffset="54">15018 5836 8126,'0'-11'0,"0"4"596,0-3-268,0 9 1,6-8 149,1 5 130,3 0-291,2-1 1,0 3 133,4-6 248,1 6-370,6-3 1,0 3 32,0-2 1,5 3-68,2-3 1,-1-1 30,2 2-147,-1-1 0,3 2-257,-2-1 0,-1 1 157,-7-1 0,1 0-768,-9-1 1,1 3 364,-5-3 1,-3 3-2028,-1 1 1349,-4 0 1,1 0 1001,-8 0 0,-8 0 0,-5 0 0</inkml:trace>
  <inkml:trace contextRef="#ctx0" brushRef="#br0" timeOffset="55">14973 5482 8009,'-5'-11'0,"-2"-1"0</inkml:trace>
  <inkml:trace contextRef="#ctx0" brushRef="#br0" timeOffset="56">14961 5459 8009,'0'-11'714,"0"-1"0,4 5-120,0-1 0,5 4-197,-2-3 0,7 0-113,2 0 1,4 0-34,-1 4 0,4 0 18,3-5 0,-1 6-25,1-2 1,2-1-233,-1 1 0,-1 0-245,-3 4 1,0 0-305,0 0 0,-1 0-576,-3 0 0,1 0 540,-5 0 0,2 2-1083,-2 1 1656,3-1 0,-1 8 0,0-4 0</inkml:trace>
  <inkml:trace contextRef="#ctx0" brushRef="#br0" timeOffset="57">15681 5265 8115,'0'-11'-197,"0"-1"1,0 5 196,0-1 0,0 4 1075,0-3-232,0 4 778,0-7-591,0 3-128,5 1-656,-4 1 0,4 11 15,-5 6 0,4 4 62,0 7 1,1 5-15,-1 3 0,-3 8-193,3 7 0,-2-1 137,2 5 0,-3 6-753,3 1 1,-1 4 473,1 0 1,-3-4-423,3 0 1,-3 2 213,-1-5 1,0-1 25,0-7 1,0-10 40,0-1 0,0-5 56,0 1 1,0-5 170,0-7 1,0 2-156,0-6 391,0 0 591,0-4-559,0-4-32,0-2 1719,0-5-1852,0-5 1,1 4-257,3-3 1,-1 1 113,4-1 0,1 3-206,3-3 0,4-1-23,1 1 0,4 1 17,-1 3 1,-1 0 91,1 0 0,-1-2 5,1-1 0,1 1-110,-5-2 0,0 3 74,-3 1 1,-1 0-997,1 0 366,-6 0-159,4-5 1,-10 4-33,0-3 1,-1-1 950,-7 1 0,1-5 0,-5 3 0</inkml:trace>
  <inkml:trace contextRef="#ctx0" brushRef="#br0" timeOffset="58">15669 5208 7945,'-11'-23'16,"0"5"1,4 2-10,3 4 850,8 1-461,-2 5 1,6-5 183,-4 4-90,5 2-186,-3-5 1,6 7 265,-1-5-316,6 6 0,-3-7 15,5 5 0,0 0-23,4 4 1,-1 0-215,1 0 1,0 0 68,0 0 0,2 0-172,-2 0 1,1 0 83,-8 0 1,-2 2-1846,-7 2 1832,3-3 0,-3 14 0,4-2 0</inkml:trace>
  <inkml:trace contextRef="#ctx0" brushRef="#br0" timeOffset="59">16286 5334 8255,'0'-8'606,"0"0"70,0 6-178,0-3 144,0 5-264,5 0 444,-4 5-443,5 6 0,-6 7 126,0 5-22,5 5-163,-4 6 1,5 3-162,-2 5-95,-3-6 0,6 9-11,-4-3 0,-1-3 164,2-1 0,-3-4 35,-1-3 0,0 1-20,0-6 1,0 0-1045,0-7 0,-1 1 405,-3-5 1,2 0 145,-1-3 0,0-1 76,-1 1 0,3-5 168,-3 1 0,-1-4 177,1 3-98,1-4 309,3 2 498,0-5-639,5 0 0,1 0 7,5 0 1,2-1 85,2-3 1,3 3-25,5-3 1,4-1-116,-1 1 0,5-4-77,-5 4 1,6-1 73,-1 2 0,-4 0-207,0-5 0,-3 6 47,-1-2 1,-1-1-630,-3 1 1,-3 0-108,-4 4 1,-5-3-1564,1-1 794,-6 0 1,2 0 701,-8 0 0,-2-1 782,-5 2 0,-6-4 0,-1-4 0</inkml:trace>
  <inkml:trace contextRef="#ctx0" brushRef="#br0" timeOffset="60">16263 5756 8044,'5'-6'0,"-2"-4"0,5 2 0,-1 2 970,5-2-566,-1 6 0,5-9 186,4 4 1,-1 0 119,3 0 0,0 3-241,8-4 1,1 2-162,3-2 0,-1 0-309,-2 4 1,0-4-93,-4 4 1,0-3-59,-5 3 0,-4-1-609,-3 1-1322,-2 3-80,-1-9 2162,-6 8 0,-6-8 0,-6 4 0</inkml:trace>
  <inkml:trace contextRef="#ctx0" brushRef="#br0" timeOffset="61">16252 5254 8097,'5'-12'0,"-4"1"0,9-1 0,-2 1 0,6-1 0,1 1 0,5 0 0,0-1 0,-1 1 0,3-1 0,0 5 0,8-1 0,-3 4 0,4-3 2166,-6 4-1386,3-2 0,-5 5 57,0 0-2341,-6 0 834,5 0 1,-9 5-682,2 3 1351,-3 2 0,-5 12 0,-2 2 0</inkml:trace>
  <inkml:trace contextRef="#ctx0" brushRef="#br0" timeOffset="62">16789 5505 9154,'11'0'1092,"1"5"1,-5 3 74,1 7-763,4-3 0,1 10 55,2-3 0,2 4-173,-2 4 1,5-3-126,-1 2 0,-1 0 106,1 0 1,-1-5-220,1 1 1,1-2 125,-4-1 1,3 1-180,-4-5 0,0 0-204,-4-3 1,1-5-165,-1 1 1,-3-2-512,0 2 1,-6-2-6,2-2-529,-3-3 425,-1 4 495,0-5 1,-5-10-1,-1-2 1</inkml:trace>
  <inkml:trace contextRef="#ctx0" brushRef="#br0" timeOffset="63">17166 5573 8001,'0'-17'116,"0"0"0,-4 2 229,0 0 0,0-1-71,4 5 0,0 3 1080,0 1-373,0-1-549,0 2 0,-5 1-153,-3 5 1,-3 10-169,-4 5 0,0 12-32,-8 7 0,1 2-101,-8 5 0,1 3-387,-2 5 1,2-2 364,2 3 1,3 0-631,-3 0 0,5-2 312,3-6 1,2-3-380,6-5 0,1-6 226,2-5 0,3-1 54,5-7 0,5-4-42,3-3 503,2-5 0,6 2 0,2-5 0</inkml:trace>
  <inkml:trace contextRef="#ctx0" brushRef="#br0" timeOffset="64">17234 5665 7966,'0'-18'797,"0"0"-403,0 3 1,1 6 246,3-2 0,-1 7 195,4 0-613,-4 3 0,2 7 384,-5 6-276,0 4 1,0 12 3,0 2-54,0 9 0,0 5-6,0 5 1,4 5-446,0-5 0,-1 1 168,-3-5 1,0 1 31,0 0 0,0-3-338,0-5 0,0 0 161,0-8 1,0-3-197,0-4 0,0-5 156,0-7 1,0 1-507,0-1-87,0-5 105,0 4 154,-5-8 0,4-2-204,-3-8 0,3-2-253,1-1 978,0-1 0,0-9 0,0-4 0</inkml:trace>
  <inkml:trace contextRef="#ctx0" brushRef="#br0" timeOffset="65">17234 5676 7937,'1'-19'4,"3"0"-1,3 5 771,4-7-450,5 8 1,1-4 477,2 6-451,3 0 0,-9 3 137,7 0 1,-5 5-137,4-5 0,-4 5-80,4 0 0,-5 3-49,1 3 1,-2 4-214,-2 4 0,-4 2-41,-4 2 1,-1 3-106,-2 5 1,-7 3-41,-4 1 0,-11 1-236,-8-1 0,-3-5-318,-1 1 0,-1-1 336,1-7 1,10-4-617,5-3 1,5-5 1009,3 0 0,-1-1 0,1-2 0</inkml:trace>
  <inkml:trace contextRef="#ctx0" brushRef="#br0" timeOffset="66">17691 5139 8019,'0'-19'0,"0"0"274,5 5 1,-2-1 1161,4 8-824,-4-4-52,7 10 610,-9-4-728,4 5 1,-5 3-497,0 4 1,-4 3 95,1 13 0,-6-1-551,1 8 1,-2 1 75,-2 3 1,1 0-804,0 0 1236,4-4 0,-3 3 0,4-4 0</inkml:trace>
  <inkml:trace contextRef="#ctx0" brushRef="#br0" timeOffset="67">17965 5219 8033,'-11'-11'0,"4"-1"807,-3 6-101,9-4-87,-4 9-214,5-4 116,0 5-176,-5 10 303,3-3-290,-3 20 0,2-3 295,-1 10-481,0 6 1,4 4 141,0 6 0,0 3-81,0-4 0,0 6-405,0-2 1,0 2 358,0-2 0,-4-2-413,0-5 0,0-7 172,4-5 0,0-1-300,0-6 1,0-6 104,0-5 1,-3-4-304,-1 0-1063,0-1 708,4-4-1150,-5-2 2057,4-5 0,-9-5 0,3-2 0</inkml:trace>
  <inkml:trace contextRef="#ctx0" brushRef="#br0" timeOffset="68">18456 5151 7924,'0'-12'-441,"0"6"0,1-3 236,3 5 1429,-3-5-216,5 8-243,-6-9-110,5 9 18,-4-9-213,4 8-153,-5-3-130,0 5 0,-5 5 188,-3 3-176,-7 7 1,1 8 146,-5 7 1,0 7-107,-4 1 0,0 9-66,0-1 1,2 7 79,2 1 1,2 5-613,6 2 1,1 0 411,2-4 0,3-1-408,5-3 1,0 1-39,0-9 0,5 2-37,3-9 1,2-3 222,1-5 0,1-5 156,-1 2 1,1-8 152,-1-4 1,0-2-220,1-2 0,-1 1 104,1-1 1,-1-1-201,1-2 0,-1-3-548,0-5 1,1 0 232,-1 0 1,1 0 536,-1 0 0,1 0 0,-1 0 0</inkml:trace>
  <inkml:trace contextRef="#ctx0" brushRef="#br0" timeOffset="69">18730 5299 7985,'-5'-29'239,"-1"6"0,-1 7 383,4 4 0,1 1 43,2-1-501,0 6 182,0-4 700,0 9-224,0-4-501,0 5 1,5 6-92,3 5 1,2 11 302,2 8 0,4 3-139,3 2 0,3 5-283,1 6 0,-1 0 107,1 3 1,-4-6-178,0-1 0,-3-1-160,3 1 0,-5 0-342,1-8 1,-4-1-428,-3-7 0,1-5 417,-5 2 0,3-8-448,-3 0 0,0-6-242,-4-1-287,0-6 482,0 3 51,0-5 682,-5-5 0,0 3 233,-3-6 0,-2 0 0,3-3 0,-4-1 0</inkml:trace>
  <inkml:trace contextRef="#ctx0" brushRef="#br0" timeOffset="70">18959 5802 8024,'-7'-18'0,"-2"-2"-103,6 5 0,-2 1 196,1 6 0,1-1 328,-4 5 1,3-3-75,-4 3 1,-1 1 72,-6 7 0,1 2 145,-5 6 0,0 3-135,-4 0 0,0 6-60,0-2 1,-1 3-105,-2 5 1,3-7-304,0 3 1,0-2 134,4 1 0,3-3-522,0 0 1,8-5 105,0 2 1,5-7-528,0-2-173,1-4 0,7 2 394,3-5 1,3-1 623,5-3 0,-4-3 0,5-4 0</inkml:trace>
  <inkml:trace contextRef="#ctx0" brushRef="#br0" timeOffset="71">19073 5174 8012,'0'-18'385,"0"-4"210,0 10 0,0-5-118,0 6 0,0 4-182,0 2 1,0 4 949,0-3-374,0 3-441,0-4 1,4 6-145,-1 3 1,6 2 127,-1 6 0,2 0-129,2 4 0,4 3 147,3 7 1,3 3-127,0 6 0,1 0-23,0 3 1,0 3-170,0 5 1,-2 3 127,-2 1 0,-2 2-752,-6-7 1,-4 4 368,-3-8 0,-3 3-735,-1-3 588,0 4 1,0-10 47,0 3 1,-5-6-83,-3-1 1,-2-6-188,-1 2 34,-6-3 175,4-1 0,-3-6-697,4-1 663,-4-4 0,3-4-653,-2 0 0,6-6 108,2 2-842,4-3 1721,-2-1 0,5 0 0,0 0 0</inkml:trace>
  <inkml:trace contextRef="#ctx0" brushRef="#br0" timeOffset="72">19495 5082 7973,'-6'-11'50,"1"-1"60,5 1 1,1 0 202,3-1 0,2 5-68,6-1 842,-1 5-663,1-7 0,0 5-2,4-2 0,1-4 154,6 4-289,5 2-52,-4 0-64,9 0 1,-7 3-95,4-1 0,-5 1 129,2 2 1,-3-4-175,-1 1 1,-1-1 130,-3 4 0,-3 0-47,-4 0 1,-5 0 56,1 0-166,-6 0 1,5 5 97,-4 3 0,-1 3 37,2 4 0,-3 8 39,-1 7 0,-4 9 25,0 2 1,0 9-63,4 3 0,0 3-1451,0 1 1215,0 5 1,0-2-252,0 5 1,2-6-727,1 2 754,-1-2 0,4-10 72,-2 1 1,2-10 120,6 6 1,-2-8 163,-3 0 1,4-4-171,-4-3 1,-2-3 319,-1-6 0,1 0-34,-1-3 0,1 1 217,-1-4 1444,-3-1-1648,4-4 0,-5-3 26,0-1 1,-5-4 80,-2 1-224,-4 2 0,-5-5-102,-3 3 0,-4-2 119,-4-2 1,-2 3-127,-5 1 104,0 0 0,1 0 24,2 0 1,3 3-18,5-3 0,6 0-2235,1-4 656,9 0 542,2 0 1,6 0 980,3 0 0,7-5 0,7-2 0</inkml:trace>
  <inkml:trace contextRef="#ctx0" brushRef="#br0" timeOffset="73">20443 5676 7922,'-6'-6'971,"1"-4"-207,5 8-439,0-3-9,0 5 377,5 0 1,1-1-250,6-3 0,4 3-3,3-3 0,4-1-88,4 1 0,1-3-83,2 3 0,3-1-182,-2 1 0,-3 1-169,-2-4 1,-2 4-79,-1-1 1,-5-1-907,-3 2 394,-2-1 1,-6 4-141,1 0 119,-5 0 0,-14 5 1,-8 1-1</inkml:trace>
  <inkml:trace contextRef="#ctx0" brushRef="#br0" timeOffset="74">20500 5813 7922,'-6'7'1125,"1"-2"-503,5-5 1426,0 0-1577,5 0 0,3 0-129,7 0 0,-1 0-96,5 0 0,5-4-152,7 0 0,2-4-177,1 5 0,-1-5-256,-3 4 0,2-5-246,-5 2 1,3 0-1607,-3 0 2191,-1 4 0,-3-12 0,0 2 0</inkml:trace>
  <inkml:trace contextRef="#ctx0" brushRef="#br0" timeOffset="75">21380 4957 7974,'-4'-22'13,"0"3"-10,0 3 593,4 9-301,0 2 0,0 4 614,0-3-155,0 3 1,0-3-41,0 8-445,0 2 1,0 7 55,0 2 1,0 4 158,0 8 1,0 2-28,0 5 1,4 0-176,0 1 1,5 0-288,-1 3 0,-2-6 98,2 2 1,-5-6-730,5 3 1,-4-6 393,3 2 1,-3-7-549,4-1 1,-6-5-258,2 1 1,1-2 1046,-1-2 0,5 1 0,-3-1 0</inkml:trace>
  <inkml:trace contextRef="#ctx0" brushRef="#br0" timeOffset="76">21197 5642 7995,'-6'-5'1889,"-4"-2"-890,8 1-630,-3 1 1,7 5 192,1 0 0,0-4 299,5 0 1,2-1-312,9 2 1,2 1-171,14-2 1,-1-2 158,11-1 1,1 1-143,11 3 1,-6-2-505,6 1 0,-7-1 227,-1 1 0,-3 3-230,-4-3 1,-3 1-102,-5-1 0,-6 3-506,-5-3 1,-1 3-1342,-7 1 1020,0 0 1038,-9 0 0,-1 5 0,-5 2 0</inkml:trace>
  <inkml:trace contextRef="#ctx0" brushRef="#br0" timeOffset="77">21334 5825 7941,'-6'-18'499,"1"1"158,5 6 1,5 3-365,2 1 11,4 4-80,0-2 665,-5 5-510,5 0 1,-5 5 96,5 3 0,-3 3-12,0 4 1,2 3-172,1 5 0,3 1-20,-6 3 0,2 2-52,1 5-55,1 6 1,-1-5-22,0 3 1,1 2-136,-1-2 0,1 0-213,-1-4 0,1-1 161,-1-3 0,-3 2-280,-1-5 0,1-2 138,3-6 1,-3 1-696,0-4 537,-6-1 0,7-4-501,-5 1-1011,0-6 755,-4 4 122,0-8 1,-2 3 70,-2-5 906,3 0 0,-9-5 0,4-2 0</inkml:trace>
  <inkml:trace contextRef="#ctx0" brushRef="#br0" timeOffset="78">21540 6293 7902,'6'-12'-618,"-1"1"1486,-5 0-81,0-1-306,0 6 1,0 0 30,0 2 0,-5 2 210,-3-1 1,-3 3-268,-4 3 0,-3 5 128,-5 7-350,-5-2 0,-2 9-72,-8-3 1,2 2-85,-2 2 1,6-1-528,2-3 370,5 2 0,-2-8-1265,8 2 508,2-2-7,6-2-323,5 1 1167,11-6 0,13-1 0,11-5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26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1542 7903 8333,'-4'-11'-1725,"0"-1"1725,0 6 0,4-4 0,0 4 0</inkml:trace>
  <inkml:trace contextRef="#ctx0" brushRef="#br0" timeOffset="1">1519 7835 8226,'0'-7'4370,"0"2"-3037,0 5-1115,0 5 0,0 2-71,0 4 0,-1 3 102,-3 5 0,3 3 22,-3 12 1,4 0-23,4 12 1,-2-2-38,6 10 0,-2-2-85,2 1 1,2-1-274,-2-3 0,0-2-31,0 3 1,1-4-150,-5-5 1,3-1 112,-3-6 1,1-5 73,-1-2 0,-3-4-41,3-4 1,-1-3-265,0-4-287,-1-1 88,3 1-425,-5-6-352,0-1 464,0-15 0,0 1-262,0-10 1218,0 0 0,-5-4 0,-2 0 0</inkml:trace>
  <inkml:trace contextRef="#ctx0" brushRef="#br0" timeOffset="2">1359 7892 8233,'0'-18'0,"0"2"334,0 4 1,0 1-85,0-1 0,0 5 331,0-1 1,5 0-152,3-3 0,2 3-37,1 1 1,2-1-65,2-3 0,4 1-101,8 2 1,2-1-46,5 5 1,2-3-102,2 3 1,-1 1-63,5 7 0,-6 3 106,3 4 1,-5 5 79,-4 3 0,-2 4-95,-5 4 1,-5-2-319,-3 6 0,-7-2 84,-5 1 1,-3 7 15,-3-3 1,-5-1 87,-7-2 0,-8-1 40,-8 5 1,-2-2 23,-1-3 1,-1-2 1,-3-5 1,2-2-232,-2-2 1,4-2 128,3-6 1,5-4-503,7-3 1,2-3 216,6-1 1,4-1-267,4-3 0,1 1-471,2-4 0,10-5 1077,6-3 0,9-5 0,4 2 0</inkml:trace>
  <inkml:trace contextRef="#ctx0" brushRef="#br0" timeOffset="3">2524 7595 8207,'-5'-12'836,"4"1"-430,-4 5 1,5-1 173,0 4-171,0 1-38,0-3 124,-5 5-62,3 0 629,-8 0-622,9 0 1,-8 10 236,5 6-292,-10 4-169,7 8 1,-11 6 153,3 8-57,-3 2-403,-5 7 0,0 1 522,0 5-2224,0 0 1799,6 6 1,8-30 0,1 1 120,2 2 0,1 0-364,-1 1 0,0-2 152,-5 29 0,5-2-1225,2-5 1243,2-5 0,5-1 183,5-5-1,1-6 14,10-2 0,-2-7 136,2-5 1,3-1-231,-3-3 0,1-4 692,-1-3 1,2 1-636,-6-5 0,1 3 292,0-6-1192,-4-3 1,5 0-593,-6-5 1,1 0 1398,-1 0 0,-5 0 0,-1 0 0</inkml:trace>
  <inkml:trace contextRef="#ctx0" brushRef="#br0" timeOffset="4">3175 7938 8069,'0'-7'199,"0"-3"345,0 4-198,0-6 112,-5 6-156,4-4 1,-8 7 492,5-4-465,-5 4 1,7-2 73,-6 5 1,-3 0-103,-5 0 1,-4 1-73,1 3 1,-4 6 17,-4 5 0,3 10-33,-2-3 0,0 9-44,0-1 1,5 8 14,-1 4 0,6-1-218,1 1 0,4 0 40,3 3 0,4 0-170,8-3 1,4-3 104,7-5 1,8-1-134,7-2 0,3-5 65,1-7 0,1-3 240,-1-9 0,4-2-129,0-5 0,0-1 140,-4-3 1,4-3-87,1-9 1,-1-1 25,-4-6 0,-1-1-146,-3-3 1,1 2 98,-8-6 0,2 1-141,-6-5 1,-6 0 83,-2-3 0,-7 1-271,0-5 0,-4 2 96,-4-2 1,-4-3-276,-7 3 0,-3 4 136,-4 4 1,-6 5 10,-3 6 0,-3 9-394,-4 3 1,1 7 245,-5 0 0,5 8-107,-1 3 0,4 7-130,4 2 726,2 4 0,5-2 0,0 5 0</inkml:trace>
  <inkml:trace contextRef="#ctx0" brushRef="#br0" timeOffset="5">2867 8280 8759,'7'0'843,"1"0"420,-1 0-761,10 0 1,1 0 137,5 0 0,5 0-7,2 0 1,4 0-6,4 0-69,3 0-296,0-5 1,3 4-177,-2-3 98,-3-2 0,0 4-204,-4-1 0,-6 0 88,-2-1 0,-5 3-210,-3-3 40,-2 3-1790,-6 1 913,-4 0 0,-3 0-439,-8 0 0,-3 0 1417,-4 0 0,0-5 0,-1-2 0</inkml:trace>
  <inkml:trace contextRef="#ctx0" brushRef="#br0" timeOffset="6">3072 7743 8308,'-6'-11'0,"1"3"502,5 1 194,0 4-204,0-7 0,1 5-94,3-3 0,-2-2 216,6 3 1,0-4-163,3 0 0,2-4-190,2 0 1,-2-1 26,2 5 1,-2-4-236,-2-1 1,0 1-26,1 4 1,-1-2 197,1-2 0,-1 2-230,1-2 1,-5 1 22,1-1 1,-4 6 42,3-3 133,-4 4 267,2-4-232,-5 6-118,0-4-40,5 8 1,-3-1-6,6 6 1,0 5 37,3 7 1,0 3-32,1 5 0,1 0-166,2 0 0,-2-1 88,2 1 0,-4 0-582,-3 0 1,1-4 245,-6 0 1,5-4-1362,-4 4 1,0-5 1699,-4 1 0,0 3 0,0 0 0</inkml:trace>
  <inkml:trace contextRef="#ctx0" brushRef="#br0" timeOffset="7">3666 8611 7988,'-11'-3'-782,"-1"-1"782,6 0 848,-4 4-482,8-5 0,-4 4 530,2-3-436,3 2 0,-5 2-24,2 0 267,3 0 28,-4 0 72,5 0-515,5 0 1,1 0 143,5 0 0,2 0 7,2 0 0,-1 2-154,5 2 1,0-3-58,4 3 0,0-3-92,0-1 0,0 0 52,0 0 0,-6 0-92,-1 0-201,1 0 0,-4 0-984,2 0-2184,-7 0 2891,-3 0 0,-15 5 0,-3 1 0</inkml:trace>
  <inkml:trace contextRef="#ctx0" brushRef="#br0" timeOffset="8">4797 7926 8066,'0'-6'361,"0"-4"769,0 3 20,0 1-375,0-4 180,0 8-228,0-3 22,0 5-497,0 5 0,-5 2 66,-3 4 1,-6 1-85,-1-1 0,-7 4-108,-1 1 0,1 3-15,-5-4 0,-1 5-129,1-1 1,-3 1-110,3-1 0,1-1 100,3-3 0,4-2-70,0 2 1,5-1 38,-1 2 1,2-4-82,1 3 123,6-2 0,1-1-83,5-1 1,1-1 159,3-2 0,8 2 0,7-2 0,2-2 132,2 2 1,4-6-104,-1 2 1,5 1-91,-5-1 0,5 0 56,-5-4 1,-3 0-162,-4 0 0,-5 0 111,2 0-1969,-4 0 880,0 0-532,-6 0 1,-2 0 1614,-8 0 0,-7 5 0,-7 1 0</inkml:trace>
  <inkml:trace contextRef="#ctx0" brushRef="#br0" timeOffset="9">4397 8429 8678,'0'6'790,"0"4"1,1-9 8,3 3-460,-3 3 1,11-6 86,-1 3 0,1 1 138,3-2 1,3 3-125,1-3 1,-2-1-207,2 1 0,1-1-493,2-2 1,1 0 275,0 0 0,0 0-2706,0 0 2689,-6 5 0,10-4 0,-3 4 0</inkml:trace>
  <inkml:trace contextRef="#ctx0" brushRef="#br0" timeOffset="10">5573 7412 8175,'0'-13'102,"0"-2"50,0 8 0,0 0-150,0 0 1,0 4 1515,0-2 1349,0 5-2573,0 5 0,0 3 130,0 7 0,0 8-125,0 7 0,0 3 109,0 2 0,4-1-133,0 0-235,0 0 41,1 1 0,-3-6-666,6-3 457,0-1 0,-1-3-1044,1 1 1,-2-5 608,2-3 1,2-2-2117,-2-2 2679,-3 1 0,10-6 0,-2-1 0</inkml:trace>
  <inkml:trace contextRef="#ctx0" brushRef="#br0" timeOffset="11">5391 8075 8032,'0'-8'0,"0"0"0,0 6 1228,0-3-749,5 5 0,-3-2 174,6-1 600,-1 1-761,5-3 1,-1 5 19,1 0 0,4 0-98,3 0 1,8-1 358,3-3-426,3 3 1,3-5-226,2 2 1,-1 3 48,5-3 1,-6-1-205,3 1 0,-4-4 88,-1 4 0,-4 1-499,-4 3 1,-2-4 256,-1 0 1,-4 0-1124,0 4-553,-5 0 1,1 1 169,-7 3 1693,-3-2 0,-10 13 0,-1-3 0</inkml:trace>
  <inkml:trace contextRef="#ctx0" brushRef="#br0" timeOffset="12">5573 8269 8115,'-11'0'0,"0"-5"2150,4 3-1076,-3-8-576,9 9-160,-4-4 1,6 5 189,3 0 0,-3 5-116,3 3 1,2 3 298,2 4 0,6-1-252,1 5 1,1 4 206,0 4-208,-4 4-250,10-6 1,-4 8-219,5-3 0,-4 3-111,0 1 1,-2-3 6,2-1 87,-2-10-158,-1 12 55,-8-18 116,7 8-147,-13-11-553,8 1 233,-9-1 231,4-5-46,-5 4-831,0-8 423,0 3-1650,0-5 1482,-5 0-660,4 0 651,-9-5 209,8-2 277,-8-4-367,4 0 340,-1-1 422,-3 1 0,9-6 0,-4-1 0,5-4 0</inkml:trace>
  <inkml:trace contextRef="#ctx0" brushRef="#br0" timeOffset="13">5733 8588 8055,'-7'0'-106,"-1"0"435,0 0 0,1 0 1102,-1 0-928,6 0 58,-8 0-20,3 0-154,-4 6-136,-1 0 1,1 7 716,-1 2-368,-4-2-213,3 8 202,-8-8-124,8 8-233,-3-8-323,4 4 0,1-6-650,-1 0 693,6 1-2394,-4-6 892,9 4 1550,-5-8 0,12 3 0,0-5 0</inkml:trace>
  <inkml:trace contextRef="#ctx0" brushRef="#br0" timeOffset="14">7035 7755 8006,'0'-7'1314,"0"2"235,0 5 0,-5 0-1211,-2 0 1,-4 2-3,0 1 1,-4 4-81,0 4 1,-7 2-2,-1 2 1,-1-1-215,-6 5 0,-1 0 74,-3 4 1,0 0-86,-1 0 1,5-4-73,-1 0 0,6-2-48,-2 3 0,5-3 71,2-1 0,4-4-183,5 3 198,-1-2 0,6-1 89,2-1-183,3 0 1,3 1 123,6-1 1,1 1 109,10-1 1,1 0-20,7 1 0,1-1 157,2 1 1,3-1-192,-2 1 0,-4-5 4,0 1 0,-3-2-72,-1 2 1,-5-2 106,-3-2 0,-6-3-692,-1 3 1,-2-1 26,2 0-2372,-3-1 2915,-5 3 0,-5-5 0,-2 0 0</inkml:trace>
  <inkml:trace contextRef="#ctx0" brushRef="#br0" timeOffset="15">7960 7709 8159,'0'-8'0,"0"1"358,0 4 779,0-7-889,0 9-183,-5-4 0,3 5 485,-6 0 0,-1 0-117,-6 0 1,1 9-81,-5 2 0,-4 9-95,-3 3 0,-5 5 2,4 6 0,-4 2-32,0 2 1,5-1 15,3 5 0,1-2-208,7 2 0,1-4 133,6-7 0,3 2-263,5-3 0,5-2 101,3-1 1,6-4-179,1-4 1,11 1 113,0-5 1,5-1 248,-1-6 1,7-3 5,-3-5 0,4 0 132,0 0 0,-2-5-137,2-3 0,-3-3-19,0-5 0,2 3-123,-3-7 1,1 3 140,-8-2 0,0-3-224,-5 3 0,-4-3 138,-3 0 0,-6-2-425,-1-3 0,-6-2-120,2-6 0,-4 0-282,-4-3 0,-2 2 118,-5-2 1,-6 3 197,-2 0 1,-4 2-424,-3 3 0,-4 7 328,-4 8 0,-5 4-311,-3 3 1,-1 3 281,1 5 1,3 5-323,4 3 851,1 2 0,5 1 0,1 1 0</inkml:trace>
  <inkml:trace contextRef="#ctx0" brushRef="#br0" timeOffset="16">7686 8017 8123,'-11'0'208,"4"0"537,-3 0 154,9 0-301,-4 0 258,15 0 1,2 0-280,7 0 1,6 2 88,-2 2 0,7-3-208,1 3 0,2-3-61,1-1 0,4 0-317,0 0 0,4 0 106,-4 0 0,4-5-308,-4-3 1,-5 3 164,-6 1 1,-1-1-351,-3 1 0,1-1 177,-9 2 0,-3 1-1296,-4-2 0,-6 2 159,2-2 0,-4 3-1323,-4-3 2590,-2 3 0,-11-4 0,-1-2 0</inkml:trace>
  <inkml:trace contextRef="#ctx0" brushRef="#br0" timeOffset="17">7869 7526 8118,'0'-19'0,"0"0"291,0 5 0,0-6 993,0 5-917,5 0 1,1 3 201,6 1 1,-1-1-177,1 1 1,-1-2-40,1-2 0,-1 2-101,0-2 1,5-1 112,-1 0 1,4 1-95,-4 4 1,0-5-43,-3 1 0,-1 0-128,1 4 0,-5 0 404,1 4-306,-6-3-57,3 8 0,-3-3-408,1 5 0,-1 2 177,2 1 1,2 8-100,2 4 1,0 6 59,0 2 0,2 1 115,-2 7 1,2-5-121,1 5 0,1-6 110,-1 2 1,-3-3-830,-1-1 0,-3-4 380,4 0 0,-4-5 471,3 1 0,1 3 0,3 0 0</inkml:trace>
  <inkml:trace contextRef="#ctx0" brushRef="#br0" timeOffset="18">8497 8166 8165,'0'-6'1748,"-5"-5"-1089,4 10-295,-4-4 543,5 10-332,-5 1 249,3 6-447,-3 4 1,5 2 117,0 5-509,0 0 211,0 0 1,0 0-176,0-1 0,0 1-311,0 0 1,0-4 95,0 0 0,4-5-250,0 1 1,0-2 185,-4-2-2296,5-4 1199,-4-2 1354,4 0 0,-5-4 0,0 4 0</inkml:trace>
  <inkml:trace contextRef="#ctx0" brushRef="#br0" timeOffset="19">8303 8394 7986,'0'-11'788,"0"5"-430,0 0 1,5 6 106,3 0 604,2-5-622,1 4 0,1-4 662,-1 5-741,6-5 1,0 4 230,6-3 1,4-1-169,-1 1 1,1-4-662,-4 5 0,0-2 241,0 1 1,-4 2-1331,0-1 0,-5 1 1319,1 2 0,3 0 0,-1 0 0</inkml:trace>
  <inkml:trace contextRef="#ctx0" brushRef="#br0" timeOffset="20">8851 7241 8134,'-4'-15'189,"1"-1"1,-6 1 170,1 4-120,3 4 239,-5-3-165,9 4 1,-8-2 75,5 1 510,-5 4-128,8-2-67,-9 0-21,8 4 219,-3-4-593,5 5 1,5 0 182,3 0 0,3 5-179,5 2 0,3 9 121,7 3 1,0 7-101,4 5 0,1 3 123,3 4 1,0 3-453,0 4 0,-1 6 181,-2 2 1,-15-23-1,-1 0-99,-1 0 0,-1 1 0,1-1 1,-1 1-41,10 26 1,-6 0-574,-1 0 1,-4-4 329,0 1 0,-6-1-577,-2 4 0,-2-9 289,2-2 1,-2-3 25,1 3 1,-6-4 26,-5 0 0,-4-6 154,-3 2 0,-3-6 85,-4-1 0,3-10-62,0 2 0,1-4-254,-1 0 0,-2-2 163,6-6 1,4-5-756,3-2-8,6-3 724,-3-1 0,20-10 0,4-2 1</inkml:trace>
  <inkml:trace contextRef="#ctx0" brushRef="#br0" timeOffset="21">9799 7835 8211,'0'-7'1588,"0"2"-969,0 5 276,0-5-385,0 4 62,5-4-144,2 5-152,9 0 1,2-4 94,5 0 47,5 0-116,1-1 0,9 4 69,0-3-276,5-2 91,-2 5 0,3-8-134,-2 5-9,-3-5 1,-1 8-70,0-3 1,-3-1-269,-5 1 1,-8 0-656,1 4 1,-8 0 23,0 0-1795,-2 0 1424,-7 0 721,-1 0 575,-5 0 0,-15 5 0,-4 2 0</inkml:trace>
  <inkml:trace contextRef="#ctx0" brushRef="#br0" timeOffset="22">9913 8029 9152,'8'0'1330,"0"0"0,-1 0-527,5 0-355,4 0 322,-3 0-389,8 0 0,-2-1 181,8-3-184,-3 3-193,4-5 0,3 3-6,-1-1-74,5-5 0,-9 6-539,4-4 0,-3 3 332,3-4 1,-4 5-1158,0-5 1,-1 4 589,-3-3 0,0 4 669,-3-1 0,3-2 0,-5 0 0</inkml:trace>
  <inkml:trace contextRef="#ctx0" brushRef="#br0" timeOffset="23">11055 7481 8030,'-1'-26'0,"-3"3"1105,3 8-676,-4-1 0,5 4 82,0 1 0,0 3 553,0 1-463,0 4 1,0-3 256,0 2-474,0 3 1,1-3-153,3 8 0,-3 6 127,3 5 0,-3 5-105,-1-1 0,4 4-71,0 4 0,1-3-182,-1 3 0,-3-3 121,3-1 0,-3 3-333,-1 1 0,4-2 133,0-6 1,0 2-96,-4-6 1,0 0-108,0-3-161,0-1 195,0 0 231,0-4 0,-2-2 324,-1-5-245,1 0 297,-3 0-174,5 0-194,5 0 1,5 0 0,6 0 1,4 0-31,-1 0 0,3 4-49,0-1 0,3 6 46,1-1 1,-2 2-213,3 1 226,-3 1 1,-6 3-42,-3 0-265,3 6 300,-5-4 0,-1 6-60,-4 0 1,-6 0-32,2 0 0,-3-4-265,-1 0 175,-10 0 0,1-1 56,-10-3-136,0 3 181,-4-6-43,1 5-203,-1-6 251,0-4 0,-4 1-161,1-4-418,-6 0 354,3-4 0,-2 0-105,1 0-910,4-5 794,4 4 1,1-11 551,6 1 0,0-6 0,3-5 0</inkml:trace>
  <inkml:trace contextRef="#ctx0" brushRef="#br0" timeOffset="24">11055 7378 8009,'-11'-5'1269,"5"-2"-256,1-4-261,5 0-196,5 4-231,1-3 0,7 9 493,2-3-490,3 3 0,6-3-92,2 0 1,4-1-54,4 1 1,0 3-249,0-3 1,4-1 132,1 1 1,-5 1-775,-4 3 1,-4 0 293,0 0 1,-2 0-1147,-1 0 0,-4 5 1558,0 2 0,0 3 0,4 2 0</inkml:trace>
  <inkml:trace contextRef="#ctx0" brushRef="#br0" timeOffset="25">11832 7526 8113,'0'-6'671,"0"1"-255,0 0-169,-5 4 1348,-1-4-1011,-6 5 0,1 5 98,-1 2 372,-4 3-606,3 7 0,-8-2 407,2 8-540,-3 2 1,3 6-118,0-1 1,4 2 68,-4 6 1,6-2-248,2 2 0,0-3 87,8-1 1,-1 1-359,4-1 0,6-5-27,6-2 0,0-4-187,7-4 1,2-3 224,5-4 0,0-6 38,4-2 0,0-3-47,5-1 0,-1-5 78,0-3 1,1-3 160,-1-4 1,-5 1-78,-2-5 1,-3 0 475,-1-4 1,-2-4-159,-2 0 0,-2-6 32,-6-1 0,-5 0-256,-2-4 1,-2-1 65,-2 0 1,-11 1-179,-4 4 0,-6 1 117,-6 3 1,-4 2-404,-7 5 0,3 9 143,-3 3 0,2 7-101,2 0 0,6 4-318,5 4 1,2 2-422,5 6 0,6 0 1088,6 3 0,3 3 0,1 5 0</inkml:trace>
  <inkml:trace contextRef="#ctx0" brushRef="#br0" timeOffset="26">12711 7561 8052,'0'-18'1830,"-5"-4"-915,4 15-457,-4-9 739,5 15-189,0-4 197,0 5-900,0 5 0,-4 2 101,0 4-373,-4 5 141,1 7 0,-4 8 63,-1 7 1,-4-1 28,-3 4 1,-3 1-288,-1 4-132,1 0 0,-5-2-144,0-2 0,1 1 209,3-5 1,0-1-162,0-7 0,5-2 107,3-5 1,2-5-310,2-3 120,0-2 0,0-5-644,4-1 552,2-4 1,1 0 115,0-6 1,0 0-1009,4-4 1,0-2 1314,0-7 0,0-1 0,0-6 0</inkml:trace>
  <inkml:trace contextRef="#ctx0" brushRef="#br0" timeOffset="27">12403 7344 7965,'-11'-18'1487,"4"-4"0,2 13-528,5-2 394,0 7-745,0-1 73,5 5-341,-3 5 0,8 3 167,-3 7-1293,3 3 627,2 5 0,-1 1-2503,1 2 1317,4 4 1246,-3 9 0,9-4 0,-5 5 1</inkml:trace>
  <inkml:trace contextRef="#ctx0" brushRef="#br0" timeOffset="28">12643 8097 9912,'11'5'4827,"-4"-2"-1707,-4 5-1303,-1-6-1679,-2 8 1,0-3-1345,0 4 1206,0-5 0,0 10 0,0-4 0</inkml:trace>
  <inkml:trace contextRef="#ctx0" brushRef="#br0" timeOffset="29">1553 10165 8179,'-6'-6'1009,"1"4"-363,5-6-56,0 6-58,0-3-1,0 5 0,1 5-266,3 2 0,-2 9 68,6 3 0,-2 7-73,2 5 0,-2 2-49,-2 1 1,-1 5 32,4 3 1,-4-2-265,1-2 1,1 0-116,-1-4 1,3 2-136,-3-10 1,1 1 127,-1-4 0,-2-2-63,6-2 1,-4-2-81,3-6-51,-4 1-105,2-1 268,-5-5-129,0-1 0,0-6 79,0-3 0,-4-2-715,0-5 0,-4-2-1021,0-2 1959,-2-3 0,-7-5 0,0 0 0</inkml:trace>
  <inkml:trace contextRef="#ctx0" brushRef="#br0" timeOffset="30">1199 10062 8256,'-11'-12'1176,"4"6"-987,2 1 0,7 1 311,1 0 1,4 1-69,4 3 1,2 0 36,2 0 1,3 0-88,5 0 1,5 0 28,2 0 0,4 0-159,4 0 0,-1 1 142,5 3 1,-1-3-197,1 3 0,2-3 54,-2-1 0,1 0-249,-1 0 0,1 0 131,-5 0 0,-4 0-287,-3 0 0,-6 0 115,2 0 1,-3 0-549,-1 0 383,-5 0 1,-2-4-268,-5 0-269,-4 1 167,-2 3 1,-6 0-765,-3 0 0,1 0 555,-4 0 1,-5 0 780,-3 0 0,-5-6 0,2 0 0</inkml:trace>
  <inkml:trace contextRef="#ctx0" brushRef="#br0" timeOffset="31">1176 9696 8262,'0'-6'923,"0"1"-266,0 0-345,5 4 1,6-5 140,4 6 1,1 0-124,0 0 1,1 4 65,6 0 1,1 4-81,3-4 1,3 1 171,8-2 1,-1-1-109,5 1 0,-4-1 76,4-2 1,-1-4-241,1 0 1,1-5-121,-5 2 1,-4 0 18,-4 0 0,-4 0 102,0 0 0,-6 0-579,-5 4 0,-3 1 101,0-2-1381,-6 3 1,-1 2 1641,-5 3 0,0 3 0,0 4 0</inkml:trace>
  <inkml:trace contextRef="#ctx0" brushRef="#br0" timeOffset="32">2284 10256 7938,'12'0'-607,"-1"0"1411,0 0-442,1 0 1,-1 0 400,1 0 1,0 0-290,4 0 1,-2 0 39,5 0 0,-4 0-104,4 0 0,-4 4-35,4 0 0,0-1-133,4-3 1,0 4 30,0 0 1,0 0-300,-1-4 1,-3 0 107,0 0 1,-3 0-677,3 0 0,-5-1 337,1-3 1,-2 2-1110,-2-1 1,-3 1 36,-1 2 1329,-4 0 0,2 0 0,-5 0 0</inkml:trace>
  <inkml:trace contextRef="#ctx0" brushRef="#br0" timeOffset="33">2341 10564 9303,'12'0'1210,"4"-5"-859,-3 4 1,5-4 244,-3 5 1,3-1 352,4-3 1,-2 3-408,-1-3 1,1 2 45,7 2 0,-3 0-456,2 0-91,-7 0 0,3 0-153,-3 0 0,1 0 177,-1 0 0,3 0-1244,-3 0 1,1 0 128,-1 0 1050,3 0 0,1 0 0,6 0 0</inkml:trace>
  <inkml:trace contextRef="#ctx0" brushRef="#br0" timeOffset="34">3632 9685 8237,'-5'-12'-525,"3"1"982,-3 0 610,0-1-166,4 1-510,-4-1 1,5 5 108,0-1 492,0 6-576,0-3 1,0 6-155,0 3 1,1 7-12,3 8 1,-1 6 14,4 2 0,-4 9 27,1-2 0,1 6-27,-2-1 0,1 2-282,-4-2 1,4-1 62,0-4 1,1 0-167,-1 0 1,-3-4-140,3-4 1,1-7-318,-1-4 0,1-2-1200,-1-1 770,-3-6-934,4-1 1320,-5-5 1,0-1-168,0-3 1,-1-4 785,-3-7 0,-2-3 0,-6-5 0</inkml:trace>
  <inkml:trace contextRef="#ctx0" brushRef="#br0" timeOffset="35">3323 9628 8136,'0'-12'539,"0"1"60,0 5-320,0-5 1,6 6 94,1-2 1,5-2-9,3 5 1,3-5 440,4 2-344,1 1-222,5-4 244,1 4-213,1 0 1,5-3-89,-4 5-92,4-5 0,-7 7-202,2-6 1,2 5 160,-5 0 0,-1 1-776,-3 2 1,-4 0 342,0 0 0,-3 0-919,3 0 1,-5 2 43,1 1 1257,-2 4 0,-2 4 0,0 1 0</inkml:trace>
  <inkml:trace contextRef="#ctx0" brushRef="#br0" timeOffset="36">4043 9902 9103,'0'11'1405,"0"1"-661,0-1-396,0 1 0,0 4 298,0 3-378,0 3 1,0 4-181,0 1 1,-4 3 94,0-3 0,1 1-125,3-1 1,1-7 154,3 3 1,-3-7-349,3 3 0,1-5 58,-1 2 1,3-8-947,-3 0-152,5-5-578,-3 2-326,6-5 2079,-1 0 0,1-5 0,-1-2 0</inkml:trace>
  <inkml:trace contextRef="#ctx0" brushRef="#br0" timeOffset="37">4477 9628 8294,'-5'-12'1351,"4"1"-1040,-10 0 46,10-1 71,-4 6 296,5 1 804,0 5-1093,5 5 0,-2 6-201,4 8 0,-3 4 336,4 4-270,-1 2 1,1 9-385,0 0 1,-5 0 125,5-4 1,-5-4-460,0-4 1,2-3 241,-1-4 0,1-2-1503,-1-6 386,-3 0-132,5-4-791,-6-2 1958,0-5 0,-11 0 1,-1 0-1</inkml:trace>
  <inkml:trace contextRef="#ctx0" brushRef="#br0" timeOffset="38">4340 9868 8212,'0'-12'716,"0"1"7,0 4-234,0-3 163,0 4-338,5 0 1,-1-1 143,7 3 543,-2 3-565,13-4 1,-3 1 248,7 0-682,-2-4 61,9 6 0,0-7-170,6 6 143,-1-1 1,-8 0-896,1 0 0,-6 0 455,2 4 1,-5 0-1963,-3 0 2365,-2 0 0,-1-5 0,2-1 0</inkml:trace>
  <inkml:trace contextRef="#ctx0" brushRef="#br0" timeOffset="39">5025 9594 8315,'0'-12'0,"0"1"1134,-5-1-667,4-4 1,-4 7 248,5-3-176,0 4 65,0 1 374,0 2 888,0 5-1625,0 10 0,0 3-114,0 10 0,0 5 133,0 2 61,5 8-814,-4-2 64,4 8 392,0-3 0,0 1-4,3 0 0,-2-7-156,-2-1 1,-1-1 5,4-6-764,-4-5 197,7-1-207,-9-8 317,9 3-494,-8-9 371,3-2 1,-5-6 88,0-3 1,0 0 680,0-8 0,0-1 0,0-10 0</inkml:trace>
  <inkml:trace contextRef="#ctx0" brushRef="#br0" timeOffset="40">4797 9514 8060,'0'-12'0,"0"1"449,0 4 1,2-3 663,6 3 1,1 2-272,10 1-548,-5-3 0,4 6 232,-3-3 1,3-1-104,4 1 1,3-3-315,1 3 1,-2-4 122,3 5 1,1-2-760,-2 1 1,2 2 186,-1-1 1,-3 1-201,3 2 0,-3 0-192,-1 0 0,-4 5 732,0 3 0,0 7 0,4 3 0</inkml:trace>
  <inkml:trace contextRef="#ctx0" brushRef="#br0" timeOffset="41">5334 9788 8158,'-11'-2'843,"4"-1"0,2 0-193,5-5 0,1 5-73,3-5 0,-3 4-159,3-3 1,2 3 74,2-4 0,1 4-77,-2-3 1,3 4-117,-2-1 0,2-1-158,2 2 1,-1-1 99,0 4 1,-3 0-230,0 0 0,-1 5-16,5 2 1,-2 0-81,-2 0 1,0 1 35,-4 3 0,4 5-44,-4-1 0,-1 1-150,-3 0 0,0-2 65,0 5 0,0-4-115,0 4 0,-5 0 123,-2 4 1,-3 0 9,-2-1 0,2-3 155,2 0 0,-2-5 126,3 2 0,2-4 380,1 0 41,2-1-60,2 1-273,0-1 0,6-5 156,1-2 1,7-3-31,1-1 1,6 0-374,-2 0 1,6-3-473,2-1 0,3-1-613,-3 1 0,3 3-1021,-3-3 0,-4 3 2142,-4 1 0,0 5 0,4 1 0</inkml:trace>
  <inkml:trace contextRef="#ctx0" brushRef="#br0" timeOffset="42">3506 10462 8192,'0'-7'0,"4"1"99,0 2 1,5 3 90,-2-3 1,3 3 988,2 1-692,-1 0 1,6 0 25,2 0 0,2 0-8,2 0 0,5 0 29,3 0 58,2 0-278,6 0 1,2 0 12,4 0 1,7 0-241,5 0 0,8 0 221,-27 0 0,0 0-392,0 0 1,0 0 0,5 0 0,1 0 138,-2 0 0,-1 0 0,1 0 1,-1 0 74,3 0 1,-1 0-1,-1 0 1,-1 0-213,1 0 0,0 0 74,-1 0 0,-1 0 0,-2 0 0,0 0 13,0 0 1,0 0-1,-3 0 1,-1 0-350,2 0 1,0 0 0,26 0-63,3 0 0,-2 0 224,-2 0 0,-5 0-304,-6 0 255,-3-5 1,-2 3-169,1-1 1,-5-3 90,-3 3 1,-4-1 137,-4 4 1,-3-1 410,-8-3-502,3 2 1239,-10-3-1006,5 5 0,-10 0 583,1 0-504,-5 0-240,2 0-413,-5 0 371,-5 0 0,-2 0-2196,-4 0 2427,-6 0 0,-6 5 0,-6 2 0</inkml:trace>
  <inkml:trace contextRef="#ctx0" brushRef="#br0" timeOffset="43">4511 10838 8041,'-11'-11'0,"4"0"998,2 4-571,5-3 0,2 8 691,1-6-742,-1 5 0,4-6-24,-2 6 0,2-5 223,6 4 0,0-3 48,4 3 0,-4 0-195,3 4 0,2-4 136,-2 0-391,6 1 0,-8 3 15,7 0 1,-3 5 14,2 2 1,-2 3-64,-6 2-85,6-1 0,-6 5 52,1-1 0,-2 5-157,-6-1 1,-1 0-528,-3 4 411,0-3 1,-1 9 48,-3-2-481,-2 2 385,-11 0 1,1 3-176,-3-5 104,-3 0 64,5-5 0,-5 0 132,3-3 1,-1 1 9,4-5 1,1-1 377,4-6-121,-1 2 78,1-3 0,5 4 0,1-3 404,5-1-328,0-4-75,5 7 1,2-9 159,8 3 1,3-1-114,5 0 1,5-1-11,2 1 1,3-1-50,2-2-60,-1 0 0,0 0 48,0 0 0,-1 0-14,-2 0 1,-2 0-122,-2 0 0,-7 0 96,3 0 0,-8-4-1213,0 0 655,-7 0-2970,2 4 1620,-9-5 1713,-1 4 0,-11-9 0,-7 3 0</inkml:trace>
  <inkml:trace contextRef="#ctx0" brushRef="#br0" timeOffset="44">8657 9719 7900,'-4'-11'-1243,"0"-1"1034,1 1 849,3 5-331,0-5 0,0 9 127,0-6-51,0 6-140,0-8 1,0 7 73,0-5 174,0 6-296,0-3 1,-2 1 71,-1 0 69,1 0-112,-3-1 253,0 4 17,4-9-30,-9 9-328,8-4 124,-3 5-321,0 0 0,3 1 65,-6 3 0,4 7 24,-3 8 0,3 0 143,-4 4 0,6 1-1,-2 7 1,3 5-24,1-1 1,0 5-30,0-2 0,0 5-79,0-1 1,5-1 99,2 1 1,0-5-194,0 1 1,1-3-54,3-1 0,1-1-74,-1-2 1,1 1 39,-1-6 1,-1 5 133,-2-5 1,1 0 129,-6-7 0,1 2-87,-4-2 1,4-1-28,0 1 0,0-5 6,-4 1 0,-4 2-132,0-2 0,-4 0-67,5-3 0,-6-2-170,1-3 1,2 2-326,-2-5 1,1 4 293,-5-4 0,-3-1-497,0-3 0,-4 0 300,3 0 0,-3 0-233,4 0 813,-5-5 0,-3-1 0,-6-5 0</inkml:trace>
  <inkml:trace contextRef="#ctx0" brushRef="#br0" timeOffset="45">8337 10313 7684,'5'-6'1174,"2"1"-696,4 5 1,2 0 86,2 0 0,8-2-6,7-1 1,5 1-158,3-2 1,-3 3-7,3 1 1,-2 0 35,-2 0-264,-5-5 0,-1 4 25,-5-3 0,-4 3-29,0 1 1,-5-4-427,1 0 0,-6 0 271,-1 4 0,-4 0-2527,3 0 1394,-4 0 1124,2 0 0,0 5 0,1 2 0</inkml:trace>
  <inkml:trace contextRef="#ctx0" brushRef="#br0" timeOffset="46">9365 10313 8008,'0'-6'-370,"0"1"1,0 3 264,0-1 1318,0 1-256,0-3-226,0 5 1,0 5-334,0 3 1,0 3-135,0 5 1,0 1-41,0 6 1,0 4 17,0-1 0,0 6-78,0-1 0,0 0 92,0 0 0,0 1-293,0-6 0,1 5-64,3-5 1,-3-3-60,3-4 0,1-5-18,-1 1 1,1-3-31,-1-5-79,-3 4 1,6-9-125,-4 6-795,-1-6 492,3 3 266,-5-5 1,0-1-110,0-3 0,-4-2-122,0-6 1,-5 1 678,2 0 0,-3-1 0,-2 1 0</inkml:trace>
  <inkml:trace contextRef="#ctx0" brushRef="#br0" timeOffset="47">9068 10336 8008,'0'-12'317,"0"6"165,0-4 0,1 5 131,3-3-330,-2 3 1,11 1 290,-1 1 1,7-1-139,0 4 0,4 0-44,3 0 1,2 0-120,3 0 0,2 0-83,-3 0 0,-1 0 66,2 0 0,-6 0-225,2 0 1,-3 0 81,-1 0 0,-2-1-5,-1-3 0,0 2-119,-5-1 1,0 1-288,-3 2 1,-5 0-1123,1 0 694,-6 0-1465,9 0 222,-10 0 1969,4 0 0,0 5 0,1 2 0</inkml:trace>
  <inkml:trace contextRef="#ctx0" brushRef="#br0" timeOffset="48">9662 10713 7913,'0'-7'-818,"0"2"3123,0 5 0,0 5-2014,0 3 1,0 2 48,0 2 1,0 4-123,0 3 0,4-1-14,0 1 1,-1-1 26,-3 1 1,0 2-171,0-2 0,4-1 118,0 1 0,0-5-74,-4 1 0,1-6-142,3-1 105,-3-1-387,4 5 0,-5-5 26,0 1-490,0-5 411,0 2-3087,0-5 3459,5-5 0,-3-2 0,3-4 0</inkml:trace>
  <inkml:trace contextRef="#ctx0" brushRef="#br0" timeOffset="49">10050 10382 8027,'0'-7'0,"0"1"354,0 2 701,-5 3-356,4-4 179,-4 5-660,5 0 0,1 5-3,3 2 1,-1 9 27,4 3 1,-4 4-119,1 3 0,-2 2 118,2 3 1,-3 0-163,3-4 0,1 3 37,-1-3 1,0-5-277,-4-7 0,1 1-423,3 0-286,-3-1-1190,4-4 952,-5-4-434,0-2 1539,0-5 0,0 0 0</inkml:trace>
  <inkml:trace contextRef="#ctx0" brushRef="#br0" timeOffset="50">9856 10599 8027,'0'-7'381,"0"-3"1,0 8 485,0-6-560,0 5 0,5-2 35,3 5 1,7-4-100,4 1 1,3-1-52,1 4 0,1 0 37,2 0 1,0 0-218,4 0 0,-4-1-10,0-3 0,2 1-38,-1-4 1,3 3-769,-3-4 1,0 4 415,-5-3 0,-3 4 388,0-1 0,-5-2 0,3 0 0</inkml:trace>
  <inkml:trace contextRef="#ctx0" brushRef="#br0" timeOffset="51">10576 10359 7967,'-5'-12'10,"3"6"205,-3-4 626,0 9-94,4-10 290,-4 10-448,5-4-486,0 5 0,0 5 108,0 3 1,0 7 113,0 4 0,4 4 11,-1 3-112,1 4-201,1-1 145,-3 4 0,4-5-477,-2 2 246,-3-2 1,5-5-222,-2 0 1,-3-2 165,3-2 1,1-2-41,-1-6 0,4 1 10,-4-1-890,-1-4-41,-3 3-465,5-9 996,-3 4 0,-1-6-523,-5-3 1071,-5 3 0,3-15 0,-5 4 0</inkml:trace>
  <inkml:trace contextRef="#ctx0" brushRef="#br0" timeOffset="52">10347 10347 7976,'0'-11'238,"0"-1"49,5 1 1,2 0 143,4-1 1,1 5-39,-1-1 0,0 4 370,1-3-472,4-1 1,2 0 154,5 1 0,0 3-151,0-4 1,-1 6-248,1-2 1,0-1 127,0 1 0,0-4-469,0 5 0,0-1 65,-1 4 0,0 0-216,-3 0 1,1 0-218,-5 0 1,5 0 660,-5 0 0,0 10 0,-4 3 0</inkml:trace>
  <inkml:trace contextRef="#ctx0" brushRef="#br0" timeOffset="53">10804 10621 11447,'12'-5'793,"-6"4"0,4-4-444,-2 5 71,2-5-231,1 4 1,2-4-17,2 5-101,-2 0 0,3 0 114,-4 0 0,-1 3-66,1 1 1,-2 5-211,-3-1 1,2 2 62,-5 1 1,0 1-177,-4-1 0,0 4 113,0 1 0,-5 0-168,-3-1 1,-2 2-18,-1 2 1,-1 2 5,1-2 1,-4-1 73,-1 1 0,5-5 16,3 1 0,2-2 186,-2-1-240,3-1 439,5 0 0,2-1-83,1-2 0,4-3 283,4-5 1,1 0-92,-1 0 1,0 0 15,1 0 1,0 0-467,4 0 0,-2 0 110,5 0 0,-2 0-366,2 0 1,2-4 214,-6 1 0,0-1-2294,-3 4 2470,-1 0 0,6 5 0,0 1 0</inkml:trace>
  <inkml:trace contextRef="#ctx0" brushRef="#br0" timeOffset="54">11592 9319 7944,'0'-6'-1119,"0"1"2298,-5 0-239,4 4 81,-4-4-509,0 5 0,0 5 78,-3 2-346,-2 3 0,3 8 199,-4 5 1,0 5-84,-1 6 1,-3 6 42,0 1 1,-2 5-249,2 4 0,-1 0-37,-3 4 0,1 1-212,3-1 0,3 2 11,1 1 1,-1-3-30,5-4 1,2 2-187,1-10 1,2 5 267,2-5 1,0-3-79,0-1 0,6-3 114,1 0 0,3-2 103,2-3 1,3 2 30,0-5 0,4-1 209,-4-3 1,5 0-214,-5 0 0,1-4 51,-1 0 1,-2-5-133,2 1 1,-2-4-193,-2-3 144,1 2 0,-1-5-494,1 3 0,-5-3 215,1-5 1,-4 0-1745,3 0 871,-4 0 277,2 0 1,-5-5 22,0-3 845,0-2 0,0-1 0,0-1 0</inkml:trace>
  <inkml:trace contextRef="#ctx0" brushRef="#br0" timeOffset="55">11786 9822 8007,'0'-11'0,"0"-1"0,0 4 960,0 1-161,0 4-151,0-2 1,0 4 237,0-3-277,0 3-382,5 6 0,-3 9 23,1 13 0,-1-1-73,-2 9 0,0 0 0,0 7 1,-4 2-293,0-2 1,-3 3 146,3 0 0,-1-3-472,1 0 1,3-9 274,-3 1 1,4-7-92,4 0 1,2-3 60,5-1 0,1-4 69,-1 0 0,1-7 137,-1 0 1,2-1 135,2-3 1,-2-3-132,2-1 0,-2-3 146,-2-1 1,4 0-293,0 0 0,1 0 112,-5 0 1,-3-4-733,-1 0 0,-4-5 345,1 2 0,1-3-872,-1-2 1277,-1 6 0,-8-9 0,-1 2 0</inkml:trace>
  <inkml:trace contextRef="#ctx0" brushRef="#br0" timeOffset="56">11684 10290 8007,'11'-11'437,"0"3"182,1 1 0,-1 3-36,1-4 237,4 6-464,-3-3 0,8 1 264,-2 0-565,8-5 115,-3 8 1,8-6 19,-5 4-81,-1 1 0,0-7-133,-4 6 0,6-5-346,-9 4 0,4 0-2054,-8 4 2424,1-5 0,0-1 0,2-5 0</inkml:trace>
  <inkml:trace contextRef="#ctx0" brushRef="#br0" timeOffset="57">12140 9514 7990,'-7'-17'282,"-1"6"-282,6-1 0,-3 11 391,5-4 3238,0 5-3334,5 5 0,-3-1 112,6 7 1,-1-1-113,5 9 1,4-3 132,3 3 1,-1 3-67,1 5 0,0 1-56,4-1 1,0 2-134,0 5 0,-4 0-77,0 1 0,-4 4-151,4 3 1,-5 4-103,1 3 0,-2-1 199,-2 6 1,1-6-33,-1 1 1,-4 1-62,-4-5 1,2 4 63,-1-7 0,-1-2-168,-7 2 0,1-5 20,-4 1 1,-1-6-49,-3-2 1,-2-8-82,-2 1 0,2-4 71,-2 0 1,2-3-1931,2-4 1341,-1-6 782,1-1 0,0-5 0,-1 0 0</inkml:trace>
  <inkml:trace contextRef="#ctx0" brushRef="#br0" timeOffset="58">12974 10028 7947,'-5'-7'0,"4"-3"0,-4 4 0</inkml:trace>
  <inkml:trace contextRef="#ctx0" brushRef="#br0" timeOffset="59">12951 9982 10373,'5'-7'2499,"-3"2"-1786,8 5-648,-4 0 99,6 0 1,3 0-122,0 0-63,5 0 118,-2 0 1,6 0-40,3 0 1,-2 0 192,6 0-395,-1-5 127,-1 4 1,4-5 5,-2 2-184,-3 3 128,0-10 1,-11 10-880,-1-3 495,-4 3 243,-5-4 0,-1 4-1613,-2-3 1582,-3 3 0,-6 6 1,-8 1-1</inkml:trace>
  <inkml:trace contextRef="#ctx0" brushRef="#br0" timeOffset="60">12986 10187 8281,'11'0'1013,"0"0"366,1 0-929,4 0 1,-2 0 719,5 0 1,-3 0-521,3 0 1,3 0-165,5 0 1,0-3-134,-4-1 1,-1 0-561,1 4 0,0 0 200,0 0 1,-5 0-525,-3 0 0,1 0 531,0 0 0,4 0 0,-2 0 0</inkml:trace>
  <inkml:trace contextRef="#ctx0" brushRef="#br0" timeOffset="61">14116 9377 7937,'0'-12'0,"0"6"233,-5-4 53,-1 3 0,-2-3 60,1 3 311,4 1 66,-2 1-81,5 4-199,0-4 107,0 5-306,0 5 1,-4 7-11,0 7 1,-1 7 19,1 5 0,2 7 409,-6 4-372,6 7 1,-7-1-98,5 6 1,0-2 89,4 1 0,0 7-1394,0-3 949,5 2 194,-3-2-649,8 1 258,-4-6 1,6 3 357,-1-1-249,-5-4 167,4 1 0,-7-9 50,5 0 1,-5-5 23,5 1 1,-5-4 2,0-3 1,2-4 329,-1-4 0,0 0-488,-4 0 896,0-5 1,0 0-913,0-3 1,-4-3 396,0 4 1,-4-4-411,0 0 0,-4-5 92,-3 1 1,1-2-23,-5 2 0,5 1 19,-1-5 0,-1-1 52,0-3 1,5 0 10,3 0 0,5 0 6,-5 0-771,5 0-889,-2 0 1694,15 0 0,8 0 0,11 0 0</inkml:trace>
  <inkml:trace contextRef="#ctx0" brushRef="#br0" timeOffset="62">13602 11170 7937,'-6'-2'439,"2"-1"54,3 1-9,1-3 26,0 0-152,0 4 378,0-4-378,5 5 1,1 0 340,6 0-507,-1 0 1,1 0-90,-1 0 1,0 0 116,1 0 1,-1 4-528,1-1 1,-5 1 249,1-4 0,-1 0-837,5 0 0,1 0 413,2 0 0,-3 0-221,4 0 1,0 0 701,-1 0 0,6-5 0,-3-1 0</inkml:trace>
  <inkml:trace contextRef="#ctx0" brushRef="#br0" timeOffset="63">13968 11147 7937,'0'-7'560,"0"-3"-15,0 9-144,0-9 415,0 9-86,5-10-148,-4 10-208,9-4-132,-3 5 1,4 1 4,0 3-54,1-3 0,1 10-36,2-4 0,3 0-127,4 0 0,1-1-105,0 2 1,4 1 104,-1-5 0,5 1-331,-5-1 0,2-3 143,-1 3 1,-3-2-64,3 2 0,-7-3 45,-1 3 0,-1-1 97,1 1 0,-3-3-50,-4 3 1,-1 1 65,1-2 1,-5 1 96,1-4-123,-6 0 207,9 0-192,-10 0 188,4 0-130,-5-5 1,-1 0 119,-3-2 0,-1-4-19,-3 4 1,-2 0-70,2 0 1,-2 3-1,-1-4 0,-2 6 8,-2-2 0,1 3-112,-5 1 0,1 4 104,-1-1 0,-6 6-70,2-1 1,-2 6 45,2 1 321,0 0-194,5-3 0,-6-1 58,5 1 1,-4-5-125,8 1 22,0-6-60,-2 3 39,4 0 1,-3-3 97,5 2-369,-1-3 348,1-1-1164,-1-5 500,1-2 341,4-9 0,2 2 192,5-5 0,0 0 0,0-4 0</inkml:trace>
  <inkml:trace contextRef="#ctx0" brushRef="#br0" timeOffset="64">13819 8965 7892,'-6'-7'6,"2"-1"339,3 6 76,1-9-196,0 10 359,0-4 0,0 4 60,0-3-352,0 3 1,1-4 135,3 5-71,2 0-194,11 5 1,-3 1 162,5 6-306,-5-1 58,7 5 1,-3-3 50,5 2 1,0 2-168,0-2 0,1 0 259,2-3-797,-2-1 419,9 1 0,-7-2-67,4-3-141,-4-2 248,2-5 0,-3 0-107,-2 0 82,2 0 0,-8 0 0,2 0 1,-3-3 6,-4-1 0,-2-5 271,-3 1 1,2-2-130,-5-1 0,0-2 234,-4-2 0,0-3 14,0-5 0,-5 4-39,-3 0 0,-3 1-67,-4-1 0,1 3-17,-5 4 1,0 6 41,-4 2 1,0 4-30,0 4 0,-1 4-143,-3 7 1,-1-1 97,-2 5 0,2 0-153,5 4 1,0-2-52,0-2 1,2 2-146,2-6 0,-2 4 153,6-4 1,0-1-59,4-6 0,0-2 356,4-2-217,-3-3 1,7 4 99,-4-5 0,4-5-78,-1-2 0,2-2-540,-2 1 0,3-2-48,-3 2 581,3 3 0,1-5 0,0 4 0</inkml:trace>
  <inkml:trace contextRef="#ctx0" brushRef="#br0" timeOffset="65">14961 9628 7953,'0'-12'23,"-3"1"93,-1 0 1,-1 3 156,1 0 1,3 4 487,-3-3-89,-3 4 189,1-7-347,-5 9-284,-1-4 2,6 5 0,-3 6 176,5 6-180,-5 4-1,3 12 293,-5 1-232,4 5 0,2 6 49,5 2-1383,0 7 1228,0-2 1,1 4-90,3-5 0,3 3-333,4 1 0,0-5 151,1-3 0,-5-5-480,1 1 0,-5-4-816,0-3 1097,-1-3 1,-2-9-433,0 0 1,0-5 228,0 1 0,-2-6 217,-1-2 1,-4-4-538,-4 1 882,-1-3 1,-4-1 0,-2 0-1</inkml:trace>
  <inkml:trace contextRef="#ctx0" brushRef="#br0" timeOffset="66">14664 10119 7981,'12'-4'-192,"-1"0"192,6 0 0,-3 3 1249,5-3-760,0 3 0,4-4 5,-1 5 1,6 0-164,3 0 1,1 0-423,-2 0 0,2 0 154,-6 0 0,5 5-63,-5 3 0,6 2 0,-3 1 0</inkml:trace>
  <inkml:trace contextRef="#ctx0" brushRef="#br0" timeOffset="67">15372 10233 7939,'-3'-11'0,"-1"-1"844,-5 1 1118,8 4-1436,-4-3 592,5 9-673,0 1 1,0 6 541,0 6-604,0-1 0,0 7-188,0 5 0,0 5-10,0 6 0,0 2-163,0 2 0,1-4 84,3 0 1,-3-1-678,3-6 1,1-4 60,-1-4 1,1-9-978,-1 1 379,-3-2 1,5-3-183,-2-2 392,-3-2 0,4-8 78,-5-1 820,0-8 0,-10-3 0,-3-5 0</inkml:trace>
  <inkml:trace contextRef="#ctx0" brushRef="#br0" timeOffset="68">15121 10142 7939,'0'-12'299,"5"6"1,-2 0-16,4 2 0,5 3 355,3-3 1,5-1 657,-1 1-877,3 0 1,1 4 81,0 0 0,1 0-144,2 0 1,-1 0-554,1 0 1,-2 0 200,-1 0 0,-4 0-1257,0 0 1,-5 0 756,1 0 1,-2 1 493,-1 3 0,-1 2 0,0 6 0</inkml:trace>
  <inkml:trace contextRef="#ctx0" brushRef="#br0" timeOffset="69">15589 10484 7811,'-6'5'1691,"1"2"1,5 0-1168,0 1-355,0 0 0,0 3 805,0 0 0,-1 1-428,-3-1 1,3 1 34,-3-1 1,3 1-188,1-1 0,0 2-456,0 2 0,0-6-265,0 2 1,0-2-364,0 3 1,0-5-18,0 1-833,5-6 1540,-4 8 0,9-3 0,-4 4 0</inkml:trace>
  <inkml:trace contextRef="#ctx0" brushRef="#br0" timeOffset="70">16035 9491 7969,'0'-8'0,"0"1"433,0 4 763,0-7-8,0 9-593,0-5 758,0 6-1185,-5 6 0,-2 5 368,-4 8 0,0 4-111,-1 3 1,0 2-4,-4 3-254,4 2 0,-5 0-4,6 5 0,1 9-75,2-1 1,-1 3 74,5 1-407,-5 2 1,8 3 127,-3-1 0,3-4-251,1-4 1,1-4-133,3 0 1,2-5 217,6 1 1,-1-8 157,1-3 0,3 0 19,0-5 0,0 2 283,-3-8 1,0-1-143,4-4 179,-4 1 1,5-2-505,-6-2 1,-3-3 166,0-5 1,-5 0-1612,5 0 1218,-5 0 0,3-4-1507,-2 0 2020,-3-5 0,4 3 0,-5-6 0</inkml:trace>
  <inkml:trace contextRef="#ctx0" brushRef="#br0" timeOffset="71">16252 9639 8025,'0'-7'513,"0"-1"-284,0 5 115,0-2 419,0 0-148,0 4-181,0-4 25,0 5 0,0 5-177,0 3 1,4 8-15,0 7 0,1 2 274,-2 10-58,-1-4-1027,3 14 730,-5-5-15,0 6 0,0 4-82,0-1 1,4 1-298,-1-5 1,6 0 321,-1-4-1127,-3 4 736,5-10 1,-4 5-47,6-6 0,-5-6-248,1-5 0,-2-2 83,2-5 886,2-6-546,-3 0 0,0-9 241,1 3-283,-6-3 0,8-1-369,-2 0 292,-3 0 1,4-1-8,-5-3-518,5-2 388,-8-6 0,4 1 403,-5 0 0,0-1 0,0 1 0</inkml:trace>
  <inkml:trace contextRef="#ctx0" brushRef="#br0" timeOffset="72">16172 10096 8029,'0'-18'268,"0"2"1,1 8 435,3 1 1,2 3-45,6-4 86,-1 6-352,1-9 1,4 10 81,3-3-304,3 3 0,1 0 172,-1-3-799,6 3 395,-4-4 0,4 5-928,-5 0 737,0 0 0,-4 0 251,0 0 0,0 5 0,4 1 0</inkml:trace>
  <inkml:trace contextRef="#ctx0" brushRef="#br0" timeOffset="73">16640 10210 10055,'0'12'1758,"0"0"-1221,0 4 0,0-2-359,0 5 0,0 0 6,0 3 0,0 5-118,0 0 1,0-4 94,0-4 1,0-4-382,0 4 1,0-5-30,0 1 1,1-6-340,3-1 1,-2-5-1504,1 5 877,-1-5-348,-2 2 1562,0-5 0,0 0 0</inkml:trace>
  <inkml:trace contextRef="#ctx0" brushRef="#br0" timeOffset="74">16754 9456 8011,'0'-24'1177,"0"5"-278,0 5-198,0 8-485,0 1 1501,0 5-1303,0 5 398,5 1-445,2 11 1,6 1 106,2 4 1,0 8 60,8 4 0,-3 5-70,7 7-1144,-3 0 768,-1-1 1,-4 9 252,0-1-1044,-5 5 596,-3-16 1,-2 8-466,-5-8 374,0-3 1,-4 3-791,0-8 1,0 3 405,0-7 0,-5-2-189,-3-1 1,-2-3 264,-2-1 0,1-4-873,0 0 1378,-1-5 0,6 7 0,1-3 0</inkml:trace>
  <inkml:trace contextRef="#ctx0" brushRef="#br0" timeOffset="75">17451 9468 7993,'-8'-22'-98,"1"3"98,4 3 0,-6 4 238,6 1 1,-1 0 1071,4-1-110,-5 1-377,3-1 84,-8 6-154,9 1-285,-4 5-191,5 10-106,-5 3 0,2 17 135,-4 8 1,4 5 75,-1 14 0,3-2-1501,1 6 1231,0-3 86,0 4 1,5-2-440,-1-27 1,0-1 56,6 27 205,1 4-1607,1-6 1096,-1-5 1,-1-7-595,-2-6-210,2-4 781,-3-6 1,-1-1-265,-2-5 56,-3-5 10,4-2 1604,-4-4-893,4-6 0,-15 4 0,-2-3 0</inkml:trace>
  <inkml:trace contextRef="#ctx0" brushRef="#br0" timeOffset="76">17200 10210 7954,'15'-7'708,"0"-1"-346,1 5 1,-4-5 119,3 4 192,3 0-339,5 4 1,0-1 110,0-3-228,0 3-52,4-4 1,-1 5-318,4 0 136,-4 0 0,3 0-1934,-2 0 1949,-8 0 0,12 0 0,-7 0 0</inkml:trace>
  <inkml:trace contextRef="#ctx0" brushRef="#br0" timeOffset="77">17817 10130 7965,'-7'-1'1574,"3"-3"-676,3 3-337,1-4-259,0 5 0,0 5 45,0 3 0,0 3-12,0 4 686,0 3-590,0 5 0,0 5 231,0 2-354,0 3-141,0 7 0,0-5-94,0 3-322,0-2 1,4-7-34,0-2 0,0-5-255,-4-3 0,1-2-618,3-6 407,-3-4-1835,4-2 1366,-5-5 1217,0-5 0,-5-2 0,-1-4 0</inkml:trace>
  <inkml:trace contextRef="#ctx0" brushRef="#br0" timeOffset="78">17611 10096 7962,'0'-11'611,"0"-1"-408,0 1 1070,0-1-764,5 1 0,1 3 319,6 1 0,-1 4-342,1-1 0,5-1-308,6 1 0,1-3 21,7 3 1,-2 0-632,1 4 1,2 0 51,-5 0 0,-1 0-2096,-3 0 2476,0 5 0,-5 2 0,-2 4 0</inkml:trace>
  <inkml:trace contextRef="#ctx0" brushRef="#br0" timeOffset="79">17976 10416 7911,'-6'0'2554,"1"-1"-1980,5-3 794,0 2-845,0-3 0,0 4 779,0-3-489,0 3-227,0-9 1,1 5-164,3-3 1,2-2-317,6 2 1,4 2 68,3-2 1,-1 6-216,1-2 1,-4 3 108,4 1 0,-5 1-148,2 3 0,-4-2-1,0 6 0,-5 1-359,1 6 345,-5-2 0,2 7-774,-5-5 561,0 6 0,-7-3-624,-4 4 615,-1 1 0,-5 1-196,1 3-76,-1-3 283,-1 4 1,1-5 86,6 0 1,0-2 51,-1-2 1,6-2 302,2-6-83,3 1-94,1-1 1,1-1 74,3-2 1,2-3 189,6-5 0,-1 4-108,0-1 0,2 1-537,2-4 1,2 0 157,2 0 1,2 0 260,-2 0 0,3-5 0,1-1 0</inkml:trace>
  <inkml:trace contextRef="#ctx0" brushRef="#br0" timeOffset="80">18513 9399 7909,'0'-11'15,"0"0"408,0 4-156,0-3 1,0 7 131,0-4 430,0 4-105,0-2 102,0 5-363,0-5 0,-1 5 151,-3 0-386,3 5-59,-14 17 1,7 7 723,-7 13-418,-3 7-511,0 8 0,9-26 1,-1 1 355,0 0 1,1 0-841,2 2 0,0 0 736,-1-3 1,0 1-469,1 2 0,2 1 212,-1 28 0,3-30 1,1-1-140,2 25 1,1 1 115,3-8 1,4-2-1078,7-6 756,3 2 0,3-9-174,-2-1 1,3-5 114,-3-6 0,-3-2 204,0-2 1,0-2 308,-1-6-1688,0 1 2050,-3-6-2292,-1-1 1950,-4-5 0,3-5 1,-4-1-1</inkml:trace>
  <inkml:trace contextRef="#ctx0" brushRef="#br0" timeOffset="81">18707 9548 8061,'-5'-23'914,"4"5"-783,-4 2 500,5 9-23,0 2 493,0 5-542,5 0-163,-4 0 367,4 5-376,0 7 1,1 11 30,1 7 1,-2 6 76,-5 6 1,0 4-42,0 12-1602,0 4 1173,0-4 0,0-25 0,-1 0-876,-3 28 529,-2 0 303,-1-4 0,1-5-695,2-2 412,3-3-48,-4-7-1207,5-6 1094,5-6 0,1-6-407,6-3 464,-1-3-169,1-4 256,-1-6 1,0-1 557,1-5 0,-1-1-1032,1-3 645,-6-2 0,4-6-731,-2 1 879,-3-6 0,5 0 0,-4-6 0</inkml:trace>
  <inkml:trace contextRef="#ctx0" brushRef="#br0" timeOffset="82">18593 10039 7928,'7'-13'0,"3"-1"879,-3 10-559,3-4 1,3 6 746,2-1-500,-2 1-174,9-3-407,0 4 70,3-9 1,6 7-274,-4-4 1,3 3-533,-3-4 1,-4 6 479,-4-2 269,0 3 0,4-5 0,0 0 0</inkml:trace>
  <inkml:trace contextRef="#ctx0" brushRef="#br0" timeOffset="83">19073 10005 7950,'1'-8'0,"3"0"1176,-3 6-684,9-3 0,-8 4 27,1-3 1,4 2-2,0-1 0,0 0-11,0-1-203,6 3-138,0-4 0,4 5 167,-1 0-744,-4 0-119,5-5 1,-2 4-558,0-3 1,1 3 1086,-5 1 0,5 0 0,2 0 0</inkml:trace>
  <inkml:trace contextRef="#ctx0" brushRef="#br0" timeOffset="84">19541 9616 7933,'0'-29'246,"-4"-3"62,0 6 1,2 4-186,6 7-174,-3 2 41,9 7 1805,-9-4-424,10 9-857,-10-5 0,8 13 51,-5 4-345,4 6 454,-6 11-359,8 1 0,-9 10 19,3 3 0,-3 8-46,-1 3 0,0 1-164,0 0 1,-1 5-439,-3-2 1,-1-1-427,-3-2 601,-2-6 0,8 1-170,-6-7 0,6 0 181,-2-8 1,3 3-104,1-6 0,0-7 14,0-1 1,3-4-18,1 0 0,5-4 235,-1-8 1,-2 2-409,2-5 0,-1 0 187,5-4 0,-1-1-417,0-3 0,1-2-185,-1-6 0,2-1 326,2-2 0,-6 1-680,3-5 1176,-4 5 0,4-12 0,-1 1 0</inkml:trace>
  <inkml:trace contextRef="#ctx0" brushRef="#br0" timeOffset="85">19484 10085 7929,'-11'0'3123,"4"0"-2744,7 0 0,7 0 18,4 0 0,5 0-3,4 0 0,1 0-377,2 0 1,1 0 79,3 0 0,-2 0-852,6 0 1,-6 0 429,2 0 1,-5 0-1757,-3 0 980,-2 0 1101,-6 0 0,1 0 0,-1 0 0</inkml:trace>
  <inkml:trace contextRef="#ctx0" brushRef="#br0" timeOffset="86">19918 10096 7911,'-6'0'2434,"1"0"-797,5 0-1230,0 5 93,0 7-204,0 5 0,0 6 230,0 0-308,0 5-110,0 1 0,-2 2-29,-2-1 0,3-1 248,-3 2-1067,3 2 578,1-14 1,0 6 35,0-10-608,0 1 204,0-10 172,0 4-999,0-9 219,0 4 1138,-5-5 0,4-5 0,-4-1 0</inkml:trace>
  <inkml:trace contextRef="#ctx0" brushRef="#br0" timeOffset="87">19975 9285 7917,'0'-11'356,"0"-1"-66,5 6 0,2-3 454,4 5 0,-3 0-217,-1 4 1,1 0 4,3 0 1,4 7-77,1 4 222,4 6-326,-7 11 0,7 2 731,-5 8-557,5 3-1330,-2 4 1348,0 6-242,4-4 0,-8 8 140,5-6-771,-5 6 289,7-3 0,-8 5-56,2 0 0,-2 0-546,-2 0 0,-3 0 589,-1 0-336,-4-10 249,2 3 0,-5-12-1063,0 0 741,0 0 1,-4-14-758,0 3 1,-5-4 537,2-4 1,-5 1-1334,-3-5 2014,3 1 0,-5-5 0,6 0 0</inkml:trace>
  <inkml:trace contextRef="#ctx0" brushRef="#br0" timeOffset="88">20900 10028 7811,'0'-7'131,"0"-3"32,0 2 1,0-2-98,0-1 961,0-1-611,5-4 1,-3 2 275,1-5 60,-1 5-418,-7-8 1,-1 6-17,-1-3-135,-8 2 0,7 6 22,-7 0 1,-4 4 20,-4 3 0,0 8-109,-4 4 1,-2 7 112,-1 4 1,2 8-196,1 3 1,3-1 64,1 2 0,7-2-331,4 1 1,6 3-29,6-2 1,0-3-181,0-2 1,9-1-11,2-3 0,8-5 194,0-6 0,3-1 265,1-6 1,1-1-104,3-7 0,-3-4 158,2-7 1,-3 1-118,-4-5 0,1 0 362,-4-4 0,-1 0-83,-4 1 1,-1-10 1,-2-2 1,1-4-46,-5-1 0,3-1-75,-3-6 0,4-3-292,-4-1 0,1-2 204,-1-1 1,-3 3-158,3-7 0,-3 8 40,-1-1 1,0 8 74,0 4 1,0 8 32,0 3 1,-1 8 289,-3 4-182,3 7 0,-6 5-16,3 6 1,3 10-189,-3 10 0,3 10 85,1 9 1,0 9 86,0 6 0,0 1-173,0 7 1,5-4 7,-1-29 1,0 0-1,6 27 17,1-2 0,-3-5-521,0-6 0,-5-10-105,5-1 0,-6-9 295,2 1 1,1-4-366,-1-4 1,0-3-159,-4-4 914,-5-1 0,-1 1 0,-6-1 0</inkml:trace>
  <inkml:trace contextRef="#ctx0" brushRef="#br0" timeOffset="89">21323 9388 7882,'-12'-29'344,"1"1"0,5 6 916,2 3-1042,2 8 306,2 6 1576,0 5-1544,0 5 1,0 11-115,0 11 0,0 11-173,0 8 0,0 6-70,0 9 1,0-2-310,0 6 1,0-5-258,0 1 0,-3-4 338,-1-4 1,0-2-717,4-6 0,0-4 362,0-3 1,5-5 159,3-6 0,2-2 239,1-10 0,1 1-168,-1-5 0,1-3-152,-1-1 0,2-4 459,2 1 1,-1-4-874,5-4 1,-5-3 371,1-4 1,0 0-1206,-3-1 1551,2-4 0,-8-2 0,5-5 0</inkml:trace>
  <inkml:trace contextRef="#ctx0" brushRef="#br0" timeOffset="90">21151 9868 7924,'17'0'3254,"-3"0"-2455,5 0-374,0-5-158,9 3 1,-4-3 61,3 5-291,2-5 64,-5 4 0,8-5 226,-6 2-911,6 2 466,-8-8 0,4 9-2145,-5-3 1121,0 3 1141,0 1 0,-1-5 0,1-1 0</inkml:trace>
  <inkml:trace contextRef="#ctx0" brushRef="#br0" timeOffset="91">21734 9959 8502,'-6'5'1586,"0"1"-537,6 6 0,-1 4-30,-3 3-635,3-2 1065,-4 10-902,5-8 1,0 14 139,0-3 182,0-2-721,0 10 0,0-11-535,0 7 429,0-7 1,0 0-1214,0-4 1,4 0 776,0 0 1,-1-5 393,-3-3 0,6 3 0,0 0 0</inkml:trace>
  <inkml:trace contextRef="#ctx0" brushRef="#br0" timeOffset="92">13031 12723 7817,'-11'-7'18,"3"2"268,1 5-69,4-5 2,-2 4 229,0-4 113,4 5-175,-4 0 2741,5 0-2498,5 0-412,6 0-8,2 0 0,8-4 53,-2 0 1,3 1 115,1 3-437,0 0 118,-1-5 0,5 3 79,0-2 1,-1 2-95,-3-2 1,0 3-422,0-3 180,0 3 165,-6-4-974,5 3 358,-9-3-473,3 5-888,-4 0 1279,-6 0-832,-1 0 673,-5 5 889,-5 2 0,-6 4 0,-7 1 0</inkml:trace>
  <inkml:trace contextRef="#ctx0" brushRef="#br0" timeOffset="93">12997 12894 7896,'-11'7'-255,"4"-2"255,2-5 1151,5 0 1,5 0-400,3 0 195,7 0-556,3 0 0,5-2 208,-1-2 404,6 3-612,2-4 0,4 1 298,0 1-336,0-1-109,1-1 0,-5 3-32,1-1-134,-6 1 138,-2 2-1183,-2 0 773,-8 0 0,0 0 250,-6 0-2949,-4 5 1233,2-3 1660,-5 8 0,-10-9 0,-3 4 0</inkml:trace>
  <inkml:trace contextRef="#ctx0" brushRef="#br0" timeOffset="94">15224 12220 7877,'-1'-10'0,"-3"3"468,3-4-247,-4 10-42,5-9 0,-2 9 479,-1-3-286,1 3 1,-3-4 107,5 3 140,0-3-21,0 5-315,0 5 0,5-1-11,3 8 1,2-2-29,1 9 1,2 5 253,2 6-109,-2 3-199,9 2 0,-5 4 299,6 3-531,0 2 0,1 2 214,3 0-60,-3-1 1,5 2 213,-2 3-794,-3-3 398,4 3 1,-5-8-150,-1 0 0,-4-5-305,-3 1 1,-2-6 267,-1-2 1,-1-6-90,0-1 1,1-5 87,-1-7 8,1 1 128,-6-6 629,4 4-509,-9-9-195,5 5-63,-1-6 131,-4 0-4,4 0-854,-10-6 617,-1 5 0,-6-9-1144,1 2 738,4-2 409,-3-1 1,4-1-398,-6 1 362,1 0 400,5-1 0,-10-4 0,4-2 0</inkml:trace>
  <inkml:trace contextRef="#ctx0" brushRef="#br0" timeOffset="95">15567 12837 7910,'-5'-11'-522,"-3"-1"262,3 1 373,-5-1 0,8 1 1227,-1 0-852,-4-1 1,5 4 594,-6 1-572,6 4-73,-9-2-165,5 10 1,-7 3 111,-2 7-167,3 3-28,-10 5 0,0 3-116,-4 1-109,-6 5 143,8-8 0,-4 8-29,5-6 0,2 1 248,2-4-975,-3-5 487,9-2 0,-3-2-20,4-3-807,1 3 255,5-7-714,0-1 731,1-1-33,4-5-605,-4 0 1354,5 0 0,0 0 0</inkml:trace>
  <inkml:trace contextRef="#ctx0" brushRef="#br0" timeOffset="96">15921 12723 7812,'0'-12'0,"0"6"298,0 1 2821,0 5-2910,0 5 178,0-4-74,5 4 41,-4 0-164,9 2 1,-3 3 18,4-2 0,-1-2-13,-2-2 1,2-3-32,-3 3-120,4-3 88,5-1 0,-2 0-34,5 0-78,0 0 140,-1 0-160,3-5 10,-8 4 0,7-9 50,-4 2 0,-1-2-118,-4-2 0,3 5 142,-2-1-247,2 1 215,-13-5 0,4 1-106,-5-1 98,0 1-46,0-1 0,-1 2-257,-3 3 265,-2-3 25,-6 3-367,1 1 202,-6 1 0,0 1 28,-6 0-240,0 0 184,0 9 1,-4 2 87,1 4 0,-6 6 25,2 2 0,2 2 83,1 2-142,3 5 37,1 1 0,5 6 116,3-1-482,2 0 326,7 0 1,1-3 9,5-1 1,1-1 48,3 2-142,2-3 72,11-5 0,-3-2 122,5-2 1,0-2 121,4-6 0,0-3 437,-1-1-259,1-4-186,0 2 1,0-6 101,0-3-129,0 3-222,-1-10 0,-3 5 72,0-5 0,-5 3-409,2 1 1,-4-1-578,0-4-1,-2 5 428,-2-1 621,-3 1 0,-5-10 0,0-1 0</inkml:trace>
  <inkml:trace contextRef="#ctx0" brushRef="#br0" timeOffset="97">16378 12357 7815,'0'-11'0,"0"5"312,0 1 624,-6 5-329,5-6-259,-4 5-192,5-4 0,1 5 516,3 0-221,-3 0-42,10 0 140,0 0-258,2 0 0,4 0 29,-1 0 0,0 0-48,3 0 1,3 0-117,-3 0 0,1 0-98,-1 0 1,1-1-956,-4-3 487,-1 3-397,-9-4 0,4 5-2160,-2 0 2967,-3 0 0,0 0 0,-5 0 0</inkml:trace>
  <inkml:trace contextRef="#ctx0" brushRef="#br0" timeOffset="98">16812 11923 7917,'0'-11'377,"0"5"0,0 1-49,0-1 133,0 5-242,0-4-1,0 5 372,5 5-287,1 2 1,5 5 171,1 3 210,4 3-347,2 10 1,1 0 327,0 3-226,0 2-249,-1 1 0,0-1-96,-3 5-109,-2-5 177,8 6 1,-8-6-498,2-2 194,-2-3-113,3-1-244,-8-2 349,7-3 1,-10-1-623,3-6-880,2 0 231,-9-3-535,4-1 716,-5-5 711,0-1 819,0-5-292,-5-5 0,-1 4 0,0-9 0,-5 4 0,5-6 0</inkml:trace>
  <inkml:trace contextRef="#ctx0" brushRef="#br0" timeOffset="99">17063 12403 7917,'-5'-23'0,"3"5"-969,-8 2 666,9 5 1,-4-1 988,5 1-173,-5-1-148,4 6 201,-4-4 76,5 9-227,0-10 79,0 10 40,0-4 136,-6 5-397,0 0 1,-9 9 266,0 2-110,-1 3-239,0 3 0,2 1-72,-5 4 99,0 1-246,-4 0 0,4-1-158,0-3 0,5 1-174,-1-5 1,2 0-1420,2-3 1316,4-1-1483,2 1 884,5-6 1062,0-1 0,0-5 0,0 0 0</inkml:trace>
  <inkml:trace contextRef="#ctx0" brushRef="#br0" timeOffset="100">17303 11912 7897,'-2'-11'1509,"-1"-1"-960,1 6 0,-3-1-311,5 4-262,0 1 375,0-3 1173,0 5-1149,0 5 150,0 7-234,0 6 0,0 8 138,0 1-34,0 10-144,0-7 1,0 13-121,0-5 0,0 5-148,0-1 1,-4-1-348,1 1-381,-1-5 469,4 2 1,0-9-430,0 1 0,0-6 280,0 2 1,0-8-182,0-4 0,4-2 59,-1-2 92,6-4 167,-7-2 0,8-5 617,-3 0-831,-2 0 223,6 0 1,-6-5-599,2-3 384,3 3 213,-8-5 1,3 3 279,-5-4 0,5-5 0,1-2 0</inkml:trace>
  <inkml:trace contextRef="#ctx0" brushRef="#br0" timeOffset="101">17166 12266 7897,'0'-11'487,"0"4"797,5-3-709,1 9 0,5-8 68,1 5 0,3 0-164,0 4-263,6 0 54,-4 0-955,6 0 565,0 0 1,0 0-120,0 0 1,0 0-205,-1 0 0,-3 0 443,0 0 0,1 0 0,2 0 0</inkml:trace>
  <inkml:trace contextRef="#ctx0" brushRef="#br0" timeOffset="102">17554 12312 7887,'-6'5'853,"2"2"-414,2 4 124,2 0 0,4 2 562,0 2 0,0-1-613,-4 5 1,0-4-47,0 4 1,0-1 11,0 1-526,0 3 209,5-10 1,-4 5-830,3-6 388,-3 6 302,-1-10-2087,0 8 1460,0-8 1,0 0 604,0 1 0,0 0 0,0 3 0</inkml:trace>
  <inkml:trace contextRef="#ctx0" brushRef="#br0" timeOffset="103">18045 12277 7872,'0'-6'-755,"-5"-4"652,4 4 1381,-10-6-279,10 6 225,-4-4-646,5 3 76,-5 1 211,4 1-467,-4 5 620,5 0-835,0 5 0,5 3 23,2 7 1,4 8 337,0 7-323,5 3-724,-3 1 461,4 6 103,-1 0 1,-2 6 269,5 0-702,-5 4 316,8-3 0,-10 0-13,4-5 0,0-5-112,-1 1 0,1-2 127,-5-2-579,5-5 380,-3-1 0,4-6-252,-6-3 270,-5 2-4,5-8 321,-5 3 183,5-4 1,-3-5-459,0 1 1,-5-4-116,5 3 161,-5-4-394,2 2 68,-5-5-993,0 0 0,-4-1 120,0-3 1345,-5 3 0,3-9 0,-6 3 0</inkml:trace>
  <inkml:trace contextRef="#ctx0" brushRef="#br0" timeOffset="104">18239 12803 7934,'0'-12'552,"0"1"-283,0-6 1,-4 9 84,1-4 1,-3 5 128,3-1 1,0-1 348,-5 5-282,1 0 1,-5 4-219,1 0 1,-4 7-67,0 4 1,-7 9 52,-1 7-99,0 5-666,-5-3 305,6 0 149,-1-1 1,1-1-76,3-1 0,-1-3-277,5-4 1,-1-5-9,5 2 0,1-4-1141,2 0-169,3-6 744,5-1 823,0 0-928,0-4 1023,0 4 0,5-10 0,1-1 0</inkml:trace>
  <inkml:trace contextRef="#ctx0" brushRef="#br0" timeOffset="105">18605 12769 7818,'0'-7'0,"0"1"852,0 2-170,0 3-213,0-4 2864,0 5-2815,5 0-309,1 5-92,0 1 1,5 2 25,-4-1 1,3-3 170,2 4-483,-1-6 210,6 8 0,-3-8 178,5 2-420,0-3 114,3-1 1,1 0-95,0 0 35,5-5 179,-4-2 1,4-4-148,-5 0-39,-5-1 159,-2 1-148,-4-1 157,-1 1 0,0-1 10,1 1 20,-6 0-38,4-6 1,-8 4-21,1-2 8,-1 2 3,-2 2 1,-5 1-2,-3 2 1,-2-1-31,-2 6 0,-4-5-87,-3 4 0,-8 2 66,-3 5 0,-3 4-19,-1 4 0,-4 6 18,-1 2-455,1 2 479,9 2 1,5 5-38,5 3 1,5 2-1,-1 1 0,7-4-417,4 1 230,3-6 103,1 8 0,5-9-283,3 3 186,2-3 71,7-6 1,-4-2 47,6-4 1,1-1-143,2 0 385,1-4-124,0-2 0,0-6-216,0-3 38,5 3 102,-4-10 0,4 5-138,-5-5-279,-1-1 186,1 1 318,-5-1 0,4 1 0,-5 0 0</inkml:trace>
  <inkml:trace contextRef="#ctx0" brushRef="#br0" timeOffset="106">19107 12357 7838,'-5'-6'3,"4"-4"887,-4 9-517,5-4 0,0 3 204,0-2-347,0 3-70,0-4 1,1 5 133,3 0 1,2 0 135,6 0 0,3 0 170,0 0-216,5 0-171,-2 0-144,5 0 33,0 0 0,-2 0 247,-2 0-1061,3 0 579,-9 0 0,3 0 81,-4 0 52,-6 0 0,4 0 0,-4 0 0</inkml:trace>
  <inkml:trace contextRef="#ctx0" brushRef="#br0" timeOffset="107">19587 11935 7942,'0'-12'107,"0"1"1,0 3 496,0 1-56,0-1-106,0-3 55,0 4-56,0-3 1,0 9-194,0-4 1,0 14-28,0 2 0,5 9-1,2 3 1,4 5 27,0 6 1,0-2-1766,1 2 1,3-1 1201,0 9 1,6-4 1608,-2 4 1,1-5 3010,-1 1-4642,3-2 615,-5-2 1,1-5-1611,-3-2 534,-2-8 425,-2 2-856,1-8 740,-1 4 1,-3-10-233,0 1-590,-6-6 1081,3 3-889,-5-5-48,0 0 199,-5 0 968,4 0 0,-9-5 0,3-1 0</inkml:trace>
  <inkml:trace contextRef="#ctx0" brushRef="#br0" timeOffset="108">19815 12357 7937,'-6'-22'-374,"-4"4"381,8 1 0,-4 6 101,2-1 391,3 1-216,-4 0 0,4 4 539,-3 3-404,3-2-1,-4 5 265,-1-4-331,5 5 1,-9 5 122,2 2-39,-7 4-162,2 5 0,-8 2 58,2 5-498,2 0 166,1-1 1,2 0-273,3-3 247,-3 3 138,12-10-1564,-3 5 540,5-6-546,0-4 1458,0 3 0,0-4 0,0 5 0</inkml:trace>
  <inkml:trace contextRef="#ctx0" brushRef="#br0" timeOffset="109">20158 11832 7888,'7'-22'0,"1"3"455,-5 3 50,2 4-355,0 6 1,-3-3 429,6 5-99,-6-4-124,4 6 378,-6-3 326,0 5 1,-2 5-694,-2 3 1,-2 7-42,-5 4 301,-6 3-331,4 6 0,-7 5 95,5 5-174,0 5-128,-2-3 1,5 2-82,-4 0-910,9 0 1118,-3 4-1128,8-1 692,-3 1 0,5-5 18,0-3 1,1-6-186,3-2 1,3-5 38,4 2-498,0-3 439,1-6 1,-1 2-346,1-5 434,-6 1 0,4-9-97,-2 1 0,-2-6-412,2 2 682,-1-2-1265,5-2 1409,-1 0 0,1 0 0,-1 0 0</inkml:trace>
  <inkml:trace contextRef="#ctx0" brushRef="#br0" timeOffset="110">20398 11946 7851,'-7'-18'12,"1"-2"247,2 5 0,3 4 1014,-3 3-767,3 5 993,1-7-368,0 9-421,0-4-188,0 5-245,-5 10 1,2-1 407,-4 10-327,-1 0-98,2 9 0,1 2 248,5 8-292,0-2-146,0 8 0,1-8-56,3 2 1,3-3 217,8 0-572,-2-1 309,4-5 1,-2-1-169,0-5 1,0-1-294,-3-3 1,-1-3-217,1-5 289,-6 1 34,4-6-813,-9 4 491,10-8 261,-10 3-618,4-5-1899,-5 0 2575,0-5 1,4-2-35,-1-4 1,1 3 421,-4 1 0,0-6 0,0-5 0</inkml:trace>
  <inkml:trace contextRef="#ctx0" brushRef="#br0" timeOffset="111">20295 12209 7889,'-6'-5'459,"6"4"0,2-6-109,6 3 0,-1 3 307,5-3 1,4 3-22,3 1-201,3 0-164,1-5 0,1 4-381,2-3 162,-1-2 1,2 4 0,-4-3-1265,0 5 596,-5-5 184,3 4 0,-7-4 432,5 5 0,-5-5 0,3-2 0</inkml:trace>
  <inkml:trace contextRef="#ctx0" brushRef="#br0" timeOffset="112">20717 12118 11095,'8'0'455,"0"0"1,-1 0-36,5 0 0,0 0-108,4 0 1,-2 0-52,5 0 1,-4 0-186,4 0-53,-5-6-247,7 5 1,-8-4-430,2 5 1,-2 0 340,-2 0-2440,-4-5 2752,3 4 0,-4-9 0,6 3 0</inkml:trace>
  <inkml:trace contextRef="#ctx0" brushRef="#br0" timeOffset="113">21209 11786 7912,'0'-11'510,"0"-1"-237,-6 1 0,5 3 127,-3 1 26,3 4 164,1-2 1426,0 5-1240,0 5-399,0 7-74,-5 5 1,3 13 96,-6 4 0,4 3-19,-4 8-1185,6-1 967,-3 6 1,1-4-69,0 0 1,0-2-157,4-2 0,2-3 265,2-4-1083,-3-1 653,9-5 0,-2-1-911,7-5 620,-3-5 274,5-2 0,-1-10 410,3-2 0,-1-3-543,1-1 0,-1-1 0,1-3 1,1-2-3,-4-5 0,-2-1-213,-7 1 1,-2-4-227,-5-1 67,0 1 373,0 4 1,-1-1 376,-3 1 0,-7-1 0,-2 1 0,-14 0 0,3-1 0</inkml:trace>
  <inkml:trace contextRef="#ctx0" brushRef="#br0" timeOffset="114">21117 12163 7912,'0'-6'970,"0"-4"-575,0 8-414,0-8 196,5 9 0,5-4 51,6 5 0,4-1-13,-1-3 0,4 3-135,3-3 1,-1 3-189,1 1 0,-2-4-223,-1 0 0,-1 0 331,-3 4 0,2-5 0,-3-1 0</inkml:trace>
  <inkml:trace contextRef="#ctx0" brushRef="#br0" timeOffset="115">21471 12129 8507,'0'-6'2763,"0"1"-2497,0 5 1,4 5 485,0 2-355,0 3-131,-4 7 0,1 1 517,3 4-351,-3 1-227,4 5 1,-5-2-170,0 4 0,0-5 319,0 2-1043,0-3 569,0-1 0,0-4 106,0 0-1185,0-10 431,0 6-152,0-8-510,0 4-1095,0-5 2524,0-1 0,0-5 0</inkml:trace>
  <inkml:trace contextRef="#ctx0" brushRef="#br0" timeOffset="116">21608 11741 7898,'0'-23'0,"0"5"0,-5 2 1430,4 4-347,-4 6 75,5 1-440,0 5 1,4 1 454,-1 3-585,6 7-168,-2 7 0,5 10 193,4 2 1,-2 7-206,5 1 1,-5 5-21,1-1 0,1 1-271,0-1 1,-1-1-262,-4-3 0,-3-3-422,-1 4-1053,-4-9 1285,2 3 1,-5-8-3661,0 6 2067,-5-6 1927,-1 8 0,-16-9 0,-2 4 0</inkml:trace>
  <inkml:trace contextRef="#ctx0" brushRef="#br0" timeOffset="117">14596 11809 7915,'0'-11'192,"-4"3"68,0 1 0,0 3 130,4-4 144,0 6-248,0-4 1,-1 3 135,-3-1 221,3 0 67,-4 4 718,5 0 1,-4 9-1095,0 2-56,-4 13 261,6 1-254,-8 14 1,8 3 127,-6 7-1302,5 3 1185,-2 5 1,5 2 193,0 2-267,0 2-112,0 1 0,1-31 1,0 0-247,2 28 96,4-1 16,4 3 1,1-5 57,-1 3 0,4-3-743,0-1 623,1 0 131,-5 1 0,1-10-32,-1-3-139,0-1 77,1-4 0,-2 0-744,-2-6 568,2-5 21,-4 4 0,0-9-13,-2 3 1,-3-3 110,-1-1 0,0 0 578,0-1 1,-1-4-559,-3-3 0,2-2 507,-6-1 0,4-1-465,-3 0 1,-1-3 375,-3 0 0,-1-6-200,1 2 32,0-3-152,-1 4 0,1-3-202,-1 1 190,1-1 24,5-2-825,-5 0 527,5 0 0,-2-2-139,1-1-1365,4 1 449,-2-3 538,5 0 790,0 4 0,0-9 0,0 3 0</inkml:trace>
  <inkml:trace contextRef="#ctx0" brushRef="#br0" timeOffset="118">14493 13819 7796,'-6'-7'-402,"2"-1"402,3 5 1121,1-2-272,0 0 125,0 4-490,0-4 60,0 5-163,0-5-237,-5 4 0,0-3 13,-3 8 1,-2 2 47,2 5 0,-6 5-12,-1-1 0,-2 5-30,2-1 1,3 3-15,-4 1 1,5-1-201,3 1 55,3 0-41,5 0-153,0 0 152,0 0 0,5-4 19,3 0 0,7-2-84,4 3 0,1-4 51,-1-5 1,4 0-71,0-4 1,0-2 97,4-5 0,-3 0-7,-1 0 1,3-1 244,1-3 1,0-2-140,-5-11 1,0 3 124,-3-5 1,-3 4-50,-4-4 121,-6 0-194,-1-4 1,-5 0-91,0 1 0,-6-5-157,-5 0 0,-3-1-69,-9 2 1,1 3-363,-8 0 1,-1 3-376,-3 8 445,0 3-62,-1 9 1,6 0 591,3 0 0,7 5 0,2 2 0</inkml:trace>
  <inkml:trace contextRef="#ctx0" brushRef="#br0" timeOffset="119">14710 11341 7895,'6'-12'0,"-1"5"439,-5-1-250,0 6 0,2-3 795,2 5-221,-3-5 153,4 3-226,-5-3 144,0 5-524,5 0 0,-4 5 33,3 3 1,1 6-105,-1 1 0,0 10 26,-4 2 1,0 2-238,0 6 0,0-2 75,0 8 0,-4-4-347,0 1 1,0-1 155,4 1 1,0-6-370,0 2 0,0-7 168,0-1 0,2-5 31,1-2 0,4-5 68,4 1 0,1-6 84,-1-1 1,0-6-186,1 2 1,-1-3 86,1-1 0,-1 0-253,1 0 0,-1-5 125,0-3 0,-3 2-1601,0-2 1933,-6 1 0,3-10 0,-5 0 0</inkml:trace>
  <inkml:trace contextRef="#ctx0" brushRef="#br0" timeOffset="120">14653 11672 7870,'5'-11'0,"1"4"1191,6-3-742,4 4 1,0-4 195,6 2 201,-1-2-462,7 9 1,-4-9-337,2 2-20,-2-2 1,8 2 203,-5 1-232,5 4 0,-8-7 0,4 3 0</inkml:trace>
  <inkml:trace contextRef="#ctx0" brushRef="#br0" timeOffset="121">22191 12837 7776,'0'-11'-261,"-5"-1"0,3 1 1054,-1-1-258,1 1-232,2 0 0,-3-2 344,-1-2-314,-5 2-45,8-4 0,-10 6 118,4 0 1,-3 3-30,-2 0-270,1 1 46,-1 0 0,-3 2 204,0 5-294,0 0 19,-2 5 0,-1 2-74,-4 4 47,4 6 38,-4-5 0,8 10-360,-5-3 151,5 3-207,-2 5 148,9-2 118,-3 2 1,9-4-18,-3 0-340,3 0 225,6-5 1,3 2-68,7-5 77,-2-5 111,8 1 1,-3-10 150,5 3 1,5-4 43,2-4 1,-1-4 414,2-7-300,-1 2-110,4-8 0,-3 3 61,-1-5 1,-8 0-6,1 0 1,-7 1-39,3-1 1,-6-5 128,-2-3-341,1 3 157,-11-10 0,4 8-14,-5-8 1,0 1-90,0-1 0,0 3 59,0-4 27,0-1-785,0-1 908,0 1-137,0-5 0,0 11 73,0 0 0,0 2 8,0 9 1,0 3 130,0 8 9,-5 1-306,4 5 0,-5 12 112,2 13 0,1 9-78,-4 10 80,-1 8-544,2 6 89,1 5 247,-1 0 0,5-4 37,-3 0-587,3 1 428,1-7 0,0 2-38,0-7 0,0-3-15,0 0 0,1-5-488,3-4 344,-3-2 191,5-5 0,-6-4-835,0 0 517,5-5 179,-4 3 341,4-6-923,-5-5 515,0 4 449,0-8 0,0 3 0,0-5 0</inkml:trace>
  <inkml:trace contextRef="#ctx0" brushRef="#br0" timeOffset="122">22750 12106 7837,'-6'-18'0,"-4"2"1004,9 4-473,-4 6 455,5 1-685,0 5 0,3 1 76,1 3 730,0 2-452,-4 16-225,0 2 270,0 15-539,0 2 0,-5 10 287,-3 2-1767,-2-2 1398,-1 5 0,-1-6 218,1 4-217,-1 7 16,6-13 0,-3 10-234,5-12-377,-5 2 494,8-7 0,-4-1-90,5-2 54,0-2-59,0-7 1,0-2-80,0-8 1,1-3 33,3-4 0,1-1 74,3 1 0,2-6-14,-2-2 0,2-3 594,1-1 1,4 0-1206,1 0 886,-1 0-366,-4-5 1,1-1-1672,-1-6 873,-4 1 335,3-1-451,-9-4 666,4 3 1,-5-8 439,0 2 0,-5-3 0,-1-1 0</inkml:trace>
  <inkml:trace contextRef="#ctx0" brushRef="#br0" timeOffset="123">22499 12689 7941,'0'-7'0,"0"-3"0,5 9 1923,2-9-851,9 8-426,2-3-158,5 5 589,-1 0-429,6 0-467,2 0-96,-1 0 136,4 0-108,-4 0 1,4 0-92,-3 0 0,0 2 229,-4 1-1583,-7-1 1040,8 8 0,-13-9-221,5 3 513,-5 2 0,2 1 0,-4 4 0</inkml:trace>
  <inkml:trace contextRef="#ctx0" brushRef="#br0" timeOffset="124">23104 12769 9993,'0'11'2321,"0"5"-942,0 2-829,0 0 0,0 4-82,0-3 0,0 6 18,0 2 0,0 4 304,0 0-424,0-3-239,0 5-322,0-9 201,0 4 1,0-5 263,0-1-1163,0-4 707,0 4 0,0-13 229,0 2-2088,0-2 511,5-3 791,-3 4 1,3-7 742,-5 5 0,0-6 0,0 3 0</inkml:trace>
  <inkml:trace contextRef="#ctx0" brushRef="#br1" timeOffset="125">16720 12654 7895,'-16'0'0,"3"2"279,-2 1 0,2-1 125,2 1-362,-1-1 314,6-2 1,-4 0 326,3 0-344,1 0 1,2-2-7,8-1 1,-1-4-58,4-4 1,6-4 360,6-1-352,2-4 0,9 1 192,4-8-28,0 3-646,16-14 1,-2 3 287,-18 12 0,1 0-40,-2 0 1,0 0-1,5 0 1,1-1 16,-1 0 0,0-1 0,3-1 0,0 0-371,3-3 1,0 1 0,-2 1-1,0 2 320,0 0 0,0 0 1,-2 0-1,-1 1-90,1 1 1,0 0-1,-1-1 1,-1 1-14,-1 4 0,-1 0 40,-3 0 1,-1 0-47,17-10-349,-5 6 327,-11 6-82,-6 6-83,-7 0 0,-12 4 761,-8 3-2184,-2 8 1695,-16 3 0,10 0 7,-3 1 0,-3 5 0,0 4 0</inkml:trace>
  <inkml:trace contextRef="#ctx0" brushRef="#br1" timeOffset="126">21026 12506 7950,'-7'-5'1136,"2"4"-884,5-10 0,2 5 401,1-5-217,-1-1-97,8 1 1,-8-2 362,6-2-296,0-3-179,3-5 1,4 0 153,1 1 1,8-6-218,-2-3 0,8-2-96,-4-1 1,6 1 286,-2 2-1651,3-2 1265,7 9 0,-3-7-1001,5 4 549,-6 0 122,4 4 0,-7 2-1094,-3 2 1063,-2 2 176,-10 6 216,-2 5 0,-4 1 0,-1 5 0</inkml:trace>
  <inkml:trace contextRef="#ctx0" brushRef="#br2" timeOffset="127">12963 15144 7880,'0'-6'2982,"0"1"-1766,0 5-1265,5 0 1,1 0 15,6 0 1,4-4 131,3 0 0,3 0 12,0 4 0,5-4-40,0 1 0,4-5-7,0 4 0,1-1 7,-2 1 1,2 3-27,-5-3 1,-1-1 59,-3 1 0,-5 1-265,-3 3 1,-2 0-563,-2 0-448,1 0 70,-1 0-821,-5 0 1921,-1 0 0,-5 0 0</inkml:trace>
  <inkml:trace contextRef="#ctx0" brushRef="#br2" timeOffset="128">13031 15327 8536,'12'0'1232,"-1"0"0,6-4-513,2 0 0,3-1-288,5 1 0,-2 2 32,6-6 1,-2 4-224,2-3 0,2 3-48,-3-4 1,0 5-107,-3-5 1,2 5-186,-10 0 1,4 1-696,-8 2-1377,1 0 2171,-5 0 0,0 0 0,1 0 0</inkml:trace>
  <inkml:trace contextRef="#ctx0" brushRef="#br2" timeOffset="129">14402 14699 7860,'-5'-12'7,"3"5"-48,-1-1 108,1 0 1,2 1 247,0-1 0,-1 6 941,-3-2-415,3-3-36,-4 6-271,5-4-94,0 5-310,0 5 0,1 2 155,3 4 1,2 2-28,6 2 0,0 4-104,4 8 1,-2-2 27,5 5 0,-4-2-113,4 7 1,-4-4 101,4 7 0,-1-2-102,1-2 0,-1-3 67,-3-1 1,1-1-97,3 2 0,-1-3 16,-3-6 1,-2 1-148,2 0 1,2-4 61,-2 0 1,0-5-60,-3 1 1,-1-2-193,1-1 234,-1-1 1,-3-1-507,-1-2-263,-4 2-234,2-9 207,-5 4-140,0-5 1,-5 0 238,-3 0 0,2 0-554,-2 0 1297,1 0 0,-10-5 0,-1-1 0</inkml:trace>
  <inkml:trace contextRef="#ctx0" brushRef="#br2" timeOffset="130">14630 15110 7832,'-7'-4'64,"-1"0"1,4-3 217,-4 3 259,6 0 0,-4 4-139,2 0 0,1 0-8,-4 0 0,3 1-139,-4 3 0,1 0 64,-5 7 1,-1-1-135,-2 9 1,1-2-91,-5 6 1,0-3 46,-4 7 0,1-3-122,-1-1 1,0-4-35,0 0 0,1 0 32,3 4 0,2-6-265,1-1 0,8-7 135,-4-2 0,8-3-994,1 4-22,1-6 338,2 3 0,2-5 205,1 0 585,4 0 0,4-10 0,1-3 0</inkml:trace>
  <inkml:trace contextRef="#ctx0" brushRef="#br2" timeOffset="131">14847 14642 7950,'0'-12'0,"0"1"390,0-1 1,5 1-8,3-1 1,2 5 16,1-1 1,1 1-120,-1-5 0,1 5 302,-1-1-294,0 5 1,1-5 0,-1 4 0,-3 0-87,0 4 0,-1 0-120,5 0 0,-5 0-23,1 0 81,-1 5 1,4 1-213,-4 6 1,-2-1 35,-5 1 0,4 4 9,0 3 1,-4-1-56,-4 1 1,-5 0-40,2 4 1,0 0 27,0-1 0,-1-2-65,-3-1 0,0-5 95,4 1 0,0-3 9,4 0 81,1-1-79,-3 1 106,5-1-57,5-5 1,2 0 7,4-6 1,4 0 9,1 0 1,3 0-8,-4 0 1,4 0-281,-4 0 1,4 0 82,-4 0 0,1 0-838,-5 0 0,0-4 1026,1 0 0,-6 0 0,-1 4 0</inkml:trace>
  <inkml:trace contextRef="#ctx0" brushRef="#br2" timeOffset="132">15441 14527 7936,'-11'-5'1044,"4"-1"-151,2 0-8,5-5-204,0 10-267,0-4 1,0 6-154,0 3 1,0 6-28,0 6 0,1 4 159,3-1 0,-2 4-89,1 3 1,-1 0-58,-2 4 0,0 4-81,0 5 1,0 0-94,0-1 0,0 3 49,0 4 1,-4-3-206,0 0 1,-1-1-196,1 0 0,3-5 179,-3-6 0,3-4-47,1 0 0,4-3 128,-1-4 0,5-1-96,-4-3 0,5-2 37,-2 2 0,2-6-5,-1-1 0,2-2-47,-2 2 1,5 1-146,3-6 1,0 1-178,-1-4 0,-2 0 140,2 0 0,2 0-383,-2 0 0,0 0 225,-3 0 0,-5 0-574,1 0 1043,-5-5 0,7-1 0,-4-6 0</inkml:trace>
  <inkml:trace contextRef="#ctx0" brushRef="#br2" timeOffset="133">15304 15064 7920,'1'-11'587,"3"-1"1,7 5-198,8-1 1,3 6 56,1-2 0,0-1-186,0 1 0,3-4 119,1 4 1,1 1-1160,-2 3 1,-1-2 778,1-1 0,-2 1 0,-1-3 0</inkml:trace>
  <inkml:trace contextRef="#ctx0" brushRef="#br2" timeOffset="134">15989 14973 7921,'-6'0'663,"1"0"1702,5 0-2066,5 5 0,0-3-27,3 6 0,3-4-94,0 3 1,1-3 67,3 4 1,-1-4-71,1 3 0,3-4-9,5 1 0,1-3-77,3-1 0,-3 0 7,2 0 1,4-4-110,0 0 0,2-5-7,-2 2 1,2-3-143,-5-2 0,-2 1-94,-6-1 1,-1 1 130,-3-1 1,-6-3 0,2 0 0,-7 0-24,0 3 0,-3-3 31,-1 0 1,-1 0 10,-3 3 0,-4 1 7,-7-1 0,-3 2-24,-4 3 1,-6 2 54,-3 5 1,-2 0 36,-1 0 0,-4 5-42,0 2 1,0 7 148,4 1 0,-1 10-49,1-3 0,5 9 47,2-1 1,8 3-44,4 2 1,7 3 17,4 0 1,3-1-59,1-7 0,7 2-92,4-6 0,5 0 55,7-7 0,0 1 33,0-5 1,1 1 87,3-5 1,-3-3-66,3-1 0,-2-4 4,2 1 1,-3-3-69,2-1 0,2-4-89,-1 0 1,-2-3-225,-6 3 0,2-5 366,-6 1 0,5-2 0,-2-1 0</inkml:trace>
  <inkml:trace contextRef="#ctx0" brushRef="#br2" timeOffset="135">16617 14676 7898,'-5'-7'405,"4"-8"1,-4 11-462,5-7 0,1 3-273,3 1 1,2-2 824,6 5 0,-1-4-178,1 5 0,3-2 117,0 1 1,5 3-66,-1-3 1,4 1-70,4-1 1,-3 3-210,3-3 0,1 2-116,-2-2 0,5 3-241,-5-3 1,1 1-1074,-4 0 1338,-5 1 0,3-8 0,-3 4 0</inkml:trace>
  <inkml:trace contextRef="#ctx0" brushRef="#br2" timeOffset="136">17497 14208 7896,'-7'-12'0,"-3"1"0,9 3 745,-3 0-346,3 1 1,1-1 341,0 1-80,0 4 304,0-2-658,0 5 1,5 5-39,3 3 0,2 7 84,1 4 1,4 8-143,1 3 0,4 4 13,-1 4 0,-3-2-54,0 2 0,0-1-135,-1 1 0,-1-3 126,-6 3 1,2-3-140,-2-5 1,1 2-300,-2-5 0,2-2 156,-5-6 1,4 1-571,-5-4 0,5-1 343,-4-4 1,0-3-1859,-4-1 433,0-4 946,-5 2 0,-2-5 827,-4 0 0,-6-5 0,-1-1 0</inkml:trace>
  <inkml:trace contextRef="#ctx0" brushRef="#br2" timeOffset="137">17611 14584 7900,'-6'0'2947,"1"0"-2619,-1 0 1,0 6 181,-5 1 0,-6 8-133,-2 4 0,-2 3 66,-2 1 0,-5 3-202,-3 1 1,0 4-114,0-5 1,-1 1-176,6-4 0,0-4-652,7 0-554,3-5-357,5 2 1610,4-4 0,12-6 0,8-1 0</inkml:trace>
  <inkml:trace contextRef="#ctx0" brushRef="#br2" timeOffset="138">17988 14196 7885,'-12'-16'970,"1"-2"217,5 0 0,1 5-753,5 6 56,0 4-206,0-2 0,3 12-67,1 4 1,0 5 182,-4 7 0,0 6-80,0 6 0,0 0 51,0 7 0,0 4-89,0 3 1,0 2-117,0-1 0,-4-3-203,0 2 1,-3-6 127,3-1 1,0-5-343,4 1 0,4-8 165,0-3 1,8-4-499,0-4 0,3-3 134,0-4 0,-1-2-66,5-2 1,-3-3-111,3-5 0,-5 0-117,1 0 1,-3-5-135,0-3 0,-6-2 877,-2-2 0,-3-9 0,-1-3 0</inkml:trace>
  <inkml:trace contextRef="#ctx0" brushRef="#br2" timeOffset="139">17794 14642 7902,'11'-12'1011,"1"1"1,9 1-791,6 2 0,10-2-145,4 2 1,5 2 745,4-2 1,-3 1-272,2-5 1,-5 2-665,-5 2 1,-8 0 92,-12 4 20,-2 0 0,-11-1 0,-1-2 0</inkml:trace>
  <inkml:trace contextRef="#ctx0" brushRef="#br2" timeOffset="140">1987 16378 8142,'0'-12'19,"-5"1"1,4-1 180,-3 1 0,3-1 50,1 1 0,-4 0-9,0-1 0,-1 5 179,1-1 0,2 0-72,-6-3 1,4 3-91,-3 1 1,0 3 51,0-4 1,-2 4 30,5-3 0,-1 4 49,1-1-195,3 3 0,-8 6-68,5 3 1,-5 7 65,2 4 0,0 4-75,0 4 0,4 7 52,-1 8 1,3 3-132,1 5 0,1 2-191,3 5 0,1 0 274,3 0 1,2-3-74,-2-1 1,2-5-140,1 2 0,5-5-350,-1-3 0,0 1 275,-4-5 1,3-1-13,-2-6 0,2 0 82,-7-4 1,0 0-90,0-4 0,-4-1-14,1 1 1,-3-4 37,-1 0 1,-1-5 244,-3 1 1,1 2-86,-4-2 0,-6 5 0,-5-2 0</inkml:trace>
  <inkml:trace contextRef="#ctx0" brushRef="#br2" timeOffset="141">1976 17428 8142,'-17'12'0,"0"-5"-220,-6 1 1,0-6-92,0 2 0,-4-2 15,1-2 0,-2 0 76,1 0 0,3-6 220,-3-1 0,3-5 0,1-3 0,2 1 0,2-5 0,2 5 0,6-1 0,1-2 0,2 2 0,-1-4 33,5 4 1,1-4 237,3 4 1,0 0 169,0 3 0,1 4-32,3 1 0,-2 3 119,6-4 1,0 6-119,3-2 0,2 3 9,2 1 0,3 0 159,4 0 0,3 0-164,1 0 0,0 0-143,4 0 0,0 0-145,5 0 0,-6 0-209,-2 0 0,-3-1-304,-1-3 0,-2 2-1581,-2-1 1968,3-4 0,-10 6 0,5-4 0</inkml:trace>
  <inkml:trace contextRef="#ctx0" brushRef="#br2" timeOffset="142">2558 17246 8118,'0'-8'116,"0"0"1,0 4 762,0-3-410,-5 4 1,4-3 430,-3 2-559,3 3 0,1-3-64,0 8 1,0 2 78,0 6 0,0 4-71,0 3 0,0 3-31,0 1 1,4 3-68,-1 1 0,3 5-73,-3-2 0,-1-1-170,1 2 0,-1-6 90,-2 2 0,0-7-408,0-1 0,0-4 15,0 4 1,1-6-699,3-2 361,-3 1-222,4-6-327,-5 1-259,0-2 1504,0-5 0,-5-5 0,-1-2 0</inkml:trace>
  <inkml:trace contextRef="#ctx0" brushRef="#br2" timeOffset="143">2273 17223 8014,'-12'-5'582,"1"-2"1,5 0-258,2-1-83,2 5 0,4-2 189,2 5 0,3 0-26,8 0 0,3 0-100,5 0 1,5 0 2,2 0 0,7 0-15,1 0 1,4 0-104,-4 0 1,0-1-1,-3-3 1,-1 3-129,0-3 0,-5-1 125,-2 1 0,-7-1-652,-1 1 0,-5 2-707,1-6 212,-2 6 1,-5-3 386,-1 5 573,-4-5 0,2 3 0,-5-3 0</inkml:trace>
  <inkml:trace contextRef="#ctx0" brushRef="#br2" timeOffset="144">2296 16994 8013,'-12'0'0,"1"-5"0,4 3 705,4-6 99,1 5 95,2-7-622,0 9 1,9-5 98,3 2 0,7 3-44,0-3 1,2 3 86,2 1 1,5 0-59,2 0 1,3-2-106,2-2 1,-4 3-208,4-3 0,-4 2 47,8-2 1,-9 2-19,-3-6 0,-3 5-258,-1 0 1,-6 1-1255,-1 2-1658,-4-5 3092,-5 4 0,3 1 0,-4 6 0</inkml:trace>
  <inkml:trace contextRef="#ctx0" brushRef="#br2" timeOffset="145">3301 16275 8168,'0'-12'0,"0"6"-253,0-4-376,5 3 1171,-4-4 1,5 3 260,-2 1 203,-3 4-160,4-2-279,-5 5 388,0 0-713,-5 5 0,0 2 30,-2 4 1,-3 2-37,2 2 0,-2 3 7,-2 5 1,1 4-118,0 4 1,-5 3 91,1 4 1,-1 4-135,0 8 0,4-2-129,-4 5 0,8-2 171,0 6 0,2-6-99,-2 6 0,3-8-224,5 1 1,5-3-87,3-1 1,2-1 167,1 1 1,6-7 271,2-5 1,0-1-58,4-6 0,-3 0-24,7-4 1,-2-4-51,2 0 1,-3-5 12,2 1 1,-5-2 4,-2-2 1,-4 0 26,4 1 1,-5-5-50,1 1 1,-2-5-129,-2 0 1,-3 2-604,-1-1 0,-3 0-107,4-4-1388,-6 0 2204,3 0 0,1 0 0,0 0 0</inkml:trace>
  <inkml:trace contextRef="#ctx0" brushRef="#br2" timeOffset="146">3552 17451 8139,'-12'-23'0</inkml:trace>
  <inkml:trace contextRef="#ctx0" brushRef="#br2" timeOffset="147">3803 16469 8035,'-11'-17'219,"-1"5"0,2-5-101,3 6 1,-2 3-51,5 1 0,-1 0-69,1 0 2305,3 2-900,-4-1-519,5 5-586,0 6 0,1 8-1,3 10 1,2 5-46,5 2 1,5 8-10,-1 4 1,4 1-122,-4-1 1,5 3-131,0-4 1,0 0-23,-1 1 1,2-4 64,-2 4 0,-1-5-164,1 1 1,-5-7 100,1 0 0,2-7-168,-2-1 0,0-4-94,-3-4 0,-1-6 131,1 2 1,-5-3-1168,1 0 781,-6-3 0,5-5-437,-3 0 456,-3 0 1,3 0-71,-8 0 1,-2-4 158,-6 0 0,1-5-20,-1 2 0,5-4 337,-1 0 0,0 0-126,-3-1 1,0 1 259,-1-1 0,5 1-90,-1 0 1,4-1 31,-4 1 207,6-1 1,-3 1 310,5-1 0,0 5 307,0-1-165,0 1 0,-1-1 980,-3 0-578,3 6-479,-10-3 1,5 5-131,-5 0 0,-2 5-146,-2 2 0,-4 9-59,-8 3 1,2 4-94,-6 3 0,1 3-5,-5 6 0,2-6-207,3-3 1,2-1-448,5-3 0,2-4 323,2-3 0,6-3-1797,5-5 170,6-1 752,-3-6 0,10 0 1099,2 0 0,4-11 0,0-1 0</inkml:trace>
  <inkml:trace contextRef="#ctx0" brushRef="#br2" timeOffset="148">4283 16183 8007,'-8'-11'644,"1"0"-241,4 4 144,-2-3-122,5 9 423,0-4-93,5 5 1,-2 0-273,4 0 0,1 6-162,3 5 0,1 3 239,-1 9 0,4 3-53,1 8 1,3 0-50,-4 0 0,4 6-229,-4 2 1,2 3-324,-2 5 1,-6-2 245,2 5 0,-2 2-184,2 6 1,-4-3 206,-3 3 1,-2-4 61,2-4 1,-3-3-945,3-8 0,-3 1-202,-1-5 1,-5-5 908,-2-6 0,-5-3 0,-1-1 0,2 0 0,2-1 0</inkml:trace>
  <inkml:trace contextRef="#ctx0" brushRef="#br2" timeOffset="149">5094 16743 6719,'-5'-6'245,"3"1"1,-4 5 369,2 0-149,3-6 238,-4 5-117,5-4 329,0 5-719,5 0 0,1 1 30,6 3 0,-1-3-38,1 3 1,-1-2-117,0-2 0,6 0 78,2 0 1,2 0-7,2 0 1,0 0-27,0 0 1,4 0-131,-1 0 0,5 0-40,-5 0 1,1-2 29,-4-2 0,0 3-143,0-3 1,-6 3-128,-1 1 0,-4 0-152,0 0 0,-5 0-246,1 0-182,-6 0-749,4 5 1620,-12 2 0,-5 4 0,-7 0 0</inkml:trace>
  <inkml:trace contextRef="#ctx0" brushRef="#br2" timeOffset="150">5185 16971 8051,'-11'0'1336,"4"0"-777,2 0-169,10 5 0,2-3-158,4 2 0,0-3 194,1-1 0,1 0-120,2 0 0,-2 0 45,2 0 1,3 0-160,1 0 1,-2 0-108,2 0 0,0 0-33,4 0 1,-4-1-230,0-3 1,-1 2-821,1-1 0,-1 1 524,-3 2 1,-2-3-756,2-1 1228,-2 0 0,-2 9 0,1 1 0</inkml:trace>
  <inkml:trace contextRef="#ctx0" brushRef="#br2" timeOffset="151">6407 16115 8056,'0'-12'0,"-5"6"0,2-3 153,-4 5 0,4-1-75,0 2 1612,1 1-487,-3-3-362,4 5-600,-4 0 1,5 3-10,0 4 0,0 2 90,0 10 1,0 4-91,0 4 0,5 4-9,3 0 1,-2-2 8,1 2 0,1-4-163,4 8 0,-5-7-60,1 6 1,-4-7-205,3-1 1,-4 2 89,1-1 1,1-4-79,-2-4 1,1-4-812,-4 4 0,0-5 431,0 1 1,0-2-2163,0-2 2725,0 1 0,0-1 0,0 0 0</inkml:trace>
  <inkml:trace contextRef="#ctx0" brushRef="#br2" timeOffset="152">6156 16914 7989,'-5'-6'1420,"4"1"-748,-5 0-397,6 4 0,6-5 3,1 6 1,3 0 119,2 0 1,4 0-66,3 0 0,3 0-108,1 0 1,3 0 21,1 0 1,5 0-48,-2 0 0,-1 0-93,2 0 1,-2 0 22,1 0 0,3-3-215,-2-1 1,-2-1-211,1 1 0,-4 3 194,1-3 1,-7-1-516,-1 1 1,-5 0-312,1 4-78,-2 0-291,-2 0 364,-5 0 0,-2 4 932,-8 0 0,-2 10 0,-5-2 0</inkml:trace>
  <inkml:trace contextRef="#ctx0" brushRef="#br2" timeOffset="153">6373 17188 7989,'-12'0'1449,"5"-3"-1214,-1-1 1,2-1-157,-2 1 0,2 3 780,2-3 381,3-3-337,-4 1-178,5 0-551,5-4 1,1 8 24,6-1 0,3-3 28,0 3 1,2-1-60,-2 4 1,-1 0 0,5 0 0,-5 0-35,1 0 0,-2 1-271,-2 3 0,0 2-122,1 6 0,-2 0 185,-2 4 0,-3-2-208,-5 5 1,0 0 20,0 4 1,-3-1-107,-4 1 0,-1 0 151,-7 0 0,2-4 114,2 0 0,-1-4 10,1 4 1,-1-5 23,1 1 0,0-3 165,-1-5 1,4 2-15,1-5 128,-1 5 1,1-4 178,-1 3-201,5 2 0,-2-8-120,5 6 0,0-4 2,0 3 0,0-3-18,0 4 0,4-4-6,0 3 0,5-3-111,-1 4 1,2-6 103,1 2 0,6 1 139,2-1 1,-2 0 7,2-4 1,4 0 111,4 0 1,1 0-204,-2 0 1,-1 0-18,1 0 1,-2-2-203,-1-1 1,3 0-341,-4-5 0,4 6-166,-7-2 0,-3-2-22,0-2 651,-4 3 0,-5-5 0,-2 4 0</inkml:trace>
  <inkml:trace contextRef="#ctx0" brushRef="#br2" timeOffset="154">7515 16320 8208,'0'-11'0,"-1"1"0,-3 2 0,3-2 512,-3 2 857,3-2-925,-5-1 0,4 1 215,-6 2-171,6 3 1,-5 5-97,4 0 0,1 5-82,-1 3 1,1 7 10,2 4 1,0 8 147,0 3 0,0 4-217,0 4 1,0 4-31,0 8 0,5-3-224,3 2 1,-2-2 37,2-1 0,0 0 39,3-1 1,0-3-151,1 0 0,-1-5-583,1 1 1,-5-4 306,1-3 0,-6 0-262,2-4 1,-3-2 196,-1-6 0,-1 2 23,-3-6 0,2 0 39,-6-3 0,1-5-209,-5 1 0,1-4 259,-1 3 0,1-4-480,0 1 784,-6-3 0,-1-1 0,-5 0 0</inkml:trace>
  <inkml:trace contextRef="#ctx0" brushRef="#br2" timeOffset="155">7435 17200 8087,'-34'0'0</inkml:trace>
  <inkml:trace contextRef="#ctx0" brushRef="#br2" timeOffset="156">7241 16949 8029,'11'-12'-28,"1"5"99,-1-1 1,4 2 298,1-2 0,5-1 383,2 5 1,0 0-120,3 4 0,4-3-205,0-1 1,-1 0-59,2 4 0,-6-4-165,2 0 0,-1 1-89,-3 3 1,1 0-159,-8 0 0,-1 0-356,-4 0 0,1 0-272,-1 0 1,-3 0 668,-1 0 0,1 5 0,3 1 0</inkml:trace>
  <inkml:trace contextRef="#ctx0" brushRef="#br2" timeOffset="157">8097 17166 7989,'-6'-12'-406,"1"6"1217,5-4 552,0 8-484,0-3-180,0 5-416,0 5 0,0 7 114,0 7 0,0 2-181,0 2 1,0 1-29,0 3 0,1-3-101,3 3 1,-3 1-180,3-2 1,-1-3-102,0-4 1,-1-5 81,2 1-984,-3-2 93,-1-1-365,0-6 87,0-1 1280,0-5 0,-5 0 0,-2 0 0</inkml:trace>
  <inkml:trace contextRef="#ctx0" brushRef="#br2" timeOffset="158">7858 17143 7957,'6'-18'182,"-2"3"1,2 2 308,2 2 1,2 3 8,1 0 1,2 2 187,2-2 0,3 0-331,5 4 0,3 0-121,1 4 0,1 0-240,-1 0 0,-3 0 104,2 0 1,-2 1-231,-1 3 0,-1-3-333,-3 3 1,1 1-1546,-5-1 2008,6 0 0,-9 1 0,5 1 0</inkml:trace>
  <inkml:trace contextRef="#ctx0" brushRef="#br2" timeOffset="159">8360 17337 7977,'0'6'1522,"0"4"-1012,0-2 0,0-2-6,0 2 1,0 0 190,0 3 1,0 4-429,0 0 0,0 2-29,0-2 1,1-2-347,3 2 0,-3-1 147,3 1 0,1-2-433,-1 2 1,1-6-271,-1-1-236,-3-1 594,4 5 0,-3-6-483,1-2-1015,-1 2 866,8-5 938,-9 5 0,9-6 0,-3 0 0</inkml:trace>
  <inkml:trace contextRef="#ctx0" brushRef="#br2" timeOffset="160">8748 17177 7874,'-6'-11'0,"-3"-1"686,5 1 1044,1-1-699,3 6-438,0 1 0,0 6-265,0 3 1,0 4-118,0 7 0,-4 4-162,0 7 1,0 0 100,4 4 0,0-3-97,0 3 1,1 0 133,3 0 0,-1-6-550,4-5 1,-3-5-123,4 1 1,-4-2-378,3-1 0,-4-5-505,1 1-410,2-6 1777,-5 3 0,-1-5 0,-6 0 0</inkml:trace>
  <inkml:trace contextRef="#ctx0" brushRef="#br2" timeOffset="161">8566 17348 8469,'11'0'-44,"-3"0"113,-1 0 0,1-1 236,3-3 0,5 2 47,-1-6 1,1 4 428,0-3 1,1 3-698,6-4 0,0 4 42,0-3 0,0 3-796,-1-4 1,1 2 130,0-2 0,0 2 539,0 2 0,0-2 0,0-5 0</inkml:trace>
  <inkml:trace contextRef="#ctx0" brushRef="#br2" timeOffset="162">9148 17097 7835,'-6'-11'1861,"1"4"-854,0 2-814,3 5 1,-3 3 116,5 4 1,0 2 164,0 10 0,4 0-147,0 4 0,0 4-118,-4-1 1,3 5-92,1-4 0,1 3 70,-1-3 0,-1-2-497,4-6 1,-3-2-105,4-6 1,-4-1-994,3-2 586,-4 2-440,7-9-727,-9 4 1986,4-10 0,-10-6 0,-1-7 0</inkml:trace>
  <inkml:trace contextRef="#ctx0" brushRef="#br2" timeOffset="163">9022 17120 7839,'6'-12'380,"-5"6"0,9-4-43,-2 2 1,2-2 139,1-1 0,1 1-155,-1 2 1,6-2 38,2 2 1,2 2-334,2-2 0,0 6 51,0-2 0,-1 3-757,1 1 1,0 0 151,0 0 526,0 0 0,0 0 0,0 0 0</inkml:trace>
  <inkml:trace contextRef="#ctx0" brushRef="#br2" timeOffset="164">9354 17291 7901,'-12'0'2690,"6"0"-1337,1 0-66,5 0 0,5 4-807,3 0 1,5 0-85,3-4 1,3 0-227,-4 0 1,4 0-133,-4 0 0,2 1-159,-2 3 1,-2 1 159,2 2 0,-2 4-234,-2-4 1,-3-1 27,-1 2 0,-4 0-232,1 3 195,2 1 0,-5-1-14,3 0 1,-4 1 55,-4-1 1,-6 4-35,-5 1 1,-4 0-6,4-1 1,-4-2 94,3 2 1,1-2 42,4-2 1,3 1-44,0-1 1,6-3-109,-2 0 15,3-1 115,1 5 0,5-5 19,2 1 0,4-6-9,0 2 1,6-3-160,2-1 0,-2 0 85,2 0 0,0-1-534,4-3 0,0 2 74,0-6 1,0 6 607,0-2 0,-1-3 0,1 1 0</inkml:trace>
  <inkml:trace contextRef="#ctx0" brushRef="#br2" timeOffset="165">10050 16195 8109,'0'-12'-350,"0"5"639,0-1 110,0 1 1,0-1 350,0 0 0,0 4 242,0-3-117,0 4-155,5-2 198,-3 0-458,3 4-268,-5-4 0,0 10 8,0 3 0,-1 7-30,-3 4 1,-3 9 66,-4 6 1,-4 7 29,-1 8 0,1 3-612,4 5 1,-1 5 375,7-29 0,-1-1 1,0 1-1,1 0-28,-1-1 0,0 1 1,3 0-1,0 0-40,-1 28 0,3 0-393,1-4 1,0-5 325,0-3 1,5-2-259,2-1 1,9-7 173,3-5 1,2-1 67,2-6 0,0-2-13,0-5 1,3 0 22,1-5 0,-4 0 366,-4-3 1,-5-2-423,1-3 321,3 4 1,-5-6-595,2 2-343,-8 3-1371,-1-8 828,-1 3-378,-4-5 1703,4 0 0,-5-10 0,0-3 0</inkml:trace>
  <inkml:trace contextRef="#ctx0" brushRef="#br2" timeOffset="166">10496 16240 8009,'0'-7'625,"0"-1"83,0 6-150,0-8 397,0 8-23,0-3-43,0 5 0,0 7-603,0 4 1,0 5 74,0 7 1,-1 6-117,-3 6 1,-3 4-5,-4 7 1,0 3-232,-1 1 1,2 3-90,2-3 1,-1-2-140,6-6 0,-1-3 52,4-5 0,1-5-98,3-2 1,6-4 21,5-4 1,2-3-101,-2-4 0,-1-2 13,5-2 0,-4 1 43,4-6 0,-5 1-336,1-4 1,2 0-84,-2 0 1,-3 0-913,-5 0 1617,-4-5 0,7-1 0,-4-6 0</inkml:trace>
  <inkml:trace contextRef="#ctx0" brushRef="#br2" timeOffset="167">10347 16743 8009,'4'-8'349,"0"1"1,5 3-187,-2-4 1,4 2 171,0-2 0,2-1 313,2 6 1,3-5-422,5 4 0,-1-3-353,1 3 1,1-4 55,3 4 0,-3-3-187,3 3 0,-3-4-618,-1 5 1,-3-1 175,3 4 699,-8-5 0,12-2 0,-10-4 0</inkml:trace>
  <inkml:trace contextRef="#ctx0" brushRef="#br2" timeOffset="168">11124 16378 7981,'-6'-6'0,"-5"0"1118,10 0-383,-4-4 881,5 8-1101,0-3 0,0 7-173,0 1 0,-4 10-75,0 10 0,-4 2 28,0 10 0,-3 1-118,-5 10 1,0 0-1,-3-1 1,-3 5-500,3-1 0,-4 2 349,-3-1 1,3 2-447,0 5 1,0-7 161,4-4 0,3-4 37,0-4 1,4-6 24,0 2 1,5-11-75,-1 0 0,4-8 79,-3 0 0,4-6-321,-1-1-783,3-6 451,1 3-230,0-5 1073,5 0 0,1 0 0,6 0 0</inkml:trace>
  <inkml:trace contextRef="#ctx0" brushRef="#br2" timeOffset="169">11135 16949 7833,'-5'-18'636,"4"1"1,-4 6-439,5-1 1,1 1-402,3 0 0,-3 3 921,3 0 323,2 6 1,-1-4-569,3 2 1,2 2-146,-2-1 1,-2 5-75,2 2 0,-4 5-41,3-2 1,-4 7-113,1 2 1,1 0 5,-2-1 1,1 3-89,-4 5 1,-5 1 35,-2 3 1,-4-2-166,0 6 1,-2-2-8,-2 1 1,-1 2-75,-3-5 0,-3-1-133,3-3 1,1-1 136,-1-3 1,4-2 123,-4-1 1,9-7 102,-2 2 98,9-2 0,-3-2-53,6 1 0,2-5 134,2 0 0,3-1 19,8-2 0,3 0-111,5 0 0,0 0-253,0 0 0,3-2 75,1-1 1,0 1-116,-5-1 0,1 1-228,0 2 0,-4-4-220,0 1 1,-5-1-82,1 4 0,-6 0-1217,-1 0 1912,-6 0 0,3-5 0,-5-2 0</inkml:trace>
  <inkml:trace contextRef="#ctx0" brushRef="#br2" timeOffset="170">11512 16115 7976,'-6'-18'0,"-3"2"0,5 4 400,0 1 0,4 3 226,0 1 996,0 4-570,0-2-632,0 15 0,7-1-96,4 10 0,2 5 150,6 7 0,1 7-104,7 3 1,-3 8-380,3 0 0,1 6 138,-2-2 1,-13-23-1,0 0 19,6 31 0,-9-29 1,0 0-171,5 29 0,-7-28 0,-1-1-50,5 29 1,-2 0-30,-2-4 1,-3-5-335,-5-3 1,0-2-178,0-1 0,-2-2 110,-1-2 1,-4-2-367,-4-6 1,-6-4 34,-2 1 0,-2-6 833,-2 2 0,0 1 0,0-2 0,0 0 0,0-2 0,1-1 0</inkml:trace>
  <inkml:trace contextRef="#ctx0" brushRef="#br2" timeOffset="171">12426 16834 7972,'0'-7'114,"0"-1"497,0 6 1,1-7-183,3 5 0,-1-1 181,4 1-437,1 3 0,3-4-1,1 5 1,3-4 1,0 0 0,4 0-154,-4 4 0,6 0 103,-2 0 0,2 0-48,2 0 1,0 0-201,0 0 0,1 0 45,2 0 0,-3-4-89,0 1 0,0-1-125,-4 4 1,-2-1-137,-2-3 0,-3 2-77,0-1 0,-4 1-849,-1 2 1356,-4 0 0,2 0 0,-5 0 0</inkml:trace>
  <inkml:trace contextRef="#ctx0" brushRef="#br2" timeOffset="172">12460 17029 8322,'13'0'1135,"2"0"1,-1-4-652,5 0 1,1 0-147,7 4 1,1-4 114,2 0 1,3-3-174,-2 3 0,2-5-251,1 2 1,0-2-113,1 1 0,-6-2-432,-3 2 0,-1 3 515,-3 1 0,-4-2 0,-1 0 0</inkml:trace>
  <inkml:trace contextRef="#ctx0" brushRef="#br2" timeOffset="173">13694 16081 7954,'0'-12'151,"0"5"-11,0-1 1,0 4 72,0-3 0,0 3 598,0-4-492,0 6 0,1-4 153,3 6 0,-2 0-164,6 0 1,-1 0 39,5 0 1,-1 7-24,1 4 1,3 7-104,0 9 0,2-2 25,-2 5 0,-1 5-33,5 3 0,-4 4-28,4-4 1,-1 5-131,1-1 0,3-3 21,-3-1 1,-2-6-31,2-2 1,-5-3-257,2 3 0,-4-8-23,0 1 1,-1-8 140,1 0 1,-5-3-1245,1-5-7,-6 4-277,8-10 899,-8 4 1,1-5 719,-6 0 0,-9-5 0,-5-2 0</inkml:trace>
  <inkml:trace contextRef="#ctx0" brushRef="#br2" timeOffset="174">13876 16457 7954,'-7'-6'1046,"-1"2"1,4 4-479,-3 4 1,-1 2-238,-3 6 0,3 4 38,0 3 1,1 3-329,-5 1 1,1 0 72,0 0 0,-1-2-614,1-2 0,1-2 351,2-6 0,2-1-2002,2-2 1132,3 2 1019,-5-9 0,6 9 0,0-3 0</inkml:trace>
  <inkml:trace contextRef="#ctx0" brushRef="#br2" timeOffset="175">14116 16126 7897,'0'-16'154,"0"3"1,5-7 266,3 5 1,2-2-196,1 2 1,5 2 59,-1-2 1,1 2 293,0 2 1,-4 1-159,4 2 1,-5 2-49,-3 2 0,2 3-152,-3-3 1,0 6-166,0 2 1,0 5 18,0-1 0,-2 2-106,-5 1 1,4 1 51,0-1 1,0 2-164,-4 2 0,-5-1-21,-3 5 0,-2-1 46,-1 1 0,-1 2 81,1-2 0,-1 3-27,1 1 0,3-2-253,1-2 1,4 2 79,-1-6 0,3 4 62,1-4 31,0 0 0,4-3-5,0-1 0,4-3-26,0-1 0,6-4 85,1 1 0,2-3-293,-2-1 0,1 0-139,4 0 520,1-5 0,-3-1 0,5-6 0</inkml:trace>
  <inkml:trace contextRef="#ctx0" brushRef="#br2" timeOffset="176">14619 16046 7909,'-5'-11'0,"-2"-1"0,1 1 976,2 0 55,3 4 683,1 2-744,0 5-455,0 10 1,0 4-109,0 13 1,1 0-164,3 7 1,-3-1-212,3 9 0,-3 0 123,-1 3 0,0 1-89,0 0 0,0-2-208,0-2 0,0-3-315,0-4 0,-4-6 143,1-3 1,-1-5-205,4-2 1,0-5-636,0 1 309,0-2-606,0-7 548,0-1-66,5-5 575,1-5 1,4-1 391,-2-6 0,2 1 0,-3-1 0</inkml:trace>
  <inkml:trace contextRef="#ctx0" brushRef="#br2" timeOffset="177">14447 16423 7909,'-6'0'578,"1"0"1,14-4-10,2 1 0,8-6 188,0 1 0,4 2-338,4-2 0,2 6-157,5-2 0,-3-1-79,-1 1 0,1 0-14,3 4 0,-1-4-328,-3 0 0,3 1 195,-2 3 0,-3 0-878,-2 0 0,-3-4 423,-4 0 0,2 0-1643,-6 4 2062,0 0 0,-9 5 0,-1 2 0</inkml:trace>
  <inkml:trace contextRef="#ctx0" brushRef="#br2" timeOffset="178">13762 16949 7972,'-18'0'1786,"-3"0"-1482,8 0 172,2 0 214,6 0-397,5 0 1,5 0-41,2 0 0,3 0-29,2 0 0,4 3 123,3 1 1,4 0-44,4-4 0,3 0-51,8 0 1,7 0-74,4 0 0,11-1-298,1-3 1,-28 3-1,1-1 217,2-1 1,0-1 0,2 1-1,1-1-27,2 1 0,1-1 0,-2-1 1,0 1-84,0 2 0,0 0 0,-2-2 1,-1 0-39,-2 3 0,-1-1 1,29-6-453,-2 4 1,-8 0 163,-3 4 0,-8 0-311,-4 0 1,-9 0-1857,-6 0 957,0 0 872,-11 0 1,-3 0 674,-13 0 0,-12 6 0,-13 0 0</inkml:trace>
  <inkml:trace contextRef="#ctx0" brushRef="#br2" timeOffset="179">14162 17166 7846,'-8'-4'1976,"1"0"-2048,4-5 1,2 7 379,5-6 1,5 5 568,-2 0 0,5-3-456,3 3 0,3-1 2,4 4 0,3 0-155,1 0 0,2 0 114,3 0 1,2 1-324,-3 3 1,-2 1 44,-1 3 1,-7 3-252,-1 0 1,-9 1 27,1 3 0,-7 3-233,0 1 1,-4 3 162,-4 0 0,-7 2-117,-8 3 0,1-3-43,-1 3 0,0-7-171,-4-1 0,0-1 151,0 1 0,6-4 105,1-7 1,4 2 422,0-2 0,5-3 26,-1-2 0,6 0 335,-2 1-220,3-3 1,2 5 271,3-2 1,2-2-203,5 1 0,6-1 116,2-2 0,-1 3-26,1 1 0,0 0-58,4-4 1,-1 0-337,1 0 1,1 0-168,3 0 0,-3 0-333,3 0 1,-3 0-161,-1 0 1,-2-4-756,-2 0 0,2 1 534,-6 3 815,5-5 0,-7 3 0,3-3 0</inkml:trace>
  <inkml:trace contextRef="#ctx0" brushRef="#br2" timeOffset="180">15578 16674 7831,'-11'0'-25,"4"2"215,3 2 80,3-3 1,2 5 48,3-2 1,-1 1 243,4 3 0,2 1-151,7-6 0,-2 6-90,5-1 0,0-2-155,3 2 0,1-6 42,0 2 1,0-3-100,0-1 0,3 0-27,1 0 1,0-1-154,-4-3 0,3 2 19,1-6 1,-4 1-133,-4-5 1,-5 1 29,1-1 1,-4 3-80,-3-2 1,-3 5-119,-5-10 264,0 6 1,-5-6-163,-3 4 1,-7 1 8,-4 0 1,-8 4 32,-3 3 0,-3 4 88,-1 4 0,-1 6-4,1 6 0,0 8 186,0-1 1,3 7 280,1 0 0,8 0 63,-1 0 1,6 1-184,1 3 1,2-1-34,11-3 0,-1-2-96,4-5 1,5-1-110,2-3 1,9-3 161,3-4 0,2-2-47,2-3 1,5-2 0,3-5 1,2 0-48,1 0 1,0-1-397,0-3 1,1 2 173,-1-6 0,-4 4-1930,1-3 2096,-6 4 0,8-12 0,-4 2 0</inkml:trace>
  <inkml:trace contextRef="#ctx0" brushRef="#br2" timeOffset="181">16389 16309 8390,'1'-6'723,"3"2"0,2-1-210,6 1 0,-1-4 34,1 5 0,4-1-277,3 4 1,3-4-78,1 0 1,-1-1-54,1 1 0,1 3-140,3-3 0,-3 3-764,3 1 1,-3-4 504,-1 0 1,0 0-451,-1 4 0,0 0 709,-3 0 0,-2 0 0,-6 0 0</inkml:trace>
  <inkml:trace contextRef="#ctx0" brushRef="#br2" timeOffset="182">17074 15921 7956,'-5'-18'395,"4"1"1,-4 6 590,5 0 1,0-1 54,0 1-330,0 4 432,0-3-321,0 9-489,5-4 1,2 14-83,9 2 0,-2 12 14,5 0 1,-4 9-60,4 2 0,-4 1-14,4 7 0,-5-1-35,1 1 1,-2 1-166,-1-5 0,-1 0-539,0-4 1,-1-1 339,-2-2 1,2 0-859,-2-4 1,-2-5 119,2-7 0,-4-2-1354,3-2 1146,-4-5 592,2-1 1,-6-5-54,-3 0 614,3 0 0,-15-10 0,4-2 0</inkml:trace>
  <inkml:trace contextRef="#ctx0" brushRef="#br2" timeOffset="183">17223 16298 7956,'-4'-12'-430,"0"1"1,-4 3 1067,5 1-23,-1 4-16,-1-2 1,2 5-154,-4 0 0,-1 5 60,-3 3 1,-1 7-168,1 4 1,-6 2-120,-2 2 0,1 1-240,-1 3 1,4-4-303,-4 0 0,5-2-72,-1-5 1,6 1-525,1-5 1,6 2 917,-2-7 0,3 3 0,1 2 0</inkml:trace>
  <inkml:trace contextRef="#ctx0" brushRef="#br2" timeOffset="184">17554 15852 7937,'-12'-5'0,"2"-5"1621,3-5-406,2 5 218,5-1-963,0 10 1,0-3-13,0 8 0,0 8-97,0 7 0,0 3 65,0 5 1,0 2-101,0 6 0,0 3-92,0 0 0,0 1-154,0-1 1,0-1-76,0 5 1,0-7-182,0 0 0,0-1-121,0-4 0,0-3-428,0-4 1,0-2-327,0-5 1,1-2 428,3-7 0,-2 2-257,6-5 0,-4 0-190,3-4 318,1 0 0,2-5 751,-2-3 0,2-2 0,-4-2 0</inkml:trace>
  <inkml:trace contextRef="#ctx0" brushRef="#br2" timeOffset="185">17428 16240 7937,'-6'0'0,"1"-1"401,5-3 1,1 2 598,3-6 0,6 2-145,5-2 0,6-2-354,-2 3 1,6-2-454,2 1 1,3-2-201,-3 2 0,3 2-178,-3-2 1,-1 2 148,-3-2 1,-1 2-72,-3 2 1,1 3-2162,-5-3 2413,1 3 0,-5-4 0,1-2 0</inkml:trace>
  <inkml:trace contextRef="#ctx0" brushRef="#br2" timeOffset="186">18091 15738 7922,'-7'-11'0,"-2"-1"0,6 1 1846,-1 4-1298,4 2 0,-1 5-220,-3 0 1,2 7 98,-1 4 0,-4 8 199,0 12 0,0 4-271,0 11 1,-5 1-109,-3 2 0,-4 7-632,4 5 0,-5 0 445,0-4 0,-1-1-209,-2-3 1,4-6 29,0-5 1,5-5-892,-1 1 1,6-8 182,1-3 1,6-8-1078,-2-4 1132,3-2 772,1-2 0,0-4 0,0-2 0</inkml:trace>
  <inkml:trace contextRef="#ctx0" brushRef="#br2" timeOffset="187">18011 16149 7847,'5'-11'0,"-3"-2"218,6-2 0,3 2 321,5-2 1,3 3-8,-4 5 0,1-3 275,0 2 1,-2-1-366,5 2 1,-4-2-131,4 5 0,-5 0-192,1 4 0,-2 4 42,-2 0 1,-5 8-86,-2 0 1,1 7 37,-1 0 0,-1 6-190,-7 2 1,-8 5-41,-7-2 1,-2 3-58,-2 1 0,0 1-166,0-1 0,2-1 144,2-3 1,2-2 10,6-5 0,1-1 187,2-3 0,3-3 431,5-4-352,0-1 1,5-1 79,3-2 1,6-3-42,1-5 1,9-1 91,-1-3 1,3-1-714,1-3 1,-2-1 265,6 5 0,-11-3-2034,-1 3 2267,-5 0 0,-7 4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4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7287 1005 8455,'-4'-18'-331,"0"3"165,-5 2 1,8 6 165,-3-1 1409,3 6-222,-4-3 430,3 5-1080,-3 0 1,5 1 163,0 3 1,0 7-206,0 8 1,2 11 18,1 5 1,5 10-146,7 1 0,2 6-413,2-2 0,6 4 315,-2 0 0,2-2-215,-2 1 0,1-5-88,3 2 1,-3 0-127,3 0 0,-7-6-348,-1-6 1,-1-3 248,1-5 0,-4-3-450,-7-8 0,1-3 305,-6-4 0,2-2-1312,-1-3 874,-3-2 971,-1-5-832,-1 0 116,-9-5 69,4 4-290,-6-9 406,-4 4 1,2-10-133,-5 1 0,1-5 192,-1 1 1,1-3 313,3-1 0,4-3-62,-1-1 1,1-3 200,3 3 1,2 4-66,-2 4 1,4 4 211,-3-4 551,4 5 1002,-7-3-647,4 11 1,-6 1-477,1 5 1,-6 6 17,-2 6 1,-3 9-180,-5 10 1,1-1-390,-4 4 0,-4-1 119,-4 9 0,0-6-477,3-2 0,6-3-105,3-5 1,3-7 285,4 0 0,7-5-1351,8-2 1,4-6 72,4-2 1314,13-8 0,12-7 0,12-7 0</inkml:trace>
  <inkml:trace contextRef="#ctx0" brushRef="#br0" timeOffset="1">8189 857 8421,'0'-18'0,"0"3"0,-5 7 474,3-2 0,-4 5 270,2-3-475,3-2 550,-9 9-2,9-4-385,-10 0 0,5 3 336,-5-2-533,4 8 0,-3 8 168,3 7-168,-4 7 0,-4 10 34,0 10 0,-4 9-135,11-23 0,1 1 1,-1 2-1,0 1-138,2 0 0,1 1 1,-1-1-1,1 1 138,-1-1 0,0 0 1,1-1-1,0 0 0,1 2 1,0-1-1,1-3 1,1 0 167,2 31 0,0-8-33,0 1 0,2-9-914,1-2 0,8-1-17,4-7 1,4-5 810,-4-7-757,5-2 0,-6-5 141,5 0 1,-3-6 216,3-1 1,-5-2-228,1-6 0,-3-1-227,0-3-107,-1 0 0,1-1 811,-1-3 0,1-2 0,-1-6 0</inkml:trace>
  <inkml:trace contextRef="#ctx0" brushRef="#br0" timeOffset="2">8554 1291 8265,'-7'-25'0,"-1"6"1349,5 5-221,-2 8-39,5 1-703,0 5 1,-1 6 314,-3 6 1,3 9-241,-3 10 0,3 8 37,1 7 0,0 0-209,0 3 0,0-2-331,0-1 1,5-1-491,3 1 1,-2-7 479,2-4 0,-5-6-869,5-6 0,-2-6-31,2-1-443,2-4 876,-9-5 0,6-4-526,-3-6 1,-3-4 1044,3-4 0,-3-6 0,-1 0 0</inkml:trace>
  <inkml:trace contextRef="#ctx0" brushRef="#br0" timeOffset="3">8257 1222 8429,'5'-10'-1998,"3"2"1664,2-2 2604,7 9-1443,5-9 0,5 8 144,7-1 571,-2-4-942,13 6 0,-5-8-34,6 5 0,-4-1-89,0 1 1,-2-1-74,2-2-369,-8-3 0,-1 8-1635,-2-1 1244,-8 1 0,2 2 287,-10 0-3089,6 0 3158,-14 0 0,8 5 0,-8 2 0</inkml:trace>
  <inkml:trace contextRef="#ctx0" brushRef="#br0" timeOffset="4">8943 1679 8359,'-7'5'1016,"3"3"-844,3 2 0,1 6 732,0 3 1,0 3-301,0 1 0,0 1-97,0 2 1,0 4-192,0 4 1,1-4-325,3 1 1,-3-6 101,3 2 0,-2-3-245,-2-1 1,3-5-266,1-3 305,0-3-898,-4 0 1,1-6 424,3-2 0,-1-3 584,4-1 0,1 0 0,3 0 0</inkml:trace>
  <inkml:trace contextRef="#ctx0" brushRef="#br0" timeOffset="5">9502 1359 8106,'0'-18'0,"-5"2"1362,4 9-304,-4-3-601,10 9 1,-4 1-212,3 8 0,-3 8 614,-1 7-493,0 5 0,0 6-105,0 0 1,0 6-26,0 2 1,0 2-240,0 2 1,0-2 125,0-2 0,0-4-945,0-7 1,0-5 437,0-7 1,0-2-1011,0-6 1,0-3 1392,0-1 0,0-4 0,0 2 0</inkml:trace>
  <inkml:trace contextRef="#ctx0" brushRef="#br0" timeOffset="6">9274 1622 8106,'-7'-12'1739,"2"1"-1301,5 5 0,0-5 287,5 10-345,2-4 0,4 5 85,1 0 0,4-4 500,3 0-569,8 1-174,2-2 0,9 3-116,0-1 0,5-3-871,-1 3 593,-3-6 0,1 7-1449,-6-1 0,-1 1 1621,-2 2 0,-4-5 0,-4-1 0</inkml:trace>
  <inkml:trace contextRef="#ctx0" brushRef="#br0" timeOffset="7">10267 1325 8167,'-17'-36'0,"0"8"1202,6 12-964,4 4 1,4 6 37,6 2 214,-1 3-496,3 1 1761,-5 10-1139,0-2 1,-4 15 488,0-1-739,0 11 1,4 4 134,0 5 0,0 4-130,0 3 0,4 2-387,0-1 0,0-6 109,-4 5 1,3-8-496,1 5 1,1-12 289,-1 0 0,-1-11-1080,4 0-158,-4-8-668,7 2 1057,-9-11 0,8-2 400,-5-8 1,0-2 560,-4-6 0,0-4 0,0-2 0</inkml:trace>
  <inkml:trace contextRef="#ctx0" brushRef="#br0" timeOffset="8">9925 1348 8101,'0'-26'885,"0"3"-609,0 3 1,10 2 55,5 3 1209,5 2-802,3-3 1,1 3 559,3-2-930,2 2 1,11 2-339,1 0 1,4 3 37,1 0 0,-5 6-284,1-2 1,-1 3 232,1 1 0,-3 5-1650,-5 2 0,-4 5 1632,-4 3 0,-2 3 0,-1 5 0</inkml:trace>
  <inkml:trace contextRef="#ctx0" brushRef="#br0" timeOffset="9">10462 1816 8101,'-12'-12'1227,"2"1"212,2 0 0,3 3-631,5 0-299,0 1 1,2-1-45,1 1 1,-1-1 55,1-3 0,4-1-114,0 1 0,4 3-198,0 0 0,0 6-167,1-2 1,-1-1 77,1 1 1,-1 2-559,0 6 341,1 2 1,-2 5 20,-2 1-485,2-1 395,-9 6 1,4-3-1,-5 5-51,0 0-10,0 3 1,-5 1-246,-3 0 275,-2-5 1,-5 4 36,0-3 0,-5 3 35,1 5 1,-3-4 130,-1 0 0,2 0-53,1-4 0,0 1 173,5-1 1,1 1-132,6-5 0,-1 1 141,6-5 0,-1-3-73,4-1 1,5-3-27,3 4 0,3-6 276,4 2 1,4-3-62,8-1 1,-2 0-327,6 0 0,-5 0 95,5 0 1,-2-1-979,1-3 1,2 3 447,-5-3 0,-2 2 509,-6-2 0,3-2 0,-4-6 0</inkml:trace>
  <inkml:trace contextRef="#ctx0" brushRef="#br0" timeOffset="10">10816 1074 8017,'0'-36'2479,"0"6"-2354,10 4 0,1 10-311,8 4 1,-2 2 588,-6 6 1,-3 1 878,-1 3 0,-3 1-471,4 3 172,-1 7-548,10 12 1,-3 7 189,5 8 898,0 3-1386,4 5 0,0 4 803,-1 4-594,-4 2 0,2 1-108,-4 0 1,3 0 17,-4 0 1,0-5-300,-3-3 1,-6 6 104,-2-2 0,-3 1-540,-1-9 0,0 0 184,0-3 1,-1 1-819,-3-5 0,1 0 454,-4-4 1,-1-5-828,-3-2 1,-6 1-2261,-2-1 3745,-2-6 0,-1 1 0,-2-3 0,-4 0 0,1-4 0,2-5 0</inkml:trace>
  <inkml:trace contextRef="#ctx0" brushRef="#br0" timeOffset="11">12346 1428 8405,'-11'-5'-17,"3"2"58,0-5 0,2 1 426,-2-5-97,3 6-170,5-4 0,-4 7 201,1-4 513,-1 4 38,4-7-390,0 9 73,0-4 851,0 5-1286,0 10 1,1 4 151,3 12 1,-2 5-70,6 7 1,-4-1-91,3 5 1,-4 1 73,1 6 0,-3-2-333,-1 3 1,1-3 103,3-2 1,-3-4-620,3-3 1,-1-4-24,1-3 1,-2-5-313,6-7 0,-4-2-432,3-6 0,-3-4-195,4-4 282,-1-1 1261,5-12 0,-6-3 0,-1-10 0</inkml:trace>
  <inkml:trace contextRef="#ctx0" brushRef="#br0" timeOffset="12">12072 1439 8343,'-6'-11'934,"0"-1"-873,17 6 0,1-4 709,11 8 1,4-3-28,-1 5-300,6 0 546,-3 0-566,11 0 0,4 0 241,6 0-1041,4 0 572,-2 5 1,5 3 196,0 7-448,-5 3 110,-6 10 0,-12 1-413,-7 5 309,-13 6 1,-4-3-503,-10 4 0,-2-4 360,-6 1 0,-7 2-311,-16-2 0,1 0 209,-8-4 0,-3-1-282,-1-3 0,2-2 166,-2-5 1,2-5-9,2-3 1,3-3 101,12-5 0,-1 2-140,9-5 0,5-2-134,6-5 0,9-4-169,6-4 759,6-1 0,6-4 0,-1-2 0</inkml:trace>
  <inkml:trace contextRef="#ctx0" brushRef="#br0" timeOffset="13">12883 1804 8343,'0'-7'1095,"0"-1"-450,0 6-192,0-8 0,0 8 175,0-3-278,-5 5 0,-2 0 509,-4 0-535,-1 5 1,2 5 100,3 6 0,2 4-132,5-1 1,1 3-384,3 0 1,8 1 140,11 0 0,5-1-181,6-3 0,6-4 105,2-7 0,2-3-343,2-5 1,-2 0 157,-2 0 0,2-9 83,-2-3 1,1-7 230,-1 0 1,-4-1-152,-7 1 1,-4-3 311,-8 3 0,-8-2-57,-7-2 1,-4-4-170,-4 1 0,-7-2 66,-8 1 1,-9 3-435,-7-3 1,-5 7-218,-10 1 1,-2 6 325,-5 2 0,-4 5 38,0 6 1,-2 8 5,6 4 0,3 6-183,13-3 0,8 5-17,10-1 0,10 3-1482,9 1 1858,3-1 0,7 5 0,6 0 0,4-1 0</inkml:trace>
  <inkml:trace contextRef="#ctx0" brushRef="#br0" timeOffset="14">13682 1519 8261,'-16'-18'0,"3"2"1834,2 9-790,6-3-396,-1 9-134,5-4 37,-4 5-213,0 5 1,0-1 70,-3 7 1,-1-1 266,6 9 1,-1 2 135,4 5-623,0 9 1,0 0-249,0 3 1,1 3 130,3 1 0,1 1-259,3-1 1,2-2 205,-3-2 0,7-6-186,2 2 0,0-7 11,-1 0 0,3-8-113,5-4 1,0-4-1,0-3 0,1-3-46,2-5 1,-2 0-454,3 0 0,0-1 295,-4-3 0,2-2-559,-6-6 0,-4 1 393,-3-1 1,-6 0 638,-6-4 0,0-1 0,0-6 0</inkml:trace>
  <inkml:trace contextRef="#ctx0" brushRef="#br0" timeOffset="15">13591 1850 8261,'-10'-1'0,"2"-3"0,3 3 686,5-9 0,3 5-188,4-3 1,6-1-187,10 5 0,0-5-116,-1 2 1,6 0 55,3 0 1,2-1-318,1-3 0,4 1 158,0 2 1,-1-2-798,-7 2 0,2-1 227,-5 2 454,-1-3 23,-8 8 0,-1-8 0,-6 4 0</inkml:trace>
  <inkml:trace contextRef="#ctx0" brushRef="#br0" timeOffset="16">13557 1542 8149,'-7'-10'0,"2"1"0,5-10 633,5 5 1,4-3 151,10 6-575,0-1 1,14 0-152,-2-3 1,3 2 303,4-2-1098,3 2 456,4 2 0,-3 0-780,0 4 953,0 2 0,2 1-323,-2 0 0,-1 0 429,-3 4 0,-8 0 0,3 0 0</inkml:trace>
  <inkml:trace contextRef="#ctx0" brushRef="#br0" timeOffset="17">14447 1359 8149,'-11'0'0,"-4"0"364,0 0 0,-6 0 1213,2 0-1032,-7 0-151,1 0 528,-8 5-370,4 2-108,-5 4 0,1 2 214,3 2 0,2-1 57,5 5-275,0 0-259,5 4 0,3 0-278,7-1 168,3 1-5,5-5 1,2 6-467,1-5 261,9 5 190,6-6-22,9 5-839,-2-5-267,13-2 784,-8-4 0,13-1-470,-5 0 398,0-4 74,-8 3 127,3-4 62,-9 6 0,6-1 77,-7 0 1,-3 1-195,-8-1 100,-1 1 298,-5-1-103,-1 6 242,-10 0 1,-6 2-158,-8 1 74,-8-1-354,-7 3 0,-5-3-137,-3 0 1,-3-3-370,4 3 1,-3-5 253,3 1 0,-1-4 371,7-3 0,4 2 0,8-4 0</inkml:trace>
  <inkml:trace contextRef="#ctx0" brushRef="#br0" timeOffset="18">15281 1576 8182,'0'-21'858,"0"1"-483,0 4 1,0 5 221,0-1-99,0 6-131,0-4 0,0 8 704,0-3 731,0 5-1474,0 5 1,0 8 21,0 10 0,1 5-18,3 6 0,-1 4-261,4 0 1,-3 5 115,4-1 0,-4-2-274,3-2 0,-4-3 114,1-1 1,-2-4-445,2-4 0,-3-7 223,3-3 0,-3-4-564,-1 0 286,0-6 209,0-1 257,0-15 1,-5-3-78,-2-10 1,-4 1 89,0-1 1,0-1-31,-1-3 0,1 2 139,-1-6 1,2 2-61,3-2 0,1 0 110,6 4 1,0 2-25,0 6 0,0 2-69,0 6 1,2 4-55,2 4 0,7 1 44,8 2 0,8 10-35,3 6 1,4 1 23,4 6 1,-1 1-78,5 7 1,-4 1-41,4-6 0,-4 5-36,4-5 0,-5 1 64,1-4 0,-3-5-130,0-3 0,-6-4 492,-3-3 1,-6-3-116,-5-5 1,-3 0 115,0 0 0,-6-5-82,-2-3 1,-3-7 272,-1-4 1,-1-3-121,-3 0 0,-6-6-204,-5-3 0,-5 2-463,0-1 0,0-1 262,1-3 0,-1 2-789,5-2 0,1 6 417,6-6 0,3 5-1131,5 2 1,0 0 650,0 8 0,0 6-36,0 2 1,5 7 362,3 0 0,3 4-874,4 4 1407,3 8 0,5 5 0,0 6 0</inkml:trace>
  <inkml:trace contextRef="#ctx0" brushRef="#br0" timeOffset="19">16229 1530 8228,'-11'-21'774,"-1"2"0,2 2-536,2 6 1,-2 5 1018,3 2 0,-9 2-525,-3 2 1,-2 7-131,-2 4 0,0 6-167,0 6 0,2 6-134,2 5 0,2 2-134,6 5 1,4 1-148,4 4 1,1-2-736,2-2 578,11 3 0,1-11 143,11 0-494,0-5 1,5-7 217,2-3 1,3-8-125,2-7 318,4-3 1,-4-2-97,3-3 251,3-7-26,-5-2 1,2-8 299,-8 2-695,-2-3 295,-5-6 760,-5-1-454,-7 0 1,-2-4 48,-5 2-539,0-2 194,-10-1 1,-5 0 136,-8 0-956,-3-1 602,-5 6 1,-5-3-705,-10 6 646,0 4 0,-5 7-235,5 7 0,11 3 124,0 5 0,7 2-560,5 1 1,4 4 982,7 4 0,8 6 0,6 0 0</inkml:trace>
  <inkml:trace contextRef="#ctx0" brushRef="#br0" timeOffset="20">16777 1496 8245,'-5'-11'3240,"-2"-1"-2177,1 6-462,1 1-250,5 10 0,-1 5 75,-3 5-176,-2 11 0,0-7 0,1 14 618,5-4-340,0 0-260,0 9 0,0-6-76,0 10 0,5-7-164,2 0 1,0-2-351,0-7 1,-3 0-629,4-7 1,-6-3 547,2-4 0,1-5-1195,-1 1 1048,0-6 1,-4 2 548,0-8 0,0-2 0,0-5 0</inkml:trace>
  <inkml:trace contextRef="#ctx0" brushRef="#br0" timeOffset="21">16480 1496 8245,'0'-23'1693,"10"6"1,8-1 259,13 3-956,2 7-544,1-12 0,3 12 652,5-7-537,-1 2-1650,10 2 1492,0 4-360,-9-3 0,7 5-95,-7-3-1897,-7 3 1096,3 5 795,-14 0 0,4 5 0,-6 2 0</inkml:trace>
  <inkml:trace contextRef="#ctx0" brushRef="#br0" timeOffset="22">17896 1439 8190,'-7'-11'544,"-1"-1"-226,6 6 420,-3 1-477,5 5 1,0 5 319,0 2 1,1 9-123,3 3 0,-3 4 236,3 3 1,1 5-211,-1 7 1,3-1 39,-3 4 1,4-3-210,-4 4 1,3-5-382,-3 1 1,0-2-521,-4-2 1,1-5 473,3-2 0,-3-7-817,3-1 348,-3-5-2640,-1 3 1647,0-11 1573,0-6 0,5-11 0,2-7 0</inkml:trace>
  <inkml:trace contextRef="#ctx0" brushRef="#br0" timeOffset="23">17828 1428 8164,'11'-16'0,"1"1"0,4 0 0,3 9 575,8 2 0,2 3 1817,5 1-1650,-4 5-660,3 1 594,-9 5-316,9 1 0,-8 3 431,6 0-465,-6 11 1,7-6-167,-6 10 1,1 1-43,-4 3 1,-7 4-548,-4 0 0,-6 4 355,-6-4 0,-10 4-676,-5-4 0,-12 1 385,-7 0 0,-2-5-370,-6 0 1,2-2 296,-2-9 0,-3 1-41,4-9 1,1 3-9,2-7 0,9 2-443,6-9 416,5-1 0,13-9 168,5-5 346,16-6 0,-2-1 0,7 2 0</inkml:trace>
  <inkml:trace contextRef="#ctx0" brushRef="#br0" timeOffset="24">18547 1508 8151,'0'-18'1453,"-5"-4"-529,4 10 373,-4-5-821,5 11 669,-5 1-157,4 5-319,-9 0 0,3 10-205,-4 5 0,-1 10-29,1 6 1,1 3-140,2 4 1,-1 3-344,6 4 1,-1 0 121,4-3 0,1 1-430,3-5 0,-2 0 242,6-4 1,1-5-245,6-2 0,-1-7-413,5-1 437,0-10 95,4 7 0,0-15-144,0 3 1,3-3 74,1-1 1,3-5-554,-3-3 1,-2-2 280,-6-1 0,2-1-1549,-6 1 2128,-5-1 0,0-9 0,-3-3 0</inkml:trace>
  <inkml:trace contextRef="#ctx0" brushRef="#br0" timeOffset="25">18376 1793 8120,'0'-11'656,"5"-1"1,8 6-353,10 2 336,5 3-343,6 1 1,0-5 53,0-3-680,6 3 240,-5-5 1,6 5-66,-3-3 0,-8-2-201,1 2 0,-6 2-1401,-2-2 1756,-5 6 0,-2-8 0,-4 3 0</inkml:trace>
  <inkml:trace contextRef="#ctx0" brushRef="#br0" timeOffset="26">18468 1519 8181,'0'-17'0,"6"5"0,5-3 0,6 2 1039,11 7-610,-4-5 0,8 5 20,-6-5 1,6-1 34,-2 1 0,0 1 328,0 2-507,-5-2 0,7 9 102,-5-3 1,-4 3-92,-4 1 0,-5 1-105,1 3 1,-2 2 32,-2 5 1,0 6-13,1 2 1,-5 8 11,1 3 1,-4 4-62,3 4 0,0-1 2,0 5 1,4-1-196,-4 0 0,2 3-296,-1-6 0,2 4 239,-3-4 0,-1-4-547,-3-4 0,2-6 336,-1-1 1,0-1-797,-4-7 0,0 0-157,0-3-743,0-6 998,0-1 976,-5-5 0,-1-5 0,-6-1 0</inkml:trace>
  <inkml:trace contextRef="#ctx0" brushRef="#br0" timeOffset="27">18719 1530 8082,'16'-34'0,"2"5"844,5 2-304,5 3-1385,1 6 1232,5-3 587,1 8-399,4 2-272,-4 1 1,9 8 764,-6-1-518,5 1-183,-8 2 0,8 5 248,-4 3 1,-3 3-547,-5 5 1,-3-2 176,-5 5 1,-10 0-489,-1 3 1,-10 1 237,-2 0 1,-11 0-459,-12 0 0,-5 0 226,-6 0 1,-5-2-741,-3-2 0,4-2 372,3-6 0,2 0 604,7 1 0,2-3 0,8 2 0,6 3 0</inkml:trace>
  <inkml:trace contextRef="#ctx0" brushRef="#br0" timeOffset="28">19575 1519 8131,'-5'-15'0,"-2"0"0,-3-1 328,3 5-239,2 5 1064,5 0-376,0 6 977,-5-5-1196,4 4 0,-8 1-52,5 8 1,-5 4-127,2 7 0,0 2 0,0 9 1,0 4-140,0 5 1,-2 2-137,5-3 1,-4 4-50,5-4 0,-1 4-191,4-4 1,1-1 301,3-6 1,6 0 1,5-4 1,9 2-929,-1-6 1,8 1 387,-1-9 1,4-4 164,4-8 1,-1-1 93,5-2 1,-5-5-208,1-3 0,-5-2-350,-6-2 0,-2 1-477,-10-1 0,-5 1 1146,-6 0 0,-3-6 0,-1-1 0</inkml:trace>
  <inkml:trace contextRef="#ctx0" brushRef="#br0" timeOffset="29">19381 1839 8146,'1'-12'877,"3"1"-498,3 5 1,5-5-44,4 4 0,1 2-197,6 1 0,0-1 429,0 1-387,5-5 0,-3 7-143,6-6 1,-5 2 63,5-2 0,-6 2-837,2 2 1,-7 1 504,-1-4 0,-9 4 230,2-1 0,-3-7 0,2-2 0</inkml:trace>
  <inkml:trace contextRef="#ctx0" brushRef="#br0" timeOffset="30">19450 1485 8193,'0'-12'1037,"0"1"-395,5-1-198,6 1 0,12 0-235,1 4 1,9 1 159,-2 2-123,2 3-798,6-9 852,2 3 1,4 1 98,1 2-165,-5 3-50,3 1 1,-12 0 25,2 0 45,-7 0 1,1 1-77,-6 3 0,-4-1-145,-3 4 0,-3 2 47,-5 6 1,-2 3 22,-5 5 0,0 5-65,0 2 1,0 3 435,0 2 0,0 4-504,0 3 1,0-2 61,0 2 0,0-1-305,0 1 1,0-3-34,0-5 1,0-1-15,0-2 0,0-5 91,0-7 1,0-2 71,0-6 0,0-3 112,0 0-171,0-6 323,6-12 0,-5 0 9,3-13 0,-3-1 27,-1-3 1,-5-5-54,-3 2 1,-2-3 165,-1-1 1,-1-1 119,1 1 0,3 0-129,1 0 0,0 5-45,0 2 1,-2 8-58,5 4 0,0 2 40,4 2-136,0 4 1,6 12-185,6 10 1,6 11 148,8 4 0,3 1-73,6 3 1,-2-2-46,-3 6 1,3-3-44,-2 0 1,-2-5-137,1 1 1,-4-6 89,0 2 0,-2-8 33,-1-4 1,-5-4 98,-3-3 1,-2-3 384,-2-5-107,-4 0 0,-2-9 117,-5-2 1,0-8-106,0 0 1,-5-4-171,-3-4 1,-6 2-116,-1-6 1,0 2 151,3-1 0,1-3-241,-1 2 1,2-1-259,3 2 0,2-3-339,5 2 1,0 0 29,0 0 1,1 0-478,3 4 0,1 5-47,2 7 0,3 6 1235,-2 2 0,2 4 0,2-2 0</inkml:trace>
  <inkml:trace contextRef="#ctx0" brushRef="#br0" timeOffset="31">20672 1530 8191,'0'-21'0,"0"2"0,0 2 2048,0 6-1270,0 5 1,0 3-24,0 11 0,0 2-311,0 13 0,0 2 123,0 9 0,0 6-171,0 1 0,0 4-147,0 1 1,0-1 26,0 1 1,0-5-510,0-3 0,0-3 59,0-1 0,0-6-133,0-5 1,1-1-2049,3-7 1067,-3-5-1220,4-5 1834,0-5 1,0-5-777,3-3 1450,-3-7 0,-5-3 0,0-4 0</inkml:trace>
  <inkml:trace contextRef="#ctx0" brushRef="#br0" timeOffset="32">20443 1450 8191,'0'-29'0,"2"1"891,1 6-505,9 4 0,11 1 827,7 6-759,3 4 0,8 2 94,4 5 1,6 7-150,6 4 0,-5 6-129,-2 6 0,-5-1 111,-3 1 1,-2 5-365,-6 3 1,-6 2 29,-5 1 0,-7 0-185,-8 0 0,-6 4-404,-9 0 0,-7 2 362,-13-2 1,-3-3-152,-8 3 0,-7-3 92,-4-5 0,-6 2-507,2-5 1,1-1 374,-1-3 1,9-4-411,3 0 0,6-5 39,9 1 742,4-7 0,12 1 0,2-5 0,3-1 0</inkml:trace>
  <inkml:trace contextRef="#ctx0" brushRef="#br0" timeOffset="33">22088 1439 8072,'0'-18'286,"-5"2"1,-1 6-104,-6 2 0,1 3 346,-1 5 1,1 0 322,-1 0-553,-4 0 0,-3 1 283,-8 3 1,2 7-150,-6 8 0,6 4 74,-2 4 0,5 2-118,3 5 0,2 2-318,6 2 0,0-2 118,4 2 1,4 1-243,11-1 1,2-1 17,13-7 0,-2 2 119,10-5 0,1-6-140,6-6 0,-1-7 28,4-4 0,-3-4 228,4-4 1,-1-4-99,1-7 1,-8 1 66,-7-5 0,-4 0-187,-4-4 0,-4 0-220,-8 1 0,-1-1-67,-6 0 0,-6-1 158,-1-3 1,-10-2-564,-6-5 0,1 1 258,-5 2 1,-1-2-127,1 3 0,2-2 116,6 2 0,-1 7-1196,4 8 1658,1 2 0,-1 2 0,-2-1 0</inkml:trace>
  <inkml:trace contextRef="#ctx0" brushRef="#br0" timeOffset="34">22431 1565 8072,'0'-33'1101,"0"2"-757,0 3 1,0 11 221,0 1 0,0 4 327,0 0 1,0 5 494,0-1-479,0 5 87,0-2-703,-5 21 1,-1-1-216,-1 15 1,-2 1 132,5 3 1,0 2-157,4 2 1,0 1 118,0 3 1,0-3-471,0-5 1,0-3 159,0-1 1,2-8-529,1 1 1,-1-12-178,1 1 188,-1-4 713,-2-1 1,0-7-81,0-8 1,-4-7 110,0-4 1,-5-3-82,2-1 0,0 1 142,0-1 0,3-1 75,-4-3 0,6 3 74,-2-3 1,3 3-333,1 1 1,0 6 50,0 1 1,1 5-172,3 3 0,6 3 113,5 5 1,10 7-55,2 4 0,5 7 87,2 8 1,2 0-287,2 4 150,-3-4 0,3 5-209,-7-4 146,2 0 0,-9-5 53,3 1 1,-5-5-88,-3-3 0,2-6 589,-6-1 1,0-6-209,-3 2 1,-1-8 421,0-3 0,0-8-143,-4-5 1,-2-1-71,-5-2 1,-1-5-78,-3-2 1,-6-3-77,-5-2 1,-4 1-394,4 0 1,-4 1 145,3 2 1,-3 0-932,4 4 0,4-5 450,3 2 0,5 2-1015,0 1 0,3 3 707,3 1 0,9 6 837,7 1 0,13 4 0,3 0 0</inkml:trace>
  <inkml:trace contextRef="#ctx0" brushRef="#br0" timeOffset="35">23596 1233 8072,'0'-29'1741,"0"3"-1095,0 7 0,2 8 408,6 11-707,-1 6 0,6 10 10,-5 3 0,-5 4-43,5 4 1,-4 2 42,3 5 1,0 5-124,0 3 0,4 1 212,-4-1 0,7 3-151,1-3 0,1 2-398,-5 2 0,4-5 239,0 1 1,-3-9-289,-5 2 1,1-9-41,4 1 0,-1-8-227,0-4 0,-3-2 4,0-2 0,-1-3-354,5 0 0,-5-6-865,1 2 1248,-1-3 1,0-2-379,-3-3 0,-3 2 265,-1-6 0,0-4 15,0-3 0,-1-1 242,-3 1 1,1-2 159,-4-2 0,3-1 89,-4 4 1,1 0 301,-5 1 1,1 6 156,-1-3 0,0 9-213,-4-1 1,-1 3 1128,-6 1 1,-5 5-285,-3 2 0,4 7-60,0 1 0,3 6-705,1-2 1,1 1-270,3-1 1,2 1-118,1-4 0,5 3-269,-1-4 0,1 1-736,3 0 1,3-7 555,2 2 1,1-2 501,2 2 0,5 1 0,2-1 0</inkml:trace>
  <inkml:trace contextRef="#ctx0" brushRef="#br0" timeOffset="36">2889 3278 8048,'-5'-12'0,"3"2"0,-6 3 347,6-4-105,-8 5 1,7-4 127,-5 2 397,6-2-280,-3 9 1,0-4 224,3 0-475,-3 3 3,5-3-97,0 10 48,0 2 1,-1 11 187,-3 4 306,3 6-341,-4 12 0,5 4 118,0 6-750,0-1 420,0-3 0,0 1-27,0 2 0,4-2-51,0 3 0,3-3-162,-3-2 98,5 1-679,-3 0 119,1-1 0,-1-3 181,-2 0 165,-3-5 0,8 5-231,-5-8 0,-1 2-40,-3-10 376,0 1 0,0-4 448,0 0-389,-5-6-3,-1 0 1,-2-2-407,1 0 1,-1-3 617,-3-5 1,-1-4-1004,1 1 0,0-3 861,-1-1 1,1 0-1,-1 0 1</inkml:trace>
  <inkml:trace contextRef="#ctx0" brushRef="#br0" timeOffset="37">2410 4100 8122,'11'-5'291,"6"4"0,7-9 1295,10 2-965,5 3-1242,7-5 1660,0 3 1,-1-3 7,1 3-636,0-4-694,-6 5 592,5 0 0,-10-3-42,3 5-988,-2-5 599,-7 8 1,-1-4-1053,-5 5 1174,0 0 0,-5 0 0,-2 0 0</inkml:trace>
  <inkml:trace contextRef="#ctx0" brushRef="#br0" timeOffset="38">3449 4100 8053,'0'-6'268,"0"1"22,0 5-53,5 0 1,-4 1 489,3 3 80,-2 2-403,-2 11 0,0 0 117,0 6-135,0 0 0,0 4 104,0-1-258,0 6 73,0-3-131,5 0 0,-4 3-90,3-5 0,1-1-329,-1-3 387,4 0-886,-6 0 1,8-5 249,-3-3 0,-1-6-458,-3-2 577,4-4-184,-6 2 0,8-6-1394,-5-3 1953,-1-2 0,3-11 0,0-1 0</inkml:trace>
  <inkml:trace contextRef="#ctx0" brushRef="#br0" timeOffset="39">3152 4180 8073,'12'-11'0,"-1"-6"0,2 4 1163,2-2-698,8 3 1,5 0 504,2 1 1,3-1-369,-2 1 1,2 3-229,1 1 1,0 3-141,0-4 0,1 6-348,-1-2 0,-1 3 159,-3 1 0,2 0-1090,-5 0 1,-4 1 74,-4 3 0,-5-2 970,1 6 0,3 4 0,-1 6 0</inkml:trace>
  <inkml:trace contextRef="#ctx0" brushRef="#br0" timeOffset="40">3803 4351 8618,'-6'5'795,"1"-2"-237,5 5 0,0-1 1,0 5 282,0-1-452,-5 6 0,3-4 993,-1 7-912,1-1 1,2 3-357,0 1 0,0 0 63,0 0 0,0-4-1041,0 0 1,0-1 612,0 1 0,0-3-1545,0-4 1,5-1 1795,3 1 0,2-1 0,2 0 0</inkml:trace>
  <inkml:trace contextRef="#ctx0" brushRef="#br0" timeOffset="41">4180 4134 8048,'-6'-11'0,"-3"0"0,5-1 764,0 6-110,4-4-422,0 3 378,0 1 21,0 1 239,0 5 0,0 10-64,0 5-496,0 11 0,0 3 34,0 5 0,0 2-113,0 2 1,4-3-335,0 3 0,1-6 162,-1-2 1,-2-5-663,6-3 1,-4 0 71,3-7-746,1 0 1,-1-4-924,1-4 139,-5-2 2061,2-5 0,0-10 0,1-3 0</inkml:trace>
  <inkml:trace contextRef="#ctx0" brushRef="#br0" timeOffset="42">4020 4351 8048,'6'0'0,"1"-1"0,-3-3 526,2 3 1,2-5 243,-1 2-538,-4 3 349,7-4 1,-2 5 68,7 0-351,-3 0-126,10-6 1,-3 5-189,8-3 1,-2-1 80,6 1 0,-1-4-248,4 0 1,1 2 224,-1-2 0,-5 5-43,-2 0 0,-3-4 0,-1 1 0</inkml:trace>
  <inkml:trace contextRef="#ctx0" brushRef="#br0" timeOffset="43">4705 4134 8090,'-6'-11'0,"-3"3"0,5 1 1324,1 4-294,3-2-489,0 5 0,0 5-117,0 3 1,0 7 640,0 4-675,0 3 1,3 6 77,1 2 1,1 3-174,-1 1 0,-3-3-437,3-1 0,1-1 196,-1 2 1,4-5-992,-5-7 0,1-2 260,-4-6-1268,5 1 817,-3-6 1128,3-1 0,0-10 0,1-1 0</inkml:trace>
  <inkml:trace contextRef="#ctx0" brushRef="#br0" timeOffset="44">4431 4146 8091,'0'-12'0,"5"1"978,2 5-312,9-5-245,2 5 0,5 0 98,0-4 1,1 7 245,2-5-471,4 1-263,4 0 1,0-1 322,0 4-541,-4-5 220,3 8 1,-6-4-1236,4 5 1,-3 0 284,-5 0 917,-6 0 0,0 5 0,-6 1 0</inkml:trace>
  <inkml:trace contextRef="#ctx0" brushRef="#br0" timeOffset="45">4934 4397 8047,'-10'-1'1229,"2"-3"-499,3-2-268,5-6 0,0 5 599,0-1-665,0 0 477,0-3-321,0 0-258,5-1 0,1 1 326,6-1 1,3 1-197,0-1 0,2 6-153,-2 2 1,-1 3-12,5 1 1,-5 0-339,1 0 1,-3 5-101,-5 3 1,2 6-97,-5 1 1,0 5-207,-4-1 1,0 3 238,0 1 1,-7 5-16,-4 2 0,0 0-21,-5 5 1,4-7 201,0 6 1,2-7-7,2-1 1,0-2 174,4-1 1,0-5 232,4-3 1,0-2-152,0-2 0,5-1 106,3-2 0,6-2-86,1-2 1,5-3-395,-1 3 0,3-2 114,1-2 0,-1 0-271,1 0 1,0 0 169,0 0 1,0 0-1578,0 0 1,-2-4 1761,-2 0 0,8-10 0,-3 1 0</inkml:trace>
  <inkml:trace contextRef="#ctx0" brushRef="#br0" timeOffset="46">5802 3164 7997,'0'-8'181,"0"0"53,0 6 1,0-3 56,5 0 83,-4 3-22,4-3-26,-5 10 1,-1 3 678,-3 7-620,-2 8 25,-11 6 1,1 14 584,-3 3-2088,-3 7 1960,4 4-608,1 2 1,6-28 0,1 1-254,-5 29 1,5-1 157,8-28 1,0 1 0,-3 26-224,1 2 0,2-2 108,6-2 0,3-2-134,8-1 0,-1 0-83,5-4 1,0-2-177,4-6 1,0-3-232,0-4 0,-4-6 238,0-3 0,-1-3-199,1-4 1,1-4 168,-5-7 1,1 1-74,-5-5 1,0 0-610,1-4 1190,-1 0 0,1-6 0,-1 0 0</inkml:trace>
  <inkml:trace contextRef="#ctx0" brushRef="#br0" timeOffset="47">6156 3495 8080,'-17'-17'0,"10"5"0,-3-1 0,10 5 1654,0 6-451,0-3-404,0 5 1,0 5 229,0 2-541,0 9 0,0 6-253,0 8-590,0 9 656,0 7 0,-2 1 81,-1 2-542,1 8 0,-3-7 108,5 7 109,0-8 1,0 2-142,0-5 1,1-2 302,3-2-883,-2-3 0,11-9-249,-1-4 1,2-3 181,-3-4 345,6-2-200,-5-11 0,6 3-192,-3-5 278,-2-1-98,4-8 1,-6 3 718,0-6-121,1 1 0,-1-10 0,1-1 0</inkml:trace>
  <inkml:trace contextRef="#ctx0" brushRef="#br0" timeOffset="48">5939 4032 8168,'16'-12'1376,"2"6"-864,10-4 0,-3 7 210,6-5-105,-1 1-297,10-5 1,-5 1 190,3 0-950,3-1 0,-6-3 215,3 0-1567,-2 0 880,-7 3 0,3 1 891,-5-1 1,-1-4 0,-3-2-1</inkml:trace>
  <inkml:trace contextRef="#ctx0" brushRef="#br0" timeOffset="49">6510 3175 8072,'-5'-18'459,"4"7"1,-3 6-327,8 5 600,2 0 1,5 2 1244,1 6-1054,-1 0-345,1 18-172,4-2-400,7 16 409,1 0 1,5 11 189,-2 2-305,-3 3 1,-10-26-1,-1 1 383,6 30-538,-8-28 1,-1 0-300,3 25 1,-5-25 0,-1 0 180,1 28 45,2 0-407,-9-4 1,4-5-490,-5-2 0,-1 0 190,-3 0 509,-2-1-661,-11-8 0,1-2-116,-3-4-169,-8-6-278,13-1 0,-11-9 1348,10 0 0,-7-4 0,7 4 0,2 0 0</inkml:trace>
  <inkml:trace contextRef="#ctx0" brushRef="#br0" timeOffset="50">7515 3712 8186,'-11'-5'0,"4"3"85,2-3 283,5 5-139,0 0 0,5 2 185,3 1 1,3-1 694,4 2-678,3-3-38,5-1 1,4 0 412,-1 0-357,11 0-747,-6 0 268,8 0 1,-6 0 214,-3 0 60,3-5-715,-9 3 0,6-6 314,-4 4-802,-7-5 418,8 8 540,-14-4 0,3-1 0,-4 0 0</inkml:trace>
  <inkml:trace contextRef="#ctx0" brushRef="#br0" timeOffset="51">7583 3940 8311,'8'0'-287,"0"0"143,-1 0 1,5 0 143,-1 0 1031,6 0 0,-3 0 25,5 0-566,0 0 411,4 0 1,4-1-46,4-3-573,2 3 0,1-4-240,0 5 0,4-4-583,1 0 554,4-5-909,-3 8-1852,6-4 2747,0 0 0,-1-1 0,1-6 0</inkml:trace>
  <inkml:trace contextRef="#ctx0" brushRef="#br0" timeOffset="52">8920 3244 8072,'0'-18'-283,"0"3"283,0 2 397,0 6 57,0-3-288,0 9 1279,0-9-279,-5 9-216,3-4-36,-3 5-217,5 0-423,5 5 0,-1 4 178,8 10 1,-4 2-59,8 13 1,1-1-123,2 9 0,3 0-38,1 4 0,0 3-358,0 1 0,1 1 291,2-2 0,0-2-181,4 3 0,-6-5-167,-1-3 0,0 1-361,-4-5 1,-1-1 121,1-6 1,-5 0 56,1-4 1,-2-4-266,-2-4 1,-1-5 206,-2 1 1,-2-6-785,-2-2 0,-3-3-73,3 4 491,-3-6 1,-4 2 317,-1-8 0,-5 2 469,1-6 0,-7 1 0,-3-5 0</inkml:trace>
  <inkml:trace contextRef="#ctx0" brushRef="#br0" timeOffset="53">9239 3826 8073,'-5'-11'-240,"4"-1"120,-9 6 0,7-3 475,-4 5 0,3 0 575,-4 4 1,0 5-142,-8 3 1,-1 7-316,-6 4 1,-1 3-55,-3 1 0,2 3-186,-6 1 0,2 3-296,-2-3 0,1 2-221,7-6 0,-1 1-931,9-9-331,0 6 1155,8-9 1,3 0-1781,8-8 2170,3-3 0,9-11 0,2-3 0</inkml:trace>
  <inkml:trace contextRef="#ctx0" brushRef="#br0" timeOffset="54">9297 3141 8137,'0'-23'0,"0"0"362,0 5-144,0-3-12,5 8 95,-4-3-128,9 4 0,-7 2 585,4 2 1,-3-1-234,4 6 1,-1-5-133,5 4 1,-1 0-139,1 4 1,-1 0 26,0 0-42,1 6 1,-2 1-238,-2 8 0,-2-1-19,-2 5 0,-3 0-47,3 4 1,-4 1-124,-4 3 1,-2 1 71,-6 2 1,1 3-64,-1-2 0,1-2 56,0 1 1,0-8-35,4 1 1,-2-8 77,5 0 1,0-6 138,4-1 0,2-6-8,1 2 0,4-3 143,4-1 1,6 0-222,2 0 0,2 0 41,2 0 1,5-1-941,2-3 0,0 3 119,0-3 804,1 3 0,3-4 0,0-1 0</inkml:trace>
  <inkml:trace contextRef="#ctx0" brushRef="#br0" timeOffset="55">9959 3141 8210,'0'-12'0,"0"1"716,0-1 7,0 6 701,0-4-951,0 9 0,-4-3-92,0 8 1,-1 5-104,1 10 1,-2 6 223,-5 13 1,-1 6-103,1 6 1,3 5-1,1-2 1,0 6-22,0 2 1,-2 0-336,5-4 0,0 1-366,4-1 1,0-2 268,0-1 1,5-5-161,3-7 0,2-3 174,1-4 0,2-7-664,2-6 1,-2-4 239,2-6 0,2-2-74,-2-3 0,4-1-357,-4-6 0,2 0 321,-2 0 0,-1-6-147,5-1 0,-6-3 171,-2-2 0,-1-3 549,-6 0 0,5-6 0,-3 4 0</inkml:trace>
  <inkml:trace contextRef="#ctx0" brushRef="#br0" timeOffset="56">9788 3700 8109,'0'-11'1157,"5"3"-751,2 1 0,7 4-163,2-1 0,3 2-80,-4-2 0,6 3-119,2-3 0,1-1 83,7 1 1,-1-5-651,5 2 1,-1-2 281,0 1 0,-1-1 241,-3 5 0,3-5 0,-3 3 0</inkml:trace>
  <inkml:trace contextRef="#ctx0" brushRef="#br0" timeOffset="57">10644 3757 8141,'0'-6'1874,"0"-4"-1404,0 9 1,2-8-4,1 5-226,-1 0 343,8 4-260,-9 0 1,9 0 116,-2 0 0,6 0-201,1 0 1,5 0-13,-1 0 0,4 0 12,4 0 1,2-5-259,5-2 0,-1-4 133,-2 0 0,0 0-370,-4-1 1,0 1 31,-4-1 1,-2 1-77,-2-1 1,-6-3 90,-6 0 0,-4 0 90,1 3 0,-3-3-58,-1 0 0,-5 0 93,-3 3 0,-7 6 36,-4 2 0,-8-1-23,-3 1 1,-4 5 205,-4 7 0,-2 7 355,-2 4 0,-1 8-340,5 3 0,1 5 75,7 3 1,2-3-148,5 3 1,5 2-182,3-2 1,8 0 169,3-4 0,4-3-173,4-1 1,3-5 71,8 2 1,7-4-78,5-4 1,4-3 84,0-4 0,2-6-25,1-2 0,2-3-377,2-1 1,-4-1 127,0-3 1,-1 2-438,-6-6 0,-2 2 736,-6-2 0,3-2 0,-4 4 0</inkml:trace>
  <inkml:trace contextRef="#ctx0" brushRef="#br0" timeOffset="58">11421 3323 8085,'0'-11'303,"0"5"1,1-3-13,3 5 1,2 0 818,6 4-686,-1 0 1,6 0 458,-5 0-475,10 0 0,-4-1-52,4-3 1,1 3-175,0-3 0,4 3-89,-1 1 83,6-5 0,-6 3-993,4-1 0,-5 0 563,2-1 1,-4 3 253,-4-3 0,3-2 0,-5 0 0</inkml:trace>
  <inkml:trace contextRef="#ctx0" brushRef="#br0" timeOffset="59">12118 2878 8114,'-6'-23'0,"5"5"1070,-4 2-415,5 5-209,0 4 266,0 2 1557,0 5-1683,0 10 446,5-2-337,2 19-259,4-8-95,0 19 0,1-7 141,-1 11-184,6 0-1130,-5 4 857,10-1 1,-8 0 230,5-3-18,0 2-836,-1-8 487,-2 3 0,-3-6-1207,2-2 918,-2-4 0,3-8-186,-4 0 1,-5-6-1483,1-1 371,0-1 669,-2-10 278,-1 4 201,-5-5 0,-5-5 554,-3-2 1,-2-3-1,-1-2 1</inkml:trace>
  <inkml:trace contextRef="#ctx0" brushRef="#br0" timeOffset="60">12300 3301 8114,'-5'-12'-257,"0"5"-64,-2-1 1,-4 4 192,4-3 1074,2 4 0,-5-2 1,2 5-414,-2 5 344,-7 1-446,-1 11 1,-4-3 268,-1 5-305,5 0-369,-4 4-364,5-5 1,-5 2 341,3-5 28,3 5-1945,9-7 1378,2 4 1,5-10 83,0 1 451,0-1 0,5 0 0,2-2 0</inkml:trace>
  <inkml:trace contextRef="#ctx0" brushRef="#br0" timeOffset="61">12689 2810 8114,'-2'-17'0,"-1"6"865,1-1 983,-3 11-1353,5-4-217,0 10 0,0 5 79,0 5 777,-5 11-646,4-7 0,-4 15 2,5 0 1,-4 7 203,0 8-1486,0-2 1090,4 9-479,0-14 202,0 13 1,0-15-948,0 6 967,0 0 1,0-12-294,0 0 1,4-1-82,0-6 0,0-4-1387,-4-4 697,5-5 370,1 2-504,1-10 705,3-1 1,-8-8 451,6-1 0,-6-10 0,3 1 0</inkml:trace>
  <inkml:trace contextRef="#ctx0" brushRef="#br0" timeOffset="62">12346 3255 8009,'11'-4'723,"1"0"-498,9 1 1,3 1 45,11-2 1539,4 3-1280,-3-4 1,9 0 263,1-3-666,0 3 313,4-5 1,-4 4-198,0-6-59,-6 1 0,2 1-1155,-7 2 1,-4-1 334,-8 6-1163,-5-1 1798,-2 4 0,-9 5 0,-2 1 0</inkml:trace>
  <inkml:trace contextRef="#ctx0" brushRef="#br0" timeOffset="63">2901 5608 8164,'-5'-12'181,"4"1"1,-6-1 183,3 1 201,3 5-263,-9-5 1,7 9 697,-4-6-266,4 6 307,-7-8-654,4 8 0,-2-3-195,1 5 1,4 5 49,-1 3 0,-1 8 15,1 7 0,1 6 0,3 10 1,0 1 126,0 6 0,5 1-153,2 2 1,3-2-173,2 3 1,3 0-649,0 0 1,0-1 510,-3-3 0,-1-5-506,1-3 0,-2 0 313,-2-4 0,-2 2-171,-2-10 1,-3 1 121,3-4 1,-3-2-524,-1-2 1,0 2 38,0-6 1,-4 0-25,0-3 1,-4-5 257,0 1 0,-2-6 569,-2 2 0,1-3 0,-1 5 0,1 0 0</inkml:trace>
  <inkml:trace contextRef="#ctx0" brushRef="#br0" timeOffset="64">2558 6316 8164,'0'-15'523,"0"-1"-341,5 1 0,6 7 183,4 1 680,5-1-632,3 2 1,6-4 91,5 2 1,2 2 61,2-2 1,-1 6 637,5-2-809,-6 3 1,4-1-244,-6-2 1,-4 3 119,1-3 1,-8 3-1195,3 1 1,-9 0 639,2 0 1,-1 4 280,-3 0 0,0 10 0,-3-2 0</inkml:trace>
  <inkml:trace contextRef="#ctx0" brushRef="#br0" timeOffset="65">3506 6281 8307,'0'-11'0,"0"0"204,-5-1 0,4 5 803,-3-1-472,3 0-138,1 2 1,-1-3 805,-3 5-742,2 1 320,-3 3-23,5 0 0,5 6-266,3 5-234,-3 6 309,10 11-219,-7 1 0,10 5-112,-3 0 1,-1 4 20,5 1 1,-4 0-316,4-1 0,-4-2 158,4 2 0,-5-8-595,2-3 1,-4-3 228,0-1 0,-1-6-524,1-1 0,-2-4-417,-3 0 545,4-1 1,-9-5-1665,6-2 1069,-6-2-477,3-2 1734,-5 0 0,-5 0 0,-1 0 0</inkml:trace>
  <inkml:trace contextRef="#ctx0" brushRef="#br0" timeOffset="66">3678 6578 8173,'0'-11'-414,"0"0"0,-4 3 296,0 0 1393,0 6-789,4-8 1,-1 8 832,-3-1-876,3 1 0,-6 2 99,4 0 0,-4 2-227,-4 1 1,-1 5-84,1 7 1,-6 3 41,-2 5 1,2 3-254,-2 1 1,1 4 147,-1-5 1,-1 1-340,4-4 1,-3-4-110,4 0 1,0-4-279,3 4 1,2-9-82,3 2 1,2-7-124,5 2-1266,0-4 2027,0 2 0,5-10 0,1-1 0</inkml:trace>
  <inkml:trace contextRef="#ctx0" brushRef="#br0" timeOffset="67">4123 6110 8225,'1'-16'-799,"3"4"533,-3 1 799,4 4 1,-1-4 244,0 0-548,0 4 551,-4-3-363,0 9 0,1-4 329,3 5-134,-3-5-177,4 3-4,-10-3-111,4 10 1,-11 3 309,1 7-429,0 8 1,-11 6 242,3 6 0,1 3-136,-1 0 1,0 5-163,-4-1 1,2 1 77,2-1 1,2 2-444,6-2 1,3 2 277,1 2 0,4-5-146,-1-3 0,7 1-121,1-1 1,8-1-76,0-7 1,3-2 90,0-5 0,3-1 107,5-3 1,-4-3 234,0-4 1,-1-1-128,1 1 0,1-5-18,-5 1 1,0-6 274,-3 2-489,-1 3 1,1-6 119,-1 3-1831,-5-3 234,-1-1 0,-1-1 282,0-3 1403,0 3 0,-4-10 0,0 5 0</inkml:trace>
  <inkml:trace contextRef="#ctx0" brushRef="#br0" timeOffset="68">4397 6419 8091,'-5'-18'0,"4"6"1254,-4 2-667,5 9 44,0-4 318,0 5-522,0 5 381,0 6-417,0 7 1,0 5 326,0 0-512,5 5 1,-4-4-81,3 2 1,2 2 108,2-1 1,-2 3-264,2-3 0,-5-4 87,5-4 1,-5-1-1003,0 1 495,4-8 256,-6-1 0,4-7-1978,-5 5 177,0-6 757,0 3 1,0-6 1235,0-3 0,-5-2 0,-1-6 0</inkml:trace>
  <inkml:trace contextRef="#ctx0" brushRef="#br0" timeOffset="69">4157 6373 8091,'-5'-7'0,"4"-3"1213,-4 4-716,10 0 0,2-1 249,9 4 0,4-3 856,10-1-1055,6-3-40,10 3 72,-1-4 0,2 3 1,3 1 0,-5-1-168,1-3 0,-5 0-418,-7 4 1,-6-2 170,-5 5-270,0-5 242,-11 8-2797,0-4 565,-7 5 1,-6 5 2094,-3 3 0,-3 2 0,-4 1 0</inkml:trace>
  <inkml:trace contextRef="#ctx0" brushRef="#br0" timeOffset="70">4751 6613 8077,'-11'-5'849,"4"3"-498,2-3 457,0 5 33,4 0-380,-4 0 1,5 5 137,0 3 1,4 6 245,-1 1-525,1 5 1,0-2 163,0 5 1,1 1-101,-1 3 1,-3-6-379,3 6 0,1-9 91,-1 5 1,1-4-414,-1 0 1,-3 1-130,3-5 0,-2-1-1363,2-6 226,-3 2 0,6-5 735,-4 3 1,0-3 846,5-5 0,-1 0 0,5 0 0</inkml:trace>
  <inkml:trace contextRef="#ctx0" brushRef="#br0" timeOffset="71">5196 6350 8127,'-3'-24'879,"-1"5"-552,0 5 627,4 2-558,0 1 350,0 5-51,0 1-265,0 5 0,0 10 469,0 5-322,0 5 0,0 8 223,0 3-643,0 7 1,0-1 157,0 4-353,0 1 277,0-6-510,0 7 1,0-18 268,0 6 62,5-6-291,-4-7 170,10 4-1807,-10-10 632,4 5-2206,0-11 1798,-4 4 1644,4-9 0,-5 5 0,0-6 0</inkml:trace>
  <inkml:trace contextRef="#ctx0" brushRef="#br0" timeOffset="72">4957 6647 8094,'0'-11'0,"5"3"1178,2 0-707,3 6 1,7-8 479,2 2-579,3 3 0,-3-5 358,0 2 0,1 2-284,7-2 0,-2 2-604,5-2 0,-4-1 183,0 6 1,2-5-2360,-1 4 2334,0 0 0,-4 4 0,-1 0 0</inkml:trace>
  <inkml:trace contextRef="#ctx0" brushRef="#br0" timeOffset="73">5722 6327 8110,'-6'-11'0,"-1"3"0,3 1 348,3 4 701,-4-7-578,5 9 545,0-5 888,0 6-1390,0 6-276,5 0 471,-4 10-377,4 7 1,-3 6-27,2 6 1,-3-1-38,3 0 1,-3-1 116,-1-2-588,5 2 215,-4-9 1,6 4-1079,-4-5 817,-1-6 0,4 0-1116,-2-6 0,-2-3-22,6-1-177,-6-4 0,5 2 1563,-3-5 0,-3 0 0,4 0 0</inkml:trace>
  <inkml:trace contextRef="#ctx0" brushRef="#br0" timeOffset="74">5493 6316 8317,'4'-18'0,"0"3"382,0 2 1,2 2 1277,6-1-1084,4 1 1,7 4 853,-5-3-890,3 4 0,-2-2 263,8 1-463,-3-1-130,4-3 0,-1 3-24,-1 0 1,1 2-149,-4-1 1,0 1 261,-1 6-2123,-4 0 1009,4 0 814,-9 0 0,8 0 0,-3 0 0</inkml:trace>
  <inkml:trace contextRef="#ctx0" brushRef="#br0" timeOffset="75">5962 6647 8092,'-12'-8'0,"1"1"1220,5 4-263,0-7 269,6 9-344,0-9-141,0 3 1,2-3-261,2 2 0,2 0 23,5 4 0,4-4-131,1 4 1,4 1-259,-1 3 1,1 0-44,-1 0 0,2 0-167,-6 0 1,0 1 28,-3 3 1,-2 2 165,-3 5 0,-2 5-533,-5-1 1,0 5 182,0-1 1,-5 3-303,-2 1 1,-5-1 194,-3 1 1,1 3-17,-5-3 0,5 2 22,-1-6 0,2-3 369,2 0 0,4-4 30,4 0 0,1-5 322,2 1-225,0-5 0,5 5-41,3-4 0,2 0 60,2-4 1,3 0-58,0 0 0,5 0-299,-1 0 0,2-1-370,-2-3 1,1 1-485,-5-4 1,4 4-1395,-3-1 2440,-1-2 0,1 0 0,2-6 0</inkml:trace>
  <inkml:trace contextRef="#ctx0" brushRef="#br0" timeOffset="76">6281 6122 8089,'-3'-23'1133,"-1"0"-526,0 5-264,4 2-138,5 9 1,0 1-13,3 2-68,2 3 804,-4-4 1,6 10 84,-1 2-144,1 9-495,-1 1 0,4 11 97,0 3 1,1 3-90,-5 4 0,1-1-357,-1 5 1,-1-4 83,-2 4 0,1 0-347,-6 3 0,1 1 222,-4 0 0,0-2-244,0-2 1,-1 1-284,-3-5 0,-3 0-408,-9-3 0,4-6-633,-4-3 1,4-1 145,0-3 1437,6-4 0,-9 4 0,2-5 0</inkml:trace>
  <inkml:trace contextRef="#ctx0" brushRef="#br0" timeOffset="77">6955 5413 8111,'0'-11'5,"0"0"76,5-1 279,-3 1 60,3-1 170,-5 1 34,0 5 428,5-5-279,-4 10 86,4-4-29,-5 5-647,0 0 0,-1 5 77,-3 3 0,0 7 108,-7 4 1,1 10-113,-9 9 1,0 5-4,-4 15 0,11-28 0,1 0-344,-1 6 0,1 1 1,1-2-1,1 1 308,-1 2 1,1 0-1,2-3 1,0 0-110,-1-1 0,1 0 0,2 1 0,2-1-114,1-2 1,0 1-1,1 29-389,1-1 0,1-9 354,3-7 1,6 0-397,6-7 0,4-1 268,-1-7 1,-1-3-212,1-8 0,0-3 142,4-4 0,-4-2-138,0-2 1,-5 0-163,1-4 0,1 0 12,0-4-843,-1 0 1,-4 0 457,1 0 911,-6 0 0,4-5 0,-3-1 0</inkml:trace>
  <inkml:trace contextRef="#ctx0" brushRef="#br0" timeOffset="78">7229 5790 8163,'-5'-29'0,"-1"1"959,0 5-565,1 6 1,5 0 201,0 6 90,0-1 11,0 1-221,0 5 573,0 0 386,0 6-1253,0 11 0,0 6 347,0 14 1,0 3-134,0 4 1,-2 7-41,-2 4 1,2 6-266,-6-2 0,5 0-198,-5 4 1,2-7-454,-2 3 1,-1-6 430,5-5 0,0-3 2,4-4 1,2-6-185,2-3 1,2-3 69,5-4 1,-3-2 18,0-6 1,-1-1-163,5-2 0,-1-3 30,0-5 0,1 0-347,-1 0 1,1 0-222,-1 0 0,-1-1-216,-2-3 0,5-2 1138,-6-6 0,11 1 0,-5-1 0</inkml:trace>
  <inkml:trace contextRef="#ctx0" brushRef="#br0" timeOffset="79">7070 6224 8431,'0'-11'522,"1"5"91,3 2 1,2-1-124,5 1 409,6 0-516,-4-1 0,8 2 389,-2-4-457,3-1 1,4 1-500,1-1 0,3 0 222,-3-3 1,0 1-1125,-4 2 0,-1-1 662,1 6 0,-5-5 424,-3 4 0,-2 0 0,-2 4 0</inkml:trace>
  <inkml:trace contextRef="#ctx0" brushRef="#br0" timeOffset="80">7675 5493 8115,'-10'-25'1527,"2"2"-585,3 8-381,5-2 156,0 11 37,5-4-317,-4 9-139,4-4 538,0 5-299,2 0 222,4 5-385,6 11 0,1 6 73,4 12 0,2 0 367,3 12-1664,-3-3 1088,-1 13-118,-1-4-31,-5 0 1,1 4 267,-3-3-688,-2 3 311,-1 1 0,-2-5 106,-3-2 1,-2-1-403,-5-3 0,0 1-484,0-9 537,0 0-80,-5-4 1,-6-1-840,-8-2 737,-3-3 173,4-6-865,-3 1 1,8-5 29,-2-3 680,2-2-1661,7-2 2088,-4 1 0,9-1 0,-5 1 0</inkml:trace>
  <inkml:trace contextRef="#ctx0" brushRef="#br0" timeOffset="81">8623 5905 8060,'-12'-5'462,"1"3"-113,5-8 293,0 9-210,1-4 0,3 5 672,-6 0-271,6 0-125,-3 0-475,15 0 0,2 0 330,11 0 0,1 0-127,3 0 1,6 0-47,5 0 1,1 0-370,0 0 0,-5-4 59,0 0 0,3-3-723,-7 3 0,1-4 428,-8 4 0,-6 0-3151,-1 4 1546,-4 0 29,-5 0 1791,-7 0 0,-12 6 0,-6 0 0</inkml:trace>
  <inkml:trace contextRef="#ctx0" brushRef="#br0" timeOffset="82">8634 6122 8145,'12'0'2346,"3"0"-1627,0 0 1,2 0 94,-2 0 0,4 0-71,7 0-678,4-5 146,-1-2 1,3-3-310,-6 2 107,6-2 0,-7 8-1555,6-6 1,-6 6 1545,2-2 0,-3-3 0,-1 1 0</inkml:trace>
  <inkml:trace contextRef="#ctx0" brushRef="#br0" timeOffset="83">9936 5174 8072,'0'-12'0,"0"1"305,0 4 422,0-3-305,0 9-107,0-4 0,0 6 567,0 3-395,0 7 165,-5 7-319,4 5 0,-4 9 406,5 2 0,1 8-293,3 0 0,-2 2-142,6 2 0,-2 0-41,2-1 1,2-7-209,-2 0 1,1-8 119,-2 4 0,2-9-488,-5-2 1,5-1-291,-2-7-1937,-2 0 580,6-3 1,-10-5 332,3 1 1627,-3-6 0,4 8 0,1-3 0</inkml:trace>
  <inkml:trace contextRef="#ctx0" brushRef="#br0" timeOffset="84">9719 5996 8022,'-5'-6'1596,"4"-5"-1017,-4 10-316,5-4 137,0 5-57,0-5 776,0 4-670,5-4 1,2 5 55,9 0 1,1 0-74,6 0 0,6-4 691,6 0-719,4-5 1,7 7 43,-1-6 1,9 4-392,-1-3 0,4 0-62,-7 0 0,-1-3 100,-3 2 0,-2 2-193,-2-2 1,0 4 169,-8-3 1,2 3-891,-10-4 0,0 6-626,-7-2-275,2 2-196,-8 2 1,-2 2 2026,-7 2 0,-8 2 1,-2 5-1</inkml:trace>
  <inkml:trace contextRef="#ctx0" brushRef="#br0" timeOffset="85">9925 6213 8082,'-17'-11'0,"8"0"0,-2 4 2313,7 2-1159,-1 0-726,5 3 235,0-3 1,4 10-263,0 3 1,1 6 85,-1 1 1,2 5 388,5-1-512,6 8 0,-3-1 34,5 4 1,0 4-165,4 4 1,0 5-262,-1-1 0,1 3 200,0 0 1,-5-3-253,-3 0 0,-2-6 141,-2-2 1,-1-1-409,-2-6 1,1-1-101,-5-3 0,-1-4-318,-3 0 1,0-9-866,0 2 1154,0-3 1,0-2-942,0 1 1085,0-6 1,0 2-464,0-8 1,0 2-27,0-6 820,0 1 0,0-5 0,0 1 0</inkml:trace>
  <inkml:trace contextRef="#ctx0" brushRef="#br0" timeOffset="86">10062 6715 8023,'-5'-10'1147,"-3"3"-773,3-3 1,-4 7 854,5-5-779,1 6 0,3-3 792,-6 5-536,5-5-238,-9 3 0,9 2-18,-14 7 1,7 4-251,-14 6 0,3 2 286,-7 7-257,-4-2-772,1 9 135,-4-8 410,9 3 0,-4-6-1637,5 1 1032,6 0 328,0-5-1286,1 3 1,4-8-219,1 2 1779,4-7 0,18-3 0,1-5 0</inkml:trace>
  <inkml:trace contextRef="#ctx0" brushRef="#br0" timeOffset="87">11375 5265 8289,'0'-11'-252,"0"-1"1388,-5 1-771,4-1 0,-4 5 739,5-1-293,-5 6-163,3-4 1,-3 9-177,5 5 1,-3 9 116,-1 14 1,-1 7 5,1 4 0,3 3-72,-3 5 0,2-2-390,2 6 0,0-6 154,0 1 1,2-1-388,2 2 0,-2-3 130,6 2 0,-1-3-63,5-4 1,-1 1-37,1-5 0,-1 4-481,0-4 0,-3-5-56,0-6 0,-6-3-280,2-1 0,1-2-531,-1-2 0,-2-2 623,-5-6 0,-2 1-215,-3-1 0,-2-3-57,2-1 1100,-2-4 0,-6 7 1,-2-4-1</inkml:trace>
  <inkml:trace contextRef="#ctx0" brushRef="#br0" timeOffset="88">11021 6053 8102,'0'-11'0,"0"3"0,0 0 1388,5 6-851,7-3 1,2 1 562,5 0 1,5 0-479,6 4 1,4 0 175,5 0 0,-3-1-300,6-3 0,-4 3-374,4-3 0,-4 2-4,4-2 1,-10 3-1225,-2-3 1,-1-1 333,-2 1 0,-4 0 770,-4 4 0,-5 0 0,2 0 0</inkml:trace>
  <inkml:trace contextRef="#ctx0" brushRef="#br0" timeOffset="89">12003 6053 8044,'-6'-11'1145,"1"4"-441,0-3-255,4 9-218,-5-4 0,6 5 615,0 10-402,0 3 0,0 11 428,0 2-568,0 4 1,0 4-67,0 0 1,2-3-8,2-1 0,-3-3-445,3 3 0,1-4 251,-1 0 1,-1-2-383,-3-1 1,0-4 244,0 0 1,4-9-2583,0 2 420,0-3 194,-4-3 2068,0-1 0,0-5 0</inkml:trace>
  <inkml:trace contextRef="#ctx0" brushRef="#br0" timeOffset="90">11752 6076 8044,'6'-17'261,"5"5"0,-5-5-261,5 6 1167,6-1-701,1 1 0,10 3 41,2 1 0,4-1 213,4-3-273,-2 4-166,3-3 1,-2 5 65,-3-2-898,3 1 462,-13 1 0,8 4 120,-5-3-2297,-1 3 1158,-8 1 1108,4 0 0,-15 5 0,3 1 0</inkml:trace>
  <inkml:trace contextRef="#ctx0" brushRef="#br0" timeOffset="91">12277 6396 9227,'0'11'1195,"0"1"1,0 0-613,0 3 0,0-1 342,0 5 0,0 0-363,0 4 1,0 0-373,0 0 1,0 1-335,0 3 1,0-3 204,0 3 1,0-5-208,0-3 0,4-1 176,0-3-2245,5-2 1533,-3 4 0,2-11-1911,-1-2 2593,-4-3 0,7-1 0,-3 0 0</inkml:trace>
  <inkml:trace contextRef="#ctx0" brushRef="#br0" timeOffset="92">12700 6133 7949,'0'-18'0,"0"3"1477,0 7-983,0 3 0,1 5-168,3 0 0,-1 2-29,4 1 1,-4 5 424,1 7 1,-2 3-242,2 5 1,-3 1-356,3 3 0,-3-2 55,-1 5 0,0 0-297,0 0 1,0 2 43,0-6-658,0 1-878,0-4 768,0 0-1724,0-5 2564,-5-2 0,4-5 0,-4 1 0</inkml:trace>
  <inkml:trace contextRef="#ctx0" brushRef="#br0" timeOffset="93">12506 6384 7949,'0'-11'332,"0"4"1,1-3 496,3 3 0,2 0-102,6 0 373,4-1-646,2 2 0,10-3 218,2 5-406,8-5 1,-1 7-413,5-6 1,0 6-69,4-2 1,-6 2-1187,-2 2 0,-7 0 310,-5 0 1090,-1 0 0,-3 0 0,1 0 0</inkml:trace>
  <inkml:trace contextRef="#ctx0" brushRef="#br0" timeOffset="94">13191 6064 8064,'0'-17'1435,"-5"-5"54,4 9-779,-4-3 279,5 10-578,0 1 0,3 6 222,1 3-32,0 7-311,-4 2 1,0 12 40,0-2 1,4 7 94,0 1 1,0 1-573,-4-2 124,0 8 1,0-9-747,0 6 1,0-2 511,0-7 0,0 3-513,0-6 0,-4 1 341,0-8 1,0-1-1134,4-4 1,0-3 1560,0-1 0,-5 1 0,-1 3 0</inkml:trace>
  <inkml:trace contextRef="#ctx0" brushRef="#br0" timeOffset="95">12974 6110 8081,'-5'-18'1079,"4"2"1,-3 4-542,8 1 1,3 0 330,9-1-376,-4 6-221,10-4 1,-7 7 484,8-4-522,-3-1-1,13 2-230,-9 1 86,9-1 1,-9 5-981,3-3 677,-3-2 1,-2 5-1303,-3-3 0,1 4 404,-5 4 1111,1 2 0,-5 11 0,0 0 0</inkml:trace>
  <inkml:trace contextRef="#ctx0" brushRef="#br0" timeOffset="96">13374 6259 8081,'0'6'1257,"5"-1"177,-4-5-667,9-5 1,-8 2 879,1-4-1088,4 4 401,-1-2 1,2 4 36,-1-3-608,-4 3 346,7-4-249,-4 5-170,6 0 0,-1 0-199,1 0 0,3 0 118,0 0 0,0 0-120,-3 0 1,-1 4-28,1-1 1,-5 6-203,1-1-194,-6 2 1,3 5-80,-5 1 1,-1-1-269,-3-4 0,-2 6 290,-5 2 1,-6-2-343,-2 2 1,-5 1 209,1 2 1,-6 1 121,6 0 0,1-4 139,3 0 1,5-1 14,-1 1 1,3 1 168,0-5 0,6 1-114,2-5 1,3 1 439,1-1 0,0-3-195,0-1 1,1-3 233,3 4 0,2-5-147,6 5 0,4-5-333,3 0 1,3-1-322,1-2 0,-2 0-446,-2 0 1,3 0-836,-3 0 1769,-3 0 0,6 5 0,-4 1 0</inkml:trace>
  <inkml:trace contextRef="#ctx0" brushRef="#br0" timeOffset="97">14253 5082 8013,'0'-11'6,"0"-1"0,0 5 0,0-1 747,0 6-201,0-8 335,0 8-504,0-3 0,-1 4 65,-3-3 1,2 3 36,-6-3 0,4 8-162,-3 3 1,-1 9 33,-3 3 1,-5 12 213,1 8-181,-5-1 1,3 15-397,-2 0 1,8-22-1,1 2 156,0-1 0,1 0 1,0 1-1,1 0-167,0 0 1,1-1 0,0 2 0,1-1 48,0 0 1,1-1-1,1 1 1,1 0-49,1-1 1,1 1-1,0 0 1,2 1 40,0-2 1,1 1 0,10 30-33,-3-30 0,1-1 0,12 28 74,-11-30 1,0 0 0,12 22-135,0-6 0,-4-1-102,0-7 1,-1-4 213,1-4 0,1-6-56,-5-1 0,4-1 75,-3-7 0,0 0-562,-1-3 0,-2-6 208,2-2 0,-2-3-1098,-2-1 778,1 0 1,-1-1-619,1-3 0,-1-2 81,1-6 1147,-1 1 0,0-11 0,1-2 0</inkml:trace>
  <inkml:trace contextRef="#ctx0" brushRef="#br0" timeOffset="98">14756 5059 8007,'-5'-29'582,"3"6"0,-3 7-306,5 4 51,0 6-253,0 1 696,0 0 1338,0 4-1576,0 6-180,0 7 0,-1 16 117,-3 3 14,3 2-154,-9 6 1,3 3-146,-4 8 0,1-3-107,2 2 0,-2-2-105,3-1 1,1-2 86,3-2 1,1 1-341,2-5 1,5-1 170,3-7 1,2-2-400,2-5 0,3-1 217,0-3 0,4-3-23,-4-4 1,2-5-138,-2 1 1,-2-6 124,2 2 1,2-2-57,-2-2 1,0-6-33,-4-1 0,0 1-573,-4-2 0,-2 0 988,-5-3 0,0-1 0,0 1 0</inkml:trace>
  <inkml:trace contextRef="#ctx0" brushRef="#br0" timeOffset="99">14584 5493 8017,'-5'-6'317,"4"-4"0,-3 5 1065,8-3-894,2-2 0,6 9 293,-1-9-424,1 8 0,0-8-25,4 3 1,5 0-49,6 0 1,5-1-111,-2-3 1,3-1-150,1 1 0,1 3-1489,-1 1 1099,-5 4 0,3-6 365,-6 5 0,1-5 0,-4 3 0</inkml:trace>
  <inkml:trace contextRef="#ctx0" brushRef="#br0" timeOffset="100">15418 5254 8130,'0'-12'1707,"-5"1"-467,4 4-268,-4-3-647,5 9 0,-4 2 421,0 11 0,-6 5-261,-1 10 0,-2 4 32,-6 7 0,4 3-135,-4 9 1,-4 2-519,-4 5 1,-1 1 210,15-27 1,0-1 0,-12 29-142,12-29 0,0 1 1,-11 27-367,1-1 1,1-6 272,3-5 1,3-2-282,4-6 0,2-5 133,3-6 0,-2-3-230,5-1 0,0-6-207,4-1-681,-5-4 0,4-4 881,-3 0 544,3-6 0,6 3 0,1-5 0</inkml:trace>
  <inkml:trace contextRef="#ctx0" brushRef="#br0" timeOffset="101">15361 5630 8090,'-1'-7'0,"-3"-1"380,3 6 112,-4-3 576,5 0-622,0 3 0,1-2 285,3 8 0,-2 8-248,6 7 1,-2 7 70,2 5 0,2 6-175,-2 1 1,2 5 7,1-1 1,4 2-122,1 2 0,0 0-178,-1-1 0,-1-3-345,5 0 1,-3-4 331,3 4 0,-5-10-618,1-2 1,-3-5 308,0-2 0,-2-5-358,-2-3 0,1-2-182,-6-2-1651,1-4 481,1-2 413,-3-5 1108,3-5 1,-5-2 422,0-4 0,-5-5 0,-2 3 0,-4-4 0</inkml:trace>
  <inkml:trace contextRef="#ctx0" brushRef="#br0" timeOffset="102">15601 6213 8090,'-12'-18'0,"1"2"103,0 4 1,-1 2 176,1 3 0,-1-2 419,1 5 1,-4 0-204,-1 4 1,-4 1 278,1 3 1,-2 8-279,-2 7 1,-4-2-294,0 2 1,-3 0 30,3 4 1,1 0-204,3 0 1,1-2-661,3-1 0,3 0 348,4-5-1247,6 0 0,2-5 22,8-2 1505,2-3 0,11-10 0,1-1 0</inkml:trace>
  <inkml:trace contextRef="#ctx0" brushRef="#br0" timeOffset="103">15727 5162 8017,'-2'-33'521,"-2"3"0,3 7-103,-3 8-14,8 2 0,3 5 399,4 1 1,-3 4 907,-1-1-1150,1 3 1,4 1-31,4 0 0,1 7-162,6 4 0,9 11 474,2 8 0,7 6-294,-3 5 1,4 3-307,-23-18 0,0 1 0,0-1 0,-1 1 92,12 30 1,-15-26-1,-2 0-145,-1 1 1,-1 1-1,-2 1 1,-2-1-163,0 1 1,-2 1 0,0 1 0,0 0 29,-3 0 1,0 1 0,0-1 0,-2 1-25,-1 0 0,-1-1 1,-3-2-1,-1 0 58,-1 1 0,-1-1 1,-2-2-1,0-1-426,-9 26 0,-7-2 27,0-6 0,-5-1-1420,5-10 1,-5-3 124,5-5 1,-1-4-1750,4 0 3351,0-7 0,4 3 0,0-3 0,-1 2 0,-2 2 0</inkml:trace>
  <inkml:trace contextRef="#ctx0" brushRef="#br0" timeOffset="104">16869 5847 8118,'-8'0'0,"0"0"220,6 0 168,-3-5-150,5 4 308,0-4 1189,0 5-1373,5 0 1,1 0-69,6 0 1,-1 0 84,0 0 0,2 0-141,2 0 1,3 0 78,5 0 1,4-4-65,-1 0 1,10-3-159,-2 3 1,2-4 25,-6 5 1,2-6-203,-6 1 1,1 3-215,-4 1 1,-5 2 214,-3-2 0,-2 3-2385,-2-3 1190,-5 3 1275,-1 1 0,-10 5 0,-1 1 0</inkml:trace>
  <inkml:trace contextRef="#ctx0" brushRef="#br0" timeOffset="105">16812 6110 7994,'1'-7'-438,"3"-1"705,2 5 0,7-3 434,2 2 0,3 2-37,4-6 637,1 6-809,5-9 1,1 9 236,6-6-128,-1 1 1,0-1 140,0 0-372,-4 6-200,8-3 1,-9 1-209,5 0 0,-5 0-304,-6 4 0,0 0-362,0 0 0,-5 0 704,-3 0 0,3 5 0,-1 2 0</inkml:trace>
  <inkml:trace contextRef="#ctx0" brushRef="#br0" timeOffset="106">18125 5162 8054,'0'-11'0,"0"-1"325,0 6-122,-5-4 0,4 7 402,-3-4-1,2 4 217,2-2 0,0 4 252,0-3 8,0 3-682,0 11 0,4 5 309,0 16 1,5 3-194,-1 4 1,0 9-21,0-1 1,1 6-501,-5-3 1,0 9 237,-4 0 1,0 1-349,0-2 0,-4 4 145,0 0 0,-4 1-140,5-1 1,-5-2 86,4 2 1,0-4-393,4-4 1,0-4 148,0-7 0,0-2 20,0-6 1,9-5 170,3-2 1,7-8 145,0-4 1,4-4-54,3-3 1,2-3-46,3-5 1,4 0-424,-4 0 1,3-1 448,-8-3 0,1-2-1192,-4-6 1,-5 1 492,-3-1 1,-7 1-2000,-5 0 2699,-1-1 0,-7-4 0,-2-2 0</inkml:trace>
  <inkml:trace contextRef="#ctx0" brushRef="#br0" timeOffset="107">17988 5939 7995,'-4'-12'262,"0"1"2,0 5 756,4-4-572,0 8 1,2-3 131,2 5 0,2 0 109,5 0 0,7 0 131,5 0 1,5-4-338,6 1 1,2-5-15,2 4 1,1-5-99,3 2 0,-3 0-329,-5 0 0,-1 0-291,-2 0 1,-4-2-428,-8 5 0,1-1-159,-5 1 0,0 3 835,-3-3 0,-1 3 0,1 1 0</inkml:trace>
  <inkml:trace contextRef="#ctx0" brushRef="#br0" timeOffset="108">18890 5939 8040,'-6'-5'0,"1"4"491,0-10 108,3 10-78,-3-4 76,5 5 910,0 0-709,5 0-412,2 5-136,4 1 1,2 5 277,2-4-250,3 3 1,5-7 157,-1 4 1,3-4-143,1 1 1,0-3-53,4-1 0,1-1 3,3-3 0,0-2-199,0-6 0,1 0-4,-1-4 1,-5 4-126,-2-4 0,-7 4-314,-1 0 1,-9 0 237,2-4 0,-9 4-37,1-4 0,-3 4 79,-1 0 1,-3-3-293,-1 0 1,-9-4 119,2 4 0,-8 1 21,0 6 1,-8-1 28,-3 5 0,-3 2 240,-2 6 1,-4 3 342,-3 9 1,1 1-233,0 6 0,5 5 80,2 2 0,1 5-186,6 3 1,6 2-10,5 6 1,5 0 97,3-1 1,3-3-358,5 0 1,2-5 97,1 1 1,5-7-88,7-5 1,3-2 94,5-1 1,0-5 201,-1-3 0,1-3 332,0-5 1,4-2-177,-1-5 1,2-1 150,-1-3 1,1-2-256,2-6 1,6 1-687,-6 0 0,5-1-3,-9 1 0,1-1-2215,-4 1 2806,0 5 0,-6-10 0,0 4 0</inkml:trace>
  <inkml:trace contextRef="#ctx0" brushRef="#br0" timeOffset="109">19598 5528 7990,'1'-12'23,"3"1"-19,3 5 786,4 0-406,0 1 0,5 4 106,-1-3 544,0 3-627,2 1 1,0 0 228,6 0 43,5 0-323,-4 0 1,4 0 404,-5 0-588,0 0 0,0 0-26,0 0 0,-4 0-97,0 0 0,-5 0-723,1 0 1,-2 0 353,-2 0-3364,-5 0 3683,-1 0 0,-5 0 0,0 0 0</inkml:trace>
  <inkml:trace contextRef="#ctx0" brushRef="#br0" timeOffset="110">20341 5014 8112,'-7'-12'-296,"2"1"864,5-1 978,0 6-40,0-4-1004,0 9 1,1-3-122,3 8 0,-3 3 82,3 9 0,-2 6-31,-2 9 1,0 2-64,0 1 1,-6 5-187,-1 3 0,-2 1 54,1-1 1,-2 3-505,3-3 0,-2 2-11,1 2 0,3-4-282,5 0 0,0-6 121,0 2 0,5-6 294,3-1 1,3-7 0,3-1 68,1-7 1,6-3-75,-2-2 0,2-5 47,2-2 1,0-2-101,0-2 0,0 0-209,-1 0 1,0-6-1304,-3-1 1134,-2 2 1,-6-5 580,0 2 0,-4-2 0,-2-2 0</inkml:trace>
  <inkml:trace contextRef="#ctx0" brushRef="#br0" timeOffset="111">20158 5505 8016,'11'-12'0,"7"1"0,5 0 0,5 3 2449,6 0-1584,5 1 0,-3-5 251,2 1 1,3-1-564,0 1 0,-1 1-1070,-2 2 0,-8-1 292,-3 6 225,-8-1 0,-8 4 0,-5 0 0</inkml:trace>
  <inkml:trace contextRef="#ctx0" brushRef="#br0" timeOffset="112">2627 8463 8028,'-5'-12'0,"3"1"0,-1 0 161,1 4 204,-3 2 211,4 0 203,-4 4-123,5-4-343,0 5 0,0 5 315,0 2-414,0 9 1,4 1 107,0 6 0,1 5 39,-2 3-61,-1 7-1000,8-3 880,-4 10 0,2-9 181,-1 6-520,1 5 212,3 0 1,1 4 188,-1-5-540,-4 4 267,3-3 0,-8 4-670,6-5 457,-5 0 0,5-2-47,-4-2 0,0 0 148,-4-8 1,0 1 242,0-8 1,0-1-166,0-7 0,1-4 214,3-8-172,-3 4 277,4-10-513,-5 4 1,0-6-47,0-3 0,0 1-610,0-4 1,-1-1 914,-3-3 0,3-1 0,-4 1 0</inkml:trace>
  <inkml:trace contextRef="#ctx0" brushRef="#br0" timeOffset="113">2410 8634 8237,'0'-18'0,"0"2"0,0 1 0,0-1 463,0 1-138,0 4 0,1-4 51,3-1 243,7 1-293,2-1 0,10 3 366,0-2-423,0 2 0,13 2 36,-1-1 1,3 2-40,0 2 0,2 2-56,6 2 1,0 3-92,-1-3 0,1 8-51,0 4 1,-8 3 110,0 4 1,-10 3-266,2 5 0,-6 4 65,-5-1 0,-3 6-118,-9-2 1,-3 3-58,-8 2 1,-7-1 108,-8 0 0,-9 0 99,-6 1 1,-6-5-209,-5 1 0,-1-7 429,0-1 1,1-2-123,-1-6 0,5-3-151,3-5 0,4-4-400,3 1 0,9-4-1216,6-4 1656,4-2 0,5-1 0,2 2 0</inkml:trace>
  <inkml:trace contextRef="#ctx0" brushRef="#br0" timeOffset="114">3906 8075 8149,'-8'-2'801,"1"-2"-433,4 3 0,-3-4 166,2 5 1,1 1-140,-4 3 0,-1 3 163,-3 4 1,-1 7-130,1 5 1,-2 10 128,-2 8 1,-3 8-124,-5 0 1,1 11-427,10-30 1,1 1 0,0 1 0,0 2 145,2 0 0,-1 0 1,-1 0-1,1 1-34,0-1 1,1 0 0,0 2-1,1 1-150,0-1 0,1 0 0,2-2 0,2 0 80,1-1 1,0-1 0,1 29-278,1 4 0,5-6 90,3 2 1,6-2-185,1-2 1,2-3 296,-2-4 0,-1 2 193,5-10 1,0 3-122,4-6 1,-4-3 2,0-5 1,-2-1 116,2-7 1,3 1-27,-3-9 0,-2 1-138,-2-5 1,1-5 455,0-2 1,-1 1-475,-4-1 0,-3 0-107,-1-4-532,-4 0 1,6-1-354,-5-3 0,-1 1 1005,-3-4 0,0-1 0,0-3 0</inkml:trace>
  <inkml:trace contextRef="#ctx0" brushRef="#br0" timeOffset="115">7915 8474 8145,'-12'-11'134,"6"5"1,-4-5 492,2 4-195,3 2 378,-5-5-17,9 8 502,-4-3-405,5 5 9,0 0-608,0 5 1,5 3 112,2 7 1,3 8-97,2 7 0,1 6-10,2 6 1,3 0-134,4 7 1,1-2 69,0-1 1,4 5-436,-1 2 1,5-2 83,-5-2 0,1-7-311,-4-4 0,0-2 266,0-2 0,-1-5-42,1-2 1,-4-3 37,0-1 1,-5-4 70,2 0 1,-4-7 43,0 0 0,-6-1 31,-2-3 183,2-3-960,-5 0 82,4-5 0,-6 0 301,-3 0 1,2 0-754,-6 0 1,1-1 529,-5-3 0,1 1 636,-1-4 0,1-1 0,0-3 0</inkml:trace>
  <inkml:trace contextRef="#ctx0" brushRef="#br0" timeOffset="116">8177 8988 8173,'0'-18'243,"0"2"-243,-5 5 0,4-1 1791,-3 1-1191,-2-1 0,-1 6 247,-4 2 1,0 3-353,-1 1 0,-3 5-74,0 3 0,-6 8-104,2 7 0,-7 5-284,-5 6 1,0 4 24,0 0 1,-1-1 37,6-7 0,-1 2-370,4-5 0,2-2 181,2-6 1,2-2-1541,6-6 712,4 1-175,-3-1 0,10-5 1096,0-2 0,10-3 0,8-1 0</inkml:trace>
  <inkml:trace contextRef="#ctx0" brushRef="#br0" timeOffset="117">9171 8166 8150,'0'-12'0,"0"1"0,0 0 0,0-1 287,0 1 354,0-1-206,0 1 0,0 3 459,0 1-315,-5 4-287,-1-2 1,-6 5-16,1 0 1,-1 6-121,1 6 0,-6 6 89,-2 8 1,-2 10 250,-2 10 1,0 2-502,0 9 1,0 0 211,12-23 1,0 0 0,-7 29-136,10-29 1,1 0 0,-6 28-158,7-29 1,0-1 0,-5 28-399,0 1 0,4-3 336,3-1 1,3-5-212,1-2 1,1-3 139,3-2 0,6-4 78,6-3 0,0-4 112,-1-3 1,-1-2 172,5-2 0,-5-7-156,2 3 1,-4-8 543,0 0 1,0-2-563,4-2 1,-8-3 234,4-1 1,-3-4-437,2 1 0,-3-3-57,-1-1-495,-4 0 0,6-1 304,-5-3 0,-1 1-608,-3-4 1,2-1 1084,2-3 0,2-6 0,5 0 0</inkml:trace>
  <inkml:trace contextRef="#ctx0" brushRef="#br0" timeOffset="118">9491 8531 8074,'0'-11'759,"0"5"-18,0 1 111,0 5-602,-5 0 0,3 10 220,-1 5 1,1 5-80,2 3 0,-3 9 53,-1 2 1,0 8-183,4 0 0,0 2-126,0 2 0,0-4-255,0 0 1,0-6 169,0 3 0,0-9-491,0-3 0,0-5 106,0-2-917,0-4 516,0-5-1253,0-4 436,0-2 1552,0-15 0,0 2 0,0-8 0</inkml:trace>
  <inkml:trace contextRef="#ctx0" brushRef="#br0" timeOffset="119">9102 8577 8210,'0'-18'0,"0"1"416,0 1 0,2 6-49,2-5 1,3 9 116,8-6 0,-1 3-64,5-2 1,2-1 260,5 1 0,3 3-163,6 1 1,4 3 3,3-4 1,2 6-440,2-2 0,0-1 93,-1 1 1,-4 0-87,-3 4 0,-4-3 94,-3-1 1,-3 0-1081,-5 4 0,-2 1-164,-2 3 0,1-1-650,-4 4 0,-5 2 1710,-3 6 0,-6-2 0,3 3 0</inkml:trace>
  <inkml:trace contextRef="#ctx0" brushRef="#br0" timeOffset="120">9879 8874 8163,'-6'5'603,"1"-2"197,5 4 0,0 6-44,0 6-24,0-3-367,0 6 1,-4-3 799,0 8-741,0-3 1,4 8-233,0-6 0,0 5 51,0-5 0,0 1-320,0-4 0,1-2 109,3-2 1,-2 2-352,1-6 1,-1 0 21,-2-3 0,3-5-208,1 1 1,0-4 178,-4 3 326,0-4 0,5 7 0,1-4 0</inkml:trace>
  <inkml:trace contextRef="#ctx0" brushRef="#br0" timeOffset="121">10290 8577 8013,'0'-11'39,"0"-1"-35,0 6 605,0-4 83,0 8-245,0-8 332,0 9-18,0-9 250,0 9-309,0-4 46,0 5-497,0 5 0,0 6 102,0 8 0,0 8-119,0 3 0,0 4-109,0 5 0,4-4 123,0 3 1,3 1-569,-3 0 0,4-3-214,-4-5 0,1-1-1515,-1-7 1149,-3 2 1,8-12 290,-6 2 0,1-6 609,-4-1 0,0-6 0,0 3 0</inkml:trace>
  <inkml:trace contextRef="#ctx0" brushRef="#br0" timeOffset="122">10073 8840 8051,'5'-12'448,"-3"6"172,8-4 1,0 9 135,5-3-471,5 2 0,-2 2 202,5 0 1,5-3-97,2-1 1,1 0-348,3 4 0,-1-4 75,9 0 1,-4-4-196,4 0 0,0 2 20,3-2-77,-4 5 1,-12-7-1,-7 4 1</inkml:trace>
  <inkml:trace contextRef="#ctx0" brushRef="#br0" timeOffset="123">11124 8440 8185,'-5'-11'418,"4"-1"52,-4 1 0,5 6 428,0 5-580,0 10 1,-2 4 621,-2 5 1,3 4-327,-3 3 1,3 7-103,1 2 1,0 0-148,0 7 0,0 0-392,0 4 0,0-6-37,0-2 1,1-2 7,3-2 0,-1-5-109,4-2 1,-3-7-528,4-1 1,-6-9-1426,2 2 832,-3-8-1090,-1 1 2375,0-5 0,0 0 0</inkml:trace>
  <inkml:trace contextRef="#ctx0" brushRef="#br0" timeOffset="124">10804 8429 8020,'-5'-17'754,"4"4"1,-4-3-397,5 4 948,5 1-763,6 5 1,3-4 145,5 2 1,2 2 114,5-2 0,3 2-411,6-2 1,4-2-227,3 2 0,-2 3-812,2 1 524,0-2 1,3 5-1045,-4-3 1,-1 3 721,-6 1 0,-3 4-498,-1-1 1,-6 7 940,-1 2 0,-5 4 0,-7 7 0</inkml:trace>
  <inkml:trace contextRef="#ctx0" brushRef="#br0" timeOffset="125">11375 8863 8152,'-6'-7'1411,"1"-3"1,6 8-740,3-6 0,2 4-242,6-3 1,-5 4 128,1-1 1,-1-1-97,5 1 0,3-1 135,0 1 0,6 3-142,-2-3 0,2 3-200,2 1 0,-4 1-121,0 3 0,-1 2-161,1 6 0,-1-1-118,-3 1 0,-6-1 148,2 1 1,-7 4-388,0 3 0,-3-1 195,-1 1 1,-2 1-101,-6 7 0,-1-2-79,-10 6 1,-1-5-70,-7 5 0,3-6 121,-3 2 1,4-3-9,4-1 0,4-4 332,8 0 0,-2-5-121,5 1 1,0-6 397,4-1 1,1-5-188,3 5 1,-1-5 36,4 0 0,2-1-21,6-2 0,-1 0-153,5 0 0,-3 0-225,3 0 0,0-2-420,4-1 0,-2 0-1678,-2-5 2361,-2 6 0,-1-8 0,2 3 0</inkml:trace>
  <inkml:trace contextRef="#ctx0" brushRef="#br0" timeOffset="126">11752 8086 8053,'-18'-23'437,"2"5"1,11 3 530,5 8 0,5 7-427,6 7 0,1 7 292,-1 1 1,2 7 287,2 1-732,3 5 0,10 11 528,2 3 0,3 5-824,1 6 1,-15-26 0,-1 1 99,0 4 1,-2 0 0,3 0 0,-2 0-70,-3 0 0,-1 1 0,-2-2 0,-1 0-306,5 26 0,-7 0 303,-4 0 0,-3-1-278,-1-3 1,-1-2-804,-3-5 0,-6-4 558,-5-1 0,-4-5-451,3-2 1,-4 0 314,1-3 1,-6-3-2443,-2-2 2980,-5-1 0,4-3 0,-5-1 0,-1-4 0,-5-1 0,-4-1 0</inkml:trace>
  <inkml:trace contextRef="#ctx0" brushRef="#br0" timeOffset="127">7092 8680 8108,'0'-12'497,"0"1"-201,0 0 0,0 3 800,0 0-592,0 6 416,0-3-137,0 0-336,0 3 1,-1-1 5,-3 6 0,-2 5-164,-5 7 0,-6 3 118,-2 5 1,-4 0-64,-4 0-166,3-1 0,-10 5-35,0 0 0,0 3-111,-4-3 0,2 3-175,2-3 0,1 3 141,2-3 1,3-2-320,6-6 0,5-1 147,6-3 1,0-2-198,8 2 0,0-2 140,7-2 1,4 1 27,7-1 0,3-1 142,4-2 1,6 2-10,3-2 0,-2-3-78,1-1 1,0-3 57,0-1 0,-2 0-485,-5 0 1,-4 0 218,0 0 1,-9 0-2057,1 0 1237,-7 0 1175,1 0 0,-10 5 0,-1 1 0</inkml:trace>
  <inkml:trace contextRef="#ctx0" brushRef="#br0" timeOffset="128">6498 9388 8108,'6'6'584,"1"-2"0,8-1-87,4 0 915,-2-1-868,10 8 1,-8-9 225,7 3 0,3 1 199,2-1 1,2 5-302,1-2-459,-5-2-342,4 0 1,-7-1-695,4 0 754,-4 5-185,1-8 0,-8 6-820,1-4 1078,-7-1 0,4 8 0,-6-4 0</inkml:trace>
  <inkml:trace contextRef="#ctx0" brushRef="#br0" timeOffset="129">4888 9194 8224,'0'-12'0,"5"1"848,2 0-461,4-1 1,-3 1 315,-1-1-419,-4 1 0,2 3 351,-5 1 0,0 3-41,0-4 1,0 4 7,0-3 1,-1 4-153,-3-1 1,-4 3-266,-7 1 0,0 1 64,-8 3 0,1 4-90,-8 7 0,-1 4 14,-3 8 0,1-2-1,3 6 1,3-1-35,8 4 0,8 1-285,7-1 1,2-4-523,2 1 0,7-6 364,4 2 1,6-4-250,6-4 1,4-3 193,4-4 1,2-6 135,1-2 0,0-4 101,1-4 1,-2-4 210,-3-7 0,2 2-155,-5-2 0,-1-1 242,-3 0 1,-5-3 246,-3 4 1,-2-4-172,-2 4 0,-5 0 21,-2 3 1,-2 1-91,-2-1 1,0 5 325,0-1-67,0 6-275,-6 7 1,4 7 127,-6 11 0,2 5-166,-2 3 0,3 2 195,5 1 1,2 0-59,1 0 0,4-3-224,4-1 0,6-3 107,2 3 0,2-5-979,2-3 1,5 0-81,2-7 1,0-5-444,0-6 1,4-3 1353,4-1 0,0 0 0,-3 0 0</inkml:trace>
  <inkml:trace contextRef="#ctx0" brushRef="#br0" timeOffset="130">13168 8646 8059,'0'-12'213,"0"1"-32,0-1-46,0 1 1,5-1 27,3 1 1,-3 3 180,-1 1 1095,2 4-440,-5-7 83,5 9-713,-6-9 1,0 10-132,0 0 0,0 5 143,0 6 0,-6 2-148,-1 2 0,-8 7-62,-4 4 0,-3 1 76,-1-4 0,-3 4-278,-1-1 0,4 1 134,4-4 1,5-2-257,-1-2 0,6 2 74,1-6 0,6 0 9,-2-4 1,4 0-61,4-4 0,3 3 76,9-2 0,3-2 210,7 2 1,3-6-136,6 2 0,3-2-110,0-2 1,0 0 128,-4 0 0,0 0-670,1 0 0,-6 0-241,-2 0 0,-5 0-2084,-3 0 2955,-2 0 0,-11 0 0,-1 0 0</inkml:trace>
  <inkml:trace contextRef="#ctx0" brushRef="#br0" timeOffset="131">12917 9148 8007,'-6'0'1348,"1"0"0,10 4-656,2 0 9,8 5-353,-2-8 0,9 4 1408,-3-5-1152,2 5 0,7-4-168,3 3 1,2-1-70,1 0 1,0-1-446,1 2 1,-5 1 104,0-2 1,-4 2-1200,0-1 0,-1-2 1172,-3 1 0,-4 4 0,-1-1 0</inkml:trace>
  <inkml:trace contextRef="#ctx0" brushRef="#br0" timeOffset="132">14036 8177 8052,'-11'-11'-341,"-1"-1"343,1 1 1080,0 5-199,4 1 487,2 5-483,5 0-267,0 10 0,0 2-173,0 11 1,1 7 141,3 4 1,-1 6-152,4 10 1,-3-3-94,4 2 1,-2 2 24,2-1 1,-2 3-188,-2-4 1,-3 5-78,3-5 0,1 3-214,-1-6 1,0 2-335,-4-6 0,3-3 317,1-1 0,0-7-249,-4-5 1,0-6 104,0-5 0,0-3-199,0 0 182,0-6 195,0-1 31,0-5 1,0-5 211,0-2 0,0-4-10,0 0 0,0-2-31,0-2 1,5 1-119,3-5 0,3 0 7,4-4 0,3 2-230,5 2 1,4-2 150,-1 6 1,5 0-107,-5 3 0,10 6 38,-2 2 1,-1 3 26,-2 1 1,-5 1 8,5 3 1,-6 2-6,2 6 0,-8-1 138,-4 1 1,-2 3-106,-2 0 1,-4 5 97,-4-1 0,-3 3-66,-3 1 0,-9-4-25,-7 0 0,-8-1 38,-3 1 1,-4 1 5,-4-5 1,1 1 122,-5-5 0,0-3-85,-4-1 0,1-3 19,-1 4 0,5-6-39,3 2 1,8-4-806,3-4 1,13 2 818,7-6 0,4-5 0,3-4 0</inkml:trace>
  <inkml:trace contextRef="#ctx0" brushRef="#br0" timeOffset="133">14790 7892 8052,'0'-18'27,"-4"2"-18,0 4 723,-4 6 54,6 1-307,-3 5 2000,5 0-1869,0 5-291,0 1 0,5 12 96,3 5 0,7 2 181,4 9 1,4 4 569,4 12-1130,2-3 0,-12-19 0,0 0 515,17 25 1,-3 4-349,-16-27 0,0 1 0,0 0 0,-1 1-185,2 3 0,-1-1 1,-1-2-1,-1 1 69,-3-1 1,-1 0 0,7 29-191,-10-28 1,-1-1 0,0 0-1,-2 1 107,1 1 0,0 0 1,-3 0-1,0 0-88,2-2 1,-2 0 0,-5 30-395,-3-4 1,-5-3 198,-3-1 0,-3-5-609,-5-7 0,1-3 372,-1-4 1,0-6-565,0-2 1,4-6 459,0-6 0,5 1 620,-1-9 0,3-2 0,5-1 0</inkml:trace>
  <inkml:trace contextRef="#ctx0" brushRef="#br0" timeOffset="134">15818 8634 8039,'0'-11'204,"-4"3"541,0 1 89,0-1 387,4 2-653,0-5 0,2 10 114,2-3 0,6-1 65,5 1-458,5 1 0,2 3 68,4 0 1,2-4 336,-1 0-460,-3 0-546,9 4 391,-4 0 1,4 0 300,-2 0-569,2-5 206,-4 4 1,5-8 227,0 5-1284,-4-5 733,-2 8 1,-7-8-89,-2 5 0,-2 1-707,-6 3-1390,-5-6 754,0 5 801,-6-4 936,0 5 0,-11 5 0,-1 2 0</inkml:trace>
  <inkml:trace contextRef="#ctx0" brushRef="#br0" timeOffset="135">15886 8805 8071,'0'12'281,"0"-4"169,0-1 1,2-4 737,1 0-536,4-1-306,9-2 1,-2 0-46,5 0 0,5 0 353,7 0 1,2-5 540,1-3 0,2-2-395,2-2-566,-3 6-59,10-4 0,-11 7 234,0-4-2158,0 4 1304,-9-2 1,1 1 444,-7 1 0,8-1 0,-3 4 0</inkml:trace>
  <inkml:trace contextRef="#ctx0" brushRef="#br0" timeOffset="136">17691 7789 8124,'0'-11'-410,"0"-5"287,0 1 0,-4 0 791,0 4 1,-1 0-198,1 4 1,2-3 92,-6 2 1,1-1-57,-5 1 1,5 3-58,-1 5 1,0-3-156,-3-1 1,-4 1 31,0 7 0,-6 7 176,2 9-318,3 6 0,-6 6 180,3 10-650,3 5 493,-1 15 1,11-29 0,2 1-32,0 2 0,0 0 0,1 1 0,1 0 54,1-1 1,2 0 0,3-1-1,1 0-213,0 1 0,2 1 5,2 0 0,1 0 1,-2-1-1,0-1 43,1 4 0,1-1 1,0-3-1,0-1-46,-2 1 0,0-1 100,2 1 1,0-2-1899,3 26 1723,-5-25 1,0-1-1,7 22-23,1 2-229,-1-3 216,-9-7 0,3 3-144,-5-8 1,1-3-22,-1-1 0,-3-4-231,3-3 130,-3 2 291,-6-9 1,0 3-340,-3-8 316,-2 2 1,4-8 332,-6 2 0,2-2-370,3-2 0,-4-1 625,4-2 0,-3-3-780,-2-5 354,1 0 1,-1 0-144,1 0 1,-4 0-47,0 0 1,-1-1-94,5-3 0,0-1-206,-1-3 0,1-1-698,-1 6 426,6-6 686,1 7 0,10-8 0,1 4 0</inkml:trace>
  <inkml:trace contextRef="#ctx0" brushRef="#br0" timeOffset="137">18079 9731 7853,'0'-12'453,"0"1"0,-4-1 917,1 1-879,-6-1 1,2 1-38,-4 0 1,-6 4-218,-2 3 0,-2-1-32,-2 2 1,-5 4 24,-2 6 0,0 4-2,0 0 0,5 2-5,-2 2 0,7 3-182,1 5-9,10-6 0,-5 9 206,10-3-947,0-3 422,4 1 157,0-3-664,10 0 542,3 4 0,11-10-108,3 3-271,-3-7 368,9-3 0,-5-5-34,2 0 0,2-1 77,-5-3 1,-1-2 506,-3-6-129,-5 1-13,-2-1 0,-4 1 151,-1 0 0,-4-1-118,-4 1 303,-1 4-135,-2-3-104,0 4 0,-5 0 76,-3 2 1,-2 4-150,-2 4 0,1 3-2,0 8 0,-1 1-125,1 7 93,4-3-162,-3 13 0,9-8-173,-3 6 0,4-5 237,4 5-437,2-6 281,6 3 1,4-1-56,3-1-160,3-4 177,1-1 1,-2-8-74,-2 2 0,2-6-376,-6-1 606,5-6 0,-2 4 0,5-6 0</inkml:trace>
  <inkml:trace contextRef="#ctx0" brushRef="#br0" timeOffset="138">17999 7355 7943,'-6'-11'81,"1"-1"-72,5 1 1585,0-1-321,0 6-219,0 1-673,0 0 0,4 5 84,-1 0 0,6 7-168,-1 13 1,-2 1 49,2 13 1,-4-1-65,3 9 1,-3 0-130,4 4 0,-6-4-13,2 0 0,1-4-121,-1 3 1,4-5-58,-5-2 1,2-1-333,-1-6 1,1-2-92,3-6 0,1-2 192,-5-6 0,1-1 52,-1-2 1,-3-2 30,3-2 98,-3-3 518,-1 5-296,0-6 0,0-6-24,0-1 0,0 0 128,0 0 1,-4-2 346,0-6-232,0 2 0,4-9-497,0 5 259,0-1 0,0-4 108,0 3-465,6 3 189,0-6 1,7 11 146,2-1-386,3 1 174,4 10 0,6-8-190,3 5 266,2 0 0,-3 6-74,1 1 0,-6 0 14,2 4 0,-7 1-42,-1 4 0,-6 0 80,-2 3 0,-1-1-133,-6 5 0,-1-3 79,-7 3-12,-2 0 1,-7 0-27,-2 0 0,-8-4 152,-8 4 1,-2-5 145,-1 1 0,-5-6-45,-3-1 0,1-4-211,-1 3 0,9-4-110,-1 0 1,9-1 169,2-2 53,5 0 0,12-10 0,1-3 0</inkml:trace>
  <inkml:trace contextRef="#ctx0" brushRef="#br0" timeOffset="139">19061 8166 8125,'0'-34'0</inkml:trace>
  <inkml:trace contextRef="#ctx0" brushRef="#br0" timeOffset="140">19290 8920 8049,'-5'-17'0,"-2"-1"0</inkml:trace>
  <inkml:trace contextRef="#ctx0" brushRef="#br0" timeOffset="141">18913 8680 7970,'0'-6'1374,"0"0"-862,0 6 0,5 0 443,3 0-606,2 0 0,1 0 1050,1 0-908,4 0 1,3-3 232,8-1-35,-3 0-318,9-1 0,-4 0 83,5-3-972,1-2 454,-6 9 1,3-8-2002,-6 5 1472,-4-5 0,-6 8 593,-4-3 0,4-2 0,2-1 0</inkml:trace>
  <inkml:trace contextRef="#ctx0" brushRef="#br0" timeOffset="142">19027 7960 8030,'-5'-6'1094,"4"-4"-343,-4 9 208,5-4 1151,0 5-1320,-5 5-494,3 6 0,-4 4 216,2 8 0,-1 2 183,-2 10-462,-4 4-555,10 2 658,-4 9 1,1-1-95,0 4 0,1-5-220,3 2 0,1 0 142,3 0 1,-3-1-124,3-3 1,-3-5-656,-1-3 346,0-3 44,0 0 0,0-1-184,0 0 0,0-5 169,0-2 0,0 1 99,0-2 1,0-3-151,0-4 0,0-1 395,0 1 1,1-2-471,3-6 1,4 0 423,7 1 1,-1-1 124,5 1 1,0-5 119,4 1 0,1-5 92,3 0 0,-2-1-179,5-2 1,-4-2-233,0-1 2552,-1 1-1729,-3-8 0,-3 5-444,0-3 0,-5-2-63,2 3-1936,-9 2 1157,3-6 0,-8 9-1263,2-6 585,-3 6 402,-1-8-1793,0 3 1187,0 1 1360,0-4 0,0 8 0,0-3 0</inkml:trace>
  <inkml:trace contextRef="#ctx0" brushRef="#br0" timeOffset="143">18856 8714 7957,'0'-7'4,"0"-1"-4,0 5 650,0-2 63,0 0 451,0 4-578,0-9-180,5 9 241,-4-5-292,9 6 1,-7-3 87,4-1 417,1 0-494,4 4 1,3 0 262,0 0 143,5 0-399,-2 0 0,9 0 100,-1 0 109,6 0-252,-3 0 1,6-4-40,-1 0-67,5-4-56,-3 1 0,-2 0-490,-7-1 267,-3 0 0,-3 1-503,-2-1 261,-2 6 197,-6-9-2487,-4 10 1069,-2-9 1518,-5 9 0,-5-4 0,-2 5 0</inkml:trace>
  <inkml:trace contextRef="#ctx0" brushRef="#br0" timeOffset="144">19644 8588 8344,'0'-6'958,"5"-4"-341,-4 9-231,4-4 866,0 5-761,-3 0 0,8 3 235,-3 1 133,4 5-509,0-3 0,0 6 448,1-1-378,4 1-97,2-1 0,5 1 44,0-1 0,1-1-190,3-2 0,-2-3 14,5-5 1,1 0 179,3 0-302,0 0 102,1 0 0,-1-5-19,0-3 1,-3-2-153,-1-1 0,-8-3-106,0 2 82,-6-7 0,-4 12-45,-4-9 0,-5 4-310,0 0 186,-1-4-622,-7 3 544,-2-9 1,-9 10-75,-3-3 1,-4 6-29,-4 1 0,-3 7-92,-8 1 148,-3 5 16,-5 11 1,1 2 752,-1 5-350,0 5 1,6 1 150,2 5-182,7 1 0,5 3-101,6 0 333,4 5-204,10-3 1,1 2 135,5 0 1,8-4 88,4 4 0,11-6 53,0-2 186,2-5-292,3-11 0,-3-2 962,6-4-786,-6-6 0,8-1 47,-2-5 1,-2 0-202,1 0 0,-3-1-631,3-3 1,-4-2 290,0-6 0,-2 1-1703,-1 0 1,-5-1-76,-3 1 1,-2-4 1824,-2-1 0,1 1 0,-1 4 0</inkml:trace>
  <inkml:trace contextRef="#ctx0" brushRef="#br0" timeOffset="145">20409 8349 7926,'-5'-18'28,"4"1"896,-4 6-649,10 5 0,2-3 254,9 5 0,-4-4 400,3 5 0,-2-5-281,-1 4 268,4-5-514,2 8 1,5-5 562,0 2-485,-1 3-184,6-5 1,-2 6 281,4 0-295,-4-5-58,7 4-652,-9-4 392,-2 5 1,-1 0 128,-6 0-1732,5 0 655,-12 0 574,7 0-2696,-9 0 3105,1 0 0,3 0 0,-4 0 0</inkml:trace>
  <inkml:trace contextRef="#ctx0" brushRef="#br0" timeOffset="146">21129 7778 8061,'-7'-23'778,"-2"1"213,6 3 0,-1 6-280,4 6-194,5 4-168,-4-2 376,4 5 292,-5 0-522,0 5-190,0 7 1,-1 11 113,-3 7 0,2 8 214,-6 4 1,4 7-27,-3 5-1916,4 2 1498,-2 1 0,5-4-158,0 0 1,0-4-386,0 0 1,0-3-418,0-4 428,5 2 211,6-14 0,3 3-37,5-10 0,0-5-53,4-3-334,-5-2 284,4-7 0,-6 3-315,3-5 0,1 0 261,-4-4 0,-1-5-1957,-4-3 1400,1-2 209,-6-1 674,-1-1 0,0-4 0,2-2 0</inkml:trace>
  <inkml:trace contextRef="#ctx0" brushRef="#br0" timeOffset="147">20969 8200 7941,'5'-11'3257,"7"4"-2809,11 4 1,4 1-61,3 2 1,2-1-47,-5-3 1454,5 3-1108,-3-9 0,6 7 511,3-4-464,-2-1-377,3-3 1,-8-1-904,-1 1 379,-5 4 1,3-1-2890,-5 4 2178,0-5 1,-5 6 202,-3-4 674,-2 4 0,-7-2 0,-1 5 0</inkml:trace>
  <inkml:trace contextRef="#ctx0" brushRef="#br0" timeOffset="148">22008 8668 8013,'-6'-16'0,"-3"2"0,5-5 1295,-5 5-791,8-3 0,-4 6 238,5 0 72,-5-1-445,-2-4 1,0 3 274,-1-2-416,0 7-43,-8-2 1,2 9 379,-5-3-337,0 3-66,-9 1 1,3 6 71,-6 5 0,1 6 136,-5 6-287,6 5 88,-4 1 0,9 5 171,-2 0-863,7 1 508,2-6 1,11 4-87,2-3 1,4-2-124,4-1 0,8-3-98,11-1 141,5-5-584,6-7 935,6-6-184,5-5 0,2-6-35,3-6 575,-3-4-320,-2-7 0,-4-4-44,-3 1 91,-7-6-96,-3 8 0,-11-9-20,-1 2 1,-4-2-40,0-1 1,-6 0-7,-2 0 0,-3-4-52,-1 0 1,0-6-197,0 2 1,0-2 161,0-2-748,0 6 636,0-5 0,0 10 115,0-3-224,0 7 116,-5 3 0,2 11 840,-4 1-544,4 4-209,-2 5 1,4 2-159,-3 5 870,3 0-699,-4 5 1,5 8 24,0 10 1,-1 6-14,-3 9 517,2 13-624,-3 2 0,5-19 1,0 1 205,0-1 1,0 0-493,0 0 1,0 1 411,0 2 0,0-1 0,0-2 0,0 0-796,0 30 570,3-30 1,-1 0 49,0 19 0,3 1-911,-5-12 719,0-2 1,0-7-462,0-3 0,0-3 274,0-8 0,0 1-682,0-5 1029,0-4-509,0-1 961,0-9 1,0 4-1,0-5 1</inkml:trace>
  <inkml:trace contextRef="#ctx0" brushRef="#br0" timeOffset="149">22648 8132 8119,'-18'-30'0,"1"8"1906,6 5-715,5 11 347,0 1-1034,1 5 1,-1 7 119,-5 9 0,-1 8 61,1 14 1,-4 7 638,-1 9-1210,1 7 0,9-29 0,1 0 227,-1 4 1,0 1-1124,3 0 0,0 1 829,0-1 0,1 0 1,2 2-1,0-1 59,0-4 1,0 0 0,0 1 0,0 0-178,0 26 0,1-5 198,3-7-216,2-7 174,6-3 1,0-9-202,4-4 24,-4-7-8,10-2 0,-8-7 226,5-3 0,4-1-154,3-6-936,1 0 657,-4-6 0,3 0 1578,1-5-3407,0-1 1371,-9-4 1,-2-2-1100,-5-5 1281,1 0 0,-6-3-116,-2-1 699,-3 0 0,-4 1 0,-1-1 0,0 0 0</inkml:trace>
  <inkml:trace contextRef="#ctx0" brushRef="#br0" timeOffset="150">22385 8657 11283,'28'0'1452,"-4"0"1,9 0-749,-3 0 1831,8 0-1891,3 0 1,9-1 287,-1-3-431,6-2-5,-8-1 1,3-3-224,-4 2-94,-5-2 0,-3 3-2893,-8-1 2070,-7 6 1,-7-7 643,-4 5 0,-11-5 0,-2 3 0</inkml:trace>
  <inkml:trace contextRef="#ctx0" brushRef="#br0" timeOffset="151">2741 11809 8197,'-6'-5'35,"-1"3"370,4-6 217,1 5-62,-8-7-190,9 9 189,-4-4-242,5 5 1,-2-4 161,-1 0 103,1 0-272,-3 4 1,5 2 143,0 2-101,0 2-168,0 10 0,0 3 399,0 8-337,-5 2-454,4 6 340,-4-1-37,5 5 1,0-2 12,0 5 0,-4 0-24,0 3 1,0 4-21,4-4 1,0 7-269,0-6 0,0 1 71,0-5-399,6 2 340,0-13 0,2 7-176,-1-8 218,1-2-129,3 0 465,1-10-225,-6 3 0,3-8 29,-5 2 1,3-2 32,-3-2-194,0 1 470,1-6-736,-4-1 234,4-5-1004,-5 0 627,-5 0 167,4 0-1437,-4 0 517,0 0 1332,4-5 0,-10-1 0,5-6 0</inkml:trace>
  <inkml:trace contextRef="#ctx0" brushRef="#br0" timeOffset="152">2478 11923 8370,'-5'-17'369,"4"0"-139,-4 6 1,5-1 164,0 1-35,0-1-162,5 1 0,1-2 263,6-2 89,4 2-209,2-8 0,6 7 179,3-5-256,2 0 2,5 1 0,2-2 33,2 5 0,-3-1-22,3 5 0,2 5 33,-2 2 1,-4 2-91,-3 2 0,-6 6-87,2 1 1,-1 8 327,-3 4-573,2 3 145,-12 1 1,6 3-57,-7 1-84,2 5-3,-13 2-156,-1 2 197,-7 3 1,-10-1 119,-6 0-362,-5 0 192,-6-4 0,-6-1 90,-2-2-310,3-3 196,0-5 1,1-6-253,0-1 129,5-4 174,5 0-541,5-6 71,5-1 195,2-5 0,9-5-147,3-3 0,6-2-235,5-1 0,7-4 749,13-1 0,2-4 0,5 2 0</inkml:trace>
  <inkml:trace contextRef="#ctx0" brushRef="#br0" timeOffset="153">3917 11489 8259,'0'-17'0,"0"0"355,0 6-160,0-1 1,0 5 87,0-1 0,0 4 809,0-3-65,0 4-270,-5-7-252,4 9 102,-4-4-253,0 5 0,2 0 264,-4 0-429,4 0 1,-7 3 119,2 1 1,-2 10 82,-1 1 0,-1 7-110,1 5 0,-4 3 15,0 8 1,-5 3 273,5 4-670,-5 11 1,6-2 477,-5 6-1197,12-28 1,0 0 962,-4 26-104,5-24 1,1 0-217,4 24-62,-9 4 0,9-5 275,-3 0 1,3-1-302,1-3 0,5-2 317,2-5-280,-2 0 114,6-6 0,-5 3 21,5-5 34,1 0 251,-1-3 0,-3-5-354,-1 1 130,1-6 1,3 3-254,1-5 247,4 0 1,-3-4 1447,2 0-1413,-2-5 258,-2 7 0,1-8-316,-1 2 806,1 3-611,-1-5 1,-1 3-20,-2-4 0,1-1 114,-5 0 1,3-3 443,-3 0-81,5-1-272,-8 0 0,5 1 85,-2-4-186,-2 0-715,3-4 347,-5 0-1166,5 0 512,-4 0-2846,4 0 1707,-5-5 855,0-1 1085,0-1 0,0-8 0,0 2 0</inkml:trace>
  <inkml:trace contextRef="#ctx0" brushRef="#br0" timeOffset="154">9148 11284 7935,'0'-12'-69,"0"1"0,1 1-13,3 2 1,-3-2 325,3 2 95,-2-2-104,3-1-235,-4 5 0,4-10 0,-5 4 0</inkml:trace>
  <inkml:trace contextRef="#ctx0" brushRef="#br0" timeOffset="155">9160 11135 15489,'-7'7'875,"3"4"-463,3 1-235,1 9 0,0 2 331,0 7-331,0 3 0,0 2-68,0-1 1,0 5 74,0 3 0,0-3-471,0 0 1,0-4 171,0-1-152,5 1 0,-2-7-259,4-6 0,-3 0 278,4-7-461,-6 0 159,8-8-79,-8 3 18,3-9-1444,0 4 915,-4-5 1140,4 0 0,-5 0 0</inkml:trace>
  <inkml:trace contextRef="#ctx0" brushRef="#br0" timeOffset="156">8874 11969 8023,'-10'-11'280,"2"-1"0,3 5 125,5-1-225,0 5 1300,0-7-896,5 9 0,-2-8 66,4 5 132,1 1-403,3 3 0,1 0 160,-1 0 33,1 0-272,4 0 0,2 5 510,5 2-482,5-2 1,1 4 35,5-5 1,4 4-21,0-5-171,11 1 0,-8-4 86,9 0 0,-2 0 85,2 0-1478,2 0 1166,-5 0 0,2 0 368,-7 0-1181,-8-5 713,4 4 1,-10-4-662,3 5 534,-3-5 101,-11 3-1196,5-3 850,-9 5 1,3-3 975,-4-1-3194,-6 0 2009,-1 4 0,-5 1 649,0 3 0,-5-3 0,-1 4 0</inkml:trace>
  <inkml:trace contextRef="#ctx0" brushRef="#br0" timeOffset="157">9205 12277 8047,'-7'-16'0,"-1"5"402,5-1-166,-2 6 0,5-1 948,0-3-278,-5 9-224,4-4 63,-4 5 16,5-5 580,0 4-1067,0 11 1,4 5 319,0 15-58,10 1-304,-7 3-332,10 0 427,-1 6 0,-2-3-6,5 4 0,0-3-161,4 4 0,-4-1 187,0 1-809,0 2 433,4-8 1,-4 2 144,0-8-1011,-5 3 658,8-9 0,-10 3-280,3-8 678,-2-2 1,-3-6-1109,-2 0 635,2 1-78,-4-6-467,1-1 118,-2-5-810,-5 0 1136,-5 0 0,-2 0-189,-4 0-611,0 0 491,-1-5 722,-4 4 0,3-9 0,-4 3 0</inkml:trace>
  <inkml:trace contextRef="#ctx0" brushRef="#br0" timeOffset="158">9331 12700 7965,'0'-11'-282,"-5"-1"462,4 1 0,-5-1 653,6 1-360,0 5 261,0-5 484,0 10-625,-5-4 121,-1 5-335,0 5 1,-8 3 8,2 7 0,-3 4 94,0 8 0,-3-2 86,-5 5-345,0-4-664,1 7 276,-1-4 187,5 0 0,-4-1 99,3-5 1,3-4-101,1 0 1,2-6 231,1-2-1643,1 1 927,5-6 1,-1 2-2511,4-1 3139,1-4 0,-3 2 0,5-5 1</inkml:trace>
  <inkml:trace contextRef="#ctx0" brushRef="#br0" timeOffset="159">8234 11809 7991,'0'-6'553,"0"-4"-261,0 8 0,-1-3 569,-3 5 385,3-5-661,-4 4-126,5-4 113,0 5 48,-5 0-395,4 0 1,-4 5 216,0 1-273,-2 6 1,-6-1 225,-2 1-268,-3 4 42,-4 2 1,-1 5 168,0 0-417,-5-1 162,-1 1 0,-4 0-19,2 0-240,-2 0 169,4 0 0,0-1-243,2 1 158,3-5 48,7 4 0,-3-10-26,9 4 62,-3-9-40,13 3 7,-4-3 0,5 0 56,0 1-17,5-6 10,1 9 1,7-10 6,2 3 539,-2 2-354,13-5 0,-5 8 368,9-5-269,-4 0-109,7-4 1,-6 1 142,4 3-107,2-3-93,-9 4-255,4-5 249,-5 0 0,0 0 140,-1 0-558,-4 0 205,4 0 1,-9-4-188,2 1 1,-3-1-429,0 4 0,-6-2-1828,-2-1 1267,-3 1 169,-1-3-270,0 5 1363,-5 0 0,-1 0 0,-6 0 0</inkml:trace>
  <inkml:trace contextRef="#ctx0" brushRef="#br0" timeOffset="160">7675 12437 7942,'11'5'1696,"1"0"-1118,-1 3 1,4-2 987,1-2-740,4-2-328,-2 8 942,10-9-892,-4 4 1,12-1-42,-1 0 1,4 3 21,-5-3 0,7 0-74,-7-4-472,3 0 308,-3 0 1,-5 0-716,-2 0 279,-3 0 175,-6 0 0,-2 0-2121,-4 0 1197,-6 0 894,4 0 0,-8-5 0,3-2 0</inkml:trace>
  <inkml:trace contextRef="#ctx0" brushRef="#br0" timeOffset="161">4865 11444 8158,'-7'0'1369,"-1"0"-967,6 0-38,-4 0-61,6 0 540,0 5-436,0 1 0,0 11 106,0 2 197,0 7-323,0 3 0,2 7 94,2 2 56,-3-2-208,9 8 1,-8-8-249,6 2-28,-5-3 1,6-1-303,-6 1 1,5-6 281,-4-2 1,1-8-171,-1-4 1,-3-3 77,3 0 0,-3-4-1499,-1-1 830,5-4-398,-4 2 160,4-5 1,-10-4-884,-2 0 1849,-3-5 0,3 3 0,2-6 0</inkml:trace>
  <inkml:trace contextRef="#ctx0" brushRef="#br0" timeOffset="162">4477 11455 8116,'11'-6'1151,"-3"1"-912,0 5 0,4 0-40,7 0 1,3 0 1067,1 0-804,5 0 0,1 0 92,5 0 0,2 0-25,2 0 1,-1 0-111,4 0 0,-3 0-36,4 0 0,-5-2-111,1-1 0,-2 1-35,-2-1 0,-4 0-145,1-1 0,-6 3-213,2-3 0,-4 3-393,-4 1 1,-3 0-968,-4 0-1348,-1 0 2828,-4 0 0,3 5 0,-4 1 0</inkml:trace>
  <inkml:trace contextRef="#ctx0" brushRef="#br0" timeOffset="163">5311 11843 9630,'1'12'1437,"3"-1"-1120,-3 1 0,4 3 570,-5 0 0,0 2 5,0-2-417,5 3 166,-4-1-314,5 0 1,-5-1-28,3 3 0,-3-2-51,3-2 0,-2 2-242,2-2 55,-3 0 41,4-3 1,-5-5-180,0 1 80,0-1 0,0 1-2146,0 0 1207,0-6 687,0 8 248,0-8 0,0 8 0,0-4 0</inkml:trace>
  <inkml:trace contextRef="#ctx0" brushRef="#br0" timeOffset="164">5859 11501 8002,'-5'-12'561,"-3"1"-357,3 5 1,-1-3-6,2 5-121,3 0 1531,-4 4-733,5 0 0,-2 5 17,-1 3-430,1 12-43,-3 4 1,5 12 163,0 2 1,0 2-109,0 6-201,5 0-102,2-6 0,0 2 15,1-7 1,-1 0-170,5-8 1,-4-2-675,-1-6 385,-4 3 270,7-10 1,-8 4-1835,6-9 947,-5 3-1149,2-8-875,0 3 2911,-4-5 0,4 5 0,-5 1 0</inkml:trace>
  <inkml:trace contextRef="#ctx0" brushRef="#br0" timeOffset="165">5665 11809 8095,'5'-10'966,"2"2"-561,4-2 1,1 8-161,4-6 50,1 6-118,1-4 0,2 6 1058,-4 0-558,4 0-321,-7 0 1,7 0 570,-5 0-474,5 0 0,-2 0-617,10 0 205,-4 0 1,5 0 242,-2 0-1826,-3 0 1142,9 0 0,-5-3-2783,3-1 3183,2 0 0,-4-1 0,5-1 0</inkml:trace>
  <inkml:trace contextRef="#ctx0" brushRef="#br0" timeOffset="166">6453 11478 8159,'-1'-11'964,"-3"-1"-663,2 6 1,-3-1 768,5 4-427,0 1-339,0-3 1,0 7 1029,0 1-648,0 4-323,0 9 1,0 3 486,0 8-436,0 2-569,0 5 979,0 6-409,0 0 1,4 1 123,0-3-791,0 3 248,1-6 0,-4 3-858,3-7 698,2-3 0,-4-11 112,1-1-1304,4-4 919,-6 0 1,4-5-1400,-5 1 1487,0-6-3265,0 3 3628,0-15 0,-5-2 1,-1-11-1</inkml:trace>
  <inkml:trace contextRef="#ctx0" brushRef="#br0" timeOffset="167">6179 11409 8050,'0'-22'0,"0"4"0,0 3 0,5 6 1638,2 1-703,9 6-294,-4-4 863,10 1-933,-4 4 1,10-4-97,2 5 1,3-4-3,1 0 1,2-1-247,2 2 0,-3 1-137,3-1 0,-6 0-903,-1-1 435,-6 3 361,3-4 1,-5 5-2376,0 0 1211,-6 0 1181,0 5 0,-11-4 0,-1 4 0</inkml:trace>
  <inkml:trace contextRef="#ctx0" brushRef="#br0" timeOffset="168">6715 11752 8142,'-6'-1'1048,"2"-3"-182,3 3-291,1-9-334,5 8 79,-4-8 0,8 8 1146,-5-6-752,5 5-242,-3-2 0,6 2 191,-1-1 1,1 0-20,-1 4-91,0 0-246,-4 0 0,3 0 54,-2 0-301,2 0 45,1 5 0,-1-2 47,-2 4-152,2 1 55,-9 3 0,4 1-95,-5-1 0,0 0 168,0 1-791,0 4 477,-5-3 0,-5 7-107,-5-4-144,0 4 281,-2-2 1,3 3-256,-5-2 319,10 3 28,-6-9 1,14 3 359,-3-5-141,3 1-25,1-6 29,0 4 57,5-3-240,6-1 440,2-1-226,8-5 0,-3 0 10,5 0-425,0 0 138,0 0 1,0-1-1082,-1-3 538,1 3 415,0-4 0,-1 5-2110,-3 0 1115,-3 0-208,-4 0 1418,-6 0 0,4 0 0,-3 0 0</inkml:trace>
  <inkml:trace contextRef="#ctx0" brushRef="#br0" timeOffset="169">4751 12460 8102,'-11'0'0,"-1"0"0,1-5 905,4 4-383,2-4-77,5 5 0,2 0 316,1 0 0,4 0-227,4 0 1,2 0 35,2 0 1,4 0-24,8 0 172,2 0-361,10 0 0,3 0 16,8 0 0,-1 0-128,8 0 0,-1 0 356,9 0-1915,0 0 1401,-31 0 1,0 0 0,3 0 0,1 0 106,2 0 0,0 0-77,2 0 1,1 0-1,5 0 1,0 0-1151,1 0 1,0 0 1052,0 0 1,0 0 0,3-2-1,1 0 141,-1 0 1,-1 0-480,-1-2 1,0-1 247,-1 2 1,-1 0 0,-3-1 0,1 0-14,0 0 1,-1 1-575,-1 1 0,-1 1 597,-5-2 0,-1 1 0,-3 2 0,-1 0-187,24 0 176,-10 0 93,2 0 0,-14 0-16,-1 0 0,-1 0 866,-7 0-989,1 0 1018,-9 0 1,-2 4-871,-4 0 1327,-1-1-1582,1-3 1100,-6 0-1755,4 0 651,-9 0 1,3 0-876,-8 0 696,-2 0 1,-12 2-191,-5 2 596,-4 2 0,8 0 0,3-1 0</inkml:trace>
  <inkml:trace contextRef="#ctx0" brushRef="#br0" timeOffset="170">5790 12689 8011,'-5'-7'0,"4"-3"0,-9 4 938,9-1-205,-4 2-194,-1 5 708,5 0-304,-4 0-18,5 0-466,0 5-97,-5 7 1,4 2 64,-3 5 0,3 4-86,1 3 215,0 1-248,0 1 0,0 0 144,0 2-403,0 3 122,5-4 0,-4 2 170,3-1-534,2-4 185,-5 7 0,5-9-691,-6 2 440,0-1 117,0-8-174,0 5 122,0-9 0,0 3 18,0-10-31,0 0 1237,0-6-822,0-6-59,0 0 1,0-2-15,0 1-66,5-1 92,1 2-255,0-4 65,10 3 0,-8 0 178,11-1-285,0 6 84,9-9 1,-2 6 36,4-2 1,-1-2-51,2 5 0,2 0 7,-3 4-110,-2 0 136,5 0 26,-9 0-151,4 0 141,-10 0 1,2 0-264,-4 0 137,-1 5 0,-4 0 27,1 3 1,-6 2-152,-2-2 0,-3 6 149,-1 1 0,-6 2-10,-6-2 0,-8 1 0,-7 3 0,-6 2 20,-1-6 1,-1 4-39,-7-4 0,1 0-95,-1-3-178,-2-6 526,8 4 1,2-9 12,7 3 0,4-2 73,4-2 0,7-6 52,4-1-2089,6-3 1222,-3-2 1,11-3 620,5 0 0,6-5 0,6 2 0</inkml:trace>
  <inkml:trace contextRef="#ctx0" brushRef="#br0" timeOffset="171">11204 11809 7954,'0'-11'1593,"-5"4"-1114,4-3-340,-5 9 0,1-4 596,-2 5 1,-3 1-199,-2 3 1,-3-1-134,0 4 1,-9 5-110,1 3 1,-4 5 165,0-1-328,3-2 0,-9 4-19,3-2 1,1 7 39,-2 0 1,5 1-127,-5-4 0,6 1 92,-2 3 0,0-3-87,5 2 1,-2-3-82,8-4-39,1-2 174,9-1-183,-4-3-37,8 3 142,-3-4 1,10-2 20,3-2 0,3 2 117,5-3 1,1 0 167,6 0 0,5-4-102,3 1 69,2-3-84,1 4 1,0-4-248,0 3 204,6-3-62,-10-1 0,7 4-709,-10 0 457,-1 0 1,-4-3-1032,-3 3 0,-3-3-60,-4 3-1495,-1 2 2745,-4 1 0,-2-1 0,-5-1 0</inkml:trace>
  <inkml:trace contextRef="#ctx0" brushRef="#br0" timeOffset="172">10599 12483 9207,'16'0'1328,"3"0"-1248,3 0 325,6 5 1,-3-4 351,5 3 0,-3-3-7,4-1 123,-1 0-501,4 0 1,1 4 209,-1 0-583,0 0 199,-5 1 0,-1-4-1433,-5 3 674,0-3 485,0-1 0,-6 4-1197,-1 0 1273,-4 0 0,0 1 0,-1 1 0</inkml:trace>
  <inkml:trace contextRef="#ctx0" brushRef="#br0" timeOffset="173">11980 11409 8043,'0'-11'-839,"-5"0"474,4-1 264,-9 6 442,9 1-91,-4 5 455,5-5-109,0 3 0,0-1 7,0 6-320,0 4 0,0 5 170,0 4 1,0 7 520,0 7-653,0 3 1,3 5 132,1 0 1,1 4-216,-1-4 0,-3 4-15,3-4 1,-1-1-98,1-7 1,-3 2-178,3-5 1,-3-2-1055,-1-6 649,5-2 194,-4-6-1690,4 0 955,-5-4 274,0-2-332,0-5 0,0 0 0</inkml:trace>
  <inkml:trace contextRef="#ctx0" brushRef="#br0" timeOffset="174">11649 11421 8078,'0'-12'0,"2"5"561,1-1-176,9 6 1,0-3 958,10 5-807,-9 0 1,8-4 259,-2 0 227,8 0-602,-3 4 1,9 0 224,-2 0-136,7-5-336,-8 4 1,12-8 20,-8 5 1,2-3-176,-6 3 0,2-4-400,-5 4 424,-1-5-544,-8 8 0,-2-4-678,-4 5 0,-1 0 139,1 0 1,-5 1-673,1 3 0,-2 4 1710,2 7 0,2-7 0,-4 2 0</inkml:trace>
  <inkml:trace contextRef="#ctx0" brushRef="#br0" timeOffset="175">12369 11786 7991,'6'12'1344,"-1"-1"-837,-5 1 794,0-1-796,0 0 1,1 6 915,3 2-722,-2-3-180,3 6 90,-5-4-296,0 5 0,1-1-85,3 1 0,-3 0-19,3 0 0,-3-1 130,-1-3-478,0 2 172,0-8 0,0 3-155,0-4 0,4-5-1137,0 1-2016,-1 0 1637,-3-2 470,0-1 1168,6-5 0,0 5 0,5 1 0</inkml:trace>
  <inkml:trace contextRef="#ctx0" brushRef="#br0" timeOffset="176">12974 11467 8043,'-5'-18'0,"0"-3"541,-3 6-321,3 0 1,5 7-14,0 1 362,0 4-7,0-2 124,0 5-185,5 0 1,-3 9 286,1 2-461,-1 14 1,-2 0 163,0 13 1,0-1 118,0 5-1163,0 0 580,0-2 146,0 0 0,0-4-290,0-1-303,0 1 404,5-11 1,-3 1 146,6-7-1410,-6-2 904,9-6 0,-9-1-965,6-2 1105,-6-3-2409,3-5 2435,-5 0 1,0 5 0,0 1 0</inkml:trace>
  <inkml:trace contextRef="#ctx0" brushRef="#br0" timeOffset="177">12723 11741 8019,'1'-8'392,"3"0"1,4 6-281,7-2 1180,8 3-788,1 1 0,4 0 747,-6 0-809,6 0 1,-2-1-108,4-3 0,1 2-107,3-1 1,0 1-465,0 2 0,-2-3 218,2-1 1,-7 0-1345,4 4 0,-2-4 1362,-3 0 0,-9 1 0,-7 3 0</inkml:trace>
  <inkml:trace contextRef="#ctx0" brushRef="#br0" timeOffset="178">13579 11387 8087,'-11'-12'1481,"5"6"-886,1 1 1,5 10 628,0 2-631,0 9-283,0 1 1,-2 8 882,-2 1-801,3 3 1,-4 11 122,5 2 0,-4 2 121,1 2-943,-1-1-28,4 1 298,0-5 0,0 1 79,0-8 1,1-2-82,3-10 0,-2 0 271,6-3-1359,-6-3 294,4-9-1342,-1-2 713,-4-5 311,4 0 1,-5-5-59,0-3 1209,0-2 0,0 4 0,0 1 0</inkml:trace>
  <inkml:trace contextRef="#ctx0" brushRef="#br0" timeOffset="179">13248 11352 8068,'5'-17'546,"7"-5"1,7 9-256,7-2 1,5 4 187,7 3 0,-3 2 1139,4 2-1094,-4 3 0,1-8-37,2 5 1,-7 0-16,4 4-443,-4 0 1,2-4-378,-2 1 406,-3-1 1,0 4-2249,-4 5 1542,-1-4 1,-3 9 220,-5-2 427,0 2 0,-3 6 0,-1 2 0</inkml:trace>
  <inkml:trace contextRef="#ctx0" brushRef="#br0" timeOffset="180">13831 11649 9140,'11'0'2940,"1"-5"-2430,-1 4 1,-3-4 240,-1 5 197,1 0-537,3 0 0,2 0 399,2 0-508,-2 0 1,8 0 42,-2 0-159,-2 5 0,-1-3-21,-4 6 0,2 1-133,-3 6 0,3-2 233,-6 2-503,-3 3 208,0-5 0,-5 8-28,0-2 1,-1 3-270,-3 1 1,-2-1-258,-6 1 286,1 0 169,-1 0 1,-3-1-74,0-3 0,0-3 83,3-5 411,6 1-121,-4-1-174,8 1 416,-3-6-238,5 4 1,5-8 50,3 1 21,2-1-65,2-2 0,3 0-970,0 0 396,10 0 273,-6 0 0,6 0-2730,-6 0 1356,0 0 584,3 0 0,-4 0 909,-3 0 0,-2 5 0,-1 1 0</inkml:trace>
  <inkml:trace contextRef="#ctx0" brushRef="#br0" timeOffset="181">11866 12426 8009,'0'-12'0,"0"6"1317,5-4-806,7 9 0,6-4 22,4 5 1,1 0-136,0 0 1,1 0 567,3 0-426,2 0-75,5 0 1,3 0 277,5 0 0,2 5-258,13 2 1,4-2-545,-25-3 0,1 0 1,3 1-1,1-1 306,4 0 0,1 0-1182,-3 0 0,1 0 1020,8-2 0,1 0 1,-4 0-1,0 0-102,5 0 1,2 0 36,-2 0 1,0 0 31,-5 0 1,0 0 0,0 0-1,1 0 12,-1 0 0,1 0-57,-6 0 1,0 0 105,7-3 1,-1 1-341,-7 2 1,0-1 189,3-4 0,-1-1 1,-3 5-1,-1 0-239,-1-3 0,0 0 1,-6 2-1,-1 0-76,0-1 0,-1-1 0,17 1 95,-7-1 1,-6-1-33,-6 2 1,-6-1 851,-5 4-489,-10 0 1981,6 0-2701,-13 0-222,3 0 868,-21 0 0,13 5 0,-13 1 0</inkml:trace>
  <inkml:trace contextRef="#ctx0" brushRef="#br0" timeOffset="182">13031 12906 7946,'-11'-12'267,"-1"1"-267,1-1 0,5-3-38,2 0 12,3 0 1,1 3 667,0 1 163,-6-1 0,1 1 110,-2 0-461,-3-1-110,3 6 1,-4-1 34,-1 4 1,-4 1-215,-3-1 1,-4 3 13,-4 3 0,2 7 58,-5 6 1,0 8-14,0-1 0,-2 6 5,6-2 1,3 0 5,4 0 0,10-3-227,1 3 0,6-7-142,2-1 1,10-4-120,5 4 0,12-6 100,7-1 0,3-6-34,8-6 1,-1 0 69,5 0 1,-2-6 25,-1-6 0,-7 1 38,-5-5 1,-5 4 122,-6 0 1,-5 1 191,-3 0 0,-6 0 111,-1 4 47,-6-3-16,3 8-17,-5-3-15,0 5-282,-5 0 0,-1 7-109,-5 4 0,3 2 242,0 6-81,6 5-69,-3 0 1,5 5 235,0-2 1,5-2 6,2 6 1,9-6-114,3 2 0,6-3 22,2-1-544,4-1 277,-1-4 0,0-3-78,1-7 1,-1-3-256,4-5 1,-1 0-205,-2 0 0,0-5 248,-4-3 1,1-3-1632,-1-4 1,-7 1 1961,3-5 0,-13 10 0,0-1 0</inkml:trace>
  <inkml:trace contextRef="#ctx0" brushRef="#br0" timeOffset="183">14219 11215 7966,'0'-29'0,"0"6"0,0 7 0,0 4 0,0 1 2273,0 5-970,0 1-766,0 5 1,5 5-31,3 2 0,3 5-59,4 3 741,3 3-737,5 15 0,9 3-1374,2 14 1391,-13-25 0,0 2-267,-1 4 0,0 0 0,3-1 1,0 0 142,0 2 0,0 0-126,0 0 0,-1 1-82,2 4 1,-2 0-1,-1-2 1,-1 0 47,-1 1 0,0 0-46,-1-1 1,-1 0-77,-2-1 1,0 0 0,-1 2-1,-1 1-151,-1-1 0,-1 0 1,-1 1-1,-2-1 255,0 1 1,-1-1-255,0-1 0,-1 0 86,0 1 0,-1 1 0,-1-2 0,-1-1-30,-1 0 0,0 0 1,-2 30-481,-4-3 0,-4-4-164,-7-4 375,-3-2 131,0-6 1,-3-3-491,2 0 340,-3-10 63,-1 6-823,0-14 650,1 4 0,-1-6-234,0-3-474,5-3 1386,-3-4 0,8-6-947,-2-2-518,2-3 1216,7-1 0,1-5 0,5-1 0</inkml:trace>
  <inkml:trace contextRef="#ctx0" brushRef="#br0" timeOffset="184">2751 15386 7982,'0'-11'12,"0"-1"1,-1 1 86,-3-1 0,3 5 528,-3-1 1,2 6 256,-2-2 136,3-3-313,-5 6-343,6-9 1,0 10-160,0 0 0,0 6-134,0 10 1,0 6 134,0 9 0,2 7 28,2 4 0,-3 3-9,3 5 1,1-2-209,-1 5 1,-1-3 205,-3 3 1,4-8-144,0 0 1,1-7-64,-1 0 1,-2-3 278,6-5 1,-4-3 34,3-8 0,-3-3-779,4-4-1833,-6-1 1844,3-4-642,-5-2-2828,0-15 3907,0 2 0,-5-14 0,-1 5 0</inkml:trace>
  <inkml:trace contextRef="#ctx0" brushRef="#br0" timeOffset="185">2352 15375 8192,'-5'-17'0,"3"4"657,-2-2 1,3 6-160,1 2 0,5-1-44,3-3 0,2 0-160,1 4 1,6-2 211,2 5 1,8 0-42,3 4 0,4 0-163,4 0 1,3 5-153,5 3 0,-1-2-167,1 2 0,0-4 113,-1 3 0,0-4-71,-3 1 0,-7-3-692,-4-1 1,-2 0-121,1 0 0,2 0-423,-5 0 1,-1 0 1209,-3 0 0,0 0 0,0 0 0</inkml:trace>
  <inkml:trace contextRef="#ctx0" brushRef="#br0" timeOffset="186">3345 15774 8060,'-11'0'0,"4"0"644,-3 0 790,9 0-838,-4 0 1,5 5 492,0 3 1,0 3-395,0 5 0,0 1-264,0 6 1,0 0-148,0 0 0,0 0-173,0 0 0,1-1-169,3 1 1,-3-4 58,3 0 1,1-3-222,-1 3 1,4-5-93,-5 1 1,2-6-1083,-1-2-1246,-2 1 1090,3-2-409,-5-1 1959,0-5 0,5 0 0,1 0 0</inkml:trace>
  <inkml:trace contextRef="#ctx0" brushRef="#br0" timeOffset="187">3951 15317 7989,'-12'0'1508,"2"-1"-1296,2-3-784,3 3 0,5-3 637,0 8 0,0 2 689,0 6 0,0 6-18,0 4 0,4 6-287,0 7 1,1 0-71,-1 3 0,-3 3-176,3 5 1,-2-5-278,2 1 0,-3-9-99,3 2 1,1-9-63,-1 1 1,1-8-118,-1-4-265,-3-7-1468,4 2 725,-5-9 1360,0-1 0,0-11 0,0-7 0</inkml:trace>
  <inkml:trace contextRef="#ctx0" brushRef="#br0" timeOffset="188">3722 15649 8434,'0'-7'1630,"0"2"1,1 4-1112,3-3 1,6 3 166,6-3 0,5 3-241,2 1 0,2-1-135,10-3 0,-6 2-565,9-1 0,-5-2 40,5 1 0,-3-4-1760,0 4 1975,4-5 0,2 3 0,4-5 0</inkml:trace>
  <inkml:trace contextRef="#ctx0" brushRef="#br0" timeOffset="189">4602 15295 10066,'6'10'783,"-2"5"1,-3 7-284,-1 4 1,0 7-133,0 5 0,0 5-166,0-1 1,0 3-35,0 0 1,0 0-102,0-3 1,4-3-164,0-5 0,3-5-49,-3-2 0,4-4-357,-5-4 0,6-2 242,-1-6 0,-3-3-1559,-1-1 952,2-4 0,-3-3-796,4-8 1663,-4-2 0,2-7 0,-5 0 0</inkml:trace>
  <inkml:trace contextRef="#ctx0" brushRef="#br0" timeOffset="190">4259 15329 8167,'0'-12'1328,"9"1"-706,2 0 1,13 3 286,3 0 1,5 2-379,2-2 1,1-2-192,4 3 0,1-2-147,6 1 0,-6-1 0,-1 5 1,-4-3-545,-1 3 0,-3 0 268,-1 4 1,-3-4-1290,3 1 0,-4 0 1372,0 7 0,-2 2 0,-1 6 0</inkml:trace>
  <inkml:trace contextRef="#ctx0" brushRef="#br0" timeOffset="191">4990 15751 7942,'-18'0'2158,"2"0"-1888,9 0 441,2 0 487,5 0-726,0-5 1,1 0 40,3-2 0,3 0-51,4 4 0,0 1-166,1-2 0,3 3-178,0 1 0,6 0 102,-2 0 1,-3 0-155,-1 0 1,2 1-50,-2 3 0,-1 3-180,-6 4 1,1 6-13,-6 2 0,1 2-222,-4 2 0,-1 1-160,-3 3 0,-2 1 203,-6 2 1,1-1-60,-1-2 0,1-4 89,0 0 0,-1-6 195,1-5 0,3-1 62,1 1 1,4-5 462,-1 1 4,3-6 29,1 3 1,1-1-131,3 0 1,-1 0 171,4-4 1,1 0-118,3 0 1,2 0-97,2 0 1,-1 0-418,5 0 0,-1 0-110,1 0 0,2 0-171,-1 0 0,-3 0-285,2 0 1,-3 0 724,3 0 0,0-5 0,3-2 0</inkml:trace>
  <inkml:trace contextRef="#ctx0" brushRef="#br0" timeOffset="192">5766 15546 8048,'0'-12'14,"0"6"0,2-3 198,2 5 1,-2 1 432,6 3 1,1 0-162,6 0 1,-1-4-128,5 0 0,0 0-2,4 4 1,3 0-220,1 0 1,1 0-145,-1 0 0,-3 0-101,2 0 1,-5-1-414,-2-3 0,-2 3-751,2-3 0,-2 3 1273,-6 1 0,1-5 0,-1-2 0</inkml:trace>
  <inkml:trace contextRef="#ctx0" brushRef="#br0" timeOffset="193">5812 15729 8168,'12'0'486,"-1"0"453,0 0 1,5-2-363,-1-1 1,5 1-309,-1-2 0,3 2-100,1-2 1,3 2-87,1-6 1,0 5-189,-5 0 1,1-2-429,0 1 1,0-4 532,0 4 0,5-5 0,1 3 0</inkml:trace>
  <inkml:trace contextRef="#ctx0" brushRef="#br0" timeOffset="194">6829 15078 8003,'-12'-12'0,"5"2"357,-1 2-143,5-2 1737,-2 9-764,5-4-576,0 5 1,0 6-389,0 6 0,0 0-76,0 7 0,-3 4-25,-1 4 0,-4 1-215,4-2 1,-3-1 135,3 1 1,-4 2-409,4-1 1,-1-1 124,2-3 0,1-1 5,-2-3 0,-1-3 155,2-4 1,-1-1 30,4 1 0,0-5 76,0 1-109,0-6 235,0 4 1,0-5 92,0 3-12,5-3 0,1 4 4,6-5 1,0 0 40,4 0 1,-2 0-226,5 0 0,3 1 2,5 3 0,0 2 51,-4 6 1,-2-1-7,-2 1 0,3 4-36,-3 3 1,-3 1 30,-1-1 1,-2 3-213,-1-3 1,-2 3-54,-3 1 0,-2-2-64,-5-2 1,0 1 138,0-4 0,-5-1 23,-2-4 0,-8 1-135,-5-1 0,-2-1 86,-5-2 1,-1 2-116,-2-2 0,-5-3 76,1-1 0,4-3-462,-5-1 0,9 0 36,-1 0 0,8-5-156,4-3 0,2-2 77,2-1 664,4-1 0,-3-9 0,4-4 0</inkml:trace>
  <inkml:trace contextRef="#ctx0" brushRef="#br0" timeOffset="195">6794 15066 8027,'-11'-7'0,"-1"-1"0,2 0 559,3-3 956,2 5-949,5-5 0,1 10 45,3-3 1,3 2-196,9-2 0,1 3-157,6-3 1,5 1-249,3 0 0,2 1 116,1-1 0,0-3-118,0 3 0,1-6-290,-1 1 0,-1 2-442,-3-2 1,-2 4-51,-5-3 1,0 4 772,0-1 0,0-2 0,-1 0 0</inkml:trace>
  <inkml:trace contextRef="#ctx0" brushRef="#br0" timeOffset="196">7628 15066 7993,'-5'-11'0,"0"-1"0,-3 1 260,-2 0 1,4 0 424,-6 4 1,1 2 80,0 5 0,-1 0-238,1 0 1,-2 5-57,-2 2 1,1 12-137,-5 4 1,5 8-50,-1-1 0,6 3-108,1 1 0,6 1 14,-2-1 1,2-5-134,2-2 0,6 1-44,1-2 1,8-4-214,4-7 1,3-2 46,1-2 0,0-4-96,0-4 1,4-3 93,4-3 0,-2-4-13,2-4 1,-6-6 151,2-2 0,-3 2 1,-1-3 1,-2 1 73,-2-3 1,-4-1-81,-7 0 1,-3 0-103,-5 0 0,0 2 116,0 2 0,-9-3-512,-2 3 1,-10 3-104,-1 0 0,-3 9-310,-5 3 1,3 3 341,-3 1 0,5 6-91,-2 5 0,4 5 330,4 3 0,3 2 348,4-2 0,-4 3 0,-2 1 0</inkml:trace>
  <inkml:trace contextRef="#ctx0" brushRef="#br0" timeOffset="197">7502 15466 7993,'0'-6'4034,"-5"1"-3209,4 5 1,-8 5-351,5 2 1,-5 8-73,2 4 1,-2 3-415,1 1 0,0 4 94,4-1 1,0 5-2,4-5 0,0 5 86,0-5 1,9 5-704,2-5 0,8-4 16,0-7 1,4-2-110,4-2 1,-2-4 388,6-3 0,-1-3 116,4-1 0,-3 0 259,-1 0 0,-4-5-96,0-3 1,2-6 374,-1-1 1,-6-2-48,-5 2 0,-4 1 83,0-5 0,-6 1-29,-2-1 0,-3-2 133,-1 2 0,-10-3-323,-5-1 0,-11 1-226,-4-1 0,-6 4-734,-5 0 1,0 6 464,-5 2 0,2 4-1032,6 7 0,5 1 42,6 3 1253,8 3 0,3 4 0,4 0 0</inkml:trace>
  <inkml:trace contextRef="#ctx0" brushRef="#br0" timeOffset="198">10272 14581 7997,'6'-5'-493,"0"2"657,-6-5 0,1 5 418,3-5 1,-3 4 382,3-3 193,-3 4-164,-1-2-358,0 0-310,0 4-110,-5 6 0,-1 4 0,-6 10 1,-4 3 12,-3 5 0,-3 5 15,-1-2 1,2 7-46,2 1 0,-3 10-56,3 2 1,-3 4-287,0 3 1,10-26 0,2 1 244,0 0 1,1 0-1,-1 1 1,0 0-124,2 0 1,0-1 0,1 1 0,-1 0 11,-3 28 0,5-28 0,2 0-5,-1-1 0,2 1 1,-2 29 135,5-1 0,0-3 3,0-1 1,5-5-94,3-2 0,7-7-108,4-1 1,2-2 15,2 2 0,4-2 123,0-6 0,-1-1-104,-3-3 1,0 3 59,0-2 0,-4-7-29,0-1 0,-4-3-49,4 3 1,-5-5 1,1-3 1,-2-2 48,-2-2 0,-1-3 576,-2-1-707,2-4 1,-8 2-1017,3-5-325,-5 0 306,0-5 1,0-2 351,0-4 822,-5 0 0,-2-11 0,-4-2 0</inkml:trace>
  <inkml:trace contextRef="#ctx0" brushRef="#br0" timeOffset="199">10969 14512 8014,'-12'-5'-249,"1"-1"0,5-2 1532,2 0-351,2 6-18,2-3 499,0 5-981,0 5 0,0 1-141,0 6 1,2 4-51,2 3 1,-3 1-52,3 0 0,-3 4-118,-1-5 1,-1 5 73,-3-5 0,3 1-163,-3-1 0,-1 1-15,1-4 1,-1-1-141,1-4 1,3 1-141,-3-1 127,3-4 143,1 3 129,0-9 40,0 4-63,0-5 0,0-5 114,0-3 1,5 2-157,2-2 1,5 2-1,3-2 1,3 2-19,5 2 1,-1 3-22,1-3 1,0 4-94,0 4 1,-4 2 38,0 6 0,-5-1 29,1 1 0,-2 3-35,-2 0 1,-1 5-82,-2-1 0,-3 3-147,-5 1 1,-1 1 66,-3 3 1,-4-5 12,-7 1 0,-3 0 95,-4-4 1,-1-2 39,0-2 1,0-2-79,0-2 0,0-3 6,1-1 1,-1-4-144,0 1 0,4-3-199,0-1 0,5-5-1075,-1-3 1579,7-2 0,-2-7 0,4 0 0</inkml:trace>
  <inkml:trace contextRef="#ctx0" brushRef="#br0" timeOffset="200">10912 14535 8016,'-12'-5'190,"1"-2"1,4 0 817,4-1-514,1 1 1,4-4-93,1 4 1,4-2 17,4 5 1,6-3-27,2 3 1,4-5-87,3 1 1,0 2-180,4-2 1,-1 4-148,2-3 1,-3 3-85,-6-4 0,0 6-405,-3-2 1,1 3-244,-4 1 0,-1 0 133,-4 0 617,1 0 0,4 0 0,2 0 0</inkml:trace>
  <inkml:trace contextRef="#ctx0" brushRef="#br0" timeOffset="201">11563 14478 7984,'-5'-12'0,"-1"1"0,-1 0 0,1 3 348,2 0 1,1 6 169,-4-2 0,-1 3 229,-3 1 0,-1 0-280,1 0 1,-2 6-123,-2 5 1,2 2-98,-2 6 0,0 0-1,3 4 1,0 0-227,8 0 1,0-2 94,4-2 1,0 2-50,0-6 1,9 4-139,2-4 0,8-3-147,0-5 1,7-4 110,0 1 1,10-3-110,-2-1 1,-1-5 53,-2-3 0,-5-3-33,5-5 1,-7 2 283,-1-5 0,-3 4-128,-9-4 0,2 4 149,-9-4 0,0 1-119,-4-1 0,-5-2 6,-3 2 1,-6 2-188,-1 2 0,-6 0-287,2 3 0,-1-1-255,1 10 1,-1-1 266,5 4 0,-4 5-197,3 3 0,1 2 228,4 1 1,3 2-264,0 2 697,6-2 0,-8 8 0,3-3 0</inkml:trace>
  <inkml:trace contextRef="#ctx0" brushRef="#br0" timeOffset="202">11517 14740 7984,'-11'7'136,"-1"-2"-136,1-5 0,3 0 347,0 0 0,1 1 514,-5 3 0,2-1-225,3 4 0,-3 2-131,2 6 0,-1-1-206,1 5 1,0 0-189,4 4 1,0 0-158,4 0 1,1-2 170,3-2 1,4 3-73,7-3 1,-1-3-336,5 0 0,1-4 132,7 0 1,-2-6-107,6-2 0,-1-3 32,4-1 1,-1-5 286,-2-2 1,4-4-31,-4 0 1,-1-2 156,-7-2 0,-1 1-87,-3-5 0,-4 4 176,-7-4 0,0 0-128,-4-4 0,-3 0-28,-8 0 1,-3 0-353,-13 1 1,-3 0 114,-8 3 1,-5 6-599,-3 6 1,-2 5 0,-2 2 1,5 7-968,3 8 1536,8 3 1,2 5 0,5-1 0</inkml:trace>
  <inkml:trace contextRef="#ctx0" brushRef="#br0" timeOffset="203">10717 15346 8067,'-11'0'-34,"0"0"119,4 0 1257,2 0-402,5 0-527,0-5 0,5 3-126,3-1 1,3 1 137,5 2 1,6 0-20,9 0 0,3 0-31,4 0 1,4 0-92,8 0 1,-1 0-98,8 0 1,-1-1-92,-24-1 0,1 0 0,1 1 0,0 0-268,2-3 1,1 0 0,1 1 0,1 0 190,-1-1 0,0 0 0,2-1 0,0 0 70,2 1 0,0 0 0,0 0 0,1-2-124,1 1 0,-1-1 1,2 1-1,-1 0-3,-2 1 1,0 0 0,-1-2 0,-1-1-54,-3 4 1,-1-1-1,0-3 1,0 1 33,-3 2 0,-1 0 0,27-4-44,-5 0 0,-6-1-20,-14 5 1,-4 0 77,-11 4 1,-2 0-903,-6 0 733,-4 0 0,-5 0-706,-9 0 1,-6 4 343,-10 0 0,0 5 574,0-1 0,1-3 0,-1 0 0</inkml:trace>
  <inkml:trace contextRef="#ctx0" brushRef="#br0" timeOffset="204">10775 15700 8025,'-17'-5'187,"4"-2"1,-3 0 365,4-1 1,6 4 76,2-3-72,3 4-293,1-7 1,1 5 72,3-3 1,2-1 27,6 6 1,4-2-138,3 1 0,4 3 94,4-3 0,-3 2-53,3 2 1,-3 2-29,-1 2 0,-2 2-98,-2 5 1,-2 2-98,-6 2 0,-4 3-324,-4 5 1,-1 0 206,-2 0 0,-2 1-129,-1 2 0,-5 2-119,-7 3 1,1 0-251,-5-4 1,3 0 188,-3-4 1,4-1-63,-4 1 1,4-5 219,-4-3 1,5-2 184,-1-2 0,2-1 50,2-2 0,3 1 695,0-5 396,6 0-455,-3-4-104,5 0-209,5 0 0,2 0 14,9 0 0,-2 0-141,5 0 0,-4 0-183,4 0 0,0-2-342,4-2 1,0 3 183,-1-3 0,1 3-607,0 1 1,-4-4-59,0 1 0,-1-1-382,1 4 1,-1 0 261,-3 0 916,-2 0 0,3-5 0,-4-2 0</inkml:trace>
  <inkml:trace contextRef="#ctx0" brushRef="#br0" timeOffset="205">11334 16111 8251,'-5'-6'-67,"4"-1"1742,-3 3-634,-2 3 1041,4-4-1046,-8 0-622,9 4-227,-4-4-387,5 5-2299,0 0 1989,5 0 0,3 0 510,7 0 0,3-5 0,4-2 0</inkml:trace>
  <inkml:trace contextRef="#ctx0" brushRef="#br0" timeOffset="206">11825 15540 8047,'0'-11'299,"0"-1"427,0 1-31,0-1 0,-1 5 260,-3-1-116,3 5-374,-9-2-203,3 5 0,0 0-9,-1 0 61,6 0-167,-3 0 91,0 0-288,3 0 67,-3 0 470,5 0-362,-5 0-87,4 0 1,-5 0 26,2 0-55,2 0 110,-8 0-86,4 0 24,-5 0 0,-1 0-36,1 0 0,-1 0 36,1 0 1,-1 7 4,1 4 1,-4 2 24,0 6 1,-6 0 10,2 4 1,3 1-86,0 3 1,0-2-12,1 5 0,3-3-82,5 3 0,0-3-23,0 4 1,2-6-136,5 2 1,5-3 92,2-1 1,5-4-88,3 0 0,3-2 114,5 2 0,-1-2 22,1-6 1,0-1 18,0-2 1,0-2 153,0-2 0,-2-2-1,-2 1 1,2-1-83,-6-2 1,0 0 22,-4 0 0,1-4-19,-1 0 1,-3-4-12,0 5 0,-6-6 0,2 1 0,-4-2-7,-4-1 1,-2-1-94,-6 1 0,-5-2-125,-6-2 1,-5 3-218,-6 1 0,-2 1 127,-2 6 1,2 0-362,-2 4 0,9 0 35,6 0 0,6 4-813,5 0 1466,6 5 0,11-3 0,8 5 0</inkml:trace>
  <inkml:trace contextRef="#ctx0" brushRef="#br0" timeOffset="207">12282 15643 7932,'-5'-18'657,"0"-2"161,-3 4 1,2 1-368,2 4 1,2-1-109,-6 1 1,0 0-82,-3-1 0,0 2-14,-1 2 1,1 2-8,-1 2 1,-3 3-9,0-3 1,-4 8-228,4 4 0,-4 2 5,3 1 0,1 6-20,4 2 0,-1-2-80,1 2 1,1 0-79,2 4 0,3-1-20,5-3 1,5 1-69,3-5 0,3 1-48,4-5 0,-1-5 90,5-2 0,0-2 153,4-2 0,0-2 56,0-2 1,-1-2 125,-3-5 0,-2-1 13,-1 1 1,-5-1 546,0 1-372,1 0 1,-11-1 675,3 1 209,-3 4-323,-1-3-249,0 9-512,0-4 1,0 14-184,0 2 0,0 8 153,0 0 1,0 8-82,0 3 0,-4 3 32,1 2 1,-1 3 4,4 0 1,-2 0-352,-1-4 0,1-1 144,-1-2 1,1-1-802,2-7 1,0 1 248,0-9 0,0 0-60,0-3 1,2-2 58,1-2 723,4-3 0,4-5 0,1 0 0</inkml:trace>
  <inkml:trace contextRef="#ctx0" brushRef="#br0" timeOffset="208">12876 15917 10583,'6'16'732,"3"2"-551,-5 5 1,0 1 528,-4 3 0,0 3-241,0 8 0,0-1-619,0 5 1,-1-5-415,-3 1 1,1-4-709,-4-4 0,-1 2 1272,-3-5 0,-6-1 0,-1-3 0</inkml:trace>
  <inkml:trace contextRef="#ctx0" brushRef="#br0" timeOffset="209">13835 14295 7977,'-6'-5'439,"1"4"-32,5-9 0,0 7 1029,0-5-864,5 6 0,-2-3 666,4 5-698,-4-5 0,2 5-138,-5 0 0,4 9 26,-1 6 0,1 9-91,-4-1 1,2 3-232,1 1 1,-1-2 38,1 6 1,-1-6-69,-2 2 1,0-3 49,0-1 0,0 0-211,0 0 1,0-2-78,0-2 0,0-2-447,0-6-158,0 1 298,0-1 69,0-5 355,5-1 0,-3-6 112,6-3 0,-1-2-108,5-5 1,1-2 26,2-2 1,-2 6 79,2-3 1,-1 3-38,1-2 1,-2 5 72,2 2 0,1 3-87,0 1 1,-5 5 100,-3 2 1,-2 3-83,2 2 0,-3 4 3,-5 3 1,0 3-17,0 1 1,-5 0-2,-3-1 1,-7 1-133,-4 0 1,-3-4-208,-1 0 0,0-5-462,1 1 0,-1-3 328,0-5 1,0-1-880,0-6 0,-1 0 1331,-3 0 0,-2-6 0,-5 0 0</inkml:trace>
  <inkml:trace contextRef="#ctx0" brushRef="#br0" timeOffset="210">13698 14375 8024,'7'-28'0,"3"8"913,-3-3 1,9 8-352,3-1 1,2 5 78,2 3 1,4-2-143,-1 3 1,6 0-85,-1 0 0,0 3-212,0-4 0,1 6-29,-6-2 1,2-1-411,-1 1 1,-3 0-125,2 4 0,-1 0-453,-3 0 1,-3 0 812,1 0 0,-1 0 0,3 0 0</inkml:trace>
  <inkml:trace contextRef="#ctx0" brushRef="#br0" timeOffset="211">14738 14238 8033,'-17'-11'0,"4"-1"0,1 4 472,4 1 1,2 3-242,-2-4 0,-2 6 423,2-2 1,-2 3-191,-1 1 1,-6 1 13,-2 3 0,2 4-130,-2 7 1,1 3 79,-1 4 1,2 2-230,6 3 0,4-3 45,4 3 0,1-3-299,2-1 1,7-4 127,4 0 1,6-5-219,5 1 1,3-7 71,1-4 0,3-3-33,6-1 0,-1-1-80,0-3 1,0-3-130,1-4 1,-6-4 108,-2-1 1,-6-3 135,-6 4 1,-1-4 104,-10 4 1,0-5-97,-4 1 1,-1 1-213,-3-1 1,-4 1-28,-7-1 1,-3 0-51,-5 8 0,-3-2-121,-1 9 0,-5 0-398,2 4 0,2 5 284,1 3 0,5 2 179,3 2 0,-2 3 147,6 0 0,1 5 259,6-1 0,-2 8 0,4 2 0</inkml:trace>
  <inkml:trace contextRef="#ctx0" brushRef="#br0" timeOffset="212">14601 14501 10907,'-12'11'1074,"1"0"0,-2 6-650,-2 2 1,2 3-56,-2 0 0,0 3-103,3 1 1,0 0-243,8 4 0,0-5 111,4 2 1,5-3-349,3-1 0,6-1 9,1-3 1,5-3-218,-1-4 1,4-6 239,4-2 0,2-3-66,5-1 0,0-6 177,1-6 1,-6 1-30,-3-4 0,-1-2 197,-3 2 0,-4-2-79,-3 2 0,-7 1 108,-4-5 1,-3 1-205,-1-1 1,-6-2-250,-6 2 0,-5 1-84,-10-1 1,0 6-409,-7 2 1,2 1 173,-6 6 1,3 1-879,0 7 1522,6 7 0,-4 2 0,4 4 0</inkml:trace>
  <inkml:trace contextRef="#ctx0" brushRef="#br0" timeOffset="213">13721 15186 8034,'-11'0'402,"3"-4"-268,1 0 500,4 0 0,-2 3-104,5-3 0,5 2 53,3-6 1,3 6-132,4-2 1,3-1-28,5 1 1,2 0-56,6 4 1,-1 0 225,8 0 1,7-4 17,0 1 1,14-1-635,2 4 1,-26-2-1,1 0 146,1 0 1,2 0-1,1-2 1,0-1-58,1 1 1,2 1-1,-1-1 1,2 1-87,1 0 0,1-1 0,0 1 1,0-1 53,-1 1 0,1-1 1,1-1-1,1 0-54,0 1 0,-1 0 0,-1-1 0,0 0-8,-2-1 0,-1 0 0,-3 1 0,0 0-63,-1 2 0,-2-1 1,-2-3-1,-2 1-564,20-2 0,-5-4 292,-10 4 0,-6 2-1376,-13-2 983,-3 6 1,-11-4-78,-5 6 0,-10 0-93,-9 0 0,-7 2 923,-5 2 0,-7 2 0,-3 5 0</inkml:trace>
  <inkml:trace contextRef="#ctx0" brushRef="#br0" timeOffset="214">13915 15517 7939,'-6'-5'-524,"-4"-1"-641,3-6 2498,1 6-883,1 1 0,4 5-79,-3 0 0,-2 5-101,-6 3 1,0 7-21,-4 4 1,0 6-62,-3 2 0,-2 5-113,6-2 0,0 2 9,4-2 0,3 2-103,0-5 1,6-1-42,-2-3 1,8-1-180,3-3 1,9-3 33,3-4 1,2-2 90,2-3 1,5-2 115,3-5 0,1-1 20,3-3 0,-5-3 172,1-9 0,-1 0-44,4-3 0,-6-3 214,-5 3 1,-1-2-100,-7-2 0,-1-1-71,-6-3 0,-3-1-266,-5-2 1,-5-2-60,-3 5 0,-9-3-84,-5 3 1,-5 2-182,-4 6 0,-4 4-399,4 7 1,0-1 203,4 5 1,8 4-171,0 4 0,5 9 760,3-2 0,4 5 0,4-1 0,6 3 0,4 4 0</inkml:trace>
  <inkml:trace contextRef="#ctx0" brushRef="#br0" timeOffset="215">14372 15917 7833,'-6'-5'0,"-9"-2"215,12 1 89,-7 1 0,10 4 1431,0-3-1004,0 3-787,0-4-1571,0 5 0,2-4 1627,6 0 0,0-5 0,8 3 0</inkml:trace>
  <inkml:trace contextRef="#ctx0" brushRef="#br0" timeOffset="216">14772 15506 7967,'-6'-23'-499,"-5"0"1,10 1 429,-3 3 0,3-1 133,1 5 0,0 0 694,0 3 1,-5 1-230,-3-1 1,-2 6-263,-1 2 0,-6-1-95,-2 1 0,-2 6 28,-2 5 0,-1 5-29,-3 3 0,4-1-105,0 5 0,6 0 30,5 4 1,5-2-256,-1-2 1,5 2-310,0-6 1,6 4 276,5-4 0,3 0-105,5-3 0,1-2-56,6-2 1,4-3-78,0-5 1,1-2 239,-2-1 1,-2-1 147,3-8 0,-7 3 343,-1-6 0,-5 3-166,1 0 1,-3 1 320,-4-1 1,0 1 124,-4-1-218,0 1 0,-4 3 469,0 1 317,0 4-859,0-2 1,0 8-196,0 4 0,0 2 87,0 10 1,-1 5-177,-3 7 0,3 2-37,-3 1 0,3 0 57,1 1 0,0 3-262,0 0 0,0 4-18,0-4 1,0-5-120,0-7 0,0-2-118,0-1 1,0-5-448,0-3 1,1-6-1298,3-1 1849,-3-6 0,9 3 385,-2-5 0,2-5 0,1-1 0</inkml:trace>
  <inkml:trace contextRef="#ctx0" brushRef="#br0" timeOffset="217">15229 15403 7923,'-7'-12'-336,"-3"1"-42,9 0 1,-5 0 1103,2 4 1,1 2-199,-4 5 0,3 1 3,-4 3 1,-4 3-136,-7 9 0,-3 3-153,-1 7 1,-1 5-89,-3 7 0,-1 1 13,-2 3 1,7 3 16,8-4 0,2 0-110,2 1 1,4-5-514,4 1 1,3-4 226,3-4 1,5-5-427,7-6 1,3-7 289,5 0 0,0-6 99,0-6 1,5 0 184,2 0 1,-1-6 129,2-6 1,-5 1-94,5-4 1,-10-2 172,2 2 0,-9-2 137,-3 2 1,0 1-35,-8-5 1,0 4-31,-7-4 0,-7 5-247,-8-1 1,-8 2-194,-3 2 1,-5 4-52,-3 4 1,1 3-340,-4 3 1,9 4 92,1 4 0,7 1-822,5-1 1339,3 0 0,9 1 0,2-1 0</inkml:trace>
  <inkml:trace contextRef="#ctx0" brushRef="#br0" timeOffset="218">15526 14181 8044,'-5'-17'438,"-2"0"371,1-1 622,1 6-918,5 7 0,1 7 48,3 1 0,2 5 182,6 7 0,0 4-287,4 8 1,-1 3 54,8 8 1,-2 8-212,10 7 0,-1 5-368,-13-28 0,0 0 1,1 4-1,-1 0 177,0 1 0,0 2 1,0 2-1,0 1-56,1 0 1,-2 0-1,0 0 1,-2 1-24,0 2 1,-2 1 0,-2 0-1,-2 0-91,-2 2 0,-1-1 0,1 1 0,-1 0-107,-3-1 1,-1 1-1,0 0 1,-3-1 80,-1 2 1,-1-2-1,-3-4 1,0-1-110,-1-1 1,0-2 0,-1-2 0,-2 0-154,2-2 0,-1-1 0,-12 26-396,0-5 0,-1-9-185,0-3 1,-1-4-416,-3-3 1,-1-6 1344,-2-5 0,-2 1 0,3-6 0,-4-1 0,-4-1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6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8965 10130 8189,'0'-11'1076,"0"-1"-443,0 6-264,0 1 1182,0 5-1415,0 5 1,0 1-125,0 6 150,5 4-92,-3-3 0,3 7 282,-5-4-257,5 4 1,-4-2 37,3 5 0,-3 1 19,-1 2 0,0-2-138,0 3-10,0-3 0,0 2 98,0-4 0,4 4-94,0-7 0,0 1 122,-4-1-365,5-2 148,-4-1 0,5-3-238,-2 2 51,-3-2 255,4-2 1,-5-3-235,0-1 207,6-4-306,-5 7 280,4-4-13,-5 1-428,0-2 35,0-5-26,0 5-209,0-4-417,0 4 640,0-5 1,0 0 0</inkml:trace>
  <inkml:trace contextRef="#ctx0" brushRef="#br0" timeOffset="1">9251 10153 7013,'0'-7'-1137,"0"-1"2122,0 5-570,0-7 0,0 8-8,0-6 0,0 4 122,0-3-166,0 4-183,0-7 214,0 9 140,0-4-160,0 0 177,0 3 66,0-8-156,0 9 48,0-4 695,0 5-1217,0 5 1,0 2-35,0 9 1,0-2 119,0 5 0,0 0 11,0 4 1,0-1-1,0 1 0,0 0-13,0 0 0,-1 1 11,-3 3 1,3-3-110,-3 2 0,2-1 45,2-3 0,0-3-59,0 0 83,0-5 0,4 7-256,0-6 253,0 0 0,-4-7-188,0-1 174,0 1-29,5 3 0,-4 1-3,3-1 0,-3-3-2,-1 0-25,0-6 26,5 3 21,-3 0-12,3-4 135,-5 5-543,0-6-703,0-6 1110,0 5 0,0-9 0,0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67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17508 10347 7362,'-4'-7'-422,"1"-1"1352,-1 6-159,4-9-155,0 10-2,0-9-119,0 9-388,0-4 1,1 5 82,3 0-23,-3 0-184,4 0 1,-5 1-110,0 3 114,0-3-21,5 9-24,-3-4 126,3 6 1,-4-5 52,3 1-159,-3 0 87,9 3 0,-4-3 54,6-1 0,1 1-2,2 3 1,3 1-37,4-1 1,1 1 17,0-1 1,2 1 188,6-1-201,-1 0 1,11 1 35,-3-1-40,3 1 1,1-2 10,-1-3 0,5 2-128,4-5 0,4 4 174,-1-5-1040,-20 0 1,0-2 953,32-1 0,-30 0 0,0 0 98,30 0-248,-1 0 85,-29-2 0,-1-1 1,0 3-1,0-1-78,1-1 1,-1 0-16,3 1 1,0 1 77,27 0 1,-29 0 0,-1 0-226,27 0 0,-3 0 172,3 0 1,-4-1-11,-4-3 0,3 3 52,-2-3 0,-2 2-5,1 2 0,-5-3 19,2-1 0,-7-4-20,-1 4 0,-6-4-13,2 0 210,-2-2-179,-2-2 178,1 1-158,-1 0 1,0-5-3,0 1 235,-5 0-109,-1 3 0,-5-2-73,0 3 1,-1-2 814,-3 10 0,-3-5-809,-4 4 700,-6 0-693,-1 4 373,0 0-381,-4 0 9,4 0 1,-3 0 223,2 0-216,-3 0 24,9 0 188,-4 0-198,6 0 0,-5 0 13,1 0 0,0 0 1,3 0 1,0 0-26,1 0 1,-5 0-22,1 0 0,0 0-197,3 0-42,-5 5 241,0-3 0,-5 3-241,3-5-77,-3 5 297,4-4-310,-5 4 218,0-5 25,0 5 22,0-4 0,4 6 114,0-3 290,-1-3-79,2 4-166,2-5 1,4 0 200,1 0-138,-1 0 1,0 0-66,1 0 12,-1 0-59,-4 0 1,3 0 93,-3 0-250,4 0 69,0 0 0,0 0 169,1 0-315,-1 0 81,1-5 1,-1 4-19,1-3 95,-1 3 5,0 1 1,1 0-224,-1 0 206,6 0 1,-3 0-154,5 0 153,-5 0 1,6-4-11,-5 0-28,5 0 33,-7 4 0,7 0-8,-4 0 0,3 0 0,-4 0 1,1 0-34,0 0 30,-4 5 18,5-4 1,-2 5-3,0-6 1,2 3-15,-2 1 172,3 0-76,5-4 1,-1 0-46,1 0 1,4 0 12,0 0 1,4 0-37,0 0 1,1 0 4,-2 0 0,3 0-104,-3 0 109,3 5 1,2-4 9,-1 3-132,0-3 107,6-1 1,-5 0-227,3 0 203,3 0 1,-1 0-26,6 0-1171,-5 0 1189,8 0 0,-7 0-41,8 0 136,2 0-98,0 0 0,1 0-41,0 0 29,0 0 16,0 0 1,2 0-242,-1 0 0,-2-1 238,1-3 0,-5-2-4,2-5 1,0 3-9,0 0 136,-1 1-116,-3-5 1,-5 5 141,-3-1 18,2 0-148,-4 2 1,2-4 216,-8 2 10,3 3-196,-3-5 0,-1 4 228,-3-6-4,-1 6-149,-3-4 140,1 4-180,0-6 0,-5 2 67,-3 2 1,-2-2 20,-2 3 0,-1 0 1113,-2 0-976,2-1 47,-4 2 0,2-3 92,0 5-86,-6-5-179,8 3-134,-8-1 91,8-3 1,-8 8 176,6-6-385,-6 0 78,4 2 219,-6-4-245,0 4 34,0-1 1,0 1-804,0 2 0,-2 3-37,-2-3-2617,-2 3 3466,-5 1 0,-6 0 0,-1 0 0</inkml:trace>
  <inkml:trace contextRef="#ctx0" brushRef="#br0" timeOffset="1">17896 11067 8326,'-6'-7'1091,"1"2"-850,5 5 1,0 2 152,0 1 12,0-1-238,0 8 0,0-2 177,0 7-124,0-3-27,0 10 1,0-8-3,0 5 31,0 0 0,5 4-294,-4-5 137,4 3 1,-5-7-35,0 5 0,4-1-109,0 1 0,0-3 124,-4-4-223,0 4 128,0-8 1,0 7-247,0-7 179,0-3 56,0 5 1,0-7-149,0 4 171,0-4 50,0 2-117,0-5 317,-5 0-109,4 0 105,-5 0 1,5-1-173,-3-3 162,3 3 90,-4-5-154,5 1-20,0 4-43,0-9 0,0 9 1,1-8 42,3 5-202,2-5 132,6 8 1,-1-4 44,1 5-312,-1 0 249,1-5 0,4 3-39,3-1 49,3 1-17,1 2 1,-1 4-190,1 0 192,0 5-101,0-8 0,-2 9-135,-1-2 1,0 6 86,-5 1 0,-1 0-103,-6-3 1,1 3 104,-6 0-444,1 5 285,-4-7 1,0 9-223,0-3 150,-5-3 188,-1 6 1,-7-8 165,-2 5 84,2-5-291,-8 2 542,3-4-239,0-6 0,-6 4-77,5-2 0,-8-3 67,8-1 0,-5 1-44,5-1 19,-3-1-33,5-3 0,-4 0-327,6 0-262,0-5 341,3 4 0,1-8-1095,0 5 1315,4-5 0,-3 3 0,4-5 0</inkml:trace>
  <inkml:trace contextRef="#ctx0" brushRef="#br0" timeOffset="2">17771 11113 8041,'0'-12'0,"0"4"0,0 1 888,0 4-168,0-7-149,0 9 110,0-4-325,10 5 1,-2-4 7,7 0 0,-1 0-71,1 4 0,3 0 37,5 0-42,5 0-115,-4 0 0,9 0-28,-3 0-115,-2 0 62,5 0 0,-8 0-94,6 0 1,-6 4-168,2 0 1,-3 0-443,-1-4 0,-2 0 358,-2 0-1623,-2 0 1216,-1 0 1,-2 0-80,5 0 739,-5 0 0,8 0 0,-4 0 0</inkml:trace>
  <inkml:trace contextRef="#ctx0" brushRef="#br0" timeOffset="3">18536 11090 9344,'0'7'623,"0"1"0,-1-2-366,-3 2-26,-2 7-58,-6-7 1,5 9-58,-1-1-117,0 1 290,-3 6-394,0 0 116,-1 0 0,1 5 65,-1 2 0,1 0-66,-1 0 0,5-1-5,-1 2 1,6 0-105,-2-4 1,3 0-125,1-5 24,0-4 206,5-1 0,-3-2-189,6 0 207,5-5 16,-1 1 0,5-6 7,-6 2 1,4-2 23,1-5 0,4 0 161,-1 0 1,2-1-156,2-3 0,0-2 104,0-6 1,-1 1 195,-3 0-298,2-1 16,-8-4 0,3 2-226,-4-5 226,-1 0-48,1-4 0,-5 0-116,1 0 1,-6-5-9,2-2 0,-5-3-207,-7-2 0,-1 5 88,-10 0 0,3 4-47,-7 0 1,3 3-192,-7 4 67,3 2 269,1 11 1,2 1-338,2 5 212,-3 0 87,9 0-302,-3 0 168,4 5 1,6 2-1,2 9-1034,3-4 1303,1 5 0,0 4 0,0 4 0</inkml:trace>
  <inkml:trace contextRef="#ctx0" brushRef="#br0" timeOffset="4">19290 11113 8108,'0'-12'-229,"0"6"1,0 1 1199,0 5-506,-5 0 1,2 0 96,-4 0 1,3 1-77,-4 3-331,1 2 23,0 6 0,-3 4 178,2 3-81,-2 8-82,-1-3 0,-4 8-26,-1-6-148,1 6 169,-1-3 0,-1 9-352,-2 0-290,-2 0 393,3-3 0,-5-2 50,0-3 1,5-2-64,3-5 18,2 0-10,2-6 0,5 0 47,2-6 1,1 1 6,0-1 1,1-3 13,-2-1 205,3-4-192,1 2 0,0-4-222,0 3-17,0-3-231,0 4-1043,0-5-165,0-5 962,0-1 701,0-5 0,5-6 0,2-1 0</inkml:trace>
  <inkml:trace contextRef="#ctx0" brushRef="#br0" timeOffset="5">19061 11010 8131,'-6'-18'0,"-3"5"180,5 6 0,-1 0 898,2 0-258,1 2 270,-3 5 451,5 0-1398,5 5-102,-3 1 0,4 2-733,-2-1 543,-3 1 0,5 2 174,-2-2-1854,-3 2 1238,4-4 1,-3 7 590,1 2 0,-1-2 0,3 3 0</inkml:trace>
  <inkml:trace contextRef="#ctx0" brushRef="#br0" timeOffset="6">19096 11581 7984,'11'0'723,"-5"0"-368,5 0 1,-9 0 157,6 0 0,-4 0 202,3 0 0,-3 1 205,4 3-457,-6-3-195,8 4 0,-8-4-64,1 3 1,0-2 133,1 1-1127,-3 4 522,4-6 253,-5 4-1861,0 0 1003,0-4 872,-5 4 0,-1 1 0,-6 0 0</inkml:trace>
  <inkml:trace contextRef="#ctx0" brushRef="#br0" timeOffset="7">20112 11090 6995,'-6'-7'2491,"1"2"-1545,5 5-565,0-5-1,0 4 67,0-4-137,0 5 0,0 6 36,0 6 182,-5-1-244,3 11 1,-3-1 193,5 6-495,0 5 66,0-3 1,0 1 127,0 1-116,0-6 140,0 8 1,2-9-228,1 3-12,-1-3 0,8 4-467,-9-9 399,4 7 1,-1-13-126,0 2 1,1-3-454,-1-5-763,-3 4 695,4-10 453,-5 4 0,1-5-1456,3 0 535,-3 0 508,4 0 235,-5-5 477,0 4 0,-5-15 0,-1 4 0</inkml:trace>
  <inkml:trace contextRef="#ctx0" brushRef="#br0" timeOffset="8">20032 11341 8037,'0'-6'202,"1"-1"521,3 3-320,-2 3 52,8-4-170,-9 5 1,9 0 270,-2 0-58,2 0-325,1 0 0,6 1-9,2 3 9,-3-3 0,6 4 16,-3-5 1,3 0 40,0 0 1,0 0-247,-3 0 1,1 0-485,-5 0-806,1 0 1030,-5 0-1197,-5 0 688,0 0 606,-6 0 0,0-5 1,0-1-1</inkml:trace>
  <inkml:trace contextRef="#ctx0" brushRef="#br0" timeOffset="9">20055 11101 8037,'0'-6'0,"4"-4"396,0 2 0,5 3-223,-3-5 0,9 5 332,0-3-58,1-2-217,0 4 282,2-1-199,5-3 1,3 8 32,1-6-247,0 5-21,-5-7 1,5 9 267,0-3-1057,-1 3 604,-3 1 0,-1 0-662,-3 0 295,2 0 344,-8 0 1,7 0 129,-4 0 0,4 0 0,-2 0 0</inkml:trace>
  <inkml:trace contextRef="#ctx0" brushRef="#br0" timeOffset="10">20729 11010 7431,'0'6'742,"0"-1"0,-4-4 299,0 3-671,-5-3 0,3 10 211,-5-4-195,-1 3-156,1 7-103,-1-4 0,-3 7 57,0-5 1,-2 5-5,2-1 0,2 3-146,-2 1 0,3 0 26,0 0 0,5-1-130,-1 1 1,5 0 69,0 0-580,1 0 417,2-5 0,0 2-321,0-5 306,5 0 0,2-3-46,4-1 185,1 1 0,-1-5 2,0 1 1,5-6 199,-1 2 1,5-3-231,-1-1 635,-2 0-367,4 0 1,1-1 63,4-3 1,1 2 16,-4-6 1,0 1 140,0-5-123,-6 1-161,5-6 1,-9 3 33,2-5 1,-4 0-50,-3-4 1,1 0-167,-5 1 1,-1-1 123,-3 0-448,0-5 256,-5 4 1,-6-4-615,-8 5 414,-3 0 162,-6 6 1,1 0-784,-4 6 484,-2 4 93,9 2 1,-3 5-147,8 0 0,3 2-179,4 1-29,1 4 356,0 4 0,4 1 352,3-1 0,3 5 0,1 2 0</inkml:trace>
  <inkml:trace contextRef="#ctx0" brushRef="#br0" timeOffset="11">21094 11135 8081,'0'-17'0,"0"0"-54,0 6 1,0-1-108,0 1 0,0 3 1604,0 1-604,0 4-303,0-2 1487,0 5-1847,0 5 0,0 5 176,0 5 170,0 6-346,0-3 0,0 4 36,0 1 1,0 4 13,0-1 1,0 2-204,0-1 33,0-3-205,0 9-522,5-9 531,-3 9 0,4-9 19,-2 3-574,-3-3 477,9-6 1,-8-2-4,1-4 0,2-1-163,-1 1 8,0-6 1,-3 3-236,3-5 90,-3-1 394,4-3 0,-5-1-1140,0-3 331,-5 3 194,4-9 742,-9 4 0,-1-11 0,-7-1 0</inkml:trace>
  <inkml:trace contextRef="#ctx0" brushRef="#br0" timeOffset="12">21014 11078 8037,'5'-16'314,"2"8"0,3-7-158,-2 7 807,7 3-366,-8-5-184,10 4 144,-6-1-247,6-3 0,1 5 146,4-2-51,1 1-233,0 6 1,0 0 48,0 0 0,-3 0-29,3 0 0,-4 6 53,4 1-181,0 3 137,-11 2 1,5-1-242,-6 1 74,1 4-95,-1-3 0,-5 5-97,-2-3 1,-2-1 107,-2 5 1,0-5-62,0 1 1,-6 1 37,-1 0-375,-3 4 246,-2-7 0,-4 3-172,-3-4 135,2 4 152,-4-3 1,3 3-41,-5-4 57,5-1 1,1-3 116,1-1-25,4 1 0,-4 3-46,9 1 1,-2-5 26,5 1 0,0 0 51,4 3 78,0 0 1,0 1 132,0-1 10,0 1-247,5-6 1,2 4 476,4-2-284,1-3 1,4 5 421,3-2 0,-1-2-46,1 2-171,0-6 388,4 8-438,-5-8 0,3 4-12,-2-2 0,-2-3-151,-2 3 0,-2 1-764,-2-1 333,0-1 285,-4-3-3632,3 0 3565,-9 0 0,-1 6 0,-6 0 0</inkml:trace>
  <inkml:trace contextRef="#ctx0" brushRef="#br0" timeOffset="13">18068 12335 7929,'0'-8'0,"0"0"582,0-1-209,0 4 0,0-5 189,0 9 484,0-9-574,-5 3-195,-2-4-113,1 5 1,-4-3 71,2 5 0,-2 0-16,-1 4 0,-5 0-138,1 0-110,0 0 133,-1 0 1,2 1-127,-5 3 1,1 3 66,-1 4 1,-2-1-138,6-2 0,0 6 125,4-3-113,-1 3 61,1-2 0,3 3-304,0 0 115,6 0 93,-3-3 0,5 3-188,0 0 0,5 0-106,3-3-9,2-1 213,6 1 0,-3-5 58,2 1 0,2-6 5,-2 2 0,1-3-88,0-1 723,-4 0-372,5-5 0,-2 0 89,0-2-136,6-3 0,-9 3 50,3-4 77,-2-1-81,-1 1 0,-2-1 147,-3 1-17,-2 0-55,0-1 0,-3 1-89,3-1-205,-5 6 139,-5 1 1,2 5-152,-4 0 146,4 5 0,-7 1 1,4 7-99,-1 2-70,-3-2 177,9 9-132,-4-5 95,0 6 0,3-4 2,-1 0-187,1 0 175,2 4 0,2-4-122,1 0 0,0 0-192,5 4 0,-1-5-602,5-3 628,-1-2 0,0-2 10,1 1 0,3-6 0,0-2-146,-1-3 1,3-1 78,-2 0 0,4 0-20,-4 0 367,0-5 0,2-1 0,1-6 0</inkml:trace>
  <inkml:trace contextRef="#ctx0" brushRef="#br0" timeOffset="14">18468 12255 7832,'0'-12'6,"0"6"2,0-4-3,0 3 0,0 1-3,5 1 1,1 5-2,5 0 1,-3 0-2,0 0 1,-1 0 522,5 0 1,0 0 2133,4 0-1641,1 0-604,1 0 0,4 0-47,-3 0 1,1 0-148,-1 0 0,3 0-34,-3 0 0,-3 0-66,-1 0 1,-2-4-521,-2 0 219,1 0 163,-1 4 1,-3 0-1374,0 0 3,-6 0-648,3 0 575,-5 0 588,-5 0 0,3 0 875,-6 0 0,-5 6 0,-5 0 0</inkml:trace>
  <inkml:trace contextRef="#ctx0" brushRef="#br0" timeOffset="15">18525 12437 7876,'-7'0'-184,"2"0"363,5 0 35,-5 0 126,4 0 108,-4 0 2870,5 0-3060,5 0 0,1 0 40,6 0 1,3 0-24,0 0 0,2 0 47,-2 0 49,-2 0-106,8 0 1,-7-1 108,5-3-160,0 3-53,-1-4 0,2 4 45,-5-3 1,1 3 114,-5-3-293,6 2 108,-10 2 346,8 0-80,-13 0-257,8 0-2343,-9 0 1458,4 0 0,-6 0-2155,-3 0 1495,-2 0 1400,-1 0 0,-8 0 0,2 0 0</inkml:trace>
  <inkml:trace contextRef="#ctx0" brushRef="#br0" timeOffset="16">19267 12209 7836,'-4'-8'18,"0"1"113,-4 4 33,6-7 1,-4 9 452,2-3-252,3-2-113,-4 4 1,1-4 106,0 2 0,-1 3 87,1-3 26,3 3-197,-9 1 0,3 0 64,-4 0 1,3 5-12,1 2-156,4 4-9,-7 5 0,5-2-139,-3 5 0,0 0 31,4 4 1,-4 0-71,4 0 0,1 0 38,3-1 1,0 1-203,0 0 0,0-4-7,0 0 1,1-5-14,3 1 1,2-2-42,5-2 1,1 1 111,-1-1 1,4-1 310,1-2-226,-1-3-5,1-5 0,2 0 221,5 0 1,0 0-15,0 0 1,0-5-2,-1-3 1,-3-2-18,0-1 0,-1-1 121,1 1 1,-2 0-118,-6-1 1,1-3-65,-1 0 1,-5-6-119,-2 2 1,-3-1-57,-1 1 0,0-6-185,0 2 1,-5-3 5,-2 4 0,-3-1-141,-2 0 0,-3 5 104,0 3 0,-6 3-14,2 5 0,2-2 40,-2 5 0,5 0-6,-2 4 0,4 2-508,0 1 0,2 4 178,2 4 0,2 1 619,2-1 0,3 6 0,-4 0 0</inkml:trace>
  <inkml:trace contextRef="#ctx0" brushRef="#br0" timeOffset="17">19632 12609 7942,'7'0'607,"-1"0"133,-2 0 430,-3 0-265,4 0-480,0 0 1,-3 1-28,1 3 1,0-3-119,1 3 0,-3-2 109,3 2 52,-3-3-737,-1 4-244,0 1-848,0-5 954,0 4 1,-1-5-1002,-3 0 1435,3 0 0,-9 0 0,3 0 0</inkml:trace>
  <inkml:trace contextRef="#ctx0" brushRef="#br0" timeOffset="18">20158 12118 7945,'0'-17'1233,"1"4"-787,3-2 1,-3 2-290,3 2 0,-3 0 155,-1-1 850,0 1-850,0-1 0,-5 6-301,-2 2 0,-5 3-4,-3 1 0,0 0-175,-8 0 1,6 5 16,-6 3 1,3 2 95,-3 1 1,4 1-26,0-1 1,7 0 34,0 1 1,1 3-172,3 0 1,2 2 106,-2-2 0,6-2-133,-2 2 0,3-2-3,1-2-15,0 0 0,5 1 136,2-1 0,3-4-66,2-4 283,-1-1 1,1-2-65,-1 0 1,1 0 48,-1 0 1,0-2 114,1-1 1,-1 0 144,1-4 1,-1 3-69,0-4 0,1 2 66,-1-2 0,-3-1-130,0 5 0,-5-3 202,5 3 301,-6 0-476,4 4 1,-6 1-156,0 3 0,0 3 79,0 4 0,3 4-25,1 1 0,0 4 0,-4-1 1,0 6-16,0 2 1,4 0-90,0-5 0,1 1 67,-2 0 0,-1 2-272,2-2 0,1 5 93,-2-9 0,1 4-202,-4-8 1,0 4-133,0-3-63,5-1-302,-3-4-499,3-4-683,-5-2 1685,0-5 0,-5-11 0,-2-1 0</inkml:trace>
  <inkml:trace contextRef="#ctx0" brushRef="#br0" timeOffset="19">20535 12026 7975,'6'-11'0,"-1"3"1053,-5 1-650,0 4 0,4-3 810,0 2-241,0 3-571,-4-5 0,-2 12-157,-2 1 0,-2 3-151,-5 2 1,-5 4 23,1 3 0,-4 4 135,4 4 0,-4-2-222,4 6 0,-2-1 129,2 4 1,2 1-253,-2-1 1,4-4-53,3 1 1,3-1-59,5 4 0,0-4 54,0-4 0,0-5-91,0-2 0,5-5 78,3 1 0,2-4 114,1-3 0,2 1 51,2-5 1,-2-1-78,2-3 0,3 0 201,1 0 1,-3-5 28,0-2 0,0-2 70,-1 1 1,1-2-175,-5 2 1,-1-6 14,-2-1 0,-3 0 5,-5 4 1,-1-1 13,-3 1 0,-4-1-344,-7 1 0,0 1 75,-8 2 1,3 3-175,-7 5 1,3 0-20,1 0 0,0 5 14,0 3 0,5 2 77,3 1 0,4 1 285,3-1 0,-2 1 0,4-1 0</inkml:trace>
  <inkml:trace contextRef="#ctx0" brushRef="#br0" timeOffset="20">20820 12609 7954,'0'-7'782,"0"1"-312,0 2 436,0 3-202,0-4 152,0 5-557,5 5 1,-2 1 136,4 6 1,-4 0-130,1 4 1,1-2-130,-1 5 0,1 0-238,-1 3 1,-3 1 126,3 0 0,-3 0-139,-1 0 1,0 3 82,0 1 0,-1-4-1158,-3-4 0,-1-1 1147,-3 1 0,-2 2 0,4-3 0</inkml:trace>
  <inkml:trace contextRef="#ctx0" brushRef="#br0" timeOffset="21">21460 11866 7872,'-7'-11'306,"4"-1"593,-4 1 12,6 0-286,-4 4-262,5 2 1,0 6-97,0 3 1,0 6 9,0 6 0,4 5-59,0 2 0,3 1-164,-3 7-1,1-1 137,-1 4 1,-3-2-53,3 2 1,-3-2-48,-1 6 0,4-2-210,0-2 0,0-4-191,-4 1 0,0-2 172,0 1 1,0-2 9,0-5 0,0-4 67,0 0 1,3-5 147,1 1 1,0-6-108,-4-1 21,0-5 16,0 2 129,0-5-34,0-5-98,0-2 0,0-4-6,0-1 0,0 1-8,0-1 1,4 1-1,0 0 0,1-1-6,-1 1-2,2-1 0,5 2-35,1 3 0,-1-2 41,1 5 0,0 0-48,4 4 0,-3-4 36,7 0 0,-1 1-52,3 3 1,-3 0 10,0 0 0,-5 1-6,2 3 0,-4-2-127,0 6 1,-5 0 86,1 3 1,-5 0-86,0 1 1,-1 0 64,-2 4 1,-2-4-171,-1 4 0,-5-2 85,-7 1 0,1-2 55,-5 2 1,-4-3 65,-4 0 0,1-1 131,3 1 1,1-2-67,3-3 0,-1 0 119,5-3 1,-1-3-302,5 3 1,-1-3 14,1-1-255,5 0 0,1-1 146,5-3 1,0 1 295,0-4 0,0-1 0,0-3 0</inkml:trace>
  <inkml:trace contextRef="#ctx0" brushRef="#br0" timeOffset="22">21951 12163 7912,'0'-11'0,"0"4"129,5-3 0,-2 8 289,4-6 1,-3 6-48,4-2 0,-5-1 102,5 1 1,0 0-98,3 4 0,0-1-145,1-3 0,-1 3-30,1-3 0,-1 3 30,1 1 1,0 0-127,3 0 0,-2 0 71,2 0 0,-2 0-109,-2 0 1,1 0-289,-1 0 1,-3 0-1068,0 0-1394,-1 0 2682,5 0 0,-1 0 0,0 0 0</inkml:trace>
  <inkml:trace contextRef="#ctx0" brushRef="#br0" timeOffset="23">21962 12300 8001,'0'-6'567,"5"1"170,3 5 0,2 0 81,2 0 1,-1 0-339,0 0 0,6-4 244,2 0 0,3 0-246,0 4 1,5-3-291,0-1 1,-1-1 38,-3 1 0,-1 3-691,-3-3 0,1-1-323,-5 1 0,1 0-1847,-5 4 2634,-5 0 0,-1 0 0,-5 0 0</inkml:trace>
  <inkml:trace contextRef="#ctx0" brushRef="#br0" timeOffset="24">22579 12015 7983,'0'-7'443,"0"-3"-184,0 3 1,1 0-1,3 0 1,-1 3 95,4-4 0,-3 2 209,4-2 1,-1-1-86,5 6 0,-1-5-196,1 4 0,3-3 124,0 3 0,0 0-112,-3 4 0,0 0-86,4 0 1,-4 0-54,4 0 0,-4 1-124,0 3 1,-2 2 92,-3 6 0,2 3-75,-5 0 0,0 4-271,-4-3 1,-1 8 113,-3-2 1,-3 5-297,-4 0 0,-4-3 171,0 3 1,-6 0-171,2 0 0,-2 4 131,-2-5 1,4 1 100,0-4 0,5 0 59,-1-1 0,2-4-7,1-3 1,5-2-49,-1-2 1,6-3-90,-2 0 1485,3-6-614,1 3-136,5-5 0,1 0-169,5 0 0,2 0 101,2 0 1,-1 0-125,5 0 1,0 0-54,4 0 0,-4 0-165,0 0 0,-1 0 120,1 0 1,1 0-585,-4 0 324,-1 0 1,-4 0-1595,1 0 799,-6 0 264,-1 0-704,-5 0 1,5-5-1,2-1 1</inkml:trace>
  <inkml:trace contextRef="#ctx0" brushRef="#br0" timeOffset="25">23059 12437 7983,'1'-6'1149,"3"2"1,-2 3 562,6 1-697,-6 0-888,4 0 1,-5 0 201,3 0-398,-3 0 0,4 1-619,-5 3-86,0-3 0,-1 4-430,-3-5 1204,3 5 0,-10 2 0,5 4 0</inkml:trace>
  <inkml:trace contextRef="#ctx0" brushRef="#br0" timeOffset="26">23744 11901 7983,'0'-18'206,"0"1"0,0 6 19,0-1 0,0 5 228,0-1 237,0 6-235,0-8 0,-1 7 91,-3-5-291,-2 6 0,-10-3-114,1 5 0,-1 5 83,0 2 1,-1 5-50,-6 3 1,-1 3 49,-3 5 0,3 1-185,-3 2 0,3 0 17,1 4 0,0 1 48,1 3 1,0-4-218,3 1 1,4-1 1,7 5 1,3-5-183,5 1 0,1-6 129,3 2 1,3-5-51,4-3 1,4 2 137,0-6 0,6-1 133,-2-6 0,-2-3-32,3-5 1,-1 0 155,3 0 0,1 0-144,0 0 1,-4 0 121,0 0 1,-5-5-107,1-3 1,-3 2 23,-5-2 0,-2 0-21,-5-3 0,0 0 4,0-1 1,-8 2-198,-4 2 1,-7-2 54,0 3 0,-4 2-163,-3 1 0,-2 2 26,-3 2 1,-1 0-26,6 0 0,-1 0-106,4 0 1,6 4 83,1 0 0,4 1-157,0-1 0,6-2-175,2 6 597,3-5 0,1 7 0,0-4 0</inkml:trace>
  <inkml:trace contextRef="#ctx0" brushRef="#br0" timeOffset="27">24178 12015 7983,'0'-18'0,"1"-2"0,3 4 0,1 1 81,3 4 0,-3-1-121,-5 1 0,0 0-92,0-1 1,0 1 1482,0-1 1,-5 5-552,-3-1 1,-2 6-688,-1-2 1,-6 2 34,-2 2 0,1 0-77,-1 0 0,0 2 28,-4 2 1,4 2 36,0 5 1,4 2-124,-4 2 0,5-2-130,-1 2 1,2-1 139,2 1 0,1-2 50,2 2 0,3-2-1267,5-2 858,0 1 0,5-2 79,3-2 1,2 0 131,1-4 0,4 0 40,1-4 1,3 0 47,-4 0 0,4 0 231,-4 0 1,4-4 96,-4 0 0,1-1-140,-5 2 0,0 0 173,1-5 1,-1 2-99,1-2 1,-6 2 495,-2 2-132,2 3-419,-5-4 1,5 6 73,-6 3 0,0 2-11,0 6 0,0 4 110,0 3 1,-2 7-63,-2 0 1,2 6 52,-6-2 0,6 3-111,-2 2 0,1-5 1,0 1 1,1-2-67,-1 1 1,1-2-131,2-5 0,0-1 184,0-3 1,0-3 102,0-4 111,0-1 140,0-5 3,5-1-374,-3-5 0,4 0-902,-2 0-924,-3 0-1666,4-5 2401,-5-1 895,0 0 0,-15-4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70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16857 14847 7896,'-6'-5'379,"2"-3"175,3 3 3,1-5-36,0 9 1,0-5 197,0 2-530,0 3 177,5-5-286,1 6 1,6 0 19,-1 0 1,0-3-85,1-1 1,-1 0 90,1 4 0,-1 0-25,1 0 0,-1 0-33,0 0 0,5 0 66,-1 0 1,4 0 2,-4 0 0,4 0-6,-4 0 0,6 0-5,-2 0 1,1 0 26,-1 0 1,3 0 13,-3 0 0,2 0-26,2 0 1,4 0-6,-1 0 1,1 1-44,-4 3 0,-4-1 48,0 4 0,-4-3-133,4 4 1,-5-2 122,1 2 0,-2 2-143,-1-3 1,-1 4-5,0 0 1,-3 0-88,0 1 0,-6 0 79,2 4 1,-3-2-70,-1 5 1,0-4 72,0 4 0,-5-4 28,-3 4 0,-2 0-62,-1 4 0,-2-4-26,-2 0 0,-3-4 15,-5 4 1,1-3 19,-1 3 1,0-5-15,0 1 1,-4-2 48,1-2 0,-1 0-1,4 1 1,0-5-65,1 1 1,1-2 41,-2 2 1,3 1-55,-7-5 0,3 1 1,2-1 0,2-3-116,1 3 1,2-3 73,-2-1 1,-2 0-29,6 0 1,0 0 55,3 0 1,1 0 4,0 0 0,3 0 95,0 0-193,6 0-2,-3 0-951,5 0 718,5 0 1,1 0-17,6 0 0,-5 0 463,1 0 0,5-5 0,4-1 0</inkml:trace>
  <inkml:trace contextRef="#ctx0" brushRef="#br0" timeOffset="1">16983 15076 7867,'-7'0'-666,"-3"0"857,9 0 0,-4-2 249,5-2 584,0 3-253,0-4-389,0 5-187,0-5 0,5 4-22,3-3 1,2 3-16,1 1 0,2-2 49,2-1 1,3 0 4,5-5 0,0 6-90,-1-2 1,1-1 64,0 1 0,4-5-46,-1 2 0,5 0 28,-4 0 0,3 3-69,-3-4 0,-2 6 0,-6-2 0,-2-1-176,-6 1-43,0 0 1,-3 4-682,0 0-166,-6 0 547,3 0 1,-20 5 0,-4 2 0</inkml:trace>
  <inkml:trace contextRef="#ctx0" brushRef="#br0" timeOffset="2">18319 14288 8001,'-10'-2'124,"2"-2"1,2 3 312,2-3-202,3 3 331,-4-4 282,5 4-165,0-4-109,0 5-287,0 5 0,0 2-17,0 9 1,0-2 100,0 5 1,0-4-141,0 4 0,0 0-15,0 4 1,1-2-107,3-2 1,-2 4 130,6 0 0,-5 0-144,0 3 1,-1-1-28,-2-3 0,0 1-147,0 0 1,0 0-14,0 0 1,-4-5-278,0-3 53,-5 3 1,4-6-644,-3 3-1196,3-7 865,5 2 291,0-8 1,2 3 996,1-5 0,4 0 0,4 0 0</inkml:trace>
  <inkml:trace contextRef="#ctx0" brushRef="#br0" timeOffset="3">18022 14973 7910,'-11'0'1004,"3"-2"-730,0-1-722,6 1 672,-3-3 689,5 5-451,5 0 0,-3 0 264,6 0 0,0 0-325,3 0 1,-2 0-171,2 0 0,-2 0 45,7 0 0,1 0-6,2 0 0,3 0 27,1 0 1,0 0-114,-1 0 1,6-1-1,3-3 1,-1 3 48,5-3 0,-6 2-16,9-2 1,-5 3-103,5-3 0,0-1 80,-4 1 0,2-4-260,-10 4 1,1-1-33,-4 2 1,-5 1-137,-3-2-200,-2 3-598,-7 1-253,4 0 539,-9 0-1998,4 0 1237,-5 0 1506,-5 0 0,-6 5 0,-7 2 0</inkml:trace>
  <inkml:trace contextRef="#ctx0" brushRef="#br0" timeOffset="4">18136 15201 7856,'-5'-11'639,"-1"4"0,-4 1 319,2 2-304,3 3 12,5-4 415,0 5-729,5 0 0,1 5 58,6 3 1,-1 2-89,1 1 1,-1 2-111,1 2 0,-1 3 75,0 5 0,-2 0-62,3-1 1,-3 5 11,6 0 1,-2 4-37,-2 0 0,0 2 0,1 1 1,0 0-45,4 1 0,-4-2-117,4-3 0,0-2-98,-1-5 0,4-2 52,-3-2 0,-1 2-283,-4-6 169,1 0-708,-1-3 205,1-1-64,-6-5-166,-1-1-642,-5-5-490,0 0 1453,-5 0 0,2-1-1346,-4-3 992,4 3 886,-7-4 0,4 0 0,-6-1 0</inkml:trace>
  <inkml:trace contextRef="#ctx0" brushRef="#br0" timeOffset="5">18342 15681 7856,'0'-12'-49,"0"1"0,0 3 169,0 1 283,0-1 134,0-3 604,-5-1-308,4 6-345,-5-4-309,6 9 1,-1-3-6,-3 8 0,-2 2 0,-5 5 0,-1 2-19,1 2 1,-4-2 4,-1 2 1,-3 2-188,4-2 1,-4 4 23,4-4 1,0 2-64,3-2 0,1-2 40,-1 2 1,5-4-39,-1-3 0,6 2 0,-2-2 0,-1-2-280,1 2-54,0-1 0,4 1-33,0-1-562,0-4 521,0 7 472,0-9 0,-5 4 0,-1-5 0</inkml:trace>
  <inkml:trace contextRef="#ctx0" brushRef="#br0" timeOffset="6">10621 17131 7955,'0'-11'-381,"0"-1"475,0 1 1193,0 0-311,0-1 74,0 6-319,0 1 507,0 5-988,0 5 0,-5 6-111,-2 8 1,-3 8 16,-2 3 1,1 3 27,-1 2 1,-3 3-73,0 0 0,0 5-210,3-1 1,1-2 20,-1 2 0,-2-1-159,3 1 1,-3-8-304,6-7 1,3-3 231,2-1 1,-3-6 16,3-1 0,-1-7-49,4-2 57,0-4-154,0 7-97,0-9-73,0 4-357,0-5 261,0-5 1,1-1-31,3-6 732,-3 1 0,9-1 0,-3 1 0</inkml:trace>
  <inkml:trace contextRef="#ctx0" brushRef="#br0" timeOffset="7">10644 17108 7955,'-6'-11'165,"-4"-4"41,2 0 0,2 1 16,-2 6 4,6-2 0,-7 7 652,5-4 1146,0 4-1541,4-2 1,0 10-161,0 3 1,5 7 52,3 4 1,2 8-123,1 3 1,5 3-1,-1 1 0,1 1-99,0-1 1,-2 0 66,5 0 0,-5 1-238,1-1 1,1 0 90,-1 1 0,6-1-112,-2 0 1,1-5-44,-1-2 0,3-3-49,-3-1 1,-1-4-14,1 0 0,-5-6-112,1-2 1,-3 0-186,0-3 1,-5-3-40,1-1-352,-5 2 385,2-4 1,-7 3-396,-1-5 0,0 0-637,-5 0-48,1 0 1525,-5 0 0,1-5 0,0-2 0</inkml:trace>
  <inkml:trace contextRef="#ctx0" brushRef="#br0" timeOffset="8">10450 17611 8554,'-5'-6'260,"-1"-5"1,-1 9-87,4-6 0,3 6 62,3-2 1,4-1 499,4 1 0,2-1-236,2 1 0,3 3-56,5-3 0,1 2-154,2-2 0,0 3-195,4-3 0,1 1 40,3-1 1,-1 3-75,-3-3 1,3 2-69,-2-2 0,-2 3-332,1-3 1,-4 1-136,0 0 0,-1 1-525,-3-2 1,3-1 998,1 2 0,-2-6 0,4 2 0</inkml:trace>
  <inkml:trace contextRef="#ctx0" brushRef="#br0" timeOffset="9">11421 17257 7929,'0'-11'99,"0"3"208,0 0 54,0 6 1,-4-5 1440,0 4-1379,0 1 1,4-4 366,0 2 88,0 3-595,0-4 1,0 6-43,0 3 1,0 4 8,0 7 1,0 3-29,0 4 1,0 1-47,0 0 0,4 5-60,0 2 1,0 0 90,-4 0 1,4-3-22,-1 3 0,6-4-399,-1 0 0,-2-6 140,2 0 0,-2-7-485,2 3 1,2-5-475,-2-3-443,-3 2 154,5-9-758,-9 4 224,4-5 1855,-5 0 0,-10-5 0,-3-1 0</inkml:trace>
  <inkml:trace contextRef="#ctx0" brushRef="#br0" timeOffset="10">11147 17211 7848,'0'-11'416,"1"1"51,3 2 0,-2-1 57,6 5 1,0-3 410,3 3 1,0 0-175,1 4 1,3-4-322,0 1 1,6-1-79,-2 4 1,2 0-90,2 0 1,0 4 84,0-1 0,0 2-118,-1-1 0,5-3 0,0 3 0,4-2-112,0-2 1,1 0-112,-2 0 1,2 0-575,-6 0 0,6-4 342,-1 0 0,-3-5-1316,-2 1 1,-3 2 83,-4-2 1447,3 6 0,-10-8 0,5 3 0</inkml:trace>
  <inkml:trace contextRef="#ctx0" brushRef="#br0" timeOffset="11">13145 17074 7876,'0'-11'-30,"0"-1"1,0 5-1,0-1 0,-1 4 367,-3-3 1,2 3 516,-6-4 0,4 6-390,-3-2 0,-2-1-163,-6 1 0,1 2-101,-5 5 1,0 4 13,-4 4 0,-4 6 66,0 2 0,0 2-92,0 2 0,3 4 0,-3-1 0,8 6-31,4-1 1,2-2-196,2 1 1,4-3-71,4 3 0,1-3-9,2 3 1,7-4-104,4 0 1,7-3 126,9-4 1,2 2-28,5-6 1,2-4 119,2-3 0,-2-6 133,6 2 0,-1-3-22,1-1 1,-2-5 242,-2-2 0,-2-3-157,2-2 0,-4 1 54,-3-1 1,-3 1-304,-5 0 1,-6-1 131,-1 1 0,-5-1-174,-3 1 0,0-1 50,-4 1 1,1 1 17,-1 2 54,-3-2 39,4 4 27,-5-1-44,0 2-135,0 5 1,0 5 77,0 3 0,4 2 44,0 2 1,1 3 7,-1 0 1,2 4 1,6-4 1,2 1-37,5-5 1,1 0 1,10 1 0,2-5-31,6 1 0,-1-5 47,5 0 0,5-3-116,6-3 1,-1-4-133,2-4 0,-2-1 178,1 1 1,1-4 27,-4-1 0,-2-3-6,-6 4 1,-8-5 15,-7 1 1,-6 1-19,-5-1 0,-6 4 187,-10-4 0,-3 0-98,-4-4 0,-7 0 89,-13 0 0,-3 4-174,-8 0 1,-4 5-106,-8-1 0,-4 7-106,22 6 0,-1 1 0,-31 1 44,30 1 0,0 1 0,1 3 1,0 1-129,-24 9 1,0 5-33,11-1 0,4-1-107,12 1 1,3-5 108,8 1 1,8-2-823,7-2 1,9 4 1163,6 1 0,6 4 0,6-2 0</inkml:trace>
  <inkml:trace contextRef="#ctx0" brushRef="#br0" timeOffset="12">14539 16994 7809,'-12'-6'544,"6"-4"117,1 3 331,5 1 408,0 1-978,0 15 1,0 3-48,0 10 0,1 3-136,3 1 1,-3 5-29,3-2 0,1 3-79,-1 1 0,0 1 105,-4-1 1,0-4-157,0 1 0,1-6 36,3 2 0,-3-4-67,3-4 0,-2-3-131,2-4 0,-2-1-407,1 1-1337,-1-6 890,-2-1-1461,0-5 1498,0-5 1,0 2-412,0-4 1309,-5-1 0,-2-8 0,-4-2 0</inkml:trace>
  <inkml:trace contextRef="#ctx0" brushRef="#br0" timeOffset="13">14527 17120 7845,'7'-12'130,"-4"1"0,4 3-117,0 1 1,0 4-18,0-1 0,1-1 759,3 2 1,1-1-254,-1 4 1,1 5-93,-1 2 1,2 7-145,2 2 1,-1 5-52,5 2 0,0 0 19,4 4 0,1-3 0,3-1 0,1 3-82,2 1 0,3-1-106,-3-3 1,2-5 82,-1-3 1,0-2 31,-4-2 1,0-3 152,-4 0 1,-4-6 9,0 2 0,-5-3 96,1-1 0,-6-1-43,-2-3 1,-4-2 131,1-6 0,1-3-208,-1 0 0,-1-5 22,-3 1 1,-3-4-270,-1-4 0,-5 2 55,1-6 0,-2 5-46,-1-5 1,0 1 106,4-5 1,-2 5-615,5 0 0,-3 5-506,3 3 235,0-1 1,4 10-628,0-2-851,0 7 706,0 3 0,4 4 245,0-3 1242,10 3 0,-7-4 0,10 5 0</inkml:trace>
  <inkml:trace contextRef="#ctx0" brushRef="#br0" timeOffset="14">15315 16914 7946,'0'-7'731,"0"-1"193,0 6 128,0-4-326,-5 6-274,4 0 1,-4 6 8,5 1 1,5 7-121,3 1 1,-2 7 31,2 1 1,-1 1-203,5 6 1,-1 1-101,0 3 0,1 0 125,-1 1 0,-3-5-28,0 0 0,-1-3-91,5 4 1,-5-6-190,1 2 1,-2-8-94,2-4 0,1-2 70,-6-2 0,1-3-1058,-4-1-17,0-4 354,0 2 1,0-6 174,0-3 0,0-3-186,0-4 0,-5 0 331,-2-1 0,0-1-345,0-2 881,-1 3 0,-8-10 0,-2 4 0</inkml:trace>
  <inkml:trace contextRef="#ctx0" brushRef="#br0" timeOffset="15">15270 17154 7946,'6'-1'117,"-2"-3"0,2 3 97,2-3 1,2 3 218,1 1 1,2 0-26,2 0 0,3 0 17,5 0 1,0 0-152,0 0 0,1 0 65,2 0 0,0 0-37,4 0 0,-3 0 0,3 0 0,-4 0-300,0 0 0,-5 0 101,-2 0 1,-5 0-1428,1 0 847,-8 0 0,2-2-560,-5-1 342,0 1 1,-9-7 694,-3 6 0,-7-6 0,-3 2 0</inkml:trace>
  <inkml:trace contextRef="#ctx0" brushRef="#br0" timeOffset="16">15350 16949 7897,'11'-6'933,"0"4"-579,1-6 1,4 5-35,3-5 0,3 4 27,1-4 0,3 5 48,1-5 1,1 6 68,-1-2 1,-2 2-169,6 2 1,-6 0-86,2 0 0,-3-3 19,-1-1 0,-4 0-246,0 4 0,-5 0-180,1 0 1,1 0-224,0 0 1,-5 0-159,-3 0 0,-1 0-631,5 0 1,-5 0 1207,1 0 0,-1 5 0,5 1 0</inkml:trace>
  <inkml:trace contextRef="#ctx0" brushRef="#br0" timeOffset="17">16161 16789 7899,'-7'0'2741,"2"0"-2212,5 0 0,0 5-116,0 2 1,0 9-131,0 3 0,4 3-85,0 5 1,0 2 44,-4 6 1,0 0 19,0 3 1,0-1-40,0 5 1,0-5 27,0 1 0,1-4-146,3-4 1,1 1-151,2-8 1,3 1-104,-2-9 1,-2 0 119,2-3 0,-4-5-553,3 1 317,-4-6-1493,7 4 343,-9-6 594,4 0 1,-5-6 135,0-1 683,-5 2 0,-1-10 0,-5 2 0</inkml:trace>
  <inkml:trace contextRef="#ctx0" brushRef="#br0" timeOffset="18">16400 16834 7906,'0'-11'191,"0"5"192,0 1-189,5 5 731,-3 0 1,4 1-359,-2 3 0,-3 3-109,3 8 1,1 4-155,-1 8 0,1 2-122,-1 6 0,-3 0 56,3 3 0,-2-1 13,2 5 1,-1-5-76,4 1 0,-3-7-125,4 0 1,-4-7-331,3-1 1,-1-2 75,2-5-743,2-1-102,-3-4-547,-1-4 956,-1-2 1,-5-10-291,0-3 0,0 2 929,0-2 0,-5-5 0,-1-4 0</inkml:trace>
  <inkml:trace contextRef="#ctx0" brushRef="#br0" timeOffset="19">16309 16812 7900,'16'-6'174,"-3"5"0,9-9 244,-3 2 0,2 2 95,2-2 0,0 6 394,0-2 0,4 3-332,-1 1 1,2 0-188,-1 0 0,-2 5-79,6 3 1,-5 5-94,5 3 1,-1 4-210,4-1 0,1 4-18,-1 4 0,-5-2-95,-2 5 1,-4 0 60,-4 0 1,-7 3-291,-4-3 0,-7 3 127,-1 2 1,-6-5 137,-9 1 0,-8-6 98,-8 2 0,-3-3-50,-4-1 1,-3-6-66,-4-1 1,0-1 67,3-4 0,-1 3-66,5-6 0,1-3-174,7-1 1,3-3-1154,8-1 66,3 0 0,9-5 1346,4-3 0,1-2 0,2-1 0</inkml:trace>
  <inkml:trace contextRef="#ctx0" brushRef="#br0" timeOffset="20">17120 16869 7947,'-5'-7'789,"4"2"-72,-5 0 479,6 4-222,0-9 2,0 8-345,0-3-108,0 5-111,0 5 1,0 6-114,0 4 0,0 6-11,0 2 1,2 1-68,2 7 1,-3-1-139,3 5 1,-3-1 9,-1 0 0,0 0-109,0 1 0,-1-2 56,-3-3 1,3 2-151,-3-6 0,2 0 39,2-7 1,0-3-220,0-4 309,0-1 0,0-3 28,0-1 180,0-4 54,0 2 726,0-5-817,0-5 1,6 0-262,1-3 0,3-1 89,2 6 1,3-3-119,0 3 1,5 1 98,0-1 0,2-3-40,5 3 1,-2-1-84,6 4 0,-5 0 29,5 0 0,-2 0-70,2 0 0,0 0-167,-4 0 1,-4-1-435,-4-3 1,-4 3 290,4-3 0,-9 2-2038,2 2 1847,-9 0 0,3-1-1429,-6-3 2095,-6 3 0,0-9 0,-5 4 0</inkml:trace>
  <inkml:trace contextRef="#ctx0" brushRef="#br0" timeOffset="21">17074 17166 7818,'5'-11'395,"3"4"1,2 2-199,1 5 1,2-4 501,2 0 0,1 0-220,6 4 0,0-4-47,8 1 0,0-1-147,0 4 1,3 0-71,-2 0 0,-4 0-261,0 0 1,-4-1 127,-4-3 1,1 3-812,-4-3 1,-5 2 102,-3 2-568,-6 0 0,3-1 1194,-5-3 0,-5 3 0,-1-4 0</inkml:trace>
  <inkml:trace contextRef="#ctx0" brushRef="#br0" timeOffset="22">17097 16880 7923,'5'-11'180,"1"-1"29,6 1 1,4 3 332,3 1 1,4 3-109,4-4 0,-2 4 97,6-3 1,3 3-212,4-4 1,0 6-74,-4-2 0,4 3-169,1 1 1,-5 0 102,-4 0 0,-4 0-44,0 0 1,-5 0 94,-2 0 1,-5 0-161,1 0 1,-3 0 24,0 0 1,-4 1-72,-1 3 1,-3-2 94,4 6 0,-5-4 8,5 3 1,-4 2 25,3 6 0,-3-1-4,4 5 1,-4 2-64,3 5 0,-3 2-9,4 3 0,-5 2-5,5-3 0,-4 3-51,4 1 1,-5-1-162,5-2 0,-4 1 66,3-6 1,-4 0-87,1-7 0,1 1 24,-1-5 0,3 0 5,-3-3 284,0-1-207,-4 1 246,0-6-100,0-1 1,-1-6 156,-3-3 0,1 2-76,-4-6 1,3 0-37,-4-3 1,6-1 50,-2 1 1,1-4-77,-1 0 1,3-6-214,-3 2 1,3-2 128,1-2 0,0 0-241,0 0 1,0 4 20,0 0 1,4 9 101,0-2 10,0 4 0,-3 1-9,3 3 0,-2 4-88,6 4 0,3 4 99,4 7 1,6-1 131,-2 5 0,2 0-12,2 4 0,4 0-23,-1 0 0,6 0-113,-1-1 0,3 1-151,4 0 1,-6-4 140,2 0 0,-2-6-9,2-2 0,-5-1 106,-2-6 0,-3 0-77,-1-4 0,-5 0 343,-3 0 0,-6 0-128,-2 0 1,-4-5 340,1-3 1,-3-2-100,-1-1 1,-1-5 74,-3 1 0,-3-5-144,-4 1 1,0-4-44,-1-4 0,-1 2-238,-2-5 0,6 2 62,-2-7 0,2 6-494,-2-9 0,3 9 237,0-5 1,6 7-600,-2 0 0,3 5 136,1 3 1,0 2-168,0 6 1,0-1-372,0 1 502,5-1 1,-4 5-663,3-1 927,2 6 1,1-3 403,4 5 0,6 0 0,0 0 0</inkml:trace>
  <inkml:trace contextRef="#ctx0" brushRef="#br0" timeOffset="23">18856 16800 7888,'0'-11'614,"0"-1"1,0 5-146,0-1 0,1 4-349,3-3 1,-3 3 150,3-4 1,-8 6 227,-3-2 1,-1-1-254,-3 1 1,-3 0-52,-9 4 1,0 5 4,0 3 0,-1 2 15,-3 1 1,3 6 111,-2 2 0,1 3-132,3 0 0,3 5-13,0 0 0,3 4-34,-3 0 0,7 2-134,0 1 1,6-1 2,6-2 0,1 0-127,3-4 1,2 3-161,6-3 1,4-4 137,3-4 0,3-5 22,1 1 0,-1-2 88,1-2 0,0-4 106,0-4 0,0-1-55,0-2 0,-4 0 33,0 0 0,-5 0-156,1 0 0,-2 0-204,-2 0 0,-3-4-638,-1 0 0,-3-1 440,4 1 1,-5-1-1733,5-3 2228,0-2 0,3 4 0,1-5 0</inkml:trace>
  <inkml:trace contextRef="#ctx0" brushRef="#br0" timeOffset="24">19050 16777 7881,'0'-11'0,"-4"-1"786,0 1 1171,1 5-828,3 1 79,0 5-826,5 0 0,-3 6-112,6 5 1,-6 6 105,2 6 1,-1 1-113,0 2 1,-1 4-158,2 4 0,-3 0 90,-1 0 1,0 1-14,0-1 1,0 0-63,0 0 1,0-1-199,0-2 1,0-3-62,0-5 0,0 0-152,0-1 0,4-4 129,-1-3 1,6-6 36,-1-1 0,2-6-1,2 2 1,-1 1 93,0-1 0,6 0 1,2-4 0,-1-1 21,1-3 0,0 3 26,4-3 1,-1-1-96,1 1 0,-4-4-119,0 4 0,-3-1-358,3 2 1,-7 0 204,0-5 0,-1 6-1022,-3-2-43,-3-2 477,0-1 0,-5 0 937,0-1 0,-5 1 0,-2-5 0</inkml:trace>
  <inkml:trace contextRef="#ctx0" brushRef="#br0" timeOffset="25">19039 17166 7790,'-7'-12'899,"3"1"1,4 4-594,4 4 1,3-3-13,4 3 0,4-2 211,0 1 1,10 3-192,-3-3 1,9-1-10,-1 1 1,3-1-240,2 1 0,-6 3-164,-3-3 1,-1-1-544,-3 1 1,-4 0 171,-3 4-545,-2-5 0,-7-1 189,-2-6 0,-3 5 825,-1-1 0,-5 1 0,-1-5 0</inkml:trace>
  <inkml:trace contextRef="#ctx0" brushRef="#br0" timeOffset="26">19096 16777 7807,'0'-11'352,"0"-1"0,5 1 511,2 0 1,5 3-74,3 0 1,-1 2-313,5-2 0,0-2-81,4 3 1,0 0-238,0 0 1,-1 4-166,1-1 1,0 2-192,0-2 1,-4 3-451,0-3 1,-5 3-936,1 1 1581,-2 0 0,3 0 0,2 0 0</inkml:trace>
  <inkml:trace contextRef="#ctx0" brushRef="#br0" timeOffset="27">20204 16640 7903,'-6'-11'0,"5"3"630,-3 1-20,-2 4 631,5-7-191,-4 9 80,5-4-759,0 5 1,0 5-126,0 2 1,0 10 91,0 6 1,3 3-73,1 5 1,0 5 4,-4-1 1,0 5-42,0-2 1,0 0-141,0-3 0,0 3-13,0 0 0,-1 0-97,-3-4 0,3-1 43,-3-2 0,1-3-163,0-6 0,1 0 6,-1-3 1,1-6 57,2-6 1,0-3 39,0 4 199,0-6 25,0 3 28,0-5 35,0-5 1,2 3-229,1-6 1,4 4 66,4-3 0,2 0-120,2 0 0,-1-2 73,5 5 0,0-4-83,4 5 1,0-5 37,0 4 1,-1-1-135,1 1 0,4 3 27,0-3 1,-1 3-134,-3 1 1,0 0-88,0 0 0,-6 0-271,-1 0 1,-4 0-1876,0 0 1115,-1 0-1001,1 0 2361,-6 0 0,-6 0 0,-6 0 0</inkml:trace>
  <inkml:trace contextRef="#ctx0" brushRef="#br0" timeOffset="28">20626 16732 7927,'0'-18'855,"0"1"0,0 10-415,0-1 0,0 4 116,0-3 122,5 4-132,-4-2 1,6 5-145,-3 0 0,-2 5-183,6 3 1,-4 7 171,3 4 1,-4 3-125,0 0 1,-1 5-148,-2 0 0,0 4 35,0 0 0,0 2-165,0 1 1,0-3 62,0-1 0,0-1-151,0 2 1,0 0 68,0-4 1,1 0-15,3-4 0,2-6-218,6-1 1,0-4 59,4 0 0,-3-2 84,7-3 0,-1-1 86,3-6 0,1 0 19,0 0 0,1-2-111,3-2 1,-3 2-148,3-6 0,-5 2 46,-3-2 1,2-2-171,-6 3 1,0-4-728,-3 0 0,-2 0 495,-3-1 1,-2 1-929,-5-1 1554,0 1 0,-5-1 0,-1 1 0</inkml:trace>
  <inkml:trace contextRef="#ctx0" brushRef="#br0" timeOffset="29">20706 16994 7892,'-4'-11'1661,"0"-1"-1098,1 1 1,4 0 1,3-1 0,2 2-188,5 2 0,2-1-94,2 6 1,3-5-113,5 4 0,0-1-130,0 1 1,3 3-22,1-3 1,-2 2-262,-6-2 1,3 3-230,-3-3 1,-3 3-1692,0 1-55,-4-5 2216,0 3 0,-6-8 0,-1 4 0</inkml:trace>
  <inkml:trace contextRef="#ctx0" brushRef="#br0" timeOffset="30">20717 16697 7892,'-11'-17'315,"5"0"1,1 2 471,5 0 1,0-1-427,0 5 1,3 0-174,1-1 1,5 4 250,-1 1 1,6 3-99,1-4 1,1 6 44,0-2 1,0 3-129,3 1 1,1 5-67,-4 3 0,4 2-1,-1 1 1,1 1-1,-1-1 1,4 4-50,0 0 1,0 2-96,4-2 0,0 3-126,0 5 1,1-4 80,-1 0 0,-3 1-91,2 7 0,-1-3 25,-3 3 1,1 0 100,0 0 0,-1 4 8,-3-5 0,1 1-1,-5-4 0,0 0-43,-3-1 0,-1 0-74,1-3 0,-1 1-68,1-5 0,-5 1 54,1-5 242,-6 1 107,3-1 432,0-5-33,-3-1-67,3-5 1,-6-1-217,-3-3 0,1-2 14,-4-5 0,4-1 26,-1 1 1,-1-5-149,1 1 0,-1-5-24,1 1 1,3 1-152,-3-1 1,3-4-181,1-3 0,0-2-83,0 1 1,4-2-470,0-5 0,5-1 83,-2 1 1,3-1-486,2-4-1,-1 9 562,1 0 0,-1 5 82,0 6 0,-3 3-337,0 5 302,-6 4-1,3-3-54,-5 9 486,0 1 0,5 6 0,2 6 0</inkml:trace>
  <inkml:trace contextRef="#ctx0" brushRef="#br0" timeOffset="31">21700 16617 7837,'0'-11'766,"0"0"1142,0-1-1138,0 6-383,0 1-60,5 5 1,-4 5 201,3 2 1,-3 9-99,-1 3 1,0 7-144,0 5 0,-1-2-28,-3 1 1,-1 1-22,-3 3 0,2 0 13,2 1 0,3-2-104,-3-3 0,3 3-125,1-2 0,0-4-172,0 0 1,1 0 143,3-4 0,1 2-298,3-6 0,3-3 158,0 0 1,1-5-162,3-3 1,2 1 102,-2-6 1,5 5-1,-1-4 0,3 0-13,1-4 1,3 0-53,1 0 0,-1-5 27,-3-3 1,-1 2-142,-3-2 1,1 0-351,-5-3 1,-1 0 262,-6-1 0,1 1-235,-5-1 0,-2 1 144,-6-1 0,-3 1 560,-8 0 0,-3-6 0,-5-1 0</inkml:trace>
  <inkml:trace contextRef="#ctx0" brushRef="#br0" timeOffset="32">21620 16937 7837,'0'-11'0,"9"3"711,2 0 0,8 2-284,0-1 0,6-4 207,2 4 1,5-2-319,-2 1 1,3-2-235,2 3 1,-6 0-94,-3 0 0,1 3-328,-4-4 1,1 6 137,-9-2 1,0-1-110,-3 1 0,-5-1-793,1 1 1,-5 1 1102,0-4 0,-11-1 0,-5-3 0</inkml:trace>
  <inkml:trace contextRef="#ctx0" brushRef="#br0" timeOffset="33">21757 16617 7837,'0'-22'0,"1"2"210,3 1 1,2 2 354,6-2 1,-1 0-77,0 7 1,5-2-152,-1 7 1,4-2-30,-4 1 1,5 2-41,-1 2 1,-1 3-12,1-3 1,0 8-105,4 3 0,-4 0-89,0 0 0,-4 1 92,4 3 0,-3 2-107,3 2 0,-4-2 65,4 2 1,-5-1-134,1 1 1,2-1 77,-2 5 0,-1 0 38,-6 4 1,2 0 91,-3 0 0,-2 1-63,-1 3 0,1-3 19,-1 2 1,0 2-57,-4-1 0,-1 3-91,-3-3 1,1 4 31,-4-5 1,-1 1-195,-3-4 1,3-2 34,0-2 0,6 2 85,-2-6 67,-2 5 0,4-7 79,-1 2 343,1-7-230,2 2 45,0-9 1,5 5-18,3-2 1,-2-3 56,2 3 0,3-2-1,5-2 0,-1 0-65,-4 0 1,1 3-134,-1 1 1,2 0 16,2-4 1,-1 0 13,5 0 0,0 1-22,4 3 0,4-3-121,-1 3 1,2-3-1,-1-1 0,-7 0-206,3 0 0,-8 0-427,0 0 1,-2 0-11,-2 0-1803,-4-5 1120,-2 4 0,-11-4 1336,-6 5 0,-9-5 0,-9-1 0</inkml:trace>
  <inkml:trace contextRef="#ctx0" brushRef="#br0" timeOffset="34">23436 16355 7923,'-12'-12'0,"6"1"0,-3 3 12,5 1 1,-1 4-36,1-1 1190,3-2-120,-4 5 138,5-4-487,0 5 1,0 5-388,0 2 0,4 3 151,0 2 0,1 4-253,-2 3 1,-1 3 9,2 1 0,-3 0-111,-1-1 1,0 1 24,0 0 0,-1-1-163,-3-3 1,2 2 20,-1-2 1,-2-1-140,1 1 1,-4-5-54,4 1 0,-1-2 94,1-2 1,3 1-176,-3-1 265,-2-4 56,5-2 87,-4-5 476,5 0-554,0-5 1,1 2 18,3-5 0,2 6-125,6-2 0,3-1 113,0 1 0,5 0-77,-1 4 1,3 0 24,1 0 0,0 2-17,-1 2 1,1 2-37,0 5 0,0 1 7,0-1 0,-4 4-143,0 1 1,-6 3 105,-2-4 0,-1 5-198,-6-1 1,0-1 14,-4 1 1,-5-1 17,-3 1 0,-7 2 125,-4-2 1,0-1-11,-4 1 1,3-4-58,-7 4 0,-2-5 26,-2 2 1,2-4 86,-1 0 0,0-5-62,0 1 0,-3-5-82,3 0 1,2-1-44,1-2 0,4-4-217,4 0 1,0-6-61,8-2 1,-2 0-780,9-7 1317,0 5 0,9-8 0,2 4 0</inkml:trace>
  <inkml:trace contextRef="#ctx0" brushRef="#br0" timeOffset="35">23367 16355 7993,'0'-12'0,"5"1"199,3-1 1,7 2 315,4 3 0,-1-4 231,1 4 0,0-2-243,4 1 1,-4 0-110,0 4 0,4 0-92,3 4 0,1-4 28,-4 0 0,0 0-192,-1 4 1,4 0-117,-3 0 1,1 0-113,-9 0 0,4 2-361,-4 2 0,1-3-761,-5 3 0,0-2 532,1 2 0,-1-1-1365,1 4 2045,-6-4 0,4 7 0,-4-4 0</inkml:trace>
  <inkml:trace contextRef="#ctx0" brushRef="#br0" timeOffset="36">23904 16492 7987,'-8'0'226,"1"0"0,4 1 374,-1 3 0,2-2 267,-2 6 0,1 1-334,-4 6 1,3 3-73,-4 5 0,5 1-163,-5 2 1,5 0 48,0 4 1,1-1-129,2 2 0,-1 2-106,-3-3 1,3 2-2,-3-1 1,3 0-205,1-4 1,4 0-51,0-5 1,4 1 96,0 0 1,2-5 18,2-3 1,-1-6 78,0-1 1,5-6 26,-1 2 0,5-3 4,-1-1 0,3-5 35,1-2 1,-1-5 17,1-3 0,-1 1 12,-3-5 1,-1 0-71,-3-4 0,-4 0 32,1 0 1,-1-5-231,-3-2 1,-3-3-126,-1-1 0,-4-1-139,-4 1 0,-4-4 43,-7 0 0,-7 5-192,-4 6 0,-5 5 136,5 2 1,-5 4 13,5 5 1,-2 4-106,1 3 1,7 4 122,-3 4 0,8-1-177,-1 4 0,4 1-98,0 3 1,6 1 638,2-1 0,-2 6 0,0 1 0</inkml:trace>
  <inkml:trace contextRef="#ctx0" brushRef="#br0" timeOffset="37">24543 16446 8003,'7'-5'1976,"-2"4"-1292,-5-4 58,0 5-271,5 0 0,-4 1-137,3 3 0,-4 3 90,-4 9 1,2-2-13,-6 5 0,0 1-128,-3 6 0,-8 4 8,0 4 0,-5 0-51,5 0 0,-3 5-206,-1-1 1,1 3-33,-1-2 0,0 0-55,0-1 0,1-6 51,3 2 1,-1-7-106,5-1 1,0-3 64,3-4 0,2-2 35,2-6 0,2-1-99,2-2 142,3 2-635,-4-9-211,5 4 286,0-5 0,0-5-142,0-2 1,1-4-446,3 0 0,-1-4-351,4 0 1461,-4-6 0,7 4 0,-4-6 0</inkml:trace>
  <inkml:trace contextRef="#ctx0" brushRef="#br0" timeOffset="38">24349 16412 7947,'0'-12'110,"0"1"221,0 0 951,0-1-364,0 6 442,0 1-609,0 5 1,0 5-705,0 2 1,0 4-188,0 0 1,0 0-371,0 1 1,0-1-993,0 1 0,2 0 1502,1 4 0,4-4 0,4 5 0</inkml:trace>
  <inkml:trace contextRef="#ctx0" brushRef="#br0" timeOffset="39">24555 17063 10436,'0'6'4376,"5"-1"-2316,-4-5-955,9 0-249,-8 0-651,8 0-582,-9 0 84,4 0 137,-5 0 0,0 5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5.74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2604 1245 8408,'0'-6'61,"0"-5"540,0 10 420,0-4-39,0 5 0,4 1-698,0 3 0,4 2-51,0 6 1,-2 4 3,2 3 1,-4 3-203,3 1 1,-4 5 24,1 2 0,-3 3 95,-1 1 0,4-3-214,0-1 1,-1 1 57,-3 3 1,0 0-115,0 1 0,0-2-50,0-3 0,0 3-9,0-2 1,0-2 101,0 1 0,0-8 15,0 1 1,0-3-6,0 3 0,2-6 13,2-1 0,-3-4 68,3 0 0,-3-5-85,-1 1-353,5-5 252,-4 2-605,4-5-1188,-5 0 1960,-5 0 0,-1-5 0,-6-2 0</inkml:trace>
  <inkml:trace contextRef="#ctx0" brushRef="#br0" timeOffset="1">2467 1325 8168,'1'-12'0,"3"1"124,-3 5 1,8-5 282,-5 4 0,9 1-18,-2-2 61,8 0-237,-1 2 1,9-4-21,-1 2 4,6-2 1,-4 4-165,2 2 1,2-1 108,-5 1 0,-1 1-108,-3 7 1,0 1 127,0 3 1,0 3-252,-1 1 0,-2-1-68,-1 4 1,-4-1 19,4 2 1,-5-4-22,1 4 0,-4 0 131,-3-1 0,1 4-60,-5-3 1,0 3 84,-4-4 1,-6 4 143,-1-4 0,-5 2-90,-3-2 0,-3-1-25,-4 5 1,-5-5 45,0 1 1,-3 1 17,3 0 1,-1-1-16,2-4 0,2-1-39,-3-2 1,4-2-341,4-2 134,2-2-1185,11 3 984,1-5 1,5-2-530,0-1 0,6 1 899,6-2 0,4-2 0,7 0 0</inkml:trace>
  <inkml:trace contextRef="#ctx0" brushRef="#br0" timeOffset="2">3312 1382 8047,'-13'-18'29,"3"2"1,9 6 388,-3 2-151,3-2 225,-4 8 504,5-8-589,0 9 0,0-3-157,0 8 0,0 2 11,0 6 0,0 4-2,0 3 0,0 4-15,0 4 0,0 2 30,0 5 1,0-2-31,0 2 0,4 2 0,-1 6 0,1 2 30,-4-2 1,4 1-1954,0-1 1,0-3 1330,-4-4 1,0-6 746,0-3 0,1-5 207,3-2-523,-3-5-269,4 2-23,-5-4-442,0-6 234,0-1 1,0-6 141,0-3 0,-1 1-622,-3-4 0,1-1-76,-4-3 973,4-6 0,-7 0 0,4-6 0</inkml:trace>
  <inkml:trace contextRef="#ctx0" brushRef="#br0" timeOffset="3">3164 1359 8142,'0'-16'14,"0"3"0,0 0 161,0 6 0,1 3 152,3-4 1,2 2-40,5-2 0,2-1 282,2 6 1,3-5-122,5 4 1,0-4-48,0 5 1,3-1-207,1 4 1,1 0-114,-2 0 0,-1 5-101,1 3 0,2 6 88,-1 1 0,-1 5-206,-3-1 0,0 0 62,0 4 1,-4-3-38,0 7 0,-5-2-121,1 2 0,-6-2-144,-1 6 1,-6-5 239,2 5 1,-3-2-49,-1 2 1,-5 2 226,-2-3 0,-9 3-79,-3 1 0,-3-1 240,-5-2 1,2 2-77,-6-3 1,-1 3-54,-6 1 1,3-3 105,-3-1 1,6-4-52,2 0 0,4-5-15,-1-2 0,5-9 103,3 1-533,2-2 157,6-3-981,4 0 801,2-6 0,7-6-473,1-1 1,4-5-151,4-3 961,11 3 0,2-15 0,10 3 0</inkml:trace>
  <inkml:trace contextRef="#ctx0" brushRef="#br0" timeOffset="4">3860 1359 8057,'-11'-23'474,"4"5"0,2 2-62,5 5 1,0-1 62,0 1 549,0 4-164,0 2-747,0 0 0,0 5 81,0 0 1,4 7-58,0 8 1,4 4 118,-5 7 0,6 4-211,-1 4 0,-3 4-7,-1 0 1,1 5-129,-1-1 1,0 3-38,-4 0 1,3-3 95,1 0 1,0-1-10,-4 0 0,0-5 87,0-6 0,0-4-177,0 0 0,0-3 137,0-4 0,0-2-418,0-6-74,0 1-334,0-1-608,0-5 549,0-1 30,0-15 0,0 7 19,0-9 829,0 3 0,0-12 0,0-3 0</inkml:trace>
  <inkml:trace contextRef="#ctx0" brushRef="#br0" timeOffset="5">3860 1747 8140,'0'-17'778,"0"4"-478,0 5 1,0 5 200,0-5-201,0 5 1,5-6-30,3 6 0,7-1 93,4 4 0,3 0-93,1 0 0,1 0-232,2 0 0,0 0 80,4 0 1,-4 0-220,0 0 1,0 0 40,0 0 1,-5 0-68,1 0 1,-5 0-92,2 0 1,-5-4-238,1 0 1,-6 0-473,-1 4-386,-6-5 1312,3-1 0,-5-5 0,0-1 0</inkml:trace>
  <inkml:trace contextRef="#ctx0" brushRef="#br0" timeOffset="6">3872 1302 8121,'0'-24'758,"1"6"202,3 10 1,8-3-481,11-4 1,4 1 4,3 6 0,3-2 173,-2 3 1,3-7-200,4-2 0,2 1-335,1 4 1,0-1 52,-3 1 1,-6-1-1089,2 1 0,-9 5 371,-2 2 540,0 3 0,-5 1 0,5 0 0</inkml:trace>
  <inkml:trace contextRef="#ctx0" brushRef="#br0" timeOffset="7">5345 1371 8092,'-5'-12'-405,"4"4"-52,-3 1 1,1 3 1730,-1-4-798,3 6 1,-5-7 485,2 5-566,3 0 0,-8 3-232,5-3 0,-5 3 85,2-3 0,-5 4 13,-3 4 1,-3 4-46,-5 7 0,-3 3-1,-1 5 0,-1 3-5,1 1 0,3 5 29,-2-2 1,2 4-249,1 4 1,5-2 139,3 2 0,7-3-184,4 0 0,4-5 63,4 1 0,5-5-95,10 5 1,-2-10-36,9 2 1,1-8 106,7 1 1,0-9-17,1-3 0,-1-3 42,0-1 1,0-9-23,1-2 1,-2-4 24,-3 0 0,-1-3-7,-2-5 1,-4 0 12,0 0 0,-6-3-39,-5-1 0,-2-5-28,-2 2 0,-3-3-138,-5-1 1,-7-1-20,-4 1 0,-3 1 102,-9 3 0,-2-2-313,-10 5 0,-3 2 117,0 6 0,2 6-101,5 5 0,3 6 52,5-2 1,6 3-78,1 1 1,5 5-175,3 3 1,3 3-612,5 4 1206,0-2 0,5 8 0,2-3 0</inkml:trace>
  <inkml:trace contextRef="#ctx0" brushRef="#br0" timeOffset="8">5733 1359 8044,'-11'-21'514,"-1"1"675,6 4-629,1 5-102,5 4-105,0 2 0,0 8-114,0 4 1,0 6 68,0 10 0,0 1-129,0 3 1,4 2 105,0 5 1,3 5-154,-3 3 0,4-1 21,-5 1 1,3-2-156,-3 2 1,-1-2 99,1-6 0,0-5-140,1-2 1,-3-5 107,3-2 1,-2-4-105,2-5 84,-3 1-537,5-6 88,-6-1 0,-2-5-182,-2 0 0,2-1-636,-6-3 1,2-2 524,-2-6 1,-2 5-698,3-1 1393,2 1 0,-6-10 0,5-1 0</inkml:trace>
  <inkml:trace contextRef="#ctx0" brushRef="#br0" timeOffset="9">5665 1667 8096,'-5'-6'1033,"3"1"-579,-3 0 0,10 4-6,3-3 0,2 3-94,2 1 1,4 0-52,3 0 0,3 0-180,1 0 0,-1 0 113,1 0 1,4 0-421,0 0 1,-1 0 216,-3 0 1,-4 0-527,0 0 0,-1 0 93,1 0-965,-3 0 275,-4 0 118,-6-5 972,-1 3 0,-10-8 0,-1 4 0</inkml:trace>
  <inkml:trace contextRef="#ctx0" brushRef="#br0" timeOffset="10">5733 1325 8121,'5'-18'0,"3"-2"428,7 5 0,8-1 670,7 5 0,3-1-561,2 1 0,-2 0-175,-3-1 0,3 2 50,-2 2 0,3-2-126,4 3 1,-8-2-176,1 1 0,-6 3-286,-2 5 1,-9 0-1179,-3 0-1794,-7 0 3147,1 5 0,-15 7 0,-2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1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1313 4705 8141,'0'-11'121,"0"0"1,0 3-24,0 0 83,0 1 0,0-5 348,0 1 1,-1 3-125,-3 1 0,3 3-173,-3-4 0,-1 4-27,1-3 1,-5 4-31,2-1 1,-3 3-181,-2 1 0,1 0 112,-1 0 0,0 1-192,-3 3 0,-3 3 62,-5 4 1,1 0-6,3 1 0,-1 1 38,5 2 1,0-3-63,3 4 0,1-4 30,-1 0 1,2 3-8,3 0 1,1 1-19,6-5 1,0 0 68,0 1 1,0-1-56,0 1 1,6-1 48,1 0 0,3 1-12,2-1 1,4 1-4,3-1 1,3-3-26,1-1 1,3 1 19,1 3 1,0 1-55,-5-1 1,1 1 4,0-1 0,-1 0-7,-3 1 1,-3-1 60,-4 1 1,-6 0-24,-2 4 1,-3-4 97,-1 4 1,-1 0-94,-3-1 0,-4 4 89,-7-3 1,0 3-30,-8-4 1,2 4 13,-10-4 1,4 4-12,-3-4 1,1 4-7,-2-3 1,0-1-108,4-4 0,2-3 93,6 0 1,2-6-413,6 2 1,3-3-66,0-1-617,6 0 1,-2 0 36,8 0 1031,2-5 0,11-1 0,0-6 0</inkml:trace>
  <inkml:trace contextRef="#ctx0" brushRef="#br0" timeOffset="1">1508 5265 8247,'0'-11'280,"0"4"1,0-3 298,0 2 1,3 2 376,1-1-594,0-1 1,-3-4-120,3 1 1,1-5 7,3-3 1,2-3-56,-2-1-125,2 0 148,-4 0 1,4-3-404,-2-1 134,-3-5 78,5 3 1,-7-4-201,4 3 92,-4-3-256,2 4 68,-5-1 129,5 3 1,-4 9 98,4-4 0,-5 9-17,0-2 293,0 3-216,5 5-17,-3-3 329,3 9-139,-5-4 8,0 5-132,5 5-19,-4 1 38,9 11 156,-4 0 1,6 11-432,4-4 265,-3 14-905,4-2 901,-1 10-170,-3 4 143,3-3 7,-4-1 1,3-1-532,0-4 232,0-1 123,-3-6 0,3-2-292,0-6 1,0 0 44,-3-7 1,-5-3-47,1-4 0,-2-1-137,2 1 1,1-5-327,-5 1 771,0-6-464,-4 3 571,0-5 0,-6 5 0,0 2 0</inkml:trace>
  <inkml:trace contextRef="#ctx0" brushRef="#br0" timeOffset="2">1462 5242 8130,'0'-6'2089,"6"-3"-1611,6 5 1,0-5-203,7 2 0,5-4 87,7 0 0,2 0-52,1-1 0,2 1-472,2-1 0,-3 1 215,3 0 1,-3 3-325,-5 0 1,2 5 269,-6-5 0,1 5 0,-4-2 0</inkml:trace>
  <inkml:trace contextRef="#ctx0" brushRef="#br0" timeOffset="3">2113 4797 8370,'0'-12'0,"-1"5"119,-3-1 0,3 4 198,-3-3 1,1 3 495,-1-4 22,3 6-351,-4-3-56,5 0-161,0 3 1,0-1-17,0 6 0,1 9 47,3 7 1,-1 4-1,4 3 0,-3 5 98,4 7-392,-6-3 210,8 10 0,-7-10 215,5 3-726,-6 3 225,8-11 0,-7 7-471,4-10 457,-4-1 1,6-8-194,-5-3 0,1-3-94,-2-4 103,-1 2 184,3-9 0,-5 3 320,0-8 0,0-2-86,0-6 0,-4-4 89,0-3 0,-5-3-32,2-1 1,-6-5-95,2-2 1,-3-3-89,6-1 0,-2-1-170,-2 1 0,2 5 123,3 2 0,2 4 48,5 4 0,-4 7 260,0 4-186,0 6-235,4-4 0,1 8-3,3 2 1,3 2 95,4 5 1,0 2-6,1 2 0,1-2 41,2 2 0,3 0-136,4-3 0,1 2 95,0-7 0,0-2-36,0-1 0,0-3-2,-1-1 0,-3 0 25,1 0 1,-3-5 95,2-2 0,2-7-89,-6-1 0,0-2 173,-4 2 0,1 1-96,-1-5 0,-3 0 98,0-4 0,-5 1-121,5 3 0,-5 3 150,0 5 0,0 3 33,1 0-123,-3 6 0,4-2-3,-5 8 0,0 3 16,0 9 1,4 3 181,0 7 1,1 3-122,-1 6 1,-2 0-102,6 3 0,-5 3 61,5 5 0,-4-2-515,4-2 1,-5-4 214,5-8 0,-4-3-122,3-8 1,-3 1-398,4-4 0,-6-5 250,2-3 1,1-5-1481,-1 5 1348,0-5 0,-3 2-763,3-5 1371,-3 0 0,4 0 0,-5 0 0</inkml:trace>
  <inkml:trace contextRef="#ctx0" brushRef="#br0" timeOffset="4">2844 4820 8152,'-5'-12'0,"3"1"684,-3-1-342,5 6 0,0 0 171,0 2 35,0 3-252,0-4 0,0 6 144,0 3-14,5 2-122,-3 10 0,8 5-27,-3 9 1,0 2-1,0 10 1,1 1-274,3 6-149,1-7 0,-2 12 13,-2-9 1,2-2 201,-3-5 0,0-5-601,0-6 1,-4 0-19,1-8 136,2-3-49,-5 1-1789,4-11 1139,-5-1 0,0-6 1196,0-3 1,-5-7 0,-1-7 0</inkml:trace>
  <inkml:trace contextRef="#ctx0" brushRef="#br0" timeOffset="5">2695 4785 8152,'5'-11'-176,"2"5"1,4-5 175,1 4 920,4-3 1,-2 2 9,5 0-460,0 1 1,4-1 480,0 1-355,5-1-415,-4 2 1,9-1 181,-3 3-644,-2 3 1,5-3 333,-2 8-163,-3 3 1,-2 9-346,-7 3 465,3 3-64,-15 1 1,4 3-148,-11 1 1,-5 5 22,-3-2 1,-12-2-148,-7-1 105,-5 2-891,-2-5 1058,0 4 0,-3-7-230,3-2 0,-1-2 127,13-6 1,-3-1-822,10-2 317,5-3-254,5-5 914,10 0 0,12-10 0,7-3 0</inkml:trace>
  <inkml:trace contextRef="#ctx0" brushRef="#br0" timeOffset="6">3415 4763 8224,'-5'-7'0,"3"-3"0,-3 7 0,5-4 0,0 4 0,0-2 0,0 7 0,0 1 0,0 4 0,0 4 0,0 6 0,0 2 0,0 2 0,0 7 0,0 3 0,2 2 0,1 1 0,-1 0 0,2 0 0,1 3 0,-2-3 0,1 2 0,-4-9 2213,5 4 1,-3-7-459,1 3-1287,-1-8-492,3-2-4,-4-1-22,9-3-21,-3 3 1,4-6 74,0-2 1,1-3-38,-1-5 0,2 0-215,2 0 1,3-5 96,5-3 0,3-2-878,1-1 0,1-2 74,-1-2 1,-3 2-193,2-2 1,-5 2 1146,-2 2 0,-5-6 0,2 0 0</inkml:trace>
  <inkml:trace contextRef="#ctx0" brushRef="#br0" timeOffset="7">3940 4808 7996,'-5'-16'380,"-1"3"1,-1-3 1528,4 4-1190,1 1 31,2 4-384,0 2 0,-1 5 105,-3 0 389,3 0-258,-4 5-307,5 7 1,-4 7 43,0 7-190,1 4 0,1 5 205,-2 3-128,3 3-210,-4-1 1,5 5-136,0-3 1,0 1 284,0-1-722,5-3 0,-2-8 184,4-1 1,5-8-239,3 0 346,5-6-24,-2 0-67,5-10 278,0 5-149,0-10-262,4 4 121,-2-5 160,3 0 1,-2-5-220,1-3 82,-1-2 221,-3-1 0,-1-2-748,-3-2 342,2 2 124,-8-3 1,4 4-202,-6 1 0,-5-1 606,-2 1 0,-2-1 0,-2 1 0</inkml:trace>
  <inkml:trace contextRef="#ctx0" brushRef="#br0" timeOffset="8">3860 5105 8000,'-14'0'1195,"3"0"-285,7 0-227,-1-5-797,10 4 102,1-4 0,7 5 212,2 0 1,7-2 300,5-1-329,9 1-990,-5-8 788,8 9 1,-5-8-612,1 5 1,-2-5 352,-3 2 0,-2 2-551,-5 1 0,-5-2 839,-3-2 0,-2-2 0,-2-2 0</inkml:trace>
  <inkml:trace contextRef="#ctx0" brushRef="#br0" timeOffset="9">3826 4808 8070,'-6'-11'1533,"2"-1"-952,3 1 1,11 0-63,5-1-315,10 1 0,-1 3-109,3 0 0,-2 1 92,2-5 0,0 1-304,7 0 0,-2 3 161,6 0 0,-3 6-44,0-2 0,4 3 0,2 1 0</inkml:trace>
  <inkml:trace contextRef="#ctx0" brushRef="#br0" timeOffset="10">5710 4763 8126,'-11'-18'0,"0"-4"0,4 13 213,3-2 0,3 6 783,1-3-638,0 6 0,0-3 881,0 5 1,0 6-928,0 5 206,0 6-200,0 11 1,4-2 100,0 9-517,5-4 151,-3 9 1,4-2 65,-2 0 1,2 4-45,-2-4 0,-3 0 207,-2-4-1192,-1-5 605,-2-1 1,4-10-462,-1-3 320,1-2-40,-4-7 318,0-1 0,0-6 312,0-3 1,-1-3-72,-3-9 1,2-1 98,-6-6 0,4-1-35,-4-3 0,5-2 15,-5-5 0,4-4-81,-3-1 0,3-2 8,-4 3 1,6-1-126,-2 5 0,-1 5 109,1 2 0,0 8 118,4 4 0,0 6-89,0 2-334,0 4 251,0-2 0,5 10 51,3 3 0,7 3-16,4 4 0,3-2-7,1 2 1,1-2-121,2-2 0,3 1 63,6-1 1,-5-4-47,1-4 0,-2-1 65,1-2 0,2-5 69,-5-3 0,3-2-61,-3-2 0,-2-3 136,-6 0 0,1-5-86,-4 1 1,-2 2 19,-7 2 0,0-2 181,-4 2 0,-1 0 58,2 3 285,-3 6-404,-1 1 0,-5 11-31,-3 6 0,-2 9-23,-1 10 0,-1 7 10,1 4 1,-1 3-29,1 5 1,5-6-126,2 6 1,2-6-821,2 6 0,0-5 486,0-3 1,6-4-1074,1-7 0,3-5 608,2-6 0,3-8-301,0-4 0,4-6 125,-4 2 975,6-3 0,-9-6 0,5-1 0</inkml:trace>
  <inkml:trace contextRef="#ctx0" brushRef="#br0" timeOffset="11">6407 4740 8081,'-5'-18'361,"2"1"359,-4 6-449,4 5 1161,-2 1-643,5 5-278,0 0 1,0 5-2,0 1 1,2 12-93,1 5 0,0 5 112,4 6-296,-4 5-29,7-3 1,-7 8-282,4-2 1,1 1-752,3-1 170,6 2 632,-4-13 0,7 2-234,-5-10 131,5-1 1,-6-4-107,5-3 1,0-2-67,4-1 0,-4-6-127,0-2-11,0-3 0,4-1 0,0-1-701,0-3 734,0-2-56,0-6-228,-6 1-35,0-6 724,-6 5 0,1-10 0,-1 4 0</inkml:trace>
  <inkml:trace contextRef="#ctx0" brushRef="#br0" timeOffset="12">6350 5025 8026,'-18'0'375,"2"0"0,6-1 1237,2-3-1065,3 3-350,10-4 1,5 3 6,5-1 1,3 1 135,1-1-169,0-4 1,15 1-106,1-6 0,-1 5-223,4-1 1,-2 1-771,-2-5 1,-5 5 576,-2-1 0,-4 4 350,-4-3 0,2-1 0,-3-3 0</inkml:trace>
  <inkml:trace contextRef="#ctx0" brushRef="#br0" timeOffset="13">6373 4797 8136,'-12'-12'822,"6"-4"-565,1 3 0,14-3 554,2 4 0,8 1-274,0-1 1,3 0-83,1-4 0,6 4-185,5-3 0,2-2-119,6 2 1,-4 0 88,4 3 0,-4 6-250,4 2 1,-8 3 2,4 1 1,-4-4 10,8 0 1,-5 0-104,1 4 53,-8 0-113,-2 0 278,-10 5-368,-1-3 160,-6 8 24,0-4 0,-4 11 298,-3 2-26,2 2-208,-5 7 0,4-2 392,-5 4-181,0 1-563,-5 8 435,-1-4-1,-6 5 0,1-6-538,0 0 233,4 0 133,-3 1 0,5-6-230,-3-2 1,2-8 16,2-4 133,3-2-85,-4-2 0,5-5 68,0-1 1000,0-5-923,-5-5 0,3-1 141,-1-5 0,1-6 47,2-2 0,0-3-63,0 0-54,0-6-99,0-2 379,0-4-223,0 0 0,0-4 269,0 0 0,0-5-244,0 2 0,4-1 102,0 0 0,4 11-42,-5 0 0,1 7 115,-4 5 0,2 6 279,1 6-390,-1 4 0,8 4 8,-3 11 1,4 6 17,0 8 0,5 9 123,3 6 1,3 4-66,1 1 0,4 0-212,-1 4 1,2-2-209,-1 5 0,-3-4-377,3 0 1,-3-8-93,-2-7 0,-3-5 334,1-6 0,-7-5-2,3-3 1,-4-4-516,0-3-279,-1 2 354,-4-8-460,-2 3 867,-15-16 400,-3 4 0,-10-15 0,0 4 0</inkml:trace>
  <inkml:trace contextRef="#ctx0" brushRef="#br0" timeOffset="14">6853 5014 8136,'-12'6'1447,"6"4"-604,1-8-301,10 3-151,6 0 102,7-4 60,5 4-313,0 0 1,10-4-659,-3 4 658,20-5 0,-14 0 61,14-5-720,-10 4 330,1-9-275,-2 9 0,-4-6-460,-1 4 1,-4 0-947,1-5 721,-6 6 262,8-8 787,-9 8 0,4-5 0,-5-1 0,0-5 0</inkml:trace>
  <inkml:trace contextRef="#ctx0" brushRef="#br0" timeOffset="15">7583 4820 8136,'-11'-12'0,"5"1"1354,-4-1-796,8 1 0,-3 0 220,5-1 141,0 1-134,0-1 192,-5 6-44,4 1-861,-4 5-19,10 10 0,-4 3 7,3 10 0,1 3 131,-1 1 0,1 8-217,-1 0 1,-3 3 63,3 0 1,-3-1-621,-1 4 0,0-5 32,0-2 432,0-5-383,0-6 1,0-5-23,0-3 257,0-7 1128,0-3-790,0-15 0,0 2 498,0-13-303,0 3-123,0-5 1,0-1 933,0-3-534,0 3-216,0-9 0,0 8 593,0-6-421,0 6-215,0-8 1,0 13 21,0-3-515,0 8 132,0-2 280,0 11-587,5 6 309,-4 6 1,10 11 11,-4 2-393,3 7 321,7-2 0,-3 8-107,5-5-310,0 4 346,4-6 0,3 6-498,1-4 418,0 0 1,-3-10-61,2-1 1,-2-5 113,3-3 1,-7-3 538,-1-5 0,-1-5-237,1-3 1,2-7 785,-6-4 0,0-4-407,-4-4 0,-3-2 471,0-5 1,-7-1-38,-1 1-416,-5 0-245,-7-5 0,-3 2-399,0-5 0,-5 4 207,1-4 1,2 6-2596,2 2 1135,-3 10 734,5 3 62,2 13-2552,1-2 3185,9 10 0,-10 10 0,5 3 0</inkml:trace>
  <inkml:trace contextRef="#ctx0" brushRef="#br0" timeOffset="16">9605 4488 8052,'-6'-17'18,"2"1"-13,3 9 181,1 2-125,5 5 0,-3-4-27,6 0 0,-4 0 349,3 4 1133,-4 0-922,2 0 0,0 5-37,2 3 0,4 7 78,0 4 0,6 4 44,2 4-225,-3 7-409,6 2 0,-1 8 310,6-2-366,0 2 0,-8-2 151,0 0-52,0-5 1,3 3-89,1-2-873,0-2 671,-5-2 0,2-6 75,-5-5-340,1-5 0,-1-2-30,0-4 16,-5-1 0,-1-3-1143,-5-1 991,5-4-738,-8 2 83,4-5 1288,-5 0 0,0-10 0,0-3 0</inkml:trace>
  <inkml:trace contextRef="#ctx0" brushRef="#br0" timeOffset="17">10107 4500 8095,'0'-23'764,"0"0"-389,0 5 1,0-2 169,0 5 99,0 5-193,0 0 329,0 3-84,0 1 1,-6 7-45,-5 11-582,-6 4 166,-11 17-434,-1 3 1,-10 14 259,18-23 1,0 0-219,-1 3 1,-1 1 0,1-2 0,-1 1 171,0 3 0,0-1 1,3-3-1,-1 0-97,2 0 0,0-1 0,-15 23-1223,4-9 1018,2-3-89,10-9 1,3-4-493,7-7 0,-1-2-638,5-6 756,1-5-30,3 0 48,0-6 731,5 0 0,1-11 0,6-1 0</inkml:trace>
  <inkml:trace contextRef="#ctx0" brushRef="#br0" timeOffset="18">9559 4294 8085,'-6'-18'1447,"1"2"-1055,5 5-188,0-1 1,2 5-105,6-1 1,0 4 360,7-4 1,-1 2 730,1-1-744,8-4-1,6 5-321,5-5 51,6 4 1,2-3 156,7 3 1,-1 0 410,6 0-967,-6 4 255,3-2 43,-11 5 0,2-4-392,-8 0 0,1 1 296,-13 3-3117,4 0 1821,-14 0 1316,0 0 0,-7 10 0,-5 2 0</inkml:trace>
  <inkml:trace contextRef="#ctx0" brushRef="#br0" timeOffset="19">10541 4694 8240,'-11'0'0,"0"0"288,-1 0 620,6 0-451,1 0 1115,5 0 1,5 0-1234,2 0 0,4 0-16,0 0 1,6-4 28,2 0-133,2 1 0,2 1-242,0-2 0,3 3 109,1-3 1,0-1-410,-4 2 1,3-5 159,1 4 0,-4-1-930,-4 1 1,-4 3 97,4-3 1,-9 3-288,2 1 0,-7 0 1282,2 0 0,-9 0 0,1 0 0</inkml:trace>
  <inkml:trace contextRef="#ctx0" brushRef="#br0" timeOffset="20">10439 4842 8103,'-7'0'1832,"2"0"-857,5 0-440,5 0 0,3 0-55,7 0 0,3-1 182,5-3 1,5 2 303,2-6-618,3 6 1,5-8-210,0 2 0,0 3 61,-3 1 0,-5-1-799,1 1 1,-6 0 452,2 4 0,-7 0 146,-1 0 0,0 0 0,4 0 0</inkml:trace>
  <inkml:trace contextRef="#ctx0" brushRef="#br0" timeOffset="21">11889 4134 8203,'0'-11'158,"0"-6"0,0 5 880,0-3-571,0 2 80,-5 1-362,4 6 0,-4 0 248,5 2 403,-5 3-430,3-4 0,-3 11-59,5 5 0,0 6-43,0 6 1,0 6 59,0 5-179,0 0 1,4 10-358,0-6 1,5 0 216,-2-4 0,2-1-404,-1-3 0,2 2 222,-2-5 1,-2-2-1364,2-6 1,-6 1 123,2-4 1376,-3-1 0,-1-4 0,0 1 0</inkml:trace>
  <inkml:trace contextRef="#ctx0" brushRef="#br0" timeOffset="22">11569 4728 8019,'0'-11'1028,"0"4"0,3-1-285,4 4-554,1 0-18,14 4 1,-1 0 251,6 0 1,10-4 272,1 0 0,7 1 74,9 3-780,-1-6 1,-20 5 0,0 0 135,28-7 0,-28 6 1,0 1 25,-1-3 0,1 0 1,29 0-208,-1-4 0,-8 2 142,-3-1 0,-7-2-621,-1 5 0,-11 0 344,0 4 1,-11-1-1247,-5-3-373,-2 3-501,-7-4 2310,-1 10 0,-15 1 0,-2 5 0</inkml:trace>
  <inkml:trace contextRef="#ctx0" brushRef="#br0" timeOffset="23">11718 5037 8466,'-12'-5'501,"1"-2"1,5 0 230,2-1-423,3 5 1,1-7 161,0 3 0,1 0-185,3 0 0,-2 3 259,6-4 1,-4 2-94,3-2 1,1-1-59,3 6 1,6-1-106,2 4 1,0-4-112,4 0 1,-3 0-47,7 4 0,-3 4-158,-1 0 1,-4 5 20,0-1 1,-9 3 115,1 4 1,-7-1-372,0 5 1,-3 0 131,-1 4 0,-10 1-133,-5 3 0,-6-2 31,-1 6 0,-3-5-97,-1 5 1,0-5 88,-4 5 1,5-6 104,-2 2 1,8-7 157,4-1 1,2-5-80,2 1 0,0-2 209,4-2 0,2 1-2,5-1-66,0-4 0,1 2-56,3-6 1,2 1-21,6-4 1,4-1 1,3-3 0,8-2-12,3-6 0,3 1-43,1-1 1,5 1 17,-1 0 1,-5-1-33,-7 1 0,-2 3 42,-1 1 0,-6 3-316,-6-4 271,1 6-42,-6-9 120,0 10 207,-1-9-258,-5 9 32,0-4 1,0 14 11,0 2 0,2-1 23,1-2 1,0-1-23,5 5 1,-1-2 47,5-2 1,-1 0-15,0-4 1,6 4 5,2-4-1,-1-1 97,1-3 1,1 0-113,7 0 0,-2-5 164,5-2 0,-3-3-141,4-2 1,-6-3 137,2 0 0,-3-2-106,-1 2 0,-6 1 81,-1-5 1,-4 0-203,0-4 1,-6 0 135,-2 0 0,-9 1-201,-7-1 1,-5 5 100,-10 3 1,-11 7-163,-8 4 1,-6 4 50,3 4 1,-7 3-98,6 4 1,3 5 159,13 3 1,5 2-440,2-2 0,12 1-1500,4-5 1,9 4 1979,6-3 0,8-1 0,10-4 0</inkml:trace>
  <inkml:trace contextRef="#ctx0" brushRef="#br0" timeOffset="24">13362 4443 8177,'0'-18'118,"0"-4"1,2 10 204,1-4 0,0 4-113,5 0 0,-6 5 160,2-1-190,-3 6 1039,-1-3-244,0-1-300,0 5-369,5 1 1,-3 12 67,1 7 0,-1 9-130,-2 6 1,0 9 245,0 6 1,-2 6-385,-1-2 1,-4 3 7,-4 1 1,1-1-25,2-3 0,-1-3-277,5-8 0,1-4-2,3-8 1,2-2-287,6-5 1,1-5 31,10-3 1,-5-6 168,1-1 1,1-6-1979,0 2 1821,4-3 1,-7-6-779,2-3 0,-8-2 1217,-3-1 0,-3-6 1,-1 0-1</inkml:trace>
  <inkml:trace contextRef="#ctx0" brushRef="#br0" timeOffset="25">13111 4500 8188,'-5'-18'307,"4"2"1,-4 0-1,5 1 0,10 0-140,5 3 0,2-3 616,2 0 1,0-1-255,4 0 1,4 2-162,4-5 0,3 5-53,4-1 0,3 2-15,5 2 1,-1 5-162,1 2 1,-6 3-183,-1 1 1,-1 5-265,-4 2 0,-4 5 271,-11 3 0,-3 3-403,-9 5 0,-2-1 172,-5 1 1,-6 1 99,-5 3 0,-6-3-45,-6 3 0,-5-3 78,-2-1 1,-3 0 167,-1-1 1,3-3-80,1 0 0,0-5 304,0 2 1,3 0-77,8-1 0,3-3 94,4-5 0,5 0-54,-1 0 0,6 0-130,-2-4 1,8 0 81,3 5 0,12-5 7,4 5 0,8-2 73,-1 2 0,4 1-64,4-5 0,-1 3-203,5-3 0,-4 5 92,4-1 1,-6 2-174,-2 1 0,-1 1 117,-7-1 1,0 2 77,-7 2 0,-3-1-258,-4 5 0,-6-4-306,-2 4 0,-10-4 223,-10 4 0,-3-1 106,-11 1 0,-4 2-182,-4-6 0,-9 4-86,1-4 0,-4 2 162,1-2 0,1-3 84,-6 4 1,7-7 42,2-2 1,9-4-169,10 1 1,7-3-681,3-1 511,9 0 0,4-7-155,11-4 1,6-2-498,12-6 1101,4 5 0,4-7 0,0 3 0</inkml:trace>
  <inkml:trace contextRef="#ctx0" brushRef="#br0" timeOffset="26">14025 4808 8188,'6'-16'0,"-1"3"0,-5-7 0,0 4 1741,0-4-1109,0 7 0,-1-3 1101,-3 5-1179,3-1 1,-5 6 531,2 2-706,2 3 0,-3 6-251,5 2 1,0 9 108,0 3 0,0 7-242,0 5 0,2 3 100,1 4 0,-1-4-683,2 1 365,2-6 1,-4-4-1275,6-2 1002,-5 2 0,3-12-824,-2 2 1,-3-6-124,3-1 1441,2-6 0,1 9 0,4-5 0</inkml:trace>
  <inkml:trace contextRef="#ctx0" brushRef="#br0" timeOffset="27">13933 4431 8094,'-3'-19'0,"-1"0"1346,0 5-808,4-2 0,1 8-598,3 1 1,2 4-13,6-1 1,-1 3-477,1 1 1,3 1 53,0 3 494,5 2 0,-2 11 0,5 1 0</inkml:trace>
  <inkml:trace contextRef="#ctx0" brushRef="#br0" timeOffset="28">14322 4763 8094,'0'-18'0,"0"1"0,0 6 97,0-1 1,0 5 334,0-1-196,0 6 584,0-9 2,0 10 132,0-4 162,0 5-877,0 10 1,1 0 117,3 13 0,1 3-51,3 8 0,0-2-263,-4 2 1,4-4 128,-4 5 0,3-1-282,-3-4 0,1-4-307,-1 0 0,-3-8 256,3 5 1,-3-12 23,-1 1 0,2-5-5,1 1-188,-1-3 250,3-5 1,-5-1 324,0-3 1,0-2-78,0-6 1,1-4 20,3-3 1,-2-3-198,6-1 0,0-5 73,3-2 1,2-3-117,2-1 1,-1 5 68,5 2 0,-5 4-156,1 4 0,2 4 2,-2 7 1,0 3 186,-4 5-99,1 0 0,-1 9 105,1 2 1,-2 5 35,-3-1 0,2 3-88,-5 4 1,4 1-107,-4 0 1,1 4 117,-2-1 0,0 1-191,5-4 1,-5-2 95,5-1 1,-4 0-161,3-5 1,0-4-223,0-3 168,4 0 156,-5-2 0,5-1 17,1-5 0,-5 0 33,1 0 0,-4-5-18,3-3 0,0 2 116,0-2 0,2 1-99,-5-5 0,4-3 172,-5 0 1,6-4-57,-1 4 1,2-4 57,2 3 0,-5 3 263,1 5-224,-1-2 0,1 8 109,0-1 0,-6 3-121,2 3 1,-2 4 91,2 4 1,-2 6-53,1 2 0,0-1 7,1 1 1,2-2-91,5 2 0,1 2-19,-1-6 0,6 3-138,2-7 0,2 3 100,2-6 0,5-3 133,3-1 0,2-3-91,1-1 0,0-5 40,0-3 1,1-6-37,-1-1 0,-1-2-83,-3 2 0,-3-3 103,-8-4 1,-2 3 5,-6 0 1,-5-4-188,-2-4 0,-3-1 100,-1 1 1,-8 0-238,-4-4 0,-12 3 59,-3 5 0,-11 6 35,-7 1 0,-5 9 41,-3 3 0,-7 8-296,3 3 1,6 5 274,6 3 1,8 1-15,3 4 1,4 2-491,8 1 0,9 0 214,5 4 0,7-3-650,5-1 1,7 3 78,8 1 985,8-5 0,1-1 0,2-2 0,-2 3 0</inkml:trace>
  <inkml:trace contextRef="#ctx0" brushRef="#br0" timeOffset="29">15635 4831 8132,'0'-18'315,"-5"-3"0,4 8 1126,-3-2-946,3 2-195,1 2 0,0 3 45,0 0-105,0 6 786,0-3 419,0 5-1190,0 5 0,0 3-37,0 7 0,0 3 22,0 4 0,0 1-183,0 0 0,4 4 112,-1-1 0,6 1-355,-1-4 0,-2 0-281,2-1 1,-2-4 90,2-3 177,2-2 1,-4-3 107,6-2 1,-5-3 47,1-5 0,-4-1-39,3-3 1,-3-2 136,4-6 0,-4 1-44,3-1 0,-3-3 137,4 0 1,-6-4-100,2 4 1,1-2 96,-1 2 0,1 2-173,-1-2 98,-3 2 88,4 2-90,-5 5-75,0 0 1,0 8 35,0 2 1,4-2-135,0 6 1,5-1-2,-2 5 0,3-5 26,2 1 0,-1-4 3,1 3 1,4-4 47,3 1 0,0-3-22,4-1 1,-7 0 9,7 0 1,-2-4 34,1 0 1,-4-5-27,-3 2 1,2-2 126,-2 1 1,4-2 112,-4 3 0,1-5-130,-5-3 0,-1 6 122,-2-2 0,-2 3 44,-2 0 312,-3-2-390,4 9 0,-8 1-262,-1 8 1,-5 3 128,1 4 0,-2-1-258,-1 5 1,3 0-459,0 4 0,6 4-622,-2-1 0,3 1-1549,1-4 2853,0 0 0,5 0 0,1-1 0</inkml:trace>
  <inkml:trace contextRef="#ctx0" brushRef="#br0" timeOffset="30">16720 4854 8132,'-5'-6'0,"3"-5"-164,-6 4 0,2 0-430,-2 0 520,-2-1 1,3-3 804,-4-1-350,5 1 0,-4 3 353,2 1-426,3-1 1,-5-2 71,2 2 1,2-1 128,-2 6-227,1-6 1,-6 7-13,-2-1 0,1-2 8,-5 1 0,3 1-38,-3 7 0,0 2 38,-4 6 0,1 4-79,-1 3 1,5-1-81,3 1 1,2 0-206,2 4 1,4 0 67,4 0 0,3-4-216,3 0 0,5-5 148,7 1 1,0-6-59,8-2 0,-2-4 128,5 1 0,-2-3-68,-1-1 1,0-1 155,0-3 1,-2-2-82,-2-6 1,2 1 130,-6-1-77,0 1 24,-3-6 1,-2 5 21,-3-3 123,-2 7-177,-5-2 0,0 10 85,0 0 1,0 6-46,0 9 0,0-1 8,0 5 0,0 4-101,0 4 0,0-1 72,0-3 0,6 0-429,1 0 1,3 0 174,2 0 0,-1-4-687,1 0 1,3-7 201,0 0 0,4-2-78,-4-6 0,6 0 761,-2-4 0,2-5 0,2-2 0</inkml:trace>
  <inkml:trace contextRef="#ctx0" brushRef="#br0" timeOffset="31">16960 4283 8076,'-11'-18'135,"4"2"272,2 4 477,5 6-411,0 6 0,0 6-301,0 11 0,4 5 389,0 9 1,3 7-136,-3 4 1,4 7 79,-4 5 1,3 3-386,-3 4 0,4-4-83,-5 0 1,5-6 144,-4-9 1,0-3 65,-4-5 0,1-3-395,3-1 1,-3-8-557,3 0 0,-3-6-653,-1-1 621,0-2-1571,0-2 2446,0 0 0,0-4 0,0-2 0</inkml:trace>
  <inkml:trace contextRef="#ctx0" brushRef="#br0" timeOffset="32">17645 4146 8076,'0'-12'-196,"0"1"0,0 0 1002,0-1-227,0 1-245,0-1 0,0 5 325,0-1 1,-1 5 191,-3 0-369,3 1 1,-9 2-189,2 0 1,-3 11 126,-5 4 1,-1 11-94,-6 9 0,-1 5 18,-3 10 1,3 2-437,-3 5 0,8-1 354,4-3 0,2 3-292,2-3 0,5 3 105,2 1 0,3-1-360,1-3 1,1-1 18,3-2 1,2-5-70,5 1 1,5-3 134,-1-8 0,4 0-4,-4-8 0,2-1-133,-2-3 0,-2-1-154,2-3 0,-3-4-513,0-7 1,-1 1 677,1-6 1,-1 1-676,1-4 1,-1 0 1073,0 0 0,1-5 0,-1-1 0</inkml:trace>
  <inkml:trace contextRef="#ctx0" brushRef="#br0" timeOffset="33">17691 4614 8104,'0'-29'325,"5"-4"1,3 5-223,7-3 1,3 5 238,4 7-286,-4-3-1,4 10 1471,-10-5-964,5 6 0,-2 3-80,0 0 1,1 6 239,-5-2-242,0 3-424,1 11 31,-6-2 0,3 14-43,-5 1 1,0 5 82,-4 6 0,-2 2-71,-1 2 1,-5 0 99,-7 8 1,1-4-588,-5 3 1,0 0 92,-4-7 0,4 4-223,0-4 0,5-4 239,-1-4 0,7-5-10,4-3 0,3-4 315,1-6-76,0-1 0,5-5 134,3-2 0,6-3-91,1-1 1,6-5 351,2-2 1,1-7-132,7-1 0,-6-2-39,2 2 0,-2-2-57,2-2 0,-7-1 79,3 5 1,-6-4 108,2 4 0,-7 3 122,0 4 293,-1 6-124,-10-8-450,4 9 1,-5 1 78,0 7 1,0 3-128,0 2 1,0-1 132,0 1 0,4 3-267,0 0 0,5 0-97,-1-3 0,6-1 100,1 0 0,5 0-49,-1-4 1,4 2 86,4-5 0,1 0-32,2-4 0,7-5 64,-3-3 1,3-3-14,-3-5 0,-1 4 58,-2-3 0,0-3 9,-4-1 1,2-7 161,-6 0 0,1-6-116,-9 1 0,-1-3-224,-6-4 0,-3-2 116,-5-6 0,-6 4-80,-6 0 0,-11 7-126,-11 0 1,-10 9 252,-10 10 0,23 9 1,-1 0-35,0 5 1,-1 1-1,-1 1 1,0 2-16,-27 10 0,6 4-201,10 7 1,5 4 67,10-1 1,2 7-1112,5 2 1,10-1 567,6 4 1,5-3 690,6 0 0,4 1 0,5-1 0,-2-6 0,-2-4 0</inkml:trace>
  <inkml:trace contextRef="#ctx0" brushRef="#br0" timeOffset="34">18833 4877 8079,'-6'-5'0,"2"-3"351,3-2 0,1 2 1170,0 1-1120,0 4-225,0-2 0,1 5 136,3 0 1,-3 1 351,3 3-214,-3 2-341,4 6 1,-4 4 109,3 3 15,3 8-371,-6 2 411,4 5-99,-5 1 1,0 4-210,0 3 29,-5-3 1,2 4-731,-4-4 0,0-3 446,0-5 0,-2 1-211,5-6 1,-4-3 182,5-4 0,-1-5 317,4 1 0,5-2 0,1-2 0</inkml:trace>
  <inkml:trace contextRef="#ctx0" brushRef="#br0" timeOffset="35">19256 4728 8024,'-5'-29'894,"3"1"1009,-3 10-1285,10 7-794,2 6 163,-1 5 1,-1 1 633,-5 3 0,4 9-168,0 9 0,-1 6 187,-3 7 0,0 8-186,0 2 0,-5 10-201,-2 2 1,0 0-225,0 4 1,0 0 35,0-4 0,-2 5-63,5-8 1,0-2-137,4-10 1,0-8-109,0-8 0,0-1 163,0-3 0,0-4-1398,0-3 583,0-7-908,0-3 1264,-5-5 1,4-1 224,-3-3 0,-1-4-281,1-7 1,0 1 593,4-5 0,0 0 0,0-4 0</inkml:trace>
  <inkml:trace contextRef="#ctx0" brushRef="#br0" timeOffset="36">19176 4740 7961,'0'-23'856,"5"5"-463,1 2 0,7 0 186,2 1-202,3 0-118,5 9 1,-1-5 119,1 4 510,0-3-324,0 3-62,0-3-180,0 9 1,2-4 52,-2 5-177,2 0-27,-7 5 0,0 2 170,-3 9-527,-7-4 179,2 10 0,-10 0 229,0 4-647,-10 6 366,-8-3 1,-10 4-1082,-3-2 758,-7 2 1,-1-9-541,-3 2 1,-2-5 482,2-2 1,8-9-188,3 1 0,7-3-297,5-1 922,3-2 0,4-5 0,1 0 0</inkml:trace>
  <inkml:trace contextRef="#ctx0" brushRef="#br0" timeOffset="37">19667 4169 8089,'-5'-23'0,"3"5"0,-1 3 1973,1 7-570,7 3-630,2 0 127,4 4-501,-5-4 1,5 5 70,-4 0 1,8 10 265,5 5-309,1 5-612,2 13 546,5 3 0,-1 12-119,7 5 1,-6 6-125,-11-26 0,0 2 0,-3 1 0,-1 1-199,1-1 0,-2 0 0,-3 0 0,-3 0 92,1-1 0,-2-1 1,-3 0-1,0-1-158,0-1 1,0 1 0,-4 0 0,-2 0 174,-7 28 1,-7-4-425,-8-4 1,-4-5-308,-4 2 1,-6-8-622,-6-4 1,-1-8 1323,-6-3 0,6-3 0,-4-1 0,-1 0 0,0-1 0</inkml:trace>
  <inkml:trace contextRef="#ctx0" brushRef="#br0" timeOffset="38">1154 6681 8454,'-7'-11'-808,"-2"3"566,5 1 0,-1 0 1497,2 0-744,1-4 0,-3 9 471,5-6-202,-5 6 378,4-3-458,-4 5-260,5 0-151,0 5 0,0 7 22,0 11 1,0 3-23,0 8 0,0-1-73,0 9 0,0 3-46,0 5 0,1 1-317,3-2 1,1 3 201,3 5 0,0 0-381,-4 1 0,5-5-173,-1 0 1,-3-8 260,-1 0 0,1-7-186,-1 0 0,3-7 129,-3-4 0,1-8 206,-1-4 0,-2-4-233,6-3 360,-5 2-220,2-9 1,-5 3 353,0-8 0,1-3-1032,3-9 1,-3 2 338,3-5 1,-3 0 520,-1-3 0,5-1 0,1 0 0</inkml:trace>
  <inkml:trace contextRef="#ctx0" brushRef="#br0" timeOffset="39">1028 6715 8557,'0'-16'0,"5"3"0,-4-3 0,3 4 582,2 1-203,1 0 1,5-1 61,4 1 0,1-1 193,6 1 0,1-1-70,3 1 123,2 0-475,5 4 0,1-2-97,-1 6-58,0-1 1,1 4-15,-1 0 0,-5 1 74,-2 3 1,-3 6-50,-1 5 0,-6 5-16,-1 0 0,-9 6-212,-3 5 0,-4 2 10,-4 1 1,-12 5 147,-11 3 1,-2-1-336,-5 1 1,-3-6 376,-9 2 0,5-2-258,3-2 0,4-5 84,4-2 0,-1-8-191,8-4 1,3-3-160,9-5 139,4-2 0,2-6-346,5-3 0,7-2-1235,4-5 1926,6-6 0,0 4 0,0-3 0</inkml:trace>
  <inkml:trace contextRef="#ctx0" brushRef="#br0" timeOffset="40">2090 6453 8276,'0'-18'0,"-5"-4"528,4 15-124,-4-3-258,5 5 1376,0 3-935,-5-3 0,2 5-42,-5 0 1,5 2-100,-5 1 1,-1 5-66,-6 7-147,2 8-44,-3 6 1,-1 11 112,-2 1 0,1 9-285,-1 3 1,2 4 494,-2 4-1246,7-29 0,2 0 796,3 2 0,1 0 1,-2-1-1,0 0-64,1 2 0,2-1-1071,-1 27 1199,1-25 0,0 0-541,4 27 0,-5 1 214,6-3 109,0-3-690,6-1 542,0-10 0,5 0-497,1-13 490,-1-2 0,1-9 285,-1 0 1,6-5-251,2-3 1,-3-6 600,-1-2 0,2-4-625,-2 1 1,1-3-195,0-1 1,-2-1 428,5-3 0,-5-8 0,2-5 0</inkml:trace>
  <inkml:trace contextRef="#ctx0" brushRef="#br0" timeOffset="41">2661 6921 8177,'0'-18'153,"0"2"1,-4 8 552,0 1-307,1-1-217,3 2 0,-2-5 76,-1 4 0,0 0 649,-5 0-533,1-1 1,-5 2 151,1 2 0,0 3-179,-1 1 1,-4 0-77,-3 0 1,-3 10-28,-1 5 1,-3 11 138,-1 4 0,0 6-139,4 5 1,2-2-186,2 6 0,7-2 133,9 3 0,3-2-156,3-2 1,9 1-121,7-4 1,7-1 92,5-4 0,3-5-184,4-2 1,3-4 64,5-4 0,-1-8-79,1-7 1,-4-5 41,0-7 0,-2-1 88,2-10 1,-3-4 7,-4-3 0,-2-2 12,-3 1 0,-3-1 15,-8-2 0,-3-3-11,-4 2 0,-6 2-207,-2-2 1,-5 0 141,-7-7 1,-1 2-500,-10-2 0,0-1 216,-4 1 0,-5 1-349,-2 6 0,-4 1 176,-4 7 0,2 3 178,-2 8 1,2 6-70,2 2 1,1 4 2,3 4 0,2 4 444,5 7 0,0 3 0,3 5 0,5-1 0,4 1 0</inkml:trace>
  <inkml:trace contextRef="#ctx0" brushRef="#br0" timeOffset="42">2444 7127 8166,'-6'-5'679,"-4"3"-333,8-3 0,-3 4 664,5-3-365,0 3-177,0-4 1,1 5-76,3 0 1,4 1 37,7 3 1,3-3-132,5 3 1,5-2-213,2 2 1,4-2 17,4 1 0,2-1-128,2-2 1,2 0 34,-2 0 1,-3 0 98,-1 0 1,0 0-267,-3 0 1,0 0 67,-8 0 1,-4 0-622,-4 0 299,-5-5-940,2 3 802,-9-3 1,-7 5-1448,-8 0 1993,-2 0 0,-7 0 0,0 0 0</inkml:trace>
  <inkml:trace contextRef="#ctx0" brushRef="#br0" timeOffset="43">2638 6773 8352,'-5'-18'788,"-2"3"-548,1 2 1,1 1 126,5 1 0,0 0-17,0-1 1,4 1 323,0-1 0,5-4-6,-2-3-144,4 2-230,0-4 1,0 4-117,1-2 18,4-2 1,-3 3 7,2-5 0,-2 0-169,-2 0 0,1 2-43,-1 2 1,-1-3 117,-2 3 1,1 3 147,-5 0-6,0 4 262,-4 0-120,0 6-175,0 1 0,0 7-305,0 6 1,0 1 88,0 10 1,0 4-5,0 3 0,3 5 135,1-4 1,5 4-514,-1 0 0,2-3 185,1-2 1,1-2-467,-1-1 1,-3-1-424,-1-3 0,1 1 1083,3-5 0,1 6 0,-1-4 0</inkml:trace>
  <inkml:trace contextRef="#ctx0" brushRef="#br0" timeOffset="44">3084 7492 8183,'-5'-6'164,"3"1"306,-3 0-239,5 3 1,1-3 406,3 5 1,3 0-137,4 0 0,2-4-22,2 1 1,4-1-95,8 4 0,-2-1 81,5-3 0,-3 2-158,4-1 0,-2-2-285,1 1 0,-3 0 178,-8 4 1,1-1-239,-5-3 0,1 3-325,-5-3 1,-3 3-1378,-1 1 1738,-4 0 0,-3 5 0,-6 1 0</inkml:trace>
  <inkml:trace contextRef="#ctx0" brushRef="#br0" timeOffset="45">4420 6830 7914,'0'-7'-1359,"0"-3"2738,0 3-206,0 1 212,0 1-473,0 5-362,0-5 0,-1 4-80,-3-3 1,1 4-330,-4 4 0,-2 2 25,-6 6 1,1 3-85,-5 0 0,0 6 114,-4-2 1,-3-2-141,3 2 0,-2-3 31,6 3 1,-1-4-34,1 4 0,-2-5-163,6 1 1,0-2 34,4-2 1,3 1-94,0-1 162,6 1 1,-3-1-263,5 0 164,0 1 0,6-1 108,5 1 1,3-5-24,9 1 1,-1-4 5,8 3 1,1-4-89,3 1 1,-1-3 72,-3-1 1,2 0-461,-5 0 1,-1 0-90,-3 0 0,-9 0-319,-2 0 0,-7 0 231,2 0 0,-5 4-232,-2-1 0,-5 6 896,-7-1 0,-4 2 0,-2 2 0,-5-1 0</inkml:trace>
  <inkml:trace contextRef="#ctx0" brushRef="#br0" timeOffset="46">4043 7366 8408,'-18'12'0,"2"-6"91,4 4 311,6-8-86,1 3 1,10-1 132,3-1 1,7 1-55,4-4 1,4 0 192,3 0 1,4 0 318,4 0-640,0-5-760,5 4 257,2-9 247,0 8 1,-3-4 279,-8 2-1683,-2 3 1008,0-4 0,-8 5 163,3 0-1968,-8 0 941,2 0 1248,-6 0 0,1 5 0,-1 1 0</inkml:trace>
  <inkml:trace contextRef="#ctx0" brushRef="#br0" timeOffset="47">4877 7195 8251,'-5'-23'0,"3"6"193,-3 0-1,5 11 219,0-4 23,0 8 421,0-3 1,0 6-266,0 3 0,4 4-74,0 7 1,4 4-204,-5 8 1,5 6 88,-4 5 1,3 9-136,-3-2 1,4 8-412,-4-4 1,4 4 158,0-3 1,-2 3-173,2-3 1,-2 3-50,2-4 1,1-3 139,-5-4 0,3-9-369,-3 1 1,4-7 132,-4-1 0,1-6-420,-2-5 118,-1-8 91,3 4 0,-5-11 115,0 0 0,0-7-454,0-8 0,0 1 852,0-5 0,0-5 0,0-5 0</inkml:trace>
  <inkml:trace contextRef="#ctx0" brushRef="#br0" timeOffset="48">4808 7161 8357,'5'-18'0,"2"-3"0,9 8 0,3-2 600,3 2-344,6-4 1,1 9 1288,5-4-1003,0 3 1,1-2-59,-1-1 1,-1 6-139,-3 2 1,2 3-105,-5 1 1,-2 9 19,-6 2 1,-2 8-217,-6 0 0,-6 8 67,-5 3 0,-8 2-201,-11-1 0,-6 4-119,-13-4 1,-8 4-484,-7-4 0,1-3 214,-1-2 0,10-2-311,1-1 0,6-5-2051,6-3 2838,7-7 0,6 2 0,6-4 0</inkml:trace>
  <inkml:trace contextRef="#ctx0" brushRef="#br0" timeOffset="49">6441 6715 8307,'-5'-11'582,"4"5"-757,-4-4-567,5 8 1249,0-8 498,0 9 1,-1-4-393,-3 5 179,3 0-367,-10 5 1,5-3 332,-5 6-565,-1 5 0,0 1-15,-4 5 0,2-4 95,-5 4 1,0 0-207,-4 4 0,-1 0 143,-2 0 0,2-4-253,-3 0 1,-1-2 56,1 2 0,1 2-122,3-6 0,5 1 68,3 0 1,3-4-125,5 4 60,2-4 0,10 0 80,2-1 0,9-1-70,3-2 0,7 1 50,5-5 0,6-1-170,1-3 0,1 0 56,-1 0 0,-6 0-539,2 0 0,-7 0-147,-1 0 0,-7 0-1663,-3 0 2507,-4 0 0,-5 5 0,-2 2 0</inkml:trace>
  <inkml:trace contextRef="#ctx0" brushRef="#br0" timeOffset="50">6030 7287 8157,'17'0'1424,"-5"0"-873,15 0 1,-8 0 255,8 0 373,2 0-724,0 0 0,7-4-139,2 0-214,-3 0 1,6 0-627,-3 0 0,-3-1 407,4 2 1,-8 1 115,0-1 0,-6 6 0,3 4 0</inkml:trace>
  <inkml:trace contextRef="#ctx0" brushRef="#br0" timeOffset="51">7344 6670 8289,'0'-18'0,"-5"2"0,2 5 404,-5 4 86,6-3 66,-8 8 0,3-7-101,-4 6 0,-2 0-20,-2 7 0,1 7-104,-5 8 1,0 9 154,-4 7 0,2 5-31,2 10 1,0-3-230,7 2 1,-1 2-106,10-2 0,0 0 84,7-8 1,3 3-328,9-6 1,1-2 119,6-5 1,1-3-233,3-5 1,4-6 135,7-1 1,-2-9-46,6-3 0,-4-8 35,4-3 1,-4-5 102,4-3 1,-4-3 28,4-5 0,-9-3 2,1-1 1,-7-5 150,0 2 1,-8-3-115,-4-1 0,-7-4-148,-5 0 1,-3-4 78,-3 4 1,-4-4-607,-4 4 0,-10 0 15,-1 3 0,-9 2-213,1 3 1,-5 6 64,-3 5 1,-3 10 91,-9 1 1,2 6 167,-6 2 0,6 6 157,-1 5 0,8 1-11,7 3 0,2 2 339,9-2 0,2 1 0,6 0 0,-3 1 0</inkml:trace>
  <inkml:trace contextRef="#ctx0" brushRef="#br0" timeOffset="52">7058 6921 8289,'-6'5'-47,"-4"-4"1,8 6-232,-1-3 1451,1-3-663,2 9 0,2-9 253,1 3 0,4-1-283,4 0 1,7 0 85,5 5 0,5-6-233,6 2 1,9-3-198,3-1 0,7 0-136,0 0 1,-2-1-115,-1-3 1,-3-1-130,-2-3 0,-5-1-442,-6 6 1,-5-2-725,-6 1 1,-5 3 65,-3-3 1343,-8 2 0,4 2 0,-5 0 0</inkml:trace>
  <inkml:trace contextRef="#ctx0" brushRef="#br0" timeOffset="53">7195 6476 8178,'-6'-23'517,"-3"1"160,5 3 0,2 3-323,5 4 1,0 1-124,5-1 1,-1 1 117,5 0 1,-1-2 114,0-2 1,2 1-211,2-5-37,-2 5 1,7-8-80,-4 3 0,3 3 110,-4 0 0,4 4-223,-4 0 0,0 1 32,-3-1 1,-5 5-76,1-1 1,-4 6-55,3-2 0,-3 3-76,4 1 1,-4 1 95,3 3 0,-3 2 60,4 5 0,-1 2 63,5 2 1,-1 2-30,1 2 0,0 2-28,3-2 1,-2 3 27,2 1 0,-2-2-357,-2-1 0,1 0 114,-1-5 0,-1 2-739,-2-2 0,2-3 40,-2 4 900,-3 1 0,5 1 0,-4 5 0</inkml:trace>
  <inkml:trace contextRef="#ctx0" brushRef="#br0" timeOffset="54">8166 7035 8142,'-5'-18'2555,"-3"3"-2791,3 3-723,0 5 419,5 2 896,0 5 320,-5 0 0,4 1-107,-3 3 0,3 4 898,1 7-1064,0-2 1,0 8 231,0-2-542,0 3 0,0 5-74,0-1 46,5 1-101,1-4 1,2 0-543,-1-1 554,-4-4-166,7 4 1,-7-11-154,4 1 0,-4-1-771,0-3-703,-1-3-217,-2 0 1734,0-5 1,-5 0 0,-2 0 0</inkml:trace>
  <inkml:trace contextRef="#ctx0" brushRef="#br0" timeOffset="55">7926 7241 8142,'12'0'550,"-1"0"135,0 0 1,5 0-100,-1 0 634,5-5-752,3 3 1,2-4 448,6 2-571,-1 3 0,3-8-235,-2 5 0,0-5 58,-4 2 1,0 2-1407,-4 1 0,-2 3 1237,-2 1 0,-2 0 0,-6 0 0</inkml:trace>
  <inkml:trace contextRef="#ctx0" brushRef="#br0" timeOffset="56">8646 6190 8243,'-2'-8'-1037,"-1"1"1355,1 4 1007,-8-7-820,9 4 0,-6-2 423,4 1-62,1 4-208,-3-2-226,5 5 70,0 0-92,0 5 0,4 3-117,0 7 1,5-1 77,-2 5 1,1 1-85,3 7 1,0 2 33,8 5 1,1 6-76,7 2 1,-2 2-149,5 2 1,-3 1-27,4 2 0,-2-2 119,1 3 0,-3-4-531,-8 0 1,1 1 217,-5 3 1,-3-7-509,-5 2 0,-4-1 302,1 1 1,-4 0-44,-4-3 0,-2-3 79,-6-5 0,-3-1 122,0-2 0,-6-3 175,2-6 1,-2 1-70,-2 0 1,0-5-11,0-3 1,6-2 200,1-2 0,4-5-404,0-2 0,5-2-387,-1-2 211,5 0 1,0-4-685,6 0 0,0-4 25,5 5 1112,-1-6 0,5 2 0,-1-4 0</inkml:trace>
  <inkml:trace contextRef="#ctx0" brushRef="#br0" timeOffset="57">9788 6807 8243,'-12'-12'636,"1"1"-272,4 5 1,1-3-157,2 5-152,3-5 0,-5 8 1331,2-3-426,3-2 63,-4 4-685,5-3 1,1 5 6,3 0 1,2 0-96,5 0 0,6 0-2,2 0 0,3 0-30,0 0 0,5 0-112,0 0 0,3 0-242,-3 0 1,-1 0 106,-3 0 1,0-3-851,0-1 0,-4 0 470,0 4 1,-5-4-2897,1 0 3304,-7 0 0,2 4 0,-4 0 0</inkml:trace>
  <inkml:trace contextRef="#ctx0" brushRef="#br0" timeOffset="58">9731 7024 10898,'5'6'1273,"1"-1"-628,5-5 520,1 0-696,4 5 0,7-3 239,8 1-169,2-1 1,2-6 216,3 0-941,-2-5 206,3 8 0,-5-9-870,1 2 1,-6 3 609,-3 1 0,-5-1-715,-2 1 0,-9 1 954,1 3 0,-7 0 0,1 0 0</inkml:trace>
  <inkml:trace contextRef="#ctx0" brushRef="#br0" timeOffset="59">11033 6521 8199,'0'-11'0,"-4"-2"0,-1-1 0,-2-1 0,5 0 0,-5 5 0,4 2 0,1-2 1,-1 2 0,0 3 11,-1 1-2,3-2-3,-4 5-5,5-4 0,0 10-2,0 2 0,1 10 0,3 6 0,-3 5 0,3 6 4140,2 5-2291,-4 2-513,3-1-809,0 5 0,-4-5-128,3 6 1,-3 1-280,-1 3 0,4-7 255,0 2-813,0-1 382,-4 1 1,0 0-716,0-3 544,5-3 1,-4-6-68,3-3 0,1-2 45,-1-5 1,1-4 7,-2 0 0,0-5-3,5 1 1,-6-6-452,2-1 135,-3-6-335,-1 3-507,0-5 504,0-5 0,0-2 173,0-8 1,-4 2 724,1-2 0,-6-8 0,2-1 0</inkml:trace>
  <inkml:trace contextRef="#ctx0" brushRef="#br0" timeOffset="60">10816 6601 8453,'0'-18'151,"0"2"0,3 5 220,1-1 1,5 1 22,-1-1 1,3 0 140,4-4 1,4 2-23,8-5-76,-3 5-233,4-2 0,-1 1 54,-1-1-54,6 6 0,-8 1-92,3 6 0,-3-1 95,-1 4 1,0 0-294,-1 0 0,1 5 125,0 3 1,-1 7-239,-3 4 1,1 2 125,-5 2 1,-1 0-32,-6 0 1,1 5 81,-5 2 1,-2 3 7,-6 2 0,-7-1 32,-8 0 1,-8 0 5,-3 1 0,-3-2-114,-2-3 0,0-1 119,-3-2 0,2-7-189,-2 3 0,4-5 119,4-3 0,2 0-365,5-7 1,9-3-352,2-1-237,4-3 265,1-1 0,7-5 729,8-3 0,7-7 0,3-3 0</inkml:trace>
  <inkml:trace contextRef="#ctx0" brushRef="#br0" timeOffset="61">12072 6281 8377,'0'-17'0,"0"0"0,0 6 0,0-1 1005,0 6-261,0-4-451,0 4 920,0-1-224,-5 2-185,-2 5-445,-4 0 1,-2 1-39,-2 3 0,1 4-57,-5 7 0,0 3 137,-4 5 0,2 6-120,2 5 0,-2 5 226,6 7 1,0 4-302,3-1 1,2 6-44,3-2 1,-6 3-311,5 1 0,-4 0 103,4 0 0,-1 0-145,2 0 1,1 0 67,6 1 1,0-6 14,0-3 0,2-7 18,2-4 0,2-2-117,5-2 0,2-5 94,2-2 1,-1-5-125,5-3 1,-1 2 177,1-6 0,1-4-4,-4-3 0,3-5 95,-4 0 0,4-1-415,-4-2-303,0 0 96,-3 0-718,-1-5 1,-4-2 1305,-4-4 0,-1-1 0,-2 1 0</inkml:trace>
  <inkml:trace contextRef="#ctx0" brushRef="#br0" timeOffset="62">12335 6647 8218,'6'-11'-141,"-1"4"175,-5-3 225,5 9 318,-4-9 73,4 8-165,-5-3 73,0 0 124,0 4-2,0-4-5,0 5 1,0 5-428,0 3 1,2 7 239,1 4 1,4 4-115,4 3 0,4 0-80,1 4 1,4 1-16,-1 3 1,3 0-248,0 0 1,1-1 1,0-2 0,1 2-136,3-3 0,-2 2-98,6-2 1,-5 0 155,5-4 0,-7-5-418,-1 1 0,-2-6 171,-5-1 0,-1-2-956,-4-2 455,1 0-837,-1 1 82,-5-6 666,-1-1 1,-6-5-349,-3 0 1229,3 0 0,-9-10 0,4-3 0</inkml:trace>
  <inkml:trace contextRef="#ctx0" brushRef="#br0" timeOffset="63">12769 6784 8172,'0'-19'-1209,"0"0"831,0 5 1,0-3 1589,0 6-698,0 0 0,0-1 217,0 1 0,0 3 208,0 1-502,0 4 1,-6-1-149,-1 8 1,-3 5 23,-2 10 1,-4 5-55,-3 10 0,-8 4-31,-3 0 0,-2 6-232,1-3 1,-2 3-37,3-3 0,2 3-533,1-6 0,0 2 371,0-5 1,4-4-583,4-8 0,5-1 363,-1-3 1,7-7-1331,4-4 621,-2-5 1130,5 2 0,-4-5 0,5 0 0</inkml:trace>
  <inkml:trace contextRef="#ctx0" brushRef="#br0" timeOffset="64">12380 6430 8283,'7'-11'-765,"-2"4"0,-5 1 988,0 2 0,1 3 787,3-3 1,-2 3-424,6 1 0,-1-4 54,5 0 0,1 0 181,2 4-485,3 0 1,10 0-9,2 0 0,4 0 52,4 0 0,2-1-183,2-3 0,1 3 89,-5-3 0,-1 2-217,-7-2 0,0 2 123,-7-1 0,1 1-245,-8 2 1,-1-1 136,-4-3-1753,-4 3 721,-2-4 0,-7 5-496,-1 0 1,-4 1 1442,-4 3 0,-11 2 0,-2 6 0</inkml:trace>
  <inkml:trace contextRef="#ctx0" brushRef="#br0" timeOffset="65">13043 6978 8171,'-7'-1'624,"3"-3"-380,3 3 59,1-4-120,5 5 0,-2 0 182,4 0 418,1 0-422,3 0 1,6 0 13,2 0 0,3 0-29,0 0 0,-1-2-148,2-1-15,-3 1 0,8-3-94,-5 5 1,-2-4-213,-2 1 1,3-2-738,-3 1 0,-1 1 483,1-4 1,-5 4-1846,1-1 2222,-14 4 0</inkml:trace>
  <inkml:trace contextRef="#ctx0" brushRef="#br0" timeOffset="66">15281 6498 8058,'0'-6'4,"0"1"6,0 5 346,0-5-48,0 4 80,0-4 737,0 5-703,0 5 1,-5-3-21,-3 6 1,-6-1-102,-1 5 0,-5 1 62,1 2 0,-3-1-112,-1 5 0,1-5 43,-1 1 1,0 1-79,0 0 1,0-1 14,0-4 1,2 0-23,2-4 0,2 3 27,6-2 0,-1 1-120,1-2 0,5 0 67,2-3 0,3-2-313,1 6 0,0-4 106,0 3 0,6-3-155,5 4 133,1-1 0,9-1-95,-2-2-19,3 3 185,1-6 1,4 4-437,-1-5 252,6 0 0,-4 0-227,2 0 1,-2 4 130,-5 0 0,-4-1-2071,0-3 876,-5 0-555,3 5 2005,-11-3 0,-1 8 0,-5-4 0</inkml:trace>
  <inkml:trace contextRef="#ctx0" brushRef="#br0" timeOffset="67">14927 6978 8286,'0'-6'1000,"0"1"0,5 5-349,3 0 82,2 0-369,1 0 1,6 0 178,2 0 254,-3 0-408,6 0 0,0 0-82,4 0-209,1 0 1,-3 0-101,3 0 1,-3 4-335,2-1 1,-3 1-1179,-4-4 1,3 1 287,-3 3 1226,-3-3 0,1 10 0,-6-5 0</inkml:trace>
  <inkml:trace contextRef="#ctx0" brushRef="#br0" timeOffset="68">15749 6647 8058,'-7'-11'448,"-1"-1"-195,1 1 0,-1 4 95,0 4 226,6 1 59,-3 2-170,0 0 162,-2 0-304,1 10 1,0-1 374,2 10-493,3 5 1,-5 6 227,6 4 0,0 5-80,0 3 0,6-1-136,1 1 1,-1-1 16,2 5 1,-5 0-257,0 0 0,2-2 122,-1-2-624,0-3 21,-4 0 409,5-3 1,-4 3-743,3-4 713,-2-6 1,1-1-410,1-5 1,0-2-153,-4-2 76,0 3 1,0-10-200,0 4 504,0-9-584,0-2 557,0-5 1,-4-5-399,0-2 730,1 2 0,-3-11 0,0 4 0</inkml:trace>
  <inkml:trace contextRef="#ctx0" brushRef="#br0" timeOffset="69">15647 6727 7997,'5'-24'10,"-4"2"0,9 7 312,-2 0 0,3 1 46,4 6 0,-1-1 73,5 5 0,0-3-67,4 3 0,5-1 232,3 1 0,2 3-314,1-3 1,0 8-63,0 4 1,-3 2-189,-1 1 1,-6 4 134,-1 1 0,-5 4-297,-7-1 0,-4 4-22,-3 3 0,-8-2-58,-4 3 0,-12 1-72,-7-1 1,-6 3-59,-5-3-457,-8-1 370,5-3 226,-14-5 0,18 0-67,-5-3 0,8-7-149,7-1 1,2-4 406,10-3 0,5 4 0,6-1 0</inkml:trace>
  <inkml:trace contextRef="#ctx0" brushRef="#br0" timeOffset="70">17166 6407 8380,'-11'-8'0,"4"1"105,-3 4 163,8-7 0,-7 8 536,6-6-127,-1 5-234,4-2 0,0 4 240,0-3-280,0 3 0,-4-3-93,0 8 1,-8 2-42,0 6 1,-7 6-6,0 4 1,-8 1-147,-3 4 1,-2 1 36,2-1 0,-3-1-124,2-3 0,6-4-17,-2 0 0,10-5 74,-6 1 1,7 0-179,1-3 1,4 2 138,3-7-154,3 4 1,5 0 94,0 0 0,5-3-98,3 0 0,8-1 208,7 5 0,3-5 201,8 1 1,1-4-342,7 3 0,1-3 42,-5 4 1,3-6-345,-7 2 1,2-3 143,-10-1 0,0 0-1030,-7 0 1,-3 0 80,-4 0 1147,-6 0 0,-1 0 0,-5 0 0</inkml:trace>
  <inkml:trace contextRef="#ctx0" brushRef="#br0" timeOffset="71">16732 6978 8094,'11'-6'219,"0"-4"0,3 8 376,5-1 1,0 1 56,8 2 156,2 0-417,-5 0 1,6-1 105,-4-3 433,3 3-507,1-4 0,1 5-345,-4 0-38,0 0 1,-1 0 222,1 0-2051,0 0 983,-5 0 520,-4 0 285,4 0 0,-4 5 0,4 1 0</inkml:trace>
  <inkml:trace contextRef="#ctx0" brushRef="#br0" timeOffset="72">17805 6407 8073,'-4'-23'1293,"1"0"-275,-1 6-679,4 0 197,0 11 62,-5 1 338,3 5-538,-3 0 0,5 1-55,0 3 1,0 9-106,0 9 1,5 4 218,3 8 1,5-1-117,6 9 1,0 0-230,7 3 0,0-4-10,0-3 0,-1 1-211,1 0 0,-6-5 54,0-4 0,-5-4-123,4 0 1,-7-2-394,0-1 0,-1-4 57,-3 0 82,-3-5 1,1 1-1389,-2-7 1426,-3 2-1373,4-3 453,-5-1-152,0-1 1466,0-5 0,-5 0 0,-1 0 0</inkml:trace>
  <inkml:trace contextRef="#ctx0" brushRef="#br0" timeOffset="73">18136 6453 8005,'0'-18'146,"-5"-4"1,4 8 794,-3-5-456,3 5-76,1-2-141,-5 10 0,2 1 696,-4 5-565,-1 0 1,-3 6 27,-1 5 1,0 11-4,-4 8 0,-1 3-320,-6 2 1,0 4 11,0 3 0,-4 1-279,1-1 1,-6 1 304,2-5 1,2 0-912,1-4 0,0-1 368,4-2 1,-1-4-890,9-8 0,0-3 76,3-5 0,5-3 261,-1 0 953,6-6 0,-3 3 0,5-5 0</inkml:trace>
  <inkml:trace contextRef="#ctx0" brushRef="#br0" timeOffset="74">17554 6213 8068,'0'-11'21,"0"-1"-11,0 1 947,5-1-553,6 6 0,7-3 106,5 5 0,1-3 99,3 3 0,2-4-115,5 4-216,0-4-99,6 6 0,-6-3 72,0 5-73,1-5 1,-8 4-606,4-3 0,-3 3 347,-5 1 0,-4 1-2578,0 3 2658,-5-3 0,2 9 0,-4-3 0</inkml:trace>
  <inkml:trace contextRef="#ctx0" brushRef="#br0" timeOffset="75">18593 6396 8182,'0'-7'-266,"0"1"266,0 2 765,0 3-97,0-4 923,0 5 0,-4 6-1216,1 6 1,-1 4-35,4 7 0,0 5 175,0 2 0,0 5-240,0 3 0,0-3-31,0 3 0,0-2-282,0-2 1,-2-1 93,-1-3 1,1-2-785,-1-5 0,1-5-107,2-3 1,0-2-1852,0-2 124,0-4 1205,0 3 1356,0-9 0,-5-1 0,-1-6 0</inkml:trace>
  <inkml:trace contextRef="#ctx0" brushRef="#br0" timeOffset="76">18330 6681 8182,'0'-11'530,"0"4"1,6-1-265,1 4 0,5 0 219,3 4 1,3 0-88,4 0 73,6 0-890,7 0 234,0 0 295,10-5 0,-6 4-300,3-3 0,2-1-490,-2 1 0,-3-4 504,-1 4-2063,-7-4 2239,2 6 0,-4-8 0,5 4 0</inkml:trace>
  <inkml:trace contextRef="#ctx0" brushRef="#br0" timeOffset="77">19450 6042 8077,'-12'-23'30,"1"5"586,5 2-216,0 4-150,6 6 1360,0-4-388,0 8-151,0-8-550,0 9 1,6-3 348,1 8-539,3 7 0,7 10 137,2 9 0,6 2 139,2 10 0,5 0-175,-2 3 1,-2 5-332,-1-1 1,-3 6-120,-1-2 1,-2 3 102,-2 1 1,-2-4-4,-6 1-29,-5-6 1,0 1-670,-6-7 413,0 3 0,-6-10-212,-1 3 0,-5-2 135,-3-2 0,-3-1-101,-4-3 1,-3 2 86,-1-5 0,-3 0-323,-6-5 1,11-7 253</inkml:trace>
  <inkml:trace contextRef="#ctx0" brushRef="#br0" timeOffset="78">20363 6601 7989,'0'-6'467,"0"-4"-128,0 8 529,0-3-512,0 5 0,5-3-64,3-1 1,4 0-54,3 4 1,0 0 1,8 0 0,-2-1-53,10-3 1,-1 1-61,5-4 1,0 3 52,3-4 0,-2 2-194,2-2-252,-3-2-81,-6 4 294,4 0 1,-12-3-14,2 5-855,-8 0 335,-4 4-10,-1-5 199,-8 4 1,-2-3-1514,-8 8 2030,-7 2 0,-3 5 1,-5 1-1</inkml:trace>
  <inkml:trace contextRef="#ctx0" brushRef="#br0" timeOffset="79">20386 6784 8209,'-6'0'1502,"1"0"-978,15-5 386,-2 4-517,13-4 0,-2 3 775,8-2-729,2-2 1,3-1 123,2-1 0,2 4 93,5-3 0,3 3 127,-6-4-598,0 0 1,-4 1 185,0-1-1182,-5 6 662,4-3 0,-10 1 131,0 0-2208,0 0 1522,-10 4 1,3 0-2844,-4 0 3547,-6 0 0,4 0 0,-4 0 0</inkml:trace>
  <inkml:trace contextRef="#ctx0" brushRef="#br0" timeOffset="80">21711 6281 8120,'-6'-17'0,"-4"-5"91,8 9-11,-3-3 1,5 5 166,0-1 1,-1-3 266,-3 0 0,2-2-110,-6 2 84,5 7-184,-7-7 0,8 10 7,-6-3 0,1 0 2,-5 4 0,-4 0-62,-3 4-57,-3 5 0,-1 6-37,0 8 1,-5 3 80,-2 1 1,2 1-51,1 3-88,3-3 0,3 4 165,2-6-614,2 1 256,11 0 1,1 0-615,5 0 518,5-5 1,6-2-261,8-4 238,8-1 74,2-5 1,5-1 189,1-5 1,-2-1-59,-3-3-111,3-2 336,-9-5-48,4-1 1,-9 1-51,0-1 0,-5 1 90,1-1 1,-7 1 138,-4 0-88,2 4-74,-5-3 0,4 8 337,-5-6-129,0 5-172,0-2-687,0 5 535,0 5-173,0 7 169,0 6 1,0 6 39,0 2 0,0 4-10,0 4 1,0 4 200,0 0-54,0 5-196,0-2 1,-3 1-94,-1-1 115,-5-4 0,4 3-386,-3-6 212,3 0 0,5-5 122,0-2-366,-5-3 205,4-6 1,-4-2 18,5-4-607,0-6 185,0 4-233,0-9-92,0 5-811,-5-6 810,3 0 255,-3-6-1083,5 5 1698,0-9 0,0 4 0,0-6 0</inkml:trace>
  <inkml:trace contextRef="#ctx0" brushRef="#br0" timeOffset="81">21997 6293 8042,'0'-23'0,"-5"0"267,3 5 1,-3 2-268,5 10 1023,0 1-182,0 5-197,0-6 200,0 5-462,-5 1 0,4 8 103,-3 7-97,-2 3-122,4 5 1,-3 5 42,5 2-78,0 3-58,-5 1 0,4 1-199,-3-1 128,3-5-95,1 4 0,0-9 41,0 3 0,-1-4-128,-3-4 1,3-3-159,-3-4 1,2-5-9,2 1 56,0-6 0,-1 3 113,-3-5 72,3 0-50,-4 0 341,5 0-130,0-5 0,0 3-21,0-6-93,5 6 0,1-7-1,6 5 1,3-4-10,0 4 0,6 1 87,-2 3-336,2 0 258,2 0 1,0 1 24,0 3-243,0 2 70,-1 0 0,1 5-35,0-4-11,-5 3 108,-2 2-130,-4 4 151,-1-3 0,-3 5-63,-1-3 0,-4 1-11,1 3 0,-8 3 5,-4-3-188,-2-2 105,-6 4 1,-3-8-128,-8 2 141,3-2 1,-5-2 3,2 1-58,3-6 110,-9 4 0,9-9-432,-3 3 1,3-3 167,1-1 1,2 0-541,2 0 190,-3-5 720,9-1 0,-3-16 0,5-2 0</inkml:trace>
  <inkml:trace contextRef="#ctx0" brushRef="#br0" timeOffset="82">21951 6144 8034,'0'-29'154,"0"6"0,0 3 256,0 5 1,10 1-235,5 6 1,4-2-48,0 3 1,3 0 1204,-3 0-562,8-1-388,2 2 1,5-3-21,0 5-185,1-5 0,1 8-284,-1-3 1,1 3 149,-5 1 1,-3 0-1175,-2 0 772,-1 0 1,-6 3 132,0 1-1963,-5 5 1025,2-2 1162,-4 4 0,-1 0 0,0 1 0</inkml:trace>
  <inkml:trace contextRef="#ctx0" brushRef="#br0" timeOffset="83">22922 6167 8207,'0'-11'0,"0"-1"0,0 6 713,0 1-381,0 0 307,0 4-38,0-4 1,0 6-110,0 3 581,-5 7-614,-2 2 0,-5 10 252,-4-1-264,-1 6-162,-1 7 1,-5 1 85,0 6-739,0-5 553,-5 13 1,6-6-177,-1 6 58,-5-1-189,4 2 1,-4-6-182,5 1 0,1-1 270,3-7-319,-2 0 198,8-9 0,-3-2-113,4-8 64,6-3-146,-4-5-52,8 1 99,-3-1 54,0-4 228,4-2-284,-4-5 1,5-2-1817,0-1 1055,0-4 627,0-4 1,1-2 437,3-2 0,2-3 0,6-5 0</inkml:trace>
  <inkml:trace contextRef="#ctx0" brushRef="#br0" timeOffset="84">22648 6202 7986,'0'-30'757,"0"2"-389,0 11 1,0 0-5,0 6-185,0-1 0,1 6 374,3 2-288,-3 3 0,9 1-209,-2 0 0,-2 5-46,2 3 1,-1 3-631,5 4 0,-5 0 620,1 8 0,0-2 0,3 7 0</inkml:trace>
  <inkml:trace contextRef="#ctx0" brushRef="#br0" timeOffset="85">22853 6807 10954,'5'11'4785,"2"1"-3684,-1-6-192,-1-1 419,0 0-721,-4-4-1549,4 5 548,-5-6-903,5 0-41,-3 0 0,3 1 1338,-5 3 0,5-3 0,1 4 0</inkml:trace>
  <inkml:trace contextRef="#ctx0" brushRef="#br0" timeOffset="86">1116 8831 8142,'0'-8'-289,"0"1"1,-3 3-58,-1-4 1321,0 6-124,4-3 165,-5 0-287,4 3-391,-4-3 0,5 7-74,0 1 1,0 5 58,0 7 0,3 3-65,1 5 0,4 1-7,-4 3 0,5 2-91,-2 5 0,-1 0-108,2 1 0,-5-2-296,0-3 1,0 3 178,1-3 0,-3 0-123,3 0 0,-3-5 82,-1 2 1,0-3-327,0-1 1,0-5 148,0-3 0,-1-2 108,-3-2 1,3-3 146,-3-1 342,3-4 193,1 2 493,0-5-762,5 0 0,2 0-93,9 0 1,-1 0 107,8 0 0,-2 0-85,10 0 1,0-1 142,8-3 1,-6 3-324,5-3 0,-9-1 112,5 1 1,-4 0-375,1 4 1,-7-1 156,-5-3 1,-4 3-534,4-3 265,-5 3-1556,3-4 50,-11 3 1891,-1-3 0,-15 0 0,-3-1 0</inkml:trace>
  <inkml:trace contextRef="#ctx0" brushRef="#br0" timeOffset="87">1105 9116 8304,'-11'-11'610,"4"0"1,3 3-292,8 0 1,6 6 204,6-2 1,0-1 21,-1 1 0,3 0 373,5 4 1,5 0-413,2 0 0,1 0-202,3 0 0,-2 0-461,6 0 0,-4 0-107,-3 0 1,0-1-382,-4-3 1,2 3 304,-6-3 1,1 3-314,-9 1 1,-3 0-2394,-5 0 3045,-4-5 0,2-1 0,-5-6 0</inkml:trace>
  <inkml:trace contextRef="#ctx0" brushRef="#br0" timeOffset="88">1151 8865 8102,'-5'-6'0,"3"-4"0,-3 7 624,5-4-539,5-1 1,6-2 227,4 2 0,5-2 141,-1 2 0,12-2-308,3-1 1,4-1 62,0 1 1,-1 1-419,5 2 0,-4-1 175,4 6 1,-4-3-857,4 3 1,-6 1 889,2-1 0,3 1 0,0 2 0</inkml:trace>
  <inkml:trace contextRef="#ctx0" brushRef="#br0" timeOffset="89">1094 9733 8107,'-28'0'1295,"5"0"-891,10 0 1,9 0-82,8 0 337,3 0-365,9 0 1,-1 0 1442,8 0-1138,-3 5 1,18-3-1,1 1 0,9-1 53,5-2 1,4 1-524,4 3 1,-1-2 37,-28 2 0,0 0 0,29 0-121,-28 0 0,-1-1 1,28 0 148,1 1 1,-8 1-395,-4-2 0,-2 1-57,-1-4 0,-4 0-290,0 0 0,-11-5-19,0-2 1,-3 2-483,-5 1 0,-3-1-2205,-9 1 3251,1 0 0,-1-1 0,1-1 0</inkml:trace>
  <inkml:trace contextRef="#ctx0" brushRef="#br0" timeOffset="90">3675 9025 8063,'-7'-18'-438,"2"2"826,5 4 1,-1 2-94,-3 3 931,3 2-227,-4-1-248,5 5-461,0-4 1,0 15 436,0 6-384,5 9 1,-3 9 86,6 8 0,-4 8-171,4 3 0,-2 3-242,1 1 0,4 0 217,-4 0 0,3 0-198,2 0 1,1 0 107,2 0 1,-1-5-268,5-2 1,-5-4 56,1-5 0,-2-2-367,-2-9 0,-1-2-355,-2-5 0,1-5 27,-6-3-289,1-3 323,-4-5-193,0-2 1,-4-10 529,1-3 1,-6-2 389,1-1 0,-7-6 0,-3-1 0</inkml:trace>
  <inkml:trace contextRef="#ctx0" brushRef="#br0" timeOffset="91">3561 9128 8071,'3'-13'0,"1"-2"123,5 2 1,-3-7 272,6 5 0,0-4-100,4 3 1,1-3 182,6 4 1,1 0-42,3 4 67,-3-1-194,4 1 0,-4 4-8,3 4-128,-3 1 0,4 2-215,-5 0 0,2 7 124,-2 4 0,1 3-215,-9 9 0,3-2 84,-7 10 1,-2-1-244,-9 5 0,-1-5 90,-3 1 1,-7-2 31,-8 1 0,-3 2 0,-1-5 1,1-5 52,-1-3 1,-4-5-141,0 2 0,2-5 46,6-3 1,-1-3-354,4-5 0,5 0 187,3 0 1,6-2-928,-2-1 1302,8-4 0,2-9 0,6-2 0</inkml:trace>
  <inkml:trace contextRef="#ctx0" brushRef="#br0" timeOffset="92">4394 8968 8099,'0'-6'0,"-4"-1"0,1 3 1346,-1 3-239,4-4 431,0 5-868,5 0-364,1 0 0,7 0-66,2 0 0,-1 0 11,5 0 1,0 0-221,4 0 1,4-1 131,-1-3 0,1 3-649,-4-3 0,0-1 344,0 1 1,-6 0-1151,-2 4 1,-3-1-1001,-4-3 2292,-3 3 0,0 1 0,1 6 0</inkml:trace>
  <inkml:trace contextRef="#ctx0" brushRef="#br0" timeOffset="93">4349 9196 8161,'6'5'0,"-1"-3"0,-4 3 262,3-5 0,2 0 415,6 0 0,-1 0-34,1 0 560,-1 0-706,6 0 1,0-1 548,6-3-665,5 2 1,-4-8-439,3 3 0,1-3 110,-2-2 0,1 5-462,-4-1 0,0 2 326,0-2 0,-2-1-2963,-2 5 3046,-7 0 0,3-6 0,-2-2 0</inkml:trace>
  <inkml:trace contextRef="#ctx0" brushRef="#br0" timeOffset="94">5513 8431 8045,'-6'-18'471,"1"2"-125,5 10-868,0-5 253,0 10 1,0-5 2320,0 2-1462,0 3 0,4 1-56,0 7 1,-1 9-86,-3 3 0,0 11-72,0 4 0,2 4-280,2 0 1,-3 1 101,3-1 1,-2 4-617,2-8 1,-1-1 333,4-3 1,1-6-999,3-1 1,1-5 509,-1-7 0,0 1-1568,1-1 2139,-1-4 0,1 8 0,-1-3 0</inkml:trace>
  <inkml:trace contextRef="#ctx0" brushRef="#br0" timeOffset="95">5296 9071 11156,'12'0'1646,"-1"0"-1221,6-5 0,-2 3 842,8-1-828,2 1 1,10 2 66,-1 0 1,5 0-180,3 0 0,2-3-359,2-1 1,-4-4 126,0 4 1,-3-3-542,-1 3 1,4-4 361,-8 4 1,-2-3-1210,-5 3 1,-4 0 86,-4 4 1,-3 0-233,-4 0 1,-5 0-377,1 0 1814,-6 5 0,-7 2 0,-7 4 0</inkml:trace>
  <inkml:trace contextRef="#ctx0" brushRef="#br0" timeOffset="96">5422 9333 8054,'-6'0'278,"1"-5"0,6 3-199,3-6 1272,7 6-846,2-8 1,8 7 998,-2-5-1010,3 1 0,1-1 853,0 1-919,5-1 0,0 0 225,2 1-338,3 4-396,-4-2 284,0 5 0,-4 0-33,-6 0-116,-5 0 120,2 5 0,-8 2-507,-1 4 196,-4 0-869,2 6 916,-10-4 0,-3 12-169,-7-2-585,2 2 533,-8 3 0,3-3-247,-5 6 250,0-6 25,0 3 1,4-5-34,0 0 560,5 0-214,3-6 0,6 4-174,5-6 450,0 0-3,0-3 0,5-2 327,3-3 0,7-1 106,4-6 1,4 0-299,3 0 0,2 0 489,3 0-533,2-6 0,-4 4 119,5-6-942,-5 6 396,4-3 0,-10 5 119,0 0-547,0-5 1,-10 3 128,2-1-3309,-8 1 3641,-2 2 0,-5 5 0,0 2 0</inkml:trace>
  <inkml:trace contextRef="#ctx0" brushRef="#br0" timeOffset="97">8209 8808 8179,'0'-6'-196,"-4"-4"-50,0 2 1,0 2 147,4-2 1155,0 5-182,0-7 125,0 9-175,0-4-195,0 5 0,0 6-436,0 6 0,0 9 197,0 10 1,4 4-117,0 7 0,0 1-67,-4 11 1,0-2-282,0 1 0,0 3 124,0-3 0,0-1-76,0 1 1,0-4 168,0 0 0,0-3-238,0-4 0,0-4 6,0-8 0,1 1-115,3-8 123,-3 2 1,5-12-42,-2 2-122,-2-2 16,3-2-655,-5-5 786,0-1-637,0-5 1,0-5-225,0-2 1,-4-5 336,0-3 0,-5 1 620,2-5 0,-4-5 0,0-5 0</inkml:trace>
  <inkml:trace contextRef="#ctx0" brushRef="#br0" timeOffset="98">8026 8991 8179,'-6'-23'0,"1"0"-407,5 0 254,0 0 1,5 4 577,2 0 0,3 5-55,2-1 1,1-1 227,2 0 1,3 1-147,4 4 0,5-1-106,0 1 0,3 3-86,-3 1 0,5 4-31,-2-1 1,-1 3-39,2 1 0,-6 5-137,2 3 0,-1 6-143,-3 1 1,1 5 95,-8-1 1,-1 4-163,-4 4 0,-4 2 85,-4 5 0,-6-3-70,-5-1 1,-9-1 78,-5 2 0,-3 1 62,-5-6 1,-4 5 4,-4-5 1,0 1 23,3-4 0,1-5-226,0-3 1,10-2-51,5-2-853,5-5 758,2-1 0,11-6-798,5-3 1,10-2 1138,5-5 0,7-11 0,4-2 0</inkml:trace>
  <inkml:trace contextRef="#ctx0" brushRef="#br0" timeOffset="99">9180 8488 8266,'0'-11'-1457,"3"-1"1121,1 1 1491,0 0-706,-4 4 0,4-3-46,0 3 1,1 0-37,-1 0 239,-3 4-227,4-7-109,-5 9 0,4-6 302,-1 3-160,1 3-328,-4-4 128,0 5-132,0 5 17,0-4 0,-4 10-72,1-4 0,-5 1 93,4 3 1,-6 4 33,-1 12 0,-2 4-8,-6 7 1,-4 9 137,-4 10 1,12-24 0,-1 1-320,0 4 0,1 0 0,-1 2 0,1 0 201,-1 2 1,1 0-1,-1-2 1,0 1-277,3 1 0,0 0 1,0 0-1,0 1 269,3-1 1,1 0 0,1-3 0,0 0-206,2-2 0,0-1 1,3-2-1,0 0-67,1-1 1,0-1 0,1 30-34,1-5 0,6-4 98,6 1 0,-1-10-181,4 2 1,2-4 92,-2 0 1,5-3-71,-1-5 0,3 0 119,1 1 1,-2-6 373,-2-3 1,3-1-390,-3-3 98,-2-4-33,4-1 1,-8-3 721,2-3 0,-2 3-630,-2-6 1,1-3 391,-1-1 0,-3 1-236,-1-2-208,-4 1 83,2-4-884,-5 0 0,0-5 439,0-2 0,-4 0-2115,0 0 1205,-5 4 1271,3-7 0,-5 4 0,-1-6 0</inkml:trace>
  <inkml:trace contextRef="#ctx0" brushRef="#br0" timeOffset="100">14879 8842 7934,'-5'-11'103,"3"5"-36,-8-5 1,9 9-28,-3-6 980,-2 6-610,-1-3 0,-4 5 532,-1 0-456,1 0 55,-5 0-115,3 0-157,-9 0 0,-1 5 71,-7 2-83,2 9-60,-5 1 0,0 7 18,-5 3 1,0-3-1,4 3 0,3-3 180,1-1-869,4 0 517,4 0 0,5-4-97,6 0 69,-1-5 0,6 2-101,2-5 0,5 1 77,7-1 1,5-3 353,9 0 1,4-1-105,4 5 1,2-5 44,10 1 0,-4-2-52,4 2 0,-9-3 64,1-5 1,-5 4-348,-2-1 1,-2 1-376,-9-4 0,-1 0-808,-4 0-1210,-4 0 757,-2 0 1,-5 2 857,0 1 0,-5-1 827,-3 1 0,-7 4 0,-3-1 0</inkml:trace>
  <inkml:trace contextRef="#ctx0" brushRef="#br0" timeOffset="101">14422 9368 7990,'-7'5'455,"2"-4"112,5 4 511,0 0-637,5 2 1,6 0 485,4 1 0,5-4-351,-1 3 1,3-4 325,1 1 0,4 1-387,4-2 0,2 1-248,1-4 0,-1 4-410,-2 0 1,-2 0-524,-3-4 1,-5 0 304,2 0 0,-8 0 361,0 0 0,-7 5 0,-3 1 0</inkml:trace>
  <inkml:trace contextRef="#ctx0" brushRef="#br0" timeOffset="102">15393 8751 8033,'0'-18'106,"-6"2"0,5 4 340,-3 1-210,-2 5 319,5-5 46,-4 10 302,5-9 281,0 9-684,-5 11 2,3 4-163,-3 19 0,5-3 290,0 8-117,0 3-1206,0 5 1216,0-1-232,0 1 1,0 0-258,0-1 0,4 5 160,0-1 0,1-3 188,-1-4-679,-3 0 274,9-2 1,-7 0-859,4-6 521,-4 0 272,2-5 0,-1 2-654,0-8 472,-1 2 1,-3-12-1380,0 2 508,0-7 1305,0 2-1579,0-9 1014,0 4 1,-1-5 401,-3 0 0,3 0 0,-4 0 0</inkml:trace>
  <inkml:trace contextRef="#ctx0" brushRef="#br0" timeOffset="103">15747 9048 8115,'0'-18'250,"-5"2"0,3 4 431,-2 1 0,3-1 164,1 1-316,-5 5-171,4 1 490,-9 5-463,3 5 0,-4 6 275,-1 8-422,-4 8-662,3 7 507,-8 2 95,8 8 1,-3-3-90,4 4 1,2 0 1,2-3 1,3-3 295,5-5-1031,5-5 469,7 4 1,2-10-128,5 0 0,0-5-269,4-7 0,3-1 179,1-2 205,5-3 0,-3-8 695,5-4 1,0-1-424,1-7 0,-2-3 354,-3-1 0,2-2-223,-6-2 1,-3-5 55,-4-3 0,-5 1 29,2-4 1,-5 1-207,-3-9 0,-3 0 160,-5-4-1645,-5 6 1287,-7-5 1,-7 10-743,-8-3 596,-2 7 0,-10 6-5,-3 10-508,-7 4 414,2 11 1,0 2-35,5 2 0,8 6 9,3 5 0,4 5-278,12-1 651,5 3 0,5 1 0,5 0 0</inkml:trace>
  <inkml:trace contextRef="#ctx0" brushRef="#br0" timeOffset="104">16980 8808 8168,'0'-16'0,"0"3"351,0 1 576,0 2-480,0 9 1,-1-8 1185,-3 5-712,3 1-476,-9 3-162,3 0 0,-5 5 346,-4 2-325,-1 8-60,-6-2-97,-5 14 35,-1-8 1,-6 13 33,1-6 1,4 5-85,-1-5 1,2 1 233,-2-4-826,9 0 517,0 0 1,11-2-353,-1-2 203,1 3 12,10-10 1,-3 5-80,8-6 0,2 1 189,5-1 0,6 1 139,2-1 1,7-3-126,5-1 201,2-4-204,-4 2 0,4-5 44,-2 0-291,-4 0 119,1 0 0,-6 0 4,-3 0-1082,-2 0 533,-6 0-1900,0 0 645,-4 0 861,-2 0 1026,-5 5 0,-5 1 0,-2 6 0</inkml:trace>
  <inkml:trace contextRef="#ctx0" brushRef="#br0" timeOffset="105">16523 9391 8120,'0'6'-2,"5"-1"835,3-5 0,2 4-139,1 0 0,2 3-107,2-3 0,3 1 98,5-1 1,5-3-240,2 3 0,3-3-286,2-1 0,-1 0 81,0 0 1,-1 0-1120,-2 0 1,0 0 324,-4 0 553,-5 0 0,-1 0 0,-3 0 0</inkml:trace>
  <inkml:trace contextRef="#ctx0" brushRef="#br0" timeOffset="106">17528 8785 8024,'5'-21'294,"3"2"-184,2-3 0,3 9-36,2-2 194,-2 2-111,8 2 0,-4 3 1188,2 1-574,-3 4-270,1-7 107,-5 9-265,5-4 0,-6 6 95,1 3 1,-1 2-253,-4 11 0,1 2 17,-4 7 0,0 4-14,-4 4 0,-1 0 154,-3 0-435,-2 6 7,-11 0 0,-1 5-339,-4-3 344,-6 2 0,2-5-157,-4 3 1,4-2-231,0-6 0,7-1 27,4-3 1,2-1 146,1-2 1,6-7 75,2 3 1,3-8 33,1 1 0,1-7 159,3-2 0,4-4 83,7 1 0,3-3 165,4-1 1,1 0 250,0 0 1,5-7-267,3-4 1,-4 0 25,0-5 1,1 0-19,-1 1 1,-4-4-224,-4 3 0,-5 1 109,1 4 1,-4 3-54,-3 1 29,-3 4-137,0-2 0,-4 6-2,3 3 1,-3 0 40,-1 7 0,0-2 92,0 6 1,2-2-54,1-2 1,4 5-47,4-1 1,2 0 46,2-3 1,-1-1-47,5 0 1,1 0-22,7-4 1,2-2-5,5-5 0,-3 0-99,-1 0 0,1-1 50,3-3 86,0-2-604,1-6 591,-1-4-15,-5 3 1,-2-5 120,-8 3 72,2-3-75,-3-4 0,-1-6 199,-6-3-256,-5-2 1,-6 0-200,0 3 222,-10-3 1,-4 9-210,-12-3 1,-6 4 124,-10 4 1,-4 4-165,-7 7 1,-2 3 35,6 5 1,5 5-76,5 3 1,5 6 14,4 1 0,11 2-922,7-2 0,8-1 1151,1 5 0,6 0 0,4 4 0</inkml:trace>
  <inkml:trace contextRef="#ctx0" brushRef="#br0" timeOffset="107">18750 8831 8034,'-10'-18'967,"3"3"1001,1 2-1415,12 7-114,0 1-173,0 10-109,4 1 1,-7 7 560,4 2-248,1 3-45,4 10-245,-1 1-227,0 5 482,6 6-146,-4-5 1,7 8-267,-5-5 31,0 0 1,2 2-733,-4-5 429,3 0 263,-5-2-1659,6-9 1235,-4 4 1,4-7-37,-1-2 1,-4-2-264,4-6 1,-8 1 4,0-1-1016,0-5 1885,-2-1 1,4 0 0,-4 2 0</inkml:trace>
  <inkml:trace contextRef="#ctx0" brushRef="#br0" timeOffset="108">19081 8911 7884,'0'-17'291,"0"5"0,-3-5 1190,-1 6-798,0 4-142,4 2-46,-5 5-323,-1 5 1,-2 4 230,0 10-183,1 5-34,-10 11 1,3 3 132,-5 0-99,0 10-1898,-4-6 1474,6 4 229,-5-2 1,4-8-956,-5 2 0,4-4 486,0-4 1,5-2-1299,-1-5 866,3-5 876,5-2 0,-3-4 0,4-1 0</inkml:trace>
  <inkml:trace contextRef="#ctx0" brushRef="#br0" timeOffset="109">18636 8591 7971,'0'-18'10,"1"3"-7,3 7 2400,8-2-1539,10 9 0,4-4 942,4 5-1272,-4 0 0,3 0-60,-3 0 0,4-4 37,4 0 1,1 1-133,3 3 0,-2-4-154,2 0 1,-6 0-869,-2 4 0,-4 4 465,0 0 0,-7 3-3182,-3-3 3360,-4 5 0,-5-3 0,-2 6 0</inkml:trace>
  <inkml:trace contextRef="#ctx0" brushRef="#br0" timeOffset="110">19687 9014 8052,'0'-12'0,"0"1"247,0-1-122,0 1 0,0 3 931,0 1-207,0 4-153,0-7-29,0 9-330,0-4 0,0 6-65,0 3 1,0 8-26,0 11 0,0 7 390,0 8-116,-5-3-347,3 15 0,-3-12 202,5 7-981,0-1 837,0-4-317,0 5-958,0-15 892,0 8 249,0-14-2146,0-1 1400,0-6 0,4-6-256,0 0 0,0-3-918,-4 0 1822,0-6 0,0 3 0,0-5 0</inkml:trace>
  <inkml:trace contextRef="#ctx0" brushRef="#br0" timeOffset="111">19447 9242 8097,'5'-11'861,"-2"3"-658,4 0 0,2 6 202,6-2 1,-2-1-92,2 1 940,3 0-777,0-1 0,10 3-145,2-6 1,3 1-291,1-5 1,6 5-249,2-1 193,2 0 1,0-3-1203,-2-1 1,-2 1 323,-6 0 790,-5-1 1,-1-4 0,-5-2-1</inkml:trace>
  <inkml:trace contextRef="#ctx0" brushRef="#br0" timeOffset="112">20109 8797 8227,'0'-18'498,"0"3"-392,0 2 1,2 3 169,1 2-121,4-2 1,8 8 566,0-6 0,0 4 111,-3-3-387,-1 4 175,6-2-300,1 5 0,4 1 128,1 3-106,-5 2-167,4 6 1,-10 4 175,3 3-416,-2 3 143,-6 11 0,-2-3-212,-5 8 140,-11 3 0,-1 0-457,-11 4 1,-1 0 377,-3-3 1,3 1-153,-3-5 0,3 4 33,1-4 0,9-4-183,3-4 1,3-4-51,1 0 0,2-3-40,5-4 0,0-2 108,0-6 0,5-1 106,2-2 0,4 1 606,0-5-137,0 0 1,6-6-170,2-2 1,3-2 65,0-5 0,1-2-113,0-2 485,0 2-293,0-9 1,-2 9 377,-2-7-369,3 1 1,-9 2 168,2 1 0,-2 4 105,-2 0-290,0 6-18,-4-4 91,3 9-48,-9-4-273,9 5 66,-8 5 1,3 2 112,-5 8 1,1-2-34,3 2 1,-2 2-190,6-2 33,0 5 1,3-7 38,0 2 0,6-2-141,2-2 0,2-4 12,2-3 1,4-3 152,0-1 1,3 0 21,-3 0 1,3-5-41,-3-3 1,3-2 204,-3-1 0,-2-5-74,-6 1 0,2-5 38,-6 1 0,0-3-76,-4-1 0,-4-5 7,-3-2 1,-4-3-274,-4-1 1,-4 1 91,-7 2 1,-8 3-94,-7 6 0,-8 4 103,-4 3 0,-1 7-4,1 4 0,-1 8-53,5 4 1,-3 3-21,7 4 1,3-1-457,12 5 0,3-4-136,4 4 0,6-3-1440,2 3 2205,8 0 0,2-2 0,6 0 0</inkml:trace>
  <inkml:trace contextRef="#ctx0" brushRef="#br0" timeOffset="113">21628 8340 8007,'-24'-24'244,"3"2"0,14 11 364,3-1 0,4 6-382,4 2-3,-2 3 191,8-4 1,-4 4 390,5-3 1,2 4-109,2 4 0,1 3-271,6 8 0,0 4 113,8 8 1,1 4-141,3 7 1,4 2-279,0 6 0,-1 1 165,-6 2 0,0-2-65,-4 3 1,-2 2-99,-6 1 0,2 3 124,-6 1 0,-4-1-377,-3-3 1,-5 2 173,0-6 0,-3 1-705,-3-5 0,-4-3 370,-4 0 1,-6-5-632,-2 1 0,1-2-44,-1-2 1,-3-4-271,-5 1 0,-5-6 1236,2 2 0,-6-3 0,-1-1 0,1 0 0,-5-1 0,-2 1 0</inkml:trace>
  <inkml:trace contextRef="#ctx0" brushRef="#br0" timeOffset="114">7752 11172 8576,'11'0'1717,"1"0"-751,-1 0-557,6 0 0,-3-4 556,5 1-467,0-1-157,9 4 0,-4 0 192,2 0-124,4 0-225,-1 0 0,5 0 69,0 0-69,1 0 0,4-1-65,3-3-60,-3 2 0,4-4 370,-5 2-1944,0 3 1241,-3-4 1,-7 5-1087,-6 0-1481,1 0 164,-10 0 2677,-2 5 0,-16 1 0,-7 6 0</inkml:trace>
  <inkml:trace contextRef="#ctx0" brushRef="#br0" timeOffset="115">7923 11389 9029,'16'0'59,"-1"0"1,5 0 416,-1 0 0,4 0 507,4 0 1,2 0-94,5 0-362,-5 0-231,4-5 0,-7 4-20,4-3 0,-1-1-52,2 1 0,0-1 14,-4 1 0,4 3 127,-5-3-366,1-2 0,6 5 0,2-4 0</inkml:trace>
  <inkml:trace contextRef="#ctx0" brushRef="#br0" timeOffset="116">8963 11058 8178,'-5'-11'0,"-1"-1"840,-1 1 211,2 4 0,5 1 686,0 2-699,0 3-276,0 6-226,0 8-292,0 10 379,0 5-321,0 1 1,0 6 1,0 3 0,0 7-24,0 4 0,4 4-1143,-1-3 702,6 5 156,-2-3 1,0 0-99,1-3 1,-4-2-377,3-1 1,-3-6-270,4-2 515,-6-7 1,7-3-134,-5-5 107,5-6 115,-8 0 1,5-7-830,-2-2 1468,-3-3-1900,5-5 1005,-6 0 0,0-5-302,0-3 702,0-2 0,-6-7 0,0 0 0</inkml:trace>
  <inkml:trace contextRef="#ctx0" brushRef="#br0" timeOffset="117">8860 11035 8067,'6'-16'0,"-1"-2"0,2 0 0,4 3 1112,5 2-679,7-3 0,0 3 867,0-2-876,5 2 0,1 2 224,5-1-195,1 6-263,-1-4 0,0 9 80,0-3-95,1 2 0,-1 4 6,0 2 1,-1 2-76,-2 5 1,-3 6 16,-6 2 1,-4 2-188,-3 2 0,-6 5-278,-1 3 227,-6-3-508,-7 10 324,-7-8 185,-11 14 0,-9-8 0,-2 2-139,-8-7 241,1 2 1,-1-9-18,1 2-504,4-7 306,3-2 1,6-6-9,5 1 0,5-6-482,3-2-790,7-3 762,3-1 745,10-5 0,7-6 0,5-7 0</inkml:trace>
  <inkml:trace contextRef="#ctx0" brushRef="#br0" timeOffset="118">10082 10635 8004,'-12'-11'830,"1"0"910,5-1-994,1 6 456,5-4-360,0 8-200,-6-3-127,5 10-229,-9 2 1,4 9 53,-6 3 80,1 8-139,-1 7 0,1 9 243,0 3-354,-1 12 0,-3-9-274,0 12 1,0-3 321,3-1 1,1 4-188,-1 0 0,7-27 1,-1 0 27,0-1 1,0-1 0,2 2-1,1 1-186,-5 26 0,6-4 108,-2-4 1,4-6-266,4-1 0,-2-6 139,6-6 71,-1-4 1,5-2-26,-1-6 0,1 0 273,-1-3-12,1 3-189,4-10 318,-3 5 113,3-6 0,-4 1-288,-1-1 1,2 0 182,2 1 1,-2-5-267,2 1 1,-6-2-102,-2 2 232,1-3-921,3-5 306,-4 5-1375,3-4 579,-9 5-655,9-6 1902,-8 0 0,3-6 0,-5 0 0</inkml:trace>
  <inkml:trace contextRef="#ctx0" brushRef="#br0" timeOffset="119">15405 11193 7972,'-11'-12'1320,"-1"-4"-877,1 3 0,4 0 21,4 6 1,3 4 213,3-1 1,0 3 154,5 1-356,-1 0-210,5 5 0,4 7 128,3 7 1,3 3 54,1 5 144,-1 7-477,6 2 1,0 8 296,3-2-1104,2 3 871,-9-5 1,4 3 182,-5-5-711,-1 6 250,1-9 0,0 4-842,0-4 527,-5-6 316,-2-1 0,-1-5-367,1-1 0,-2-4 46,-7-3-964,3-2 148,-3-6 1602,-1 3-1983,-1-9 1098,-5 4 0,0-6-195,0-3 711,-5-2 0,-1-11 0,-6-1 0</inkml:trace>
  <inkml:trace contextRef="#ctx0" brushRef="#br0" timeOffset="120">15850 11215 8041,'-5'-16'1306,"-2"5"-1005,2-1 736,0 11-159,5-4-201,0 5-136,0 5-252,-6 6 1,-1 8 77,-8 8-79,-8 7-318,-1 2 1,-9 12-106,2-2-1244,-2 2 1309,-1-2 0,5-5-93,2 1 0,7-6-235,1-2 1,5-6-559,-1-9 0,3-2 281,5-6-833,2 0 1595,5-4 0,-6 3 0,0-4 0</inkml:trace>
  <inkml:trace contextRef="#ctx0" brushRef="#br0" timeOffset="121">15462 11752 8041,'0'-23'0,"0"1"0</inkml:trace>
  <inkml:trace contextRef="#ctx0" brushRef="#br0" timeOffset="122">15314 10941 8009,'-4'-15'1128,"0"0"-776,0 5 1,16 1 113,7 5 0,6-4 115,5 5 1,5-2 810,-1 1-902,5 2-489,7-3 608,0 5-296,-1 0 1,1 0 123,0 0-112,-1 0-126,1 0 1,-5 0-31,-3 0 1,-8 2-116,-3 1 0,-4 0-1033,-4 5 0,-7-5 222,-4 5 757,-5 0 0,2 3 0,-5 0 0</inkml:trace>
  <inkml:trace contextRef="#ctx0" brushRef="#br0" timeOffset="123">17004 11124 7987,'-12'-11'458,"2"-1"734,3 1-616,2-1-389,5 6 179,0 1 0,0 0 436,0 4-453,-5-4 0,3 6 46,-1 3 1,-4-1-157,0 9 0,-5-1 313,-3 12-114,-3-3-531,0 8 113,-3-5 148,3 0 1,-5 4 169,0-1-526,0 1 230,6-4 0,-4 0 193,6-1-585,-5 1 293,7 0 1,1-5-320,4-3 191,5-2 46,-2-2 1,5 1-20,0-1 1,0-3 97,0-1 0,5 0-109,3 0 1,3 2 420,5-5-180,1 0-113,6 1 1,5-4-20,3 3-402,-3-3 260,5-1 0,-6 0-668,4 0 0,1 0 412,-6 0 1,0 0-766,-7 0 551,-3 0 672,-4 0 0,-6 0 0,-1 0 0</inkml:trace>
  <inkml:trace contextRef="#ctx0" brushRef="#br0" timeOffset="124">16627 11707 7966,'17'0'1580,"0"3"-563,6 1 0,0 0-459,0-4 1,1 4 666,3 0-594,-3-1-148,9-3-1,-9 0-186,9 0 1,-5 0 38,2 0-686,3 0 367,-9 0 0,3 0-555,-8 0 0,1 0-1876,-5 0 2415,-4 0 0,-6 0 0,-5 0 0</inkml:trace>
  <inkml:trace contextRef="#ctx0" brushRef="#br0" timeOffset="125">17586 11113 7931,'0'-12'-27,"0"1"96,0-1 20,0 1 0,0 0 119,0-1 12,0 1 82,0-1 1,0 5 193,0-1 0,4 0-131,0-3 0,0 3 581,-4 1-319,0 4 105,0-2-198,0 5-314,0 5-55,0 7 0,0 7 393,0 7-109,0 4-321,0 4 0,4 4 28,-1 0 0,1 5-20,-4-1 1,1 2-97,3 2 1,-1 0 32,4-1 0,-3-4-131,4-3 1,-6-6-152,2-2 0,1-4-380,-1 0 1,0-5-771,-4-2 628,0-5 288,0 2-1067,0-4 645,0-6 322,0 4-550,0-9 1093,0 4 0,0 0 0,0 2 0</inkml:trace>
  <inkml:trace contextRef="#ctx0" brushRef="#br0" timeOffset="126">17906 11238 7884,'0'-11'953,"-5"-1"-733,4 1 450,-4 5 0,5 1-293,0 5 545,-5 0-540,3 0 0,-6 10 265,4 5-249,-5 5-237,2 8 0,-8 1 199,0 6-145,0 4-271,8-3-56,2 3 151,5-5 0,0 0 202,0 1-730,5-6 392,2-1 0,5-5 29,4-1-770,1-4 571,6-1 0,1-10-83,3 1 44,-3-6 237,9 4 0,-5-12 369,3-1-172,2-3 4,-4-7 1,4-1 52,-3-4 1,2-1-141,-5 0 842,-1-5-544,-8-1 1,2-7-41,-4-2 0,-6-2-69,-7-6 0,-1 1-725,-2 4 261,-10-4 195,-3 10 1,-11-2-691,-3 10 413,-7 1 90,-7 18 1,-6-2-95,-2 10 1,2 1-49,-3 3-877,9 7 881,1 2 0,12 9-260,5-3 0,7 2-826,8 2 1446,3 0 0,5 4 0,0-1 0,0 1 0</inkml:trace>
  <inkml:trace contextRef="#ctx0" brushRef="#br0" timeOffset="127">19357 10869 7959,'-12'-27'0,"6"1"0,1-1 227,5 1 0,5 7 284,2 0 0,4 5 57,0 1 0,0 1 451,1 4 1,-1-2 1,1 5-540,-1 1-185,-5 4 0,5 5 346,-4 5-419,3 1-105,2 7 1,-5 9-41,1 8 1,-5 3 85,0 1 1,-1 0-158,-2 1 1,-5 5 33,-3 3 0,-6-2-186,-1 2 1,-6-5-711,2 0-514,-7 4 1214,2-7 0,-4 6-550,5-7-208,0 0 703,5-5 0,-2-2 6,5-6 1,1-1-125,6-3 648,-2-4-211,9-4 676,-4-7-195,5-1-89,5-6 0,2 0 134,9 0-340,-4 0-110,10 0 0,-1 0-169,6 0-128,5-6 101,-3 5 0,5-9-175,1 5 1,-5-4 159,0 5-1587,-4-6 1024,2 8 0,-7-7 589,-2 4 0,3-5 0,-4 2 0</inkml:trace>
  <inkml:trace contextRef="#ctx0" brushRef="#br0" timeOffset="128">19642 11510 7959,'12'-26'0</inkml:trace>
  <inkml:trace contextRef="#ctx0" brushRef="#br0" timeOffset="129">20099 10895 7862,'-11'-32'689,"4"4"1,-3-4 52,2 6-497,3 5 0,0 3-33,5 4 1,-5 6 146,-2-1 372,-4 5-372,-5-1 1,-3 7 109,-8 1 229,-2 11-483,-5 13 0,0 7 454,-1 10-1693,6 3 1215,-4 5 0,13 1 123,-3 4-96,8-8-55,-2 13 1,11-15 74,2 5 1,8-1 87,4-8-301,7 1 41,3-4 1,8-7 314,1-3-1599,5-8 1026,-3-3 0,5-12 66,0-2 31,6-4 175,-5-1 0,6-6 35,-3-2 1,-3-10 54,3-4 0,-6-2 222,-1-2 0,-10-2 396,2-3 0,-8-2-616,0-6 0,-7-7 107,-4-1-1606,-3 1 1195,-1-4 0,-10 4-885,-5-1 511,-11-5 322,-3 12 0,-6 0-682,-3 10 330,-3 8 226,0 3-817,7 6 902,1 5 1,10 2-445,0 6 0,6 6-126,5 3 0,6 4 136,2 5 659,3 2 0,11 6 0,3 1 0</inkml:trace>
  <inkml:trace contextRef="#ctx0" brushRef="#br0" timeOffset="130">20841 10332 7842,'-6'-14'587,"-4"2"935,9 4-799,-5 2 257,12 6-534,0 6 1,7 3 211,2 8 484,-2 4-675,8 11 0,1 2 814,4 10-1850,1-3 882,1 15 0,1-4 221,-12-20 1,0 1-264,3-2 0,0 1-53,-5 6 1,0 1 56,4-6 1,0 0-83,-6 3 1,-2 0 0,17 29 221,-5 1-378,-5-6 157,-2 3 0,-9-9-312,-4 3 115,-1-3-9,-2-8 1,-5 5-657,-3-8 466,-7 1 0,1-5-1789,-5 0 944,-5 1-211,0-7 751,-9 5-1444,-2-10 1222,0 4 0,-6-6 729,3-1 0,0-3 0,-3 0 0,3 2 0,-2 0 0,-3 2 0</inkml:trace>
  <inkml:trace contextRef="#ctx0" brushRef="#br0" timeOffset="131">8003 13319 7863,'-11'-5'0,"-1"-1"0</inkml:trace>
  <inkml:trace contextRef="#ctx0" brushRef="#br0" timeOffset="132">7980 13297 7863,'-6'-6'371,"1"5"1,5-5 71,0 2 113,0 3-268,0-4 1,1 1 39,3 0 0,2-1 22,6 1 0,3 3-115,0-3 1,6-1 26,-2 1 0,2-1-3,2 1-46,5 3-121,-4-4 1,4 1-22,-5 0 1,-4 1-161,0 3 0,-5 0-347,1 0 0,-2 0 352,-2 0-1824,-4 0 1261,-2 0 0,-5 1-50,0 3 0,-3 3 697,-5 8 0,-4-2 0,-11 4 0</inkml:trace>
  <inkml:trace contextRef="#ctx0" brushRef="#br0" timeOffset="133">7958 13525 7911,'-6'-6'527,"5"-1"-369,-3 3 1,4 2 298,4-6-166,-3 6 229,10-3 0,-5 1 431,5 0 0,2-4-391,2 5 0,3-1 37,5 4 0,1-4-17,3 0-259,2 0-158,0 4 0,4 0-382,-3 0 1,3-1 231,2-3 0,-2 3-450,-3-3 0,-1 3-499,-2 1 0,-7 4-2229,3 0 3165,-3-1 0,-2 2 0,-1 2 0</inkml:trace>
  <inkml:trace contextRef="#ctx0" brushRef="#br0" timeOffset="134">8928 13011 7933,'-5'-11'0,"4"-1"81,-3 1 1,3 3 465,1 0 180,0 1 358,-5 1-294,4 0-531,-5 6 1,6 11 152,0 4 0,0 10-43,0 6 1,0 3 25,0 4 1,0 4-149,0 7 0,2-2-79,2 3 0,2-2-92,5 2 0,1 0-178,-1 4 1,1-4-13,-1-4 0,0-2 127,1-2 1,-1 0-614,1-8 1,-2 2 82,-3-9-79,4-6 359,-5-4 1,0-6-619,-2 1-288,2-6 130,-4-1 563,3-5 0,-5-1-383,0-3 0,-4-2 832,0-6 0,-5 1 0,-2-11 0,-7-2 0</inkml:trace>
  <inkml:trace contextRef="#ctx0" brushRef="#br0" timeOffset="135">8780 13137 8045,'0'-28'-101,"0"7"50,0-1 1,0 1 236,0-2 1,1 4 357,3 0 0,2 4 292,6-4 1,4 4-338,3-4 1,8 1-20,3-1 1,3-1 15,2 4-63,-1 1-260,5 4 1,1 4 21,1 4 1,1 3-1,-7 3 1,0 4-41,-8 4 0,-1 6-100,-3 2 1,-6 2-84,-6 2 1,-5 6 34,-6 6 0,-6 0-61,-5 7 1,-15-4-6,-8 4 1,-9-5-328,-3 1 1,1-4 317,-5-3 0,4-5-94,5-7 0,6-2-230,9-6 0,7-4-1321,3-4 94,9-1 1,13-7 207,13-3 1411,8-7 0,12-3 0,2-5 0</inkml:trace>
  <inkml:trace contextRef="#ctx0" brushRef="#br0" timeOffset="136">9831 12748 8121,'0'-17'0,"5"-5"0,1 4 0</inkml:trace>
  <inkml:trace contextRef="#ctx0" brushRef="#br0" timeOffset="137">9808 12657 8121,'-12'10'2045,"1"8"0,-6 16-1103,-2 8-221,-2 7-999,-7 9 0,16-27 1,0 1 425,-2 2 0,1 1 0,1-1 0,0 0-14,0 0 0,1 1 0,2-2 0,0 0-161,1 1 0,1 0 0,-4 28 74,7-27 0,0-1 1,-1 27-243,5 0 112,0-8 90,0 3 0,9-13-428,2 3 1,8-8 431,0 0 0,-1-8-220,1-3 0,0-3 316,4-1 1,-4-4-133,0 0 0,-5-5-400,1 1 0,-2-4 425,-2-3 0,1-3 0,-1-5 0</inkml:trace>
  <inkml:trace contextRef="#ctx0" brushRef="#br0" timeOffset="138">9808 14027 8020,'6'-5'-315,"-1"-1"1,-5-5 0,0-1 0</inkml:trace>
  <inkml:trace contextRef="#ctx0" brushRef="#br0" timeOffset="139">13520 12942 7913,'-12'0'0,"1"-5"920,4-1-536,2 0 253,5 1 1096,0 0-1251,0 3 0,-5-2 181,-2 8 1,-5 3-79,-3 4-367,-8 6-484,-1 0 270,-9 6 80,4 5 0,-5-4 243,-1 3-368,6 2 81,1-10 1,5 8 300,0-8-673,6 2 277,5-3 0,3 2-136,6-4 0,-1-1 27,4-4 0,5 1 3,2-1 1,5 1 19,3-1 0,4-3 233,8-1 1,-1-4-284,9 0 0,-7-1-189,6-2 0,-7 0-173,-1 0 1,-3 0-1083,-4 0 467,-2 0 1,-7 1 549,-3 3 0,-3-3 618,-8 3 0,-7 2 0,-7 1 0</inkml:trace>
  <inkml:trace contextRef="#ctx0" brushRef="#br0" timeOffset="140">13097 13548 7869,'-11'0'1217,"4"0"1,8 0-215,11 0 1,-1 0 48,5 0 1,1 0-392,2 0 1,4 0 116,4 0 1,-2 0-596,6 0-1,-5 0 45,5 0 0,-5 0-1367,5 0 0,-6 0-234,2 0 0,-3 0-2900,-1 0 4274,-5 0 0,3-5 0,-3-2 0</inkml:trace>
  <inkml:trace contextRef="#ctx0" brushRef="#br0" timeOffset="141">14045 13022 7850,'-5'-11'0,"4"5"499,-5-5-250,6 5 478,0 0 508,0 1-672,0 5 181,0-5-42,0 3 2,0-3-371,-5 21 0,3-1-51,-6 15 0,6 2-27,-2 6 1,3 4-153,1 7 0,0-2-461,0 3 132,5-3 220,1-7 1,5 5-72,1-3 1,-1-3-279,1-1 0,-2-7 237,-3-5-1233,4-2 430,-5-6-1056,0 4 957,-1-10 198,0 0-204,-3-7 1168,3-5-559,-10-5 52,-2-2 365,-4-4 0,-6-6 0,0 0 0</inkml:trace>
  <inkml:trace contextRef="#ctx0" brushRef="#br0" timeOffset="142">13782 13137 7850,'5'-41'0,"-2"2"256,4 4 0,2 5 439,7-1 0,-3 7-191,7 2 1,2 0 23,5 7 0,5-4 21,-2 3 0,1 1-172,3 4 1,-2 4-207,6 4 40,-3 1-70,0 2 1,-1 2-62,0 1 1,-5 5 41,-2 7 0,-4-1-154,-4 5 0,-3 2-19,-4 5 1,-6-2-328,-2 3 1,-4 1-98,-4-1 0,-7 3 193,-8-3 1,-4-1-31,-4-3 1,-1-4 105,-2 0 1,-2-4 217,5 5 0,-3-7-77,3 3 0,2-7 130,6-2 0,2-4-103,6 1 842,5-3-529,0-1 0,6 1 130,0 3 1,6-3-127,1 3 0,10-3 49,5-1 1,3 4-110,5 0 0,6 5-161,5-2 0,0 4 48,1 0 1,-7 2-148,0 2 0,-2-1 63,-7 5 0,-3 0-53,-4 4 1,-9 0-119,2-1 1,-8 3-305,-1 1 0,-4 0-177,-6 4 0,-2-5 157,-10 2 0,-5-3 3,-7-1 1,-6 0-13,-1 0-848,-5-6 993,8 0 1,-7-6-28,7 1 1,5-6 2,11-2 1,2-3-54,6-1 0,5-1 139,2-3 0,8-2 275,3-6 0,3-4 0,7-2 0,1-5 0</inkml:trace>
  <inkml:trace contextRef="#ctx0" brushRef="#br0" timeOffset="143">14639 13342 7900,'-2'-10'0,"-1"2"0,1-2 683,-3 9 0,5 1 961,0 8 1,-3 3 107,-1 4-992,0-2-428,4 14 0,0-5 337,0 9-453,0 2-54,5-4 1,-2 2-555,4-1 199,1-5 1,3 2 0,-1-8-698,-2-4 1,2-2-508,-2-2-1361,-3-4 1736,5-2-728,-9-5 876,4 0 874,-5-5 0,-5-7 0,-1-5 0</inkml:trace>
  <inkml:trace contextRef="#ctx0" brushRef="#br0" timeOffset="144">14570 13022 7851,'0'-34'948,"0"5"-478,0 1-232,5 10-1,-3 2 1005,8 9-511,-4-3-376,5 9 0,1-4 262,-1 5-341,1 0-55,4 5-1244,-3 1 0,7 11 1023,-5 2 0,1 2 0,-5 2 0</inkml:trace>
  <inkml:trace contextRef="#ctx0" brushRef="#br0" timeOffset="145">14959 13365 7871,'-12'-11'306,"1"-1"1,1 1 88,2-1 491,-2 1-411,9 5 1,-6 1 1026,3 5-1070,3 0 1,-4 6-153,5 5 1,0 7 390,0 9-295,0 2-194,5 5 0,-2-1-15,4-2 1,1 2-75,3-3 0,1-2-181,-1-1 1,-1-5-32,-2-3 0,1-2-258,-5-6 0,3 1-147,-3-1 183,0-4 229,-4-2-140,0-5 600,0-5-239,0-2 0,0-5-50,0-4 0,1-1 111,3-6 0,2 0-175,6 0 1,-1-4 14,0 1 1,5-6-104,-1 2 1,4 2 70,-4 1 1,0 8-18,-3 4 1,-1 3 78,1 5 0,-1 2-4,1 5 1,-5 8 64,1 4 1,-4 11 207,3 0 1,-4 7-190,1 1 1,1 5-10,-2 2 0,1 0-654,-4-3 1,1-2 280,3-3 1,-1 2-1006,4-5 1,5-6 185,3-6-138,0-2 718,2-2 0,-4-3-59,2 0 1,-1-6 559,1 2 0,-2-8 0,3-2 0</inkml:trace>
  <inkml:trace contextRef="#ctx0" brushRef="#br0" timeOffset="146">15450 13513 7887,'-7'-11'0,"-3"0"0,4-1 0</inkml:trace>
  <inkml:trace contextRef="#ctx0" brushRef="#br0" timeOffset="147">15415 13479 9287,'-6'12'3391,"-3"-1"-2786,5 0 1,1 6-190,3 2 0,0 3-251,0 0 0,0 1-144,0 0 1,6-4-465,5 0 1,6-5 320,6 1 1,1-7-261,2-4 1,7-3 139,5-1 57,1-5 57,0-1 0,0-7-6,3-2 1,-4 1 41,-7-5 1,-5 4 51,-7-5 0,-3 5 215,-9-4 0,-2 0 69,-5-4 1,-2 0-59,-6 1 1,-6-1-495,-13 0 160,-2 0-782,-5 5 408,-5-3 332,-2 13 1,-5-2-22,1 10 0,0 1-29,3 3 0,8 2 8,7 6 0,8 1-204,4 2 436,3-3 0,0 10 0,1-4 0</inkml:trace>
  <inkml:trace contextRef="#ctx0" brushRef="#br0" timeOffset="148">15404 13491 7887,'29'12'0,"4"4"0,-4-10 0</inkml:trace>
  <inkml:trace contextRef="#ctx0" brushRef="#br0" timeOffset="149">16021 13388 7927,'-5'-12'225,"-7"1"1,-1 0 222,-2-1 0,8 5 582,3-1-476,3 5 1146,1-2-798,0 5-341,0 5-144,0 2-54,0 9-144,0 2 0,0 0-267,0 3 268,0-3 54,5 5-55,1 0-407,5 0 204,1-6-1,-1 0-473,1-6 298,-1 1 137,1-1-61,4-4-64,-3-2 47,3-5 1,-4 0-117,4 0-4,-3 0 164,3-5 0,-6-2-124,-2-4 153,2-1-46,-9 1 39,5-1 260,-1 1-255,-4 0 13,4-1 250,-5 1 24,0-1-259,0 1 34,0 0 0,0 3 45,0 0-63,0 6-62,0-3 138,0 5-13,0 5-303,0 1-1,0 6 239,0-1-27,0 5 5,0-3-22,0 4 27,0-6-361,5 0 143,1 1-35,6-6 217,-1 4-292,1-8 0,-1 3 217,6-5-250,-5 0-20,5 0 281,-1 0 1,-3-5-95,2-3-4,3-2 18,-5-2 250,3 1-215,-4 0-18,-1 4 135,0-3 1,1 4 117,-1-6-3,1 1 90,-6 5-105,4-5 1,-9 10-102,5-9 125,-1 9 22,-4-9-153,4 8 70,-5-3-15,5 5 1,-4 2-50,3 1 0,-1 4-14,0 4 1,-1 2-118,2 2 1,-2-1 82,2 5 0,-3-4-193,3 4 0,1-3-190,-1 3 0,5-5-185,-2 1 0,3-6 148,2-2 502,-1-4 0,6 7 0,1-4 0</inkml:trace>
  <inkml:trace contextRef="#ctx0" brushRef="#br0" timeOffset="150">16820 13399 7826,'-11'-17'0,"1"0"310,2 6 1,2-1 1270,2 1-319,3 4-599,-5 2 0,5 12-329,-3 4 0,3 6-125,-3 5 1,3 1-61,1 0 1,0 4 61,0-1 0,1 1-485,3-4 0,-1-2-277,4-1 1,-3-4-599,4-5 1,-5 1 525,5-1 623,-5-4 0,7-2 0,-4-5 0</inkml:trace>
  <inkml:trace contextRef="#ctx0" brushRef="#br0" timeOffset="151">16717 13137 7827,'-11'-35'676,"5"1"0,-3 5-183,5 2 0,0 8-303,4 4 0,1 6 41,3 1 0,3 6-433,4-2 0,4 8-334,0 4 1,10 7 535,-3 4 0,9 7 0,-2 4 0</inkml:trace>
  <inkml:trace contextRef="#ctx0" brushRef="#br0" timeOffset="152">17208 13354 7900,'-11'-17'0,"0"-1"687,-1-4 0,5 0-167,-1 3 1,4-1 104,-3 4 0,-1 1-181,-3 4 0,2 4-2,-3 4 1,3 1-219,-6 2 1,-1 2-99,0 1 1,1 9-135,4 7 1,-1 2 77,1 2 0,-1 0-155,1 0 0,5 2-9,2-2 1,3 5-15,1-9 0,1 4-111,3-8 1,-2 4-96,6-4 1,-1-1 99,5-6 1,-1 1-101,1-5 1,3-1 213,0-3 0,0 0-23,-3 0 1,3-1 142,0-3 1,1-1-21,-5-2 1,-1-3 230,-2 2-204,2 3 259,-9-5-71,4 8 22,-5-3 0,-1 7-97,-3 1 0,2 8-68,-6 4 1,4 5 134,-3-1 0,4 3-167,-1 1 1,4-4-114,4 0 1,-1-5-105,4 1 1,1-2-356,3-2 1,1-1 209,-1-2 1,0-3-192,1-5 0,3 0-469,0 0 1,1-5 981,-5-3 0,5-7 0,2-3 0</inkml:trace>
  <inkml:trace contextRef="#ctx0" brushRef="#br0" timeOffset="153">17368 13000 7900,'-5'-46'0,"-1"0"0</inkml:trace>
  <inkml:trace contextRef="#ctx0" brushRef="#br0" timeOffset="154">17346 12874 7900,'-4'-29'1945,"0"2"-1243,0 8 1,4 6 702,0 6 295,0 4-1382,0 18 0,0 7-102,0 20 1,0 1 202,0 7 0,4-1-533,0 8 0,5-1 117,-5-24 0,-1 1 0,4 28 144,-3-29 0,-1 0-1904,0 23 1480,7 1 166,-4-11-723,1-4-89,3-7 760,-9-1 0,8-12-118,-5 1 1,-1-6-134,-3-1-730,0-8 169,0 4 1335,0-10-360,0 4 0,0 0 0,0 1 0</inkml:trace>
  <inkml:trace contextRef="#ctx0" brushRef="#br0" timeOffset="155">17848 12897 7925,'0'-18'0,"0"3"65,5 2 1,-2 0 163,4-2 1,-3 5-158,4-5 202,-6 10 55,3-11 515,0 10 32,-3-5-436,3 4 1,-7 2-29,-1 5-27,-4 0-124,-4 5 0,-4 7 50,-1 7 1,-5 13 104,-2 6 0,0 11-199,-3 8 1,13-26 0,1 0-289,1 3 0,0 1 0,-1 1 0,2 2 129,0 0 0,1 0 1,1-1-1,1-1 58,2 1 1,2-1 0,0-2-1,1 0-397,2 31 0,1-32 0,1 0 173,5 28 0,6 0-96,10-4 1,1-9-54,2-2 1,2-12 114,3 0 0,-3-8-106,-5-4 1,-4-4-148,0-6 1,-5-2 116,1-3 1,-2 2-370,-2-5-921,0 0 802,-4-4 1,2-1 841,-6-3 0,1-13 1,-4-7-1</inkml:trace>
  <inkml:trace contextRef="#ctx0" brushRef="#br0" timeOffset="156">17917 13217 7832,'0'-28'1321,"0"4"-639,0-4-449,5 5 0,2 4-90,8 0 0,-1 5 242,5-1 1,-5 6 533,2 1 0,0 5-500,-1 0 0,1 3-154,-5 3 0,-1 9-65,-2 7 1,1 4 11,-6 3 0,1 7-247,-4 5 0,-1 4 49,-3-4 1,-6 6-25,-5-3 0,-4 0-301,4 1 0,-4-1-87,3 0 1,1-1 121,4-6 1,4-1-135,3-3 1,3-3 105,1-8 0,0-2 39,0-6 0,1-5 394,3-2-137,3-3 703,9-1-568,-3 0 0,7-5-7,-5-2 1,4-3 4,-3-2 1,4-4-17,-1-3 1,-1-2 74,1 2 0,-5-2-64,1 2 0,-2 2 17,-2 2 1,-3 4 192,-1 3-16,-4 3-116,2 5 60,-5 0-160,0 5 1,0 3 3,0 7 0,0-2-41,0 2 1,0-1-3,0 1 0,5-2-294,3 2 1,3-4 123,4-3 1,-1 1-340,5-5 0,2-1 117,5-3 0,2-1-35,3-3 0,2-2 185,-3-5 0,-2-2 53,-1-2-77,-3-3-335,-1-5 696,-1 0-160,-4 0 186,-1-5 1,-10-1 0,0-6 121,-2-3 0,-3 1 90,-6-5-148,-7 5-849,-7-7 652,-5 8 17,-5 2 27,-1 6 1,-9 8-678,0 4 511,-5 1-17,7 14-127,-8 1-347,9 11 292,0 2 14,7 14 0,7-7-767,2 11 782,7-1-400,7 4 1,6 1 644,3-1 0,1 1 0,6 1 0,0-2 0,3-2 0</inkml:trace>
  <inkml:trace contextRef="#ctx0" brushRef="#br0" timeOffset="157">18705 13605 7905,'-7'1'2225,"3"3"0,3 4-1456,1 7 0,4-1-220,0 5 1,0-3 15,-4 7 0,0-3 77,0 7-570,0 2 17,0-5 1,0 6-188,0-4 0,0-3-784,0 0 784,0 0-1481,0-11 0,0 5 826,0-6 1,0-3-2564,0 0 3316,0-6 0,0 3 0</inkml:trace>
  <inkml:trace contextRef="#ctx0" brushRef="#br0" timeOffset="158">19264 12771 7782,'-11'-23'2475,"4"0"-1670,-3 6-315,9 0-259,-4 11 112,5 1 1193,0 5-1136,0 5 45,0 11 1,0 5-59,0 9 0,0 4-206,0 4 37,0 1-664,0 0-288,0-4 476,0 5 238,0-6 54,5 0-2341,-4-5 1239,9-1 702,-8-5 0,3-1-1441,-5-3 677,0-3 1130,0-4 0,0-1 0,0 1 0</inkml:trace>
  <inkml:trace contextRef="#ctx0" brushRef="#br0" timeOffset="159">18990 13376 8636,'0'-11'2992,"9"1"-2482,2 2 1,8-2-171,0 2 0,7-2 51,1-1 1,8 0-131,-1-1 0,3 1-36,-3-1 1,1 2-222,-1 2 1,-4 0-241,1 4 0,-10 0-298,2 4 1,-8 0-121,1 0 1,-5 1-683,-3 3 1,-3 2 460,-5 6 875,-5-1 0,-7 6 0,-5 1 0</inkml:trace>
  <inkml:trace contextRef="#ctx0" brushRef="#br0" timeOffset="160">19104 13513 7856,'0'7'1396,"0"-2"1,2-6-972,1-3 0,8 1-158,4-4 0,4 0-41,-4 0 0,5-2 338,-1 5 0,-1 0 411,1 4 0,-5 0-600,1 0 0,-1 0-170,2 0 1,-8 0-325,4 0 181,-3 5 1,-2 0-76,1 3 0,-6 2-191,2-2 0,-8 2-285,-3 1 0,-7 2 122,-1 2 1,-2-1-45,2 5 0,2-4 205,-2 5 1,2-3 57,2 2 1,1-2 164,2-6-101,3 6 1,5-5 191,0 4 1,5-7 22,3-2 1,2-4-106,1 0 0,5-1-164,-1-2 0,5 0-221,-1 0 1,1-4-186,-1 0 0,2-5-1449,-6 2 1993,5 2 0,-7-11 0,4 4 0</inkml:trace>
  <inkml:trace contextRef="#ctx0" brushRef="#br0" timeOffset="161">19607 12691 7819,'-23'-23'1232,"5"1"0,7 4-833,7 3 0,8 7 157,3 4 1,4 2-94,0-2 1,0 2 44,1-1 0,4 8 6,3 6 1,4 11-133,4 8 0,2 12-243,5 4 0,-16-18 0,-1 1-782,0-1 1,0 1 1243,0 3 1,0 1-356,1-4 1,-2 0 0,-1 3 0,-2 0-187,-1-2 1,-1 0 0,0 1 0,-2 1 35,-2 0 1,-2 0-1,0 1 1,-1 0-129,-4 28 1,-2 4-359,-1-4 1,-5-2-322,-7-5 298,2 2 243,-8-14 1,7 6-1531,-5-10 1,5-5 165,-2-7 1,0-3 1533,1-4 0,-2 0 0,2-7 0,-3-3 0</inkml:trace>
  <inkml:trace contextRef="#ctx0" brushRef="#br0" timeOffset="162">20669 13114 7800,'0'-12'1228,"0"5"-717,0-1-277,5 6 0,-2-5 317,4 3 205,-4 3 300,2-4-693,-5 5 1,-1 5 167,-3 3 1,-3-1-130,-4 5 0,-6-2-77,-2 9 1,-3 0-17,-5 4-337,3 0 91,-9 0 0,4-1 109,-6 1 0,6-4-69,3 0 0,4-1-96,7 1 0,1-1-53,10-3-448,0-7 384,4 7 0,1-9 4,3 6 0,4-5-87,7 1 0,3-4 79,5 3 0,1-3 24,2 4 1,0-6-18,4 2 1,-1-1-126,2 0 1,-7-1-624,-5 2 1,-5-3-100,1-1-1323,-7 0 1416,-3 5 0,-10-3-439,-3 6 1300,-7-5 0,-8 7 0,-6-4 0</inkml:trace>
  <inkml:trace contextRef="#ctx0" brushRef="#br0" timeOffset="163">20349 13593 7800,'-11'6'242,"4"-5"1,4 5 419,6-2 0,5-3-65,7 3 403,3-3-597,5-1 0,5 0-62,2 0 0,-1 0-31,2 0-214,4 0 1,0 0-140,-1 0 302,0 0-1452,-10 0 701,9 0 428,-9 0 0,1 0 64,-6 0 0,0 0 0,3 0 0</inkml:trace>
  <inkml:trace contextRef="#ctx0" brushRef="#br0" timeOffset="164">23638 12554 7945,'-5'-6'1318,"4"1"-776,-4 5-352,5 0 0,5 6 620,3 5 1,3 2-123,4 6 1,3 4 49,5 4 1,1 4-238,3 0 0,-2 7-36,6 4 0,-6 2-230,2 2 0,-3 5 43,-2 2 1,-4 7-483,-3 1 0,-8-29 1,-1 0 287,6 29 0,-9-29 1,0 1-26,1 28 0,-8 1-145,-4-1 1,-3-7-298,-4 4 1,-3-6 24,-5-3 1,-5 4-203,-2-7 0,1-2 9,-2-2 1,1-9-94,-5 2 0,6-5-558,3 1 1,3-7 345,4-5 0,3-5 856,9 1 0,2-5 0,5 1 0,0 3 0</inkml:trace>
  <inkml:trace contextRef="#ctx0" brushRef="#br0" timeOffset="165">10562 11069 8070,'-8'-11'0,"0"0"0,4 3 662,-3 0-150,4 1-33,-2 0 117,5-3 141,0 9 462,0-4-930,0 5 1,2 10-68,1 5 1,0 11 561,4 4-353,1 3-147,-2 6 1,5-2 64,-4 5-889,-2 0 852,0-1-406,-5 3 159,0-3 0,4-1-81,0-2 0,0-3-271,-4-5 0,0-2-6,0-5 0,0-2-417,0-2 1,4-2-849,-1-6 825,1-4-33,-4-2 110,0-5 1,10-5-1,3-2 1</inkml:trace>
  <inkml:trace contextRef="#ctx0" brushRef="#br0" timeOffset="166">10858 11206 8070,'0'-16'0,"0"3"634,0-2-238,0 2 0,-5 7 399,4-4-395,-4 9 1,4-8 119,-3 5 128,3 0-318,-4 4 1,3 3 29,-1 4 1,-3 3 68,-1 13 1,-6 3-198,6 8 1,-6 1 14,5 4 0,3-4-221,1 3 30,3 3-640,1-6-8,5 5 511,2-6 1,5-5 11,3-2-725,3-8 531,5 2 0,1-12-4,3 3-29,-3-9 143,4 2 0,0-6 46,2-3 0,-1-3 427,2-8 0,-6-2 23,2-2-128,-3-8 45,-6 8 1,1-10 114,-8 3 1,2-4 2,-9-4-30,-1 0-122,-3-6 0,-2 4 5,-6-6-1032,1 0 730,-15 1 1,1 2 152,-6 5-809,-10 5 515,7 6 1,-15 11-491,3 8 314,-2 3 180,3 11-486,7-2-63,1 14 143,19-10 38,-6 10 1,19-4 575,-3 4 0,3 6 0,1 1 0</inkml:trace>
  <inkml:trace contextRef="#ctx0" brushRef="#br0" timeOffset="167">11601 11366 8003,'-5'-11'282,"3"5"-225,-3-5-254,5 10-18,5-9-41,2 9 1818,4-4-1024,-4 5 1,-1 0 497,-2 0-544,2-5-111,0 3-191,5-3 0,-5 5-208,5 0 1,1 0-282,-1 0 0,2 0-112,2 0 0,-1-1-585,5-3 1,0 2-336,4-6 1331,0 6 0,5-14 0,1 4 0</inkml:trace>
  <inkml:trace contextRef="#ctx0" brushRef="#br0" timeOffset="168">12069 11001 8103,'0'-12'-13,"0"1"0,1 3 200,3 1 0,2 0 351,6 0 0,-1-2-105,1 5 1,-1-3 184,1 3 1,-1 0 8,0 4-390,1 0-1,-1 0 197,-4 0-256,3 5 1,-8 1 4,6 6 0,-6 0-96,2 4 1,-2 1 104,-2 6 1,-2 1-137,-2 3 1,-2 2 299,-5 6-590,-6 4 48,-1 1 1,-4 6 55,-1 0-931,5-6 938,-4 5 0,10-11-692,-4 0 717,9 1 10,2-11 0,5 0-44,0-5 0,1-6 107,3-2 127,2 0-207,6-9 1,0 3 583,4-5 1,-2 0-490,5 0 1,-2-1 641,2-3-656,3-3 44,-9-4 0,4 1 6,-1 2 0,-8-2-41,4 2 212,-3-2 16,-3-1-138,4 5 149,-8-5 55,3 10-219,-5-4 75,0 5-294,5 0 212,-4 5-42,4-4 0,-1 10 1,0-4 1,5 3 15,-2 2-240,3-6 218,2 4 0,0-5-35,4 3-232,1 2 242,6-9 1,0 4-178,0-5 86,5 0 0,-1-1 58,7-3-237,-8-2-231,12-5 446,-8-1 100,-1-4-74,4 3 0,-9-9 18,3 3 0,-7-2 80,-1-2 0,-9-1 29,2-3 1,-9 3 233,1-3 1,-4 2-93,-4-2 101,-7 8-259,-12-7 0,-7 13-186,-8-2-22,-3 7 80,-10 3-177,4 10 129,-14 7 1,17 5 137,-6 6-479,16 0 259,1 0 0,15 0-134,3 0 1,8-1-212,3 1 0,9-1 541,6-3 0,-4 7 0,3-1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3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9628 10085 8071,'-7'-12'-294,"1"6"332,2 2 101,3-2 0,-4 3 402,5-4-109,0 4 0,0-3 117,0 2-81,0 3-19,5-10-186,1 5 0,6-4-152,-1 2 1,1-1 19,-1 6 0,0-2-67,1 1 1,1 2 68,2-1 0,-1-2-11,5 1 1,-1 0-63,1 4 0,1 0 32,-5 0 0,4 0-131,-4 0 0,1 5 84,-5 3 1,-3 2-134,-1 1 1,0 2 49,0 2 1,-2 2-39,-5 2 1,0 2 69,0-2 1,-1 3-12,-3 1 1,-2 3-131,-6 1 1,1 3 78,0-3 1,-5 4-136,1-5 1,-5 6 105,1-2 1,-4 3-78,-4 2 0,3-5 183,-2 1 0,1-6 148,3 2 1,0-5-76,3-3 0,1-2 126,3-6 0,6 1 184,-2-1-281,7-4 1,0-2 137,8-5 1,2 0-17,6 0 0,4 0 107,3 0 1,7 0-19,0 0 0,6-4-107,-2 0 1,3-5-90,2 2 1,-1 0-71,0 0 1,0 4-97,1-1 0,-1-1 53,0 1 0,-8 1-34,-4 3 1,-2 0 83,-1 0-431,-3 0 0,-6 1-419,-2 3 211,-3-3 1,-5 5-979,0-2 597,0-3-719,0 9 652,0-8 5,0 8 1019,0-9 0,5 4 0,1-5 0</inkml:trace>
  <inkml:trace contextRef="#ctx0" brushRef="#br0" timeOffset="1">10382 10233 8128,'-2'-11'0,"-2"-1"340,3 1 721,-4-1-313,5 1-569,-5 5 1,3-3 127,-6 5 1,4 0 166,-4 4 0,1 0-397,-5 0 1,4 5 107,-4 3 0,3 6-99,-6 1 0,2 5 92,2-1 1,0 0-300,-1 4 1,4-2 75,1 5 0,4-2-106,0-1 1,1 1-29,2 3 0,2-4-117,1 0 0,1-1-38,8-3 1,-2-2 98,9-2 1,-4-2 152,4-2 0,0-4-32,4-4 1,0-1 309,0-2 1,3 0-11,1 0 1,3-5 13,-3-3 0,3-2-67,-3-2 0,0 0-5,-4-3 0,-4 1-5,0-5 1,-5 0-25,1-4 1,-4 0-154,-3 0 0,-3-1 125,-5-3 0,-1 2-287,-3-6 0,-4 2-56,-7-1 1,0 2-59,-8 5 1,-2 1 152,-10 3 1,-3 4-57,0 8 1,4 1 148,3 6 0,10 0-60,-2 0 0,9 2-340,3 2 1,0-2 108,8 6 1,-1-1 374,4 5 0,5-1 0,1 1 0</inkml:trace>
  <inkml:trace contextRef="#ctx0" brushRef="#br0" timeOffset="2">10975 10016 8143,'0'-11'543,"-5"-1"1,4 5 11,-3-1 1,2 5 333,-2 0-89,3 1-511,-4 2 0,5 5-92,0 3 1,3 2 30,1 2 1,4 0-16,-4 4 1,3 0-19,-3 3 1,5 3-121,-1-3 0,2 6-161,1 2 1,4 1 58,1-2 1,-1-2-144,-4 3 1,1 1 94,-1-1 0,4-2-4,1-6 1,-1 1-4,-4-4 0,4 3 33,1-4 1,-1 0 47,-4-3 1,-3-1-21,0 0 1,-2-3-271,1 0 0,2-5 94,-5 5 1,1-5-525,-1 0 0,-3 0-202,3 1-843,-3-3 550,-1 4 1216,-5-5 0,-1-5 0,-5-1 0</inkml:trace>
  <inkml:trace contextRef="#ctx0" brushRef="#br0" timeOffset="3">11307 10028 8074,'0'-12'-22,"0"1"22,0-1 441,0 1 1,-2 1 551,-1 2 164,1 3-813,-3 5 1,4 0-99,-3 0 1,2 5-226,-6 3 0,0 7 171,-3 4 1,0 4-275,-1 3 0,-3 5 112,0 7 0,-6-1-302,2 5 0,-2 0 10,-2 3 0,0 0-214,0-4 1,-3-1 314,-1-6 0,2-5-20,6-2 0,2-4 96,6-4 0,0-3-21,4-4 0,0-5-639,4 1 191,1-6-41,-3 4 1,7-6 265,1 0 329,-1-6 0,13-5 0,-2-7 0</inkml:trace>
  <inkml:trace contextRef="#ctx0" brushRef="#br0" timeOffset="4">11044 9811 8046,'-6'-18'97,"1"6"-81,-1 2 1009,5 9-261,-4-4 423,5 5-306,0 0-642,5 0 0,2 0 18,4 0 0,0 0 15,1 0 0,1 1 29,2 3 1,-1-3-64,5 3 1,0-3 74,4-1 0,1 0-60,2 0 1,2 0-139,3 0 0,0 0 27,-4 0 0,4-1-102,-5-3 0,1 2-108,-4-6 1,-6 5-370,-1 0 1,-7 1-2153,-2 2 1904,-4 0 0,1 0 685,-8 0 0,-13 5 0,-7 2 0</inkml:trace>
  <inkml:trace contextRef="#ctx0" brushRef="#br0" timeOffset="5">11672 10256 8168,'-7'0'-77,"-1"0"216,5 0 530,-2 0 369,5 0 0,4-1-364,0-3-262,5 3 0,-3-6-111,6 3 1,0 3 68,3-3 1,-1-1-126,5 1 0,4-1-4,4 2 1,1 0 33,-1-5 1,-2 5-250,5-5 1,-6 5-14,-1 0 0,-1 0-80,-7-1 0,0 3-1070,-3-3-41,-1 3-1648,-4 1 1443,3 0 1383,-9 0 0,4 5 0,-5 1 0</inkml:trace>
  <inkml:trace contextRef="#ctx0" brushRef="#br0" timeOffset="6">12357 9970 8190,'0'-11'0,"-1"0"90,-3-1 0,3 5 156,-3-1 0,3 0 44,1-3-59,0-1 0,0 1 650,0 0-549,0-1 0,1 2-67,3 2 0,2 0-39,6 4 1,0-4 24,4 4 1,-2 1 17,5 3 1,-4-2-25,4-2 1,-4 3-114,4-3 1,-1 4 36,1 4 0,-2 3-207,-6 4 0,0 0 74,1 1 1,-2 3-106,-2 0 0,0 7 32,-4 1 0,0-1-159,-4 5 0,-1 2-212,-3 2 0,-6 2 202,-5 1 1,-6 0-94,2 1 0,-2-5 56,-2 0 1,0-3-94,0 4 0,-1-6 88,-3 2 1,5-7 228,-1-1 1,1-1 297,7 1 1,3-4-176,5-7 1,4 2 371,0-3-299,1-2 0,7 1 182,3-6 1,2 0-59,2 0 1,4 0 23,3 0 0,3 0-37,0 0 0,3-4 33,1 0 0,-2-1-267,3 1 0,-7 3 159,-1-3 1,-5 3-250,2 1 0,-4-2 121,0-1-840,-1 1 454,0-3 1,-3 5-402,0 0-271,-6 0-828,3 0-514,-5 0 1209,5 0 1106,-3 0 0,8 5 0,-4 2 0</inkml:trace>
  <inkml:trace contextRef="#ctx0" brushRef="#br0" timeOffset="7">12894 9959 8042,'0'-18'76,"0"2"1,0 4-77,0 1 317,0 5 1,0-1 477,0 3-248,0 3 1,-1-3-241,-3 8 1,2 2-62,-6 6 1,0 4-5,-3 3 0,1 3 3,2 1 1,-2 3-269,2 1 0,2 4 111,-2-5 1,6 6-214,-2-2 1,3 0 44,1 0 0,1-5-227,3 2 0,2-4 90,6-4 0,4 1-44,3-5 0,3-3 243,1-4 1,-1-6-59,1 2 0,4-3 373,0-1 1,3-5-95,-3-3 0,1-6 82,-2-1 1,-2 0 13,3 4 0,-4-6 41,-4-2 1,1-2-177,-5-2 1,4-1-3,-3-3 1,-1-2-287,-4-6 1,-3 1 81,0 0 1,-6 0-89,2-1 1,-12 1 47,-3 0 1,-13 10-327,-3 5 1,-6 5-59,-5 2 1,1 6-232,-5 2 0,11 4 183,0 4 0,7 6-568,5 5 1082,-3 11 0,10-7 0,-5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54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1667 14299 7874,'0'-11'-121,"0"3"348,0 0 305,0 6-26,0-3 182,0 0-89,0 3-193,0-3-81,0 5 1,0 5-258,0 3 0,0-2 71,0 2 0,0 3-32,0 5 0,0 0 15,0-1 1,4 3-11,0 5 1,0 1 12,-4 3 0,0-2-45,0 5 0,0-3 60,0 4 0,0-1-163,0 4 0,-4 1 74,0-1 0,0 0-163,4 0 1,0-1 40,0-2 0,0 1-56,0-6 1,0 1 79,0-4 0,0-4 12,0 0 1,0-2 34,0 3 1,4-4-19,0-5 0,0 1 34,-4-1 1,4 1-22,-1-1 0,1-3-144,-4-1 105,5 1 0,-3 0-92,1-1 0,-1-3 5,-2 4-213,0-6 55,0 3-4137,0-5 3712,-5 0 714,-2 0 0,-4 5 0,-1 2 0</inkml:trace>
  <inkml:trace contextRef="#ctx0" brushRef="#br0" timeOffset="1">1542 14345 7874,'0'-12'-1325,"0"1"663,0-1 1458,0 1 0,0 0 263,0-1-210,0 1-287,0-1-445,0 1 1,1 1 107,3 2 1,2-1-1,6 5 1,0-5-85,4 2 0,1 1 86,6-2 1,4 0-100,-1-3 0,9 3 63,-5 1 1,6 3-87,-6-4 1,3 6 69,1-2 0,1 3-192,-1 1 1,-5 5 71,-2 2 1,-3 3-51,-1 2 0,-2 3-22,-2 0 0,-2 6-67,-6-2 1,1-2-8,-1 2 0,-5 1 57,-2 2 0,-2 1-55,-2 0 1,-3-1 59,-5-3 0,0 2 1,-12-2 0,1 2 62,-3-2 1,-1 1 5,0-5 1,-5 0 74,-2-3 0,-2-1-59,1 1 0,0-5 109,4 1 1,-3-4-71,3 3 0,0-4-160,4 1 0,4-3 18,0-1 0,5 4-106,-1-1 0,6 1-112,2-4-102,4 0 1,-6 2-580,5 1 1,2-1 389,6 1 0,7 3-139,8-3 0,5 1 695,7-4 0,-1 0 0,9 0 0</inkml:trace>
  <inkml:trace contextRef="#ctx0" brushRef="#br0" timeOffset="2">2638 14002 6544,'7'-5'382,"-2"4"130,0-10-280,-4 10 1,4-5 405,-5 2-208,0 3-44,0-4 817,0 5-989,0 5 1,0-3-12,0 6 1,-1 0-16,-3 3 0,1 2 86,-4 2 0,-1-1-63,-3 5 0,-1 5 11,1 6 0,-2 5 2,-2 3 1,2-1-34,-2 4 1,-1 0-55,0 1 0,1 1-108,4-5 0,-1 4 132,1-4 0,-1 5 6,1-1 0,0-3-393,-1 0 1,5 0 142,-1-1 1,5-1 81,0-7 1,-2 3 48,1-2 0,0-3-129,4-2 1,0 0 4,0 0 1,1-2-85,3 3 1,-1-4 71,4-4 1,1 2 10,3-2 1,-1 2 75,-2-2 1,6-3-36,-3-4 0,3-1 190,-2 1 1,-1-5-60,1 1 1,-1-4 42,0 3 0,1-4-64,-1 1 0,-3-3 131,0-1 0,-5 0-88,5 0 10,-6 0-366,4 0-2296,-6 0 1734,-6 0 0,0 0-437,-5 0 0,-1 0 1238,1 0 0,-1 5 0,1 1 0</inkml:trace>
  <inkml:trace contextRef="#ctx0" brushRef="#br0" timeOffset="3">3038 14367 7874,'0'-7'24,"0"-1"1,0 4 202,0-3 0,0 3 18,0-4 0,-1 6 348,-3-2 299,3 3-292,-4-4-172,5 3-191,0-3 191,0 5-275,5 0 0,0 2 87,2 1 1,3 5-50,-2 7 1,2 3-46,2 5 0,-1 0-16,0 0 0,1 4-38,-1 4 0,2-2 77,2 2 0,-1-2-162,5 1 0,-4 3 38,4-2 1,-3-3-247,3-2 0,-1 0 71,1 0 0,1-3-73,-5 0 0,4 0 33,-4-4 0,4-3-97,-3 0 0,-1-4 127,-4 0 0,1-2 36,-1-3 0,-1 0 176,-2-3-111,2-3 1,-7 4 35,4-5-159,-4 0-5,2 0-607,-5 0 24,-5 0 1,2 0 297,-4 0 0,3-4-393,-4 0 1,4 0 446,-3 4 1,3-3 397,-4-1 0,1-10 0,-5 1 0</inkml:trace>
  <inkml:trace contextRef="#ctx0" brushRef="#br0" timeOffset="4">3495 14367 7874,'6'-11'167,"-1"5"76,-5-4 1,0 3-15,0-4 1,0 3-3,0 1 1,0 3 790,0-4-253,0 6-82,0-3-343,0 5-183,-5 0 0,-1 6 36,-6 5 1,1 2 0,0 6 0,-6 4-159,-2 3 0,-6 10 110,-2-2 0,-3 8-95,3 0 0,-5 4-255,2 3 1,-3-2 96,-2 3 1,2-3 59,3-2 0,3-4-165,8-3 0,3-8 1,4-3 1,1-4 3,0-4 1,4-3-37,3-4-167,-2-1-125,5-4 700,-4-2-778,5-5-376,0 0 122,0-5 1,0-2 867,0-4 0,0-6 0,0 0 0</inkml:trace>
  <inkml:trace contextRef="#ctx0" brushRef="#br0" timeOffset="5">3061 14128 7345,'0'-7'-85,"-1"2"972,-3 5-64,2 0-315,-3 0 1773,5 0-2105,5 0 1,-2 0 37,5 0 0,-1 0-37,5 0 0,-1 0 66,0 0 0,5 0 9,-1 0 1,5 0-22,-1 0 0,7 0-15,0 0 0,2 0-4,-1 0 1,-2 0 17,6 0 1,-6-1-217,2-3 0,-3 3 129,-1-3 0,-2 1-156,-2 0 0,-2 1-164,-6-1-101,1 1-142,-1 2-417,-5 0-190,-1 0 427,-5 0-592,0 5 1,-5-2 70,-2 5 1121,-8-1 0,-3 5 0,-5-1 0</inkml:trace>
  <inkml:trace contextRef="#ctx0" brushRef="#br0" timeOffset="6">3792 14676 6135,'0'-7'49,"-2"2"291,-1 5-43,1 0-145,-3 0 2950,5 0-2906,5 0 1,2 0 4,4 0 1,-2 0 30,2 0 0,-2 0-16,7 0 1,-2 0-48,1 0 0,-1 0 38,5 0 0,0-3 20,4-1 0,-2 0 45,-2 4 1,4-4-6,0 0 1,0 1-19,3 3 0,-5-4-38,-2 0 0,-5 0 34,1 4-2884,3 0 2092,-6 0 547,5 0 185,-11 0-174,-1 0-3737,-5 0 3153,-5 0 1,3 0-460,-6 0 1032,0 0 0,2 5 0,1 2 0</inkml:trace>
  <inkml:trace contextRef="#ctx0" brushRef="#br0" timeOffset="7">4523 14253 7874,'0'-11'48,"0"4"151,0-3 410,0 9-154,0-9-239,0 9 1,0-3-3,0 8 0,0-2 93,0 6 0,0-1-66,0 5 0,1 3-14,3 0 1,-2 6-5,6-2 0,-6 2-26,2 2 0,1 4-94,-1-1 1,0 2 134,-4-1 0,0-3-310,0 3 1,0-3 72,0-1 0,0-1-127,0 1 0,0-4-22,0 0 0,-4-5 29,0 2 0,1-4 79,3 0 0,-2-5-189,-2 1 342,3-6-123,-4 3 327,5-5 431,0 0-588,-5 0 1,4-1-38,-3-3 1,3 2 88,1-6-101,0 6-122,5-8 1,1 4 60,6-1 1,-1-2-78,0 5 0,2-3 39,2 3 1,-1 0-9,5 4 1,0 0 35,4 0 1,-4 0 9,0 0 0,-4 4-9,4 0 1,-3 4-5,3 0 0,-5 2-15,1 2 0,-2 0 23,-2 4 1,0-2-114,1 5 1,-5-4 59,1 4 1,-5 0-101,0 4 1,-1-4 20,-2 0 0,0 0-136,0 4 0,-5-1 10,-3 1 0,-3-4 137,-5 0 0,2-5 133,-5 2 0,4-4-147,-4 0 1,4-1 172,-4 1 0,0-5-78,-4 1 0,0-6-127,0 2 1,3-3 27,-3-1 1,3 0-137,-7 0 0,2-1-642,-2-3 1,7 2 384,-3-6 0,4 1-492,0-5 1,2 1 404,6-1 0,5 1 574,2-1 0,-2-4 0,-1-2 0</inkml:trace>
  <inkml:trace contextRef="#ctx0" brushRef="#br0" timeOffset="8">4500 14276 7874,'6'-5'267,"-1"-1"1,-5-2-32,0 0 1,2 6-1,1-2 0,-1 2 95,1-2 1,4 2 188,0-1 1,4 1-4,0 2 0,5 0-57,3 0 0,3 0-41,1 0 0,0 0-145,0 0 1,-1 0 101,1 0 0,0 0-107,0 0 1,0 0-54,0 0 0,-1 0-49,1 0 0,-4-1-82,0-3 1,-3 3-91,3-3 0,-9 3 53,1 1 1,-6 0-965,3 0 542,-6 0-42,3 0 0,-6 0 170,-3 0 1,-2 0-1009,-5 0 0,-1 4 149,1 0 0,3 4-1017,1 0 2122,4-3 0,-7 5 0,4-3 0</inkml:trace>
  <inkml:trace contextRef="#ctx0" brushRef="#br0" timeOffset="9">5836 14288 7874,'0'-7'22,"0"1"324,0 2 466,0 3-126,0-4 1356,0 5-1943,-5 0 0,2 5 57,-4 2 1,-1 4 70,-3 0 1,-1 4-203,1 0 0,-6 4 33,-2-3 0,-2 3-38,-2-4 1,-4 5-24,1-1 0,-6 3-66,2 1 1,-3-4 58,-2 0 0,2-2-85,3 3 0,3-1 103,8-8 0,-1 5 17,5-8 1,3 4-79,5-9 0,3 5 100,-4-4-168,6 0 1,-3-3-32,5 3 72,0-3 131,5 4-30,1-5 0,5 4 160,1 0 1,0-1-66,4-3 1,-2 0 133,5 0 0,-4 4-45,4 0 1,0 0-9,4-4 0,0 0-95,0 0 0,-1 4 7,1-1 0,-4 1-205,0-4 0,-5 0 59,1 0 0,-6 0-527,-1 0 1,-4 0-25,3 0-394,-4 0 0,1 4 384,-8 0 0,-1 1-304,-3-1 1,-6-2 328,3 6 1,-4-4 572,-1 3 0,-1 0 0,-6 0 0,-4 3 0,1-2 0,-6 2 0,3 2 0</inkml:trace>
  <inkml:trace contextRef="#ctx0" brushRef="#br0" timeOffset="10">5265 14859 7874,'-11'5'153,"4"-4"201,2 4 154,10-5 1,2 1-92,4 3 0,4-3 92,0 3 0,2-1 3,-2 0 1,3-1 31,5 2 1,-3-2-195,3 2 1,-7-3 51,7 3 1,-2 1-94,1-1 0,1 0-95,0-4 0,-5 0-94,-3 0 0,2 0 120,-2 0 1,0 0-367,-4 0-621,1 0-52,-1 0 0,-3 0-1027,0 0-1151,-6 5 2977,3-4 0,-10 9 0,-1-4 0</inkml:trace>
  <inkml:trace contextRef="#ctx0" brushRef="#br0" timeOffset="11">8269 14379 7874,'0'-6'-722,"0"-5"0,1 6 1880,3-2-117,-3-3-144,4 8-286,-5-3 203,0 5 0,-5 0-577,-3 0 0,-2 4-23,-1 0 0,-1 5-14,1-2 1,-4 3-7,0 2 0,-6-1-121,2 1 0,-2-1-82,-2 1 0,-1 0 65,-3 3 1,-2-2-156,-5 2 1,3-2 63,1-2 0,-1 1-78,-3-1 1,0 1 83,-1-1 0,5 1-10,0-1 1,5-3-9,3-1 1,0 0-13,7 0 2,0 3 11,8-8-137,2 8 164,5-9 1,1 5 164,3-2 0,3-3-101,4 3 1,2-1 226,2 1 0,3-3-22,5 3 0,-1 1-32,1-1 1,1 1-44,3-2 0,-2-1 115,6 2 0,-5 1-213,5-2 0,-6 2 89,2-1 1,-3-2-289,-1 1 1,-2-1 63,-2-2 1,2 1-511,-6 3 0,-4-3-378,-3 3-193,-5-3 449,7 4 0,-10-2-382,0 4 1,-2-4 71,-5 1 0,-2 1 590,-6-1 1,-3 3 409,-5-3 0,-5 5 0,-1-3 0</inkml:trace>
  <inkml:trace contextRef="#ctx0" brushRef="#br0" timeOffset="12">7698 14847 7874,'-12'0'156,"6"0"320,-4 0 80,8 0 201,-3 0 31,5 0-452,5 0 0,6 1 181,4 3 1,5-3-39,-1 3 0,3 1-25,1-1 0,1 0-194,2-4 1,0 4-59,4 0 0,-4-1-152,0-3 0,1 4 118,-4 0 1,5 0-114,-9-4 1,4 4 293,-8-1 11,0 1-1594,-4-4-2130,-4 0 1106,3 5 2258,-9-3 0,4 3 0,-5-5 0</inkml:trace>
  <inkml:trace contextRef="#ctx0" brushRef="#br0" timeOffset="13">8794 14265 7874,'0'-17'0,"-1"4"535,-3-2-35,3 3 332,-9 0-22,8 1 44,-8 4-386,9-3 1,-4 10-194,5 0 1,0 5 87,0 7 0,1 5-73,3 6 1,2 1-47,6 7 1,-1-4-98,0 3 1,6 0 26,2 5 0,-1-1-53,1 0 0,0 2-140,4 2 0,1-3-65,2 3 0,-1-2 95,1-2 0,-2-1-386,-1-2 0,0-1 167,0-7 0,-2 2-48,-2-6 1,2 2 83,-6-2 1,0-3 102,-3-4 1,-1-5-12,0 1 1,-3-4-50,0 3-326,-6-4 246,8 2-829,-8-5 311,3 0-740,-5 0 773,-5 0 0,2 0-95,-4 0 1,3 0 788,-4 0 0,6 0 0,-9-5 0,5-2 0</inkml:trace>
  <inkml:trace contextRef="#ctx0" brushRef="#br0" timeOffset="14">9297 14288 7874,'0'-18'0,"0"1"-6,0 6 1,0-1 12,0 1 0,0 3 758,0 1 1,0 3 278,0-4-262,0 6-169,0-3 79,0 5-481,-5 0 0,-2 1 13,-4 3 1,-1 3 123,1 9 1,-2-2-135,-2 5 0,1 0-71,-5 4 1,-1 4 83,-7 4 1,2 3-215,-6 4 0,-3 2-95,-4 1 1,0 3 106,4-6 1,1 0-107,2-4 0,-1 0-227,6 0 1,3-4 11,4-4 1,4-5 123,-4-2 0,5-5 41,-2 1 1,4 0 48,0-3 1,2 1-180,3-5 1,-2-2 7,5 2 0,-1-5-63,1 0-530,3-1-785,-4-2-365,5 0 1458,5-5 0,1-3 538,5-7 0,1-3 0,-1-5 0</inkml:trace>
  <inkml:trace contextRef="#ctx0" brushRef="#br0" timeOffset="15">8794 13979 7953,'-6'-7'226,"2"-1"0,-1 4 237,1-4 56,0 6 348,4-3-519,5 0 1,2 4 61,4-3 0,2 2-135,2 2 0,-1-3 156,5-1 0,0 0 24,4 4 1,1 0-33,3 0 0,-2-4-156,5 0 0,-3-1-13,4 2 0,-6 0-308,2-5 1,-3 6 110,-1-2 0,-1-1-178,1 1 1,-5 0 131,-3 4 1,-6 0-2932,-1 0 1602,-6 0 1318,3 5 0,-10 2 0,-1 4 0</inkml:trace>
  <inkml:trace contextRef="#ctx0" brushRef="#br0" timeOffset="16">9776 14390 8003,'0'-6'283,"0"-4"1,-4 7 356,1-4 203,-1 4 76,4-2-245,0 5 0,0 5-447,0 3 0,0 2 195,0 1 0,0 6-180,0 2 1,0 2-56,0 2 0,0 0-4,0 0 0,0 0-137,0 0 0,0-1-24,0 1 0,0-4 83,0 0 1,0-5-375,0 2 1,0-4 154,0 0 1,0-1-387,0 0 1,0-3-681,0 0-640,0-6-775,0 3 1277,0-5 1318,5 0 0,-4-5 0,4-1 0</inkml:trace>
  <inkml:trace contextRef="#ctx0" brushRef="#br0" timeOffset="17">9559 14653 7998,'0'-11'1664,"0"-1"-1095,0 6 0,2-1 51,1 4 0,4 1-171,4-1 1,1 1 41,-1 2 1,5-4-107,3 1 1,3-1-52,1 4 0,0-1-161,0-3 0,-1 3-107,1-3 1,4-1-24,0 1 1,0-1-293,0 1 0,-3 3-987,3-3 1,-3-1 606,-1 1 1,-4 0-1119,0 4 1,-5 0 1746,1 0 0,-2-5 0,-2-1 0</inkml:trace>
  <inkml:trace contextRef="#ctx0" brushRef="#br0" timeOffset="18">10393 14208 7971,'0'-18'339,"-5"1"1,2 7 356,-4 3-211,4-4 1264,-2 10-594,5-9-714,0 9-182,0 6 1,0 6 13,0 8 1,0 3-57,0-3 1,0 2-15,0 2 1,0 0-187,0 0 0,0-2 52,0-1 0,0 0-258,0-5 1,0 4 120,0-4 0,0 1-206,0-5 1,0 0-163,0 1-2,0-1 320,-5 1-31,4-6 266,-4-1-129,5-5 776,0 0-541,5 0 0,1 0-77,6 0 1,4 0-31,3 0 1,3 0-87,1 0 0,-1 0-7,1 0 0,4 0-75,-1 0 0,5 5 59,-4 3 0,-1-2-105,-3 2 0,0 1 67,0 6 1,-4-2-231,0 2 1,-5-1-21,1 1 1,-6-2-32,-1 2 1,-6 1 127,2 0 1,-3 0 20,-1-1 1,-5-2 120,-3 2 0,-3-1-91,-4 1 0,-3-2 116,-5 2 1,-5-6-64,-2-1 1,-3-2 174,-1 2 0,1 1-4,2-6 1,-1 1-91,6-4 1,-5 0-255,5 0 0,-1 0-319,4 0 0,2-1-372,2-3 1,2 2 390,6-6 1,-1 4-512,1-3 1064,4-1 0,-3-3 0,4-1 0</inkml:trace>
  <inkml:trace contextRef="#ctx0" brushRef="#br0" timeOffset="19">10336 14185 7884,'6'-12'2,"-1"5"223,-5-1-9,0 6 0,4-5 303,0 3-288,0 3 0,-3-4 153,3 5 1,-2 0-10,6 0 0,0 0 32,3 0 0,4 0-55,0 0 1,6 0-124,-2 0 0,-1 0 109,1 0 0,0 0-123,3 0 1,1 0-176,0 0 0,-1 0 75,-3 0 1,2-4-279,-2 0 1,2 1-118,-2 3 0,1-2-301,-5-1 0,0 1-142,-3-2 113,-1 3 1,-3 1-1954,0 0 1444,-6 0 1119,3 0 0,-5 0 0</inkml:trace>
  <inkml:trace contextRef="#ctx0" brushRef="#br0" timeOffset="20">10941 13854 8046,'0'-8'88,"0"0"1,0 4 493,0-3 570,0 4-275,0-2 10,0 0-205,0 4-61,0-4-314,0 5 0,4 1-29,0 3 0,5-2 109,-2 6 0,0-4-75,0 3 0,1 1 0,3 4 1,5 3-82,-1 0 1,1 5 338,-1-1-339,3 3-58,0-4 1,4 7 71,-3-2 0,2 4 33,2-1 0,0 0-29,0 4 1,-4-3-110,0 3 0,-5 1-115,1 3 1,-4-2-306,-3 2 1,2-2 206,-2 6 1,-3-2-512,-1 2 0,-3-5 297,-1 6 1,0-10-307,0 5 1,-1-6 157,-3 2 1,1-3 49,-4 3 1,3-4 242,-4 0 1,2-3-142,-2-4 1,-2 2 361,3-6 1,0 0-87,0-3 0,0-1 191,0 0-88,-4 1-148,5-1-257,-5-4-357,-1-2-538,1-5 1,3 0-227,1 0 1430,4 0 0,-2 0 0,5 0 0</inkml:trace>
  <inkml:trace contextRef="#ctx0" brushRef="#br0" timeOffset="21">11809 14413 8047,'0'-6'-2024,"-1"-3"2891,-3 5 1,3-1-136,-3 1 0,3 2 414,1-6-406,0 6-409,0-9 0,0 9-62,0-6 1,0 4 192,0-3-114,0 4 115,5-7-284,1 4 0,6-4 10,-1 2 1,0-1-71,1 5 1,-1-5-6,1 2 0,-1 0-88,1 0 0,0 4-73,3 0 0,-6-3 107,3 3 0,-3-2-170,2 1 46,0 2 29,1-3 1,-1 5-31,1 0-75,-1 0 1,1 2 97,-1 1 1,0 4 17,1 4 0,-2-3-14,-2-1 1,2 1-20,-3 4 1,4-2 5,0-3 1,4 3-57,0-2 1,1-2-116,-5 2 1,0-5-233,1 0 1,-1-1 966,1-2 1,-1 0-448,1 0 1,-1 0-136,0 0 0,1 0 251,-1 0 1,1-4-30,-1 0 42,1-5 1,-1 4-124,0-3 0,-3-2-57,0 3 1,-6 0-320,2 0-636,-3 4-183,4-7 789,-3 9 1,1-4-921,-6 5 0,1 1 547,-2 3 1,2-2 52,-2 6 1,3 3 653,-3 5 0,-2-1 0,-1 1 0,-4 2 0</inkml:trace>
  <inkml:trace contextRef="#ctx0" brushRef="#br0" timeOffset="22">11878 14779 7777,'0'-12'220,"0"1"56,0-1 1,0 1 44,0-1 1,0 1 142,0 0 1,-4-1-117,0 1 0,0-1 20,4 1 1,0 0-19,0-1 1,0 1-122,0-1 1,4 5-35,0-1 1,1 4 8,-1-3 0,-2 3-97,6-4 0,-4 4 33,3-3 1,1 3-134,3-4 0,5 5 114,-1-5 1,1 4-206,0-3 0,-4 4 86,3-1 1,2 3-75,-2 1 1,0 0-14,-3 0 0,-1 1 120,1 3 0,-2-1-169,-3 4 0,4 1 36,-4 3 1,0 1-93,0-1 0,0 0 92,0 1 0,3-1-86,-2 1 1,2-2 67,1-3 0,1 4 26,-1-4 1,1-2 181,-1-1 0,1 1-103,-1-1 1,0 0 66,1-4 1,-1 0 20,1 0 0,0-4 67,4 0 0,-8-1-28,4 1 1,-3-1 56,2-2 1,-1-4-316,-2 4 0,1 1 126,-5-2-1330,5 0 630,-8-3-712,4 5 635,-5 0 0,-1 8 793,-3 2 0,-3 2 0,-4 5 0</inkml:trace>
  <inkml:trace contextRef="#ctx0" brushRef="#br0" timeOffset="23">12906 14128 7777,'0'-12'-451,"-2"5"-57,-2-1 1,3 4 1112,-3-3 1,2 3-148,-2-4 1,3 4 662,-3-3-336,3 4-172,1-2 103,0 5 1,0 5-528,0 3 0,1 3 83,3 4 0,-3 3-13,3 5 1,-3 0-112,-1 0 1,4 0 55,0-1 0,0 5-198,-4 0 0,0-1 85,0-3 0,1-4-98,3 0 1,-3-5-41,3 1 1,-3-2-341,-1-1 178,0-1 46,0 0 1,1-4 20,3-3 86,-3-3 381,4-1 202,-5 0-460,0-5-121,0-2 0,4 0 101,0-1 1,1 6-136,-1-2 1,-2-1 57,6 1 0,0 0-61,3 4 1,1-1 70,-1-3 0,0 3 44,1-3 0,3 3-17,0 1 1,4 0 2,-3 0 0,4 4 20,-1-1 1,-1 5 11,1-4 1,0 5-34,4-2 1,-6 0 7,-1 0 0,0 1-139,-1 3 0,-1 4 4,-6 1 1,1 0-91,-5-1 0,3-1 79,-3 5 1,-2-1-78,-5 1 1,-4 3 55,-4-3 1,-2-3-95,-2 0 0,-3 0 270,-5-1 1,-3 4-94,-1-3 1,-3-1 211,3-4 0,-1-1-53,1-2 0,7-2-236,-3-2 1,7-3-129,-3 3 1,5-3-866,-1-1 684,-3-5 0,5-1-154,-2-5 1,2-1-869,2 1 1475,4-1 0,-8 1 0,2-1 0</inkml:trace>
  <inkml:trace contextRef="#ctx0" brushRef="#br0" timeOffset="24">12917 14059 7872,'0'-11'-276,"0"-1"0,4 5 747,0-1 1,1 5-63,-2 0 0,-1 0 107,2-1-218,2 3 1,0-4-19,6 5 1,-1 0 93,1 0 0,3-4-87,0 0 0,5 1 121,-1 3 0,3 0-93,1 0 1,1-4-89,2 0 0,-1-1-126,1 1 0,2 3 71,-1-3 0,1-1-190,-2 1 1,-2-4 86,3 5 0,-3-2-79,-1 1 1,-1 3-171,-3-3 1,-3-1-254,-4 1 0,-5 0-474,1 4-735,-6 0-696,3 0 1787,-5 0 0,-5 0 1,-1 0-1</inkml:trace>
  <inkml:trace contextRef="#ctx0" brushRef="#br0" timeOffset="25">13602 14150 7905,'-6'-5'723,"1"4"188,5-9-18,0 9 217,0-9-690,5 3 0,-3 0-67,6-1 1,-4 2 171,3-2-272,1-2 1,4 5-37,-1-3 1,2-1-103,2 5 0,-2-3 62,2 3 0,1-4-27,-1 5 0,2-5-64,-2 4 0,-2 0 100,2 4 0,2 0-183,-2 0 0,1 0 80,0 0 1,-8 2-117,4 1 0,-3 0 29,2 5 1,-3 3-75,-1 4 1,-4 4 8,1-3 1,-3 5-32,-1 2 1,0 1-57,0 7 1,-6-2-65,-6 1 0,0 3-54,-7-2 1,3 2 77,-3 1 0,0 0-228,-4 0 0,1-4 161,-1-4 1,1-2 158,3-1 1,-1-1-4,5-3 0,1 1 173,6-5 0,-1 1 57,5-5 0,-1-3-52,1-1 32,3 1-79,-4-2 124,5 4 0,1-8-36,3 1 0,-1-1 203,4-2 1,1 0-21,3 0 1,1 0 55,-1 0 1,2 0 3,2 0 1,-1 0-76,5 0 1,-4 0-59,4 0 0,-1 0-1,1 0 0,1 0-66,-4 0 0,3 0-80,-4 0 0,0 0-338,-3 0-358,-1 0 1,-3 0 380,-1 0 0,-4-2-1026,1-1 1,-4 1 517,-4-2 0,-3 3-879,-4 1 1,0 0 218,-1 0 1408,1 0 0,-6 0 0,0 0 0</inkml:trace>
  <inkml:trace contextRef="#ctx0" brushRef="#br0" timeOffset="26">14584 14128 7904,'0'-12'205,"0"6"1,0-4 255,0 2-18,0 3 263,0-5-170,0 9 0,0-6 263,0 3-231,0 3-360,0-4 1,0 6 21,0 3 1,-1 3 51,-3 4 1,-2 5-39,-5 3 0,-2 3-146,-2 1 0,2 5 41,-2 2 1,-3-1-161,-1 2 0,-3-1-91,0 5 0,-1-1-86,0 0 0,-1 0 44,-3 1 1,7-5 33,-3 1 0,4-6-23,0 2 0,2-7 48,6-1 0,3-5 86,1 1 1,4-2-155,-1-2 5,-2 1-168,5-1-405,-4-5-743,5 5 661,0-10-436,0 4 349,0-5 900,0-5 0,-5-2 0,-2-4 0</inkml:trace>
  <inkml:trace contextRef="#ctx0" brushRef="#br0" timeOffset="27">14219 14139 7867,'0'-23'0,"4"5"0,0 3 0,3 3-64,-3 0 1,4 4 415,-5 1 0,1 3 1639,-4-4-1076,5 6-401,-3-3-640,3 5 200,-5 0 1,3 1-192,1 3-316,0 2 0,-3 6-1287,3-1 1720,-3-5 0,5 5 0,-6-5 0</inkml:trace>
  <inkml:trace contextRef="#ctx0" brushRef="#br0" timeOffset="28">14550 14676 7773,'-6'0'3462,"1"0"-1820,5 0 1,4 1-527,-1 3-751,1-3 0,0 5 135,0-2-371,0-2 1,-3 4-226,3-2-486,-3-3-226,4 4 0,-5-4-290,0 3 0,-5-3 1098,-3 3 0,-7-3 0,-3-1 0</inkml:trace>
  <inkml:trace contextRef="#ctx0" brushRef="#br1" timeOffset="29">6304 15384 9358,'0'-8'1673,"0"1"-1072,0-1-44,0-3-291,5-1 0,-3 1 8,1-1 1,3 1-27,-3 0 1,5-2-35,-4-2 0,5 1-13,-2-5 1,0 0-59,0-4 1,0 0 70,0 0 1,3-5-226,-2-2 0,-2-3-64,2-2 1,0 0-102,3-3 0,0-2-34,1-1 0,3-4-129,0 3 1,0 0 117,-3 4 0,-2 0 9,-2 8 1,1 6 43,-6 1 0,1 8 123,-4-1 1,0 4 217,0 0-83,0 6 284,0-4-233,0 9 97,0-5-174,0 6-148,0 6 0,0 0 34,0 5 1,4 5 53,0-1 1,1 5 164,-1-1-196,2-2 30,0 4-1,4-8-5,-8 8 1,8-7-60,-2 5 1,-2-5 8,1 2 1,1-5 2,4-3 0,-1 1-137,0-6 1,1 1 97,-1-4 1,1 0 23,-1 0 0,0 0 89,1 0 1,1-5-117,2-3 212,-3-7-155,5 3 1,-2-5 25,0 6 0,1-5 85,-5 1 1,1-4-29,-1 4 1,0-5 140,1 1 0,-1 1-42,1-1 0,-5 4-109,1-4 0,-4 8 162,3 0 52,-4 2 245,2 3-301,0 1-117,-4 5 1,6 5 34,-4 2 0,-1 7 2,1 2 1,-1 4-110,-2-1 1,0 4 48,0 3 1,0 4-88,0 4 1,0-4-12,0 1 0,0-2-158,0 1 1,0 2 83,0-5 1,0-1-103,0-3 0,4-5 122,-1-3 1,2-2 10,-1-2 196,-3 1 0,6-2-95,-3-2 144,-3-3-237,4-5-534,-5 0-890,-5 0 726,4 0 0,-6 0-1477,3 0 2252,3 0 0,-14-5 0,2-2 0</inkml:trace>
  <inkml:trace contextRef="#ctx0" brushRef="#br0" timeOffset="30">1679 16001 8055,'0'-7'-549,"0"1"822,0 2 301,-5 3-209,4-4 35,-5 5 1951,6 0-1818,0 5 52,0-4-365,0 9 0,0-3 19,0 4 1,0 4-50,0 1 0,0 4-21,0-1 1,0 4-11,0 3 1,0 0 31,0 4 1,0-3-45,0 3 1,0-3-15,0 3 0,0-4-105,0 0 1,0 0-99,0 0 0,0-1 67,0 1 1,0 2-2,0-1 1,0-1-9,0-3 1,0 4-113,0 0 0,0-1 154,0-3 0,0 0-19,0 0 0,4-4-16,0 0 1,0-1 3,-4 1 0,4 2-97,-1-2 0,1-2 76,-4-2 0,0 1-112,0 0 0,0 3 103,0-4 0,0 0-47,0-3 58,0-1 0,0 0 30,0 1 0,0-5 4,0 1 1,0-4 282,0 3-32,0-4-183,0 7 1,2-9 90,1 3-114,-1-2-28,3-2 0,-4 3-48,3 1-326,-3 0 240,4-4-883,-5 0 778,5 0 128,-4-5 44,10 4 0,-9-4-5,6 5 1,-6-2-10,2-2 87,2 3-3,1-4 1,0 5 38,1 0 0,-4 0-89,3 0 147,1 0 0,3 0-78,1 0 0,-4-1 3,-1-3 0,1 3-28,3-3 0,1 1 4,-1 0 0,-3 1-52,-1-1 1,1 0-8,3-1 1,-3 3-825,0-3 851,-6 3 0,8-4 0,-3-2 0</inkml:trace>
  <inkml:trace contextRef="#ctx0" brushRef="#br0" timeOffset="31">1919 16983 7871,'-12'0'0,"1"5"0,-1 1 0</inkml:trace>
  <inkml:trace contextRef="#ctx0" brushRef="#br0" timeOffset="32">1690 16023 8069,'-11'0'0,"-1"-5"0,6 4 0,-4-9 0,4 4 0</inkml:trace>
  <inkml:trace contextRef="#ctx0" brushRef="#br0" timeOffset="33">1633 15989 9978,'12'0'1686,"3"0"-1124,0 0 1,5 0-279,-1 0 0,-1 0-62,1 0 1,0-4 29,4 1 0,1-2-91,3 1 1,-7 2-4,-11 1-96</inkml:trace>
  <inkml:trace contextRef="#ctx0" brushRef="#br0" timeOffset="34">2238 16275 7885,'-6'0'-1915,"0"0"3003,2 0-637,3-5 0,-4 2 266,5-4-325,0 4 27,-5-2-10,3 0-219,-3 4 1,6-8-162,3 5 0,-1-1 121,4 1 0,1 1-106,3-4 1,1 4 60,-1-1 0,2-1 34,2 2 0,2-5-22,2 4 0,2-3 3,-2 3 1,2 0-37,-2 4 1,1-4-6,-5 0 0,4 1-25,-3 3 0,-1 0 72,-4 0 0,-3 5-114,-1 2 0,-3 0 34,4 0 0,-6 1-111,2 3 1,-3 1 67,-1-1 1,0 0-138,0 1 0,-1-1 134,-3 1-102,-2-1 0,-5 1-46,-1-1 1,5-1 63,-1-2 0,4 1 106,-3-6 0,3 3 11,-4-3 264,6-1-209,-9 3 273,10-5-193,-4 0 34,5 0 1,5 3-20,3 1 0,2 0-89,1-4 0,5 4 32,-1 0 1,4 0-43,-4-4 0,5 5-12,-1 2 0,-1 0-28,1 0 1,-5 0-104,1 0 1,-2 3-54,-2-2 0,0 6 93,-4 1 1,2 0-117,-5-3 1,0-1 24,-4 1 1,-2 2-136,-1-3 1,-5 3 72,-7-6 1,0 2 120,-8 1 0,2-1 14,-5-2 0,0 2 85,0-2 0,2-2-43,-3 2 0,-1-5 166,1 5 1,1-5 36,3 0 1,5-1 120,3-2-9,2 0-374,2 0-433,-1 0-77,6 0-61,1 0 1,6-4 14,3 0 1,2-1-408,6 1 0,4-1 1017,3-3 0,3-2 0,1 4 0</inkml:trace>
  <inkml:trace contextRef="#ctx0" brushRef="#br0" timeOffset="35">3084 16263 7974,'0'-16'0,"0"3"134,0-2 1,0-2-71,0 2 0,0 0 679,0 4 0,0-5-188,0 1 1,-2 0-92,-1 3 0,0 2-162,-5 3 0,1-2-49,-5 5 1,1 0-100,0 4 1,-6 1-126,-2 3 0,1 3-52,-1 4 1,0 4 89,-4 0 0,4 6-162,0-2 1,5 2-59,-1 2 0,4 0-99,3 0 0,3-4 96,5 0 0,0-1-7,0 1 0,0-3 45,0-4 0,6-2-123,6-3 0,-1 2 179,4-5 0,3 0-18,1-4 0,1 0 170,0 0 0,0-4-33,-5 0 0,4-3 113,-4 3 0,1-4-53,-5 4 302,0-4-238,1 1 34,-6 1 12,4 1-74,-8 5-8,3 0 0,-5 5-64,0 3 0,0 5-3,0 3 0,0 0-27,0-1 0,0 2-9,0 2 0,0 3-11,0-3 0,0 1-81,0-1 1,0 1 30,0-5 0,0 4 55,0-3 1,0-1-136,0-4 1,0-3 238,0 0 9,0-1-148,0 5-3,0-6-136,0-1 1,0-4-568,0 3-403,0-3 800,0 4 1,1-5-1707,3 0 2014,2 0 0,5 0 0,1 0 0</inkml:trace>
  <inkml:trace contextRef="#ctx0" brushRef="#br0" timeOffset="36">3461 16400 7958,'-7'0'1073,"-3"0"-99,9 0 0,-4 0-224,5 0-349,5 0 0,1 0 37,6 0 1,0 0-129,3 0 0,-1-1-239,5-3 1,-3 3-8,3-3 0,-4 2-85,4-2 1,-4 3-26,4-3 0,-5-1-278,1 1 1,-2 0-133,-1 4-551,-1-5 1007,0 4 0,1-9 0,-1 3 0</inkml:trace>
  <inkml:trace contextRef="#ctx0" brushRef="#br0" timeOffset="37">3986 16138 7935,'-5'-12'433,"4"1"149,-3-1 1,2 5-261,2-1 70,0 6 790,0-3-343,0 0-384,0 3 1,0 6-200,0 7 1,0 7-85,0-3 0,0 2-14,0-2 1,0-1-144,0 5 0,0-5 67,0 1 1,0-2-80,0-2 0,0 1 32,0-1-279,0 1 109,0-1 0,-1-3-166,-3-1 374,3-4-41,-4 2 1,4-5 240,-3 0-119,3 0-166,-4 0 0,5 1 116,0 3-93,0-3 1,0 6 21,0-4 1,1 0-13,3 5 1,0-6-28,7 2 0,-2-1-16,6 0 1,2-1 37,-2 1 0,5-1-7,-1-2 1,3 3 15,1 1 1,-1 4-62,1-4 1,-5 5-10,-3-2 0,2 3 10,-2 2 1,-1-1-5,-7 1 0,4 3-167,-4 0 0,-2 0-279,-1-3 0,-3 3 251,-1 0 0,-1 0 95,-3-3 1,-3-1 213,-9 1 1,3-1-156,-7 1 0,1-5 364,-3 1 0,-1-6-112,0 2 0,0-3 17,0-1 0,4 0-75,0 0 0,4 0-86,-4 0 1,9-3-1012,-2-1 1,5-5 488,-1 1 0,2 2 494,2-2 0,3 1 0,-4-5 0</inkml:trace>
  <inkml:trace contextRef="#ctx0" brushRef="#br0" timeOffset="38">3952 16115 7932,'0'-12'0,"1"5"0,3-1 0,3 4 421,9-3 1,-3 4 104,7-1 1,-5-1 341,4 2 0,1-1-460,7 4 1,-3-2-38,3-1 1,-2 1-136,2-1 1,-7 1-18,3 2 1,-3-1-300,3-3 1,-5 3-374,-3-3 0,-2 3-1262,-2 1 1715,0 0 0,1-5 0,-1-2 0</inkml:trace>
  <inkml:trace contextRef="#ctx0" brushRef="#br0" timeOffset="39">4488 16709 7896,'7'0'0,"-1"0"874,-2 0 0,-2 0-338,6 0 1,-4 5 231,3 2 0,-4 4-279,1 0 0,-3 0-81,-1 1 0,0-1-180,0 1 1,0 3-66,0 0 0,0 2-90,0-2 1,0-2-152,0 2 1,-4-3-923,0 0 0,-1-5 28,2 1 972,1 0 0,-8 3 0,4 1 0</inkml:trace>
  <inkml:trace contextRef="#ctx0" brushRef="#br0" timeOffset="40">4945 16103 7957,'0'-11'0,"0"0"116,0-1 0,0 5 258,0-1 0,0 0-65,5-3 1,-2 3 90,4 1 1,-3 3-143,4-4 1,-4 6 99,3-2 0,0 1-159,0 0 0,5 1 23,-1-2 0,1 3 16,3 1 0,3-4-68,1 1 1,2-1-90,2 4 1,-1 0 39,-3 0 0,2 5-174,-2 2 1,1 4 17,0 0 0,-4 2-8,-5 2 1,1-1-94,-1 5 1,-4-4 140,-4 4 1,-1-4-70,-2 4 1,0-1 30,0 1 0,-5 2 0,-3-6 0,-2 4 16,-2-4 0,0 0-3,-3-3 1,2-2 26,-2-3 0,2 2 3,1-5 1,5 4 181,-1-4 1,4-1-22,-3-3 16,4 0-141,-2 0 6,5 0 2,0 5 1,1-3-17,3 2 1,3 1 48,4-2 1,0 5-7,1-4 1,1 3-45,2-3 1,-1 4 5,5-4 1,-4 5-92,4-2 1,-4 0 46,4 0 1,-5 1-10,2 3 1,-5-3-3,-3-1 0,0 1-23,-4 3 1,1 1-35,-1-1 0,-3 1-127,3-1 0,-8 1 157,-3-1 1,-5-3-6,-3-1 0,-1 0 95,-3 0 1,-7 2-89,3-5 0,-2 3 67,2-3 0,-3 0-97,-1-4 1,0 4 8,4 0 0,6 0 0,1-4 1,4 0-324,0 0-758,1 0 774,5 0 0,0-6-833,6-1 1,6 0 1197,1 0 0,13-6 0,5-5 0</inkml:trace>
  <inkml:trace contextRef="#ctx0" brushRef="#br0" timeOffset="41">5825 16126 7865,'0'-16'406,"0"3"171,0-2 0,0-2-195,0 2 1,0 0 157,0 3-234,0 1 0,0 0-26,0-1 0,-2 5-56,-1-1 0,0 5 21,-5 0 1,1 1-216,-5 2 0,0 2-18,-4 1 1,-1 4-1,-6 4 1,4 4-62,0 1 0,0 0-71,-4-1 1,1-1 8,3 5 1,4-3 44,7 3 0,0-4-82,4 4 1,0-5 52,4 1 0,1-2-30,3-2 0,2-3 37,6-1 0,3-4 2,0 1 1,2-3 72,-2-1 1,-1 0-14,5 0 0,-5-5-14,1-3 0,-2 2 120,-2-2 1,1 5 61,-1-5 0,-1 4 102,-2-3 17,2 4 39,-9-2 188,4 5-196,-5 0-143,0 5 1,0 5 13,0 5 1,0 6-15,0-2 0,-3 6-80,-1 2 1,-4 3 62,4-3 0,1 5-283,3-2 0,-4-1-16,0 2 1,0-6-21,4 2 0,0-7-209,0-1 4,0-5 0,4 3-103,0-6 214,0-5-365,1-1 172,-4-5-1096,4 0 768,-5 0 802,5 0 0,-4-5 0,4-1 0</inkml:trace>
  <inkml:trace contextRef="#ctx0" brushRef="#br0" timeOffset="42">6361 16126 7891,'-5'-18'0,"4"2"0,-4 5 547,5-1-409,0 1 1999,0 4-1481,0 2 1,0 7-257,0 1 1,0 9-75,0 7 0,0 4 94,0 3 0,0 4-161,0 4 0,0-4-43,0 1 0,0-2-76,0 1 1,0-2 88,0-5 1,-4-1-304,0-3 0,1 1-174,3-5 0,0-3-772,0-5-81,0 1-1091,0-2 669,0-1-177,0-5 1700,5-5 0,-4-1 0,4-6 0</inkml:trace>
  <inkml:trace contextRef="#ctx0" brushRef="#br0" timeOffset="43">6190 16332 7891,'-6'-1'973,"2"-3"1,4 1-363,4-4 1,2 3 156,6-4 0,-1 2-319,0-2 0,6-1-175,2 6 0,2-5-339,2 4 1,0-1 95,0 1 0,0 3-237,0-3 1,0 3-308,-1 1 0,-3-4-770,0 0 1,-3 0 1282,3 4 0,-5 0 0,2 0 0</inkml:trace>
  <inkml:trace contextRef="#ctx0" brushRef="#br0" timeOffset="44">6715 16069 7861,'-5'-18'455,"4"2"569,-3 4-139,3 6 577,1-4-304,0 9 184,0-4-522,0 5-567,5 0 0,-4 5-91,3 2 1,-3 5 28,-1 3 1,0-2-124,0 2 0,0-1 122,0 1 0,0-2-73,0 2 0,-3-2-127,-1-2 1,-1 1-158,1-1 1,1-1-47,-4-2 1,4 2 111,-1-3 1,-1 0-44,2 0 1,-1-3-22,4 4 126,0-6 1,0 5 22,0-3 11,0-3 1,0 5-1,0-2 1,0-1 3,0 4 125,5-4 1,1 7-114,6-3 1,-3 0 119,2 0 0,-1-3-126,9 4 1,0-4 2,4 3 1,0-3-96,0 4 1,0-2-192,-1 2 0,0 2 162,-3-3 0,1 4-85,-5 0 1,1 0-52,-5 1 0,1-1 16,-1 1 1,-5-1 18,-2 0 145,-3 1 1,-1-1 18,0 1 0,-1-2 54,-3-3 1,-3 2 182,-9-5 0,0 4 93,-3-4 0,-4 1-103,0-2 0,-1-1-84,-6 2 1,1-3-29,-2-1 1,-1 0-405,6 0 1,0 0-94,7 0 0,3 0-305,4 0 0,5 0-717,-1 0-602,6 0 2059,-3-5 0,5-2 0,0-4 0</inkml:trace>
  <inkml:trace contextRef="#ctx0" brushRef="#br0" timeOffset="45">6727 16012 7894,'-5'-11'289,"4"-1"1,-3 2 483,8 2 1,-2 0-149,6 4 0,-4-4-234,3 4 0,2-3 169,6 3 1,-1 0-141,5 4 0,0 0-99,4 0 0,0 0-96,0 0 1,0 0-28,-1 0 1,1 0-173,0 0 1,-1 0-211,-3 0 0,-3 0-1066,-4 0-1,-2 1 1251,-3 3 0,4-3 0,-5 5 0</inkml:trace>
  <inkml:trace contextRef="#ctx0" brushRef="#br0" timeOffset="46">7161 15852 7965,'-12'-5'0,"5"3"135,-1-6 0,6 4 299,-2-3 1,4 4-80,4-1 0,-2-1 63,6 1 0,-1-1 2,5 1 0,-1 3-135,1-3 1,-1 2 43,1-2 1,3 3-93,0-3 0,4 3 72,-4 1 1,2 0-123,-2 0 1,-2 0 13,2 0 0,-2 0-39,-2 0 0,0 0-127,1 0 0,-5 0 110,1 0-419,0 0 127,3 0 0,-3 0 94,-1 0 0,-4 1-13,1 3 1,1-2 71,-1 6 0,-1-1 16,-3 5 1,4-1 54,0 1 1,1 3 148,-1 0 1,-3 5-16,3 0 1,1 2-75,-1 5 1,1-2 66,-1 6 0,-3-1-36,3 5 1,-3-1 13,-1 0 1,0 0-92,0 1 0,4-5-13,0 1 0,0-2-35,-4 1 1,0 2-156,0-5 1,0-1-93,0-3 1,3-1 97,1-3 1,0 2-63,-4-2 0,0-1 69,0 1 0,0-4 75,0 4 1,0-5 9,0 2 1,0-8-4,0 0 85,0 0 48,0 3 23,0 0 0,0-3 10,0 0-247,0-6 1,0 5 81,0-4-191,0-1 57,0 3 113,0-5 72,-5 0 0,-3 0 81,-7 0 0,1-2-112,-5-1 0,3 1-8,-7-1 1,2 1-38,-5 2 0,-3 0-162,-2 0 0,2 0 125,-2 0 1,6 0-158,-2 0 1,8 0-1029,4 0 521,8 0-497,1 0 0,17-1 53,4-3 1186,10 3 0,9-9 0,7 3 0</inkml:trace>
  <inkml:trace contextRef="#ctx0" brushRef="#br0" timeOffset="47">7949 16206 7888,'-5'-11'383,"-1"-1"1,-1 5 314,3-1-663,3 6 0,1-5 483,0 3 571,0 3-690,0-4 1,1 5 9,3 0 1,3 0-122,4 0 1,4 0 122,0 0 0,6 0-193,-2 0 1,2 0-4,2 0 1,-4 0-152,0 0 1,0 0-89,4 0 1,-4 0-264,0 0 0,-4-4-656,4 0-1219,-5 1 312,3 3 1850,-11 0 0,-1 0 0,-5 0 0</inkml:trace>
  <inkml:trace contextRef="#ctx0" brushRef="#br0" timeOffset="48">7949 16355 7888,'0'6'391,"1"-1"162,3-5 0,-1 0-60,4 0 0,-3 0 66,4 0 1,0 0-56,8 0 1,-2-4 125,5 0 1,-4 1-469,4 3 0,0-4 53,4 0 1,0 0-738,-1 4 1,-2 0 271,-1 0 250,0 0 0,9 0 0,1 0 0</inkml:trace>
  <inkml:trace contextRef="#ctx0" brushRef="#br0" timeOffset="49">8794 15784 7981,'-8'-2'151,"1"-1"411,4 1 897,-2-3-379,5 5-560,0 0 1,0 5-146,0 3 1,0 7 105,0 4 1,0 4-154,0 4 0,1 2-104,3 5 1,-1 4 94,4 0 0,-4 2-106,1-2 1,-3 1-1,-1 3 1,0-2-20,0-1 0,0-6-145,0 5 0,0-9 49,0 5 1,0-6-227,0 2 0,0-4-129,0 0 0,0-3 161,0-4 0,4-1-62,0-3 167,5-2 0,-7 4-16,6-6 0,-6-3 48,2-1 1,-1-4 146,0 1 1,-1-2 81,1 2-26,-1-3-271,-2 4 1,-2-1 193,-1 0-291,1 0-3,-3-4 499,5 0-391,5 0 0,0-2 43,3-1 0,2 1-7,-2-2 1,6 3 44,1 1 0,2 0-3,-2 0 1,-1 0-50,5 0 1,-4 0 6,4 0 1,-4 0-268,4 0 0,-3-1-72,3-3-1044,-5 3-145,2-4-647,-5 5 1411,-4 0 1,-2-1-202,-5-3 1,-5 2 947,-3-1 0,-2-4 0,-1 1 0</inkml:trace>
  <inkml:trace contextRef="#ctx0" brushRef="#br0" timeOffset="50">8828 15806 8000,'0'-11'0,"0"3"196,0 1 154,0-1 1,0 1 676,0-1-645,0 5 0,2-5-18,1 4 0,0-1-109,5 1 0,-1 3 12,5-3 1,-5-1-84,1 1 1,-1 0-56,5 4 1,1-4-68,2 0 1,-3 1-221,4 3 0,-2-4-789,1 0 1,-1 0 481,5 4 1,0 0 464,4 0 0,0 0 0,-1 0 0</inkml:trace>
  <inkml:trace contextRef="#ctx0" brushRef="#br0" timeOffset="51">9297 15898 7987,'-18'-5'0,"3"2"0,7-4 0,3 4 0,5-3 0,0 2 0,1 1 3545,3-4-2548,2 4 1,6-6-601,-1 6 1,4-5-183,1 4 1,3-1-112,-4 1 0,5 3 90,-1-3 1,2 3-168,-2 1 0,-2 0-68,-1 0 0,-2 1-93,5 3 1,-5-1 110,1 4 1,-4 1-98,-3 3 0,1 1 142,-6-1 0,3-3-109,-3-1 1,-1 5-68,1 3 1,-3 0 84,-3-3 0,-4 0-13,-4 3 0,-1-2 44,1 2 1,-4 2-6,0-2 0,-4 0 32,3-3 0,1-1 2,4 1 1,-1-1 20,1 0 1,1-3 12,2 0 1,-1-5 97,5 5 0,1-4-18,3 3-33,0-4 0,5 6 2,2-5 0,7 5 9,1-2 0,6 0-69,-2 0 1,2 1 0,2 3 1,0 1-24,0-1 0,0 2-111,0 2 0,-2-1 6,-2 5 1,-1-4 105,-3 4 0,-6-4-204,2 4 1,-3-5 40,0 2 0,-3 0 34,-5-1 1,-2 1 105,-1-5 0,-5-3 106,-7-1 0,1-3-104,-5 4 1,-4-4 111,-4 3 1,-1-4-56,2 0 1,-2 0-27,-3 1 0,0-3-136,4 3 1,4-3-136,4-1 0,5 0-260,-1 0 0,6-1-105,1-3 0,6 2-1107,-2-6 1740,3 5 0,6-12 0,1 2 0</inkml:trace>
  <inkml:trace contextRef="#ctx0" brushRef="#br0" timeOffset="52">9948 15886 7979,'0'-11'425,"-4"0"53,0-1 1,0 5 1253,4-1-667,0 5-82,0-2-645,0 5 0,0 7-228,0 4 0,0 6 117,0 5 1,0 1 28,0 0 0,-5 4-217,-3-1 1,2 6 73,-1-1 1,0-2-254,0 1 1,-4-4-46,4 0 1,0-2-76,0-1 0,3-1 135,-4-3 0,6-3 17,-2-4 0,3-1 71,1 1 1,0-5-77,0 1 181,5-6 0,1 7-100,6-5 0,0 0-42,4-4 0,-2 0-72,5 0 0,-4 0-226,4 0 0,-4-4-28,4 0 1,-4-3-315,4 3 0,-5-4 234,2 4 0,-8-3-135,0 3 1,-4-4-116,3 5 0,-4-6 730,1 1 0,2-2 0,0-2 0</inkml:trace>
  <inkml:trace contextRef="#ctx0" brushRef="#br0" timeOffset="53">10096 16161 7944,'0'-12'0,"0"1"0,0 3 203,0 0 0,0 5 545,0-5 685,0 5-945,0-2 1,4 7-35,0 1 0,-1 8-267,-3 4 1,0 5 46,0-1 1,0 3-263,0 1 1,0-1 113,0 1 0,0 0-46,0 0 1,2 0-327,2 0 1,-3-2-462,3-2 1,-3 2 110,-1-6 1,0 0-456,0-4 0,1 1 1091,3-1 0,2 1 0,6-1 0</inkml:trace>
  <inkml:trace contextRef="#ctx0" brushRef="#br0" timeOffset="54">10290 16560 12094,'0'12'1063,"0"-1"-987,0 1 1,0-1 27,0 0 1,-4 1-448,1-1 0,-1 2-192,4 2 1,0-2-497,0 2 1,0-2 596,0-2 434,0 1 0,5-1 0,1 0 0</inkml:trace>
  <inkml:trace contextRef="#ctx0" brushRef="#br0" timeOffset="55">10770 15772 7937,'-5'-6'0,"2"1"486,-4 5-343,4 0 0,-3 5 710,2 2 0,1 4-253,-4 0 0,3 6-73,-4 2 0,2-2-194,-2 2 1,-2 0-56,3 4 0,0 0-69,0 0 0,0 1-106,0 3 0,-3-3-8,2 2 1,2-1 110,-2-3 0,5-3-257,0 0 1,0-5-67,-1 2 1,3-4-108,-3 0 188,3-1 1,2-1-243,3-2 134,2 2 0,6-7 98,-1 4 1,4-4-247,1 1 1,4-3 86,-1-1 0,-1 0-137,1 0 1,-5 0-188,1 0 0,-2 0-1012,-2 0 397,1-5-40,-1 4 1184,-5-5 0,-1 1 0,-5-1 0</inkml:trace>
  <inkml:trace contextRef="#ctx0" brushRef="#br0" timeOffset="56">10827 16161 7937,'0'-7'0,"1"-2"1344,3 5-145,-3-4 2,9 6-770,-8-3 1,7 12 25,-6 4 1,1 2-144,-4 6 1,2 0-59,1 4 0,-1-1-224,1 1 1,-1 4 134,-2 0 0,0-1-556,0-3 1,0-1 120,0-3 1,0 1-146,0-5 0,0 0-38,0-3 0,0-4-330,0-1 1,0-3 132,0 4 1,1-6-615,3 2 1262,-3-3 0,4-1 0,-5 0 0</inkml:trace>
  <inkml:trace contextRef="#ctx0" brushRef="#br0" timeOffset="57">11181 15841 7921,'0'-12'0,"1"1"240,3-1 0,-1 2 998,4 3-178,-4-3-403,2 8 0,-5-2-241,0 8 1,0 3-137,0 4 0,0 2 152,0 2 1,-4-1-103,0 5 1,-5 0-208,2 4 0,0 0 30,0 0 0,-1-1-168,-3 1 0,3 0 48,1 0 0,4-4-140,-1 0 1,-1-5-5,1 1 0,1-2-263,3-2 242,0 1 1,0-5-10,0 1 32,5-6 122,1 4 0,5-6 14,1 0 1,-1 0-92,1 0 1,-1 0-1,0 0 0,2 0-28,2 0 0,-2-4-147,2 0 0,-2 0-35,-2 4 1,2 0 129,2 0 1,-2 0-634,2 0-140,-2 0 445,-2 0 1,1 0 69,-1 0 1,-4-1-457,-4-3 549,-1 3 0,1-6-451,1 4 499,0 1 81,-4-3 0,0 4 88,0-3-175,0 3 1013,0-4 44,0 5-106,-5 0 0,4 5-99,-3 3 1,3 2 378,1 1 1,0 2-130,0 2 0,0 3-376,0 5 0,0-1-72,0 1 0,0 0-124,0 0 0,0 0-68,0 0 1,0 0-102,0-1 1,0 0-160,0-3 1,0 1-31,0-4 0,0-1-305,0-4 1,0-3-1311,0-1 779,0-4-444,0 2 1,-2-5 1374,-1 0 0,-4 0 0,-4 0 0</inkml:trace>
  <inkml:trace contextRef="#ctx0" brushRef="#br0" timeOffset="58">11455 15681 7884,'0'-12'-245,"1"5"204,3-1 0,-1 6 433,4-2 1,1-1 504,3 1-392,1-5 1,0 8-201,4-3 0,-4-1-59,4 1 1,0 0-49,-1 4 0,6 0 27,-2 0 0,-2 0-19,3 0 1,-1 0 8,3 0 0,0 0-52,-3 0 0,1 0-50,-4 0 1,3 0-176,-4 0 1,0 4 111,-4 0 1,-3 0-132,0-4 0,-6 1 67,2 3-185,-3-3 137,-1 4 120,0 0 7,0 2 1,0 4 40,0 0 0,0 2 124,0 2 0,0 3-6,0 5 0,0 1 126,0 3 0,2 2-110,1 5 0,-1 0 138,1 1 0,0 0-167,1 3 0,-3-1-4,3 5 1,-2-1-117,2 0 1,-3 0-69,3-3 0,1-1-190,-1 5 1,4-5 46,-4 1 0,1-7-177,-2 0 0,0-4 79,5 3 1,-6-6-120,2-1 0,1-2 96,-1-5 1,0-1 63,-4-4 360,0 1-180,0-1-18,0-4 85,0-2 0,-2-5 188,-1 0 0,0 0-76,-5 0 1,5 0 39,-5 0 0,0 0 61,-3 0 0,0 0-109,-1 0 0,-3 0 120,0 0 0,-6 0-240,2 0 1,2 0-249,-2 0 0,5-2-30,-2-1-99,-1 1 0,4-4-1000,-2 2-1355,7 3 2678,3-4 0,15 5 0,3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3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14071 6841 7951,'0'-8'-254,"0"1"0,0 3 546,0-4 145,0 6-55,0-8 0,0 7-104,0-4 1,0 3 57,0-4 0,0 4-70,0-3 0,0 3 312,0-4-165,0 6-178,0-8 0,-6 5-97,-1-3 1,-3-1 99,-2 5 0,-3 0-240,0 4 0,-6 0 19,2 0 1,-2 0-85,-2 0 1,0 2 24,0 2 1,4 1 81,0 2 0,4 3-8,-4-2 0,5 6-92,-1 1 0,2 0-7,2-3 0,1 1 74,2 2 0,2-1-89,2 5 0,3-4 62,-3 4 0,4-5-176,4 1 1,-2-2 94,6-2 0,1 1-90,6-1 0,-1-5 111,5-2 0,-4-2 33,4-2 0,-4 0 133,4 0 1,0-4-88,4 0 0,-1-5 150,-3 1 0,1-2-43,-5-1 1,1-1 47,-5 1 1,0 0-57,1-1 1,-2 1 113,-2-1 0,0 1 13,-4 0-96,0-1 1,-4 4 304,0 1-145,0 4-315,-5-2 0,-1 7 125,-6 1 1,5 4-13,-1 4 1,0 6 16,-3 2 0,1-2-51,2 2 0,-1 0-6,6 4 1,-1 0-100,4 0 0,0-4-49,0 0 0,2-1 92,6 1 0,-1-3 127,9-4 1,1-2-92,3-2 0,1 0 329,2-4 0,0 0-108,0-4 0,-1 0 1,1 0 0,0-5 4,0-3 1,0-1 51,0 2 1,-4-3-378,0 2 0,-5-2 183,1-1-1762,-2-1 1249,-7 1 0,-2 3-1407,-8 0 1,-6 6 1808,-5-2 0,-16 8 0,1 2 0</inkml:trace>
  <inkml:trace contextRef="#ctx0" brushRef="#br0" timeOffset="1">19039 6236 8143,'-7'-7'170,"2"1"361,5 2 168,0 3-187,0-4 141,0 5 0,0 5-396,0 3 0,0 2-16,0 1 0,0 6 21,0 2 0,0 2-86,0 2 0,0 4 33,0-1 0,0 5-86,0-4 0,0 3 55,0-3 0,0 4-300,0 0 0,-1-2 92,-3 1 1,3 1-98,-3 3 0,1-3 17,0-1 0,1-5 46,-1 2 1,1 0 118,2-4 1,-3 5-34,-1-9 1,0 3 123,4-6 0,0-1-100,0-4 0,0 1 10,0-1 0,0-3 86,0-1-73,0-4 128,0 2 249,0-5-309,0-5 1,0 2-106,0-4 0,0-1 54,0-3 1,1-1-91,3 1 1,-3-1 97,3 1 1,1 0-289,-1-1 0,1 1 63,-1-1 0,1 1-103,3 0 1,0-1-228,-4 1 344,5-1 0,-4 1 118,3-1 1,1 5-82,-6-1 1,6 4 178,-1-3-111,2-1 1,2 1 42,-1-1 1,0 4-5,1-3 1,3 4 12,0-1 1,6-1-98,-2 1 1,1 0 53,-1 4 1,1 0-99,-5 0 0,2 0 82,-2 0 0,-6 0-27,2 0 0,-3 2-23,0 2-4,2 2 49,-9 5 1,4 1-2,-5-1 0,-1 1 69,-3-1 1,-2 0-65,-6 1 0,-5 3 59,-6 0 0,0 6-47,-4-2 1,-1-2 28,2 2 1,-5-1-25,5 1 1,-1-1-22,4-3 1,4-2 51,0 2 0,5-7-2,-1-4 0,6 1 184,1-2 0,5 1 87,-5-4 258,5 0-112,-7-5-566,9-1 0,-8-6 118,5 1 0,-1 3-966,1 1 1,3-1-72,-3-3 0,3 3 1042,1 0 0,0 6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3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2010 9811 8040,'0'0'0</inkml:trace>
  <inkml:trace contextRef="#ctx0" brushRef="#br0" timeOffset="1">1987 9799 8143,'7'-11'862,"-2"4"-60,-5 2 593,0 5 1,3 2-1069,1 1 0,5 0-30,-1 4 0,2 2-44,1 7 1,1-4 17,-1 4 0,4 1-115,1 2 0,4 3 85,-1 1 0,3 0-203,0-1 0,-3 1-110,0 0 0,0 0-74,4 0 0,-4 0-8,0-1 1,-5 1-2,2 0 0,-4-5 47,0-3 0,-1-2 85,1-2 0,-5-1 28,1-2 1,-4 1-110,3-5 53,-4 5 0,3-8-277,-2 3-488,-3 2-698,4-5 580,-5 4-107,0-5 1,-5-5 0,-1-1 0</inkml:trace>
  <inkml:trace contextRef="#ctx0" brushRef="#br0" timeOffset="2">2433 9731 8058,'-5'-7'808,"3"2"132,-3 5 49,0 0-561,4 0 0,-9 5-196,2 3 1,-2 7 5,-1 4 1,-2 4 8,-2 4 0,-3 3-210,-5 8 1,-1 3-24,-3 4 0,-1 0-43,-2-3 1,-3 1-2,2-5 0,4 0-80,0-4 0,4-1 38,4-2 0,2-5 107,6-7 0,0-2-207,-1-6 1,6 1-69,2-1-439,3-5 0,2 0 299,3-6 0,2 0-570,6 0 1,4-2 949,3-2 0,-2-2 0,-1-5 0</inkml:trace>
  <inkml:trace contextRef="#ctx0" brushRef="#br0" timeOffset="3">2661 10267 12603,'0'8'880,"0"0"1,0-5-513,0 5 1,0-4 141,0 3-712,0-4 1,0 3 226,0-2-2600,0-3 2575,0 4 0,0 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34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13796 10130 8141,'0'-7'-154,"0"-1"0,0 4 555,0-3 1,0 3-85,0-4 0,0 4 2,0-3 1,0 3-41,0-4 0,0 5 0,0-5 0,0 4-101,0-3 1,-1 4 15,-3-1 0,2-1-114,-6 1 78,1 1 0,-5 3-224,1 0 0,-2 0 43,-2 0 1,2 0 17,-2 0 0,2 5 38,2 2 1,-4 0-100,-1 0 1,-3 5 83,4 3 1,-1 0 2,0-4 1,4 5-69,-4-1 0,4 1 89,0 0 1,1-2-134,-1 5 0,6-5 124,2 1 0,3-2-149,1-2 1,0 0 60,0 1 0,1-2 32,3-2 0,2 2 53,6-3 0,3 0 12,0 0 0,2-4 36,-2 1 0,-1 1-75,5-2 1,-4 1 75,4-4 0,-3-1-49,3-3 0,-4 2-18,4-6 1,-4 4 12,4-3 0,-5-1-5,1-3 0,-2 0-7,-2 4 0,-3-3 3,0 2 1,-5-2 44,5-1 1,-4-1-43,3 1 0,-4-1 125,1 1-117,-3 4 1,-1 1 391,0 2-294,0 3 0,-1-3-58,-3 8 0,1 2 69,-4 6 1,3 3 23,-4 0 0,5 6 31,-5-2 1,5-2-86,0 2 1,1-1-122,2 1 1,0 3 112,0-3 1,2 1-229,1-1 1,4 1 122,4-4 0,2-1 44,2-4 1,-2 0 104,2-4 1,2 2-143,-2-5 0,5 0 0,-2-4 0</inkml:trace>
  <inkml:trace contextRef="#ctx0" brushRef="#br0" timeOffset="1">13945 10519 8141,'28'0'0,"1"0"0</inkml:trace>
  <inkml:trace contextRef="#ctx0" brushRef="#br0" timeOffset="2">14059 10473 8134,'0'-6'-205,"-5"1"205,-3 5 0,-2 0 0,-1 0 0</inkml:trace>
  <inkml:trace contextRef="#ctx0" brushRef="#br0" timeOffset="3">21346 9753 8083,'-7'-6'662,"-3"-4"185,9 9-179,-4-9 305,5 8-192,0-3 687,0 5-1227,0 5 1,0-2-2,0 4 0,0 5-64,0 3 0,0 5 94,0-1 0,0 0-121,0 4 1,0-2 58,0 5 1,0 0-29,0 0 0,0 0-32,0 4 1,1-5-121,3 2 1,-3 1 49,3-1 1,-2 1-230,2-2 0,-2-3-161,1 0 0,2 0 198,-1-4 0,0-1-34,-4 1 0,4-5 66,0 1 0,-1-6 59,-3-2 0,2 0-29,2 0 17,-3 3 15,4-8 0,-5 3 515,0-5-380,0-5-24,0 3 0,0-8 35,0 3 0,0 0-54,0 0 0,0-1 35,0-3 1,4 3-24,-1 0 1,5 1-339,-4-5 1,5 0 35,-2-4 1,2 8 17,-1-4 1,6 3 102,-3-2 0,3 1 23,-2 2 1,-1 3 53,0 5 1,1-4-49,-1 0 0,2 1 140,2 3 0,-2 0-112,2 0 0,-2 1 121,-2 3 0,1-2-101,-1 6 0,1-4 3,-1 3 0,0 0-64,1 0 0,-5 3-14,1-2 1,-5 2-27,0 2 1,-1-1 74,-2 0 1,0 1-167,0-1 1,-2 1 77,-1-1 1,-8 4-79,-4 0 0,-1 1 96,0-5 0,3-1 118,-7-2 0,3 2-47,-2-2 1,-2-2 119,6 2 1,-1-6 75,0 2 1,4-3-116,-4-1 0,4 0 138,0 0 0,1 0-1,0 0 375,-1 0-81,1-5-86,-1-1-420,1-6 0,5 5-503,2-1-1906,-3 6 1235,6-3 1213,-4 5 0,10 0 0,1 0 0</inkml:trace>
  <inkml:trace contextRef="#ctx0" brushRef="#br0" timeOffset="4">13191 11866 8032,'0'-6'-201,"0"1"729,0 0-247,0-2 1,0 0 516,0-1 61,0 6-275,0-8 187,0 8-189,0-3 1119,0 5-1451,0 5 1,0 2-38,0 4 1,1 2 6,3 2 1,-1 1-179,4 3 0,-3 4 83,4 0 0,-4 1-156,3 7 1,-3-5-32,4 5 0,-6-5-49,2 5 0,-2-2 82,2 2 0,-2 0-77,1-4 1,-1 1-167,-2-1 1,3-5 76,1 1 0,0 0-6,-4-4 1,0-2 28,0-2 0,4 1 103,0 0 33,-1-1 1,-3-4 20,0 1 0,0-5-19,0 1 37,0-6-11,0 9-42,0-10 143,0 4 459,0-5-446,0-5 27,0 4-64,0-10 0,-1 6-17,-3-2 1,3-3-87,-3 2 78,3-2 0,1-2-90,0 1 1,0-1 36,0 1 1,1 1-9,3 2 1,-1-2-27,4 3 0,-3-2 10,4 1-79,-1-2 112,5 4 0,14-6 0,5 1 0</inkml:trace>
  <inkml:trace contextRef="#ctx0" brushRef="#br0" timeOffset="5">13374 12312 8039,'18'0'0,"2"0"1734,-5 0 1,2 0-1004,-2 0 1,-1 0-575,5 0 1,-4 3-143,4 1 0,-5 5-82,1-1 1,-2 2-141,-2 1 0,1 1 137,-1-1 1,-1 1-147,-2-1 1,2 4 87,-2 1 1,-3-1-54,-1-4 0,-3 4 50,-1 1 0,0-1-3,0-4 0,-1 1 206,-3-1 0,-1 1-81,-3-1 1,-6 0 177,3 1 1,-4-5-73,-1 1 0,2-4 77,-5 3 1,0-4-31,-4 1 0,4-3 30,0-1 1,0 0 66,-3 0 1,0 0 31,3 0 0,-1-1-39,4-3 0,1 1 197,4-4-395,-1 4 172,1-7-866,5 4 360,0-1-1506,6 2 1318,0 5 0,6 0-988,1 0 1474,3 0 0,2-5 0,-1-1 0</inkml:trace>
  <inkml:trace contextRef="#ctx0" brushRef="#br0" timeOffset="6">20821 12278 7866,'7'0'0,"-2"0"0,-5 0 0</inkml:trace>
  <inkml:trace contextRef="#ctx0" brushRef="#br0" timeOffset="7">20844 12187 7885,'0'-13'4165,"-1"4"-3776,-3 1 1,2 4-95,-6 0-287,0-3 1,-4 6 71,-4-4 1,4 4-106,-4 1 0,2 0 93,-1 0 1,-3 0-93,-4 0 1,3 5 60,0-2 0,1 6-20,-1-4 1,-2 5-28,6-2 0,-4 4 1,4 1 0,0 5-98,3-1 1,1 5 115,-1-4 0,2 4-169,3-5 0,-2 5 86,5-5 1,0 2-156,4-1 0,0-5 43,0 6 0,1-5 53,3-1 0,3 0 41,4 1 0,0-6-12,1 1 1,-1-5 77,1 5 0,-1-6 26,1 2 0,9 1 0,3 1 0</inkml:trace>
  <inkml:trace contextRef="#ctx0" brushRef="#br0" timeOffset="8">20696 12488 7915,'11'-7'0,"-3"-4"565,-1 2 1,0-3 727,0-1 1,2-5-908,-5 1 0,1 1-278,-1 7 1,-3-3 221,3 4-272,-3 3 1,-1-3 426,0 3-223,0 4-191,0-5 1,0 7-116,0 4 1,0-2 97,0 5 0,0 2-77,0 2 0,0 3 87,0 2 0,0-1-176,0 6 0,1-5 38,3 5 1,-1-1-62,4 1 1,1-2 166,3-3 1,1-2 102,-1 3 0,1-4 165,-1-1 0,2-4-86,2-1 1,-2-4 67,2 0 0,-1 2-44,1-1 0,-2-1-106,2-4 1,-2 0 52,-2 0 0,1 0-312,-1 0 0,-3-4-148,-1-1 1,-3-1-706,4 2-1850,-6 3 2830,3-11 0,-5 4 0,0-5 0</inkml:trace>
  <inkml:trace contextRef="#ctx0" brushRef="#br1" timeOffset="9">18880 11938 7737,'0'-13'519,"0"6"1,0-1 546,0 4-283,0 3 35,0-5-225,0 6-267,0 6 1,0 2-64,0 4 0,1 1 13,3 1 1,-3-1-66,3 6 0,-3 0-14,-1 8 1,0-6-145,0 1 1,4 0 71,0 4 1,0 1-266,-4-1 0,3 2 105,1 3 0,0-8-225,-4 3 1,4-4 94,0-1 1,-1-2-45,-3-5 0,2-2-45,1 2 1,-1-6 42,2 1-771,-3-7 363,-1 5-1123,0-7 212,-5 0 1530,-2 0 0,-9-7 0,-2 1 0</inkml:trace>
  <inkml:trace contextRef="#ctx0" brushRef="#br1" timeOffset="10">18651 12187 7879,'0'-7'1008,"0"-5"-130,0 11-175,0-5 108,0 6-540,5 0 1,-2 0 97,5 0 1,-1 0-76,5 0 1,0 0 100,3 0 0,3 4-82,5 1 1,1-1 41,3-4 1,0 0-99,7 0 1,-3 0 81,8 0 1,-3 0-199,2 0 1,-6-1 40,2-4 1,-2 4-237,2-3 1,-8 0-19,-3 0 0,-8 2-303,0-2 109,-2 3-355,-7 1-847,-1 0 1,-14 0 70,-2 0 1397,-8 5 0,1 3 0,-5 5 0</inkml:trace>
  <inkml:trace contextRef="#ctx0" brushRef="#br0" timeOffset="11">20593 12554 6954,'0'0'0</inkml:trace>
  <inkml:trace contextRef="#ctx0" brushRef="#br0" timeOffset="12">20593 12554 7788,'6'0'246,"-1"0"0,-3 0-168,1 0-7,-1 0 0,4 0-1,-2 0 59,-3 0-68,4 0 12,0 0-15,-4 0-25,10 0 0,-9 0-6,6 0 0,-4 0 27,3 0 31,-4 0-43,7 0 0,-5-1-5,3-4 1,-2 4 100,-2-4-90,-3 4 0,8-1 52,-5-2-70,-1 2-14,3-4-43,-5 1 64,4 3 0,-4-4-43,3 1 47,-3 4 69,4-6-78,-5 1 64,0 5 0,0-6-37,0 3 8,0 2-389,0-3 247,0 5-377,0-6 452,0 4 0,0-4 0,0 6 0</inkml:trace>
  <inkml:trace contextRef="#ctx0" brushRef="#br0" timeOffset="13">20810 12187 7835,'0'0'0</inkml:trace>
  <inkml:trace contextRef="#ctx0" brushRef="#br0" timeOffset="14">20810 12187 9429,'0'13'265,"0"-5"-313,0 2 141,0-1 0,0 3-23,0 1 0,-4 1-53,0-2 1,-1 0 5,1-3 1,2 3 26,-6-3-37,6 2 0,-7 2-144,5 1 131,0-2 0,-1 2 0,-1-1 0</inkml:trace>
  <inkml:trace contextRef="#ctx0" brushRef="#br1" timeOffset="15">14847 12038 7890,'5'-11'-724,"3"4"0,-2-2 1223,2 5 0,-4-3-33,3 3 0,-3-4-49,4 4 1,-5-1 316,5 1-218,-5 3 29,2-4-109,-5 5 1349,0 0-1628,-5 5 0,-3 1-133,-7 6 1,-3-1 70,-5 1 0,0-1-99,0 1 1,-1 3 31,-2 0 0,2 0 4,-3-3 1,3 3 5,1 0 0,0 0-138,0-3 0,2-1 132,2 1 0,2-1-20,6 0 0,1-3-26,2 0-6,-2-6-58,9 8 120,-5-8-23,6 8-3,0-9 0,0 5 44,0-2 0,2-2-10,2 1 1,-2 2 1,6-1 1,-4 1 80,3-1 0,1-3-88,3 3 0,1 1 94,-1-1 0,4 4-81,0-5 1,6 5 142,-2-4 0,2 5-125,2-2 1,0 0 64,0 0 1,0-4-30,0 1 0,-1 1-2,1-1 0,4 3-199,0-3 0,-5 0 113,-3-4 0,-5 4-235,2-1 0,-4 1 80,0-4 1,-2 1-1070,-2 3 609,-3-2 591,-5 3 0,5-5 0,1 0 0</inkml:trace>
  <inkml:trace contextRef="#ctx0" brushRef="#br1" timeOffset="16">14938 12414 8005,'2'0'0,"-4"0"0,-14 0 0,-2 0 0</inkml:trace>
  <inkml:trace contextRef="#ctx0" brushRef="#br1" timeOffset="17">14482 12517 8005,'-12'0'578,"6"0"348,1 0 1830,5 0-2340,5 0-194,-4 0 1,6 0-47,-4 0 1,0 0-15,4 0 1,-3 4-44,4 0 0,-4 3 103,3-3 0,1 1-69,3-1 0,2-3 29,2 3 1,3 3 25,5 0 0,0 0-59,0 0 1,1 1 17,2 3 1,-2-3-42,3-1 0,-3-3-146,-1 4 1,0-4-8,0 3 1,0-4 99,-1 1 0,-4-2 12,-3 2 1,-2-3 8,-2 3 0,-3-3-259,0-1 48,-6 0-389,3 0 424,-5 0 82,-5 0 0,14 0 0,-1 0 0</inkml:trace>
  <inkml:trace contextRef="#ctx0" brushRef="#br1" timeOffset="18">14881 12677 7990,'7'-1'0,"-2"2"0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36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10165 14082 7929,'-6'-11'-1129,"5"3"2021,-3 0-363,3 6 0,0-7-7,-3 5 1,3-1 334,-3 1-313,3 3-62,1-4-130,0 5-190,5 5 1,-4 3 52,3 7 0,-2-1 4,2 5 1,-3 1-152,3 7 0,-1 2 84,1 5 0,-3 0-200,3 1 1,1-1-55,-1 0 0,1 0-32,-2 1 0,-1-5 116,2 1 0,-3-2-82,-1 1 0,4-2 29,-1-5 1,3-1 15,-3-3 1,-1-3-127,1-4 148,-1-1 1,-1-1-566,3-2 170,-3-3-676,4 0-56,-5-4-442,0 4 1331,0-5 0,0-5 1,0-1-1</inkml:trace>
  <inkml:trace contextRef="#ctx0" brushRef="#br0" timeOffset="1">10416 14230 7960,'0'-11'324,"0"0"164,0-1 1,-4 5 570,0-1-342,0 5 84,4-2-328,0 5 0,-1 5-286,-3 3 0,3 7-113,-3 4 1,-1 4 5,1 4 0,-1 2-84,1 5 0,3 0-126,-3 1 1,3-5 58,1 1 0,0-1 1,0 4 1,1-3 9,3-1 0,0-8-99,7 1 1,2-8 49,6 0 0,1-3 77,-4-5 1,8-2 93,-1-5 1,2-5 147,-2-2 0,0-5-19,0-3 1,-1-2-112,1-2 0,0-6 58,0 2 0,-4-2-51,0 2 0,-5-4-71,1 1 0,-3-5-35,-5 5 0,-2-6-192,-5 1 1,0-2 45,0-1 0,-5 4-178,-2-1 0,-4 6 72,0-2 1,-5 8-74,-3 4 0,-3 3-153,-1 5 1,-5 2 114,-2 5 1,1 0 71,-2 0 1,7 5 62,1 2 0,3 0-45,8 0 1,0 1-69,8 3 1,0 1-522,4-1 881,0 1 0,0 4 0,0 2 0</inkml:trace>
  <inkml:trace contextRef="#ctx0" brushRef="#br0" timeOffset="2">10953 14390 7917,'0'-6'1441,"0"1"-394,0 0-665,0 4 0,5-5 21,2 6 1,3-3-104,2-1 0,1 0 39,2 4 0,-1 0-185,5 0 0,-4-4 25,4 0 1,-5 1-14,1 3 1,-2 0-7,-2 0-929,1-5 602,-1 3 0,-3-3-1866,-1 5 888,-4 0-1099,2 0 2244,-5 0 0,5 0 0,1 0 0</inkml:trace>
  <inkml:trace contextRef="#ctx0" brushRef="#br0" timeOffset="3">11295 14048 7821,'0'-12'0,"0"5"-5,0-1 0,2 0-49,1-3 1,-1 3 401,1 1 222,4 4 1,-5-6 30,6 6 1,-4-3-185,3 3 1,1 1-260,3-1 0,1 3 58,-1 3 0,4 0-1,1 5 1,3-1-157,-4 5 1,0-1 113,-3 0 0,-1 1-232,0-1 0,-3 6 59,0 2 0,-6 2-138,2 2 1,1 4 74,-1-1 1,0 6 25,-4-1 1,-5 2-1,-3 1 0,-7-1 25,-4-3 0,-3 3-17,-1-2 1,-3-3 2,-1-2 1,0-3-18,4-4 1,2 2 49,2-6 0,4 0 168,7-4 0,-1-3-101,5 0 0,-3-5 230,3 5-197,0-5 0,5 2 65,3-5-29,3 0 0,4 1 124,0 3 1,6-3-37,2 3 1,-1-3-108,1-1 0,0 0-123,4 0 0,-4 0 34,0 0 0,0 0-262,4 0 0,-4 0-227,0 0 0,-2-1-349,2-3 1,-2 3 302,-6-3 1,1-1-222,-1 1 1,-4-1-1327,-4 1 955,4 3 1092,-6-9 0,4 3 0,-5-4 0,0 0 0,0-1 0</inkml:trace>
  <inkml:trace contextRef="#ctx0" brushRef="#br0" timeOffset="4">11615 14504 7821,'-6'-11'0,"-1"3"746,4 1-69,1 4 441,-3-7-67,5 9 124,0-4-444,0 5 1,1 5-585,3 3 0,-1 2 26,4 1 0,-3 0-95,4 1 0,-1 1 87,5 2 0,-1-2-199,1 2 0,0-6 3,4-2 0,-2-4-167,5 1 1,-2-3 47,2-1 0,3 0 34,-3 0 1,6-6 50,2-6 0,4-1 68,-5-6 1,1 4 3,-4-4 0,-2 4-1,-2-4 0,2 0 2,-6-4 0,-4 0 0,-3 0 1,-6-1-10,2-2 0,-3 1-19,-1-1 0,-5 5-5,-2 2 1,-5 2-21,-3-2 0,-4 2-9,-8 6 0,2 4 90,-5 4 1,0 3-52,0 3 1,1 9 129,2 7 1,3 4-123,-3 3 0,3 4-89,1 4 1,6-1-134,1-3 0,9 3-336,3-2 0,4 2-857,4 1 0,0-4 60,7 1 1362,-2-11 0,7 12 0,-4-8 0</inkml:trace>
  <inkml:trace contextRef="#ctx0" brushRef="#br0" timeOffset="5">21380 14162 7769,'-1'-6'-128,"-3"2"1,3-3 0,-5 1 0</inkml:trace>
  <inkml:trace contextRef="#ctx0" brushRef="#br0" timeOffset="6">21426 14025 7794,'-12'0'-456,"6"-5"552,-4-2 1,5 0 385,-3-1-233,3 1 0,1-1 107,0 0 0,0 5 412,4-5-141,0 5-259,0-2 0,0 4 137,0-3 296,0 3-464,0-4 1,0 6-142,0 3 0,0 7-12,0 8 1,-3 3 0,-1 1 0,0 9-149,4 2 0,-4 3 82,0-3 0,1 4-223,3 0 0,0 1 35,0-1 0,0-2-41,0 2 1,0-6-83,0-2 1,3-4-114,1 0 1,1-2 81,-1-1 1,-3-5-58,3-3 0,1-2-429,-1-2 0,0-3-104,-4 0-1229,0-6 926,0 8 387,0-9 730,0 5 0,5-6 0,1 0 0</inkml:trace>
  <inkml:trace contextRef="#ctx0" brushRef="#br0" timeOffset="7">21563 14219 7789,'0'-11'688,"0"-1"-344,0 1 381,-5 4 0,3 1 469,-2 2-608,3 3 0,-3-3-298,1 8 1,-3 2-128,3 6 0,0 4-174,-4 3 1,4 3 99,-1 1 1,3 5-115,1 2 1,0-2-102,0-1 1,0-3-142,0-1 0,5-1 134,3 1 0,2-5-77,1-3 0,4-3 171,1-5 0,5 2 198,2-5 1,2-2-68,10-5 1,-4-4-98,7-4 1,-2-1 114,-2 1 0,1-5-53,-1-3 0,-5-3-25,-2-1 1,-7 0-28,-1 0 0,-5 1-18,1-1 1,-7-5 1,-4-3 1,-3 2-119,-1-1 0,-6 3 57,-6-3 1,-8 6 53,-7 1 1,-8 5-345,0 7 1,-7 4 125,1 3 1,-4 4-180,-1 4 1,7 6-35,5 6 1,6 4-69,9-1 1,2 2-83,6 2 1,5 4 600,2 0 0,3 4 0,1-1 0</inkml:trace>
  <inkml:trace contextRef="#ctx0" brushRef="#br0" timeOffset="8">22373 14116 7887,'-6'-11'1860,"1"4"-1210,5 2 1498,0 5-1761,0 5 0,0 3-149,0 7 0,0-1-71,0 5 1,-1 2 0,-3 5 0,3-2-27,-3 3 1,3-3-177,1-1 0,0 0-227,0 0 0,0-2 149,0-2 0,0-2-382,0-6 1,0 1 211,0-1 1,0-3-1686,0-1 1023,5-4 945,-4 2 0,4 0 0,-5 1 0</inkml:trace>
  <inkml:trace contextRef="#ctx0" brushRef="#br0" timeOffset="9">22122 14356 7797,'0'-11'1124,"1"0"-561,3 4 1074,3-3-991,4 3 1,2-3 15,2 3 1,-1-2-312,5 5 0,0-4-161,4 4 1,1-1-81,3 2 0,-3 1 73,2-1 0,-2 1-661,-1 2 1,-1-4 379,-3 1 0,1-1-1323,-5 4 0,1 0 1421,-5 0 0,1 0 0,-1 0 0</inkml:trace>
  <inkml:trace contextRef="#ctx0" brushRef="#br0" timeOffset="10">22625 14013 7949,'0'-11'-2,"0"0"286,5-1 1,0 5 260,2-1 0,0 5 420,-3 0 0,2 1-538,5 2 0,1 0-64,-1 0 0,2 0-262,2 0 1,-2 2 60,2 1 1,-2 0-148,-2 5 1,-3-1 109,-1 5 1,-4-1-77,1 0 0,-3 2-22,-1 2 0,0 3-9,0 5 0,-5 0-87,-3 0 1,-2 3 38,-1 1 0,-4 5 47,-1-2 0,-4-1-70,1 2 1,-1-2 57,1 1 0,-2-2-73,6-5 1,0-4-193,3 0 0,5-6 152,-1-2 108,6 1-526,-3-6 193,5 0 382,5-1 1,-3-5 120,6 0 0,-1-1-168,5-3 182,-1 3-79,1-9 0,3 7-38,0-4-34,0-1 1,-3-3 30,-1-1 0,1 2 15,-1 3 1,1-2-73,-1 5 0,-3-4 45,-1 5 1,-3-3-96,4 3 100,-6 1-113,3-3 1,-1 10 103,0 3 1,0 2-2,-4 2 1,0 3-46,0 0 1,0 0 0,0-3 1,0-1-8,0 0 0,3 1 21,1-1 0,5-3-43,-1 0 1,7-6 39,4 2 0,0-3-38,4-1 0,-3 0 30,7 0 1,2-1-2,1-3 0,3-2 37,2-6 1,-5 1 8,1-1 0,-2 0 82,1-3 1,-1 2-65,-2-2 1,-3-3 96,3-1 0,-7-3-61,-1-1 1,-9 1-49,2-1 0,-8-4 63,-1 0 1,-3 1 0,-3 3 1,-9 5-122,-7 3 0,-8 4-143,-3 3 1,-4 3 94,-4 5 1,2 5-101,-2 3 1,3 7 49,0 4 0,2 7 71,3 5 0,-2 2-652,5 1 0,2-3 279,6-1 0,3-3 400,4 3 0,1-15 0,-1 1 0</inkml:trace>
  <inkml:trace contextRef="#ctx0" brushRef="#br1" timeOffset="11">12346 13888 7939,'0'-7'-402,"-1"-1"1758,-3 4-348,3 0 45,-4 4-24,5 0 0,0 5-778,0 3 1,0 3 16,0 4 0,1 3-14,3 5 0,-3 0-199,3 0 1,-3 4 111,-1 4 1,1 2-174,3 1 1,-1 0 66,4 1 1,-3-1-34,4 0 0,3 1 48,4-1 1,-1-4-200,-6 1 1,2-6 17,-2 2 1,-3-3 24,-2-1 1,0-4 38,1 0 16,-3-5 0,4 2-169,-5-4 130,0-6-127,0 4 170,0-9-163,0 4 619,0-5-173,0-5-190,0-1 0,0-5 16,0-1 1,4 1-28,0-1 0,3 1-58,-3-1 1,4 0-12,-4-3 0,5 2-156,-2-2 0,3-3 111,2-1 0,-1 2-121,1 2 0,-5 2 20,1 2 0,-1 3 90,5 1 0,-1 4 72,1-1 1,-1 3-66,0 1 0,2 0-139,2 0 0,-1 5 53,5 3 0,-5 3 40,2 5 0,-4-4-24,0 3 1,-2 2-121,-3-2 0,2 4-22,-5-4 0,1 4 57,-1-3 1,-3 3 144,3-4 0,-4 1-91,-4 0 0,-2-4 331,-5 4 1,-2-8-27,-2 0 1,-2-2-50,-2 2 0,-2 1-7,1-5 0,-5 0 210,-2-4 0,0 0-3,0 0 1,1 0-58,-4 0 0,8-2-268,0-2 0,6 2 94,1-6 0,4 5-789,3-5 0,-1 4-329,5-4 0,2 5 1051,6-5 0,2 0 0,5-3 0</inkml:trace>
  <inkml:trace contextRef="#ctx0" brushRef="#br1" timeOffset="12">23721 14516 7772,'1'-8'0,"3"1"0,-1 3 312,4-4 1,-3 4 12,4-3 0,-4 1 60,3-2 1,-3-2-32,4 2 0,-6-2-84,2-1 1,1-1 134,-1 1-201,0-1 0,-4 1 25,0-1 1,-2 1-26,-1 0 0,-4 0-174,-4 4 1,-1-2-51,1 5 1,-2-3-143,-2 3 0,-3-4 33,-5 4 0,1 1-81,-1 3 0,-1 1 99,-3 3 1,3 2 64,-3 5 0,3 2 58,1 2 0,4-1-54,0 5 0,7-4 79,0 5 1,2-5-44,6 4 1,0-4-70,4 4 0,2-5 82,1 1 0,8-3-8,4-5 1,1 2 177,0-5 0,-3 0-118,7-4 1,-3 0 50,2 0 1,2 0-50,-6 0 0,4-4 144,-4 0 0,0-3-62,-3 3 1,-1-5-69,1 1 1,-1-1-16,0 2 0,-3-3-87,0 2 60,-6-2 0,5 0 72,-4 2-263,-1 3 150,3 5 0,-7 1-109,-1 3 0,0 2 114,-5 6 1,1 1 47,-5 2 1,1 2-23,0 6 0,3-4-4,0 0 0,6 0 7,-2 4 1,3-1-24,1-3 1,0 1 173,0-5 1,6 1-76,6-5 0,0-1 491,7-2 0,-4-3-209,5-5 1,2 0-6,5 0 0,0-1-128,-4-3 1,-2 1-114,-2-4 1,-2-1-528,-6-3 0,-5-1-1764,-2 1 2153,-3-1 0,-16 1 0,-4 0 0</inkml:trace>
  <inkml:trace contextRef="#ctx0" brushRef="#br0" timeOffset="13">3815 16172 7857,'0'-6'-543,"0"-5"556,0 5 1,0-2 1151,0 1-356,0 4 91,0-2 177,0 5 0,0 5-859,0 3 0,0 2-13,0 2 0,3 0-107,1 3 1,0 3 124,-4 5 1,4 0-204,0 0 0,-1 3 47,-3 1 0,4 3-84,0-3 1,0 1 68,-4-1 1,1-3-147,3 2 1,-3-1 82,3-3 1,-3 1-113,-1 0 1,0-1 91,0-3 1,0 2 46,0-2 1,0 3 94,0 1 0,0-2-55,0-2 1,0 3 12,0-3 1,2-3-26,1 0 1,-1 0 13,1-1 0,-1 1-50,-2-5 1,0-3-3,0-1-334,5-4 116,-4 7-144,4-9-87,-5 4-293,0-5 252,0-5 1,0 3-314,0-6 1,0 4 50,0-3 1,-1-1 176,-3-3 0,3-2 569,-3-2 0,-2-3 0,-1-5 0</inkml:trace>
  <inkml:trace contextRef="#ctx0" brushRef="#br0" timeOffset="14">3723 16161 7825,'-6'-12'0,"1"1"0,5-1 244,0 1 1,0-1-36,0 1 0,0 0 192,0-1 0,1 2-59,3 2 0,1-2-15,3 3 0,3 0-75,0 0 0,1 3 26,3-4 0,3 6-65,1-2 0,2-1-1,2 1 0,0 0-14,0 4 0,0 0-105,0 0 1,-1 1-116,1 3 1,0 3 89,0 4 1,0 0-238,0 1 1,0-1 91,-1 1 1,-4 3-10,-3 0 1,-2 5-8,-2 0 1,-4 1-57,-3 2 0,-3 0 72,-1 0 1,-5 1 52,-3 2 0,-7-2-60,-4 3 1,-3-4 78,0-4 1,-1 1 3,0-4 1,-4 3-28,1-4 0,-2 0 1,1-4 0,7 0 11,-3-4 1,4 0-3,0-4 0,6-1-427,5 1 287,1-1 0,-1-6-603,1 0 1,4-1 96,-1 1 1,3 2-82,1-6 1,1 6 71,3-2 673,2-3 0,11 1 0,1-5 0</inkml:trace>
  <inkml:trace contextRef="#ctx0" brushRef="#br0" timeOffset="15">4740 15772 7824,'-5'-6'-47,"3"-4"1,-3 7 1036,5-4-265,0 4-29,-5-2-164,4 5-279,-9 0 0,7 5 15,-4 3 0,3-2 0,-4 2 1,6-1-97,-2 5 1,-1-1 12,1 0 1,-5 6-34,1 2 0,2 3 57,-2 0 0,1 3-29,-5 1 0,1 1-36,0 7 1,-1-2-11,1 6 1,-1 1-1,1-1 1,3 4-23,1-4 1,3 2-1,-4-2 1,6-3-80,-2 3 0,3-2-62,1-2 0,0 0 80,0 1 1,0-1-63,0 0 0,1-3 18,3-1 1,-2-1 37,6 2 1,-4-2 26,3-3 0,-3-5-12,4 2 1,-2-3-33,2 3 0,2-2 11,-3-2 0,4-1-158,0-3 0,0-2 101,1 2 1,-1-2-43,1-2 1,3 1 137,0-1 0,0 1 145,-3-1 1,-2-3-150,-2-1 0,2-3 12,-3 4 1,-2-4 268,-1 3-75,3-4-478,-6 7 168,9-9-1026,-9 4-109,4-5-2123,-5 0 2249,-5 0 1,3 0 356,-6 0 682,6 0 0,-9 0 0,5 0 0</inkml:trace>
  <inkml:trace contextRef="#ctx0" brushRef="#br0" timeOffset="16">5105 16138 7847,'0'-7'33,"0"-3"1,0 8 209,0-6 728,0 5-181,0-2 1650,0 5-2177,0 5 1,1 2-6,3 4 1,-1 2-48,4 2 1,-4 2-105,1 2 1,-2 2 116,2-2 1,-3-1-200,3 1 0,-3-1 17,-1 1 1,0 1-109,0-5 1,0 4 64,0-3 0,0 3-124,0-4 1,0 0 27,0-3 1,0-1 144,0 0-262,0 1 184,0-1-18,0-4 98,0-2 293,0-5 0,5-4-290,3 0 0,2 0-97,2 4 0,-1-3 87,0-1 1,5 0-16,-1 4 1,5 0-25,-1 0 0,-1 0-1,1 0 1,0 0-55,4 0 1,-5 0 67,-3 0 0,1 5-89,0 3 1,-1 2 80,-4 1 0,-1 2-203,-2 2 1,-3-1-41,-5 5 1,0-4 16,0 4 0,0 0 61,0 4 0,-5 0-19,-3 0 0,-5-2 165,-3-2 0,-4 3-99,1-3 1,-1-2 89,1-2 1,-3 1-66,3 0 0,-3-1 61,0-4 0,-1-3-49,0-1 1,4-4 3,0 1 1,5-3-145,-1-1-24,-3 0 1,3-1-455,-1-3 0,1-2 238,8-6 1,2 0-1002,1-4 1453,2 4 0,-3-15 0,-1 3 0</inkml:trace>
  <inkml:trace contextRef="#ctx0" brushRef="#br0" timeOffset="17">5128 16126 7812,'-11'-6'272,"4"1"525,-3 5-177,9-5 277,-4 3-578,5-3 0,5 5-49,2 0 1,5 0 56,3 0 1,-1 0-67,5 0 0,0 0 72,4 0 1,0 0-126,0 0 0,3 0-63,1 0 1,0 0 4,-5 0 1,-3 0-120,0 0 1,-5 0 78,2 0 1,-4 0-115,0 0 1,-5 0-1080,1 0 616,-5 0-2209,2 0 1132,-5 0 1544,-5 0 0,-2 0 0,-4 0 0</inkml:trace>
  <inkml:trace contextRef="#ctx0" brushRef="#br0" timeOffset="18">6042 16161 7814,'7'-8'-19,"1"0"700,-1 6-100,5-3 362,-6 5-200,-1 0-415,-5 0 0,0 5-100,0 2 1,0 0-1,0 0 0,-5 1-9,-2 3 1,-4 1-27,0-1 1,0 1-103,-1-1 1,-4 0 85,-3 1 1,1-1-182,-1 1 1,1-1-3,-1 1 1,-1-1 112,5 0 0,-4 1-75,3-1 1,-3-3-5,4-1 0,-1 0 6,0 0 1,7 2-112,-2-5 0,2 1 10,-2-1 91,4-3 0,2 6 61,5-4-69,0-1 1,2 7-31,1-6 0,4 5-19,4-4 0,2 1 20,2-1 1,-1 1 37,5 2 0,0 2 18,4-5 0,-4 4-34,0-4 1,0 3-183,4-3 0,-4 4 114,0-5 0,-5 2 303,1-1 1,-2-3-159,-2 3 1,-1-1-333,-2 1 0,-2-3-448,-2 3 131,-3-3 0,3 0-483,-8 3 0,-2-3-36,-5 3 1,-2 1 1081,-2-1 0,-8 5 0,-6-3 0</inkml:trace>
  <inkml:trace contextRef="#ctx0" brushRef="#br0" timeOffset="19">5653 16686 9218,'12'1'945,"-1"3"0,2-3-415,2 3 0,-1-1 101,5 0 0,0-1-140,4 1 0,-4 3-136,0-3 0,-1 5-13,1-4 0,2 3-111,-2-3 0,-2 4-115,-2-4 1,-1 3-74,1-3 0,-6 4-194,3-5 0,-7 3-740,2-3-1354,-4-1-41,7 3 2286,-9-5 0,-1 0 0,-6 0 0</inkml:trace>
  <inkml:trace contextRef="#ctx0" brushRef="#br0" timeOffset="20">6567 15989 7668,'-6'7'1060,"1"3"-541,5-3 0,3 3 101,1 2 1,1 1-169,-1 2 0,-3 4-121,3 7 1,1 4 83,-1 4 1,0 1-144,-4 4 1,0-3-61,0 6 0,0 0 21,0 4 0,0-2-27,0-2 0,1 0-51,3-8 1,-2 2-91,6-10 1,-4 1 83,3-4 0,-3-2-168,4-2 0,-4-2-232,3-6 1,-4-3 63,1 0-1497,-3-6-16,-1 3-648,0-5 1585,0-5 0,-1-1 763,-3-6 0,-2-4 0,-6-2 0</inkml:trace>
  <inkml:trace contextRef="#ctx0" brushRef="#br0" timeOffset="21">6430 16172 7842,'0'-17'0,"0"5"88,0-3 1,0-2 164,0 2 0,5 0 66,3 3 1,-2 1 298,2-1 1,0 1-227,8-1 1,-4 2-18,4 3 0,-2 0-119,1 4 1,-1 1-46,5-2 0,-4 3-68,4 1 1,-4 0 28,4 0 0,-1 1-117,1 3 0,3 3 69,-3 4 1,-3 0-211,-1 1 1,2 1-69,-2 2 0,-3 1 93,-5 3 1,-4 3-130,1-3 1,1 3 49,-2 0 0,0 0 19,-7-3 0,2 1 47,-6-4 1,-1 3 34,-6-4 1,2 0 25,-2-4 1,2 1 108,2-1 1,-2-1-58,-2-2 0,2 1 127,-2-5 1,4 1 431,3-1-158,-2-3-29,4 4-146,-1-5-172,2 0 0,6 0 6,3 0 0,3 4-100,4 0 0,5 1 52,3-2 1,3 0 7,1 5 1,5-2-95,2 2 0,-1 2 45,2-3 0,-6 3-56,2 2 0,-3 3 90,-1 0 0,0 4-184,0-3 0,-6 4 34,-1-1 1,-9 1-70,-3-1 0,-3 7-34,-1-3 1,-6 2-171,-6-2 0,-3 0 51,-4-1 1,-6 0 116,2-3 0,-4 1 160,1-4 1,2-1 6,-3-4 1,-1-3 121,1-1 1,1-4-142,3 1 0,1-3-22,3-1 0,-1 0-104,5 0 1,1-5 128,6-3 0,-1-2-610,5-1 0,1-1 257,3 1 0,1 0-1005,3-1 1418,2 6 0,6-9 0,-1 2 0</inkml:trace>
  <inkml:trace contextRef="#ctx0" brushRef="#br0" timeOffset="22">7184 16469 7777,'0'-8'639,"0"1"978,0 4-1123,0-2 1,1 5 3,3 0 1,-3 1-139,3 3 0,-3 4 43,-1 7 0,0 3-330,0 5 1,0 1 87,0 2 0,0 2-42,0 3 1,0 0-11,0-4 1,-4 4-147,1-5 1,-1 1-9,4-4 1,0-4-81,0 0 0,1-5-18,3 1 0,-3-6-38,3-2 1,1-3-1244,-1 4 1055,0-6 1,-3 3-901,3-5 577,-3-5 0,4-1 692,-5-5 0,-5-1 0,-1 1 0</inkml:trace>
  <inkml:trace contextRef="#ctx0" brushRef="#br0" timeOffset="23">7149 16183 7775,'0'-11'0,"0"0"747,0-1 0,0 1 194,0-1-36,6 1-586,-5 4 0,5 1 71,-2 2-423,-3 3 1,4-3-340,-5 8 1,4 2-1613,0 6 1984,0-1 0,1 6 0,1 1 0</inkml:trace>
  <inkml:trace contextRef="#ctx0" brushRef="#br0" timeOffset="24">7401 16560 7789,'-7'-7'0,"4"-1"0,1 4 540,2-3 0,0 3 429,0-4 28,0 6 11,0-9-299,0 10-296,0-4-160,0 5 0,0 9-197,0 2 0,0 7 44,0-3 1,0 6 3,0-2 1,0 2-194,0 2 0,0 0-13,0 0 0,0-2-130,0-2 0,0-2-116,0-6 266,0 1-7,5-1 88,-3-4 199,3-2-166,-5-5 1,0-5 121,0-3 0,4-2-193,-1-2 0,1 1 86,-4 0 1,1-6-151,3-2 0,-1 1 83,4-1 1,-3 0-98,4-4 1,-1 1 31,5-1 1,-1 0-22,1 0 0,-1 5 79,1 3 1,-1 4 24,0 3 1,2-1 116,2 5 1,-2 0-83,2 4 0,-2 2 18,-2 2 0,-3 1-42,0 2 0,-1 7 7,5-2 1,-5 7-4,1 0 1,-4 2 0,3 2 0,-4 5-62,1 2 1,1 0-139,-2 0 1,1-6-30,-4-1 1,2 0 40,1-4 0,-1-3 176,1 0 0,-1-4-175,-2 0-216,0-1 1,3-3-894,1-1 1282,0-4 0,1 2 0,2-5 0</inkml:trace>
  <inkml:trace contextRef="#ctx0" brushRef="#br0" timeOffset="25">8040 16435 7798,'-4'-8'-408,"1"0"0,-5 5 541,4-5 1,-1 5 388,1 0 1,2-2-28,-6 1 0,4 0 219,-3 4-302,-1-5 1,-3 4-125,-1-3 0,1 4-23,0 4 1,-2 2-106,-2 5 0,1 5 25,-5-1 0,3 6-18,-3 2 1,4 1 12,-4 7 1,6-5-181,2 5 0,1-4 34,6 3 1,0-1-234,4 2 1,0-3 17,0-6 1,7-3-74,4 0 1,2-5 123,6 2 1,0-7 74,4-2 0,1-4 31,2 1 0,4-4 151,4-4 0,0-3 16,0-4 0,-1-6-85,-2-2 0,-3-1-2,-6 1 0,0-4-5,-3 0 0,-4 1-128,-7-5 0,-3 3 74,-5 1 1,-1-5-130,-3-2 0,-6 0-149,-5 0 1,-6 5 86,2-2 1,-2 7-36,-2 1 0,1 6-120,3 1 0,-2 2-93,2 6 1,2 1 103,2 3 0,-2 1-161,2 3 0,4 1-228,3 2 727,6 4 0,-9-5 0,5 5 0</inkml:trace>
  <inkml:trace contextRef="#ctx0" brushRef="#br0" timeOffset="26">8292 16389 7827,'-7'0'1005,"2"0"0,5 5-494,0 3 1,4 2-112,0 1 1,1 4 0,-1 1 0,-3 8-241,3-1 1,1 2 25,-1-2 0,-1 3-175,-3 1 1,4 0 78,0-4 1,4-1-15,-5 1 0,1-4 62,-4 0-349,5-5 1,-3 3-79,1-6-115,-1-4 143,-2-2 1,0-5 90,0-5 0,0-2 126,0-4 1,0-1-80,0 1 1,0-4 111,0 0 1,1-6-3,3 2 1,-3-2 11,3-2 1,-3 0 16,-1 0 1,4-4-19,0 1 1,3-1 12,-3 4 0,4 2 35,-4 2 0,3 2-46,-3 6 1,1 4 147,-1 4 1,-2 1 17,6 2-123,-5 0 0,5 5 11,-4 3 0,1 7 6,-1 4 0,-3 3-27,3 1 0,-3-2-4,-1-2 0,2 3-192,2-3 0,-3-1 117,3 1-1,1-5-85,-2 1 0,5-6-13,-4-2 88,5-4 29,-3 2 0,2-5 0,-1 0 0,-3 0 21,4 0 1,-4-1 113,3-3 1,1-2-144,3-6 0,-3 1 39,-1-1 0,5 1-89,3 0 1,0-5 82,-3 1 1,-1-4-7,1 4 0,-2-4 3,-3 4 0,4-4-1,-4 3 0,-1 1 21,2 4 1,-5 3 124,0 0 1,3 5 314,-3-5-87,1 5-146,1-2 1,-2 7-48,4 1 0,-3 5-44,4 7 0,-6-1-57,2 5 0,-3 2-19,-1 5 0,0-2-4,0 3 1,0 1-13,0-1 0,0-1-421,0-3 0,0-1 186,0-3 1,0 1-300,0-5 0,0-3-14,0-5 1,4-3-251,0 4 0,1-6-498,-1 2 1258,-3-3 0,9-1 0,-3 0 0</inkml:trace>
  <inkml:trace contextRef="#ctx0" brushRef="#br0" timeOffset="27">8965 16378 7849,'-6'-6'2115,"1"5"-1559,5-9 0,0 10-41,0 0 1,0 6-34,0 10 0,1-2-102,3 5 0,-3 5-207,3 6 1,-3 3-43,-1 1 0,0-1-94,0-2 1,0 1-22,0-6 1,4 1-161,0-4 0,1-6-139,-1-1-128,-3-4 0,5-4-1053,-2 0 582,-2-6-396,3 3 591,-5-10 687,0-1 0,-5-11 0,-2 0 0</inkml:trace>
  <inkml:trace contextRef="#ctx0" brushRef="#br0" timeOffset="28">8931 16149 7849,'6'-11'-40,"0"-1"1,-3 1 12,1-1-208,5 6 0,-6 1-105,4 5 0,-3 0 340,4 0 0,-1 5 0,5 1 0</inkml:trace>
  <inkml:trace contextRef="#ctx0" brushRef="#br0" timeOffset="29">9354 16423 7831,'0'-11'537,"0"-1"0,0 5-159,0-1 0,-4 4 316,0-3 1,-4 3-320,5-4 0,-6 6-170,1-2 0,-6 3-158,-1 1 1,-4 5 70,4 2 0,-4 5-126,3 3 1,-3 3 86,4 5 1,-4-2-129,4-2 1,0 3-75,3-3 1,5 1-31,-1-1 1,6 1-7,-2-4 1,2-1-98,2-4 0,0 1-144,0-1 307,6-4 0,0 1-122,5-4 0,1 0 115,-1-4 0,1-1 36,-1-3 1,2 1 9,2-4 1,-2 3 113,2-4 0,-4 1-67,-3-5 0,2 2 166,-2 3 1,0-4 67,0 4-106,2-3 462,-8 3-329,3-3 1,-5 10-47,0 0 0,0 5-41,0 7 1,0 3 30,0 0 0,0 4-145,0-4 1,0 4 50,0-3 0,1 3-118,3-4 0,-2 0 63,6-3 0,-4-1-132,3 0 0,1-4-10,3-3 1,-3-3-125,-1-1 0,1 0 86,4 0 0,-1 0-62,0 0 0,1-5 17,-1-3 0,1-2-142,-1-1 1,-3-1-202,-1 1 1,0-5 198,0 1 1,0-5-59,-4 1 0,-1-3 106,1 0 1,-1-3 162,-2-1 0,0-3 30,0-6 1,0 1 177,0 0 1,0-2 242,0-2 0,4-1-206,-1-3 0,2-2 211,-1 2 1,1 6-129,3 2 1,1 3 308,-5 1 1,1 7-91,-2 8 0,-1 2 20,2 2 1,-3 3 511,-1 1 384,0 4-768,0-2-485,0 20 1,0-1 84,0 13 0,0 3 24,0 5 0,0-1-153,0 4 1,0 2-6,0 2 1,0-1-191,0 1 1,0-5 82,0 1 1,0-3-93,0-1 1,0-1-23,0-2 0,0-3 129,0-5 1,0-2-48,0-2 1,4 2 44,-1-6 1,1 0-211,-4-4 0,4-3-662,0 0 242,0-6 1,-1 5-336,1-4-404,0-1 1411,-4 3 0,5-5 0,2 0 0</inkml:trace>
  <inkml:trace contextRef="#ctx0" brushRef="#br0" timeOffset="30">10062 15852 7875,'9'-1'70,"-6"-3"178,-4 3 0,1-6 26,0 4 1,1 1 262,3-1 1,-1 1 487,4 2-228,-4 0-620,-13 5 0,6 2 37,-7 4 0,3 1 74,4-1 0,-5 5-88,2 4 0,-15 5 0,-1 2 0,-1 0-2,9 0 1,2 6-113,-2 5 1,7 5 5,5-1 0,1 3 95,2 0 0,0-3-22,0 0 0,0-4 0,0 4 0,0-5-137,0 1 1,2-3-23,1 0 1,4-5-88,4 1 1,1-6 116,-1 2 1,0-3-74,1-1 0,-1-4-77,1 0 0,-5-4 45,1 4 1,0-5-77,3 1 0,-3-2 76,-1-2 1,-3-1-768,4-2-206,-6 2-569,8-9 344,-8 4-381,3-5 348,-5 0 631,0-5 669,0-1 0,0-10 0,0-2 0</inkml:trace>
  <inkml:trace contextRef="#ctx0" brushRef="#br0" timeOffset="31">10130 16206 7860,'0'-11'331,"5"-4"162,3-1 0,-2-4-159,2 1 1,1 2-109,6 2 0,-2 1 123,2-1 0,1 6-78,0-2 0,0 3 18,-1 1 1,-2 1-130,2 6 1,-6 6-92,-1 1 0,-2 8 86,2 4 0,-3 4-127,-5 4 1,0 2-151,0 5 0,-1 1 86,-3-1 0,-3 4-302,-4 0 1,0 0 158,-1-4 0,-2 1-49,3-1 1,-3-5 55,6-2 0,2-4-67,-2-4 1,6 1 153,-2-5 1,3-3 195,1-5 1,0-3 120,0 4-92,5-6 200,1 3-186,6-5 0,-1-1-18,0-3 0,0 2-97,-4-6 0,3 2-18,-2-2 0,2-2 38,1 2 0,1-2-19,-1-1 0,-3 4-36,0 4 1,-5-3 38,5 3 0,-4-1-116,3 4 100,-4 0 1,2 1 0,-5 3 1,1 2 49,3 6 0,-3-1 2,3 1 0,-3-1-11,-1 0 0,4 1 9,0-1 0,4 1 43,-5-1 1,10-3-38,-1-1 1,2-4-230,-3 1 0,4-3 118,0-1 1,6 0 14,-2 0 0,2-5 11,2-3 0,0-2-6,0-1 1,0-1-7,0 1 1,2-6 10,-2-2 0,2 1 146,-6-1 0,-2 0-123,-2-3 1,-4-3 151,-3-1 0,-3 2-73,-5-3 0,0-2-115,0-2 0,-5 2 23,-3-1 0,-2 4-95,-1 0 0,-7 2 87,-5 1 0,0 5-98,-3 3 0,0 7-253,0 4 1,1 4 101,-1 4 1,-2 4-45,1 7 0,2 0-49,6 8 1,-1-3-120,4 7 1,2-3-60,7-1 1,-3 4-222,2-1 1,3 1-167,1-4 907,3 0 0,-4-1 0,-2 1 0</inkml:trace>
  <inkml:trace contextRef="#ctx0" brushRef="#br0" timeOffset="32">10770 16652 7751,'6'-5'1005,"4"-1"-628,-2-1 0,-2 2 216,2 5 1,-4 0 141,3 0-397,-4 0 1,6 5-81,-5 2 1,3 5-61,-3 3 1,0 2-68,-4 2 0,0 2-81,0-2 0,0 3-184,0 1 0,0 0 132,0-1 0,-4 0-478,0-3 0,-1 1 57,1-5-1819,3 1 1077,-4-5 1165,5-5 0,-5 5 0,-1-5 0</inkml:trace>
  <inkml:trace contextRef="#ctx0" brushRef="#br0" timeOffset="33">11227 15955 7823,'-2'-11'0,"-1"-1"910,-4-4-133,1 3-36,1 1-202,5 7-211,0 5 1,0 5-116,0 3 1,4 7-14,-1 4 1,1 7-88,-4 0 0,0 6-163,0-1 0,0 0 49,0 0 0,0-2-167,0-2 1,0-7-801,0 3 1,0-8 108,0 0 859,0-2 0,0-2 0,0 1 0</inkml:trace>
  <inkml:trace contextRef="#ctx0" brushRef="#br0" timeOffset="34">11021 16389 7796,'-6'0'509,"1"-1"9,5-3 0,1 3-149,3-3 1,-2 3 67,6 1 1,3-4-99,5 0 1,4-4-125,-1 4 0,4-3-64,3 3 0,-1 0-148,1 4 0,2-4-26,-1 1 0,-1-1-200,-3 4 1,-1 0-104,-3 0 1,1 0 167,-5 0 1,1 0-896,-5 0 1,-1 1 60,-2 3 992,2-3 0,-9 9 0,4-3 0</inkml:trace>
  <inkml:trace contextRef="#ctx0" brushRef="#br0" timeOffset="35">11135 16549 7796,'-6'0'282,"-3"-1"169,5-3 1,1 1 749,3-4-820,0 4 1,5-7 135,2 2 1,0 3-186,0 1 0,1 2-151,3-2 1,1 3 12,-1-3 1,0 3-101,1 1 0,3 0 18,0 0 1,1 4-119,-5-1-151,0 6 0,1-2 92,-1 4 1,-4-3-156,-4-1 1,2 1 75,-1 3 0,0 1-18,-4-1 1,0 1 22,0-1 1,-4 0 35,0 1 0,-4-1 92,0 1 0,-2-1-50,-2 0 0,5 1-30,-1-1-3,1 1 107,-5-1-19,6 1 6,1-1-24,5-5 14,0 4 0,5-8 12,2 2 0,4-3-21,0-1 0,0 0-355,1 0 0,1 0 150,2 0 1,-3-1-634,4-3 1,-4 1 22,0-4 834,-1 4 0,6-7 0,0 4 0</inkml:trace>
  <inkml:trace contextRef="#ctx0" brushRef="#br0" timeOffset="36">11512 15886 7828,'0'-11'1239,"0"0"-847,0 4 0,2 2 174,1 5-18,-1 0 0,3 5-75,-5 3 0,2 5-80,6 6 1,-6-4-111,6 8 1,-6-3-48,-2 3 1,6 3-49,1 1 0,3 4-1,2-5 1,-1 6-108,1-2 1,-1 3 98,0 2 1,-3 3-100,0 0 0,-2 4-6,2-4 1,-2 5-156,-2-1 1,-3 2-76,3 2 1,-3-2-161,-1-2 0,-1 0 37,-3-8 1,2 3-128,-6-6 0,4-4-256,-4 0 1,2-7 255,-1-1 0,-4-5-254,4 2 0,-3-4 660,-2 0 0,1-6 0,-1-1 0</inkml:trace>
  <inkml:trace contextRef="#ctx0" brushRef="#br0" timeOffset="37">12357 16081 7800,'4'-12'185,"0"1"0,0-1 11,-4 1 0,0 3 10,0 1 1,0 3 814,0-4-229,5 6 318,-4-3-235,4 0-460,5 3 1,-8-2-224,1 8 1,-6-1-28,-9 4 1,-8 2-123,-11 7 0,2-4 105,-9 3 0,3 3-86,4 1 0,3-1 81,2 1 0,2-4-333,1 4 0,10-9 19,5 2 0,-3 1-60,0 2 0,2 0 82,5-4 0,3 1-29,1-1 0,3-3 115,1 0 0,3-1 19,0 5 0,2-5 180,10 1 1,0-4-104,4 3 0,0-4-10,0 1 0,-1-3-87,1-1 1,-4 0-111,0 0 0,-3 1-405,3 3-802,-5-3-966,2 4 1726,-10 0 0,-2-2 621,-8 4 0,3 1 0,-4 4 0</inkml:trace>
  <inkml:trace contextRef="#ctx0" brushRef="#br0" timeOffset="38">11969 16480 8030,'0'7'1545,"1"-2"-1112,3-5 0,2 1 91,6 3 1,1-3-102,2 3 1,-1-3-169,5-1 0,0 1-229,4 3 1,0-3 129,-1 3 0,1 1-433,0-1 0,-4 0-203,0-4 0,-5 4-542,1 0 1,2-1 429,-2-3 592,0 0 0,-3 0 0,-1 0 0</inkml:trace>
  <inkml:trace contextRef="#ctx0" brushRef="#br0" timeOffset="39">12677 15932 7833,'-5'-11'478,"4"-6"0,-4 4 15,5-2-320,0 3 1,1 5 563,3 3 980,-3 3-1290,4 1 1,-5 9-9,0 2 0,0 8-92,0 1 1,0 2-118,0 5 0,1 2-30,3 5 1,-2-2 29,1 2 0,2-1-137,-1 9 0,0-4-9,-4 4 0,0-5-164,0 1 1,0-2-44,0-2 0,0-1-138,0-3 1,1 2-17,3-5 1,-3-4 92,3-4 1,-3-5-208,-1 1 109,5-2-610,-3-2-144,3-5-395,-5-1 216,0-5 14,0-5 1221,0-1 0,-5-11 0,-2 0 0</inkml:trace>
  <inkml:trace contextRef="#ctx0" brushRef="#br0" timeOffset="40">12974 15875 8208,'-6'-11'792,"1"-1"1,5 5-846,0-1-15,0 5 847,0-2 0,3 14-228,1 3 0,0-2-96,-4-3 0,4 9-175,0 3 0,0 1-48,-4-5 0,0-1-185,0 5 0,0-4 123,0 4 0,-2-1-160,-2 1 1,3-1-104,-3-3 1,2-2-316,-2 2 261,3-2-156,-4-2 194,0 1 66,3-6 250,-3-1-218,5-5 0,2 0 121,1 0 0,1 0-86,8 0 0,-4 0 134,8 0 0,0 0-114,-1 0 0,6 1-4,-2 3 1,4-1-14,3 4 0,-2 1-10,3 3 0,-3 2-97,-1 2 0,-1-2-13,-3 2 0,0-1-41,-8 1 1,3-2 63,-6 2 0,-3 2-63,-2-2 1,3 0 50,-3-3 0,0 3-84,-7 0 1,-4 2 53,-7-2 0,1-2-84,-5 2 0,-1-3 82,-7 0 0,-1-1 8,-2 1 1,-3-5-70,2 1 1,2-6 58,-1 2 0,4-2-346,0-2 0,3 0-55,4 0 1,6-2-639,6-2 630,4-2 0,-2-5 525,5-1 0,0-4 0,0-2 0</inkml:trace>
  <inkml:trace contextRef="#ctx0" brushRef="#br0" timeOffset="41">12986 15898 7834,'-6'-12'166,"5"1"0,1 5 582,8 2-164,-3-2 0,0 3-196,-5-5 1,9 6 162,2-2 0,-1-1-154,-2 1 1,5 0-120,6 4 1,-1-1-114,1-3 1,1 3-1,6-3 1,0 3 14,4 1 0,3 0-140,2 0 1,-2 0 169,-7 0 0,-5 0 26,1 0 1,-5 0-147,2 0 0,-4 0-20,4 0-70,5 5 0,5 1 0,6 6 0</inkml:trace>
  <inkml:trace contextRef="#ctx0" brushRef="#br0" timeOffset="42">13648 15624 7801,'0'-12'-239,"0"1"1,-4 3-48,0 1 941,1-1 0,3 0 504,0 1-2,0 4-325,0-2-55,0 5 1,0 5-405,0 3 1,0 2 71,0 1 0,1 2-162,3 2 1,-2-2 78,6 2 0,-1 3-91,5 1 1,-1-1-83,1 1 1,-1 1-46,0 7 0,6-3 13,2 3 0,-6 1 20,-2-2 0,-2 8-99,2-3 1,0 4-107,-4-4 1,3 2 31,-2 1 1,-2 4-31,2 0 1,-6 4 26,2-4 1,-2 0-142,-2-3 1,0-1 47,0 0 1,0-3 14,0-1 0,-2 0 46,-2 5 1,-2-5-83,-5 1 1,-1-2-105,1 1 1,-1-1 121,1-2 0,-4-3 30,0 3 0,-2-7 3,2-1 1,1-1 4,-5 1 0,4-1-49,-4-3 1,3-2-106,-3 2 0,5-4 142,-1-3 0,2 2 9,2-2 0,3 1 27,1-2 1,4 0-109,-1-4-472,3-1-7,1 3-104,0-5 1,4-5-119,0-3 0,3 2 842,-3-2 0,5-5 0,-3-4 0</inkml:trace>
  <inkml:trace contextRef="#ctx0" brushRef="#br0" timeOffset="43">14619 16275 7810,'-8'0'-832,"0"0"966,6 0 83,-3 0 1,4 0 326,-3 0-77,3 0 322,-5 0 166,6 0-598,0-5-179,0 3 1,2-3 158,2 5-41,-3 0-266,9 0 37,-4 0 1,6 0-38,-1 0 0,1 0 53,-1 0 1,0 0-37,1 0 0,4 0 43,3 0 0,5-3-8,7-1 1,1-4 56,10 4 1,-3-5 78,7 2 1,-3-2-301,6 1 1,-2-2 211,-1 3 1,-1 1-65,1 3 0,0-2-9,0 1 0,-1-1-120,1 1 0,-4 3 45,0-3 0,-2 1-193,2-1 1,-4 3 127,-7-3 0,0 3-112,-4 1 0,0 0 140,-4 0 0,-1-4-26,1 0 0,-1-1 94,-3 2-64,-3 1 177,-4-3 1,-6 4-82,-2-3-21,-3 3 1,-2-4-180,-3 5-49,-2 0 0,-6 0-81,1 0 0,-1 0 78,1 0 1,3 0-57,1 0 1,3 0-120,-4 0 240,6 0 41,-8 0 0,5-1 10,-3-3 0,2 2 3,2-1 1,1-2 203,-4 1-81,-1 0 0,-3 0-54,-1 0 1,5-3 87,-1 3 1,4-1-16,-3 1 0,3 3 51,-4-3 1,4-1-69,-3 1 1,3-3 12,-4 3 0,6-1 111,-2 1 200,-2 3-102,4-5 1,-4 3 26,2-1 184,3 0-108,-4 4 188,5 0-401,5 5 1,1-2-13,6 4 1,3 0 110,0 0 0,4 2-81,-4-5 0,8 5 70,-4-2 0,8 2-117,-8-1 0,5 2 5,-5-2 1,1-2-22,0 2 0,0-1-6,-5 5 1,4-5-46,-4 1 1,1-4 55,-5 3 0,-1-3-125,-2 4 0,2-4 102,-3 3 1,4-4-73,0 1 0,-1-2 67,-2 2 1,-2-3-160,-2 3 50,-3-3-113,4-1 136,-5 0-13,-5 0 1,1 1-13,-7 3 0,2-2 30,-6 1 0,2 0-94,2 1 1,-1-3 79,1 3 1,0-2-2,-1 2 1,1-3 6,-1 3 1,1-1-4,-1 1 1,0-3-17,-3 3 1,1 2-2,-5 2 1,5-2-86,-2 2 0,0-1 93,1 5 1,-4-5-109,3 1 1,-3-1-62,4 5 1,0-5-169,3 1 0,2-4-465,3 3-689,-3-4-668,8 2 2179,-3-5 0,5 0 0,0 0 0</inkml:trace>
  <inkml:trace contextRef="#ctx0" brushRef="#br0" timeOffset="44">17371 15909 8137,'0'-7'339,"0"-1"0,4 4-177,0-3 1,0 3 279,-4-4 0,0 4 232,0-3-185,5 4-262,-4-7 0,3 8-28,-8-6 0,1 5-19,-4 0 1,-1 0-54,-3-1 1,-1 3-22,1-3 1,-2 3 86,-2 1 0,-3 1-173,-5 3 1,4 1-20,0 3 0,0 2 22,-4-3 1,1 5 72,-1 3 0,1-2-115,3 2 1,-2 3 57,2 1 0,2 2-105,2 2 0,3-4-63,5 0 0,-2 0 55,5 4 0,0-1-29,4-3 1,0 1 59,0-5 1,0 4-22,0-3 0,4 3 47,0-4 0,5 0-4,-2-4 1,5 5 31,3-1 0,-1-1 103,5-7 0,0 2 146,4-5 1,0 4-70,0-4 1,4 1 177,4-2 0,-2-1-87,2 2 1,-5-3-118,5-1 0,-6 0-97,2 0 0,-4 0-155,-4 0 1,-2-4-42,-1 0 1,-8 0-297,4 4 1,-5-1-1641,1-3 1511,2 3 1,-8-5-2076,1 2 2628,-1 3 0,3-4 0,1 5 0</inkml:trace>
  <inkml:trace contextRef="#ctx0" brushRef="#br0" timeOffset="45">17885 15818 7905,'0'-12'-1352,"-4"5"1231,0-1 1,1 4 1021,3-3-526,0 4 0,-2-2 613,-1 5-150,1 0-558,-3 0 1,0 5-84,-2 3 0,0 7 20,0 4 1,-1 4 2,-3 4 0,-2 3-34,-2 8 0,2-2-14,-2 2 1,-2-3-53,2 0 0,0-1-190,3 0 1,1-3 118,-1-1 0,5-8-76,-1 0 1,4-5-118,-3 2 1,4-9-85,0 2-56,1-4 1,2 0-487,0 0-213,0-6-104,0 3-484,0-5 1154,0-5 0,0-1 417,0-6 0,5 1 0,2 0 0</inkml:trace>
  <inkml:trace contextRef="#ctx0" brushRef="#br0" timeOffset="46">17794 15852 7925,'-5'-11'-230,"3"-1"1,-7 5 278,6-1 1,-1 4 86,4-3 0,1 4 296,3-1 499,-3 3-521,9 1 0,-3 0-16,4 0 1,-3 5-101,-1 3 1,1 6 66,3 1 1,1 5 38,-1-1 1,-3-1-94,-1 1 0,0 0 64,0 4 0,4 0-101,-4 0 0,3-1-62,2 1 1,-1 0-64,1 0 0,0-4-111,4 0 1,-3 0 8,7 4 1,-5 0-249,4 0 0,-5-4 0,1 0 1,-2-5-253,-2 1 1,-3-1 86,-1 1 0,0-6 125,0 2 0,2-2-114,-5 3 1,0-5-365,-4 1-18,5-6-431,-4 9-671,4-10 706,-5 4 1137,0-5 0,-10-10 0,-3-3 0</inkml:trace>
  <inkml:trace contextRef="#ctx0" brushRef="#br0" timeOffset="47">17679 16161 7854,'-5'-7'-242,"4"-3"-383,-4 4 373,10-1 1,1 2 1168,6 5 0,1 0-387,2 0 0,1 2-131,3 1 1,7-1-238,-3 1 0,2 2-182,-2-1 1,1 0-47,3-4 1,-3 0-248,2 0 0,-2 0-136,-1 0 1,0 0 224,0 0 0,-1 0-1206,-3 0 1430,2 0 0,-3-5 0,5-1 0</inkml:trace>
  <inkml:trace contextRef="#ctx0" brushRef="#br0" timeOffset="48">18353 15955 7854,'-5'-11'-975,"4"-1"487,-3 1 1259,3-1-256,1 1 0,0 3 533,0 1-298,0 4 80,0-2-645,0 5 0,4 5-96,0 3 1,-1 3 15,-3 4 1,0 3 119,0 5 1,0 4-121,0-1 1,0 5 130,0-5 1,-1 6-211,-3-1 1,3 0-42,-3 0 0,3-2-27,1-2 0,0-7 17,0 3 0,0-8-150,0 0 1,0-2-62,0-2 178,0-4-129,5-2 77,-4-5 90,4 0-44,-5 0 1,0-5-99,0-3 0,0-2 76,0-2 1,0 0-132,0-4 1,0-1 101,0-6 1,-1 0 22,-3 0 0,3-1 139,-3-3 0,3 7-27,1-3 0,0 4 110,0 0 1,0 3-116,0 4 1,0 1 131,0-1 0,0 5 72,0-1-16,5 6 0,-2-3-66,4 5 1,1 1-58,3 3 0,1 3 18,-1 9 0,2 0-5,2 3 1,-1 6-139,5-2 0,0 4-28,4 0 0,0-3-104,-1 2 0,1-5 85,0-2 1,0-5-82,0 1 0,-4-4 30,0-3 1,-5 1 81,1-5 0,-2-1 561,-2-3-379,-4 0 1,1-1 445,-4-3 1,0-2-170,-4-5 0,4-2 2,0-2 0,-1-1-58,-3-6 0,2 4-83,2-9 0,-3 6-119,3-6 1,-3-2 35,-1-2 0,-4 0-303,0 0 0,-5-1-46,2 6 1,0-1-222,0 4 0,0 2 29,0 2 1,-2 2-706,5 6-82,0-1-823,4 6 1010,0 1 0,0 6 144,0 3 821,11 2 0,-4 6 0,10-1 0</inkml:trace>
  <inkml:trace contextRef="#ctx0" brushRef="#br0" timeOffset="49">19758 15944 7890,'-5'-7'-118,"4"-3"1,-4 7-177,5-4 0,0 3 1400,0-4-224,0 6 319,0-8-394,0 8-452,0-3 1,0 7-15,0 1 0,0 8 29,0 4 1,0 6-182,0 2 1,0 0 26,0 4 1,0 1-114,0-2 0,0 2 75,0-1 0,0-3-129,0 3-36,0-3 0,3-1 1,1-2-224,-1-2 0,-1 2-50,2-6 0,-3-4-740,3-3 351,-2-1-341,3 0-1449,-4-2 1323,4-5 1116,-10-5 0,-1-7 0,-6-5 0</inkml:trace>
  <inkml:trace contextRef="#ctx0" brushRef="#br0" timeOffset="50">19358 15909 7894,'12'-4'430,"-1"1"1,2-5-27,2 4 1,4-3 72,8 3 0,-2-4-105,6 4 1,-1 1-21,4 3 0,4-4-49,1 0 0,4 0 65,-1 4 0,2 0-171,2 0 0,-2-1-28,-2-3 1,1 3-19,-5-3 1,-5 1-104,-6 0 1,-3 1-87,-1-1 1,-6 1 86,-1 2-128,-4-5 101,0 4 109,-6-4-155,-1 5 2,-5 0 30,5 0-12,-3 0 1,3 5 76,-5 3 1,0 2-31,0 1 1,0 6 130,0 2 1,0 4-69,0 3 1,-4 3-25,0 6 1,-5-1-45,2 0 1,-2 3-6,1-3 0,-1 2-2,5-10 0,-1 1-139,1-4 0,3-5 29,-3-3 0,3-2 95,1-2 0,1-1-231,3-2 28,-3 2-238,5-9 301,-6 4 0,1-5 27,3 0 0,-3-5-159,3-2 1,-3-4-260,-1 0 0,0 0-55,0-1 0,0-3 144,0 0 1,0-6 84,0 2 0,0-3 175,0-5 0,0 1 91,0-4 1,0 3-79,0-3 1,4 1 61,0-2 1,-1 0 25,-3 4 0,4 0 258,0 4 0,0 2 369,-4 2 1,4 2-269,-1 6 1,1-1 1042,-4 1-561,0 5-339,0 1 1,5 5-129,3 0 1,-2 5-266,2 2 1,1 9 112,6 3 1,-1 6 4,5 2 1,-1 4-48,1 0 0,2 2-166,-2 1 1,3-1-14,1-2 1,0 4-13,0-5 0,1 5-20,2-9 0,-5 1 80,1-4 0,-1-2-151,2-2 0,-2 1 86,-2-9 1,-2 3-294,-6-6-24,1-3 51,-6 5-975,4-9 616,-9 4 1,-1-6-268,-7-3 1,-3 1 324,-2-4 648,1-1 0,-11-8 0,-2-2 0</inkml:trace>
  <inkml:trace contextRef="#ctx0" brushRef="#br0" timeOffset="51">20135 16183 7841,'-11'0'0,"-1"0"336,6-5 716,1 4-724,5-4 1,5 5-59,2 0 1,5 0-50,3 0 1,0 0-27,8 0 0,-5 0-129,9 0 1,-6 0 122,6 0 0,-3 0-367,-1 0 1,3 0-38,1 0 0,0-4-46,-4 0 0,3-1-118,1 1 0,-1 2-431,-3-6 1,-5 6 809,-3-2 0,3-2 0,0-1 0</inkml:trace>
  <inkml:trace contextRef="#ctx0" brushRef="#br0" timeOffset="52">20763 15875 7916,'0'-11'0,"0"-1"250,0 1 0,0-1-75,0 1 0,4 3 427,0 1 1,0 3 505,-4-4 67,0 6-533,0-3-426,0 15 0,0 2 21,0 11 1,0 4-15,0 0 1,0 7-79,0-4 1,0 6 85,0-6 1,0 3-253,0 2 1,0-1-78,0 0 0,1-5-134,3-2 0,-3 0 55,3-5 0,-2 3-64,2-10 0,-1-1-320,4-7 90,-4 3-1036,7-8 561,-9 3-791,4-5 1737,0 0 0,-3-5 0,3-2 0</inkml:trace>
  <inkml:trace contextRef="#ctx0" brushRef="#br0" timeOffset="53">21060 15886 7912,'0'-6'0,"4"-4"722,0 2 1,1 3-228,-1 1 1,-3 2 212,3-2-428,-3 3 0,0-4 152,3 5 0,-3 5-405,3 2 1,-4 1 126,-4 3 1,-2-2-141,-6 7 0,0 1 65,-3 2 1,-3 3-28,-5 1 1,-1 1-133,-3 3 0,3-3-49,-3 2 0,3-2 67,1-1 1,4 0 95,0 0 0,7-4 34,0 0 0,2-5-39,6 1 1,1-2-129,3-2 98,0-4 0,5 2-11,2-6 1,0 1 32,0-4 0,5 0-10,3 0 1,1 0-3,0 0 0,1 0 2,6 0 1,0 0-17,0 0 1,0 0 17,0 0 0,2 0-49,-2 0 1,1 1 46,-9 3 1,4-3-688,-4 3 1,1-2 133,-5-2 0,-3 0-57,-1 0 1,1 1 598,3 3 0,1-3 0,-1 4 0</inkml:trace>
  <inkml:trace contextRef="#ctx0" brushRef="#br0" timeOffset="54">21380 15909 7872,'-4'-11'0,"0"-1"587,0 6 1,4 0 239,0 2-291,0 3 1,4-3-81,0 8 1,0 6-73,-4 5 1,0 5-86,0-1 0,0 7-34,0 0 0,0 5-36,0-4 0,0 3 13,0-3 0,0 3-159,0-3 1,0 1 82,0-2 0,0-5-138,0 1 1,0-3-15,0 0 0,0-2-53,0-6 0,0 1 119,0-1 1,1-3-17,3-1 1,-2-4 7,6 1 0,-4-3 11,4-1 1,-5 0-6,5 0 0,0 0 23,3 0 1,2 0-165,2 0 0,-2-4 20,2 0 0,1-3-88,0 3 0,3-1 9,-4 1 0,1 3-143,0-3 1,-4 2-104,3-2 0,-6 2 95,-1-1 1,-4 1-822,3 2 329,-4 0-375,2 0-207,-5-5-210,0 4 1557,0-4 0,-10 0 0,-3-1 0</inkml:trace>
  <inkml:trace contextRef="#ctx0" brushRef="#br0" timeOffset="55">21300 16172 7798,'0'-11'743,"0"-1"0,1 2-287,3 2 1,2 3-263,6 5 0,0-4 141,4 1 1,1-1 170,6 4 1,1 0-244,3 0 1,1 0-31,2 0 0,2 0-347,-5 0 0,1 0 128,-2 0 1,-5 0-707,1 0 0,-6-1 171,-1-3 0,-6 2-661,-2-1 539,-4-4 1,1 2-872,-8-2 1514,-2-3 0,-11 3 0,-1-4 0</inkml:trace>
  <inkml:trace contextRef="#ctx0" brushRef="#br0" timeOffset="56">21403 15841 8260,'21'-7'1115,"-2"4"0,3-2-577,-3 1 1,2 0-146,2 4 1,1-1-43,3-3 1,-2 3-41,6-3 1,-4 2-77,3 2 1,-6 0-645,-1 0 0,-1 0-1129,-7 0 1538,0 6 0,-4 0 0,1 5 0</inkml:trace>
  <inkml:trace contextRef="#ctx0" brushRef="#br0" timeOffset="57">17874 16971 7861,'0'-6'1943,"0"1"-1467,0 5 0,5 0-83,2 0 1,3 0-135,2 0 1,-1 0 1,1 0 0,4 0-29,3 0 1,-1 0 12,1 0 0,0 0-141,4 0 0,0-4 68,0 0 0,-2-1-205,-2 1 1,2 3 40,-6-3 1,4 3-693,-4 1 1,0-4-706,-3 1-597,-1-1 1320,-5 4 666,0 0 0,-6 0 0,0 0 0</inkml:trace>
  <inkml:trace contextRef="#ctx0" brushRef="#br0" timeOffset="58">17885 17131 8249,'11'0'989,"1"0"0,1 0-428,2 0 1,-1 0-180,5 0 1,0 0-126,4 0 1,0-1-97,-1-3 0,-3 3-88,0-3 0,-3 3-175,3 1 0,-4 0-211,4 0 1,-5-1-593,1-3 0,2 3 322,-2-3 583,0 2 0,-3-3 0,-1-1 0</inkml:trace>
  <inkml:trace contextRef="#ctx0" brushRef="#br0" timeOffset="59">19198 16960 7908,'0'-6'790,"0"-1"-219,0 3-318,6 3 74,0-4 1,5 5 195,1 0 0,0-4-316,4 1 1,-2-1 36,5 4 1,-4 0-173,4 0 0,0-4 96,4 0 1,0 0-219,-1 4 0,0 0-79,-3 0 1,1-4-60,-4 1 0,-1-1-96,-4 4-184,-4 0-1120,3 0 835,-9 0 753,4 0 0,-5 0 0</inkml:trace>
  <inkml:trace contextRef="#ctx0" brushRef="#br0" timeOffset="60">19187 17097 8023,'11'0'0,"1"0"934,-1 0 0,5 0-209,-1 0 1,4 0-75,-4 0 0,9 0-233,-1 0 0,2 0-126,-2 0 0,0-4-146,0 0 0,0 1-142,0 3 1,-4 0-759,0 0 1,-5-4 523,1 0 1,-2 0-1176,-2 4 1405,0 0 0,-4-5 0,-2-1 0</inkml:trace>
  <inkml:trace contextRef="#ctx0" brushRef="#br0" timeOffset="61">20101 16617 7909,'0'-11'0,"0"3"1032,0 1-264,0 4-338,0-2 0,1 5-84,3 0 1,-3 5 65,3 3 1,1 7-142,-1 4 1,3 3-67,-3 0 0,4 1-59,-4 0 0,1 0-80,-2 0 0,-1 0-67,2 0 0,-3-1 109,-1 1 0,4-5-673,-1-3 0,1-2-93,-4-2 0,0 1-306,0-1 0,0-3 294,0-1 670,0-4 0,-5 7 0,-1-4 0</inkml:trace>
  <inkml:trace contextRef="#ctx0" brushRef="#br0" timeOffset="62">20603 16595 7881,'0'-12'691,"0"6"-449,0 1 692,0 15 0,-1 3-415,-3 9 0,-2 1-89,-6 0 1,-4 5-127,-3 2 0,0 3-50,-4 2 0,3-1-74,-7 0 1,2 0-96,-2 1 1,3-1-229,-3 0 1,4-1 168,4-2 1,-1 0-186,5-4 0,0-2 15,3-6 0,2 2-78,2-6 1,0-4-87,4-3-186,0 0-289,4-2-552,0-1 912,0-5 1,0 0-1</inkml:trace>
  <inkml:trace contextRef="#ctx0" brushRef="#br0" timeOffset="63">20717 16846 7912,'7'-12'0,"-2"1"0,-4 3 969,3 1-671,-3 4 0,6-2 347,-4 5 0,-1 1-186,1 3 0,-1 3-43,-2 4 0,-5 2-203,-3 2 1,-2 3-1,-2 4 0,1-3-58,0 1 0,-1-1 76,1 3 1,-1-3-237,1 0 0,3-3 78,1 3 1,3-5-250,-4 1 0,6-2-144,-2-2-116,3 0 312,1 1 1,1-2 78,3-2 0,-2-3 74,6-5 1,0 0-53,3 0 0,0 0 63,1 0 1,-1 0-32,1 0 1,0 0-283,4 0 0,-4 0-126,3 0 0,-2 0-724,-1 0-36,-1 0-457,0 0 999,-4 0 617,-2 0 0,0-5 0,1-2 0</inkml:trace>
  <inkml:trace contextRef="#ctx0" brushRef="#br0" timeOffset="64">20843 17051 7882,'-5'-6'0,"4"-4"620,-4 9 963,5-4-390,0 5-613,0 5 0,0 1-243,0 5 1,0 2-96,0 2 0,0 3 9,0 5 0,0-2-37,0-2 1,0 3-25,0-3 0,0-1-102,0 1 0,0-5-293,0 1-25,0 3 1,0-5-904,0 2-954,0-8 1096,0 4 991,0-10 0,0 4 0,0-5 0</inkml:trace>
  <inkml:trace contextRef="#ctx0" brushRef="#br1" timeOffset="65">17371 17040 7769,'0'-6'95,"0"-5"1,0 9 313,0-6 1,0 4 276,0-3-431,0-1-255,0 2 0,5 1 0,2 5 0</inkml:trace>
  <inkml:trace contextRef="#ctx0" brushRef="#br1" timeOffset="66">17325 16926 7903,'-11'-5'0,"0"3"1275,-1-1 0,1-3-687,-1 3 1,1-1-413,0 4 0,-1 0-163,1 0 1,-5 0-7,1 0 0,0 4 15,4-1 1,2 6 3,-3-1 0,3-2-54,-6 2 0,2 3 53,2 5 1,-2-1-63,-2-4 0,2 4 40,-2 1 1,3 3-1,0-4 0,4 1-21,1 0 0,4-4-1,0 4 1,1 0-105,2-1 0,0 1 64,0-5 0,5-3-90,3-1 0,2 0 108,2 0 0,3 2 14,0-5 1,5 0 26,-1-4 1,3 0 109,1 0 0,0 0-102,-1 0 1,1-2 104,0-1 0,0-2 54,0-3 1,-2-2-16,-2 2 1,2-2-67,-6-1 0,0-1 26,-3 1 0,-1-1-19,0 1 1,-4-2-47,-3-2 0,1 6-2,-2-2 1,1 6 150,-4-3 159,0 5-290,0-2 13,0 5 1,-4 5-85,1 3 1,-6 6 43,1 1 0,2 0-18,-2-3 1,4 3-13,-3 0 1,4 4-124,-1-3 0,3 3 91,1-4 1,0 1-127,0 0 0,5-4 127,3 3 0,6-2 2,1-1 0,2-5 231,-2 1 1,-3-6 48,4 2 0,0-3 63,-1-1 1,2 0-204,-2 0 0,-3-1-165,-1-3 0,0 2-745,-3-6 0,-3 4 421,-1-3 0,-3 3 370,-1-4 0,0 1 0,0-5 0</inkml:trace>
  <inkml:trace contextRef="#ctx0" brushRef="#br1" timeOffset="67">18593 16560 7945,'7'-1'0,"-4"-3"1563,-1 3-505,-2-4-76,0 0-613,0 3 1,1-1-29,3 6 0,-3 0-44,3 5 0,-3-5 68,-1 5 0,0 3-156,0 5 1,0 4 27,0-1 0,-4 3-85,0 0 0,1 5 69,3 0 1,0 3-29,0-3 1,0 3-20,0-3 1,0 3-155,0-3 0,0 0-5,0-4 0,0-1-122,0 1 0,1-1 77,3-3 1,-3 2-82,3-2 0,-2-2-214,2-2 228,-3 3 0,4-5-35,-5 2 92,6-8 0,-5 4 69,4-10 86,-5 4 0,0-6-38,0-3 31,0 3-139,0-10 71,0 5 0,0-5-174,0-1 0,0 5-44,0-1 125,0 0 0,0-3-30,0 0 1,1 3-17,3 0 1,-2 1 32,6-5 1,-4 1 10,4 0 0,-2-1 56,1 1 1,4-1-52,-4 1 1,3 1 88,2 2 1,-1-1-2,1 5 72,-1 1 0,0-1-69,1 0 0,-1 0 13,1 4 0,-1 4 26,1 0 1,0 3 14,4-3 0,-3 5-68,6-1 0,-3-2 22,3 2 0,-5-1-119,1 5 0,-2-5 28,-2 1 0,0-2-145,1 2 1,-6 6 47,-2-3 0,-3 7-126,-1-3 0,-1 2 78,-3-2 1,-1-2 27,-2 2 1,-11-2 13,3-2 1,-7 0-14,7 1 0,-4-2 226,3-2 0,-3 0-38,4-4 1,-5 1 93,1-1 0,2-3-59,2 3 0,-1-2 188,0-2 1,1-2-103,4-2 0,-1 2 13,1-6 1,3 4-477,1-3 176,-1-1-1666,-3-3 1802,-1-1 0,6 6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4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6818 11352 6013,'-6'0'425,"1"-5"-391,5 4 1,0-5 27,0 2 194,0 3 1,-1-5 83,-3 6-242,2-5 253,-3 4 51,5-4 1031,0 5 0,0 5-1333,0 3-78,0 2 0,0 3 148,0 2-208,0-2 46,0 8 0,0-8-99,0 2-59,0 3 203,5-6-209,-3 10 23,3-9 134,-5 3 1,0-4-89,0-1 1,4-3 60,-1-1-400,1-4 39,-4 2 31,0-5 0,0 5 1,0 1-1</inkml:trace>
  <inkml:trace contextRef="#ctx0" brushRef="#br0" timeOffset="1">6750 10667 7968,'-7'-5'-1382,"2"4"2973,5-4-714,0 0-273,0 3-179,0-3-136,0 5 1,0 5-8,0 3 0,2 6-59,1 1 1,-1 5-68,1-1 39,-1 8 1,-1-2 139,3 6-528,-3-6 190,4 3 0,-5-1-678,0 0 360,0-1 257,0-3 1,0-1-1373,0-3 670,0-3 256,0-4-960,0-1 1470,0-5 0,0 4 0,0-3 0</inkml:trace>
  <inkml:trace contextRef="#ctx0" brushRef="#br0" timeOffset="2">7058 10644 8071,'0'-6'-301,"0"1"973,0 5 405,-5 0-650,4 5 0,-8 3 225,5 7-640,-5 3 163,8 4 0,-9 6-2,2 3 0,-2 3 14,-1 4 1,-1-4-875,1 1 354,-1 4 270,6-14 1,-4 8-1456,2-10 805,3-5 250,-5-2-781,9-4 1244,-4-1 0,0 1 0,-2-1 0</inkml:trace>
  <inkml:trace contextRef="#ctx0" brushRef="#br0" timeOffset="3">7081 10918 8071,'11'-11'-379,"-4"0"237,3-1 0,-8 2 1216,6 2-607,0-2 1,-1 8 234,1-6-42,-6 5-32,9-2-186,-10 5-425,9 0 64,-9 0 1,6 5 298,-4 3-550,-1 2 194,3 2 0,-7 4-59,-1 3 90,-4-2 1,0 4-238,-1-2 1,-1 2 22,-6-2 36,2 2 0,-2-7-87,7 5 0,0-5 147,4 1 0,-4-2 45,4-1 1,1-5-10,3 1 245,0-6-223,5 8 0,1-8 419,5 1-190,1-1-99,-1 3 0,4-4 213,1 3-122,4-3 14,-2-1 289,-1 0-262,5 0 0,-4 0 67,5 0-301,-6 0 275,0 0-28,-6 0-870,1 0 352,-6 0-2035,-1 0 1996,-5 0 1,-10 0 0,-3 0 0</inkml:trace>
  <inkml:trace contextRef="#ctx0" brushRef="#br0" timeOffset="4">6259 5334 8507,'-7'-6'-784,"2"5"578,5-9 1,0 8 11,0-6 584,0 5-279,0-2 374,0 5-207,0 5-208,0-3 1,0 8 74,0-3 66,0 4-136,0 5 1,0-3 110,0 2-107,0-2 0,0-1-39,0 4 1,0-4 82,0 3 0,1 2-92,3-2 0,-2 6 63,1-2 0,0-2-159,1 2 0,-3-3 70,3 3 1,-2-2-21,2 2 1,-3 2 48,3-6 0,-1 5-12,1-1 1,-2 3-11,6 1 1,-6 0 25,2-1 1,1 5-63,-1 0 0,4 3 57,-5-3 0,1 3-38,-4-3 1,4 3 26,0-3 0,0 3 8,-4-3 1,0 5 36,0-2 0,0 3 94,0 2 0,0 3-77,0 0 1,0 4 125,0-4 0,0 1-164,0-1 1,0 1 33,0 3 1,0 1-44,0-5 1,0 2 49,0-2 1,0-3-134,0 3 0,1 2 36,3-2 1,-2-3-12,6 0 0,-4-4-51,3 7 0,-4-6 87,1-1 1,1 3-129,-2 4 0,1 0 115,-4-4 0,0 4-73,0 0 1,0 6 53,0-3 0,0 0 4,0 1 1,0-1 44,0 0 1,0 3 13,0-6 0,0 4-33,0-4 1,-4 3 10,1-2 0,-1 2-15,4-3 1,0 4 13,0-4-287,-5 1 237,3-5 33,-3 5 0,5-7-23,0 2 1,0-6-9,0 2 0,0 0-251,0 0 260,0 3 1,2-9-182,1 3 172,-1-3 1,3 0-24,-5 3 41,5-8-22,-4 7 1,6-13-42,-4 2 53,-1-2-55,8-2-2,-9 1-269,9-1 235,-9-4-13,5-2 62,-6-5 0,0 1 45,0 3 55,0-3-45,0 9 0,0-7 86,0 4 0,-4 1-168,0 3 301,-5-4-226,8 3 1,-8-8-1,5 6 121,0-5-105,-1 2 321,4-5-302,-9 0 181,8 0-167,-3 0-4,5 0 307,-5 0-266,4 0 16,-4-5 70,5 3-53,0-3 195,0 5-234,0 5-25,0 2 8,0 4-21,0 0-69,0 1 71,0-1 1,1 1 40,3-1-197,-3-4 155,9 3 1,-7-8 38,5 6-231,-6-6 178,8 3 1,-7-3-174,4 2 171,-4-3-30,2 4 298,-5-5 0,5 0-256,-4 0 221,5 0 2129,-6 0-2671,5-5 208,-4-2 1,8-8-286,-5 0-486,4 0 589,-1-2 1,8-2-590,0-7 1,7 1 855,1-1 0,0-3 0,4-1 0</inkml:trace>
  <inkml:trace contextRef="#ctx0" brushRef="#br0" timeOffset="5">6224 5391 8216,'-6'0'38,"1"0"0,4 0 396,-3 0-258,3 0 196,-4 0 236,5 0-402,0-5 0,3-2 77,1-4 0,4-2-15,-4-2 1,4 1-58,0-5 1,2 0 63,2-4 1,0 0-171,4 0 0,-4 2 129,3 2 1,-2-3-299,-1 3 1,-1 1-95,0-1 19,-4 5 148,3-2 133,-9 10 178,4 0-251,-5 6 0,0 7-86,0 4 0,-4 3 99,1 9 0,-1-3 115,4 7 0,0 1-167,0-1 1,5-1-3,3-3 0,0 0-44,0 0 1,2-4 77,-2 0 0,2-5-474,1 1 0,-3-4 183,0-3 0,-2-2-841,2-2 0,2-3 1070,-3 3 0,3-8 0,2-2 0</inkml:trace>
  <inkml:trace contextRef="#ctx0" brushRef="#br0" timeOffset="6">6795 9057 8152,'-6'0'-188,"-4"0"416,9 0-23,-4 0 1579,5 0-1436,0-5-163,0 3 0,5-6-11,2 4 0,2-5-12,-1 1 0,2-2-91,-2-1 0,2-1 107,1 1 0,4-2-130,1-2 0,-1 1 75,-4-5 0,4 0-91,1-4 1,0 0 86,-1 0 1,-2-1-187,2-2 1,-2 1 42,-2-1-152,1 2 222,-6 1 1,3 1-55,-5 3 1,0 3 93,-4 4 219,0 1-259,0 5 1,-5-3 46,-3 5-260,-2 0 211,-2 4 1,0 4-12,-4 0 0,4 5-6,-3-2 1,-2 3-205,2 2 195,0 4 1,3 2-170,1 5 0,-1 2 11,1 6 76,0-1 1,0 15-25,4-4 0,-2 4 36,5 1-1127,0-1 1001,4-4 1,0-3 84,0-8-174,0-2 112,5-5 1,-2-1 88,4-3-60,1-3 30,-2-4 266,5-1 336,-10 0 1,9-3-637,-2 0 381,-3-6-91,5 3-61,-4-5 47,6 0 0,-1 0-108,0 0-117,-4 0 100,3 0 1,-8-3-307,6-1 53,-5 0-1754,7-1 1071,-9-2 915,9 1 0,-9-4 0,5 4 0</inkml:trace>
  <inkml:trace contextRef="#ctx0" brushRef="#br0" timeOffset="7">7321 8600 8255,'-5'-6'118,"3"-5"134,-3 5 126,5 0-261,0-4 9,0 8 787,0-8-169,0 9-447,0-4 787,0 5-895,0 5 0,0 1 421,0 6-421,-5-1 1,3 6 30,-6 2 1,4 6 15,-3 2 1,-1 4-212,-3 0 0,-1 7 62,1 4 0,1-2-46,2 2 1,-1 0 89,5 4 0,1-2-491,3-2 1,0-3 210,0-4 0,0-6-444,0-2 0,3-5 126,1-3 0,5-2-52,-1-6 0,2 1-191,1-1 0,2-4 259,2-4 0,-2-1-408,2-2 0,-2 0 859,-2 0 0,1-5 0,-1-2 0</inkml:trace>
  <inkml:trace contextRef="#ctx0" brushRef="#br0" timeOffset="8">7469 8965 8181,'-6'-6'1051,"1"1"-725,0 0 279,3 4-240,-3-4-39,5 10-171,0 1 571,0 10-241,0 2 0,0 5-179,0 5-123,0 1 1,0 5 183,0 1-122,0-1-147,5 0 147,-3 0-62,3 1 1,-1-5 183,-1 1-122,1-1 60,1-1-60,-3-1-62,3-5 1,-5-5-568,0-3 220,0-2-1796,0-2 877,0-4-926,0 3 927,0-9 371,0 4-358,0-5 622,0-5-468,0 4 915,0-9 0,0-2 0,0-6 0</inkml:trace>
  <inkml:trace contextRef="#ctx0" brushRef="#br0" timeOffset="9">7424 9000 8181,'0'-12'0,"0"1"0,3-4 726,1-1-362,5 1 0,-4 0 26,3 0 1,2-1 98,-2 5 0,3 3-260,4 1 1,-2 0 137,2 0-226,-2-3 1,2 8-90,0-1 131,6 1 1,-9 7-356,3 3 160,3 2 1,-9 3-412,3 2 336,-4 3 0,-1 1-2,-3 0-158,-3 0 153,-1 4 0,-7-2 34,-4-2 1,-2 3 42,-6-3 1,0-1 160,-4 1 0,-3-5-133,-1 1 1,1-4-197,3-3 1,4 1-238,0-5 1,8 0-1073,0-4 1494,2 0 0,3-6 0,1 0 0</inkml:trace>
  <inkml:trace contextRef="#ctx0" brushRef="#br0" timeOffset="10">7743 8588 8113,'-11'-11'470,"5"0"-457,1 4 0,6-2-104,3 6 1632,-3-1-467,4 4-499,0 0 508,1 0-641,6 10 1,0 0 1,4 13 1,0-1-33,3 8 0,3 2-76,-3 6-158,2 2 1,-3 7-82,-3 3 0,-3-7-43,-5 3 1,2-3-1564,-5 2 1355,0-4 0,-5-2 13,-3-4-2027,-2-6 1550,-11-1 0,-1-5 618,-5-1 0,1-2 0,-4-1 0,-4 1 0,-6 1 0</inkml:trace>
  <inkml:trace contextRef="#ctx0" brushRef="#br0" timeOffset="11">5985 4249 8263,'-12'-11'639,"1"4"-117,4 2 399,-3 0-139,9 3-94,-9-3-150,9 5-405,-5 0 0,6 5-68,0 3 0,2 6 154,2 1 1,-2 4-102,6-4 1,-1 6 51,5-2 1,-1 1-299,1-1 1,-1 1 72,0-4 1,1 3-81,-1-4 1,1 0-30,-1-3 0,-1-1 15,-2 0 0,6-4 109,-3-3 0,3-3-13,-2-1 1,0-5 36,4-3 0,-4-3-6,3-5 0,-2-1 104,-1-6 0,-1 0-86,0 0 0,0-1 166,-4-3 1,2 3-80,-5-2 1,0 2-63,-4 1 1,3 5 187,1 3 20,0 2-72,-4 7-37,0 1-132,0 20 1,1-4 58,3 16 1,-3-6-7,3 6 1,1-1 21,-1 0 0,4-2-373,-4 3 1,3-3-186,-3-1 1,4-2-235,-5-2 0,5-2-508,-4-6 0,3-3 71,-3 0 1166,5-6 0,-3 3 0,6-5 0</inkml:trace>
  <inkml:trace contextRef="#ctx0" brushRef="#br0" timeOffset="12">6613 3757 8387,'-4'-13'0,"0"1"0,0 8 536,4-6-212,0 9 0,-1-4 34,-3 5 72,3-5 7,-4 3 1,5-1-114,0 6 1,-1 5-101,-3 7 1,1 4 40,-4 8 1,3 3-129,-4 8 0,4 3 161,-3 5 1,3 1-161,-4 2 0,6 2-371,-2 2 0,3 3-42,1-3 1,1-6-531,3-1 1,1-8 438,3 0 1,5-7-503,-1-5 0,-2-5 335,-2-2 0,1-9-240,6 1 0,-3-7 773,4 0 0,-4-3 0,0-1 0</inkml:trace>
  <inkml:trace contextRef="#ctx0" brushRef="#br0" timeOffset="13">6795 4112 8075,'-7'-7'27,"-1"3"-22,6 3 500,-3-4-230,5 4 413,0-4 1,0 6 96,0 3-348,0 2-289,0 11 32,0 5 0,3 8 238,1 4-511,5 5 142,-8-3 1,8 8 207,-5-2-1756,5-3 1369,-8 6 1,6-13-584,-4 2 427,-1-8 0,3-1-12,-5-6 1,0-5-173,0 1 0,3-6-389,1-2 102,0-4 546,-4 2 1,0-6 210,0-3 0,0-8 0,0-5 0</inkml:trace>
  <inkml:trace contextRef="#ctx0" brushRef="#br0" timeOffset="14">6761 4123 8123,'-5'-11'0,"4"-1"0,-4 1 560,5-1-251,0 1 1,1-1 150,3 1 1,-2 3-119,6 1 1,0-1-59,3-3 1,4 3-34,0 0 0,6 6-171,-2-2 1,-1 3-31,1 1 0,-2 0-133,2 0 1,2 9 108,-6 2 1,-5 8-253,-6 0 1,-3 4 78,-1 4 1,-10 2 114,-5 5 0,-6-1-143,-1-2 1,-1 0 116,0-4 1,0-4-208,0-4 0,5-6-257,3-2 0,3-1-988,0-6 1510,1 0 0,4-14 0,2-3 0</inkml:trace>
  <inkml:trace contextRef="#ctx0" brushRef="#br0" timeOffset="15">6955 3700 8370,'-4'-7'0,"1"-1"0,-1 6 0,9-9 1359,3 4-819,2 2 1,2-4 101,4 5 0,-2 2-160,5 5 1,3 5-263,5 7 0,4 4 43,-5 8 1,5 6-231,-5 5 1,-3 6 72,-4 2 0,-5 1-398,1 6 0,-7-1 123,-4 2 0,-8-4-112,-4-4 0,-7 0-1868,-4-1 2149,-2 1 0,-7-5 0,-2-2 0</inkml:trace>
  <inkml:trace contextRef="#ctx0" brushRef="#br0" timeOffset="16">2558 13294 8173,'-5'-6'-231,"3"-3"154,-6 5 377,6-5 536,-4 8-510,1-4 656,4 5-124,-4 0-354,5 0-260,-5 5-61,4 1 0,-4 11 282,5 2-160,0 7-140,0 8 0,-4 3 61,0 5 0,0 4-40,4 3 1,0 5-315,0-5 0,0 3 494,0-6-1800,0 2 1350,5-7 0,-3-1-936,1-2 751,-1-7 171,3-3 1,-4-7-126,3-2-36,-3 3 566,4-9-959,-4 3 1071,4-4-838,-5-6-350,0-1 247,0-5 1,0 0 0</inkml:trace>
  <inkml:trace contextRef="#ctx0" brushRef="#br0" timeOffset="17">2421 13431 8127,'-11'-18'-282,"4"-3"140,2 8 1,5-5 141,0 3 1019,0 2-584,0-3 1,5 4 503,3 1-473,2-1-201,7 1 0,0 1 37,6 2-3,0-2-160,5 9 1,1-4-21,6 5 0,0 0 240,3 0-506,-2 5 156,-2 1 0,-1 11-20,-3 2 0,-3-2-361,-4 3 381,0-1-571,-11 8 394,0-2 1,-7 6-87,-5-4 60,-5 5 76,-2-8 1,-13 9 60,-3-3 1,-8-1-4,-4 2-576,1-6 448,-5 3 142,-1-10 1,2 2-47,0-5-195,0-4-63,19-1-90,-7-9 191,13 4-30,1-10-859,7-1 409,10-6 729,2 1 0,14-6 0,3 0 0</inkml:trace>
  <inkml:trace contextRef="#ctx0" brushRef="#br0" timeOffset="18">3346 13088 8031,'-11'-11'-557,"5"5"1154,0 0 9,1 6 352,4-5-583,-9 4 1,7-3 142,-4 8 1,-1 6-148,-3 6 1,-4 8 124,-1-2 0,-4 14-91,1 2 1,-3 6-42,0 6 1,-1 2-489,0 5 0,0 1 168,11-27 0,1-1 0,-5 29 212,4 2-259,1-3 59,10-1 0,-4 0 8,5 0 0,5-6-411,2-5 0,5-2 6,3-6 1,4 0 150,8-3 0,-7-10 128,3-2 1,-3-4-35,3 0 82,0-3 205,0-4-95,-6-6 0,4 3-295,-6-5 456,0 5 0,-7-8-970,-1 3 539,1-3-900,-2-1 1074,-1 0 0,-5 0 0,0 0 0</inkml:trace>
  <inkml:trace contextRef="#ctx0" brushRef="#br0" timeOffset="19">15464 13237 7907,'-6'-5'398,"0"3"-72,6-3 233,0 0-288,-5 4 55,4-4 264,-4 5 833,5 0-990,0 5-257,0 1 1,5 7 176,3 2-179,-3-2-11,5 9 0,-4-5 163,6 6-227,-1 0-23,1 0 1,3 3-122,0 1 60,5 5-556,-2-8 539,0 9-264,3-9 199,-3 9-64,0-4-345,4 0 331,-10-1 0,8-5-45,-4 0 0,3-4 77,-4 0 1,1-5-59,0 1 144,-4-2-48,5 3 0,-6-7-16,1 3 543,-1-3-580,-4-3 56,3 4 1,-8-9-6,6 3-397,-6-2 53,3-2-1264,-5 0 1123,-5 0-317,-1 0 526,-5 0 1,-1 0 352,1 0 0,-6 5 0,-1 1 0</inkml:trace>
  <inkml:trace contextRef="#ctx0" brushRef="#br0" timeOffset="20">15886 13294 7995,'-5'-12'-361,"4"1"144,-4 0 1113,0-1-143,4 6-169,-4 1 181,5 0-365,-5 3 0,2-3 74,-5 5-128,6 0-176,-8 5 0,3 2 225,-4 4-41,-1 1-184,1 4 0,-2 2-19,-2 5-112,-3 0 158,-4 4 1,-1 3-60,0 4-113,0 5-853,0-3 298,-5 8 438,4-8 0,-4-1-679,5-4 57,6-1 495,-5-1 0,8-2-104,-5-8-182,5-2 239,-2-6 0,8 0-322,0 1 0,5-5 900,-5 1-961,5-5 626,-2 2-436,5-5-251,0 0 1,-3-2 709,-1-1 0,0-9 0,4-6 0</inkml:trace>
  <inkml:trace contextRef="#ctx0" brushRef="#br0" timeOffset="21">15452 12963 7913,'-17'-12'201,"0"6"134,6-4 178,4 8-55,-3-3-235,9 0 245,-4 4-31,5-4 825,0 5-1013,5 0 0,1 0 13,6 0 0,0 0 100,4 0 138,1 0-334,6 0 1,0 0 419,0 0-56,5 0-307,1 0 274,0-5-331,4 4 1,-4-6 167,6 3-369,-1 3 84,-5-9 1,3 8 205,-5-6-385,-6 5 227,1-2-1666,-10 5 699,5-5 286,-11 4-2430,-1-4 1341,-5 10 1673,-5-4 0,-11 14 0,-8-2 0</inkml:trace>
  <inkml:trace contextRef="#ctx0" brushRef="#br0" timeOffset="22">16777 13157 8038,'0'-12'0,"0"6"-45,0-4 114,0 9 277,0-10-103,5 5 160,-3 0-46,3-4 1,-5 7 739,0-4-78,0 4-449,0-2 35,0 5 0,-4 1-413,0 3 1,-9-1 153,2 4-377,-8 1 102,1 8 0,-6-2-114,-3 5 0,-1-1 68,-2 1 1,2 1-205,5-4 1,-2 3 43,2-4 1,-2 4-46,6-4 0,2 0 99,2-3 0,6-1 44,1 1 0,6-1 1,-2 0 15,3 1 0,6-1 26,2 1-12,9-1-1,1-5 0,6 5 124,0-4-106,0-2-9,0 0-295,0-5 142,0 0 1,-2 0 129,-2 0-1227,3 0 807,-10 0 1,5 0-39,-6 0-612,1 0 201,-6 0 38,-1 5 1,-6-3 852,-3 2 0,-12 2 0,-9 0 0</inkml:trace>
  <inkml:trace contextRef="#ctx0" brushRef="#br0" timeOffset="23">16389 13637 8038,'0'6'716,"0"-1"-416,5-5 1,1 0 96,6 0 0,-5 0-92,1 0 0,1 0 120,6 0 0,-1 1-18,5 3-177,0-3 0,-1 4-426,3 0 187,-8-3 0,9 4-238,-3-2 0,1-3-512,-1 3 1,3-3 485,-3-1-1849,7 0 1018,-2 0 1104,-1 0 0,4 0 0,-3 0 0</inkml:trace>
  <inkml:trace contextRef="#ctx0" brushRef="#br0" timeOffset="24">17074 13522 8037,'-6'-11'-6,"2"-1"959,3 1-210,1 5-200,0-4 500,0 8-193,0-3-110,0 5 0,0 7-635,0 4 0,-4 0-165,0 5 0,0 1 17,4 2 1,0-1-7,0 1 1,2-4-177,1 4 1,0-5-205,5 2 1,-1-7 89,5-2-215,4-4 314,-3 7 0,5-9 115,-3 3 0,-3-3-26,4-1 0,0-5 313,-1-2-102,1-4 77,0 0 0,-3 0 124,2-1 1,-2-1-139,-2-2 1,1 2 40,-1-2 1,-3 1 109,-1-1 104,-4 2-165,7 2 0,-9 1 282,3 2-142,2 3-66,-4 0-231,3 5 165,-5 0-186,0 10 0,0-1 146,0 10-200,0 0 96,0 9 0,0-3-127,0 6 1,0-4-219,0 3 0,0-3-777,0 3 0,1-5 452,3 2 1,0-7-842,7-1 0,-1-5 1434,9 2 0,0-9 0,4-2 0</inkml:trace>
  <inkml:trace contextRef="#ctx0" brushRef="#br0" timeOffset="25">17851 13054 7835,'0'-11'796,"0"-1"-432,0 1-22,0 4 499,0 2 817,0 5-1463,-5 0 1,-2 11 52,-4 4 1,-2 10 66,-2 6 174,-3 7-482,1-3 0,-5 13 139,3-2 0,2 6-117,2-2 1,2 3-396,2-4 207,0 6 123,4-8 1,2 0-947,5-5 544,0 0 157,0-2-802,5-6 821,2-1 0,4-8-341,0 1-206,1-2 422,-6-6 0,4-1-24,-2-6 0,2 0 106,2 1 1,-1-5-126,0 1 385,1-5 45,-1 2 0,1 0 0,-1 1 0</inkml:trace>
  <inkml:trace contextRef="#ctx0" brushRef="#br0" timeOffset="26">17965 13705 7835,'-6'-11'0,"-3"3"0,5 0 0,0 6 1329,4-3-419,0 5-101,0 5 1,0 1-74,0 6-332,0 4-246,0 2 0,0 9 209,0-1-366,5 6 51,2-3 1,0 9 262,1 0-739,-1 0 388,0-3 1,3-1 50,-2 0-251,2 0 173,1-4 1,-3 1-725,-1-4 318,-4-6 289,7-4 0,-7-6-432,4 1 328,-4-1-16,2-4-762,-5-2-1664,0-5 2525,-5-5 1,2-2 200,-4-4 0,-1-1 0,-3-4 0,-1-2 0</inkml:trace>
  <inkml:trace contextRef="#ctx0" brushRef="#br0" timeOffset="27">17954 13739 7835,'-7'-24'-716,"2"-2"358,0 8 179,4 0 1271,-4-4-659,5 10 0,0-5 95,0 6 0,5-1-2,2 1 1,4 0-196,0-1 1,0 5 79,1-1 0,1 5-96,2 0-168,-3 1 10,10 2 1,-8 0-59,5 0 1,-4 2 64,4 1 1,-5 5-374,1 7 158,-2-2 51,-1 8-783,-6-3 555,-1 5 1,-5-1 29,0-3-367,-10 2 357,2-3 0,-13 1-335,2 0 250,-3-5 91,-6 3 0,5-7-454,0-3 284,1 3 132,9-8 0,-4 3-489,6-5 299,0 0-235,4 0 665,2-5 0,10-7 0,2-5 0</inkml:trace>
  <inkml:trace contextRef="#ctx0" brushRef="#br0" timeOffset="28">18319 12986 7835,'-10'-7'0,"7"-3"0,-7 4 1918,10-1-604,0 2-200,5 5-599,2 0-230,4 5 0,0 2 98,1 4 0,4 6-132,3 2 0,0 7 59,4 5-47,-2 7-1208,7-3 598,-1 15 330,-2-8 0,2 7-17,-4-7 0,-4-1-150,0-3 1,-5-3 197,2 3-830,-9-2 512,3-2 1,-8-1-265,1-2 316,-1 2-208,-7-9 1,-2 4 200,-4-6 0,-2-4 976,-2-3-1872,2 3 694,-8-5 0,4 0-100,-2-6 561,3-4 0,4 7 0,1-4 0</inkml:trace>
  <inkml:trace contextRef="#ctx0" brushRef="#br0" timeOffset="29">19530 13442 7857,'0'-11'984,"5"0"-584,1 4 0,6-2 48,-1 5 0,4 1-147,0 3 1,6 0 35,-2 0 0,2-4-110,2 0 0,0 0 26,0 4 1,0 0 64,0 0-263,-1 0 26,6 0 0,1 0 291,6 0-373,-6 0 53,9 0 1,-10 0 43,10 0 0,-9 0-232,5 0 1,-2-4-119,2 1 1,-3-5 38,-1 4 63,-9 0 85,5 4 0,-13-3-52,2-1-74,-7 0-38,2 4 143,-9 0 177,4-5 0,-5 2 127,0-4 13,0 4-229,0-7 1,-1 8 115,-3-6 0,2 2-30,-6-2 1,2-2 131,-2 2-18,-2 3-89,4-5-39,-6 9 1,1-4 51,-1 5-17,6 0-60,1 0 1,4 0 50,-3 0-72,3 0 86,-4 0-220,5 0 1,5 0 100,2 0 1,8 5 12,4 2 1,3 0 25,1 0-77,0 1 57,-6 3 0,4-1-51,-6-2 0,0 2-83,-3-2 1,-5 2-41,1 1 1,-6-3-133,2 0-180,-2-1 0,-9 5-6,-4-1-1311,-6 1 1123,-6-6 0,-6 3 6,-5-5 0,-7 3 662,-8-3 0,-3 0 0,-5-4 0</inkml:trace>
  <inkml:trace contextRef="#ctx0" brushRef="#br0" timeOffset="30">19530 13282 7857,'0'-11'877,"0"5"-665,0-4-160,0 8-1,0-3 1254,0 0-304,0 4-308,0-4-190,0 5-344,-10 0 0,1 0 46,-10 0 1,3 5-31,-3 2 1,0 4-1,-4 0 1,2 4 143,2 1-308,-3-1 74,10 1 0,-5-2 19,6 5 1,3-5-171,0 1 1,6 2 103,-2-2-235,3 0 146,6-3 1,1-1 8,6 1 1,4-2 151,3-3-283,3 4 49,1-10-57,-1 9-138,-4-9 0,4 6-479,-3-4 1,-1-1 333,1 1 464,-5-1 0,7-2 0,-3 0 0</inkml:trace>
  <inkml:trace contextRef="#ctx0" brushRef="#br0" timeOffset="31">21323 13157 7857,'-7'-5'132,"2"-2"0,2 0 615,-1-1-193,0 6 284,4-9 254,0 10-283,0-4-175,5 15-211,-4 3-93,4 15 1,-5 2 358,0 8-292,5-2-1116,-3 13 799,3-7-14,-5 9 0,0-1 253,0-1-323,0 6 69,0-8 0,0 3-480,0-4 1,4-2 217,-1-2 1,1-2-968,-4-6 467,0-5 333,0-1 1,4-5-138,0 0 0,0-6-392,-4-1 45,5-4 1376,-4-5-1453,4-2 563,-5-5 0,0-1-598,0-3 586,0-3 374,0-9 0,-10-7 0,-3-6 0</inkml:trace>
  <inkml:trace contextRef="#ctx0" brushRef="#br0" timeOffset="32">21231 13271 7857,'0'-19'0,"0"0"325,0 5 0,5-2 512,3 4 0,7 1 87,4-1-490,-2 1-164,4-1 0,-2 5 112,8-1-117,-3 6-136,4-9 1,3 10 53,-1-3 0,6 4-34,-6 4 0,-1-1-161,2 4 1,-6 5 3,2 3 0,-4 2-200,-4-2 0,-4-1-208,-8 5 211,-2 0 143,-5 4 1,-6-3 100,-5 3 1,-3-7-30,-9 7 1,-4-3 6,-11 3 1,3-1-17,-3-3-835,2-3 772,2-4 0,6-1 144,5 1-1260,5-6 360,7-1-1682,5-5 2500,6 0 0,16-10 0,8-3 0</inkml:trace>
  <inkml:trace contextRef="#ctx0" brushRef="#br0" timeOffset="33">21974 13008 7857,'-7'0'273,"2"-5"46,5 4 53,0-4 579,0 5 1,5 4-353,3 0-246,-3 4 0,5-6-4,2 8-95,0-4 1,9 2 63,-6-1-102,5 1-57,3 3 0,1 0 213,3-4-314,-3 3 24,-1-3 0,1 0 75,2 1-106,-1-6 135,-3 9 0,-1-10-230,-6 3 56,0 2-90,-3-5-58,-1 9 123,-5-8 9,5 3 0,-10-4 23,3 3 0,-4-3 72,-4 3-59,-3 2-1,-4 1 0,-7 4-80,-5 1 103,1-1-9,-11 0-311,3 1-272,-4-1 416,5 1 137,-4-1-1015,9 0 653,1 1 1,7-2-9,4-2-1448,1 2 431,4-9-25,2 9 777,5-9 515,0 10 0,2-10 105,1 3 0,4 2 0,4 0 0</inkml:trace>
  <inkml:trace contextRef="#ctx0" brushRef="#br0" timeOffset="34">22351 13408 8770,'0'-6'2536,"0"1"-2098,-5 5 0,-2 0 264,-4 0-114,-6 0-289,0 5 0,-8 1 173,-1 6-212,-3-1-52,-1 0-1024,-8 1 797,13-1 1,-8 1 18,10-1-1317,5 0 946,2-4 0,6 3 132,2-2-2530,-2-3 1326,9 5 1558,-4-9 0,5 4 1,0-5-1</inkml:trace>
  <inkml:trace contextRef="#ctx0" brushRef="#br0" timeOffset="35">22728 13191 7823,'0'-11'0,"0"-1"426,0 1-161,0-1 0,0 5 3,0-1 1,-2 4 453,-2-3-334,3 4 1,-4-3 863,5 2-549,0 3-356,0-4 103,0 5-501,0 5 130,0 6-52,0 2-133,0 8 145,0 2 0,0 3 83,0 4 1,1-3-113,3 3 0,-1-1-672,4 2 371,1-3 137,-2-5 1,4-2-570,-2-2 395,2-2 78,2-6-18,-1 1 66,-5-1 0,5-5 9,-4-2 515,3-3-250,2-1 1,3-1 268,0-3-229,0-2-46,-3-5 0,3-5-60,0 1 1,1-5 64,-5 1 0,-3 1 40,-1-1 0,1 0 92,3-4 0,-3 0 47,-1 0 1,-3 1-5,4-1 0,-6 5-103,2 3-493,-3 2 46,-1 7 0,0 2-207,0 8 1261,0 2-484,0 11 1,-3 0-31,-1 6 1,-4 5-50,4 3-358,-4-4 114,6 6 0,-3-5 172,5 3-1351,0-3 820,0-5 1,0-2-28,0-2-1169,0-2 409,5-6-141,-3-5 720,3 0 155,0-6 469,-4 0 0,4-11 0,-5-1 0</inkml:trace>
  <inkml:trace contextRef="#ctx0" brushRef="#br0" timeOffset="36">22990 13054 7823,'5'-18'-4,"-3"2"1,8 6 30,-3 2-23,-2-2 0,6 9 1010,-10-4-594,9 5 1,-8-2 166,6-2-243,0 3-187,3-4 0,1 5 208,-1 0-336,-5 0 127,4 0 1,-3 0-533,4 0 222,1 5 182,-1-4 0,-3 5-1174,-1-6 608,1 0 226,-2 0-1202,4 0 627,-8 0 383,8 0 144,-4 0 360,1-6 0,3 0 0,-4-5 0</inkml:trace>
  <inkml:trace contextRef="#ctx0" brushRef="#br0" timeOffset="37">23390 12803 7912,'0'-12'0,"0"1"997,0 0-390,0-1 406,0 6-228,0 1 0,0 3 170,0-1-675,0 1 0,0-1-144,0 6-53,0 4 80,0 4 0,0 6-133,0 2 0,0 6 72,0 2-606,0-1 423,0-3 0,0 0 78,0 0-1844,0 0 1160,0 0 1,0-4-19,0 0-708,0-5 1413,0 2 0,-5-5 0,-1 1 0</inkml:trace>
  <inkml:trace contextRef="#ctx0" brushRef="#br0" timeOffset="38">23698 12723 7912,'0'-12'-219,"0"1"-54,0 0 1,0 3 486,0 0 751,0 1-205,0-5-212,0 1 0,-1 3 54,-3 1 0,3 4-294,-4-2 0,4 5 206,-3 0-296,3 0 54,-10 10 89,5-2-198,-5 13 1,-6 1 162,-2 5 200,3 4-220,-6 4 0,4 1 97,-5 6-1408,6 0 1168,0 4 1,2 3 217,0 1-658,5-1 255,-1 2 0,6-4-848,-2 3 508,2-9 190,5 4 0,0-13-79,0 2 1,5-4-27,2 1 23,3 2 133,2-9 1,-5 0-98,1-5 1,0-1 40,3 1 1,1 1-985,-1-5 1315,0 1 0,1-5-1535,-1 0 662,1-4 196,-6-2-634,4-5 578,-3 0 579,-1 0 0,4 0 0,-9 0 0,4 0 0</inkml:trace>
  <inkml:trace contextRef="#ctx0" brushRef="#br0" timeOffset="39">23881 13031 7912,'-11'-11'2250,"4"-1"-1904,2 1-141,5 0-198,0 4 0,0 2 866,5 5-529,-3 0 0,6 5 352,-4 3-340,5 7-129,3 3 1,0 10 336,3 2-44,3 3-1031,-5 6 488,3-3 66,1 8 0,-4-4 283,2 2-909,3-3 461,-6-5 1,9-5-298,-6-2-386,5-3 565,-7-1 0,3-4-337,-4 0 230,-1-5 178,1-3 0,-1-2-1257,0-5 1238,-4 5-331,3-8-432,-9 4-77,4-5 421,-5 0 607,0-5 0,0-11 0,0-8 0</inkml:trace>
  <inkml:trace contextRef="#ctx0" brushRef="#br0" timeOffset="40">24235 13077 7813,'-11'-12'1580,"4"-4"-1251,2 8 192,5-7-213,0 14-26,0-9 1035,0 8-815,-5-3 0,4 7 87,-3 1-574,-7 4 141,3 9 0,-14 7 156,3 8-299,-2 2 58,-2 6 1,-4 0-593,1 3-759,-1 3 923,4-10 1,0 4-1038,1-4 576,-1-6 490,5-1-432,1-5 11,6-6 106,0 0-363,4-6 196,-3-4 1190,9-2-380,-4-10 0,10-7 0,1-6 0</inkml:trace>
  <inkml:trace contextRef="#ctx0" brushRef="#br0" timeOffset="41">23824 12963 7838,'-13'-12'763,"-1"0"147,10-4 0,1 7-645,3-2 0,0 6-224,0-3 1,3 5 70,1-5 1246,5 5-810,-2-2 1,4 4 94,0-3-255,6 3-302,1-4 1,4 5-7,1 0-14,5 0-78,1 0 1,6 0-169,-1 0 1,0-1 224,0-3-579,-4 3 369,3-5 1,-9 6-110,2 0-1775,-2-5 1250,-6 4 1,3-4 798,-6 5 0,5-5 0,-2-1 0</inkml:trace>
  <inkml:trace contextRef="#ctx0" brushRef="#br0" timeOffset="42">24463 12723 7942,'0'-12'1335,"0"1"0,2 1-677,2 2 235,-3 3-534,9 5 0,-7 0 634,4 0-479,1 0-225,3 5 0,2 7 1060,2 7-670,3 7-155,0 4 1,3 9 258,-2 3 1,-2 2-59,-2 2-1700,-2 5 1140,-2-4 1,-5 8 165,-2-1-1429,-3-4 834,-1 1 0,-1-5-1421,-3 0 1343,-2-6 257,-5 0 1,-6-10-3231,-2 0 1550,-2-4 450,-7-3 1,-2-2 1314,-4-2 0,-1 0 0,-3-1 0,-4-3 0,-3 1 0</inkml:trace>
  <inkml:trace contextRef="#ctx0" brushRef="#br0" timeOffset="43">2593 15715 8066,'-8'-4'-347,"0"0"0,5-1 1288,-5 2-508,5 1 0,-6-4 137,6 2 1,-2 3 336,1-3-167,3 3-57,-5 1-368,6 0 0,0 6 5,0 6 0,4 5 130,0 10 0,4 0-123,-5 7 0,5-1-80,-4 9 1,0 5-165,-4 6 1,0 3-52,0 1 0,0-1-161,0-3 1,1 3 14,3-3 0,-2-3-92,6-5 0,-4-4-11,3-7 0,0-3-254,0-1 0,3-9-27,-2-2 1,-2-5 156,2-3 1,-4-1-646,3-2 1,-4-2-225,1-2 1210,-3-3 0,-1 4 0</inkml:trace>
  <inkml:trace contextRef="#ctx0" brushRef="#br0" timeOffset="44">2410 15829 8069,'0'-23'0,"0"4"721,0 0 1,5 0-341,2-3 1,9 0-360,3 3 0,2-1 185,2 4 0,1-3 111,3 4 0,-2 0-9,6 3 0,-3 6-103,6 2 0,-2 3-77,6 1 1,-3 0 41,0 0 1,-1 5-151,0 3 1,-3 6 48,-1 1 1,-8 5-185,0-1 0,-6 3 88,-1 1 1,-8 1-109,-3 2 0,-2 4 91,-2 4 0,-7-4-6,-4 1 1,-7-1 20,-9 5 1,-2-6 18,-5-3 0,0 2-213,-1-1 0,0-4 10,-3-4 1,7-9-155,1 1 0,6-6-364,5 3 80,-3-5 0,9-2-923,-2-5 1573,8-5 0,2-2 0,5-7 0</inkml:trace>
  <inkml:trace contextRef="#ctx0" brushRef="#br0" timeOffset="45">3483 15384 8111,'0'-12'0,"0"1"512,0 5 1,0-1 2061,0 4-2032,0 1 1,2-2-95,1 8 0,-1 4 67,2 7 0,-7 4-143,-1 8 0,-5 3 98,2 8 1,-3-1-136,-2 5 0,1 4-88,-1 3 0,0 6-263,-4-2 0,4 3 58,-4 1 0,5 4-255,3 0 0,3 0 110,5-4 1,0-3-542,0-4 1,2-1 267,1-7 1,8-2-25,4-2 0,1-8 159,-1-3 1,-2-3 121,2-1 0,2-2 171,-2-2 1,2-2-86,-2-6 0,-2-1 211,2-2 0,-3 1-271,0-5 0,-1 1-1625,1-1 1210,4-3 0,-3 4 508,2-5 0,-2 0 0,-2 0 0</inkml:trace>
  <inkml:trace contextRef="#ctx0" brushRef="#br0" timeOffset="46">4089 15932 8102,'-5'-6'0,"2"-3"454,-5 5-285,6-5 0,-4 7 1309,2-6-510,2 5-214,-3-2-427,5 5 1,0 2-31,0 1 1,0 4-19,0 4 1,4 6 114,0 2 0,4 4-271,-5 3 1,5 0 112,-4 4 1,1-1-252,-1 2 0,1 0-76,2-4 0,4 0-92,-4-4 1,3-2 172,2-2 1,0-2-68,4-6 1,-4-5-68,4-2 0,1-2-69,2-2 0,-1-2 23,1-2 1,0-3 92,4-8 1,-4 1-63,0-5 0,-1 0 143,1-4 1,-3 4 3,-4 0 0,-5-2-17,1-5 0,-4 2 13,4-3 0,-6-1 35,2 1 0,1 2 33,-1 6 188,0-3-102,-4 10 109,0 0 0,0 12-3,0 8 1,-2 8 47,-2 7 0,3 5-206,-3 6 1,3 5-1,1-1 1,0 0-1,0-4 1,0-1-121,0-3 0,5-2-555,3-5 0,-2-5 281,2-3 0,-1-3-1849,5-5 1139,-1 3 0,1-8 1018,-1 1 0,1-11 0,-1-5 0</inkml:trace>
  <inkml:trace contextRef="#ctx0" brushRef="#br0" timeOffset="47">4648 15829 8043,'-11'-11'417,"5"3"-11,2 1 0,8 3-41,3-4 0,-1 6 333,2-2 0,0 3-298,3 1 0,2 0-154,2 0 1,-1 0-283,5 0 1,-4-2 80,4-1 1,-3 1-357,3-2 0,-5 3-923,1 1 1234,-3 0 0,5-5 0,1-1 0</inkml:trace>
  <inkml:trace contextRef="#ctx0" brushRef="#br0" timeOffset="48">5048 15544 8027,'0'-12'304,"0"1"1,0 0 509,0-1 0,0 4 266,0 1 4,0 4-614,0-7 1,0 11 94,0 3 1,0 8-102,0 11 1,0 3-141,0 1 0,0 5-329,0-2 1,1 3-285,3 1 0,-3-3-305,3-1 0,1-4 165,-1 0 1,1-5 428,-1-2 0,2-5 0,6 2 0</inkml:trace>
  <inkml:trace contextRef="#ctx0" brushRef="#br0" timeOffset="49">5539 15418 8130,'0'-18'0,"0"6"788,0 4-75,5 6 273,-4-9-89,5 10-251,-6-4 1,-2 6-204,-2 3 1,-2 4-28,-5 7 0,-5 8-37,1 7 0,-5 8-124,1 4 0,-1 4 58,1 3 0,-3 3-298,3 6 0,4-3 185,3-1 0,2 4-64,6-5 0,1 6-141,3-6 0,1 0-44,3-3 0,3-1-340,8-7 1,-1-3-140,5 0 0,-3-9 268,3-3 0,0-3-47,4-1 0,-1-2-168,1-2 0,-1-4-181,-3-7 0,2 1-113,-2-5 0,-1 0 769,1-4 0,-5 0 0,3 0 0</inkml:trace>
  <inkml:trace contextRef="#ctx0" brushRef="#br0" timeOffset="50">5985 15681 7991,'-18'-18'0,"1"2"0,7 4 480,3 1 0,1 3 1879,6 1-330,0 4-924,0-2-726,6 20 0,-4 0-107,6 16 1,1-3-29,6 6 0,-1 3-74,5 8 0,0 0-83,4-3 1,-4 1-518,0-5 1,0 4 318,4-4 1,-4-5-903,0-6 1,-5-5 451,1-3 0,-2-2-378,-2-6 1,0-3-795,1 0 240,-6-6 1493,4-2 0,-8-6 0,3-6 0</inkml:trace>
  <inkml:trace contextRef="#ctx0" brushRef="#br0" timeOffset="51">6281 15692 7872,'-11'-11'0,"1"-1"764,2 1 1,-1 3 251,6 1-412,-1 4 0,-1-2-22,-3 5 1,-2 10-23,-1 6 0,-6 9-270,-2 5 1,-3 8-43,0 4 0,-5 3-388,0 0 0,1 1 32,3 0 0,1-2-116,3-2 1,3-3 209,4-4 0,2-7-1383,3-6 0,1 0-985,6-7 2382,0-5 0,0 1 0,0-5 0</inkml:trace>
  <inkml:trace contextRef="#ctx0" brushRef="#br0" timeOffset="52">5859 15510 8022,'-12'-12'1029,"6"1"1,7 1-575,11 2 1,4-1 295,7 5 1,-4 0-316,0 4 1,2-3-80,5-1 1,-2 0-235,3 4 1,-2-4-63,2 0 1,2 1-142,5 3 0,-4-4-264,-4 0 1,1-1-664,-4 1 1,2 3 473,-6-3 533,-2 3 0,4-4 0,-3-2 0</inkml:trace>
  <inkml:trace contextRef="#ctx0" brushRef="#br0" timeOffset="53">6476 15315 9582,'0'-6'2058,"1"1"-1528,3 5 0,-2 1 64,6 3 1,1 7 97,6 8 0,-1 4-221,5 4 0,0 7 81,4 8 1,-4 4-155,0 3 1,-1 3-536,1 5 0,-3 4 110,-4 0 1,-7-28 0,1-1-231,5 29 0,-4 0 169,-3-4 0,1-4-171,-1 0 0,-2-8-154,-6 1 0,2-13-577,-6-3 1,-1-5-461,-6-2 0,1-1 234,-5-3 1216,5-3 0,-2-4 0,4-1 0</inkml:trace>
  <inkml:trace contextRef="#ctx0" brushRef="#br0" timeOffset="54">7721 15544 7934,'-6'-7'449,"5"-3"388,-4 4-133,5 0 357,0-5-108,0 10-74,0-4-558,0 15 0,0-2 113,0 7 1,0-2-117,0-2 0,-1 2-84,-3 2 1,-2 2-133,-6 2 0,-4 4 92,-3-1 1,-3 1-238,-1 4 0,-5 1 10,-2-2 1,2 1 20,1-4 0,5-2-132,2-1 1,4-3-441,5-2 311,-1-2 0,2 4 102,2-6 1,3-3-106,5-1 1,2-3 61,1 4 1,4-6-70,4 2 1,6-3 41,2-1 0,6 0 39,2 0 1,3 0-71,-3 0 0,3-3-169,-3-1 0,-2-4-502,-6 4 1,2 1 942,-6 3 0,5-6 0,-2 0 0</inkml:trace>
  <inkml:trace contextRef="#ctx0" brushRef="#br0" timeOffset="55">7424 16149 7969,'-6'0'1163,"6"0"0,6 0-401,5 0 1,0 0-318,1 0 1,4 0 395,3 0 0,3 0-303,1 0 0,3 1 13,1 3 0,0-3-314,-4 3 1,-1-2-320,1-2 0,0 1-317,0 3 1,-4-3-551,0 3 1,-4-3-1078,4-1 2026,-5 5 0,3-4 0,-6 4 0</inkml:trace>
  <inkml:trace contextRef="#ctx0" brushRef="#br0" timeOffset="56">8314 15761 7942,'-11'0'330,"5"0"-295,1-5 643,5 3 0,0-1-19,0 6 0,0 9 168,0 7 1,1 8-308,3 3 0,-3 8-79,3 4 1,2 6-92,2 2 0,-2 4-52,2 0 0,-2 0-208,2-1 1,2 2 17,-3-6 0,2 0-256,-1-7 1,1-4 16,-5-8 0,3-2-203,-3-5 1,1-2-106,-1-2 0,-3-2-391,3-6 0,-2-4-239,2-3 311,-2-3 0,4-1-844,-2 0 1602,-3-5 0,4-2 0,-5-4 0</inkml:trace>
  <inkml:trace contextRef="#ctx0" brushRef="#br0" timeOffset="57">8314 15864 7955,'0'-18'694,"5"1"197,3 6 1,5-1-1001,6 1 0,-4 3-2,8 1 1,-3 3 826,3-4 0,-4 6-272,0-2 0,0 3-195,4 1 1,-1 5-90,-3 2 0,0 4-6,-8 0 1,2 6-33,-9 2 1,-1 2-131,-3 2 0,-7 5-67,-9 2 0,-3-2 75,-11-1 1,0 1-41,-5-1 0,1-1-182,0-3 0,5-5-308,2-3 0,4-4-668,4-3-700,8-3 1898,6-5 0,5-5 0,0-1 0</inkml:trace>
  <inkml:trace contextRef="#ctx0" brushRef="#br0" timeOffset="58">9399 15510 7995,'0'-7'1739,"0"-3"1,5 5-1515,3-3 0,-2 3 228,2 5 919,-5 0-494,2 0-189,-5 0-390,0 5 1,-2 2 61,-1 4 1,-8 6-143,-4 2 0,-9 2 28,1 2 0,-8 4-284,-4-1 1,0 5 104,-7-5 1,1 5-284,-1-4 1,3-1 59,5-3 0,6-5-20,5-3 0,5-2 63,7-2 1,4 1 22,4-1 0,1-3-78,2-1 1,2-3-133,1 4 0,8-5-44,4 5 1,6-5 106,2 0 1,1-1-233,7-2 0,-5 0 130,5 0 0,-2 0-535,2 0 0,-5 0 243,-7 0 0,2 0-479,-6 0 1109,0 0 0,-4 5 0,1 1 0</inkml:trace>
  <inkml:trace contextRef="#ctx0" brushRef="#br0" timeOffset="59">9068 16081 7977,'-18'11'692,"2"0"-278,4-4 394,6 3 0,2-8-45,8 6 1,2-5 111,6 0 1,4 0-440,3 1 0,3-3-155,1 3 0,1-3-302,3-1 1,-2 0-325,5 0 1,-4 0-188,0 0 0,-1-4 315,-3 0 217,1 1 0,0-2 0,0-2 0</inkml:trace>
  <inkml:trace contextRef="#ctx0" brushRef="#br0" timeOffset="60">10050 15795 7844,'-5'6'542,"5"-1"-58,0-5-229,5 0 1,7 0 524,-1 0 0,1-3-281,-1-1 1,0-5-21,1 1 0,3-2-115,0-1 0,6-2-259,-2-2 0,-2 1 61,2-5 0,1 0 26,2-4 1,0 0-37,-3 0 0,-3 0-114,-4 1 0,-1-2 118,1-3 1,-6 3-211,-2-3 0,-3 3-47,-1 1 1,-1 0 123,-3 0 1,-1 4-7,-3 0 1,-2 7 195,3 0-100,-4 1 0,0 10-60,0-3 1,-1 4-4,1 4 1,-2 4-10,-2 12 0,-3 5-87,-5 13 1,5 4 214,3 7 0,-1 3-266,1 5 0,1-2 86,6 2 0,3-4 69,5 5 0,0-4-251,0-8 0,1 1 11,3-9 1,4-1 83,7-7 0,-1 2 24,5-6 0,-4-4-124,4-7 0,-1-2-219,1-2 0,2-4 99,-2-3 1,-1-3-266,1-1 1,-1 0-221,1 0 1,1-5-974,-4-3 1772,-1-2 0,1-7 0,2 0 0</inkml:trace>
  <inkml:trace contextRef="#ctx0" brushRef="#br0" timeOffset="61">10576 15395 7930,'-18'-5'1372,"7"-1"1,14 0-984,9 2 0,2 2-156,-3 2 0,1-3 82,-1-1 1,4 0-122,0 4 1,6 0-79,-2 0 1,-1 0-142,1 0 1,-2-1-291,2-3 0,-2 3-263,-6-3 0,1 3-1731,-1 1 2309,-5-5 0,5-2 0,-5-4 0</inkml:trace>
  <inkml:trace contextRef="#ctx0" brushRef="#br0" timeOffset="62">10987 15155 7933,'-5'-11'0,"4"3"120,-3 1 1,4 4 486,4-1-114,-3 3 1,5 1 568,-2 0 0,-3 10-415,3 6 0,1 4-222,-1 3 1,0 5-567,-4 2 0,0-1 17,0 2 1,0-2-122,0 1 0,0-2 245,0-5 0,5 0 0,1 0 0</inkml:trace>
  <inkml:trace contextRef="#ctx0" brushRef="#br0" timeOffset="63">11467 15178 7970,'0'-17'392,"0"0"-156,-6 6 198,5-1 448,-4 1-44,5 4 0,-5 2-317,-3 5 1,2 5-38,-2 3 1,0 7 46,-8 4 0,2 11-151,-5 8 0,0 3 3,-4 13 0,4 0-536,0 7 0,0-1 369,8-28 1,0 1 0,0-2-1,0 1-39,1 0 0,1 1 0,-8 29-121,6-5 0,5 0 77,2 0 1,3-5-293,1-2 0,6-5-137,5-3 0,6-2 229,6-6 1,3-6-197,1-5 1,0-2 102,-5-5 0,1-5-810,0-3 1,-4-6-186,0 2 0,-1-3-720,1-1 1875,-2-5 0,-1-1 0,2-6 0</inkml:trace>
  <inkml:trace contextRef="#ctx0" brushRef="#br0" timeOffset="64">11729 15555 7906,'0'-23'469,"-5"1"1,4 4 1831,-3 3-1289,3 2-145,1 7-496,0 0 1,5 13 205,2 4 1,4 6 54,0 6 1,4 8-257,1 4 1,4 6-132,-1 1 0,2-1-58,2 1 1,-1-2-101,-3 2 1,2-2-123,-2-6 0,-2-6-331,-2-5 0,-2-2-1050,-2-6 0,-1 1 665,-2-5 1,2-5-1983,-2-2 2733,-3-3 0,5-1 0,-4 0 0</inkml:trace>
  <inkml:trace contextRef="#ctx0" brushRef="#br0" timeOffset="65">12095 15510 7891,'-12'-12'1753,"1"6"-1386,5-4 1,-1 10 679,3 0 1,-3 10-450,-8 9 0,-5 4 88,-6 3 1,-1 5-332,-7 7 0,2 2-369,-6 6 0,4-5-69,3-3 1,3-3-434,6 0 1,4-6-292,3-3 0,3-7 128,5-3-2198,2-4 2877,5-5 0,0-2 0,0-5 0</inkml:trace>
  <inkml:trace contextRef="#ctx0" brushRef="#br0" timeOffset="66">11649 15361 7931,'-11'-16'0,"5"3"0,2 0 487,8 6 1,6 3 20,5-4 0,5 6 480,-1-2 1,4 1-538,4-1 1,2 3 68,5-3 1,2 3-262,2 1 1,-3 0-165,3 0 1,-2 0-296,-2 0 0,-2 0-553,-5 0 1,-1-1 752,-7-3 0,3-2 0,1-6 0</inkml:trace>
  <inkml:trace contextRef="#ctx0" brushRef="#br0" timeOffset="67">12312 15076 7975,'-5'-12'1358,"3"6"1,-1-3 52,6 5-1168,4 0 1,4 6 249,1 1 0,-1 5 305,0 7 0,5 4 144,-1 8 1,5 3-385,-1 8 1,3 4 58,1 8 1,-4-2-307,0 5 0,-5-3-54,1 3 1,-8 4-441,-3 4 1,-3-28 0,0 0 91,-1 32 0,-2-3 66,-2-1 1,-3-3-96,-8-1 0,1-6-1236,-5-5 0,1-6 606,-1-5 1,-7-7-1469,4-6 1,-3-4 2217,6-6 0,-3-2 0,6-3 0,4-2 0</inkml:trace>
  <inkml:trace contextRef="#ctx0" brushRef="#br0" timeOffset="68">12689 14847 7953,'-7'-6'2547,"7"1"-2324,8 5 1,3 6 270,4 5 0,3 9 278,5 10 0,-1 7-207,-3 12 0,6 8-493,-13-25 1,-1 1-1,2-1 1,1 1 144,-1 1 0,0 0 0,2 2 0,-1-1-166,4 5 0,-1 0 0,-2-2 1,-1 0-17,0 1 1,-1-1-1,-3-2 1,-1 0 7,-1 2 1,-1 0-1,-1-4 1,0-1-411,1 2 1,-2-1-1,1 27-218,-2 0 1,-8-3-737,-3-1 0,-14-1 477,-5-3 1,-9-1 843,15-27 0,-1 0 0,-21 22 0,16-22 0,0-1 0,-1 0 0,-1-1 0,-1 0 0,0 0 0</inkml:trace>
  <inkml:trace contextRef="#ctx0" brushRef="#br0" timeOffset="69">13534 15704 7820,'-7'-5'1159,"2"-2"0,7-3-1203,1 3 0,4-2 481,4 5 0,-2 0-61,2 4 0,0 0-29,8 0 0,0 0-82,4 0 0,-1 5 19,1 3 1,4 2-84,-1 1 1,5 2-1,-4 2 1,3-2-57,-3 2 1,3-6-87,-3-1 1,-2-2 57,-6 2 1,2-3-125,-6-5-161,0 5 98,-4-4 38,-4 4 0,-3-4 4,-8 3 0,-9-1 47,-10 4 0,-5 1-40,-6 3 1,-1 5-116,-4-1 1,4 0-228,-3-4 1,2 1 144,2-1 0,5-3-852,2-1 1,8-4-847,4 1 38,7 2 1878,3-5 0,5 5 0,0-6 0</inkml:trace>
  <inkml:trace contextRef="#ctx0" brushRef="#br0" timeOffset="70">14048 15932 7859,'-8'0'-975,"0"0"0,5 0 2431,-5 0 1,4 1-644,-3 3 1,-6-1 30,-6 4 0,-7 1-386,0 3 1,-6 1-254,2-1 1,-3 4-59,-2 1 1,2-1-105,3-4 1,2 1-213,5-1 1,3-3-1121,5-1 1289,-1-4 0,15 7 0,-4-4 0</inkml:trace>
  <inkml:trace contextRef="#ctx0" brushRef="#br0" timeOffset="71">14744 15555 7887,'-5'-16'158,"-1"-2"0,0-4 103,2 3 0,2-1-20,2 5 1,0-2 293,0 2 0,-5 2-158,-2-2 0,0 6 148,0 2 1,-2 0-114,-6 0 1,1 2-133,-5 5 1,0 1-163,-4 3 0,0 2 40,0 5 1,4 5 14,0-1 1,5 5-70,-1-1 0,4 2-243,3-2 1,3 2-284,5-2 0,0 2 256,0-2 1,5 1-340,3-5 0,7 0 184,4-3 1,2-2 36,2-2 1,-1-3 70,-3-5 0,2 0 186,-2 0 0,-1-2-7,1-1 1,-5-4 267,1-4 1,-2 1 310,-2 2 385,1-2 82,-1 3-664,-4 1 1,2 6-39,-6 8 1,1 7-19,-4 4 0,0 9 48,0 6 1,0 2-99,0 6 0,0-2-26,0 2 0,0 2-283,0-2 0,0-1 94,0 1 1,0-7-432,0 0 0,0-2-20,0-7 0,0-3-208,0-4 0,1-9-266,3 2-465,-2-8 1363,8 1 0,-4-16 0,5-1 0</inkml:trace>
  <inkml:trace contextRef="#ctx0" brushRef="#br0" timeOffset="72">15064 15418 7894,'-11'-11'773,"4"-1"965,2 6-574,5-4-832,0 9 0,0-3 394,0 8 0,4 3-214,0 8 0,0 3-28,-4 5 0,0 1-253,0 3 0,0 1-164,0 2 0,-2 2 80,-1-5 1,0 3-171,-5-3 0,6-2 8,-2-6 0,-1 1 211,1-4-586,0-1 40,4-4-99,0 1 133,0-6 274,0-1 1,6-5 50,1 0 0,5 0 87,3 0 1,-1 4-72,5 0 0,0 3-30,4-3 0,-1 5 61,1-1 1,0 2-29,0 1 1,-1 4-145,-3 1 0,-2 0-2,-1-1 0,-5-1-101,0 5 1,0-3 93,-8 3 0,1-4 18,-4 4 0,-5-5 49,-2 1 0,-9-2-13,-3-2 1,-6-1-184,-2-2 1,-3 1-201,3-5 1,-3-1-276,3-3 1,-1 0-34,1 0 0,7-6 762,-3-5 0,3-6 0,-3-6 0</inkml:trace>
  <inkml:trace contextRef="#ctx0" brushRef="#br0" timeOffset="73">15018 15361 7907,'0'-16'1314,"0"8"0,2-7-616,2 7 1,3-1-352,8 2 0,2-2 66,2 5 1,8-1 331,-1 1 0,7 3-452,5-3 1,-2 3-394,2 1 1,-1 0-425,1 0 0,-4 0 388,0 0 0,-3 0-1361,-5 0 0,-5 0 1497,1 0 0,-1-5 0,2-2 0</inkml:trace>
  <inkml:trace contextRef="#ctx0" brushRef="#br0" timeOffset="74">16081 15315 10639,'6'5'1504,"-2"3"0,-4 7-1042,-4 4 0,-7 9-23,-9 7 0,-1 4 52,-2 7 1,-9 0-571,-2 4 0,-3 1 135,3 2 0,15-25 0,0-1 17,-19 22 0,5-1-122,6-6 0,4-4 167,4-7 1,-1-3-291,5-6 0,3-4-298,5-3-363,4-2-2134,-2-1 2127,5-6 0,0-6-642,0-8 1482,0-2 0,5-11 0,2-4 0</inkml:trace>
  <inkml:trace contextRef="#ctx0" brushRef="#br0" timeOffset="75">15852 15350 7912,'-5'-12'946,"-1"1"214,-6-1 0,6 5-1035,2-1 1,4 6-97,4-2 16,-3 3 0,6 1-309,-4 0 1,4 5-1378,4 2 1641,1 3 0,4 7 0,2 1 0</inkml:trace>
  <inkml:trace contextRef="#ctx0" brushRef="#br0" timeOffset="76">16103 15909 7838,'-5'7'3698,"-1"3"-3096,0-9 0,-1 8 233,4-5 0,1 1 1656,-2-1-1476,3-3-612,1 4 1,0-4-3233,0 3 1818,0-3 1011,0 4 0,5 0 0,2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51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17988 4020 8084,'-18'-5'-61,"2"3"61,4-6 0,6 4 268,2-4-193,3 1 1582,-1 2-1423</inkml:trace>
  <inkml:trace contextRef="#ctx0" brushRef="#br0" timeOffset="1">17929 3953 12436,'2'0'72,"9"4"180,2-2-99,2 6 0,-1-1 82,5 5 0,0-1-78,4 1 0,5-1 78,2 1 0,3-1-154,2 0 73,-1 1 0,0-1 136,0 1-508,1-1 192,-1 1 1,-4-1-135,1 0 127,-6 1 1,2-2-26,-8-2 123,2 2 1,-7-8 53,5 6-292,-5-6 74,-2 3 0,-2-5 5,-2 0 1,-2 0-494,2 0 441,-6 0-572,3 0-2883,-5 0 2965,-5-5 171,4-1 0,-9-2 465,2 1 0,-2-6 0,-2-5 0</inkml:trace>
  <inkml:trace contextRef="#ctx0" brushRef="#br0" timeOffset="2">18285 3792 8084,'-8'-12'-514,"1"1"514,-1-1 881,2 1-124,1 0-104,-1 4 107,5 2-13,-9 5-439,9 0 1,-4 3-37,5 4 0,0 6 81,0 10-362,0 5 185,0 1 0,0 7-22,0 2-176,0 2-10,5 11 1,-4 1-143,3 5 167,-3 0 1,3-1-311,0-3 0,0-3 190,-4-8 1,0-4-30,0-8 61,0-2 1,0-10 6,0-3 12,0-2 6,0-2-571,0-4 415,0-2 0,0-7-142,0-1 0,0-9 63,0-7 1,3-2-1367,1-2 1671,0-5 0,1-6 0,1-7 0</inkml:trace>
  <inkml:trace contextRef="#ctx0" brushRef="#br0" timeOffset="3">17988 3735 7987,'-12'-5'138,"1"3"204,5-3-73,1 5 101,5-5 235,-5 4-26,3-4-156,-3 5 56,5-5-368,0 3 0,1-6 349,3 4-318,3-5 1,4 3 48,0-6 1,2 1-150,2-1 0,-1 1 44,5-1 0,-1 0-41,1-4 0,3 4-17,-3-3 0,1-2 133,-1 2 0,-1 0-318,-3 3 1,-2-2 80,2 3 0,-4-3-874,-3 6 382,2-2-991,-3-1-53,-1 4 1612,-1 2 0,-5 5 0,0 0 0</inkml:trace>
  <inkml:trace contextRef="#ctx0" brushRef="#br0" timeOffset="4">18262 3392 8275,'-11'0'1243,"4"0"-490,2-5-426,5 4 0,0-6 1015,0 4-880,0 1 1,1-3-249,3 5 1,3 0 81,4 0 1,2 1 100,2 3 0,4 1-72,8 3 0,0 2-16,4-2 0,2 2-139,-3 1 0,3 1 243,2-1-158,-1 6-1072,0 0 856,0 6 1,-3 0 230,-1 0-526,-4 5 221,7-4 1,-9 9 5,2-3 1,-3 3-70,-4 2 0,-2-5-143,-6 1 114,1-1 1,-5 4-126,1 1 105,-6-1 1,4 0 5,-6 0 0,0-3-191,0-1 0,-4-4 77,0 0-1046,-5-2 821,8-1 1,-8-5 32,5-3 0,0-2 447,4-2 0,-5 1 0,-1-1 0</inkml:trace>
  <inkml:trace contextRef="#ctx0" brushRef="#br0" timeOffset="5">19267 8931 7973,'-11'-5'0,"4"3"2,3-6 0,-1 4 377,2-4 0,-3 6 102,3-2 87,1-2 59,-3 5 353,5-5-385,0 1-459,0 4 1,0-3 54,0 8 0,2 4-114,1 7 1,2-1 218,3 5-171,2 5 1,0 0 56,6 3 1,0 1-217,-1-2 18,3 1 1,4-5-201,-3-3 1,2 1 112,-2-5 0,2-1-75,-2-6 1,2-3 62,-2-5 1,-1 0-53,1 0 156,-5-5 0,4-3 33,-3-7 0,-2-3-10,2-5 0,-2-1 164,-2-2-186,-5 1 0,3-6 197,-5 4-74,0 0 1,-4 3-75,0-2 0,-5 2 5,-3-3 0,-2 3 23,-1 1-260,-1 0 219,-4 0 0,3 2-45,-2 2 1,2 2-16,2 6 1,1 3 7,2 0 24,-2 6 11,8-3-119,-3 5 96,5 0-7,0 5-167,0 1 174,0 11 1,2-3-8,1 5 0,4 0-3,4 4 1,2-2-10,2-2-244,-2 3 252,8-4 1,-7-1-286,5-1-6,0-4 264,-1 0-222,-1-1 111,-1 1 1,-7-2 34,3-3-535,-4-2 132,-1 0 74,3-3-363,-9 3 66,4-5 92,-5 0 662,-5 0 0,-1 5 0,-6 1 0</inkml:trace>
  <inkml:trace contextRef="#ctx0" brushRef="#br0" timeOffset="6">19575 8474 8078,'-6'0'-744,"1"0"637,0 0 1349,4 0-752,-4 0 1,5-1 506,0-3-648,0 3 0,1-9-29,3 2 1,-2 2-72,6-2 0,-4 1-130,3-5 1,1-3 114,3 0 1,-3-1-200,-1 5 0,0 0 58,0-1 0,4 5-144,-4-1-168,-2 0 0,4 1-884,-5-1 149,0 6 1,0-5-107,-1 3-997,1 3 2057,-4-4 0,0 5 0,0 0 0</inkml:trace>
  <inkml:trace contextRef="#ctx0" brushRef="#br0" timeOffset="7">19678 8143 8263,'-4'-8'573,"1"1"78,-1 4 72,4-2 876,0 5-1410,5 0 1,1 2-45,6 1-73,-1 4 0,0 4 77,1 0 1,3 2-242,0 2 0,2 2-89,-2 2 0,-2 1 157,2-5 1,-4 1-1296,-3-5 841,2 1 1,-5-1-76,3 0 553,2 1 0,-4-1 0,6 1 0</inkml:trace>
  <inkml:trace contextRef="#ctx0" brushRef="#br0" timeOffset="8">20009 7800 8183,'-11'-6'81,"0"-4"103,4 9 0,2-6 477,5 4 159,-5 1-240,4-3-123,-4 5 80,5 0-292,0 5-123,0 2 0,0 9 92,0 3 0,1 4 153,3 4-325,-3 2 36,9 5 1,-3 0 339,4 1-639,0 4 218,1-4 1,-1 6-93,1-3-895,-1 3 1093,6-1 1,-4 4 28,7-6-45,-1 0-60,3 1 1,1-5 12,0 1 0,1-2-28,3-7 1,-3 0-14,3-7 0,-3 1 124,-1-5-186,-1 0 110,1-3 1,-1-5-238,-3 1 230,2-5 402,-3 2 0,0-5-727,-3 0 139,3 0-28,-5 0-62,3 0-50,-10-5 202,5 3-658,-5-8 146,0 9 53,-1-9 0,-5 7-334,0-4 1,-1 3-693,-3-4 1569,-2 6 0,-5-14 0,-1 4 0</inkml:trace>
  <inkml:trace contextRef="#ctx0" brushRef="#br0" timeOffset="9">20283 7903 7983,'-17'-11'656,"0"4"-492,11-3 0,1 8 490,5-6-393,0 6 414,0-3 29,0 5-447,5 0 1,2 0-71,9 0 1,1 5 151,6 2-143,0 8 1,5-1-13,3 5 0,2-3 66,1 3-140,0 0 0,-4 4-95,1-1 0,-1 1 260,5 0-1026,-6 0 727,-1-5 0,-2 0-87,1-3-240,0-8 274,-10 9 1,4-10-264,-6 5 172,0-4-95,-3-2 0,-1-1-445,0-1 960,-4 1-514,-2-4-276,0 0-91,-4 0 134,4 0 1,-5-5-120,0-3 1,-3-2-330,-1-1 943,-5-1 0,-3-4 0,-5-2 0</inkml:trace>
  <inkml:trace contextRef="#ctx0" brushRef="#br0" timeOffset="10">20569 7721 8205,'-10'-12'0,"2"1"0,-1-1 347,6 1 0,-5 3 289,4 1 717,0 4-610,-1-7-326,4 9 183,-4-4-282,5 5 0,0 10 7,0 5-237,0 5 0,-4 9-59,0 6 28,0 9 0,4 4-43,0 6 0,0-1 37,0 4 1,0-1 146,0-3-1783,0-2 1429,0-5 1,4-6-269,0-2-115,0-12 366,1 0 0,-3-13-552,6 2 403,-5-7 350,2-3-1132,0-5 1325,-4 0-716,4 0 0,-1-6 9,0-6 1,0-1 485,-4-6 0,0 0 0,0-3 0</inkml:trace>
  <inkml:trace contextRef="#ctx0" brushRef="#br0" timeOffset="11">20112 7812 8262,'-5'-12'-283,"4"6"1018,-4-4-31,5 4-21,0-6-332,0 1 0,1 3 318,3 1-234,2-1-119,6-9 193,4 5-319,-3-5 0,10 2 51,-1 0 0,1-6 32,4 2 0,1 2-53,-2-2 1,1 0 15,-4-4 1,0 4-263,0 0 22,0 0 1,-6 1-356,-2 3 0,1 2-349,-5 2 582,3-1-1505,-8 1 521,1 4 514,-2-3 596,-5 9 0,0-4 0,0 5 0</inkml:trace>
  <inkml:trace contextRef="#ctx0" brushRef="#br0" timeOffset="12">20569 7287 8263,'0'-8'0,"0"0"0,0 4 776,0-3 1,1 4-252,3 0 0,-1 1 231,4 2 0,-3 0-266,4 0 1,3 0-43,4 0 0,9 5 43,-1 3 1,8 2-96,-1 2 1,-1 0-93,2 3 1,-1 1-53,4 6 1,1 0-120,-1 9 1,0-1 16,1 4 1,-6 2-148,-3 2-16,-2-3 0,-2 9-237,-3-6-291,3 5 469,-10-8 1,4 5-59,-9-6 1,2 0 39,-5 0-157,5 1 126,-8-6 0,4 4-50,-5-3 4,0-2 132,0 0 0,0-6-248,0-3 8,-5-3 181,4-4-387,-4-1 84,5-5-26,0-1-1272,-5-5 419,3 0 522,-3 0 0,1-1 754,1-3 0,-11-7 0,1-7 0</inkml:trace>
  <inkml:trace contextRef="#ctx0" brushRef="#br0" timeOffset="13">17600 3952 8090,'0'-7'310,"0"-3"54,0 9 0,0-5 507,0 2-434,0 2-118,0-3 1290,0 5-1430,5 0 1,-4 5-69,3 3 0,-2 2 56,2 2 1,-3 4-16,3 3 1,-3 4 33,-1 4 0,0 1-131,0 2 0,4 3 74,0-3 1,1 0-121,-1 0 0,2-1 72,6 2 1,-1 0-161,0-4 1,1 4 72,-1-5 0,1 2 53,-1-1 1,2-3-186,2 3 1,-2-3 34,2-1 0,3-1 153,1 1 1,-1-4-56,1 0 1,0-1 299,3 1 1,-1-2-54,2-6 1,-7-3-148,7-1 0,-3 0 106,3 0 0,0 0-41,0-4 1,-2 0-7,-2 4 1,2-4-22,-6 1 0,0 1 140,-3-1-53,-1 0-313,0 1 1,-3-4-335,0 3-613,-6-3-1293,3-1 1694,-5 0 0,-5 0-1000,-2 0 1639,2 0 0,-11 0 0,4 0 0</inkml:trace>
  <inkml:trace contextRef="#ctx0" brushRef="#br0" timeOffset="14">17257 5162 8165,'0'8'-706,"0"-1"1383,0-4 1,4 3 412,0-2-626,-1-3 1,-1 4 538,1-5-354,-1 0-318,8-5 1,-8-2-74,6-8 1,-4 2-6,3-2 1,-4-3-90,1-1 0,-3-3-115,-1-1 85,0 1 0,0-1-283,0 0 124,0 0 60,-5 0-644,-1 0 435,-1-5 0,-7-1 19,3-5 0,-3 4-114,3-1 0,-5 4 27,1-3 0,-4 5-62,4-2 0,-4 4-67,4 4 420,-1-2-74,5 8 0,-3 0 266,2 6-159,-1 4 1,7-3 141,-1 2 0,1 3-83,2-3 1,2 4-50,-1 4 0,0 1-36,-1 2 0,3 7-18,-3-2 0,4 10-19,4 1 0,1 8-8,3-1 0,6 7-25,-3 1 1,4 5-18,1-1 1,0 1-503,3-1 545,3 3 0,-6-9-6,3 6 259,3-5-115,-4 2 0,4-9-89,1-4-52,0-2 24,0-1 0,-4-5 26,0-3-3,-5-2 1,4-7 54,-3-2 1,-2 1 307,2-1 1,-2 0-354,-2-4 1,0-2 23,1-1-27,-1 1 277,1-8-292,-1 4 0,0-6-24,1 1 1,-2 0-84,-2-1 0,-2 1-178,-2-1 134,-3 1-9,4-1-1063,-5-4 514,-5 3-81,4-3 0,-9 6-1599,2 2 2341,-2-2 0,-2 4 0,1-6 0</inkml:trace>
  <inkml:trace contextRef="#ctx0" brushRef="#br0" timeOffset="15">17108 4420 8303,'7'-5'1081,"-2"4"-626,0-10 0,0 5 151,3-5-278,2-1 0,-5 1 172,2-1-391,4 1 1,-9 1-70,6 2-404,-6-2-216,3 4-764,-5-1-840,0 2 2184,0 5 0,0 0 0</inkml:trace>
  <inkml:trace contextRef="#ctx0" brushRef="#br0" timeOffset="16">17246 4066 8256,'0'-7'617,"0"2"1098,0 5 0,3 5-1550,1 3 1,4 7 86,-4 4 1,4-1-176,0 1 0,2 4 106,2 4 1,-1-1-286,0-3 1,1-1 32,-1-3 0,-1 1-142,-2-5 0,2 1 144,-2-5 1,-2-3-34,2-1 1,-4-4-814,3 1 623,-4-3 0,2 0-1368,-5 3 1658,0-3 0,0 4 0,0-5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5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3666 13796 7869,'-6'0'-16,"1"0"1377,5 0-1048,0 5-7,0-3 97,0 3-233,0-5 0,5 0 111,2 0 1,0 0-76,0 0 1,1 0 17,3 0 0,5-5-70,-1-3 0,4-2-95,-4-1 0,4-5 46,-4 1 1,4-4-144,-3 4 0,3-5 45,-4 1 1,4 1-140,-4-1 1,4 0-87,-4-4 1,-1 1 91,-6 3 0,2-2-45,-2 2 0,-3-3 128,-1-1 0,-3 2-8,-1 2 0,0-3-23,0 3 0,-1-1 10,-3 1 0,3-3 170,-3 3 1,-1 3-81,1 0 0,0 4 218,4 0-133,-5 6 25,4-4 1,-6 8-43,4-1-85,1 1 1,-4 4 19,2 1 1,2 3-9,-6 1 1,2 3 33,-2-2 1,-2 6-20,2 1 0,-2 5 44,-1-1 0,-1 3-51,1 1 1,-1 5-4,1 2 1,0 3-18,-1 1 0,1 1 8,-1-1 1,5 4-31,-1 0 0,6-1-16,-2-7 0,2 3-37,2-2 0,0-3 70,0-2 1,4-1-187,0-3 0,0 1 47,-4 0 0,1-5 25,3-3 0,-2-2 92,6-2 1,-4-3-3,4-1 1,-5-4 32,5 1 0,0-3 150,3-1 1,2 0-59,2 0 0,-2 0-49,2 0 0,-2 0 60,-2 0 1,0 0-52,1 0-641,4 0 399,-8 0 1,7-1-31,-7-3-1112,2 3 858,1-4 0,-3 5-156,0 0 0,-5 0 617,5 0 0,-6-6 0,4 0 0</inkml:trace>
  <inkml:trace contextRef="#ctx0" brushRef="#br0" timeOffset="1">4374 13225 7941,'0'-7'-22,"0"-1"507,0 6-21,0-3 1801,0 5-1923,-5 0-121,4 5-56,-9 1 1,7 5 155,-4 1 1,3 4 36,-4 3-313,1 3 32,-5 1 1,4 1 96,1 2 1,-1 4-160,-3 4 1,1 0 44,2 0 1,-2 1-58,2-1 0,2 5-12,-2 3 1,2-1 26,-2 1 0,-1-6 7,6 3 1,-1-1 44,4-4 1,0 1-129,0-8 0,5 0 57,3-4 1,2-1-14,1 1 0,1-5 31,-1-3 1,0-2-16,1-2 0,3 1-158,0-1 0,-1-3 89,-6-1 1,2-4-326,-2 1 0,-2-3-84,2-1 1,-5 0-1002,5 0 913,-5 0 1,3-1-187,-2-3 1,-3 1 230,3-4 1,1-1 518,-1-3 0,5-6 0,-3 0 0</inkml:trace>
  <inkml:trace contextRef="#ctx0" brushRef="#br0" timeOffset="2">4603 13774 7941,'0'-12'386,"0"1"674,0-1-526,0 1 117,0 5-40,0 0 627,0 6-1072,5 6 0,-3 1 9,6 8 1,-6 3 12,2 5 1,1 5-10,-1 2 1,0 7-126,-4 1 1,4 5-84,-1-1 1,1 6 28,-4 2 0,0 3-195,0-3 0,0-1 92,0-3 0,0-7 40,0-4 1,2-6 37,1-6 0,0-2 51,5-2-78,-6-2-51,8-6 1,-9-3-148,3-1-76,-2-4-209,-2 2 0,0-6 200,0-3 1,0-3-1148,0-4 710,0 0 322,0-1 1,-4-3-465,0 0 914,-5-6 0,3-1 0,-6-8 0</inkml:trace>
  <inkml:trace contextRef="#ctx0" brushRef="#br0" timeOffset="3">4614 13831 7941,'6'-18'0,"-2"3"0,-1 2 495,1 2 0,-3-1-49,3 1 0,2 1-20,2 2 0,2-1-88,1 5 1,2-3-42,2 3 0,-1-4-117,5 4 0,4-1-81,4 2 1,-1 1 100,-3-2 1,0 3-123,0 1 1,-2 1-184,-2 3 95,3 3 5,-9-1 1,3 4-187,-5-2 0,0 6-16,-4 1 0,-2 0-7,-5-3 0,0 4 105,0 3 0,-10 0 35,-5 4 1,-7-3 28,-4 7 0,0-3-8,-4-1 0,1-4 247,-2 0-235,-2-5 57,9 2 0,-6-4 12,7-1 0,-1-4-131,9-4 0,3-1-153,4-2 0,2-2-84,-1-1 1,1 0-335,6-5 0,2 1 121,2-5 0,2 1-774,5 0 1327,1-1 0,4-4 0,2-2 0</inkml:trace>
  <inkml:trace contextRef="#ctx0" brushRef="#br0" timeOffset="4">5139 13374 7935,'7'-8'813,"-3"1"-252,-3 4 267,-1-2 982,0 5 1,1 4-1627,3 0 1,-3 4-19,3 0 1,2 2-75,2 2 1,1 0 23,-2 4 1,4-2 69,-4 5 0,7-4-17,1 4 0,1 0 45,-5 4 0,0 0-47,1-1 1,1 3-17,2 1 0,-3 2-59,4 3-1,-5 2-123,-3-3 0,1 2 246,-6-2-432,6 3 161,-7 1 0,3 2-83,-5 2 0,-2-4 119,-1-3 0,-4 6-55,-4-3 1,-4-1-65,-1-3 1,-3-4-122,4 0 1,0-3 57,3-4 0,1-2-146,0-6 0,-1-1-752,1-2-969,-1-3 2070,1-5 0,-1-10 0,1-3 0</inkml:trace>
  <inkml:trace contextRef="#ctx0" brushRef="#br0" timeOffset="5">6076 13465 7913,'18'-5'-48,"-2"4"1,-4-5 37,-1 2 0,0 2 234,1-1-293,-1-4 75,1 6 0,-1-5 236,1 2 1,-1 1 465,0-4-59,1 4-88,-1-2-162,-4 0 5,-2 4 56,-5-4-284,0 5 1,-5 5-86,-3 2 1,-6 0 64,-1 0 1,-7 1-154,-1 3 0,1 5 42,-5-1 1,-1 0 64,1-4 1,-3 2-13,3 2 1,1-2-12,3 2 1,5-6 11,3-1 0,-2-1-29,2 5 0,1-5-82,6 1 1,0-4 73,4 3 0,-1-4-168,1 1 191,3 2-257,-5-5 89,6 5 0,2-3-51,2 1 144,2 5 1,5-6 192,1 4-92,-1-4 0,4 6-81,1-6 173,4 1-181,-2 1 0,8-3 56,1 1 115,5-1-61,-8 3 1,8-4-36,-6 3 0,1-3 10,-4-1 1,0 1-413,-1 3 165,-4-3-195,-1 4 0,-6-5-873,0 0 658,1 0 1,-2 2-1351,-2 2 1325,-3-3 1,-7 4 46,-1-5 0,-4 1 528,-4 3 0,-6 2 0,0 6 0</inkml:trace>
  <inkml:trace contextRef="#ctx0" brushRef="#br0" timeOffset="6">5882 13842 7906,'-7'6'-471,"2"5"1240,5-10-427,0 4 1,0-4 58,0 3 0,2-3 136,1 3 1,0-3-129,5-1 0,-1 4-2,5 0 0,-1 1 176,0-1-131,1-3-289,4 4 0,2-4 356,5 3-109,0-2-192,0 8-126,-1-9 71,-4 4 0,8-5 163,-4 0-673,-1 0 347,0 5 0,-4-4 142,2 3-1866,-3-3 656,1-1-1592,-4 0 1225,3 0 1435,-10 0 0,5 0 0,-5 0 0</inkml:trace>
  <inkml:trace contextRef="#ctx0" brushRef="#br0" timeOffset="7">7138 13271 7854,'-5'-6'0,"-1"-4"0,-2 7 172,0-5 451,6 6-484,-3-3 1,4 1 284,-3 0 95,2 0-42,-3 4-113,5 0 1,0 5-115,0 3 1,5 6-51,3 1 1,2 6 197,2-2 0,3 3-120,0 5 1,5-2-67,-1 6 0,3-1-43,1 5 0,0-1 65,0 0 1,1 2-92,2 2 0,-2-3-8,3 3 0,-3-2-108,-1-2 1,-4 0 45,0 1 0,-1-6-69,1-2 0,0-5-75,-8-3 0,3-1 25,-6-3 0,1-6-159,-2 3 1,2-7-422,-5 2-471,0-4 666,-4 2 0,0-6-269,0-3 1,-5 1 56,-3-4 1,-2-5-282,-1-3 1,-1-5 255,1 1 1,-2-3 667,-2-1 0,2-5 0,-3-1 0</inkml:trace>
  <inkml:trace contextRef="#ctx0" brushRef="#br0" timeOffset="8">7469 13317 7854,'5'-18'0,"-2"1"209,4 6 0,-4 0 884,1-1-292,2 6-373,-5-4 1,6 8 459,-3-1-569,-3 1 0,4 4-131,-5 1 0,-1 4-27,-3 4 1,-2 7-14,-6 5 0,-1 5-32,-2 6 1,-4 4-164,-8 0 1,-2 5-207,-5-1 0,0 3 74,0 0 0,1 3-29,2-2 1,-2 5 72,3-9 1,3-2 73,4-9 1,3-3-11,8-5 0,-2-6-348,7-1 98,2-4-396,0-5 166,5-2 120,0-5 0,3-5-197,1-3 0,5-2 94,-1-2 0,1-3-162,-2 0 696,3-5 0,-3 2 0,4-5 0</inkml:trace>
  <inkml:trace contextRef="#ctx0" brushRef="#br0" timeOffset="9">6944 13020 7867,'1'-7'571,"3"4"0,4 1-159,7 2 0,-3-3 121,4-1 0,7-1-254,3 1 1,2 3-39,3-3 1,-5 1-27,5-1 0,-1 3 0,4-3 0,2-1 26,2 1 1,-1-1-27,5 2 0,-8 1 0,4-1 0,-10-3 26,2 3 1,3-1-671,-2 4 0,-6 0-900,-10 0 1,-2 0 1180,-1 0 1,-5 0 147,1 0 0,-6 5 0,3 1 0,-5 6 0</inkml:trace>
  <inkml:trace contextRef="#ctx0" brushRef="#br0" timeOffset="10">8977 13271 7983,'0'-6'0,"0"-1"122,0 4 215,0 1 41,0-8-105,0 9 0,-1-4 277,-3 5 200,2 0-505,-8 0 0,4 0-28,-5 0 0,-2 1-105,-2 3 1,1-2 140,-5 6 0,-2 3-158,-5 5 0,0 0 242,-4-1-417,4-2 93,-7 9 1,9-8 70,-2 5 0,-2-5-138,1 1 1,0 1 51,5 0 1,0-1 40,3-4 0,-1 1-44,5-1 0,1-3 82,6-1 0,3-3-119,5 4 49,0-6 0,0 5-103,0-4 0,1 0 152,3 5 1,4-6 1,7 2 1,3 1 50,4-1 0,1 3 154,0-3 1,1 0 31,3-4 1,-2 0-120,6 0 1,-5 0 24,5 0 0,-6 0-90,2 0 0,-3 0 8,-1 0 0,-2 0-149,-2 0 1,2 0-275,-6 0 1,0 0-127,-3 0 0,-5 0-1112,1 0-1021,-6 5 1840,8-4 1,-10 4-39,0-5 1,-5 4 292,-6 0 0,-6 0 468,-2-4 0,-2 5 0,-2 1 0</inkml:trace>
  <inkml:trace contextRef="#ctx0" brushRef="#br0" timeOffset="11">8566 13648 7983,'-33'5'50,"12"-4"1,-9 8 168,15-5 1,3 1 312,5-1 192,4-3-436,-2 9 0,10-3-14,3 4 0,2-3 161,1-1 1,5-3-132,-1 4 1,5-5 83,-1 5 0,1-2-81,-1 2 1,3 1-55,-3-5 1,3 3-118,0-3 0,1 1-120,0-1 1,0-3 85,0 3 0,0-3-108,-1-1 1,1 0-1044,0 0 0,-4 0 510,0 0 1,-5 0-2042,1 0 2580,-2 0 0,-1 0 0,-1 0 0</inkml:trace>
  <inkml:trace contextRef="#ctx0" brushRef="#br0" timeOffset="12">9548 13488 7953,'0'-11'0,"0"4"0,1-3 1159,3 3-462,-3 1 296,4 1 117,-5 0-521,0 4 1,0-3-291,0 8 1,0 0-184,0 7 0,-1-1 217,-3 9-415,3 0 135,-4 4 0,5 0-34,0 0 0,0 4-76,0-1 0,0 1-89,0-4 0,1 0 82,3-1 1,2 0 30,6-3 1,-1 1-13,1-4 1,0-5-130,3-3 0,-1-6 136,5 2 1,0-4 22,4-4 1,0-2 7,0-6 0,0-3-17,0 0 1,0-5-1,-1 1 1,-4-3 16,-3-1 1,-2 3 7,-2-3 0,-3 5 39,0-8 1,-6 4-8,2-5 0,-1 6-9,0-2 0,-1 8 7,1-4 1,-1 5 171,-2 2-6,0 6-147,0-4 250,0 9-268,0-4 1,-4 13-12,0 4 1,-1 7 76,1 0 0,3 4 9,-3 3 0,3 4 2,1 4 0,0 0 87,0 0 1,0 1-230,0-1 0,4-4 103,0 1 0,4-7-258,0-1 0,1-2-467,-2-5 124,4-1 1,-9-5-829,6-2-868,-6-3 2227,3-5 0,-10 0 0,-1 0 0</inkml:trace>
  <inkml:trace contextRef="#ctx0" brushRef="#br0" timeOffset="13">10599 12997 7847,'0'-6'-139,"0"-1"14,0 3 0,0 2 398,0-6-12,0 6 1,0-5 202,0 4 1,1 1 331,3-1-259,-3 1-138,4 2-173,-5 0 0,-1 5 45,-3 3 0,-2 3 0,-6 5 0,-1 3-61,-2 7 0,1 0-27,-5 4 1,-4 4-21,-3 4 1,-1 2-81,4-2 0,2-1-111,2 5 1,-2-4-117,6 3 0,-1-2 130,0 2 1,4-3 35,-4 4 1,9-5 22,3 1 1,-1-2-20,1-2 1,2-4-11,5 1 1,4-6-5,4 2 1,1 1-84,-1-1 1,4-2 114,0-6-1,6 3-21,-9-10 1,5 9 5,-6-6 1,5 0-127,-1-4 1,0 1-293,-3-1 250,-1-4-827,0 3 277,-4-9-585,3 4 400,-9-5 48,9 0 0,-8-1 827,1-3 0,-1-2 0,-2-6 0</inkml:trace>
  <inkml:trace contextRef="#ctx0" brushRef="#br0" timeOffset="14">10621 13591 7847,'0'-12'0,"2"2"597,1 3 1,0 2 398,5 5-456,-6 0 0,5 5-197,-4 2 0,0 8 33,4 5 1,-3 2-193,4 5 1,-4 2 39,3 5 1,-3 2-187,4 2 0,-2 1 93,2 3 0,2 3 57,-3-3 1,4-2-105,0 2 0,-3-4-167,-1 4 0,0-6-31,0-2 1,2-1-122,-5-7 1,4 0 58,-5-7 1,2 0-221,-1-8-267,-3 3 139,5-7 194,-6-1 0,0-2-20,0-8 0,0-2-151,0-6 0,-2-1-135,-2-2-158,3-2 453,-9-1 1,4-8-72,-6 4 1,-3-9 411,0 1 0,-5-8 0,2-3 0</inkml:trace>
  <inkml:trace contextRef="#ctx0" brushRef="#br0" timeOffset="15">10610 13716 7697,'0'-22'-525,"0"-1"412,0 5 0,1-4 562,3 3 1,2-1-8,6 1 1,-1 3-57,1 4 0,-1-2-153,1 3 1,0-3 12,3 6 1,2-1-6,2 2 1,3 0-14,-3 4 0,-2 1-29,2-2 0,0 4 25,4 4 1,0 1-83,0 3 1,4 5-2,-1-6 1,1 10-141,-4-6 0,-6 8-50,-1 0 1,-7 3-177,-2 1 1,-4-4 89,1 0 0,-8 0-45,-4 4 0,-3-4-184,-5 0 0,-10-4 150,-8 4 0,2-5-21,5 1 1,-1-3 8,2-5 0,-1 0 59,4-4 0,2-1-39,2 1 1,2-1-126,6-2 1,-1-5-345,1-3-219,4-2 894,2-7 0,10 5 0,2-5 0</inkml:trace>
  <inkml:trace contextRef="#ctx0" brushRef="#br0" timeOffset="16">11113 13043 7847,'0'-7'741,"0"2"1161,0 5-1547,5 0 1,-3 1 77,6 3 1,-4 1-29,3 3 0,1 3-160,3 1 0,2 1 11,2 6 1,-1-4 26,5 4 1,0 1-90,4 7 0,0-2 13,0 6 1,-2-5-152,-2 5 0,-1-1 99,-3 4 0,-3 4-235,-1 1 1,-1 0 10,-6-1 1,4-1-102,-5 5 1,0-2 102,-7 2 1,0 1-81,-7-5 1,1 0-394,-9-3 1,4-5 216,-4 1 0,3-7-587,-3-1 0,5-6 373,-1-5 0,6-2-1385,2-3 893,4-1 1029,-2-6 0,0-11 0,-1-1 0</inkml:trace>
  <inkml:trace contextRef="#ctx0" brushRef="#br0" timeOffset="17">11661 12951 7884,'-5'-6'-384,"3"1"750,-8 5 85,9 0 162,-4-5 151,5 3-178,0-3 256,0 5 0,4 2-585,-1 1 0,5 0 83,-4 5 1,5-1-65,-2 5 1,4-1 41,0 1 1,2 0-35,2 3 0,-1-1-42,5 5 0,-4 0-186,4 4 0,-4 0 47,4 0 1,-5 5-43,2 2 0,-4 1 72,0 3 1,3-1-30,0 9 1,-3-4-30,-5 4 0,2 0-20,6 3 1,-7 1-223,0 0 1,-2-4 209,-2 0 1,-1-1-133,-3 5 0,-1 0 56,-3 0 0,2-6-28,-6-2 0,1-2 72,-5-2 1,0 0-13,-4 1 0,4-6-77,-4-3 0,2-3-94,-1-4 1,3 2-770,-4-6 1,4-1 423,0-7 1,-1 2-2059,-2-5 2575,3 0 0,-5-4 0,6 0 0</inkml:trace>
  <inkml:trace contextRef="#ctx0" brushRef="#br0" timeOffset="18">12357 13225 7884,'0'-6'1750,"0"1"-1281,0 5-62,5 0 0,-2 0-64,5 0 1,-1 1 3,5 3 0,-1-1-93,0 4 0,10-3-26,2 4 0,-2-5-30,-2 5 0,-1 0-13,1 3 0,-1-1-14,-3-2 1,2 2-114,2-2 0,-2 0-70,-1 0 0,-2 1 30,5-5 0,-4 3-37,4-3 1,-4 4 14,4-4 1,-5-1 65,1-3 1,-2 0-12,-2 0 0,1 2 40,-1 1 16,-4-1 2,-2 3 52,-5-5-85,0 0 1,-5 1-128,-3 3 0,-3-3 107,-5 3 0,2 1-181,-5-1 1,4 3 17,-4-3 1,5 4-83,-1-4 0,1 3 57,-1-3 0,2 4-101,-2-4 1,2 3-479,2-3 0,3 4 278,0-5 0,1 1-571,-5-4 0,5 4 335,-1 0 0,4 0-978,-3-4 1647,4 5 0,3-4 0,7 4 0</inkml:trace>
  <inkml:trace contextRef="#ctx0" brushRef="#br0" timeOffset="19">12769 13568 7884,'11'0'141,"0"0"1,-3 0 585,0 0-337,-6 0-8,8 0 0,-8 0-167,3 5 205,-5-4 130,0 4-194,0-5-86,-5 5 0,-2-2-17,-4 5 1,-6-5-75,-2 5 1,-2 0-28,-2 3 1,-1-3-108,-3-1 1,-2 5 94,-5 3 0,3 0-79,1-3 0,1-1-201,-2 0 1,-3 0-224,7-4 1,-1 2-16,13-5 1,4 0-280,3-4 0,5 1-613,0 3 314,1-3 0,4 4 272,1-5 0,5 0 684,7 0 0,3 0 0,5 0 0</inkml:trace>
  <inkml:trace contextRef="#ctx0" brushRef="#br0" timeOffset="20">13408 13260 7884,'0'-23'78,"1"4"30,3 0 1,1 3-117,3-3 0,1 5 132,-5-1 1,-1 3 158,-3 0 1,0 1 1192,0-1-1016,0 1 1,-5 1-179,-2 2 0,-5 3-238,-3 5 1,1 0 27,-5 0 1,-1 5-83,-7 3 0,3 2 229,-3 1-432,-2 1 182,5 4 0,-4-2 1,5 5 0,-2 0-62,2 4 0,-1 0-152,9 0 0,1 0 75,6-1 1,3-3-101,5 1 0,4-7 19,0 3 0,8-4 5,0 0 0,7-5 198,0 1 1,2-5-5,2 0 1,-1-1 33,-3-2 0,2-2-51,-2-1 1,-2 0 273,-2-5 1,2 5-63,-2-5 1,-1 4 154,-7-3 0,2 3 0,-5-4 1,1 6-37,-1-2 1,-3 1 132,3-1-15,-3 3-203,-1-4-82,0 15 0,-3-1 123,-1 10 1,-1-2-95,1 6 1,-1-2 202,-3 10-197,3-1-474,0 4 538,4 1-93,-9 4 1,8-4-67,-1 4 1,-2 0-98,1-1 0,0-1-14,4-7 1,0 1-217,0-9 0,0 3-396,0-10 485,0 0 0,1-5 35,3-2-341,-3-3 0,6-5-217,-4 0 1,-1-5 32,1-3 0,-1-7 692,-2-4 0,5-3 0,1 0 0</inkml:trace>
  <inkml:trace contextRef="#ctx0" brushRef="#br0" timeOffset="21">13579 13225 7884,'-5'-11'0,"4"0"0,-8-1 367,5 1 0,2 3 1473,6 0-1402,-3 6 1,5-3 446,-2 5-633,-3 0 1,4 5 74,-5 3 1,2 7-71,1 4-42,-1 2-54,3 2 1,-5 4-128,0 0 36,0 4 46,0-7 0,0 8-211,0-5 83,0-1-61,0-3 0,4 0 43,-1 0 0,1-5-178,-4-3-176,0-2 51,0-2 77,0-5 195,0-1 243,0-5-222,0-5 37,0-1 1,2-5 11,1-1 0,0 5 25,4-1 0,-4 4-1,1-4 1,2 6 60,2-2 1,2 3-68,1 1 0,1 0 45,-1 0 1,-3 0-51,-1 0 0,1 5 7,3 3 1,1 2-1,-1 1 0,1 1 2,-1-1 1,-3 2-18,-1 2 0,-3-1-5,4 5 0,-6 0-131,2 4 0,-4-3 77,-4 3 1,-2-7-131,-5 7 0,-6-2 39,-2 1 1,-3-3-74,0 0 1,-1-5 63,0 2 1,1-7-139,3-2 0,-2-4 3,2 1 1,-2-3-164,2-1 1,-1-1-93,5-3 0,-4-3 138,4-4 0,-1-4-277,5-1 1,3-4 238,1 1 1,4-2 434,-1-2 0,3-5 0,1-1 0</inkml:trace>
  <inkml:trace contextRef="#ctx0" brushRef="#br0" timeOffset="22">13591 13157 7884,'0'-12'1192,"0"1"-712,0 5 1,5 1 571,3 5-546,2-6-236,1 5 0,1-4 166,-1 5 0,2 0 118,2 0-434,-2 0 41,3 0 0,1 0-72,2 0 0,-2-1-175,2-3 0,-3 3-147,3-3 0,-5 3-372,1 1 0,1 0-1683,0 0 1161,-1 0 679,-4 0 0,1 0 448,-1 0 0,11-5 0,2-2 0</inkml:trace>
  <inkml:trace contextRef="#ctx0" brushRef="#br0" timeOffset="23">14185 13180 7884,'0'-12'1697,"0"6"-649,5 1-538,-4 5 0,8 1-121,-5 3 1,0 2-73,-4 6 0,-6 4-103,-1 3 0,-5 8-27,-3 3 1,1 3-3,-5 2 1,-4 4 26,-3 3 0,-1 2-382,4 2 1,-3 0 328,-1-1 0,2-4-533,6-3 190,-3-3 27,9 0 1,-7-6-102,5-2 0,3-5 82,5-3 0,3-2-251,-4-6-409,6-4-632,-3-2 689,5-5 0,0-1-130,0-3 909,0-3 0,5-14 0,1-3 0</inkml:trace>
  <inkml:trace contextRef="#ctx0" brushRef="#br0" timeOffset="24">13945 13248 7884,'0'-11'484,"0"-1"0,0 1-171,0 0 1,0 3 213,0 0-130,5 6-152,-4-3 178,4 5-244,-5 0-133,5 0-159,-3 0 1,4 1 256,-2 3-1233,-3 2 563,9 6 280,-9 4 140,10-3 106,-10 3 0,14 6 0,-2 2 0</inkml:trace>
  <inkml:trace contextRef="#ctx0" brushRef="#br0" timeOffset="25">14059 13808 7884,'0'7'2044,"0"1"-1514,5-5 1,0 3 1071,3-2-1081,2-3-153,-4 9 124,1-9-139,-2 5 1,0-6-86,-4 5-266,9-4 1,-7 8 213,4-5-2191,-4 4 1975,2-6 0,-5 8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9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13718 12312 8057,'-5'-12'-110,"4"1"-56,-3 0 0,3 3 272,1 0 0,0 5 202,0-5 1,-2 4 494,-1-3 657,1 4-591,-3-2-407,5 5-117,0 0-134,0 10 1,0 3-1,0 10 1,0 5 47,0 2 0,0 8 14,0 4 0,0 6-177,0 2 0,0 3-69,0-4 1,0 1-272,0-4-380,5-1 431,-3 1 0,4-5-72,-2-3 1,-3-4 152,3-4 0,1-2-24,-1-5 1,1-1-20,-1-3-43,-3-3 159,4-4-410,-5-1 391,0-5-871,0-1-546,0-5 0,-4-5 1475,0-2 0,-5-8 0,3-3 0</inkml:trace>
  <inkml:trace contextRef="#ctx0" brushRef="#br0" timeOffset="1">13581 12438 8115,'0'-23'73,"-4"1"141,0 3 1,1-1 202,3 5-455,0-1 79,0 5 0,0-4 253,0-1 1,1 1 142,3 4 1,2-1-252,5 1 0,6 0 0,2-1 0,3 1 97,0-1 0,2 1-99,3-1 0,4 1-9,7 0 0,-3-1 0,3 1 1,-2 4-188,-2 4 1,0 1 304,1 2-498,-6 5 196,-1 2 1,-5 8-124,-1 0 0,-4 7 97,-3 1 0,-3 1-18,-5 6 1,-2 1 26,-5 3 1,-5 0-164,-2 0 1,-10 1 121,-6-1 1,-1-1-165,-6-3 1,-2-2 175,-6-5-847,3 0 860,-5-5 1,6-2 53,0-4 0,5-2-65,2-3 1,3-1-43,1-6 0,5 0-93,3 0 0,6-9-213,1-3 1,6-2 136,-2 3-304,8-1-211,7-4 779,7 3 0,5-8 0,0 3 0</inkml:trace>
  <inkml:trace contextRef="#ctx0" brushRef="#br0" timeOffset="2">14632 11946 8047,'0'-17'645,"0"0"510,0 6-718,0 4 1,0 1 305,0 2-396,0 3 117,-5-4-291,3 5 1,-8 6 77,3 6 0,-4 0 0,0 7 1,-2 5 289,-2 7-309,2 2-233,-8 6 0,4 3 213,-2 8 1,-2 0-50,2 4 1,2 5-453,2-2 0,6 3 391,2-3 0,4-1-106,-1-3 0,4 3-191,4-3 0,2-2 46,6-1 0,3-5-81,0-3 211,0-2-456,2-6 415,-4-5 56,3 4 1,-1-10 194,1 0 0,0-2 2,-1-5 0,-2 3 185,2-4 1,-2-1-186,-2-7 1,5 4 79,-1-4 0,-4-1-46,-3 2 295,-1-5-683,5 2-476,-6-5-313,-1 0-2837,-5 0 3787,-5 0 0,-6-5 0,-7-2 0</inkml:trace>
  <inkml:trace contextRef="#ctx0" brushRef="#br0" timeOffset="3">15306 12175 7178,'-6'-7'515,"5"-3"162,-4 9 189,5-9-147,0 9-144,0-4 165,0-1-202,0 5-314,0-4 1,0 6 19,0 3 0,-1 6 12,-3 6 0,2 5 27,-6 2 0,5 9-15,0 6 0,-3 6 67,3 2 1,-1 0-90,4 3 1,0 2-295,0-2 0,0 3 255,0-6 1,0 2 38,0-6 1,0 1-188,0-1 1,0 0-248,0-8 0,1 2-135,3-10 0,-3 1-321,3-4 1,-3-5 310,-1-3 1,0-2 86,0-2 1,4-3-759,0-1 825,0-4-1320,-4 2 898,0-5 1,5-10 0,1-3-1</inkml:trace>
  <inkml:trace contextRef="#ctx0" brushRef="#br0" timeOffset="4">15694 12403 7960,'0'-18'134,"-4"1"60,0 1 0,0 8 291,4-4-199,0 3 1081,0-2-200,0-1-73,0 6-768,0-4 0,2 10-37,2 0 0,2 6-12,5 10 0,2 3 97,2 7 1,2 0-250,2 4 0,2 1 103,-2 3 0,-1 4-227,1 0 1,0 4 6,4-4 0,-1 1-113,-3-1 1,2-3-49,-2-1 0,-1-1-237,1-7 0,-4-3 122,4-4-37,-5-5 123,3 3 0,-7-6-458,-2 1 349,2-6 71,-9 4 0,8-7-769,-5 4 435,-1-4-498,-3 2-515,0-5 1052,-5 0 0,3-4 4,-6 0 1,4-5 66,-3 2 444,-1-8 0,-8-3 0,-2-5 0</inkml:trace>
  <inkml:trace contextRef="#ctx0" brushRef="#br0" timeOffset="5">16094 12415 8049,'0'-17'73,"0"4"0,0-3 158,0 5 0,0 3 418,0 0 0,0 5-42,0-5 29,0 5-311,0-2 1,0 4 685,0-3-715,0 3 0,-4-3-151,0 8 0,-5 6 231,1 5-319,-2 11 29,-6-2 0,-2 10 63,-5 0 1,0 6-166,1 2 1,-5 1-67,0-1 0,1-3 27,3-5 0,0-1-329,0-2 1,5-5 204,3-7 0,4 2-565,3-6 327,-2 0-367,9-9-639,-10 5 562,10-10 128,-4 4 1,5-6 732,0-3 0,0-8 0,0-5 0</inkml:trace>
  <inkml:trace contextRef="#ctx0" brushRef="#br0" timeOffset="6">15785 12083 7987,'-11'-6'544,"4"-4"-200,2 9 1,5-9-389,0 8 63,0-3 731,0 5 772,0-5-1053,0 4 0,5-4-180,3 5 1,2 0 57,2 0 155,4 0-314,-3 0 0,8 0 175,-2 0 1,3 0-146,1 0 0,1 0 14,3 0 0,-3 0-23,2 0 0,0-1-89,0-3 1,-1 1 9,1-4 0,-2 3-203,-1-4 1,-1 2-295,-3-2-105,-3-2 0,-6 7-2119,-2-4 1896,-3 4 1,-10 0 694,-3 6 0,-12 4 0,-4 4 0</inkml:trace>
  <inkml:trace contextRef="#ctx0" brushRef="#br0" timeOffset="7">16402 12632 8085,'-6'-5'19,"1"3"114,-1-3 0,5 4 114,-3-3 361,3 3-21,1-4 100,5 5-196,2 0-300,4 0 0,4 0 189,0 0 0,6 0-88,-2 0 1,2 0 128,2 0 1,1 0-125,3 0 0,-3 0 79,3 0 1,1 0-263,-2 0 0,-3-1 90,-4-3 1,-1 2-249,1-1-1202,-3 1 659,-4-3 1,-5 4-1047,1-3 1633,-5 3 0,2 1 0,-5 0 0</inkml:trace>
  <inkml:trace contextRef="#ctx0" brushRef="#br0" timeOffset="8">17201 12517 8069,'0'-11'308,"0"0"1,0 3 296,0 0-168,0 6 1,0-4 483,0 2-635,0 2 0,0-1 123,0 6-176,0 4 40,0 9 1,0 2 28,0 5 0,0 6-141,0 5 0,0 2 29,0 6 0,0 1-73,0 6 0,4-2-277,0 3 1,4-5 97,-5-3 1,5-1 26,-4-3 1,3-2-157,-3 2 1,4-8-37,-4-3 44,0-3 73,1-1 0,-4-6 85,3-1-322,-3-4 197,-1 0 0,1-6-447,3-2-294,-3-3-405,4-1 1,-12-5 720,-1-2 1,-3-4-196,7 0 770,-5-6 0,3 0 0,-6-11 0,1-1 0</inkml:trace>
  <inkml:trace contextRef="#ctx0" brushRef="#br0" timeOffset="9">17121 12643 8069,'0'-23'99,"0"0"0,2 4 174,2 0 1,-3 5-27,3-1 0,2 2-14,2 2 1,-2 0 528,2-1-265,-1 1-170,5-1 0,-1 5-45,0-1 0,5 6 4,-1-2 1,5-1-1,-1 1 1,3 0-99,1 4 0,1 1-77,2 3 1,-1 4-116,1 7 0,-6-1 81,-1 5 1,-3 0-214,3 4 0,-9 0 41,1 0 0,-3-2-57,0-2 0,-3 1-22,-5-4 1,0-1-108,0-4 0,-2 1 136,-1-1 0,-5-3 62,-7-1 1,-3 0-19,-5 0 1,-4 4 11,1-4 1,-5-1-34,5 2 0,-1-5-26,4 0 1,2-1-152,2-2 1,2 0 107,6 0 0,3-2-185,0-1 1,6 0-173,-2-5 1,4 5-1047,4-5 1594,2 6 0,6-14 0,-1 4 0</inkml:trace>
  <inkml:trace contextRef="#ctx0" brushRef="#br0" timeOffset="10">17875 11901 7959,'-11'-12'0,"3"1"401,1-1 697,4 1-120,-2 0 144,5 4-365,0-3-188,0 9-268,0 6 0,0 8-79,0 9 1,4 6 148,0 3 1,3 3-38,-3 4-268,0 3-126,-4 4 0,1 5 206,3-1 0,-3 2-175,3-1 1,-3 2 108,-1 5-1604,0-5 1483,0-1 0,0-6-6,0 1 1,0-2-39,0-2 1,0-6 172,0-6 0,2-4-28,1 0 1,-1-3 19,1-4 0,2-2 229,-1-6-247,0 1 991,-4-1-1596,5-5-1056,-4-1 752,5-5 198,-6 0-1033,0-5 1682,-6-1 0,0-11 0,-5 0 0</inkml:trace>
  <inkml:trace contextRef="#ctx0" brushRef="#br0" timeOffset="11">18835 12163 7868,'0'-11'132,"0"0"1,0 3 128,0 0 1,0 5-1,0-5 1,3 4 270,1-4 237,0 6-422,-4-8 3,0 9 106,0-5 42,0 6 0,-5 0-434,-3 0 0,-6 6 157,-1 1-233,-5 3 67,2 2 0,-5 3-21,0 0 0,-1 4-119,-2-4 1,2 4 69,-3-3 0,3 3 23,1-4 1,0 1-115,0 0 1,5-4 81,3 4 1,3-4-66,0 0 1,6-1 4,2 1 1,-1-5-71,1 1 0,0-4 124,4 3 0,0-3-11,0 4 1,5-6 32,3 2 1,-2 1 1,2-1 1,1 3 80,6-3-107,-2 0 16,8 1 0,-7-2 105,5 4 1,-3-4-146,3 1 1,-4 1 1,4-1 1,-5-1-100,1-3 1,2 4-223,-2 0 1,-4 0-38,-3-4 1,-2 1-896,2 3 57,2-3 839,-9 4 0,3-1 94,-8 0 1,2 1 316,-6-1 0,-5-3 0,-4 4 0</inkml:trace>
  <inkml:trace contextRef="#ctx0" brushRef="#br0" timeOffset="12">18423 12620 7906,'8'0'78,"0"0"0,-5 0 150,5 0 0,0 4 128,3 0 0,-3 0 249,-1-4 1,1 0-88,3 0 0,1 3-163,-1 1 1,1 0-48,-1-4 0,4 4 72,1 0-469,-1 0 137,1-4 0,-3 0-132,2 0 1,-2 1-299,-2 3 1,5-3-230,-1 3 1,0-3-727,-4-1 1,2 0 1336,2 0 0,-2 0 0,4 0 0</inkml:trace>
  <inkml:trace contextRef="#ctx0" brushRef="#br0" timeOffset="13">19246 12449 8010,'0'-11'-374,"0"-1"0,0 1 526,0-1 1,0 5 951,0-1 67,5 5-752,1-7 0,6 9-91,-1-3 0,0 2-32,1-2 0,1 3-14,2-3 0,-3 3 1,4 1 1,1 1-1,2 3 1,2-3-90,-2 3 0,1-3 14,-5-1 0,4 1-164,-3 3 0,3-3 111,-4 3 0,0-3-178,-3-1 0,-1 0 16,0 0-254,1 5 125,-6-3 93,4 3-96,-8 0 0,3-3 105,-5 6 3,0 0 0,-7 3-95,-4 1 0,-2 3 68,-6 0 1,1 1-177,-1 0 1,-2-2 100,2 5 1,2-2 51,2 2 0,-1 3 25,0-3 0,1-1-5,4 1 1,0-4-49,4 4 299,-3-5-108,8 3 0,-3-10 181,5 1-206,0-1 0,4 1 213,0 0 0,5-6 101,-2 2 95,4-3-241,0-1 0,0 0 17,1 0 0,4 0 111,3 0 1,3 0-250,1 0 0,-4-1 6,0-3 0,0 3-348,4-3 1,-5-1 79,-3 1-759,3 0-847,-6 4-1161,0 0 2925,-7 0 0,-15 6 0,-3 0 0</inkml:trace>
  <inkml:trace contextRef="#ctx0" brushRef="#br0" timeOffset="14">20011 12460 7894,'0'-11'0,"-4"0"244,0-1 1,-5 2-65,2 2 0,2-2-73,1 3 1,1-2 563,0 1-224,1-2 1,-7 4 172,6-6 45,-1 6-322,4 1 1,0 6-44,0 3 1,1 3-43,3 9 0,2 6 4,6 9 0,-1 6 13,1 1 1,3 5-96,0-1 0,1 1-238,0-1 1,-4 2 228,4-2 0,0-3-140,-1 0 0,1-5-319,-5-4 0,3-2 209,-3-5 0,3-1-96,-6-3 0,-2-3-165,2-4 183,-6-1-69,4-5 235,-6-1-166,0-5 170,-6-5 1,4-2 186,-6-9 0,1 3 81,-5-7 0,2-4-266,3-6 0,-4-8-155,4-4 0,0-4 24,0-3 1,3 1-56,-4-6 1,6 1-1923,-2-4 1784,-2 0 133,4 5 0,-3-3-112,5 6 1,0-1 238,0 5 1,0 0-125,0 3 1,0 3 250,0 5 0,0 1 38,0 2 1,0 3 107,0 5 1,0-2-208,0 2 203,0-2 579,5 7 1,-3-1-743,1 0 0,-1 5 180,-2-1 1,1 2-158,3 2 0,-2-1-45,6 1 1,-4 1 47,3 2 1,1-1-39,3 5 0,1-3 53,-1 3-27,1 0 1,-1 0-1,1 1 1,-1-1-9,0 4 0,1 0 6,-1 0 0,2 0 89,2 0 1,3 0-94,5 0 1,8 0-46,4 0 43,7 0-197,3 0 0,4-4 187,4 0 1,-2 0-43,6 4 1,-1 0-10,8 0 1,-31 0-1,0 0-518,3 1 1,1-2 460,-3-1 0,1-1 26,7 3 0,0-1 0,-3-2 1,0 1-49,4 2 0,1 0 0,0-2 0,1-1 42,2-1 1,1 0 0,-3 1-1,-1 1-68,2 0 1,-1 0-1,-3 1 1,0 1 45,0 0 0,0 0 0,-4 0 0,0 0-85,-2 0 1,0 0-1,-1 0 1,-1 0 110,30 0 0,-30 0 0,-2 0 73,29 0 1,-5 4-164,-6 0 255,-8-1-70,-3 3 1,-10-5 31,-2 3 0,-1 1 87,-3-1 0,1-1-145,-8-3 0,-1 0 553,-4 0 0,-3 0-550,-1 0 1,-3 0 476,4 0-538,-6 0 46,3 0-514,-5 0 0,-6 0-892,-5 0 1,-7 0 37,-9 0 1342,-2 0 0,-20-5 0,-5-1 0</inkml:trace>
  <inkml:trace contextRef="#ctx0" brushRef="#br0" timeOffset="15">20513 12152 8070,'0'-11'0,"0"-1"0,0 1 151,0-1 0,0 1-8,0-1 1,0 5 335,0-1 0,0 4 540,0-3-6,0 4-560,0-2-219,0 5 0,0 7-39,0 4 1,0 5-15,0 7 0,0 5-120,0 3 1,0 0 123,0 0 1,0 4-131,0-4 1,4 3-128,0-7 0,4-1-140,-4-3 1,1-1 27,-2-3 1,-1-3-160,1-4 1,-1-1-349,-2 1-554,5-6 316,-4-1 0,3-5 242,-8 0 0,2 0 224,-6 0 1,3-5 462,-7-3 0,9 1 0,-5-5 0,0 3 0,2-17 0,-5 2 0</inkml:trace>
  <inkml:trace contextRef="#ctx0" brushRef="#br0" timeOffset="16">20479 12129 8070,'5'-11'-55,"-3"-1"0,4 1 207,-2-1 0,1 1 83,2 0 0,4 3 24,-4 0 0,3 1 0,2-5 1,-1 5 114,1-1 0,0 4-140,3-3 0,-2 3-123,2-4 0,2 6 73,-2-2 1,2 3-147,-2 1 1,-2 0 49,2 0 1,-4 1-60,-3 3 1,2 2-130,-2 6 1,-3-5 34,-2 1 0,-1-1-107,-2 5 0,0-1 25,0 1 0,-5-1 40,-3 0 1,-3 0 10,-5-4 0,2 3-123,-5-2 0,0 2-46,-3 2 1,0-5-238,3 1 0,-1-6 117,4 2 1,5 1-506,3-1 77,6 0 813,-3-4 0,5-10 0,0-3 0</inkml:trace>
  <inkml:trace contextRef="#ctx0" brushRef="#br0" timeOffset="17">21016 11844 8060,'0'-12'175,"0"6"64,0-4 0,4 7 319,0-4 175,-1 4-95,-3-2 318,0 0-290,0 4-57,0-4-556,0 5 47,0 5 0,-5 1 59,-2 5 0,-3 5-4,-2-1 0,1 6-215,-1 2 1,2 1 97,3 7 0,-4-2-157,4 1 0,0 3 55,0-2 1,4-2-61,-1 2 1,3-6-244,1 2 178,0-3 19,5-1 1,-2-4-21,4 0 0,-3-5-13,4 1 1,-1-3-204,5 0 0,-4-2-2,-1-2 0,1 1-167,3-6 0,-3 1-250,-1-4 1,1 0 28,3 0 796,1 0 0,-1 0 0,1 0 0,-1 0 0</inkml:trace>
  <inkml:trace contextRef="#ctx0" brushRef="#br0" timeOffset="18">21222 11969 8060,'-7'-18'0,"-2"2"669,6 5-218,-1-1 145,4 1 95,0 4-83,0-3 363,0 9-491,0-4-435,0 20 0,0-1 153,0 13 0,0-2-1,0 2 1,0-2-137,0 6 1,0-6-88,0 2 0,1-1-424,3-3 1,-3 2-26,3-5 0,-2-4-256,2-1 0,-3-2 137,3-2 1,-2-3-1301,-2 0 1391,5-6 1,-3 7 502,6-5 0,-6 0 0,8-9 0,-3-2 0</inkml:trace>
  <inkml:trace contextRef="#ctx0" brushRef="#br0" timeOffset="19">21313 12106 8249,'1'-10'633,"3"3"1,-1-2-515,4 5 1,1 0 100,3 4 1,1-4-101,-1 0 0,2 1 18,2 3 0,-1 0-111,5 0 1,-4 0-80,4 0 1,-4 0 199,4 0-1174,-5 0 714,8 0 1,-9 0-238,2 0 1,-2 0-982,-2 0 1530,0 0 0,1-5 0,-1-2 0</inkml:trace>
  <inkml:trace contextRef="#ctx0" brushRef="#br0" timeOffset="20">21770 12004 7991,'0'-7'327,"0"1"611,0 2-607,0 3 0,0-3 74,0 8 1,4 2-100,-1 6 1,2 4-7,-1 3 1,-2 3-191,1 0 115,-1 6 1,-2-4-416,0 9 174,5-8 0,-4 6 71,3-4 0,-3 3-97,-1-3 0,4-4-63,0-4 0,1-5-218,-1 1 1,-3-2-113,3-2 0,-3-3-106,-1-1-598,0-4 115,0 2-163,0-5 854,0-5 0,-4 2 333,0-4 0,-5-1 0,8-8 0,-4-2 0</inkml:trace>
  <inkml:trace contextRef="#ctx0" brushRef="#br0" timeOffset="21">21781 12038 7991,'0'-12'0,"-4"5"172,1-1 4,-1 1 1,4-5 611,0 1-312,0 4-167,5-3 0,0 8 70,3-6 0,2 5-160,-3 0 1,7-2-139,1 1 0,2 0 44,-2 4 1,-1 0-193,5 0 1,-1 0 152,1 0 1,-1 5-144,-3 3 0,-2 2-265,2 1 0,-4 1 43,-3-1 1,-2 1-68,-2-1 0,-3 4 110,3 0 1,-11 2-27,-5-2 0,-3-2 117,0 2 1,-3-2-1,-5-2 0,2 1-88,1-1 1,1-3 93,8-1 0,-3-4-653,6 1 329,3-3 149,-5-1 314,9 0 0,-4-10 0,5-3 0</inkml:trace>
  <inkml:trace contextRef="#ctx0" brushRef="#br0" timeOffset="22">22112 11821 8020,'-11'-12'0,"3"2"684,1 3-242,4-4 0,-2 9 819,5-6-278,0 6 193,0-3-701,5 5-421,2 5 117,4 1 1,0 7 70,1 2-171,-1 3 100,1 5 1,3 5-182,0 2 62,0 3-39,-3-4 1,-1 3-97,1-5 0,-5 3-192,1-3 1,-6 3-289,2-3 0,-3-4 0,-1-4 1,-2-5-447,-6 1 1,-1-2-301,-10-2 1,4 0 308,-4 1 1000,-5-1 0,-5 1 0,-5-1 0</inkml:trace>
  <inkml:trace contextRef="#ctx0" brushRef="#br0" timeOffset="23">20559 12460 7990,'-11'-5'-68,"-1"3"-116,1-6 394,-1 6-90,1-3 0,1 3 1191,2-2-857,3 3 0,6-4-102,3 5 0,3 0-44,4 0 0,6 0 121,2 0 1,3 4-151,5 0 1,7 0 79,8-4 1,8 3-126,3 1 0,4 0-271,4-4 1,-28 0 0,1 0 77,2 0 1,1 0 0,1 0 0,1 0-172,-1 0 1,0 0-1,1 0 1,1 0 123,0 0 1,0 0 0,2 0 0,0 0 19,-1 0 0,1 0-197,0 0 0,0 0 149,-2 0 0,0 0 0,-4 0 1,-1 0-67,0 0 1,-1 0 0,26 0-381,1 0 0,-4 0 276,-3 0 1,-9 0-6,-6 0 0,-4 0 117,-1 0 1,-4 0 157,-4 0 1,-7 0-214,-4 0 875,3 0-655,-5 0 221,-2 0 0,-4 0-670,-4 0-348,-1 0 191,-7 0 0,-4 0-1216,-10 0 1749,-5 0 0,-6 5 0,-4 1 0</inkml:trace>
  <inkml:trace contextRef="#ctx0" brushRef="#br0" timeOffset="24">21164 12723 7957,'-12'-11'414,"-9"-1"-259,19 1 1,-12-1 83,10 1 0,0 3-127,4 1 0,0 3 638,0-4 1,0 4 272,0-3-213,0 4-177,0-2-381,0 5 1,0 5-76,0 3 1,0 7-62,0 4 0,4-1 20,0 1 1,1-4-129,-1 4 0,-2-1-190,6 1 0,-4 1 60,3-4 0,-4-1-250,1-4 31,2 6 66,-5-5 1,6 0 25,-3-8 96,-3-3 284,4-1 1,-4-1-119,3-3 0,2-2 80,6-6 0,-1-1-18,1-2 0,3-1-29,0-3 1,5-2 17,-1 6 0,-1-1-3,1 0 1,-1 7 58,1-2 1,-1 7 134,-3 0 0,-2 3 186,2 1 0,-2 5-166,-2 3 1,4 3 76,0 5 0,1-3-125,-5 7 0,1-1-58,-1 3 1,-1 1-164,-2 0 1,1 1-372,-6 3 0,2-4 47,-1 0 0,-2-2-262,1-6 1,-1 2-1264,-2-2 1,0-6 158,0 2 1684,5-7 0,-4 1 0,4-5 0</inkml:trace>
  <inkml:trace contextRef="#ctx0" brushRef="#br0" timeOffset="25">22958 11535 7892,'-12'-11'297,"1"-1"-196,4 1 416,2 0 1,5 3 366,0 0 161,0 6-320,0-3 130,0 5-531,5 0 0,-2 6 61,5 6 1,0 0 20,8 7 1,-2 4-64,5 4 1,0 4 61,3 0 0,1 7-56,0 4 1,1 2-225,3 2 0,-3 0 100,3-1 0,-3 6-291,-1 2 0,-1-1 233,1 2 1,-4-5-124,0 4 1,-6 0-115,-1 0 0,-2 1 135,-7-4-448,1-1 290,-4-3 1,0 0-98,0-1 0,-5-3-89,-2 0 1,-7-5 80,-2 1-47,-4-2 104,2-2 0,-5 0-116,1 0 1,-5-1-120,0-2 0,-2 1 318,6-6 1,-2 1-77,6-4 1,2-6 222,2-1-76,2-4-617,7 0 746,1-1 1,5-4 0,0-2 0</inkml:trace>
  <inkml:trace contextRef="#ctx0" brushRef="#br0" timeOffset="26">23026 13146 7892,'5'-12'-273,"0"5"273,3-1 0,2-5 0,-4-5 0</inkml:trace>
  <inkml:trace contextRef="#ctx0" brushRef="#br0" timeOffset="27">12442 12601 7892,'-6'-11'0,"-3"3"0,5 1-213,0-1-9,-1 2 383,4-4 1,-5 4 717,2-1-179,2-3-165,-3 3-115,5-4-69,0 0-184,0 4-45,5-3 27,2 9 0,4-8 28,1 5 0,-1-4-30,0 5 1,6-1-1,2 4 1,-1-4-161,1 0 0,0 0 27,4 4 0,0 5 75,-1 3 1,1 2-93,0 2 1,-4 0 1,0 4 0,0-4 39,4 4 0,0-4-17,0 0 1,-4-1-79,0 0 0,0-3-15,4 0 0,-4-6 101,0 2 0,-4-3-71,4-1 0,-5 0 55,1 0 0,2 0-36,-2 0 1,-4-1 117,-3-3-39,0-2 0,2-6-17,-3 1 1,-2 0 5,-5-1 0,0-3-34,0 0 0,0 0-2,0 3 1,0 1-350,0-1 137,0 6-1494,0 1 899,0 5 1,4 5-225,0 3 1,0 3 1021,-4 4 0,0 3 0,0 5 0</inkml:trace>
  <inkml:trace contextRef="#ctx0" brushRef="#br0" timeOffset="28">12522 12933 7903,'-5'-12'711,"2"1"197,-4-1 0,4 1-586,-1-1 0,4 6-248,4 2 832,-3-2-175,5 5-327,-6-4-79,5 5-261,-4 5-6,9-4 1,-4 9 43,6-2 1,1 6-152,2 1 1,-1 0-4,5-3 0,1-1-127,7 0 1,-2-3 38,6 0 0,-2-6 4,1 2 0,3-3 32,-2-1 1,2 0 93,1 0 0,-4-4-3,1 1 1,-5-6 95,5 1 0,-6-2 170,2-1 1,-8-1-129,-4 1 0,0-1 87,-3 1 1,1-1-145,-10 1 1,1 0 122,-4-1-137,0 6-158,0 1-160,-5 5 0,-1 0-716,-6 0-2,6 5 1,1 1 349,5 6 632,0-6 0,0-1 0,0-5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95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15504 10552 8188,'-6'0'600,"1"-5"-132,5 4-100,0-5 484,0 6 0,0 6-196,0 1-457,0 3 1,1 6 198,3-1 54,-3 5-268,4 3 0,-5 1 184,0 3-299,0-4 115,0 5 0,4-3-200,0 6 70,0-6-214,-4 8 151,0-9 3,0 4 0,0-5 258,0 0-646,0-6 317,0 5 1,1-6-24,3 3-198,-3-2 266,4-6-64,-5 1-94,0-1 130,0-4 253,0-2-213,0-5 5,0 5 284,0-4-249,-5 4 178,4-5 23,-4 0-31,5 0-26,-5 0-110,3 0-27,-3 0-297,5 0 1,5 0 169,3 0 109,-3 0-12,10 0 1,-7 0 5,7 0 0,2 0 45,-2 0 1,5-4 151,-1 0 0,-1 1-110,1 3 215,0 0-261,-1 0 0,-1-4-175,-1 0 243,-4 0-445,5-1 198,-6 4 0,-1-5 53,-2 2-909,-3 2 276,0-3 276,-3 5 0,3-1-217,-5-3 0,-2 3-36,-1-3-953,-4 3 1645,1 1 0,-9-5 0,2-1 0</inkml:trace>
  <inkml:trace contextRef="#ctx0" brushRef="#br0" timeOffset="1">15550 10871 8124,'0'-7'-482,"0"2"1739,0 0-261,0 4-466,0-4 1,5 5-79,3 0 1,2 0 267,1 0-300,6 0-69,-5 0 0,10 0 142,-3 0-254,-3 0 0,6 0-226,-4-5 83,0 3 0,-1-4 262,-1 2-732,-4 3 344,5-4-28,-6 0 1,-1 2-543,-2-4-1135,2 4 775,-9-2 437,4 5-1539,-5 0 911,0-5 1151,0 4 0,-5-4 0,-1 5 0</inkml:trace>
  <inkml:trace contextRef="#ctx0" brushRef="#br0" timeOffset="2">15424 10632 8124,'0'-12'50,"0"6"-50,5-4 0,2 4 0,0-2 1443,1 0-602,0 6-301,3-3 397,5 0-558,2-2 0,5 0 219,0-1-264,0 6-140,5-4 1,-4 3 193,2-1-542,-1 0 185,-3-1 1,-3 4-1073,0-3 666,-5 3 42,8 1 1,-9 0-256,2 0 1,-1 0 103,1 0-1526,-2 0 2010,3 0 0,1-5 0,1-2 0</inkml:trace>
  <inkml:trace contextRef="#ctx0" brushRef="#br0" timeOffset="3">16064 10472 8066,'0'-6'1140,"0"-5"-767,0 10-23,0-4 2074,0 5-2249,0 5 0,0 3 371,0 7-254,0 3-117,5 0 0,-4 7-16,3-2-116,-3 2 190,-1 3-383,0 1 159,0 6 0,0-2 41,0 1 0,0 0-95,0 1 0,0-1-5,0 0-403,0-5 305,0 4 0,0-9-202,0 3 198,0-8 0,-4 1 201,1-4 4,-1-1 1,4 0-127,0 0 356,0-5-296,0 1 105,0-5 0,0 5 0,0-3 177,0 0-193,0-6 15,0 3 833,0-5-833,5 0 166,1 0-92,1 0 1,-1 0-29,-2 0 48,-3 0-91,9 0 1,-3-4-25,4 1 71,-5-1-120,4 4 0,-3-1-231,4-3 290,1 2-123,-5-3 1,3 5-471,-2 0 438,2 0-873,1 0 286,-4 0 176,3 0-1019,-9 0 355,4 0-271,0-5 778,-4 4 643,5-4 0,-6 0 0,0-1 0</inkml:trace>
  <inkml:trace contextRef="#ctx0" brushRef="#br0" timeOffset="4">16064 10495 8176,'0'-12'0,"0"1"0,0 5 0,0-5 0,0 9 0,0-6 0,1 6 0,3-2 0,-2 1 0,6 0 0,0 1 0,3-1 0,6 0 0,2-1 0,-3 3 0,-1-3 0,3 3 0,-3 1 0,4-1 0,-4-3 0,2 2 0,-2-1 474,-2 1 143,3 2-1861,-4 0 1244,-1 0 0,6 5 0,0 2 0</inkml:trace>
  <inkml:trace contextRef="#ctx0" brushRef="#br0" timeOffset="5">16419 10586 8176,'6'6'-718,"-1"0"1779,-5-6-184,0 0 58,5 0-511,-3 0 0,3 5 237,-5 2-123,5 3-340,-4 7 1,9-4 178,-2 2-133,7 8 0,-2-9-254,8 16 64,-8-11 0,9 9 54,-3-5 0,1 1-186,-1 3 1,-1-3 104,-3 3 1,-2-4-91,2-4 0,-2 1-327,-2-5 294,0 0 0,0-3-190,-4-1-144,3 1-126,-3-1 165,4-5 154,-5 4-709,0-8 217,-6 3-42,0-5 1,-6 0 0,0 0 0</inkml:trace>
  <inkml:trace contextRef="#ctx0" brushRef="#br0" timeOffset="6">16773 10609 7891,'0'-11'0,"0"-1"474,0 1 0,-1 1 480,-3 2-119,3 3-123,-10 5-374,5 0 0,-2 1 94,1 3-452,-1 7 64,-3 7 1,-2 5 91,-2 0 0,1 5-196,-5 2 0,5 2-363,-1 2 217,2 1 210,2-6 0,-1 0-374,1-2 217,-1-8 0,1 7-342,0-7 1,-1-3 166,1-5 1,3-1-123,0-6 0,5 4-197,-5-5-457,5 1 1104,-2-4 0,0-5 0,-1-1 0</inkml:trace>
  <inkml:trace contextRef="#ctx0" brushRef="#br0" timeOffset="7">16487 10449 8038,'-11'0'513,"5"0"-110,1-5-57,-1 4 118,5-4 0,-4 5-234,5 0 333,0-5 58,0 3-175,0-3-209,10 5 1,-1 0 136,10 0-317,-10 0 115,11 0 1,-11 0-81,10 0-17,-5 0 0,4 0 7,-3 0 1,-1 0-348,5 0 226,-5-5-856,3 4 607,-1-4 0,-3 1-179,2 0 0,2-3-383,-2 3 0,0-1 240,-3 1 610,4 3 0,-3-4 0,3 5 0</inkml:trace>
  <inkml:trace contextRef="#ctx0" brushRef="#br0" timeOffset="8">16910 10369 7979,'0'-6'1227,"0"-4"-650,0 8-55,0-3 373,0 5-475,5 0 1,-2 0-84,4 0-264,-4 0 33,7 0 1,-4 0 258,6 0-346,-1 0 47,1 0 0,-1-3 72,0-1-203,6 0 201,-4 4 0,3 0-166,-5 0 80,1-5 140,-1 4-303,1-5 42,-1 6 186,1 0-4,-1 0-10,0 0-55,-4 0 1,-1 0 153,-2 0-131,-3 6-16,4 0 0,-5 5 189,0 1-161,0-1 43,0 6 1,0 0 24,0 6 1,0 0-92,0 0 1,0 0 15,0 0 0,0 5-18,0 2 0,0 3-123,0 1 0,0 4-276,0-1 169,0 1-19,0-3 1,0-2-26,0-3 0,0 2 125,0-5 1,4-5 14,0-3 0,3-3 25,-3 3 1,4-5 304,-4 1-385,0-2 472,1-2-208,-4 0 1,4-3 37,-5 0 103,0-6 39,0 8 155,0-8-91,0 8 34,0-9-46,0 4 177,0-5-48,-5 0 1,-1 0-23,-6 0 50,1 0-244,-1 0 1,-3 0 109,0 0-168,-6 0-306,4 0 1,-6 0-265,0 0 0,-4 0-130,1 0 0,-1-4-730,4 0 1,5 1 474,3 3 1,8-2-1176,3-1 1912,3 1 0,-5-8 0,0 4 0</inkml:trace>
  <inkml:trace contextRef="#ctx0" brushRef="#br0" timeOffset="9">18596 10803 8020,'-1'-11'0,"-3"-1"502,3 6-159,-4-4 49,5 3 0,0 0 202,0-1-4,0 6-30,0-3-184,0 5 0,1 6-33,3 5-92,-3 1-66,9 9 1,-3 1 27,4 5 15,1 4-57,-1-7 1,2 9-199,2-2 42,-2-3 1,3 1-210,-5-2 0,1-3 17,-1 2 259,-4-2-312,3-6 144,-9 4 1,8-10 43,-5 4 1,3-4-36,-3 0 0,0-5-29,-4 1 111,0-5-19,0 2 554,0-5-444,0-5 0,-4-2 18,0-4 0,1-2-99,3-2 1,0-3 12,0-5 0,0-1-260,0-3 138,0-2 1,0-5-193,0 0 1,0-4-80,0 0 351,-5 0-1052,3-2 877,-8 5 0,8-6-48,-6 3-80,5 2 128,-7-3 0,8 2-29,-6 3 350,6-3-243,-4 8 1,6 0 111,0 2-129,0-2 105,0 5 0,0 0 126,0 5 0,0 1-130,0-1 0,0-1 138,0 4 0,0-3-105,0 4 0,2 1 890,2 7-900,-3-3 267,4 3 23,-5 1-26,0 1 535,0 5-748,5 0 1,-2 0-14,4 0 0,1 0 132,3 0-138,1 0 0,4 0 70,3 0 0,3-2-13,1-1-38,-6 1-91,10-3 87,-8 5 0,9 0 95,-5 0-107,5 0 14,1 5 0,8-3 56,5 1 0,4-1-88,12-2 1,-4 0-97,3 0-1442,-2 0 1580,7 0-288,0-5 258,2 3 1,-32-2-1,0 0 7,1 1 1,-1 2 0,32-4-162,-32 2 0,0 2 0,1 0 0,0 1 106,28-4 1,-28 2 0,0 1-149,0-1 0,-1 0 0,30 1 128,-1-3-231,-8 3 255,-2 1 1,-5 0-84,-1 0 89,-4 0 1,1 0 39,-8 0-47,3 0 1,-13 0 132,3 0 1,-3 0-132,-1 0 0,-2 0 667,-2 0 0,2 0-626,-6 0 0,0 0 675,-4 0-431,1 0 568,-6 0-585,4 0-218,-8 0 30,3 0-1125,-5 0 0,-2 4 607,-1 0 0,-4 1-157,-4-1 1,-2-2 612,-2 6 0,-3-1 0,-5 5 0</inkml:trace>
  <inkml:trace contextRef="#ctx0" brushRef="#br0" timeOffset="10">18927 10620 8019,'0'-11'350,"-1"3"-7,-3 1-123,3 4 0,-4-3 560,5 2-400,0 3 318,0-4-91,0 5 1,4 5-412,0 2 0,3 10-109,-3 6 85,5-1 1,-6 8-55,4-4 1,-1 2 64,2 3 1,2 0-458,-2-4 225,-3 5 1,5-7-26,-2 6-496,-3-6 380,5 3 1,-5-10-4,3-3 37,2 3 21,-9-11 0,8 9 289,-5-9 6,0-2-92,-4 5 32,5-8-72,-4 3 494,4-5-35,-5 0-139,0-5 201,0-2-260,0-4 1,0-1 315,0 1-142,0-5-198,0-2 1,4-5-160,0 0-177,4-5 266,-1-1 1,4-5-535,1-1 188,-1-4 39,0 4 0,1-9-99,-1 6 1,1 2 101,-1 5-814,1-2 563,-6 14 1,3-6-785,-5 9 596,-1 1 205,-3 9 1,2 1-866,1 5 366,-1 0 61,3 0 1,0 5 44,3 3 310,2 2 426,1 6 0,6 7 0,0 6 0</inkml:trace>
  <inkml:trace contextRef="#ctx0" brushRef="#br0" timeOffset="11">19476 10860 8001,'0'-6'358,"0"-1"282,0 4 0,-4 0-195,0-4 1,-5 4 298,2-1-427,-4-2 1,4 5 102,-1-3-285,1-3 35,-10 6 0,4-4 41,-2 5 0,1 4-118,-1 0 1,1 5-104,-5-2 62,5 3-24,-2 7 0,8-5-315,0 4 154,1-4 0,0 5-411,2-4 388,5 3 1,0-4-89,0-1-189,0 0 239,0 1 1,5-2-108,3-2 175,-3-3 46,10 0 0,-7-4 54,7 3 40,-2-3-129,-2-1 393,6-5-194,-5 4 1,5-8-84,-6 5 312,1-5-186,-1 3 1,1-6-19,-1 1 271,-5 0-202,4-1 0,-8 4 37,2 1 76,-3-1-218,4 2 0,-4 0 193,3 2-59,-3 2-266,-1-3-245,0 5 269,0 5-143,0 2 80,0 4 1,0 1-151,0-1-23,0 1 239,0-1 0,2 4-222,1 0 129,-1 1 72,8-5-265,-9-5 134,9 5 0,-7-9 52,4 6 182,1-6-126,-2 3 0,4-5-116,-2 0 456,2 0-199,-3 0 0,3-5-74,-3-2 433,3 2-252,-3-6 1,4 5 425,1-5-328,-6-1-111,9 1 0,-10-1 205,3 1-180,2-6 0,-7 5 60,4-3 0,-4 6-15,1 1-23,-3 0 0,-1 2 61,0 1-633,0 5 286,0 5 1,4 3 23,-1 7 0,1-1 73,-4 5 1,4-4-118,0 4 1,0-4 96,-4 4-110,5 0 1,-4-1-89,3-3 0,-3-2-245,-1-1 241,5-1-39,-4-5 241,5-1-85,-6-5 343,0 0 1,-4-1-195,0-3 0,-4 2-24,4-6 0,-3 1 81,3-5 1,0-1 154,4-2 0,0 3 19,0-4-226,0 4 21,0 0 0,2-3-590,1 0 354,4 0 1,4 3-589,1 1 494,-1-1 1,0 5-202,1-1 0,-1 5-193,1 0 0,-1 1 145,0 2 0,-3 2-615,0 1 1107,-1-1 0,5 8 0,-1-4 0</inkml:trace>
  <inkml:trace contextRef="#ctx0" brushRef="#br0" timeOffset="12">19933 10552 7933,'0'-12'-365,"0"6"1388,0-4-191,0 9-200,0-4 47,0 5 0,0 5-19,0 2-435,0 8-59,0 3 1,5 6 104,2 3-51,-2 2-136,5 5 1,-7 1-67,5-1 1,-5 4 67,5 0 0,-5-2-162,0-2 0,2-4-28,-1 5 1,1-5-132,-1-3 0,-3-7 24,3 3 5,-3-8 202,5 2 0,-5-6 101,3 0-142,-3 1 143,-1-6 17,0-1 1105,0-5-1370,5 0-53,1 0 65,1 0 1,3 2-247,-3 1 209,4-1 1,-4 3-37,1-5-494,-1 0 296,5 0 89,-6 0 0,4-2-177,-2-1 0,-2 1-137,2-1-628,-6-4 1262,4 1 0,-1-6 0,1 1 0</inkml:trace>
  <inkml:trace contextRef="#ctx0" brushRef="#br0" timeOffset="13">19944 10597 7956,'0'-17'74,"0"0"0,0 6 111,0-1 1,1 1-112,3 0 336,-3-1-233,4 6 1,-1-4 900,0 2-681,5 3 0,-3-4 271,6 5-594,-6 0 18,4 4 1,-4 0-567,6 0 372,4 0 1,-3 0 87,2 0-1139,-2 5 808,-2-3 0,2 8-19,2-2 1,-2-2-578,2 1 941,-2 1 0,-2 4 0,1-1 0</inkml:trace>
  <inkml:trace contextRef="#ctx0" brushRef="#br0" timeOffset="14">20241 10643 7962,'0'6'704,"0"0"46,0-6-389,5 5 1,0 1 58,3 5 0,2-3-138,-3 0 1,4 3-68,0 4 1,0 2 22,1-2-57,-1 3 0,2 1 126,2 0-478,-2 0 198,3 4-122,-4-6 0,3 4-68,0-6 0,-3 4 111,-5-4-364,1 1 295,3-5 0,-1-3-76,-2-1-234,2-4 276,-9 7 1,6-9-813,-3 3 449,-3-3 57,4-1-17,-5 0 0,0 0 1</inkml:trace>
  <inkml:trace contextRef="#ctx0" brushRef="#br0" timeOffset="15">20515 10666 7947,'0'-11'0,"0"-6"0,0 4 927,0-2-546,0 8 1,0 0 544,0 3-406,0 3 0,-1-4-319,-3 5 0,1 3 34,-4 4 0,-1 6-292,-3 10 77,-1 5 0,1-3 271,-1 5-672,6 1 301,-9 3 1,7 0-823,-7 1 520,2-6 238,2-1 0,3-5-944,1 0 535,-1-6 134,2 0-574,-4-6 174,8 1 819,-3-6 0,0 4 0,-1-4 0</inkml:trace>
  <inkml:trace contextRef="#ctx0" brushRef="#br0" timeOffset="16">20298 10597 7895,'0'-11'245,"0"0"0,0 3-167,0 0 0,0 5 55,0-5 940,0 5-372,0-2-44,5 0-272,-4 4-217,9-4 0,-3 5-115,4 0 1,1 0 140,-1 0-111,1 0 0,3 0-65,0 0 1,4-1 76,-4-3 0,4 3-142,-4-3 0,5 3-664,-5 1 472,0 0 1,0-4-10,0 0-1110,1 0 573,-5 4 785,1 0 0,-1-5 0,0-1 0</inkml:trace>
  <inkml:trace contextRef="#ctx0" brushRef="#br0" timeOffset="17">20663 10460 7995,'0'-6'242,"0"1"-114,0 0 197,0 4 362,0-4-105,0 5 266,6 0-508,-5 0-366,9 0 96,-4-5 0,3 3 263,3-2-394,-4 3 78,9 1 1,-6 0 143,1 0-139,-1 0 120,1-5-132,-1 4 88,1-4 1,-5 5 128,1 0-42,-1 0-5,5 0-70,-6 0-2,-1 0 0,-4 0 70,3 0-234,-2 0 54,3 0 9,-5 0 90,0 5-37,0 1 1,3 6-29,1-1 28,0 5 1,-4 2 20,0 5 0,0 1 23,0 3-56,0 2-233,0 5 349,0 1 1,1-1-7,3 0 3,-3 0-77,4 6 0,-3-5-93,2 3-6,-3-7 0,8 0 163,-6-4-293,1 0 90,1-4 1,-2-2-25,5-2 1,-6 2 46,2-6 0,1 0 9,-1-4-5,0-4 421,-4 3-218,5-4-190,-4 1 77,4-2-41,-5-5 839,0 0-394,-5 0-27,4 0-195,-10 0 1,5-4 67,-5 0 1,-2 0 74,-2 4-14,2-5-44,-8 4 0,7-4-720,-5 5 191,5 0-220,-8 0 0,9 0-1279,-2 0 1220,2 0 297,2 0 0,3 1-215,1 3 397,4-3 0,-7 9 0,4-3 0</inkml:trace>
  <inkml:trace contextRef="#ctx0" brushRef="#br0" timeOffset="18">12323 11524 7372,'0'-8'-158,"0"0"1320,0 6-403,0-8-181,0 8-288,0-8 1,-1 5 153,-3-2-251,3 2 0,-8 3 55,5-2 1,-5 3 84,2-3-249,2 3-14,-11 1 0,9 0 94,-9 0 1,2 4-115,-1 0 0,3 5-7,-4-2-18,4 3 9,0-3 0,1 7-119,-1-3 90,1 3-84,0-3 0,3 6 97,0 2 0,6-1-20,-2 1 0,3 0-131,1 4 0,0-2 61,0-2-135,0 3 91,0-4 1,0 1-85,0 0 26,0-5 133,5 2 1,-3-4-13,6-1 0,-4-1 16,3-2 1,1 1 4,3-6 0,-3 3 34,0-3 1,-1-1 12,5 1 1,-1-1-47,0-2 290,1 0-153,-1 0 0,1 0 179,-1 0-70,1-5-177,-1 3 1,-3-4-147,-1 2 66,1 3 0,-1-4-850,1 5 289,-5 0-214,2 0-80,0 0 897,-4 0 0,4 0 0</inkml:trace>
  <inkml:trace contextRef="#ctx0" brushRef="#br0" timeOffset="19">12483 11855 9123,'0'6'-844,"1"-1"844,3-5 0,-3 5 0,4 2 0</inkml:trace>
  <inkml:trace contextRef="#ctx0" brushRef="#br0" timeOffset="20">12620 11546 7908,'-5'-11'466,"4"0"-53,-4 4 69,5-3-69,0 9 0,0-5 45,0 2 344,0 2-110,0-3 365,0 5-885,0 5 45,0 7-41,0 1 1,3 7 25,1-5-137,0 5 153,-4-2-422,0 5 228,0 0 0,4-2-10,0-2-543,-1 3 387,-3-9 1,0 7-76,0-5-266,0 0 301,0-3 1,0-1-155,0 1 74,0-6 294,0 4-69,0-8-53,0 3 208,0-5 23,0 5-89,0-4 3,6 4-17,-5-5 117,4 0-1,0 0-118,-4 0 155,9 0-10,-3 0-141,4 5 236,-4-4-232,3 4 1,-4-5 39,5 0-40,1 0 1,-1 0 96,1 0-479,-6 0 223,4 0 1,-7-1-1112,4-3 632,-4 3 101,2-4-1160,-5 5 840,0 0 0,0 0 0</inkml:trace>
  <inkml:trace contextRef="#ctx0" brushRef="#br0" timeOffset="21">12928 11866 7908,'0'-6'-456,"0"1"2793,0 5-1689,0-5 205,0 4-129,0-5 281,0 6-831,5 6-945,-3-5 432,3 4 270,-5-5-1859,0 0 626,0 5 1302,0-4 0,-5 9 0,-2-3 0</inkml:trace>
  <inkml:trace contextRef="#ctx0" brushRef="#br0" timeOffset="22">13100 11524 7875,'0'-7'0,"0"-3"905,0 9-152,0-4 384,0 0-559,0 3 71,0-3 698,0 5-1026,0 5-309,0-3 47,0 13 0,0-7 316,0 7-423,0 3 102,0-1 1,0 6-256,0 0 101,0 0 69,0 5-362,0-9 255,0 7 0,0-9 77,0 2 0,4 1-199,-1-4-45,1-1-199,1-4 220,-4 1-354,5-6 87,-6-1-191,0-5 0,-6-5 0,0-1 1</inkml:trace>
  <inkml:trace contextRef="#ctx0" brushRef="#br0" timeOffset="23">12894 11489 7962,'0'-6'778,"0"1"-222,0 5-250,5-5 0,-2 4 708,4-3-645,-4 3 0,8 1 0,-1 0 324,4 0 1,5 0-314,-3 0 1,4 0 8,-1 0 1,-1 0-28,1 0 45,0 0-148,-1 0 1,-1-4-26,-1 0 45,1 0-112,1 4 0,-1-1-347,-6-3 129,1 3-1000,-1-4 452,0 5 383,1 0-1609,-6 0 1119,-1 0 0,-1 1-16,0 3 0,0-2-683,-4 6 1405,0 0 0,0 3 0,0 0 0</inkml:trace>
  <inkml:trace contextRef="#ctx0" brushRef="#br0" timeOffset="24">13305 11866 7835,'7'0'493,"-2"0"948,-5 0-714,0 5 1,1-3 433,3 1 30,-3-1-391,4-2-1208,-5 0 1,-5 0-1,-1 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97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9138 14012 7946,'-8'0'-65,"1"0"-16,4 0 1,-3 0 900,2 0-167,3 0 349,-4 0 129,5 0-899,0 4 0,0-1 27,0 4 1,0 1-76,0 2 0,0 2-75,0-2 1,0 6-83,0 3 1,0 1 10,0 2 0,0 4 36,0 3 1,0 3 62,0 1 0,0 0-29,0-1 0,0 3-35,0 1 1,-4-3 5,0 4 0,0-7-12,4-1 1,0 0 3,0-1 1,0 3-67,0-5 1,0-1 51,0-3 1,0 0-100,0 0 0,0-4 81,0 0 0,0-4-139,0 4 0,0-4-60,0 0 34,5 3 0,-2-4-49,5 1 0,-6-5-210,2-3 0,1-2-942,-1 4 498,0-6-755,-4 3 1138,0-5 1,-6-10-1,0-1 1</inkml:trace>
  <inkml:trace contextRef="#ctx0" brushRef="#br0" timeOffset="1">9001 14143 7888,'-6'-5'265,"-5"-1"0,10-2-242,-3 1 0,3 4-27,1-5 1,0 4 986,0-3-660,0 0 0,0-4-173,0 0 1,1 4-15,3 0 1,4 0-4,7 0 0,1-1 48,4 4 1,2-3 26,1 3 1,1 1 80,7 3 0,-5 0-128,5 0 1,-4 0 89,3 0 0,0 0-136,5 0 1,-1 3 1,0 1 1,4 3-17,0-3 1,0 1-160,-3-2 1,-6 2 90,-2 3 1,-5 4 17,-3 0 0,-3 2-115,-9 0 0,-2 3 12,-5 1 0,-2 4-89,-6 0 1,-5-1 44,-9 5 1,-8 0-89,-4 0 0,0-2 38,-4-6 0,-1 1 88,0-3 1,-2-2 25,3-3 1,1-2-6,6-1 1,0-3-24,4-5 0,5 0 14,7 0 0,6-1-711,2-3 495,4-2 0,-1-5-820,8 0 1,7 2 8,8 1 1073,3-2 0,11-1 0,3-5 0</inkml:trace>
  <inkml:trace contextRef="#ctx0" brushRef="#br0" timeOffset="2">10189 13903 7845,'0'-8'255,"0"0"51,0 6 214,5-2 318,-4-1-76,4 4-250,-5-5 361,0 6-601,0 6 0,-4-4-35,0 5 0,-1 0-27,2 5 0,0-2-47,-5 2 1,2 2 26,-2 0 0,0 2-112,4-1 1,-5-2 108,1 5 1,-1 1-101,2 3 0,-3-1 59,2 1 0,-2 0-13,-2 0 0,5 3 4,-1 0 1,4 6-14,-3-2 1,4-1 23,-1 1 1,3-1 12,1 1 1,0 1-106,0-4 1,0 3 79,0-4 0,0 5-107,0-5 0,0 4 35,0-4 1,4 6 34,0-1 0,3-3-7,-3 2 0,5-4-13,-1 0 0,2-3 16,1-4 0,1 1 2,-1-4 0,1 4-177,-1 0 0,0-3 54,1-2 0,-1-2-51,1-1 1,-1 0 35,1 0 1,-5 0 6,1 0 1,-2-4 4,2 0 0,-2-5-50,-2 2-86,-3 2-253,4-4 156,-5 3 0,1-5-104,3 0-459,-2 0 1,1 0-236,-6 0 1,-4 0 1059,-4 0 0,-1-5 0,1-2 0</inkml:trace>
  <inkml:trace contextRef="#ctx0" brushRef="#br0" timeOffset="3">10965 14056 7875,'-6'0'1699,"1"0"-735,5 0 1,5 1-645,3 2 0,2 3-85,1 5 0,-2 0 26,2 0 1,-2 4-105,7-1 0,-4 4 55,0-3 0,0 4 1,4-1 0,-4 3-19,4 1 0,0 0-55,-1-1 0,4 1 19,-4 0 0,5 0-164,-5 0 1,1-2 62,-1-2 0,-2 3-99,2-2 0,-2-3-11,-1-2 1,-1 1 105,0 0 1,1 0-48,-1-4 1,-1 0 54,-2 0 0,2-4-83,-2 0 1,-2-3-92,2 3-125,-6-5 1,7 4-354,-5-2-631,0-2 698,-4 3 1,-2-5-277,-1 0 0,0 0-979,-5 0 774,6 0 264,-8 0 741,9-5 0,-10-2 0,5-3 0</inkml:trace>
  <inkml:trace contextRef="#ctx0" brushRef="#br0" timeOffset="4">11411 14056 8572,'-13'-5'1031,"3"-2"-307,10-3-258,0 3 725,0 2-668,0 5 1,0 5-379,0 3 0,-5 2 30,-3 5 1,-2 0 25,-1 7 1,-5-2 2,1 9 0,-4 0-75,4 4 0,-9 4-157,1-1 1,-2 2-126,2-2 0,0-2 118,0 3 0,-2-4-75,2 0 1,-3-5 20,7-3 0,-1-2 16,1-1 0,4-1 69,7-3 0,2-2-13,2-5 1,3-4-346,-3 0 103,3-4-652,1 2-895,0-5 1200,5-5 1,-4-1-746,3-5 1351,2 0 0,1-5 0,4-1 0</inkml:trace>
  <inkml:trace contextRef="#ctx0" brushRef="#br0" timeOffset="5">11034 13848 7817,'-10'-2'510,"2"-1"-293,3 1 0,4-2 237,-3 4 0,3-1 228,-3-3 85,3 3-757,1-4 174,0 5 77,5 0 0,1 0-16,5 0 1,6 0 30,2 0 0,-1 4-46,1-1 1,1 1 21,7-4 0,-3 0 0,2 0 0,2 0-52,-1 0 1,3 0-159,-3 0 1,0-4 79,-4 1 1,-1-5-411,1 5 1,-1-1 181,-3 4 0,-3-1-889,-4-3 0,-5 3 202,1-3 1,-2 2 792,2-2 0,2 3 0,-3-4 0</inkml:trace>
  <inkml:trace contextRef="#ctx0" brushRef="#br0" timeOffset="6">11765 14427 8106,'0'-6'804,"0"-5"0,1 7-174,3-3 1,-2 2-176,6 5 1,-4-4-40,3 0 1,1 1-136,3 3 1,2 0-30,2 0 0,-1 0 9,5 0 1,-1 0-2,1 0 0,5 0-116,-5 0 0,5 0 63,-5 0 0,-1 0-117,1 0 0,-1 0 144,1 0 0,-1 0-617,-3 0 29,-2 0 1,3 0-1052,-4 0 145,-6 4-994,-1-2-144,0 3 1417,-4-5 981,10 0 0,-5 0 0,5 0 0</inkml:trace>
  <inkml:trace contextRef="#ctx0" brushRef="#br0" timeOffset="7">12336 14361 7743,'0'-11'2405,"5"5"-1947,-4-4 1,5 9 362,-2-3-6,-2 3-532,3 1 0,-5 9 49,0 1 0,1 7-73,3-2 1,-3 6-59,3 1 1,1 0 20,-1 3 1,-1 3-9,-3 1 0,0 4-112,0 3 1,0-1 25,0 5 0,6 0-69,1-1 1,-2-1-115,-1-5 0,1-1-174,-1 2 0,4-7-98,-5-2 0,2-3 150,-1-4 1,-2-1-45,1-7 0,2 2-94,-1-2-243,0-4-310,-4-1-108,0-5 1,-1-5 462,-3-2 1,3-2-336,-3-3 1,3 1 847,1-5 0,-5 0 0,-2-6 0</inkml:trace>
  <inkml:trace contextRef="#ctx0" brushRef="#br0" timeOffset="8">12393 14318 7759,'0'-12'721,"0"2"-361,0-2-437,0 2 265,5-1 1,1 4 313,6 4 0,7 1-195,0-2 0,1 3-3,-5-3 1,-1 3-217,5 1 1,0 1 85,4 3 0,0-2-149,0 5 1,0 1 82,0 3 1,-2-1-48,-2 2 1,-6-2-35,-5 2 1,-2 2-131,1 0 0,-1 3 85,-6-3 0,-3-1 22,-5 5 0,-9 1 20,-14 3 0,-3-4-1,-4 0 1,-2-4 85,-1 4 1,-3-4-66,6 0 0,2-1-93,5-3 1,8-3-112,8-3 0,2-3-595,2-1 403,5 0 352,6-5 0,11-7 0,7-4 0</inkml:trace>
  <inkml:trace contextRef="#ctx0" brushRef="#br0" timeOffset="9">12930 13826 7791,'-5'-16'122,"3"4"1,-3-4 154,5 6 412,-5 3-182,4-3 238,-9 9-392,9-3 0,-6 4 178,3 0-214,3-5 135,-4 3-267,5-3 0,1 9 79,3 0 0,-1 3 265,4-4-311,1 6 1,3-6 244,1 4-281,-1 0 1,1 4 26,-1 0 0,0 0-86,1 0 0,-1 0 98,1 0 0,-5 1-117,1 3 0,-1-3 38,5 7 0,-2-4-81,-2 3 1,2-1 28,-3 1 1,0 2 0,0-1 0,0 5-50,0 1 0,2 5 79,-5-5 1,4 2-172,-5-2 0,5 3 94,-4 5 0,0 3-123,-4 0 0,0 2 28,0-6 0,-2 1 37,-1-1 0,1-2-23,-1-2 0,0-3-107,-1 0 1,2-2-28,-6-1 0,6-1-54,-2-3 1,-3 1-434,0-4 0,0-2 250,0-5 1,3 0-452,-4-4 1,5 3 197,-5-3 0,0 0-380,-3-4 1042,-1 0 0,-4-5 0,-2-2 0</inkml:trace>
  <inkml:trace contextRef="#ctx0" brushRef="#br0" timeOffset="10">10725 13837 6990,'-6'-6'1608,"1"1"-1303,5 5 0,1 0 528,3 0-523,-3 5 1,8-3 333,-5 6-416,5-6 1,-8 8 175,3-3-205,-3 2 1,-1 4 25,0 1 1,-5-1-114,-2 6 1,-4-1 96,0 4 1,-5 1-91,-3 2 0,2 3 62,2 5 0,-2-3-125,2 3 1,4-6 78,3 6 0,2-4-24,-2 0 1,-1 3-42,5-3 0,1-2 82,3 3 1,0-6-125,0 2 0,0 0 97,0-1 1,0 5-120,0-5 1,3 2 37,1-2 1,5-2-11,-1 3 0,6-3 109,1-1 0,4-4-13,-4 0 1,4-3 44,-4 3 0,4-5-67,-3 2 1,3-7-54,-4 0 1,0-1 52,-3 4 1,-1-4-151,0 0 1,1-3-52,-1 3 0,-3-3-377,-1 3 129,-4 0 0,3 1-963,-2-1-130,-3-5-1095,5 8 2529,-6-8 0,5 3 0,1-5 0</inkml:trace>
  <inkml:trace contextRef="#ctx0" brushRef="#br0" timeOffset="11">13329 13891 7473,'0'-10'-104,"0"2"126,0 1 0,4 0 80,0-4 0,1 3 159,-1-4 0,-2 7 566,6-5-532,0 1 0,3-2-3,1 0 1,-1 4-71,0 0 1,1 4 53,-1-1 0,1 3-52,-1 1 1,0-4 64,1 1 1,1 0-117,2 3 0,-2 1-11,2 2 0,-6-1-69,-2 6 0,1-4 100,3 3 1,-4 4-187,-4 3 1,-1 5 43,-2 0 1,0-2-163,0 1 0,-5-1 0,-3 1 0,-6 3-14,-1-2 0,-4-3 111,4 2 1,-4-3-132,3 3 1,-3-4 117,4 0 0,0-1 10,3-3 0,5-4 26,-1-2-39,6 2 75,-3-5 54,5 4 0,5-5 175,2 0 0,5 0-73,3 0 1,3 0 130,4 0 0,1 0-42,0 0 0,0 0 64,0 0 0,-4 1-23,0 3 0,-4-3-82,4 3 1,-9-3-410,2-1-328,-3 0 1,-2 3-1562,1 1 1555,-6 5 494,-2-3 0,-11 5 0,-7 0 0</inkml:trace>
  <inkml:trace contextRef="#ctx0" brushRef="#br0" timeOffset="12">14803 14197 7783,'-8'-1'-479,"0"-3"534,6 3 0,-3-5 45,5 3 0,-1 1 826,-3-2-542,3 3 1,-5 0 219,6-3-173,0 3-188,6-3 1,1 4-15,8 0 0,-6 0-1,3 0 1,-1 0-12,8 0 1,-5 0-27,5 0 1,-5 0-89,-2 0 0,4 0 83,3 0 0,-1 0-134,1 0 1,2 0 84,10 0-27,-6 0 0,3 0-9,-13 0 1,-2 0-94,-2 0 0,1 1-91,-1 2 171,-4-2-123,-2 4 1,-1-4 192,-1 3-347,1-2 1,-4 4-137,0-3 195,0-2 0,0 9 101,0-2 0,-5-3-6,-3 3 1,2-1 81,-1 4 0,-5 3-73,-3 1 1,0 1 64,3-2 0,1 0-40,-1 4 1,1-4 54,0 4 1,-2 0-39,-2 0 0,2 1 5,-2-4 1,6 0-4,1-5 1,1 4-8,-5 2 0,5-2 105,-1-3 1,2 0-104,-2 0 0,3 0 279,5 0-254,-5-1 0,4 2 6,-3-2 0,-3-2-15,0-2 1,2-2 13,1 4 1,1-6-1,0 2-162,1-3 119,-3-1 1,8 0 11,4 0 1,1 0 182,7 0 0,-3 0-62,3 0 1,-5 0 9,9 0 1,-9 0-7,-2 0 1,3-3 21,4-1 0,7 0 16,1 4 0,0-4 9,3 0 1,-7 2-175,-3 2 1,0 0 140,-1 0-889,1 0 558,-5 0 0,-3 0-1722,-1 0 450,-4 0-136,2 0 1138,-5 0 0,0 0 0</inkml:trace>
  <inkml:trace contextRef="#ctx0" brushRef="#br0" timeOffset="13">15271 13859 7776,'-5'-6'136,"4"-4"-32,-3 3 0,3 1-96,1-2 0,0 5 26,0-4 1,1 3 594,3-4 1,-2 6-223,6-1 0,-4 0-31,3-1 1,1 3-117,3-3 0,1 3-67,-1 1 0,2 0-38,2 0 0,-1 0 28,5 0 1,-4 1-31,4 3 0,-6-1-23,-2 4 1,1 0-146,-5 4 1,-2 1-54,-1 2 1,-2 0-18,-2 4 0,0-4 86,0 5 0,-6-4-128,-1 3 1,1-4 135,-2 4 0,0-3-93,-3 3 0,-1-5-22,1 2 112,0-3 1,3-2 106,0-3-110,6 3 105,-3-9 1,6 8-40,3-6 1,-2 1 110,6-4 0,1 0-61,6 0 0,-1 0 141,5 0 0,-4 0-151,4 0 1,-1 0-6,1 0 0,1 0-146,-4 0 0,-1 0 91,-4 0 0,5 0-1656,-1 0-127,-5 0 1734,0 0 0,-9 5 0,4 1 0</inkml:trace>
  <inkml:trace contextRef="#ctx0" brushRef="#br0" timeOffset="14">15853 14263 7785,'0'-11'-23,"0"5"74,0-4 1,0 4 300,0-5 260,0 5-134,0 1 638,0 5 0,0 5-846,0 2 0,0 5 52,0 2 1,0 3-170,0 4 1,4 3 25,0 1 0,0 3-2,-4 5 1,0 3-1,0 1 1,4 3-44,-1-4 1,1 5 38,-4 0 1,2-3-141,1 2 1,-1-8-24,1 0 1,4-2-100,0-2 1,0-2 57,0-8 1,-3 1-88,4-3 1,-4-6-191,3-2 120,-4-1-985,7-1 483,-9-1-469,4-5 199,-5 0 460,0-5 1,0-1 89,0-5 0,-1-3-108,-3-2 1,2 1-302,-6 1 819,0 1 0,-3-8 0,0 5 0</inkml:trace>
  <inkml:trace contextRef="#ctx0" brushRef="#br0" timeOffset="15">15819 14175 7754,'-1'-10'652,"-3"-2"1,3 5-461,-3 0 1,3 3 110,1-3 107,5 4 0,1-5-91,6 5 0,-1-5-101,0 4 0,2 0-41,2 0 0,6 3-13,9-3 1,-5 3-26,6 1 0,-4 0-114,-1 0 0,-2 1 37,3 3 1,-7 2-109,-1 5 1,-9 0-165,2 0 1,-4 3 98,-1 1 0,-2 4-10,-5-1 0,0 0-76,0 4 0,-5-2 10,-2 5 1,-6-4 97,-6 1 0,4-6 29,-8 6 1,2-7 18,-1 3 0,-5-5 19,0 3 0,1-6-96,3-2 0,5-2 34,3-3-391,2-2 264,7 4 1,-1-6-89,4-3 0,1 2-28,-1-5 327,1-1 0,7-2 0,2-2 0</inkml:trace>
  <inkml:trace contextRef="#ctx0" brushRef="#br0" timeOffset="16">16527 13662 7778,'0'-7'555,"0"-1"-280,0 6-375,-5-2 250,4 4 1,-9 3 196,2 0 0,-3 7 48,-4 1 1,2 0-70,-2 3 1,2 3 3,1 2 1,2 2-92,3 1 1,-2 4-34,5 3 1,-5 3-31,2 0 0,1 2-25,3-2 0,-2 1-40,1-1 0,0 5 114,4-1 1,0-2-240,0-1 0,0-3 32,0 7 1,4-3 1,0-1 1,6-5 36,1 2 1,1-6-15,3 2 0,1-3 25,0-1 1,0-2-15,-1-2 0,-6 2 8,3-6 0,-4 1 9,4-4 0,-1 0-70,1-1 1,-2-2 143,-3-1-320,-1 0 1,-3 1-554,1-2-465,0-3 147,-4 2-2727,0-5 3773,0-5 0,-5-5 0,-1-7 0</inkml:trace>
  <inkml:trace contextRef="#ctx0" brushRef="#br0" timeOffset="17">16733 13881 7861,'0'-12'221,"0"2"291,0-1-197,0 4 1,0 2 947,0 1-734,0 3 1,0-3-154,0 8 0,0 2-16,0 5 0,0 4-91,0 4 1,1 3-3,3 3 1,-3 3-57,3 5 0,-3-1 13,-1 2 1,0 2-62,0 0 0,0 2-13,0-2 1,0-2-201,0 3 0,0-4 100,0 1 1,2-6-312,1 1 0,-1-8 157,1 1 1,2-8-540,-1 1-67,5-3-370,-8-1 360,10-5-225,-10-1 369,4-5 0,-5-5-214,0-2 1,0-3 789,0 0 0,0-2 0,0 2 0</inkml:trace>
  <inkml:trace contextRef="#ctx0" brushRef="#br0" timeOffset="18">16916 14187 7789,'6'-12'220,"3"5"445,-5 0-264,-1 4 0,-1-3-147,1 2 1,0 3 222,5-2 0,-1 2-62,5 1 1,-1 0-189,1 0 0,4 0-45,3 0 0,-1 0 26,1 0 0,-4 0-45,4 0 1,-5 0 0,1 0 0,2 0-53,-2 0 0,2 0 77,-2 0 1,-3 0-415,4 0 1,-5-1-513,-3-3-721,2 3 208,-4-4-634,1-1 1885,-2 5 0,-5-8 0,0 3 0</inkml:trace>
  <inkml:trace contextRef="#ctx0" brushRef="#br0" timeOffset="19">17498 14056 7720,'-6'-5'1022,"-4"3"-279,8-3 214,-3 5 425,5 0-947,0 5 1,0 5-11,0 5 0,0 4-130,0-1 1,0 4-110,0 3 1,0 1 3,0 6 1,0-1 12,0 5 0,1-1-150,3-3 0,-2 4 93,1 1 0,-5-2-275,-2-6 1,0-2 93,4-5 0,-4 2-180,1-2 0,-1 0 115,4-6 0,1-2-130,3-3 123,-3 0 1,9-1-276,-2-3-221,2-2 188,-4-5-606,-1 0 363,-5 0 1,3-2-297,-3-1 1,3 0 319,-7-4 634,2 0 0,2-4 0,0 0 0</inkml:trace>
  <inkml:trace contextRef="#ctx0" brushRef="#br0" timeOffset="20">17407 14099 7753,'-7'-11'142,"2"0"1,5 0 164,0 1 0,2 2-87,1 0 1,5 5 148,7-4 0,-2 3 15,2-3 1,-2 3-123,-2-3 0,6 5-39,2-2 0,2 2-58,2 2 0,0 0-79,0 0 0,-4 4 155,0 0 0,-1 4-5,1 0 0,1 2-100,-5 0 1,0 2 1,-3-2 0,-1 1-106,1 0 1,-6 2 108,-2 1 1,1-1-217,-1 5 0,-2-3-20,-6 3 1,-2 0-143,-5 4 1,-7 0 21,-5 0 1,-1-1-47,-6 1 0,-1-4 54,-3 0 1,3-4-43,1 1 1,8-4-243,-1-4 375,8-2 1,3-5-239,4 0 0,5-2-180,0-1 0,1-4-752,2-8 1286,11-2 0,1-5 0,11 0 0</inkml:trace>
  <inkml:trace contextRef="#ctx0" brushRef="#br0" timeOffset="21">17818 13597 8325,'0'-6'3329,"0"0"-2331,0 6-573,0 6 0,5 0-75,3 4 1,2 2 84,1-2 1,4 5-80,1 0 1,0 3-101,-1-4 0,-2 5 42,2 0 1,-2 2-134,-2 1 0,5-3 12,-1 3 1,0-2-11,-4 9 1,2-4-14,2 5 0,-6-4-23,3 2 1,-5 0-142,1 2 0,2 1-172,-2-2 1,-3 3 99,-2 0 0,-1 2-236,-2-2 0,0-3 100,0 0 0,-5 0-44,-3 5 1,2-7 115,-2-2 1,1-2 69,-5-1 1,1-1-29,-1-3 1,5 1-21,-1-4 0,0-2-96,-3-5 1,5-2 20,2-3-932,-3-2 386,6 5-1588,-4-6 1274,5 0 1059,5 0 0,7-6 0,5 1 0</inkml:trace>
  <inkml:trace contextRef="#ctx0" brushRef="#br0" timeOffset="22">18652 13662 7769,'6'-5'-8,"-1"3"73,-5-6 0,1 6 124,3-1 232,-3 2 261,4-4-129,-5 3-69,0-3 90,0 5 0,-1 5-332,-3 3 1,3 1 10,-3 2 0,-2 1-31,-2 2 0,-2 4-122,-1 4 0,-1 3 1,1 0 1,1 7-59,2 1 0,-6 0 88,3 3 1,-5 0-122,1 0 1,3 1 87,-4 3 0,4-2 11,0-5 1,1 0-85,-1-1 1,1 1 76,0 0 1,3-1-122,0-4 0,1 3 8,-5-6 1,5 1-91,-1-4 1,6 0 115,-2 0 0,-1-2-123,1-2 1,-4 1 42,4-4 1,-3 0 65,3-5 1,-1 5-58,1 0 0,3-1 36,-3-3 9,3 0 0,1 0-134,0 0-55,5-5 1,-4 0-149,3-3-423,-3-1-853,4 3 608,-3-5 275,3 0 0,-5-2 271,0-1 0,0 0 470,0-4 0,5-5 0,1-5 0</inkml:trace>
  <inkml:trace contextRef="#ctx0" brushRef="#br0" timeOffset="23">18583 14296 7787,'5'-6'0,"-4"-5"220,3 5 1,-3-4 109,-1-1-1,0 0 32,0 0 1,4 4 1214,0-1-628,0 6-578,1-3 1,0 10 15,3 2 0,1 6-123,-6 2 0,5 1-108,-4-2 0,3 4 76,-3 4 0,0 0-197,-4-1 1,1 1 24,3 0 0,-3-4 13,3 0 0,-3-4-101,-1 4 1,0-4-148,0 1 1,0-3-366,0-1 235,0 0 33,0-6 231,0 1 1,0-8 211,0-2 1,2 0-59,1-3 0,0-6-78,5 6 1,-5-9-27,5 0 1,1 1 22,6-3 1,-1 0-147,5-4 1,-5 0 86,1 0 0,-1 3-148,2 1 0,-4 7 87,3-1 1,-2 2 114,-1 2 7,-1 3 0,0 1 141,1 4 0,-5 4-110,1 4 1,-2 3 65,2 3 1,2 2 36,-2 2 0,-2 2-77,2-1 1,-4 2-112,3 1 1,-3 0 59,4 0 1,-6-2-109,2-2 1,-3 1 29,-1-4 1,0 0-126,0-5 0,0 2-91,0-2 0,0-2-807,0-2-230,0-3 510,0 2-1013,0-5 1795,5 0 0,-3-5 0,3 0 0</inkml:trace>
  <inkml:trace contextRef="#ctx0" brushRef="#br0" timeOffset="24">9192 15846 8017,'0'-6'2504,"0"1"396,0 5-2560,0 5 1,4 5-66,0 5 0,0 2-32,-4-2 0,4 1-63,-1 3 0,2 4 11,-1 0 0,-2 0 4,1 4 0,2-2-14,-1 2 1,4-2-87,-4 6 1,-1-2 59,-3 1 1,0 7-77,0-3 0,0 3 52,0-3 1,0 1-117,0-1 1,0-1 44,0-3 1,0-2-142,0-5 0,0-1 67,0-3 1,2-3-122,2-4 1,-2 1-28,6-1 0,-6 2 92,2-7-189,2 4 224,-4 0 0,3-3-279,-5-1-66,0-4-314,0 2-2256,0-5 2450,-5 0 1,3-1-332,-1-3 0,1-3 322,2-4 1,0 0-445,0-1 953,0-4 0,5-2 0,2-5 0</inkml:trace>
  <inkml:trace contextRef="#ctx0" brushRef="#br0" timeOffset="25">9044 15915 8254,'-5'-7'746,"0"-3"-497,-3 3-249,-2-4 0,5 0 137,-3 0 1,3 3 238,5 0 0,0 5 340,0-5 0,0 0-274,0-3 0,5 3-282,3 1 0,2 0 86,1 0 1,2-2-117,2 5 0,3-4 81,5 5 0,1-2 27,3 1 1,-2 2-67,6-1 1,-1 1-152,4 2 1,1 5-22,-1 3 0,0-2 31,0 2 0,-4 3-164,-4 5 1,2 0-3,-1-1 0,-6 3-144,-5 5 0,-4-4 49,0 0 1,-6-1-108,-2 1 1,-3 1 117,-1-5 0,-5 4 87,-3-3 1,-6-1 137,-1-4 0,-5 1-80,1-1 1,-6 1 154,-2-1 0,-5-3-189,2-1 0,1-4-184,-2 1 0,6-3-57,-2-1 1,7 0-352,1 0 1,9 0 83,-2 0 616,8 0 0,-1-5 0,5-2 0</inkml:trace>
  <inkml:trace contextRef="#ctx0" brushRef="#br0" timeOffset="26">10175 15641 10795,'0'-7'2610,"0"2"-2009,0 5-369,0 5 1,-2-2-26,-1 4 0,0 1 0,-5 3 0,1 5-40,-5-1 0,1 6-96,-1 2 1,1 1 34,0 7 1,-5 3 1,1 4 1,0 2 190,4-2 0,-3-3-78,2 3 0,-4 2-31,8-2 1,-3 0-48,7-4 0,-4 0-6,4 0 1,1-1-37,3-2 0,0 1-188,0-6 1,3 5-87,1-5 1,5 1 96,-1-4 1,2-2-28,1-1 1,1 0 54,-1-5 1,4 4 122,1-4 0,0 1-69,-1-5 0,-2 0 13,2 1 0,-1-1 32,1 1 0,-2-5 14,2 1 0,-1-1-215,1 5 0,-3-4 121,-1-1 1,1-4-75,-5 0 0,0 3 72,0-3 1,-4 2-67,1-1-62,-3-2 1,3 4-499,0-2 162,-1-3-320,-3 4-4653,0-5 5468,0-5 0,11-1 0,1-6 0</inkml:trace>
  <inkml:trace contextRef="#ctx0" brushRef="#br1" timeOffset="27">11077 16040 7847,'0'-7'-322,"0"-1"367,0 6 547,0-9-69,0 10 277,-5-9-154,3 9 167,-3-4-585,5 5 221,0 0-89,0 5 0,2 1-95,1 5 1,-1 1-32,2-1 0,-3 5-45,-1-1 0,4 5-14,-1-1 1,5 7-55,-4 0 1,3 5 68,-3-5 0,4 10-196,-4-2 1,5 3 54,-2-3 0,0-2-100,0 2 0,0-6-16,0 6 0,3-6-26,-2 3 0,2-6 95,1 2 1,-3-3-146,0-1 1,-2-4 29,2 0 0,1-5 112,-6 1 0,5-2-139,-4-2 0,0 0 63,-4 1 0,0-5-143,0 1 0,0-4-398,0 4-229,0-1 38,-6-1-280,0 0 427,-5-6 1,-1 0 260,1 0 0,3-2-46,1-2 1,0-2 446,0-5 0,-3-1 0,3 1 0</inkml:trace>
  <inkml:trace contextRef="#ctx0" brushRef="#br1" timeOffset="28">11008 16109 7847,'0'-12'420,"2"2"171,1 3 0,-1 0-165,1 4 1,4 1 27,0-2 0,4-1-104,0 2 0,2-3-139,2 3 0,3 1-106,5-1 1,-1 1 96,1 2 0,0 0-95,0 0 0,0 4 49,0 0 1,-2 5-85,-2-2 1,3 0-81,-3 0 0,-3 1-80,0 3 0,-4 1-32,0-1 1,-1 5 80,0-1 0,-4 0-69,-3-4 0,-3 5 25,-1-1 0,-5 1-59,-3 0 1,-6-4 66,-1 3 0,-5-2 39,1-1 0,-3-5 12,-1 1 1,0-2 10,1 2 0,-1 1-212,0-6 0,0 3 117,0-3 0,5-1-536,3 1 147,3-1-564,0-2 452,6 0 1,2 0-175,8 0 0,6 4 783,5-1 0,11 1 0,-2-4 0</inkml:trace>
  <inkml:trace contextRef="#ctx0" brushRef="#br1" timeOffset="29">11751 16189 7847,'-7'0'-413,"1"0"165,2 0 1988,3 0-663,-4 0 1688,5 0-2501,5 0 0,1 0 118,6 0 1,-1 0-112,1 0 0,4 0-60,3 0 0,-1 0-94,1 0 1,0 0 106,4 0 1,0 0-169,-1 0 0,5-1 28,0-3 0,-1 1-159,-3-4 1,0 4 77,0-1 0,-2 2-113,-2-2 0,-2 3-278,-6-3 200,1 3-140,-6 1 190,-1 0 0,-6 0-676,-3 0 0,-6 0-182,-5 0 1,-2 0 995,2 0 0,2 0 0,-3 0 0</inkml:trace>
  <inkml:trace contextRef="#ctx0" brushRef="#br1" timeOffset="30">12584 16075 7847,'0'-8'-297,"0"0"167,0 6 1360,0-3 741,0 5 1,2 4-1688,1-1 0,0 6 181,5-1 0,-6 6-109,2 1 0,1 5-17,-1-1 1,3 4-109,-3 4 1,1 2-14,-1 5 0,-1 1-40,4-1 0,-3 0-95,4 0 1,-4 1-165,3-1 0,-4-1 84,0-3 0,4 2-37,0-5 1,2-1-10,-1-3 1,2-4-132,-2 0 0,-2-5-43,2 1 0,-1-2-8,5-1 0,-5-2-254,1-3 134,-6 4 0,5-9-686,-3 6 323,-3-6 14,4 3 1,-10-5 144,-3 0 0,-2 0-17,-1 0 1,-1-4 72,1 1 1,-1-6-106,1 1 0,0-2 598,-1-1 0,1-6 0,-1-1 0</inkml:trace>
  <inkml:trace contextRef="#ctx0" brushRef="#br1" timeOffset="31">12447 16109 7971,'7'-18'124,"-1"2"-124,-2 4 0,-3 1 0,3-1 0,-2 5 195,2-1 0,-1 0 301,4-3 0,1 3 148,3 1 0,2-1-200,2-3 0,-1 3-318,5 1 0,4 4 12,4-1 0,1 3 69,-2 1 0,0 0-34,4 0 0,-1 1-77,2 3 0,-3-1 30,-5 4 0,-4 2-234,0 6 1,-5-2-15,1 2 0,-4 2 78,-3-2 1,1 4-6,-5-4 0,-1 4-24,-3-4 0,-1 5 41,-3-5 0,-3 4 100,-8-4 1,-3 0 8,-5-3 1,-4-1-55,1 0 1,-5 1-1,5-1 1,-5-1-366,4-2 0,1-3 151,3-5 1,5 0-1324,3 0-102,2 0 1616,7 0 0,1-5 0,5-1 0</inkml:trace>
  <inkml:trace contextRef="#ctx0" brushRef="#br1" timeOffset="32">13201 16200 7847,'0'-7'-271,"0"-1"668,0 5 586,0-7 285,0 9-473,0-4 403,0 5-989,0 5 0,0 1 73,0 6 1,0 1-27,0 2 0,0-1-26,0 5 1,0-4 7,0 4 0,1-1-194,3 1 1,-1 1 111,4-5 0,-4 4-337,1-3 0,1 0-41,-1-1 0,1-3-167,-2-1 1,-1 1-386,2-5-453,-3-2-629,4 5 733,-4-8 569,4 3 0,-10-7 554,-2-1 0,-4-4 0,0-4 0</inkml:trace>
  <inkml:trace contextRef="#ctx0" brushRef="#br1" timeOffset="33">13007 16383 7847,'0'-6'2159,"0"1"-1342,0-1-42,0 5-462,0-4 1,5 5 53,3 0 0,7 0-95,4 0 0,4 0-14,3 0 1,0 0-192,4 0 0,1-1 105,3-3 0,0 2-242,0-6 0,-1 4 10,-2-4 1,-7 6-127,-5-2 0,-9 3-661,2 1-99,-9 0 1,1 0 945,-8 0 0,-7-5 0,-7-2 0</inkml:trace>
  <inkml:trace contextRef="#ctx0" brushRef="#br1" timeOffset="34">10848 15652 11468,'-6'5'608,"0"-2"-331,2 4 1,1 1-92,-4 3 1,3 1 27,-4-1 0,1 2-48,-5 2 1,5 3 50,-1 5 1,0 3-106,-3 1 1,0 5 38,-1-2 1,2 4-30,2 4 0,0-2 44,4 2 1,-1-1-31,1 1 0,3-3 26,-3 4 0,3 0 27,1-1 1,1-4-145,3-3 0,2-2 74,5 1 1,2-2-76,2-5 1,2-1-28,2-3 1,2 2-110,-2-2 0,3-2 118,1-2 0,-4-1-72,0 1 1,-4-2 135,4 2 1,-5-2-59,1-2 1,-6-3-16,-1-1 0,-4-3 74,3 4 15,-4-6-151,7 9-285,-9-10-256,4 4-725,-5-5-107,0 0 0,0-10 0,0-3 0</inkml:trace>
  <inkml:trace contextRef="#ctx0" brushRef="#br1" timeOffset="35">13521 15629 12656,'6'0'864,"4"0"0,-3 5-686,4 3 0,1 1 27,-1-2 0,0 7-48,1-2 1,3 3-148,0 0 1,4-1 125,-3 5 1,3 0-34,-4 4 0,1 0 24,0 0 0,-4 0 7,3-1 0,-2 5-77,-1 0 1,-1-1 23,0-3 1,1 0 22,-1 0 0,1 0-53,-1 0 0,-1-1-144,-2 1 0,1 0 67,-5 0 1,3-3-91,-3 3 0,0-4-108,-4 4 1,0 0 88,0-4 0,0 1-72,0-1 1,-4 2-19,0-6 0,-5 4-5,2-4 0,-3 5 80,-2-1 1,1 2-13,-1-2 1,2-3-99,2-4 1,0-1-18,4 0-361,0-4 67,4-2-3632,0-5 4203,0-5 0,5-2 0,1-4 0</inkml:trace>
  <inkml:trace contextRef="#ctx0" brushRef="#br1" timeOffset="36">14366 15686 8033,'0'-7'-1277,"0"-1"1377,0 6 179,0-4 46,5 1 5,-4 4 282,4-9-204,-5 9-258,0-4 1,4 3 586,0-1 49,0 1 86,-4-3 1157,0 5-1962,0 5 0,0-2-91,0 4 83,-5 1 0,2 3-10,-4 1 1,3-1-32,-4 1 1,4-1 63,-3 1 1,0 3-76,0 0 1,-3 2 72,2-2 0,2-1-19,-2 5 0,4-4 32,-3 4 0,4 0-15,-1 4 1,-1-4-13,1 0 1,1-1 16,3 1 0,0 2-79,0-2 0,0-1-3,0 1 0,0-4-29,0 4 1,0-1 72,0 1 0,0-1-123,0-3 1,0-2 101,0 2 0,0 2-12,0-2 0,0 0-11,0-4 1,0 1 10,0-1 1,1 1 48,3-1 0,-3 4 8,3 1 1,-2-1 4,2-4 0,-1 1 9,4-1 0,-4 4 5,1 1 1,2-1-94,2-4 1,-3 1-10,-1-1 1,2-1 33,1-2 0,-1 2-1,-3-2 0,2-2-152,-1 2 151,5-6 1,-6 7-76,4-5 56,-4 0 115,7-4-71,-9 5 31,4-4-45,-5 4-3258,0-5 1952,0-5 1277,0 4 0,5-9 0,2 3 0</inkml:trace>
  <inkml:trace contextRef="#ctx0" brushRef="#br1" timeOffset="37">14777 16029 7869,'-6'-5'32,"1"4"320,5-5 164,0 1 27,0 4 291,0-4 841,0 5-1418,0 5 0,0-1-37,0 7 0,0 0-27,0 8 0,0 0-8,0 3 0,0 1 16,0 0 0,0 4-107,0-1 1,0 6 47,0-1 0,0 2-109,0 1 0,0-1-33,0-3 0,0 3-23,0-2 0,0-3 58,0-2 0,4-3-158,-1-4 1,5 3-59,-4-3 0,3-3 140,-3 0 1,4-4-145,-4 0 1,3-1 89,-3 0 0,1 0-306,-1-4 80,-3 3-89,4-3 255,-5 4 1,0-3-172,0-1-518,0-4 193,0 2-8,0-5 1,0-5 0,0-1-1</inkml:trace>
  <inkml:trace contextRef="#ctx0" brushRef="#br1" timeOffset="38">14766 16109 7869,'0'-12'610,"0"1"-555,0 0 123,0-1 0,1 1 203,3-1 0,1 5-99,3-1 1,2 4 51,-3-3 0,3 0-94,2 0 0,3 0 13,0 4 0,2 1-69,-2-1 0,3 1-100,5 2 1,0 0-57,-1 0 1,-3 2 117,0 1 0,0 0-138,4 4 1,-4 1-60,0 3 1,-5 5-63,2-1 0,-4 0 81,0-3 1,-6 4-128,-2 3 1,-3-1 128,-1 1 0,-1-1-120,-3 1 1,-6 2 114,-5-2 1,-6-2-10,2-2 1,-7 2 191,-5-2 0,-1 0-101,2-4 0,-3 0 9,3-4 1,-2 2-96,1-5 1,1 0-127,7-4 0,-1 0-77,9 0 1,3-4-404,5 0 0,4-5 645,-1 2 0,8-4 0,3 0 0</inkml:trace>
  <inkml:trace contextRef="#ctx0" brushRef="#br1" timeOffset="39">15508 16109 7869,'-6'-1'818,"2"-3"195,3 3-394,1-5 87,0 6-478,5 0 0,1 0-15,6 0 1,-1 0 152,0 0 1,6 0-111,2 0 0,-1 0 18,1 0 0,-4 0-69,4 0 1,0 0-97,4 0 1,0 0 45,0 0 0,-1-3-99,1-1 0,-4 0-16,0 4 1,-1-4 59,1 0 1,-2 1-450,-6 3 170,0 0-846,-4 0 30,-2 0-128,-5 0 1,-5 0 0,-2 0 0</inkml:trace>
  <inkml:trace contextRef="#ctx0" brushRef="#br1" timeOffset="40">16205 15960 7869,'0'-6'1333,"0"1"124,0 5 0,1 5-1117,3 3 1,-2 2 39,6 1 1,-4 4-4,3 1 1,-4 4-112,1-1 0,1 4-37,-1 4 0,3-2-2,-3 5 0,1 1-132,-1 3 0,-3 0-39,3 1 0,-3 0-131,-1 3 0,4-4 84,0 1 0,0-1-117,-4-4 0,5-2-21,2-1 0,0-7-126,0-1 0,0-5-196,0 2 337,4 1 1,-6-4-39,2 2 1,2-6-159,-5-1-223,0-6-75,-4 3-1307,0-5 1436,-5 0 0,3-1-198,-1-3 1,-3 2 237,3-6 0,-1 0 439,4-3 0,-5-5 0,-2-2 0</inkml:trace>
  <inkml:trace contextRef="#ctx0" brushRef="#br1" timeOffset="41">16262 15903 7976,'0'-11'227,"0"-1"1,0 5-9,0-1 7,0 6 1,1-7 459,3 5 1,2 0-233,6 4 1,3-4-91,0 1 0,7-5-124,1 4 0,1-3-200,6 3 0,-3 0 61,3 4 0,-1 0-25,2 0 0,-4 0 31,-8 0 1,-3 5-188,-4 3 1,-1 3-83,0 4 0,-4-2 67,-3 2 1,-3 3-159,-1 1 0,-1-1 94,-3 1 0,-4-4-13,-7 4 0,-3-1 94,-5 1 0,-5 1-128,-2-5 0,1 1 71,-2-5 1,5 0-137,-5 1 0,6-2-111,-2-2 1,7 1 111,1-6 1,9 1-112,-2-4 1,7 0-325,-2 0 705,4 0 0,-2 0 0,5 0 0</inkml:trace>
  <inkml:trace contextRef="#ctx0" brushRef="#br1" timeOffset="42">16787 16166 8431,'0'6'1386,"0"-1"0,2-5-1045,1 0 0,0 0 121,4 0 1,-3 0 43,4 0 0,0 0-185,3 0 0,5 0-79,3 0 0,-1 0-39,1 0 1,-3 0-93,3 0 0,-2 0 27,2 0 1,2-3-146,-6-1 0,0 0 95,-3 4 1,-5 0-126,1 0-872,-6 0 484,8 0-1210,-8 0-111,3 0 1143,-5 0 1,-5 0 0,-2 0 0</inkml:trace>
  <inkml:trace contextRef="#ctx0" brushRef="#br1" timeOffset="43">17301 15538 7895,'0'-12'1144,"0"6"-99,0-4-329,0 9 85,0-4 1147,0 5 1,1 3-1614,3 1 0,-1 4-44,4-4 1,0 4-76,0 0 0,4 2-81,-4 2 0,7 0 44,1 4 0,1-2-27,-5 5 1,0 0-31,1 3 1,-1-3-157,1 1 0,-1-1-24,1 3 0,-1 1-112,0 0 0,1 0-51,-1 0 1,-1 3 43,-2 1 1,1 5 133,-5-2 0,1-1 22,-1 2 0,-3-2-4,3 2 0,-3 0-96,-1-4 0,-1 3-132,-3-3 1,-1 0-28,-3-5 0,-2 1 17,2 0 0,2-1 59,-2-3 0,5 1 61,-5-5 0,4 2-99,-3-2 0,4-6-430,-1 2-248,-2-2 180,5-2 203,-10-2 0,9-5-1166,-6 0 1703,1 0 0,-10 0 0,-1 0 0</inkml:trace>
  <inkml:trace contextRef="#ctx0" brushRef="#br1" timeOffset="44">18535 15641 10600,'-12'7'659,"1"1"0,-1-2-369,1 2 1,-2 2-64,-2-2 1,1 2-65,-5 1 0,0 1-116,-4-1 0,0 0-120,0 1 1,1-1 66,-1 1 0,0-1-107,0 1 1,0-1 9,0 0 1,1 1 118,-1-1 0,5-1 56,3-2 0,2 2 14,2-2 1,1-2-30,2 2 22,3-6-165,5 8 143,0-8 0,0 4 113,0-2-60,0-3 1,4 5 1,-1-2 0,6-3-10,-1 3 0,3-2 115,5-2 0,0 3-119,3 1 0,3 1 26,-3-1 1,2-3-149,2 3 1,0-1 70,0 0 0,-2-1-145,-2 2 0,2-3-36,-6-1 1,0 0-296,-3 0 0,-1 4-32,0-1 1,-3 1-1011,0-4 184,-6 0-647,3 0 1426,-5 0 1,-5 2 507,-2 1 0,-9-1 0,-1 3 0</inkml:trace>
  <inkml:trace contextRef="#ctx0" brushRef="#br1" timeOffset="45">18112 16075 8019,'-5'6'266,"4"-1"157,-9-5 1,7 4 176,-5 0 373,6-1-531,-3-3 1,5 2 105,0 2-122,0-3-208,5 9 1,1-8 137,6 6 1,3-4-66,0 4 1,5-5-31,-1 5 1,3-6-110,1 2 0,4 1 26,-1-1 1,1 0-162,-4-4 1,-1 1 65,1 3 0,-1-3-244,-3 3 1,1-1 52,-5 0-356,1-1-405,-5 3-715,1 0 48,-6-4-552,-1 4 2088,-5-5 0,0 0 0,0 0 0</inkml:trace>
  <inkml:trace contextRef="#ctx0" brushRef="#br1" timeOffset="46">19174 15766 7995,'-5'-6'-934,"4"-4"0,-5 8 1429,2-1-236,-3 1 0,-4 2 435,0 0 1,3 4-283,0 0 0,-3 5-196,-4-1 1,-2 3 23,2 4 0,2-1-1,-2 5 0,-1 0-155,0 4 1,-3 4 144,4-1 1,0 2-150,3-1 1,1-2-26,0 6 1,-1-6-38,1 2 0,4-3-4,4-1 0,1-4-119,2 0 0,5-4 124,3 4 1,2-5-63,2 1 0,4-3-87,3-5 0,3 2 31,0-5 0,3 0-70,1-4 0,0 0 32,4 0 1,-1-5 60,2-3 1,0-2 25,-4-2 0,1 1 2,-1 0 1,-4-5 50,-1 1 0,0-5 116,-7 1 1,0 1 0,-3-1 1,-2 0-67,-2-4 1,0-3 119,-4-1 1,-1-5-75,-7 2 0,-6 1-91,-5-2 1,-6 6-17,2-2 0,-7 4-146,-5 4 0,-3 6-6,-4 6 1,2 6-292,-2 1 0,4 5-355,4 6 1,-1 2 334,8 2 0,3 1-425,8 4 895,6 1 0,-4-3 0,4 5 0</inkml:trace>
  <inkml:trace contextRef="#ctx0" brushRef="#br1" timeOffset="47">19494 15275 6610,'0'-6'1633,"0"1"2982,0 5-4342,0 5 0,4-3-50,0 6 1,-1-4 229,-3 3-242,6-4 0,-1 7 10,2-2 1,3-2-1,-2 2 1,-2-2-51,2 2 0,0 2 13,3-3 1,-1 4-72,-2 0 1,2 4 39,-3 0 0,4 1-83,0-5 0,0 4 67,1 0 0,-2 2-80,-2-2 0,4-2 89,-4 2 0,7 2-55,-7-2 0,8 4-2,-4-4 1,2 4-74,-3-4 0,-3 4-45,-1-3 1,1 3 75,3-4 0,-3 5-237,0-1 0,-5-1 68,5 1 1,-4-1-51,3 1 1,-4 2 47,1-2 1,-2-1-114,2 1 0,-3 0 155,3 4 0,-3 0-21,-1 0 0,0-4 21,0 0 1,0-1 53,0 1 0,0 1-136,0-5 0,0 4 100,0-4 0,0 2-115,0-2 1,0-2 59,0 2 1,-1-1-38,-3 1 0,3-2 63,-3 2 0,-2-2-12,-2-2 0,2 1 5,-2-1 0,1 1 21,-5-1 1,3 2 164,-2 2 1,2-1-46,-6 5 1,2-9-201,2 2 0,1-4 109,2 4 0,-1-5-394,5 1 155,-4-5 171,6 7 1,-7-8-15,6 6 149,-1-6 1,4 5-30,0-3-186,0-3 250,0 4-1229,0-5 166,5-5-654,-4 4 1665,4-5 0,0 1 0,2-1 0</inkml:trace>
  <inkml:trace contextRef="#ctx0" brushRef="#br2" timeOffset="48">20123 11075 7964,'0'-8'51,"0"3"237,0 0-7,0 3 0,-3-2 189,-3 1 1,2 2-8,-1-1 1,-1 1-162,-1 1 0,0 0 29,-2 0 1,2 1-109,-1 1 0,0 0 14,1 3 0,-4 1 0,1 1 0,-1 4-14,3-1 0,-2 4 14,0-1 0,0-1 0,2 1 0,-3 0-14,1 2 0,2 2 14,3 1 0,3-2 0,0 2 0,1-2-1766,1-3 1,0 1 1211,0-1 0,1 0 426,1 0 1,1-4 323,5 1-328,-2 2 1,5-5-89,-3 0-2,3-1 1,-1-1 74,3 0 1,-1-3-54,4 0 0,0-2 72,-1-2 1,6-2-95,3-4 1,-2-1-1,-1-1 0,-1 1-17,0-4 0,2 0-11,-4-3 1,-1 1-3,-4-1 0,-1-2-107,-5 0 0,1-3-182,0 3 1,-1-4 66,-2 2 0,-1 0-109,-4-1 1,-4 4 16,-1-1 0,0 2-4,-3 3 0,-4 2 94,-6 3 1,-4 4-112,2 1 0,-5 3 87,-1 3 0,-1 1-4,1 4 1,2 3-30,-2-1 0,2 3 55,4-3 1,1 4-89,3-1 1,4 1-6,2 2 334,5 0 0,-6-1 0,3 1 0</inkml:trace>
  <inkml:trace contextRef="#ctx0" brushRef="#br2" timeOffset="49">19944 11362 7964,'5'0'-205,"2"0"1,-6 3 1096,5-1-545,-5 5 1,6-6 190,-2 4 1,0-3-146,0 0 0,0 2 27,3-1 0,2 3-107,0-1 1,1 2-64,-3 0 1,0-1-27,3-1 0,0 0-3,2 3 1,1-1 27,-1-2 0,0 1-70,-1-3 0,-2 2-5,0-3 1,2 1-51,1-3 1,-2 0-236,0 0 0,0 0-487,-1 0 0,1 0 153,-3 0-1496,3-4 531,-3 0-41,0-4 834,-1 1 617,-6-1 0,2 0 0,-3 1 0</inkml:trace>
  <inkml:trace contextRef="#ctx0" brushRef="#br2" timeOffset="50">20473 11075 7873,'-5'-3'136,"1"1"320,1 0-147,2 1 308,-2 1 477,3 0-697,0 3 1,-1 2-71,-1 3 1,1 0-145,-2-1 1,0 3-88,0 1 0,0 3 76,0-1 0,2 1 14,-1 2 0,-2-1-10,2 1 0,-1 0-43,3-1 0,0 0-99,0 1 1,0-3 111,0 0 0,0 0-126,0 2 1,5-2 21,2 0 0,1-3-99,2 1 0,0-3 112,0 0 1,2-4-112,3-1 0,1-3 23,0 0 0,-1 0 79,1 0 1,-1-3-66,0-3 0,1 0 46,0-2 0,-1-1-65,1-1 0,-4 1 56,-2-4 1,-1 0-4,-1-3 1,-1 1-66,1-1 1,-1 0-8,-1-2 0,-1 0-32,-2-2 1,-1 1-159,-2-1 1,0 2 36,0 1 1,0 2 95,0 3 1,-2 2-23,-1 0 0,-2 4-43,3 1 85,-1 3 0,-1-1-397,-1 3 52,2 0 0,-3 3-98,3 2 1,1 2-926,2 1 1462,0 0 0,7-1 0,1 1 0</inkml:trace>
  <inkml:trace contextRef="#ctx0" brushRef="#br2" timeOffset="51">20977 11091 7923,'0'-8'-688,"0"0"1684,0 0-537,0 1 1,0 1 573,0 1-208,0 3 244,0-5-376,0 7-394,0-4 1,0 5-203,0 2 0,0 1 122,0 4 0,0 3-87,0 2 0,-1 2 47,-1 4 0,-2 1-122,-5 3 1,2 2 72,-1 1 0,0 0-192,1-3 0,-3 1 104,2-1 1,-1 0-32,4-3 0,2 1-82,0-5 1,1 0 70,2-6 0,0 0-153,0-1 112,0-5-315,0-1 285,0-3 0,3-3-143,0-3 0,2-3 0,-3-1 0,4-5-180,-3 0 0,1-2 62,-1-4 0,0 4 43,0-5 0,-2 2 106,2-4 0,0 1 69,0 0 1,-1-1 152,-2-2 0,3 3-49,0 0 1,2 3 147,-3 4 1,1-2 52,-3 4 1,3-3 181,-1 6 0,0 1-47,-2 3 0,0 1 215,0 1 146,0 3-210,0-1-439,4 3 0,1 3 97,2 2 0,-1 6-103,2 2 1,1 3 29,7 1 0,-7 3 41,0 4 0,-3-1 95,5 0 0,-2 0-108,4 1 1,-3-1 38,3 0 1,-1 0-57,1 1 1,1-4 7,-3 2 1,2-5 8,-3 1 1,2-2-98,-4-4 0,2 2 16,-4-4 1,3 0-153,-5-1 1,0-2-392,-1 1 1,-1-3-47,0 0-1385,-1-3 1257,2 1 1,-3-3 76,-3 0 1,-1-1-27,-4-1 657,0-2 0,-3-4 0,-1 0 0</inkml:trace>
  <inkml:trace contextRef="#ctx0" brushRef="#br2" timeOffset="52">20961 11323 7832,'-4'-3'1054,"1"2"-682,3-2 0,0 2-137,0-2 1,3 3 41,2-3 1,3 2-27,3 1 1,1 0 25,3 0 1,3-1-42,0-2 0,4 3-188,-1-3 0,-2-1-73,2 2 0,-4-2-221,2 2 1,-3 1-153,0-2 1,-3 0-409,-1 1 0,-2-1 87,0 3 0,-1-1 719,-1-1 0,0-3 0,-1-3 0</inkml:trace>
  <inkml:trace contextRef="#ctx0" brushRef="#br2" timeOffset="53">21420 11036 7867,'0'-8'888,"0"1"-370,0 3 566,0 0-617,0 4 0,0 4 12,3 4 0,-2 1-163,1 4 0,1 0-38,-1 2 0,-1 3-44,2 0 1,0 3-14,0-3 1,2 4-92,1-2 1,-2 0 96,1 1 0,1-3-118,1 3 0,-1-4 24,-2 1 0,2-2-166,1 0 0,-1-3-11,-2 0 1,-1-4-170,3 1 0,-5-1-527,2-1-771,-2-3 332,-1 1 1,-1-5 517,-2 2 0,-1-3-208,-4-3 0,-3-1 869,1-4 0,-3-3 0,0-1 0</inkml:trace>
  <inkml:trace contextRef="#ctx0" brushRef="#br2" timeOffset="54">21334 11083 7867,'0'-13'0,"1"2"220,1 0 1,0 3 205,4 1 0,0-1 158,4 3 0,0 0-167,3 1 1,-1 2-10,1-1 1,2-1-114,0 2 0,1 0-66,2 5 1,2 0-72,0 2 0,2 3 13,-1 0 1,0 0 20,-2 2 0,1 0-83,-1 0 0,-1 2-65,-3 4 1,0-3-5,-2 0 0,-2 0-94,-3 2 0,-1 0-15,-2 1 1,-2 2-8,-3 0 0,0 0 90,0-2 1,-3 2-5,-2 0 1,-6 1-33,-5-1 0,-4 1-87,-6 2 1,1-2-140,-3 0 1,-1-3 237,-5 2 0,4-4-109,-1-1 0,7-4-38,0 2 1,5-5-114,6-1 1,2-3-552,3 0-766,4 0 1009,0-2 1,8-4 577,5-1 0,1-2 0,6-1 0</inkml:trace>
  <inkml:trace contextRef="#ctx0" brushRef="#br2" timeOffset="55">21948 11052 7907,'0'-8'0,"0"3"-199,0 0 1,0 2 268,0-2 0,0 2 436,0-2 1,0 2 179,0-1-309,0 2 1,-1-2 532,-1 4-222,0 0-341,-1 0 1,2 4-47,-2 1 1,3 2 87,-3 0 0,2 5-126,1 1 1,0 2 27,0 3 0,0 0-78,0 2 1,3 1-1,-1 2 0,4-2-13,0 0 1,0-4 16,-2 5 0,3-5-190,-5 1 0,4-2-35,-4 0 1,0-1-123,-2 1 1,0-2-40,0-1 0,0 1-157,0-3 0,0-1-308,0-3 1,-2-1 302,0-1 1,-2-3-627,2 0 619,1-1 1,-2-2-306,3-1 1,-3-2 34,0-5 1,0 1-72,3-3 0,0 2 134,0-4 1,0 3 544,0-3 0,0-3 0,0-4 0</inkml:trace>
  <inkml:trace contextRef="#ctx0" brushRef="#br2" timeOffset="56">21909 11083 7907,'0'-11'226,"0"1"-226,0-3 0,0 4 613,0-1 1,2 1-168,1 1 1,3 0-107,-1 1 0,2 1-58,1 1 0,0 1 102,-1-2 1,5 1-132,1 2 1,-2 0 13,2 3 1,3 0-195,2 0 1,1 0 91,-4 0 0,-2 0-105,-1 0 1,1 1-8,0 2 1,-2 1-41,-3 4 0,-2 2 12,0 0 1,0 5-125,-3-2 1,-1 1-86,-2 2 1,0-1 90,0 1 0,-4 0-244,0 2 1,-6-1 124,0 0 0,-5 2-75,-1 0 1,1-1 96,-3-3 0,-1 1 193,1-1 0,-1-2-74,4 0 1,3-3 136,2 0 0,1-2 77,2-3 539,2 2-133,1-6-356,4 6 1,1-6 44,2 1 1,2 2-55,2-2 1,4 3-60,2-2 1,2 2-2,0-2 0,1 2-15,0-3 1,1 4 96,2-4 1,-1 3-83,-3-2 0,1 1-179,-1-2 1,0 0 106,-2 3 0,1-4-745,-4 2 1,0-1-63,-2 1 0,-3-2-1423,1 1 560,-4-1 1618,1-1 0,-6 3 0,-2 1 0</inkml:trace>
  <inkml:trace contextRef="#ctx0" brushRef="#br2" timeOffset="57">22398 11013 7880,'0'-8'0,"0"1"0,1-1 471,1 3 266,-1-1 395,2 4-253,-3-1-462,0 3 0,0 3-162,0 3 0,0 1-14,-3 4 1,2-1-134,-5 6 1,4-2 105,-3 7 1,2 0 26,-2 2 1,1 1-62,-3-1 1,3 0-70,-4 1 1,3-1-12,-3 0 0,0-1-133,0-1 1,3-2 53,0-4 0,3 0-99,0-2 1,0-2-392,2-3 246,0-4-284,0 0-95,0-4 151,4-7 0,-2 1 56,3-7 0,-3 0-165,4-3 1,-4 1 223,4 0 1,-5-2 107,2-1 0,0 0 276,0-2 0,0 0-119,0-4 1,-2 1 264,2 3 1,0-5-69,0 2 0,2 1 41,1 4 1,-2 1 57,1 2 1,-3 3 410,0 1 360,3 3-340,-4 3-362,5 2 1,-4 6-100,3 3 1,1 3 112,1 1 1,1 5-86,0-2 1,1 4-29,1 1 1,-1 2-45,1-1 0,1 2-149,0 0 1,1-1-61,-1 1 0,0-4 78,-1 4 0,-1-4-134,1 2 1,1-3-100,-1 0 0,1-3-74,-3 0 1,-1-4-61,1 1 1,-3-4-185,1-1 1,-4-3-214,4 1-211,-5 1 22,3-3 1,-5 2 56,-2-3 876,-1-3 0,-11-1 0,-1-4 0</inkml:trace>
  <inkml:trace contextRef="#ctx0" brushRef="#br2" timeOffset="58">22336 11293 8547,'0'-8'1702,"3"3"-1398,2 3 0,5-2-283,1 2 1,2-2 62,0 2 0,4 1 62,1-2 1,3 0-76,-3 0 0,3 0 107,-3 3 0,3-2-386,-3 0 1,0-1-154,-2 3 1,-1-3-200,0 0 1,1 1 84,0 2 1,-1-2-837,-3-1 1311,3 0 0,-6 0 0,1-1 0</inkml:trace>
  <inkml:trace contextRef="#ctx0" brushRef="#br2" timeOffset="59">22825 11052 7855,'0'-12'58,"0"4"0,0-3 58,0 3 161,0 0 1,1 1 1156,1 2-122,0-2-919,4 6 0,-5 1 5,2 5 0,0 3-110,0 3 1,-1-1-131,-2 5 0,0-1-10,0 4 1,1 1 26,2 0 1,-2 2-5,1 0 0,0 1-82,1-2 0,0 2-164,2-5 1,1 5 60,-3-4 0,2-3-302,-2-2 0,1-4 38,-1 2-14,3-3 0,-5-2-574,2-1-701,-3-3 295,0 1 453,-3-10 1,-1 2-577,-4-6 1395,0 3 0,-3-3 0,-1-1 0</inkml:trace>
  <inkml:trace contextRef="#ctx0" brushRef="#br2" timeOffset="60">22670 11052 7864,'0'-8'557,"0"0"0,1 0-214,1 1 1,2 0-244,5 2 0,-2-2 91,0 1 0,2-1 13,1 0 0,2 2 210,1 0 0,2 0-138,-2 0 0,1-1 62,2 3 1,0-2-110,2 2 0,-1 0-77,0 1 0,-2 1 38,-2-2 1,-1 2-78,1 1 0,0-3 38,-2 1 1,2 0-9,0 2 1,-1-3-213,1 0 1,-3 0 29,0 0 1,-1 2 178,-1-1 49,-1 1-182,-3 1 0,3 1 87,-5 1 1,1 2 4,-3 5 0,0 2 3,0 1 0,1 4 12,1 2 1,-1 2 179,2 3 0,-1 2-124,0 1 1,0-3 66,3 3 1,-3-1-79,4-2 1,-2-1-90,1-1 0,2 0 44,-1-2 0,-2-2-103,1-4 0,-3-1-13,4-1 0,-4-4-185,3 1 1,-3 0-441,1-3 250,-2-2-1699,-1 1-2239,0-4 3574,-4 0 0,1-1-792,-3-2 1533,0 2 0,5-9 0,-3 1 0</inkml:trace>
  <inkml:trace contextRef="#ctx0" brushRef="#br2" timeOffset="61">23501 11005 7843,'3'-7'0,"-2"-2"530,5 2-320,-4-1 1,3 0 207,-2 1 1,0 1 345,-3 1-362,3 0 0,-2 0-101,2-1 0,-3 5 85,-3-2 1,1 3-235,-3 0 1,0 0 90,-3 0 1,0 0-145,-3 3 0,-1 4 114,-3 3 0,-3 4-27,-1-1 1,-3 5 33,-1 3 1,-1 2-268,-1 3 0,0-1 235,2 4 0,1-6 17,1 1 1,6-1-239,4-6 1,6 2 100,2-4 0,3 0 23,3-2 0,2 1 44,6-4 0,2 0 212,4-2 0,2 0-109,4-1 1,-1 0 47,7-1 1,-4 0-139,4-4 0,-3 1 128,2-3 1,-5 0-750,0 0 1,-5 0 301,1 0 0,-3 0-1085,0 0 0,-3 0 588,-1 0 1,-1-1-2399,2-2 3066,-7 2 0,7-5 0,-4 1 0</inkml:trace>
  <inkml:trace contextRef="#ctx0" brushRef="#br2" timeOffset="62">19937 11758 7785,'0'-5'2,"0"0"-36,0 3 0,-1-1 170,-1 3 1089,0 0-350,-5 0-180,7 0-478,-4 0 0,4 0 0,0 3 0,0-1-7,0 3 0,1 1 10,2 4 1,-2 2-120,5 4 0,-4 0 58,0 3 1,1 1-120,0 3 0,-1-1 43,-2-1 0,3 4-174,0-2 0,0 2 100,-3-1 0,0-4-133,0 1 0,0-1 115,0 0 0,0-1-49,0-3 1,2-3-50,0 0 0,4-4 95,-3 1 1,1-1-209,-1-1 1,0-3-332,0 1-129,-2-5-230,2 6 179,-3-6 0,-3 1-447,-3-4 1178,3 1 0,-7-9 0,2 1 0</inkml:trace>
  <inkml:trace contextRef="#ctx0" brushRef="#br2" timeOffset="63">19898 11828 7765,'4'-8'71,"-1"1"-68,-2-1 774,2 0 185,1 1-378,4-2 0,0 3-204,0 0 1,0 0-156,3 4 1,-1-3-55,2 2 0,2-3-43,4 1 0,-3 0-51,3 1 1,-4 2 85,1-1 0,-2 2-63,-6 1 0,0 1-50,2 2 1,-2 1-68,1 4 0,-3-1 20,0 1 1,-2 3-79,-1-1 1,-1 4-59,-1-1 1,0 1 83,0 2 0,-3-3-112,-3 3 1,1-3 29,-3 3 1,2-1 52,-4-2 0,-2 2 46,2 0 1,-4 1-4,2-1 1,0 0 23,2-2 0,-2 1 101,2-4 0,3 0 84,1-2 0,5 0-101,-2 0 0,0-3 104,0 0 0,1-2-66,5 2 0,-1-3 86,2 4 0,2-3-20,1 1 1,2-1 55,1 3 0,2-4-46,1 3 1,0-2 113,-2 1 0,3 1-77,-1 0 0,-1 1-44,1-3 0,-3 2-228,0-2 0,1 2-175,-1-3 0,1 1-250,-4-3 0,-1 3-547,-2-1 6,2 1 1,-1-3-307,0 0-28,-3 0 1348,1-4 0,-6 4 0,-2-4 0</inkml:trace>
  <inkml:trace contextRef="#ctx0" brushRef="#br2" timeOffset="64">20263 11929 7715,'4'-7'452,"0"-2"0,-4 2-387,0-1 0,0 4 48,3 1 644,-2 2 0,2 1-268,-6 0 1,2 0-156,-5 0 0,3 3-152,-1 0 1,-1 3 12,0 2 0,-1 0-46,3 2 0,1 3-12,2-1 0,0 3-36,0 0 1,0 1 38,0 0 1,0-3-292,0-1 0,3-1 33,2 2 0,2-4-65,1 1 0,3-2 72,2-3 1,-2 1-41,0-3 0,0 0 89,2-3 0,3 0 21,2 0 0,-1-4 201,1-1 1,-2-3-108,0-2 1,-3 0 82,0-3 0,-4 3-22,1-3 0,-1 0 229,-1-2 1,-1-1-32,-2 1 1,1-3 5,-4-1 0,1 0-213,-3 1 1,-3 2-145,-2-2 0,-3 4-150,-3 1 1,-1 7 149,-3-3 1,-4 7-191,-2-1 1,1 2-147,-1 1 1,4 2-282,-1 3 1,2 0 91,0 6 0,4-2-356,2 1 1,3 0 306,3 3 613,2 0 0,-5-1 0,3 0 0</inkml:trace>
  <inkml:trace contextRef="#ctx0" brushRef="#br2" timeOffset="65">20729 11859 7723,'0'-7'-99,"0"-2"-192,0 2 376,0 3 0,-1-2 323,-1 3 785,0 0-387,-1 3 34,3 0-156,-4 0-309,4 0 0,-4 4-41,4 1 1,-2 2 95,-1 0 0,-2 2-169,2 1 0,-3 2-35,1 1 0,1 2-197,-2-2 1,5 2 60,-2 3 1,3-3-121,0 3 0,0-3-87,0 2 1,0 0-154,0-2 1,0-2 53,3 0 0,-2-2-69,5 2 1,3-4 96,2 2 0,1-5 12,-3-2 0,-2-1 46,3-1 1,2-1-4,-2-1 0,0 0 135,-2 0 0,3-3-62,-1-3 1,0-1 96,-2 0 0,0-3-18,-1-1 1,1-3 143,0 1 0,-3-2-97,1 0 0,-5-2 78,2 0 1,-3-1-115,0-2 0,0 3 12,-3-2 1,-1 0-164,-4 1 1,0 1 99,0 4 0,-1 1-367,1 5 1,-4 3-35,4 1 1,-2 0-178,-1 0 1,0 1 167,-1 5 0,-5 1-122,4 4 1,0-1-190,5 2 742,1-2 0,6 5 0,2 0 0</inkml:trace>
  <inkml:trace contextRef="#ctx0" brushRef="#br2" timeOffset="66">21039 11843 7729,'9'-3'122,"-2"2"0,-6-5 204,1 3 1,-3 0 180,1 1 352,-2 1-49,2-3-170,0 4 0,0 4-219,0 1 0,0 2-113,0 0 0,1 5 3,1 1 0,3 2-162,2 4 1,-1-2-1,-2 3 1,-2-1-46,1 1 1,1-2-210,-2 3 0,0-4-280,-2 2 1,0-6 225,0 0 0,0-3-206,0 0 0,0-4 139,0 0 1,3-4-883,0 3 35,0-3 381,-3 1 0,0-4 209,0-1 0,-1 0 65,-2-3 0,1 0 418,-3-3 0,0-3 0,-3-1 0</inkml:trace>
  <inkml:trace contextRef="#ctx0" brushRef="#br2" timeOffset="67">20877 11859 7735,'0'-7'771,"0"-2"-369,3 2 0,-2 0 256,5 2 1,3-2-231,3 2 1,2-1-61,-1 1 1,-3-2-169,0 1 1,-1 2 11,6-1 1,-1 3-155,5 0 0,-2 0 10,7 0 0,-6 0-100,3 0 0,-4 1-79,-1 1 0,-1 0-337,-2 0 0,1-1-37,-1-2 1,2 3-469,0-3 0,0 2 132,-3 1 0,3 0 821,-2 0 0,2-3 0,0-2 0</inkml:trace>
  <inkml:trace contextRef="#ctx0" brushRef="#br2" timeOffset="68">21420 11735 8151,'0'-4'2538,"0"0"-373,0 4-1765,-4 0 1,2 0-97,-3 0-286,0 0 1,-5 4 106,-6 1 0,5-1-132,-7 1 0,8 0-126,0 0 0,4 2 68,-2-2 0,1 1 13,1-1 0,-1 2-42,0-2 0,3 0 14,1 3 1,2-4 57,1 3 1,0-1 30,0 2 0,1-1 14,2-2 1,1 2 9,3-2 0,1 1 151,0 0 0,0 1-87,0-3 0,0 4 23,3-1 1,1-1-88,3-2 0,-2 1 8,0 0 0,-3 2-9,3-2 1,-3 2-102,0 1 1,-1 0-56,-2-1 1,0 1 83,-1 0 1,0 1-103,-3 1 1,-1-1 54,-2 4 0,0-3 88,0 0 0,-4 1-5,-1 0 1,-3-1 75,-2-2 1,-4 0-36,-5 0 1,-2-1 119,0 1 1,1-4-52,-1-1 1,3 1-17,-2-2 1,5 0-375,0-2 0,4 0-306,1 0 1,4-2-418,1 0 0,3-5 1007,-1 2 0,-1-2 0,0 0 0</inkml:trace>
  <inkml:trace contextRef="#ctx0" brushRef="#br2" timeOffset="69">22010 11774 7699,'4'0'1914,"-1"0"-754,-3 0-775,4 3 0,-3 1 38,2 5 1,-3 1-66,0 0 1,1 4-48,2-1 1,-3 5-106,3 2 1,-2 4 0,-1 2 0,0 0-27,0 5 0,-1-2 12,-2 5 0,2-2-18,-4-1 1,3-1-92,0 2 1,0-2-64,2-2 0,0-1 55,0-4 1,0-1-138,0-2 0,2-3 18,0 1 1,0-5 13,3-3 0,-3 1-91,4-3 0,-4 1-226,0-4 1,0-1-1094,0-2 641,-1-1-159,3-1 0,-5-1 432,-2-1 0,2-3-1261,-5-2 1787,1-5 0,-6 1 0,-1-5 0</inkml:trace>
  <inkml:trace contextRef="#ctx0" brushRef="#br2" timeOffset="70">21955 11852 7753,'4'-9'0,"1"2"0,-3-1 294,0 0 0,7 1 148,-1 2 1,1-2 245,-1 2 0,0 1-263,-1-1 1,4 3-14,-1-1 0,1 0-203,0 1 0,1-1-7,3 3 0,1 0-164,0 0 1,-1 0 106,1 0 1,-1 3-156,0-1 0,-2 4-10,-3-1 1,-1 3-96,-2 2 0,1 0 5,0 2 0,-3-1-58,-3 2 1,-1 0 8,-1 3 0,-1-1 145,-1 0 0,-7 1-183,-4 0 1,-1 0 50,-1 2 1,-4-1-41,1 0 1,0-2 79,3-3 0,0-2 37,2 0 1,-1-2-233,4-3 154,0 2 0,4-6-684,1 1 514,3 0 1,-1-4-29,3 0 0,0 0 38,0-3 0,3 2 307,2-2 0,6 0 0,1-3 0</inkml:trace>
  <inkml:trace contextRef="#ctx0" brushRef="#br2" timeOffset="71">22282 12100 9247,'4'0'615,"1"0"-74,0 0 0,-2 0 297,5 0-519,-3 0 0,6 0-74,-1 0 0,1 0-51,-3 0 1,-1 0 59,1 0 0,3 0-141,-1 0 1,1-2-123,0-1 1,-6 0 70,3 3 0,-2 0-311,2 0-1878,-4 0 978,3 0 1149,-6 0 0,6 4 0,-3 0 0</inkml:trace>
  <inkml:trace contextRef="#ctx0" brushRef="#br2" timeOffset="72">22545 11843 8506,'1'-4'407,"2"2"1,-1 1-62,3 1 1,1-3-74,4 0 1,-1 1 122,1 2 0,4 0-161,4 0 0,-6 0-49,3 0 0,-1-2-123,5-1 1,-2 0 99,-1 3 0,2 0-341,-3 0 200,2 0 0,-8 0-300,1 0 0,-3 0-643,-3 0-722,-2 0 1048,2 4 595,-8-3 0,0 6 0,-4-3 0</inkml:trace>
  <inkml:trace contextRef="#ctx0" brushRef="#br2" timeOffset="73">22577 11968 7739,'8'0'824,"-1"0"0,-6 0-785,2 0 1,-3 0 324,3 3 0,3-1 289,4 0 1,-3-1-338,6-1 0,2 0-178,6 0 1,-2-1-126,-1-1 0,-2 0-36,0-1 0,-3 3-221,0 0 0,-4 0-169,1 0 1,-1 0-617,-1 0 0,-1 0 1029,1 0 0,0-4 0,0 0 0</inkml:trace>
  <inkml:trace contextRef="#ctx0" brushRef="#br2" timeOffset="74">23089 11626 7713,'0'-8'981,"0"1"-590,-4 3 1,4-1 106,0 2-526,4 3 509,0-4-62,0 4 1,-4 4-97,0 4 1,-1 5-122,-2 4 0,-1 2-36,-4 4 1,3-1 23,0 3 1,-3 3-96,-2 0 1,-1 2 18,4-2 0,1 3-125,1-3 0,1-1-66,-1 2 1,-1-4-249,3 1 1,1-3 101,2-2 0,0-3 77,0-5 0,0 1 176,0-4-123,0 0 0,0-4-5,0-2-68,0-1 0,0-1-215,0-4 0,0-1-415,0-5 0,0 2 370,0-4 1,0 0-79,0 0 1,0-2 152,0-4 0,0 1 249,0-1 1,0-3-57,0-1 1,0-3 157,0-4 0,0 3 3,3-2 1,-2 2-4,1 1 0,2-1 77,-1-2 0,2 5 116,-3 1 0,1 2 385,0 2 1,-1 2-265,0 1 1,0 0 415,0 5 1,-1-1 369,2 4-118,-3 2-634,0-1 1,1 4 55,2 0 0,-3 1-176,3 2 1,2 1-25,0 6 0,-1 3-110,1 2 1,1 4 106,1 2 1,1 1-128,0 2 1,-1 0-31,1 2 0,0 1-165,0 1 1,-3 0 48,0-4 1,0 0-25,3-6 1,-1 3-74,-2-3 1,2-1 54,-2-4 1,1-1-244,0-2 138,0-1-816,-2 3-110,1-5-437,-1-3 564,-4 0 1018,0-4 0,-4-4 0,-1 0 0</inkml:trace>
  <inkml:trace contextRef="#ctx0" brushRef="#br2" timeOffset="75">22988 11976 7704,'4'-8'2517,"4"1"-2377,-4 2 1,3 1-494,1 4 1,0 0 371,3 0 1,-1-2 324,3-1 1,0 1 24,2 2 1,0 0-111,1 0 1,-3 0-368,0 0 0,0 0-168,2 3 1,0-2-227,-2 1 0,1-1 53,-4-1 0,2 0 449,-2 0 0,2 0 0,4 0 0</inkml:trace>
  <inkml:trace contextRef="#ctx0" brushRef="#br2" timeOffset="76">23322 11898 7713,'10'0'388,"-5"0"48,-1-4 1,-7 4-28,6-3 1,2 0 294,5 0 1,-1 1-195,2 2 0,-5 0-157,-2 0 0,5-2-243,4 0 1,-1 1-27,-2-2 0,-1 3-171,2 0 0,-3 0-113,3 0 1,-3-1-495,0-2 1,-3 3 693,0-3 0,1-1 0,1-1 0</inkml:trace>
  <inkml:trace contextRef="#ctx0" brushRef="#br2" timeOffset="77">23632 11797 7786,'4'-4'1448,"-2"1"-563,3 3 80,-3 0-154,5-4-446,-3 3 0,4-3-154,-1 4 0,1 0 12,0 0 1,-1 0-43,2 0 1,1 0-13,0 0 0,1 0-147,0-3 1,-2 2 76,1-1 0,-1 1-255,-2 1-84,0 0-48,2 0 217,-5 3 0,-1-1-89,-3 3 1,0 1 40,0 1 0,-3 3 96,-2 1 1,-3 3-2,1-1 0,-7 2-15,-1 3 0,-3-3-35,3 3 1,0-3 15,-1 6 1,1-4-2,2 2 1,-1-3 83,4 0 1,0-2 1,2-1 1,4-2 68,1-3 0,0 0-70,0 0 0,0-3 4,3 0-21,4-3 1,0 1 172,4-3 0,1 0 4,1 0 1,-1 0 15,4 0 0,-2-3-156,1 1 1,1-3 7,3 2 0,0 1-71,-1 2 1,-2-1-166,-3-2 1,-1 2-97,-2-1 1,0 1 102,2 1 0,-5 0-1752,2 0 80,-4 0 1847,1 0 0,1 0 0,0 0 0</inkml:trace>
  <inkml:trace contextRef="#ctx0" brushRef="#br2" timeOffset="78">23935 11642 7736,'5'-16'1543,"-5"4"-353,-2 1-635,-1 3-610,3 1 395,0 2 1,0 2-88,0 6 1,3 2-15,-1 6 0,2 4-44,-1 6 1,-3 3-26,3 5 1,0 1-8,0 4 1,0 4-177,-3-8 0,0 8 98,0-8 0,0 2-225,0-3 0,0-1-369,0-5 1,0 2 275,0-7 1,0-3-165,3-2 1,-1-4-490,3-1-319,0 0 803,0-8 1,-2 3-357,-3-6 813,3-1 0,-2-7 0,2-1 1</inkml:trace>
  <inkml:trace contextRef="#ctx0" brushRef="#br2" timeOffset="79">23858 11657 7711,'-5'-7'1246,"3"-1"-941,4 0 0,3 3-255,3 0 0,2 2 125,0-2 1,0 3 282,-2 0 0,1-2 24,1 1 1,0 1-136,3 2 0,1 0-333,2 0 1,1 4-12,-4 1 1,2 1-27,0-1 0,0 2 84,-2-2 0,1 2-112,-4 1 0,-1-1 85,-3 1 0,-1 0-149,-2 0 0,3 0-48,-4 3 0,1-2 53,-3 4 0,-3-3-40,1 0 0,-8 1 88,0-1 1,-4 1 29,-1-4 1,2 2 6,-1-2 0,7 0 7,-4-2 1,5 1 78,-5-3 0,5-1 389,1-2-111,-1 4-174,2-3-48,1 2 1,6-2 22,-1 2 1,5-2 112,1 5 0,0-4-139,5 3 1,-3-2-29,0 2 1,0 0-147,3 3 0,-2 0 95,4 0 0,-3-1-59,1 1 0,-4 3 87,1 2 0,-1-2-198,-1 0 1,-2 0-34,0-1 0,-3 4-50,-3-1 0,0-1 29,0 1 1,-4-1-114,-4 1 0,0-2 95,-5-3 0,0 0-22,-3 0 0,1-2-20,-3 0 0,4 0 98,-7-3 1,4-1-125,1-2 1,2 0-282,1 0 329,5 0 0,-1-1-69,4-2 0,0 2-163,5-5 1,6 2 458,2-1 0,-6-2 0,-3 3 0</inkml:trace>
  <inkml:trace contextRef="#ctx0" brushRef="#br2" timeOffset="80">24269 12045 7682,'8'0'988,"-3"2"209,0 0 0,-3 0-428,0 3 1,0 0-234,1 3 1,3 3-224,2 2 0,-2 2-119,-6 0 1,-1 3-222,-2 0 1,1 2-213,-2-3 1,1 0-225,-3 1 1,2-4 135,-1-1 0,-2-3-878,2 0 1205,-2-2 0,-1 0 0,1 0 0</inkml:trace>
  <inkml:trace contextRef="#ctx0" brushRef="#br2" timeOffset="81">21932 12868 8053,'0'-4'2500,"0"0"-1873,0 4 0,0 4-228,0 0 0,6 9 16,2 3 0,-1 2-96,-2 0 1,-2 0-145,1 2 1,-1 3-9,3 4 0,-5 3-54,2 1 0,0-1 40,0 1 0,0 2-281,-3-1 0,-4 0 194,-1 0 1,-1-1-52,1-1 0,-1-2-83,3-2 1,0-3 37,3-2 1,0-2-101,0-4 1,0-2-205,0-3 0,0-1-762,0-2 574,0-2 1,1-2-367,2-3 1,-2-3 327,1-3 0,-1-1-445,-1-3 1005,0-3 0,-7-2 0,-1-1 0</inkml:trace>
  <inkml:trace contextRef="#ctx0" brushRef="#br2" timeOffset="82">21839 12953 7733,'0'-12'272,"0"2"1,10 0 128,2 0 1,2 1-123,-1-1 1,-1 1 247,1 1 1,4 1-131,-1-1 0,1 3-256,-2-1 0,6 4-4,0-3 1,0 3 25,-5 0 0,-4 0-8,1 2 0,-2 4-94,1 1 1,-3 2-84,-1 1 1,0 0 57,-3-1 0,-2 2-211,0 1 1,-2 0-1,-1 3 1,-7 0-63,0 2 1,-6 1 14,0 0 1,-2-1-127,0 1 1,-2-1 67,0 0 1,-3 1-70,-1 0 1,4-4 98,4-2 0,1-1 57,5-2 0,1-1-492,2-1 358,2-3 1,-2 0-129,4-4 0,6-3 455,2-3 0,5-2 0,-1-3 0</inkml:trace>
  <inkml:trace contextRef="#ctx0" brushRef="#br2" timeOffset="83">22220 12977 9002,'11'-5'1778,"-6"5"0,0 5-1425,-5 5 1,2 3-97,-2 2 0,0 1-119,0 0 0,3-1 61,-1 0 1,4 4-119,-1-1 1,-2 2 86,-3-1 1,3 0-428,-3-3 0,2-2-674,0-3-1010,-4-3 413,1 0 1530,-7-4 0,-3-4 0,-1 0 0</inkml:trace>
  <inkml:trace contextRef="#ctx0" brushRef="#br2" timeOffset="84">22118 13116 7669,'8'0'897,"0"0"1,5 0-1099,0 0 0,6 0 304,-3 0 0,-4-2 239,-2-1 1,0 0-529,6 3 1,-1 0 89,0 0 1,9-2-1144,-1-1 1239,-6-2 0,0 0 0,-4-3 0</inkml:trace>
  <inkml:trace contextRef="#ctx0" brushRef="#br2" timeOffset="85">22499 12891 7717,'4'-4'-156,"0"4"1,-4-6 250,3 3 0,-2 0 193,1 0 0,8 2 426,0-2 0,1 3-263,-4 0 1,0 0-6,3 0 1,-1 0-145,1 0 0,2 0-221,1 0 0,1 2 0,0 1 0,-3-1-142,-1-2 1,1 0-226,0 0-208,-1 0 0,-2 3-840,-1 0 739,-2-1 595,-2-2 0,-3 0 0,0 0 0</inkml:trace>
  <inkml:trace contextRef="#ctx0" brushRef="#br2" timeOffset="86">22515 12968 7719,'0'5'217,"3"-2"1,1-2 384,4-1 1,1 0-155,1 0 1,7 0 59,4 0 0,-3-1-250,-5-2 1,-5 2-61,2-1 1,3 0-290,5 2 1,-3-2-232,-5 0 0,-4-1-997,-1 3 1319,0 0 0,7-3 0,0-2 0</inkml:trace>
  <inkml:trace contextRef="#ctx0" brushRef="#br2" timeOffset="87">22903 13062 7709,'-4'8'224,"3"-3"196,-2 0-75,3-3 1,2 2 303,1-1 182,0-3-275,-3 4-106,0-4-75,3 0 0,-2-1-66,2-2 1,-3-1-46,0-4 1,1 1-55,2-1 0,-3 0-100,3 1 0,-2-2 14,-1-1 1,0-3-34,0-2 0,0-1 29,0 0 1,1 0-175,1-2 0,0-2-7,0-3 1,-1 0 49,-1 0 1,3-1-284,-1 1 0,9-2 138,-4 1 0,1 3-47,-8 6 0,2 2 117,1-1 0,5 5 50,-3-1 1,3 3 95,-6 3 327,1 2-221,-3-2-87,0 4 0,-1 4-190,-1 1 1,1 5 100,-2 3 0,2 3 6,1 2 0,1 2 14,2 3 1,1 0 1,4 1 0,0-3 28,3 3 0,-3-4 85,2 3 1,0-2 10,1-3 0,-3-1-91,3 1 0,-3-2-29,0 0 1,0-1 44,0-2 1,-1 0-295,-3-3 0,0 1-660,-4-3-562,3-1 781,-1 1 0,-2-4-425,-6-1 1,-1-2 1098,-4-1 0,3 3 0,-4 2 0</inkml:trace>
  <inkml:trace contextRef="#ctx0" brushRef="#br2" timeOffset="88">22879 12984 8982,'8'-4'421,"0"1"0,-2 3-124,1 0 0,1 0-373,5 0 1,0 0 52,2 0 1,-1 0-497,2 0 0,-3-3 128,5 0 0,-4 0-34,-1 3 0,-1 0 425,1-3 0,1-1 0,-1-4 0</inkml:trace>
  <inkml:trace contextRef="#ctx0" brushRef="#br2" timeOffset="89">23267 12728 7693,'0'-8'744,"0"1"0,4-1-514,1 0 0,2 3-144,1-1 475,0 5-91,-4-3 1,5 6 64,-1 3 1,-2 1-164,-4 7 0,-3 0-76,-2 3 0,1 0-88,2 3 0,-1 0-99,-2 4 0,3-2 52,-3 0 0,-1-1-57,2 1 0,-1-3-86,3-2 1,4-1-324,1 1 0,-2-4-1584,0-2 1411,-2-1 1,2-4-1713,3 0 1140,-3-3 1050,0 2 0,-3-4 0</inkml:trace>
  <inkml:trace contextRef="#ctx0" brushRef="#br2" timeOffset="90">23167 12907 8278,'3'-7'705,"3"1"1,0 2-272,2 1 1,0 2-35,-1-4 1,4 3-209,3 0 0,0-2-27,2 1 1,-1 1-91,1 2 0,-1-1-197,1-2 0,-1 3-109,1-3 0,-4 2 174,-2 1 1,0 0-1596,0 0 1652,-1 0 0,2-4 0,-3 0 0</inkml:trace>
  <inkml:trace contextRef="#ctx0" brushRef="#br2" timeOffset="91">23578 12775 7700,'-3'-4'2414,"2"-1"-1983,1 2-583,4 2 1,9-5 816,0 4-371,-4 0 0,-2 2-149,-1 0 0,0 0 7,3 0 0,1 0 55,0 0 1,4 0 170,-2 0-187,-3 0 1,1 0-40,-5 3 0,-1-2-157,2 1 0,-4 2-245,3-2 215,-3 5 1,4-3-163,-4 3 0,1 1 88,-3 0 1,-3 0-110,-3-1 1,0 5 54,-2 1 1,3-2 123,0 2 1,-4 0 2,-4 3 1,1 0 10,-1-1 0,1-1 30,-1 0 0,5 0 115,2-4 0,-4 3 115,-3-3 1,4-2-22,6-3 0,-3 0 179,0 3-151,-2-3 137,7 1-206,-3-5 0,13 2 5,1-3 0,0 0-6,-5 0 0,1 0 31,5 0 1,0 0-249,1 0 1,3 0 106,-2 0 0,2-2-178,1 0 1,-3-1-190,0 3 0,-4-1-243,1-1 1,-1 0-69,-1 0 0,-3 1-1656,0 1 866,-3 0 1406,1 0 0,-6-4 0,-2 0 0</inkml:trace>
  <inkml:trace contextRef="#ctx0" brushRef="#br2" timeOffset="92">23896 12611 7776,'-4'-3'19,"1"1"-42,3-3 1,0 3 195,0-4-179,0 5 1,0-3 1705,3 4-1232,-2-3 1,2 3-106,-3 0 0,0 1-86,0 7 0,0-1 97,0 6 1,0 0-136,0 3 0,0 3-19,0 1 1,-2 3-42,-1 0 0,1 1 50,2-1 1,0 0-191,0 0 0,0 1 50,0-1 1,0-4-312,0 0 0,0-3 63,0 0 0,0-2-46,0-1 1,0-1-344,0-5-603,0 1-70,0 0-516,0-4 1737,0-4 0,-4-4 0,0-4 0</inkml:trace>
  <inkml:trace contextRef="#ctx0" brushRef="#br2" timeOffset="93">23757 12658 7730,'0'-8'525,"0"-2"66,3 0 0,5-3-1405,5 2 0,-1 1 286,1 2 0,-4 2 844,1 0 1,-1 0 125,-1 3 0,0 0 355,-1 0 1,4 2-472,-1-1 1,3 2 7,-2 2 0,2 2-66,0 1 1,1 2-118,-1-1 1,1 0 14,-4 2 1,2 0 57,-2-1 0,-1 1-312,1 0 0,-4 1-43,-1 1 1,-3-3-142,1 3 1,-3-3 138,0 4 1,-3-3 38,-3 0 1,-4 0 44,-3 0 1,1-1 6,-1-3 0,2 2 167,-3-3 1,2 3-91,1-4 1,3 1 185,-2 0 1,4-2 236,1 1 70,3 0-424,-2-2-49,4 0 0,4 2 109,1 0 1,4 2-48,2-2 0,3 0-22,-1 3 1,1 0 3,2 0 0,-1 4-113,-2-1 0,0 2 96,-3-3 0,3 2 6,-2 1 0,2 0-50,-3 3 1,1-1-101,-1 1 1,-3-1-86,1-2 0,-5 1 52,2 2 1,-3 2 35,1-2 0,-3-1 52,0 1 1,-3-1 81,-3 1 0,-1 1 15,-3-4 1,-3 3 186,-5-3 0,1 1-148,-5-3 0,2-2 82,-4 0 1,3 0-558,-1-4 1,2 1 207,4-3 0,0 0-1080,5 0 0,2-1 169,4-2 1049,2-1 0,-1-7 0,-1-1 0</inkml:trace>
  <inkml:trace contextRef="#ctx0" brushRef="#br1" timeOffset="94">8120 17800 7929,'0'-7'300,"0"2"2794,0 5-2802,5 0 1,-2 0 104,4 0 1,1 0-124,4 0 0,3 0-41,0 0 0,5-1 67,-1-3 0,7 3-67,0-3 0,1 3-175,-4 1 1,3 0 5,1 0 0,0 0-96,-4 0 0,3-2 38,1-1 0,0 1-173,-5-1 1,1 1-35,0 2 1,-1-4-100,-3 1-863,-3-1-91,-4 4-523,-6 0 430,-1 0 1347,-15 0 0,-3 0 0,-10 0 0</inkml:trace>
  <inkml:trace contextRef="#ctx0" brushRef="#br1" timeOffset="95">8269 17891 8140,'-7'0'967,"2"5"-640,5-4 0,0 6 179,0-4 0,2-1 379,1 1-620,4-1 0,4 2 105,1-1 1,3 1-75,0-4 0,5 0-15,-1 0 0,7 0-15,0 0 0,5 0 27,-5 0 1,7 0-151,2 0 1,-5 0-111,4 0 1,-6-4-581,3 1 1,-10-1 354,2 4 0,-8 0-2534,1 0 1422,-4-5 1304,-5 3 0,3-3 0,-4 5 0</inkml:trace>
  <inkml:trace contextRef="#ctx0" brushRef="#br1" timeOffset="96">9274 17560 7791,'-5'-7'0,"3"1"0,-1 2 798,1 3-178,-3-4 707,4 5-860,-4 0 1,5 5-77,0 3 1,0 2-126,0 1 0,1 1 13,3-1 1,-3 5-86,3 3 0,-3 3 12,-1 1 0,4 0-118,0 0 0,1 4 15,-1 4 0,-3 1-102,3-2 1,1 3 21,-1-2 1,1-2-125,-1 1 1,-2-1-24,6 2 1,-6 1-106,2-6 1,1 1 68,-1-4 0,4-2 84,-5-2 0,6-1-110,-1-3 1,-2-6-295,2 3-173,-6-9 107,4 8 155,-1-10 1,-4 3-519,3-8 251,-8-3 1,-2-3-89,-6 3 1,5-3 745,-1 2 0,0-7 0,-3-3 0</inkml:trace>
  <inkml:trace contextRef="#ctx0" brushRef="#br1" timeOffset="97">9251 17560 7783,'-5'-12'900,"4"5"-124,-3-1-734,8 0 1,2-2 245,5 3 1,-3 0 195,0 3 1,3 2-227,4-6 1,6 6-31,-2-2 0,2 3-121,2 1 1,1 0 64,3 0 1,2 0-128,5 0 1,-3 0 4,-1 0 1,-5 5-96,2 2 1,0 4 67,-4 0 1,1 0-82,-9 1 1,-1-1 47,-6 1 1,0 3-91,-4 0 0,0 4-24,-4-4 1,-6 6 72,-6-2 1,-4-2-116,-7 3 1,-5-5-29,-2 4 1,-3-4 92,-2 4 0,1-5-6,0 1 0,3-6-5,1-1 0,8-4-107,-1 3 0,8-4-593,0 0-797,2-1 1609,2-2 0,5-5 0,0-2 0</inkml:trace>
  <inkml:trace contextRef="#ctx0" brushRef="#br1" timeOffset="98">10256 17206 7821,'0'-7'395,"0"-3"0,0 8 124,0-6 150,0 5 88,0-2 914,0 5-1430,-5 5 1,2-2 5,-4 5 1,3-1-14,-4 5 1,4 0 3,-3 4 0,3 1 0,-4 6 0,1 1-137,-5 3 1,5 2 120,-1 5 0,1 1-121,-5-1 0,1 0 27,-1 0 1,5 1-107,-1-1 1,6 0 66,-2 0 1,2-3-106,2-1 0,0-4-76,0 0 1,4-1-237,0-3 0,5 1-132,-1 0 1,2-1 183,1-3 1,2 1 103,2-5 0,-2 4 95,2-4 1,1 6 131,0-2 0,-1-1-109,-4 1 0,5-4 121,-1 4 1,1-1 341,0 1 0,-2 2-166,5-2 0,-5-2 201,1-2 1,-3-2-108,0-2 0,-2 0-120,-2 1 1,2-1-92,-3 1 0,0-6-115,0-2 1,-3 1-135,4-1-657,-6 5-535,8-8 953,-8 4 0,2-5-2590,-8 0 2952,-3 0 0,-4 0 0,0 0 0</inkml:trace>
  <inkml:trace contextRef="#ctx0" brushRef="#br1" timeOffset="99">10930 17708 8105,'0'-11'1413,"-5"4"-708,3-3 220,-8 9-226,9-4-207,-4 5 0,5 1-21,0 3 0,0 0-191,0 7 0,0-1-106,0 9 1,4 0-49,0 4 0,3 5-121,-3 3 1,1 2 134,-1 1 1,-2 4 52,6 0 1,-4 1-78,3-1 0,-3 2-137,4 2 0,-6-3 63,2-5 1,-1 0-167,1 1 1,-2-1 179,6 0 0,-6-3 53,2-1 1,-1-6-338,0-1 1,-1-1 100,1-7 0,0 0-776,1-3 357,-3-6-210,4 4-202,-5-9-436,0 4 0,-4-13-71,1-4 1465,-6-2 0,7 3 0,-3-1 0</inkml:trace>
  <inkml:trace contextRef="#ctx0" brushRef="#br1" timeOffset="100">10953 17754 8023,'0'-12'685,"0"1"-518,0 0 0,5 3 115,2 0 1,0 2-85,0-2 1,5-1 577,3 6 0,4-5-279,-4 4 1,5-3-248,0 3 1,5 0-72,2 4 1,-1 0-1,-3 0 0,0 5-154,0 3 0,-4 2 85,0 1 0,-5 1-306,1-1 1,0 1 121,-3-1 1,0 2-523,-8 2 1,0-2 187,-4 2 0,-1-1 12,-3 1 0,-4-2 136,-7 2 1,1-1 106,-5 1 1,0-2 149,-4 2 0,2-4-130,2-3 0,2 1 89,6-5 0,-3 1-161,2-1 1,-2-3-143,7 3 1,0-3-293,0-1-193,4 0 832,-7 0 0,9 0 0,-4 0 0</inkml:trace>
  <inkml:trace contextRef="#ctx0" brushRef="#br1" timeOffset="101">11421 18039 8371,'-6'0'1758,"0"0"-889,6 0-343,6 0-294,0 0 0,5 0-116,1 0 0,0-1 63,4-3 1,1 3 25,6-3 1,0 3-53,0 1 0,0-1-120,0-3 0,-4 3-36,0-3 0,-9 2 67,1 2-225,-2 0 91,3 0-921,-6 0-156,-1 0 563,-5 0 1,0-5 0,0-1-1</inkml:trace>
  <inkml:trace contextRef="#ctx0" brushRef="#br1" timeOffset="102">12689 17423 7638,'0'-7'1466,"0"2"-694,0 5-512,-5 0 1,2 0-188,-5 0 1,1 1 65,-5 3 0,0 3-27,-4 4 1,-1 2 30,-6 2 0,0-1-88,0 5 1,-1-4 19,-3 4 1,3-4-115,-2 4 1,-2-5-62,1 2 1,0-4 49,5 0 0,3-1-11,-1 1 0,7-2 182,-3-3-16,9 4-81,-3-10 18,8 4-54,-3 0 1,6-4 45,3 3 1,3 1 110,4-1 1,2 4-105,2-5 1,-1 2 52,5-1 0,0-3-67,4 3 0,0 1-3,-1-1 1,1 0-47,0-4 0,0 0-114,0 0 0,-2 4 19,-2 0 1,2-1-150,-6-3 0,0 0-1497,-3 0 1256,-6 0 0,-1 2 507,-5 1 0,-5-1 0,-1 3 0</inkml:trace>
  <inkml:trace contextRef="#ctx0" brushRef="#br1" timeOffset="103">12232 17914 7976,'-7'0'1684,"2"0"-394,5 0 1,5 0-906,3 0 1,2 1-130,2 3 1,4-3-10,3 3 0,4 1-102,4-1 0,2 0-127,5-4 0,0 0 53,1 0 1,-2 0 82,-3 0 0,2 0-711,-6 0 1,-4 0-183,-7 0 1,-2 0-1661,-2 0 2399,-4 5 0,-2 1 0,-5 5 0</inkml:trace>
  <inkml:trace contextRef="#ctx0" brushRef="#br1" timeOffset="104">12997 17617 7866,'6'-7'384,"-1"2"129,-5 5 390,0 0 1,4 3-550,0 4 1,0 2-29,-4 10 0,0 0-147,0 4 0,1 1-43,3 3 1,-3 2 10,3 6 1,1-1-132,-1 0 0,1 4 150,-1 0 1,1 5-207,2-1 1,-2 3 6,-5 0 1,0 1 138,0 0 0,0-4-203,0-1 0,0-4 62,0 1 0,0-6-216,0-2 1,0-5-100,0-3 0,0-4-101,0-6 0,2-2 89,2-3 1,-2-2-488,6-5 497,-6 0 0,7-1 58,-5-3 0,0 2-511,-4-6 805,0 1 0,5-10 0,1-1 0</inkml:trace>
  <inkml:trace contextRef="#ctx0" brushRef="#br1" timeOffset="105">13020 17662 7856,'0'-11'256,"0"0"1,0 3 402,0 0 1,1 5-56,3-5 0,2 5-193,6 0 1,0-2-362,4 1 0,5 0 57,6 4 1,1 0 23,-2 0 1,0 0-14,4 0 0,-4 5-144,0 3 1,2 2 74,-1 1 0,-2 1-71,-6-1 1,0 0-89,-7 1 0,0-1 41,-8 1 0,0 0-139,-4 4 0,-1-4 36,-3 4 1,-8 0 39,-7-1 0,-2 6-35,-2-2 0,-5-3-189,-2-1 1,-2 2 42,1-2 0,0-1-81,4-6 1,6 1-536,5-6 555,4 1 1,4-4-385,0 0 758,6 0 0,2-5 0,6-1 0</inkml:trace>
  <inkml:trace contextRef="#ctx0" brushRef="#br1" timeOffset="106">14162 17388 7765,'0'-7'0,"0"-1"383,0 6 624,0-3-339,0 5 0,-1 3-446,-3 1 0,-3 5-51,-4-1 0,-4 2-52,0 1 1,-4 1 96,3-1 0,-7 0-25,4 1 1,-5-1 35,5 1 0,-1-1-47,1 1 0,-1-1-71,4 0 1,-3 1-104,4-1 1,1-3-24,7-1 1,-4 0 119,4 0 1,2 0-683,1-3-921,3-3 1598,1 9-43,0-9-1,5 9-4,1-8-79,11 3 42,-5-5 1,6 0-11,-3 0-119,3 0 121,0 0 0,3 0-388,-2 0 224,3 0 0,1 0-59,0 0 1,-2 0-163,-2 0 0,2 4-371,-6-1 0,-4 1 308,-3-4 1,-6 1 442,2 3 0,-3-2 0,-1 3 0</inkml:trace>
  <inkml:trace contextRef="#ctx0" brushRef="#br1" timeOffset="107">13796 17811 7946,'12'-5'350,"-1"4"73,1-3 1,-1 3 528,1 1 0,3 0-424,0 0 0,1 0-90,0 0 1,1 0-82,6 0 1,-4 0-303,0 0 0,-5 1-101,2 3 1,0-3-178,-1 3 1,1-3-334,-5-1 0,0 1 556,1 3 0,-1-3 0,1 4 0</inkml:trace>
  <inkml:trace contextRef="#ctx0" brushRef="#br1" timeOffset="108">14550 17503 7819,'-6'0'-30,"1"0"1159,5 0 0,0 5-566,0 2 0,0 3-134,0 2 1,0 8-165,0 3 1,0 7-168,0 1 1,1 2 40,3 1 1,-2 4 27,6 0 0,0 4-115,3-4 1,0 2-226,1-2 1,-1 2-39,1 6 1,-6 2 108,-2-2 0,-3 1 130,-1-9 0,0 4-44,0-4 1,-1 0-132,-3-4 1,3-5-15,-3-2 1,-1-4-134,1-4 0,0-3 48,4-4 1,2-6-150,1-2 1,1-3 81,8-1 0,-2-1-111,9-3 1,-4-2-356,4-6 0,-4 0 779,4-4 0,-5-1 0,3-6 0</inkml:trace>
  <inkml:trace contextRef="#ctx0" brushRef="#br1" timeOffset="109">14390 17605 7825,'0'-11'296,"0"0"1,5 3-29,3 0 0,2 6-12,2-2 0,3-1 92,0 1 0,5-1 335,-1 1 1,3 3-432,1-3 1,1 3-44,3 1 0,-2 0-142,5 0 0,-3 1 83,3 3 1,1 2-112,3 6 0,-3-2 33,-1-3 0,-5 4-120,2-4 1,-7 3-50,-1 2 0,-5-1-61,2 1 1,-5 0-77,-3 4 0,-3-3 103,-5 7 1,-1-5-48,-3 4 0,-3-4-17,-4 4 0,-6-5 9,-2 1 1,-6 2 73,-2-2 1,-4 0 2,0-3 0,-2-1 52,-1 0 1,1-3 14,2 0 1,4-5 132,4 5 0,1-5-103,3 0-273,3-1-289,4-2-727,6 0 1301,1 0 0,10-5 0,1-2 0</inkml:trace>
  <inkml:trace contextRef="#ctx0" brushRef="#br1" timeOffset="110">15178 17788 7936,'0'-11'495,"0"4"0,0 1 301,0 2-364,0 3 237,0-4 190,0 5 0,0 5-636,0 3 1,0 3 25,0 4 0,0-1-5,0 5 1,0-1-201,0 1 1,0 3 117,0-3 1,2 1-368,1-1 0,0 1-89,5-5 1,-5 4-257,5-3 1,-2-1 139,2-4 0,1-3-257,-5 0 0,3-5-450,-3 5-402,0-5 418,-4 2 1101,-5-5 0,-2-5 0,-4-2 0</inkml:trace>
  <inkml:trace contextRef="#ctx0" brushRef="#br1" timeOffset="111">15007 17982 8292,'11'-5'-107,"2"3"168,2-6 0,3 2 261,5-2 0,0-2 225,0 2 0,0 2-175,-1-2 1,1 6 68,0-2 1,-1 1-160,-3 0 1,2 1-194,-2-1 0,-1 1-99,1 2 0,-4 0-271,4 0 1,-5 4 319,1 0-39,-2 0 0,-1 1 0,-1 1 0</inkml:trace>
  <inkml:trace contextRef="#ctx0" brushRef="#br1" timeOffset="112">15498 17069 7827,'-6'0'1338,"1"-6"-428,5 5-78,0-4 1099,0 5-1623,5 0 1,-3 5 11,6 3 1,-6 2-31,2 1 0,3 1 84,0-1 1,0 4-187,0 1 1,2 4-1,6-1 0,-1 3-32,5 0 1,-1 1 12,1 0 0,3 0-7,-3 0 0,2 3-152,2 1 0,0 4-62,0-5 0,-5 6 49,-3-2 0,1 3-18,0 2 1,-1-1-6,-4 0 0,-3 0-120,-1 1 1,-4-1 18,1 0 0,-3 1-165,-1-1 0,0-5-4,0-2 1,0-1-28,0-3 1,-1 2-29,-3-5 0,1-4 40,-4-1 0,-1-2 178,-3-2 1,-4 1-33,-1-1 1,-3-1 173,4-2 1,-4 1-169,4-5 0,0 3-160,3-3 1,1 0-349,-1-4 142,6 5-596,-4-4 367,9 4-456,-10-5 1210,10 0 0,-4 0 0,5 0 0</inkml:trace>
  <inkml:trace contextRef="#ctx0" brushRef="#br2" timeOffset="113">22033 11704 12459,'0'-4'454,"0"0"1,1 2-216,1-1-343,0-3 1,2 2-3,-2-4 1,0 3 25,3 0 1,-1-1-77,2-1 0,1 1 62,-2 1 0,-1 0 63,2-3 0,-2 0 17,1 1 1,2-1 0,-2 0 1,-1 1 7,1 2 1,-2-1 6,2 4 26,-3-4-26,4 1 0,-4-2 5,4 2 1,-4 1-5,3 1 0,-2 2-7,2-1 4,0-3-2,-1 5 3,4-4-2,-7 4 126,2 0 476,-3 0-516,0 4 0,0 0-25,0 3 1,3-1 0,-1-1 1,0 0-11,-2 3 0,2 0-9,0 0 0,0-1-18,3 1 0,-3 0 21,4-1 1,-4 1 11,3 0 1,0 2 2,0 1 0,1-1 8,-3-2 1,2 0-52,-3-1 0,4 1 25,0 0-142,-3-1 1,3-1-521,-3-1-396,3-3 461,-5 1-1580,2-3 2135,-3 0 0,-3 0 0,-2 0 0</inkml:trace>
  <inkml:trace contextRef="#ctx0" brushRef="#br2" timeOffset="114">21909 12736 7673,'0'-5'1270,"0"2"-659,0 3 297,0-4-346,0 4-244,0-7 0,0 5-188,0-3 0,3 2 64,-1-2 0,1 3-95,0-4 0,2 1-2,2-3 1,1 0-89,0 1 1,-3-1 30,0 0 1,0 1-157,3-1 0,-1 1 24,2 2 1,-4-2-185,0 2 73,-3-2 220,5-1 79,-7 0-45,4 0 1,-2 3 231,1 0-208,0 4 0,-3-4 322,0 2-52,0 2-255,3-2 0,-1 3 122,3 0 1,-2 0-2,1 0 41,2 0-138,1 3 1,2 1-10,-2 1 0,-2 2-24,0-1 0,-2 0-78,2 2 0,-1 0 38,2-1 0,0 1-113,-4 0 1,3 1-7,-2 1-50,3-1 145,-5 2 0,6-4-130,-2-2 0,-1 2-35,2-2 65,-5 2-33,6 1 1,-5-2-398,3 0 139,-3-3 0,2 0-1039,-1 0-1110,-2-1 2523,2-2 0,1-4 0,0 0 0</inkml:trace>
  <inkml:trace contextRef="#ctx0" brushRef="#br1" timeOffset="115">12573 15801 9070,'-1'-7'752,"-3"3"-129,3-2-373,-4 0 0,6-6-79,3 1 1,-2-2-25,6-2 1,-1 2-104,5-2 1,-1-2 167,1 2 1,-1-4-43,0 4 0,1-4-121,-1 4 0,1-4-2,-1 3 0,1-3-68,-1 4 1,-3 0 89,-1 4 1,-4-1-98,1 1 0,-3 3 74,-1 0 1,0 5-145,0-5 195,0 6-65,0-4 1,0 5 84,0-3-21,0 3-180,0-4 40,0 5 77,0 5 1,4-2-4,-1 4 0,3-3 125,-3 4 34,-1-1 1,4 9-86,-2-1 0,-2 0-45,6-4 1,-4 6 93,3 2 1,1 3-59,3 0 1,0 1-91,-4 0 0,3 1-15,-2 3 0,2-7-159,1 3 0,1-4 85,-1 0 0,2-1-113,2-3 1,-6-6-120,3 2 1,-5-6-113,1 3-2,2-5 0,-9 3-28,3-2 458,-3-3 0,-1 4 0,0-5 0</inkml:trace>
  <inkml:trace contextRef="#ctx0" brushRef="#br1" timeOffset="116">16182 15686 8572,'0'-7'855,"0"-1"1,0 4-542,0-3 1,0 3-52,0-4 1,1 1-101,3-5 1,1 1-104,3-1 1,2 1-16,-3 0 0,4-2 77,0-2 0,-3 2-147,-1-2 0,0 2 13,0 2 0,3-5-31,-2 1 0,-2 0 74,2 3 1,0 1 45,3 0 1,-3-5-56,-1 1 1,-3 0-9,4 4 0,-5 3 112,5 0-11,-5 1 118,2 0 0,-5 1-18,0 2-258,0 3 95,0-4 1,0 6 27,0 3 62,0-3 0,0 6-14,0-4 0,0 0 0,0 4 1,3-3 39,1 4-61,5 0 1,-2 3 4,4 0 0,-3 1 26,-1-1 0,-3 4-19,4 1 1,-5 0-4,5-1 1,-4-2-50,3 2 1,-3 2-17,4-2 0,-1 0-36,5-3 0,-1-1-120,1 1 0,-5-5-940,1 1 330,0-6 1,3 7-1744,0-5 2458,-4 0 0,3-4 0,-4 0 0</inkml:trace>
  <inkml:trace contextRef="#ctx0" brushRef="#br1" timeOffset="117">10941 17525 8033,'0'-6'1022,"0"0"-787,0 2 0,1 1 357,3-4-207,-2-1 49,3-3-215,-5-1 0,0 1 0,0-1 1,0 1-82,0 0 0,3 3 54,1 0 0,5-3-154,-1-4 0,-2-2 37,2 2 0,-2 1-71,2-5 1,1 5 57,-6-1 1,6-2-31,-1 2 1,-3-4 39,-1 4 0,1 0 52,-1 3 13,-1 1 28,-3-1 7,0 1 0,0 3 162,0 1-6,0 4-193,0-2 159,0 5-193,0 5 1,2-2-28,1 4 0,3-3-139,1 4 0,2-1 59,-5 5 1,3-5 38,-3 1 56,5 5 0,-2 3 120,4 3 1,-1-1-127,-2-3 1,2-2 7,-3 2 0,0 2-85,0-2 0,1 1 78,3 0 0,1-4-214,-1 4 0,-1-4-21,-2 0 0,2-5-58,-2 1 1,-2-4-259,2 3-453,-1-4-458,0 2-619,-2-5 1997,-5 0 0,-5 0 0,-2 0 0</inkml:trace>
  <inkml:trace contextRef="#ctx0" brushRef="#br1" timeOffset="118">14596 17320 7650,'-12'0'460,"6"0"-136,1 0 1217,5 0-1189,0-5 0,1 3-91,3-1 0,-3 0 66,3-1 0,-1 3-134,1-3 0,-3-2 25,3-2 0,-3 2-84,-1-2 1,5 2-120,3-2 0,0-2 83,0 3 1,-2-4 34,-2 0 1,1-2-252,3-2 1,2 2 25,-2-2 1,-2 3-10,2 0 1,-5-1 132,5-2 1,-4 4 3,3-1 0,-4 1 1,1 3 0,1-2 6,-1-1 1,0-1-10,-4 1 1,0 3 18,0 1 0,0 3 65,0-4-55,0 6-14,0-3-73,0 5 0,5 0 1,-3 0 180,6 0-85,-6 0 1,5 1 279,-4 3-167,4 2 4,-1 5-91,4 1 0,-5-1 7,3 1 0,1-1 97,-5 1-114,5-1 1,-4 0-101,2 1 0,3-1 52,-2 1 0,0 0 50,3 4 0,-3-8-32,3 4 1,0-3-62,-3 2 1,-2 1 13,2-1 1,1 2-10,6 2 1,-6-2-84,2 2-279,-2-2 257,-2-2 1,-1-1-235,-2-2-283,-3 2 208,9-9-1088,-8 9 256,3-8 174,-5 3 1070,-5-5 0,-2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60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12597 15921 6138,'-6'0'105,"1"0"0,4 0 26,-3 0-56,2 0 43,-3 0 144,5 0-204,0-5 1,-1 3 90,-3-1-22,3 1-67,-4 2 0,5-1 52,0-3 1,-1 3 123,-3-3 20,3 3-92,-4 1 578,5 0-411,0-5-18,0 3 33,0-3-26,0 5-9,0-5-163,0 4 0,3-5 1,1 2 0,1 3-117,-1-3 0,-1 3 66,4 1 0,-3 0-91,4 0 0,-5 0 34,5 0 1,-4 0-263,3 0 257,1 0 0,3 0-108,1 0 0,-1 0 12,1 0 1,-1 0 98,1 0-11,-1 0 0,0 1-33,1 3 1,-1-3-9,1 3 20,-1 2 0,1-3-3,-1 4 1,0-4-10,1 1 1,-5 1-2,1-2 1,0 3-10,3-3 1,0-1 15,1 1 0,-1 2 6,1-1 0,-1 1-5,1-1 1,-1-3 0,0 3 0,1 1 0,-1-1 0,1 4 3,-1-4 0,-1 4-5,-2 0 0,2-2-1,-2 2 0,2-2-4,1 2 0,-3 2 6,-1-2 1,-3 2 9,4 1 0,-6-3 12,2 0 0,-3 3 3,-1 4 1,0 0-24,0-3 1,0 3 2,0 0 0,-1 2 0,-3-2 0,2-2-2,-6 2 0,1-2 104,-5-2 1,1 4-94,-1 1 1,-3-1 66,0-4 1,-5 1-21,1-1 1,2-1-1,2-2 0,-2 2-2,2-2 1,-4-3 8,4-2 1,-4 0-42,4 1 1,-2-3-4,2 3 0,2-3-98,-2-1 1,2 0 59,2 0 0,-1 0-199,1 0 25,5 0 36,-4 0-133,8 0-404,-3 0-1824,5 0 1663,5 0 299,2 0 1,4 0 548,0 0 0,-4 0 0,3-5 0,-4-1 0</inkml:trace>
  <inkml:trace contextRef="#ctx0" brushRef="#br0" timeOffset="1">12666 16126 7995,'-10'-1'-75,"2"-3"56,-2 3 469,9-4 94,-10 5-14,10 0 27,-4 0 1163,5 0-1249,0-5-250,0 3 0,1-4 46,3 2 0,2 3-1,6-3 1,-1 3-122,1 1 1,-1-4 94,1 0 1,3 1-191,0 3 0,2 0 90,-2 0 1,-3 0-239,4 0 0,0 1 31,-1 3 1,1-3 57,-5 3 1,4-3 18,1-1 1,-1 0-105,-4 0 1,2 0 112,2 0 1,-2 0 19,2 0 0,-2 0-60,-2 0 0,1 0 87,-1 0 12,0 0 0,1-1-57,-1-3 0,-3 3-9,-1-3 1,-3-1 36,4 1-10,-6 0-179,3 4-1640,-5 0 580,-5 0 1,3 0-884,-6 0 2083,6 0 0,-3 5 0,5 2 0</inkml:trace>
  <inkml:trace contextRef="#ctx0" brushRef="#br1" timeOffset="2">13237 16914 7995,'0'7'-197,"0"-1"-49,0-2 580,0-3 402,-5 4-34,3-5-138,-3 0 466,5 0 0,2-5-813,1-3 0,0-2-22,5-1 1,-5-1-1,5 1 1,-4-2-168,3-2 0,-3-1 63,4-3 0,-2-3-120,2 3 1,2-3-10,-2 0 1,-2-6-21,2-3 1,-2 2 41,1-1 0,4-1-180,-4-3 1,2 0-14,-1-1 0,2 1-30,-2 0 1,-2 3 176,1 1 0,0 3-19,0-3 0,2 4 136,-5 0 0,4 3-66,-4 4 1,1-1 9,-2 4 1,-1 1 28,2 4 0,-3-1 61,-1 1-18,0-1-28,0 1 213,0 0-223,-5 4 24,3 2 0,-3 6-26,5 3 1,0 4 2,0 7 0,0-1 1,0 5 0,0-4 0,0 4 1,2-1-31,1 1 1,0 1-13,5-4 0,-1-1-120,5-4 1,0-3 76,4 0 1,-4-6 41,3 2 0,-2-3 8,-1-1 1,3 0-27,0 0 1,0-4-55,-3 1 0,-1-6-22,1 1 0,-5-2-41,1-2 0,-1 1 175,5 0 1,-5-2 379,1-2 1,-5 2-219,0-2 0,2 6-269,-1 1 288,0 6-1,-4-8-86,0 8-58,0 7 1,-4 4 26,0 10 1,1-5 4,3 2 1,0 1-11,0 2 1,0-1 12,0 1 0,1-1-65,3 1 0,-3 1 43,3-5 0,-2 4-168,2-3 0,-3 0 46,3-1 1,1-6 32,-1 3 1,0-3 38,-4 2 1,1-3-8,3-1 1,-3-3-126,3 4 124,-3-6-353,-1 8 1,2-7-118,1 5-1313,-1-6-236,3 8 1996,-5-9 0,5 10 0,1-5 0</inkml:trace>
  <inkml:trace contextRef="#ctx0" brushRef="#br2" timeOffset="3">14619 15829 7958,'0'-6'340,"0"1"316,0 0-43,0 4-14,0-5 675,0 6-670,0-5-27,0 4-6,0-4 386,0 5-846,0 5 0,-2 3-81,-1 7 1,0 4 14,-5 8 1,2-1-158,-1 9 0,-4-8 9,4 8 1,-2-1-108,1 0 1,-1 3 34,6-6 0,-6-2 37,1 1 0,3-4-129,1 0 1,-1-5 49,1-2 0,0-4-42,4 4 143,-5-5 1,4 2-10,-3-4 0,3-5-20,1 1 1,-4-4-288,0 3 176,1-4 1,1 2-88,-1-5-361,1 0-238,-3 0-210,0 0 345,4 0 807,-4-5 0,5-3 0,0-7 0,5-3 0,1-5 0</inkml:trace>
  <inkml:trace contextRef="#ctx0" brushRef="#br2" timeOffset="4">14630 15841 7958,'-6'-12'0,"-1"5"528,4-1 177,1 6 0,-4-7 1114,2 5-753,3-5 53,-4 8-436,5-4-342,0 5-82,5 5 0,1 6-28,6 8 0,-1 3-59,1 1 1,-1 4 27,0 4 1,1-2-63,-1 2 1,1-1-169,-1 4 0,0 1-235,1-1 0,-1-4 165,1 1 1,-1-6-238,1 2 0,-1-3 174,0-1 0,1-4 29,-1 0 1,-3-5 30,0 1-22,-6-2-187,8-2 179,-9 1 0,5-5-928,-6 1 425,0-6-1090,0 3 996,0 0 0,-2-3-627,-2 2 828,3-3 1,-9-1 95,2 0 1,-2 0 432,-1 0 0,-6-5 0,0-2 0</inkml:trace>
  <inkml:trace contextRef="#ctx0" brushRef="#br2" timeOffset="5">14504 16286 7960,'12'-11'551,"1"1"194,2 2 1,-1-2-183,5 2 0,-4 2 55,4-2 0,0 4-207,4-3 0,-4 4-188,0-1 0,-1 2-126,1-2 0,1 3-184,-5-3 0,2 3-357,-2 1 1,-2 0-23,2 0 1,-2 0-667,-2 0 0,1 0 361,-1 0 1,0 0-909,1 0 1679,-6-5 0,9 3 0,-2-3 0</inkml:trace>
  <inkml:trace contextRef="#ctx0" brushRef="#br2" timeOffset="6">15098 15989 7960,'0'-11'-67,"0"3"410,0 1 543,0 4-303,0-7-305,0 9 0,0-6 309,0 3 228,0 3-541,0-4 0,2 5 508,1 0-434,-1 5 0,3 3-89,-5 7 1,0-1-212,0 5 0,0 0 75,0 4 0,4 0-53,-1 0 1,1-1 21,-4 1 1,1-4-241,3 0 1,-2-1 7,1 1 1,-1 1-171,-2-4 1,3-1-52,1-4 0,0 1-80,-4-1-151,0 1-182,0-1-186,0-5 69,0-1-693,0-5 0,-1-3 1584,-3-1 0,3-5 0,-4 3 0</inkml:trace>
  <inkml:trace contextRef="#ctx0" brushRef="#br2" timeOffset="7">14893 15955 7960,'0'-11'-270,"0"3"553,0 0 1,5 4 479,2-3 1,4 3 99,0-4 1,4 5-350,1-5 1,5 5 123,2 0 1,2-4-84,10 0 1,-4 0 3,7 0 1,-2 0-191,-2 0 1,0 0 8,1 4 0,-5 0-233,1-4 0,-11 4-88,-1-1 0,-5 3-215,-3 1 1,1 0 192,-1 0-2149,-4 0-346,-2 0-1101,0 0 2463,-4 0 1098,4 0 0,0 0 0,1 0 0</inkml:trace>
  <inkml:trace contextRef="#ctx0" brushRef="#br2" timeOffset="8">16126 15715 7960,'-1'-6'-36,"-3"2"376,3-2 622,-4 4-179,0-8 336,3 9-120,-3-4-110,5 5-417,0 0-292,0 10 0,0 3 16,0 10 1,0-1-1,0 1 0,2 4-227,1 0 0,-1-1 108,2-3 1,-3 0-380,-1 0 1,0-2 36,0-2 0,0 2-374,0-6 289,0 0 185,0-4 91,0 1 7,0-6 573,0-1 652,0-5-1000,5-5-124,1-1 0,6-4-14,-1 2 1,1 2 25,-1 2 0,2 3 5,2-3 0,-1-1 116,5 1 1,0 0-124,4 4 1,-4 0 77,0 0 1,-1 0-92,1 0 0,1 4 15,-5 0 1,0 5-33,-3-2 1,-1 5-144,1 3 0,-5-1 58,1 5 1,-6-4-198,2 4 1,-3 0-144,-1 4 0,-5-1 136,-2-3 1,-3-2 138,-2-1 1,1-4 106,-1 4 1,-3-4 132,0 0 0,-5-5-95,1 1 1,1-2 124,-1 2 0,1 1-223,-1-5 0,-3 3 87,3-3 1,2 0-323,-2-4 0,3 0 21,-3 0 0,4 0 0,-4 0 1,5 0-122,-1 0 1,-2 0-264,2 0 0,0-1 105,3-3 1,5-1-149,-1-3 0,6-2 730,-2 2 0,-2-2 0,-1-1 0</inkml:trace>
  <inkml:trace contextRef="#ctx0" brushRef="#br2" timeOffset="9">16172 15772 7705,'-1'-10'-891,"-3"2"748,3-2 0,-4 8 2646,5-6-807,0 6-513,0-9-464,0 10-246,0-9-225,5 9 1,2-8-26,8 5 0,-1-1 114,5 1 0,-1 3-115,1-3 1,3-1-57,-3 1 0,6-3-48,2 3 0,0-4-198,-5 4 0,-3-3-185,0 3 0,-3-4-1235,3 5 721,-5-1 1,2 0-736,-4 0 1,-5 0-412,1 4 1925,-6 0 0,8 5 0,-3 2 0</inkml:trace>
  <inkml:trace contextRef="#ctx0" brushRef="#br2" timeOffset="10">16606 15852 7960,'-6'-5'-914,"1"-1"1494,5-6 0,0 5-132,0-1 0,0 0 0,0-3 1,1 0-61,3-1 0,-2 1 48,6-1 1,-2 1-95,2 0 1,6 3 93,-3 0 0,3 2 6,-3-2 1,2-1-111,2 6 0,2-5 12,2 4 1,2 0-122,-1 4 0,1 0-111,2 0 0,-4 6 56,0 1 0,-4 3-82,4 2 0,-9 4 11,2 3 0,-8 3-188,-1 1 1,-1 3-492,-2 1 0,-2 5 308,-1-2 1,-5-1-283,-7 2 1,1-2 192,-5 1 1,0 2 94,-4-5 1,0-1 147,0-3 0,0 0 202,1 0 0,3 0-117,-1 0 1,3-6 114,-2-1 0,-2-4 277,6 0 0,0-1 56,4 1 163,-1-1-216,1 0-278,-1-4 43,6 3-91,1-9 1,5 6 29,0-4 1,1-1 46,3 1 73,2-1 1,6-1-87,-1 3 0,2-3 112,2 3 1,-1-3-112,5-1 1,0 0 108,4 0 1,0-4-123,0 0 1,-1-1-112,1 2 0,-1 1-18,-3-1 1,-3 1-209,-4 2 0,-1-1-154,1-3-199,-1 3-1574,0-4 60,-4 5-532,-2 0 1805,0 0 845,1 0 0,6 0 0,-1 0 0</inkml:trace>
  <inkml:trace contextRef="#ctx0" brushRef="#br2" timeOffset="11">17508 15829 7960,'0'-11'777,"0"-1"-65,0 1 161,0 0 123,0-1 325,0 6-397,0 1-489,-5 5 1,-1 5-293,-6 2 1,0 10 53,-4 6 0,-1 5-172,-6 6 0,0 2 12,0 2 0,0-2 23,0 6 1,1-5-126,-1 1 1,1-2-311,3-2 0,1-5 67,3-2 1,2-3-185,-2-1 0,4-6 65,3-1 1,-1-4-184,6 0-27,-1-1 49,-1-4-585,3-2 125,-3-5 149,5 0 523,5 0 1,-2-5 375,5-3 0,-6-7 0,3-3 0</inkml:trace>
  <inkml:trace contextRef="#ctx0" brushRef="#br2" timeOffset="12">17303 15669 7960,'-5'-17'28,"3"0"1,-3 6 28,5-1 2056,-5 1-811,4-1-17,-4 6-655,5-4-478,0 9-576,0-4 1,0 14-47,0 2 1,0 3-602,0-3 0,1 5 38,3-1 0,1 4 1033,3-4 0,2 5 0,-4-2 0</inkml:trace>
  <inkml:trace contextRef="#ctx0" brushRef="#br2" timeOffset="13">17485 16332 7960,'-7'-4'342,"-1"0"1,6-1 1030,-2 1 951,3 3-1441,1-4-383,0 5-454,0-5 144,0 4-934,0-4-4550,0 5 5294,5 0 0,6 5 0,7 1 0</inkml:trace>
  <inkml:trace contextRef="#ctx0" brushRef="#br2" timeOffset="14">18353 15921 7798,'0'-12'1407,"0"1"-401,0-1-90,0 1-47,0 0-636,0-1 0,-1 6-58,-3 2 1,-2-1 36,-6 1 0,5 0-30,-1 4 1,1 0-11,-5 0 1,0 0-91,-4 0 0,4 2-11,-4 1 1,4 2-111,0 3 0,-3 2 60,0-2 1,0 3 28,3 4 0,1-1-73,-1 5 0,1 2 2,-1 5 0,5-1 33,-1 1 0,6 3-2,-2 2 1,3-2-16,1 1 1,0-3-63,0 4 1,1-6-173,3 2 0,-2-5-83,6-3 1,-2 2 98,2-6 1,2 4 27,-2-4 0,3 1 63,4-5 0,-2 0 50,2 1 0,2-5 16,-2 1 0,1-5 15,0 0 0,-2-1 86,5-2 1,-5 0 194,1 0 1,1-4 121,0 0 1,3-5-148,-4 2 1,1-4-76,0 0 0,-4 3-119,3 1 1,-2-1-7,-1-3 1,-1-1 7,0 1 1,-3 3-32,0 1 1,-6 3 7,2-4-52,2 6-244,-4-3 188,3 5 64,0 0 0,0 5 49,2 2 0,4 2-2,-4-1 0,0 2 6,0-2 0,5 2 2,3 1 1,1-5-18,0-2 0,1 1 9,6-1 1,0 0-18,0-4 1,0-1 22,-1-3 0,5 1 135,0-4 0,-1-5 6,-3-3 0,0 0 114,0 3 0,-5-3-62,-3 0 0,-2 0 140,-2 3 0,-1-3-124,-2 0 0,-3-4 98,-5 4 0,-1-6-193,-3 2 1,-3-2 15,-4-2 0,-5 4-239,-3 0 0,-3 4-72,-1-4 1,-1 8-151,-3 0 0,2 7 21,-5 0 1,0 8-154,0 4 1,-2 7 39,5 4 0,1 3-126,3 0 1,1 1-468,3 0 1,-1 0 449,5 0 1,0-2-597,3-2 1163,6-2 0,-4-1 0,3 2 0</inkml:trace>
  <inkml:trace contextRef="#ctx0" brushRef="#br2" timeOffset="15">19119 16035 8065,'-6'-6'16,"5"-5"0,-5 9 175,2-6 0,3 4 432,-3-3 0,3-1-188,1-3 1,0 3 472,0 1-192,0 4 336,0-7-232,0 9-304,0-4-207,0 5-310,0 5 1,0 6 12,0 8 0,0 3 73,0 0 0,0 3-94,0 1 0,0 0-161,0 4 0,1-5-112,3 2 1,-3-3-4,3-1 1,1 0-94,-1 0 0,1-4 70,-1 0 1,-3-5-51,3 1 1,1-2 108,-1-2 0,-1-3-124,-3-1 471,0-4-282,0 2 791,0-5 1,0-5-383,0-3 1,0 2 61,0-2 1,0 1-58,0-5 0,-1 0 16,-3-4 1,3 0-99,-3-3 1,3-4 0,1 0 0,0 0-166,0-3 1,0 2 74,0 1 0,0 5-79,0 3 0,0 6 57,0 1 1,1 6-232,3-2 112,2 3 0,7 6 64,2 2 0,-1 8-61,5 5 1,-1-3 26,1 2 1,3 0-114,-3 4 0,-2-1 81,2-3 1,-1 1-14,1-5 0,3 4-42,-3-3 1,-1 3-145,1-4 1,-4-1 156,4-7 1,-5 2 7,1-5 1,-2 0 589,-2-4 0,1 0 22,-1 0 0,-3-4 275,-1 0 1,-3-5-309,4 2 0,-6-3 158,2-2 0,1-3-197,-1 0 0,0-4-118,-4 4 1,0-6-124,0 2 1,0-2 52,0-2 0,-4-1-263,0-3 1,-3 2-111,3-6 1,-1 3-242,1-6 1,3 6 23,-3-6 1,-1 7-379,1 1 0,0 5-141,4 2-165,0 5-1166,0-2 1000,0 9-82,0 2 1,5 9 68,3 0 1220,2 5 0,6-3 0,2 6 0</inkml:trace>
  <inkml:trace contextRef="#ctx0" brushRef="#br2" timeOffset="16">19747 15898 7482,'-2'-8'94,"-1"1"0,1 3 470,-1-4 1,0 6 799,-1-2-359,3-2-8,-4 4-668,5-3 1,0 10 56,0 3 0,1 7-244,3 4 0,1 3 91,3 1 0,0 3-306,-4 1 1,4 3 128,-4-3 0,3 3-360,-3-3 0,0 0 72,-4-4 0,0-1-55,0 1 1,0-1-11,0-3 0,0 1-642,0-5 505,0 1 0,0-5-199,0 0-256,0-4 145,0 3 251,0-9 0,1 4-402,3-5 895,-3 0 0,6 0 0,-4 0 0,-1-5 0,3-1 0</inkml:trace>
  <inkml:trace contextRef="#ctx0" brushRef="#br2" timeOffset="17">19758 16183 8065,'0'-7'244,"0"-1"1,1 6 169,3-2 1,-1 3 159,4 1 1,-3-4-186,4 0 1,-1 0-2,5 4 1,-1 0-155,1 0 0,0 0-1,4 0 0,-3 0-9,7 0 0,-5-4-99,4 0 0,-1 1-162,1 3 0,1 0-104,-5 0 0,2-2-1109,-2-1 216,-2 1-836,3-3-417,-10 5 1344,-1 0 943,-5 0 0,-5 0 0,-1 0 0</inkml:trace>
  <inkml:trace contextRef="#ctx0" brushRef="#br2" timeOffset="18">19804 15932 8065,'-5'-11'0,"3"3"157,-1 0 0,1 1 352,2-5 0,0 1 138,0 0 0,7-1-232,4 1 1,2 1 40,6 2 1,-4-2-143,4 2 0,1 2-39,7-2 1,-2 6-39,6-2 0,-6 1-15,2 0 1,1 1-40,-2-2 0,1 3-129,-4 1 0,0 0-115,0 0 1,-4 0 92,0 0 0,-5 0-195,1 0 0,-2 4 39,-2 0-57,0 0 13,1-4 133,-1 0 0,-3 0 153,0 0 55,-6 0-36,3 0 1,-1 1-90,0 3 0,0-2-8,-4 6 0,1-1 20,3 5 1,-3 3-95,3 0 0,-3 9 57,-1-1 0,0 5-15,0 3 0,0-5-38,0 9 0,0-1-112,0 0 1,0 3-257,0-7 1,0-2 123,0-1 0,0-4-92,0-4 1,0 1-58,0-5 442,0 1 1,1-6-157,3-3 350,-3 3-310,4-8 1,-5 4 3,0-2 1,2-3-2047,1 3 1143,-1-3 996,8-1 0,-4-5 0,6-1 0</inkml:trace>
  <inkml:trace contextRef="#ctx0" brushRef="#br2" timeOffset="19">20603 15864 8093,'-6'-7'1518,"1"2"-718,5 5 183,-5 0-148,3 0-489,-3 0 1,5 1-139,0 3 1,0 6-9,0 6 0,2 5-23,1 2 0,3 0-113,1 4 1,2 0 75,-5 0 0,0 1-268,-4-1 1,1-3-420,3 2 0,-3-1 313,3-3 0,-3-3-494,-1 0 1,0-5-405,0 2-70,0-4 435,0 0-13,0-1 71,0-5-26,0 0 735,0-6 0,-5 5 0,-1 1 0</inkml:trace>
  <inkml:trace contextRef="#ctx0" brushRef="#br2" timeOffset="20">20398 15909 8065,'0'-11'139,"0"-1"1,0 1 297,0 0 0,1-1 75,3 1 1,2-1-131,6 1 0,0-1 218,3 1 1,3 0-144,5-1 1,1 5-8,3-1 0,-2 5-197,6 0 0,-1 1-33,4 2 1,-1 5-57,-2 3 0,2 3-141,-3 5 0,-2 1 16,-1 6 1,-7 0 115,-1 0 0,-5 4-572,1-1 0,-7 6 48,-4-2 0,1 2-121,-1-1 1,-2 0 105,-6-4 0,2 0-55,-6-4 1,1-2 105,-5-2 0,-1-2 7,-2-6 0,1 0 343,-5 1 0,5-1-82,-1 1 1,-1-2 70,0-3 1,-3 2-30,4-5 0,-4 4 124,4-4 1,0-1-264,3-3 1,5 0-132,-1 0 1,4 0-333,-3 0-488,4 0 403,-7 0 1,7-3 709,-4-1 0,-1-5 0,-3 3 0</inkml:trace>
  <inkml:trace contextRef="#ctx0" brushRef="#br2" timeOffset="21">21037 15921 8065,'0'-12'0,"0"5"205,0-1 529,0 0 446,0-3-321,0 0 345,0-1-233,0 6-127,0 1-311,0 5 0,0 5-300,0 2 1,4 7 13,0 2 1,0 5-1,-4 2 1,0 1-15,0 7 1,0-5 13,0 5 1,0-6-1,0 2 1,0-4-726,0-4 1,0 2-828,0-2 1,0-1 1304,0 1 0,0-4 0,0 4 0,0-5-967,0 1 362,0-2 471,0-1 0,0-5-168,0 1 523,0-6-211,5 3 0,-4-3 516,3 1-389,-3-1 1,0 3 80,3-5 0,-1 0 97,4 0 0,0-1-26,0-3 1,5 1 70,-1-4 0,1 3-33,3-4 1,3 4-160,1-3 1,2 0-10,2 0 0,0-3-20,0 2 1,-1 3-115,1 1 1,-5-1 201,-3 1-220,3 0 0,-5 4-8,2 0-438,-7 0-853,2 0 611,-9 0-1280,4 0-2029,-5 0 2572,5 0 138,-4 0 1280,5 0 0,-6 0 0,0 0 0</inkml:trace>
  <inkml:trace contextRef="#ctx0" brushRef="#br2" timeOffset="22">21117 16092 8065,'0'-11'1132,"0"4"-216,-5-3 736,4 4-610,-4-1-579,5-3 0,1 8-221,3-6 0,2 6 0,6-2 1,0 1-52,4-1 1,0 3-29,3-3 0,6 2-76,-2-2 0,3 3 126,-4-3 1,0 3-327,-3 1 1,1-2-193,-4-1 1,-1 1-925,-4-2 63,1 3-942,-6 1 627,-1 0 558,-5 0 0,-5 0 313,-3 0 1,-2 0 609,-1 0 0,-1 0 0,1 0 0,-5-5 0,-2-1 0</inkml:trace>
  <inkml:trace contextRef="#ctx0" brushRef="#br2" timeOffset="23">21060 15864 8065,'-5'-12'-401,"4"6"1009,-4-4 1266,5 3-1281,0-4 1,5 1 32,2 2 0,3-1-181,2 5 1,6-4-128,5 0 0,4-2-219,8-2 0,0 2 134,3 3 1,-3-2-194,-1 5 0,-4-4-444,-3 4 0,-7 1-1555,3 3 1082,-8 0 1,1 5 876,-9 2 0,3 4 0,-3 0 0</inkml:trace>
  <inkml:trace contextRef="#ctx0" brushRef="#br2" timeOffset="24">21528 15841 8065,'-6'-7'-486,"1"-3"650,5 3 0,0 0 665,0 0 1,0 3 203,0-4-95,0 6-51,0-3-331,0 0-363,0 3 15,0 12 1,1 4-30,3 13 1,-3 2-58,3 2 1,-3 2-160,-1 1 0,0-4 29,0 1 1,4-2-170,0 2 1,1 0-199,-1-4 0,-3 0 173,3-5 1,1-4-29,-1-3 0,0-2-143,-4-2-136,0 1 235,0-6 48,0-1 90,0-5 246,5 0-31,-4-5 1,4-2-74,-5-9 1,0 4 344,0-4 0,0 0-18,0 1 18,0-6-188,0 4 1,-4-6 5,0 0 0,-1 4 144,2 0 0,1 0-251,-2-4 0,3 4 26,1 0 1,0 9 0,0-2 69,0 4-177,5 1 0,2 3 53,4 8 1,4 0 19,0 7 0,6 2-21,-2 6 0,2 3 25,2-3 1,0 2-66,0 2 0,-4 0-153,0 0 0,0 0-208,4 0 0,-4-4 152,0 0 0,-5-5-119,1 1 0,-2-4 220,-2-3 1,-3-2 647,-1-2-424,1-3 1,0 4 79,-1-5 0,-3 0 91,4 0 0,-4-1 338,3-3 1,-4 2 487,0-6-673,4 0 0,-6-3-80,3 0 0,-3-1-157,-1 1 1,0-4-16,0-1 1,0-4-52,0 1 1,-1-3-200,-3 0 1,-1-3 44,-3-1 0,-2 0-149,3-4 1,0 3-565,0-3 0,-1 3 378,-3-3 1,3 6-535,0 1 1,5 3 133,-5 8 0,4-2-724,-3 7 257,4 1-150,-2-4 694,5 9 1,0-3 12,0 8 669,5-3 0,1 9 0,6-3 0</inkml:trace>
  <inkml:trace contextRef="#ctx0" brushRef="#br2" timeOffset="25">22362 15864 7583,'0'-8'405,"0"0"1,0 5 2,0-5 0,-1 2 149,-3-2 1,3-2 429,-3 2-697,-2-2 0,-1-1 321,-4-1-306,-1 6 0,1-3-131,0 5 0,-1 0 14,1 4 0,-1 2-138,1 1 0,-4 4 117,-1 4 1,1 4-82,4 1 1,-4 5-14,-1 2 0,1 0-228,4 4 1,0 0-75,4 0 0,-2 4-95,5-5 1,-1 1 23,1-4 1,3-2-119,-3-2 0,3 2-91,1-6 0,4 4 156,0-4 1,4-3 45,0-5 0,2-3 134,2 4 1,3-6 134,0 2 0,0-3-31,-3-1 0,3-4 322,0 1 1,4-5-22,-4 4 0,1-5 104,-5 2 1,1-2 180,-1 1 1,0-2-183,1 2 0,-5-2 205,1-1 1,-4-2-159,3-2 0,0 1 19,0-5 0,4 4-35,-4-4 1,0 1 62,0-1 1,-1-1-267,2 4 0,1 1 221,-5 4-165,0-1 165,1 6-492,-4 1 1,4 6 36,-5 3 1,-4 6-49,0 5 0,-3 6 79,3-2 0,-4 2 13,5 2 1,-5 0-45,4 0 0,0 0-118,4-1 0,0-3-218,0 0 1,4-1 175,0 1 0,6 2-171,2-6 0,-1 1 98,4 0 1,3-4 147,1 3 1,-1-2 13,1-1 1,0-2 201,4-3 0,-2 2-170,-2-5 1,2 0 122,-6-4 1,4 0 161,-4 0 1,2 0-73,-2 0 1,-6 0-388,2 0 1,-3-1-74,-1-3-509,3 2 0,-8-4-743,2 2 706,-3 3 1,-1-5 392,0 2 1,-4 1 509,0-4 0,-5 4 0,-2-7 0,-7 4 0</inkml:trace>
  <inkml:trace contextRef="#ctx0" brushRef="#br2" timeOffset="26">22419 16161 8065,'-11'-7'634,"4"-3"1027,2 9-1098,5-4 1,7 5-28,4 0 0,2 0-195,6 0 1,-1 0-61,1 0 1,5 0-278,-5 0 0,5-4 106,-5 0 0,-1 0-40,1 4 0,-5 0-324,1 0-249,-2 0 1,-3-1-485,-3-3-908,-2 3 464,-5-4 442,0 5 1,-5-1 637,-2-3 0,-3 1 351,-2-4 0,-4-1 0,-2-3 0</inkml:trace>
  <inkml:trace contextRef="#ctx0" brushRef="#br2" timeOffset="27">22453 15909 8065,'-6'-11'332,"1"-1"1,5 1 267,0 0 413,0-1 1,5 1-309,3-1 1,6 2-84,1 3 0,6-4-139,2 4 0,1 0 27,7 0 1,-2 0-312,1 0 1,-2 1-212,-5 2 1,0 2-1027,0-1 1,-4 1 736,0 2 0,-9 0-1572,2 0 0,0 0 1873,4 0 0,-1 5 0,-4 2 0</inkml:trace>
  <inkml:trace contextRef="#ctx0" brushRef="#br2" timeOffset="28">23219 15772 7933,'-7'0'192,"1"0"522,2 0-3,3 0-186,-4 0 0,5 1-194,0 3 0,1 4-98,3 7 1,-2 3 17,6 5 0,0 1-24,3 2 1,-1 2-67,-2 3 1,2 2-7,-2-3 0,0 2-117,0-1 0,1 0 27,-5-4 1,3 0-233,-3-5 0,0 1-136,-4 0 0,0-5 175,0-3 0,0 2-53,0-2 0,-1-4-121,-3-3 135,3-1 1,-8 1 124,5 0 48,0-6-8,4 3 514,0-5-288,5 0 0,2-1 10,4-3 0,0 3 4,1-3 1,-1-1-128,1 1 0,0-3 19,4 3 0,-2-4 0,5 4 0,-5 1 1,1 3 0,-3-4-354,0 0 0,-1 0 119,1 4 1,-5 0-1218,1 0-150,-6 0-628,9 0 780,-10 0 1319,4 0 0,0-5 0,1-1 0</inkml:trace>
  <inkml:trace contextRef="#ctx0" brushRef="#br2" timeOffset="29">23698 15932 7914,'0'-11'9,"0"-1"1,0 5 585,0-1 989,0 5-606,0-2-99,0 0-387,0 4-274,0 6 0,4 4 12,0 10 1,0-1-27,-4 1 0,0 1-110,0-5 1,0 6 64,0-2 0,0-3-120,0-1 0,0 2 4,0-2 1,0 0-169,0-3 1,0 1-131,0 2 0,1-3 136,3 4 1,-3-4-102,3 0 1,-3-1-39,-1 1 0,4-5-66,0 1 1,1-2 43,-1 2 1,-2 1-102,6-5 1,-4 3 237,3-3 0,-3 1 116,4-1 1,-1-3 42,5 3 0,-5-3-22,1-1 1,0 0 35,3 0 1,2 0-79,2 0 1,-2 0 14,2 0 0,-3 0-34,0 0 0,-1 0-146,1 0 1,-1-1-965,1-3 776,-1 3 1,-3-4-953,-1 5 1353,-4 0 0,2-5 0,-5 3 0,0-3 0</inkml:trace>
  <inkml:trace contextRef="#ctx0" brushRef="#br2" timeOffset="30">23607 16092 7933,'0'-11'337,"4"3"462,0 0 1,4 6-248,0-2 0,2-1-158,2 1 0,3 0-118,0 4 1,4 0-35,-4 0 0,6-3-146,-2-1 0,-2 0 96,2 4 0,-1 0-211,1 0 0,2 0 87,-6 0 1,-1-1-839,-7-3 1,4 3 75,-4-3 1,-1 2-1042,2 2 557,-5 0-291,2 0 1469,-5-5 0,0 4 0,-5-9 0,-2 4 0</inkml:trace>
  <inkml:trace contextRef="#ctx0" brushRef="#br2" timeOffset="31">23550 15852 7933,'-7'-5'0,"2"3"469,5-6 155,0 0 1,2-3-115,1-1 0,5 5 28,7-1 1,3 1-231,5-5 0,1 2-61,3 2 0,-2 0-40,6 4 0,-5-4 12,5 4 1,-6 1-76,2 3 1,-3 0-7,-1 0 0,-2 0-60,-2 0 1,-2 0 42,-6 0 0,-3 0-223,-1 0 1,-3 0 244,4 0 28,-6 0 0,5 0-60,-4 0 0,0 0 3,5 0 0,-5 0-3,5 0 0,-5 1-6,0 3-172,4-3 0,-2 9 74,2-2 0,4 2-139,-4 1 1,2 6-9,-1 2 0,2 2 93,-3 2 0,2 1-145,-1 3 1,1 2 94,-5 5 0,3-3-288,-3-1 1,1-1 109,-1 2 0,-3-3 2,3-5 1,-3-4 25,-1 0 1,2-5-339,1 1 359,-1-2 316,3-2 0,-4-5 670,3-2-445,-3 3 708,4-6-264,-5 4 52,0-5-424,0-5 1,4-2 103,0-4 1,0 0-181,-4-1 1,0-4-93,0-3 1,0 1-118,0-1 1,0 0 82,0-4 1,0-4-236,0 1 0,0-5-106,0 5 1,0-6-207,0 1 1,0 2 192,0-1 0,1 1-130,3-2 1,-3 8-538,3 8 1,-3 2-193,-1 2-1130,0 0 939,0-1-1264,5 6 2483,-4 1 0,4 10 0,-5 1 0</inkml:trace>
  <inkml:trace contextRef="#ctx0" brushRef="#br2" timeOffset="32">24463 15864 7812,'0'-8'372,"0"0"1011,0 6-57,-5-8-925,4 3 1,-4 0 514,5-1-179,0 6-536,0-4 122,0 6-250,-5 6 1,4 1 84,-3 8 0,3 4-125,1 8 0,-4 2-73,0 6 1,0-5 17,4 0 1,-4 0-96,1 0 0,-1 2 62,4-6 1,0-3-192,0-4 1,0-1 15,0 1 0,0 1 47,0-4 1,0-1-37,0-4 1,0 1-158,0-1 1,0-3 294,0-1 1,0-3-72,0 4 0,1-6 233,3 2 0,-2 1-143,6-1 0,0 0 176,3-4 1,0 0-3,1 0 1,1 0 62,2 0 0,-1 0-65,5 0 1,-5-1-37,1-3 1,2 1-15,-2-4 0,0 3-15,-4-4 1,0 4-528,-4-3 199,3 4-341,-3-7 0,-1 8-122,-2-6 1,-4 5-1560,-4 0 1612,-2-4 693,-6 6 0,-4-9 0,-2 3 0</inkml:trace>
  <inkml:trace contextRef="#ctx0" brushRef="#br2" timeOffset="33">24326 16126 7933,'6'-6'-187,"1"1"475,8 5 0,-1-4 439,5 0 0,2-1-239,5 1 0,0 3 5,4-3 0,-3 2-345,3-2 0,-4 3 26,0-3 0,-2 1-127,-1 0 1,-5 1-276,-3-2 1,-2 3-968,-2 1 141,-4 0-1217,-2 0 1725,-5-5 1,-5 3 545,-3-6 0,-7 0 0,-3-3 0</inkml:trace>
  <inkml:trace contextRef="#ctx0" brushRef="#br2" timeOffset="34">24441 15818 7933,'0'-12'-325,"0"1"1,5 0 335,2-1 1,7 1 499,2-1 1,4 1-29,-1 0 0,-1 0-87,1 4 0,0-2-125,4 5 1,1 0 116,2 4 0,-2 0-43,3 0 1,-3 2-89,-1 1 0,0 2-139,0 3 0,-2 2 28,-2-2 0,-2-2-206,-6 2 94,1-1 1,-2 5-28,-3-1 1,-2 1-41,-5-1 1,4 2-71,0 2 0,0 1 39,-4 4 1,0 1 82,0-2 1,0 6 14,0 2 1,0 0 3,0-4 0,0 3-183,0 1 1,0 0 30,0-5 0,0 1-94,0 0 0,-4-1-51,0-3 1,-3-2-244,3-1 0,-4-4 147,4 4 1,-1-7 87,2-2 1,1-3 412,-2 4 1,3-5 261,1 5 205,0-6-356,5 4 1,5-6 110,6 0 0,3 0-126,-4 0 1,7 0 92,0 0 0,2-4 101,7 0 1,-4-4-75,3 5 1,-3-5-31,3 4 1,-8-3-261,1 3 0,-8 0-327,0 4-438,-2-5-1108,-7 4 918,-1-5 0,-15 6-2071,-5 0 2954,-6 0 0,-12 6 0,-2 0 0</inkml:trace>
  <inkml:trace contextRef="#ctx0" brushRef="#br2" timeOffset="35">18113 16572 6360,'-6'0'578,"1"0"2150,5 0-2528,5 0 1,1 0 133,6 0 1,1 0-181,2 0 1,-2 0-5,2 0 1,-1 0 58,1 0 1,-1 0-39,5 0 0,-1 0 21,1 0 1,2 0 6,-2 0 1,3-4-86,1 0 1,0 0 13,-1 4 1,5-4 18,0 1 0,1-2-16,-2 1 0,3 1-101,6-4 1,-1 3 58,0-4 1,-2 4-143,2-3 1,-1 3-1,9-4 1,-4 6 83,4-2 1,-8 3-120,4 1 0,-5-4 27,5 0 0,-2 0-52,-2 4 1,2 0 58,2 0 1,-3 0-101,3 0 1,2 0 95,-2 0 0,1 2 0,-1 1 1,-1-1 71,5 1 1,-5-1-61,1-2 1,-3 0 25,0 0 0,-1 0-12,0 0 1,0-4 4,1 0 0,-5 0-1,1 4 1,-5 0-7,5 0 0,-5 0 32,5 0 0,-5 0 6,5 0 0,-2 0-57,2 0 0,0 0 25,-4 0 1,3 2-16,-3 1 1,5-1 47,-2 1 0,3-1 3,1-2 1,1 0 39,-1 0 0,0 0 7,1 0 0,-1 0 6,0 0 1,0 0-57,1 0 1,-1 0 127,0 0 1,0 0-65,1 0 0,-1 1 36,0 3 1,0-3-89,1 3 1,-5-3-9,1-1 1,-1 4 6,4 0 1,1 0-8,-1-4 0,-1 0 47,-3 0 0,7 0-10,-3 0 0,2 0 127,-6 0 0,6 0-131,-6 0 1,6 0 15,-6 0 0,3-4-2,2 0 1,-2 0 6,-3 4 0,3 0-45,-3 0 1,3 0-8,2 0 1,-2 0 27,-3 0 1,3 0-13,-2 0 1,0 0 42,0 0 0,2 4-35,-3 0 0,2 1 61,-2-1 1,3-3-57,-2 3 0,-3-2 2,-2 2 1,2-3-17,-1 3 1,0-3 1,-5-1 0,3 0-33,1 0 1,-2 0-14,3 0 0,-3 0 1,-1 0 0,-1 0 34,-3 0 0,5 0-19,-5 0 0,4 0 42,-8 0 0,1 0 2,-1 0 0,-2 0 1,2 0 0,-2 0 12,-1 0 1,-1 0-172,0 0 0,-3 4 164,0 0-276,-1 0 187,5-4 0,-5 0-12,1 0 45,-6 0 26,9 0 1,-5 0 0,5 0 1,1-1 104,-1-3 1,1 2-81,-1-1 1,-3 1 4,-1 2 0,1-3-137,3-1 1,1 0 118,-1 4 0,1 0-110,-1 0 0,0 0 35,1 0 0,-5 0-22,1 0 0,-4 0 76,3 0 209,-4 0-53,2 0 378,-5 0-181,5 0-194,-4 0-254,4 0 0,-3 0 38,2 0-206,-3 0 98,9 0-363,-9 0-185,4 0-1130,-5 0 1,-6 1 699,-5 3 1133,-11 2 0,-7 6 0,-5-1 0</inkml:trace>
  <inkml:trace contextRef="#ctx0" brushRef="#br2" timeOffset="36">1930 17771 8221,'0'-12'265,"0"1"1,0 3 229,0 1 442,0-1-223,0-3-331,0-1 1,0 5 182,0-1-28,0 6-126,0-4 60,0 6-377,0 6 0,1 0-102,3 5 1,-1 2 45,4 2 0,-3 4 1,4 8 1,-2-2-16,2 6 0,1-1-126,-6 4 1,2 1 30,-1-1 0,-2-4-250,1 1 1,0-4-136,1 3 1,-3-5 151,3 2 1,2 1 34,2-1 1,-3-1 88,-1-3 1,1-1 102,-1-3 0,3 1 23,-3-5 0,4 2 105,-5-2 0,5-6-152,-4 2 67,0-2 0,-3 1-211,3-2 193,-3 2 1,4-7-371,-5 4-157,0-4-401,0 2-68,5-5 555,-4 0 0,4-1 492,-5-3 0,0-8 0,0-5 0</inkml:trace>
  <inkml:trace contextRef="#ctx0" brushRef="#br2" timeOffset="37">1999 17759 8137,'-7'-5'57,"2"-1"138,5-5 0,0 3 118,0 0 1,0 1-16,0-5 0,0 1 28,0-1 1,0 1-72,0 0 1,4 3 214,0 0 40,0 1-293,1-5-34,1 1 0,5 5-139,1 2 1,-1 3 97,1 1 1,0 0-47,4 0 0,-2 0-33,5 0 1,0 0 75,4 0 1,-1 0-153,1 0 1,1 0 36,3 0 1,-3 0-120,3 0 1,-4 0 96,-4 0 1,2 0-147,-2 0 0,-2 5 87,-2 2 1,-2 3-111,-2 2 0,-3 3-79,-1 0 1,-4 2 39,1-2 1,-3-1 62,-1 5 1,0-5 79,0 1 0,0 2 8,0-2 1,-5 0 36,-3-3 0,-2-1 153,-1 0 0,-1 2-83,1 2 1,-4-2 179,-1 2 1,-4-2-30,1-2 1,-1 1-148,1-1 0,-4 1 159,0-1 1,0 0-111,-4 1 1,3-5 6,2 1 0,3-4-29,-1 4 1,7-5 4,-3 5 0,4-6 179,0 2 210,1-2-401,-1-2 134,6 0-267,1 0-1910,5 0 1207,0-6 1,1 5 759,3-3 0,2 8 0,6 3 0</inkml:trace>
  <inkml:trace contextRef="#ctx0" brushRef="#br2" timeOffset="38">2935 17531 8203,'0'-6'-206,"0"-1"-82,0 4 558,5 1 16,-3-8 1,3 8 414,-5-6-207,0 5 349,5-7-129,-4 9 150,4-4-225,-5 0 105,0 4-176,0-4 288,0 5-654,-5 0 1,2 1-61,-4 3 1,3 2 38,-4 5 1,5 2-160,-5 2 0,2-1 64,-2 5 0,-1 4-136,5 4 0,-3 4 124,3 0 0,-4 2-118,4 1 1,-4 2-24,0 2 1,3-3 93,1 3 0,-1 2-68,1-2 0,0 0 31,4-4 0,0 0-99,0 1 0,0-5 42,0 1 1,2-2-16,1 1 1,0-2 12,5-5 0,-2 0-8,2 0 1,2-2-28,-3-2 1,3 2 64,2-6 0,-1 4-101,1-4 1,-1 2 86,1-2 1,-1-3-77,0 4 1,1-4 42,-1 0 0,1-5-77,-1 1 152,1 0 8,-1 3 1,0-5 103,1-2 0,-5 1-176,1-1 229,-5 0 0,3-4 122,-2 0 180,-3 0-374,4 0-1001,-5 0 1,0-5 0,0-2 0</inkml:trace>
  <inkml:trace contextRef="#ctx0" brushRef="#br2" timeOffset="39">3381 17805 8220,'-7'-1'166,"3"-3"0,2 3 643,-2-3-156,3-2-264,-4-1 1,5 0-114,0-1 0,0 4 339,0-3-84,0-1-283,5-3 1,-3-1 59,6 1 1,-4 3-61,3 1 1,1-1-21,3-4 0,1 1 10,-1 0 1,1 1-120,-1 2 1,1-2 3,-1 2 0,4 2-176,0-2 1,4 6-142,-3-2 1,3 3 132,-4 1 0,0 1-43,-3 3 1,-1-2-2,0 6 1,1-1-248,-1 5 1,-3-5-30,-1 1 1,0 0 15,0 3 0,-1 0 81,-6 1 1,0-1-52,0 1 1,0-1 301,0 1 1,0-1-93,0 0 1,-6 0 99,-1-4 0,-3 3-23,-2-2 1,5 1 181,-1-2 0,0 2 2,-3-5 0,0 4 110,-1-4 1,1 3-18,-1-3 0,5 0 508,-1-4-110,6 0-276,-9 0-312,10 0 59,-4 0 0,6 0-110,3 0 0,-1 0-6,4 0 1,1 0-127,3 0 0,2 0 104,2 0 1,-2 0-116,2 0 0,3 0 13,1 0 1,-1 0 108,1 0 0,-5 0-14,1 0 1,1 4-22,0-1 0,-1 6-8,-4-1 0,-1 2-47,-2 1 1,1 1-8,-5-1 0,3 1 50,-3-1 1,0 2 1,-4 2 0,0-2-85,0 2 1,-1 2 71,-3-2 0,-2 4 136,-6-4 1,1 4 13,-1-4 0,-3 2 107,0-2 0,-5-2-88,1 2 0,1-2 98,-1-2 0,0 0-47,-4 1 1,0-1 166,0 1 1,2-2-24,2-3 0,-2 2-86,6-5 1,-4 0 135,4-4-181,0 0 1,3 0-166,1 0 0,3 0-46,0 0-525,6 0 358,-3 0 0,5-1-659,0-3-744,0 3 1,5-8 1638,3 5 0,2-5 0,1 3 0</inkml:trace>
  <inkml:trace contextRef="#ctx0" brushRef="#br2" timeOffset="40">4077 17611 8220,'0'-11'757,"0"-1"-210,0 1 0,2 1 401,1 2-530,-1 3 0,3 4-121,-5-3 1,1 3 96,3-3 1,-2 2-102,6 2 0,-6 6-32,2 1 1,-2 5-152,-2 3 0,0-1 123,0 5 1,0 0-195,0 4 1,-6-1-92,-1 1 0,0 0-81,0 0 0,3 0 97,-4 0 0,2-2-62,-2-2 0,0 2-35,4-6 1,-4 5-142,4-1 1,-3-2 53,3-2 1,-1-2 102,1-2 0,3-3 117,-3-1 1,3-3-35,1 4 40,0-6-53,0 3 1,1-3 15,3 1 0,-2-1-14,6 1 1,0-1-69,3-2-116,0 0 186,6 0 1,-1 0-5,3 0 1,-2-2-22,-6-1 1,2-2-38,2-3 1,-2-2-74,2 2 0,2 2-585,-2-2 481,0 1 1,-3-4-124,-1 4 0,-3 2-574,-1 5 1,-3-4-302,4 0 1280,-6 0 0,3 4 0,0 5 0,2 2 0</inkml:trace>
  <inkml:trace contextRef="#ctx0" brushRef="#br2" timeOffset="41">4317 17817 8220,'-10'-2'382,"2"-2"711,3 3-645,5-4 1,0 6 173,0 3 1,0 3-203,0 4 0,0 2-172,0 2 1,0-2-42,0 2 0,0 1 0,0 0 1,0 3-77,0-4 0,0 4 94,0-4 0,0 4-183,0-4 1,0 4-73,0-3 1,0 0-109,0-1 0,0-2 132,0 2 1,0-2 88,0-2 1,0 1-77,0-1 1,0 1 72,0-1 1,0 0-49,0 1 1,0-5 51,0 1-161,0 0 1,0-1 88,0 1-114,0-6 1,0 5-164,0-3-437,0-3-689,0 4 104,0-5 0,0-5 0,0-1 0</inkml:trace>
  <inkml:trace contextRef="#ctx0" brushRef="#br2" timeOffset="42">5059 17702 8220,'0'-6'-1553,"0"0"1437,0 2 774,0 3 0,0-6 216,0 3-232,0 3 124,0-4 2544,0 5-3032,-5 0 1,3 0-108,-6 0 1,4 5 15,-3 3 1,-1 2-138,-3 1 1,3 1 103,1-1 1,-2 1-223,-7-1 0,4 0-4,-3 1 1,2 3 26,1 0 1,-3 1 43,0-5 1,-4 4-132,4 0 1,-6 6 152,2-2 1,2-1 3,-2 1 1,3-5-5,-3 1 1,5-3 0,-1 0 1,2-1 221,2 1-117,0-1-58,-1 1 0,5-6 116,-1-2-92,5-3 1,-2 0-96,5 3 1,2-3-12,1 3 0,4-3 139,4-1 1,1 0-75,-1 0 0,4 0-101,0 0 0,4-1 27,-3-3 1,3 3-132,-4-3 1,4 2 127,-4-2 0,4 3-103,-4-3 1,5 3-6,-5 1 1,4 0-216,-4 0 1,0 0-576,-3 0 618,-1 0 1,0 3-243,1 1 1,-4 1 26,-1-1 1,-4-1-544,0 4 562,4-4 1,-6 3-718,3-2 318,-3-3 900,-1 4 0,0 0 0,0 2 0</inkml:trace>
  <inkml:trace contextRef="#ctx0" brushRef="#br2" timeOffset="43">4660 18251 8220,'-12'0'-2010,"6"5"2485,-4-4 1855,9 4-1162,-5-5 483,6 0 1,6 0-1353,1 0 0,3-4 116,2 0 1,3-3-111,0 3 0,5-4 66,0 5 0,1-6-158,2 1 0,0-1-1,0 2 1,-1-2-214,1 5 1,0-4 115,0 4 0,-4 1-30,0 3 1,-4 0-155,4 0 0,-5 0-121,1 0 0,-2 0-97,-1 0 33,-1 0 1,0 0 74,1 0 18,-6 0-249,4 0 198,-8 0-382,8 0-694,-9 0 191,4 0 0,-5-2 254,0-1 843,-5 1 0,-6-3 0,-7 5 0</inkml:trace>
  <inkml:trace contextRef="#ctx0" brushRef="#br2" timeOffset="44">7035 17691 8220,'0'-12'162,"0"5"121,0-1 0,0 4 525,0-3-210,0 4 0,0-3 433,0 2-381,0 3-179,0-4 426,0 5-712,-5 0 0,3 0 16,-6 0 0,4 1-128,-3 3 1,0-2 39,0 6 1,-4-2-128,4 2 0,-3 2 116,-2-2 0,1 2-169,-1 1 0,1 1 29,0-1 0,-2 1-86,-2-1 1,1 0 88,-5 1 0,3 3-194,-3 0 0,4 2 42,-4-2 0,0-2 105,-4 2 0,4-1 23,0 1 1,4-2-14,-4 2 0,1-4 182,-1-3 0,-1 2 44,5-2 0,-1 1 187,5-2 1,1 0 31,2-3 253,-2-3-110,9 4-188,-9-5-176,8 0 20,-3 0 0,7 0-260,1 0 1,0 0-14,5 0 0,-1 0 101,5 0 0,3 1 34,0 3 1,5-3-7,-1 3 1,3-1 1,1 0 1,0-1 8,-1 1 0,5 4-24,0 0 1,-1-2 37,-3-1 1,0 1-144,0-1 0,0 4 20,0-4 0,-4 3-201,0-3 0,-4 4 91,4-5 1,-5 1-153,1-4 0,-2 4-362,-2 0 183,1 0 2,-1-4 0,-3 0-297,-1 0-454,-4 0-301,2 0 888,-5 0 1,-5 0 0,-1 0 0</inkml:trace>
  <inkml:trace contextRef="#ctx0" brushRef="#br2" timeOffset="45">6624 18251 8220,'-6'0'511,"-4"0"1,8-2 375,-1-2-203,1 3 0,2-5 217,0 2-340,0 3 1,2-6-46,1 4 1,0 1-195,4-1 0,-3 1 200,4 2-230,0 0 0,3 0-94,0 0 0,1 0 50,-1 0 1,2 0-92,2 0 0,-2 4 26,2 0 0,2 0-138,-2-4 0,1 0 50,-1 0 0,-1 0-173,5 0 1,1 0 121,2 0 1,-3 0-29,0 0 1,-3 0 11,3 0 1,-4 0-113,4 0 0,-5 0 1,1 0 1,-2 0 111,-2 0 0,1 0-256,-1 0 212,1 0 0,-2 1-12,-3 3 0,0-3-74,-4 3-265,-1-3 103,3-1 165,0 0-722,-4 0-101,4-5-1085,0 4 1013,-3-4 1,3 3-1653,-5-1 2645,0 1 0,-5-3 0,-2 5 0</inkml:trace>
  <inkml:trace contextRef="#ctx0" brushRef="#br2" timeOffset="46">7629 17554 8220,'0'-12'-777,"0"1"0,0 0 466,0-1 1,0 5 2764,0-1-529,0 0-304,0-3-501,0 0 49,0 4-935,0 2 0,4 10-269,0 3 0,0 7 37,-4 4 1,0 3 214,0 0 0,0 1-301,0 0 0,0 0-88,0 0 1,-6 1-95,-1 3 0,-3-3 59,-2 2 1,1 4-30,-1 0 0,1-2 210,0-1 0,-1-2 14,1 2 1,1-7 106,2 3 0,-1-8-110,5 0 1,-1-2 54,1-2 1,3-3 6,-3 0 26,3-6-39,1 3 3,0-5 28,5 0-36,2 0 1,4 0 33,0 0 0,1 0-43,-1 0 1,1 0 7,-1 0 1,2-4-2,2 1 0,-1-1-3,5 4 1,-4 0-173,4 0 0,-1-4-241,1 0 0,1 0-43,-4 4 0,3 0-207,-4 0 0,1 0-452,0 0 1,-8 0-1,4 0 1091,-3 0 0,2 0 0,1 0 0</inkml:trace>
  <inkml:trace contextRef="#ctx0" brushRef="#br2" timeOffset="47">7800 17919 8180,'-5'-6'-11,"0"-4"417,-2 2 1,2 2-23,5-2 0,-2 4 1251,-1-3-349,1 4-681,-3-2 1,6 5-176,3 0 1,-2 2 42,1 1 0,4 5-204,0 7 1,2 2-16,-1 2 0,1 2-48,-6-2 0,5 4 52,-4 4 0,1-3-342,-1 3 1,-3 0 47,3 0 0,-3 0-398,-1-4 1,0-1 126,0 1 1,0-5-101,0-3 1,0-2 192,0-2 1,0 1-312,0-1-243,0-4 473,0-2 1,1-5-693,3 0-355,-3 0-183,5 0 815,-6 0 710,5 0 0,-4-11 0,4-1 0</inkml:trace>
  <inkml:trace contextRef="#ctx0" brushRef="#br2" timeOffset="48">8154 17463 8180,'0'-12'1049,"0"6"216,0 1-348,0 5-508,-5 0 0,4 1 17,-3 3 1,-1 2 59,1 6 0,-1 4-203,2 3 0,0 3-49,-5 0 1,1 5-251,-5 0 0,5 3 119,-1-3 1,1 3-196,-5-3 1,2 1 14,2-1 0,-1-3-231,6 2 1,-5-3 154,4-4 1,-3 1-34,3-4 1,-1-1-104,1-4 211,3 1 1,-4-5 145,5 1-171,0-5 151,0 2 0,5-5-33,2 0 0,0-4 9,0 0 0,1 0-68,3 4 1,2 0-10,2 0 0,-2 0-3,2 0 0,-1 0-12,1 0 0,-2 0-112,2 0 1,-2 0 74,-2 0 0,1-1-258,-1-3 0,1 3-184,-1-3 1,0 1-947,1 0 892,-1 1 601,1-3 0,-1 0 0,1-1 0</inkml:trace>
  <inkml:trace contextRef="#ctx0" brushRef="#br2" timeOffset="49">8326 17771 8056,'0'-6'731,"0"-5"0,-4 9 293,0-6 378,0 6-510,4-3-583,0 5 0,4 5 35,0 2 1,0 3-113,-4 2 1,0-1-99,0 1 0,4 3 58,-1 0 1,1 2-81,-4-2 0,0 3 58,0 4 1,0-2-173,0-1 1,0 0-38,0 3 0,0 1-84,0 0 0,0-1 1,0-3 1,0 1 11,0-5 1,0 0-389,0-3 209,0-1 151,0 1 36,0-6 2,0-1-2228,0-5 1851,5 0 477,-3-5 0,3 4 0,-5-4 0</inkml:trace>
  <inkml:trace contextRef="#ctx0" brushRef="#br2" timeOffset="50">8543 17417 8223,'0'-7'-984,"0"-3"0,0 8 2473,0-6-260,-5 6-120,3-9-299,-3 10-355,0-4 0,4 4 337,-3-3 190,3 3-267,1-4 836,0 5-1217,10 5 0,-2 1-16,7 6 1,1 3-7,0 0 1,0 4-66,-1-4 1,2 6-56,2-2 1,3 2 61,-3 2 0,-2 0-230,2 0 1,0 3-145,4 1 1,-5 1-100,-3-1 1,-2-2-5,-2 5 1,-3 0-206,0 0 1,-6 2-133,2-6 0,1 5 249,-1-4 1,0 3-93,-4-3 1,0 3 63,0-3 1,0 3-17,0-3 0,0-2 192,0-6 0,0 3-27,0-3 0,0-3 57,0 0 1,0 0 23,0-1 0,-4 1 30,0-5 0,-4 0-70,5 1 0,-6-1 26,1 1 0,2-5-27,-2 1 0,4-4 145,-3 3 0,3-4-26,-4 1 96,1-3 1,-5 3-138,1 0 0,3-1 5,1-3 1,3 2 42,-4 1 1,4-1 8,-3 1 1,3 0 23,-4 1-122,6-3 139,-3 4-212,0 0 1,3-3-149,-3 3-66,5-5 1,2 0 399,1 0 0,4-5 0,4-2 0</inkml:trace>
  <inkml:trace contextRef="#ctx0" brushRef="#br2" timeOffset="51">9342 17725 7954,'-6'0'255,"1"0"144,0 0-147,4-5 0,-5 3 198,6-6 27,0 5-256,-5-7 1,4 8 220,-3-6-69,3 6-167,1-4 1,1 3-159,3-1 0,-1 0 30,4 4 0,1-1-40,3-3 1,1 3 72,-1-3 0,2 1-234,2 0 0,-1 1 7,5-1 1,-4-3-16,4 3 0,0-1 102,4 4 0,-4 0-14,0 0 1,-5 0 22,1 0 1,2 0-2,-2 0 1,2 0-21,-2 0 1,-2 1 43,2 3 1,-3-2-70,0 6 0,-1-4-7,1 3 0,-1-4-7,1 1 0,-1 1 12,0-1 0,1 1-21,-1-1 0,-3-3 65,-1 3 1,1-3-15,4-1 87,-1 0 0,0 0-82,1 0 0,-5 0 54,1 0 0,-4 0 21,3 0 0,-3-4 57,4 0 66,-6 0 39,3-1 1,-3 0 102,2-2-46,-3-3-228,4 3 124,-5-4-277,0-1 0,-1 2-1,-3 3 0,3 0-179,-3 3-212,2 3-483,2-4 61,6 5-313,-5 0 1247,4 0 0,0 5 0,1 2 0</inkml:trace>
  <inkml:trace contextRef="#ctx0" brushRef="#br2" timeOffset="52">9514 17988 8294,'-7'-6'45,"1"-1"151,2 3 409,3 3-287,-4-4 1,3 4 415,-1-3-478,1 3 0,-3-6 492,5 4-89,0 1-346,0-8 1,0 8-41,0-6 0,0 4-1,0-3 1,0 3-118,0-4 0,0 4 42,0-3 1,2 3-54,1-4 1,4 2 91,4-2 0,1-1-198,-1 6 1,0-5 25,1 4 1,1 0-183,2 4 0,-3 0-41,4 0 1,-4 0-62,0 0 1,-1 4 94,1 0 0,3 5-154,0-1 0,0-2-34,-3 1 0,0 0 98,4 0 0,-2 2-8,5-5 0,-5 4 47,1-4 0,3 1-130,1-2 0,-3-1 166,-1 1 1,2-1-1,-2-2 0,2 0 39,-2 0 1,-3 0 126,4 0 1,-4-2 106,0-1 0,-1 0-57,1-4 1,-1 3 133,1-4 1,-5 6 264,1-2-248,-6-3 69,3 6 1,-5-9-415,0 9-227,0-4-3231,0 5 1308,-5 0 2268,4 0 0,-4 0 0,5 0 0</inkml:trace>
  <inkml:trace contextRef="#ctx0" brushRef="#br2" timeOffset="53">10233 17531 8113,'0'-11'0,"0"3"-465,0 0 1,0 5 569,0-5 462,0 0 1,0-3-174,0 0 1,0 3 473,0 0-512,0 1 0,0-1 534,0 0-514,5 6 1,-4-4 221,3 2-391,-2 2 1,-2-1-31,0 6 0,3 5-106,1 7 0,1 2 108,-1 2 0,-1 6-27,4-2 1,-4 2-110,1-2 0,1 1 1,-2 3 1,5-3-102,-4 3 1,3-3 47,-3-1 1,4-4-56,-4 0 0,1-1-70,-1 1 1,-3-3-199,3-4 0,1-1 124,-2 0 1,1-3-328,-4 0 413,0-6-90,0 3 573,0-5-174,5 0 103,-3 0-229,3-5 1,-4 3-44,3-6 0,-3 4 13,3-3 1,-3 3-128,-1-4 1,4 4 65,0-3 0,1 4-28,-1-1 1,-2-1-4,6 2 1,-4-1 23,3 4 1,-3-4 77,4 0 1,-1 0-29,5 4 0,-1 0 11,1 0 1,0 0 98,3 0 0,-2 0-108,2 0 0,2 2 63,-2 1 0,4-1-60,-4 1 0,1 3-188,-5-3 1,0 6 117,1-1 1,-2-2-319,-2 2 0,0-1 85,-4 5 0,0-5-33,-4 1 0,0 0 119,0 3 0,-1 0 26,-3 1 1,-2 1-7,-6 2 0,1-1 156,-1 5 0,-3-5-1,0 1 1,0-2-47,3-2 1,1 1-8,-1-1 1,-3 0-62,0 1 1,0-1-25,3 1 0,0-5 29,-4 1 59,4-6 1,-5 7 23,6-5-56,-1 0 1,1-4 197,0 0 0,3 0-116,0 0-194,1 0 1,-1 0-24,0 0 0,5-4-578,-5 0 819,6 0 0,-4-1 0,6-1 0</inkml:trace>
  <inkml:trace contextRef="#ctx0" brushRef="#br2" timeOffset="54">10302 17565 8212,'-12'-6'-20,"1"1"306,-1 0 173,1-2 1,3 0 106,1-1 0,4 4-173,-1-3 1,3 3-130,1-4 0,1 5-4,3-5 0,3 2-4,4-2 0,2-1 31,2 5 1,3-3 0,4 3 0,1-1-38,0 1 1,1 3 15,3-3 0,-3 3-52,3 1 1,1-2 29,-2-1 1,1 1-172,-4-1 1,-2 1-28,-2 2 0,2-4-168,-6 1 0,0-1 45,-3 4 0,-1 0-421,0 0-541,1 0-1256,-1 0-543,1 0 2838,-6 0 0,4 5 0,-4 1 0</inkml:trace>
  <inkml:trace contextRef="#ctx0" brushRef="#br2" timeOffset="55">10941 17611 8164,'-11'-11'260,"4"-1"1,-1 1 46,4-1 0,0 1 159,4-1 1,0 1-35,0 0 1,0-1 179,0 1-200,0-1 1,1 1-128,3 0 0,1 3 84,3 0 0,2 2-92,-3-2 0,4-1-30,0 6 0,2-5-59,2 4 1,1-1-79,3 1 1,2 3-82,-6-3 0,4 4 95,-4 4 0,1 2-61,-5 6 0,0-1 0,1 1 1,-6 5-121,-2 6 1,1 1-144,-1 7 1,-2-1-132,-5 5 0,-4-1 66,-4 0 1,-1 0-160,1 1 0,0-5 81,-1 1 0,1-6 62,-1 2 0,1-3 291,-1-2 0,1 1-120,0 0 0,-1-5 126,1-3 1,1-2 26,2-2 1,-1 1 366,5-1-279,-5 1 1,7-2 7,-6-3-65,6 3-29,-3-8 96,5 8-80,0-9 1,5 8 2,2-5 1,0 0-11,0-4 0,6 0 14,6 0 0,-1 0 13,1 0 0,0 0 13,4 0 0,-4-2 94,0-1 0,0 0-66,4-5 1,-4 6 29,0-2 0,-5-1 6,1 1 0,-6-1 14,-2 1 1,-3 3-63,4-3-254,-6 3 125,3 1-3440,-5 0 2101,-5 0 1358,4 5 0,-9 1 0,4 6 0</inkml:trace>
  <inkml:trace contextRef="#ctx0" brushRef="#br2" timeOffset="56">11821 17485 8128,'0'-11'750,"0"5"286,0-5 201,0 10-393,0-9 216,0 9-352,0-4 281,0 5-780,0 5 1,-2-1-164,-1 7 0,-4-1 84,-4 9 1,-1 0-150,1 4 0,-1 0-92,1 0 0,-2 3-14,-2 1 1,2 3-37,-2-3 0,1 4 140,-1-5 0,2 2-84,-2-1 0,2-3 85,2 3 0,-4-3-61,0-2 1,-1 1 23,5 0 1,3-1-13,1-3 1,0-1-95,0-3-65,-3-3 0,8 5-17,-1-6-40,-4-4 0,6-1-506,-3-2 140,3-3-279,1 4-264,0-5-119,5-5 1313,-4 4 0,9-9 0,-3 3 0</inkml:trace>
  <inkml:trace contextRef="#ctx0" brushRef="#br2" timeOffset="57">11546 17520 8132,'-3'-12'70,"-1"1"1,0 3 221,4 1 363,0 4 1,0-3 243,0 2-183,0 3-282,0-4-834,0 5 199,5 0 0,1 1-778,6 3 0,-3-2 979,2 6 0,3-1 0,9 5 0</inkml:trace>
  <inkml:trace contextRef="#ctx0" brushRef="#br2" timeOffset="58">11809 18034 8007,'-6'0'1312,"1"1"-372,5 3-413,0-3 1,0 5 185,0-2-491,5-3 0,-3 8 180,6-5-56,-5 0 64,7-4 58,-9 0-373,9 0 81,-9 0-1538,4 0 152,-5 0 373,0 5 0,-5-3 837,-2 6 0,-3-5 0,-2 2 0</inkml:trace>
  <inkml:trace contextRef="#ctx0" brushRef="#br1" timeOffset="59">5539 18627 8007,'6'0'70,"0"0"547,-6-5 11,0 4 322,0-4 751,0 5-1430,0-5 0,0 2 87,0-4 1,0 3-106,0-4 0,1-1-26,3-6 1,-2 3-205,6-4 0,-2-1 107,2-2 1,2 1-76,-3-1 0,0-2 56,0-5 1,0 2-219,0-3 0,2 2 61,-5-2 0,4 2-20,-4-6 0,3 5-9,-3-5 1,1 1 64,-1-5 1,-3 1-68,3 0 0,-2 0-4,2-1 1,-2 0-118,1-3 0,-1 6 141,-2-2 0,1 6-24,3-3 1,-3 10 7,3-2 1,-3 8 0,-1-1 1,4 8 271,0 0-199,-1 5 329,-3-2-55,0 5-228,0 5 0,0 3 3,0 7 1,0-1-37,0 5 0,2-1-102,2 1 1,-2 1 23,6-4 0,-5 3-147,5-4 0,0 0-34,3-4 1,-3 1 122,-1-1 0,1-3-82,3 0 0,1-6 62,-1 2 1,4-3 46,1-1 1,-1-5 37,-4-3 0,1-2 7,-1-1 0,1-1 14,-1 1 1,-1 0 149,-2-1 0,1-3 180,-6 0-188,6 0 1,-7 3 153,1 1 0,-1 3 350,-2 0-339,0 6 1,0-4 114,0 2-203,0 3 1,0-3-90,0 8 1,0 2-5,0 5 0,0 6-34,0 2 0,3 4 60,1 3 0,1 2-155,-1 3 0,-1 2 91,4-3 0,-3-1-96,4 2 0,-4-5-28,3 5 1,-3-6-214,4 2 1,-5-7 156,5-1 1,-4-5-110,3 1 1,-4-6-92,1-1 1,-2-4-202,2 3-1052,-3-4-233,4 2-287,-5-5 2101,0 0 0,0-10 0,0-3 0</inkml:trace>
  <inkml:trace contextRef="#ctx0" brushRef="#br3" timeOffset="60">2307 18719 7986,'11'-8'349,"1"1"0,-1 3-207,1-4 1,-1 2-41,1-2 0,3-1 125,0 6 1,0-5-100,-3 4 0,0-5-51,4 2 1,-4 2-126,3 1 0,-2-3 140,-1 0 1,-1 2-137,0 1 1,5-1 64,-1 1 0,4-5-59,-4 1 1,5 2-16,-1-1 0,4-1 61,4-4 1,-2 1-12,6 0 1,-5-1 12,5 1 0,-1 1-9,5 2 0,-1-2 23,0 2 0,2 2 0,2-2 1,-1 2 20,4-2 1,-2-2 15,2 3 0,1-2-57,4 1 1,0-2-111,-1 2 1,1-2 65,0-1 0,-1-2 40,1-2 0,4 2-6,-1-2 0,1 2 36,-5 2 1,1-2-6,0-2 0,-1 5 17,1-5 1,3 4 99,1-4 0,-3 2-36,-1 2 1,-3 0-60,6-1 0,-2 2-25,-1 2 0,0-2-20,-1 3 1,0 0-9,-4 0 0,8 3-1,-4-4 1,5 1-21,-1-5 1,-2 3-41,3-2 1,1 6 5,-2-7 0,6 0 24,-2-3 0,3-1 9,1 5 0,-1-1 43,-3 1 0,3 1-243,-3 2 0,-1-2 245,1 2 1,-3 2-28,3-1 0,1 0 4,3 0 1,0-4-8,0 4 1,4 0-3,0 0 1,1 1-127,-1-2 141,-3-2 0,6 6 0,-3-5 0,-29 4 0,0 1 0,2 1 0,-1 1 0,2 1 0,-1 0 0</inkml:trace>
  <inkml:trace contextRef="#ctx0" brushRef="#br3" timeOffset="61">6281 17828 8007,'58'-5'524,"-5"4"66,0-3 0,0 3-868,5 1 0,-1-4 458,0 0 0,0-1-123,0 1 0,-1 2-2,-3-6 1,4 2-68,0-2 0,0-2 61,4 2 1,-1-2-205,1-1 0,-3-1-1,3 1 1,1-1 90,-1 1 0,0 1 60,-4 2 0,0-1-14,1 5 0,-1-3 53,0 3 0,-1-1 14,-3 1 0,6 3 14,-1-3 1,0 3-49,-5 1 1,3-1 130,-3-3 1,3 1-79,1-4 0,0 3 6,1-4 1,-3 2-101,-1-2 0,4-2-10,-5 2 1,4-2 2,-7-1 1,3-2-16,-3-2 1,7 2 15,-4-2 0,6 1 28,-6-1 0,1 2-36,0-2 1,2 2-18,-3 2 1,-1-2-89,1-2 0,-1 2 145,1-2 1,3 1 5,-2-1 0,-4 2 183,0-2 1,-3 2-147,-2 2 1,1-1 170,0 1 0,-4 3-47,0 1 1,-9 0 136,1 0 0,-9 0-70,-2 4 1,-5 1 393,-7-1-137,1 1 601,-6 2-689,-1-5-69,-5 4 0,-5-8-276,-3 5 0,-2-1 164,-1 1 1,-6 3-222,-2-3 0,-2-2 0,-2 0 0</inkml:trace>
  <inkml:trace contextRef="#ctx0" brushRef="#br3" timeOffset="62">2250 17611 8242,'0'0'0</inkml:trace>
  <inkml:trace contextRef="#ctx0" brushRef="#br3" timeOffset="63">2250 17588 8242,'0'-6'153,"0"-4"0,4 7-1,0-5 0,1 6 54,-2-2 0,0 3-51,5 1 1,-1 0-28,5 0 0,-1-4-128,0 0 0,-4-5 0,-2 3 0</inkml:trace>
  <inkml:trace contextRef="#ctx0" brushRef="#br3" timeOffset="64">2615 17508 8264,'40'0'0,"2"0"448,7 0 0,-1 0 612,6 0 0,-2-4-1143,1 1 1,-1-1 200,-3 4 0,0 0-102,4 0 0,0 0 65,4 0 1,0 0-36,1 0 1,-4 0-19,3 0 0,-6 4-4,6-1 1,-4 2 4,1-1 1,4-1-18,-5 4 1,4-3-13,-7 4 1,5-6-12,-2 2 1,3-3-42,1-1 0,1 0 77,3 0 1,-3 0 13,3 0 1,-1 0-283,1 0 0,-3 2 265,3 2 1,-4-3 32,-3 3 1,5 2 8,-2 2 0,3-2-57,-3 2 0,0-1 30,0 5 1,4-5-44,0 1 1,-28-6 0,0 0 24,0 1 0,-1 1 0,31-1-34,-30-2 1,-1 2-1,0-1 1,1 1 11,1-1 1,0-1-1,0 2 1,-1-2-2,32-1 0,-32 0 0,0 0-2,28 0 0,1 4 0,-1 0 0,-1 1 15,-28-3 1,1 0-1,25 0 7,-1 6 1,0-4 18,-4 3 1,-4 0 50,0 0 1,-4 3-105,4-2 0,-2-2 27,-1 2 0,-1-2-1,1 2 0,4 1 0,-1-5 0,4 3-1,-3-3 0,4 1-14,0-1 1,2-3-5,1 3 0,4 1-281,-1-1 1,1 4 295,-4-5 1,4 6 18,0-1 1,-28-5 0,-1 0 7,29 5 1,-29-5 0,1 0 62,28 5 1,-29-3 0,2 0-60,-2-1 1,0 0 0,32 6 6,-32-5 0,0 1 0,29 5-17,-28-5 1,-1 0 0,29 4-4,-29-6 0,1 0 0,26 6-66,2-3 1,3 4 77,-32-6 0,0 1-34,31 5 0,-29-4 0,0-1 0,30 7 0,-2 1 0,-30-7 0,0 0 0,1 0 0,0 1 0</inkml:trace>
  <inkml:trace contextRef="#ctx0" brushRef="#br3" timeOffset="65">10096 18228 8064,'57'11'0,"-20"1"0,-5-1 0</inkml:trace>
  <inkml:trace contextRef="#ctx0" brushRef="#br3" timeOffset="66">10690 18376 8064,'13'0'0,"-3"0"0</inkml:trace>
  <inkml:trace contextRef="#ctx0" brushRef="#br3" timeOffset="67">8794 18022 12222,'8'0'233,"-1"0"1,1 0-105,3 0 1,1 0-228,-1 0 1,1 0 59,-1 0 1,4 0 34,0 0 0,2 4 138,-2 0 0,-2 0 115,2-4 0,-2 3-134,-2 1 1,4 0 37,1-4 1,-1 4-156,-4 0 0,1-1 129,-1-3 0,1 4-112,-1 0 0,0 0 107,1-4 0,-1 0-155,1 0 1,3 1 39,0 3 1,4-3 12,-4 3 0,2-3-30,-2-1 1,-1 0 3,5 0 0,-5 4 29,1 0 0,2 0 0,-2-4 1,4 3-7,-4 1 0,6 1 10,-2-1 0,-2-3-78,2 3 1,0-1 41,4 1 1,-2-3-9,1 3 0,-1 1 28,5-1 0,-1-1 1,-3-3 1,1 4 64,0 0 0,0 0-68,0-4 1,0 4 153,-1-1 1,-3 1-84,0-4 1,1 0-5,2 0 1,-3 4-19,0 0 1,0 0-15,4-4 0,-1 3-18,-3 1 1,1 4 7,-5-4 0,4 1-38,-3-1 0,3-3 44,-4 3 1,4 1-59,-4-2 1,2 3 38,-2-3 1,-2 0 1,2 5 1,1-6-9,0 2 1,-1-2-9,-4 2 1,4-3-16,1 3 1,0 1-1,-1-1 1,-2 0-14,2-4 1,2 4 26,-2 0 1,5 1-26,-1-2 0,-1-1 61,1 2 0,0 1 3,4-2 1,0 2-38,0-1 1,-2-2 2,-2 1 0,2 2 56,-6-1 0,4 1 10,-4-1 0,0-1-31,-3 4 0,3-4 6,0 1 0,1 1-142,-5-1 0,0 1 121,1-2 0,-1 0-215,1 5 0,-1-6 77,0 2 1,1 1 54,-1-1 1,1 3 68,-1-3 0,-3 1-5,-1-1 0,1-1 170,3 4 0,1-4-52,-1 1 1,-3 1-101,-1-2 0,0 3-45,0-3-131,4-1 122,-5 3-230,5 0 167,-4-4-45,-2 4-14,-5-5 1,-2 0 88,-1 0 0,-9 0-563,-7 0 1,1 0 227,-1 0 1,0-4-1094,-3 1 1,0-1 1483,3 4 0,-3-5 0,5-2 0</inkml:trace>
  <inkml:trace contextRef="#ctx0" brushRef="#br3" timeOffset="68">12540 17771 8064,'0'0'0</inkml:trace>
  <inkml:trace contextRef="#ctx0" brushRef="#br3" timeOffset="69">12540 17771 8064,'-6'0'1393,"1"0"170,5 0 1,5 0-1116,2 0 0,4 0-153,0 0 0,2 0 15,2 0 1,3 0-86,4 0 1,3 0-103,1 0 0,3 0 51,6 0 0,0-4 29,3 0 0,4-5-162,8 2 0,-2 0-175,5 0 0,0 3 170,5-4 0,-5 6-21,0-2 1,-8-1-19,0 1 0,-2 0 57,3 4 1,-5 0-127,-3 0 1,-7 0 111,0 0 0,-4 0-117,3 0 1,-5-3-235,2-1 0,-7 0-140,-1 4 434,-5 0 1,3-4-450,-6 0 507,-4 0-137,-2 4 322,0 0-468,-4 0 35,4 0-895,-5 0 1,-5 0-1,-1 0 1</inkml:trace>
  <inkml:trace contextRef="#ctx0" brushRef="#br3" timeOffset="70">13751 17679 8064,'-17'6'0,"-1"0"0</inkml:trace>
  <inkml:trace contextRef="#ctx0" brushRef="#br3" timeOffset="71">12620 17645 8064,'0'0'0</inkml:trace>
  <inkml:trace contextRef="#ctx0" brushRef="#br3" timeOffset="72">12620 17634 8229,'0'-7'1301,"0"1"-787,0 2 0,1 3 301,3-3 178,-3 3-182,4 1 629,-5 0-1434,-5 0 0,0 5-152,-2 3 1,-7-2 71,2 2 0,-3-1-57,0 5 0,1 0 198,-5 4 1,0-4 14,-4 3 0,4-3-32,0-4 0,5 2 77,-1-3-65,-3 3 0,5 1 9,-2-4 0,7 0-30,5-4 82,-4-1 23,6 3 64,-4-5 1247,5 0-1205,0 5-248,0-4 0,4 5 107,0-2 0,4-1 0,0 4 0,2-4 5,2 1 0,4 1 111,3-1 1,3 4-74,1 0 0,-1-2 123,1 2 0,0-2-151,0 2 1,-1 1 39,-3-5 1,-3 3-106,-5-3 1,1 4 107,-1-4-240,-4 4 52,3-6-360,-9 3 44,4-5 0,-5 1-756,0 3-1650,0-3 1066,0 4-322,0-5 1997,0 5 0,0 2 0,0 4 0</inkml:trace>
  <inkml:trace contextRef="#ctx0" brushRef="#br3" timeOffset="73">14527 17520 8064,'0'-7'-395,"0"-3"423,0 9 102,0-4 1257,0 5-962,-5-5-73,4 3 0,-4-4 109,5 2 295,0 3-389,-5-4 0,2 1-97,-4 0 0,3 1-85,-4 3 1,4 0-68,-3 0 1,-2 0 24,-6 0 0,1 1-160,-5 3 1,4 2 51,-5 5 1,5 2 54,-4 2 0,5-1-172,-1 5 0,2 0 48,2 4 0,0 0-69,-1 0 0,2 0 118,2-1 1,-1 5 0,6 0 0,-1-4-53,4-4 1,0 0-21,0 4 0,1-2-6,3-2 1,-2 1 53,6-4 1,0 3-109,3-4 1,2 0 81,2-3 1,-1-2-3,5-3 0,-4 2 24,4-5 1,4 0-11,4-4 0,1 0 65,-2 0 0,3-1 145,6-3 0,-5-4 25,1-7 1,-1 2-41,4-2 1,-4-1-8,-4 0 0,-2 0-162,-1 1 1,-4 1-2,0-5 1,-5 5 62,1-2 0,-7-1-5,-4-2 1,1-2-43,-1 2 0,0-4-13,-4 1 0,-2-1-120,-2-4 1,-2-1 85,-5 2 0,-2-2-337,-2 1 0,1 3 24,-5-3 0,-2 8-109,-5 4 1,-3 4-47,-6 3 1,-3 3-215,0 5 1,-4 5 38,4 3 0,-2 2 672,5 1 0,-1 6 0,6 0 0</inkml:trace>
  <inkml:trace contextRef="#ctx0" brushRef="#br3" timeOffset="74">15361 17714 7856,'0'-12'5,"0"6"308,0-4 33,0 3 0,0 0 137,0-1-217,0 6 0,0-5 166,0 4 344,0 1-451,0-8 1,-1 8 469,-3-6-507,3 5 1,-4-3 414,5 2-538,-5 3 0,2-4 27,-5 5 0,5 0-245,-5 0 0,4 0 108,-3 0 0,-1 0-175,-3 0 1,3 4 13,0 0 0,1 4-40,-5 0 1,1 4 40,-1 3 0,1-1 60,0 5 1,3 0 34,0 4 0,5-4 12,-5 0 1,5-4-127,0 4 1,1-1 80,2 1 0,0-3-394,0-4 240,0 4 1,4-3 18,0 2 1,5-2 109,-2-2 1,4-3 0,0-1 1,4-4 118,0 1 0,6-3-87,-2-1 1,4 0 88,3 0 0,0-1-44,4-3 0,-4-2 176,0-6 1,-2-3-18,-1 0 1,-1-1-29,-3 5 0,-3 0-28,-4-1 0,-5 0 138,1-4 0,-6 4-121,2-4 1,-4 0-56,-4 1 1,-2-4-97,-5 3 0,-1-4 113,1 1 1,-6-1-602,-2 1 0,-4-3 59,-3 3 0,2 3-158,-3 0 1,-1 8 160,1 0 1,-3 5-60,3 0 0,5 1-16,2 2 0,7 0 139,-3 0 0,7 2 383,2 1 0,4 4 0,-2 4 0</inkml:trace>
  <inkml:trace contextRef="#ctx0" brushRef="#br3" timeOffset="75">15681 17611 8108,'0'-18'-1485,"0"6"1698,0 4 0,0 4 1049,0-4 1,0 5-21,0-5-42,0 6-328,0-9-373,0 10-441,0-4 193,0 5-224,0 5 0,0 3 37,0 7 0,0 3-23,0 5 1,-1 1 64,-3 2 0,1 0-11,-4 4 1,4-4-64,-1 0 0,3-2 19,1-1 1,0 0-215,0 0 1,0 0 45,0-1 1,0-4-116,0-3 1,0 2-205,0-2-126,5 0 31,-4-3-344,4-1 144,1-4-63,-5-2-506,4-5 418,-5 0-158,0-5 1040,0-2 0,-5-4 0,-2-1 0</inkml:trace>
  <inkml:trace contextRef="#ctx0" brushRef="#br3" timeOffset="76">15727 17611 8010,'0'-18'0,"0"3"366,0 2 1,3 2-84,1-1 1,1 5 325,-1-1 1,-1 4-163,4-3 0,-3 3-146,4-4 1,0 5-79,8-5 1,-2 5 28,5 0 0,-4 0-88,4-1 1,-1 3 0,1-3 0,1 3 24,-5 1 1,4 1-162,-3 3 1,-2-1-177,-7 4 1,2-3 84,-5 4 0,0-5-133,-4 5 0,0 0-51,0 3 1,0 0-168,0 1 1,-5-1 207,-3 1 0,-2-1-30,-2 1 0,-4 0 277,-3 3 1,1-2-113,-1 2 0,1-1 282,-1 2 0,-1-4-75,5 3 0,-1-2 47,5-1 1,0-1-13,-1 0 0,1-3-44,-1 0 0,5-2 185,-1 2-7,6 2-79,-3-4-34,5 0 185,0 5-220,0-10 1,1 8 126,3-5 0,2 3-77,5-3 0,6 1 122,2-1 1,4-2-89,3 6 0,2-4-6,3 3 1,2-4-43,-3 1 0,3-3 22,1-1 0,-4 4-121,-4 0 0,-7-1 77,-3-3 0,-4 0-480,0 0-117,-6 0-411,-1 0 241,-5 0-437,-5 0-2094,-1 0 1445,-6 0 1682,6 0 0,6 0 0,6 0 0</inkml:trace>
  <inkml:trace contextRef="#ctx0" brushRef="#br3" timeOffset="77">16595 17268 6328,'0'-6'1990,"-6"-4"-1071,5 9-574,-4-10 0,4 10 172,-3-3 79,3 3 303,-4 1 174,5 0 1,3 5-860,1 3 0,0 2-20,-4 1 0,4 6-176,0 2 0,0 2 146,-4 2 0,1 5-17,3 3 0,-3-1 34,3 4 0,-3-1-69,-1 9 1,-1-5 29,-3 1 0,3 1-24,-3 0 1,-1-1 15,1-4 0,0 0 2,4 0 1,0-1-3,0-2 0,0-3-16,0-5 0,0-1-123,0 1 1,5-5-18,3-3 0,-2-2 89,2-2 1,-4 0-102,3-4 1,-4-1 76,1-2 0,-2-2-141,2 1 198,-3-1-16,4-2-848,-5 0-618,-5 0 637,4 0-847,-4-5 1,5 2 357,0-5 1,1 6 1233,3-2 0,2-2 0,6-1 0</inkml:trace>
  <inkml:trace contextRef="#ctx0" brushRef="#br3" timeOffset="78">19587 16949 8014,'0'0'0</inkml:trace>
  <inkml:trace contextRef="#ctx0" brushRef="#br3" timeOffset="79">19553 16937 11301,'6'5'213,"4"-4"-130,-2 3 0,-2 1-92,2-1 0,-2 1 64,2-1 1,2-1 32,-3 4 0,3-4-141,2 1 0,1-3 29,2-1 0,1 0 25,3 0 0,3 0 25,-3 0 1,1 0-8,-1 0 1,3-4 82,-3 0 1,2-1-61,2 1 0,0 3 6,0-3 0,1 2-8,3-2 0,-3 3 8,3-3 0,-2-1-27,2 1 0,-3-1-7,2 1 0,0 2 64,0-6 1,0 4-4,4-4 0,-4 2 94,0-1 1,-2-4-71,-1 4 0,-4 0-121,0 0 0,-5 3 87,1-4 0,-3 5-65,-5-5 0,4 5 39,-4 0-138,-2-4 1,4 5 50,-5-6-321,0 6 48,-4-9 118,5 10 226,-4-9 1,4 7-125,-5-4 182,0 4-63,0-2 35,0 0 30,0 4 71,0-4 0,0 4 126,0-3-198,0 2 32,0-3-588,0 5 446,5 0 1,-2 4 99,4 0 0,1 4-57,3-5 1,1 6 91,-1-1 0,2 1-74,2-2 1,-1 4 15,5-4 1,0 3 25,4 2 0,0-5-27,0 1 0,1 0-71,3 3 1,-2 0 59,5 1 0,1-2-87,3-2 1,0 1 114,1-6 1,-2 1 3,-3-4 0,3 0 10,-2 0 0,-2 0 10,1 0 0,-4 0-65,0 0 1,-6 0 38,0 0 0,-7 0-120,3 0 1,-4 0 158,0 0-375,-1 0 107,1 0-112,-1 0 238,0 0 16,1 0 0,-4 0 21,-1 0-35,-4 0 0,3-4 271,-2 1-141,-3-1 154,4 4-753,-5 0-253,0-5-265,0 3 117,0-3 0,-1 5-579,-3 0 1487,-2 0 0,-6 0 0,1 0 0</inkml:trace>
  <inkml:trace contextRef="#ctx0" brushRef="#br3" timeOffset="80">18251 17405 8222,'6'-5'-6,"-1"3"-169,-5-6 309,5 1 0,-4-5 163,3 1 1,-3 3 372,-1 0 292,0 1 43,5-5-274,-3 6-157,3-4-329,-5 9-451,0-4 289,0 15 0,4-3-130,-1 9 0,1 1 73,-4 2 0,1 2-124,3-2 1,-2 2-32,1-2 0,-1 2 100,-2-2 0,0 2-16,0-2 1,3-2 2,1-2 0,0 2 1,-4-2 0,4 0-31,0-4 1,-1 1-157,-3-1 1,2-3 83,2-1 0,-3-3-418,3 4 93,-3-6 229,-1 3-714,0-5 859,0-5 1,0 3 21,0-6 1,0 1-47,0-5 0,0-3 4,0 0 0,1-2 88,3 2 0,-3 1-43,3-5 0,-3 4 145,-1-4 0,0 4 31,0-4 0,0 1 169,0-1 1,0 1-87,0 3 0,0 2 181,0-2 1,0 6-61,0 1 1,2 2 455,1-2-554,-1 3 0,3 4-22,-5-3 1,1 3-47,3-3 0,2 4 4,6 4 0,-1 2-108,0 6 1,2-1 65,2 1 0,-1 3-40,5 0 1,0 2-19,4-2 0,-4-3 6,0 4 0,0 0-96,4-1 1,0 1 85,0-5 0,0 4-73,0 0 1,-2 1 4,-2-5 0,1-3-137,-4-1 0,-1-3 98,-4 4 0,-3-6-64,0 2 204,-6-3 335,3-1 748,-5 0-938,0-5 0,0-1-62,0-5 0,0-1 16,0 1 0,-1-2 10,-3-2 1,2 1-38,-6-5 0,4 4-71,-3-4 0,3 1-144,-4-1 0,6-2-101,-2 6 0,-1-4 62,1 4 0,0 0-200,4 3 1,-4 1-325,0-1-238,1 1 223,3 0 18,0-1 203,-5 1 0,3 3-1001,-2 1-94,3-1 1049,1-3 0,5 3 469,3 0 0,2 6 0,1-3 0</inkml:trace>
  <inkml:trace contextRef="#ctx0" brushRef="#br3" timeOffset="81">19119 17383 8185,'-6'-7'20,"5"-3"1,-5 8 657,2-6-207,3 5 1,-6-6-73,4 6 1,0-1-106,-5 4 0,5 0 49,-5 0 1,4 0 3,-3 0-159,-1 0 1,-3 0 15,-1 0 0,5 5-118,-1 3 0,2 2 73,-2 1 1,-2 2-183,2 2 0,-1-2-81,2 2 1,0 1 104,4 0 0,1 3-33,-2-4 1,-1 4 11,2-4 1,-1 4-68,4-4 0,0 5 32,0-5 0,5 4 10,2-4 1,4 0-23,0-3 1,0-1 53,1 0 1,4 0 150,3-4 0,2-2-47,-2-5 1,4 0 147,-1 0 0,1 0-87,4 0 1,-3-5-8,-1-2 1,0-1-54,0-3 1,-6 4 2,-1-8 1,-1 5 78,-4-5 1,2 2-54,-9 2 1,0-1-116,-4 1 1,0-5-12,0 1 1,-2-5-207,-2 1 1,2-3 111,-6 0 0,1 0-95,-5 3 0,1-3-50,-1 3 0,-3-2-216,0-2 0,-4 5-159,4 3 1,-1 3 182,5 5 0,0 2-145,-1 5 0,1 0-584,-1 0 583,6 0 0,1 5 94,5 2 488,0 4 0,5 0 0,1 0 0</inkml:trace>
  <inkml:trace contextRef="#ctx0" brushRef="#br3" timeOffset="82">19655 17417 8168,'7'-7'-1515,"-2"1"1780,-5 2 936,0 3 1,0-5 89,0 2 19,0 3-626,5-4-471,-4 5 0,8 1-149,-5 3 0,0 2 101,-4 5 0,0 2-78,0 2 1,0-1 17,0 5 1,0-3-142,0 3 0,0-2 16,0 2 1,0 2-158,0-6 1,0 0 60,0-3 0,0-1-134,0 0 0,0 1-106,0-1 1,1-4-77,3-4-662,-3 4 175,4-6-117,-5 4-89,0-5 0,0-5 1125,0-3 0,0-2 0,0-1 0</inkml:trace>
  <inkml:trace contextRef="#ctx0" brushRef="#br3" timeOffset="83">19473 17383 8036,'-7'-12'0,"2"6"765,5-4-137,0 3 410,0-4-527,5 5 1,-2-1 25,4 3 0,1 3-121,3-3 0,1 3-69,-1 1 0,2 0 36,2 0 1,2 0-140,2 0 1,2 0-15,-2 0 1,7-4-36,0 0 1,2 1-99,-1 3 0,-2-4 85,6 0 1,-6-1-82,2 1 1,-8 3-343,-4-3 0,-2 1 141,-2 0 1,-3 1-1855,-1-1 1455,-4 1 0,1 2-919,-8 0 1,-2 4 85,-6 0 1332,6 5 0,-4-3 0,3 6 0</inkml:trace>
  <inkml:trace contextRef="#ctx0" brushRef="#br3" timeOffset="84">20409 17291 6630,'-6'-5'411,"-4"4"1,7-4 204,-5 5 0,5 0-137,-5 0 1,4 0-202,-3 0 1,3 1-49,-4 3 0,4 0-189,-3 7 0,4-1 147,-1 9 1,-1 0-188,2 4 1,-3 1 77,3 3 1,1-2-193,-1 6 0,-3-6-23,3 2 1,-1-4 14,4-4 1,0 1 104,0-5 1,0 0-4,0-3-39,0-1 0,-1 1 79,-3-1-259,3-5 149,-5-1-361,6 1 25,0-5 9,0 4 34,0-5-386,0-5 432,-5 4 1,4-10 143,-3 4 1,3 0-155,1 0 0,1-1 346,3-3 0,-1-2 0,4-2 0,0 2 0,0-2 0,3-2 0,-2 2 0,1-4-28,-2 4 0,2-4 28,-5 4 0,1-4 62,-1 3 0,-3-3 113,3 4 0,-3-1 57,-1 0 1,0 4-58,0-3 1,-3 2 263,-1 1 1,0 1-23,4 0 1,-1 3 641,-3 0-86,3 6 81,-4-3-802,5 0 0,0 5 27,0 0 1,5 2 35,2 10 1,3-3-81,2 6 0,-1 3 35,1 1 0,-1 2-85,1 2 1,-1-4-100,0 0 1,2 0 50,2 4 0,-2-2-243,2-1 1,2 1-73,-2-2 0,4 3 112,-4 1 0,0-4-153,-3 0 1,-1-4 48,1 4 1,-1-5-178,1 1-140,-1-2-258,0-2 438,1 1 1,-5-6-510,1-2-552,-5 2 374,2-5 171,-5 4 3,0-5-127,-5 0 947,3-5 0,-13-1 0,2-5 0</inkml:trace>
  <inkml:trace contextRef="#ctx0" brushRef="#br3" timeOffset="85">20352 17645 7993,'-8'-7'-2099,"1"-1"3071,4 5 1,-2-3 349,5 2-868,0 3 1,5-4-164,3 5 0,3 0-57,4 0 0,-1 0-131,5 0 0,-1 0 137,1 0 0,2 0-496,-6 0 0,4 0 232,-4 0 0,2 0-1661,-2 0 1685,-3 5 0,10-4 0,-4 4 0</inkml:trace>
  <inkml:trace contextRef="#ctx0" brushRef="#br3" timeOffset="86">21083 17417 8119,'0'-8'-1938,"0"1"2983,0 4-180,0-7-57,0 4-540,0-6 1,0 5 170,0-1 1,0 4 305,0-4-410,0 6 1,0-4 302,0 2 242,0 3-658,0-5 123,0 6-450,0 6 1,0 1 166,0 8 1,1 2-314,3 2 0,-3 2 80,3-1 1,1 1-39,-1 2 0,1 0-65,-1 0 0,-2-4-60,6 0 0,-5-2-19,0 2 0,2-1-15,-1-3 92,5-2 0,-8 4 41,3-6 0,1-3-644,-1-1 441,0-4 1,-3 2-466,3-5 423,-3 0 480,4 0 0,-5 0 0,0 0 0</inkml:trace>
  <inkml:trace contextRef="#ctx0" brushRef="#br3" timeOffset="87">21083 17360 8025,'0'-12'92,"0"1"1,0-1 185,0 1 1,1 1 494,3 2-496,-3-2 0,6 4 115,-4-6 1,0 5-103,5-1 0,-2 4-86,2-3 0,2 3 11,-3-4 0,7 6-1,1-2 1,1-1-123,-5 1 1,2 0 105,2 4 0,2 0-163,2 0 1,2 0-34,-2 0 1,1 4-12,0 0 1,0 5-4,-5-2 1,0 0-239,-3 0 1,-1 1 31,1 3 0,-6 1-120,-2-1 0,1 1 85,-1-1 1,-1 0-51,-3 1 1,-3 3 60,-1 0 0,-5 1-97,1-5 0,-2-1 184,-1-2 0,-1 1 54,1-6 1,-1 5 195,1-4 1,0 0-92,-1-4 0,-3 0 122,0 0 1,-1 0-76,5 0 0,-4 0 48,0 0 1,-1 0-231,5 0 0,0 0 56,-1 0-333,1 0 0,3-4-274,0 0 48,6 0 634,-3 4 0,10 0 0,1 0 0</inkml:trace>
  <inkml:trace contextRef="#ctx0" brushRef="#br3" timeOffset="88">21608 17314 8150,'0'-8'582,"0"1"1,-4 3 696,1-4-795,-1 6 0,4-5 61,0 4-66,0 1-448,0-3 0,0 7-44,0 1 0,4 4-23,-1 4 0,3 6 86,-3 2 1,-1 2-238,1 2 1,-1 0 5,-2 0 0,4 0-58,-1 0 1,1-1 8,-4 1 0,0-4 56,0 0 0,0-1-75,0 1 1,0 1-184,0-4 54,0 4 1,0-7-252,0 2-220,0-8 421,0 4 1,1-10-199,3 3 626,-3-3 0,5-1 0,-6-5 0,0-2 0</inkml:trace>
  <inkml:trace contextRef="#ctx0" brushRef="#br3" timeOffset="89">21585 17417 8025,'0'-12'0,"0"1"0,0 0 61,0-1 1,2 1 171,2-1 1,-2 1 210,6-1 0,-1 1-134,5 0 1,-5 3 59,1 0 1,1 1-142,6-5 1,-2 5-1,2-1 0,1 4-30,0-3 0,3 4 14,-4-1 0,4 3-45,-4 1 1,0 0-127,-3 0 0,-5 1-365,1 3 0,-5 3 213,0 4 1,-1 0-443,-2 1 0,0 3 160,0 0 0,-2 4-5,-1-4 0,-2 2 109,-3-2 1,-2 2 107,2 2 0,-2-3 13,-1-4 0,3-1 123,0 1 1,2-1 140,-2 0 0,-2 1-66,3-1 0,0-1 166,0-2 0,3 2-18,-4-2 0,4-2 50,-3 2 1,3-5-80,-4 5 1,5-5 376,-5 0-334,5 4-133,-2-1 0,5 2 91,0-1-51,0 1 1,0 3-103,0 1 0,5-1 78,3 1 1,3-2 137,5-3 0,-2 4-89,5-4 0,0 0 111,4 0 1,-1-3-151,1 4 0,-5-6 116,-3 2-188,3 2-368,-5-4-1015,3 3 691,-9-5-1044,-2 5 1722,-10-4 0,-2 4 0,-4-5 0</inkml:trace>
  <inkml:trace contextRef="#ctx0" brushRef="#br3" timeOffset="90">22042 17394 8104,'0'-8'730,"0"1"409,0 4-160,0-7-247,0 9-421,0-4-406,0 5 147,0 5 1,0 1-115,0 6 1,0-1 53,0 0 1,0 2-196,0 2 1,0-2 48,0 2 0,0-1-9,0 1 1,0-2 130,0 2 0,5-2 3,3-2 1,-2 1 63,2-1 0,0 1-5,3-1 0,4 1 26,0-1 0,4-3-50,-3-1 0,4-3 128,-1 4 0,3-6-16,0 2 0,1-3 79,0-1 1,-1 0-93,-3 0 0,-2-4 20,-1 1 1,-4-5-26,4 4 1,-4-3-3,0 3 0,-5-5 186,1 1 0,-5-2-101,0-1 1,-1-2 9,-2-2 0,0-3-135,0-5 1,0-3-115,0-1 0,-5 0 55,-3 4 1,-2-3-90,-2-1 0,-3 2 22,0 6 1,-5 2-153,1 6 0,-3 1-342,-1 2 0,-1 3 225,-3 5 1,2 0-343,-5 0 1,4 5 61,-1 3 1,3 2-75,2 1 1,4 1 51,3-1 639,2 0 0,1 1 0,1-1 0</inkml:trace>
  <inkml:trace contextRef="#ctx0" brushRef="#br3" timeOffset="91">22488 17303 7975,'6'-7'580,"-1"-3"-41,0 4 0,0-6-27,3 1 1,-2 5 402,-2 2-438,-3 3-379,4-5 0,-3 5-45,1-3 1,-1 8 127,2 4 0,-3 3-156,-1 4 0,0 3 28,0 5 0,0 0-172,0 0 1,4-2-18,-1-2 1,5 7 9,-4-3 0,5 1 80,-2-5 0,0 2-131,0-2 0,1 3-4,3 1 1,-4-6 112,-4-1 0,3 0-305,-3-1 0,1-3-229,-4-5 199,0 1 0,0 0-550,0-1-101,0-4 221,0 2 833,0-5 0,0-5 0,-5-2 0,-1-4 0</inkml:trace>
  <inkml:trace contextRef="#ctx0" brushRef="#br3" timeOffset="92">22488 17371 7975,'0'-11'25,"0"-1"0,3 1 168,1-1 1,0 5 124,-4-1 1,4 4 119,0-3 1,1 3-98,-1-4 1,-2 2-104,6-2 0,-1 0-45,5 4 1,-1-5 36,1 1 1,-1 2 13,0-2 1,1 4-79,-1-3 0,1 4-122,-1 0 1,1 1-261,-1 2 1,-3 0 124,-1 0 128,1 5 0,3 2-2,1 4 0,-6 1-52,-2-1 0,-2 2-45,2 2 0,-3-2-128,3 2 0,-4-3-81,-4 0 0,2-1-340,-6 1 78,6-1 1,-8-1 1034,2-2 0,2 1-261,-2-5-241,5 4-2588,-7-6 2707,9 3 160,-4-5 1162,5 0-1235,5 0 1,1 1-90,6 3 1,1-2-140,2 6 0,-3-2 173,4 2 1,0 2 9,-1-2 1,4 2-54,-3 1 0,-1 1 0,-4-1 1,1 1-37,-1-1 0,-3 0-12,-1 1 1,-4-1-184,1 1 0,-3-1 135,-1 1 0,0-4-125,0 4 1,-5-3-42,-3 6 1,-2-2-67,-1-2 0,-4-1 180,-1-2 0,-4 2 114,1-2 0,-1-3-80,1-2 1,-3 3 20,3-3 0,-1 1-110,1-4 1,-2 0 84,6 0 0,0 0-778,3 0 332,1 0 0,3-1-952,1-3 1408,4 3 0,3-9 0,7 3 0</inkml:trace>
  <inkml:trace contextRef="#ctx0" brushRef="#br3" timeOffset="93">22990 17771 8003,'-1'10'-12,"-3"-2"-59,3 2 1,-4-8-145,5 6 444,0-6 154,0 9 132,0-10-15,0 4 485,0-5 0,0-5-815,0-3 1,0 2 15,0-2 1,0 5-76,0-5 0,0 0 27,0-3 1,0-1-132,0 1 1,0-4-68,0 0 1,0-4 69,0 3 0,0-8-52,0 1 0,0-2-3,0 2 0,-1-4-74,-3 1 0,2-5 60,-1 5 1,1-5 27,2 5 1,0-1-31,0 4 0,0 0-6,0 0 0,0 6 256,0 1 0,0 4-78,0 0 1,2 5 275,1-1-27,-1 6-215,3-3 0,-5 3-68,0-2-18,0 3 49,0-4-352,0 5 0,1 5 65,3 3 1,1 7 135,3 4 0,2 3-42,-3 0 0,3 1 16,2 0 1,-1 5 36,1 3 0,0 2 3,4 1 1,-2-1 15,5-3 0,3 3 21,5-2 1,1-3 99,-1-2 0,-3-3-95,2-4 0,1-1 64,-4-3 0,1-3-205,-9-1 0,4 0-183,-3-3 1,-5-3 65,-3-1 0,-5 1-613,5-1-166,-5 0-612,2-4 551,-10 0 1085,-2 0 0,-9 0 0,-2 0 0</inkml:trace>
  <inkml:trace contextRef="#ctx0" brushRef="#br3" timeOffset="94">22819 17714 8041,'0'-7'227,"1"-1"58,3 4 0,2-4 183,6 4 1,0-1-169,4 1 0,1 2-157,6-6 1,0 6-35,0-2 0,0-1-266,0 1 1,-4 0-56,0 4 1,-4 0-398,4 0 0,-5 0 249,1 0 1,-1 0-826,1 0 1185,-2 0 0,4 5 0,-6 2 0</inkml:trace>
  <inkml:trace contextRef="#ctx0" brushRef="#br3" timeOffset="95">23436 17303 8111,'-12'-5'-16,"6"3"507,1-8 118,0 4-305,3-1 1,-3 1 152,5 2 29,0 3-350,0-4 0,0 6 62,0 3 0,0 2-92,0 6 1,2 3 16,1 0 1,-1 6-245,2-2 1,-3 6 61,-1 2 0,1-2-161,3-6 1,-3 5 1,3-5 0,-2 5-138,2-5 1,-2 3 71,1 1 1,0-4 44,1 0 1,-3-5-223,3 1 1,-2-4-399,2-3 478,-3 2 1,4-7 59,-5 4 321,0-4 0,0 2 0,0-5 0,0 0 0</inkml:trace>
  <inkml:trace contextRef="#ctx0" brushRef="#br3" timeOffset="96">23276 17371 7966,'0'-11'245,"0"-1"601,0 1-464,0-1 0,1 2 168,3 3 1,-2-2-285,6 5 0,0-4-38,3 5 1,4-6-89,0 1 1,6-1 82,-2 2 1,-1-2-91,1 5 0,0-1 18,3 1 0,1 3-149,0-3 0,-4 3-59,0 1 1,-5 1-143,1 3 0,-2-2-187,-1 6 1,-2-4 212,-3 3 0,-2 1-279,-5 3 1,0 1 166,0-1 1,0 1-44,0-1 1,-5 0 108,-2 1 0,-3-1 36,-2 1 1,4-1 45,1 1 0,1-5 202,-2 1 0,-1-4 60,5 3 1,-3-3-58,3 4 191,0-6-166,4 3 73,0-5-26,0 5 43,0-3 0,5 4-114,3-2 1,-1-3 96,5 3 1,-3 1 5,6-1 0,1 3 207,0-3 0,-1 4-51,-4-4 0,1 4-111,-1 0 1,0-2-88,1 2-30,-6 0 1,-1 3-146,-5 0 1,0 1 49,0-1 0,0-3-161,0 0 0,-1-1-274,-3 5 0,-3 3 199,-9 0 0,2 0-60,-5-3 1,2-1 5,-2 0 1,-2-3 290,6 0 1,-4-6-138,4 2 1,0-3-53,3-1 0,1 0-3,-1 0 1,1 0-455,-1 0 411,1 0 0,1-1-194,2-3 1,3 2 422,5-6 0,-5 0 0,-1-3 0</inkml:trace>
  <inkml:trace contextRef="#ctx0" brushRef="#br3" timeOffset="97">23790 17211 8193,'0'-6'1690,"0"0"-1261,0 2 1,1 2-312,3-1 1,-2 5 8,6 2 1,-4 9-17,3-2 1,-3 4 23,4 1 0,-2 0-160,2 3 0,2 3 119,-3-3 1,-1-2-194,-3 3 0,2-1-7,-1 3 1,4 1 98,-4 0 0,-1-1 32,-3-3 1,0 1-32,0-5 1,4 4-77,0-4 0,0 2 58,-4-2 1,0-2-147,0 2 1,0-6-63,0-1 0,0-5-134,0 5-122,0-5 37,0 2-389,0 0 78,0-4 16,0 4 746,0-5 0,0 0 0</inkml:trace>
  <inkml:trace contextRef="#ctx0" brushRef="#br3" timeOffset="98">23927 17268 7521,'0'-6'-1624,"0"0"3194,0 2-401,0 3-733,5-10 1,0 9 298,2-6-89,4 6-196,-5-3-211,5 5 1,0 1-203,-4 3 0,2 3 71,-5 9 0,5-4-25,-2 3 1,-2 2-3,-1-2 1,1 6-224,-1-2 1,4 1 11,-4-1 1,-1 2 144,-3-1 0,4 0-43,0-1 1,0 2 0,-4-2 1,0-1-80,0 1 1,-2-4 138,-1 5 1,1-7-194,-1 3 0,0-5 41,-1-3 27,3 2 13,-4-9 21,5 4 1906,0-5-1761,5 0 1,1 0-27,6 0 1,-1-4-6,1 1 1,-1-1 29,0 4 0,5-4-20,-1 0 0,5-1 42,-1 1 1,-2 3-26,-2-3 0,1 2-166,0-2 0,-1 3 18,-4-3-19,6 3 1,-4 1-123,2 0-101,-3 0 0,-4 0-720,0 0 365,-6 0-782,3 0 433,-5 0-83,0-6 66,0 5 1028,0-4 0,-5 0 0,-1-1 0</inkml:trace>
  <inkml:trace contextRef="#ctx0" brushRef="#br3" timeOffset="99">24418 17257 8103,'0'-6'287,"0"1"185,0-1 413,0 5-52,0-4 23,0 5-662,5 5 0,-3 2-183,6 4 1,-5 5 88,0 3 0,2 3-13,-1 1 1,4 1-105,-4 3 0,1-3-72,-1 2 1,-3-1 17,3-3 0,1 0 66,-1-3 1,-1 1-67,-3-5 1,0 5-207,0-5 0,4 0-220,0-4 1,0 1 229,-4-1 1,0-3-946,0-1 816,0-4 1,0 3-511,0-2 591,0-3 0,-2 4 315,-1-5 0,1 0 0,-3 0 0</inkml:trace>
  <inkml:trace contextRef="#ctx0" brushRef="#br3" timeOffset="100">24692 17280 7690,'5'-7'511,"-4"2"0,4 4 413,-5-3-544,0 3 0,2-3-56,1 8 0,-1 2-144,1 6 0,3 4-71,-3 3 0,1-1 79,-4 1 0,4 0-110,0 4 0,1 0 111,-1 0 1,-3-2-136,3-2 0,1 3-220,-1-3 0,3-1 86,-3 1 0,0-5-236,-4 1 1,1-2-63,3-2-550,-3 0 519,4 1 0,-5-5-652,0 1 137,0-5-144,0 2 1068,0-5 0,-5 0 0,-1 0 0</inkml:trace>
  <inkml:trace contextRef="#ctx0" brushRef="#br3" timeOffset="101">24498 17303 8482,'0'-7'-401,"4"1"479,-1 2 1,6 3 191,-1-3 0,3-1 29,5 1 0,-3-1 146,7 1 1,-1 3-220,3-3 0,1-1-122,0 1 0,0 1 113,0 3 0,-5-4-129,-3 0 0,1-1-20,-1 1 1,1 3 57,-5-3 1,-3 3-161,-1 1 1,-3-2 111,4-1-59,-6 1-128,8-3-81,-8 5 1,4 2 35,-2 1-27,-3-1 0,5 8 29,-2-3 0,-2 0 44,1 0 1,2-3 77,-1 4 0,4-4-35,-4 3 0,3-3-78,-3 4 76,5-6 20,-3 8-143,6-8-15,-6 8-352,4-9 241,-8 9 78,3-9 45,-5 4-21,5-5 97,-4 0 26,4 6 28,0-5 1,-2 4 194,4-5 18,-4 0 0,7 0-33,-2 0 1,-2-4 91,1 0 0,-3 0-139,4 4 1,-2-1-66,2-3 0,2 2 44,-2-6 1,-2 6 9,2-2 1,-2 1 78,2 0-23,2 1 402,-4-8-135,5 9-173,1-9 1,-2 7-28,-2-4 0,-2 4 138,-2-1 63,-3 3 21,4 1-316,-5 0 0,-5 1-239,-3 3 1,-5 2-24,-3 6 1,-3 3 192,4 0 0,-1 6-23,0-2 0,4-2 11,-4 2 0,4-1 10,0 1 1,1 1-1,-1-4 0,2 3-7,3-4 0,-2 1 6,5 0 1,-4-4-3,5 4 1,-1-4-12,4 0 1,0-1 7,0 1 1,0-5 2,0 1 30,0-1 1,0 5 95,0-1 1,0-3 136,0-1-230,0 1 1,1 2 268,3-2-220,-3 2 1,4-4 10,-5 6 0,1-6 179,3-2 26,-2 2-258,3 1 1,-5 0 36,0 1-175,0-6 245,0 3-1799,0-5 818,0 6 1,-2-5-477,-1 3 1,0-3 1295,-5-1 0,1 0 0,-5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6.73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4957 11706 8174,'-7'0'484,"2"0"0,4 0 414,-3 0-102,3 0-101,-4-5-468,5 4 4,0-4 0,1 5-10,3 0 0,-2 5 23,6 3 0,1 3-12,6 4-200,-2-2 148,8 9 0,-2-5-428,8 6 210,-3 0 1,5 0 0,-3 0-249,0 0 0,1-4 67,-4 0 1,0-2 97,0 2 1,-4-1 122,0-3 1,-4-2-46,4 2 0,-5-2 78,1-2 0,-2 0-49,-2-4 0,1 3 30,-1-2-2,-5-3-183,5 5 14,-5-9 151,0 10 6,4-10-223,-8 9 96,3-9 0,-1 6 35,-1-4-356,1-1 51,1 3 179,-3-5 55,3 0-135,-5 0-78,0 5 261,0-4-275,0 4-4,0-5 206,-5 0 1,3 1-15,-2 3 340,3-2-222,-4 3 1,3-5 154,-6 0 0,4 0-88,-3 0 1,-1 0 0,-4 0 424,1 0 1,3 0 504,1 0-491,-6 0-170,6 0-14,-9 0 262,10 0-229,-5 0 1,3 0 375,0 0 51,6 0-265,-3 0-161,5 0 1,5 0 0,2 1-169,4 3 0,1-2-367,3 6 139,-2-6-1,9 3 62,-10 1 1,10-5-326,-3 3 229,3-3 174,-5-1 1,5 0-45,-3 0 1,-1 0 129,1 0 0,-5 0 16,1 0 0,-6-1 359,-2-3 96,-4 3-158,2-5-74,-5 1 1,0 3-1,-1-6 2,-3-1 1,1 2 19,-4-5-126,-6 3-341,0-12 0,-4 6 124,1-8 1,4 3 0,-3-8-19,2 0 1,1 4-722,1-3 513,5 8 0,-1 2-1768,4 6 1030,1 5 0,-2 1 943,8 5 0,3 0 0,4 0 0</inkml:trace>
  <inkml:trace contextRef="#ctx0" brushRef="#br0" timeOffset="1">8714 11546 8151,'-11'0'0,"3"0"82,0 0 1,5 0 315,-5 0 353,6 0-479,-9 0 0,9 0 387,-6 0-376,6 0 0,-5-3 343,4-1-271,1 0 129,-3 4-172,5 0-302,0 5 1,7-2 54,4 4 0,2 1 31,6 3 1,-4 1-22,4-1 1,0 1-90,4-1 0,-2 0 101,-2 1 1,2-1-199,-6 1 1,4-2 122,-4-3 1,4 4-249,-4-4 1,1 0 83,-5 0 1,1 0-45,-1 0 1,-1-1-24,-2-2 1,-2-2-313,-2 1 77,-3 4 178,9-6 107,-8 4-93,3-5-248,-5 0 330,-5 5 0,-2-2-243,-4 4 280,-1-4 0,1 2-90,0-5 302,-1 0 1,1 0-135,-1 0 0,5 4 276,-1 0 0,4-1-84,-3-3 1,3 0 590,-4 0-234,1 0 235,-5 0-349,1 0 1,3 0 148,1 0 228,4 0-178,-2 0-409,5 0 0,5 0-131,3 0 148,-3 0-34,5 0 0,0 0-206,5 0 0,0 0-315,-3 0 312,-1 0 1,5 0 0,-1 0-35,-1 0 1,0 4 118,1 0 1,-2 0-182,2-4 0,-3 4 85,0-1 1,-4 1-155,-1-4 143,1 0 94,3 0 175,1 0-143,-6 0 279,-1 0-238,-5-5 0,-1-1 373,-3-6 1,1 1-147,-4-1 1,-1-4 221,-3-3 1,-2 1-100,-2-1 1,3 1-343,1-1 1,0-1-220,3 5 0,2 0 171,-2 3-746,5 6 1,-2-1 64,5 4-1017,0 1 864,0-3 795,0 5 0,5 5 0,2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7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15143 16280 24575,'0'0'0</inkml:trace>
  <inkml:trace contextRef="#ctx0" brushRef="#br1" timeOffset="1">13958 14471 7940,'-7'0'1635,"2"-5"-814,5 3-319,0-3 704,0 5-978,5 0 0,-2 0-69,4 0 0,-3 0 61,4 0 1,-4 0-108,3 0 0,1 0 66,3 0 1,4 0-22,1 0 1,3 0 6,-4 0 0,5 0-26,-1 0 1,-1 0-23,1 0 1,-1-1-89,1-3 1,1 3-34,-5-2 0,4 0 76,-3 0 0,3 1-72,-4-1 0,0-2 85,-3 1 1,-1 1-22,0 3 0,0-1 34,-4-3 0,0 3 83,-4-3-1,-1 2 35,3 2-1800,-5 0-77,-5 0 403,-2 0 0,0 0 406,-1 0 853,0 0 0,2 0 0,1 0 0</inkml:trace>
  <inkml:trace contextRef="#ctx0" brushRef="#br1" timeOffset="2">19645 14034 11199,'-6'1'350,"2"2"1,-1-1-140,1 6 1,-5-4-146,2 3 0,-4 0-25,0 4 0,-2 0-125,-2 0 0,1 0 131,-5 0 1,0 0-75,-4 0 1,2-1-61,2 2 1,-2-3 6,6-1 0,-3 1 100,7-2 0,-3-2 60,6-1 3,3 2-53,0-5 13,5 4 22,0 0-1,0-4 45,0 4 1,5-3-73,3 0 0,-2 0 132,2 1 0,-1-1-68,5-2 0,-1 4 77,1-1 1,-1 1-74,1-4 1,0 0-20,4 0 1,-4 3-105,3 1 1,2 0 106,-2-4 0,0 3-836,-3 1 322,-1 0-1824,1 0 962,-1-3 12,-5 10 0,-1-9 1275,-5 5 0,-5 0 0,-1 5 0</inkml:trace>
  <inkml:trace contextRef="#ctx0" brushRef="#br1" timeOffset="3">19337 14383 9744,'0'6'1039,"5"-1"0,1-2-726,6 1 0,-2 1 60,-3-2 1,4-2-124,-4 3 0,3-1-39,2 1 0,0-3-165,4 3 0,-4-3 119,4-1 1,0 0-345,-1 0 0,2 1 10,-2 2 0,-2-2-142,2 3 0,-2-3-211,-2-1 0,0 0-1687,1 0 845,-1 0 1,-3 0 1363,0 0 0,-1 0 0,5 0 0</inkml:trace>
  <inkml:trace contextRef="#ctx0" brushRef="#br1" timeOffset="4">19885 14187 7821,'0'-12'0,"5"6"658,-4-3-73,4 2 473,-5-3-132,0 4-333,0 1 200,0 5-522,-5 0 1,0 1-30,-2 3 1,0-2-34,3 5 0,2 0-227,-6 5 1,5-1 116,-5 4 1,4 1-229,-3 2 0,4 3-76,-1-3 0,3 2-189,1 2 0,1-4 105,3 0 1,1-4 101,3 1 0,2-3-36,-3-1 0,7-1-5,2-4 1,3 1 268,-4-3 0,5-3-43,-1 3 1,3-3 91,1-1 0,-1-1-61,1-3 1,0 1 178,0-4 1,0 0 164,0-4 1,-2-1-136,-2-3 0,-2 3 50,-6-2 1,1-4-40,-1 0 1,0-4 133,1-3 1,-6 1-105,-2 0 1,-4-3-223,-4 1 0,-2 1-10,-6 3 1,-8 1-249,-3 3 1,-11 6-351,0 5 1,-3 4 51,3-1 0,-1 4-96,1 4 0,5 3 197,2 3 1,8 3-772,4 1 0,2 1 1169,2 3 0,5 3 0,1-3 0</inkml:trace>
  <inkml:trace contextRef="#ctx0" brushRef="#br1" timeOffset="5">20285 13641 7822,'0'-7'-1827,"0"1"3036,0 2-212,0 3-528,0-3 1,0 2 283,0-1 33,0 1-197,-5-3 185,3 5-112,-3 0 2535,5 0-3000,0 5 1,4-2-102,0 4 0,1-4-35,-1 5 1,-2-4 94,6 3 0,-4 0-98,3 4 0,-3-4 78,4 1 1,-4-1-77,3 4 0,0 0 18,0 0 0,2 0-10,-5-1 0,3 2 35,-3-2 1,5 2-16,-1-2 0,-2 1-4,2 0 1,-4 0 28,3 0 1,-3 4-55,4 4 1,-1-2 32,5 1 1,-2-4-21,-3 5 1,4-3-16,-4 6 0,3-7-70,2 7 1,-5-3 49,1 3 1,-6-1-108,2-3 0,-1 1-3,1-4 0,-3 5 65,3-2 0,-3-2-146,-1 3 1,-1-6 94,-3 2 1,1 0-91,-4 0 1,4 1 142,-1-2 0,-1-1-16,2 1 0,-5-1-69,4-3 40,-5 2 1,4 2-45,-2 0 0,-4 1 53,4-4 1,-3 3-3,-2 1 1,1 1 0,-1-2 1,5-1-16,-1 1 1,1 0-63,-5 0 0,4-2-131,1 3 0,3-3 124,-4-1 1,6-4-302,-2 0 242,-2 1 1,3 1-76,-4-1 237,4 1-241,-2-8 247,0 9 0,2-9-62,-4 3 0,0-1-79,0 0 91,-3-2 1,3 8 0,-4-5 0,3-1-357,1-3 332,4 4 1,-3-2-313,2 1 98,3-1 226,-4-2-170,5 5-5,0-4-123,0 4-238,0-5-1048,5 0 625,-4 0-644,9 0 1683,-9 0 0,4-5 0,-5-1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7.1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1074 12152 7784,'0'-8'-584,"0"1"2072,0 4-350,0-2-4,0 5 1,0 5-932,0 3 0,0 6-31,0 1 1,0 5 32,0-1 0,0 7-154,0 0 1,0 6 128,0-2 0,0 5-189,0 3 1,0-1 131,0 4 0,0-4-119,0 1 1,0 2-37,0-2 0,0-4-170,0-4 1,0-4 157,0 0 0,0-3-96,0-4 1,3-2 170,1-6 1,0 1-56,-4-1 246,0 0-198,5 1 17,-4-1-159,4-4-372,-5 3-734,0-9 517,0 4-1044,0-5 674,-5 0-153,4 0 1230,-9 0 0,4 0 0,-6 0 0</inkml:trace>
  <inkml:trace contextRef="#ctx0" brushRef="#br0" timeOffset="1">959 12312 7996,'0'-18'-414,"0"1"289,0 6 1,2 0 661,1-1 1,0 1-164,5-1 1,-1 1 29,5-1 0,-2 5-97,-3-1 0,4 1-237,-4-5 1,3 5 47,2-1 1,3 5-20,0 0 1,5-2 85,0 1 1,1 0 1,2 4 0,0 0-31,0 0 0,3 0-7,1 0 1,0 0-123,-5 0 1,1 1 92,0 3 0,0 2-209,0 6 0,-5-1-1,-3 1 0,-4 0-45,-3 4 1,-3-2 205,-5 5 1,-1 0-39,-3 3 0,-4 1 81,-7 0 1,-3 0-90,-5 0 1,-3 0 164,-1-1 0,-3-2-113,3-1 0,-5-4-31,2 4 1,2-5-108,1 1 1,3-4-204,1-3 0,5 1-169,3-5 1,3 0 11,0-4 0,5 0-1330,-1 0 704,5 0 1047,-7 0 0,9-6 0,-4 0 0</inkml:trace>
  <inkml:trace contextRef="#ctx0" brushRef="#br0" timeOffset="2">1804 11901 8042,'0'-12'345,"0"6"1,0-1 686,0 4-28,0 1-624,0-3 1,-1 7-135,-3 1 1,-2 4 54,-5 4 1,-1 4-30,1 1 1,-4 5-43,-1 2 1,0 4 29,1 3 0,2 3-57,-2-2 1,1 5 27,-1 2 0,2 6-99,-2-3 1,2 9-226,2 3 0,3-1 178,0 2 1,6-6 78,-2 1 1,3-3-113,1-4 0,5 1 37,2-5 0,4 0-112,0-4 0,0-3-64,1-1 0,-1-4 111,1 0 0,-1-2-80,0-1 0,-3 0 55,0 0 0,-1-4 148,5 0 1,-5-5-182,1 1 0,-2-2 103,2-2-317,2 1 238,-4-1-891,1 1 324,3-6-1463,-9-1 1086,4-5 954,-5-5 0,0-1 0,0-6 0</inkml:trace>
  <inkml:trace contextRef="#ctx0" brushRef="#br0" timeOffset="3">7115 11843 7852,'0'-6'-303,"0"-4"467,0 9 154,0-9 1,-5 8 1,4-4 509,-3 2-430,3 3-1,1-4 159,0 5-65,0-5-280,0 3-40,0-3 0,-1 5 140,-3 0-100,2 0 0,-3 0-35,5 0 168,-5 0-1,4 5 104,-9-3-130,9 8 0,-4-9 173,5 9-332,0-3 0,0 0 285,0 1-232,0-1-1,0 0 41,0 3 7,0-4-47,5 6-37,-4-1 0,9 4 66,-2 1 0,6 3-48,1-4 1,4 4-14,-4-4 1,4 5 137,-4-1-386,6-2 84,-9 5 0,10-3-119,-3 7 126,-3-2 8,6 4 1,-9-4 121,2 3-238,3 2-326,-6 0 204,5 4 151,-6-3 1,1 0 47,-1 0-278,1 1 181,-1 3 1,0-3 24,1-1 1,-5-3 22,1 3 0,-5-1-289,0 2 155,4-3 40,-6-5 1,4-1-181,-5 1 29,0-5 161,0 4-69,0-10 350,-5 10 0,0-8-339,-3 5 240,-2-5-51,4 7 0,-9-7-45,-1 5 0,1-5 21,4 2 0,-1 0 143,1-1-188,-1 1 56,1-5 0,3 0-244,1 1 7,4-1 403,-7 1-244,9-6-73,-4 4-5,5-9-173,0 4-5815,0-5 6167,0-5 0,0-1 0,0-5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7.1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23972 10953 7786,'0'-12'395,"0"1"0,-1 4 204,-3 4-223,3-4 0,-5 6 421,2-3-229,3 3-276,-10 1-87,5 5 1,-5 1-165,-1 6 1,5-1 14,-1 1 0,2 4-86,-2 3 1,-1-1 88,5 1 0,-3-4-95,3 4 0,0 0-207,4 4 1,0-4 136,0 0 1,0-4-131,0 4 0,0-3 70,0 3 0,5-5-11,3 1 1,3-2 97,5-2 0,-3-3 53,7-1 1,-3-4-23,2 1 0,3-3 19,-3-1 1,2 0 92,2 0 0,0-5-52,0-3 0,-1 1 130,-3-5 1,1 3-17,-5-6 1,-1-2 69,-6 2 1,1-5-91,-6 1 1,1-3-38,-4 0 0,-4-1-113,1 0 0,-10 0-180,2 0 1,-9 2 124,1 2 0,-3-2-106,-5 6 1,3 4-278,-3 3 0,3 5 179,1 0 1,0 1-225,1 2 1,4 0-43,3 0 569,2 5 0,1 2 0,1 4 0</inkml:trace>
  <inkml:trace contextRef="#ctx0" brushRef="#br0" timeOffset="1">24281 10918 7786,'-5'-6'326,"3"-4"642,-3 9 68,5-10-307,0 10-376,0-4 1,0 15-161,0 5 1,4 2 11,0 2 1,1 0-82,-1 4 1,-3 1 0,3 3 1,1-3-146,-1 2 0,0 2-125,-4-1 1,0-2 89,0-6 1,0 3-50,0-3 0,0-3 106,0 0 0,0 0-118,0-1-80,0 1 0,0-5-169,0 0 1,0-3-456,0 0 194,0-6 0,1 3-1157,3-5 749,-3 0 1034,4 0 0,-5-5 0,5-1 0,1-6 0</inkml:trace>
  <inkml:trace contextRef="#ctx0" brushRef="#br0" timeOffset="2">24246 11147 7786,'0'-7'427,"2"2"169,2 5 1,2 0-184,5 0 1,2 0 9,2 0 0,-1 0-63,5 0 0,0 0-155,4 0 1,-1 0-179,-3 0 0,1 0 97,-5 0 0,0 0-452,-3 0 1,-4 0-499,-1 0-874,-4 0 687,2 0-200,-5 0 1213,-5-5 0,-2-1 0,-4-5 0</inkml:trace>
  <inkml:trace contextRef="#ctx0" brushRef="#br0" timeOffset="3">24269 10873 7786,'0'-7'260,"0"1"431,0 2 104,5 3 1,3-4-397,7 5 1,3-4-177,5 0 1,0 0-104,0 4 0,1 0 53,2 0 0,-3 0-524,0 0 0,-1 0 255,-7 0 1,1 5-2070,0 3 2165,-9-3 0,13 10 0,-7-2 0</inkml:trace>
  <inkml:trace contextRef="#ctx0" brushRef="#br0" timeOffset="4">24818 11067 8921,'0'-7'3206,"0"2"-2785,0 5 0,0 5-147,0 3 1,0 4-16,0 3 1,0 3-86,0 4 0,0 2-88,0 3 0,0 2-217,0 6 0,0-1 181,0 0 0,0 4-85,0 0 1,0 3 7,0-7 0,1 2 92,3-10 0,-3 5-46,3-5 1,1 0-69,-1-7 0,-1 2 63,-3-2 1,0-2-59,0-2 0,0-2-180,0-2 1,0-3-53,0-1-430,0-4 207,0 7-693,0-9 363,0 4-442,0-5 766,0-5 0,0-1 1,0-5 0,0-2 77,0-2 427,0-3 0,-5-5 0,-1 0 0</inkml:trace>
  <inkml:trace contextRef="#ctx0" brushRef="#br0" timeOffset="5">24783 11181 7786,'0'-16'0,"0"7"0,0-3 0,0 3 674,0-2 1,5 1-43,3 2 0,2-1 7,2 5 0,0-4-254,3 0 1,-1 2-120,5-2 1,-3 5 38,3 0 0,-2 0-100,3-1 0,0 3-84,-5-3 1,4 3 83,-4 1 1,1 5-203,-5 3 1,-5-2 2,-2 2 1,1-5-72,-1 5 1,-1 0 51,-7 3 0,-4 4-26,-7 1 1,0 4 19,-8-1 1,-3-1 55,-8 1 1,4-5-263,-1 1 0,2-2 81,-1-2 0,3-1-556,8-2 1,2-2-1158,6-2 1857,0-3 0,4 4 0,2-5 0</inkml:trace>
  <inkml:trace contextRef="#ctx0" brushRef="#br0" timeOffset="6">19655 10975 8407,'0'-11'-642,"-3"3"449,-1 1 1,0 3 676,4-4 0,1 6 267,3-2 115,-3-2-111,4 4-249,-5-3 1504,0 5-1430,0 5-338,0 2 1,0 4-175,0 1 1,0-5 173,0 1 1,-3 1-167,-1 6 0,0-2 10,4 2 0,0-1 40,0 1 1,0-2-138,0 2 0,1 1 67,3 0 0,-3 0-10,3-1 0,-3-2 59,-1 2 0,4-1 30,0 2 1,0-4-26,-4 3 1,4 2-31,-1-2 1,2 0-43,-1-3 1,-3 3-2,3 0 1,-2 2-29,-2-2 1,3-1 53,1 5 0,0-4-105,-4 4 1,0-4 79,0 5 1,1-5 140,3 4 0,-3-1-45,3 1 0,1 2 28,-1-2 1,1-1-136,-1 1 1,-3-4 11,3 4 1,1-5-30,-1 1 0,0 2 82,-4-2 1,3 4-165,1-4 0,0 2 70,-4-2 0,0-2-66,0 2 1,-4-1 61,0 1 0,1-2-2,3 2 0,-4-1 10,0 1 0,-1-2 0,1 2 0,3 2 142,-3-2 1,-1 4-82,1-4 1,-1 4 37,1-3 0,3 3-56,-3-4 1,3 4 108,1-4 1,0 4-149,0-4 0,1 4-9,3-3 0,-3 3-14,3-4 1,-1 5-17,0-1 0,-1-1 27,2 1 1,-3-4 7,-1 4 0,0-4 133,0 4 0,-1-5-82,-3 2 0,2 0 15,-1-1 0,1 4-40,2-3 1,0 0 10,0-1 1,0-2-18,0 2 1,0 2 7,0-2 0,0 2-69,0-2 1,0-1 72,0 5 1,-1-1-141,-3 1 1,3 1 64,-3-5 1,3 4-55,1-4 0,0 2 73,0-2 1,0-2-53,0 2 0,0-2 14,0-2-10,0 1 94,0-1 0,0 0-49,0 1 1,0-5 220,0 1-192,0 0 1,0 3 32,0 0 0,0-3-32,0 0 0,0-4 1,0 3 0,0-3-132,0 4-73,0-6 0,1 3-80,3-5 1,-3 1 22,3 3-130,-3-2 1,1 3-233,1-5-1143,-1 0 583,3 0 819,-5 0 1,5-6 0,1 0-1</inkml:trace>
  <inkml:trace contextRef="#ctx0" brushRef="#br0" timeOffset="7">19712 13008 8327,'0'-6'1970,"0"1"-1369,0 5-89,0-5-33,0 4-57,0-4 283,0 5-670,-5 5 1,4-3-67,-3 6 1,-1-4 53,1 3 1,-3 1-66,3 3 1,-4-3 92,5-1 1,-5 1-18,4 3 0,-5 1-25,2-1 0,-7 5 60,-2-1 0,1 1-80,4-1 1,-4-1 51,-1 5 0,0-3-5,1 3 0,2-4-34,-2 4 0,-2-4-4,2 4 1,0-5 0,3 1 0,-3 2-89,0-2 0,0 0 115,3-3 0,5-1-15,-1 1 1,0-1 62,-3 1 0,0-1-69,-1 0 0,1 1 17,-1-1 1,2 1 11,2-1 0,-2 0 11,3 1 1,-2-5-32,1 1 1,-1-4-3,6 4 1,-5-5-78,4 5 99,0-6-57,-1 9 38,4-10-54,-4 4 44,5-5 1,-1 1 1,-3 3-28,3-3-1,-5 4 14,6-5 472,0 0-469,6 0 0,-4 0 21,6 0 1,-4 0 6,3 0 1,-3 0-6,4 0 0,-5-3-9,5-1 0,0-1 6,3 1 1,0 1-11,1-4 1,3 3-3,0-4 0,4 2 6,-3-2 0,4-2 33,-1 3 1,4-2-25,3 1 1,-2-2 2,3 2 0,1-2 131,-1-1 0,3-4-126,-3-1 0,1 1 62,-2 4 1,2-5-40,3 1 1,-2 0 23,-2 4 1,-3-5 35,2 1 1,-3 0 10,-4 3 1,2 1-22,-6 0 1,0 0 7,-4 4 0,1 1 280,-1 2-300,-4 2 0,1-4-144,-4 2 201,0 3-616,-4-4-512,0 5 0,-4 1-624,0 3 1,-4-3 143,0 3 1465,3 2 0,-5 1 0,3 4 0</inkml:trace>
  <inkml:trace contextRef="#ctx0" brushRef="#br0" timeOffset="8">20135 13260 7485,'-8'0'709,"1"0"-298,4 0 41,-2 0 1108,5 0-1359,5 0 1,-2 0 74,4 0 150,1 0-177,3 0 0,1 0 31,-1 0 0,1 0-50,-1 0 0,4 0-147,1 0 128,4 0-92,-7 0 0,8 0-59,-2 0 0,1 0 77,-1 0 0,7 0-149,-3 0 0,1 0 113,-5 0 0,6 0-24,-2 0 1,2 0-82,-2 0 0,4 0 57,0 0 0,3 0-47,-3 0 1,1 0 55,-2 0 0,0 0 4,4 0 0,-5 0 11,2 0 0,1 0-2,-1 0 0,3 0-1,-3 0 1,3 0-1,-3 0 1,0 0 99,-5 0-101,6 0-8,-4 0 0,1 0-12,-6 0 0,0 0-5,3 0 1,1 1 1,0 3 1,0-3 55,0 3-156,0-3 98,-1-1 0,0 0-6,-3 0 1,1 1-13,-4 3 0,-1-3 11,-4 3 1,1-3 1,-1-1 1,1 0 34,-1 0 0,0 0-12,1 0 0,-5 0 84,1 0-162,0 0-244,3 0 13,-5 0-486,-1 0-4169,-5 0 4177,0 6 721,0-5 0,-10 4 0,-2-5 0</inkml:trace>
  <inkml:trace contextRef="#ctx0" brushRef="#br0" timeOffset="9">19747 10975 8153,'-7'0'0,"1"0"-625,2 0 312,3 0 78,-4-5 999,5 4-100,0-4-158,0 5-210,0-5-90,0 4-113,0-4 0,1 5 138,3 0 1,-2-2 197,6-1-19,0 1-218,3-3 21,1 5 241,-1 0-318,0 0 0,5-4 136,-1 1-89,0-1-6,2 4 1,0 0 137,6 0-348,-5-5 183,3 3 1,1-3-85,5 5-74,-1 0 131,2-5 0,-2 4-15,4-3-3,1 3 1,2-3-92,-3 0 1,7-1 95,-3 1 0,3 3-34,-3-3 17,0 3 1,1-3-17,-1 0 0,0-3-1,0 3 0,2 0-3,2 4 0,-5-4-97,5 1 0,-4-1-59,8 4-841,-5-5 933,7 3 0,-7-4-82,5 2 1,3 2 89,0-6 0,3 4-19,-6-3 1,3 4-4,0-1 69,1 3-52,-5-4 0,2 4 102,-5-3-93,0 3 1,1 1 1,-3-4 13,2 0 1,1 0-29,-1 4 1,2 0-25,-2 0 45,2-5-26,1 4 0,3-4 5,-2 5 0,-1-4 19,1 0-303,-5 0 275,7 4 1,-7 0-40,5 0 87,-11-5-61,13 4 0,-13-4 183,11 5 2,-5 0-166,7 0 172,-8 0-78,8 0 0,1-1-69,4-3 0,1 3 13,-5-3 0,5 3-32,-1 1 1,5 0-140,-5 0 1,1-4-151,-5 0-759,1 0 945,0 4 1,-2 0-228,-2 0 284,2 0-39,-3 0 1,3 0 66,-2 0 0,1-4-107,-5 1 343,6-1-262,-9 4 1,8 0 25,-5 0 1,0-1 22,-3-3 1,-1 2 61,0-1-88,1 1 366,-1 2 0,0 0-334,0 0-21,6 0-498,-5 0 527,10 0-30,-10 0 1,10 0-4,-4 0-143,4 0 142,0 0 1,1 0 327,0 0 1,0 2-333,-1 1 0,1-1 282,0 2-272,-1-3-3,1 4 1,-2-4 142,-2 3 0,1-3-136,-5-1 1,4 0 6,-4 0 0,2 0-37,-2 0 0,-4 0 65,0 0 1,1 0-82,-5 0 0,-2 0-20,-1 0 1,-3 0 35,-1 0 1,-1 0 1,1 0-41,0 0 225,0 0-85,0 0 0,-4 0 480,0 0 0,0 0-384,4 0 110,-5 0-2,3 0-238,-8 0 0,3 0 185,-4 0 234,-1 0-314,1 0-34,-6 0 33,4 0-161,-9 0-32,4 0 135,-5 0-1573,-5 0 1009,-1 0 0,-11 0 51,-2 0 424,-7-5 0,-8-1 0,-7-6 0</inkml:trace>
  <inkml:trace contextRef="#ctx0" brushRef="#br0" timeOffset="10">22511 13328 8246,'7'0'985,"1"0"0,-1 0-542,5 0 0,-1 0-161,1 0 1,0 0-42,4 0 0,-2 0-25,5 0 1,1 0 30,6 0 1,-1 0-48,1 0 1,2 0-106,-1 0 1,8 0 100,0 0 0,-1 0-57,0 0 1,-1 0-69,9 0-865,-5 0 920,7 0 1,-3 0-78,5 0 0,-1 0 166,1 0-275,0 0 175,-1 0 0,0 0 75,-3 0-108,2 0 18,-3-5 0,4 4-20,1-3 1,3 1-289,1 0 1,1 0 75,-2-4 235,-2 4-42,4-7 0,-3 7-194,-2-4 0,2 3 80,-6-4-74,2 6 53,2-8 1,-4 7 62,0-5 1,-5 5-12,1-5 1,-7 4 54,0-3 1,-2 4 103,1-1 0,2-1-79,-5 1 0,3 1 349,-3 3 0,5-4-411,-2 0 51,-2 0 129,5-1 0,-8 4-271,6-3 1,-5-1 129,5 1-201,-6 0 167,3-1 0,-6 4 14,-3-3 1,1 3-11,-5 1 1,4 0 305,-3 0-137,-1-5-81,-9 3 1,4-3 244,-2 5-267,2 0 16,-4 0 1,5 0 45,-4 0 0,0 0-99,0 0 6,1 0-86,3 0-68,-4 0 201,3 0-307,-9-5 245,4 4-34,-5-4-2598,0 5 2089,-5 0-2118,-6 0 1193,-2 0 1443,-9 0 0,5-5 0,-6-1 0</inkml:trace>
  <inkml:trace contextRef="#ctx0" brushRef="#br0" timeOffset="11">25217 10953 8246,'7'-5'-1021,"-2"3"1,-5-4 1020,0 2 403,0 3 263,0-4-167,0 0-111,0 3-96,0-8 45,0 9-199,0-9 1,1 7 138,3-4 63,-3 4-101,4-7 89,-5 9-94,0-9 0,4 7 46,0-5 106,0 6-46,-4-3 2589,0 5-2919,0 5-89,0-4 125,0 9-35,0-3 91,0 4-34,0 1 191,0-1-213,0 5 1,-2-3 89,-2 2 1,3 2 144,-3-2 1,2 5-115,-2-1 177,3-2-94,-4 4 1,1-4-53,0 2-13,0 3-32,4-5-120,-5 6 114,4 0 0,-4 0 35,5 0 1,-1 0-11,-3-1 0,3 1-41,-3 0 1,2-4-25,2 0 0,0 0-13,0 4 0,0-4 17,0 0 0,0-4-215,0 4-84,0-5 264,0 3 1,0-2-183,0 0-109,0 6 289,0-9-110,0 5 60,0-1 1,-3-2 23,-1 5 144,0-5-168,4 3 0,0-2 107,0 0-95,0 5 0,1-6 65,3 5-9,-3 0-16,4 4-19,-5-5 117,0 4-115,0-5 1,0 6 52,0 0 1,0 0 87,0 0 0,0 0-55,0-1 25,0 1-101,0 5 1,0-4 20,0 3 0,4-2 22,0 2 0,1-3-89,-1 3 87,-3-3-9,4-1-173,-5 0 61,0-1 1,0 1 37,0 0 0,0-4-105,0 0 0,0-4 154,0 4-263,0-5 205,-5 8 0,3-8-35,-6 5 0,6-5-2,-2 1 0,-1 2-188,1-2-14,0 5 217,-1-7 1,4 5-23,-3-3 1,3-2 14,1 2 0,-2-3-4,-1 0 1,1-1-37,-2 1 101,3-1-70,-4 1 0,4-1 120,-3 0-116,3 1 6,1-1 1,0-3-156,0-1 153,0 1-54,0 4 0,0-1-129,0 0 0,0-3 18,0 0 79,5-1 1,-4 5-62,3-1 3,-3-5 18,-1 5-33,5-5 72,-3 5-48,3-4 10,-5 3 49,0-9 10,0 9-121,0-8 137,5 8 0,-4-8-54,3 6 1,-3-4-122,-1 3 66,0 1 28,5 3 297,-4 1-265,4-1 47,1-5 1,-5 1 143,3-3 45,-3-3-204,-1 4 98,0 0-64,0-4 46,0 9-11,0-8 6,0 8 10,0-9-23,0 4 1,0-4 74,0 3-81,0-2 1,0 4 37,0-2-61,0-3 21,0 4 1,0-4 32,0 3-7,0-3-154,0 10-18,0-10 126,-5 9 337,4-9-317,-5 4 232,6 0 8,0-3-190,0 8-241,0-9 13,0 4-4225,0-5 1893,-5 0-739,4 0 3274,-4-5 0,0-1 0,-1-6 0</inkml:trace>
  <inkml:trace contextRef="#ctx0" brushRef="#br1" timeOffset="12">7869 14425 7989,'-6'0'863,"-5"0"-525,10 0 217,-4 0 1883,5 0-2022,5 0 0,-2 0-7,4 0 95,6 0-321,0 0 0,7 0 183,-5 0-197,6 0 1,1-2 9,9-2 0,1 3-64,-2-3 110,3-2-957,1 5 744,2-9 0,3 7 15,-5-5 0,-3 5-158,-1-5 1,0 4 36,0-3 1,-2 0-44,-5 0 0,-2-2-52,-2 5 0,-2-1 81,-6 1 459,-4 3-615,-2-4-166,-5 5-598,0 0 354,-5 0 0,-2 1-410,-4 3 0,-4-2 338,-1 6-514,1 0 901,-1-2 1,3 3 358,-2-5 0,2 5 0,2-3 0</inkml:trace>
  <inkml:trace contextRef="#ctx0" brushRef="#br1" timeOffset="13">7949 14596 7989,'-8'1'3,"1"3"339,4-3-4,-2 4 240,5-5 901,0 0-1056,5 0-156,2 0 1,0 0 613,1 0-413,-1 0 1,5 0 174,4 0-318,-3 0 1,9 0 19,-3 0 0,2 0-4,2 0 1,1-1-4,3-3 54,-3 3-111,9-4 0,-4 1 81,5 0-136,1-5-57,-6 8 0,1-5-45,-7 2 1,1 3-89,-9-3 0,-3 3-481,-5 1 207,-4 0-137,2 0 1,-6 0-2506,-3 0 1416,-2 0 459,-6 5 1005,1-4 0,-1 9 0,1-4 0</inkml:trace>
  <inkml:trace contextRef="#ctx0" brushRef="#br1" timeOffset="14">8189 16161 7927,'-7'0'134,"-3"0"1,8 0 635,-6 0-157,6 0-257,-4 0 1,5 0 127,-3 0 0,3 0-269,-4 0 1,6 0 3,3 0 1,-1 0 461,4 0-394,1 0 1,7 0-24,0 0 0,4 0-60,-3 0 1,8 0 27,-1 0 0,2 0-57,-2 0 1,1 0-88,3 0 0,-2 0 16,5 0 0,-3 0 77,4 0 1,-6-4-300,2 0 0,-5 0 81,-3 4 1,2-1-171,-6-3 0,-4 3-405,-3-3-200,-5 3-25,2 1-538,-5 0 1,-5-4 869,-3 0 0,-2 0-407,-2 4 1,1 0 350,-1 0 1,0 0 560,-3 0 0,2 5 0,-4 2 0</inkml:trace>
  <inkml:trace contextRef="#ctx0" brushRef="#br1" timeOffset="15">8200 16286 7927,'-6'0'-661,"1"5"1655,5-4-144,0 5-286,0-6 304,5 5-280,-4-4 225,4 4 108,0-5-512,2 0 0,4 0 478,0 0-551,1 0 1,3 0-101,0 0 0,2 0-24,-2 0 0,2 0 0,2 0 1,2-1-32,-2-3 1,4 3-62,4-3 0,-2 3-55,6 1 0,-6 0 45,2 0 0,-7 0-168,-1 0 0,-5 0-53,1 0 0,-6 0-151,-1 0 186,-6 0-165,8 0-8,-8 0-401,3 0-4924,-5 0 3469,-5 0 2105,3-6 0,-8 0 0,4-5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7.1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1884 12620 8063,'0'-6'424,"0"1"3940,0 5-4231,6 0 0,0 0 121,5 0 1,1 0-155,-1 0 0,2 0-108,2 0 0,-1 0 126,5 0 1,-4 0-138,4 0 0,-3-2 84,3-1 1,-4 1-177,4-2 1,-9 3-28,1 1-793,-2-5 548,-2 4 0,-1-4-521,-2 5-692,-3 0 1119,4 0 1,-5 0-1</inkml:trace>
  <inkml:trace contextRef="#ctx0" brushRef="#br0" timeOffset="1">2330 12494 7099,'0'-6'2129,"0"1"-523,0 5-1252,5 0-48,-4 0-100,9 0 1,-3 0 169,4 0-199,1 0 0,0 0 46,3 0 1,-2 0-1,2 0 1,2-4-160,-2 0 0,4 1 108,-4 3 1,1 0-93,-5 0 0,0 0 100,1 0 0,-5 0-231,1 0 1,-4 0-29,4 0 1,-6 1-50,2 3 0,-3-2 13,-1 6 0,0-1 115,0 5 0,-1-1-105,-3 1 1,-2 0 118,-6 4 1,-3-2-141,0 5 1,0-4 112,3 4 0,1-4-154,-1 4 0,1-4 109,-1 4 0,1-5 40,0 2 0,0 0 99,4-1 1,-3 1-78,2-5 1,2-3 125,-2-1 1,4 1-81,-3 3 0,3-3 104,-4-1 1,5-3-113,-5 4 0,5-4 117,0 3-52,-4-4-45,6 7 1,-5-9 91,2 3-55,3 2-159,-5-4 0,6 4 155,0-2-129,0-3 91,0 4 87,0-5-70,0 5 0,6-3 121,1 1 0,3-1 122,2-2 1,0 0-78,4 0 0,0 0-5,3 0 1,3 0-70,-3 0 1,1 0-163,-1 0 1,1-2 103,-4-2 0,3 3-259,-4-3 100,0 3-141,-3 1-885,-6 0 411,-1 0-1359,-5 0 817,-5 5-1042,-1-3 2250,-6 8 0,-4-9 0,-2 4 0</inkml:trace>
  <inkml:trace contextRef="#ctx0" brushRef="#br0" timeOffset="2">3266 12323 8044,'0'-6'1325,"0"-4"-928,0 8 1,-1-3-52,-3 5 322,3 0 6,-4 0-160,5 0-156,-5 0-248,-1 0 1,-6 5 109,1 3-32,-1 2 0,-4 3-155,-3 2 0,1-1 127,-1 5 0,0-4-171,-4 4 0,0-1 20,0 1 1,2 1-48,2-4 1,-2 0 74,6-1 0,-1-2-125,1 2 0,3-2-5,1-2 1,-1 1-5,5-1 0,0-3-3,0-1 0,4-3 66,-1 4 0,3-4-252,1 3 220,0-4 1,1 6-61,3-5 82,2 4 0,6-3 12,-1 3 1,-3-2 56,0-2 92,-1-2 1,5 6-28,-1-4 1,-3 0-84,-1-4 0,1 0-542,3 0 377,1 0 0,-1 0-1613,1 0 918,-6 0 853,-1 0 0,0 5 0,1 1 0</inkml:trace>
  <inkml:trace contextRef="#ctx0" brushRef="#br0" timeOffset="3">2844 12826 8417,'0'-7'3539,"0"2"-2331,0 5-987,5 5 1,-3-2-2,6 4 0,-4-4 23,3 1-23,1 2 0,3-3-67,1 4 0,1-4 94,2 1 1,-2 1-197,2-1 0,1-1-117,-1-3 0,2 0-134,-2 0 0,-2 0-160,2 0 1,-2 0 49,-2 0-2272,1 0 2582,-1 0 0,-5 5 0,-1 2 0</inkml:trace>
  <inkml:trace contextRef="#ctx0" brushRef="#br0" timeOffset="4">3426 12243 8105,'0'-11'-159,"0"4"1,-4 1 18,1 2 1824,-1 3-496,4-4-280,0 0-174,0 4-86,0-5-437,0 17 0,0-2 41,0 10 0,0 0-141,0 3 1,0 6 78,0 3 0,0 2-217,0 1 0,0 4 68,0 0 0,0 2-194,0-2 1,0-3-84,0 3 0,0-4-218,0-3 0,0 1 55,0-6 1,0 5 134,0-5 1,0-3 141,0-4 1,4-5-22,-1 1 1,1-2-179,-4-1 1,0-5-163,0 1 1,2-6-1084,1 2 841,-1-3 725,3-1 0,-5 0 0,0 0 0</inkml:trace>
  <inkml:trace contextRef="#ctx0" brushRef="#br0" timeOffset="5">3415 12437 8000,'0'-7'541,"0"-1"0,0 4 210,0-3 303,0 4-575,0-2-224,0 5 0,4 5-95,-1 3 1,6 3 65,-1 4 1,2-1-156,2 5 1,-1 4-7,0 4 1,5 0-119,-1-5 1,1 5 141,0 0 0,-2-2-108,5-6 1,-2 1 304,2-4-199,3 4 0,-8-7 0,5 2 1,-5-2 0,1-2 1,-2 0 96,-2 1-327,1-1 221,-1-4 1,-3 1-56,-1-4 93,-4 5 380,2-8-232,-5 4 605,0-5 0,0-5-448,0-2 0,0-3-48,0-2 1,0 0 44,0-4 0,-4 2-310,0-5 0,-1-4-178,1-3 1,2-6-304,-6 2 0,4-3 290,-3-2 1,4 0-416,-1-3 0,3 6 247,1-2 0,-4 6-193,1-3 1,-1 10 149,4-2 0,0 8-46,0 0 0,0 2-45,0 1 0,0 5-65,0-1 0,0 4-569,0-3 335,0 4 0,2-2-1305,6 5 1988,0 0 0,13 0 0,-3 0 0</inkml:trace>
  <inkml:trace contextRef="#ctx0" brushRef="#br0" timeOffset="6">3986 12574 8272,'-5'-6'1248,"2"-3"-789,-4 5 0,3 1 42,-4 3-19,6 0-182,-8 0 0,7 0 23,-5 0 0,5 0 0,-5 0 1,4 5-65,-3 2-83,4 3 1,-6 2-27,5-1 1,-1 4 84,1 1 0,3 3-273,-3-4 0,3 5 69,1-1 1,0-1-221,0 1 1,4-4-63,0 4 0,5-5-34,-2 2 1,3-4-3,2 0 1,-1-2 85,1-3 0,3 2 238,0-5-92,0 0 0,-2-4 11,2 0 0,-2 0 1,2 0 1,2-5 7,-2-3 1,0-2 123,-3-1 0,-5-1-1,1 1 1,-6-1 149,2 1 0,-3-2-250,-1-2 36,0 2 0,-1-7-827,-3 5 531,-2-5 0,-5 2-202,-1-5 1,-3 1-258,0 3 1,-4-1 233,3 5 1,1 0-539,4 3 1035,4 1 0,-8-1 0,2 1 0</inkml:trace>
  <inkml:trace contextRef="#ctx0" brushRef="#br0" timeOffset="7">4203 12574 8055,'-6'-5'-863,"0"4"2029,6-4-671,-5 5 0,4-1 553,-3-3-336,3 3-145,1-4 205,0 5-608,0 5 0,0 1 82,0 5 1,4 1-210,0-1 1,-1 6 69,-3 2 0,4-1-200,0 1 1,0 0 83,-4 3 0,1-3-425,3 0 1,-3-5 179,3 2 0,-3-4 37,-1 0 0,0-5 126,0 1 0,4-4-68,0 3 279,0-4-169,-4 2 755,0-5-493,-5 0 0,3-5 79,-1-3-36,1-2 0,2-5-118,0 0 1,0-2-23,0 2 0,0-3-128,0-5 1,5-1 85,3-2 1,2 2-369,2-3 0,-1 7 50,0 1 0,2 5-97,2-2 0,-2 7-358,2 2 146,-2 4 0,-2 0-792,1 6 1,-2 4 1344,-2 4 0,2 1 0,-4-1 0</inkml:trace>
  <inkml:trace contextRef="#ctx0" brushRef="#br0" timeOffset="8">4477 12574 8073,'0'-6'242,"0"0"212,0 2-220,0 3 231,0-4 1430,0 5-1849,5 0 0,-4 6 305,3 5-513,-3 1 166,-1 9 1,4-4-355,0 2 179,0 2 138,-4-3 0,0 4-158,0-3 108,0-3 0,0-1-122,0 1 117,0-6 1,0 0 64,0-2 224,0-3-209,0 0 0,0-4-13,0 3 109,0-3-84,0 4 268,0-5-288,0-5 54,0 4-10,0-9 201,0 3-203,5 1 1,-4-4 26,3 2 221,-3-2-121,4-6 0,-2 2-55,4-5 23,-4 5-63,7-3 0,-5 2-106,3 0 109,2-1 0,-7 5 44,4 0 1,-3 3-12,4 0 1,-2 5-55,2-5 0,-2 5 27,-2 0 0,-2 1-243,6 2 221,-6 0 0,5 0-121,-3 0 1,-3 2 52,3 1-194,-3-1 221,-1 8 1,0-4-56,0 6 0,0-1-18,0 0 0,0 1-86,0-1 127,0 1 1,0-1-145,0 1 96,5-1-225,-4 0 154,9 1 55,-3-6 68,4-1 0,1-5 85,-1 0 0,-3-1 29,-1-3 1,1 2-75,3-6 0,-1 4 177,-2-3 0,2-1-53,-2-3 1,2-1 68,1 1 0,-1-1-77,-2 1 0,1-1 230,-5 1 1,1 0-31,-1-1 0,-3 5 260,3-1-525,-3 5 204,-1-2-480,0 5 186,0 5 1,0 2-24,0 4 0,0 4-10,0 1 0,0 4-358,0-1 1,0-1-90,0 1 0,0-1-280,0 1 1,1 1-331,3-5 0,-1 4 498,4-4 0,0 1-87,0-5 1,3-5 701,-2-2 0,-3 3 0,5-6 0,-3 4 0</inkml:trace>
  <inkml:trace contextRef="#ctx0" brushRef="#br0" timeOffset="9">5048 12711 8073,'5'-11'-320,"-4"0"199,4-1 1,-5 1 1077,0-1 1,0 1-367,0-1 0,0 1-40,0 0 1,0 3-122,0 0 0,0 5-295,0-5 1,-1 5 332,-3 0-339,3-4 1,-9 6-45,4-4 0,-6 5-134,1 0 0,-1 5 29,1 3 1,-1 2-68,1 1 0,0 4 99,-1 1 0,5 3-88,-1-4 1,5 5 70,0-1 0,-2-1-197,1 1 1,0-5 6,4 1 0,4-2 2,0-2 0,3-3-17,-3 0 1,5-5 62,-1 5 0,2-5 160,1 0 1,-3-1-132,-1-2 1,1 0 186,3 0 1,1-4-91,-1 0 0,1-5 158,-1 2 0,0-2-9,1 1 0,-2-2 85,-2 2 0,1-2-96,-6-1 1,5 3-14,-4 0 224,0 1-167,1 0-30,-4 2-46,4 5 1,-6 5-15,-3 3 1,3 4-6,-3 3 0,1-1 0,-1 5 1,3-4-121,-3 4 1,3-4 109,1 4 1,4-5-515,0 1 1,3-2 192,-3-1 0,5-5-355,-1 1 0,-2-6-131,2 2-114,-1-3 0,5-1 143,-1 0 0,-3-5-398,-1-2 1120,1-3 0,3-2 0,1 1 0</inkml:trace>
  <inkml:trace contextRef="#ctx0" brushRef="#br0" timeOffset="10">5299 12300 7972,'-4'-17'0,"1"1"385,-1 4-229,4 0 0,0 1 198,0-1 0,0 5 1137,0-1-638,0 6-317,0-9-425,0 10 1,0-3 83,0 8 1,0 8 47,0 7 1,0 2-7,0 2 1,0 5-30,0 2 1,1 7-48,3 1 0,-3 2-16,3-2 1,1-3-219,-1 3 0,1 0 78,-1-3 0,-2 1 47,6-5 0,-6-3 78,2-2 0,-2-1-107,-2-3-18,5-4 1,-4 2 120,3-4-188,-3-1 13,-1-4-549,0 1 406,0-1 0,0-3-1413,0-1 743,0-4-1782,0 2 2337,0-5 1,0-5 0,0-1-1</inkml:trace>
  <inkml:trace contextRef="#ctx0" brushRef="#br0" timeOffset="11">5562 12060 8085,'6'0'-1535,"-1"0"4886,-5 0-2744,0 6 0,-3 0-187,-1 5 0,-1 1-51,1-1 0,-1 2-134,-3 2 0,-1 3-92,6 5 1,-5 5 52,4 2 1,-5 0-178,2 5 1,0-2 100,0 9 1,3-2-142,-4 2 1,2 3-23,-2-4 1,3-1 33,5-2 1,0 1-53,0-1 1,0-4 78,0-3 0,0-6-110,0 2 0,4-3 48,0-1 0,1-5-167,-1-3 0,-3-2-71,3-2-289,2 0-367,0 1 255,6-6-955,-1-1 609,1-5 333,-1 0 0,-1-5 696,-2-2 0,7-4 0,-2 0 0</inkml:trace>
  <inkml:trace contextRef="#ctx0" brushRef="#br0" timeOffset="12">5688 12472 8042,'-7'-12'483,"-2"5"-215,6-1 0,-1 4 1139,4-3-745,0 4-293,0-2 35,-5 5-336,3 0 105,-8 5 0,8 3-1,-6 7 0,4 3-150,-3 4 0,0 1 60,0 0 1,-2 5 79,5 2 0,0 0-232,4 0 0,0-4 15,0 0 1,0-3-105,0-4 1,5-2 26,3-6 1,2-1 36,1-2 0,5 1 135,-1-6 1,4 1-18,-4-4 0,6-5 83,-2-2-106,-3-4 1,6 0 10,-3 0 1,-2-5 16,2 1 0,-3-5 6,3 1 254,-5-3-120,-3-1 0,-2 0-16,-5 1-104,0-6 0,-4 2-239,0-4 0,-5 5 83,-3-2 1,-4 3-86,-3 1 0,-3 4 55,-4 0 0,3 10-406,0 1 1,5 2 180,-2 2 0,0 5-300,1 7 0,2 3 85,2 5 1,5 1-32,-5 6 0,3 0 281,1 0 0,2 0 328,5 0 0,0 5 0,0 1 0</inkml:trace>
  <inkml:trace contextRef="#ctx0" brushRef="#br0" timeOffset="13">5893 12814 7934,'0'-6'2767,"5"1"-2400,-3 5-133,3 0-245,0 0 176,-4 0 0,8 5-72,-5 2 0,-1 5 112,-3 3 0,0-2-52,0 2 0,0 2 67,0-2 0,0 4-280,0-4 1,0 4-143,0-4 0,0 1-74,0-5 1,0 0-192,0 1 0,0-5 218,0 1 0,0-4-664,0 3 291,0-4-1105,0 2 1213,0-5 0,0-5 514,0-3 0,0-2 0,0-1 0</inkml:trace>
  <inkml:trace contextRef="#ctx0" brushRef="#br0" timeOffset="14">6202 12369 7963,'-7'-12'-240,"-3"6"120,9 1 1,-4 4 1481,5-3-389,0 3-466,0-4 0,-2 5-130,-1 0 1,1 5-109,-1 2 1,1 3-4,2 2 0,0 4 100,0 3 1,0 3-70,0 1 0,0 3-74,0 1 0,4 3-191,0-3 1,0 1 81,-4-1 1,0-3-346,0 2 0,0-3 183,0-4 0,0 2-487,0-6 0,0 0 138,0-3 0,0-1-34,0 0 0,0-3-187,0 0-211,0-6-551,0 8 930,0-8 1,0 1-243,0-6 1,0 0 691,0-5 0,0 1 0,0-5 0</inkml:trace>
  <inkml:trace contextRef="#ctx0" brushRef="#br0" timeOffset="15">6202 12118 8044,'-7'-12'459,"2"6"804,5-4-324,0 3-1,0-4-314,0 5-38,0 0-323,0 6 1,4 2-33,0 2 0,3 2 261,-3 5 0,5 6-122,-1 2 1,2 4-13,1 3 0,1 2-99,-1 3 1,0 2 51,1-3 0,-1 7-167,1 1 0,-1 0-102,1-4 0,-2 1-56,-3-1 1,2-1-234,-5-3 1,4 2-285,-5-5 0,1 3 281,-4-3 1,0 3-423,0-3 426,0 0 1,0-5-125,0 1 31,-5 0 98,-1 0 0,-2 0-377,1 0 449,-1-6 1,-3 4-88,-1-6 0,1 0-107,-1-3 0,1-1-821,-1 0 345,1-4 197,0 3-858,4-9 1500,2 4 0,0-10 0,-1-1 0</inkml:trace>
  <inkml:trace contextRef="#ctx0" brushRef="#br0" timeOffset="16">6784 12380 7871,'0'-6'1644,"0"0"-786,0 2-335,0 2 197,0-3 1159,0 5-1719,-5 0 1,-1 5 159,-6 3-258,-4 2 49,3 2-1,-5 0-108,3 4 12,-3-4 1,0 6 4,3-3 0,-1-2-132,0 2 1,1-2-8,4-2 0,3-1 67,1-2 1,3 1-66,-4-5 141,6 5 1,-3-7-24,5 6-4,0-6-1,0 3 63,0 0 0,5-2 71,2 5 0,3-6 1,2 7-92,-1-5 0,1 1-29,-1-1 0,1-3 34,-1 3 1,0-3-125,1-1 0,-1 0-158,1 0 1,-5 0-286,1 0 1,-2 1-114,2 3 1,-2-3-1482,-2 3-213,-3-3 1809,4-1 0,-6 0 522,-3 0 0,-2 0 0,-6 6 0,1 0 0</inkml:trace>
  <inkml:trace contextRef="#ctx0" brushRef="#br0" timeOffset="17">6533 12734 7871,'-12'0'214,"6"0"481,-4 0-352,9 0 1,-5 2 759,6 1-473,0-1-310,0 3-126,6 0 0,0-3 180,5 6-161,1-6-321,-1 4 148,1-1 0,3-4 34,0 3 0,4-2-123,-4 2 1,4-3-115,-3 3 1,0-3-594,-1-1-38,-2 0 521,3 0 0,-4 0-1941,-1 0 1076,1 0 1138,-1 0 0,1-5 0,-1-1 0</inkml:trace>
  <inkml:trace contextRef="#ctx0" brushRef="#br0" timeOffset="18">6921 12506 9708,'-6'0'1631,"1"0"-843,5 0-628,5 0 1,-3 0 159,6 0-205,-1 0 72,5 0 0,-1 0-35,1 0-76,-1 0 0,1 0-103,-1 0 1,0 0 37,1 0 1,-1 0-98,1 0 1,-1 0 43,1 0 20,-1 5 0,0-4 42,1 3 0,-5-3-14,1-1-97,-5 0 138,7 5-129,-9-3 129,4 8-149,-5-4 0,0 6 111,0-1 1,-4 0-70,0 1 1,-4-1 50,0 1-207,3-1 197,-5 6 0,3-5-42,-4 3 0,0 2-6,-1-2 0,1 4 59,-1-4 1,1 2-35,-1-2 0,2-2 56,3 2 1,-4-2-49,4-2 0,1 1 141,-2-1 0,4 0-96,-4 1 1,6-4 33,-2-1-3,-2 1 0,1-1 226,-3 1-10,3-5-182,5 2 835,0-5-891,5 0 72,1 0 76,6 0-125,-1 0 1,1 0-6,-1 0 0,1 0 0,-1 0 1,0 0 47,1 0-79,-1 0 34,6 0 0,-5 0 118,4 0-109,-4 0 0,0 0 90,-1 0-74,1 0 1,-1 0 105,0 0 1,-3 3-66,0 1 0,-5 0 97,5-4-1,-5 0-243,2 0-138,-5 0-325,5 5-216,-4-4-570,4 4-562,-5-5 1300,-5 0 1,-1 0 550,-6 0 0,-4-10 0,-2-2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7:38:59.72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7287 6510 8129,'-2'-8'0,"-2"1"-286,3 4 291,-4-2-90,5 5 94,0 0 229,0-5 42,0 4-39,0-4 401,0 5-316,0-5-103,0 3-177,0-3 0,0 4 230,0-3-120,0 3-197,0-4 229,0 5-197,-5 0 1,2 4 83,-4-1 1,1 2-9,-2-1 0,-2-1-5,2 4 0,2-4 35,-2 1-85,6 2 107,-9-5-180,10 4 1,-4-3 120,5 2 0,-1-3-18,-3 3-3,3-3 1,-6 3 111,4 0-110,-4 4 0,-4-3 30,-1 3 1,5 2-36,-1-2 0,1 1 10,-5-2 0,1 3-21,-1-2 1,1 1-10,0-1 0,0 2-19,4-3 0,-2 0 33,5 0 1,-5 0-85,2 0 0,1 3 75,3-2 0,-2-2-71,1 2 0,-4 0 51,4 3 0,-3-3-2,3-1-17,-5 1 1,7 3 14,-6 1 1,5-5-3,0 1 1,-4-2 1,0 2 0,0 2 76,0-2 1,-1 1-69,-3-2 1,3 3 112,0-2 0,6-2-113,-2 2 1,-1-4 11,1 3-68,0-4 102,4 7-133,0-9 1,0 6 88,0-4 1,5-1-269,3 2 190,2-3 1,2-1-28,-1 0 69,0 0 6,1 0 28,-1 0 1,-4 5-32,-4 2 1,-1 4 163,-2 0 0,0 0-137,0 1 0,-5 4 93,-3 3 0,2-1-71,-2 1 0,0-4 40,-3 4 0,3-3-37,1 3 0,3-5 1,-4 1 0,5 1-24,-5 0-7,5-1 1,-5-4-20,4 1 46,0-1-207,4 1 0,1-2 34,3-3-298,-3-2 309,9 0 0,-7-3-52,5 2 252,-6 2 0,3-4-90,-5 6 0,0-4 185,0 3 0,0 1-53,0 4 0,0-1 5,0 0 0,0 1-67,0-1 0,0 1 17,0-1 0,0 0-45,0 1 0,0 3-4,0 0 0,0 1-4,0-5 1,0 0 19,0 1 0,0-1-37,0 1 28,0-1-17,0 1 0,1-1 4,3 0 1,-1-3-30,4 0 1,-3-6-91,4 2 1,-4 1-182,3-1 278,-4 0 0,3-3-12,-2 3-13,-3-3-26,4 9 198,-5-9-71,0 10 1,4-5-23,0 5 0,0-3 150,-4 0 0,-4 0-118,0 8 1,-5-2 27,2 5 0,-2-2 301,1 2-333,3-2 1,1-2-10,0 0 0,1 2-86,3-2 0,0-2-123,0 2 1,1-4 114,3-3 1,-3 2-75,3-2 0,-2-2 103,2 2 0,-3-4-60,3 3-94,3-4 46,-1 2-90,5-5 180,1 0 0,-5 0-30,1 0 248,-6 0-236,4 0-1,-6 0 380,0 5-207,0-4 0,0 9-45,0-2 720,-6 7-513,0-2 1,-4 3 171,2-4-262,-2 4-90,4-3-42,-6 9 64,6-10 0,0 10 145,2-3-411,3 2 106,-9-3 0,8 4 248,-2-3-468,-2-3 168,5 6 0,-5-8 91,2 5-376,2-5 212,-3 7 0,2-7-192,-1 5 324,0-5 0,4 3-140,0-6 1,0 1-91,0-1 63,0 0 0,0 1 16,0-1-24,0 1 1,-4-1 155,0 1 1,1-5-30,3 1-100,-6-1 294,5 5-80,-9-1 0,5-3-34,-3 0 0,-1 0 29,6 8 1,-6-4 148,1 4 0,-2 1 65,-1 2-164,-1-2 224,1 4-263,4-8 1,-1 7 74,4-4-263,0 4 190,-1-7 0,4 7 58,-3-5-238,2 5 146,2-2 0,0 5 0,0 0 1,0 0-4,0 0-98,0-1 89,0 1 1,2 0-1,2 0-205,-3-5 199,9 3 0,-7-7-246,4 5 243,-4-5-7,7 3 0,-4-6-250,6 1 117,-1-1 1,4-5-24,0-2 0,6-3 68,-2-1 66,2 0 0,2-5-18,0-2 0,1-3-109,3-2 266,-8 1-72,7-1 0,-13 2 56,2 3-142,-2 1 22,-1 6 1,-5 0 203,1 0-203,-6 6 41,3 0 150,-5 5-73,0 1 1,0 0-78,0 4 38,0-4-41,0 5 1,4-2 4,0 0 1,1 2 5,-1-2 0,-3-2 47,3 2-174,2-2 125,1 3 0,0-3 201,1 2-205,-1-2 1,5-6 12,-1 1-83,1-5 68,-1 2 1,2-4-59,2 3 60,-2-3 0,5 4-1,-3-5 0,-3 0-7,4 0 1,-4 0-125,0 0 123,-1 0 1,1 1-22,-1 3 0,0-1 3,1 4 0,-1-3 18,1 4 1,-5-2-10,1 2 1,0 2-88,3-3 0,2 0 78,2 0-53,-2-4 1,7 6-12,-5-5 0,4-1 44,-4-3 0,4 0-16,-3 0 1,3 0 70,-4 0-69,0 0 87,-3 0 1,3 0 28,0 0-108,0 0 159,-3 0-123,-1 0 0,1-1 0,-1-3 93,0 3-84,1-4 0,-1 1 112,1 0-52,-1 1 0,0-1 220,1 0-260,4 0 1,-3 0-98,2 0 98,-2-4 1,2 5 29,0-5-214,1 1 86,0-5 0,-2 5 109,5-1 1,-5 6-36,3-8 1,-6 8 70,0-2 1,1 2 3,-1-2 0,1 3-71,-1-3 7,1 3 1,3 1-90,0 0 0,2 0 126,-2 0-99,-3 0 1,5 0-309,-6 0 359,6 0-218,1-5 86,-1 3 0,0-3-162,-6 5 195,1 0 41,-1 0 0,1 0-184,-1 0 168,0 0 1,0 2-152,-4 1 156,8-1 1,-10 7-69,11-6 328,-6 6-258,6-7 0,0 6-62,-1-4 161,5 0-86,-2-4 1,9 0-50,-1 0 193,1 0-39,-4-5 1,-1 0 189,1-3-115,0-2 1,-1 4 11,-3-6 0,1 5-123,-5-1 31,1 0 268,0-3-159,-3 5 1,2-4 229,-7 2 130,2 3-155,-4-5-219,5 8 76,-4-3-170,-2 5 47,0 0 0,-2 0 94,4 0-2,1 0-240,3 0 0,2 0-202,2 0 0,-2-3 175,2-1-1210,-2 0 568,-2-1 721,1 4 0,-6-10 0,-1 5 0</inkml:trace>
  <inkml:trace contextRef="#ctx0" brushRef="#br0" timeOffset="1">7435 6510 8469,'0'-12'-1001,"0"6"668,0-4 676,0 4-150,0-1 0,1-3-67,3 3 330,-3 1-211,9-4 0,-3 5-39,4-2 235,1-4-165,4 5 0,2-5 317,5-1-442,0 1 0,5-4 150,2-1 11,-2 1-52,5 4-52,-4-1-679,5-4 642,-4 8 1,1-7-46,-4 7 1,0 3-210,-5 1 0,0 3 243,-3 1-493,3 0 241,-10 0 1,9 4-328,-6 0 696,5 5-382,-7-3 0,8 2-129,-2-1 194,3-4 3,-4 7 1,3-9-1,-2 3 14,-2 2 17,4-4 0,-7 7 12,5-6 1,-5 6-40,2-1 24,-4 2 1,0-4 0,0 4 7,4-2-13,-4-3 10,10 5 1,-4-8 154,4 1-160,1-1 61,5-2 1,1 0 6,6 0 1,-1-2-49,0-1 70,0 1-63,1-8 0,3 5 43,0-3-868,0-2 833,-4 4 0,-1-2-452,-2 1 443,2 4-9,-9-2 1,0 5 195,-5 0-195,-10 0 0,5 1 161,-10 3-160,-1 3 0,-3 5 365,0 3 0,-1 2-189,-3 2 0,2 3 65,-6-3 0,6 1-198,-2-1 0,3 1-293,1-4-31,5 4 232,-4-7 0,9 3-12,-2-5 0,2 1 44,1-1-64,6-4 56,0 3 1,3-8-60,-1 6 106,5-6-63,0 4 1,4-6 12,-5 0 0,-1 1 11,1 3 0,0-3 289,0 3-290,0-3 18,-5 4 1,2-2 293,-5 4 18,0 1-256,-3 3 0,-1 4 355,1 1-361,-1 4 0,-3-6 198,-1 5-181,-4 0 0,6 4-25,-6 0 0,1 1 29,-4 2 1,4-1-167,0 1-88,0 3 220,1-5 0,-3 4-65,6-5 40,-6 5 30,9-4-139,-5 4 108,5-5 0,-1-4 20,-2 0-162,2 0 138,-3-1 1,4 2 17,0-5-210,-4 1 91,3-5 0,-4 1-242,6-1 299,-6 0 21,4 1-252,-9-1 102,10 1 1,-10-5 61,3 1 182,2-1-142,-5 5 1,4-1-78,-5 1 521,0 4-257,0-3 0,0 5-83,0-3 138,5-2-180,-3 8 1,3-7-82,-5 5 146,0 0-37,0 4 1,4-4-126,-1 0 117,1 0 0,0 4-18,0 0-2,5 0 0,-7 0-37,6-1 1,-4-3-14,3 0 0,-3 0-46,4 4 1,-4 0-157,3 0 1,-3-4-92,4 0-3,-6 0 287,3 4 1,-1-4-153,0 0 75,5-5 145,-8 8 0,9-10-36,-2 3 0,2-3-40,1-5 1,1 2 144,-1-5 0,1 1-108,-1-1 0,-3-1 104,-1 4 1,-4-3 29,1 4-118,-3-1-4,-1 5 0,0-1 35,0 0-35,-5 1 0,-7 4 40,0-3-32,-5 9 0,1-6 4,-3 3-177,-3 3 173,-6-4 0,3 1-1,-6 0-114,6 0 105,-3-2 0,5 1 295,0-3-137,5-2 0,2 4-147,5-6 1,0 0 6,4 1-61,-3-1 1,8-3 4,-1 0 1,1-5 117,2 5-436,0-6 224,5 4 0,2-6-2,4 0 144,1 0-50,-1 0 0,2-6 177,2-1-173,-2 2-10,8-5 0,-8 7 361,2-5-147,-2 6 131,-2-3-125,1 5-57,-6 0-78,-1 0 0,-6 5 79,-3 3 1,-6 3 85,-5 4 1,-6 0 209,2 8-328,-2-2-48,-2 6 0,-3-4-149,4 0 196,-9 0-482,12 0 385,-9 0 83,5 5 0,2-4 36,2 2 0,-3 2-20,3-1 1,-2 1-41,-2-1 9,5-3-25,1 4 1,7-7-157,3-2-21,-3 3 184,8-5 0,-7 1-224,6-3 466,-1-7-272,4 2-115,0-3 106,0-1 1,0 4-31,0-2 22,-5 2 1,-2 1-48,-4 1 100,0 4-51,-1-3 0,-1 3 13,-2-4-13,-3 4 26,-4-3 1,1 3 16,-2-4-33,3-1 3,-8 1-424,5-1 248,1-4 0,-1-2 20,0-5-1863,0 0 2025,5 0 0,-3 0 0,3 0 0</inkml:trace>
  <inkml:trace contextRef="#ctx0" brushRef="#br0" timeOffset="2">20032 6521 8240,'0'-11'-45,"0"-1"1,4 5-37,0-1 21,0 1 1,-3-5 352,3 1 150,-3 4-134,4-3-1,-10 9-244,-1-4 111,-6 5 1,-3 0-146,0 0-20,-6 0 1,7 5 260,-5 3-297,5 7 13,-2-2 0,5 4 46,-1-1-33,1-4 1,1 10 105,2-3-246,-2-3 72,3 6 1,1-8 145,2 5-217,-2-5 160,5 2 1,-4 0 1,5-1-8,-5 0 25,3-4 30,-3 6-48,5-4 1,4 3-40,0-4 72,5-6 10,-3 4-190,5-4 158,1 1-12,-6 3-221,4-9 205,-8 9 0,3-7-6,-5 4 0,-7 1-3,-4 4 0,-2-1 298,-6 0-144,5 1 1,-7-1 86,2 1-106,2 4 1,-3-3-86,5 2 1,-2-2 7,2-2 1,2 2 117,-2 2-440,7-2 165,-2 3 0,9-8-89,-3-1-29,3 1 220,1 4 0,0-5-189,0 1-8,0-6 106,0 8 163,0-8-114,5 8 1,1-8-55,6 6 72,-1-5-9,1 7 1,-5-8-12,1 6-217,-1-6 234,0 9 1,2-9-31,-6 6 96,1-6-72,-4 8 0,0-3 226,0 4 27,0-5-244,0 5 300,0-5-132,0 5 0,-5 5-110,-2-1 222,-4 0-217,-5 2 0,3-1 86,-2 3-120,-3 3 67,6-10 1,-5 9-248,6-6 220,-1 5 0,1-7-213,-1 2 199,1-2 11,-6-2-36,5-4-260,-5 3 250,11-9 0,-6 8 3,1-5-183,0 0 172,-6-4 0,6 0-20,-1 0-235,-4 0 246,3 0 0,-7 0-180,5 0 148,-6-6 15,9 0-138,-10 0 132,9-4 1,-8 5-49,2-3 117,-3-2-77,-1 8 1,0-4-48,1 2 325,-1 3-264,-5-4 0,4 5-35,-3 0 316,-2 0-116,5 0 1,-5 0 34,2 0-126,3 0-18,-4 0 0,1 4 71,1 0-54,-1 4 1,0-5-96,1 5 89,-1-1 0,0 1 32,1-1-99,-1-4 56,4 7 1,0-5 14,1 3 81,4 2-101,-4-9 0,8 6-73,-5-4 78,5-1-41,-7 8 1,4-8 4,-2 6 0,-2-4 46,2 3-158,2 1 135,-4-2 1,4 3 3,-2-5-49,-3 5 34,10-8 0,-10 8-11,3-5 20,3 5-11,-6-8 0,8 9-12,-5-2 292,5-3-128,-7 5 0,8-4 112,-2 6-197,2-1-21,1 1 1,1-1 34,0 1 0,0 0 19,4 3-265,-3-2 102,3 4 1,-4-6 160,0 0-341,4 1 267,-3-1 0,4 1 9,-6-1 74,1 1-102,5-1 0,-3 0 125,5 1-126,0-1 8,4 1 1,-4-1 9,0 1 1,1-5-5,3 1 1,-2-1 5,-1 5 0,0-1 49,-5 1-154,6-1 101,-3 6 1,1-5 29,0 3-40,-5-2 0,8-1-9,-3-1 0,3 4 14,1 0 1,0 1-4,0-5 0,0 4 7,0 1 0,0 3-21,0-4 0,0 5 18,0-1 1,-4-1-34,0 1 0,-1 0 22,1 4 1,2 0-3,-6-1 1,4-2 2,-3-1 1,4-2-1,0 2-2,1-2 1,2-2-2,0 0 1,4 1-2,0-5 1,5-3-1,-2-1 0,0 0 3,0 0 0,-3 3 36,4-2 1,-6-2-33,2 2 0,1-1 0,-1 5 0,0-4 0,-4-1 0,4 1-102,-1 3 46,6 1 53,-7-1 1,6 0-44,-4 1 1,5-2-7,-1-2 0,-2 2 58,2-3-198,-1 4 171,5 0 0,-1-3-49,1-1 436,-1 1-238,5 3 1,-2-1 284,5-2-86,0 2-205,4-4 1,-1 6 33,-3-1 0,1 2 16,-5 2 0,1-2 142,-5 2 1,1-1-50,-1 1-317,-5-2 73,4 9 0,-4-8 114,1 5 0,3-2-11,-2 2 0,2 2-155,1-6-59,1 5 180,4-7-392,2 3 208,5-4 1,0-2 28,0-2-131,5 2 73,1-9 1,5 4 81,0-5 1,6 0-30,2 0 0,2 0-260,2 0 1,-2-4 51,-2 0 0,1 1-126,-5 3-201,0 0 573,-9 0 1,3 1 85,-5 3 1,1 2-222,-2 6 572,-2-1-279,4-5 1,-5 4-108,0-2 179,0 2-83,0-3 1,3 1-61,1-4 0,0 4 32,-4-4 1,3-1 214,1-3-229,-1 0-22,-3 0 200,5 0-203,-4 0 0,4 0 50,-5 0-308,0 0 118,0 0 1,-2 0 306,-2 0 0,4 0-379,0 0 0,0 0-13,4 0 1,0 0 89,0 0 1,4 0-107,-5 0 129,6 0 1,-7-1 103,6-3-98,-6 3-28,8-4 113,-9 5 0,4 0-3,-5 0 0,0 0-15,0 0 1,0 0 119,-1 0 1,1 0 44,0 0 0,4 0-94,-1 0 0,1 0 36,-4 0-53,0 5-68,0-4 1,-1 4 14,1-5 0,0 0-16,0 0 0,4 0-7,-1 0 1,6 0-20,-2 0 0,7-5-20,1-2 1,2-3-185,-2-2-262,-3 1 485,10-6 0,-6 3 69,3-5 0,-2 4-59,-1-4 1,-6 0 23,5-4 1,-7 4 14,4 0 0,-6 5 18,-6-1 0,-2 2-41,-2 2 0,2 3-3,-6 1 1,-4 3 46,-3-4 467,-6 6-457,8-3-19,-8 5 1,4 0-20,-2 0 1,-2 0-15,6 0 0,1 0 8,6 0 1,-1 0-28,5 0 1,-4 0-12,4 0 1,0 0-15,4 0 1,1-2 29,3-2 0,-3-2 67,3-5 0,-2 3 10,2 0 1,-3 1 8,3-5 1,-2-3-27,2 0 0,1-2 19,2 2 1,3-3-76,-3-4 0,3-1-6,2 0 0,0-5-155,3-2 0,-6 0 61,2 0 0,-2-1-62,2-3 0,-5 5-11,-2 2-115,-8 3 247,3 7 0,-11-1 27,1 3 1,-2 2 111,-6-2 1,-1 2-48,-3 1 1,0 5 177,0-1 1,2 1-126,1-5 0,-1 5-43,1-1 0,3 0-2,-3-3 0,6 3-65,-1 1 1,-2 0-66,2 0 57,-1-3 0,5 7-8,-1-5 0,-3 5 27,-1-5 1,-3 6 9,4-2 1,-4-1 24,3 1 0,-3-5-34,4 1 1,-1-2-10,5-1 1,-1-1-53,1 1 0,3-1-12,0 1 0,5-4 34,-1 0 1,-1-4-13,1 3 0,0-4 10,4 1 0,-4-3-22,0 0 0,-5-3 90,1-1 0,-2-3-64,-2-6 0,5 1 63,-1 0 1,0 0-21,-3-1 1,-1 2 10,0 3 1,1-2 17,-1 6 0,-4-1 5,-4 4 0,2 0-31,-1 0 1,0 6 5,-4 1 1,0 0-6,0 1 1,0-2 1,0 2 0,0 2 88,0-2 0,-1 2-72,-3 2 1,1-1 2,-4 1 0,4 0-42,0-1 0,1 0-4,2-4 1,0 4-85,0-4 111,0 4-4,0-5 0,0 4-135,0-2 0,2 3 104,1 0 0,-1-1-13,1-2 0,-1 3 6,-2-4-22,0 4 28,0 0 1,0-3-19,0 0 1,0-2-2,0 2 0,-5 1 44,-3-5 1,-1 4-33,1-4 0,-2 4 58,3-5 1,0 5-48,0-4 1,0 4-6,0-4 1,0 5 7,4-1 0,1-2 5,-1 2 1,1-4-78,2 4 1,-3 0-169,-1 3 0,-1 5 271,1-1-14,-3 0 0,-4-2 84,0 3 31,-1 1-142,1 1 1,-1 4 146,1-3 1,3-1-80,1 1-14,-1 1 10,-3 3-219,4 0 86,-3 0 0,8 0 11,-6 0 1,4 0-105,-3 0 110,-1 0 1,-3-4 22,-1 0 1,-1 0 54,-2 4 1,3 0-2,-4 0 0,4 0 34,0 0 19,-4 0 0,3 0 19,-2 0 0,6 0-111,1 0 0,2-1-5,-2-3 0,-2 3-196,3-3 1,-4-2 132,0-2 0,-2 2 213,-2-2-144,2 6-37,-8-9 200,3 5-167,-5 0 0,2-3 13,2 5 1,-3-4 19,3 5 1,1-2-10,-1 1 133,5 2-109,-7-8 0,7 9-37,-5-3 1,5 2 26,-2-2 0,0 3-17,1-3 0,-4-1 11,4 1 1,-2 0 3,2 4 0,1-4-10,-5 1 1,5-1-1,-1 4 1,-2-2-41,2-1 0,0 1-6,3-1 1,1 1-47,-1 2 81,1 0 0,0 0 66,-1 0-66,6 0-10,-4 0 226,8 0-216,-8 0 53,4 0 0,-6 0 12,1 0 0,0 0-7,-1 0 1,1 0 11,-1 0 0,0 0-78,-4 0 46,-1 0-44,-6 0 1,4 0-96,0 0 0,0 4 131,-4 0-176,0 0 79,0-4 1,3 0 39,-3 0-193,3 0 205,-8-5 0,4 3-11,-3-1 0,2 0-13,-6-1 1,5 3 61,-5-3-59,1 3 19,-5-4 1,-3 4 24,0-3 0,0 2-47,4 2 134,0 0-100,4 0 0,-1 0-28,4 0-29,0 0 57,5 0 1,0 0-22,3 0 48,3 0-27,-1 0 1,4 0 29,-2 0 0,2 0-34,2 0 0,0 0-86,-1 0 87,-4 0 0,3 0-216,-9 0 213,5 0 1,-6 0-30,0 0 133,0 6-103,0-5 0,0 5-29,1-2 175,-1-3-145,0 4 0,4-1 78,0 0-80,0 5 63,1-8 1,0 4 122,3-5 0,2 0-144,-2 0 299,2 0-136,7 0 0,-4 0-83,2 0 0,-2 0 96,-1 0 1,-1-4-68,1 1-268,5-1 88,-5-1 0,5 3-660,-5-1 335,-1 1 232,-4 2 1,3 5-730,-2 3 880,2 7 0,-3 3 0,-2 5 0</inkml:trace>
  <inkml:trace contextRef="#ctx0" brushRef="#br0" timeOffset="3">14699 10690 8088,'-8'0'-828,"0"0"569,6 0 1,-4 0 562,2 0 104,2 0-99,-3 0 795,5 0-856,0-5-137,0 4 4,0-4 1,2 5 114,1 0-71,-1 0-45,8-6 1,-5 4 168,3-6-167,2 6 1,-3-5 147,9 4-79,-4-4-71,10 1 0,-3-4 34,8 2 0,0-1 25,4 2 0,2-4-187,-3 4 125,8-3 0,-2-3 40,2-2 0,3 2-28,0-2 1,5-2-1151,4 2 1149,-3-5-11,8 7 0,-6-7-113,4 5-76,0-6-1168,4 4 1064,0-6 236,1 0 0,-27 11 0,1 0 12,2-1 0,1-1-128,-1 0 1,0-1 35,5 1 1,1-1 0,-5-2 0,1 1 78,2 0 1,0 1-130,-5 1 0,0 0 38,6-2 0,-1-1 0,-5 5 0,-1-1 9,4-2 1,0 0 23,-1-1 1,0 1 8,0 1 0,-1-1 0,-2 0 0,-1 1-11,0 0 0,-1 1 3,-1-1 0,0-1 7,2-2 1,1 0 42,-1 2 1,1 0-46,0-1 1,0-1 0,0 3-1,0-1 0,1-2 1,-1 0-11,-2 2 0,0 1 12,3 0 1,1 0 0,-3 1 0,-1-1-374,0 1 1,1 0 320,-1-3 1,1 0 53,26-8 0,-29 8 1,1 0-37,28-11 33,-5 1 1,-1 0-5,-6 4-6,1-9-6,0 17 12,-6-13 84,5 10-86,-10-6 1,5 4-529,-6 0 556,0 0-22,0 1 0,1-4 658,-1 3-678,-5 3 23,9-6 0,-11 6-268,7-3 257,-7 2 625,6 1 1,-13 3-657,3-2 923,-8 7-997,-3 3 408,-7 0 1,-8 4-362,-5-3-816,-4 3 468,-11 1 0,-5 4 412,-2-1 0,-8 11 0,-3-1 0</inkml:trace>
  <inkml:trace contextRef="#ctx0" brushRef="#br0" timeOffset="4">8075 9479 8435,'-12'0'-429,"1"-5"0,4 3 514,4-6 0,-3 4 622,3-3 357,-1 4-211,4-7-426,0 9 0,-1-4 274,-3 5-348,3 0 117,-5 0-202,6 0-128,6 5 1,0 1 100,5 5 1,1 1-155,-1-1 1,6 5 88,2-1 1,1 1-27,-1-1 0,3 2 51,-3 2 0,6 3 101,2-3-159,-1 2 0,-3 2-162,0 0 198,0 0-508,0 5 228,-1-4 84,1 4 1,0-2-12,0 1-13,0 5 29,5-3 0,-4 1 122,3 1-349,2-1 162,-5-1 0,4 3-137,-5-5 129,5 5 0,-3-8 83,5 2 1,-4-2-7,0-1 0,2 4 79,-1 0 0,0-1-95,-5-3 1,1 0 157,0 0 1,0 0 158,0-1 0,0 1-277,-1 0 0,1 0 150,0 0 0,0-4-126,0 0 1,-4 0 55,0 4 1,0-4-60,4 0 0,-2-5 42,-2 1 1,3 1-27,-3 0 1,1 0 150,-1-1 0,3-2-135,-3 2 0,3-2 52,0-2 0,1 5-37,0-1 0,0 0 1,0-3 0,-2-2-34,-2-3 0,2 3-121,-6-2 1,0 1-44,-3-1 217,-1 2-212,0-4 0,-3 2 143,0-1-470,-6-4 47,3 2 175,-5-5 1,-1 0-769,-3 0-91,3 0 1,-9 0-2013,2 0 3084,3 0 0,-5-5 0,4-1 0</inkml:trace>
  <inkml:trace contextRef="#ctx0" brushRef="#br0" timeOffset="5">7869 9776 6311,'6'-5'1239,"-1"4"-783,-5-4 686,0 5-794,5 0 27,-3 0 0,3 0-413,-5 5 211,0 1 0,-4 2 14,0-1-58,-5 1 40,3 4 0,-5 0 10,-1 3-51,1-2-28,-1 4 0,-3-2-105,0 0 1,0 4 68,3-4 0,1 4-105,-1-3 1,2 3 197,3-4-324,-9 0 120,14-3 1,-13 1-230,7-1 183,3 2 1,-1-9 52,2 3-823,2 2 419,-8-9 161,9 4-499,-4-5 507,5 0 0,-5 0 0,-1 0 0</inkml:trace>
  <inkml:trace contextRef="#ctx0" brushRef="#br0" timeOffset="6">8154 10107 8085,'0'-11'421,"6"5"0,-4-1 298,6 4-249,-6 1 406,3-8-212,-5 4-365,0-6 0,-1 5-87,-3-1 1,-2 6 28,-6-2 0,-4 3-199,-3 1 0,1-4 143,-1 0 1,-1 0-192,-7 4 1,3 4 13,-3 0 0,3 5-112,2-2 0,0 0 53,3 0 0,-1 1-108,4 3 0,-3 1-1,4-1 0,0 4-200,3 1 0,2-1-20,3-4-53,2 1 213,0 4 0,3-3-345,-2 2 324,3-2 1,1-2-14,0 1 395,5-1-134,2 0 1,4-3-252,0 0 522,1-1-206,4 0 1,-2 1 85,5-4 30,-5 5-212,3-8 1,-6 4 547,1-5-219,4 0-144,-8 0 521,7 0-421,-14-5 0,8-1 170,-5-5-82,0 4-101,-4-3 0,-2 4 21,-1-6-415,1 1 159,-8 0 0,4 3-301,-5 0 204,-1 6 0,4-3-325,1 5 1,3 0 408,-4 0 0,1 5 0,-5 1 0</inkml:trace>
  <inkml:trace contextRef="#ctx0" brushRef="#br0" timeOffset="7">8257 10279 8085,'0'-12'-1083,"0"1"903,0 5 657,0 1-243,0-1 0,4 4 106,0-6 371,0 6-1,-4-3-93,0 0-59,0 3-84,0-3 86,0 5-489,0 5 1,-5 2-123,-3 4 1,-2 2 82,-2 2 1,-3-1-166,0 5 1,-2-1-14,2 1 1,3 2-104,-4-2 1,4-2-3,0-2 0,1-2-94,-1-2 0,5 1-446,-1-1 490,6 1-399,-9-6-382,10 4 431,-4-9 651,5 4 0,0-5 0,0 0 0</inkml:trace>
  <inkml:trace contextRef="#ctx0" brushRef="#br0" timeOffset="8">8097 10393 8085,'8'-11'-103,"0"-1"0,-5 2-154,5 2 126,-5-2 256,7 4 0,-8 0 223,6 2-174,-6 2 1,5 2 21,-3 0 0,-3 6-22,3 1 1,-3 3-1,-1 2 1,4 4 21,0 3 0,-1-1-186,-3 1 0,0 0 269,0 4 0,2 0-1371,1 0 0,-1-4 616,1 0 1901,-1 0-982,-2-2 0,4 0-223,-1-6 1,5 1-213,-4-1 164,0 1-150,1-6 1,-3 3 0,6-5 285,-6 0 23,3-4-215,1 0 354,-5 0-241,9 0 1,-8-6 299,6-1-153,-5-3-227,7-2 0,-8 1 129,6-1-102,0 1-66,3-6 0,-3 1-40,-1-3 1,1-3 220,3 3-620,1-2 240,-1-2 0,-3 5-427,-1 3 345,1 2 84,-2 2 1,3-1-638,-5 1 383,0 5 88,-4-5-587,0 10 175,5-4 218,-4 5-541,4 0 63,-5 0 0,1 5 225,3 3 700,-2 2 0,8 6 0,-4 2 0</inkml:trace>
  <inkml:trace contextRef="#ctx0" brushRef="#br0" timeOffset="9">8566 10587 6950,'0'-6'2394,"0"1"-1816,-5 5-394,-2 0 0,-4 1 135,-1 3-74,-4-3 0,3 9-121,-8-3-31,8 4 0,-4 0 274,6 1-598,-5-1 234,3 1 1,0 0 223,6 4-550,4-4 272,-2 5 1,1-6 6,0 1-75,0-1 34,4 0 1,6-3-89,1 0-39,3-1 192,2 5 1,3-5-24,0 1 1,6-4 26,-2 3 156,2-4-142,2 2 1,-4-5-4,0 0 310,-5 0-142,8-5 1,-11-1 70,0-6-10,1 1-173,-11-6 0,4-1-211,-5-4 229,0-1 1,-1-4-506,-3 0 267,-2 1 1,-6 0 31,1 4 1,3-3-135,1 10 0,0 4 96,0 3-505,-3 6 135,8-3-19,-8 5 1,9 5 563,-3 2 0,3 9 0,1 1 0</inkml:trace>
  <inkml:trace contextRef="#ctx0" brushRef="#br0" timeOffset="10">8794 10827 8184,'0'-11'0,"0"-1"340,0 6-95,0-4 184,5 8 227,-4-3-411,4 5 251,-5-5-156,0 4 0,-1-3 27,-3 8-291,-2-3 23,-5 14 1,-1-7 130,1 7 0,-2-1-121,-2 1 0,2 2-222,-2 2 94,2 3 26,7-10-441,-4 5 333,3-1 1,0-3-48,-1 2 1,6-6-39,-2-1 0,3-5-541,1 5-773,0-5 1500,0 2 0,0-5 0</inkml:trace>
  <inkml:trace contextRef="#ctx0" brushRef="#br0" timeOffset="11">8771 10736 8009,'12'0'96,"-1"0"0,0 0 225,1 0 1,1 0 5,2 0 0,-2 1 324,2 3 1,-1 2-245,1 5-100,-2 1-62,3-1-324,-4 1 93,-6-1 1,4 1 308,-2-1-413,-3 0 123,0 1 158,-5-1-321,0 1 88,0-1 0,-5-3 81,-3-1 0,-2-3-34,-1 4 0,-5-6-121,1 2 180,-5-3 4,2-1-313,-5 5 277,0-3 1,2 4 28,2-2-301,-3-3 255,9 9 0,-3-5 8,5 3-204,-1 2 86,1-4 1,3 6-102,0-1 155,6 1 26,-3-1-251,5 1 229,0-6 1,0 4-44,0-2 201,0 2-159,0 1 0,5-3-3,3-1 1,2 0 8,1 0 1,1 2-181,-1-5 0,4 4-238,0-4 0,1 3-479,-5-3 0,0 0 929,1-4 0,-1 5 0,1 1 0</inkml:trace>
  <inkml:trace contextRef="#ctx0" brushRef="#br0" timeOffset="12">9091 11021 8184,'0'-11'408,"5"-1"0,-4 5 351,3-1-201,3 6-313,-6-9 238,4 10 354,-5-4-361,0 5-269,-5 5 1,-2 1-37,-4 6 0,3 3 31,1 0 0,-1 2-287,-3-2 104,-1-2-4,1 3 1,-1-1-276,1 1 134,5-1 68,-4 1 0,7-3-352,-5 2 253,6 3 11,-3-5 1,5 3 95,0-4 1,4-1-72,-1 1-79,6-1 156,-2 0 1,3-3-78,-3 0 81,9-6 0,-9 8 0,10-8-202,-6 1 1,4 2 28,1-1-541,-1 0 464,-4-4 1,1 0-207,-1 0-172,-5 0-41,5 0 709,-10 0 0,9-5 0,-4-1 0</inkml:trace>
  <inkml:trace contextRef="#ctx0" brushRef="#br0" timeOffset="13">9034 11158 8184,'-6'-11'-208,"-5"4"-384,10-3 479,-4 9 281,5-9 0,1 9 160,3-3 13,-3 3-311,10 1 0,-5 0-115,5 0 0,5 0 129,-1 0-332,0 5 145,-4-4 0,1 8 2,-1-5 1,1 3-454,-1-3 594,-5 0 0,5 1 0,-5 1 0</inkml:trace>
  <inkml:trace contextRef="#ctx0" brushRef="#br0" timeOffset="14">9137 11010 8184,'-5'-7'271,"3"1"213,-1 2 0,3 3-86,3-3 52,4 3-267,4 1 1,1 0 147,-1 0 0,4 5 141,0 3 1,6 2-476,-2 1 1,1 1 113,-1-1 1,1-1-167,-4-2 1,-1 2 43,-4-2 11,-4-3 0,-2 5 0,-5-4 0</inkml:trace>
  <inkml:trace contextRef="#ctx0" brushRef="#br0" timeOffset="15">15076 10873 8119,'-6'-12'514,"5"6"-102,-4-4 0,4 7 227,-3-4-183,3 4 0,-4-3 215,5 2-110,0 3-115,0-4-28,0 5-107,5 5 1,-3 2-74,6 8 1,0 2-112,3 2 0,0 3 64,1-3 1,-1 1-251,1-1 1,-1 1 95,0-5 0,0 5-72,-4-5 0,3 0-282,-2-4-4,2 6 0,0-4 33,-2 2 0,1-2-201,-5-2 0,3-3-318,-3-1 1,1-3-157,-1 4-828,-3-6 907,4 3 884,0-5 0,-3 5 0,3 2 0</inkml:trace>
  <inkml:trace contextRef="#ctx0" brushRef="#br0" timeOffset="16">15487 10679 8079,'0'-7'-300,"0"-3"194,0 9 230,0-9 259,0 8-67,0-8-45,0 9 213,0-4-170,-5 0 245,3 3-153,-8-3-234,9 5 1,-5 0 292,2 0-275,3 0 1,-10 0 104,4 0 1,-2 5-62,1 3 1,-2-2-77,2 2 0,-2 0 91,-1 3 1,-1 6-175,1 2 1,0 3-10,-1 5 1,5-2-144,-1 6 0,5-2 53,0 2 1,1 0-123,2-4 1,5 0-59,3-5 1,1 0 62,-1-3 1,3-2-236,0-6 1,-2 0 110,7 1 0,-6-6 44,5-2 0,-2-3 151,-2-1 0,4 0 13,0 0 0,1-1 2,-5-3 1,4 2 137,1-6 1,-1-1-38,-4-6 0,1 2-68,-1-2 1,0 1 124,1-1 1,-1 2-104,1-2 0,-6 2 278,-2 2-172,-3-1 0,-1 1 79,0 0 1,-1 4-136,-3 3 0,-2 3-11,-6 1 1,-3 0-202,0 0 1,0 5 74,3 3 1,1-2-105,-1 2 0,1-1 43,0 5 0,0-5-461,4 1 1,-2-4-797,5 3 1405,0-4 0,4 2 0,0-5 0</inkml:trace>
  <inkml:trace contextRef="#ctx0" brushRef="#br0" timeOffset="17">15681 10621 8138,'-6'-5'-605,"-5"4"1057,10-4 7,-4 5 722,5 0-930,0 5 0,1 1-31,3 6 1,2 1-184,6 2 1,-1 3 103,1 4 1,0 1-196,4 0 0,-4 0 70,4 0 0,-4-2-414,0-2 0,-2 2 196,-3-6 0,4 0-145,-4-3 1,0-5-539,0 1 885,-4-6 0,7 8 0,-4-3 0</inkml:trace>
  <inkml:trace contextRef="#ctx0" brushRef="#br0" timeOffset="18">15715 10679 8131,'-6'-7'114,"2"2"-75,8 5 1,-2 1 578,6 3 1,1 3-190,6 4 1,2 0-397,2 1 1,6-2 67,-2-2 0,2 2-143,-2-3 1,4 2-14,-1-1 0,0 1-33,-7-6 0,1 5 45,-5-4 1,4 0 85,-3-4 1,-1 0 278,-4 0-292,1 0 0,-1-4 313,0 0 0,-4-1 193,-3 1 425,-3-2-434,-1-6 0,-1 1-1,-3 0 0,-1-1-38,-3 1 0,-2-1-119,2 1 0,-6-6-142,-1-2 1,0 2 42,3-2 1,0 5-260,-3-2 1,6 0-99,-3 1 1,3-2-103,-2 2 1,3 2-377,1-2-1,4 2 1,-2 2-1730,5 0 1039,0 4-188,0-3 0,5 9 1444,3-3 0,7-2 0,3-1 0</inkml:trace>
  <inkml:trace contextRef="#ctx0" brushRef="#br0" timeOffset="19">16332 10359 8178,'-7'-7'10,"-3"2"87,9 5 0,-9 0 475,2 0-203,-2 0 0,-1 0-29,-1 0 0,1 2-31,-1 1 0,1 0 210,0 5-321,4-1 1,-2 5-27,6-1 1,-5 5 71,4 4 1,0-3-218,4 2 1,0 0 92,0 4 0,2 0-276,1 0 1,4 0 119,4 0 0,4-4-271,1 0 1,-1-5 88,-4 1 0,5-2-58,-1-2 1,4-5 97,-4-2 1,4-3 106,-4-1 1,6 0 132,-2 0 1,-3-5-130,-1-2 1,2-7 163,-2-2 1,0-3-74,-3 4 1,-5-4 230,1 4 0,-6-4 33,2 4 1,-2-6 38,-2 2 0,-6 3-203,-1 1 0,-5-3-6,-3-1 1,-3 2-217,-4 2 1,-1 2 147,0 2 0,0 1-552,0 2 1,0 3 241,1 5 0,4 0-501,3 0 1,3 5 49,5 3 1,1-2-765,6 2 1475,0-6 0,0 8 0,0-3 0</inkml:trace>
  <inkml:trace contextRef="#ctx0" brushRef="#br0" timeOffset="20">16515 10290 8021,'-12'-11'0,"1"-1"439,-1 1-108,6 5-216,1-5 796,5 10-209,0-9-165,0 9-469,0-4 0,5 14 91,3 2 1,3 8-22,4 0 1,-1 3-88,5 0-12,-5 1 0,6 0-144,-4 0 1,-1 0 77,-4 0 0,3-2-342,-2-2 0,2-1 137,-7-3 0,2-6-571,-1 3 305,2-4-263,-9-1 285,4-2 476,-5-5 0,0 0 0,0 0 0</inkml:trace>
  <inkml:trace contextRef="#ctx0" brushRef="#br0" timeOffset="21">16492 10267 8041,'-5'-11'71,"-2"0"1,0-1 177,-1 1 1,6-1 107,-2 1 299,2-1-324,2 1 0,4 0 369,0-1-499,10 1 0,-6-1-75,7 1 1,3-1 73,1 1 1,2 3-160,2 1 1,0 0 57,0 0 1,0 2-195,-1 5 1,-3 0 120,1 0 0,-7 5-364,3 2 1,-4 5 51,0 3 1,-5-1-44,1 5 0,-5 0 177,0 4 1,-6 1 1,-5 3 1,-2-3 33,-2 3 1,0-3 23,-4-2 1,4 1 71,-3 0 0,2-1-63,1-3 1,5 1 220,-1-5-139,6 1 111,-3-5 0,6-1-113,3-2 1,2-3-10,5-5 0,1 0 75,-1 0 1,6-1-61,2-3 1,1-3 13,-1-4 1,1 0-7,-4-1 0,0 2-194,-1 2 1,-2-1-154,2 6 1,-6-5-301,-1 4 0,-1-1 635,5 1 0,-1 3 0,1-4 0</inkml:trace>
  <inkml:trace contextRef="#ctx0" brushRef="#br0" timeOffset="22">16880 10130 8102,'-11'-5'0,"-1"-1"508,6-6-150,1 6 85,5-4 463,0 9-530,0-4 524,5 5-518,-4 5 0,9 1-85,-2 5-131,2 6 0,0-3-133,-2 5 0,2-1 122,-2 1 1,2 1-194,1-5 0,1 6 61,-1-2 0,2-3-134,2-1 0,-2-6 42,2-1 1,-1-4-3,1 3 1,-2-4 29,2 1 0,1-3-108,0-1 1,0-4-49,-1 0 0,-2-5 39,2 2 1,-2-3-171,-2-2 0,0 5-181,-4-1-124,3 0 1,-7-2 201,4 3 0,-4 0-895,1 3 1326,-3 3 0,-11-9 0,-3 4 0</inkml:trace>
  <inkml:trace contextRef="#ctx0" brushRef="#br0" timeOffset="23">16903 10279 7993,'-6'0'0,"-3"-1"479,5-3 142,0 2 0,5-6-28,3 4-472,2-5 62,6 8 1,1-10 225,2 4-240,3-3 1,4-2 56,1 1 0,0-2 28,0-2 0,-4 2-1157,0-2 0,-5 4 559,1 3 0,-2-1-1625,-2 5 1054,1-5 915,-6 8 0,-1-9 0,-5 4 0</inkml:trace>
  <inkml:trace contextRef="#ctx0" brushRef="#br0" timeOffset="24">16812 10096 7993,'-8'0'-64,"0"0"66,6 0 351,-3 0 1,10-5 537,2-3 1,5-2-193,3-1 355,3-1-625,5-4 1,3 2 16,1-5 1,3 0 0,-3-4 1,1 4-501,-1 0 76,-3 5 0,0-3-867,-5 6 0,-5 3 594,1 1 1,-6 4-1238,-1-1 1487,-6 3 0,3 6 0,-5 2 0</inkml:trace>
  <inkml:trace contextRef="#ctx0" brushRef="#br0" timeOffset="25">10393 10793 7935,'0'-8'0,"0"0"717,0 6-120,0-8-151,0 9 1,-1-5 255,-3 6 230,3-5-200,-4 4-415,5-4-95,0 5 66,0 5-95,0 1 1,0 6 138,0-1-337,0 6 171,0-5 0,0 10 221,0-3-345,0-2 33,5 4 1,-3-4-276,6 2 129,-6 2 95,8-8 1,-8 3-374,2-4 224,2-1 0,-5 1 1,8-1-124,-5 1 1,1-6 57,-1-2 67,-3 2 58,4-5-35,-5 4 50,0-5 342,5 0-181,-4 0 0,5-5-53,-6-2 157,0 2 0,5-6-136,-4 5 1,5-5 13,-2-1 0,1-3 35,3 0-217,2-5 66,-4 2 0,9-5 131,1 0-359,-1 0 169,-4 0 0,5 4-1,-1 0 0,1 5 53,-1-1 0,-2 4 1,2 3 19,-2-2 34,-1 9 0,-1-4 5,0 5 1,1 0-15,-1 0 0,-1 1 16,-2 3 0,2 3 42,-2 9 1,-2-3 151,2 7 1,-6-1-45,2 3-119,-3 1-16,-1 0 1,0 0-67,0 0 69,0-5 1,0 3-194,0-2 181,0-2 1,0-1 39,0-4-211,0-1 189,0-5-172,0 4 1,0-7-543,0 5 389,0-6-1419,0 3 1293,0-5 1,0 0 0</inkml:trace>
  <inkml:trace contextRef="#ctx0" brushRef="#br0" timeOffset="26">11398 10690 8053,'-5'-11'1425,"4"-1"-545,-4 6-128,5 1-161,0 0-7,-5 3-249,3-3 0,-3 7 102,5 1-50,0 9-213,-5 0 0,4 14 398,-3-3-398,3 7 0,-3-5-35,0 6 0,0-1-125,4 5 0,0-5-324,0 1 0,0-6 251,0 2 1,0-5-367,0-3 1,0 2 227,0-6 0,0 0 18,0-3 1,0-5-278,0 1 356,0-6 43,0 9 252,0-10-110,0 4 1376,0-5-1239,5 0 1,-1 0 134,8 0 61,-3-5-205,7 4 1,-3-6 136,2 3-130,3 3-71,5-9 1,-2 9-151,-2-3 16,8-2 54,-13 4-198,12-3 0,-8 1 8,5 1 30,-5-1 1,2 3-155,-5-3 226,1 2-346,-5-3 60,-5 5-94,4 0 0,-7 0 62,5 0-119,-6 0 1,2 0-1214,-8 0 1069,3 0-1287,-9 0 827,3 5 1060,1-3 0,-4 3 0,4-5 0</inkml:trace>
  <inkml:trace contextRef="#ctx0" brushRef="#br0" timeOffset="27">11912 10713 8007,'5'-18'160,"-4"2"0,4 4 181,-5 1 161,0-1 152,0 6-427,0-4 352,0 8 294,0-3-601,0 5 0,0 7-18,0 4-27,0 6-66,0 6 1,-1 4-72,-3 4 138,3 7-623,-9-3 580,9 5 0,-8-6-318,5 0 101,-5 1-325,8-6-56,-4 4 1,1-10 263,0-1 0,0-4-949,4-6-2,0-1 205,0 1 1142,0-6-1933,0-1 1196,0-5 490,0-5 0,0-1 0,0-6 0</inkml:trace>
  <inkml:trace contextRef="#ctx0" brushRef="#br0" timeOffset="28">11935 10667 8007,'5'-11'-883,"-4"-1"1843,4 1-104,-5 4-240,0-3 6,0 4 15,0 0-26,0 1 306,0 5-401,5 5-81,-3 6 0,8 4-136,-3 8 0,3-1 1,2 8 214,-1 2-287,6 1-380,-4 1 1,7 2 201,-5 2 0,2-3 0,-3 3-195,1-2 77,0-7-824,-4 4 0,2-9 562,2 3 1,-3-7 0,0-2-856,-3-2 643,-1 0-134,-2-10 226,4 4-40,-8-9 114,3 4-1031,-5-5 1408,0 0 0,-5 0 0,-2 0 0</inkml:trace>
  <inkml:trace contextRef="#ctx0" brushRef="#br0" timeOffset="29">11809 11055 7978,'5'-6'1111,"-3"1"-852,13 0 1,-4 2 247,8-4 0,3 4-302,-3-1 0,6 3 0,2 1 75,-2 0 1,-1 0-149,-1 0-95,0 0 1,-1 0-1240,-3 0 632,2 0 570,-8 0 0,8 0 0,-3 0 0</inkml:trace>
  <inkml:trace contextRef="#ctx0" brushRef="#br0" timeOffset="30">12323 10633 8068,'0'-7'1027,"0"2"-316,0 5-412,0 5 1,0 3 177,0 7 1,0 3-148,0 5 0,0 4-219,0-1 1,1 6 81,3-2 0,-3 3-58,3 2 0,1-2-113,-1-3 1,4 2-349,-4-6 314,4 1 0,-6-9-593,2-3 291,2 3 0,-5-9-117,3 2 0,-2-6-223,2 3-1105,-2-6 342,3 4 1417,-10-6 0,-2-6 0,-4 0 0</inkml:trace>
  <inkml:trace contextRef="#ctx0" brushRef="#br0" timeOffset="31">12266 10679 8040,'11'-12'255,"1"1"1,-1 1 54,1 2 0,0-2 130,4 2 0,-2-1-84,5 2 1,-2-2-70,2 5 0,3 0-106,-3 4 1,1 0-1,1 0 107,-2 0 1,-2 1-173,2 3-173,-2 3-194,-1 9 237,-3-3 0,-1 8-17,-2-3 1,-9 5-285,3 0 160,-3 0-398,-1-1 386,0 1 1,-5 0 4,-3 0 0,-6 0-111,-1 0 201,0-6 0,-2 4 30,-2-6 1,-2 0 88,-2-3 1,4 2-114,0-3 1,5 3-1,-1-6 273,2 2-70,7 1 6,1-5 100,5 5 42,0-5 38,5 0-116,-4 4-1,14-8-137,-7 8 1,10-9 263,-3 3 0,-1 1-29,5-1 1,-4 0-184,4-4 1,-5 0-156,1 0 1,-2 0 162,-2 0 0,5 0-1215,-1 0-403,0 0-271,-9 0 758,-1 0 1002,-5 0 0,6 0 0,0 0 0</inkml:trace>
  <inkml:trace contextRef="#ctx0" brushRef="#br0" timeOffset="32">13054 10656 7911,'0'-7'37,"0"-3"272,5 9 226,-4-9-204,4 8-111,-5-3 396,0 5-76,0-5-224,0 4-150,0-4 0,-1 5 125,-3 0-70,-2 0-15,-5 5 14,-1 1-56,-4 1 1,2 7 47,-5-3 1,0 8 47,-4 0-310,0 3 1,0 1 177,0-1 1,4 1 154,0 0-366,5 5 0,-2-4 64,4 3-187,6-3 0,-3-1 124,5 0 0,1 2-73,3-2 0,0 1-135,0-9-203,5 5 195,1-7 0,5 4 210,1-6 0,3 1-209,0-1 0,6-5 105,-2-2 1,2-3 0,2-1-17,0 0 0,0 0 97,0 0-55,-6 0 10,5-5 153,-4 4 0,-1-9-183,-1 2 85,-4-2 1,0 2 396,-1 1-163,-5-1 485,5-3-307,-10-1-80,4 1 1,-6 0 390,-3-1-434,3 1-26,-10-1 0,1 5 15,-5-1-73,0 6-579,-2-9 368,0 10 1,-2-4 103,0 5 0,5 0-184,-2 0 0,4 1 1,0 2-1621,1 1 1807,4-1 0,-3 3 0,4 0 0</inkml:trace>
  <inkml:trace contextRef="#ctx0" brushRef="#br0" timeOffset="33">13328 10701 8005,'0'-11'1320,"0"5"-894,0-5-199,0 10 143,0-4-1,0 0 751,0 4-467,0-4-146,0 0-157,0 3 88,5-3-211,-4 10 0,10 7 0,-10 0 57,4 10-56,0 1 0,-4 1 113,3 3-350,2 2 1,-4-5 287,2 3-233,-3-3 1,-1-1-123,0-1 0,0 1-526,0 0 356,0-5 166,0-2 8,0 1 0,0-5-80,0 4 0,0-7-90,0-2 0,0-3-26,0 4 424,0-6-28,0 3-312,0-5 424,5 0-17,-4 0-238,9 0 22,-3 0 1,0 0 51,1 0-69,0 0 1,3 0 43,0 0-52,1 0 0,3 0 38,0 0-15,0 5 1,-2-3-264,2 1 244,-2-1 1,5-2-455,-3 0 207,-2 0 0,5 0 1,-5 0-1,3 0-584,-2 0 673,-2 0-408,0 0 178,-1-5 1,1 3-173,-1-3-9,-5 5 28,-1-5 555,-5 4 0,0-9 0,0 3 0</inkml:trace>
  <inkml:trace contextRef="#ctx0" brushRef="#br0" timeOffset="34">13317 10930 7939,'-5'-12'0,"3"5"329,-1-1-172,1 1 848,7 0-617,2 2 1,4 1 209,1 0-185,4 1 0,2 3-137,5 0-56,0 0-120,-1 0 0,1 1 231,0 3-327,0-3 1,-2 4 237,-2-5-21,3 0-536,-9 0 1,3 0 212,-4 0-1072,-1 0 735,1 0 1,-1-1-1334,0-3 943,-4 3 829,-2-4 0,-5 0 0,0-2 0</inkml:trace>
  <inkml:trace contextRef="#ctx0" brushRef="#br0" timeOffset="35">13351 10690 7915,'0'-11'0,"6"0"0,6 2 934,6 2 1,3 3-357,2-4 1,-4 6 924,0-2-748,0 3-127,9 1 1,-3 0-165,6 0 0,-5 0 139,5 0-385,-6 0 0,3 0-149,-5 0 1,-4 0-60,0 0 0,-5 0-825,1 0 0,-6 0 349,-1 0-2846,-6 0 3312,3 5 0,-20-4 0,-4 4 0</inkml:trace>
  <inkml:trace contextRef="#ctx0" brushRef="#br0" timeOffset="36">3061 13225 7958,'-5'-6'77,"3"-4"17,-3 9 1,4-4 413,-3 5-281,3 0 0,-4-2 305,5-2-112,0 3 64,0-4 923,0 5-1068,0 5 121,0-4-292,0 10 1,0-5 310,0 5-254,0 6-56,-5-4 0,4 12 79,-3-2-23,-3 7-56,6 4 0,-5 3 28,2 5 1,3 0 139,-3 4-1533,3-1 1199,1 1 0,0-5 41,0-3 0,0-3-110,0 0 0,1-6-409,3-3 226,-3-1 179,4-3 1,-1 0-362,0-3 244,0 3 19,-4-10-21,0 5 555,5-6 0,-4-3-488,3-1 91,-3 1-87,-1-2 16,0 4-285,0-8 36,0 3-95,0 0-230,0-4-288,0 4-2344,0-5 3308,0-5 0,5-1 0,1-6 0</inkml:trace>
  <inkml:trace contextRef="#ctx0" brushRef="#br0" timeOffset="37">2958 13351 8028,'0'-11'0,"-5"-1"-42,4 1 0,-4-1-19,5 1 1,0-1 169,0 1 582,0 5-49,0-4-372,0 3 0,0-4-30,0-1 1,0 5-25,0-1-145,0 6 92,0-3 0,1 3 122,3-2-28,2 3-109,0-9 0,8 7 52,-2-4 0,3 1 70,0-2-154,3-2 9,5 8 0,0-6 140,-1 4-270,6 0 150,-3 4 1,2 0-43,-4 0 69,0 0-43,0 0 1,0 1-83,0 3-47,-6-3 33,0 9 0,-6-3 32,1 4 1,-1 4-19,1 1 1,-2 0-148,-3-1 0,2-1 109,-5 5 0,0 0-119,-4 4 1,-5 0-54,-3 0-28,-2 0 164,-6 0 0,2-4 4,-5 0 1,-2-1-9,-5 1 44,1-3-23,-2-5 0,0 1-16,0-1 1,1-3 3,3 0 0,-3-6 3,4 2-227,-4-3 228,13-1 1,-7 0-186,5 0 10,5 0 131,0 0-605,3 0 313,1-5-573,1 4 65,5-4 0,1 1 280,3 0 1,2-1 581,6 1 0,-1-2 0,1-6 0</inkml:trace>
  <inkml:trace contextRef="#ctx0" brushRef="#br0" timeOffset="38">3837 13043 8084,'0'-7'777,"0"-3"-208,0 4 329,0-1-107,0-3-191,0 9-7,0-4-81,0 5 1,0 5-207,0 3 1,-3 2 46,-1 1 78,-5 1-255,8-1 1,-10 6 52,4 2 6,-3 2-44,-2 7 0,0 0 42,-4 2 2,4 9-134,-10-9 1,8 11-95,-5-3 1,5-2 88,-1 6 0,2-4-226,2 4 0,3-1 210,1 1-918,4 2 711,-2-8 1,5 7-374,0-5 246,0-5 106,0 0 0,1-9-245,3 3 351,2-3 0,6-1-114,-1-1 0,1 0 18,-1-3 0,-1-1-9,-2-3 0,2-2 42,-2 2 1,1-2 286,-2-2 1,2-3-293,-5-1 598,5-4-353,-3 7 1,0-7-83,-2 4 301,3-4-59,-6 2 89,4 0-279,0-4 67,-4 9 13,4-8 5,-5 3-281,0-5-775,5 0 289,-3 0-1850,3 0 1886,-5 0 0,0 0 0</inkml:trace>
  <inkml:trace contextRef="#ctx0" brushRef="#br0" timeOffset="39">4214 13305 8071,'0'-6'0,"0"-4"84,5 3 118,-3 1 494,3-4-232,-5 9-203,0-4 1,0 3 226,0-1-255,0 1 1,0-3 200,0 5-259,0 5 1,0 3 119,0 7 1,-2 7 14,-1 4 1,0 11 69,-5 1 12,1 5-336,-5 8 1,1-3 74,0 6-800,-1-6 844,1 3 1,3-7-436,1-2 180,4 2 40,-2-13 1,4 6-101,-3-11 0,3-3 65,-3-4-444,3-5 132,1 3 283,0-6 1,0-3-319,0-1 0,-2-4-344,-2 1-350,3-3 459,-4-1-754,0 0 1411,4-5 0,-4-7 0,5-5 0</inkml:trace>
  <inkml:trace contextRef="#ctx0" brushRef="#br0" timeOffset="40">4237 13397 8071,'0'-18'0,"0"3"555,0-3-58,0 5-322,0-3 1,1 4 421,3 1-284,-3-1 0,6 5 677,-3-1-259,-3 6-300,9-3 1,-4 11 39,6 5 1,-1 7-124,1 9 1,-1 2-43,1 5 1,0 1 284,3-1-357,-2 0-115,4 5 0,-5 1-118,4 2-901,-4 2 1192,10-8-987,-10 3 551,5-5 0,-6-1 0,1-2-744,-1-3 607,1-6 1,-1-4-59,1-3 10,-1 3 103,-5-10 0,3 7 1051,-5-7-1059,5-3 77,-8 5-54,9-9-3,-8 4-288,3-5-1034,-5 0 443,-5 0 0,-2 0 1093,-4 0 0,-1-5 0,1-1 0</inkml:trace>
  <inkml:trace contextRef="#ctx0" brushRef="#br0" timeOffset="41">4180 13808 7851,'-11'-7'170,"4"2"0,1 2 872,2-1-596,3-5 167,-4 8-297,5-4 0,5 5 196,2 0-289,-1 0-73,9 0 0,-8-4 52,9 0 0,1 0 177,2 4-471,-2 0 138,4 0 1,-3-4-66,5 1 1,-4-1-285,0 4 1,-4 0 192,4 0-1774,-5-5 1884,8 3 0,-9-8 0,3 4 0</inkml:trace>
  <inkml:trace contextRef="#ctx0" brushRef="#br0" timeOffset="42">4785 13648 7858,'0'-6'1647,"0"1"-1425,0-1-49,5 5 1,-2-4 215,5 5 0,-5-4 183,5 0 1,0 1 247,3 3-530,0 0 0,5 0 31,-1 0 84,0 0-136,-3 0 0,0 0 268,3 0-324,-2 0 1,9 0-151,-10 0 35,10 0 1,-8 0 71,5 0 1,-4 0-127,4 0 0,-1 0 117,1 0 1,1 0-168,-4 0 1,-1-4-190,-4 0 148,1 0-12,-6 4 1,3-1-1114,-5-3 519,-1 3-187,-3-4 1,-1 5 839,-3 0 0,-2 5 0,-5 1 0</inkml:trace>
  <inkml:trace contextRef="#ctx0" brushRef="#br0" timeOffset="43">5505 13602 8068,'0'-7'-43,"0"-1"1,0 4 104,0-3 827,0 4-352,0-2-219,5 0 0,-3 4 316,6-3-192,0 3-209,3 1 265,1-6-162,-1 5 1,5-4-75,3 5 0,3-1 14,1-3 1,2 3-57,-2-3 1,6 3-15,-6 1 1,-1-2-63,-3-1-104,-5 1 135,2-3 0,-4 5-202,-1 0 62,0 0-124,-4 0 0,2 2-66,-5 1 0,-1 0 116,-3 5 1,0-5-50,0 5 1,-5 1 83,-2 6-204,-4-2 109,0 8 1,-5-7-291,-3 5 216,-3 0 47,-1 4 0,2 0-234,2 0 158,-3 0 0,4-2-133,-5-2 254,6-2 1,-1-2 29,3 0 0,2 4-1,-2-3 1,2-1-38,2-4 1,-1-1 119,1-2 278,4 2-177,2-4-40,5 1 1,-4-1 146,1-2 26,-1-3-27,4 4 8,0-5-121,5 0 190,1 0-111,6 5 0,-1-3-61,1 1 1,0-1 98,3-2 0,3 0 112,5 0 61,0 0-168,0 0 0,0-4 286,-1 0-360,1 0 76,0 4-231,0-5 21,5 4 0,-8-8 263,3 5-794,-3-5 403,-2 8 1,-1-4-604,-6 5-773,0 0-6,1 0 639,-6 0 120,-1 0-1878,-5 0 2590,0 5 0,-5-4 0,-1 4 0</inkml:trace>
  <inkml:trace contextRef="#ctx0" brushRef="#br0" timeOffset="44">6327 13340 7951,'-11'-12'258,"-1"1"-167,6 4 46,1 2 674,5 0-317,0 4 55,0-4-129,0 5-155,-5 5 0,4 1 68,-3 6 38,2 4-103,2 2 1,0 6 10,0 3 0,0 6 0,0 5 0,0 4 32,0-4-917,0 5 772,6-2 1,-5 3-272,3-2 0,1 0 36,-1-8 0,3 1-78,-3-8 1,4 0 110,-5-4-566,6-6 389,-7 0 1,4-6-69,-2 1 549,-3-6-520,4 4 0,-4-9-550,3 3 409,-3-2-487,4-2-383,-5 0 1,-3-2 858,-1-2 1,-5 2 403,1-6 0,-2-4 0,-1-6 0</inkml:trace>
  <inkml:trace contextRef="#ctx0" brushRef="#br0" timeOffset="45">6133 13465 7540,'0'-11'-1263,"0"-1"1127,0-4 1,1 2 1637,3-5-447,2 5-443,6-3 386,4 1-589,-3 3 1,7-5 31,-4 3 1,3 3-26,-4-4 1,9 7-127,-1 2 1,-2 4 12,-2-1 0,0 3-69,4 1 1,-1 1-15,-3 3 1,2 3-87,-2 4 0,2 2 223,-2 2-992,2-2 521,-3 3 1,0-1-11,-3 1 0,-2 3-115,-2-4 1,-4 4 95,-4-4 1,-1 4-41,-2-4 0,-5 4-149,-3-3 140,-2-1 64,-7-4 0,0 5 31,-6-1 1,0 0-25,0-4 133,0 1-67,0-6 0,6 4 30,1-2 1,1-2 116,4 2 1,-3-6-45,6 2 1,3-1 391,1 1-109,3-3-273,1 4-27,0 0 0,5-4 216,3 3 1,6-1-16,1 0 4,10-1-83,-6 3 0,9-4-18,-5 3 0,0-2 2,0 6 1,0-4-29,-1 3 0,0 1 6,-3 3 0,1 5-169,-4-1 164,-1 0-31,-4 2 0,1-5-204,-1 4 0,-3 1-28,-1 2-302,-4-2 315,2 4 0,-6-3-59,-3 5-291,3-5 307,-15 3 1,7-4-131,-10 2 16,0-3 94,2 1 0,-5-4 138,3 2 81,-3-2-116,0-7 0,-1 3-56,0-5 4,0-1-44,5-3 0,1 0-187,1 0 1,5-1 54,-1-3-1024,1 3 830,5-9 1,-1 4-111,4-6 632,-4 1 0,6-6 0,-4-1 0</inkml:trace>
  <inkml:trace contextRef="#ctx0" brushRef="#br0" timeOffset="46">7412 13454 7907,'12'0'-935,"-6"0"1407,-1-5-172,0-2-1,-4 1 134,9-4-161,-8 9 1,4-8 47,-2 5 0,-3-1 709,3 1-584,-3 3 110,-1-4 1605,0 5-1942,-5 5-1,4-4-91,-9 9 64,3-3 1,-4 4-34,0 0 0,-2 1-121,-2-1 1,1 4 344,-5 1-627,5-1 181,-8 1 0,6-3-243,-3 2 232,2-2-52,1-2-4,3 1 59,-4-1 0,7 1 54,3-1 0,-4-5 0,9 3-40,-6-5 40,6 5 0,-2-8 36,8 3 1,-2 1 7,6-1 1,1 0 342,6-4-171,3 0-77,5 5 0,-4-4 86,0 3-155,0-3 40,4-1-217,-1 0 92,1 0 1,-4 0 30,0 0 1,-5 0-263,2 0 247,-4 0-1259,0 0 346,-6 0-492,-1 0 0,-5 1 656,0 3 0,-5-2-180,-3 1 1,-3 2 946,-4-1 0,-3 5 0,-5-3 0</inkml:trace>
  <inkml:trace contextRef="#ctx0" brushRef="#br0" timeOffset="47">7138 13854 7907,'-6'6'1082,"1"-1"-718,5-5-209,5 5 0,1-4 62,5 3 0,1-3 218,-1-1 0,5 0 210,-1 0 0,4 2-33,-4 1 180,5-1-422,-2 3 0,0-4-170,-3 3 0,2-3-296,-2 3 0,0 1 103,-4-1 1,1 0-187,-1-4 1,-3 3-2460,0 1 1108,-6 0 1530,3-4 0,-5 0 0,0 0 0</inkml:trace>
  <inkml:trace contextRef="#ctx0" brushRef="#br0" timeOffset="48">7880 13591 7842,'0'-7'1039,"0"2"-518,0 0-32,0 4-226,0-4 1464,0 5-1412,0 10 1,0 0-46,0 13 1,0 3-17,0 8 0,0 6 113,0 6 1,0 0-225,0 3 1,0-2-232,0-1 1,0 0-253,0-1-611,0-4 765,0 3 1,0-8-270,0 2 1,0-8 228,0-3 102,0-3 9,0-1 1,2-2 59,1-1 1,-1-4 99,2-5 0,-2-3 22,2 0 0,-3-5 140,3 5-489,-3-5-193,-1 2-2838,0-5 2319,0-5 746,0-2 0,-5 0 248,-2-1 0,-4-5 0,0-4 0</inkml:trace>
  <inkml:trace contextRef="#ctx0" brushRef="#br0" timeOffset="49">7835 13716 7842,'0'-22'149,"0"4"0,0 1 552,0 6-298,0 0-140,5-1 187,1 1-173,6-1 1,0 1 25,3-1 0,3 5 165,5-1 0,1 4-103,3-3 1,2 4-155,5-1 0,-1 3 110,-2 1 1,0 1-161,-4 3 0,0 3-100,-4 4 0,-4 2 74,0 2 1,-9-1-187,1 5 1,-7 1 46,0 7 0,-4-3-169,-4 3 1,-9 1-120,-9-2 1,-6 5 137,-7-5 1,1 0-92,0-7 14,-6 2 90,5-8 1,1 0-207,7-6 1,3-4-152,1 1 0,5-3-325,3-1 1,7-5 210,5-3 612,1-2 0,-3-6 0,-1-2 0</inkml:trace>
  <inkml:trace contextRef="#ctx0" brushRef="#br0" timeOffset="50">8863 13351 7842,'6'-5'-453,"-1"4"347,-5-4 99,0 5 1,1-4 117,3 0 1,-3-1 366,3 1-103,3 3 0,-6-6-85,3 4 157,-3 1 132,4-3 88,-4 5-278,4 0 31,-5 5-249,-5-3 0,3 8 53,-6-3 0,-3 7-13,-5 2 0,0 3 13,1-4 0,-3 4 0,-5-4 0,0 4-13,0-4 0,1 4 13,-1-3 0,4 0 0,0-1 0,3-2-14,-3 2 1,7-6 13,0-1 1,1-2-1643,3 2 0,2 1 1049,-2-6 1,6 3 245,-2-3 118,3-1 0,1 4 57,0-2-17,0-3 0,5 5 147,2-2-3,-2-3-156,11 5 0,-9-3 130,8 1 0,2 1 18,-2-1-93,6-3-30,-4 9 0,7-8-33,3 2 0,-3-2-9,3 2 1,-3-3 2,-1 3 1,0-3-125,-1-1 0,-4 0-774,-3 0 420,-2 0 24,-7 0-1211,5 0 781,-10 0 265,4 0-1376,-5 0 1986,-5 5 0,-7 2 0,-5 4 0</inkml:trace>
  <inkml:trace contextRef="#ctx0" brushRef="#br0" timeOffset="51">8623 13854 8977,'11'3'1075,"1"1"1,0 0-628,4-4 1,-3 0-14,7 0 0,-5 4-115,4 0 1,-1-1-20,1-3 1,1 0-217,-5 0 0,2 0 84,-2 0 0,-2 0-902,2 0 394,-3 0 274,0 0-2820,-1 0 2885,-4 0 0,-2 0 0,-5 0 0</inkml:trace>
  <inkml:trace contextRef="#ctx0" brushRef="#br0" timeOffset="52">9559 13328 7842,'0'-11'0,"0"4"0,-1-3 57,-3 3 0,3 0 158,-3 0 0,3 3 304,1-4-308,-5 6-1,3-3 379,-3 5-29,5-5-162,0 3-53,0-3-93,-5 10 0,4 3 48,-3 7 0,-1 4-15,1 8 1,-4 5 71,0 9 39,-2 1 1,-3 10-89,-2-2-1517,2-3 1426,-3 9 0,4-15-451,1 9 1,3-9-523,1 4 144,4-4 1,-6-7 24,5-7 472,1-3-407,3-1 1,0-6 16,0-1 751,0-9-890,0 3 1060,0-8-1071,0 3 1,0-6 290,0-3 0,-2 1-114,-2-4 45,3-1 433,-9-9 0,4 0 0,-6-6 0</inkml:trace>
  <inkml:trace contextRef="#ctx0" brushRef="#br0" timeOffset="53">9456 13397 7866,'0'-22'0,"0"3"563,0-3-273,0 5 1,2-2 11,2 0-89,-3 5 101,9-3 1,-7 3 517,4 3-362,-4-3 76,7 8 501,-9-1-614,9 2 113,-3 5-261,-1 5 0,4 7 585,-2 7-450,-3 2-156,5 7 1,-4 0 178,6 2 0,3 7-64,0-2 0,2 3-97,-2 0 1,-1-2-120,5 6 1,-1-4-115,1 4 0,1-5 199,-5 1-1736,5 3 1309,-7-11 0,4 7-74,-6-10-958,1-1 754,-1-8 1,0 2-569,1-4 662,-1-1 0,-3-8-43,-1 1 1,0-4-661,0 4 965,-2-6-366,1 3-334,-5-5 0,-5 0-1266,-7 0 2067,-3 0 0,-3-5 0,-1-1 0</inkml:trace>
  <inkml:trace contextRef="#ctx0" brushRef="#br0" timeOffset="54">9422 13796 7903,'-6'-6'867,"-4"-4"-109,8 4 0,-3-2 138,5 0-421,0 6-258,0-3 3,11 5 1,-3 0 104,11 0-54,-5 0-302,8 0 1,0 0 124,4 0 122,1 0-629,1-5 0,-3 3 256,6-1-100,-1-4 1,1 5-262,-1-6 0,-6 4 121,-1-3 397,-5 4 0,-2-7 0,2 4 0</inkml:trace>
  <inkml:trace contextRef="#ctx0" brushRef="#br0" timeOffset="55">10210 13374 7918,'-6'-12'0,"-4"1"1583,8 5-402,-3 1-512,5 5-132,5 0-241,-3 0 1,3 2 31,-5 6-56,0 4-95,0 11 1,0 5 177,0 3-213,0 2 21,0 1 1,4 4-66,-1 0-56,1 0 122,-4-4 0,2-3-840,1-1 343,-1-4 241,8-4-1498,-9-5 1058,9-6 1,-7 1-30,4-1-999,-4-4 354,7-2-23,-9-5 1229,4 0 0,-5 0 0,0 0 0</inkml:trace>
  <inkml:trace contextRef="#ctx0" brushRef="#br0" timeOffset="56">9982 13648 7976,'0'-11'1785,"5"-1"-1102,1 6 1,6 1 43,-1 5 545,1 0-777,-1 0 1,5-4 534,3 0-552,-2 0-219,10 4 0,-8-4-71,7 1 0,2-5 204,-1 4-1484,5-5 849,-8 8 0,4-8 250,-6 5-3066,1 1 3059,-5-3 0,4 0 0,-5-5 0</inkml:trace>
  <inkml:trace contextRef="#ctx0" brushRef="#br0" timeOffset="57">10827 13614 7933,'0'-8'-237,"0"0"455,0 6-34,0-8 110,0 8 196,0-3 233,0 0-41,0 4-280,0-4 56,0 0-100,0 4-70,0-4 0,1 5-14,3 0 1,2 0 7,6 0 0,1 0 97,2 0 1,3 0 101,4 0-261,1 0-42,0 0 1,0 0 147,0 0-106,0 0 0,-1 0-215,-4 0 173,4 0 1,-10 0 88,4 0-316,-4 0 1,-4 3-12,0 1-178,-6 5 0,2-3-81,-8 6 0,-2-1 155,-6 1 1,1-1-44,0 1 1,-5 0-34,1 3 1,-5-1-85,1 5 1,-7-1 74,0 1 0,-1 3-93,4-3 0,-3-1 167,-1 1 1,2-4 31,5 4 0,0-5 179,5 1 0,0-2-76,3-2 1,1-1 398,-1-2-202,6 2 1,1-7 112,5 4 5,0-4-46,0 2 1,0-4-61,0 3 1,5-3 90,3 3 0,3-3-13,4-1 0,3 0-65,5 0 1,1-1 195,3-3-57,2 3-199,5-9 0,0 7 174,1-4-145,-1 4-353,-5-7 124,4 9 10,-9-4 218,4 0-657,-10 3 0,2-3 138,-5 5 190,1 0-1578,-10-5 844,4 4-1550,-9-4 1544,5 5 663,-6 0 1,0 0-1</inkml:trace>
  <inkml:trace contextRef="#ctx0" brushRef="#br0" timeOffset="58">11535 13191 7855,'-11'-11'555,"4"-1"1,2 1-300,5-1-256,0 6 317,0 1 1,0 6 516,0 3 0,0 7-385,0 9 0,0 6 75,0 5-119,0 2-123,0 6 0,0 0 36,0 3-320,0 3 0,0-5 213,0 6-100,5-6 1,-3 0-86,1-6 0,2-1-1037,-1-2 557,0-4 275,1-4 1,-2-1-1032,4-3 523,-4-3 306,2-4-477,0-1 73,-4-4 125,4-2 11,0 0-24,-3-4 219,3 4-54,-5-10 508,0 4 0,-2-6 0,-1 4 0,0-4 0,-4-4 0,-1-1 0,-4 1 0</inkml:trace>
  <inkml:trace contextRef="#ctx0" brushRef="#br0" timeOffset="59">11318 13271 7917,'0'-19'37,"0"0"0,0 4 229,0-4 0,5 5 427,3-1 1,6 2 365,1 1-473,0 1-305,2 5 1,0-3 83,6 5 0,0-4-60,0 5 1,0-1 39,0 4 1,-1 1-163,1 3 1,5-2-57,3 6 1,-3 0 26,-2 3 0,2 4-130,-1 0 0,-2 4-199,-6-3 166,3 4-4,-9-2 1,2 3-125,-8-2 1,2 3 30,-5-3 1,0 1-3,-4-1 0,-6 3 4,-6-3-325,-4 3 280,-2-5 0,-8 4-231,4-6 0,-5 4 140,0-4 0,3-4 154,-2-3 1,5-2-60,2 2 1,5 1 391,-1-5-144,7 0-13,-2 1 1,8-4 113,-6 3-112,6-3 353,-4-1-230,6 0 1,6 0 335,1 0-345,3 0 1,6 4-88,-1 0 1,5-1-33,-1-3 1,4 4-1,2 1-17,2 2 45,0-5-176,-5 8 133,1-3 1,0 4 66,0 1-191,0 4 0,-4-2 131,0 5 1,-5-4-253,1 4 68,-2 0 1,-7 0-156,-2 0 0,-3 0 84,-1 4 0,-5-1 144,-2-3-548,-9 2 258,-1-8 95,-11 9 1,2-10 0,-4 4 73,-2-4 0,-1-4 47,-1 0 0,3-6 69,1 2 0,1-3 0,-2-1-101,5 0 1,3-1-705,4-3 398,-3-2-999,15-1 612,-9-3 306,15 4 525,-4-6 0,10-4 0,1-2 0</inkml:trace>
  <inkml:trace contextRef="#ctx0" brushRef="#br0" timeOffset="60">11935 12871 7968,'0'-11'333,"0"5"1,1-1 77,3 3-159,-3 3 24,4-4 972,0 5-760,-3 0 0,4 0 232,-2 0 122,2 5-499,0-4 0,5 13 204,-4-2 172,3 7-326,2-1 1,0 4 321,4 1-315,-4 5-610,10-4 679,-9 9-165,8-4 0,-4 6 59,2-1-362,2 0 55,-8 1 0,7 4 279,-4 3-444,4-3 131,-7 5 0,3-4-65,-5 2 0,1 2-271,-1-2 1,-4-3-470,-4-1 371,4 3 265,-6 0 0,4-1-241,-5-2-112,0 3 253,0-11-355,-5 14 509,-1-14 1,-7 9-110,-2-4 391,2-1-145,-8-5 0,4 3-111,-2-6 156,-3 1 76,5-9 0,-5 2-751,3-5 258,3 1-3,4-10 1,1 3-418,-1-5 673,6-1-332,-4-3-1018,9 0 698,-5 0 0,6-1-55,0-3 782,6-2 0,5-11 0,7 0 0</inkml:trace>
  <inkml:trace contextRef="#ctx0" brushRef="#br0" timeOffset="61">12734 13602 8021,'0'-6'265,"0"-4"-94,0 8 1,0-4 421,0 2-364,0 3 0,0-4 368,-5 5-287,4-5 0,-4 2 182,5-4 47,0 4-252,0-7 1,4 8 132,-1-6 2,1 0-126,1 2 1,2-4 62,4 2-130,-5 3-120,5-5 1,-5 7 85,5-4 1,1 4 147,-1-1-416,1 3 131,-1 1 1,4 0 54,1 0 1,4 0-196,-1 0 0,1 4 75,-1 0 1,3 3-103,-3-3 0,1 5-67,-1-1-2,3 2 207,-5 1 0,1 1-208,-3-1 0,-2 1-7,-1-1 1,-1 0-26,0 1 0,1-1 141,-1 1-137,1-1 76,-1 1 0,1-2-80,-1-3 1,0 2 63,1-5 1,-1 0 194,1-4 0,-1 0-242,0 0 273,1 0-161,-1-5 121,1-2 1,-6 0 134,-2-1 0,1 1-79,-1-5 91,0 1 63,-4-1-237,0 1 1,0-2 34,0-2 22,0 2-368,0-3 1,0 4-61,0 1-180,0-1 225,0 1-203,0 5 0,-2 1-1004,-2 5 940,3 0 258,-9 5 1,4 2-399,-6 9 1,1-3 487,-1 7 0,0-1 0,-2 3 233,-1 1 0,-6 0 0,4 0 0</inkml:trace>
  <inkml:trace contextRef="#ctx0" brushRef="#br0" timeOffset="62">12826 13956 8021,'-4'-7'0,"0"-1"0,-1 2 486,1-2-1,3-2 112,-4 9-73,0-9 0,0 3-157,-3-4 1,3 3 81,5 1 1,-1 3 203,-3-4 57,3 6-402,-4-9 0,6 10 130,3-3 1,-2-1-240,6 1 0,-4 1-24,3 3 1,1 0-141,3 0 0,1 1 214,-1 3-523,0-3 288,6 9 0,1-7-119,5 4 1,-4-3-136,0 4 0,0-4 109,4 3 0,-1-4-55,1 1 0,-4 1-35,0-2-17,-5 6 203,3-7-268,-6 8 258,1-9 0,-2 9-109,-3-2 1,2-2-157,-5 2 0,4-5 85,-5 5 0,3-2-435,-3 2 415,4 2 1,0-5-204,1 3 402,0 2 1,2-7-82,-3 4 195,3-4 0,-3 2-53,4-5 1,-3 0 313,-1 0-222,1 0 1,3 0 416,1 0-294,-1 0 0,1-1 259,-1-3-214,1-3 1,-1-3 88,0 3 152,1-4 13,-6 5-443,4-5 1,-8-1-232,1 1 0,-1 3-249,-2 1 0,-2 4-627,-1-1 0,-4 3-949,-4 1 1,-2 1 1969,-2 3 0,2 2 0,-3 6 0</inkml:trace>
  <inkml:trace contextRef="#ctx0" brushRef="#br0" timeOffset="63">14116 13237 7936,'0'-12'-47,"-5"1"0,4 3 278,-3 1-60,3-1 8,1 2 0,0-4 108,0 2 1,0 2 93,0-2 0,0 4 417,0-3-290,0 4 56,0-2 923,0 5-940,0 5-246,5 1 1,-4 7 29,3 2 64,-3 8-216,-1 6 0,0 7 59,0 2 1,0 3-15,0 4 1,4 1-1007,0 0 1057,0-1-110,-4 1 0,3 0-237,1-1 1,1 0-10,-1-3 1,-1-3-165,4-5 1,-3 1 112,4-1-395,-6-5 372,8-1 0,-8-7-61,1-2 1,3 2 443,-3-6 1,5 0-1017,-4-3 532,0-6-199,-4 4-159,0-9 272,0 5-1608,0-6 1342,0-6 1,-4 4-252,0-6 1,-4 1 858,5-5 0,-6-4 0,2-2 0</inkml:trace>
  <inkml:trace contextRef="#ctx0" brushRef="#br0" timeOffset="64">14013 13271 7861,'-6'-18'582,"1"2"-435,5 4 1,0 1 26,0 0 0,1 0 40,3 4 0,2-3 235,6 2 0,-5-2-75,1-2 363,0 6-345,8-4 0,-3 5 82,2-3-80,3 3-143,0 0 0,4 4 72,1-3-99,0-2-57,5 4 1,-3-3-88,6 5 1,-4 0 212,3 0-416,-5 0 141,3 5 1,-5 2 39,0 4 0,-1 4-43,-3 1 1,-2 5 11,-1 2 0,-5 1-110,0 7 1,0-1-11,-8 4 0,1-2-64,-4 2 0,-6-6-184,-6 6 1,-4-6 88,-7 3 0,-5-10 142,-2 2 0,-3-4 48,-2 0 1,5-2-24,0-6 1,3-1-123,-4-2 1,6 1-82,-2-5 0,7 0-88,1-4 0,9-2 41,-2-2-393,9 3 405,-7-9 0,10 4-196,0-6 0,5 1-142,6-1 1,9 1 238,3 0 1,8-1 421,-1 1 0,3-1 0,1-4 0,1-2 0</inkml:trace>
  <inkml:trace contextRef="#ctx0" brushRef="#br0" timeOffset="65">15064 12928 8048,'-6'-5'904,"1"4"-203,5-4-291,0 5 144,0-5 83,0 4-145,0-4-35,0 5-46,-5 0 1,2 5-36,-5 2 118,1 3-190,1 2 1,-5 4 42,4 3 163,-8 3-336,2 1 0,-5 5-25,3 2 82,-3 3-43,0 6 1,-3-2-126,2 5 0,2-1-4,2 1 1,-2 2-29,2-2 1,4-3 112,3-1-1435,6 3 1152,-3 0 1,5-1 37,0-2-277,0-2 196,0-7 0,0 3-123,0-6 120,0 6 129,5-8 0,-3 4-15,6-5 21,-1 0 1,5 5 1,-1-8-11,1 3 0,-1-3 458,1 3 1,-5 0-397,1 0 1,-1-4 5,5 0 0,-1-5 84,1 1 0,-5 1 209,1 0 0,-1-1-85,5-4 1,-2 1 216,-2-1-190,2-5 72,-4 5 90,6-10 62,-6 9 81,4-9-41,-4 9-95,6-8-222,-1 3 1,-4-4-256,-4 3 60,4-3 2,-6 4 196,4-5-1029,-5 0 591,5 0-1433,-4 0 597,5 0-4250,-6 0 4337,-6 0 993,5 0 0,-4-5 0,5-1 0</inkml:trace>
  <inkml:trace contextRef="#ctx0" brushRef="#br0" timeOffset="66">15350 13385 7935,'6'-5'-1094,"-1"3"1271,-5-6 812,0 5-560,0-7 56,0 4-187,0 0 0,0-1 227,0 3-166,0 3-194,0-4 0,0 4 452,0-3-45,0 3 197,5-4-185,-4 5-169,4 0 339,-5 0-423,6 0-230,-5 5 64,9 1 1,-5 9 49,3 1-165,2 4 115,-4-2 0,6 5 11,-1-1-112,0 1 211,6 5-442,-4-4 147,3 4 0,-3-4 130,2 3-282,-2-3 149,3 4 0,-4-4 79,-1 3-415,0-3 232,1 4 0,-1-7-379,1-2 283,-6 3 94,4-9 0,-5 7-92,3-5-42,2 0 203,-4-3-167,1-1-80,-2 1 128,0-1 272,-4 0-293,4-4 20,0-2 26,-3 0 4,3-4-532,-5 4-3175,0-5 3245,-5-5 1,2 4 20,-5-3 591,6-2 0,-8-1 0,3-4 0</inkml:trace>
  <inkml:trace contextRef="#ctx0" brushRef="#br0" timeOffset="67">15681 13374 8018,'4'-8'-1465,"-1"1"1127,1-1 1691,-4-3-816,0 4 0,0 1 550,0 2-571,0 3 43,5-9 66,-3 8-129,3-3-268,-5 5 1245,0 0-1131,0 5-112,-5 2 0,0 4 14,-3 1 1,-2 3-55,2 0-38,-2 5 1,-1-2-1,-2 6-46,-2 3-6,2-3-107,-9 9-883,5-4 797,-1 0 0,-2 4 109,4-2-565,-4-3 377,7 5 1,-7-9-122,5 2-93,0-1 199,3-8 0,1 4-252,-1-6 127,6 0 121,1-3-342,0-1 0,4-3 372,-3-1-838,2-4-330,2 2 1091,0-5 1,-5 0 0,-1 0-1</inkml:trace>
  <inkml:trace contextRef="#ctx0" brushRef="#br0" timeOffset="68">15384 13100 6678,'-6'0'1162,"0"0"-654,6 0-71,-5 0 167,4 0-269,-4 0 51,5 0 114,-5 0 85,4 0-169,-4 0 1488,5 0-1568,5 0-48,-4 0-120,9 0 0,-4 0 169,6 0-169,-1 0 14,1 0 1,3 0 22,0 0 19,0 0-29,2 0-182,-4 0 48,8 0 0,-4 1 89,2 3 0,2-3 12,-2 3 21,-2-3-46,4-1-162,-8 0 0,9 0 31,-3 0-120,-3 0 73,6 0 1,-10 0 22,4 0 0,-4-1 154,0-3-203,-1 3 186,1-4-252,-6 0-24,-1 3-196,-5-3-985,0 5 1,-5 2 692,-3 1 0,2 0 645,-2 5 0,1-1 0,-5 5 0</inkml:trace>
  <inkml:trace contextRef="#ctx0" brushRef="#br0" timeOffset="69">15955 13602 8011,'0'-6'317,"0"1"2365,0 5-2148,5 0-363,-4 0 0,9 0 553,-2 0-304,2 0-1,2 0 103,-1 0-233,0 0 1,1 0 51,-1 0-314,1-5 158,-1 3 1,1-3 6,-1 5 1,0 0-113,1 0 0,-1-3-354,1-1 287,-1 0-1301,1 4 566,-1 0 63,-5 0 1,-1-1-1708,-5-3 1537,5 3-662,-3-4 632,3 5 859,-5 0 0,5 0 0,1 0 0</inkml:trace>
  <inkml:trace contextRef="#ctx0" brushRef="#br0" timeOffset="70">16423 13465 8241,'0'-6'1295,"0"1"-701,0 5-117,0-5-50,0 3 111,5-3-260,2 5 0,4 0-51,0 0 0,1 0-28,-1 0 1,1 0-22,-1 0 0,4 0 28,1 0 0,3 0-55,-4 0 1,1 0-134,0 0 0,-4 0-261,4 0 185,-4 0 30,0 0 0,-5 0-98,1 0 49,-6 0-100,3 0 149,1 0 10,-5 0-115,4 0-48,-5 0 137,0 5 5,0-3 27,0 8 0,-5-8 3,-3 6 0,2-4-5,-2 3 1,1 1-35,-5 3 1,1 1 24,-1-1-70,6 1 81,-9 4 0,7-2-7,-7 5 0,2-4-6,2 4 0,-2 1-62,-2 2 1,2-3-8,-2 0 0,2 0 20,2 4-205,-1-5 111,1-1 1,1-2 150,2 0 0,-1-4-121,6-3 499,-6 0-245,7-2 1,-3 0 27,5-2 201,0-3-122,0 5 1192,0-6-1149,0 5-34,0-4-20,5 4-121,2-5 1,0 0 79,1 0-218,0 0 146,3 0 0,4 0 11,1 0 1,3 0 4,-4 0 1,5-1-91,-1-3 0,3 3 76,1-3 1,-2 3 35,-2 1-14,3-6-16,-10 5 0,5-4 165,-6 5-209,1-5-289,-1 4 243,-5-4-146,0 5 0,-8 0-678,-2 0 0,2 0 8,-6 0-2471,1 0 1786,-5 0 1484,1 0 0,-1 0 0,1 0 0</inkml:trace>
  <inkml:trace contextRef="#ctx0" brushRef="#br0" timeOffset="71">16994 13488 7927,'0'-11'-76,"0"3"305,0 0 119,0 1-129,0 0 538,0 2-391,0 0 0,0 3 98,0-6 59,0 6 88,0-3-206,-5-1 70,4 5 0,-4-4-255,5 5 642,0 0-670,5 0 1,-4 5 11,3 3 0,2 3 15,2 4 0,-2 3-115,2 5 1,-2 1 92,2 3 0,2 2-125,-2 5 0,1-1 57,-2-2 0,3 2-137,-2-3 0,1-1 6,-2 2 0,4-5-77,-4 5 1,3-4-13,2 3 0,-5-5 63,1 2-25,0-3 1,2-5-180,-3 0 1,3-4 126,-2 4-92,-3-5 74,5 3 1,-7-6 31,4 1 16,-4-6 30,2 4 0,-1-7 50,0 4-76,0-4-10,-4 7 126,0-9-76,0 4 190,0-5-47,0-5 0,0 3-98,0-6 0,-2 6 129,-2-2 1,3-2-63,-3-2 1,3 2-28,1-2 0,0 4-33,0-3 0,-1-1 1,-3-3 1,3-1 6,-3 1 1,1-1-18,0 1 0,1-4 0,-1-1 1,0-3 14,-1 4 0,3-5-188,-3 1-15,3-3 177,1-1 0,0-3-132,0-1 0,0-1 60,0 1 1,4 2-132,-1-5 1,1 0 82,-4 0 1,0-3-10,0 3 0,0-3-40,0-2 27,0 6 65,-5-4 1,3 4 44,-6-5 1,4 1-58,-3 2 0,4-2 2,-1 3 1,2 2-53,-2 1 1,3-1-16,-3 2 0,3-1 54,1 4 1,0 4 1,0 0 1,1 4-56,3-4 194,-3 5-117,4-3 1,-1 6 107,0 0 47,-1-1-163,-3 1 245,0-1-80,5 1 1,-3-1-38,2 1 1,-3 0 297,-1-1-248,0 1 0,0-1-23,0 1 0,0 3 91,0 1-118,0-1 7,0 2 0,-1-3-132,-3 5 126,2 0 39,-3-1-198,5 4 151,0-9-20,0 8-40,0-3 63,0 5-3,0-5-17,0 4 31,0-4 10,5 5 83,-3 0-121,3 0-110,-5 0 70,5 0 31,-4 0-30,4 0 21,-5 0 3,5 0-12,2 0 10,-1 0 0,4 0 0,-3 0-6,4 0-37,0 0 35,1 0 0,-1 0-10,1 0 0,3 0-3,0 0 1,0 0 4,-3 0 20,4 0-16,-3 0 1,8 0 8,-1 0-12,1 0 1,2-5 171,0 4-163,0-4 0,-1 5 2,1 0 45,5-6-39,-4 5 0,6-4 11,-4 5-40,-2 0 29,4 0 1,0-4 19,3 0-150,2 1 126,1 3 0,0 0-120,0 0 111,6-5-22,0 3 0,5-7-5,-3 6 1,2-5-789,-2 4 630,-3 0 164,1-1 0,-6 4 35,0-3 0,0-1 97,1 1 1,-2 1 101,-3 3-214,3 0 10,-9 0 0,8-4 21,-5 0 0,-2 0-10,-6 4 0,3 0 5,-3 0 1,-2 0 372,2 0 0,-3 4-428,3 0 0,-4 0 27,4-4 94,-5 0-91,7 0 0,-8 0-7,2 0 211,3 5-93,-5-4 0,7 4 89,-5-5-157,1 0 19,0 0-175,-3 0 151,3 5 1,-1-4-6,1 3 0,-1-3-5,-4-1 1,1 4 36,-1 0-211,1 0 161,-1-4 1,-3 0-19,-1 0 154,-4 0-145,2 0-175,-5 0 0,-5 0 65,-3 0-1971,-2 0 1315,-6 0 1,2 0 763,-5 0 0,-6-10 0,-4-3 0</inkml:trace>
  <inkml:trace contextRef="#ctx0" brushRef="#br0" timeOffset="72">17497 13111 7865,'-5'-6'67,"3"-4"461,-3 3-315,5 1-12,0-4 1,0 7 528,0-4-410,0 4 245,0-2 27,0 0-103,0 4-69,0-4 946,0 5-1190,5 5 0,-2 2 150,5 9-291,-1-4 155,5 10 0,-1-4 135,0 4-401,6 1 90,-4 0 1,3 0 118,-4 0-306,4 0 131,-3-1 1,3 0-136,-4-3 1,3 3 101,0-3 0,0-3-249,-3-1 182,-1-2 1,-3-3-363,-1-2 184,1 2-145,3-4 135,-4 6-600,-2-6 443,-5-1-2695,0-5 2613,-5 0 176,4 0-134,-10 0 527,10-5 0,-9 3 0,2-6 0,-2 5 0,-1-12 0,-1 3 0</inkml:trace>
  <inkml:trace contextRef="#ctx0" brushRef="#br0" timeOffset="73">17725 13100 7902,'4'-12'0,"0"1"278,0-1-116,-4 6 1,3-4 418,1 2 247,0 3-185,-4 0 118,0 0-332,0 4-158,0-4-54,0 5-230,-5 5 60,-1 1 1,-6 11 277,1 2-414,-1 2 116,-4 7 1,2 0 207,-5 3-644,5 2 330,-3-9 1,6 7-33,0-4-501,-1 0 420,1-4 1,-1-2-403,1-2 265,-1 3-33,1-10 0,3 5-795,1-6 708,-1-4 147,2 3-775,1-9 566,0 4 511,3-5 0,-3 0 0,0-5 0,-1-1 0</inkml:trace>
  <inkml:trace contextRef="#ctx0" brushRef="#br0" timeOffset="74">17497 12940 7986,'0'-7'0,"0"2"-2,0 0 340,0 4 0,0-4 725,0 5-725,0-5 65,0 4-234,0-4 0,1 5 336,3 0-279,-3 0 111,9 0 88,-8 0-200,8 0-43,-4 0 0,2 0 27,-1 0 1,1-4 128,3 0-277,1 0 54,-1 4 1,1 0 194,-1 0-450,0-5 142,1 4 1,3-6-347,0 4 1,0 1 204,-3-1 1,-1-2-1244,1 1 714,-1 0 223,-4 4-1443,3 0 441,-9 0 387,4 0 1060,-5 0 0,0 5 0,0 1 0</inkml:trace>
  <inkml:trace contextRef="#ctx0" brushRef="#br0" timeOffset="75">17965 12883 7900,'6'0'-1874,"-1"0"2801,-5-5-158,0 3-178,0-3 2119,0 5-2663,0 5 129,0 2 0,-1 0 5,-3 1 1,2 1-15,-6 6 1,4-1 157,-3 5-346,-1-5 20,-3 8 1,3-5 249,1 6-355,-1 5 88,-4-4 1,1 8 49,0-5-124,4 4 123,-3-7 0,9 8-319,-3-5 186,3-1-15,1-3-167,0 0 167,0 0 1,0-4 21,0 0-128,0-5 91,5 8 0,-4-10 48,3 4-37,2-4 69,-4 0 1,6-1-13,-4 0 0,1 1-69,-1-1 82,-3 1-16,10-1 9,-10 1 259,4-6-235,0-1 1,-2-1 2,4 0 23,-4-1 1,3-3-38,-2 0-293,-3 0 45,4 0-634,-5 0 450,5 0-195,-3 0 147,3 0 1,-5-1 524,0-3 0,0-2 0,0-5 0</inkml:trace>
  <inkml:trace contextRef="#ctx0" brushRef="#br0" timeOffset="76">18068 13077 7896,'0'-12'0,"0"1"420,0 5 109,0-4-205,0 3-90,5 1-45,-4 1 1,4 4 659,-5-3-289,0 2-500,0-3 0,1 7 265,3 1-303,-2 4 43,3 9 0,-5 1 128,0 2 0,0 4-150,0-1 1,0 1-306,0 4 190,0-3 65,0-1 0,0 0-295,0 0 0,0-1 74,0 1 1,0-4-260,0 0 0,1-5 95,3 2-288,-3-9 390,4 3 1,-5-7-509,0 4 0,0-4 239,0 2 559,0-5 0,0 5 0,0 2 0</inkml:trace>
  <inkml:trace contextRef="#ctx0" brushRef="#br0" timeOffset="77">18171 13225 7840,'5'-6'-109,"-4"-4"171,4 9 269,0-4-15,-4 5 228,10-6-136,-5 5 1,5-4-141,1 5 0,-1 0-14,1 0 1,-1 0 61,0 0-131,1-5-27,-1 4 0,-3-4-22,-1 5 75,1 0-156,3 0 0,0-2-155,-4-1-331,3 1-642,-3-3 853,-1 5-1248,4-5 424,-8 4 11,3-4 206,0 5 827,-4 0 0,9-5 0,-4-2 0</inkml:trace>
  <inkml:trace contextRef="#ctx0" brushRef="#br0" timeOffset="78">18456 13065 6620,'0'-7'402,"0"-1"271,0 6 53,0-3 103,0 0-437,0 3 168,0-3 45,0 5-175,5 0-45,-4 0-140,5 0 0,-3 5-105,1 3 0,5 0 71,-1 3 0,-2-2-40,2 6-106,-1 3 199,5-6-353,-1 10 124,0-4 0,1 3 14,-1-2 1,-3 3-39,0-3 0,-1 3 9,5 0-674,-6 1 441,4-5 1,-5 0 28,3-3-514,2-2 422,-9 3 1,8-8-386,-5-1 121,0 1 336,1-2-52,-4 5-190,4-10-201,-5 4-1177,0-5 1824,-5 0 0,-1-5 0,-6-1 0</inkml:trace>
  <inkml:trace contextRef="#ctx0" brushRef="#br0" timeOffset="79">18673 13054 7915,'0'-11'0,"0"-1"1020,0 6-191,0-4-103,5 8-358,-4-3 54,5 5 557,-6 0-818,0 5 1,0 2 26,0 4 1,-4 2 139,0 2-528,-5 3 207,3 0 0,-6 3 104,1-2 0,-2 3-144,-2 1 1,2 0-451,-2-1 0,2-3 112,2 0-733,-1-5 720,1 3 0,3-6-127,1 1 0,3-2-254,-4-3 1,6 0-213,-2-3 977,3-3 0,1 4 0,-5-5 0,-2 0 0</inkml:trace>
  <inkml:trace contextRef="#ctx0" brushRef="#br0" timeOffset="80">18433 12951 7935,'-7'-4'375,"-1"1"727,6-6-731,-4 7-96,6-8 192,0 9-42,6-4 0,-4 1-95,6 0-161,-6 1-4,8 3 0,-3 0 2,4 0 0,1-2 13,-1-2 1,0 3 177,1-3-470,4 3 132,-3 1 1,3 0-322,-4 0 264,4 0-35,-3 0 0,4-1-82,-6-3 1,0 3-44,1-3 0,-1 3-525,1 1 464,-1 0-1085,1 0 815,-1 0 0,-3 0-1153,-1 0 966,-4 0 715,2 0 0,0 0 0,-4-5 0,4-2 0</inkml:trace>
  <inkml:trace contextRef="#ctx0" brushRef="#br0" timeOffset="81">18844 12860 7445,'0'-6'2550,"0"0"-781,0 6 1,2 6-1416,2 1 1,-3 1 162,3 3-296,-3-2-55,-1 8 1,4-1 281,-1 3-226,6 3 0,-2 1-51,-1-1-5,4 1 0,-5 1 222,3 3-648,2-3 266,-4 4 0,1-5-58,-3 0 0,1 3-104,-2 1 0,1 0-968,-4-5 512,0 1 390,0-5 1,0 4-972,0-3 741,0-3 1,-4 1-292,1-6 0,-6 1 34,1-1 224,-2 0 0,-1 0-179,-1-4 1,1 3 158,-1-2 1,1-3 504,-1-1 0,-4 2 0,-2 0 0</inkml:trace>
  <inkml:trace contextRef="#ctx0" brushRef="#br0" timeOffset="82">17371 13671 7943,'6'0'-1795,"0"-5"2704,-6 3 77,0-3-341,5 5-182,-4 0 137,4 0 119,0 0-305,1 0 30,6 0-265,-6 0 1,4 0 179,-2 0-125,2 0-69,2 0 1,-1-3 166,0-1-117,6 0-50,1 4 1,3 0 44,-2 0 11,3 0-28,-4 0 1,6-4-89,2 0 1,-2 1 97,3 3-201,2 0 54,0 0 0,2-4 176,-1 0-315,1 0 66,-2 4 0,3 0 93,-6 0 1,2-4-17,-1 0 1,-3 1-144,3 3 1,1 0 79,-2 0 0,5 0-93,-5 0 0,6 0 146,-1 0 1,0 0-8,0 0 0,0 0 26,-4 0 1,4 0 8,-5 0 1,1 0-49,-4 0 0,0 0 1,-1 0 1,1 0-104,0 0 0,0 0 77,0 0 1,0-2-203,-1-1-46,1 1 255,5-3-266,-4 5 234,-1 0 0,-1-1-27,-3-3 0,1 3-9,-1-3 0,1 3-25,-4 1 237,-1 0-182,-4 0 0,1 0 69,-1 0 1,-3 0-74,-1 0 130,1 0-109,3 5 58,1-4-41,-6 4-59,4-5 1,-7 0-306,4 0 337,-4 0-1276,2 0 383,-5 0-796,-5 0 777,-1 0 931,-6 0 0,-4-5 0,-2-1 0</inkml:trace>
  <inkml:trace contextRef="#ctx0" brushRef="#br0" timeOffset="83">18034 13899 7827,'-7'-7'0,"3"-1"386,-2 5-72,5-2 53,-4 0 260,5 4 1,-5-4-209,3 0 191,-3 4 57,5-4 518,0 5-611,0 5-365,0-4-52,0 9 0,0-4 91,0 6-39,0-1 53,0 6-367,0-5 144,0 5 1,0-4 5,0 2 0,2-3-128,1 4 0,-1-2 70,1 1-247,-1-2 172,-2 3 1,1-6-8,3-2 0,-3 2 83,3-2-60,-3-3 59,-1 5 9,0-9 16,0 4 17,0-5 5,0-5 0,0 3-29,0-6 0,0 0-1,0-3 1,0 0 5,0-1 111,0 1 1,1-2-81,3-2-21,-3 2-11,10-3 0,-5 4 37,5 1-42,1-1 19,-1 1 0,1-1 40,-1 1 1,0 1-39,1 2 1,3-2 63,0 3 1,1 0-58,-5 0 1,2 3 22,2-4 1,-2 6-16,2-2 0,-2 3-114,-2 1 63,0-6 1,1 5-11,-1-3 1,-3 7-97,-1 1 1,0 5 71,0-2 1,2 5 9,-5 3 0,0-1 7,-4 5 1,4-4-28,0 4 1,-1-1 20,-3 1 1,0-3 124,0-4 1,0-1-46,0 1 1,0-1 15,0 1 1,2-2 164,1-3-169,-1 3 1,3-7-42,-5 5 1,1-6 80,3 2-470,-3-3 136,4-1-887,-5 0 1,-10 0-1,-3 0 1</inkml:trace>
  <inkml:trace contextRef="#ctx0" brushRef="#br0" timeOffset="84">19575 13340 7863,'5'-7'-28,"-3"-3"89,8 4 404,-9-1-53,9-3 260,-8 9-230,8-9 53,-9 9-282,4-5 456,0 6-233,-4 0-203,4 0 0,-5 2 472,0 2-485,0-3 2,0 9 190,0-4-235,-5 1 0,-1 3 221,-5-3-238,-6 9 1,3-4 0,-5 4 0,1-2-79,-1 1 0,-2-3-129,2 4 1,1 0 72,-1-1 1,1 1-135,-1-5 1,3 0 34,4 1 0,1-1-141,-1 1 76,1-1-18,0 1 88,4-1-11,2 0 94,5-4 1,5 2-25,3-6 1,2 3 75,1-3 0,1-1-67,-1 1 1,4 0 101,1 1 0,0-3-81,-1 3 0,-1 1 94,5-1 0,-5 1-99,2-1 1,0-3 29,-1 3 0,1 1-184,-5-1 0,0 3 78,1-3-534,-1 0 1,-1-3 245,-2 3 1,-2-3-1935,-2 3 926,-3-3 489,4-1 1,-6 4 65,-3 0 801,-2 0 0,-5 1 0,-1 1 0</inkml:trace>
  <inkml:trace contextRef="#ctx0" brushRef="#br0" timeOffset="85">19336 13762 7872,'-7'0'95,"2"0"226,0 0 67,4 0 162,-4 0 392,5 0-629,5 0 0,-3 4 500,6 0-527,0 0 1,3-1 80,0 1 0,1 4-103,-1-4 0,4 1 91,1-2 1,0 0-143,-1 5 1,-2-6-55,2 2 0,2 1 68,-2-1 0,4 1-198,-4-1 1,1-2-45,-5 6 1,0-6-92,1 2 1,-2-1-1317,-2 1 794,2-3-718,-9 4 544,4-5-631,-5 5 1,-1-4 1432,-3 3 0,-2-3 0,-6-1 0</inkml:trace>
  <inkml:trace contextRef="#ctx0" brushRef="#br0" timeOffset="86">19987 13488 7835,'-7'0'0,"2"-5"454,5-1 51,0-1 75,0 2 485,0 5 1,0 5-690,0 3 1,1 7-122,3 4 1,-1 8-65,4 3 0,-3-1-32,4 2 0,-6-1 0,2 5 0,1-1-45,-1 0 0,1-1-148,-1-2 1,-3 2-33,3-3 0,1-1-123,-1 2 1,1-5-526,-1 5 379,-3-6 162,4 3 0,-5-9-139,0 0 1,0-1 78,0 1 1,4-3 140,0-4 1,-1-1-8,-3 1 0,0-1-13,0 1 1,0-5 69,0 1-139,0-6-264,0 8 89,0-8-367,0 3-1726,0-5 2449,-5-5 0,-1-2 0,-5-4 0</inkml:trace>
  <inkml:trace contextRef="#ctx0" brushRef="#br0" timeOffset="87">19987 13511 7835,'0'-18'0,"1"2"187,3 4 0,-2 2 326,6 2 0,-1-2-144,5 3 1,-1 2-127,1 1 1,0-1 172,4 1 0,0-4-94,3 4 0,3 1-228,-3 3 1,-2 0 54,2 0 0,1 1-96,2 3 0,-4-2 46,-3 6 1,1 3-194,-5 5 1,2 3 34,-10-4 23,1 5-96,-4-2 0,-1 5-112,-3 0 1,-3-1 95,-9 1 0,-1-1-40,-6-3 1,0 1 130,0-5-410,0 1 259,0-5 1,6-3-365,1-1 1,4-4-162,0 1-70,1-3 276,5-1-151,0-5 678,6-2 0,0-9 0,0-2 0</inkml:trace>
  <inkml:trace contextRef="#ctx0" brushRef="#br0" timeOffset="88">20786 13248 7835,'0'-6'76,"0"-4"1,0 7 391,0-4-80,5 4 64,-4-2-147,4 5 0,-5-1 409,0-3-304,5 3 0,-3-4 86,3 5 694,-5 0-805,0 5 0,-1-3-141,-3 6 1,-3-1-27,-4 5 1,-2-1 97,-2 1-286,2-1 63,-8 0 1,7 1-124,-5-1 0,5 1 96,-1-1 0,2 1-298,2-1 48,-1 0 78,1-4 0,3 3-126,0-2 1,6-2 121,-2 1 1,3-3-161,1 4-39,0-6 245,0 4-12,0-1 17,0-4 1,1 5-21,3-2 191,2-3-71,6 4 1,-1-5-102,1 0 287,-1 5-239,5-3 1,-2 3-33,5-5 0,-3 0 10,3 0 1,-5 0-142,1 0 0,-6 0 35,-2 0-1035,1 0 496,3 0-565,-4 5-913,-2-4 1633,-5 4 1,-5-1-191,-3 0 714,-2 0 0,-12 1 0,-2 1 0</inkml:trace>
  <inkml:trace contextRef="#ctx0" brushRef="#br0" timeOffset="89">20558 13579 8856,'7'0'802,"1"0"1,-4 2-243,3 1 1,1-1-107,3 2 1,4-3 41,1-1 0,-1 4-262,-4-1 1,5 3-156,-1-3 1,1-1-429,0 1 1,-4-1 286,3-2 0,-2 3-1292,-1 1 0,0 0 306,3-4 0,-3 1 1048,-1 3 0,6-3 0,-5 5 0</inkml:trace>
  <inkml:trace contextRef="#ctx0" brushRef="#br0" timeOffset="90">21174 13123 7835,'0'-12'-1212,"0"6"2806,0-4-569,0 8-16,0-3 685,0 5 1,5 5-1347,3 3 1,1 3 111,-2 5-53,9 1-249,-9 6 0,10 0-14,-6 0 1,1 4-105,-1-1 0,0 6 275,1-2-524,-1-2 205,1 5 0,-1-3-432,1 4 0,-1-5 260,0-2 0,1 1-351,-1-2 200,1 1 165,-1-4-543,1 0 425,-6-1 1,4-3 29,-2 0 0,2-5 91,1 2 1,-3-4 62,-1 0 0,-3-1 163,4 1 1,-4-5-171,3 1 77,-4-6 1,3 5-445,-2-4 208,-3-1-267,4 3-259,-5-5-518,0 0 0,-1-4 1306,-3 0 0,-2-5 0,-6 3 0</inkml:trace>
  <inkml:trace contextRef="#ctx0" brushRef="#br0" timeOffset="91">21494 13203 7835,'0'-18'209,"0"1"0,0 6 940,0-1-169,0 6-286,5 1 102,-4 5-293,4 0-52,-5 0-50,0 10-243,-5-2 0,3 13 49,-6-2 1,1 8-1,-5 3 1,0 3-82,-4 2 0,4-1-100,-4 0 0,0 1-208,1-1 1,-4 1 105,3 3 1,-3-3-474,4-1 0,-1-1 105,0-6-520,4-1 632,-5-3 1,6-1-52,-1-3 1,2-3-69,3-4 1,-2-1-276,5 0 196,0-4-286,4 3 174,0-9 44,0 4 598,0-5 0,-5-5 0,-1-1 0</inkml:trace>
  <inkml:trace contextRef="#ctx0" brushRef="#br0" timeOffset="92">21151 12860 7835,'7'-5'0,"-2"-2"761,-5 1-431,5-4 0,-3 9 404,6-3-497,-5 3 1,3 1 544,-2 0-338,-3 0 157,4-5-217,0 3 1,2-3-25,4 5 0,0 0-79,1 0 1,3 0 34,0 0-197,6 0 38,-9 0 1,10 0-34,-3 0 0,-1-4-194,1 1 0,0-1 273,4 4-1212,-1-5 709,-4 3 1,4-3 185,-3 5 0,-3-1-93,-1-3-2276,-2 3 2483,-6-4 0,-2 5 0,-5 0 0</inkml:trace>
  <inkml:trace contextRef="#ctx0" brushRef="#br0" timeOffset="93">21871 13305 7807,'-6'-5'-64,"1"4"280,5-4 781,0 5 0,0 5-727,0 3 1,0 2 86,0 1 0,0 2-120,0 2 1,0 3-1,0 5 0,0 0-129,0-1 1,0-3 254,0 0-550,0 0 194,0-1 1,0 0 205,0-3-596,0-2 329,0 3 0,0-4-451,0-1-458,0 1 606,0-1-61,0 1-2451,5-6 1744,-4-1 1125,4-5 0,-5 0 0,0 0 0</inkml:trace>
  <inkml:trace contextRef="#ctx0" brushRef="#br0" timeOffset="94">21665 13465 7402,'12'0'1059,"-1"0"0,-3-4-344,-1 1 0,1-1-265,3 4 0,1 0-205,-1 0 1,1 0-139,-1 0 1,2-1-124,2-3 0,-1 2-181,5-1 0,-4 1-417,4 2 0,-1 0-756,1 0 0,3-1 97,-3-3 1273,2 3 0,2-14 0,0 2 0</inkml:trace>
  <inkml:trace contextRef="#ctx0" brushRef="#br0" timeOffset="95">22111 13374 7570,'6'0'567,"4"0"1,-3-1 55,4-3-416,0 2-52,1-3 1,-1 4 158,1-3 0,0 3-94,4-3 0,-4 3 11,4 1 1,-4 0 93,0 0-162,4 0 0,1 0-12,2 0 1,-7 0 12,-4 0 1,0 0-50,3 0 1,0 0-225,1 0 1,-4 0-187,-1 0 69,1 0 110,3 0 0,-1 1 82,-2 3-65,-3-3 1,-5 9 74,0-2 1,-1-2 0,-3 2 0,-1 0 18,-3 3 1,-2 2-7,2 2 0,-2-1-37,-1 5 0,-4-1 38,-1 1 0,1 2-75,4-2 0,-4 3 60,-1 1 1,1-4-5,4 0 1,-1-5 27,1 1 0,3 0-3,1-3 1,4 2 48,-1-7 19,-2 3 288,5 2-187,-4-6 113,5-1-190,0-5 0,5 0 10,2 0 1,0 0 3,0 0 0,1 0 8,3 0 0,1 0 112,-1 0 1,4 0-82,1 0 1,0-4 39,-1 1 0,-2-2-15,2 1 0,2 3 126,-2-3 0,0 2-89,-3 2 0,-1-3 235,0-1-184,1 0 17,-1 4-908,1 0 380,-6 0-504,-1 0-629,-5 0 40,0-5 1,-5 4 1349,-3-3 0,-2 3 0,-1 1 0</inkml:trace>
  <inkml:trace contextRef="#ctx0" brushRef="#br0" timeOffset="96">22636 13465 7475,'0'-11'1354,"0"3"-403,0 1 469,0 4-528,0-7-160,0 9-288,0-4-257,0 5 0,1 6 66,3 5 0,-1 6-17,4 6 0,1-1-116,3 1 0,1 5 62,-1 3 0,1 0-166,-1 0 1,1 2 34,-1-3 1,0-1-77,1 2 1,-5-6 103,1 2 0,0-3-262,3-1 0,-3 0-132,-1 0 1,-3-2 128,4-2 0,-6 2 101,2-6 1,-1 0 44,0-4 0,-1 1 127,1-1-129,-1 1 1,-1-2 315,3-3-211,-3-1 111,4-6 431,-5 0-138,5 0-337,-4-6 1,5 0-19,-6-5 1,0-2 10,0-2 1,0 1-226,0-5 1,-2 0 83,-2-4 1,3 0-51,-3 0 0,3-1-120,1-3 1,-1-3-202,-3-8 1,3 5 107,-3-5 0,-2 4-123,-2-8 1,2 5 176,-2-1 1,0 1 46,-3-1 0,1 1 138,2-5 1,-1 4-136,6-4 0,-1 4 167,4-4 24,0 6 0,0-5 74,0 3-145,5 7 1,-3-5 80,6 9 0,-4-3 1,3 3-33,2 2 0,-4 4 72,-1 2-31,-3 5 1,-1-2 39,0 4-97,0 1 207,0-1-190,0 6 1,0-4 1,0 2 0,0 2 151,0-2 10,0 6-151,0-3 18,0 0 7,0 3 5,0-8-64,0 9 76,0-9-219,0 9 194,0-10-2,0 10 55,0-9 1,2 9-47,2-3 373,-3-2-239,9 4-123,-9-3 173,4 0 19,-5 4 53,5-4-143,-3 5 26,3 0-1168,-5 0 914,5 0 426,-4 0-128,4 0-211,-5-5 189,5 3-144,-4-3-13,5 5-444,-6 0 440,0-5-51,0 4 12,5-4 90,-4 5-90,4 0 26,0 0-18,1 0 1,6 0-13,-1 0 0,4-4-17,1 0 30,4 1-1,-2 3 3,5 0 0,-1 0-8,1 0 3,5 0 136,1-5 0,2 3-34,-1-2 95,1 3-572,8 1 403,-3 0-14,8 0 1,-2 0 0,7 0 50,5 0 1,3 0-53,4 0 1,-3-5 54,3-3 1,0 2-256,-4-1 0,0 0 258,-11 0 1,6-2-172,-6 5 1,2-4 196,-3 4-88,-4-4-571,3 6 726,-13-3 0,7 5-128,-8 0 1,-2 0 0,-2 0 142,-6 0 80,-3 0 1,-6 0 0,0 0 90,1 0-204,-6 0-58,-1 0-1537,-5 0 51,0 5 920,0-3 1,-5 3-468,-2-5 0,-4 1 0,0 1-1046,0 2 1995,-1 0 0,-4-9 0,-2-1 0</inkml:trace>
  <inkml:trace contextRef="#ctx0" brushRef="#br0" timeOffset="97">23036 12997 7885,'6'0'-1467,"-1"-5"2311,-5 4-14,0-4 30,0-1-295,0 5 136,0-4 615,0 5-907,5 5 0,-2-1-117,5 7 0,-5 0-197,5 8 0,0-4 134,3 4 1,-1 4-189,-2 3 0,4 1 61,-4-4 1,9 0-59,-6 0 0,3-1-217,-3 1 1,1 0 120,-1 0 0,1-2-78,-1-2 1,0-1 38,1-3 0,-1-2-9,1 2 0,-5-3 101,1-5 1,-2 4-229,2-4 1,1 0 63,-5 0 0,1-3-837,-2 4 188,-1-6-46,3 3-758,-5 0 594,0-3 278,-5 3 744,3-5 0,-8-5 0,4-2 0</inkml:trace>
  <inkml:trace contextRef="#ctx0" brushRef="#br0" timeOffset="98">23321 13077 7894,'0'-12'0,"0"1"326,0 0 1,-3-1 197,-1 1 264,0-1-183,4 1-202,0 5 1,-1 1-161,-3 5 0,1 1-107,-4 3 1,-1 3-98,-3 8 0,-1-1 70,1 5 1,-4 2-40,-1 5 0,-4 0 45,1 4 1,3-4-380,0 0 0,0-2 156,1-1 0,3 0-260,5 0 0,0-4 96,0 0 0,-2-5-33,5 1 0,-4-2-73,5-2 1,-1-3-197,4-1 66,0-4 0,-2 3-274,-1-2-34,1-3 816,-3 5 0,5-6 0,-5-6 0,-1 0 0</inkml:trace>
  <inkml:trace contextRef="#ctx0" brushRef="#br0" timeOffset="99">23036 12860 7888,'6'-6'-59,"-1"-5"175,-5 10 193,5-4 256,-3 5-160,3 0 528,-5 0-717,5 0 130,-4 0-23,4 0-105,0 0 11,-4 0-2,5 0-90,-1 0 1,-3 0 194,6 0-60,-1 0-187,0 0 108,3 0 6,-4 0-261,6 0 0,0 0 73,4 0 155,-4 0-229,5 0 0,-2-1 109,0-3-151,6 3 161,-4-4 1,1 3-233,-3-1 167,3 1 0,-5-3-408,2 5 1,-6 0-63,-2 0-1152,-4 0 699,2 0 460,-5 0 1,0 5 0,0 2-1</inkml:trace>
  <inkml:trace contextRef="#ctx0" brushRef="#br0" timeOffset="100">23584 12928 7544,'0'-6'-1391,"0"1"1784,0 5-17,0-5-299,0 4 0,0-6 545,0 3-215,0 3 294,0-4-220,0 5 292,0-5-171,0 4 111,5-4-196,-4 5-272,5 5 0,-10 1-99,0 6 0,-4 0 87,4 3 1,-4-1-181,0 5 0,-2 1 124,-2 2 0,1 1-149,0 0 1,3 0 15,0 0 0,5 3-111,-5 1 1,5 1-71,0-1 0,0-3-41,-1 2 1,3-2 47,-3-1 0,3-1 99,1-3 1,0 2-151,0-1 0,5-3 76,3 2 1,-2-5-8,2 2 1,-2-4 40,1 0 1,4-1 121,-4 0 1,0 0-76,0-4 201,1 3-364,3-3 1,-1 0 29,-2 1-296,-3-6 118,0 4-868,-4-6 396,5 0 389,-6 0 0,-6 0 0,0 0 1</inkml:trace>
  <inkml:trace contextRef="#ctx0" brushRef="#br0" timeOffset="101">23698 13020 7867,'0'-12'0,"0"1"418,0 0 133,0 4 9,5-3-22,2 9 69,-1-9 267,-1 8-636,-5-3-69,0 5 0,0 5 33,0 3 0,0 6-130,0 1 0,0 5-89,0-1 0,-4 7 82,1 1 0,-1 0-227,4 0 1,0-3 59,0 3 0,0-3-20,0-1 1,1-2-110,3-2 1,-2-1-100,6-3 1,-6-2-200,2 2 0,1-6-106,-1-1-1076,0-1 612,1 5 1099,-4-6 0,4-1 0,-10 0 0,-1 2 0</inkml:trace>
  <inkml:trace contextRef="#ctx0" brushRef="#br0" timeOffset="102">23801 13203 7897,'0'-8'248,"0"0"1,0 4-19,0-3 0,0 3 382,0-4-382,0 6 0,1-7 126,3 5 0,-1 0-183,4 4 1,-3 0 13,4 0 0,-1 0 40,5 0-50,-1 0 1,1-3-197,-1-1 0,0 0 72,1 4-526,-1 0 1,1 0 69,-1 0-365,-5-5 0,3 2-595,-5-4 561,5 4 0,-8-3 802,3 2 0,-3 3 0,4-14 0,2 2 0</inkml:trace>
  <inkml:trace contextRef="#ctx0" brushRef="#br0" timeOffset="103">24029 12951 7897,'6'-6'-254,"-5"-4"0,5 7 878,-2-4 59,-3 4-84,4-7 0,-3 9-194,1-3 1,0 3-199,5 1 1,-5 1 22,5 3 0,-4 2-18,3 5 1,0 2 16,0 2 1,4 3-129,-4 5 1,2 0-20,-1 0 1,2 1-105,-3 2 1,2-2-333,-1 3 1,2-3 234,-2-1 1,1-1-284,-2-3 0,3-2 199,-2-1 0,-2-4-44,2 4 0,-2-7-8,2-2 0,-2-1-337,-2 2 215,-3-3 0,6-4-583,-4 3-234,-1-3 1194,3 5 0,-7-6 0,-1 0 0,1 0 0,-8-6 0,4 0 0</inkml:trace>
  <inkml:trace contextRef="#ctx0" brushRef="#br0" timeOffset="104">24269 13043 7897,'0'-7'0,"-3"-3"171,-1 3 0,0-4 621,4 0-513,0 0 0,0 3 326,0 0 0,0 4 189,0-3-211,0 4-96,0-2-343,0 5 1,0 5-116,0 3 0,-5 6 102,-3 1 0,-2 7-242,-1 1 0,-6 1 107,-2 6 0,1-5-458,-1 2 0,5 1 234,-1-1 0,1-1-357,-1-3 1,6-4 199,-2 0 0,3-5-175,0 1 1,2-6-313,2-1 424,3 0 0,-5-1-307,2 1 755,3-6 0,-10 3 0,5-5 0,-5 0 0</inkml:trace>
  <inkml:trace contextRef="#ctx0" brushRef="#br0" timeOffset="105">23984 12837 7936,'0'-8'-57,"0"1"88,0 4 152,0-2 1,1 1 792,3 1-309,-3-1 6,9-1-453,-3 3 0,4-3-102,0 5 0,1 0 240,-1 0-138,1 0-190,-1 0 38,6 0 0,-3 0 55,5 0-93,-5 0 0,7 0-30,-2 0 0,-1 0 73,1 0 0,-4 0-345,4 0 0,-5 0 135,1 0 1,-3-1-859,-4-3 474,2 3-124,-9-4 0,4 4-1167,-5-3 961,0 3 851,0-4 0,-5 5 0,-1 0 0</inkml:trace>
  <inkml:trace contextRef="#ctx0" brushRef="#br0" timeOffset="106">24384 12769 7891,'0'-7'641,"0"-3"-308,0 9 0,1-4 119,3 5 320,-3 0-101,4 0-139,-5 0-92,5 0-278,-4 0 0,4 1 161,-5 3-144,5 2 0,-2 6 198,5-1 5,-6 0-216,8 6 1,-5-3 39,3 5 0,2-4 47,-2 4 1,-2-4-138,2 4 0,-2 0 66,2 4 1,1-1-153,-6-3 1,2 2 24,-1-2 0,-2 3-69,1 1 0,-1 0-44,-2 0 1,0-1-154,0 1 1,0-1-222,0-3 0,-4 2 205,0-2 0,-5-1-228,1 1 0,2-5 155,-1 1 0,3-1-472,-4 2 507,0-4 0,-2 5-35,3-6 0,0-3 3,4-1 0,1-3-257,-2 4-272,3-6 102,-4 4-210,4-6 199,-4 0 735,5 0 0,0 0 0</inkml:trace>
  <inkml:trace contextRef="#ctx0" brushRef="#br0" timeOffset="107">23047 13659 7939,'0'-6'1050,"0"1"-503,0 5-228,5 0 134,-3 0-106,3 0-194,0 0 7,-4 0 0,5 0 67,-2 0 0,-1 0 0,4 0 1,1-4 92,3 0-170,-4 1 17,3 3 1,-2 0 166,7 0-295,-3 0 27,5 0 1,-2 0 63,0 0-49,6 0 0,-4-2 37,6-2 1,0 3-18,0-3 1,5 3-47,2 1 1,1-4 62,3 0 0,-6 1-20,6 3 0,-2-2 30,2-1 1,4 1-127,0-1 1,2 1 104,-2 2 1,-3 0-142,3 0 0,-2-4 56,-2 1 0,-3-1 40,-1 4 0,-1 0 126,2 0 1,0-1-123,-4-3 0,4 2 118,-5-1 0,1 1-90,-4 2 0,3-3 102,1-1 1,0 0-86,-5 4 1,-2-1-142,-1-3 0,-2 3-53,2-3 1,2 3 57,-6 1 0,1-4-41,0 0 0,-4 0 64,4 4 1,-4 0 0,0 0 1,-5 0-182,1 0-74,-1 0-477,0 0-769,-2 0 133,-5 0 0,-5 0 646,-3 0 0,-2 0-39,-1 0 1,-5 0 308,1 0 1,0 0 452,4 0 0,-11 0 0,-2 0 0</inkml:trace>
  <inkml:trace contextRef="#ctx0" brushRef="#br0" timeOffset="108">23561 13808 7811,'0'-7'1765,"0"2"1461,0 5-2783,0 5-378,0 2 1,0 4 203,0 1-385,0-1 150,0 1 1,0 0 158,0 3-428,0-2 199,0 4 0,0-6-11,0 0 1,0-3-45,0 0-88,0-1 46,5 5-22,-3-6 42,3 4 125,-5-9-35,0 5-122,0-6 138,0-6 1,3 4 11,1-6 1,4 1-11,-4-5 1,5 1 174,-2-1-160,3 1 21,2 0 0,-5-1 12,1 1 0,0-1 73,3 1 22,0 5 1,1-3-48,-1 5 1,-3 0 362,0 4-218,-1-5-138,5 4-33,-6-4 0,4 6 113,-2 3-43,-3-3-45,5 9-164,-9-3 61,9 4 1,-7 4 151,4 0-372,1 6 152,-2-9 0,3 6 66,-5-3-271,0-2 168,1 4 0,-2-6-209,4 0 61,-4 1 187,2-6-327,0 4 140,-4-3 19,9-1-991,-8-1 768,3 0 0,-4-4-106,3 3 576,-3-2 0,9-2 0,-4 0 0</inkml:trace>
  <inkml:trace contextRef="#ctx0" brushRef="#br0" timeOffset="109">24589 12494 7942,'0'-6'892,"0"-4"-231,0 9-275,0-4 112,0 5 168,0-5-169,0 3-273,0-3 2047,0 5-2152,0 5 275,0-3-201,0 8 1,0-4 34,0 5 1,0-3 132,0 0-134,0-1-3,0 5-54,0-6-15,5 4 1,-2-3 59,4 4 1,-3 0-26,4 1 1,-4-1 120,3 1-113,-4-1-44,7 0 1,-5 2 39,3 2 6,2-2-40,-4 4 1,5-1-130,1 3 100,-6-2 0,4 4-12,-2-2-61,-3-2 0,4 4 194,-5-2-302,5 3 53,-8-4 1,8 3 189,-5-2-401,-1 3 147,-3 1 1,2 0-196,2-1 173,-3-4 47,4 4 0,-4-5-47,3 6 61,-3 0-3,4 0 1,-3 0-23,1 0 0,-1 0 23,1-1 8,4 1 6,-6 0 1,4 0-13,-5 0 168,5 0-69,-4-1 0,5 1 189,-6 0 10,5 0-246,-4 5 0,4-4 289,-5 3-35,5-3-230,-4 4-322,4-4 201,-5 4 0,0-5 142,0-1-393,0 1 205,0 0 1,0 0 70,0 0-249,-5 0 145,4-1 1,-4 1-210,5 0 96,0-5 167,-5 3 1,4-8-74,-3 2 72,3-2 1,-5-2 32,5 1-8,-4-1 1,1 1-32,1-1 0,-3 1 6,3-1 1,1 0-119,-1 1 58,-4-1 63,6 1 1,-8-1-146,5 1 127,0-1 25,-1 0 1,3-2-31,-6 3 1,6-7-43,-2 6 217,-2-2-227,4 2 18,-8 1 238,9-1-57,-9 1 1,8-5 262,-1 1-162,1-6 42,-3 4-59,4-1 16,-9-4-79,9 9-313,-5-9 278,6 4-86,0-5-91,-5 5 1,4-2 107,-3 5 0,2-6-101,-2 2-116,3-3 169,-4-1-35,5 0-16,0 5 84,-5-3-34,3 3-227,-3-5-5017,5 0 5342,5 0 0,2-5 0,4-2 0</inkml:trace>
  <inkml:trace contextRef="#ctx0" brushRef="#br1" timeOffset="110">15395 14619 7977,'0'-7'92,"0"2"682,0 0-230,0 4 191,0-4 812,0 5-867,5 0-96,-3 0-320,3 0 0,-5 5-18,0 3 0,4-2 28,-1 2 1,1 3-76,-4 4 1,0 2-1,0-2 0,0 3 12,0 4 1,-1 3 12,-3 1 1,3 0-75,-3 4 1,-1-3 9,1 3 1,-5 1-157,2 3 0,-4 0-16,0 0 1,0 1-163,-1-1 1,-4-2-300,-3 2 0,1-6 270,-1 6 0,0-3 3,-4-1 0,0-1-9,0-2 0,0-2-47,1 6 0,-5-6 79,0 2 1,1-3-68,3-1 1,0-4 106,0 0 1,4-5-3,0 1 0,5-2 50,-1-2 1,1-1-3,-1-2 0,6 1 99,-3-5 0,4 3-77,-4-3 0,5 1 39,-1-1-49,0-3 1,-2 5-32,3-2-198,-4-2 25,10 3 1,-5-5-279,2 0-365,3 0-968,-4 0 753,5 0 1141,0-5 0,0-7 0,0-6 0</inkml:trace>
  <inkml:trace contextRef="#ctx0" brushRef="#br1" timeOffset="111">15475 14425 7127,'-5'6'603,"3"0"-406,-6-2 0,6-1 61,-2 4 1,-3-3-12,0 4 0,-2-1 22,1 5 1,-2-1-109,2 0 0,-2 1-11,-1-1 0,-1 1-30,1-1 1,2 1-195,-2-1 1,6 0 131,-7 1 1,3-1-86,-2 1 1,3-5-90,1 1 0,3-4 58,-4 3 0,5-3-55,-5 4 219,5-6 170,-2 3-117,5-5 601,0 0-833,0-5 25,0-1 1,4-5-98,0-1 0,4 1 11,-5-1-48,6 1 1,-6-1 141,4 1 1,-3 0-18,4-1 0,-6 5 238,2-1-220,2 0 1,-3-2 180,5 3 1,-5 0-29,5 3 461,-5 3-286,7-9 0,-8 9 278,6-3-379,-1 3 0,5 4-32,-1 1 0,2 6 98,2 2 0,-2-1-83,2 4 1,2 2-28,-2-2 1,1 4 0,0-4 0,-4 1-118,4-5 0,-3 1 52,3-1 1,-4 0-12,4 1 1,-5-5 88,-3 1-222,2-5 0,-5 3-279,3-2-736,-3-3-2620,-5 4 3700,0-5 0,-5-5 0,-2-1 0</inkml:trace>
  <inkml:trace contextRef="#ctx0" brushRef="#br1" timeOffset="112">18193 14425 7977,'2'-7'-99,"2"3"0,-3 2 398,3-2 164,-3 3 62,-1-4 151,0 0 34,0 3-262,0-3 301,0 5-58,-5 0-281,4 5 1,-5-2-126,6 5 0,0-5 0,0 5 1,0-4-10,0 3 1,0 1 118,0 3 1,0 2-117,0 2 0,0 2-55,0 2 1,2 6-85,2-2 0,-3 4 35,3-1 1,-2 4-14,2 4 0,-3 0 8,3 0 0,-1-1-37,0-2 0,0 2-95,5-3 0,-6-1-168,2 2 0,1-6-301,-1 2 1,1-2 231,-1 2 0,-3-3-323,3 3 1,-3-3 53,-1-1 0,0-1-125,0 1 0,-5-4 220,-3 0 0,-3-1-35,-4 1 0,1 3 247,-5-3 0,3-1-15,-3 1 1,5-5-79,-1 1 1,1 1 28,-1 0 1,2-1 206,-2-4 1,2 1 114,2-1 1,0-3 138,-1-1 1,2-3-56,2 4 0,-2-2 36,3 2 1,-4 2-112,0-3 1,0 0 10,-1 0 1,2-3-74,2 4 0,-2-2 31,3 2 1,0 1-134,0-6 0,3 2 112,-4-1 0,4-2 19,-3 1 1,4 0 185,0 1 70,-4-3 1,5 4-164,-6-5 1,5 1 132,0 3-138,1-3 134,-3 4-406,4-5-44,-4 0-3249,5 0 2419,5 0 0,1-3 187,6-1 1,-5-1 82,1 1 715,0 3 0,3-9 0,0 3 0</inkml:trace>
  <inkml:trace contextRef="#ctx0" brushRef="#br1" timeOffset="113">18228 14425 7497,'-7'-6'221,"-3"5"0,8-5 240,-6 2 1,4 3 170,-3-3-185,4 3 1,-3 1 389,2 0-460,3 0 0,-6 1-179,4 3 0,-3-2 14,-1 6 0,-3 0-31,2 3 1,-2 0-15,-2 1 1,1 3-9,0 0 1,-1 0-119,1-3 0,-3-1-224,2 1 0,0-5 94,8 1-388,-5-5 180,8 7-107,-4-9-44,0 4 381,3-5 0,-3-1 28,5-3 1,5 1-33,3-4 1,-2-1 0,2-3 0,0-1 113,3 1 1,0-1-80,1 1 0,-1 0 203,1-1 1,-1 1 41,0-1 1,-3-3 62,0 0 0,-4 0-99,3 3 1,-4 5 93,0-1 1,0 6 362,1-2-196,-3-3-213,4 6 1,-4-3-24,3 8 0,-1 2-60,4 6 1,-3 1 71,4 2 1,1-1 91,6 5 0,-1-1-100,5 1 0,-4 1-8,4-5 1,-1 4-98,1-4 0,1 1-148,-4-5 1,3-1-191,-4-2 0,-1 2-403,-7-2 1,4-3-1844,-4-2 1782,-2 4 705,0-1 0,-5 6 0,0-1 0</inkml:trace>
  <inkml:trace contextRef="#ctx0" brushRef="#br1" timeOffset="114">11272 16126 7825,'0'-11'909,"-5"4"1,3-1-570,-6 4 1,1 0-170,-5 4 1,-1 0 23,-2 0 0,1 1-25,-5 3 0,0 1-19,-4 3 1,1 2-104,-1-2 1,0 0 55,0 0 0,4 2-113,0-2 1,5-2-45,-1 2 1,2-2 4,2 2-90,4 2 193,2-4-197,5 6 212,0-1-38,5 0 0,2 1 9,4-1 0,0-3 8,1 0 0,3-5 52,0 5 0,2-2-64,-2 2 0,-1 2 135,5-2 1,0 1-88,4-2 1,-4 3-8,0-2 0,0-2-49,4 2 1,-5-4 25,-3 3-30,3 1 1,-7 3 9,0 1-150,1-1 0,-12 1 33,0-1 0,-5 4-82,-7 1 1,-4-1 27,-3-4 0,-1 1 81,1-1 0,-3 0 33,3 1 0,-3-5 0,0 1 1,2-4-47,1 3 0,5-4 4,-1 1 1,3-3-191,0-1 0,5 0 76,-1 0 0,5-1-1138,0-3 664,1 3 1,2-6-725,0 4 1376,5 1 0,2-8 0,4 4 0</inkml:trace>
  <inkml:trace contextRef="#ctx0" brushRef="#br1" timeOffset="115">11478 16572 7810,'8'0'100,"-1"0"16,1-5 535,3 3 138,1-8 1,-5 8-343,1-6 1,-6 4-77,2-3 0,-3 3-275,-1-4 0,0 1 111,0-5 1,0 1-101,0-1 0,0 1-1,0-1 1,0 0-102,0-3 1,-1 1 53,-3-5 0,3 1-197,-3-1 1,3-3 43,1 3 0,0-2 98,0-2 1,0 0 23,0 0 1,0 4 20,0 0 0,0 9 142,0-2-10,0 4 20,0 1-119,0 2-46,5 5 1,1 6-27,6 6 1,-1 1-7,1 6 1,-1 0-85,1 3 1,-1 1 105,0 0 1,5 0-171,-1 0 0,1 3-19,0 1 1,-2 0-30,5-4 0,-5-4 50,1 0 0,1-5-142,0 1 0,-1-2 65,-4-2 1,1 0-387,-1 1 180,0-6 0,0 1 97,-4-4 0,0-1-221,-4 1 549,-1-1 0,3-2 0</inkml:trace>
  <inkml:trace contextRef="#ctx0" brushRef="#br1" timeOffset="116">11546 16537 7730,'-3'-7'5,"-1"-1"1136,0 1-715,4-5 0,5 2-4,3 2 1,2 2-293,1 2 1,2 3-239,2-3 1,2-1 159,2 1 1,2 0-91,-2 4 1,-1-1-526,1-3 1,0 3 121,4-3 441,0 3 0,-5-4 0,-2-1 0</inkml:trace>
  <inkml:trace contextRef="#ctx0" brushRef="#br1" timeOffset="117">11992 16252 7784,'-4'-9'450,"0"-2"1,-3 2-181,3-7 409,0 4 682,4 0-956,0 6 1,1 1-61,3 5 0,-3 1-146,3 3 1,-3 7-16,-1 8 1,0 3-172,0 1 0,4 4 82,0-1 0,0 6-46,-4-2 0,1 0-109,3 0 0,-3-6-322,3-1 1,-1 2 17,0-6 0,0 0-879,5-7 272,-6-1 361,8 1 1,-7-6-508,4-2 721,-4-3 1,2-2-206,-5-3 601,0-2 0,5-6 0,1 1 0</inkml:trace>
  <inkml:trace contextRef="#ctx0" brushRef="#br1" timeOffset="118">12015 16378 7794,'-8'-20'0,"1"1"0,0 0 30,0-3 1,1 3 169,6 0 0,0 5 140,0-2 1,0 4 285,0 0 138,0 1-166,0 4-345,0 2 1,2 7-207,2 1 0,-2 0 68,6 5 1,-1 3-165,5 4 0,-1 0 81,1-3 1,-1-1-122,0 1 1,1-5-128,-1 1 1,5-4-184,-1 3 0,0-4 148,-4 1 0,1-3-83,-1-1 1,4-1 210,1-3 0,-1-1 8,-4-3 0,1-2 245,-1 2 1,1-2-93,-1-1 1,0-1 734,1 1-471,-6 0 1,3-1 368,-5 1-276,0 4 0,-4 1 911,0 2-856,0 3 1,0 5-143,0 7 0,0 8-256,0 0 1,3 8 127,1 3 1,0 0-178,-4 0 1,1 1-135,3 3 1,-1-4-188,4 1 1,-3-6 101,4 2 1,-4-8-190,3-4 1,-3-2 8,4-2 0,-2-3-892,2-1-633,2-4 1921,-4 2 0,5-5 0,1 0 0</inkml:trace>
  <inkml:trace contextRef="#ctx0" brushRef="#br1" timeOffset="119">12734 16195 7667,'-6'-7'-151,"-4"-3"1,7 5 346,-4-2 0,3 0 754,-4 3-176,6 3 169,-3-4-640,5 5 1,0 6 55,0 6 0,0 2-17,0 9 1,1-2-136,3 10 1,1-1-147,2 4 1,0 1 105,-4-1 1,0-1-76,5-3 1,-6 2-16,2-5 1,1-1-228,-1-3 0,3-5-196,-3-3-451,5-2-402,-2-2 537,-1-4-221,4-2 1,-9-6-50,3-3 932,-3-3 0,-6-4 0,-1 0 0</inkml:trace>
  <inkml:trace contextRef="#ctx0" brushRef="#br1" timeOffset="120">12574 16206 7809,'0'-11'127,"0"-1"1,0 1 426,0 0 1,7-1-148,4 1 0,2-1 118,6 1 0,-4 3-114,4 1 1,0 3-152,4-4 1,-4 6-81,0-2 0,-1 3-26,1 1 0,2 5 19,-2 2 1,-1 3-42,1 2 1,-5-1-179,1 1 0,-2 0 79,-1 4 1,-1-4-376,0 4 0,-4 0 166,-3-1 1,-3 6-279,-1-2 0,-5-2 111,-3 2 1,-3-5-47,-4 2 0,-2-4 120,-2 0 0,-3-2-71,3-3 0,-2 0-224,-2-3 1,4-3 46,0 3 1,6-4 102,2-4 1,1 1 413,6-4 0,0-1 0,4-3 0</inkml:trace>
  <inkml:trace contextRef="#ctx0" brushRef="#br1" timeOffset="121">13111 16252 7772,'-6'-5'0,"-3"2"0,5-4 1623,-5-1-212,8-3-31,-4-1-523,5 1-48,0 4-647,0 2 3,0 16 1,0 1-44,0 11 0,4 1-2,0 3 0,-1 2-116,-3 5 0,4-1 15,0-2 0,0 2-219,-4-3 0,0 2-66,0-2 0,0-3-187,0-8 1,0 1-127,0-4 148,0-1 346,0-4-205,0-4 665,0-2 64,0-5 1,1-4-265,3 0 0,-2-1-32,6 1 0,-2 2-246,2-6 1,2 4 111,-2-3 1,2 4-158,1-1 1,1 3 27,-1 1 1,2-4 32,2 0 0,-1 1-25,5 3 1,-4-2-81,4-2 1,-4 3 10,5-3 1,-7 3-148,3 1 1,-4-1-1328,0-3 660,-1 3 995,1-4 0,-1 0 0,1-2 0</inkml:trace>
  <inkml:trace contextRef="#ctx0" brushRef="#br1" timeOffset="122">13511 16206 7769,'-6'-11'353,"-1"-1"-141,3 1 865,3 0 0,-4-1 119,5 6-401,0 1-530,0 15 0,0 3-56,0 9 0,0 2 22,0 3 1,-4 1-228,0 2 0,1 2-62,3-5 1,0 3-57,0-3 1,0 1-70,0-1 0,0-7-223,0 3 0,0-8 213,0 0 0,1-2-11,3-2 0,2-3 40,5-1 1,1-4 7,-1 1 1,1-3 155,-1-1 0,2 0-70,2 0 0,-2 0 14,2 0 0,-1-4-78,1 0 1,-2-3-112,2 3 1,-2-1-117,-2 1 1,-3 3-310,-1-3 1,-3-1 69,4 1 0,-6-1 600,2 1 0,-3 3 0,-1-4 0</inkml:trace>
  <inkml:trace contextRef="#ctx0" brushRef="#br1" timeOffset="123">13488 16400 7788,'-11'0'344,"3"0"671,0 0-288,6 0-342,-3-5 1,10 4-79,2-3 1,5-1-77,3 1 0,-1-1-46,5 1 0,0 3-84,4-3 0,4-1-132,-1 1 1,-3 1-120,-4 3 1,-1-4-396,1 0 1,-3 0 23,-4 4 1,-2-1-1359,-2-3 1879,2 3 0,-9-14 0,4 2 0</inkml:trace>
  <inkml:trace contextRef="#ctx0" brushRef="#br1" timeOffset="124">13499 16149 7757,'0'-8'345,"0"1"0,3-1 536,5-3 1,0 1-379,12 2 0,2-2 2,5 2 0,0 2-193,-4-2 1,-4 6-327,0-2 0,-5 3-633,1 1 602,-3 0 45,0 0 0,-6 5 0,-1 1 0</inkml:trace>
  <inkml:trace contextRef="#ctx0" brushRef="#br1" timeOffset="125">14265 16126 7270,'0'-6'2370,"0"-4"-2004,0 8 1,0-4 476,0 2-209,0 3-212,0 6 1,0 4-212,0 10 0,3 1-1,1 7 1,0 2-324,-4 5 0,0-3 149,0-1 0,0 5-188,0 3 0,4-4 90,0-4 0,0-4-75,-4 0 1,0-3-119,0-4 0,3 2-162,1-6 1,1-4-696,-1-3 1,-3-4 1111,3 3 0,2-4 0,1 2 0</inkml:trace>
  <inkml:trace contextRef="#ctx0" brushRef="#br1" timeOffset="126">14253 16229 7878,'-5'-11'406,"4"4"1,-4 1 614,5 2 1,1 3-374,3-3 1,-2 3-236,6 1 1,0 5-155,3 2 1,1 4-95,-1 0 0,0 0-13,1 1 0,2 1 26,-3 2 0,3-3-101,-6 4 1,-2-4-392,2 0 1,-6-5 210,2 1 1,1-4-890,-1 3 723,5-4 0,-3 2-264,6-5 1,-4-1 158,4-3 0,-3-2 7,6-6 1,1-3 221,0 0 1,-1 0 7,-4 3 0,1-1 119,-1-2 0,-1 3-93,-2-4 1,1 4 433,-5 0 0,-1 1-41,-3-1 810,0 1-178,0 0 170,0 4-688,0 2 1,0 6-8,0 3 0,0 4-173,0 7 1,2 3 11,2 5 0,-2-1-172,6 1 0,-5 0-30,5 0 1,-4 4-112,4-1 1,-2 1-47,1-4 1,2 0-159,-5-1 1,1 0-48,-1-3 1,-3 1-247,3-4 0,-1-2-1658,0-7 1582,-1 3 0,4-5-576,-2 3 1234,-3-3 0,4-5 0,-5 0 0</inkml:trace>
  <inkml:trace contextRef="#ctx0" brushRef="#br1" timeOffset="127">14801 16206 7828,'-7'-11'958,"-1"-1"0,6 1-388,-2 0 0,3 3 238,1 0-96,0 6 365,0-3-661,0 5 0,1 5-30,3 2 0,-2 7-14,6 2 1,-4 4-138,3-1 1,-4 2-121,1 2 0,1 0 94,-2 0 0,1 0-236,-4 0 0,0-4-17,0 0 1,0 0-43,0 4 1,0-2-133,0-2 0,0 2-312,0-6 0,0 4-140,0-4 0,0-4-138,0-3 516,5 0 1,-3-1 58,1 1 0,0-6 337,1 2-25,-3-2 3,9-2-30,-3 0 0,4-4 142,0 0 1,1 0-185,-1 4 1,1-4 9,-1 0 0,4-3-348,1 3 1,0-1 124,-1 1 0,-2 3-349,2-3 0,-2-1-12,-2 1 0,1-1-189,-1 1 0,-3 3 753,-1-3 0,-4-2 0,2 0 0</inkml:trace>
  <inkml:trace contextRef="#ctx0" brushRef="#br1" timeOffset="128">14813 16400 7850,'-6'-5'660,"2"-2"188,8-3 1,2-1-400,5 4 1,1-2-24,-1 5 0,2-1-230,2 1 0,-2 3 29,2-3 0,-1 3-191,1 1 0,-2-4 84,2 0 1,2 0-542,-2 4 0,1-1-167,0-3 0,-4 3-1259,3-3 1849,-2 3 0,-1-4 0,-1-1 0</inkml:trace>
  <inkml:trace contextRef="#ctx0" brushRef="#br1" timeOffset="129">14756 16092 7849,'-5'-11'696,"3"-1"206,-1 1 1,10 3-621,5 1 1,7 3-264,0-4 1,2 4 193,2-3 0,0 4-2,0-1 1,0-1 16,-1 1 0,1 1-81,0 3 0,0 0-163,0 0 1,-2 0-39,-2 0 0,2 0-293,-6 0 1,1 0 82,0 0 0,-4 0-44,4 0 0,-7 0-115,-2 0 227,1 0 633,3 0-252,1 0 149,-6 0-90,-1 0 1,-5 1 151,0 3 1,0 2-139,0 5 0,0 5 45,0-1 0,-1 9-309,-3-1 1,3 9 106,-3 2 1,-1 1-235,1 7 0,-1-4-13,1 4 0,2-4-26,-6 4 1,5-9-29,0 1 1,-2-8-138,1-3 1,0-6 104,4-5 1,0-1-138,0 1-258,0-6 364,0-1 0,0-6-212,0-3 1,4-2-28,0-6 0,-1 1-71,-3-1 0,0-3 294,0 0 0,2-4 279,1 4 0,-1-6 0,1 2 0,-1 2 0,-2-2 0,0 0 0,0-4 0,-2 0 0,-1 0 0,1 0-59,-1 0 1,1 4 58,2 0 0,0 5 426,0-1 1,0 2 505,0 2-293,0 0 1,0 3 180,0 0-309,0 6 1,4-2 69,0 8 1,5 0-177,-2 7 0,4-2-222,0 6 0,0 3 41,1 1 1,-1 4-149,1 3 1,-1-2-28,1 3 0,0 1-150,3-1 1,-2-1 78,2-3 0,-2 0-229,-2 0 1,1-5-659,-1-3 1,1-2 440,-1-2 1,-3-1-365,-1-2 0,-3-3 158,4-5 0,-4 0 674,3 0 0,-4 5 0,2 1 0</inkml:trace>
  <inkml:trace contextRef="#ctx0" brushRef="#br1" timeOffset="130">15155 16492 7793,'-6'-5'0,"2"-3"0,8 2 718,4-2 1,2 4-225,1-3 0,1 0-329,-1 0 1,6-3-189,2 2 1,-2-1-334,3 1 1,-5-2 9,4 3 0,-5 0-258,1 0 0,-1 3-564,1-4 1168,-2 6 0,3-8 0,-4 3 0</inkml:trace>
  <inkml:trace contextRef="#ctx0" brushRef="#br1" timeOffset="131">15544 16161 7793,'-12'-7'-625,"1"3"1,1-2 876,2-2 1,2 2 1711,2-2-1359,3 6 0,-4-4 878,5 2-813,0 2 0,0-1-260,0 6 0,0 5-26,0 7 1,5 3-214,2 5 0,0 4-145,0-1 0,-3 2 29,4-1 1,-6-2-165,2 6 0,-1-5-70,0 5 0,-1-6-365,2 2 1,-3-4-404,-1-4 0,0 1-144,0-5 189,0 0 339,0-3 366,0-6-146,0-1 317,0-5 1,0-5-84,0-2 1,0-4 186,0 0 0,0 0 213,0-1 0,0-1-152,0-2 1,0 1 203,0-5 0,-4 4-160,0-4 1,-1 0 194,1-4 1,3 4-75,-3 0 0,-1 5 35,1-1 1,1 2 0,3 2 0,0 3 507,0 1-377,0 4-265,0-2 1,5 5-170,2 0 1,5 6-42,3 6 1,-1 0-49,5 7 1,-4 0 104,4 4 0,-1-4-77,1 0 0,1-1-107,-5 1 1,4-2-135,-3-6 1,0-1-6,-1-2 1,-2 1 72,2-5 1,-1-1 537,2-3-134,-4 0 0,5-1 423,-6-3-398,1-2 1,-5-7 158,1-2 0,-6 2-116,2-2 1,-3-3 42,-1-1 1,0 0 6,0-4 1,-3 6-90,-1-10 0,-4 5-158,4-4 0,-3 2-115,3 1 1,-4-4-210,5 0 1,-5 6-116,4 6 0,0 2-1118,4 2-249,-5 4 1204,4 2 1,-4 6 524,5 3 0,10 8 0,3 5 0</inkml:trace>
  <inkml:trace contextRef="#ctx0" brushRef="#br1" timeOffset="132">17485 15944 7784,'-6'0'837,"-4"0"-628,9 0 0,-8-2 225,5-2 0,-1 3 20,1-3 0,1 3-35,-4 1 1,-1 0-133,-3 0 1,-1 0-16,1 0 0,-4 5-73,0 3 1,-6 2-2,2 1 1,-2 1-101,-2-1 1,4 4 64,0 1 0,5-1-219,-1-4 0,2 1 96,1-1 1,2 1-226,3-1 0,2 0 68,5 1 1,0-5-39,0 1 1,0 0 97,0 3 1,5-3-51,2-1 1,8 0 78,5 0 0,1 3 10,2-2 0,1-2 24,3 2 1,-3 0-20,2 3 0,-1 0 144,-3 1 1,0-1-46,-3 1 0,-2-1 43,-6 1 1,-1-1-111,-2 0 1,-3 2 7,-5 2 1,0-2-30,0 2 0,0-1-112,0 1 0,-5-2-282,-3 2 0,-3-2 139,-5-2 1,2 0-146,-5-4 0,4 2 49,-4-5 0,4 4 31,-4-5 0,4 1 85,-4-4 1,5 0-104,-2 0 1,4-1-22,0-3 1,6-2-148,2-6 0,3 1 508,1-1 0,0-4 0,0-2 0</inkml:trace>
  <inkml:trace contextRef="#ctx0" brushRef="#br1" timeOffset="133">17748 15966 7327,'-16'-5'-1186,"7"0"4359,-3-2-1391,8 2-871,-1 5-347,5 0-473,0 10 1,0 2 158,0 11 0,0 1 89,0 3 1,-1 6-148,-3 5 0,2 4-80,-6-4 0,2 4-200,-2-4 0,-2-4 69,2-3 1,2-6-100,-2 2 1,6-4-232,-2-4 0,2-3-922,-2-5 169,2 1 206,-3-6 0,7-1-68,1-5 1,0-1 963,5-3 0,-1-7 0,5-7 0</inkml:trace>
  <inkml:trace contextRef="#ctx0" brushRef="#br1" timeOffset="134">17759 15989 8278,'-11'-11'2277,"5"4"-1910,1 2 1,5 7 199,0 1 0,1 5-60,3 7 1,3 3-160,9 5 0,-4 4 21,3-1 1,3 6-133,1-2 0,-1 0-180,1 0 0,0 0 83,4 5 1,-4-5-74,0 1 0,-4-6-664,4 2 0,-5-4 341,1-4 1,-2 1-707,-1-5 1,-1-3 402,0-5 0,-3-1-1360,0 2 1117,-6-3 0,4-5 802,-2 0 0,-2 0 0,3 0 0</inkml:trace>
  <inkml:trace contextRef="#ctx0" brushRef="#br1" timeOffset="135">17748 16366 7807,'-11'0'0,"-1"0"0,1 0 1711,4 0-690,-3 0-529,9 0 1,-3 0-164,8 0 0,2 0-288,6 0 0,3 0-36,0 0 0,6 0-242,-2 0 0,3-4-42,5 0 0,-3 1-324,3 3 1,-2-4-94,2 0 0,-3-4 696,3 5 0,-3-6 0,-1 2 0</inkml:trace>
  <inkml:trace contextRef="#ctx0" brushRef="#br1" timeOffset="136">18182 16081 7783,'-11'-12'0,"-1"1"0,2-1 420,2 1 0,0-1 335,4 1-234,0 0 1,0 3 257,0 0-73,0 6-428,4-3 1,0 6 92,0 3 0,0 6-91,0 5 1,6 9-3,1-1 0,0 8-129,0-1 1,-1 7-101,2 1 1,1-4-111,-5-3 1,3-5-199,-3 5 1,4-7-350,-4-1 1,1-2 289,-1-5 1,-3-1-155,3-4 0,1-3-792,-2-1-772,1-4 2036,1 2 0,-3-10 0,3-1 0</inkml:trace>
  <inkml:trace contextRef="#ctx0" brushRef="#br1" timeOffset="137">18113 16069 7799,'0'-11'-182,"0"-4"182,0-1 0,0 5 1755,0 3-466,0 6-160,0-8-395,0 8-512,6 7 0,-4 3 35,6 7 1,-1 2-26,5-2 1,-1 1-258,1 0 0,0-4-129,4 4 1,-4-4-193,3 0 1,2-2 69,-2-3 0,4 2-299,-4-5 1,6 0 133,-2-4 0,-1-1 127,1-3 0,-2-2-72,2-6 1,2 1 21,-6-1 0,0 1 430,-3-1 1,1 1 105,-1 0 0,1-5 145,-10 1 1,5-1-39,-4 0 1,0 4 141,-4-4 0,0 4 294,0 0 132,0 6-575,0-4 0,0 10-28,0 0 1,1 6-239,3 9 0,-3 3 26,3 5 0,-2 1 105,2 3 1,-1 2-10,4 5 1,-4 1-11,1-1 0,-2-1-135,2-3 1,-3 2-215,3-5 1,1-2-564,-1-6 1,1-2 418,-1-6 1,1 0-718,3 1 420,2-6 0,-4 3 672,5-5 0,-4 0 0,-2-4 0</inkml:trace>
  <inkml:trace contextRef="#ctx0" brushRef="#br1" timeOffset="138">18799 15978 7774,'-5'-7'0,"3"1"368,-1 2 637,-4 3 172,6-4-791,-4 10 0,5 3 23,0 7 0,0 3-90,0 4 1,0 3-52,0 1 0,0 3-100,0 6 0,0-2 12,0-3 1,4 3-48,0-2 0,-1-4-139,-3 0 1,2-3-380,1-1 1,-1-5 246,1-3 1,3-2-462,-3-2 1,2-4-518,-1-4 419,-2-1 0,4-2 217,-2 0 0,-3-2-62,3-1 0,-3-4 542,-1-4 0,0-6 0,0 0 0</inkml:trace>
  <inkml:trace contextRef="#ctx0" brushRef="#br1" timeOffset="139">18650 15955 7774,'0'-11'0,"4"-1"0,0 1 0,5-1 973,-2 1 1,4 1-292,0 2 1,5-1-155,3 5 1,3-3-259,1 3 0,1 0-92,3 4 0,-3-4-5,2 1 0,-1 0-112,-3 7 0,0 2-160,-3 6 1,-1-1 66,-3 0 0,-6 6-231,2 2 0,-7 1 129,0-1 1,-3 3-173,-1-3 0,-6-1-28,-6 1 1,-5-4-28,-10 4 0,0-5 67,-7 1 1,6-2-69,-6-2 1,6 1-809,-2-1 1170,9-5 0,0 5 0,9-5 0</inkml:trace>
  <inkml:trace contextRef="#ctx0" brushRef="#br1" timeOffset="140">19210 15932 7804,'-6'-5'-456,"0"-1"850,1-6 226,4 1 1,-4 3 459,5 1-334,0 4 175,0-2-65,0 5-462,0 5 1,0 3-134,0 7 0,0 3 76,0 5 1,0 1-162,0 2 0,0 3 13,0 6 0,0-2-180,0-3 1,4 3 71,0-2 0,-1-2-168,-3 1 1,0-6-31,0-1 0,2 0-121,2-4 0,-3-2 145,3-2 1,-2-6-201,2-2 150,-3-4 1,6 2-23,-4-5 167,-1 0-48,8 0 0,-4-1 84,6-3 0,-4 1-64,4-4 1,-3 3 8,6-4 0,-2 4-32,-2-3 1,4 4-85,1 0 0,-1 1-90,-4 2 1,1 0-35,-1 0-530,0 0 0,1 0 309,-1 0 1,-3 0-1429,0 0 1906,-1 0 0,5-5 0,-1-1 0</inkml:trace>
  <inkml:trace contextRef="#ctx0" brushRef="#br1" timeOffset="141">19518 16001 7797,'-6'-12'0,"2"1"1541,3-1-404,1 1-295,0 5 0,1 1 155,3 5-588,-3 0 1,6 1-103,-4 3 0,-1 7-75,1 8 0,2 4-139,-1 4 0,4 2 113,-4 5 1,0-4-150,-4 1 1,0-2 44,0 2 0,1 0 68,3-4 1,-3 0-30,3-5 0,-2 0-135,2-3 0,1-2-71,3-6 1,2-1-51,-3-2 1,5 1 12,3-6 0,-2 1 97,2-4 0,2-1-217,-2-3 1,4-1-443,-4-3-144,0-2 0,-3 4-2580,-1-5 1930,-5 4 367,0-3 1091,-1 4 0,-4-6 0,4 1 0</inkml:trace>
  <inkml:trace contextRef="#ctx0" brushRef="#br1" timeOffset="142">19553 16218 7797,'-12'0'321,"6"-5"1,-3 2 1333,5-5-1213,0 6 0,9-4-16,3 2 0,3 2-232,5-1 0,0 0-148,3-1 1,3 3-401,-3-3 0,2 3 258,2 1 1,-1 0-700,-3 0 1,1-4 84,-5 0 1,1 1 709,-5 3 0,0-6 0,1 0 0</inkml:trace>
  <inkml:trace contextRef="#ctx0" brushRef="#br1" timeOffset="143">19450 15955 7817,'-7'-5'0,"2"-1"1147,5-6 0,3 1-480,4-1 1,6 2-244,10 2 1,0 0-230,0 4 0,3-4-166,1 4 0,1-1-142,-1 2 0,-5 1-442,1-2 0,-1 3 555,-7 1 0,0 5 0,-3 2 0</inkml:trace>
  <inkml:trace contextRef="#ctx0" brushRef="#br1" timeOffset="144">20512 15852 7828,'-6'-6'0,"-1"-4"169,3 2 1,3 2 888,-3-2-672,3 6 0,0-7 117,-3 5 1,3-1 313,-3 1 171,3 3-101,-4-4-203,3 5-538,-3 0-32,5 0 1,-5 5 71,-3 2 0,2 3-45,-1 2 0,-1-1-103,-3 1 1,-1-1 4,1 1 0,-1 0-167,1 3 1,1-2-25,2 2 1,-1-2 90,5-1 1,-3 0-6,3 3 0,0-2 43,4 2 1,0-2 32,0-2 1,1 1 37,3-1 1,-1 1 14,4-1 1,2 1 72,6-1 1,-1-3-104,5-1 1,1 1 21,2 3 1,1-3 1,0-1 0,-1 1-25,-3 4 0,-3-1-28,-4 0 0,2 1-117,-3-1 0,2 1 67,-10-1 1,5 0-124,-4 1 1,0-1-140,-4 1 0,-2-1 5,-1 1 1,-2-1-101,-3 0 0,-6 1 117,3-1 0,-5 1-150,1-1 0,1-3 50,-5-1 0,5-3 100,-1 4 0,-2-6-160,2 2-27,0-3-336,4-1 536,4-5 0,2-1-816,5-5 1085,10-1 0,3-4 0,10-2 0</inkml:trace>
  <inkml:trace contextRef="#ctx0" brushRef="#br1" timeOffset="145">20797 16001 7783,'-3'-12'0,"-1"1"0,-1 3 2321,1 1-511,3 4-610,-4-2-798,5 5 0,0 1-88,0 3 1,0 4-55,0 7 0,3 3 77,1 4 1,5 1-166,-1 0 1,-2 4-54,2-1 1,-2 1-134,2-4 1,0 0-74,-4 0 1,4-4-368,-4 0 0,-1-5 250,-3 1 0,0-6-2273,0-2 1423,0-4 1,-1 2-73,-3-5 0,2 0 409,-6 0 717,6 0 0,-8-10 0,3-3 0</inkml:trace>
  <inkml:trace contextRef="#ctx0" brushRef="#br1" timeOffset="146">20569 15932 7787,'0'-8'914,"0"1"1,5 3-379,3-4 1,7 6-104,4-2 1,3-1-53,0 1 0,5 0-138,0 4 0,3-1-79,-3-3 1,4 3 23,0-3 1,-3 2-290,-2-2 1,-1 3 121,-3-3 1,1 3-613,0 1 0,-4 0 44,0 0-655,-5 0 1,3 1 1201,-6 3 0,0 2 0,1 5 0</inkml:trace>
  <inkml:trace contextRef="#ctx0" brushRef="#br1" timeOffset="147">21094 16298 7755,'5'11'0,"-3"-3"399,1-1 1,3-3 603,-3 4 27,6-1-689,-7 5 0,4-2 405,-2-3 204,-3-1-231,4-6-1577,0 0 211,-4 0 0,6-2 647,-3-2 0,-3-2 0,4-5 0</inkml:trace>
  <inkml:trace contextRef="#ctx0" brushRef="#br1" timeOffset="148">21540 15772 7799,'-7'0'865,"2"-5"0,5 5-317,0 0 1,2 5-182,1 7 0,-1-1-60,1 0 1,4 7-102,0 5 1,0 0 126,0 4 1,0 2-83,0 1 1,2-1-52,-5 2 1,1-4-69,-1 3 1,-3-5-131,3 2 0,-3-3-391,-1-1 1,2-1 287,1-3 0,-1-3-554,1-5 230,4 1 1,-6-4-1122,3-1 392,2-4 294,-5 2 1,5-10 859,-6-3 0,-6-2 0,0-2 0</inkml:trace>
  <inkml:trace contextRef="#ctx0" brushRef="#br1" timeOffset="149">21505 15852 7799,'-6'-11'0,"1"-1"569,5 1 0,0-1-178,0 1 0,1 1 84,3 2 1,2-1-42,6 6 1,-1-1 28,1 4 1,3 0-167,0 0 1,4 0-78,-4 0 1,6 5-142,-2 2 0,1 4 111,-1 0 0,3 6-209,-3 2 1,-3-2 89,-1 2 1,2 4-200,-2 4 1,-3 1 22,-5-2 0,-4 4-17,1 4 1,-3 0-91,-1 0 0,-5-3-186,-3-1 0,-3-4-421,-4 0 0,1-3 332,-5-4 1,-1 2 27,-2-6 0,0 0 114,3-4 1,-1-3 314,5 0 1,-1-6 1,5 2-31,5-3-181,-5-1 0,10-1-199,-3-3 439,3-2 0,6-6 0,1 1 0</inkml:trace>
  <inkml:trace contextRef="#ctx0" brushRef="#br1" timeOffset="150">21951 15944 7799,'0'-8'164,"0"0"0,0 1 250,0-5 1,0 5 454,0-1-206,0 5 1,0-3 482,0 2-344,0 3-188,0-4 1,4 6-175,0 3 1,-1 2-164,-3 6 1,4 4-126,0 3 1,1 3-95,-1 1 1,-3 3 58,3 1 1,-3 4-167,-1-5 1,0 5 16,0-5 1,0 1 4,0-4 0,0 0-469,0-1 1,0-2 71,0-1 1,0-6-583,0 3 427,0-4 250,0 0 238,0-6 0,1-1 193,3-5 5,-2 0 0,6-1-72,-4-3 0,5 2-38,-1-6 1,2 2-32,1-2 1,1-1 8,-1 5 0,4-1-8,1 1 0,3 2-23,-4-6 1,4 6-43,-4-2 1,4 1-70,-4 0 1,4 1-659,-3-1 257,-1 1-420,-4-3 513,-4 4 475,-2-4 0,-5 0 0,0-2 0</inkml:trace>
  <inkml:trace contextRef="#ctx0" brushRef="#br1" timeOffset="151">21894 16126 7725,'0'-11'556,"5"3"-488,2 1 0,7 4 206,2-1 1,4-1-101,-1 1 0,-1-3-157,1 3 1,-1-1 20,1 1 1,1 2 86,-5-6 1,4 5-185,-4 0-67,6-4 0,-9 6-530,4-3 1,-7-1 68,-2 1 587,-4 0 0,2-6 0,-5-2 0</inkml:trace>
  <inkml:trace contextRef="#ctx0" brushRef="#br1" timeOffset="152">21962 15841 7813,'-6'-5'0,"1"-2"334,5-4 0,1 3 508,3 1 0,4 4-654,7-1 0,-2 3-30,2 1 1,-3-4-94,0 0 0,3 1 39,0 3 1,1 0-156,-5 0 0,4 1 29,0 3 1,1-3-194,-5 3 0,4-2 72,1 2 1,-1-3-86,-4 3 0,1-3-507,-1-1 0,0 2 289,1 2 1,-1-3 445,1 3 0,-1-3 0,1-1 0</inkml:trace>
  <inkml:trace contextRef="#ctx0" brushRef="#br1" timeOffset="153">22408 15841 7813,'-8'1'264,"1"3"575,4-3-80,-2 4-264,10-5 274,-4 0-456,9 0 1,-5 5 7,3 3 1,1 2-107,-5 1 0,3 2 0,-3 2 0,5-1-53,-1 5 0,2 0-79,1 4 0,-3-4-116,-1 0 0,1 0 42,4 4 1,-1-1-28,0-3 1,-3 1-137,0-5 1,-1 4-140,5-3 0,-1-1-10,0-4 0,-3 3-157,0-2 1,-4 0-524,3-8-462,-4 5-82,2-8 1527,-5 4 0,0-5 0,0 0 0</inkml:trace>
  <inkml:trace contextRef="#ctx0" brushRef="#br1" timeOffset="154">22716 15841 7805,'0'-12'0,"0"1"504,0-1 0,0 5 258,0-1 623,5 6-472,-4-3-521,5 5 0,-6 1-126,0 3 0,0 3-26,0 9 1,0-2-95,0 5 1,-6 3-96,-1 5 1,-1 5-113,-3-2 0,6 3 107,-7 1 1,3-1-216,-2-2 0,0 1-161,-1-6 1,5 0-239,-1-7 0,4 1 198,-3-5 1,4 0-170,-1-3 1,-1-1-360,1 1 0,0-5-167,4 1 1065,0-6 0,0 9 0,0-5 0</inkml:trace>
  <inkml:trace contextRef="#ctx0" brushRef="#br1" timeOffset="155">22796 16286 14357,'6'0'519,"-1"5"0,-5-2-1358,0 4 1,0-3 838,0 4 0,0-6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5:00.01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1770 4420 7984,'-6'-5'-352,"1"4"1,5-6 1321,0 3-273,0 3 240,0-9-558,0 4 0,0-2-118,0 0 1,1 6 113,3-2 0,-3 2-110,3-2 1,-1 2-55,0-1 0,0 3 21,4 3 0,1 5-28,3 7 0,5 3-25,-1 5 1,0 4-119,-3-1 0,3 6-20,0-2 1,5 5 73,-1 3 0,3-3-249,1 3 1,0-6 53,-1-2 1,-2-4-204,-1 0 0,0-1 123,3-3 0,0 0-13,-3-3 0,1-2 89,-4-6 0,-1 0 39,-4 1 1,1-1 11,-1 1 1,-1-5-16,-2 1 0,1-4 32,-5 3-24,4-4-319,-6 7-111,8-9 77,-9 4 0,4-3-935,-5 1 884,0-1 0,-1 3-413,-3-5 1,2 0 856,-6 0 0,0 0 0,-3 0 0</inkml:trace>
  <inkml:trace contextRef="#ctx0" brushRef="#br0" timeOffset="1">2193 4500 7909,'-7'-8'-77,"4"1"0,1 3 967,2-4-153,0 1-286,0-5 1,-1 2-12,-3 2 0,3 2 351,-3 2-371,3 3-186,1-4 0,-1 5-175,-3 0 1,1 1 135,-4 3 0,-1 4-79,-3 7 1,-2 8 56,-2 7 0,-4 8-99,-8 4 1,2 4-294,-6 3 0,6-2 317,-2 3 1,3-8-225,1-4 0,6-4 68,1-4 1,2-2-379,-1-5 0,6-1 203,-2-3 0,2 1-536,-3-5 1,5-3 328,-1-5 0,4-4-628,-3 1 1,3-3 1190,-4-1 1,1 0 0,-5 0 0</inkml:trace>
  <inkml:trace contextRef="#ctx0" brushRef="#br0" timeOffset="2">1759 4317 8034,'-12'-11'514,"6"4"-234,1 2 1067,5 0-351,0 4-896,0-4 1,1 5 70,3 0 0,2 0 126,6 0 0,1 1-5,2 3 0,2-3 5,6 3 1,1-3-36,3-1 0,-2 0-32,6 0 0,-4 0-65,3 0 0,-3 0 93,3 0 1,-3 0-208,3 0 1,-4-4 120,0 1 1,-2-5-129,-1 4 0,-4-1 16,0 1 0,-5 3-54,1-3 1,-6 3-490,-1 1 1,-2-1 85,2-3-799,-3 3 876,-5-4 0,0 6 320,0 3 0,0 2 0,0 5 0</inkml:trace>
  <inkml:trace contextRef="#ctx0" brushRef="#br0" timeOffset="3">2935 4557 8030,'0'-6'905,"0"1"1124,0 5-1843,0 5 1,1-4 62,3 3 1,-1 1-15,4-1 0,2 3 299,7-3-333,1 0 0,2-4-52,0 0 0,4 0-121,4 0 0,-1 0-455,-3 0 1,0 0 272,0 0 0,-1-4-764,-3 0 1,-3 0 438,-4 4 0,-1 0-1653,0 0 2132,-4 0 0,-2 0 0,-5 0 0</inkml:trace>
  <inkml:trace contextRef="#ctx0" brushRef="#br0" timeOffset="4">2901 4774 8030,'0'6'684,"5"-1"-398,3-5 1,6 0 428,1 0 0,5 0-257,-1 0 0,3 0 286,1 0 1,3-1-252,1-3 0,5 3-363,-2-3 0,-1 3-220,2 1 1,-7 0-260,-1 0 0,-1 0-273,-3 0 1,-1 1 207,1 3 414,0-3 0,4 9 0,0-3 0</inkml:trace>
  <inkml:trace contextRef="#ctx0" brushRef="#br0" timeOffset="5">4146 4089 7958,'-12'-4'-160,"1"0"1,0-4 79,-1 5 0,2-2 340,2 1 0,-1 1-50,6-4 1,-2 3 466,1-4 4,2 6 26,-3-9-479,10 5 1,2-5-20,4-1 0,6 5-74,2-1 1,2 0 95,2-3 0,0 3-200,0 1 1,0 4 35,0-1 1,-1 3-66,1 1 0,-4 0 3,0 0 0,-5 1-118,2 3 1,-5-1-55,-3 4 1,-2 2 85,-2 7 0,-3-3-34,3 7 1,-8-1 106,-4 3 1,-6 1-24,-1 0 1,-4 0 18,4 0 1,-2-4 115,2 0 0,2-5-22,-2 1 0,6-2-22,2-2 1,4-3 201,-1-1-161,3-4 15,1 2-54,0-5 0,5 0-13,3 0 0,6 0 19,1 0 1,5 0 120,-1 0 1,3 0-160,1 0 0,0 0-1,-1 0 0,0 0-79,-3 0 0,-1 1 58,-3 3 1,-2-1-185,2 4 0,-4 1 118,-3 3 1,-2 1-67,-2-1 0,-3 1 40,3-1 0,-9 0 270,-6 1 0,-2-1-82,-6 1 0,0 3 165,-4 0 1,0 0-54,0-3 1,-2-2-129,2-3 1,-2 2-573,6-5 310,2 0-1376,1-4 725,4 0-475,6 0 1,7-5 1299,11-3 0,4-7 0,7-3 0</inkml:trace>
  <inkml:trace contextRef="#ctx0" brushRef="#br0" timeOffset="6">4751 3895 8015,'-6'-6'0,"-1"5"0,4-3 183,1-2-183,-3 5 1206,5-4 177,0 5 0,0 6-1155,0 5 0,0 2 107,0 6 1,0 0-108,0 4 0,0 4-114,0-1 0,-4 2 20,1-1 1,-5-2-204,4 6 0,-3-7-38,3-1 0,0 0 79,4-4 0,0-3-247,0-1 1,0-2 142,0-2 0,4-3-274,0 0 0,4-5 157,0 5 0,2-5-394,2 0 1,-1-1 66,1-2 1,-1 0-96,0 0 0,1-2 71,-1-1 1,-1 0 176,-2-5 0,2 2 423,-2-2 0,-3-2 0,5 4 0,-4-5 0</inkml:trace>
  <inkml:trace contextRef="#ctx0" brushRef="#br0" timeOffset="7">4865 4203 8015,'0'-8'521,"0"1"-36,0-1 31,0-3 0,-1 0 315,-3 4-394,3 2 1,-4 4 391,5-3-205,0 2-751,0 8 1,0 2 169,0 11 1,0 0-363,0 4 0,1 0 287,3 0 1,-2 0-935,6 0 1,-5 0 454,0-1 0,3-3-278,-3 0 0,5-5 789,-4 2 0,0-4 0,-4 0 0</inkml:trace>
  <inkml:trace contextRef="#ctx0" brushRef="#br0" timeOffset="8">3997 4683 8055,'0'-7'2894,"0"2"-2468,0 5 11,5 0 1,3 0-51,7 0 0,4 0 137,8 0-117,2 0-233,5 0 1,6 0 215,2 0 1,5 4-156,6 0 0,1 0-351,11-4 1,-31 0-1,1 0 178,1 0 0,0 0 1,-1 0-1,0 0 54,-1 0 0,0 0 0,0-2 0,1 0-134,1 0 0,0 0 0,-1-2 0,-1 0 97,27 1 1,-7-5-641,3 4 0,-7-5 327,-1 2 0,-8 0 26,-7 0 1,-1 4 54,-6-1 0,-4-1-79,-4 1-467,-5 1 998,2 3-2099,-5 0 1318,-4 0 482,-2 5 0,-15 1 0,-3 5 0</inkml:trace>
  <inkml:trace contextRef="#ctx0" brushRef="#br0" timeOffset="9">4157 4991 8068,'-11'-6'298,"-1"0"0,5 5 177,-1-3-33,6 3 268,-3-4-159,5 5 1,-4 1-220,0 3 1,0 2-100,4 6 1,0 4 97,0 3 0,1 7-83,3 0 0,-3 5-123,3-4 0,-1 3-6,1-3 1,-3 3-195,3-3 1,-3-1-405,-1-3 1,0-4 308,0 0 0,1-5-500,3 2 1,-3-4-59,3 0-197,-3-1 1,3-3 329,0-1 0,1-4 595,-1 1 0,2-3 0,6-1 0</inkml:trace>
  <inkml:trace contextRef="#ctx0" brushRef="#br0" timeOffset="10">4374 5059 7991,'-11'-6'1177,"4"1"0,2 6-631,5 3 0,-3 4-33,-1 7 1,0-1-339,4 5 0,0 0 79,0 4 0,0 3-308,0 1 0,1-2 104,3-5 1,2 1-406,6-2 0,4-2 227,3-2 1,-1-4-232,1-3 1,0-3 234,4-5 1,0-1 95,0-3 1,0 0 128,-1-7 1,0 2-171,-3-6 0,0-2 398,-8 2 1,3-2-122,-6 2 0,-3 1 102,-1-5 0,-4 4-33,-4-4 1,-4 0-436,-7-4 1,-4 0-82,-7 0 1,0 6-178,-4 1 1,1 4 121,-2 0 0,-1 6-234,6 2 1,0 3 74,7 1 1,0 5 98,8 2 1,2 4-1121,9 0 1474,0 0 0,0 6 0,0 1 0</inkml:trace>
  <inkml:trace contextRef="#ctx0" brushRef="#br0" timeOffset="11">4797 5071 8326,'-5'-12'587,"-2"1"1,1 3 589,2 1-371,3 4-326,1-2 194,0 5-420,-5 0 0,4 5-313,-3 3 1,3 7 105,1 4 0,0 3-146,0 1 1,0 1 100,0 2 1,0-3-126,0 0 0,5 0 10,2-4 0,8-1-346,4 1 0,0-7 172,4 0 0,-2-2 57,5-6 1,0 0 317,0-4 1,0-2-127,4-2 1,1-6 237,3-5 0,-5-5-69,-2 1 1,-3-3 283,-1-1 0,-6 0-167,-1 1 1,-9-1 163,-3 0 0,-3 0-18,-1 0 1,-5 0-23,-2 1 1,-10 3-502,-6 0 1,-5 5 134,-6-2 0,-5 5-362,-3 3 0,3 3 235,1 5 1,-1 2-817,5 1 1,2 5 426,10 7 1,4-1 509,3 5 0,2 5 0,2 5 0</inkml:trace>
  <inkml:trace contextRef="#ctx0" brushRef="#br0" timeOffset="12">5836 4637 8013,'-11'0'1151,"-1"-5"-921,6 4 0,1-6-324,5 3 437,5 3 0,1-4-66,6 5 1,0 0 196,4 0 1,3 0-98,7 0 0,0-1-258,4-3 0,-1 3-46,2-3 0,2 1-215,-3 0 0,-2 1-421,-1-2 0,-3 3 336,-1 1 0,-2-4-230,-2 1 1,-2-1-178,-6 4 634,-4 0 0,3 0 0,-4 0 0</inkml:trace>
  <inkml:trace contextRef="#ctx0" brushRef="#br0" timeOffset="13">5836 4763 8013,'-11'5'0,"3"-3"240,0 6 177,6-6 1,2 7 20,7-5 0,4 4-150,0-5 1,6 1-81,2-4 0,6 4 34,2 0 0,8 0-197,-1-4 1,4-2 135,1-1 1,-4 0-839,3-5 1,3 1 656,1-5 0,-3 1 0,0 0 0</inkml:trace>
  <inkml:trace contextRef="#ctx0" brushRef="#br0" timeOffset="14">6807 4488 7993,'-23'0'-558,"5"0"-699,3 0 3934,7 0-1684,3 0 1,0 2-726,-2 1 0,-5 9-87,-3 7 1,6 4-15,-2 3 1,3 2 72,0 3 0,3 2-261,5-3 0,2 2 112,1-2 1,8 2-110,4-5 1,5-1-231,-1-3 1,3-5-304,1-3 1,3-3 90,1-5 274,5-2 44,-3-5 1,5-5 230,0-2 9,1-9-171,-1-1 0,-1-6 252,-3 0 0,-2-4-70,-5 1 0,-4-2 467,0 1 0,-5 2 46,1-6 0,-7 1-226,-4-4 1,-3 3 109,-1 1 0,-1 1-119,-3-2 0,-8-1-257,-7 6 0,-7 4 73,-5 7 0,-7 3-587,-4 5 1,2 3 289,-2 8 1,1 3-1129,-1 9 1,4 1 107,8 6 984,7 0 1,1 5 0,5 1 0</inkml:trace>
  <inkml:trace contextRef="#ctx0" brushRef="#br0" timeOffset="15">7412 5014 8050,'-6'0'1904,"1"0"-908,5 0-1288,5 0-480,-4 0 772,4 0 0,0 0 0,2 0 0</inkml:trace>
  <inkml:trace contextRef="#ctx0" brushRef="#br0" timeOffset="16">7686 4511 8052,'-11'-5'0,"4"-1"603,4-6 143,1 6 1,2-4-868,0 2 1,4 2 11,0-2 0,5 2 745,-1-2 0,-2-2-220,1 3 1,2-2-184,7 1 1,-4 2-35,3 2 0,-1 3-193,2-3 1,-4 3 86,4 1 0,-2 0-49,1 0 1,-3 3-138,4 1 1,-4 5 67,0-1 1,-1-2-151,1 2 0,-1-1-110,1 5 169,-1-1 0,-5 1 47,-2-1 1,1 0-23,-1 1 0,-2-2 94,-5-2 0,0 2 11,-4-3 0,-5 4 188,-3 0 0,-4 0-65,4 1 1,-2-1 160,2 1 0,2-1-59,-2 0 0,4-3 29,3 0 0,-1-5 145,5 5-392,0-5 1,4 3 59,0-2 1,2-3-179,2 3 0,6-3 105,5-1 1,5 4 57,-1 0 1,7 1-171,0-1 1,1-2 122,-4 6 1,0-4-183,-1 3 1,-4 1 100,-3 3 1,-2 1-136,-1-1 0,-1 2-23,0 2 1,-4-1 113,-3 5 1,-3-1 77,-1 1 0,-5 2-73,-3-2 0,-3 2 235,-5-2 0,-3 1-59,-7-5 1,2 4 161,-3-3 1,-1-1-120,1-4 1,1 1-236,3-1 0,1-5-191,3-2 1,3-3-1322,4-1-779,1 0 2408,5 0 0,1-5 0,5-1 0</inkml:trace>
  <inkml:trace contextRef="#ctx0" brushRef="#br0" timeOffset="17">8303 4283 8000,'-11'0'2273,"4"0"-2292,2 0 1,5 5-25,0 3 1,0 2 291,0 1 0,0 2 430,0 2 1,0 7-315,0 4 0,0 5-171,0-5 0,0 6-222,0-1 1,0-4 115,0 0 0,0-3-185,0-1 0,0-4 109,0 0 0,0-5-44,0 1 1,1-6-51,3-1 1,-1-6-104,4 2 1,1 1-179,3-1 0,1 0-130,-1-4 0,2 0-555,2 0 0,-2 0-194,2 0 1242,-2 0 0,-2-5 0,1-2 0</inkml:trace>
  <inkml:trace contextRef="#ctx0" brushRef="#br0" timeOffset="18">8440 4603 9968,'0'-7'3322,"0"2"-2766,0 15 1,0 2-77,0 7 1,0 4-119,0-1 1,0 1-336,0 4 1,4-3 93,0-1 1,3 0-885,-3 0 1,1-1-91,-1 1 0,-3-5-1913,3-3 2766,2 3 0,-4 0 0,3 5 0</inkml:trace>
  <inkml:trace contextRef="#ctx0" brushRef="#br0" timeOffset="19">1862 6396 7972,'-8'0'749,"0"0"-145,6-5-161,-3 3 169,5-3-170,0 5 0,0 5-201,0 3 0,0 3 28,0 5 1,0 1-158,0 6 1,0 0 110,0 0 1,1 4-278,3-1 1,-3 1 74,3-4 1,-3 0-355,-1-1 1,0-3 84,0 0 0,0-5-59,0 2 0,0-7 44,0-2 131,0-4 1,1 2 115,3-5-58,-2 0 1,8-5 172,-3-3 1,3-3-67,2-5 1,-1-1 105,1-6 0,4-1-80,3-3 1,-2 3-39,-2-3 1,1 4 87,0 4 0,-1 3-78,-4 4 0,-3 6 290,0 2-279,-1 3 0,5 6 4,-1 3 0,-3 3-1,-1 4 1,-4 3 136,1 5 1,1 0-227,-2 0 1,5 0-216,-4-1 1,4 1-529,-5 0 1,6-5 388,-1-3 0,-2 0-229,2-3 0,-1 0 627,5-8 0,4 5 0,2-3 0</inkml:trace>
  <inkml:trace contextRef="#ctx0" brushRef="#br0" timeOffset="20">2718 6361 7988,'-6'-1'0,"2"-3"0,9 2 1060,7-6 0,-1 6-467,4-2 1,2-1-365,-2 1 0,5-1-134,-1 1 1,2 3 95,-2-3 0,5-1-359,-5 1 1,5 0 195,-5 4 0,-3-1-756,0-3 1,-4 3 4,0-3 723,-1 3 0,1 1 0,-1 0 0</inkml:trace>
  <inkml:trace contextRef="#ctx0" brushRef="#br0" timeOffset="21">2684 6556 8886,'11'0'874,"1"0"1,4-2-482,3-1 0,8-4 149,3-4 0,5-2-239,3-2 0,-3 2-320,3-2 0,-3 3-906,-5 5 0,-2-2 271,-5 5 652,0 0 0,-1-1 0,1-1 0</inkml:trace>
  <inkml:trace contextRef="#ctx0" brushRef="#br0" timeOffset="22">3643 6110 8064,'0'-11'348,"0"-1"671,0 1-742,0-1-19,0 1 485,0 5 1,0 2-258,0 8 1,0 5-329,0 10 1,0 6 61,0 13 1,0 3-73,0 4 1,0 1-52,0 0 0,4-6-189,0-2 0,1-2-43,-1-2 0,1-3 74,2-1 0,4-4-397,-4 0 0,0-7 216,0-4 0,0-2-1182,0-1 647,3-1 1,-7-5-1006,4-2 1782,1-3 0,3-1 0,1 0 0</inkml:trace>
  <inkml:trace contextRef="#ctx0" brushRef="#br0" timeOffset="23">4089 6122 8082,'-5'-7'1293,"-2"-3"-763,-4 9 1,-1-3-63,1 8 1,0 3-46,-1 9 1,1 7-288,-1 7 1,1 0 75,-1 5 0,2-4-185,3 7 0,2-3 100,5-5 0,1 2-144,3-5 0,3 3-202,9-3 1,1-2-328,6-6 1,1-2 284,3-6 1,1-5-155,2-2 1,3-8 409,-2-3 0,-2-8-104,1-5 1,0-2 235,0-5 1,-2 2-55,-5-6 0,-5 4 376,-3-3 0,-8 5-99,-3-2 1,-4-1-8,-4 1 0,-3 0-211,-8 0 0,-3 3-114,-5-3 0,-5 4-237,-2 4 1,-2 4 122,1 7 0,0 0-272,4 4 0,0 1 137,5 7 1,4-1-598,3 4 1,3 2 147,4 6 1,3-2 679,5 2 0,0 3 0,0 0 0</inkml:trace>
  <inkml:trace contextRef="#ctx0" brushRef="#br0" timeOffset="24">4740 6076 7894,'-12'-5'860,"1"4"1265,4-5-1791,2 6 1,2 3-315,-1 5 1,-5 1 295,1 10 0,-2 5-39,-1 6 0,1 3-231,2 1 1,-1 4 108,5 1 0,0 2-264,4-3 0,0 3 127,0-7 0,6 2-402,1-9 1,5-2 88,3-6 1,1-3 172,3-4 1,4-6 207,0-2 1,1-4-173,7-4 0,-2-6 255,1-5 1,3-9-122,-2 1 1,-3-6 153,-2 2 0,-2-5-14,-1 2 0,-1 1 309,-3-2 1,-3-1 36,-4-6 1,-6 3-161,-2-3 1,-4-2-325,-4 2 1,-7 2 168,-8 5 0,-6 3-394,-5 5 1,-2 7 160,-10 4 0,1 6-948,-5 6 1,4 6 465,0 6 0,7 4 496,0 7 0,1 5 0,5 1 0</inkml:trace>
  <inkml:trace contextRef="#ctx0" brushRef="#br0" timeOffset="25">1896 7892 7874,'-6'0'200,"-5"0"0,10-1 64,-3-3 0,2 2 120,-2-1 0,3 0 417,-3-1-146,3 3-133,1-4 699,0 5-1134,5 0 0,1 4 74,5 0 0,6-1 53,2-3 0,0 0-101,4 0 0,-3 0 50,7 0 1,1 0-185,-2 0 1,5 0 107,-5 0 0,-3 0-164,-4 0 0,-5 0 58,2 0-24,-4 0-22,0 5 0,-6 2-61,-2 4 0,-3 1-13,-1-1 0,-5 4 121,-3 1 1,-2 4-124,-1-1 1,-6 2 116,-2 2 0,2-1-137,-3-3 0,1 2 114,-3-1 0,0 0-3,3-1 1,-3 1 80,3-5 1,2 4-88,-2-3 1,5-1 116,-2-4 1,4-1-97,0-2 1,2 2 188,3-2 1,-2-2-28,5 2 144,0-6-164,4 3 0,5-1 133,3 0 0,3 0 1,4-4 1,3 0-87,5 0 0,1-4 90,3 0 1,-2-3-50,6 3 0,-2-4-59,1 4 0,2-1 22,-5 1 0,-1 3-135,-3-3 1,-4 3-4,0 1 0,-5 0-251,1 0-229,-2 0 258,-2 0-1942,1 0 1149,-6 5 994,4-4 0,-3 10 0,4-5 0</inkml:trace>
  <inkml:trace contextRef="#ctx0" brushRef="#br0" timeOffset="28">3963 7561 7986,'-5'-7'1620,"4"-3"-550,-4 4-814,5-1 90,0 2 939,0 5-810,5 5 0,-4 7-174,3 7 1,-2 4-57,2 3 0,-1 7-6,4 5 0,-4 6-73,1-3 0,-3 0 59,-1 1 1,0 0-434,0 4 1,0-2 171,0-2 1,0-4-393,0-8 0,0-2 42,0-5 1,0-5-130,0-3 1,4-2-1828,-1-2 1645,6-4 1,-6 1-697,5-4 1393,-6 0 0,8-9 0,-3-1 0</inkml:trace>
  <inkml:trace contextRef="#ctx0" brushRef="#br0" timeOffset="29">4306 8132 12486,'1'6'1689,"3"-2"-1174,-3-3-760,4 4 1,-4-4-697,3 3-767,-3-3 1708,10-1 0,-5 6 0,5 0 0</inkml:trace>
  <inkml:trace contextRef="#ctx0" brushRef="#br0" timeOffset="30">4808 7583 7887,'0'-11'0,"0"3"100,0 1 1,0 3 127,0-4 1,4 5 487,0-5-286,0 0-30,-4-3 0,-2 0-53,-1-1 1,0 6-117,-5 2 0,-1 3-120,-6 1 0,1 0 119,-5 0 1,0 0-196,-4 0 0,1 5 89,-1 2 0,0 4-227,0 0 0,0 4 81,0 0 1,4 2-145,0-2 1,5-1-56,-1 5 0,6-5-48,2 1 0,4 2-104,-1-2 1,4 0 116,4-3 0,4-5 42,7 1 1,0-6 70,8 2 1,-3-2 88,7-2 0,1 0-67,-2 0 1,5-6 208,-4-1 1,-2-2 90,-6 1 1,-1-2 107,-3 3 0,-4-4 118,1 0 1,-2 3 94,-6 1 192,0 4-148,-4-7-108,0 9-43,0-4-356,-5 15 0,3 3 33,-2 9 0,-1 6-82,2 3 0,-1 2 15,4 1 1,0-1-68,0-3 0,1 6-205,3-6 1,-2 6 94,6-6 1,-5-2 0,0-1 0,2-3 21,-1-1 0,0-5 129,-4-3 0,4-6-64,0-2 1,-1-3-92,-3 4-844,0-6 391,0 3-1055,0-5 833,0-5 853,0-1 0,6-10 0,0-2 0</inkml:trace>
  <inkml:trace contextRef="#ctx0" brushRef="#br0" timeOffset="31">5231 7515 7933,'-7'-5'0,"2"4"778,5-4-389,0-1-150,0 5 1697,-5-4-800,4 5-787,-9 5 0,3 2-102,-4 4 0,0 5-57,-1 3 1,-4 7 28,-3 0 1,-3 6-79,-1-1 1,4 5 5,0 3 1,5-1-40,-1-4 1,4 0-246,3 0 1,3 1 90,5-1 1,0-1-333,0-3 0,5-2 196,3-5 0,6-1-180,1-3 1,5 1 130,-1-5 1,3-3-26,1-5 0,-1-4 100,1 1 1,0-3 35,0-1 0,0-1 23,0-3 0,-4-3 193,0-4 0,-5 0 171,1-1 1,-4-3-127,-3 0 0,1-4 397,-5 4 0,-1-2-151,-3 2 0,-6 1 15,-5-5 0,-6 5-214,-6-1 1,-1 7-171,-2 4 0,-4 3-225,-4 1 0,1 5 165,3 3 1,-1 3-1933,8 4 1974,3-2 0,9 9 0,-1-5 0</inkml:trace>
  <inkml:trace contextRef="#ctx0" brushRef="#br0" timeOffset="53">10233 9833 7904,'-1'-18'0,"-3"3"0,3 2 0,-3 2 0,3-1 1,-1 1 3,-1 0 0,1 3 0,-1 0 0,0 6 964,-1-2 1660,3-2-1459,-4 4-782,5-3 1,-1 7-233,-3 1 1,1 13 26,-4 6 1,-2 15-77,-7 5 0,3 4 114,-6 7 1,1 0-549,-1 5 0,-2-5 292,6 0 0,-4-5-452,4 2 0,3-4 183,5-5 0,3-1-5,-4-6 0,6-6 69,-2-5 1,3-2-126,1-5 0,0-5-97,0-3 91,0-6-303,0 3 624,0-5-657,0-5 0,0-1-82,0-6 790,-5 1 0,3-6 0,-3 0 0</inkml:trace>
  <inkml:trace contextRef="#ctx0" brushRef="#br0" timeOffset="54">10176 9719 7938,'0'-29'0,"0"1"0,0 6 939,0 3-536,0-3 0,-4 10 805,0-3-679,1 7 0,1 3 45,-2 5 1,3 6 52,-3 6 1,3 9-200,1 10 0,0 4-87,0 7 0,5 1-105,3 10 0,2 1-397,1 3 1,6 0 382,2 0 1,3-4-435,0 1 0,1-6-207,0 1 0,0-5-88,0-3 1,-4-8 18,0 2 1,-5-10 220,1-2 1,-2-2-127,-2-5-37,1-1 714,-1-4 0,-3-4-432,-1-3-193,-4 2 1,1-5-312,-8 3 0,1-4-315,-4-4 0,-1 2 967,-3-6 0,-11 0 0,-2-3 0</inkml:trace>
  <inkml:trace contextRef="#ctx0" brushRef="#br0" timeOffset="55">9970 10335 7942,'0'-7'428,"0"-1"1,4 4-215,0-3 1,6 3 609,2-4 1,0 5-22,7-5 0,2 4 197,5-3 1,3-1-558,6-3 0,-1 3-222,0 0 0,4 2-1107,0-2 0,-3-1 387,-5 6 499,1-1 0,-2-1 0,-1-2 0</inkml:trace>
  <inkml:trace contextRef="#ctx0" brushRef="#br0" timeOffset="56">10987 9993 6556,'-6'-5'2370,"0"3"-1894,6-8 187,0 9-379,0-4 0,2 1-222,2 0 1,-2 1 271,6 3-240,-1-5 0,5-1-35,-1-1 1,4-3-167,1 2 1,3 2 95,-4-2 1,5 0-137,-1-3 1,1 3 40,0 1 0,0 3 99,-5-4 1,4 6-225,-4-2 163,1 3 0,-5 2-57,0 3 0,1 2 87,-1 6 1,4-1 54,1 0 0,-1 1-1,-4-1 0,5 2 12,-1 2 1,1-2 54,0 2 1,0-3-79,3-5 1,1 3 125,-4-2 0,3-3-111,-4-1 1,4 1 139,-4-1 0,0 0-68,-3-4 1,3 0 109,0 0 1,4-4-87,-4 0 0,2-5 5,-2 1 1,-2-2-27,2-1 0,-3-2 2,-5-2 1,2 2-103,-5-2 1,0 2 195,-4 2-610,0-6 1,-5 6-165,-3 0 0,-2 4-408,-2 7 1,1 1 990,0 3 0,-6 8 0,-1 5 0</inkml:trace>
  <inkml:trace contextRef="#ctx0" brushRef="#br0" timeOffset="57">11113 10370 7827,'-7'-17'-1293,"2"10"1478,0-14 0,4 14 2016,-3-9-537,3 4-1177,1 0 1,5 2-98,2 3 1,4-2-120,0 5 1,4 0-17,0 4 0,6 0-41,-2 0 1,-2 1-216,3 3 0,-3 3-37,2 4 0,3 0-49,-3 1 0,2 0-195,2 4 0,0-7 167,0 2 0,0-2-123,0 2 0,3-4 61,1-4 1,-2 3 106,-6-3 0,2 1 16,-6-4 1,0 0 88,-3 0 1,-1-1-9,0-3 1,0 2 162,-4-6 0,0 4 65,-4-3 0,-1-1-65,1-4 0,-1 1-188,-2 0 0,-2-1 187,-1 1-944,1-6 56,-3 5-296,5 0 394,0 7 1,5 20 0,2 4 0</inkml:trace>
  <inkml:trace contextRef="#ctx0" brushRef="#br0" timeOffset="58">12494 9890 7842,'-11'-8'0,"0"1"0,4 3 275,3-4 1,2 6 200,-2-2-69,3-2 0,-6 4 30,4-1 0,0 0 69,-4-1 1,-1 3-175,-4-3 1,1 8 70,0 4 0,-2 7-121,-2 4 1,1 4-29,-5 3 0,3 4-122,-3 4 1,7 0 107,0 0 0,2-3-246,6-1 0,1-4-46,3 0 0,1-3-83,3-4 0,7 1 8,8-4 1,3-1-94,1-4 0,4 0 47,4-4 1,2-2 18,1-5 0,0 0 111,1 0 0,-1-5-19,0-2 0,-3-9 217,-1-3 1,-4 1 76,0-1 0,-7 4 80,-4-4 1,1 0 104,-5-4 0,-1-5-97,-6-2 1,-3-1-427,3-3 0,-8 1 103,-3-9 0,-9 6-144,-3-3 1,-2 5 83,-2 4 1,-5-1-514,-2 8 1,0 7 16,0 8 0,5 6-184,-2-2 1,4 8 75,4 3 1,4 9-905,7 3 1571,3 7 0,0 4 0,-1 4 0</inkml:trace>
  <inkml:trace contextRef="#ctx0" brushRef="#br0" timeOffset="59">12997 10461 7897,'0'-11'3358,"0"4"-2276,0 2 2073,0 5-2828,5 0-366,1 0 0,2 0-996,0 0-966,-6 5 2001,3-3 0,0 8 0,2-4 0</inkml:trace>
  <inkml:trace contextRef="#ctx0" brushRef="#br0" timeOffset="60">13203 9787 7874,'5'-11'0,"-4"-1"307,9 1 0,-4 0-54,6-1 1,-5 5 216,1-1 1,-4 2-22,3-2 1,1-2-83,3 2 1,5-1-101,-1 2 0,5-2-21,-1 5 1,3-4-131,1 5 0,-2-1 100,-2 4 0,3-4-181,-3 0 0,-1 0 56,1 4 0,-5 5-231,1 3 0,-6 2 114,-2 2 1,-3 0-235,4 4 0,-6-2 68,2 5 1,-3 0-67,-1 3 0,-5 0 69,-2-3 1,-2 1 134,1-4 1,-2 0 34,2-1 1,-2-3-49,-1-1 0,-1 1 291,1-5 1,3-2 308,1-1 65,-1 2-148,2-4 151,1 3-477,5-5 0,5 0 30,2 0 0,5 1-32,3 3 0,-1-3 19,5 3 0,0 1-158,4-1 1,0 5 14,0-2 1,0 3-113,-1 2 0,-3-1 59,0 1 1,-1 3-205,1 0 0,-2 2-112,-6-2 0,-1-1 131,-2 5 0,-3-1 13,-5 1 0,-3 2 92,-4-2 0,-2 3-21,-10 1 0,-1-2 64,-7-2 1,-1 2 134,-2-6 0,-2 0-37,5-4 1,-3 1 204,3-1 1,0-1 62,5-2 1,4-3-87,3-5 0,2 0-998,2 0 613,4 0 0,2-5-347,5-3 0,9-2 14,2-1 530,14-1 0,-1-4 0,10-2 0</inkml:trace>
  <inkml:trace contextRef="#ctx0" brushRef="#br0" timeOffset="61">14150 9627 7863,'-11'-22'0,"5"4"0,1 1 773,5 6 190,0-1 0,0 5 660,0-1-628,0 6-791,0-3 1,0 7 9,0 6 1,0 1 8,0 10 1,-2 5-54,-1 6 0,0 3 0,-5 1 0,1 2-39,-5 2 1,1-2-190,0 2 0,-1-3-341,1-1 1,3-3 219,0-1 0,6-8-117,-2 1 0,3-4 139,1 0 1,0-3-171,0-4 1,1-5-51,3 1 1,2-4-157,6 3 0,-5-4 99,1 1 1,0-3-6,3-1 0,0 0-337,1 0 1,-1-1 775,1-3 0,-1-2 0,0-6 0</inkml:trace>
  <inkml:trace contextRef="#ctx0" brushRef="#br0" timeOffset="62">14196 9981 7865,'0'-11'1864,"0"5"-1114,0 1 0,0 6-90,0 3 0,0 3-201,0 8 1,0 3-145,0 5 0,-1 4-264,-3-1 0,3 6 134,-3-1 1,3-2-521,1 1 1,-2-1 273,-1 2 0,1-3-715,-1-5 1,1-2 215,2-2 0,0-2 12,0-6 0,0 1-164,0-1 0,0-3-194,0-1 906,0-4 0,0 2 0,0-5 0</inkml:trace>
  <inkml:trace contextRef="#ctx0" brushRef="#br0" timeOffset="63">14664 9742 7814,'0'-18'8,"0"0"341,0 3 1,2 3-175,1 1 0,0 1 331,5 6 535,-6 0-106,3 4 0,-6 0-508,-3 0 1,-2 1-86,-6 3 1,-3 8 37,0 7 0,-7 7-105,0 5 1,-1 7 22,-4 4 1,3-2-76,1 2 0,4-1-88,0 1 1,5 2-406,-1-2 1,2-1 296,2 1 1,4-6-593,4 2 1,1-2 309,2-2 0,7-5-337,4-2 0,2-8 225,6-4 0,0-2 139,4-2 1,1-4-7,2-3 0,-1-3 231,1-1 0,0-1-83,0-3 1,-5-3 234,1-4 1,-6-2 538,-1-2 0,-3 2-353,0-2 0,-6-3 248,-2-1 1,-3 2-186,-1-2 1,-10 1-282,-5-1 1,-7 0 136,-4 7 1,-3 0-710,-6 8 0,0 0 71,-3 4 1,7 5-192,1 3 1,6-1 574,5 5 0,-3-3 0,4 7 0</inkml:trace>
  <inkml:trace contextRef="#ctx0" brushRef="#br0" timeOffset="64">16777 9753 7951,'7'-8'0,"-4"1"330,-1 4 662,-2-7-328,0 9-305,0-4 1,1 14 71,3 2 0,-2 9-70,6 3 0,-4 5 12,3 6 0,-3 6-106,4 2 1,-6 2-128,2 2 0,1-4 55,-1-1 1,0 0-94,-4 1 1,4-3-145,-1-4 1,1-1 96,-4 0 1,4-3-377,0-1 0,0-6 174,-4-1 0,1-2-192,3-5 0,-3-1-70,3-4 105,2 1 0,-3-2-320,4-2 305,-4-3 0,3-5-1543,-2 0 1862,-3 0 0,9-5 0,-3-2 0</inkml:trace>
  <inkml:trace contextRef="#ctx0" brushRef="#br0" timeOffset="65">16697 9833 7935,'5'-17'0,"-3"5"0,7-5 431,-6 6 0,6-1-52,-1 1 1,2 0 68,1-1 1,2 1-96,2-1 0,-2 5-68,2-1 1,2 4-142,-2-3 0,5 4 76,-1-1 0,4 3-113,4 1 1,-3 5 102,3 3 0,0-1-206,0 5 1,0-2 16,-4 9 1,-2-4-197,-2 4 0,-4 0-10,-7 4 0,-3 4-88,-5-1 1,-1 5 61,-3-4 0,-4 3 66,-7-3 0,-3 1 46,-4-2 1,-5-6 16,0 3 1,1-6 102,3 2 1,-4-5-89,1 1 0,-1-2 221,4-2 0,5-3 62,3-1 0,2-4 379,2 1-147,0-3 255,4-1-127,2 0-413,20 0 0,-1 0 49,13 0 1,2 0-20,2 0 0,0 0-223,0 0 0,6 0 22,-3 0 1,3 1-88,-3 3 1,-4 2-80,1 6 0,-6-1 85,2 1 1,-4 3-185,-4 0 1,-3 2 77,-4-2 0,-6-1 7,-2 5 0,-3-1 1,-1 1 1,-5 2-135,-3-2 0,-8-1 28,-7 1 0,-1-1 92,-7 1 1,2-3 97,-1-4 0,-2-1 137,5 1 0,-3-5 92,3 1 0,6-6-74,6 2 0,2-3-1093,1-1 431,6 0 610,1-5 0,5-6 0,0-7 0</inkml:trace>
  <inkml:trace contextRef="#ctx0" brushRef="#br0" timeOffset="66">17748 9924 7855,'11'-23'1166,"-4"6"-1077,-3 1 0,-2 0-539,2 1 1,2 0 1039,6 3 1,-6 1 181,-2-1 881,-3 1-622,-1-1-644,0 6-281,0 1 0,1 5-187,3 0 1,-1 1 159,4 3 1,-3 2-25,4 6 0,-4-1-199,3 1 1,1 3 50,3 0 0,-3 2-100,-1-2 1,2-2 45,7 2 1,-4-3-42,3 0 1,2-2 29,-2-2 1,6 1 129,-2-6 1,-2 1 44,2-4 1,0 0 130,4 0 1,-4 0 9,0 0 1,-1-5-107,1-3 1,-1 2 435,-3-1 1,-2-2-182,2-7 0,-2 4 186,-2-4 1,1 0-105,-1 1 1,-3-4-144,-1 3 1,-3-3-204,4 4 1,-6 4-211,2 3 0,-2 6-54,2-2-20,-2 3 1,4 1-693,-2 0 0,-2 6 397,6 5 0,-6 2-824,2 6 0,1 0 1360,-1 4 0,0 5 0,-4 1 0</inkml:trace>
  <inkml:trace contextRef="#ctx0" brushRef="#br0" timeOffset="67">17908 10267 7876,'-12'0'0,"5"-1"0,-1-3 0,6 1 716,-2-4 0,3 3-198,1-4 1,0 4 1092,0-3-1022,0-1 1,0-3 13,0-1 0,1 0-176,3-3 0,1 2-156,2-2 1,2 6-231,-5 1 1,5 4 106,-1-3 0,-2 4-84,2-1 1,-5 3 281,5 1-501,0 5 0,2 1-85,-3 6 1,4 1-173,-4 2 1,3-2 64,2 2 1,-1 1 99,1-1 0,3 1-36,0-5 1,5 4 53,-1 1 0,2-2-46,-2-7 0,2 2 94,-2-5 1,-1 3 123,1-3 1,-4 0 60,4-4 0,-3-1 235,3-3 1,-5 1 255,1-4 0,-3 3-284,0-4 1,-1 1 106,1-5 0,-2 1-73,-2 0 1,-3-1-440,-5 1 1,0-1 111,0 1-930,0-1 1012,-5 6 0,-7 1 0,-6 5 0</inkml:trace>
  <inkml:trace contextRef="#ctx0" brushRef="#br0" timeOffset="68">19084 9799 7849,'5'-12'-172,"-3"6"9,3-4 1,-2 3 409,1-4 0,0 3 14,-4 1 0,1 0 223,3 0 1,-3-3-107,3 2 0,-2 2 108,-2-2 1,-6 6-61,-1-2 0,-3-1-17,-2 1 0,-4 1-191,-3 7 1,-4 4-54,-4 7 1,-2 8 68,-5 7 0,5 5 4,2 3 0,4-2-264,4 6 1,4-5 94,7 1 1,3-4-485,5-3 1,3 1 205,4-6 0,6 1-458,10-4 1,3-4 226,1 0 1,5-10 85,-2-2 0,2-4 448,-1-3 0,4 0-129,-5 0 1,5-5 128,-9-3 0,1-6-34,-4-1 0,-5 0 482,-3 3 0,-2-3-36,-2 0 0,-5-5 131,-2 1 1,-3-3-341,-1-1 1,-6-5-199,-5-2 0,-2-2-417,-6 2 1,0-3 232,-4 2 1,0 3-199,0 2 0,1 7-159,-1 3 1,5 5-424,3 3 1,2 3 41,2 5 0,4 5 823,3 3 0,3 12 0,1 4 0</inkml:trace>
  <inkml:trace contextRef="#ctx0" brushRef="#br0" timeOffset="69">19461 10324 7894,'0'-6'2324,"0"1"1,0 3-464,0-1 183,0 1-1982,0-3 52,0 5-2033,5 0 1304,-4 0 615,10 0 0,0 0 0,7 0 0</inkml:trace>
  <inkml:trace contextRef="#ctx0" brushRef="#br0" timeOffset="70">20044 9707 7804,'0'-11'305,"0"-1"193,0 6-176,-5-4 1,-2 9 263,-4-3 0,-2-1-159,-2 1 0,1 1 4,-5 7 1,1 0-48,-1 8 0,-3 1 39,3 10 0,-2 1-264,-2 3 1,4 4-2,0 7 1,9-3-83,-2 3 0,9-6 81,-1-2 1,4-3-357,4 3 0,7-4 166,8 1 0,3-5-441,0-3 0,1 2 175,0-6 1,0-1 36,0-6 1,0-3 201,0-5 1,-1 0 274,1 0 1,0-2 133,0-1 0,0-5-166,0-7 1,-1 2 41,1-2 0,-5-2 11,-3 2 0,-3-5 62,-5 1 1,0-3-139,-4-1 1,-1-1-110,2-2 0,-8-4-59,-4-4 0,-2 0-244,-1 0 1,-5 3-481,1 1 0,-5 4 372,1 0 0,-3 7-287,-1 3 0,6 9 144,1 3 1,0 4-525,1 4 0,3 2 1027,5 5 0,-1 6 0,-3 1 0</inkml:trace>
  <inkml:trace contextRef="#ctx0" brushRef="#br0" timeOffset="71">20500 9673 7932,'7'-24'0,"-2"-3"454,-5 8 0,5 0 646,3 4 0,0 0-558,0 7 1,-3 2 572,-5-2 145,0 6-842,0-3 1,-1 7-313,-3 6 1,-2 4 84,-6 11 0,1 5-168,-1 3 1,-3 3 81,0 4 1,0-4-60,3 1 0,1-1-89,0-4 0,3-1-456,0 2 1,6-6-156,-2 2 1,3-4 305,1-4 0,1 1 40,3-5 0,0-1 53,7-6 0,-2 1 48,6-5 1,-2 3 4,-2-3 0,4 0 11,1-4 1,-1 0-124,-4 0 1,5 0-261,-1 0 1,-4 4-1072,-3-1 1645,-6 1 0,8-4 0,-3 0 0</inkml:trace>
  <inkml:trace contextRef="#ctx0" brushRef="#br0" timeOffset="72">20626 9970 7923,'0'-11'0,"0"-1"0,0 1 0,1-1 1054,3 1 0,-3 3 781,3 1 109,-2 4-1514,-2-2 1,0 6-44,0 3 0,0 4-363,0 7 0,0 4 78,0 8 0,0-3-358,0 2 0,0 2 224,0-1 0,0 3-810,0-3 1,0 0-117,0-4 1,0-2-440,0-2 0,-4 1 23,0-4 1374,0-1 0,-1-4 0,-1 1 0</inkml:trace>
  <inkml:trace contextRef="#ctx0" brushRef="#br0" timeOffset="73">21151 9696 7807,'0'-12'1407,"0"0"-923,0-3 1,6 2-360,1-2 1,-2 2 28,-1 2 0,-3 3 795,-1 0 28,0 1-533,-5 0 1,-2 2-271,-9 5 0,2 7 61,-5 4 0,-1 7-76,-7 8 1,3 4 48,-2 4 1,2 0-69,1 0 0,1 6 68,3 2 1,3-2-503,4 2 1,1 0-52,-1 4 0,6-4-335,2-1 0,3-8-12,1 2 1,0-9 307,0 1 0,6-4 229,6-4 1,-1-3-75,4-4 1,2-5 424,-2 1 1,5-5-147,-1 0 1,-1-1 317,1-2 0,-1-5 93,1-3 1,1-2 356,-4-2 0,-1 0 11,-4-4 0,-4 4-291,-4-3 1,-1-2-170,-2 2 0,-7-4-148,-4 4 1,-11 1-523,-8 6 1,-4-1 78,-5 5 1,4 2-106,-3 6 1,6 2-1530,2 5 1,9 5 1855,2-1 0,5 5 0,3-2 0</inkml:trace>
  <inkml:trace contextRef="#ctx0" brushRef="#br0" timeOffset="74">3106 11489 8089,'0'-11'0,"0"3"715,0 0-123,0 6 187,0-3-308,0 5-76,-5 0 1,3 5-77,-6 2 0,1 4-83,-5 0 0,1 4 115,-1 0 1,0 10-49,-4-3 1,4 9-38,-3-1 1,-2 8-32,2 4 1,0 4-69,3 3 1,1 0 67,-1 4 1,5-5-209,-1 2 0,6 0 1,-2 0 1,2-2-203,2-6 1,6 1 7,1-5 1,3 0-126,2-3 1,-2-5 15,-2 0 0,5-4 76,-1 0 0,2-1-8,-3-3 0,2-4 93,2-3 1,-2 2 6,2-2 1,-2-3-20,-2-5 1,4 1 146,1 3 0,-1-3-155,-4-1 1,1-4 43,-1 1 0,1-3-279,-1-1 0,-3 0 91,-1 0 1,-3 0-618,4 0-338,-6 0-142,3 0 1375,0-5 0,-3-1 0,3-6 0</inkml:trace>
  <inkml:trace contextRef="#ctx0" brushRef="#br0" timeOffset="75">3540 11797 7953,'0'-17'0,"0"0"292,0 6 1,0-1 137,0 1 219,0-1-110,0 6 532,0 1-640,0 5 1,-1 10-182,-3 5 0,3 12-27,-3 7 0,-2 9-14,-2 7 0,2 1-221,-2-2 1,2-3 98,-2 0 1,0-1-567,4-3 1,-1 1 277,1-1 1,1-4-522,-4-7 0,4-3 332,-1-6 1,3-4-1284,1-3 370,0-7 1303,0-3 0,5-10 0,2-1 0</inkml:trace>
  <inkml:trace contextRef="#ctx0" brushRef="#br0" timeOffset="76">3586 11729 7951,'-4'-18'0,"1"3"1469,-6 7-858,7-2 1,-3 10-40,5 0 1,2 6-36,1 10 1,0 5-145,5 6 0,4 10 29,7 1 0,3 5-67,1 3 1,-2-1-640,-2 1 0,5 3 325,-5 1 0,4-4-617,-8-5 1,1-8 23,-5 2 1,3-10-300,-2-2 1,1-1 243,-5-7 1,-2-4 213,2-3 1,-5-4-493,0 3 382,-1-4 611,-2 2 1,-5 0 0,-2 1 0</inkml:trace>
  <inkml:trace contextRef="#ctx0" brushRef="#br0" timeOffset="77">3392 12277 7832,'0'-11'0,"0"3"1821,0 0-1277,0 1 1,9-3 338,2 2 0,5 2-329,-1 2 0,3-1-122,4-3 0,6-2-170,3 2 1,2 2-267,1-2 1,0 5-439,1-5 1,-5 5-1274,0 0 1715,1 1 0,-2 2 0,-1 0 0</inkml:trace>
  <inkml:trace contextRef="#ctx0" brushRef="#br0" timeOffset="78">4112 12071 7983,'0'-11'759,"0"5"-455,0-4 1,1 8 189,3-2 1,2 3-37,5 1 0,1 0-48,-1 0 1,6 0-137,2 0 0,2-4 14,2 1 0,0-1-258,0 4 0,0 0 69,0 0 1,-2 0-643,-2 0 1,-1-4 370,-3 0 1,-2 0-2064,2 4 2235,-2 0 0,3-5 0,2-1 0</inkml:trace>
  <inkml:trace contextRef="#ctx0" brushRef="#br0" timeOffset="79">5002 11672 8021,'0'-18'0,"-3"-2"222,-1 4 0,0 1 1036,4 4-882,0 4 0,0 1 82,0 2 190,0 3 0,0-3-224,0 8 0,0 9-179,0 10 1,0 2 11,0 9 0,0 3-50,0 9 1,0 4-60,0 4 1,4-4-93,0 0 1,3-3-553,-3-1 0,5-6 325,-2-2 0,0-3-153,0-5 0,0-6 134,0-5 1,4-5-833,-4 1 285,-2-7-37,5-3 1,-7-5-693,5 0 1466,-6 0 0,-2-5 0,-6-1 0</inkml:trace>
  <inkml:trace contextRef="#ctx0" brushRef="#br0" timeOffset="80">4797 11752 7954,'0'-23'0,"0"4"33,0 0 1,6 4 567,6-5 0,0 5-105,7-4 0,0 4 37,4-4 1,1 4-105,3-4 0,2 5-157,5-1 1,1 2-71,-1 1 0,-4 6 20,1 2 0,-6 3-257,2 1 0,-3 1 130,-1 3 0,-5 2-46,-3 6 0,-3 4-109,0 3 0,-6 3-112,-2 1 0,-3 1-110,-1 3 0,-5 2 131,-2 5 1,-7-4-28,-2 1 0,-8-2 138,1 2 0,-2 0 113,2-4 0,2-4-105,2-4 0,-2-5 158,6 1 1,1-2 372,7-2-182,1-5-149,6-1 0,2-5-74,2 0 1,7 0 69,8 0 0,3 0-54,0 0 0,5 0-191,0 0 1,3 0 94,-3 0 1,1 0-140,-2 0 0,-2 4 3,3 0 1,-4 4 14,-4-4 1,-3 4-39,-4 0 1,-1-2 47,1 2 1,-6 0-55,-2 3 1,-4 2 83,-4 2 1,-4-1 33,-7 5 1,-6 0-34,-6 4 1,-6 0-79,-1-1 0,0-2 36,-5-1 0,0-2-4,1 2 0,1-2-160,7-6 0,6 1-73,5-1-1365,5-5 1710,2 0 0,2-6 0,4 0 0</inkml:trace>
  <inkml:trace contextRef="#ctx0" brushRef="#br0" timeOffset="81">5562 11912 7938,'0'-8'0,"0"0"0,0 1 1412,5-5-884,1 6 1,2 0-38,0 2 1,-1 3 96,5-3 0,-1-1 221,0 1-514,6 0 0,-1 0-102,4 0 0,1-1-217,-2 2 0,3 1-86,1-2 0,-2 3 189,-2 1 1,1 0-107,-4 0 1,0 0-20,-1 0 1,-6 0-202,3 0 1,-7 0 47,2 0 1,-4 5-29,1 3 1,-3 2 155,-1 1 1,-5 6 28,-3 2 0,-7 0 110,-4 4 0,-3-3-104,0 7 0,1 1 63,-2-2 1,3 6-40,-6-1 1,3-4 55,4 0 0,2 1 9,6-1 0,1-6 290,2-6-219,-2 3 1,9-5 168,-3 2 1,4-7 15,4-4 0,2-3-131,5-1 1,1 0-110,-1 0 0,4-1 58,1-3 1,4 1-125,-1-4 0,3-1-97,0-3 0,-3 3-777,0 0 0,-1 5 45,1-5 0,-2 5-448,-6 0 0,1 1-921,-1 2 2195,0 0 0,1-5 0,-1-1 0</inkml:trace>
  <inkml:trace contextRef="#ctx0" brushRef="#br0" timeOffset="82">6064 12231 7906,'11'2'1275,"-4"1"1,-2 0-613,-5 5 0,0 3-13,0 4 0,4 6 130,0-2 0,0 2-727,-4 2 0,0 4 42,0-1 1,0 2-774,0-1 0,0-3 497,0 3 0,0-3-2245,0-1 2426,-5-1 0,-2 1 0,-4 0 0</inkml:trace>
  <inkml:trace contextRef="#ctx0" brushRef="#br0" timeOffset="83">6921 11455 8024,'0'-12'-749,"0"1"641,0-1 679,0 1-269,0 0 1,0 3 61,0 0 302,0 6 5,0-3 197,0 5 1,0 10-158,0 5-525,0 11 0,-4 4 70,0 8 0,-1 12-27,2 7 0,0 2-424,-5-2 0,5 0 277,-5 1 0,4-3-125,-3-1 0,3-5 46,-4-7 1,6-3-582,-2-4 1,-1-7 131,1-6 1,0-4-95,4-6 0,0-5-1373,0 1-493,0-6 2406,0-7 0,5-7 0,2-11 0</inkml:trace>
  <inkml:trace contextRef="#ctx0" brushRef="#br0" timeOffset="84">6887 11569 7883,'0'-11'3,"0"-1"225,0 1 1,0 3 1041,0 0-473,5 6 0,1-3-313,6 5 0,-1 1 112,0 3 0,5 7-201,-1 8 1,5 4 83,-1 4 0,3 11-143,1 8 1,0 3-467,-1 1 0,0 2 97,-3 5 0,-3-1-283,-4-3 0,-1-4-548,1-7 0,-5-4 460,1-7 0,-2-3-419,2-6 0,1-4-261,-5-3-537,4-2 242,-6-1 1519,3-6 0,-5 4 0,0-4 0</inkml:trace>
  <inkml:trace contextRef="#ctx0" brushRef="#br0" timeOffset="85">6830 12117 7868,'6'-11'0,"0"3"604,-2 0 1,3 5-169,4-5 0,5 6-73,3-2 1,1-1-320,2 1 1,0-5-275,8 1 0,1 2-172,3-2 1,0 1-1150,1-5 1551,-6 6 0,9-9 0,-3 2 0</inkml:trace>
  <inkml:trace contextRef="#ctx0" brushRef="#br0" timeOffset="86">7721 11729 7855,'-7'-12'2185,"-3"1"-1840,9 0 1,-4 3 59,5 0 160,0 6 0,0-2-161,0 8 0,0 6-2,0 5 0,0 9-112,0-1 0,0 11-60,0 1 1,0 1-171,0-1 1,1 2-208,3-3 1,-2-3-674,6-8 1,-2-4 481,2 0 1,1-8-931,-5 0 841,4-2 1,-5-3 426,5-2 0,-6-3 0,3-1 0</inkml:trace>
  <inkml:trace contextRef="#ctx0" brushRef="#br0" timeOffset="87">7446 11980 7920,'12'-4'606,"-1"0"0,2-3 147,2 3 1,7 0-234,4 4 1,1-4-185,-4 1 1,5-5-119,2 4 1,-1-3-223,2 3 0,-1-4 72,5 4 1,-5-1-69,1 1 0,-6 3 0,3-4 0</inkml:trace>
  <inkml:trace contextRef="#ctx0" brushRef="#br0" timeOffset="88">8349 11466 7991,'0'-11'0,"0"3"377,0 0 0,0 5 305,0-5-472,0 6 0,0-2 347,0 8 0,3-1-127,1 9 0,0 2 37,-4 9 0,0 6-83,0 5 1,4 2-39,0 5 1,1 3-86,-1 5 1,-3-2-317,3 2 0,1-3-135,-1-4 1,1-3-181,-2-4 0,-1-6-4,1-3 0,3-3 180,-3-4 1,2-2-633,-1-6 1,-2-3-246,1 0-485,4-6 1556,-6 3 0,4-10 0,-5-1 0</inkml:trace>
  <inkml:trace contextRef="#ctx0" brushRef="#br0" timeOffset="89">8189 11569 7904,'5'-18'0,"-3"2"638,6 4 1,1-3-171,6 0 1,2 1-93,2 6 0,2-2-159,-2 2 0,4-2 351,4-1 0,2 3-83,5 1 0,2 0-216,2 0 0,-1 2-168,4 5 0,-5 1-196,-2 3 1,-5 2 1,-6 5 1,-1 6 176,-3 2 0,-6 3-574,-6 0 1,-6 5 185,-1 0 1,-6 3-72,-9-3 0,-3-1 142,-5-3 0,-1 4 95,-2 0 1,0-2 102,-4-6 1,0 1 193,0-4 1,3-1 257,8-4 0,0 1-193,8-1-1,-2-3 332,9-1-324,-4-4 0,8 2 64,0-5 0,6 0-29,9 0 1,4 0 120,8 0 0,-1 0-331,9 0 0,-6-1 76,9-3 1,-5 3-189,5-3 1,-4 2 75,-3 2 1,-3 6-56,-6 1 0,-4-1 23,-3 2 0,-2 4-280,-1 3 0,-6 0 17,-2-4 1,-4 5-94,-4-1 0,-7 4 53,-9-4 1,-2 4 79,-5-4 0,-3 4-76,-9-3 1,-1 3 65,-6-4 0,0 4-79,1-4 1,0-1 90,4-6 0,4 1-194,10-6 1,5 1-719,11-4 1145,5 0 0,6-10 0,6-3 0</inkml:trace>
  <inkml:trace contextRef="#ctx0" brushRef="#br0" timeOffset="90">8977 11786 7917,'0'-12'0,"1"1"985,3 0 1,-2 4-377,6 4 0,0-3-209,3 3 1,0-2 259,1 1 1,-1 2-254,1-1 1,3 0-28,0-1 1,6 3-94,-2-3 0,1 3-270,-1 1 0,1 0-29,-5 0 1,4 0-16,-3 0 1,-1 0 224,-4 0-206,1 0-365,-1 5 0,-4 1 147,-4 6 1,-3-1 7,-3 1 0,-8 4 93,-4 3 0,-9 3 51,1 1 0,-2 3 10,2 1 0,0 0 95,0-5 1,2 5-106,2 0 1,0-2 2,7-6 0,-2 1 95,7-4-83,2-1 263,-1-4 1,8-1-80,2-2 1,2-3 226,5-5 1,2 0-101,2 0 0,2 0 61,2 0 1,2-1-127,-2-3 1,3 3-151,1-3 1,-4 1-124,0 0 0,-5 1 72,1-1 0,-2 1-939,-2 2 0,1 0-91,-1 0-1549,0 0 2593,-4 0 0,3-5 0,-4-1 0</inkml:trace>
  <inkml:trace contextRef="#ctx0" brushRef="#br0" timeOffset="91">9582 11124 7885,'0'-16'543,"0"1"-235,0 0 315,0 8-48,0 2 0,0 7-133,0 1 1,4 0 117,0 5 1,6-1 681,1 5-843,1 4 0,11 2 115,-1 5 0,5 1 79,4 3 0,1 3-10,-1 8 0,2-1-399,1 5 0,-1 0-26,-2 3 1,-3 2 57,-6 3 1,-4-2-175,-3 5 1,-3-3 142,-5 3 1,-1-5-466,-6 2 0,-2-3-57,-2-2 1,-2 1-397,-5 0 1,-2-4-230,-2 0 1,-3-4 480,-5 3 1,-1-4-677,-3 1 0,-1-6 549,-2-1 1,-2-7 607,6-2 0,3-1 0,4-7 0,-2 0 0,0 1 0</inkml:trace>
  <inkml:trace contextRef="#ctx0" brushRef="#br0" timeOffset="94">12186 11112 7101,'0'-6'1888,"0"1"-631,0 5 1,-5 1-1064,-3 3 0,-2 3 148,-1 9 1,-1 3-111,1 7 1,-4 3-36,0 6 1,-5 4 34,5 3 1,-4 6-77,4 2 0,0 0-117,3 0 1,6-6-68,2 6 1,3-6-43,1 6 1,0-5-48,0-3 1,5 1 42,3-5 0,2 3-106,1-7 1,4 3-95,1-6 1,-1-3 109,-4-2 1,5-6 25,-1 0 0,0-7 65,-4 3 0,1-4 107,-1 0 0,1-5 297,-1 1-238,0-5 0,1 2-202,-1-5 1,-3 0 81,0 0 1,-5 0-557,5 0 0,-4 0-109,3 0 71,-4 0 1,3-2 620,-2-1 0,-3-4 0,4-4 0</inkml:trace>
  <inkml:trace contextRef="#ctx0" brushRef="#br0" timeOffset="95">12586 11535 7915,'-7'-23'0,"-3"5"0,8 2 0,-6 4 1722,6 1-1061,-3 4 1,3 2-137,-2 5 1,2 0-94,-6 0 1,1 7-128,-5 4 1,-3 11 29,0 8 1,-4 8-79,4 4 0,-1 2-148,5 2 1,1-1 52,2-4 1,3 3-111,5-6 0,1-2-27,3-5 0,4-1-391,7-7 0,4 1-106,8-8 0,-2-3 224,5-5 0,1-3 55,3-5 0,0-5 80,1-3 0,-1-7 167,0-4 1,1 0-41,-1-4 0,-9 6 115,-2-10 0,-4 5 221,0-4 0,-6 2-115,-6 1 0,-4-4-41,1 0 0,-3-4-69,-1 0 1,-5-2-340,-3-1 0,-6 1 120,-1 3 1,-5-1-252,1 8 1,-4-1-65,-4 9 0,3 5-213,-2 6 1,1 3 19,3 1 1,3 1 166,0 3 0,8 3-1070,0 9 1505,2 1 0,3 6 0,1 0 0</inkml:trace>
  <inkml:trace contextRef="#ctx0" brushRef="#br0" timeOffset="96">13111 12071 8366,'8'0'2482,"-1"0"-1553,-4 0 1188,2 0-1184,-5 0 1,0 0 0</inkml:trace>
  <inkml:trace contextRef="#ctx0" brushRef="#br0" timeOffset="97">13374 11523 7969,'0'-18'0,"1"1"365,3 1 0,2 4-76,6-3 1,-1 2 225,1 1 0,3 1-88,0 0 1,1-1 7,0 1 0,-2 1-92,5 2 1,-5-1-38,1 5 0,1 1-115,0 3 1,-1 1 0,-4 3 0,4 2-195,1 5 0,-5 6 73,-3 2 1,-6 4-198,2 3 0,-3 4 101,-1 4 0,-5 0-355,-2 0 1,-5 4 121,-3 0 1,-3 4-59,-5-4 1,4 0-5,0-3 0,2-6-96,-2-2 0,-2-5 230,6-3 1,0 2-1,3-6 0,5-4 730,-1-3-414,6-5 764,-3 2-592,5-5 1,1 0 55,3 0 0,3 0 44,8 0 0,2 0-97,2 0 0,6 0-137,-2 0 1,8-2 25,-1-1 0,-1-2-253,2-3 1,-5-1 80,5 5 0,-10-1-435,2 1 0,-4 3-154,0-3 1,-2 3-389,-6 1 1,-3-4 345,-1 0 610,-4 1 0,2 3 0,-5 0 0</inkml:trace>
  <inkml:trace contextRef="#ctx0" brushRef="#br0" timeOffset="98">14093 11329 7873,'0'-18'0,"0"2"1490,0-1-380,5 5-185,-3 0-234,3 7-253,-5 5 0,0 3-152,0 4 0,-4 6-72,0 10 0,-3 0 97,3 0 1,-1 3-85,1 1 1,3-1-184,-3-3 1,1-1-32,-1-3 1,3 1-64,-3-5 1,3 1-28,1-5 1,0-3-196,0-1 23,0-4 213,0 2 0,1-5 89,3 0 1,4 0-49,7 0 0,-1 0 142,5 0 1,-1-4-129,1 0 0,2 1 9,-2 3 0,7 0-29,0 0 1,1 5-100,-4 2 1,-2 3-105,-1 2 0,0 0 58,-5 4 1,0-2-24,-3 5 0,-2-2-49,-3 2 1,-1 7-134,-6-3 1,-2 2 21,-2-2 0,-2 0-63,-5 0 1,-6-6 44,-2-1 1,-4 0 116,-3-1 1,2-3-140,-3-5 0,-1-3 154,1 4 1,1-6-482,3 2 0,0-3 696,0-1 0,0-5 0,1-1 0</inkml:trace>
  <inkml:trace contextRef="#ctx0" brushRef="#br0" timeOffset="99">14071 11318 7851,'5'-18'1335,"-4"1"-826,9 1 0,0 4 95,5 1-114,6 0-219,2 9 1,1-8 4,2 3 0,3 0 102,2 0 0,2-1-259,1-3 0,0 3 203,1 0-1058,-1 6 613,0-3 1,-5 5-483,-2 0 0,-3 0 605,-1 0 0,0 0 0,0 0 0</inkml:trace>
  <inkml:trace contextRef="#ctx0" brushRef="#br0" timeOffset="100">14870 11169 7956,'-11'0'552,"-1"0"862,1 0-962,4 0 0,1 0-143,2 0 1,-3 1 322,-9 3 1,2 8-206,-5 7 1,4 4 60,-4 3 1,4 0-201,-4 4 1,4 4-302,-4 4 0,5 0-103,-2-3 0,5-2-169,3-3 1,3-2 8,5-5 0,0-5 145,0-3 0,2-2-243,1-2 1,8-5 125,4-2 0,1 1-38,-1-1 1,2 0 78,2-4 1,3-1-289,-3-3 1,-2 1-81,2-4 1,-7 3-66,3-4 1,-9 4-124,6-3 1,-8-1 762,-1-3 0,4-1 0,-1 1 0</inkml:trace>
  <inkml:trace contextRef="#ctx0" brushRef="#br0" timeOffset="101">14859 11489 7901,'0'-8'490,"0"1"0,3 3 333,1-4 422,0 6-847,-4-3 0,0 6 254,0 3 1,-1 3-223,-3 9 0,3 3-167,-3 7 0,-1-2-797,1 3 0,0 1 423,4-1 0,0 3-1258,0-3 0,0-1 258,0-3 1111,0 0 0,-5-5 0,-1-2 0</inkml:trace>
  <inkml:trace contextRef="#ctx0" brushRef="#br0" timeOffset="102">15133 11866 7788,'7'1'809,"1"3"0,-4-2 169,3 6 0,-4 1-413,1 6 0,-3-2-259,-1 2 1,0 3-197,0 1 1,0 2-131,0 2 0,-1 0-299,-3 0 1,1 0-1409,-4 0 1727,-1 0 0,-3-6 0,-1 0 0</inkml:trace>
  <inkml:trace contextRef="#ctx0" brushRef="#br0" timeOffset="103">16023 11238 7821,'0'-17'627,"0"5"-397,0-4 0,0 4-47,0 0 0,-3 5 147,-1-1 344,-5 5 0,3-3-192,-6 2 1,-4 4-141,-3 0 0,-3 5-80,-1 7 1,-3 8 24,-1 3 0,-5 9-137,2 2 1,3 4-147,4 4 1,2 2 109,5-2 1,5-3 56,3 0 1,7-4-337,1-1 1,7-3 112,8-1 0,4-8-277,7 1 1,5-8 162,7 0 0,-1-3-19,5-5 1,-4-2 234,4-5 1,-2-5 131,2-2 1,-4-5 51,-7-3 1,0 2-136,-4-2 0,-5-3 61,-7-1 1,-3 1 105,0-1 0,-6 0-89,-2-3 0,-4-3-43,-4-1 1,-6-2-363,-5-3 0,-9-2-68,1 3 0,-8 1-213,1-2 0,-2 7-131,2 1 0,-1 2 273,9 6 1,-3 4-667,10 8 204,0 1-655,4 2 1484,4 5 0,12 7 0,8 6 0</inkml:trace>
  <inkml:trace contextRef="#ctx0" brushRef="#br0" timeOffset="104">16400 11763 9200,'7'5'2337,"2"-2"-1239,-6 4-70,1-4-515,-4 2 0,0-4-220,0 3-466,0-3-1768,0 4 1281,0 0-2077,0-3 2737,0 3 0,0 0 0,0 1 0</inkml:trace>
  <inkml:trace contextRef="#ctx0" brushRef="#br0" timeOffset="105">16789 11192 7829,'0'-18'16,"0"-2"718,0 5 1,0 0-389,0 3 1,3 4 696,1 1 20,0 4-390,-4-2 0,0 10-254,0 3 1,0 7-129,0 4 1,0 3-60,0 1 0,0 5-19,0 2 1,-4 3-275,0 1 0,-4 1 94,0-1 0,3-4-460,1 1 0,-1-5-15,1 5 1,0-10-248,4 2 0,2-8-54,1 1 292,4-4 1,4-5-194,1-4 1,-1-1 225,1-2 0,-1 0-355,0 0 0,0-2 773,-4-1 0,3-4 0,-3-4 0</inkml:trace>
  <inkml:trace contextRef="#ctx0" brushRef="#br0" timeOffset="106">16937 11455 11678,'0'11'1276,"0"1"1,0 4-837,0 3 1,0 6-170,0 2 0,0 4-129,0-5 0,0 6 71,0-2 1,0 0-473,0 0 1,0-6 62,0-1 0,0-1-206,0-7 0,0 0-126,0-4 1,0 1-1624,0-1-985,0-4 3136,0-2 0,5-5 0,2 0 0</inkml:trace>
  <inkml:trace contextRef="#ctx0" brushRef="#br0" timeOffset="107">17268 11386 7833,'0'-16'86,"0"3"32,0-2 0,0 2 141,0 2 1,0-1 177,0 1 257,0-1 0,0 1-226,0 0 1,0-1-138,0 1 1,2-1-52,1 1 1,-1 3-14,1 1 1,0 3-187,1-4 1,-2 6 100,6-2 1,0-1-141,3 1 0,2 0 83,2 4 1,1-1-176,3-3 1,3 3 38,-3-3 1,-2 4-132,-2 4 0,0 2 19,-4 6 1,3 0 11,-6 4 1,-3-3 50,-1 7 1,-4-1-7,-4 3 1,-2 0 31,-6-3 0,-4 3 10,-3-3 1,-3-2 29,-1 2 1,4-5-25,0 2 0,4-4 197,-4 0 1,9-5-65,-2 1 0,5-4 158,-1 3-136,3-4-63,5 2 0,1-1-40,3 0 1,4 1 40,7-2 1,-1 0 70,5 5 0,1-5-75,7 5 0,-3 0 1,3 3 0,-3-2-68,-1 2 0,-2-2-1,-2 6 0,2-2 17,-6-1 0,-4 3-13,-3 0 0,-6 0-261,2-3 0,-2 3 55,-2 0 1,-9 2 2,-3-2 0,-8-2 48,-3 2 0,-1-3-115,-6 0 0,-1-1-65,-3 1 1,3-5-76,1 1 0,1-5-483,-2 0 1,7-1 363,5-2 1,9 0-446,-1 0 967,7-5 0,4-2 0,6-4 0</inkml:trace>
  <inkml:trace contextRef="#ctx0" brushRef="#br0" timeOffset="108">17702 11261 7976,'0'-12'0,"2"-3"0,1 0 0,0 3 0,5 5 0,-1 3 1286,5-4 0,-1 6-531,0-2 1,5-1-249,-1 1 0,5-4-147,-1 5 1,3-5-95,1 4 0,3-1-119,1 1 0,1 3-102,-1-3 1,-7 3 70,3 1 1,-7 0-112,3 0 1,-9 0-108,2 0 115,-3 0-77,-3 0 1,-1 5 109,-5 3 1,0 2 30,0 1 1,-1 7-26,-3 5 0,-2 5 212,-6 6 0,1 2-59,-1 2 1,-4 2-105,-3 6 0,2-2-204,2-2 1,-1 0 139,0-8 1,1 2-77,4-10 1,3 1 41,1-4 0,4-4 3,-1 0 0,-1-9-24,1 2 1,0-7-210,4 2-607,0-4-1073,0 2 1050,0-5 0,0-5 0,0-2 0</inkml:trace>
  <inkml:trace contextRef="#ctx0" brushRef="#br0" timeOffset="109">18296 10872 7871,'-6'-23'3127,"-4"1"-2263,8 4 0,2 6-744,8 9 1,-2 1 103,2 2 1,-4 2 176,3 1 1,1 4 269,3 4 1,2 9-253,2 3 0,3 8 173,5-1 0,5 8-170,2 4 1,3 3-335,2 0 1,-5 2 206,1 3 0,-10-2-374,2 5 0,-9-5-11,-3 2 0,0 1 12,-8-2 0,0 2 32,-7-2 0,-2 0 52,-6 4 0,-4-5-521,-3 2 1,-4-3 227,-4-2 0,-3 1-1313,-8 0 0,-3-6-10,-5-2 1610,6-7 0,-8 1 0,2-6 0,-1 0 0,0-2 0</inkml:trace>
  <inkml:trace contextRef="#ctx0" brushRef="#br0" timeOffset="125">8252 14875 7865,'0'-12'-130,"0"1"1760,0-1-214,0 1-76,0 0-378,5 4-443,-4 2 0,10 5-210,-4 0 1,3 3 16,2 4 1,3 3 46,0 13 1,5-1-158,-1 8 0,-1 1-107,1 3 0,-3 4 98,3 0 1,-2 2-318,2-2 0,3-3-138,-3 3 0,3-4-230,0-3 1,1 1 228,0-6 1,0-3-107,0-4 0,-2-5 42,-2 1 0,2-2 17,-6-2 1,0 0 321,-3-4 1,-1-2-59,0-5 0,-3 0-59,0 0 0,-5 0-608,5 0-12,-5 0 1,2-1 42,-5-3 1,0 2-967,0-6 1634,-5 0 0,-2-3 0,-4 0 0</inkml:trace>
  <inkml:trace contextRef="#ctx0" brushRef="#br0" timeOffset="126">8720 14795 7826,'0'-16'1496,"0"1"-448,0 0-68,0 4-696,0 4 1,0 7 194,0 8 1,-4 7-6,1 4 1,-6 8-34,1 3 1,-6 8-222,-1 4 0,-5 6-45,1 2 0,-7 4-503,0 0 1,-6 2 204,1 1 0,14-29 0,-1 0-662,-16 25 1,-6-4 290,10-7 0,-1-4-329,9-7 0,0-5 315,3-7 1,0-2-366,7-6-30,-1-4 213,11-2 864,-3-5 0,5-10 0,0-3 0</inkml:trace>
  <inkml:trace contextRef="#ctx0" brushRef="#br0" timeOffset="127">8241 14429 7953,'-7'-5'1124,"-3"4"-235,9-4-226,-4 5-90,5 0 1,1 4-149,3-1 1,7 3 206,8-3 0,8-1-195,3 1 0,7-1-46,1-2 1,10-2-170,2-1 0,1-4-809,2-4 0,-9 3-136,2 1 0,-9 3-1870,-3-4 2593,-5 6 0,-6-9 0,0 5 0</inkml:trace>
  <inkml:trace contextRef="#ctx0" brushRef="#br0" timeOffset="128">9406 14726 7948,'0'-11'-169,"3"3"-42,1 1 1,0 3 817,-4-4 1143,0 6-493,0-3-829,0 5 0,-4 6-88,0 5 1,1 7-66,3 9 0,-4 1 30,0 2 0,0 7-84,4-3 1,0 2-89,0-6 1,0 3-58,0-2 1,4-4-213,0 0 0,0-4-1477,-4-4 1238,5 3 1,-4-10-815,3 4 1,-2-9-244,2-3 23,-3-3 1409,4-1 0,-15-5 0,-2-1 0</inkml:trace>
  <inkml:trace contextRef="#ctx0" brushRef="#br0" timeOffset="129">9143 14977 7947,'0'-6'765,"0"-4"0,1 9-217,3-3 1,4 1 339,7 0 1,3 1-250,4-2 0,6 3 2,3 1 1,-1-4-347,4 1 0,-2-2-246,6 1 1,-3 2-46,-5-1 1,2 0 69,-6-1 1,1 3-953,-4-3 0,-4 3 43,0 1-3047,-5 0 2039,2 0 1843,-9 5 0,-12 1 0,-8 6 0</inkml:trace>
  <inkml:trace contextRef="#ctx0" brushRef="#br0" timeOffset="130">9280 15332 7798,'11'0'2159,"1"0"-1297,-1 0 0,1 0 5,-1 0 0,4 0-372,0 0 0,2 0-71,-2 0 1,2-2-502,2-2 0,2 3-159,-2-3 0,-1 3-290,1 1 0,-4-4 461,4 0 1,-5-1-3097,2 2 3161,-4 1 0,5-8 0,1 4 0</inkml:trace>
  <inkml:trace contextRef="#ctx0" brushRef="#br0" timeOffset="131">9919 15000 7947,'0'-11'923,"0"-1"-557,0 1 1,2 5 329,2 2 1,2-1 58,5 1 0,1-5-300,-1 2 1,6 0-3,2 0 1,1 4-162,-1-1 1,6-1-194,-2 1 1,1 1 75,-5 3 1,3-2 0,-3-2 0,-3 3-37,0-3 0,-4 3-109,0 1 0,-5 0-281,1 0 0,-5 1 136,0 3 1,-1-1-249,-2 4 1,-2 2 159,-1 6 0,-5 3-33,-7 5 1,-4 1 64,-8 3 1,3 2 48,-3 5 1,-1-3-25,2-1 0,0-4-7,7 0 0,3 1-98,4-4 1,1 1 94,0-9 1,4 0 268,3-3 1,3-5-79,1 1 0,1-6 523,3 2 1,6-2-35,6-2 0,4 0 194,-1 0 1,4 0-345,3 0 1,0-4 76,4 0 0,-4-4-435,0 4 1,-2-3 50,-1 3 1,-1-1-1111,-3 1 0,1 3 108,-5-3 935,1 3 0,-10-4 0,-1-2 0</inkml:trace>
  <inkml:trace contextRef="#ctx0" brushRef="#br0" timeOffset="132">10628 15057 7947,'0'-11'-180,"-6"5"0,4-3 171,-6 5 1,5-4 1194,-5 5 93,5-1 60,-2 4-132,0 0-780,4 0 0,-4 6 160,5 5 1,0 6-170,0 6 0,0 5 49,0 2 1,5 7-131,3 1 0,2 5-104,1-1 1,4 3-67,1 0 1,3-3-151,-4 0 0,4-5-191,-4 1 0,2-4 193,-2-3 1,-2-4-163,2-4 1,-3-1 40,0-3 0,-1-3-65,1-4 1,-5-6 44,1-2 297,-6 2-129,4-4 0,-6 1 184,0-6 1,0-5-234,0-7 0,-4-3-255,0-5 1,-1-9-324,1-2 0,2-9 260,-6-3 0,4-4-481,-4-8 1,1-5 642,2 29 0,-2-1 1,0 1-1,-1-1-68,1-3 0,-1 0 0,0 0 0,1 1 58,1-1 0,0 0 0,0-4 0,0 1 50,-2 1 0,0 0 0,4-1 0,0 0 20,-2 1 1,0 0 0,2 0-1,1 1 34,-1 1 1,0 0-47,1 1 1,1 0-810,2-26 931,0 6-37,0 6 1,0 10 774,0 3-623,0 3-14,0 11 1,0-2 768,0 11-294,0 0 575,0 3-1032,0 6 645,0 1 1,1 5-741,3 0 1,2 0 249,6 0 0,4 0-277,3 0 0,4-4-31,4 0 0,2 1-48,5 3 1,2-2 155,2-2 0,7 3 5,9-3 1,3 3-271,4 1 1,-27 0-1,0-1 213,4-1 0,0 0 0,5-1 0,1 0-413,3-3 1,1 0 0,1 1 0,1-1 394,5 0 1,0 0 0,1-1-1,0-1-89,3 1 1,0-1-1,-1 0 1,1-1 39,2 2 0,0-1 0,-3 2 0,0 0 48,1-2 0,0 0 0,-1 2 0,0 0 79,-1 0 1,0 0-1,-1 1 1,0-1-62,-3 0 1,0 0-1,-2 3 1,-2 0 38,-4 1 1,-2 0 0,0 1 0,-1 0-215,-2-1 0,0 0 1,-4 1-1,-1 1 350,0-2 0,-1 0 1,25 1 17,-2 1 0,-6 3-76,-9 1 0,-4 1-62,-8-1 1,-2-1 98,-5 4 0,-5-4-198,-3 1 0,-2 1 446,-2-2 1,0 2-829,-4-1 872,-2-2-1139,-5 3 0,0-4 341,0 3 1,-5-3-1204,-2 3 0,-10-3 1523,-6-1 0,-10-5 0,-7-1 0</inkml:trace>
  <inkml:trace contextRef="#ctx0" brushRef="#br0" timeOffset="133">11016 14338 7977,'-5'-12'457,"4"1"1,-6 1 366,3 2 533,3 3-884,-4 5 1,9 1-53,0 3 0,8 4-12,0 7 0,7 7 152,0 4 0,2 6-138,2-1 1,1 2-147,3 1 1,-3 0-234,3 0 0,-3-1 148,-1-2 0,0-2-415,-1-2 1,0-7 53,-3 3 1,1-8-188,-4 0 0,-1-3 22,-4-5 1,-3 2-110,-1-5-1261,-4 0 1220,7-4 0,-10 0-1702,0 0 1551,-5 0 0,-8 0-163,-2 0 1,2-4 797,-2 0 0,-3-10 0,1 1 0</inkml:trace>
  <inkml:trace contextRef="#ctx0" brushRef="#br0" timeOffset="134">11301 14418 7977,'2'-15'-49,"1"-1"0,-1-3 49,2 4 0,-2 0 1717,2 3-606,-3 1 404,4 0-1030,0 4 1,-3 3-57,1 8 0,-3 5-206,-3 10 1,-4 3-26,-4 12 1,-3-1-454,-5 9 1,0 0 239,-8 3 0,3-4-175,1-3 0,0-2 99,1-2 0,0-5-885,3-2 1,2-8 376,6-4 0,0-4-1250,-1-3 380,6 2 240,1-9 1229,0-1 0,3-16 0,-3-8 0</inkml:trace>
  <inkml:trace contextRef="#ctx0" brushRef="#br0" timeOffset="135">10936 14304 7977,'0'-12'0,"4"1"327,0-1 1,4 2 475,0 3 0,2 0-249,2 3 1,-1 3 38,0-3 0,1-1-86,-1 1 1,6-1-146,2 2 0,4 1-231,3-1 0,0 1 107,4 2 1,1 0-220,3 0 0,-1 0-389,-3 0 0,3 0-573,-2 0 0,-3 4 409,-2 0 534,-7 0 0,3-4 0,-4 0 0</inkml:trace>
  <inkml:trace contextRef="#ctx0" brushRef="#br0" timeOffset="136">11781 14178 7980,'0'-11'22,"0"-1"0,0 5 320,0-1 1,0 4 558,0-3 4,0 4-181,0-2 99,0 5-536,-5 10 0,-1 3 70,-6 10 1,-4 8-133,-3 4 0,-3 6-19,-1 1 1,4 1-40,0-1 1,5 3-156,-1-3 1,4 1-196,3-1 1,3-3 170,5-5 1,1-3-165,3-1 0,2-4 63,6 0 0,0-2-500,4-1 0,-4-5 61,4-3 1,-4-2-135,0-2 1,3-1 13,0-2 1,0 1-934,-3-5 1605,-6 0 0,4-4 0,-3 0 0</inkml:trace>
  <inkml:trace contextRef="#ctx0" brushRef="#br0" timeOffset="137">11918 14406 7980,'0'-24'504,"0"-2"63,0 7 0,1 3 994,3 5-507,-3 0 343,5 9-949,-6-3 0,0 8-274,0 4 0,3 6 86,1 10 0,0 5 85,-4 2 0,1 3-203,3 2 1,-3 4-159,3 3 1,-3-4-113,-1-4 1,4-1-441,0-6 0,4-2-757,-5-6 0,6 1 601,-1-4 1,-2-5-586,2-3 0,-4-6 147,3 2 1162,-4-3 0,7-1 0,-4 0 0</inkml:trace>
  <inkml:trace contextRef="#ctx0" brushRef="#br0" timeOffset="138">12158 14601 7980,'0'-12'1009,"0"1"1,1 4 224,3 4-687,2 1 1,6-1-104,-1-1 1,4 0-146,1 4 0,0-1-83,-1-3 1,2 3-15,2-3 0,3 2-153,-3 2 1,2-3-238,2-1 1,-1 0-1023,-3 4 0,1-1 626,-5-3 1,0 3-996,-3-3 0,-1 1 1579,1 0 0,-6-4 0,-1-4 0</inkml:trace>
  <inkml:trace contextRef="#ctx0" brushRef="#br0" timeOffset="139">12672 14292 7864,'-10'-5'0,"2"-2"0,3-4 2296,5 0-927,0 5-106,0 1-819,0 5 1,4 1 5,0 3 0,5 3-126,-2 8 0,3 4 61,2 8 0,-1-1-145,1 4 0,0-3-27,3 3 0,-2 1-308,2 3 1,2-5 149,-2-2 1,2 1-868,-2-2 1,-2-3-21,2-4 1,-3-5-372,0 1 1,-1-3 387,1-5 1,-5-2-1191,1-5 847,-5 0 1158,2 0 0,-5 0 0,0 0 0</inkml:trace>
  <inkml:trace contextRef="#ctx0" brushRef="#br0" timeOffset="140">12923 14326 7880,'0'-21'229,"0"2"0,-4 2 241,1 6 0,-1 3 399,4 1 1,-2 4-356,-1-1 0,0 4 59,-4 4 1,-1 8-287,-4 7 1,-3 7-74,0 5 1,-5 6-269,1 1 0,1 3 134,-1-2 1,4-1-254,-4-4 0,5-1-389,-2-3 1,8-3-818,0-8 1,5-2-476,0-6 1854,1-5 0,2-1 0,0-5 0</inkml:trace>
  <inkml:trace contextRef="#ctx0" brushRef="#br0" timeOffset="141">12489 14212 7846,'-6'-11'992,"2"-1"1,12 2-682,3 3 1,12 2-113,0 5 0,3-4 102,1 0 1,1-1-111,2 1 0,7 3-40,-3-3 0,3 1-197,-2 0 1,-1 1 119,0-1 0,0-2-801,1 1 1,-5-1 185,0 1 0,-5 3-95,-3-3 1,0-1 635,-7 1 0,6-5 0,-4 3 0</inkml:trace>
  <inkml:trace contextRef="#ctx0" brushRef="#br0" timeOffset="142">13163 14075 7896,'-10'-1'728,"2"-3"-364,-2-2-182,9-1 0,-4 2 1226,5 5-339,0 0 55,5 0-776,1 0 1,6 2 40,-1 1 1,0 8 25,1 4 0,1 6 21,2 2 1,-1 4-97,5 3 1,-5 3-166,1-2 0,-2 4 54,-2 0 1,0 5-609,1-6 1,-2 5-211,-2-1 1,-3-4-587,-5 0 1,-2-1 159,-1-6 1,-5-1-1923,-7-3 2937,-3 0 0,-5-5 0,0-2 0</inkml:trace>
  <inkml:trace contextRef="#ctx0" brushRef="#br0" timeOffset="143">11210 15000 7965,'-18'0'-139,"2"0"-69,4 0 0,1 2 1541,0 1-388,-1-1-507,1 3 0,3-5 9,0 0-184,6 0 0,-4 0 140,2 0-311,2 0 285,-3 0 782,5 0-659,5 0-19,-3 0 0,8-2-109,-2-1 0,3 1 23,4-1 1,0-3-4,8 3 0,0-5 41,11 4 0,4-3-45,12 3 0,1-4-398,10 4 1,-3-1 59,-22 3 1,0 1-1,0-2 1,1 0-224,2 0 1,2-1 0,1 0 0,2 2 205,1-1 1,1 2 0,0 0 0,1-1 46,2-2 1,1 1 0,-1 1 0,1 0-71,1-2 0,1 0 1,-5 3-1,-1 0-60,0-1 1,0 0 0,-2-1 0,-1 1-67,1 0 1,0 0-1,-1-2 1,-1 0 68,-2 2 0,0 0 0,-1-1 0,1-1-172,-2 2 1,0 0 0,-2-2 0,0-1 11,-3 1 0,-1 1 0,30-4-102,-5 0 1,-6 3 76,-5-4 0,-6 2 71,-6-2 1,-6 2 402,-5 2 0,-1 3-289,-7-3 939,0 3-1379,-3 1 314,-6 0-1275,-1 0 0,-7 0 808,-6 0 0,-2 0 640,-13 0 0,-2 5 0,-10 1 0</inkml:trace>
  <inkml:trace contextRef="#ctx0" brushRef="#br0" timeOffset="144">12032 15229 7869,'0'-12'2324,"0"6"-520,0 1-845,5 0-483,-3 4 1,3 1 109,-5 7 0,1 3-166,3 2 1,-3 4 76,3 3 1,2 2-123,2-2 1,-2 2-252,2-2 0,-1 1-16,5 0 1,-1 0-105,1-5 1,-1 4 31,1-4 0,-5 1 112,1-5 0,-2-3-483,2-1 1,-2-3-7,-2 4-112,-3-6 273,4 3 1,-5-6 137,0-3 1,0-2 33,0-6 1,0 1 8,0 0 0,0-2-86,0-2 0,1 1 74,3-5 0,-1 0-108,4-4 0,1 5 55,3 3 0,5 3-45,-1 5 0,1-2 191,0 5 1,-2 0 208,5 4 1,-5 5-42,1 3 1,1 6 237,0 1 1,4 5-109,-1-1 0,-1 3 73,1 1 1,0 0-425,4 0 1,-4-2 109,0-2 1,-4 1-187,4-4 0,-5-2 64,1-7 1,-6 3-2345,-1-2 1289,-6-3 1038,3 0 0,-5 0 0,0 2 0</inkml:trace>
  <inkml:trace contextRef="#ctx0" brushRef="#br0" timeOffset="145">14476 14863 7763,'-6'-5'299,"1"4"1,5-5 445,0 2-443,0 2 1,0-4 136,0 2 0,5 3 3,3-3 0,3 3-171,4 1 1,-1-1 105,5-3 0,-3 3-102,3-3 0,-2 3-188,2 1 1,3-4-75,-3 0 0,-1 0-265,1 4 1,-5 0 97,1 0 0,1-1-140,0-3 1,-1 3-862,-4-3 1,-3 3-158,0 1 1312,-6 0 0,3-5 0,-5-2 0</inkml:trace>
  <inkml:trace contextRef="#ctx0" brushRef="#br0" timeOffset="146">14476 15057 7932,'5'-6'326,"2"0"178,4 2 0,4 3 73,1-3 0,5-1-184,2 1 1,1-4 240,7 5 1,-2-3-201,1 3 1,2 1-225,-5-1 0,3-3-295,-3 3 1,3-1-399,-3 4 1,0-1-45,-5-3 1,1 3-692,0-3 1,0 2-497,0 2 1714,0 0 0,5-5 0,1-1 0</inkml:trace>
  <inkml:trace contextRef="#ctx0" brushRef="#br0" timeOffset="147">15961 14155 7884,'0'-6'980,"-5"1"-155,4 0 87,-4 3-224,0-3-361,-2 10 1,-4 3-46,-1 7 1,1-1 54,0 5 0,-5 4-128,1 4 0,-5 8 26,1 0 1,-2 4-73,2 3 0,-1 0-81,5 7 0,0-6-47,3-1 1,2 0 31,3 4 1,-2-4-74,5-1 1,0 0 58,4 1 1,5 1 15,3-5 0,2 0 52,1-4 1,2 3 29,2-2 1,0-2-49,8-7 1,-6-2 9,6 3 1,-3-4-60,3-4 1,-4-1 76,0-3 0,-5-3 33,1 4 1,-2-4-115,-2 0 1,-3-5 0,-1 1 0,0-4-159,0 3 0,-2-3 98,-5 4 1,2-6-623,1 2 268,-1-2-1550,3-2-3386,-5 0 5300,-5-6 0,-2-5 0,-4-7 0</inkml:trace>
  <inkml:trace contextRef="#ctx0" brushRef="#br0" timeOffset="148">16349 14589 7785,'0'-6'-20,"0"-4"42,0 2 0,0 2 765,0-2-100,5 0 73,-3-3-342,3 5 1,-6-3 82,-3 5 1,0 0-261,-7 4 1,0 4-55,-8 0 1,0 10-12,-4 1 0,-1 7-134,-2 4 0,2 3-1,-3 6 1,8-1 91,4 0 0,3-1-383,5-2 0,2 0 121,5-4 0,5-2-51,2-6 1,8 2 22,5-6 0,1-1-75,2-6 1,5 0 163,2-4 1,3 0-10,2-4 1,-2-5 301,-3-3 0,2-2-96,-6-1 1,1-6 204,-4-2 0,-5 1-102,-3-1 0,-4 0-37,-3-3 1,-3 1-87,-5-2 0,-1 3-139,-3-7 0,-2 3 7,-6 2 0,-4-3-290,-3-1 1,-7 3-266,0 0 1,-1 5 252,4 7 0,4 1-157,0 2 0,5-1-62,-1 5 0,2 2-182,2 6 1,4 2 257,4 5 0,1 2 118,2 2 0,5-2 350,3 2 0,2 3 0,2 0 0</inkml:trace>
  <inkml:trace contextRef="#ctx0" brushRef="#br0" timeOffset="149">16749 15000 7785,'5'7'2664,"-2"-1"-2489,4-2 1,-3-2 246,4 6 96,-6-6-154,3 4-27,-5-6-401,0 0 200,0 5-1884,0-4-190,0 4-193,0-5 2131,0-5 0,-5-1 0,-1-6 0</inkml:trace>
  <inkml:trace contextRef="#ctx0" brushRef="#br0" timeOffset="150">17069 14601 7785,'-5'-17'0,"4"-1"0,-3-5 0,3 2 913,1 2 0,1 2-257,3 6 0,-2 0-84,6-1 0,-1 2-176,5 2 0,-1-2-145,1 3 0,0 1-47,4 3 0,1-2 14,6 1 0,0 0-155,0 4 1,-2 5 38,-2 3 0,2 7-106,-6 4 0,0 4 47,-3 3 0,-5 4-122,1 4 1,-6 1-223,2 3 0,-8-1 161,-3 5 0,-5-4-429,-3 4 0,2-1 280,-2 1 1,-1-4-67,0-8 0,0 2 93,1-6 0,2-3 121,-2-4 0,6-5 792,1 2-482,1-4 602,0 0-431,2-6-48,5-1 1,7-5-22,4 0 0,2 0-138,6 0 0,-1-4-105,1 0 0,6-1-240,-2 2 1,-2 1-182,-2-1 0,0-3-433,4 3 0,-5-5-651,-3 4 0,-2-1 1477,-2 1 0,1-2 0,-1-5 0</inkml:trace>
  <inkml:trace contextRef="#ctx0" brushRef="#br0" timeOffset="151">17640 14486 7779,'-4'-12'8,"0"-4"0,1 4 1157,3-3 0,1 3-514,3 4 0,-2 2 502,6 2-302,-6 3-542,3-4 1,-1 14-28,0 2 1,0 8-50,-4 0 0,0 7-229,0 0 0,0 5 94,0-4 0,-1 3-241,-3-3 1,2 3 129,-1-3 0,1-1-587,2-3 1,0 0 36,0 0 0,0-5-184,0-3 0,5-2 300,3-2 0,2-1-65,2-2 1,-5-3 61,1-5 1,-1 0-236,5 0 75,-1 0 1,-1-1 609,-2-3 0,-3-3 0,-5-4 0,0 0 0</inkml:trace>
  <inkml:trace contextRef="#ctx0" brushRef="#br0" timeOffset="152">17754 14703 11798,'0'12'760,"0"4"0,4 2-426,0 5 0,3 1-232,-3 3 0,0-2 118,-4 5 0,4 1-394,0 3 0,1-3 184,-1-1 0,-3-5-1136,3 2 0,-3-4 86,-1-4 1,4-2-1674,-1-6 2713,1 0 0,-4-9 0,0-4 0</inkml:trace>
  <inkml:trace contextRef="#ctx0" brushRef="#br0" timeOffset="153">17925 14475 7799,'6'-23'9,"0"5"-7,5-3 1152,6 8-471,1 2-336,4 0 1,1 10 274,0-3-464,0 3 0,0 0 50,0-3 0,-2 3 27,-2-3 0,3 3 62,-3 1 1,-1 0-90,1 0 1,-5 1-10,1 3-156,-2-3 166,-2 4-226,0-5 210,-4 5 25,-2 2-111,-5 4 0,0 3 93,0 5-46,-5 0-197,-2 14-539,-4 1 763,0 7-24,-1 5-365,-4-1-957,3 1 1126,-9 5 153,10-4-347,-5 8 152,6-13-105,-1 8 1,5-11-1390,-1 3 1174,6-3 75,-4-9-1010,6-8 493,0 0 936,0-9-1725,0-2 1840,0-6-414,0-5 1,0 0 0</inkml:trace>
  <inkml:trace contextRef="#ctx0" brushRef="#br0" timeOffset="154">18519 15069 7732,'12'6'0,"-1"3"610,1-5 0,2 5 1980,-3-2-1830,3 9 356,-8-4 0,1 6-482,-4-3 0,-1 3 41,-2 5 1,0 4-364,0-1 0,-5 2-160,-3-1 0,-2-3-327,-2 2 1,1-1-524,0-3 1,-2 1-1496,-2 0 1,2-5 2192,-2-3 0,-3-2 0,0-2 0</inkml:trace>
  <inkml:trace contextRef="#ctx0" brushRef="#br0" timeOffset="155">19502 14475 7716,'0'-8'184,"0"1"298,0-1 77,0-3-146,0-1 1,-2 6-40,-2 2 0,-2 3-135,-5 1 0,-2 0-30,-2 0 0,-3 5 1,-5 3 1,-3 5 9,-1 3 1,0 4-47,4-1 0,1 6-74,-1 2 0,4 7 3,0-3 1,6 4-130,2-4 1,0 1-18,8-2 0,-1 2 31,4-6 0,1 1-220,3-4 0,3-2 128,9-2 0,-1-2-135,8-6 0,-2-3 36,10 0 0,-5-6 121,5 2 0,-1-4 11,5-4 0,-1-3-16,0-9 0,-1 2-3,-2-5 1,-3 0 30,-6-4 1,0 1 63,-3-1 1,0-4 32,-8 0 1,2-3 30,-9 3 1,0-4-96,-4 0 0,-5-2 90,-3-1 0,-3 0 98,-5-1 0,2 6 760,-5 3 0,2 3-2355,-2 4 1,-2 2 203,6 6 726,-5 4 1,7 2 17,-2 5 1,7 9-426,4 3 910,3 7 0,1-2 0,0 6 0</inkml:trace>
  <inkml:trace contextRef="#ctx0" brushRef="#br0" timeOffset="156">19890 14920 7716,'11'0'1490,"1"0"-753,-1 0-91,-5 0-131,0 0-375,-6 5 0,0-2-828,0 5 385,0-6-1582,-6 8 973,0-3 912,0-1 0,-4 4 0,3-4 0</inkml:trace>
  <inkml:trace contextRef="#ctx0" brushRef="#br0" timeOffset="157">20290 14235 7716,'6'-11'-342,"-1"-1"239,-5 1 1,4 3 1155,0 1 1,1 3-274,-1-4 0,-2 6 573,6-2-939,-6 3 1,7 2-71,-5 3 1,5 3 16,-2 8 1,-2 3-97,-1 5 0,1 1-203,-1 3 0,0 2-15,-4 5 0,0 1-90,0-1 1,-4 0-35,0 0 0,-3-1-318,3-2 1,-1 1 181,1-6 1,3 0-116,-3-7 0,3 1-234,1-5 1,5-1 182,2-6 1,0 1-123,0-6 1,1 1-255,3-4-351,1 0 595,-1 0 0,-1-1-56,-2-3 1,-3 2 566,-5-6 0,4 0 0,0-3 0,5 0 0,-3-1 0</inkml:trace>
  <inkml:trace contextRef="#ctx0" brushRef="#br0" timeOffset="158">20518 14555 7716,'0'-8'-32,"0"1"1508,0 4-478,0-7-531,0 9 0,0-3-130,0 8 0,0 3 233,0 9 1,0 1-147,0 6 0,0 0-9,0 0 1,0 3-290,0 1 0,0 4-211,0-5 0,0 2-131,0-1 1,0-4-354,0-1 0,0 0-750,0-7 0,0 1 605,0-5 1,0-3-911,0-1 911,5-4 713,-4 2 0,10-5 0,-5 0 0</inkml:trace>
  <inkml:trace contextRef="#ctx0" brushRef="#br0" timeOffset="159">20746 14441 7716,'0'-23'0,"0"0"0,6 0 685,1 0 1,7 6-378,1 1 1,4 4 253,-3 0 1,3 2-136,-4 2 0,5 0 68,-1 4 0,-1-4-244,1 4 1,-1 1-84,1 3 0,-1 0-186,-3 0 0,-3 5 99,4 2 1,-4 3-174,0 2 1,-2-1 68,-2 1 0,-3-1-32,-5 0 0,0 5-127,0-1 0,-2 4-91,-1-4 0,-5 4-120,-7-4 1,1 4 141,-5-3 1,1-1 212,-1-4 1,-1-3-92,4 0 1,-3-2 341,4 2 0,0-2-8,3-2 516,1-3-226,5 4-251,1-5 1,6 4-28,3 0 0,3 1-67,9-1 1,1-2 25,6 6 0,1-4-17,3 3 0,-2 1-71,6 3 0,-6-2-27,2 2 1,-4-2-100,-4 7 1,-3-4 74,-4 0 1,-1 0-3,0 4 1,-4-4-35,-3 4 0,-3 0-188,-1-1 0,-6 2-192,-6-2 1,-4-2 165,-7 2 1,-1-2-68,-3-2 0,2 0 21,-6 1 0,6-2-135,-2-2 0,3-3-154,1-5 1,5 0-178,3 0 1,6 0 41,2 0 0,4-2 53,-1-1 630,8-4 0,2-9 0,6-2 0</inkml:trace>
  <inkml:trace contextRef="#ctx0" brushRef="#br0" timeOffset="160">21397 14281 7847,'0'-12'0,"2"0"601,2-4 0,-2 5 857,6 0 0,-1 0-516,5 8 1,-1-2-441,1 1 0,-1 2-45,0-1 0,2 1-170,2 2 0,-1 2 89,5 1 0,-5 5-97,1 7 1,2-1-215,-2 5 0,-1 4-17,-6 4 0,-3 3-98,-5-3 1,0 5-34,0-2 0,-9 3-338,-2 1 0,-8 1-8,-1-1 1,-1-5 184,-2-2 0,0-3-298,0-1 1,4 0 163,0-1 1,7-4-42,0-3 258,1 3 286,4-5 1,1-1 565,2-4-564,3-5 0,2 2 225,3-5 0,2 0-150,6 0 1,1 4 6,2-1 1,-1 1-156,5-4 1,0 0-116,4 0 1,-1 1-43,1 3 0,-4-3-308,0 3 1,0 1-812,4-1 0,-1 1 559,-3-1 1,1-3-2183,-5 3 2845,1-3 0,0-6 0,2-1 0</inkml:trace>
  <inkml:trace contextRef="#ctx0" brushRef="#br0" timeOffset="161">21900 14075 7815,'-4'-23'1050,"0"1"1,2 0-705,6 3 1,7 4 46,8 7 1,-1-1-31,1 5 1,-4 1 260,4 3 0,0 0-61,4 0 0,0 10 289,0 5 1,1 10-244,2 6 1,-1 7-236,1 4 1,-2 6-141,-1 1 0,-5 6 22,-3-2 1,0 4-270,-3 4 0,0-1 125,-9-28 1,-2 1 0,3 26-68,-4 2 1,-5 1 201,-3-1-258,-2 0-847,-6-4 1066,-2-5-2680,-10 4 1870,4-9 406,-9 4 0,0-10-2823,-5-3 1485,-5 2 502,-3-4 412,-6-2 620,24-17 0,-1-1 0,-26 8 0,-2 3 0,27-15 0,-2 0 0,-1-1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2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10770 11261 8097,'-8'-4'-542,"2"-1"1,0 0 1139,-1 0 1,5 0-178,-2 1 1,1 3-117,0-3 1,1 1 379,-2 0-458,3 1-135,1-3 421,0 5-286,5-5 0,-3 3-112,1-6 0,2 4 81,-1-3 0,4 3-171,-4-4 1,5 4 71,-2-3 1,-1 3-94,2-4 0,0 2 30,3-2 0,1 0-48,-1 4 1,0-4 127,1 4 1,-1-1-46,1 1 0,-1 3-20,1-3 1,-1 2-62,0-2 1,1 3 55,-1-3 1,1 1 15,-1 0 0,0 1-44,1-1 0,-1 1-38,1 2 0,-1 0-129,1 0 1,-5 4-121,1 0 1,-1 3 430,5-3 0,-5 5 198,1-1 1,-4 1-250,3-2 1,0 3-167,0-2 0,4 2 84,-4 2 1,0-5-172,0 1 53,1-1 34,3 5 0,-1-5 42,-2 1 0,2-5 4,-2 0 0,-2-1 83,2-2 1,-1-4-81,5 0 1,-5-5 42,1 2 1,1-4-27,6 0 5,-2 0 1,3-1-52,-4 1 1,-1-1-103,0 1 0,-3 1 33,0 2 0,-4-1-474,3 5-868,-4 1 620,2 3 526,-5 0 0,-5 5 0,-2 1 1</inkml:trace>
  <inkml:trace contextRef="#ctx0" brushRef="#br0" timeOffset="1">10827 11546 7797,'0'-7'1136,"0"-1"-723,0 6 1,0-8 15,0 2 1,0 2 512,0-2-559,5 0 0,0-3-185,3 0 0,1 3 52,-6 0 1,3 6-184,-3-2 0,0-1 80,4 1-150,-4 0-35,7 4 1,-7 0 99,4 0-212,1 0 1,3 0 23,1 0 0,-1 0 8,1 0 0,0 2 54,4 1 0,-3 0-137,7 5 1,-7-2-7,3 1 0,0 2-47,-1-5 0,1 5 106,-5-1 0,1-2 46,-1 2 0,0-5 4,1 5 0,-1-4-27,1 3 0,-1-4 198,0 1 0,1 1-30,-1-1 1,1-1 101,-1-3 0,4 0-60,1 0 1,-1 0 106,-4 0 1,1-1 37,-1-3 1,-3 2-125,-1-6 1,0 4-32,0-3 1,-2 3 9,-5-4 0,2 2-116,1-2 1,-1-2 114,1 3-335,-1 2 1,-2-2-320,0 3 0,-2 3 570,-1-3 0,-4 13 0,-4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2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2969 7880 8058,'-1'-6'-114,"-1"1"1,-3 1 205,-2 0 175,0-5 0,-1 8 89,0-3 0,6-2 534,-2-2-460,-2 3-157,4-5 1,-3 8 235,5-6-15,0 0-442,5-3 1,-2 1 134,5 2 0,-5-1-133,5 6 0,-4-3 20,3 3 1,-3 0-76,4-4 1,-1 3-89,5-4 0,-2 4 1,-2-3 0,2 4-37,-3-1 1,4 2 100,0-2 0,-3 3 5,-1-3 1,1 3 63,3 1-102,1 5 1,-1 0 72,0 2 0,1 4-64,-1-4 0,-1 3 31,-2 2 0,2-1-9,-2 1 1,2-5-24,1 1 1,1-1-12,-1 5 1,1-5-33,-1 1 0,-3-5 59,-1 0 1,1 0-17,3 1 0,-3-3-26,0 3 153,-1-3 1,5-2-37,-1-3 0,-1 2 74,-2-6-103,2 0 1,-5-3-4,3-1 0,-2 1-123,-2 0 0,-3-1 82,3 1 0,-3 3-412,-1 1 1,4-1 174,0-3 1,1 3-552,-1 0 0,-2 6-487,6-2 1306,-6 3 0,8 6 0,-3 1 0</inkml:trace>
  <inkml:trace contextRef="#ctx0" brushRef="#br0" timeOffset="1">3015 8120 8005,'-5'-6'-492,"-1"-4"1028,-1 8 0,1-3 611,2 5-357,3-5-471,-4-1 0,5-2 136,0 1-276,0-1 1,1-3 75,3-1 1,1 1-123,3-1 1,2 5 20,-3-1 1,4 2-89,0-2 1,-3-1 31,-1 6-207,1-1 0,3 4-59,1 0 0,-5 0 74,1 0 1,-4 0-34,3 0 0,-3 5 30,4 2 1,-1 0-34,5 0 0,-1 1 86,1 3 0,-1 1-25,0-1 1,-3-3-22,0 0 1,-1-2 45,5 1 0,-1 2 78,1-5 1,-1 4-73,0-4 1,-3-1 88,0-3-76,-1 0 1,5 0 121,-1 0 0,0 0-10,1 0 0,-1-1 88,1-3 0,0-2 72,4-5 1,-7 3-47,2 0 1,-6 2 116,3-2-205,-6-2 1,3 8-303,-5-6 180,0 6-894,0-4 1,-4 8 88,1 2 814,-6-3 0,7 9 0,-3-4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28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1839 9879 8012,'0'-6'-35,"0"-4"0,1 3 269,3-4 1,-3 3 44,3 1 0,-3 3 326,-1-4 327,0 6-165,0-9-194,0 10 88,0-4-187,0 5-261,0 5 0,0 3 121,0 7 0,1 4-30,3 8 1,-2 3-118,1 8 0,-1-1 29,-2 5 1,1-1-167,3 0 0,-3 3 118,3-6 0,-3 3-396,-1-2 1,4-3 157,0-5 1,-1 1-210,-3-6 1,4-3 119,0-4 1,0-5-185,-4 1-22,0-2 1,0-5-114,0-1-250,0-4 0,-1 2 251,-3-5 0,1-4-558,-4 0 1,0-5 89,0 2 945,-3-3 0,3-12 0,-4-2 0</inkml:trace>
  <inkml:trace contextRef="#ctx0" brushRef="#br0" timeOffset="1">1542 9868 8251,'0'-8'0,"0"0"0,5 6 255,3-2 0,3-1 234,4 1 1,-1 0 348,5 4 0,4 0-236,4 0 0,4 0-174,0 0 1,6 0-104,1 0 0,0-1-58,-4-3 1,0 3-159,1-3 1,-1-1-20,0 1 0,0-5-96,1 2 0,-6 0 64,-3 0 0,2-1-208,-1-3 0,-2 1-36,-6 2 0,2 2 78,-6 2 1,-4 3 66,-3-3 37,0 3 4,-2 1 0,9 5 0,-2 1 0</inkml:trace>
  <inkml:trace contextRef="#ctx0" brushRef="#br0" timeOffset="2">2387 10142 8074,'0'39'0,"0"-3"752,0 2 1,0-3 857,0-1 1,0-3-1254,0-1 0,0-8-218,0 1 0,1-7-196,3 3 0,-3-9-17,3 2 1,-3-7-691,-1 3 184,5-6-42,-3 3 1,3-10 68,-5-2 0,-1-4-131,-3 0 0,1-2 684,-4-2 0,-1-3 0,-3-5 0</inkml:trace>
  <inkml:trace contextRef="#ctx0" brushRef="#br0" timeOffset="3">2376 9856 8032,'0'-18'134,"5"2"-134,2 5 0,8-1 674,4 1 1,2-1-194,-2 1 0,2 3 147,-2 1 1,3 4-151,1-1 1,-2 3-193,-2 1 1,2 9 55,-6 2 0,4 7-113,-4-3 1,-1 6-110,-6-2 0,1 2 101,-5 2 1,-2 1-280,-6 3 0,-2-3 115,-6 3 1,0-5-234,-3-3 0,-3 3 56,-5-3 1,0 1-8,0-1 1,0 2 3,1-6 0,-1 1-30,0 0 0,4-4 109,0 4 0,9-5 11,-2-3 1,8 2 85,1-3 1,1 0-64,2 0 1,2 1 88,1 3 0,9 1-20,7-1 0,1 4 111,-1 1 1,4-1 72,0-4-243,0 1 0,10 4 0,-4 2 0</inkml:trace>
  <inkml:trace contextRef="#ctx0" brushRef="#br0" timeOffset="4">2889 10484 7882,'-17'0'0,"-5"0"0,4 0 0,-4 0 0</inkml:trace>
  <inkml:trace contextRef="#ctx0" brushRef="#br0" timeOffset="5">2387 9890 8162,'0'-11'0</inkml:trace>
  <inkml:trace contextRef="#ctx0" brushRef="#br0" timeOffset="6">2387 9879 8162,'0'-6'-103,"0"1"0,0 3 465,0-1 124,0 1-144,0-3 76,0 5-69,0-5-31,0 4 18,0-4-50,0 5 45,0 5-143,5 1 0,-4 6-22,3-1 0,-3 0-5,-1 1 1,0-1-19,0 1 0,0 4 19,0 3 1,-1 3-104,-3 1 0,2 0 35,-6-1 1,1-3-172,-5 0 0,5 0-79,-1 4 0,2-4-61,-2 0 0,3-3-451,5 3 1,0-4 287,0 4 1,0-5-1348,0 1 1727,0-2 0,10-2 0,3 1 0</inkml:trace>
  <inkml:trace contextRef="#ctx0" brushRef="#br0" timeOffset="7">2992 9902 8156,'0'-6'-104,"0"-5"663,0 10-103,0-9 61,0 9-37,0-4 139,0 5-437,0 5 0,0 2 181,0 9-283,0 1 116,0 6 0,0 5-16,0 3 1,-1 2-183,-3 1 0,2 0 159,-6 0 0,2 1-136,-2-1 0,-2 0-218,2 0 109,3 1-543,-5-1 280,4 0 218,-1-5 1,-3 3 69,3-5 1,2-4-50,1-4 0,-1-5 88,1 1 0,0-3-5,4 0 0,-1-2-31,-3-2 12,3-3 582,-4-5-1496,5 0 597,0-5 1,0 2 46,0-5 0,0 1-177,0-5 0,1 1 495,3 0 0,2-6 0,5-1 0</inkml:trace>
  <inkml:trace contextRef="#ctx0" brushRef="#br0" timeOffset="8">3015 9936 8246,'0'-16'-189,"-1"3"-48,-3-2 0,3 2 477,-3 2 0,3 3 1273,1 0-399,0 1-550,0-5 302,0 6-557,0-4 0,1 9 316,3-3-281,-3 3 1,5 1-115,-2 0 0,1 6 0,3 5 0,3 2 221,1 6-200,-1 5-63,6 5 1,-2 6 23,0-1 40,5 0-73,-7 0 1,5 1-77,-3-1 1,2 0-47,2 0 0,-2 3-226,-1-3 1,-4 3 54,4-6 0,-4-2-187,0 1 0,-1-4 123,0 0 0,0-1-157,-4-3 0,2-4-177,-5-3 162,5 3 160,-8-5-54,9 3 151,-8-9 1,3 3-175,-5-3-16,0-2-174,0 1-497,0-6 0,-5-2 83,-3-2 0,2 2 871,-2-6 0,-5-4 0,-5-6 0</inkml:trace>
  <inkml:trace contextRef="#ctx0" brushRef="#br0" timeOffset="9">2878 10336 8028,'0'-12'517,"0"6"179,0-4 0,5 7 438,3-4-575,2 4-169,1-2 1,6 1 496,2 1-329,2-1-398,7 4 1,-2-4 57,4 0 1,-3 0-81,3 4 0,-3-3-158,3-1 0,-3-4 258,3 4-1101,-4-5 671,2 8 0,-5-5-826,-1 2 401,-4 3-92,4-4 0,-9 1-1638,2 0 2347,-3 0 0,0-1 0,-1-1 0</inkml:trace>
  <inkml:trace contextRef="#ctx0" brushRef="#br0" timeOffset="10">3666 9856 8221,'0'-14'370,"0"3"-370,0 2 751,0-2-90,0 4-268,0-3 807,0 9-202,0-4-387,0 5 1,1 10-44,3 5-125,-3 5-132,5 8-130,-6 7 1,0 1 62,0 6 0,0-1 191,0 1-450,0 2 0,0-3 146,0 4-745,0-4 126,0 3 402,0-8 0,0-1-1103,0-4 785,5-6 161,-4 3 0,4-9-739,-5 0 591,0-10 64,0 6-418,0-13 860,5 3-742,-4-5-468,4 0 546,-5-5 1,0-2 548,0-4 0,-5-6 0,-1 0 0</inkml:trace>
  <inkml:trace contextRef="#ctx0" brushRef="#br0" timeOffset="11">3472 9890 8153,'0'-16'0,"0"3"0,0-2 1122,5 2-685,1 2 0,6 0 491,-1-1 0,6 1-57,2-1-315,2 6 116,2 1-330,5 0 1,1 3-4,6-1 0,-1 8-24,0 6 1,0 2-183,1 6-122,-1 0 170,0 9 1,-5 1-437,-2 5-667,-3 1 995,-1-1-947,-5 5 610,-2-3 1,-6 3-26,-2-5 0,-3 2-167,-5 2 0,0-6 203,0 2 0,-5-6-32,-3 2 1,-7-4 133,-4 0 0,-6-3 308,-2-4 0,-5-2 431,2-6-291,-3 1 77,-1-1-132,-1 0-226,1-4 1,1-2 45,3-5-1014,2 0 646,5 0 1,9 0-68,2 0-1809,9-5 2182,-2 3 0,5-13 0,0 3 0</inkml:trace>
  <inkml:trace contextRef="#ctx0" brushRef="#br0" timeOffset="12">4317 9868 8027,'-6'-12'0,"1"1"0,1-1 214,0 1 1,0 0 392,4-1 398,0 1 32,5-1-422,-3 1-216,3 4 0,-5 4-145,0 6 0,3 9 106,1 7 1,0 8-72,-4 3 1,0 8-13,0 4 1,0 6-127,0 2 1,0-1-108,0-3 0,4 0-364,0-1 1,3 0 259,-3-3 1,4-4-401,-4-8 0,4-2 248,0-5 0,-3-2-186,-1-2 0,1-2-183,-1-6-1635,0 1 2216,1-1 0,-4-4 0,4-2 0</inkml:trace>
  <inkml:trace contextRef="#ctx0" brushRef="#br0" timeOffset="13">4831 9833 8064,'-5'-11'0,"4"0"800,-4 4-387,5 2-194,0 5 0,5 0 1024,-4 0-447,4 0-432,-5 5 0,4 8 577,0 10-475,-1 5-565,3 6 665,-5 5-58,4 2-275,-5 5-107,0-1 1,0 0 73,0-4 0,0 3-277,0-6 0,0 0 123,0-4 1,0-5-316,0-2 0,0-8 152,0-4 0,0-2-1866,0-2 916,0-4-23,0-2 1,0-7 112,0-1 1,0-5 983,0-7 0,-5-3 0,-2-5 1</inkml:trace>
  <inkml:trace contextRef="#ctx0" brushRef="#br0" timeOffset="14">4534 9856 8152,'5'-23'0,"-2"6"776,4 1 0,2 0-252,6 1 1,3 1-21,5 6 1,0-2-109,0 2 0,1 2-5,2-2 0,0 6-151,4-2 1,1-1-20,3 1 1,-4 0 19,1 4 1,-2 0 0,2 0 0,0 0-295,-4 0 0,3 0 64,-3 0 1,-4 0-210,-4 0 0,-5 2 135,1 1 0,-2-1-95,-2 1 1,1 4 116,-1 0 0,-1 0 125,-2 0 1,1 1 98,-5 3 0,3 6-81,-3 2 0,4 3 26,-5 0 1,1 6-37,-4 3 1,0 7 29,0 4 1,4 2-39,0 2 1,0-1-30,-4 1 0,0-1 42,0-4 0,0-1 0,0-6 0,3-1-197,1-3 0,1-3 90,-1-8 1,-3 1 1,3-4 0,1-1 16,-1-4 0,0-3-389,-4 0 162,0-6-1575,5 3 976,-4-5 818,4-5 0,-5-1 0,0-6 0</inkml:trace>
  <inkml:trace contextRef="#ctx0" brushRef="#br0" timeOffset="15">5768 9868 8051,'-11'-12'0,"8"1"-201,-9-1 1,3 1 354,-2 0 0,-1 3 406,1 0 0,0 4-176,-1-3 0,1 3 71,-1-4 1,0 6-71,-4-2 0,2 4-100,-5 4 0,4 4 155,-4 7 0,4 4-128,-4 7 1,4 5 54,-4 7 1,6 3-146,2 4 0,0 1-115,8 0 0,-1-1 55,4 1 0,5-4 30,2 0 0,9-5-294,3 1 1,2-8 82,2-3 1,5-3-139,2-1 1,3-6 2,2-1 1,-5-9 21,1-3 1,-2-3 97,1-1 0,-1-5 34,-2-2 0,-3-7 59,3-2 0,-8-4 14,-4 1 1,-2-2-65,-2-2 1,-4-5 23,-4-3 0,-6-2-355,-5-1 1,-8-5 109,-7-3 0,-7 1-662,-8-1 0,2 6 312,-6-2 0,4 3-84,-4 5 1,9 7 188,-1 8 1,12 3-319,3 5-5,5 2 780,8 5 0</inkml:trace>
  <inkml:trace contextRef="#ctx0" brushRef="#br0" timeOffset="16">6202 9925 8132,'-12'-17'432,"2"5"-173,2-4-24,-2 4 632,9 0 1160,-9 1-1479,9 4 0,-6 5-145,3 10 0,3 2-44,-3 13 0,3 2-65,1 9 0,0 4-146,0 0 1,0 5 91,0-1 0,1 3-143,3 0 1,-3-1-60,3-6 1,-3 2-242,-1-9 1,4-1 26,0-7 0,0-5-216,-4-3 1,0-2-548,0-2 344,0-5 141,0 0 309,0-17 1,-1 2 176,-3-10 0,1 0-47,-4-3 1,4-6-17,-1-3 1,-1 2 18,1-1 1,1-3 122,3-2 1,0-5-112,0 5 0,0 2 24,0 3 1,0 5-1,0-2 1,0 8 29,0 4 0,3 6 160,1 1 0,5 6-2,-1-2 0,6 8 154,1 3 1,5 8-118,-1 5 1,3 5-119,1 2 0,-1 8-25,1-1 0,0 3 31,0-3 0,0-1-9,0-2 1,3 1-103,1-6 1,0-3-90,-5-4 0,1-5 193,0 1 1,-1-3 2,-3-5 0,-1 2 97,-3-5 0,-6 0-129,2-4 1,-2-1 406,2-3 0,-4-3-109,-3-4 0,1-6 116,-2-2 1,1-2-179,-4-2 1,-4-5-250,1-2 0,-6-3 61,1-2 0,-1-3-180,2 0 0,-4-5-198,4 1 0,2 0 197,1 4 0,3 2-974,1 9 1,0 5 433,0 7 0,0 6-1999,0 2 303,0 4 966,5 8 1,1 3 483,6 7 818,-1 3 0,5 5 0,2 6 0</inkml:trace>
  <inkml:trace contextRef="#ctx0" brushRef="#br0" timeOffset="17">6910 10393 8002,'0'-11'799,"0"4"0,0-3 349,0 2 1,1-2-291,3-1 0,-2-1-18,6 1 1,-2-5-346,2-3 0,2-3-162,-2-1 0,-3-4-307,-2 1 0,3-6 162,-3 2 0,1-3-111,-4-2 1,-1 0 99,-3-3 0,3-3-293,-3-5 0,3 5-149,1-1 1,0 5-169,0-1 0,0 7 219,0 5 0,1 3-25,3 4 0,2 2 55,6 6 1,-1 3 98,0 1 0,1 5 182,-1 2 1,1 8-103,-1 11 0,1 1 176,-1 11 0,2 4 63,2 7 0,-2 8 38,2 3 0,1 3-374,-1 1 0,1-4 3,-5 1 1,1-6-182,-1 1 0,0-6 123,1-1 1,-1-10-48,1-1 1,-2-6 6,-3-2 0,4-2 28,-4-2 0,0 2-304,0-6 1,-3-4-277,4-3 1,-6-4-534,2 3 671,-3-4 1,-2 2-922,-3-5 1532,3-5 0,-14-1 0,2-6 0</inkml:trace>
  <inkml:trace contextRef="#ctx0" brushRef="#br0" timeOffset="18">6944 10176 8014,'-12'0'769,"1"0"-289,5 0-191,1 5 697,5-4-578,5 4 0,6-5 182,8 0-405,3 0 0,6 0-153,2 0 0,3-3 53,1-1 1,1-4-851,-1 4 0,-4-1 434,1 1 1,-6-2-705,2-5 1,-3 3 458,-1 1 0,-2-1 576,-2-4 0,3-4 0,-4-2 0</inkml:trace>
  <inkml:trace contextRef="#ctx0" brushRef="#br0" timeOffset="19">7526 9788 8014,'0'-18'0,"0"5"743,0 6 1158,0-1-766,0 2-528,0-4 0,0 10 136,0 0 0,0 6-271,0 9 0,0 8-119,0 7 1,0 0-180,0 0 0,0 4 0,0 4 0,0 4-74,0-4 1,-3 2-177,-1-2 1,-4-3-273,4 3 1,-1-3 217,1-5 0,3 0 10,-3-7 1,3 1-23,1-8 0,4-1 309,0-4 0,1 1-32,-1-1 1,-2-5 69,6-2 0,-1-2-82,5-2 1,3 0 131,0 0 0,4-2-370,-4-2 0,6 2 93,-2-6 0,2 2-461,2-2 1,0-2 241,0 3 0,0-4-278,0 0 0,-6 3 179,-1 1 0,0 3-973,-1-4 0,-3 5 120,-5-5 1193,-4 5 0,7-12 0,-4 3 0</inkml:trace>
  <inkml:trace contextRef="#ctx0" brushRef="#br0" timeOffset="20">8223 9742 8013,'-6'-10'873,"-3"-2"108,5-7 1,5 4-364,7 8-469,2-4 1575,-4 10-1167,-1-4 1,-5 10-603,0 3 1,4 3-91,0 4 0,1-1-717,-1 5 1,-2-3 273,6 3 1,-2-4 577,2 4 0,2 0 0,-3 4 0</inkml:trace>
  <inkml:trace contextRef="#ctx0" brushRef="#br0" timeOffset="21">8280 10153 12241,'6'0'2299,"1"0"-2403,-3 0 0,-2 0-558,6 0 0,-4 1 662,3 3 0,1-3 0,3 5 0</inkml:trace>
  <inkml:trace contextRef="#ctx0" brushRef="#br0" timeOffset="22">1679 10770 8453,'-6'0'-690,"0"-1"569,6-3 0,-1 3 684,-3-3 762,3 2-285,-4 2-333,5 0-466,0-5 0,1 4 37,3-3 1,-1 3 2,4 1 0,1 0-16,3 0 1,1-1-24,-1-3 0,1 3-65,-1-3 1,0 3 92,1 1 1,3 0-141,0 0 0,2-4 119,-2 0 0,3 0-110,5 4 1,3 0 23,1 0 1,3 0-92,-3 0 1,5 0 115,-2 0 0,7 0-16,1 0 1,1 0 10,-1 0 0,-2 0-11,2 0 0,1-4-31,-1 1 1,1-1-28,-5 4 1,3 0-44,-3 0 0,6-1-153,-5-3 0,7 2-339,-1-1 0,0 1-209,1 2 0,-4 0 630,4 0 0,-4 0 635,4 0 0,-5 0-55,1 0-396,2 0 1,-3 0-87,5 0 0,0 0 61,4 0-1051,-1 0 955,1 0 0,0-3-243,-1-1 241,1 0 0,0 4-30,-1 0 0,1-1-229,0-3 0,-1 3 110,1-3 0,-5 3 107,-3 1 1,1 0-92,-1 0 0,5 0 67,-1 0 1,-1-2-100,1-2 0,-2 3 42,2-3 0,1 2-8,-5-2 0,3 3 15,-7-3 1,7 3-2,-7 1 0,3-2 2,-3-1 1,0 1-8,1-1 1,-1 1 8,0 2 0,2-4 3,2 1 0,-3-1-23,3 4 0,2 0 43,-2 0 1,0 0-8,-4 0 1,-1 0 498,-2 0 0,2 0-463,-3 0 1,3 0 145,1 0 0,4-1-155,0-3 0,4 2 51,-4-1 0,4 1-49,-4 2 0,3-3 6,-7-1 0,6 0-52,-10 4 1,6 0-7,-6 0 1,2 0-69,-2 0 0,3 0 95,-2 0 1,2 1-11,1 3 0,-4-3 2,1 3 0,-1 1 72,5-1 0,-4 0-77,4-4 1,-6 0-33,9 0 0,0 0 6,8 0 1,-1 0-2,1 0 1,0 0-15,-1 0 0,1 0-26,0 0 1,-6 0 76,-2 0 0,-2 0-37,-2 0 1,0 4 48,1-1 0,-5 1-49,1-4 0,-6 0 69,2 0 0,-2 0 7,2 0 1,-3 0-1,2 0 0,-4 0-12,1 0 0,-3 0-3,7 0 1,-2 0 38,2 0 1,-2 0-47,6 0 1,-2 0 25,1 0 1,3 0-16,-2 0 1,-2 0 15,1 0 0,-3-1 59,3-3 1,-4 3 153,0-3 1,-1 3-147,-3 1 1,1 0 13,0 0 1,-4 0 11,0 0 1,-4 0-50,4 0 0,0 0 61,4 0 0,-4 0-17,0 0 1,0-4-128,4 0 1,0 0 54,0 4 1,0 0-100,0 0 1,-3 0 68,3 0 0,-7 0-104,7 0 1,-6 4-16,2 0 1,-4 1 106,4-1 1,-5-3-160,1 3 1,2-1 69,-2 0 1,0-1 131,-4 1 1,-3-1 118,0-2 400,-1 0-435,5 0 1,-6-2 310,-2-1-799,-3 1 1,-1-4 39,0 2-249,0 3 1,-5-4 89,-3 5 497,-7 0 0,-3 0 0,-4 0 0</inkml:trace>
  <inkml:trace contextRef="#ctx0" brushRef="#br0" timeOffset="23">2033 14801 8141,'-5'-11'-66,"-2"0"-208,1-1 198,-4 6 76,9-4 0,-9 8 0,3-3 0</inkml:trace>
  <inkml:trace contextRef="#ctx0" brushRef="#br0" timeOffset="24">1953 14721 8176,'-11'0'1254,"-1"0"0,5 0-905,-1 0 0,0 0-197,-3 0 1,-1 4 0,1 0 1,0 4 2,-1-4 0,-3 4-112,0 0 0,-2 2-45,2 2 1,2-1 100,-2 0 1,2-3-176,2 0 0,3-1 106,1 5 1,4-1-140,-1 1 1,3-1 60,1 0 1,0 1 58,0-1 0,1 1 88,3-1 0,4 2-78,7 2 0,-1-2 123,5 2 0,-4-2-99,4-2 1,0 4-39,4 0 1,-4 1 99,0-5 0,0 1 3,4-1 0,-1 4-105,-3 0 0,1 1-13,-5-5 1,-3 0 24,-5 1 1,-4-1-13,1 1 0,-3 4-80,-1 3 1,-5-1 98,-3 1 0,-6 0-70,-1 4 0,-5-4 40,1 0 1,-3-5-20,-1 1 1,4-2 71,0-2 0,1-1 106,-1-2 0,-1 1-81,5-5 0,-4 0 13,4-4 1,-1 0 13,5 0 1,0 0-35,-1 0 0,5-4-327,-1 0 47,5-5 1,-3 7-649,2-6-28,3 5 186,-4-7 1,5 8 7,0-6 0,5 6 696,3-2 0,7-8 0,3 0 0</inkml:trace>
  <inkml:trace contextRef="#ctx0" brushRef="#br0" timeOffset="25">2318 14779 8027,'-11'-12'0,"5"1"299,-4-1 160,8 1 1,-3 3 747,5 1-798,0 4 0,0-1-158,0 8 0,0 2 50,0 6 0,4 6-29,0 5 1,1 1-42,-1 6 0,-2 2 29,6 6 0,-4-5-82,3 5 1,-4-4-104,1 8 1,1-5-246,-2 1 0,3-3 122,-3 0 0,0-2-289,5-3 1,-5-6 171,5-5 0,-4-5 2,3 2 0,-4-4-394,1 0-269,2-6-144,-5 4-638,4-9 177,-5 4 1431,0-5 0,5-5 0,2-1 0</inkml:trace>
  <inkml:trace contextRef="#ctx0" brushRef="#br0" timeOffset="26">2558 14790 8119,'-5'-11'269,"4"-1"1,-8 5 122,5-1-392,0 5 0,4-7 0,0 4 0</inkml:trace>
  <inkml:trace contextRef="#ctx0" brushRef="#br0" timeOffset="27">2535 14733 8119,'0'11'0,"0"-4"0,0-2 0</inkml:trace>
  <inkml:trace contextRef="#ctx0" brushRef="#br0" timeOffset="28">2581 14916 8074,'12'34'1398,"-5"1"248,1 4 1,-2-4-1223,2 3 0,1-4-510,-6-3 0,2-3 112,-1-5 1,-2-1-10,1 1 1,0-5-9,1-3 1,-3-2 35,3-2 0,-3-3-201,-1 0-61,0-6-295,0 3 350,0-5 0,0-5-99,0-2 0,0-4 75,0 0 1,-1-6 3,-3-2 0,3-2 42,-3-2 0,-1-1-4,1-3 1,0-2 144,4-5 1,0 1-75,0 2 1,0-2 119,0 3 0,0 1-58,0-2 0,0 6 168,0-2 0,0 3-85,0 1 1,0 4 201,0 0 0,0 9 3,0-1 1,1 3-160,3 0 1,-1 3 0,4 5 1,-3 0-46,4 0 0,-1 3 8,5 4 1,-1 2 21,1 10 0,-1 0-36,1 4 1,3 0-31,0 0 1,4 0-7,-4 0 1,4-2-108,-3-2 0,3 2 78,-4-6 1,1 0-52,0-4 0,-4 0 9,3-4 1,-1-2-25,2-5 0,-4 0-4,4 0 0,1-1-4,2-3 0,-2-1 7,-2-2 0,-2-5-5,-2 1 0,1-1 11,-1-3 0,-5 2 21,-2 2 1,1-4 70,-1-1 1,0 5 40,-4 3-28,0 1 1,1 0 62,3 4 82,-3 1 0,8 11 32,-5 3 1,4 7 174,-5 0 1,2 6 102,-1 2 0,-1 3-155,4-3 0,-4 3 44,1-3 0,1 5-160,-1-2 0,3-2-172,-3-1 0,0-4 38,-4-4 0,4 1-542,-1-5-482,6 0 0,-6-4 20,4-4-2149,-4-2 3056,2-5 0,0 0 0,2 0 0</inkml:trace>
  <inkml:trace contextRef="#ctx0" brushRef="#br0" timeOffset="29">3438 14813 8057,'-5'-6'-7,"3"0"0,-3 5 103,5-3 272,0 3 1,0-3 418,0 8 1,0 2-201,0 6 1,0 4-164,0 3 0,0 3 15,0 1 0,2 5-48,1 2 0,-1 3 92,1 1 0,2-3-166,-1-1 0,5 1-62,-1 3 1,-2-5-192,2-2 0,-4 0 73,3-5 0,0 4-157,0-7 0,2-1 179,-5 1-301,0-5 0,-1 2-698,1-5 20,0-4 1,-5-2-677,-3-5 261,-2 0 1,-6-1-813,1-3 2047,-1-3 0,1-4 0,0 0 0</inkml:trace>
  <inkml:trace contextRef="#ctx0" brushRef="#br0" timeOffset="30">3381 14824 8064,'0'-11'54,"0"-1"1,1 1 303,3 0 0,2 0 11,5 4 1,6-2 243,2 5 0,4-3-131,3 3 1,4 0-131,4 4 1,-5 0-213,-2 0 1,3 1 121,-3 3 1,6 2-222,-10 6 0,1 4-36,-5 3 0,1-1-43,-5 1 0,-5-1 60,-6 1 1,-2 2-97,-2-2 0,-6 2-102,-1-2 0,-10 2 61,-5-2 1,-5-2-40,-4-2 1,-2 2 64,3-2 1,-2 0-125,2-3 0,-3-5-18,2 1 1,5-4-154,3 3 1,5-4-438,7 1 120,4-3 0,9-1-653,9 0 1354,0 0 0,16-5 0,-3-2 0</inkml:trace>
  <inkml:trace contextRef="#ctx0" brushRef="#br0" timeOffset="31">3986 14847 8113,'-5'-18'0,"4"2"956,-3 4-120,2 1 214,2 0 22,0 4 5,0 2-714,0 20 0,4-1 41,0 13 1,0 2-186,-4 2 1,4 3 14,-1 4 1,1-2-195,-4 2 0,2-2 70,1 2 1,-1-1-43,1 5 0,-1-9 64,-2 1 0,0-7-442,0 0 1,0-3 130,0-1 0,-4-6-8,0-1 0,-1-5-106,1-3 154,3 2 172,-4-4-57,5 1 391,0-2-277,0-5 1,5-2-36,3-1 1,7 0-47,4-5 1,6 5 14,2-5 0,8 2-22,0-2 1,-2-2-13,-3 2 0,-1 3-187,2 1 1,0-1 116,-4 1 1,-4 1-322,-4 3 1,-5 0-197,1 0 1,-6 0-1364,-1 0 1292,-6 0 0,2 0 668,-8 0 0,-2-5 0,-6-2 0</inkml:trace>
  <inkml:trace contextRef="#ctx0" brushRef="#br0" timeOffset="32">4511 14847 8154,'0'-11'393,"-5"-1"-307,4 6-86,-4 1 0,5 0 0,0-2 0</inkml:trace>
  <inkml:trace contextRef="#ctx0" brushRef="#br0" timeOffset="33">4511 14847 8154,'0'23'0,"4"4"0,0-1 0,5 6 2191,-2-2 0,2 5-1045,-1 3 0,1-3-988,-5 3 1,4-2-34,0-2 1,-3-3-871,-1-1 0,1-8 75,-1 0 1,0-6-199,-4-1 1,3-2 338,1-2 529,0-5 0,-9-1 0,-1-5 0</inkml:trace>
  <inkml:trace contextRef="#ctx0" brushRef="#br0" timeOffset="34">4763 14824 8030,'-7'-5'-84,"-2"-1"-41,5-6 1,1 5 709,3-1 1,-4 4 316,0-3 274,0 4-765,-1-2 0,4 12-26,-3 4 1,3 7-55,1 8 0,0 4-62,0 4 0,5 0-9,3 0 0,0-1 0,0-2 1,2 6-174,-2-3 1,2-1 108,1-3 1,-1-3-226,-2 3 1,1-8-88,-5 1 0,1-4-44,-1 0 0,-3-3 160,3-4 0,-3 4 0,-1 2 0</inkml:trace>
  <inkml:trace contextRef="#ctx0" brushRef="#br0" timeOffset="35">4831 15372 8030,'8'0'-182,"-1"0"0,-3 0-162,4 0 344,-6-5 0,8-6 0,-3-7 0</inkml:trace>
  <inkml:trace contextRef="#ctx0" brushRef="#br0" timeOffset="36">4763 15098 7942,'0'-11'174,"-6"5"13,5-5 352,-4 5 299,10 0 1,2 1-284,4 5 1,2 0-155,2 0 0,3 0-141,4 0 0,1 0-39,0 0 1,4 0-69,-1 0 0,5 0-136,-4 0 1,3 0 13,-3 0 1,-1 1-336,-3 3 0,-5-3 304,-3 3 0,3-3 0,0-1 0</inkml:trace>
  <inkml:trace contextRef="#ctx0" brushRef="#br0" timeOffset="37">5174 15064 7942,'-22'0'0,"-2"0"0</inkml:trace>
  <inkml:trace contextRef="#ctx0" brushRef="#br0" timeOffset="38">4728 14824 8067,'0'-11'780,"0"-1"1,9 2-716,3 3 0,3-2 214,0 5 0,3-4 238,5 5 1,3-1-181,1 4 0,5-4-51,-2 0 0,2 0-48,-2 4 0,3 0-30,-2 0 1,-6-3-122,2-1 1,-6 0 126,6 4 0,-4 0-190,-4 0 0,1 0 18,-5 0 1,1 0-36,-5 0 0,0 4-113,1 0-1,-1 4 0,1-1 74,-1 4 1,-3-3 43,-1-1 0,-3 1-10,4 3 0,-6 2 32,2 2 0,1 3 17,-1 5 1,1 1 29,-1 3 1,-3 2 87,3 5 0,-3 0-104,-1 1 0,4-1 3,0 0 0,0-3 197,-4-1 1,1-4-84,3 0 1,-2-2-21,6-1 0,-6-1-4,2-3 0,1-3-272,-1-4 0,4-1-83,-4 0 1,-1-3-385,-3 0 93,5-6 489,-3 3 0,3 0 0,-5 2 0</inkml:trace>
  <inkml:trace contextRef="#ctx0" brushRef="#br0" timeOffset="39">5448 15407 8067,'0'-7'-192,"0"-3"0,-5-1 0,-2-7 1</inkml:trace>
  <inkml:trace contextRef="#ctx0" brushRef="#br0" timeOffset="40">5642 14881 8083,'-5'-17'0,"4"0"0,-3 6 0,-3-1 0,1 1 0</inkml:trace>
  <inkml:trace contextRef="#ctx0" brushRef="#br0" timeOffset="41">5630 14801 9433,'7'17'3273,"-1"1"-2646,-2 5 0,-1 4-185,4 4 1,-3 2-251,4 1 1,-6 0 42,2 1 0,-3-1-257,-1 0 0,0 0-45,0 1 1,0-2-144,0-3 0,0-2 178,0-5 0,0-1-119,0-3 0,4-3 9,0-5 33,0-4 102,1-2-15,1-5 0,9 0 31,0 0 1,2-1-79,-2-3 1,3-1 1,5-3 1,0-1 3,-1 5 1,0-1-158,-3 2 0,3 1-18,-3-2 1,-3 3 45,-1 1 0,-2-4 192,-1 1 0,-1-1 0,0 4 0</inkml:trace>
  <inkml:trace contextRef="#ctx0" brushRef="#br0" timeOffset="42">6019 15327 8083,'0'-12'0,"0"1"0</inkml:trace>
  <inkml:trace contextRef="#ctx0" brushRef="#br0" timeOffset="43">5539 15110 8022,'0'-23'0</inkml:trace>
  <inkml:trace contextRef="#ctx0" brushRef="#br0" timeOffset="44">5573 15053 8022,'23'-7'0,"0"4"0,5 0 479,2-1 0,2 3 724,-1-3 1,2 3-856,-3 1 1,-1 0-161,2 0 0,-10 0-314,2 0 1,-4 0-26,0 0 151,-2 0 0,-1 0 0,2 0 0</inkml:trace>
  <inkml:trace contextRef="#ctx0" brushRef="#br0" timeOffset="45">6007 15030 8022,'-15'-12'0,"-4"1"0</inkml:trace>
  <inkml:trace contextRef="#ctx0" brushRef="#br0" timeOffset="46">5745 14801 8018,'0'-11'156,"0"0"1,5-1 56,2 1 1,4 3 236,0 1 0,5 3-179,3-4 1,3 4-30,1-3 0,4 3-28,-1-4 1,5 6-25,-5-2 1,9 3-118,-5 1 0,4-2 101,-7-1 1,3 1-110,-3-2 0,-4 3 24,-4 1 0,-4 1-120,4 3 0,-5-2 97,1 1 1,-2-1-105,-2-2 0,1 1 156,-1 3-21,1-3-8,-1 9 0,-1-4-31,-2 6 0,-3 1 215,-5 2 0,1 3 19,3 4 0,-3 3 39,3 1 1,1 3-179,-1 6 0,4-1 23,-5 0 0,5 4-222,-4 0 1,3 0 82,-3-3 0,4-2-33,-4-3 0,3 2 47,-3-6 1,5 0-171,-1-7 0,-2 1 17,2-5 1,-5-1 80,5-6 27,-5 2-6,2-9 0,0 10 0,1-5 0</inkml:trace>
  <inkml:trace contextRef="#ctx0" brushRef="#br0" timeOffset="47">6476 15372 7924,'-5'-10'-803,"-3"3"803,3-3 0,-10-2 0,2-6 0</inkml:trace>
  <inkml:trace contextRef="#ctx0" brushRef="#br0" timeOffset="48">6316 14790 8027,'0'-18'180,"0"2"45,0 4 1,6 2 474,6 3 0,-1-2 88,4 5-232,-2 0-261,3 4 0,2 1-3,5 3 1,0 2-13,0 6 1,1 4-73,2 3 1,0 2-1,4-2 1,-3 6-29,3-2 0,-4 4-145,0-1 1,-2 2-71,-1 3 0,-5-2 125,-3-2 0,-3-2-217,-5 5 1,-2-3 61,-5 3 1,-1-3-28,-3 4 1,-3-5 8,-9 5 0,-1-2 89,-6 1 0,-1-2-79,-3-5 1,-2-4 61,-5 0 11,4-5 0,-2 8 0,2-5 0</inkml:trace>
  <inkml:trace contextRef="#ctx0" brushRef="#br0" timeOffset="49">6510 15452 8027,'-14'11'847,"3"-4"1,5-2-909,-1-5-668,4 0 1,3-4 728,8 1 0,7-11 0,3 1 0</inkml:trace>
  <inkml:trace contextRef="#ctx0" brushRef="#br0" timeOffset="50">7001 14756 7990,'-5'-18'0,"4"1"714,-3 6 1120,3 0-1399,6 4 1,-3-2 285,6 6-598,-6-1 0,3 5 78,-5 3 0,4 2-443,0 6 1,1 0-245,-1 4 1,-3 1-543,3 6 0,-3-4 1028,-1 0 0,0 0 0,0 4 0</inkml:trace>
  <inkml:trace contextRef="#ctx0" brushRef="#br0" timeOffset="51">7127 15201 7946,'0'8'969,"0"-1"0,0-3 1291,0 4 0,1-4-1709,3 3 0,-3-3-617,3 4 1,-3-5-984,-1 5 0,4-4 606,0 4 0,-1-5-999,-3 5 0,0-4 1442,0 3 0,0 6 0,0 5 0</inkml:trace>
  <inkml:trace contextRef="#ctx0" brushRef="#br0" timeOffset="52">1599 15886 8275,'-5'7'263,"-1"-2"-66,-1-5 0,1-4 211,2 0 0,3-1 192,-3 1-97,3 3 37,1-4-401,0 0 0,5 4 480,2-3-310,4 3 1,0-3 56,0 0 0,5 0-96,-1 4 0,1-4-54,0 1 1,0-5 37,3 4 0,3-3-45,-3 3 0,1-1 61,-1 1 0,6 3-149,-2-3 0,3-1 63,-4 1 1,1-1-182,0 1 0,4 3 102,-1-3 1,2 1-149,-1 0 1,2 1-83,5-2 1,2-1 91,2 2 1,-2-2-65,2 1 1,-3 2 33,-1-1 0,1-2 50,-1 1 1,-5-1-33,-2 1 0,-3 3-92,-1-3 0,0 3 89,-1 1 0,3-4-4,1 0 1,0 0 87,4 4 0,2-4-58,6 0 0,-1 1 82,4 3 0,1-4-70,4 0 1,0-1-240,-1 1 0,2 3 178,3-3 0,-3 2-166,2-2 1,2 1 129,-1-4 1,-1 4-29,-3-1 0,-1 2-21,1-2 0,-4 3 55,0-3 0,0 3 84,3 1 0,-3 0-107,0 0 1,-5 0 169,1 0 0,1 0-30,-1 0 0,2 0-20,-2 0 0,-1 0 8,5 0 1,-1 0 14,5 0 1,0 0-125,-1 0 0,1-2 87,0-1 0,0 1-86,-1-2 1,0 3 53,-4 1 0,3-1-4,-6-3 0,0 3 27,-4-3 1,2 3 8,2 1 1,-3 0 4,3 0 0,-2 0 7,-2 0 0,0 0 76,1 0 1,-1 0-85,0 0 1,4-2-41,0-1 1,2 1 53,-2-1 0,-3-2 0,3 1 1,2-1-13,-2 1 1,-4 3-2,-4-3 0,1 2 64,3 2 1,-5 0 164,-2 0 0,1 0-126,-2 0 0,5 0-40,-4 0 0,3 0 150,-3 0 0,4 0-147,0 0 1,2 0 104,1 0 0,4-3-155,0-1 0,4-1-12,-4 1 0,4 3 21,-4-3 0,0-1-4,-4 1 1,-3 0 55,-1 4 0,-4 0-41,0 0 0,-1 0 23,-3 0 0,1 0-33,0 0 0,0 0-5,0 0 1,1-4-26,2 1 1,0-1-7,4 4 1,2-1-21,6-3 0,-2 2-141,2-1 0,-4 1 117,-4 2 1,2 0 27,-5 0 0,-1 0-39,-3 0 0,-1 0 78,-3 0 0,-3 0 0,-4 0 0,-1 0 11,1 0 122,-1 0 0,1 0-41,-1 0-79,0 0 1,1 0-11,-1 0 0,1 0 16,-1 0 1,-1-1 64,-2-3-55,2 3-7,-4-4-109,1 5-247,-2 0-1473,-5 0 1300,-5 0 1,-2 1 506,-4 3 0,-11 2 0,-2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70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</inkml:brush>
    <inkml:brush xml:id="br4">
      <inkml:brushProperty name="width" value="0.09071" units="cm"/>
      <inkml:brushProperty name="height" value="0.09071" units="cm"/>
    </inkml:brush>
  </inkml:definitions>
  <inkml:trace contextRef="#ctx0" brushRef="#br0">1256 1633 8174,'-7'-7'-544,"0"-1"0,1-1 0,1-1 3082,0-1-1422,-4-1 60,8 6-312,-4-4 131,5 8-942,0-3 1,0 7 128,0 1 0,0 7 221,0 6 1,5 5-192,2 2 1,0 4-1,0 3 1,-3 3-156,4-2 1,-1 3 43,5 4 1,-2-2-168,-3 2 0,4-3 61,-4-1 0,2 4-97,-1 1 0,1-1 70,-6-4 1,3 0-99,-3 0 1,-1-3 106,1-1 0,-1-6 77,-2-1 0,0-1-2,0-7 0,0 4-34,0-4 0,0 1-263,0-5 310,0 0-896,0 1 327,5-1-940,-4-4 162,4-2-348,-5-5 805,5 0 0,-4-2 57,3-1 768,3-4 0,-1-4 0,5-1 0</inkml:trace>
  <inkml:trace contextRef="#ctx0" brushRef="#br0" timeOffset="1">1039 1782 8305,'0'-22'371,"0"3"0,0 3-44,0 4 0,2-3-157,1 0 0,0-2 103,5 2 0,-1 2 348,5-2 1,0-1-130,3 0 0,-2 1-193,2 4 0,2-1-34,-2 1 1,5 1-9,-1 2 1,3-1-97,1 5 0,5-3 112,2 3 1,7-4-263,1 5 1,4-1 87,-4 4 1,4 1-83,-4 3 1,0 7-142,-4 8 0,-4 3-132,-4 1 1,-7 0-122,-4-1 0,-3 5 147,-5 0 0,-1-1-76,-6-3 0,-7 0 117,-4 0 1,-6 3 217,-6 1 1,-3-4-155,-1-4 1,-5-1 140,2 1 0,1 1 3,-2-5 0,1 1 206,-4-5 0,4 0-30,4 1 1,-1-2-158,4-2 1,-1 0-410,9-4 1,0 0-88,3-4-1162,6 0 1129,1 0 0,6 0-1414,3 0 1905,7 0 0,12-5 0,6-1 0</inkml:trace>
  <inkml:trace contextRef="#ctx0" brushRef="#br0" timeOffset="2">2250 1508 8329,'0'-23'70,"0"0"0,1 1-531,3 3 0,2-1 64,6 5 1,-1-4 1584,1 3-518,-6 1-504,-1 4-123,-5 4 1889,0 2-1246,0 5 1,-5 2-15,-3 1 1,-2 0-187,-1 5 1,-2-1-177,-2 5 0,1 5-47,-5 6 0,4 1-4,-4 7 1,0-1 4,-4 5 1,1 6 11,3 1 0,-1 10-1447,5-2 1243,-1 4 7,5 9 1,1-5-165,2 3 0,-1-3-302,5-1 266,1-5 71,3-1 1,0-6-878,0-4 753,5-1 74,1-6 1,2-1-16,-1-3 1,1 2 51,3-5 0,1-1 98,-1-3-117,1-5 93,-1 4 0,0-10-1,1 4 0,1 0 183,2-1 1074,-3-5-1268,5 1 1,-9-6 1017,-1 2-992,1 3-6,-2-8 1,0 3-34,-2-5 75,-2 0-11,3 0-800,0 0 359,-4 0-1057,4 0 807,-5 0 1,5-5 0,1-2 0</inkml:trace>
  <inkml:trace contextRef="#ctx0" brushRef="#br0" timeOffset="3">2661 1827 8184,'-11'-6'-184,"4"-4"1112,-3 3-615,9-4 0,-5 0 177,2-1 147,2 6 1,-3 0 287,5 2-28,0 2-508,0-3 1,2 5-154,1 0 0,0 5 69,5 3 1,3 7 30,4 4 1,2 4-60,-2 4 1,1 2-33,4 5 0,1 2-96,-2 2 1,3-1 53,1 5 0,-1-2-431,1 2 1,0-3 3,0-4 1,-2-2-154,-1-3 0,0-2-59,-5-5 0,0-2 220,-3-2 0,-1-2 18,1-6 1,-5 0 82,1-4 0,-4 2-87,3-5 0,-3 3 185,4-3-578,-6 0-266,3-4-105,-5 0 0,-5-5 1,-1-1-1</inkml:trace>
  <inkml:trace contextRef="#ctx0" brushRef="#br0" timeOffset="4">3027 1839 8220,'-2'-18'364,"-2"3"198,3 2 0,-4 5 291,5 1 886,0 4-635,0-2-429,0 5-577,-5 0 1,-1 10 94,-6 6 0,0 5-57,-4 6 0,-3 6 128,-7 5 0,-2 5-312,-3-1 1,0-1 111,4 0 0,0-3-511,4 4 1,1-5 64,-1 1 1,5-6-74,3-2 0,3-5 116,5-3 1,-2 0 40,5-7 1,-4 0-70,5-3 1,-2-5-305,1 1 144,2-5 1,-4 5-385,2-4-242,3 0 1153,-4-4 0,5-5 0,0-1 0</inkml:trace>
  <inkml:trace contextRef="#ctx0" brushRef="#br0" timeOffset="5">2558 1565 8547,'-6'-18'692,"1"1"1,5 10 318,0-1-203,0 6 0,0-5-251,0 3 0,5 3-144,3-3 0,2 3-120,1 1 0,1 0 35,-1 0 0,2 0 104,2 0 1,4 0-153,8 0 1,2 0 193,5 0 0,-2 0-167,2 0 1,-2 0-141,6 0 0,-6 0 109,-2 0 0,-3-4-261,3 1 1,-5-3 98,2 3 0,-3 0-80,-1-5 0,-5 6-871,-3-2 0,-6-1 127,-1 1-981,-6 0 0,2 4 747,-8 0 1,-6 0 943,-5 0 0,-11 6 0,2 0 0</inkml:trace>
  <inkml:trace contextRef="#ctx0" brushRef="#br0" timeOffset="6">3403 2159 8200,'-7'0'-1026,"-1"0"789,6-6 987,-3 5 1,3-4 71,-1 5-288,1 0-69,-3 0 1,4 0 304,-3 0-236,3 0-287,-4 0 48,5 0 0,5 0 75,2 0-123,4 0-5,0 0 0,0 0 159,1 0-362,-1 0 208,6 0-1,1 0-302,4 0 151,1 0 0,1 0-68,3 0 1,-3 0-139,3 0 1,-3-1-859,-1-3 762,0 3 1,-6-6-1,-1 5-1012,-4-2 0,0 0 154,-1 4 605,-5 0-1454,-1 0 1914,-5 0 0,-5 0 0,-1 0 0</inkml:trace>
  <inkml:trace contextRef="#ctx0" brushRef="#br0" timeOffset="7">4157 1679 8347,'-18'-18'0,"3"3"0,3 3 205,0 5-200,6-3 0,-1 8 1026,4-1 0,0 1 304,-5 2-644,6 0-430,-3 5 55,5 2-54,0 4-1,0 6 0,0 0-158,5 6 1,-3 0 353,6 0-196,-5 5-146,2-4 1,-2 4 276,1-5-461,0 0 1,-4-1 116,0 1 0,0-4-357,0 0 266,0-5 1,0 3 0,-1-6-113,-3 1 1,3-1 0,-4-1-179,0-2 174,3 2 103,-3-9 65,0 4-77,4-5 114,-4 0 0,4 0 288,-3 0-55,2 0 50,-3 0-243,5 0-215,0-5 197,5-1-16,-3 0-260,8-5 249,1 10 0,3-8-69,5 5 0,0-1 0,5 3 1,2-2-10,0 1 0,5 2-10,-4 1 23,4 0 0,-7 0-58,3 0 68,-3 0 0,-1 5-100,0 3 1,-5-2 0,-3 2-66,-2 1 0,-3 5-191,-3 1 0,-2 4-257,-5-4 333,0 6 97,-5-4 0,-2 2 110,-9 0 1,-1-3-65,-6 3 0,0-5 1,0 2 55,0 1 0,1-5 9,-1 3 1,0-3 194,0-4 0,-4 2 113,1-3-11,-1-2-222,9 0 1,-2-3-312,5 2 30,0-3 246,8 4-1373,-3-5 421,9 0 429,-4-5-360,5-2 362,0-4 567,0 5 0,5-10 0,1 4 0</inkml:trace>
  <inkml:trace contextRef="#ctx0" brushRef="#br0" timeOffset="8">4146 1599 8317,'-24'-5'1048,"5"-3"-11,5-2-187,7 4 276,2-4-679,5 8 1,5-4 163,3 2 1,7 2-109,4-6 0,5 4-10,7-3 0,-1 0-157,8 0 1,2-4-191,-2 4 1,1 1-24,-1-2 0,-4 4-203,1-4 1,-4 5-177,-8-5 0,1 6 211,-8-2 1,-1 2-1622,-4 2 0,-4 2 1666,-4 2 0,-1 2 0,-2 5 0</inkml:trace>
  <inkml:trace contextRef="#ctx0" brushRef="#br0" timeOffset="9">5630 1713 8224,'6'-11'368,"-4"-1"-103,6 1 0,-4 3 141,3 1 1,-3 4 227,4-1-36,-6-2 0,3 3 388,-5-4-193,5 4-468,-3-2 0,-2 6-76,-8 3 0,-9 4-142,-5 7 1,-6-1 104,-7 5 0,-4 0-186,-3 4 1,2 4-6,-2-1 0,0 1-91,-4-4 0,6-2-49,1-2 0,5 2 78,4-6 1,3 0-9,8-3 0,4-1 31,7 0 0,-1-3-185,6 0 224,-1-6 1,10 7 150,5-5 0,7 3-139,9-3 1,-2 0 358,6-4 1,3 0-132,4 0 1,3 0-118,-7 0 0,3 0-123,-7 0 1,-6 1 108,-1 3 1,-4-3-744,0 3 494,-2-3 0,-7 1-1919,-3 2 925,-1-3-1639,-6 9 2752,0-9 0,-6 9 0,0-3 0</inkml:trace>
  <inkml:trace contextRef="#ctx0" brushRef="#br0" timeOffset="10">5002 2250 8177,'-6'-5'2920,"1"4"-2296,10-5 1,1 6 35,6 0 1,-1 2 128,1 2 0,3-2-219,0 6 0,5-1-165,-1 5 1,-1-5-337,1 1 1,0 0 51,4 3 0,0-3-33,0-1 1,-4-4 133,0 1 1,-1-3-684,1-1 1,1 0-1220,-5 0-1076,5 0 2756,-7 0 0,4 5 0,-6 1 0</inkml:trace>
  <inkml:trace contextRef="#ctx0" brushRef="#br0" timeOffset="11">7869 1839 8202,'11'-5'-585,"-3"-2"-75,0-4 1,-1-1 1257,5 1 0,-1 2-93,1-2 1,-1 6-7,0-7 0,-1 3-190,-2-2 1,2 1 386,-2 2-171,-3-2 364,0 9-134,-5-4-347,0 5 1,-5 1-162,-3 3 0,-7 6 15,-4 5 0,-8 2 0,-3-2 1,-4 3-16,-4 4 0,1-2 30,-5-1 1,4-2-31,-4 2 0,5 2 0,-1-6 0,4 1 30,3 0 1,4-6-1934,4 5 0,5-9 969,3 6 1400,2-3-417,2 2-549,4 0 283,2 1 112,10-6-123,7-1 0,7-1 17,7 0 471,-2 0-286,9 1 1,-1-4 192,2 3-246,8-3 1,-11-1 78,7 0 0,-6 0-69,-2 0 1,-8 4-393,0 0 1,-3 0 150,0-4 1,-2 3-1006,-6 1 0,0 1 510,-4-1 0,-2-1-3166,-5 4 3724,0 1 0,-5 8 0,-1 2 0</inkml:trace>
  <inkml:trace contextRef="#ctx0" brushRef="#br0" timeOffset="12">7424 2318 8165,'-6'-6'1902,"5"1"-1290,1 0 1,7 4 133,4-3 1,0 3-104,1 1 1,1 0 45,2 0 1,4 3-279,7 1 1,4 1-99,4-1 1,1 1-355,3 3 0,2 1 113,2-6 1,-2 3-760,-2-3 0,-6-1 425,2 1 0,-6-1-2864,3-2 3126,-6 0 0,3 0 0,-5 0 0</inkml:trace>
  <inkml:trace contextRef="#ctx0" brushRef="#br0" timeOffset="13">8668 1770 8068,'-5'-24'785,"4"-3"-578,-3 8-317,-2 3 1,5-1 404,-3 6 0,3 3 579,1 1 1,0 3 864,0-4-670,0 6-632,0-3 1,1 5-183,3 0 0,2 5 63,5 2 1,2 9-44,2 3 1,-1 7 14,5 5 0,0 2-36,4 1 1,0 2-18,0 2 0,4-2-237,-1 6 0,1-5 99,-4 1 0,-4 2-587,0-2 1,-1 0 282,1-4 1,-2 0-347,-1 0 0,-4-4 216,3-4 0,-3-3-59,-4-4 0,2 2-343,-3-6 448,3 0 0,-2-4-479,0 1 1,-6-5-266,2 1-1242,-3-5 2275,-1 2 0,-5 0 0,-1 1 0</inkml:trace>
  <inkml:trace contextRef="#ctx0" brushRef="#br0" timeOffset="14">9171 1747 8046,'-11'-17'0,"-1"-4"2011,1 6-739,4 0-761,2 9 196,5 0-147,0 6 1,-9 11-263,-2 4 0,-13 11-66,-3 9 0,-6 4-268,-5 7 0,18-21 0,0 1-141,-3 0 1,0 1 0,-2 1-1,0 0 154,1 0 0,-1 1 1,0-1-1,2 0 47,1-2 1,2 1 0,-16 24-935,6-6 1,2-5 304,1-6 0,3-5-98,13-6 1,2-5-427,9-3 0,1-7 103,3-5 1026,2-1 0,16-7 0,2-2 0</inkml:trace>
  <inkml:trace contextRef="#ctx0" brushRef="#br0" timeOffset="15">8623 1450 8200,'-28'-10'975,"5"-5"1,6 0-374,10 0 0,3 6-449,8 1 1,-2 4 58,6-3 1,-4 3 351,3-4 0,6 4-63,6-3 0,4 4-93,4 0 0,2 0-106,5-1 0,4 3-40,0-3 0,4 3-138,-4 1 0,4-4 122,-4 0 1,0 0-597,-4 4 1,-4 0 276,-4 0 0,-2 0-1756,-1 0 1,-4 2 1828,0 1 0,-5 4 0,3 4 0</inkml:trace>
  <inkml:trace contextRef="#ctx0" brushRef="#br0" timeOffset="16">9788 1759 8135,'0'-12'355,"0"6"125,0-4 14,0 4 299,0-1-237,0 2 0,0 6-34,0 3 0,0 9-121,0 10 1,1 2 74,3 9 1,-3-2-95,3 6 0,-3 2-308,-1-2 1,4-4 100,0-4 0,0-1-132,-4 2 1,0-1-62,0-7 0,0 3-319,0-7 0,0-3-47,0-1 0,0-2-429,0-2 0,0-3-2031,0 0 1483,0-6 1361,0 3 0,0 0 0,0 2 0</inkml:trace>
  <inkml:trace contextRef="#ctx0" brushRef="#br0" timeOffset="17">9548 2056 8315,'0'-8'405,"0"1"0,5 3 269,3-4 1,5 6 201,3-2 1,4-1-337,-1 1 0,4-4 43,4 4 0,-2-4-188,5 0 0,5 2-411,3-2 0,0 4-323,-4-3 0,-3 3-456,-1-4 0,-5 6 402,2-2 0,-3-1-1110,-1 1 1503,0 0 0,-5-1 0,-2-1 0</inkml:trace>
  <inkml:trace contextRef="#ctx0" brushRef="#br0" timeOffset="18">10233 1713 8102,'-6'-29'104,"1"6"1,5 7 171,0 4 0,1 1 602,3-1 0,-2 5 254,6-1-433,-6 6 1,5-3 203,-3 5-590,-3 0 0,5 6-76,-2 5 0,-3 2-83,3 6 1,-3 0 36,-1 4 1,0 0-136,0 0 0,0 3 4,0 1 0,0 1-33,0-2 0,-1-1-388,-3 1 1,3-6 223,-3 0 0,-1-7-130,1 3 20,1 1 125,3-4 1,0 0 121,0-6 3,0-4 374,0 2-111,0-5-189,5 0 0,-3-4-23,6 0 1,1-1 19,6 2 1,-1 0 11,5-5 1,0 6-176,4-2 1,3-1 53,1 1 1,1 0 37,-1 4 0,-3 0-14,2 0 0,-2 4 11,-1 0 0,-4 5 29,0-2 1,-5 4-13,2 0 0,-5 4-132,-3 1 1,0 0 125,-4-1 1,0-1-326,-4 5 1,-1 0 45,-3 4 1,-7-4 66,-8 0 0,-3-1-80,-1 1 1,0 1 73,0-4 0,-1-1 30,-2-4 0,2 1-17,-3-1 0,2 0-105,-2 1 0,3-6 131,-3-2 1,4 1-347,4-1 0,-2 0 0,2-4 0,2 0-33,2 0 1,2-4 546,2 0 0,4-5 0,2 3 0</inkml:trace>
  <inkml:trace contextRef="#ctx0" brushRef="#br0" timeOffset="19">10210 1656 8129,'-11'-23'245,"-1"5"0,6 2 407,2 5 1,4 0-208,4 4 0,-3-3-122,3 2 0,2-1 289,2 1 1,4 0-150,3 4 1,-1-4-49,5 4 1,4 1-195,3 3 1,6 0-49,-2 0 0,2 0-204,-1 0 1,2 0 89,-3 0 1,-2 0-232,-1 0 1,-3 0 152,-1 0 0,-2 1-1510,-2 3 0,-6-2 1529,-6 6 0,1-6 0,4 3 0</inkml:trace>
  <inkml:trace contextRef="#ctx0" brushRef="#br0" timeOffset="20">10884 1245 8226,'0'-12'0,"0"1"54,0 0 1,1 3 194,3 0 0,-3 5 841,3-5-682,-2 5 0,-1-5 348,3 4-110,-3 0-125,4 4-45,-5 0-207,5 5 1,-2 1 48,4 6 1,-1-3-70,2 2 0,4-2 86,-1 6 1,2 2-87,6-2 1,0 9 106,4-1 0,1 4-76,2-1 1,0 0-1,4 4 0,-1 3-20,2 1 0,-3 7 31,-5-7 1,-2 4-260,-2 0 1,1-1 160,-4 5 0,-2-1-390,-7 0 1,2 0 152,-5-3 1,0-2-476,-4 2 1,0-3 251,0-1 0,-5-1-132,-3-2 1,-6-2 107,-1-2 1,-4-3 34,4 3 1,-9-3 243,1-2 1,-3 1-172,3 0 0,1-4 207,-1 0 0,0-1-66,0 1 0,4 1-113,0-4 1,5-1 21,-1-4 0,2 1-165,2-1 0,3-3 132,0-1 0,5-3-161,-5 4 0,6-4-899,-2 3 290,2-4-887,2 2 1823,-5-5 0,4 5 0,-4 1 0</inkml:trace>
  <inkml:trace contextRef="#ctx0" brushRef="#br1" timeOffset="21">5916 2901 9480,'-6'-1'1743,"2"-3"-1498,3 3 1,-3-6-8,0 3 1,0 2-60,4-6 1,0 1 65,0-5 1,0 0 13,0-4 0,4 2-148,0-5 0,3-1 71,-3-7 0,5-1-210,-1-2 0,1-7 54,-2 3 1,3-7-48,-2 3 1,1-5 111,-2 1 1,2-2-211,-5-2 0,4 4-6,-4 0 1,3 2-2,-3-2 1,4 3 58,-5 4 1,5 6 88,-4 2 1,3 3-49,-3 1 1,0 6 25,-4 1 1,4 8 258,0 0-211,-1 5 1,-3-3 223,0 2-14,0 3-37,0-4 0,0 6-210,0 3 0,4-1 71,0 4 0,1 1-148,-1 3 0,1 4 89,3 1 0,1 0-362,-6-1 1,5 2 140,-4 2 1,3 1-189,-3-5 0,4 1 134,-4-5 0,5-1-102,-2-2 346,3-3 1,2-5-106,-1 0 1,1 0 206,-1 0 0,0-5-52,1-3 1,3-2 244,0-1 1,0-2-108,-3-2 0,-1 1 216,1-5 1,-2 1-132,-2-1 1,0-3 31,-4 3 1,4-1-45,-4 1 1,3 3 95,-3 4 114,0 1-285,1 4 1,-4 5-108,3 9 1,-3 4 41,-1 11 0,-4-1-28,1 5 1,-1 4-39,4 0 0,0 3-126,0 1 1,1 1-94,3-1 0,1 0 83,3 0 0,2-4-510,-3-4 1,-2-2 259,-1-1 0,1-5-602,-1-3 1,0-2-42,-4-2 982,0 1 0,0-1 0,0 0 0</inkml:trace>
  <inkml:trace contextRef="#ctx0" brushRef="#br2" timeOffset="22">11798 1942 8183,'-7'0'475,"2"0"0,7 0-224,1 0 1,4-4 121,4 0 1,2 0 224,2 4 0,3 0-74,5 0 0,0-1-207,-1-3 0,6 3 53,3-3 1,-2 3-126,1 1 0,-4-2 28,0-1 0,-1 1-60,-3-1 1,-3 1-155,0 2 1,-8-4-8,0 1 0,-2-1-433,2 4-1159,-4 0 1192,-2 0 0,-4 0-2110,3 0 1072,-3 0 1046,4 0 1,-15 5 0,-3 1 0</inkml:trace>
  <inkml:trace contextRef="#ctx0" brushRef="#br2" timeOffset="23">11752 2181 8183,'9'0'1026,"2"0"1,0 0 1,8 0 0,0-3-438,3-1 1,6-4 406,3 4 0,-2-1-361,1 1 1,1 3-150,3-3 1,0 3-137,1 1 0,-2-1-49,-3-3 1,-2 3-385,-5-3 1,-4 3 209,0 1-1901,-5 0 906,2 0-1382,-9 5 1,-2-3 2248,-5 6 0,-5 0 0,-2 3 0</inkml:trace>
  <inkml:trace contextRef="#ctx0" brushRef="#br2" timeOffset="24">13088 1496 8177,'-11'-11'0,"5"4"0,-1-3 382,3 3 137,3 2 399,-4-6 89,5 10-246,0-4-195,0 5-296,0 5 0,0 3 165,0 7 0,0 3-129,0 5 0,0 1 28,0 2 1,0 4-74,0 4 1,0 1-227,0 3 0,0 0 36,0 8 0,0-3-196,0 7 0,0-3-112,0-2 0,0 1 186,0 0 1,0-2-256,0-2 1,0-3 126,0-4 0,1-6-59,3-3 1,-3-1 11,3-3 1,1-4 61,-1-3 1,1-2-183,-1-1-309,-3-6-310,4 4 442,0-9 523,-3 4 0,3-5 0,-5 0 0</inkml:trace>
  <inkml:trace contextRef="#ctx0" brushRef="#br2" timeOffset="25">12803 1690 8171,'0'-29'0,"0"5"146,0 5 0,4 4-140,-1-4 1,6 5 829,-1-1 0,6 2-148,1 1 1,2 1-66,-2 0 1,6-5-153,6 1 0,5 1-192,-2 7 1,3-2-156,1 5 1,1-4 123,-1 4 0,4 1-117,0 3 1,0 0-1,-4 0 1,-1 5-217,-2 2 0,1 7-147,-6 1 1,0 6 145,-7-2 0,1 2-239,-5 2 1,-5 0 152,-6 0 0,-3 4-177,-1-1 0,-10 5 21,-5-5 0,-6 5 33,-6-5 1,-2 2 136,-6-1 0,1-4-25,0 0 1,1-2 175,2-6 0,0 1-97,4-5 1,-3-3-26,3-1 0,4-4 6,4 1 1,5-3-229,-1-1 1,6 0-194,1 0-180,6-5 0,2-1 724,7-6 0,14-4 0,3-2 0</inkml:trace>
  <inkml:trace contextRef="#ctx0" brushRef="#br2" timeOffset="26">13933 1348 8179,'0'-22'-972,"0"3"1675,0 3-347,6 4 0,-1 1-110,2-1 1,2 1 273,-5-1 28,5 1 0,-7 0-103,6-1 1,-6 5 308,2-1-136,-2 5 34,-2-2-153,0 5 1,-6 2-191,-1 1 1,-3 4-47,-2 4 1,-3 7-15,0 5 1,-5 5 13,1 6 0,-3 2-61,-1 2 0,0 2-191,0 6 1,6 0 37,1-1 1,1 1-7,4 0 0,-3-1-248,6 1 1,3-2-222,1-2 1,3-1 234,1-3 1,0-3-117,0 4 0,0-4 63,0-1 1,4-2 164,0 2 1,3-6 22,-3 7 0,5-8 112,-1 4 0,2-6 84,1 2 0,2-4 7,2-4 1,-1 1 20,5-5 0,-5 2-107,1-2 1,2-4 180,-2 1 1,0-1-114,-3-3 1,3 1 1,0-2 1,0 2-27,-3-5 1,-2 1 35,-3-1 0,4-3-74,-4 3 1,0-3 54,0-1-606,-4 0 184,2 0 129,0 0-1039,-4 0 790,4 0 0,-6 0-33,-3 0-2387,3 0 2840,-9 0 0,3 0 0,-4 0 0</inkml:trace>
  <inkml:trace contextRef="#ctx0" brushRef="#br1" timeOffset="27">14230 3118 7886,'-6'-5'628,"-4"4"-346,9-5 1,-6 6 348,3 0 327,3 0-508,-4 0-86,5-5-128,0 4 1,1-9-10,3 2 0,3-3 1,4-4 1,0 1-137,1-5 88,-1 0 0,2-4-119,2 0 0,-2-1 57,2-3 1,-2-2-114,-2-5 0,-1 1 63,-2 2 1,2-7-98,-2 0 0,-2-1 84,2-3 1,-5 4-53,5-4 1,-2 0-83,2-4 1,2 1 95,-2-1 0,2 0-140,1 1 1,1 0 89,-1 3 1,-3 4-37,-1 8 0,-3-2 61,4 6 1,-6 3 80,2 4 0,-3 5-31,-1-2 1,0 4 182,0 0-137,0 1 33,0 5-173,0 1 136,0 5-219,0 5 1,2-3 89,2 6 0,-3-1-91,3 5 0,1-1 72,-1 1 0,1-1-10,-2 0 1,-1 1 31,1-1 1,0 1-33,1-1-21,-3 1 0,5-1 16,-2 0-148,-2-4 120,8 3-39,-4-9 1,5 4 130,1-5 1,-2-1 3,-2-3 1,6 2 5,-3-6 0,3 0 8,-3-3 0,1 0 15,-1-1 0,-3-3-42,-1 0 1,0-4 192,0 3 1,2 0-44,-5 1 0,1 2 393,-1-2-316,-3 2 0,4 6 558,-5-1-410,0 5 0,2 0-131,1 6 1,-1 4-228,1 4 1,-1 2 108,-2 2 0,1-1-80,3 5 0,-3 1 68,3 7 1,-3 2-238,-1 5 1,0-1-108,0-2 1,0 2-129,0-3 1,4-2 160,0-1 1,0-4 16,-4-4 0,0 1 222,0-5 1,3 1-74,1-5 0,0-3-262,-4-1 1,4-3 88,0 4 0,1-6-566,-1 2-620,-3-3-418,9-1 1832,-9 5 0,9-3 0,-3 3 0</inkml:trace>
  <inkml:trace contextRef="#ctx0" brushRef="#br2" timeOffset="28">15133 2124 8198,'-8'0'0,"0"0"263,6-5 138,-3 4 270,5-4-201,0 5-223,0-5 534,0 4-419,0-5 0,5 6 6,2 0 1,4 0 82,0 0 0,0-3 140,1-1-406,4 0 0,-3 4 98,2 0 0,2-4-6,-2 0 0,5 1-147,-1 3 1,2 0 84,-2 0 1,2-4-219,-2 0 0,-2 0 57,-2 4 0,2 0-1336,-2 0-94,0 0-694,-4 0 169,1 0 1259,-1 0 0,-3 0 642,-1 0 0,1 0 0,4 0 0</inkml:trace>
  <inkml:trace contextRef="#ctx0" brushRef="#br2" timeOffset="29">15784 1679 8094,'0'-18'0,"0"2"746,0-1-378,0 9 0,0-7 114,0 8-40,0 2-18,0-6 604,0 10-243,0-4-461,0 5 0,0 6-69,0 6 0,0 1-112,0 6 1,0 1 109,0 7 1,3-3-130,1 2 0,0 2-38,-4-1 1,0-1-103,0-3 1,0 0-107,0 0 0,0-4-228,0 0 0,0-5-47,0 1 1,0-2 178,0-2 0,0 1-303,0-1 422,0-4 1,-1 1 111,-3-4-133,3 0 188,-9-4 112,8 0 308,-8 0 114,9 0-127,-4-5-475,5 4 0,1-8 99,3 5 0,2 0-106,6 4 0,4-4 86,3 1 1,-1-1-70,1 4 0,0 0-10,4 0 0,1 1 3,3 3 0,-3-2-46,2 6 0,-2 0 67,-1 3 1,0 0-112,0 1 1,-5 1 106,-3 2 0,-2-1-297,-2 5 0,-5-4-40,-2 4 0,-2 0-34,-2 4 0,-3 0 127,-5 0 1,-1-2 33,-10-2 0,0 2 160,-3-6 1,-5 0-101,0-4 1,-3 1 253,3-1-101,-5 1 1,8-2-136,-2-3 296,-3-1-229,4-6 0,-3 0-28,6 0-685,-1 0 491,0 0 0,5 0-1340,3 0 740,2-6 867,2 5 0,-1-14 0,1 2 0</inkml:trace>
  <inkml:trace contextRef="#ctx0" brushRef="#br2" timeOffset="30">15795 1645 8302,'-5'-12'48,"4"6"40,-4-4 0,5 7 511,0-4-342,0 4 0,0-3 786,0 2-595,0 3 0,1-4-146,3 5 0,7 0-45,8 0 0,8 0 310,3 0 0,1 0-70,3 0 0,-2 0-22,6 0 0,-4 0-394,-3 0 0,0 0 106,-4 0 1,0 0-561,-5 0 0,-4 0 299,-3 0-633,-7-6 1,-4 5 706,-8-3 0,-13 8 0,-7 3 0</inkml:trace>
  <inkml:trace contextRef="#ctx0" brushRef="#br2" timeOffset="31">17108 1645 8163,'0'-12'1176,"0"6"-500,0-4-312,0 8 565,0-3 364,0 5-929,-5 5-189,-1 2 0,-9 4 91,0 1 1,-7 0-100,-1 4-84,0 1 0,-8 5-108,4-3 1,-4 2 74,5-1 0,-5-3-234,5 2 1,-1-3 144,4 3 1,5-5-133,3 1 0,0 1 122,4-1 1,-2-3-34,9-4 0,-4-1-22,5 5 25,-1-6 64,4 4 1,0-7-37,0 4 42,5 1 1,5-1 102,5 1 1,4-4-99,-3 3 0,4-3 132,-1 4 1,6-6-114,2 2 1,0-1 58,-5 1 0,1-3-95,0 3 0,-4-3-119,0-1 1,-5 1-764,1 3 0,-6-3 73,-1 3 563,-6-3 267,4 4 0,-6-3 0,0 3 0</inkml:trace>
  <inkml:trace contextRef="#ctx0" brushRef="#br2" timeOffset="32">16663 2181 8163,'-6'0'901,"1"0"-514,5 0 1,5 0 509,2 0 1,3-3-364,2-1 0,6 0-15,4 4 0,1 0-174,4 0 1,1 4 45,-1 0 0,3 1-278,-3-2 0,-2-1-165,-6 2 0,1 1-230,-4-2 1,-1 2-557,-4-1 1,1-2-2409,-1 1 1835,1-1 1411,4-2 0,-3 0 0,3 0 0</inkml:trace>
  <inkml:trace contextRef="#ctx0" brushRef="#br2" timeOffset="33">17679 1588 8093,'-11'-25'650,"0"4"1,4 9-92,4 1 189,1 5 294,2 1 549,0 5-1349,5 10 0,3 2-104,7 11 0,-2 5 116,2 3 0,2 3-299,-2 4 0,1-1-14,0 5 0,-3-2-69,7 2 1,-5-3 84,4-4 0,-5-2-115,1-3 1,1 2-260,0-5 1,-1-5 185,-4-3 0,1-5-6,-1 2 0,-1-4 73,-2 0 0,2-1-116,-2 1 1,-2-5-418,2 1 185,-6-6 1,5 5-290,-4-4-51,-1-1 852,3 3 0,-5-5 0,0 0 0</inkml:trace>
  <inkml:trace contextRef="#ctx0" brushRef="#br2" timeOffset="34">18022 1645 8082,'-6'-30'1092,"-4"8"-783,8 0 0,-3 9 97,5-2 0,0 6 177,0 2 532,5 4-703,-3-2 1,3 6 28,-5 3 1,-5 9-140,-3 10 0,-3 6-100,-5 9 1,-3 2-139,-7 6 1,-4 0-397,-4-1 0,3 2-342,-4 3 1,5-7 402,-4 3 0,3-8-169,4 0 0,7-8 113,-3-3 1,8-4-208,0-4 1,2-3 54,2-4 1,3-2-514,0-2 4,6 2 988,-3-9 0,0 4 0,-2-5 0</inkml:trace>
  <inkml:trace contextRef="#ctx0" brushRef="#br2" timeOffset="35">17634 1291 8179,'-12'-23'400,"2"5"-266,3 3-134,2 2 829,5 2-462,5 4 1,1 1 727,5 2-685,-4 3 0,4-8-20,1 5 0,2 0-22,8 4 0,4-3-104,8-1 0,5 0-2,3 4 0,1 0-240,-1 0 0,1 0 104,-5 0 0,3 0-523,-7 0 1,2 0 251,-9 0 1,-1 0-1237,-3 0 0,-4 5 1381,0 3 0,-10 2 0,1 1 0</inkml:trace>
  <inkml:trace contextRef="#ctx0" brushRef="#br2" timeOffset="36">18799 1599 8260,'6'-5'0,"0"0"48,-2-3 39,-2-2 1,8 7 298,-3-4 1,0 4-135,0 0 1,-3-3 752,4 3-136,-6-1-417,3 4 1,-5 5 59,0 3-29,-5 2-147,-1 1 0,-7 1 43,-2-1-173,-3 5 47,-10 2-498,-1 0 268,0 4 20,-4-10 0,5 9 336,-2-6-551,2 5 188,0-7 1,4 3 7,-3-4-420,3-1 320,1 0 0,5 1-248,3-1 122,2 1-12,2-1-109,5 1 712,0-1-458,6-5 0,7 3 247,4-5-6,1 5-94,14-8 0,-7 4-121,8-5 270,2 0-225,-5 0 0,4 0 6,-5 0-132,0 0 1,0 2-220,0 1 0,-6-1-480,-1 1 0,-4-1-835,0-2 0,-5 4 1658,1-1 0,-6 6 0,3-2 0</inkml:trace>
  <inkml:trace contextRef="#ctx0" brushRef="#br2" timeOffset="37">18410 2079 8156,'-12'0'710,"2"0"1,11 0-33,3 0 1,-2 1 84,6 3 0,1-3-8,6 3 1,4 1 227,8-1 1,2 1-315,5-1 0,-1-2-215,-2 6 1,2-6-370,-3 2 0,-2 1 120,-1-1 0,-3 4-910,-2-5 0,0 6 298,-3-1 407,-2-3 0,-1 10 0,2-2 0</inkml:trace>
  <inkml:trace contextRef="#ctx0" brushRef="#br1" timeOffset="38">19119 2821 8144,'-6'6'586,"0"-1"-345,0-5 180,1 0 769,5 0 1,3-5-337,1-2-555,5-3 0,-4-2 181,3 1 1,2-2-144,-2-2 1,2 1-175,1-5 0,1 0 199,-1-4-213,0-5 0,2 0-32,2-2 0,-1-3 245,5 2-606,-5-2 232,3-1 1,-3-4-422,-3 0 339,3-5 1,-9 6-99,3-5 1,-2 4-108,-2-4 1,-3 1-230,3 0 330,-3 1 0,3 7 51,0 3 0,0 3-59,-4 8 18,0-3 301,0 10-82,0 0 271,0 2-180,0 9 0,0-5 53,0 2 244,0 3-395,-5-5 54,3 6 39,-3 6-370,5 0 133,0 5 0,4 1 72,0-1 0,1 3-51,-1-2 1,2 4-138,6-8 97,-6 4 1,4-7 54,-2 3 0,2 1-74,1-5 89,1-1 223,-1 3-201,-5-5 0,5 4-44,-4-5 305,3 0-244,2 0 0,1-4-25,2 0 227,-3-5-187,5 8 1,-6-9 44,1 2-31,-1-2 1,1-1 14,-1-1 1,-1 1-2,-2 0 0,1-1-8,-5 1 1,-1-1-6,-3 1 0,0 5 193,0-5 10,0 10-182,0-4 96,0 5 1,0 9 142,0 2-218,0 8 0,0 0 90,0 8 0,2-2 10,1 6 0,-1-4-90,1 3 0,0-1 40,1 2 1,-3 0-321,3-4 1,1 3 87,-1-3 0,1-2-246,-1-5 0,-3 0 7,3-5 0,-3 0-120,-1-3 0,4-5 50,0 1 0,-1-4-607,-3 3-706,0-4 1762,0 7 0,0-9 0,0 4 0</inkml:trace>
  <inkml:trace contextRef="#ctx0" brushRef="#br2" timeOffset="39">13328 3483 8164,'0'-11'283,"0"3"636,0 1-443,0 4 29,0-2 121,0 0-261,0 4 408,0-4 1,0 15-76,0 5-516,0 5 1,0 10 163,0 4 1,0 5 116,0 7 0,0 0-359,0-1 1,4 1 122,0 0 0,3-1-176,-3 1 0,1-2-84,-1-2 1,-3 3-211,3-3 1,-3-2 45,-1 2 0,0-9-126,0 1 0,2-7 127,1 0 0,-1-7-3,2-1 1,-3-5 11,-1 1 1,1-3 71,3-5 0,-3 3-781,3-2 274,-3-3-304,-1 0-3522,0-5 4448,0-5 0,-5-6 0,-1-7 0</inkml:trace>
  <inkml:trace contextRef="#ctx0" brushRef="#br2" timeOffset="40">13088 3632 7988,'0'-23'-293,"0"5"0,0 2 212,0 4 1248,5 1-684,2-1 1,5 1 251,4 0 37,1-1-389,1 1 0,5-2 117,0-2-52,0 7-267,10-7 1,-8 10 1,6-3-79,-1 3 1,7 5 101,-3 0 0,7 0-16,-7 0 0,1 2-208,-4 1 0,1 4 88,-6 4 0,-3 2-285,-4 2 0,-5-2 129,1 2 0,-6 3-78,-1 1 0,-6-1-15,2 1 0,-8 0 118,-3 3 0,-8 1 35,-4 0 1,-8 0-2,-4 0 0,0-2-84,0-2 0,-2 2 87,3-6 0,-3 0-222,-1-3 1,1-1 55,2 0 1,4-3-524,8 0 1,3-6-713,4 2-145,6-3 1570,1-1 0,10-5 0,1-1 0</inkml:trace>
  <inkml:trace contextRef="#ctx0" brushRef="#br2" timeOffset="41">14619 3278 7573,'0'-7'1109,"0"2"-815,-5 5 0,2-1-15,-5-3 1,5 3 225,-5-3-225,6 3 1,-9 1 64,4 0 1,-3 0-74,-2 0 0,1 1 142,-1 3 0,0 2-128,-4 6 1,2-3 27,-5 2 0,0-1-106,-3 9 0,-1 0-32,0 4 1,0 4 4,0-1 0,0 7 29,1 2 1,2 0-161,1 7 1,5-1-8,-1 1 1,6 2-94,2-2 1,4-2 16,-1 2 0,3-4-65,1 4 1,0-4 100,0 4 0,0-4-11,0 4 1,0-4 100,0 4 1,0-4 11,0 4 0,0-4 79,0 4 0,4-5-115,0 1 1,5-4 245,-2-3-245,-2 2 0,5-9-15,-2 2 0,2-1 8,2-3 0,-1 0 107,1-3-278,-1 3 67,0-10 0,1 5-25,-1-6 108,1 1 0,-5-2 11,1-3 1,-1-2 319,5-5-335,-1 0 1,-3 0-231,0 0 317,-6 0-1677,3 0-742,-5 0 2294,0-5 0,0 4 0,0-4 0</inkml:trace>
  <inkml:trace contextRef="#ctx0" brushRef="#br2" timeOffset="42">11889 3780 8131,'0'-7'0,"0"-1"1638,0 0-1007,0 2 0,0-4 276,0 2-599,0 3 0,4-5-59,0 3 1,5 0-13,-2 0 0,0 0-199,0 0 0,1-2 187,3 5-94,1-5 1,-1 8-71,0-3 0,2 1 266,2 0-566,-2 1 161,4-3 1,-2 5-223,0 0 217,0 0 1,1 2-101,-1 1 0,0 0 150,-4 4 1,5 0-93,-1 0 0,1 4 74,0-4 0,-2 3-23,5 2 1,-4-5-8,4 1 1,-5 0-13,1 3 0,1-3 65,0-1 0,0 0 0,-1 0 0,-2 2 29,2-5 0,-2 0 9,-2-4 0,5 0 194,-1 0 0,0 0-68,-3 0 1,0-2 98,4-1 1,-4 0-51,3-5 0,-2 1 45,-1-5 1,3 1-102,0 0 1,-1-1-23,-6 1 0,0-1-132,-4 1 0,4 3-471,-4 1-622,-1-1 1,-8 2 580,-2 2 0,0 4-1715,0 4 2252,-1-3 0,2 9 0,1-3 0</inkml:trace>
  <inkml:trace contextRef="#ctx0" brushRef="#br2" timeOffset="43">12083 4180 7955,'-4'-11'286,"1"-1"-180,-1-4 1,4 2 1206,0-5-825,0 5 0,0-3 41,0 6 1,1-1-46,3 1 0,-2 0-89,6-1 0,-4 5-112,4-1 1,-1 4 81,5-4-139,-1 6 1,0-3-192,1 5 0,-1 0 18,1 0 1,-1 1-132,0 3 1,1 2-18,-1 6 0,1-1-153,-1 1 1,6-1 54,2 0 0,2 5 47,2-1 0,-4 0-168,0-3 0,-1-1-109,1 0 251,-3-4 228,1 3-141,-4-9 0,7 4 282,-5-5-135,0 0 1,1 0-113,-1 0 594,0-5-373,-3-1 0,-1-2 320,0 1-295,1-1 0,-2 0-45,-2 1 0,0-1-40,-4-3 0,1 3-28,-1 0-270,-3 1 1,3-3-1814,-8 2 1016,3 3 984,-9 5 0,9 0 0,-4 0 0</inkml:trace>
  <inkml:trace contextRef="#ctx0" brushRef="#br2" timeOffset="44">14756 3872 8040,'-12'0'0,"2"-2"472,3-1-298,1 1 0,3-4 398,-1 2-382,0 3 0,3-8 193,-3 5 128,3 0-154,-4-1-152,5 4 0,1-8 49,3 5 1,-2-3-34,6 3 1,-1-5 35,5 1 0,3 2-87,0-2 0,6 1 5,-2-5 0,2 2-12,2 3 1,4-3-4,-1 2 1,1 2-122,-4-2 0,0 5 22,0 0 0,-4 3 61,0 3 0,-5 4-203,1 4 1,-2 2 58,-2 2 0,-3-1-150,-1 5 0,-4 0-70,1 4 1,-3 0-47,-1 0 0,0 3-190,0 1 1,-5 3 177,-3-3 1,-2 1-114,-1-1 1,-1-3 86,1 2 0,-5-1 81,1-3 0,0-3-16,4 0 1,-1-5 221,1 2 0,1-4 23,2 0 1,-2-1 132,2 1 0,-1-5 131,2 1 25,-3-6-26,8 8 1,-3-7 67,5 5-22,0-6 1,1 3-48,3-5 1,-1 4-13,4 0 0,5 0-6,3-4 1,4 0 114,-4 0 1,6 0-108,-2 0 0,-2 0-47,3 0 1,-1 0-142,3 0 0,-3 0 73,0 0 0,0 0-225,4 0 1,-5 0 79,-3 0 0,2 0-190,-2 0 1,-4-4 17,-3 0-1285,-5 0 386,7 4-1319,-9 0 2414,4 0 0,-5 0 0,0 0 0</inkml:trace>
  <inkml:trace contextRef="#ctx0" brushRef="#br2" timeOffset="45">15692 3769 8113,'0'-18'140,"0"2"0,0 4 314,0 1 1,0-1 12,0 1 157,0 5-302,0-5 1,-1 10 529,-3-3-495,-2-2 1,-6 5-190,1-3 1,-4 8 69,0 3 0,-6 9-108,2 3 1,-1 2 61,1 2 0,-1 4-191,4-1 1,2 1 80,7-4 1,2 0-387,5 0 0,0-2 23,0-2 0,9 1-78,2-4 0,8-2 144,0-7 1,4 2 89,4-5 1,-2 0 129,5-4 1,0-5-99,0-3 0,2-2 406,-6-2 1,5 0-132,-4-3 0,-1 1 187,-3-5 1,-5 3-32,-3-3 1,-2 2-141,-2-3 1,-5-5-248,-2 2 1,-2-2 8,-2 2 1,-6 0-438,-1 0 1,-8 6 250,-4 1 0,0 7-295,-4 2 1,2 6 187,-5 1 0,-3 6-758,-2 9 1,3-1-11,2 5 1101,7-5 0,-3 8 0,4-5 0</inkml:trace>
  <inkml:trace contextRef="#ctx0" brushRef="#br2" timeOffset="46">15555 4043 8028,'-5'-6'166,"3"1"-166,-6 5 1551,5 0-938,-7 5 1,4 1-83,-5 5 1,-1 1 40,1-1 0,-1 6 237,1 2-502,5 2 1,-3-2-193,5 0 1,0 0-158,4 4 1,1-1-355,3-3 1,2 2 333,6-1 0,3-3-607,0 2 0,6-5 289,-2 2 0,3-9-30,5-3 0,-3 1 126,3-1 1,1 0 95,-2-4 0,2-5 456,-1-3 0,-2-2-193,6-2 1,-6 1 611,2 0-476,-8-6 1,1 3 129,-5-5 270,1 5-370,-10-8 1,-1 6-34,-5-3 1,-2-3-197,-6 3 0,0-2-404,-7-2 274,-3 5 1,-3-2-178,-6 5 1,-5-1 148,2 5 0,-3 5-758,-1 2 0,3 4 367,1 4 0,9 2 537,2 5 0,5 6 0,3 1 0</inkml:trace>
  <inkml:trace contextRef="#ctx0" brushRef="#br2" timeOffset="47">17040 3712 8053,'-6'-14'0,"2"2"0,3 7 0,1-2 0,0 4 867,0-7-65,0 9 466,0-4-395,0 5 86,0-5-653,0 3 1,-6 2 41,-1 8-174,-3 2 0,-3 3 232,-2 2-482,2-2 134,-14 8 1,8-4 84,-7 2 1,-3 2-57,-2-2 1,2-1-296,-2 1 94,6-5 0,-3 6 11,5-4 0,6-1 129,1-4 0,4 1 25,0-1-11,6 1 0,1-5 44,5 1 83,0-6-123,0 9 1,1-9 45,3 6 243,2-6-130,11 8 1,0-8 5,6 1-83,0 4-115,5-6 0,-4 4-89,3-5 1,-3 0-13,-1 0 1,-2 0-263,-2 0 1,-2 4 136,-6 0-1239,1 0 943,-1-4 1,-5 1-1224,-2 3 1734,-2-3 0,-2 9 0,0-4 0</inkml:trace>
  <inkml:trace contextRef="#ctx0" brushRef="#br2" timeOffset="48">16560 4249 8053,'-11'0'-236,"4"0"0,-3 0 236,9 0 2028,-4 0-1293,5 5 1,3-4 75,4 3 0,2-2 248,10 2 0,1-3 326,7 3-943,-3-3 1,13 1 5,-3 1 1,0-1-217,1 2 0,-7-3-378,6-1 1,-7 0 217,-1 0 0,-6 0-2487,0 0 1521,-7 0 894,4 5 0,-6-4 0,1 4 0</inkml:trace>
  <inkml:trace contextRef="#ctx0" brushRef="#br2" timeOffset="49">17611 3712 8058,'0'-17'425,"0"5"154,0-5 1,0 6 152,0-1-124,5 6 1033,-4-4-1141,4 8 0,-1-1-7,0 6 1,4 5-183,-5 7 0,6 4 41,-1 8 1,2 2-64,1 5 0,5 1-1,-1-1 1,5 5-138,-1 3 0,3-2-108,1-2 1,0 1-206,-1-1 1,1 0 162,0-4 0,-4-3-802,0-1 1,-4-6 383,4-1 0,-5-1 25,2-7 1,-4-1-297,0-6-158,-1 2-204,1-4-709,-1 0-706,-5 0 2465,-1-6 0,0 0 0,2 0 0</inkml:trace>
  <inkml:trace contextRef="#ctx0" brushRef="#br2" timeOffset="50">18113 3803 7930,'0'-24'-40,"0"-3"0,0 15 341,0-4 0,0 8 471,0 0 0,-1 5-134,-3 0 1,2 1 136,-6 2 0,1 2-324,-5 1 0,-7 9-174,0 7 0,-10 9 306,2 6-563,-4 0 1,-9 11 100,-2-3 0,2 2-129,-2 2 1,9-4-542,-1-1 1,7-4 421,0 1 1,5-7-793,2-5 0,8-7 393,4-3 0,6-4-412,-2 0 0,-1-5-224,1 1 246,0-5 916,4 2 0,0-5 0,0 0 0</inkml:trace>
  <inkml:trace contextRef="#ctx0" brushRef="#br2" timeOffset="51">17554 3483 8150,'-8'-11'-133,"1"0"133,4 4 0,-2 1 0,5 2 931,0 3-125,0-4 174,0 5-516,5-5 0,-1 3 3,7-1 0,-1 1-29,10 2 1,4-1-86,6-3 1,-1 3-112,2-3 0,3-1 55,4 1 0,1-1-56,-1 1 1,-1 2-236,5-6 1,-5 4-169,1-3 1,-4 4-302,-3-1 0,-3 3-215,-6 1 0,-4 0-1871,-3 0 2549,-2 0 0,-6 0 0,-2 0 0</inkml:trace>
  <inkml:trace contextRef="#ctx0" brushRef="#br2" timeOffset="52">19050 3757 8133,'6'-5'27,"-1"-1"174,0 0 159,-3-4 92,8 8 60,-9-3 117,4 0 188,-5 4-309,0-4 0,0 6-153,0 3 1,-5 2 62,-2 6 1,-5-1-90,-3 0 1,-3 6-37,-5 2 0,-5-1-53,-2 1 0,-1 0-42,-3 4 1,3-2-48,-8-2 1,4 3-134,1-3 1,1-1-134,2 1 1,-1-5 77,6 1 0,0-2-84,7-2 187,-2 0-153,8 1 84,2-1 0,7-3-100,8-1 0,3-4 184,9 1 1,1 1 95,6-1 0,1 0-9,3-4 1,0 0-103,7 0 0,-2 3 25,6 1 1,-4 0-6,-4-4 0,3 0-118,-2 0 1,-5 0 3,-3 0 1,-1 0-184,-7 0 0,0 0-1078,-3 0 1,-1 0-73,1 0-2060,-6 0 3421,-1 5 0,-10 1 0,-1 6 0</inkml:trace>
  <inkml:trace contextRef="#ctx0" brushRef="#br2" timeOffset="53">18513 4306 7961,'-6'0'725,"1"0"1,5 1 385,0 3-260,0-3 1,5 4 2,2-5 1,5 4-358,3 0 1,3 1 521,5-1 1,0 1-456,-1 2 0,5 3-117,0-2 0,4-3-98,0-1 0,1 2-601,-2 2 0,2-3-371,-6-1 0,2-3-659,-1-1 1,-8 0 1281,0 0 0,0 5 0,-1 1 0</inkml:trace>
  <inkml:trace contextRef="#ctx0" brushRef="#br2" timeOffset="54">20386 1747 7999,'0'-11'-991,"0"0"0,0-1 1726,0 1 1,-1 3 396,-3 0-537,3 1 0,-4-1 384,5 1-200,0 4-552,0-2 0,0 6 28,0 3 1,0 6 8,0 5 1,0 7-39,0 1 1,4 0-176,-1 3 0,1 2 107,-4-1 1,2 1-275,1-1 1,-1-3 42,1 2 1,2 2-348,-1-1 0,0-2 169,-4-6 1,4 2-57,0-6 1,0 4-446,-4-4 0,0 0 294,0-3 0,1-5 458,3 1 0,-3 0 0,4 3 0</inkml:trace>
  <inkml:trace contextRef="#ctx0" brushRef="#br2" timeOffset="55">20112 2010 7999,'1'-10'570,"3"2"1,3 2-144,4 2 0,0 3 223,1-3 0,4-1-246,3 1 0,8-3 176,3 3 0,7-4-161,1 4 1,4-5-219,-4 2 0,4 1-219,-4-2 0,-4 5-323,-3 0 1,-2-3-1029,2 3 1,-3-2 264,-6 1 1104,1 3 0,0-10 0,0 5 0</inkml:trace>
  <inkml:trace contextRef="#ctx0" brushRef="#br2" timeOffset="56">21209 1450 7999,'-18'-17'573,"3"0"-229,7 6 207,3 4 1,5 1 288,0 2-340,0 3 0,0-3-139,0 8 1,0 2-144,0 6 0,0 4 8,0 3 1,4 3 14,-1 1 0,5 3-98,-4 1 1,4 3 82,-5-3 1,1 4-228,-4-5 0,0 1 40,0-4 1,0 2-62,0-2 0,-4 2-251,1-6 1,-6-1 172,1 1 0,2-5-305,-2 1 233,0-2 60,-3-2 69,0 1 0,3-6 352,0-2-213,6-3 135,-3-1 0,5-5-9,0-2 1,0 0-105,0 0 1,5 0-107,2 0 1,4-2 92,0 5 0,2-1-132,2 1 1,3 3 105,5-3 0,-1 3-110,1 1 1,1 0 30,3 0 1,-3 1-81,3 3 1,-3 2 34,-1 6 1,-4-1-133,0 0 0,-3 1 65,-1-1 0,1 5 41,-9-1 1,2 5-158,-1-1 0,-3-1 86,-5 1 0,-1 0-190,-3 4 1,-8 0 28,-7-1 1,-2-3 247,-2 1 1,-1-3-20,-3 2 0,2 2 191,-6-6 1,2 0-250,-1-4 0,-2-3 33,5 0 1,-3-6-177,3 2 0,1-3 142,3-1 1,5 0-1926,3 0 2058,2 0 0,-3-5 0,-2-1 0</inkml:trace>
  <inkml:trace contextRef="#ctx0" brushRef="#br2" timeOffset="57">21106 1428 8080,'0'-18'-44,"0"1"0,0 6 1280,0 0-266,0 4-280,5-3 1,1 7-251,6-4 1,3 4 39,0 0 0,7 1-223,0 2 1,6 0-44,7 0 0,-1 0-186,0 0 0,4 0 73,0 0 1,-3 0-335,-5 0 0,-2 0 170,-1 0 0,-1 0-933,-7 0 0,-6 0-35,-2 0 1031,-7 0 0,1 0 0,-5 0 0</inkml:trace>
  <inkml:trace contextRef="#ctx0" brushRef="#br2" timeOffset="58">21780 1005 8080,'-7'-5'628,"-3"-1"-82,4-1 212,-1-3 231,2 9-207,5-4 200,0 5-576,0 5 1,0 1-86,0 6 1,5-1 36,3 0 0,2 2-80,2 2 1,3-1 116,0 5 1,7 0 135,0 4 1,1 4-82,4 0 1,1 3-107,-1-3 1,0 1-101,0-2 0,-3 3-139,3 6 0,-4-2 123,-4-3 0,1 3-324,-5-2 1,0 2 54,-3 1 0,-1 0-76,1 0 1,-6 6-105,-2 2 0,1 3 116,-1 5 0,0-7-66,-4 3 0,0-3 86,0 2 0,-5-3-79,-3 0 0,-6-6 117,-1-2 0,-6-4-66,2-3 1,2-3 61,-2 3 1,-4-7-10,-4-1 0,0-5 95,5 1 0,4 2-91,3-2 1,-2-4-62,2-3 0,3-2 71,5 2 1,0-2-906,0-2 350,2-3-1056,5 5 0,0-8 1657,0-2 0,0-2 0,0-5 0</inkml:trace>
  <inkml:trace contextRef="#ctx0" brushRef="#br2" timeOffset="59">19450 3712 8055,'-5'-7'-14,"3"-3"1,-3 4 80,5-5 275,0-1 1,0 1 121,0-1-94,5 1 1,2-1-83,4 1 1,1 3 6,-1 1 1,0 0-41,1 0 1,1-3 0,2 2 0,3 2-55,4-2 0,2 2 14,3-2 0,1-1-168,2 5 0,2 1 101,-5 3 0,3 0-242,-3 0 0,0 6 76,-5 5 0,-3 2-18,1 6 0,-10-1 70,1 1 1,-6 2-277,3-1 1,-6 1-20,2 2 0,-4-4-13,-4 0 0,-2-1 123,-5 1 0,-1-3 86,1-4 0,-1-1 120,1 1 0,-4-1-129,-1 0 0,-3 0 195,4-4 0,-1 2-95,0-5 1,4 3 80,-3-3 1,6 0 194,1-4 151,5 0-157,-2 0-184,5 0 1,5 0 127,3 0 1,7 0-84,4 0 0,-1 0-31,1 0 1,0 0 2,4 0 1,-4 0-30,0 0 1,0 4-19,4 0 0,0 5 13,0-2 0,-4 0-139,0 0 0,-1 1 90,1 3 0,-3 2-161,-5 2 1,0-2 87,-4 2 1,-2 2-213,-5-2 0,0 5 66,0-1 0,-2-1-39,-6 1 1,-1-4 118,-10 4 0,0-5 1,-4 1 1,1-2 218,-1-2 0,-4 1-133,0-1 1,-1-3 174,2 0 1,2-5-43,-3 5 0,3-6 51,1 2 0,2-2-48,1-2 0,0 0-243,5 0 1,0 0-544,3 0 1,5-2 36,-1-2 13,6 3 1,-4-5 199,6 2 1,6 2-1714,1-6 2119,3 5 0,2-7 0,-1 4 0</inkml:trace>
  <inkml:trace contextRef="#ctx0" brushRef="#br2" timeOffset="60">20535 3552 8011,'0'-18'168,"0"3"1,0 2 58,0 2 1,0-1 35,0 1 0,0 0 49,0-1 0,0 4 304,0 1 1,0 3-105,0-4 1,-2 6-80,-1-2 0,-4 4-178,-4 4 0,-2 4-8,-2 7 0,-7 3-141,-4 4 1,-1 6 77,4 3 0,2 2-189,2 1 0,2-4 88,6 1 1,4-4-200,4 3 1,1-5-136,2 2 1,9-4-229,3-4 1,12-3 42,2-4 0,2-2 155,3-2 0,2-3 189,1-5 1,3-2-56,-7-1 0,2-4 373,-2-4 1,-2-1-24,-5 1 0,-1-4-16,-3 0 1,1-6 146,-5 2 0,-3 1-108,-5-1 0,-4-3-254,1-5 0,-4 0 161,-4 4 0,-2-3-693,-6-1 1,-4 6 266,-3 5 1,-3 4-557,-1 0 1,0 6 96,1 2 0,-3 4-100,-1 4 1,2 2 87,-3 6 764,8 4 0,-3 2 0,5 5 0</inkml:trace>
  <inkml:trace contextRef="#ctx0" brushRef="#br2" timeOffset="61">20318 3940 8054,'-12'0'884,"6"0"1,0 0-118,2 0 0,-3 0 54,-4 0 1,3 5-352,1 3 0,-1 3-226,-3 5 1,-1 0-190,1 3 1,3 3 146,1-3 0,4 2-368,-1 2 1,3 0 198,1 0 1,0 0-441,0-1 1,1-3 95,3 1 1,4-7-45,7 3 0,2-4 151,2 0 0,2-5 156,-2 1 0,3-4 189,1 3 0,-1-4-121,1 1 1,4-4 53,0-4 0,0 1-55,0-4 0,-3-1 174,3-3 1,-3-1 7,-1 1 0,-4 0 136,0-1 0,-5-1-53,1-2 0,-2 1-122,-2-5 0,-3 0-192,-1-4 0,-4 1 120,1-1 0,-3-4-450,-1 0 1,-6 1 195,-6 3 1,-6 1-260,-8 3 0,-1 4-223,-7 7 1,-4 3-510,-12 5 1,8 2 328,1 1 1,9 4 825,5 4 0,8 1 0,3-1 0</inkml:trace>
  <inkml:trace contextRef="#ctx0" brushRef="#br2" timeOffset="62">21060 3244 8067,'-11'-23'0,"-1"5"520,1 3 1,3 2 390,1 2-467,4-1 1,-7 1 101,2-1 1,2 6 829,-2 2-374,6 3-258,-3 1-370,5 0 0,0 5-125,0 3 1,5 3 224,2 4 1,5-1-82,3 5 0,2 0 17,2 4 1,5 4-61,-5-1 1,9 6-41,-6-1 1,5-2-117,0 1 0,2 2 39,5 6 1,-3-1-20,-1 5 0,-4-4 34,0 4 1,-6 3-587,0 5 0,-8-1 314,0-3 0,-5 2-515,-3-2 1,-3 2 149,3-6 0,-4 1-71,-4-1 0,2-3 141,-6-4 1,1-5-8,-5 1 0,1-10 317,-1 2 0,1-4-113,-1 0 0,-3-2 94,0-6 1,-2 0-50,2 1 1,1-5-96,-5 1 1,0-2-524,-4 2 0,4-2-511,0-2 0,2-3 1206,-2 3 0,-8 3 0,3-1 0</inkml:trace>
  <inkml:trace contextRef="#ctx0" brushRef="#br2" timeOffset="63">12163 5722 8029,'-11'0'-406,"-1"-5"1,2-2 1000,3-4 0,-2 3 345,5 1-455,-5-1 1,8-3-118,-3-1 1,3 1 169,1-1-293,0 1 1,0 0-7,0-1 1,0 1-63,0-1 1,5 5 65,2-1 0,0 2-162,0-2 1,1-1 132,3 6 0,1-1-265,-1 4 1,1 0-7,-1 0 0,4 1 54,1 3 1,0 2-51,-1 6 1,3-1-58,5 0 0,-4 2-76,0 2 0,0-1 67,4 5 0,0-3-43,-1 3 0,-2-5 63,-1 1 1,-2-3-67,2 0 1,3-2 117,-3-2 0,-1 1 43,1-6 1,-5 1-5,1-4 0,1-1 133,0-3 0,-1-2 218,-4-6 0,5 1-136,-1-1 1,0 0 229,-4-3 1,1 1-129,-1-5 0,-1 5 96,-2-2 1,2 0-100,-2 1 1,-2-4-261,2 3 0,-6 1-385,2 4 0,1-1 263,-1 1 1,0 3-528,-4 1 304,0 4-2161,0-2 1749,-5 15 1,3-2 710,-1 7 0,-4 8 0,1 1 0</inkml:trace>
  <inkml:trace contextRef="#ctx0" brushRef="#br2" timeOffset="64">12312 6190 7974,'-12'0'693,"1"0"-595,-1-5 1,6 2 85,2-4 0,2 4 305,-2 0 1,3 0 260,-3-1-182,3 3-330,1-9 0,0 7 464,0-4-414,0-1 0,1-3 0,3-1 0,2 1-121,5-1 0,1 1 13,-1-1 1,4 1-173,1 0 1,3-5 66,-4 1 0,4 4-78,-4 3 0,4 2 70,-3-2-156,-1 3 1,-4 5 43,1 0 1,-5 1-34,1 3 0,-4 3 82,3 4 1,-4 0-134,1 1 1,1-1 32,-2 1 0,6-1 50,-1 0 1,1 1-151,-2-1 1,4 1 93,-4-1 0,7-1 29,1-2 1,2-2 33,-2-2 1,-2-3 4,2 3 0,2-3 169,-2-1 0,4-1-64,-4-3 1,2 2 184,-2-6 0,-3 1-64,4-5 0,0 1 108,-1-1 0,1 5-38,-5-1 0,-3 0-434,-1-3-460,-4 0-193,2-1 1,-6 6-319,-3 2 1143,-3 3 0,-14 6 0,-3 1 0</inkml:trace>
  <inkml:trace contextRef="#ctx0" brushRef="#br2" timeOffset="65">13397 5425 8215,'0'-12'323,"-5"1"1,3 0 241,-1-1 431,1 6 132,2-4 76,0 8-768,0-3 1,4 10-118,0 3 0,5 6 22,-2 1 1,0 9-78,0-1 0,-3 4-210,4 0 0,-2 0 124,2 4 0,1 1-161,-6-6 1,2 5-37,-1-5 0,-2 1 4,1-4 0,2-4-83,-1 0 0,0-5-191,-4 1 1,1-2-165,3-2 289,-3 1 0,4-5 424,-5 1-300,0-6 1,-1 3 651,-3-5-398,3 0 1,-4-5 40,5-2 1,0-1-127,0-3 0,5 4 16,3-8 1,2 5-159,1-5 1,6 3 99,2 5 1,-1-2-179,1 5 1,0-1 80,4 1 1,-1 3-78,1-3 0,0 4 3,0 4 1,0 1 38,0 3 1,-4 2-32,0-3 1,-5 4-2,1 0 1,0 4-79,-4 0 0,3 6 66,-6-2 1,-3-1-278,-1 1 1,-3 0 84,-1 3 1,-5 0-106,-2-3 1,-7 1 121,-2-4 0,-4 3 233,1-4 1,-4 0-68,-4-4 1,3 1 246,-2-1 0,-3 1-71,-2-1 1,-2-3-98,-1-1 0,3-3-136,1 4 1,6-6 158,1 2 1,1-3-804,7-1 1,4-1-99,3-3 1,6 2 896,-2-6 0,3-4 0,1-6 0</inkml:trace>
  <inkml:trace contextRef="#ctx0" brushRef="#br2" timeOffset="66">13488 5471 8055,'-23'-18'350,"7"-2"151,4 4 1,6 1 64,6 4-95,0-1 220,0 1 1,1-1-200,3 1 1,7 3-91,8 1 1,4 3-127,4-4 0,2 6 42,5-2 0,1-1-79,-1 1 0,0 0 0,0 4 0,-1-4-124,-2 1 0,2-1 70,-3 4 0,-2-4-512,-1 0 0,-4 0 223,-4 4 0,1 0-1272,-5 0 0,1 0 675,-5 0 0,-3 0-2199,-1 0 2900,1 0 0,3 6 0,1 0 0</inkml:trace>
  <inkml:trace contextRef="#ctx0" brushRef="#br2" timeOffset="67">15624 5413 8038,'-7'-5'1704,"2"-1"-943,5-5 224,5-1-245,-3 1 318,3-1-100,-5 6-571,0 1 0,-7 11-66,-4 6 1,-6 5-77,-5 10 0,-10 7-227,-2 8 0,-8 3-138,0 0 1,0 1 188,4 0 1,-4 2 89,8-2 1,2-2-376,5-6 1,0-2 130,0 2 0,1-4-305,7-4 0,3-2 165,5-5 0,-1-5 10,1-3 1,3 2-61,0-2 1,5-4 125,-5-3 0,4-4-1089,-3 3 1071,4-4 0,-3 2-837,2-5 589,3 0 0,-4-5-417,5-3 1,1-6 831,3-1 0,7-5 0,7 2 0</inkml:trace>
  <inkml:trace contextRef="#ctx0" brushRef="#br2" timeOffset="68">15167 5345 8211,'-12'-18'232,"6"-3"1,1 8 318,5-2-175,0 7 1,0 2 1265,0 2-560,0 3-465,0-4-369,5 5 0,-2 0 72,4 0-57,-4 0 1,6 1-498,-5 3 0,1-2-3,-2 6 1,0-1-255,5 5 0,-5-1 491,5 1 0,0-1 0,3 1 0</inkml:trace>
  <inkml:trace contextRef="#ctx0" brushRef="#br2" timeOffset="69">15578 6064 7857,'-11'-6'430,"4"0"1084,3 2-465,3 3 640,1-4 402,0 5-1326,0 5-254,0-4-413,0 9 10,0-9 1,0 6-853,0-3 601,0-3-1194,0 4 0,0-4 72,0 3 1265,0-3 0,5 9 0,2-3 0</inkml:trace>
  <inkml:trace contextRef="#ctx0" brushRef="#br2" timeOffset="70">14516 6064 8009,'19'-1'0,"0"-3"0,-5 3 3863,1-3 1,-6 3-92,-1 1-3049,-6-5-501,3 4-222,-5-4 0,5 5 0,2 0 0</inkml:trace>
  <inkml:trace contextRef="#ctx0" brushRef="#br2" timeOffset="71">14255 5410 8090,'-6'-5'158,"2"-4"0,4 6 190,0-3 0,0 2 198,0-3 493,0 5-262,0-7 134,0 4-573,0-6 1,0 1 27,0 0 0,3 3-45,1 1 0,0 2-14,0-2 0,-2-1-158,5-3 0,0 3 91,7 0 1,-2 2 30,5-2 0,-3-2-33,3 2 0,-2 2-114,2 2 0,1 2 79,-4 1 0,3 0-166,-4 0 1,2 1 35,-2 2 0,-1 3-74,1 4 0,-2 0-76,-1 1 1,1 2 62,-1 1 0,-1 4-88,-3-2 1,3 4 96,-2 0 1,-2 0-47,-2 0 0,-2 1 68,-1-1 1,0-3-154,0 0 1,-5 0 17,-6 3 1,1 0 31,-3 0 1,-3-3-61,-1 0 1,-2 0 66,-1 3 0,1-3-109,2 0 0,-2-3 119,2 2 1,2-2 31,2 3 0,-2-5-44,1 2 0,1-3 59,3-1 1,0 0-12,0 0 0,-1 0 103,1 1 0,4-1-38,-1 0 1,1-3-58,-1-1 0,2-2 78,1 3 0,3-4-72,-2 4 70,2-5-60,1 2 273,0-4-120,0 5 29,0-4 284,0 4-198,0-5 42,0 4-110,0-3-289,0 4 196,0-1-246,0-3 180,0 4-46,0-1-205,0-3 214,0 4-60,0-1 55,0-2 1,-4 3 6,1-1-71,0-3 34,-2 8 0,3-8 31,-5 2 0,5-1-11,-2 2 18,3-3-30,1 3-133,0-4 132,0 5 40,0-4 90,0 4 8,0-5 69,-4 0-150,3 0 348,-4 0 668,5 0-458,0 4-247,0-3-3,5 4-292,0-5 1,5 0 264,1 0-263,-1 0 0,0 0 80,0 0 0,0 0-211,0 0 0,2 0 37,1 0 1,-2 0 40,3 0 1,-2 1 119,2 2 0,0-2-4,3 3 1,2-3 69,-2-1 1,-1 0-58,1 0 0,-4 0 19,4 0 1,-4 0-39,0 0 1,0 0-10,0 0 0,-5 0-58,2 0 0,-2 0-16,2 0 0,-1-1-71,-2-3 0,2 3 78,-2-2 1,2 2 3,1 1 0,-3 0 48,-1 0 52,1 0-55,3 0-52,0 0 67,-4 0-203,3 0-73,-8 0-487,4 0-7663,-5 0 5291,4 0 3048,-3 0 0,8 0 0,-3 0 0</inkml:trace>
  <inkml:trace contextRef="#ctx0" brushRef="#br2" timeOffset="72">1145 8561 8138,'0'-10'706,"-5"0"85,4 0 131,-3 4-233,4-3 171,0 8-579,0-4 1,0 7-37,0 1 1,0 4 47,0 6 1,0 3-78,0 4 1,3 5-16,0 2 0,1 3-14,-4 4 1,3-2-156,1 1 0,0 2-125,-1-1 1,-1 3 95,1-3 1,-1 1-289,2-1 0,-3-3 149,2 3 0,-1-4 73,2-3 1,-3 3-112,2-3 1,-2-2-138,-1-2 0,0-1 187,0-2 1,0-1 253,0-2 1,0-3 55,0-3 1,0-1-130,0 0 0,0-3 110,0-1-67,0-3-524,0 1-1730,0-4 1089,0-4 1,0 1 1064,0-3 0,-4-1 0,-2-3 0</inkml:trace>
  <inkml:trace contextRef="#ctx0" brushRef="#br2" timeOffset="73">1033 8683 8110,'-5'-16'6,"-4"1"1,8 5-3,-3 0 0,3 0 751,1 0 1,4 0-217,-1 0 1,6-1 131,1 1 0,1 0-225,6 0 0,3 0-131,4 0 0,4 1-97,-1 2 1,7-1-138,3 5 0,-1-1 43,1 4 0,0 0 109,4 0 0,0 5-246,-1 2 0,-4 2-18,-2 1 0,-7 3-166,-3 1 0,-4 3-3,-3-4 0,-3 5 6,-4-1 1,-4 1 201,-3-1 1,-4 2 33,-5-2 1,-6 2 163,-8 1 0,-1 1-117,-3-1 0,-5-1 74,-5-2 1,0-1-46,4-3 0,-1-2 270,1 3 0,-4-3-52,0-1 1,4-3-319,3 0 0,5-4-133,-2 4 1,7-5-668,4 2-285,1-3 1,7-2 522,1-3 0,3 2-939,1-5 1,6 4 140,4-4 1342,0 0 0,14-3 0,-3 0 0</inkml:trace>
  <inkml:trace contextRef="#ctx0" brushRef="#br2" timeOffset="74">2057 8338 8079,'0'-10'1196,"0"0"-751,0 0 1,3 0-148,0 0 35,1 4 0,-4 0 793,0 3-219,0 2-317,0-4-306,-5 14 0,-4 4-35,-4 10 1,-7 3 173,3 5 0,-8 4-130,5 2 0,-5 3-211,5 4 0,-2-1 135,9 4 0,-1 0-321,4 4 0,1 1 53,2 2-824,3-2 950,4 3 0,0-4-176,0-1 1,1 0 29,2-3 0,0-3-110,3-7 1,0-2-7,1-5 0,1 0 26,-5-3 1,4-3-72,-4-3 1,5-4 361,-1-1 1,-2-3-201,2 0 0,0-3 946,3-3-731,0 2 1,0-8-60,0 3 1,-3-3 513,0-1-239,-5 0-307,7 0-427,-8 0-724,4 0 458,-5 0 1,4-5 0,2 0 0</inkml:trace>
  <inkml:trace contextRef="#ctx0" brushRef="#br2" timeOffset="75">2492 8673 8064,'-10'-6'-359,"3"-2"-44,1 5 0,2-2 517,-2 2 1,3 1 564,0-5 0,1 3 88,-2-2 1,3 2 199,-2-2 331,2 3-380,1-1-149,0 4-353,0 4 1,4 3 122,3 7 0,3 5-201,4 4 0,-2 9-42,5-2 0,-4 4-90,4 0 1,0-2 32,3 6 0,2-5-261,1 4 1,-1-4 110,1 1 0,0 0-686,1-4 0,-6 2 125,2-9 0,-3 1-103,0-4 1,-3-3 276,-4 0 0,1-6 42,-1-1 0,0 0-148,0-3 1,-3-2-157,-1-2-969,-3-2 504,1-1-807,1 0 979,-4 0 853,3-4 0,-4-2 0,0-4 0</inkml:trace>
  <inkml:trace contextRef="#ctx0" brushRef="#br2" timeOffset="76">2837 8784 8058,'0'-15'598,"0"3"-324,0-5 1,0 5 46,0-2 1,0 3-90,0 1 1,0 3 1100,0 0-192,0 5-570,0-2 1,-5 4-264,-1 0 0,-3 10-39,-2 7 0,-5 7-177,-8 10 1,-2 2 139,-8 5 0,-1-1-477,2 1 0,-1-4 290,3 0 0,2-4-129,2 0 1,-1-2-187,4-4 1,2-2-336,5-5 0,2-4-508,5-3-954,0-2-402,0 0 2469,4-6 0,6-5 0,6-5 0</inkml:trace>
  <inkml:trace contextRef="#ctx0" brushRef="#br2" timeOffset="77">2482 8490 8149,'-4'-10'0,"-1"3"369,-2 1 30,3 3 0,4-2 1157,0 1-530,0 3-548,0-3 1,4 3-195,3-3 1,7 3-14,3-2 1,2 2-8,1 1 0,5 0-23,2 0 1,2 0-178,1 0 0,4 0 52,0 0 1,3 0-504,-3 0 1,0-4-249,-4 1 0,-1-2-529,-2 2 0,2 1-1512,-6-5 2676,-4 5 0,5-3 0,-3 5 0</inkml:trace>
  <inkml:trace contextRef="#ctx0" brushRef="#br2" timeOffset="78">3161 9017 8059,'6'0'468,"-1"0"367,-1 0 615,1 0-803,5 0 0,1 0 131,-1 0 0,0 0-347,0 0 0,0 0-138,0 0 1,4 0-260,-1 0 1,2 0 70,-2 0 0,-1 0-99,1 0 1,2 0-333,-2 0 1,4 0-482,-3 0 1,4-3 442,-1-1 364,2 1 0,1-6 0,0-2 0</inkml:trace>
  <inkml:trace contextRef="#ctx0" brushRef="#br2" timeOffset="79">3759 8743 8026,'-10'-5'-324,"4"-4"1,-2 7 138,5-5 118,-1 0 0,4 0 477,0 1 0,2 0-91,1-1 0,3-1 280,4 5 1,0-5-172,0 1 1,3-2 5,1-1 1,4 3-76,-1 1 1,2-1-44,1-3 1,2 1-45,1 2 1,0-1-34,4 5 0,-4-1-76,4 4 1,-3 0 105,3 0 1,-4 2-252,0 1 0,-6-1 54,-3 5 1,-1 0-145,-3 3 0,3 0-78,-7 0 1,-1 0-21,-2 0 1,-2 4-52,-1-1 0,-1 4 77,-2-3 0,-3 3 81,-4-4 1,-3 4 41,-1-4 0,-4 1 26,1-4 1,2 1 19,-2 3 0,0-6 117,-4 2 0,6-2-95,1 2 1,3-3 303,1-1-151,0 1-139,4 3 0,2-3-49,4 0 0,2-4 52,5 4 1,0-5 121,10 2 0,4 0-51,2-1 0,4 5-38,-3-1 1,3-1-31,-3 0 0,-1 1 11,-3 3 0,0 1-185,-4-1 0,2 3 120,-4 1 0,3-1-200,-4-3 1,1 4 57,-4-1 1,-1 4-99,-2-3 0,1-1 154,-5-3 1,0 0 218,-3 1 0,-4-2-145,-3-3 1,-6 3 158,-4-2 1,-2-1 118,-2 1 0,-5-1-53,-4 4 0,-1-3-30,-7 0 1,2 0-56,-1 3 1,-1-3-324,4-1 0,-2 0-101,6 1 1,3-2-167,10-1 1,2-3-256,5 2-499,4-2-1446,2-1 2649,13-4 0,7-6 0,10-6 0</inkml:trace>
  <inkml:trace contextRef="#ctx0" brushRef="#br2" timeOffset="80">5177 8602 8054,'5'-10'-286,"-3"-1"286,5 1 0,-4 3 696,4 1 0,-4 2 518,4-2 65,-5 3 94,3-1-485,-1 4-461,-3 0 1,-1 4-151,-6 3 0,-5 3 18,-2 4 0,-3 2-31,-4 4 0,-1 0-225,-3 0 1,0 4 86,-6 0 0,2-1 6,-6-3 0,6 1-221,1-1 1,4 0 82,0 1 0,2-6-128,4-1 0,4-3-55,6-1 3,3 0 134,4 0 0,1-3 66,2 0 1,3-4 39,4 4 0,6-5 7,4 2 1,0-3 26,4-1 0,1 3-50,-2 1 0,3-1-132,-6-3 1,5 0 132,-8 0 0,1 0-512,-4 0 0,-3 0 203,2 0 1,-5 1-2205,-1 2 1312,-5-1 0,6 3-1540,-4-1 2702,-1-3 0,-3 8 0,0-4 0</inkml:trace>
  <inkml:trace contextRef="#ctx0" brushRef="#br2" timeOffset="81">4762 9159 8083,'-6'0'2291,"2"0"-1690,4 0 1,4 0 117,3 0 0,3 0 155,4 0 0,2 0-333,8 0 0,-3 3-47,3 1 1,4-1-197,-1-3 1,5 3-64,-5 1 0,-2-1-395,-2-3 1,-1 0 204,-2 0 0,-4 4-2033,-3-1 1174,-2 0 814,0-3 0,-1 5 0,0 0 0</inkml:trace>
  <inkml:trace contextRef="#ctx0" brushRef="#br1" timeOffset="82">5664 9584 8072,'-7'0'-395,"0"0"527,5 0 0,-6 2 534,4 1 0,0-1 558,1 5-348,1 0 7,-2 3-248,-1 0 130,4 0-207,-3-4 110,4-2 97,0-4 0,0-5-556,0-6 1,3 0-79,1-6 0,3 0-172,0-3 1,1-5 124,-1-2 0,2-2-324,-2-1 1,2-2 134,1-2 1,0-2-99,0-4 0,-4-1-56,-3 1 0,2-4-300,-2 0 1,0 0 226,-3 4 0,0 4 136,0 2 1,0 7 244,0 3 1,0 7-292,0 4 431,0 6-188,0 2 0,0 7 66,0 1 0,1-1-65,3 5 0,-3 1 172,2 5 1,0-1-117,0 1 1,-1-1-73,5 2 0,0-3-18,3 3 1,0-3 22,0-1 1,0 0-171,0 0 1,4-1 96,-1-2 1,1 1 79,-4-5 0,5 1 4,2-4 1,-2 0 110,2 0 0,0-5-97,3-1 0,1-5 19,-1-2 1,0 1 71,0-5 1,1 1-82,-1-1 1,-4-2 190,-3 2 0,-3 2-87,-3 2 1,-2-2 413,-5 2-327,0-1 0,-2 5 391,-1 2-426,-3 3 0,-3 6-19,3 5 1,-2 4-36,4 9 1,1 5 54,3 2 0,0 4-98,0 2 1,0-1 15,0 2 0,5-3-346,1 0 0,0-4-808,1 0 0,-4-5 552,4 2 0,-5-4-1502,1-3 1,2 1 2002,-2-5 0,5 1 0,-2-4 0</inkml:trace>
  <inkml:trace contextRef="#ctx0" brushRef="#br2" timeOffset="83">7163 8632 8104,'6'-10'1042,"3"4"510,-8-3-629,3 8 96,-4-3 470,0 4-1175,-4 0 0,-2 5 145,-4 5 0,-6 2-257,-4 5 1,-8-1-39,-6 5 1,-4 0-142,1 3 0,-3-3-153,0 3 0,-1 1 13,1-2 0,-1 4 113,1-3 1,4-4-199,2-3 0,7-4 94,3 4 1,7-4-14,4 0 0,3-5 39,3-1 0,-1-4 19,5 4 0,0-4-43,7 4 0,-1-3 80,7 2 1,0-2 413,11 2 0,-2-2-338,8 3 0,-1-5 230,1 1 0,2 2-32,-2-2 0,-2 2-35,-2-2 0,-1-2-114,-2 2 1,-1 0 6,-2 0 1,1-2-588,-4 3 1,-1-3 29,-3-1-844,0 0 0,-1 1-154,-2 2 1449,-2-2 0,-1 8 0,2-3 0</inkml:trace>
  <inkml:trace contextRef="#ctx0" brushRef="#br2" timeOffset="84">6545 9260 8311,'10'0'0,"0"4"1218,0-1 0,4 0-502,-1-3 1,9 0 409,-2 0 1,6 0-289,-2 0 1,4 0-24,-1 0 0,4 0-386,0 0 1,0 0-172,-7 0 0,-1 0-247,-2 0 1,-6-3 58,-1 0 0,-3-1-2526,-1 4 2456,-4 0 0,3 5 0,-3 0 0</inkml:trace>
  <inkml:trace contextRef="#ctx0" brushRef="#br2" timeOffset="85">7963 8521 8088,'-11'-5'-290,"-2"4"240,7-8 1,-4 7 890,0-5 0,3 5 645,0-2-60,5 3-202,-3 1-352,5 0-427,0 5 1,2 4-70,1 4 0,3 5 19,4-1 1,0 7-112,0 3 1,5 2-6,1 1 0,4 1-20,0-1 1,5 1-15,2-1 0,2 4-186,1 0 0,1-4 4,-1-3 1,-3 0-591,0 3 0,-4-4 345,0-2 1,-5-4-260,-1-3 1,-3 1 229,3-4 0,-6-1 2,-1-3 0,0-1-162,-3-2 1,-3-1-564,0-3-186,1-2-738,-3 4 637,2-5 1,-4-2 1220,0-1 0,14-7 0,2-6 0</inkml:trace>
  <inkml:trace contextRef="#ctx0" brushRef="#br2" timeOffset="86">8419 8541 8046,'0'-16'6,"1"-2"938,3 5 0,-2-1-371,5 4 0,-5 3 1174,1 0-1217,-1 5 1,-4-2 498,-1 4-1029,2 4 0,-8-3 0,3 4 0</inkml:trace>
  <inkml:trace contextRef="#ctx0" brushRef="#br2" timeOffset="87">7811 9139 8074,'0'0'0</inkml:trace>
  <inkml:trace contextRef="#ctx0" brushRef="#br2" timeOffset="88">7811 9128 8054,'0'-10'0</inkml:trace>
  <inkml:trace contextRef="#ctx0" brushRef="#br2" timeOffset="89">7781 8227 8296,'13'-4'2433,"1"1"1,4 0-1267,-1 3 0,3 0-533,4 0 1,-2 0-255,5 0 1,-3 0-93,3 0 0,-4-4-229,0 1 0,-1 0 33,-2 3 1,0 0-66,0 0 1,1-4-715,-1 1 0,0-2 406,0 2 0,1 1-1169,-1-5 1450,0 5 0,32-7 0,-22 6 0,0 0 0</inkml:trace>
  <inkml:trace contextRef="#ctx0" brushRef="#br2" timeOffset="90">8409 8592 8184,'6'-11'-489,"-2"6"1,-3-4 244,3 2 0,-3 1 449,2 0 0,-2 2 599,-1-3-175,0 1 0,0-1 472,0 0-694,0 5 1,2-4 575,1 3-609,-2 2 1,5-4 651,-3 5-153,-2 0-39,4-4-123,-1 3-274,-3-4 0,4 6-36,-5 3 0,-5 2-104,-1 8 0,-3-2 85,-2 5 0,0-2-137,-2 5 0,-3-2-120,-4 6 1,-4-2 31,0 2 1,-4-3-110,1 3 1,1-2-14,-1 2 1,5-2 122,-2 1 0,2-1-184,-2-2 0,-1 3-31,-2 1 1,-1 0-77,4-4 0,0-2 111,0 2 1,3-5-144,-3 5 0,4-3 73,3 0 0,-1-1 8,4-3 0,4-2-5,3 3 1,2-3-11,-2-1 1,-1-3 82,5 0 1,-1-4-32,4 4 0,-1-5 289,-2 2-189,2-3 353,-4-1-72,1 4 45,3-3-15,-4 4-27,5-5 62,0 0-224,0-5-766,0 4-969,0-3-1295,0-1-1051,5 4 3906,-4-3 0,3 4 0,-4 0 0</inkml:trace>
  <inkml:trace contextRef="#ctx0" brushRef="#br2" timeOffset="91">8906 8673 8221,'0'-7'0,"0"0"0,1 0 167,2-3 1,2 0 250,1 0 1,2 0 176,-4 0 0,-1 3-77,-3 0 1,1 4 158,2-4-677,-1 5 0,16-7 0,-1 3 0</inkml:trace>
  <inkml:trace contextRef="#ctx0" brushRef="#br2" timeOffset="92">8946 8642 8136,'-4'25'0,"-1"1"2802,-2 4 0,-1-3-1442,5 0 1,-4-3-961,4 3 1,0-8-251,3 1 0,0-2-369,0 3 0,0-6 101,0-1 0,3 0 118,0 0 0,5-5 0,-2-4 0</inkml:trace>
  <inkml:trace contextRef="#ctx0" brushRef="#br2" timeOffset="93">8926 9017 8068,'11'0'-12,"3"-4"0,-9-2 0</inkml:trace>
  <inkml:trace contextRef="#ctx0" brushRef="#br2" timeOffset="94">8662 8875 8110,'5'-5'459,"1"-3"588,4 4-75,0 1 1,0 2 111,0-3 0,1 2-479,3-5 1,3 5 22,6-1 1,3-2-172,5 2 1,-1-4-494,0 4 1,0-4 108,-3 4 1,1-4-259,-4 4 1,-2-1-345,-5 4 1,1-3-1499,-5-1 2027,1 1 0,-4 3 0,0 0 0</inkml:trace>
  <inkml:trace contextRef="#ctx0" brushRef="#br2" timeOffset="95">9382 8419 8168,'-5'-6'0,"-1"-1"1117,1 0 49,1 1-401,4-3 1,1 7-229,2-5 0,-1 5-20,5-1 0,4 2-26,6 1 1,3 0-174,4 0 0,3 0 124,7 0 0,-3 0-65,3 0 1,-2 3-119,-2 0 1,0 4-81,1-3 0,-2-1 15,-2-3 1,0 3 3,-7 1 0,3-1-74,-6-3-26,-3 0 0,1 3 235,-5 1-355,-4-1 197,-2-3-327,-4 0 118,0 5 0,0-3 52,0 5 0,-3-4 28,0 4 0,-5 3-18,1 3 1,1 2-66,0-1 0,-1-2 85,-3 5 0,0 0-40,-1 3 0,0 4 36,-2-1 0,0 5-71,-4-1 1,4 4 10,-4 3 1,1-3-100,-1 3 0,3 1 5,4-1 1,1 3 96,2-4 0,-1 1 210,5-3 1,-4-2-91,3-2 0,1 2 141,3-2 1,0-2-61,0-1 1,-3-4-94,-1-3 1,1 1-95,3-5 1,0 4 136,0-3-118,0-1 0,0-3-365,0 0-1040,0-4 741,0-1-2802,0-1 2458,0-3 0,-3 3 988,-1-8 0,1-1 0,3-6 0</inkml:trace>
  <inkml:trace contextRef="#ctx0" brushRef="#br2" timeOffset="96">10213 8186 8112,'0'0'0</inkml:trace>
  <inkml:trace contextRef="#ctx0" brushRef="#br2" timeOffset="97">10202 8156 8627,'-5'0'35,"18"-5"0,10 0 0</inkml:trace>
  <inkml:trace contextRef="#ctx0" brushRef="#br2" timeOffset="98">10152 8146 8229,'12'0'853,"-2"0"0,-5 1 1156,2 2 1,-1 3-927,4 4 0,-2 1-498,2 3 0,-1 2 83,8 4 0,-3 3-215,3 1 0,3 4 39,4-1 0,3 6-91,-4 1 0,5 3-262,-1-3 0,3 3 23,0-4 0,-4 6-155,-2-2 0,0 2-330,0 2 0,-5-4 248,-5 0 0,-4 0-496,-3 4 0,-3-2 351,-4-2 0,0 2-6,0-6 0,0 1 59,0-3 0,-8-2 162,-2-2 0,-3 1-67,-1-4 0,-1 3 52,-1-4 1,-4 0-51,3-6 0,-1 1-30,2-5 0,-2 4-472,4-3 1,1-4-263,2-4-1514,1-3 1052,0 1-1146,5-4 2442,0 0 0,5-4 0,0-2 0</inkml:trace>
  <inkml:trace contextRef="#ctx0" brushRef="#br2" timeOffset="99">11499 8723 8022,'0'-5'838,"0"0"1,1 5-311,3 0 1,-2-1 0,5-2 1,0 1-15,3-1 1,3 2 237,1 1 1,4 0-285,-1 0 1,2 0 72,1 0 0,4-3-138,-1-1 0,4 1-131,-3 3 0,4-4-44,-1 1 0,1-4-166,-1 4 1,-2-2-133,-5 2 0,1 2-270,-1-2 1,-1 1-194,-2 2 1,-3 0 26,-3 0-2486,-1-4 2991,0 3 0,-5-4 0,0 5 0</inkml:trace>
  <inkml:trace contextRef="#ctx0" brushRef="#br2" timeOffset="100">11580 8865 7791,'0'6'3078,"5"-2"-2461,2-4 1,2 0-148,1 0 0,4 0 459,3 0 1,3-1-349,4-2 1,0 0 323,6-3 1,-4 2-372,8-2 0,-5 0-88,5-1 1,-6-1-917,-1 5 1,-8 0 373,1 3 0,-3-4-1643,0 1 0,-2-1 1739,-5 4 0,0 0 0,0 0 0</inkml:trace>
  <inkml:trace contextRef="#ctx0" brushRef="#br2" timeOffset="101">12723 8303 8168,'0'-11'0,"0"3"832,0 0 51,0 6 263,0-8-356,0 8-14,0-3-495,0 5 0,0 7-4,0 4 1,4 6-40,-1 5 0,3 4 8,-3 4 1,0-2-47,4 10 0,-3-4-54,4 8 1,-4 0-180,3 4 1,-3-2-295,4-2 0,-4 3 215,3-4 1,-4-1-52,1-2 0,1-6 51,-2-2 1,2-8-86,-1 0 1,-2-2 62,1-1 1,0-3 111,1-5 0,-3-3-251,3 0 57,-3-6 1,-2 3-616,-3-5 262,3 0-291,-9 0 1,7 0 326,-5 0 0,6-1-545,-2-3 1078,-2-2 0,-1-6 0,-4 1 0</inkml:trace>
  <inkml:trace contextRef="#ctx0" brushRef="#br2" timeOffset="102">12631 8406 8111,'-11'-24'674,"0"2"1,4 11-167,3-1 1,3-3-279,1 0 0,0 0 173,0 3 1,0 1 248,0-1 0,7-3-172,4 0 1,2 0-187,6 3 0,0 1-21,4-1 0,1 6-9,2 2 0,4-1-155,4 1 1,0 0 154,0 4 0,-1 4-221,-2 0 1,2 5-88,-3-1 0,-1 2 59,2 1 1,-6 2-149,2 2 0,-3-1 73,-1 5 1,-5 0-116,-3 4 0,-4-1 60,-3-3 1,-3 2-20,-5-2 0,-1 3 55,-3 1 0,-8 3-162,-7 1 1,-6 0 73,-2-5 1,-4-3 119,0 0 1,-2-5 36,-1 2 1,-2 0-67,-2-1 1,3-1-112,-3-6 1,2 2 110,2-2 0,1-2-364,2 2 1,9-6-227,6 2-958,4-3 816,5-1 0,12-4-910,11 1 1718,4-1 0,13-6 0,3-3 0</inkml:trace>
  <inkml:trace contextRef="#ctx0" brushRef="#br2" timeOffset="103">13865 8075 8158,'5'-12'-44,"-4"1"164,3-1 1,1 1 213,-1-1 1,1 1 150,-1 0 276,-3-1-353,9 1 1,-7 1 522,4 2-149,-4 3 282,2 5-563,-5 0 0,-5 0-190,-3 0 1,1 5 98,-5 3 0,3 3-122,-6 4 0,-3 3-66,-1 5 1,2 5 50,-2 2 0,3 8-140,-3 4 1,2 3 57,-2 0 1,1 5-265,3-1 1,2 7 156,-2 1 0,6 2-200,5-27 0,0 0 0,2 29 115,0-28 0,0-1 1,1 25 17,1 4 0,0-10-483,0 2 0,1-5 315,3-2 0,-2-9-20,6-3 0,-1-4 4,5 1 0,-1-4 218,1-8 0,-1 1-107,0-5 1,5 0 300,-1-3 1,0-1-89,-3 1 1,-1-5 77,0 1 1,1-6 83,-1 2-106,1-3 40,-1-1-155,-5 0 10,0 0-1873,-6 0 1330,-6 0 1,0-1-3004,-5-3 3438,4 3 0,-8-4 0,2 5 0</inkml:trace>
  <inkml:trace contextRef="#ctx0" brushRef="#br1" timeOffset="104">14013 9811 7902,'-6'0'493,"1"0"75,5-6 0,0 4 171,0-6 1,0 4-221,0-3 0,4-1-53,0-3 1,4-1-206,0 1 0,-2-5-34,2-4 1,0-1-127,3-2 1,1-1 85,-1-3 0,0-1-158,1-2 0,-1-4 90,1-1 1,-1 0-334,0-7 0,1 0 107,-1-4 0,1 1-319,-1-1 0,1 0 51,-1 1 0,0 0 141,1 3 1,-1 3 131,1 5 1,-2 0-1,-3-1 0,0 7 157,-3 6 1,-3 0-87,3 7 1,-2-3 238,2 7 0,-3-3 255,3 6 384,-3 3-220,-1 0-375,0 5-96,0 5-410,5 1 98,2 6 1,0-1-79,1 0 0,-4-3 125,3 0 1,-3-2-18,4 2 0,-4 1 62,3-6 1,1 5 2,3-4 0,1 0 84,-1-4 0,1 0-84,-1 0 0,0 0 79,1 0 0,-1-2-33,1-1 0,-1-4 127,0-4 0,1 3-32,-1 1 0,-4-1 169,-4-4 0,3 1 412,-3 0-217,1-1 172,-4 1-221,0-1-129,0 6 1,0 2-130,0 8 1,0 4-19,0 7 0,0 4 44,0 8 1,0-2 5,0 5 0,0-3-217,0 4 1,1-2 113,3 1 0,-2 2-386,1-5 0,2 0 160,-1 0 1,1-7-69,-1 3 0,-3-8 137,3 1 0,-3-4 37,-1 0 1,2-2-8,2-2 1,-3-2 204,3-2-999,-3-3 293,-1 4 1,-1-5-2773,-3 0 3334,3 0 0,-10 0 0,5 0 0</inkml:trace>
  <inkml:trace contextRef="#ctx0" brushRef="#br2" timeOffset="105">14927 8828 8022,'-11'-3'-329,"-1"-1"1087,6 0 431,-4 4-914,8 0 1,-3-1-29,5-3 1,5 3 29,3-3 1,3 2-34,5 2 1,1 0-5,6 0 1,0 0 25,0 0 1,4-1-30,-1-3 0,5 3-1,-5-3 1,2 3-699,-1 1 1,-3 0-877,3 0 1,-4 0 1337,-4 0 0,2 0 2105,-2 0-1043,-2 0-694,-1 0 1,-4 0-568,-1 0 1,-1-1-290,-2-3-1505,-3 3 770,0-4 1223,-4 5 0,-1-5 0,-6-2 0</inkml:trace>
  <inkml:trace contextRef="#ctx0" brushRef="#br2" timeOffset="106">15510 8406 8055,'-12'-12'460,"6"1"0,1-1-72,5 1 0,0 3-202,0 1 0,1-1 329,3-3-21,2-1 0,9 1-103,1 0 1,4 4-157,-1 3 0,8-1-5,3 2 0,-1-3 15,2 3 0,2 1-80,1-1 0,7 1 75,-7 2 1,3 0-131,-3 0 1,-5 0 77,-2 0 1,-3 0-170,-1 0 1,-4-1 85,0-3 1,-9 3 186,1-3-150,-2 3 1,-1 1 141,-1 0-402,-4 0 172,2 5 1,-6 5-201,-3 5 0,-1 2 62,-3-2 1,-2 8-93,2 7 0,-2 3-27,-1 2 0,-4 6-141,-1 1 0,0 9-288,1-5 1,2 5 232,-2-6 0,-2 2 66,2-9 0,0 0 105,3-3 0,1-6 231,0-3 0,0-1-169,4-3 0,-2 0 454,5-3 0,-3-3-14,3-4 0,0-1 607,4 1-401,0-1-79,0 1-1215,0-6 419,0-1-643,0-5 478,5 0 560,-4 0 0,9-10 0,-3-3 0</inkml:trace>
  <inkml:trace contextRef="#ctx0" brushRef="#br2" timeOffset="107">16846 8349 8004,'0'-12'0,"1"5"126,3-1 0,-2 4 502,6-3 1219,-5 4-1275,2-2 1,-4 5-64,3 0 1,-3 1-222,3 3 1,-4 2-53,-4 6 1,-2 3 5,-6 0 1,-3 6-29,0-2 0,-9 2-73,1 2 1,-4 0-101,0 0 1,3-4-165,-2 0 0,2-1 97,1 1 1,0 1-93,0-5 0,2 4 74,1-4 0,4 2 147,5-2 0,-1-3-48,1-1 0,4 0 85,4-3 91,1 2-145,2 2 0,9-2 276,3-3 1,5 0-75,-1-4 1,5-1-28,2 2 0,0-3-56,4-1 0,-3 0-251,-2 0 0,1 0-101,0 0 0,0 0-189,0 0 0,-4 0 112,0 0 0,-5 0-93,1 0 0,-6 0-2358,-1 0 1091,-6 0-876,3 0 2460,-5 0 0,-5 5 0,-1 1 0</inkml:trace>
  <inkml:trace contextRef="#ctx0" brushRef="#br2" timeOffset="108">16515 9000 7943,'-18'6'334,"1"4"1,7-7 1575,3 4-807,1-4 1,6 3-520,0-2 1,2-3 414,2 3 1,-2 1-432,6-1 0,-1 1-31,5-1 1,4-3-158,3 3 1,-1-2 14,1 2 1,0-2-233,4 1 1,1-1-255,3-2 0,-3 0-182,2 0 0,-1 0-524,-3 0 0,1-2-1339,0-1 1,-4 1 248,0-2 1887,-5 3 0,8-4 0,-5-1 0</inkml:trace>
  <inkml:trace contextRef="#ctx0" brushRef="#br2" timeOffset="109">17554 8314 7986,'-5'-11'0,"2"1"285,-4 2 1,4-2 360,-1 2 293,-2 3-143,5-5 112,-4 4 552,5 0-967,0-5 1,0 11 40,0 0 1,5 7-151,2 8 1,1 4 115,3 8 1,-4-1-80,8 9 1,-4-4-146,8 7 0,-3 2-80,3-2 0,0 4 33,3-4 1,3 4-324,1-4 0,-2 0 228,3-4 1,-3 0-384,-1 0 1,-1-4 151,-3-4 1,1-3 36,-5-4 1,2 2-19,-2-6 1,-6-1-173,2-7 0,-6 3-604,3-2-705,-6-3-826,3 0 916,-5-5 307,0 0 1,-3-1 1161,-1-3 0,-5-2 0,3-6 0</inkml:trace>
  <inkml:trace contextRef="#ctx0" brushRef="#br2" timeOffset="110">18045 8383 6977,'-6'-22'-487,"2"3"0,3 3 1864,1 4 1,0-3 344,0 0-769,0 0 1,-2 5 196,-2 2-527,3 3 0,-10 5-182,-1 0 1,-2 10-177,-8 5 1,0 11-69,-8 4 1,-7 9-126,-9 7 1,23-23 0,0 1-223,-1 2 0,-1 1 0,1-1 0,1 0 186,0 1 1,0 0 0,3-2 0,0 0-380,-18 21 1,3-1 177,5-4 1,3-3-175,8-7 0,3-1 92,4-7 0,5 1-16,-1-8 0,5-5-1007,0-3 450,1-6-1305,2 3 1476,0-5-875,0-5 1524,5-1 0,2-11 0,4 0 0</inkml:trace>
  <inkml:trace contextRef="#ctx0" brushRef="#br2" timeOffset="111">17383 7938 8057,'-12'-23'462,"-4"5"-518,8 1 1,-1 7 519,13 3 1,-2-2 170,6 5 0,-3 0 578,7 4 0,3-4-512,11 1 1,5-3-254,7 3 1,8 1-165,7-1 1,3-3-283,1 3 0,-1-5-48,-3 4 0,-3-3 128,-9 3 1,-3-1-487,-7 1 1,-3 3-518,-5-3 1,-6 3-2254,-1 1 3174,1 5 0,-4-4 0,4 4 0</inkml:trace>
  <inkml:trace contextRef="#ctx0" brushRef="#br2" timeOffset="112">18742 8326 7715,'11'-12'-101,"0"2"848,1 3 0,-4-2-194,-1 5 1,-4-1 226,0 1 691,4 3-1005,-6-4 1,3 5 34,-8 0 1,-4 5-68,-7 2 0,-6 7-144,-6 2 1,-9 4-127,2-1 0,-6 2-111,2 2 0,-4 0-155,4 0 0,-4 0 286,4 0 1,3-2-273,5-2 0,5-1-4,-2-3-163,8-2 1,4 3 102,7-4 1,4-4-94,8-1 0,4-4 181,7 0 1,3 3 307,4-3 0,5 1-91,0-4 0,1 0-96,-2 0 1,4 0 268,4 0 0,-4 0-60,1 0 0,-10 0-264,2 0 1,-6 0-271,2 0 0,-5 0-1137,1 0 51,-2 0-1207,-2 0 261,-5 0 836,4 0 1464,-8 0 0,-2 5 0,-7 2 0</inkml:trace>
  <inkml:trace contextRef="#ctx0" brushRef="#br2" timeOffset="113">18330 8817 7957,'-11'6'0,"3"1"375,1-4-150,4-1 758,3 3 0,7-5-63,4 0 0,0 0 119,1 0 1,4 0 78,3 0 0,-1 0-519,1 0 0,0 4 41,4-1 1,0 1-237,0-4 0,0 0-320,-1 0 0,-2 1 89,-1 3 0,-5-2-240,1 1 0,-1-1-541,1-2 0,-5 0-901,5 0 1,-7 0 1508,7 0 0,-10 0 0,5 0 0</inkml:trace>
  <inkml:trace contextRef="#ctx0" brushRef="#br2" timeOffset="114">20421 8280 7941,'0'-7'0,"0"-1"0,1 5 581,3 0 24,-3-4 399,9 6-211,-9-4-532,4 5 1,-1 1 52,0 3 1,0 2 124,-4 6 0,0 0-22,0 4 0,4 1-190,-1 6 0,1 0 22,-4 0 0,0 0 6,0 0 0,1-1-146,3 1 0,-1 0 72,4 0 0,-4 0-183,1 0 1,1-2-155,-1-2 1,1 2-220,-1-6 0,-3 0-377,3-4 0,1 1 0,-2-1-1481,1 1 1552,-4-1 1,4-3-632,0-1 1312,0-4 0,1 2 0,1-5 0</inkml:trace>
  <inkml:trace contextRef="#ctx0" brushRef="#br2" timeOffset="115">20261 8623 7992,'-5'-7'1357,"3"-3"-340,-3 4-343,10 0 1,-2 0-163,4 6 0,1-3 60,3-1 1,6 0-284,2 4 1,3-4-64,0 0 0,1-1 207,0 2 0,4 1-100,-1-2 1,5-1-893,-5 2 1,1-1 459,-4 4 1,0-4-2932,0 0 3030,0 0 0,-1 4 0,1 0 0</inkml:trace>
  <inkml:trace contextRef="#ctx0" brushRef="#br2" timeOffset="116">21140 8189 8010,'-24'-5'49,"-3"3"0,11-4 391,-3 2-150,2 3 0,10-8 14,-1 5 1,5-1 182,0 1 1,6 2-113,5-6 0,5 4 90,6-3 0,1 1-89,11-2 0,3-2 7,4 2 1,5-1-12,-1 2 1,-3 0 65,-1 3 1,-2 3-167,-2-3 1,-5 4-11,-2 4 0,-4-1-214,-4 4 0,-3 1 287,-4 3-464,-6 1 0,-1 1 110,-5 2 1,0-3-157,0 4 1,-5 0 40,-3-1 0,-2 2-288,-1-2 1,-4-1 139,-1 5 0,-4-4 33,1 4 1,3-5 248,0 2 1,0-4-105,1 0 0,-1-5 246,5 1 1,3-4 36,1 3 34,4-4 0,-2 3 145,5-2-268,0-3 1,1 8 29,3-5 1,4 1 82,7-1 0,3 1-1,5 3 0,5 0-59,2-4 1,-1 5 109,2-1 0,-5 2-88,5 1 0,-6 1 98,2-1 0,-3 6-163,-1 2 0,-5-2-171,-3 2 1,-4-1 114,-3 1 0,-3 3-167,-5-3 0,-1-1-138,-3 1 0,-8-4 134,-7 4 1,-2-4-33,-2 4 1,-2-5 93,-6 1 1,1 2 95,-8-2 1,1 0-81,-1-3 1,-3-5 36,-5 1 1,6-4-270,2 3 0,5-4-94,6 1 0,2-3-209,10-1 0,4-1 229,8-3 1,1-2-2421,2-6 2775,10 6 0,8-9 0,11 2 0</inkml:trace>
  <inkml:trace contextRef="#ctx0" brushRef="#br2" timeOffset="117">21768 7721 7470,'-6'-6'-910,"-1"5"2575,4-3-485,1-2-761,-3 5 0,5-6 615,0 4-249,0 1 75,0-3 26,0 5 0,5 5-559,3 3 1,2 2 41,2 2 1,4 0 57,3 3 0,3 3-52,1 5 1,-1 4-16,1-1 0,1 5-89,3-5 0,-3 6 37,3-1 1,-2 3-29,2 4 0,-3-1-63,3 5 1,-3-1-92,-2 5 1,-2 1 56,-1 3 1,-5-3-125,1 2 0,-4-2 140,-3-1 0,1-1-384,-6 1 1,1-5 176,-4-3 0,-5-3-393,-2 0 1,-1-5 62,-3 0 0,0-4-79,-8 0 0,4-3 130,-4-4 0,4 2 62,-4-6 0,1 4 155,-1-4 0,3 0-113,4-3 1,-3-5-183,0 1 0,-6-2 21,2 2 1,-1 1-381,1-5 1,-3 3 176,3-3 1,-1 4-5,1-4 0,3 3 99,4-3 1,2 1-659,2-1-850,3-3 1960,5 4 0,16-5 0,3 0 0</inkml:trace>
  <inkml:trace contextRef="#ctx0" brushRef="#br1" timeOffset="118">19130 9456 7845,'-6'-1'1022,"2"-3"-476,3 3 0,-1-4 771,-2 5-803,3-5 1,-5 2 561,2-4-622,3-1 0,-4-4-165,5-4 0,0 2-124,0-5 0,3 0 13,1-4 0,5 1-174,-1-1 1,2-5-119,1-3 1,1-2 139,-1-1 1,-3 0-179,-1 0 1,-4-4 93,1-1 1,1-4-143,-1 1 1,-1-2 75,-3-2 0,0 1-170,0-1 1,0 0 208,0 1 1,0 4-153,0 3 1,0 4 241,0 3 1,0 7-21,0 5 0,4 5 448,0-1-181,0 2-35,-4 2 92,0 4-483,5 2 206,-4 5 1,8 5-15,-5 3 0,4 2 41,-5 2 0,5 3-6,-4 0 0,3 5 166,-3-1 0,4-1-72,-4 1 1,4-1-88,0 1 1,2-3 18,2-4 0,-1-1-213,1 1 0,3-2 145,0-2 0,4-3-128,-4-5 0,4 0 62,-3 0 1,4-2 30,-1-1 0,-1-4 132,1-4 1,-2-2-93,2-2 1,2 1 205,-6-5 0,1-1-53,0-7 1,-7 2-37,2-6 1,-3 6-28,-1-2 1,0 8-17,-4 4 1,-1 6 426,1 1-346,-1 6 1,-2-2-229,0 8 1,0 7 100,0 8 1,0 3-60,0 1 0,0 1 48,0 2 0,4 4-40,-1 4 0,5 0 72,-4 0 0,1 1-299,-1-1 0,-3 0-18,3 0 0,-3-4-23,-1-4 0,0-2 34,0-1 0,0-5 131,0-3 1,0-2-1638,0-2 641,0 1-1201,0-1 2307,0-5 0,5 5 0,1-5 0</inkml:trace>
  <inkml:trace contextRef="#ctx0" brushRef="#br2" timeOffset="119">11821 10804 7868,'-8'-4'-776,"0"1"935,1-6 0,-1 6 470,1-5 0,3 5-34,-4-5 0,2 4-155,-2-3 1,-2 3 128,2-4 1,2 1-143,-2-5 0,5 5 15,-5-1 1,5 0-129,0-3 1,1 0 38,2-1 0,0-3-128,0 0 1,4-1-1,0 5 1,9-4-34,-2 0 1,4-2-57,1 2 0,-2 2-120,5-2 1,-2 2 97,2 2 0,2 4-139,-6 4 1,4-2-1,-4 1 0,5 0-60,-1 4 0,-1 1-25,1 3 0,0 2-35,4 6 1,0-1 129,0 1 0,0-4-98,0 4 0,-4-3-35,0 6 0,0-2 63,3-2 0,-4 1-73,-3-1 1,2 0 53,-2 1 0,2-2 187,-2-2 1,-2 0-152,2-4 1,1 0 303,0-4 0,0 0 42,-1 0 0,-2-1 61,2-3 1,-2-2-153,-2-6 1,1 5-61,-1-1 1,-1 0-122,-2-3 1,1 0 74,-5-1 1,-1 5-1066,-3-1 148,0 0 1,-5-2-705,-2 3 1,-3 1 576,-2 6 1,1 2-236,-1 2 1,1 6 1197,-1 5 0,-4 5 0,-2-2 0</inkml:trace>
  <inkml:trace contextRef="#ctx0" brushRef="#br2" timeOffset="120">12049 11078 8089,'-11'0'0,"-1"-1"312,1-3 0,1 2 493,2-6 1,-1 4 98,5-3 0,-5-1-337,2-3 1,0 3 62,0 0 0,4 5-194,-1-5 0,-1 4 431,2-4-283,-6 6-10,7-8-181,-3 9-245,5-5-127,0 6 1,5 0 91,3 0 1,2 0-147,2 0 1,3 4 15,0 0 1,5 1-108,-1-1 0,4-2 25,4 6 0,-2-5-183,6 0 1,-5-1 98,5-2 1,-6 0-13,2 0 1,-3 0 41,-1 0 1,-2 0 61,-2 0 1,6 0 86,-6 0 1,5-2-95,-5-1 0,-3 0 174,-1-5 0,2 5-75,-2-5 1,-1 4 320,-6-3 146,2 4 102,-9-7-312,4 9-66,-5-9-812,-5 8 315,-1-3-2113,-6 0 1102,1 4 1316,0-4 0,9 10 0,4 1 0</inkml:trace>
  <inkml:trace contextRef="#ctx0" brushRef="#br2" timeOffset="121">13111 10576 8214,'-5'-12'0,"3"5"-26,-6-1 0,5 4 152,0-3 1,-2 3 474,1-4 1,0 4-154,4-3 0,0 3 273,0-4 1,0 5 309,0-5 167,0 5-337,0-2-484,5 5 1,-2 7-18,4 4 0,-3 7 167,4 9 1,-6 3-109,2 8 0,-3 3-171,-1 4 0,-4 1-185,1 0 0,-1 2 154,4-2 0,0 3-380,0-3 0,0-4 176,0 3 1,5-3-751,2 0 1,4-8 274,0-7 0,-3-3 102,-1-1 1,-3-5-25,4-3 1,-5-6-186,5-2-307,-5-4 65,7 2-1067,-9-5 945,4 0 0,-5-5-1132,0-3 2065,0-2 0,0-11 0,0-3 0</inkml:trace>
  <inkml:trace contextRef="#ctx0" brushRef="#br2" timeOffset="122">12963 10633 8256,'0'-18'0,"0"3"0,1 1 730,3-1 0,6 1-20,5-5 0,0 5 115,-3-2 0,3-1-120,0-2 0,6-2-203,-2 2 1,6-1-20,2 5 0,7 0-159,-4 3 0,6 6-76,-6 2 0,6 3 20,-2 1 0,2 0-150,-10 0 0,1 5 4,-4 2 1,-2 5-106,-2 3 0,-2-1 20,-6 5 1,-1 0-240,-2 4 0,1 4-258,-5-1 1,-6 2 206,-5-1 0,-8-2-97,-4 6 1,-8-6 121,-3 2 1,-6-1 68,2-3 1,-3 3 2,6-7 0,0-3-127,0-1 0,1-2-71,7-2 1,-1-3-318,9 0 1,-1-6-1226,5 2 1329,5-3 0,1-2-449,5-3 1,2-1 1015,6-3 0,4-7 0,11 3 0</inkml:trace>
  <inkml:trace contextRef="#ctx0" brushRef="#br2" timeOffset="123">14116 10393 7971,'-6'-13'1,"2"-2"0,4 2 447,4-2 1,-2 2-25,6 2 1,-5 3 195,0 1 1,-1 3 396,-2-4 114,0 6-620,0-8 0,-2 8-150,-1-1 1,-4 6-4,-4 5 0,-2 7-130,-2 4 1,1 7 1,-5 0 0,4 6 27,-4-1 1,5 5-220,-2 2 1,4 4 73,0-4 1,1 5-33,-1-1 0,6 4-40,2 4 1,-1 2-173,1 5 1,1-5 188,3-3 0,5-2 46,2-1 1,1-4-193,3 0 1,-2-9 130,6 1 0,-2-8-138,-1 1 0,-1-3 85,0-1 0,1-1 44,-1-3 1,1-2 3,-1-1 0,1-5-69,-1 1 0,0-2 796,1-7-588,-1 6-146,1-7 136,-1 3-310,-5-5-367,5 0 0,-10-2-689,3-1 1,-4 1-3053,-4-1 4252,-3 1 0,-4-3 0,0-1 0</inkml:trace>
  <inkml:trace contextRef="#ctx0" brushRef="#br2" timeOffset="124">14539 10690 7967,'-12'-5'-1954,"5"2"2588,-1-4 1,6 3-103,-2-4 0,1 4-34,-1-3 1,3 3 262,-3-4-404,3 1 0,1-5 36,0 1 1,5 3-116,3 1 0,-2-1 107,2-3 1,-1-1-74,5 1 0,4-1 34,3 1 1,-1 0-79,1-1 0,1 5-8,7-1 1,-3 2-82,3-2 1,1 3-1,-2 5 1,1 0-120,-4 0 0,-2 1 103,-2 3 1,2 4-260,-6 7 1,0-1 109,-3 5 1,-6 5 28,-2 6 1,-4 3-276,-4 2 0,-2 0-318,-6 3 1,-4-1 135,-3 5 0,-7-5 182,0 1 1,-1-3 8,4 0 0,4-6 76,0-3 0,1-1 170,-1-3 1,3-3-190,4 0 1,1-5 342,0 2 1,0-7 275,4-2 69,2-4-45,5 7-139,0-9 1,1 4 80,3-5 0,2 0-124,6 0 0,0 0-100,3 0 1,-2-1 14,2-3 0,2 3-111,-2-3 0,5 3 22,-1 1 1,3 0-13,1 0 0,0-4-17,0 0 1,-4-1-164,0 1 1,-4 3-222,4-3 1,-5-1 151,1 1 1,-2-1-870,-2 1 0,1 3 494,-1-3 1,-1 2-1723,-2-2 1116,2 3 1121,-4-4 0,11-5 0,1-3 0</inkml:trace>
  <inkml:trace contextRef="#ctx0" brushRef="#br2" timeOffset="125">15601 10484 7913,'0'-17'344,"0"-5"0,1 9 542,3-2 1,-1 4 55,4 3-664,-4-2 1,2 7 1227,-5-4-1002,0 4 1,-2-2-322,-1 5 0,-5 6 7,-7 6 0,-3 4-3,-5 7 0,0 5 15,1 3 1,-5 3 13,0 4 0,6-3-181,5 4 0,4 0 119,0-1 1,5 4-268,-1-4 1,6 4 78,-2-4 0,6-1-310,2-7 0,6 2 205,2-6 0,3 0-232,4-7 0,3-3 145,-3-4 0,2-5-9,2 1 0,-4-5 357,0 0 1,0-3-171,4-3 1,-2 0 272,-1-5 0,0 1-77,-5-5 0,4 1 100,-4 0 1,-3-1 13,-5 1 0,-4-5 66,1 1 1,-3-1-174,-1 1 0,-5 2-136,-3-2 0,-8-2-74,-7 2 0,-6 0 100,-9 3 0,-3 6-678,-5 2 1,-1 8 301,-2 4 1,3 5-1026,1 3 1,14 3 5,12-4 1350,5 0 0,8-3 0,1-1 0</inkml:trace>
  <inkml:trace contextRef="#ctx0" brushRef="#br2" timeOffset="126">17006 10359 7937,'0'-12'-306,"0"1"1,0 3 1863,0 1-488,0 4 702,0-7-1163,-5 9 0,-2-4-58,-4 5 1,-6 5-206,-2 2 1,-4 9 16,-3 3 1,-8 3-125,-8 5 0,-3 1-134,0 2 1,3 0 14,0-4 1,6-2 64,2 3 0,6-3-182,9-1 1,3-5-39,4-3 1,2-2-296,2-2 304,3 1 1,8-2-26,4-3 0,2 3-16,10-2 0,2-2 215,5 2 1,2-5-15,3 0 1,0 2-111,-4-1 0,5 1 89,-2-1 1,-2-3-184,-1 3 1,-4-3-202,-4-1 1,-3 4-204,-4 0 1,-1 0-565,0-4 0,-3 1-1168,0 3 1571,-6-3 0,3 6 635,-5-4 0,-5 4 0,-1 4 0</inkml:trace>
  <inkml:trace contextRef="#ctx0" brushRef="#br2" timeOffset="127">16503 10975 7974,'-6'7'403,"2"-2"148,8-5 0,-2 0 78,6 0 0,0 0 197,3 0 1,4 0 154,0 0 1,6 0-385,-2 0 0,4 0-438,3 0 0,0 0 65,4 0 0,-3 0-199,3 0 1,-4 0-475,0 0 1,0 0-536,0 0 0,-5 0 984,1 0 0,-1 0 0,2 0 0</inkml:trace>
  <inkml:trace contextRef="#ctx0" brushRef="#br2" timeOffset="128">17542 10427 7960,'-6'-18'0,"-4"7"0,9 1 908,-3 2-58,3-2 597,1-1-948,0 4 0,0 1 327,0 2 1,0 4-209,0 0 0,5 5 12,2 7 0,7 4-207,1 3 0,6 4-36,-2 4 1,-1-2-147,1 6 1,-4-2-1,4 1 1,-4 7-134,4-3 0,0 3 94,4-3 0,-1-1-377,-3-2 0,1-2-104,-5-2 0,4-7-345,-4 3 1,1-4 280,-5 0 0,0-3-130,1-4 0,-1-5-216,1 1 0,-5-4 230,1 3 0,-4-4-878,3 1 455,-4-3-1452,2-1 2334,-5 0 0,5 0 0,1 0 0</inkml:trace>
  <inkml:trace contextRef="#ctx0" brushRef="#br2" timeOffset="129">18022 10404 7884,'-6'-17'663,"1"0"0,5 6-178,0-1 1,0 5 242,0-1-201,0 6 1,-2-4 398,-1 6 1,0 0-428,-5 0 0,0 11-19,-8 4 0,-3 8-339,-7 7 0,-5 6 47,-7 9 0,-2 2-508,17-22 0,0 0 0,-19 22 346,21-23 0,0 1 1,-12 21-358,-1-4 0,8-3-1,4-5 1,3-1-49,3-2 0,7-7-199,-2-5 0,7-5 188,0 1 0,-1-6-1101,2-1 512,-1-1 276,4 0 1,1-2 703,3-5 0,2-10 0,6-3 0</inkml:trace>
  <inkml:trace contextRef="#ctx0" brushRef="#br2" timeOffset="130">17485 10165 8030,'-16'-19'13,"4"0"1,7 5 65,9-2 1,3 4 319,4 0 1,0 1 641,1-1 1,-1 1-142,1 0 1,-1 3-369,0 0 1,2 1-38,2-5 1,4 2-204,8 2 1,1-2 72,10 3 0,0 0-57,12 0 0,-2 3 43,1-4 0,-6 2-249,3-2 0,-7 3-171,3 5 1,-6-3-297,-2-1 0,0 0-683,-3 4 1,-3 0-2699,-2 0 3746,-7 5 0,3 1 0,-4 6 0</inkml:trace>
  <inkml:trace contextRef="#ctx0" brushRef="#br2" timeOffset="131">18890 10165 8032,'6'0'319,"5"-6"140,-10 5 827,4-4-399,-5 5 250,0 0-668,-5 0 0,-3 6-89,-7 6 1,2 1 117,-2 6 0,-3-4-93,-1 4 0,-1 0-179,1 4 1,-3-2 2,3-2 1,2 3-212,-2-3 0,1 3 90,-1 0 1,-3-3-215,3 0 1,3-1 2,0 1 1,0-2-107,1-6 0,-1 1 154,5-1 1,3-1 19,1-2 1,3 2 249,-4-2-191,6-3 23,-3 5 0,5-8-5,0 6 1,5-6 103,2 2 0,9-2-24,3-2 1,2 3-4,2 1 1,1 0-88,3-4 0,-3 0-82,3 0 0,-3 0 16,-1 0 0,-2 0 88,-2 0 1,2 0-569,-6 0 0,-4 0 246,-3 0 0,-4 0-2745,3 0 351,-4 0 2662,2 5 0,-15 1 0,-3 6 0</inkml:trace>
  <inkml:trace contextRef="#ctx0" brushRef="#br2" timeOffset="132">18422 10884 7804,'-6'0'1641,"0"0"-382,6 0 1,6 1-470,1 3 1,3-3 177,2 3 0,5-1-89,6 1 0,1-3-351,7 3 1,-1-3-117,5-1 0,-5 0-154,1 0 0,-6 0-829,2 0 1,-3 0 417,-2 0 0,-4 0-668,-3 0 1,-2 0 820,-1 0 0,-1 0 0,0 0 0</inkml:trace>
  <inkml:trace contextRef="#ctx0" brushRef="#br2" timeOffset="133">19484 10347 7966,'-6'-5'81,"-5"-1"1,10-2 141,-3 1 1,-1-1-15,2-3 1,-1-1 195,4 1 1,0-1 187,0 1 1,0 0-154,0-1 0,0 1-36,0-1 1,1-3-51,3 0 1,6 0-75,5 3 0,2 1 55,-2-1 1,8 1-103,7-1 1,-1 1-12,2 0 0,-4 0-18,3 4 0,-5 2-29,2 5 1,-3 0-139,-1 0 1,-1 5 68,-3 2 0,-3 4-225,-5 0 1,0 4 94,-4 1 1,2 4-156,-5-1 0,0 2 62,-4 2 0,-5 4-86,-3 0 0,-3-1-30,-5-3 0,2 0 133,-5 0 0,4-2 76,-4-2 1,1-2-44,-1-6 0,3 1 140,4-1 0,1-3-86,0-1 317,4-4-69,-3 7-166,9-9 1,-3 4 65,8-5 1,2 0 118,6 0 0,0 4-64,3 0 1,3 4-95,5-5 0,4 2 118,-1-1 0,1 3-87,-4 4 0,-2 0-2,-2 1 1,2 3 9,-6 0 1,2 2-161,-2-2 0,-6-2 4,2 2 0,-3 1-105,-1 0 1,-2 0-108,-5-1 1,-1-2 103,-3 2 0,-3 2 9,-9-2 1,2 4 65,-5-4 0,-3 2-42,-5-2 0,-7-2 27,3 2 1,-8 1 12,5 0 1,-3-1 42,3-4 1,3-3 156,1 0 1,4-2-389,0 2 1,7-2 79,3-2 0,4-3-1064,0 3 422,6-3 127,1-1 0,6 0-53,3 0 0,4-5-254,7-3 0,3 1 282,4-5 704,1 3 0,5-7 0,1 5 0</inkml:trace>
  <inkml:trace contextRef="#ctx0" brushRef="#br2" timeOffset="134">20615 10302 7938,'3'-18'0,"1"3"0,5 2 707,-8 2 44,5-1-298,-6 1 353,0-1-458,0 1 1,0 3 256,0 1 128,-6 4-376,0-2 0,-9 5 421,0 0-466,-6 0 1,0 9-9,-6 2 1,-5 8-41,2 0 1,-3 7 46,-1 0 0,3 7-91,1 2 0,1 0-267,-2 7 1,4-5 244,8 1 1,0 1-213,8-1 1,-2 0 69,9-3 0,2-2-356,6-3 1,3 2 3,9-6 1,-2 1-95,5-4 1,0-4 151,3 0 1,3-9 31,1 2 0,0-9 120,4 1 0,-5-4 61,2-4 1,-3 2 67,-1-6 0,-1 1-96,-3-5 0,-7 1 265,-4-1 1,-6-3-48,2 0 1,-2 0 21,-2 3 1,-7 0-125,-4-4 0,-3 4-4,-9-4 1,-2 5-355,-10 3 0,-8 3 105,-2 5 1,-4 2-710,4 1 0,0 4 42,3 4 1,12-3-1015,7-1 1871,13 1 0,-5 9 0,8 0 0</inkml:trace>
  <inkml:trace contextRef="#ctx0" brushRef="#br2" timeOffset="135">20934 9833 7961,'-11'-6'0,"5"1"260,1 0 104,5 4 376,0-4-43,0 5 1,3 5-169,1 2 1,5 5 99,-1 3 1,2 3-195,1 4 0,5 5 12,-1 0 1,5 4-159,-1 0 1,3 2 294,0 1 0,1 0-63,0 1 0,0-1 16,0 0 1,0 1-253,0-1 1,-2 1-36,-2 3 1,-2-5-301,-6 5 1,0-5 109,1 6 1,-6 0-83,-2-1 1,-3 4 41,-1-4 1,-1 4-35,-3-4 1,-2 1-45,-6-1 0,1-6 43,0 2 0,-5-3-147,1-1 0,0-2-43,4-5 0,-2-2 39,-2-2 0,1 2 100,-5-6 0,3 0-260,-3-3 0,5-1 94,-1 1 0,-1-1-353,0 0 1,1-3 21,4 0 1,-1-2-76,1 2 0,0-2-133,-1-2 0,5-3 771,-1 3 0,0-3 0,-3-1 0</inkml:trace>
  <inkml:trace contextRef="#ctx0" brushRef="#br2" timeOffset="136">12026 12609 7959,'-11'0'0,"3"-4"192,1 0 1,3-5 57,-4 2 0,4 0 160,-3 0 0,3-1 72,-4-3 0,2-1-153,-2 1 1,-1-2-11,6-2 1,-1 1-70,4-5 1,0 4 65,0-4 1,1-1-95,3-2 1,2-1 10,6 0 1,-1 0-75,0 0 0,5 0-126,-1 1 0,4 3 129,-4 0 0,2 1-191,-2-1 1,1-2 8,3 6 1,-2 0 139,-6 4 1,1 3-166,-1 0 1,1 6 113,-1-2 0,4 3-135,1 1 0,-1 5 81,-4 2 0,2 4-108,2 0 0,-1 4-27,5 0 0,-4 4 92,4-3 1,0 3-37,4-4 0,-4 4 55,0-4 0,-3 2-22,3-2 1,-4-4-5,4 1 1,-5-1 84,1-3 1,1-3 27,0-1-27,-1 2 1,-4-5 12,1 3 0,-5-3 328,1-1-389,-5 0 1,5-1 87,-4-3-138,0 3 92,-4-9 1,1 7-138,3-4 1,-1-1-50,4-3 0,-3-1-424,4 1-160,-6-1 1,7 1-60,-5 0-458,0 4 0,-4 3 91,0 8 1151,0 3 0,-5 9 0,-2 2 0</inkml:trace>
  <inkml:trace contextRef="#ctx0" brushRef="#br2" timeOffset="137">12197 12906 7851,'-5'-7'0,"3"-2"109,-6 6 1,4-5 414,-3 4-149,4-5 1,-6 3 188,6-6-183,-6 1 1,6 0 28,-4-1 0,4 1-74,-1-1 0,2 1 7,-2 0 0,3-1-75,-3 1 1,3-1 196,1 1-277,0-1 1,0 1 241,0 0-257,5-1 0,-3 2-1,6 2 1,-4 3 6,3 5-108,1-5 1,3 4-130,1-3 1,-1 3 67,0 1 0,5 4-100,-1 0 1,0 4-45,-3 0 0,3 2 88,0 2 0,2-1-122,-2 0 0,-1 1 107,5-1 0,-5 1-133,1-1 0,-2 1 51,-2-1 0,-1 0 32,-2 1 1,3-1 29,1 1 0,-1-1-6,4 0 0,-2-3 44,-2 0 0,5-6 70,-1 2 0,0-3 97,-3-1 1,3 0 29,0 0 57,0 0 1,-3-1-53,-1-3 1,-1 2 26,-2-6 0,2 4-99,-2-3 0,-3-1 100,-2-3 0,3 3-198,-3 0 1,1 1-347,-4-5-437,0 1-1086,0 0-1061,-5 4 2941,-1 2 0,-1 5 0,2 0 0</inkml:trace>
  <inkml:trace contextRef="#ctx0" brushRef="#br2" timeOffset="138">13191 12220 7901,'0'-17'-122,"0"0"0,0 4 82,0-2 1,0 6 709,0-2 1,0 2 286,0-2 319,0 4-348,0-3-254,0 9-177,0-4-59,0 5-278,0 10 1,0-1 88,0 10 0,1 5-142,3 6 1,-3 3 113,3 2 0,-1-2-201,1-3 0,-3 2-105,3-6 1,-3 5-58,-1-4 0,1-2-28,3-6 1,-3 1 95,3-5 1,1 1-148,-1-5 240,0 1-8,1-1 127,-4-5 274,4-1-170,-5-5 228,0-5-489,0-1 0,0-5 107,0-1 0,1 1-133,3-1 1,-1 2 83,4 3 0,1-4-130,3 4 0,1-2 71,-1 1 0,5-1-23,-1 6 0,5-1 39,-1 4 0,3 0 2,1 0 0,-2 4 64,-2-1 0,3 6-55,-3-1 0,1 3-10,-1 5 0,-2-4 19,-6 3 1,0 2-220,1-2 1,-5 5 128,1-1 0,-5 2-74,0-2 0,-1 2-1,-2-2 1,-5 3-88,-3 1 1,-2-2 125,-2-2 1,-4 2 19,-3-6 1,1 4 103,-1-4 0,-1 4-104,-7-3 0,3-1-4,-3-4 1,1-3 30,3-1 0,-3-3-206,7 4 1,-2-6 5,-2 2 0,1-3-158,3-1 0,-1 0-144,5 0 0,0-5-1009,3-2 1574,1 2 0,-1-11 0,1 4 0</inkml:trace>
  <inkml:trace contextRef="#ctx0" brushRef="#br2" timeOffset="139">13168 12197 7912,'-6'-22'330,"1"4"0,6 0-132,3 3 0,2 3 319,6 1 0,-1 0-134,1 3 1,0-2 249,3-2 0,3 5-189,5-1 1,5 4-21,2-3 0,7 4-296,1-1 0,2 3 43,-2 1 1,-7 0-77,4 0 0,-5 0 73,1 0 0,-3 0-632,-6 0 1,0 0 276,-3 0 1,3 4-1299,-3 0 0,-3 0 1485,-1-4 0,-2 5 0,-2 1 0</inkml:trace>
  <inkml:trace contextRef="#ctx0" brushRef="#br2" timeOffset="140">13979 12209 10039,'-7'8'967,"-1"-1"0,0 2-252,-3 6 1,-2 3-243,-2 5 0,1 1-74,-5 3 0,5 2-273,-1 5 0,3-2 94,5 2 0,2-2-217,5 6 1,1-6 113,3-2 0,2-3-75,6 3 1,1-1-181,7 2 0,-5-5-296,8-7 0,-2 2 124,6-6 0,-3-4 119,3-3 0,-2-5 190,2 0 1,-3-3-73,2-3 0,2-5 225,-1-7 0,3 1-117,-3-5 0,0 3 214,-4-3 0,-4 0 36,0-3 1,-5-5-12,1 0 1,-6-1 90,-2 2 1,-4-3-75,1-6 1,-8 1-274,-4 0 1,-7 3 109,-4 1 0,-4 1-526,-4-2 0,-3 3 240,-8 5 0,1 6-829,-5 1 0,0 9 61,-3 3 1,9 3-208,6 1 1,6 5-217,5 2 1349,2 4 0,11 5 0,1 2 0</inkml:trace>
  <inkml:trace contextRef="#ctx0" brushRef="#br2" timeOffset="141">15213 12049 7943,'0'-6'1222,"0"-4"186,0 8-939,0-3 0,-2 5-28,-1 0 0,0 5 5,-5 3 1,5 7 58,-5 4 1,-3 8-81,-5 3 1,-4 4-142,1 5 1,-6-3-224,-2 6 0,-5 0-136,2 4 0,-3-2-29,-2-2 0,5-1 148,0-3 1,0-3-366,0 3 0,2-7 160,5-5 1,5 2-10,3-1 1,0-2 56,4-6 0,-2 2 52,9-6 1,-4 0-334,5-3 196,-1-1-474,4 0-17,0-4-1215,0-2 1537,0-5 1,0-10 0,0-3 0</inkml:trace>
  <inkml:trace contextRef="#ctx0" brushRef="#br2" timeOffset="142">14744 12129 7976,'-5'-18'0,"0"2"345,-2 4 1,1 1 1406,6-1-616,0 6-305,0 1 742,0 0-563,0 4-865,0-9 0,2 8-396,2-2 1,-2 4-471,6 4 1,-1-1 693,5 4 27,-1 1 0,1 3 0,-1 1 0</inkml:trace>
  <inkml:trace contextRef="#ctx0" brushRef="#br2" timeOffset="143">15076 12734 8726,'5'7'3911,"-4"3"-1366,4-9-342,-5 9-1642,5-9 1,-2 8 242,4-5-264,-4 0-1693,7-4 188,-9 5-262,4-4 1227,-5 4 0,0 0 0,0 2 0</inkml:trace>
  <inkml:trace contextRef="#ctx0" brushRef="#br3" timeOffset="144">13237 6567 8286,'0'-11'-327,"0"3"1173,0 0 28,0 6-617,0-8 0,1 8 226,3-1 0,2 1-118,6 2 1,0-1 6,4-3 1,3 3-126,7-3 0,3 3-108,6 1 0,4-4-93,3 0 0,7-5-80,5 2 1,2 0 70,1 0 0,6 0-191,-29 4 1,1-1 0,-1-1 0,0 1 255,2 2 1,0 0 0,-1-2-1,0 1-34,-1 1 1,1 0 0,1-2 0,0-1 7,0 1 0,0 0 0,3 0 1,-1-1-22,-2 2 0,0-1 1,2-1-1,0 0 7,-2 1 0,0 0 0,4-1 0,0 0-8,-2-1 0,0 0 1,1 1-1,0-1-42,-2 0 1,-2 1-1,27-3 41,-29 4 1,-1 0 0,20-2-71,1-2 0,-6 2 186,-5 2 0,-4 3-67,-7-3 1,-3 3-132,-5 1 1,-2-4 224,-2 0 1,-2 0-137,-6 4 480,0 0 1,1 0-288,-1 0-123,-4 0-117,3 0-1589,-9 0 798,4 0-2635,-5 0 3413,-5 0 0,-11 0 0,-9 0 0</inkml:trace>
  <inkml:trace contextRef="#ctx0" brushRef="#br4" timeOffset="145">13111 13317 8371,'-7'0'-183,"-1"0"349,5 0 362,-2 0 1351,5 0-1239,5 0 1,-1 0-171,8 0 1,-2 0 25,9 0 0,0 0-136,4 0 0,2 0-67,6 0 0,2 0 48,12 0 0,6 0-136,14 0 1,-31 0-1,1 0-348,5 0 0,0 0 0,1 0 0,0 0 291,0 0 0,1 0 1,2 0-1,0 0-89,3 0 1,1 0 0,1 0-1,0 0 48,2 0 1,1 0 0,-1-2 0,0 0-356,1 0 1,-1 0 0,1-2-1,0-1 252,2 2 0,-1-1 0,-3-1 1,0-1-31,2 1 1,-1-1 0,-4 0 0,0 1 127,-1-1 0,-1 0 0,-1 2 1,-2 1-12,-1-2 1,-2 2 0,-3 2 0,-2-1 10,-1 1 0,-1-1 0,26-3 134,-4 1 1,-7 0 167,-6 4 1,-9 0-41,-1 0 1,-7 0 1057,-5 0-1236,-3 0 239,-4 0 1,-7 0-793,-5 0 1,-7 1-493,-8 3 0,-5-3-2058,-11 3 1,3 1 2916,-10-1 0,5 5 0,-6-3 0</inkml:trace>
  <inkml:trace contextRef="#ctx0" brushRef="#br4" timeOffset="146">12403 14938 7693,'-6'6'418,"1"-5"-150,5 4 148,0-5 317,-5-5-236,3 4 120,-3-10-395,5 5 0,0-5-12,0-1 1,0 1 83,0-1-188,0 1 42,0 0 0,4-5 174,0 1-304,5-5 165,2 2 1,3-9-172,5 1 1,1-7 17,7-2 0,1-4-300,2-7 1,5 1 187,-1-1 0,0 0-283,4 1 1,-2-1 356,-2 0 0,3 6 14,-3 2 0,7 3-49,-7 5 1,3 1 264,-3 2 0,4 3-134,0-3 0,0 3-6,-3 1-188,-1 1 157,0 4 1,-1-4-46,-2 3 0,0 3 149,-4 0 0,-2 4-75,-6 0-183,3 1 327,-9 0 1,2 3-348,-8 0 261,4 6-155,-10-3-361,4 5-508,-5 0 590,-5 0 0,2 0-464,-4 0 336,-1 0-100,-3 0 252,-1 0 0,5 0-141,-1 0 109,0 0 118,-3 0 1,-2 3 49,-2 1 106,2 0-74,-3-4 0,3 0 45,-2 0 0,2 0 10,-2 0 470,2 0-214,-3 0 0,3 0 237,-2 0 1,6 0 237,1 0 374,6 0-440,-8 0 1,8-1-179,-1-3 1,3 3 41,3-3-263,4 3-57,4 1 1,4-4 53,1 0 1,9-5 65,2 2 1,4 0-29,4 0 0,3-1-72,0-3-732,0 4 739,-4-3 1,-5 9-163,-2-3 15,-3 3 122,-6 1-197,-2-5 119,-9 3-30,3-3 1,-9 7 145,3 1 0,-4 4-145,-4 4 159,-2 1-172,-11 4 0,-2 2 38,-7 5-1,2 0-26,-9-1 0,7-1-342,-4 1 152,4-6-419,-2 10 0,12-13-548,4 2 1,2-6 1103,7-1 0,4-6 0,5 3 0</inkml:trace>
  <inkml:trace contextRef="#ctx0" brushRef="#br4" timeOffset="147">12118 7903 8214,'-7'0'0,"2"-5"0,5-1 0</inkml:trace>
  <inkml:trace contextRef="#ctx0" brushRef="#br4" timeOffset="148">12243 7709 8214,'34'-39'1155,"6"-2"1,0-6-973,-17 22 1,0 1-734,2 0 1,1 1 740,-3-3 1,1 1-1,2 2 1,0 0-27,-1 1 0,-1-1 0,0 0 0,-1 0-28,2 0 1,0 0-1,0 2 1,0 0 39,0 0 0,0 0-192,2 3 0,1 0 110,-2-5 1,0 1-1,22-8-175,-3-1 109,-12 6-40,0 7-633,-15 2 767,-1 9-123,-6-3 0,1 9 0,-1-4 0</inkml:trace>
  <inkml:trace contextRef="#ctx0" brushRef="#br4" timeOffset="149">13123 6955 8286,'-17'28'0,"-1"1"0</inkml:trace>
  <inkml:trace contextRef="#ctx0" brushRef="#br4" timeOffset="150">13065 7081 8286,'-34'34'0</inkml:trace>
  <inkml:trace contextRef="#ctx0" brushRef="#br3" timeOffset="151">11090 9845 9812,'-5'-7'160,"3"-3"0,-3 8-1135,5-6 1080,0 6 0,0-9 0,0 5 0</inkml:trace>
  <inkml:trace contextRef="#ctx0" brushRef="#br4" timeOffset="152">11078 9799 8972,'0'0'0</inkml:trace>
  <inkml:trace contextRef="#ctx0" brushRef="#br4" timeOffset="153">10884 10907 8338,'0'34'0,"0"-5"0,0 4 2204,0-2-1077,0 2-741,0 1 0,0 0-104,0 1 1,-1-1-200,-3 0 29,3 5-60,-4-3 0,1 8 15,0-2 1,-4 3-171,5 0 1,-5 1 146,4 0 0,-3-2-10,3-2 1,-4 6-208,4-2-681,1 2 894,-3-2 1,4 1-257,-6 2 236,6-2 0,-3 8-129,5-6 117,0 1 1,0-5-17,0 1 131,0 0-121,0-6 0,0 5-5,0-3 1,5-3 5,2-1 1,0 1-310,0 0-355,1 4 659,3-8 0,-3 2-1,0-3 0,-1-2-6,5 6 0,-1-1-12,1 1 0,-1 0-29,0 8-13,1-3 42,-1 13 0,-1-13-27,-2 3-444,2-8 488,-4 6 0,6-8 392,-1 2 1,1-3-314,-1-1 1,1 2 11,-1 2 0,2 3-77,2 4 0,-2 0 6,2-3 1,-2-2 38,-2-2-752,5-2 718,-3 3 1,9-6-47,-3-2 0,2 0 362,2-4 1,-1 5-345,-3-2 0,1-1 469,-5 2 0,4-5-330,-3 5-145,-1-1 0,-4 5 110,1-1 0,-1-4-85,0 1 0,-3-2 355,0 1 0,-1 3-370,5-2 1,-1-3 5,1-2 0,0 2-35,3-1 1,-2-2-125,2-6 1,-2 3 196,-2-3 0,1-2-68,-1-2 0,1-1 264,-1 1 0,1-1-85,-1 5 0,0-4-11,1 4 0,-1 1-76,1 7 1,-2-3 15,-3 3 0,4-3-64,-4-1 0,2-2-6,-1-2 0,2 2-237,-3-6 1,0 0 73,0-3 0,-3-2-251,4-3 289,-6-2 0,3-3-433,-5 2 169,0-3-669,6 4 294,-5-5 1,5-5 752,-2-3 0,2-7 0,6-3 0</inkml:trace>
  <inkml:trace contextRef="#ctx0" brushRef="#br4" timeOffset="154">10953 11090 8571,'-8'0'-768,"0"0"376,6 0 415,-3 0 341,5 0 271,-5 0-159,3 0-75,-3 0 120,5 0-184,0-5-292,0 3 1,-1-3-39,-3 5 0,3-1 256,-3-3-283,3 3-3,1-4 1,-1 5 168,-3 0-287,3-5 196,-4 3 0,5-4 49,0 2-181,0 3 121,0-9 1,0 7 0,0-4 7,0-1-11,0-3 0,0-1 26,0 1-35,0-6 0,0 5-63,0-4 68,0-1 0,0 3-4,0-5 0,1 3-6,3-3 0,-3 4 51,3-4 0,-2 0 0,2-4 1,-1 4 56,4 0-88,-4 0 12,2 1 0,-1-3 18,-1 2 0,2 1 6,-1-1 23,-2 5-53,3-8 0,-4 5 77,3-6-113,-3 0 32,9 0 0,-7 0-17,4 1 0,-3-3-9,4-1 0,-5 2 109,5-3-91,-5 3 0,3 6 88,-2 3 0,-3-2 3,3 2 1,1-4-62,-1 4 0,0-4 16,-4 4 1,3-2-184,1 2 155,0 2 1,0-7 74,0 5-147,-1-6 63,-3 9 0,0-6 86,0 3-94,0-3 0,4 0-4,0 3 1,0-2-10,-4 2 0,4-4 0,-1 4 0,1 0 28,-4 3 1,4 1-31,0-1 1,0 1 56,-4 0-25,0-1-173,0 1 138,0 4 0,3-3 16,1 3 118,0-3-108,-4 3 188,0-3-204,0 4 1,0-2-104,0 0 153,0 6-62,0-8 1,0 7 19,0-4 48,0 4-673,0-2 125,0 5 230,5 0 228,-4 0 0,15 5 0,-4 1 0</inkml:trace>
  <inkml:trace contextRef="#ctx0" brushRef="#br3" timeOffset="155">12837 7001 11710,'-6'0'-437,"-1"-4"-338,4 0 1,1-1 1332,-2 1-384,-2 3 0,4-4 338,-6 5-56,5 0 1,-3 0 556,2 0-463,3 0-201,-4 0 550,5 0-911,5 0 0,1 0 506,6 0-257,-1 0 1,4 0 79,1 0-400,4-5 384,-2 4-98,5-4-28,-1 5-5,-4-5 1,8 2 151,-4-5-235,4 6 123,-3-8 1,-2 7-2,-2-4 0,2 0-57,-6 0 1,4-2-56,-4 5 1,0 0-182,-3 4 0,-6-1-153,-2-3 461,2 3-557,-5-4 327,5 5 1,-5 0-354,3 0 147,-3 0 1,4 1 60,-5 3-65,0-3-19,0 4 39,0-5 83,0 5-103,0-3 170,0 3 178,0-5-37,0 5 0,-1-3 16,-3 6 0,-2-4-85,-6 3 1,4 0 18,1 0 7,-1 3-52,-3-3 0,3 0-2,1 1 0,3-4-11,-4 3 1,2 1-34,-2 3 0,-2 5-63,2-1 0,-2 5-2,-1-1 1,-4 3 19,-1 1 0,-3-1 10,4 1 1,0-4-1,4 0 0,-1-5 3,1 2 0,-1-5-33,1-3 1,3 0-97,1-4 126,4 5-349,-2-8 61,5 5-2017,0-6 1763,5 0 615,1 0 0,11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5:00.2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8365 3487 8104,'0'-12'152,"0"5"101,0-1 1,0 4 109,0-3 1,-1 0 140,-3 0 559,3-3-658,-4 3 0,5 0 325,0-1-226,0 5-294,0-2-80,5 21 1,3-1 120,7 15 1,3 6-17,4 6 0,5 2-140,0 2 0,1 1-225,-2 2 1,0-2 117,4 3 1,-3-3-441,3-2 1,-4-3 168,0 0 1,-2-6-28,-1-2 0,0-2-172,0-10 0,-5 2 148,-3-8 0,1-1-61,0-4-77,-1-4-516,-4 3 185,-4-9-22,-2 4 825,-5-10 0,-5-1 0,-2-6 0</inkml:trace>
  <inkml:trace contextRef="#ctx0" brushRef="#br0" timeOffset="1">8845 3487 8071,'0'-18'1089,"-1"-4"-545,-3 3 185,3 3 327,-4-1-241,5 11 0,-2 1-363,-1 5 0,0 2-223,-5 6 1,-3 7-116,-4 16 1,-9 4 108,1 11 0,-8 6-493,1 5 0,12-27 1,-1 1 352,0 1 0,0 1 0,-2-1 0,0-1-299,2 0 0,0-1 0,0-3 1,0-1-277,-15 28 1,1-11-271,2-5 1,5-4-163,7-3 0,0-5 432,7-7 1,-1-2-845,10-6 867,-1-4 0,5-2 469,3-5 0,2 0 0,6 0 0</inkml:trace>
  <inkml:trace contextRef="#ctx0" brushRef="#br0" timeOffset="2">9016 3966 12002,'7'5'78,"-1"6"166,-2 4 0,-3 6 381,3 2 1,1 4-462,-1 3 0,1 7 65,-1-3 1,-3 3-697,3-3 0,-2-4 356,2-4 0,-3 1-497,3-4 1,-3 1 607,-1-9 0,0 5 0,0-2 0</inkml:trace>
  <inkml:trace contextRef="#ctx0" brushRef="#br0" timeOffset="3">9382 4298 8165,'0'-12'1333,"1"2"-800,3 2 453,-3 3-592,4 5 0,-4 0 119,3 0 1,-2 10-127,1 6 0,2 9 224,-1 6 0,0 2-117,-4 1 0,0-2-471,0 2 0,-4-6-155,0 6 0,-3-6-273,3 2 0,-5-8-239,2 1 0,0-7 368,0 3 0,4-5 276,-1 1 0,-2-2 0,0-1 0</inkml:trace>
  <inkml:trace contextRef="#ctx0" brushRef="#br0" timeOffset="4">9941 4252 8142,'-6'-12'1583,"1"6"0,5 0 178,0 2-1614,0 3-341,0-4-244,0 5-1921,5 0 1449,1 0 910,11 0 0,-4 0 0,3 0 0</inkml:trace>
  <inkml:trace contextRef="#ctx0" brushRef="#br0" timeOffset="5">10284 4218 8103,'0'-8'2811,"0"0"-2226,0 6-363,0-3 0,0 4-1659,0-3 757,0 2-1229,0-3 1909,5 5 0,-4 5 0,4 2 0</inkml:trace>
  <inkml:trace contextRef="#ctx0" brushRef="#br0" timeOffset="6">10604 4218 8055,'0'-12'1779,"0"6"1,1 1-1363,3 5-1812,-3 0 851,9 0 1,-3 1 543,4 3 0,1 2 0,-1 6 0</inkml:trace>
  <inkml:trace contextRef="#ctx0" brushRef="#br0" timeOffset="7">11038 4252 8052,'-7'-12'1816,"2"1"-1490,5 5 138,0 1-6,0 5 0,2 9-108,1 2 1,-1 13 28,2 3 1,1 4-240,-2 4 0,1 4-292,-4 3 1,-5-3-944,-2-1 0,-4 0 648,0-3 0,0 0 447,-1-8 0,-4-1 0,-2-3 0</inkml:trace>
  <inkml:trace contextRef="#ctx0" brushRef="#br0" timeOffset="8">11700 3487 8096,'-11'-23'2047,"-1"5"-560,6 2-1726,1 9 779,5 2-46,0 5 0,1 7-80,3 4 0,7 7 36,8 8 1,3 9-92,1 6 0,5 5-394,2 4 1,2 0 117,-2 4 0,3 0-225,-2-4 1,-7-6-447,-1-6 1,-4-3 337,0-5 1,-3 0-3,-4-7 1,-1-1 77,1-7 1,-1-6-437,1 2 0,-5-3 182,1 0 0,-6-2-931,2-2 1463,2-3 1,-4 4 0,3-5 0</inkml:trace>
  <inkml:trace contextRef="#ctx0" brushRef="#br0" timeOffset="9">12043 3544 8095,'0'-17'838,"-4"5"1254,0-4-1378,0 9-253,4-3 59,0 8 98,0-3 1,0 19-186,0 5 0,-1 14-197,-3 2 0,-2 6-18,-5 1 0,-6 4-112,-2 3 0,-3 0-525,0 4 1,-5-6 327,0-1 0,1-6-1105,3-6 0,0-1 211,0-2 0,5-3-153,3-5 1,4-6-192,3-1 1329,-2-4 0,4 5 0,-6 1 0</inkml:trace>
  <inkml:trace contextRef="#ctx0" brushRef="#br0" timeOffset="10">12271 3978 8068,'0'-12'3200,"0"5"-1477,0-1-1791,0 6 52,0-3 1,0 6-20,0 3 1,0 3 88,0 8 0,0 4 264,0 8 1,0 0-181,0 7 0,0-3-58,0 3 1,0 0-721,0-4 0,0-2 358,0-1 0,2-7-261,1-1 1,-1-5-19,1 2 561,-1-4 0,-2 5 0,0 1 0</inkml:trace>
  <inkml:trace contextRef="#ctx0" brushRef="#br0" timeOffset="11">12614 4001 7988,'-17'-5'2258,"9"3"-1242,-4-2-307,8 3 0,-2 6-228,2 3 1,-2 7-534,-6 4 0,5 3 202,-1 1 0,2 3 447,-2 1 1,3 0-634,5-5 0,1 4 64,3-3 0,3 2-660,4-6 0,5-2 393,3-2 0,3-4-158,1-3 0,0-3 148,0-5 1,3 0-28,1 0 0,0-5 164,-5-3 0,1-6 213,0-1 1,-5-4 528,-3 4 0,-4-6-326,-3 2 1,-3-2 41,-5-2 0,-5 0-55,-3 0 0,-7 0-458,-4 1 0,-6 4 125,-2 3 0,-3 3-146,3 5 1,-3 1-641,3 6 1,0 2 382,4 2 0,7-2-1975,5 6 2420,-1 4 0,11 1 0,-4 4 0</inkml:trace>
  <inkml:trace contextRef="#ctx0" brushRef="#br0" timeOffset="12">13094 4092 8016,'-7'-11'2136,"-3"-1"-1369,9 1 1,-4 3 52,5 1-540,0 4-109,0-2 1,-2 5 170,-1 0 138,-4 0-169,-4 5 0,-2 3 60,-2 7-664,2 8 269,-8 1 0,8 9-170,-2-3 241,2 3 1,7-2-163,2-1 0,3-1-44,1 2 0,5-3-488,2-5 1,7-6 302,2-1 1,5-5 142,2-3 1,5-3 140,6-5 0,-3-2 274,-1-1 1,-1-9-11,2-7 1,0-2 304,-4-2 0,-4 0 68,-4 0 0,-5-1-200,1-3 0,-7 2 209,-4-6 0,-4 5-176,-4-5 0,-4 2-555,-7-1 1,-8 2 196,-7 5 1,-3 6-1275,-2 6 0,-4 5-2670,-3 6 3709,3 5 1,-1 6-1,6 7 1</inkml:trace>
  <inkml:trace contextRef="#ctx0" brushRef="#br0" timeOffset="13">15275 3327 8153,'0'-17'206,"0"5"156,0-4 1,0 8 56,0 0 71,0 0 946,0 2-953,0 1 0,4 16-199,0 8 0,-1 11 39,-3 11 0,0 3 121,0 9 1,4 1-529,0 7 0,5-5 186,-2 5 0,4-5-243,0 5 1,-1-4 196,-2-4 0,2-1-314,-2-2 1,0-5 172,0 1 0,1-5-649,-5-7 0,0-5 46,-4-2 0,3-8-192,1-4 0,0-2 127,-4-2 753,0-4 0,0 3 0,0-4 0</inkml:trace>
  <inkml:trace contextRef="#ctx0" brushRef="#br0" timeOffset="14">15549 3886 8130,'0'-11'0,"-4"3"707,0 1 298,1 4-232,3-2 1,0 6-256,0 3 1,1 3 19,3 4 0,2 4-255,5 0 1,0 6-29,-4-2 0,3 2-301,-2 2 1,1-4 129,-1 0 0,0-5-54,-4 1 0,1-2-267,-1-1-444,-3-6 96,4-1 172,1-5 605,-5 0 0,5-1-72,-2-3 0,-2-2 115,6-6 0,-2-3-40,2 0 0,2-6 105,-2 2 0,3-2-128,4-2 0,-2 4-56,2 0 0,-3 9-121,-5-2 1,4 9 82,-4-1 1,0 2-271,0 2 1,-1 11 71,2 4 1,2 5-154,-2 3 1,1 0 96,-2 0 1,3 3-662,-2 1 0,-2 0 134,2-5 1,0 1-134,3 0 1,1-1 835,-1-3 0,5-3 0,2-4 0</inkml:trace>
  <inkml:trace contextRef="#ctx0" brushRef="#br0" timeOffset="15">16394 3955 7987,'-11'-23'0,"-1"5"0,1-3 991,0 2 1,-1 2-266,1 2 1,-6 2-86,-2 2 1,-4 5-204,-3 2 1,0 4-157,-4 4 0,1 3-172,-2 8 0,3 3 67,5 5 1,6 1-404,1 3 1,9 1-55,3 2 1,3 2-333,1-5 0,9 3 195,2-3 0,8-2-342,0-6 0,4-4 356,4-7 0,2 1 128,5-5 1,0-4 108,1-4 0,-5-9-60,0 2 1,-4-8 542,1 0 0,-8-3-245,-4-1 0,-3-5 785,0-2 0,-2-3-216,-2-1 1,-3-6 54,-5-2 1,4-3-498,-1-5 0,0-2-232,-7-5 0,2 0 169,-6 0 0,4 5 89,-3 2 1,3 6-92,-4 6 1,6 5 207,-2 10-127,-3 5-207,6 2 1,-5 12-169,2 8 0,3 10 151,-3 16 0,-1 6-99,1 9 1,0 6 19,4 2 0,0 10-5,0-29 0,0 0 0,0 2 0,0-1 67,0 1 0,0 0 0,4 0 0,1 0-8,7 24 0,1-9-850,-1-9 1,-1-6 115,1-6 0,-1 1-203,1-9 0,-5 2-916,1-8 1887,-6-1 0,3-4 0,-5 1 0</inkml:trace>
  <inkml:trace contextRef="#ctx0" brushRef="#br0" timeOffset="16">16725 3921 7951,'0'-12'2051,"0"1"-713,0 5-878,0 0 0,0 8-120,0 2 0,5 7 78,3 8 1,-2 1-433,2-1 1,-4 5 63,3-5 0,0 6-673,0-6 0,2-2 472,-5 2 0,1-6-673,-1-1 0,-3-1 824,3-3 0,2-3 0,1 0 0</inkml:trace>
  <inkml:trace contextRef="#ctx0" brushRef="#br0" timeOffset="17">16840 3532 7969,'-17'-22'895,"6"4"-672,-1 3 1,5 3 1038,3 5-382,3 1-1139,-4 6 1,5 2-51,0 2 1,3 3-524,1 8 832,5 3 0,2 5 0,7 0 0</inkml:trace>
  <inkml:trace contextRef="#ctx0" brushRef="#br0" timeOffset="18">17217 3909 8862,'-12'-11'1825,"2"-4"-684,2-1-748,3 1 1,0 8-584,-2-1 0,-4 5 82,0 0 1,-4 1 508,0 2 1,-2 3-107,2 4 0,-2 2-117,-2 10 0,3 4-78,4 4 1,5 3-126,-1-3 1,6 3-151,-2-3 1,3 4 105,1-5 0,5 1-41,2-4 1,8-6-6,4-1 0,3-5-280,1-3 1,1 1 164,3-6 1,1 1-1020,2-4 1249,3-5 0,-4 4 0,5-4 0</inkml:trace>
  <inkml:trace contextRef="#ctx0" brushRef="#br0" timeOffset="19">17628 3966 7949,'0'-11'-1800,"1"0"2973,3-1 0,-3 1 253,3-1-743,2 1 1,-5-1-245,3 1 1,-3 0 16,-1-1 0,-5 5-127,-2-1 1,-3 4-133,-2-3 1,-4 4-64,-3-1 1,-4 3-166,-4 1 1,-1 5-40,-2 3 0,2 6 139,5 1 0,0 5-366,0-1 0,2 3 106,2 1 1,6-1-159,5 1 0,6 0 152,-2 0 1,9-4-60,7 0 1,5-1 40,10 1 1,2-4 46,6-7 1,-1-3 257,0-5 0,-4 0-88,1 0 0,-6-4 293,2 0 1,-8-5-140,-4 2 0,-2-2 239,-2 1 0,-4-2-101,-4 2 0,0-1 329,1 2-232,-3-3-245,4 3 0,-6 1-461,-3 2 262,3 3 1,-8 6-172,5 3 1,-3 3 101,3 4 0,0 3-197,4 5 0,0 0 115,0 0 0,5-2-653,3-2 0,2 1 113,1-4 0,6 3 744,2-4 0,7 0 0,4-3 0</inkml:trace>
  <inkml:trace contextRef="#ctx0" brushRef="#br0" timeOffset="20">17982 3521 7973,'-7'-41'765,"-2"3"222,6 8 1,-1 7-43,4 8-71,0 7-452,0 3 0,0 8-156,0 4 1,1 8-220,3 16 0,1 6 98,3 12 1,2 3-338,-3 5 1,-3-24 0,-1 2 283,1 1 1,-1 0 0,1 0-1,-1 0-226,0 1 0,1-1 0,1-4 0,-1 0-928,0 29 1,1-7 258,-1-5 0,-3-11 99,3-4 0,-3-7 19,-1 0 685,0-8 0,-5 2 0,-1-3 0</inkml:trace>
  <inkml:trace contextRef="#ctx0" brushRef="#br0" timeOffset="21">17810 4001 7940,'-6'-12'404,"1"1"0,10 1 628,3 2 0,3-1-834,4 5 0,3 1-14,5 3 0,5-2-130,2-2 0,5 3 50,3-3 0,-7 3-436,4 1 0,-5 1 268,1 3 1,-4-3-118,-4 3 0,-5-2 21,-3-2 0,-2 0-535,-2 0 535,1 0 409,-6 0 308,-1 0 993,-5 0 0,-4 5-1268,1 2 1,-5 7-236,4 1 4,0 1 0,-1 0-404,4 2 311,-4 0 0,6 2-547,3-5 325,2 6 134,6-9 1,3 5-357,0-6 231,6 1 108,-4-6 0,6-1-207,0-5 279,5 0-61,-4 0 25,4 0 257,-5 0-239,0-5 267,-1-1 1,-2-7 371,-1-2 0,-5 1 230,1-5 1,-8 0-31,-3-4-524,-3 0 1,-2 0 321,-3 0-320,-2 0 0,-10-3-441,-4-1 160,-6 0-610,-3 5 943,-6 4-773,6 6 334,-4 2-927,4 9 0,4-4 69,2 5 693,8 0-1991,3 5 2319,2 6 0,9 7 0,-4 5 0</inkml:trace>
  <inkml:trace contextRef="#ctx0" brushRef="#br0" timeOffset="22">18656 3944 7999,'0'-12'987,"0"4"1388,0 1-1406,0 4-570,0-2 0,3 10-574,1 3 0,4 2 95,-4 2 1,3 4-2,-3 3 0,4 3 115,-5 0 0,5 1-262,-4 0 1,3-1-88,-3-3 1,0 1-505,-4-5 589,5 1 72,-4-5 426,4-5 0,-5-2-171,0-8 1,-3-3 551,-1-9 0,0 2-283,4-5 0,0 0 545,0-3 0,0-1-170,0 0 1,1 3-142,3-3 0,-1 6-482,4-6 0,-3 3-388,4-3 0,-1 6-202,5 1 0,0 9 390,4 3 0,1 3 82,6 1 0,5 10 0,1 2 0</inkml:trace>
  <inkml:trace contextRef="#ctx0" brushRef="#br0" timeOffset="23">19512 3235 7958,'-4'-11'0,"0"0"0,1-1 0,-1 5 1085,0-1-666,-5 5 0,7-5 273,-6 4 0,0 0-247,-3 4 1,-2 2-102,-2 6 1,-3 7-123,-5 16 1,-1 4 194,-2 11 1,-2 5-479,-3 2 1,16-24 0,1 2 163,0-1 1,2 1 0,0 1-1,1 0-134,-1-1 0,1-1 1,0 2-1,0 1-149,-4 28 0,0 0-325,3-4 0,6 0 292,2 0 1,4-6-532,4-5 1,2-2 322,6-6 1,-1-5 38,1-6 1,3-3-17,0-1 1,4-6 72,-4-1 1,4-4 56,-3 0 1,3-2 267,-4-3 0,5-1 0,-2-6 0</inkml:trace>
  <inkml:trace contextRef="#ctx0" brushRef="#br0" timeOffset="24">19581 3784 7931,'-12'-12'899,"1"0"1164,-1-4-1425,6 9-225,1-3 42,0 10 1,0 1-97,-3 3 1,-1 7-95,5 8 0,-3 6-77,3 2 0,0 5-116,4-2 0,2 2-128,1-2 1,7 3-254,6-2 0,8-7 113,-1-1 0,3-8-127,1 0 0,-2-7 184,6-4 1,-5-3-65,5-1 0,-6-9 537,2-2 1,-4-7-180,-4 3 0,-3-6 390,-4 2 0,-5-3-163,1-5 1,-6 1 3,2-4 1,-8 0-160,-3-5 1,-3 1-248,-2 0 1,-3 0-66,0-1 1,-8 6 92,4 2 0,-9 8-917,5 4 0,-1 4 414,5 3 0,1 3-1027,3 5 0,4 10 1522,-1 5 0,1 11 0,4 3 0</inkml:trace>
  <inkml:trace contextRef="#ctx0" brushRef="#br0" timeOffset="25">19958 4103 8037,'-7'0'4157,"2"-5"-2852,5 4-720,0-4-1405,0 5 1,10 5 0,3 1-1</inkml:trace>
  <inkml:trace contextRef="#ctx0" brushRef="#br0" timeOffset="26">20460 3635 7920,'0'-11'0,"0"-1"1008,0 1 1390,0-1-551,-5 6-1319,-1 1 1,-6 5-383,1 0 0,-6 6-55,-2 6 0,-2 8-102,-2 7 0,0 5 124,0-2 1,5 3-55,3 1 1,2-3-395,2-1 0,5 1 157,2 3 0,3-4-379,1 1 1,5-7 229,2-1 1,9-6 96,3-5 0,7-2 85,5-2 0,0-3 218,0-5 1,1-5-17,-6-3 0,1-2 25,-4-2 1,0-3 549,-1 0 0,-3-5-293,0 1 1,-8-3 329,0-1 1,-3-1-218,-1-2 0,-2 0-337,-5-4 0,-1-1 96,-3-3 1,-3 4-580,-9-1 1,-1 6-187,-6-2 1,-4 8-498,1 4 0,-5 7 191,4 4 1,1 3 314,3 1 0,1 6 545,3 6 0,-2 4 0,3 7 0</inkml:trace>
  <inkml:trace contextRef="#ctx0" brushRef="#br0" timeOffset="27">20928 3578 7990,'-7'-11'3173,"-1"-1"-1446,6 1-1264,-4 4-238,6 2 1,0 7-266,0 1 0,0 5 127,0 7 0,0 8 288,0 8 0,2 3 89,2 4 0,-3 4-143,3 7 0,-3-4-516,-1 4 1,0-4-619,0 4 492,5-12 0,-4 0 270,3-11 0,-3 0-1050,-1-7 392,5-3-776,-3-4 0,4-6 164,-2-2 1321,-3-3 0,9-11 0,-3-3 0</inkml:trace>
  <inkml:trace contextRef="#ctx0" brushRef="#br0" timeOffset="28">21145 3178 7909,'0'-11'10,"0"-1"2839,0 6-2088,0 1 1,5 6-372,3 3 1,2 8 464,2 7 1,0 3-329,3 5 0,3 7 206,5 8-1540,0 3 757,0 5 1,-2 2-1,0 7 240,-2 2 0,-5 1-119,-6-30 0,-1 1-69,-3 0 0,-1 1 217,3 24-301,-6 4 0,-2-6-650,-2-2-1618,-2-9 1545,-5 0 397,-1-10-407,1 5 312,-6-11 0,1 2-467,-3-4 1,-7 1 969,4-1 0,-8-3 0,1 2 0,-4-1 0,-6-3 0,-4 1 0</inkml:trace>
  <inkml:trace contextRef="#ctx0" brushRef="#br0" timeOffset="29">1340 6130 7943,'-6'-12'-69,"-4"6"1,8-4 123,-1 2 0,0 2 34,-1-2 0,3 4 80,-3-3 1,3 3 898,1-4-134,0 6-309,0-3-188,0 5-213,5 5 0,-3 6 121,6 8 0,-5 8-123,0 3 1,4 6-25,0 6 0,0-1-29,0 9 1,-3-2-169,4 2 0,-2-7-335,2 3 1,2-1 322,-3 1 1,0 1-286,0-9 0,-3 0 155,4-4 1,-4-5-4,3-2 0,-3-4 91,4-4 0,-6-3 179,2-4 0,1-1-53,-1 1-69,0-6-115,-4 4-46,0-9-367,0 5 1,0-8 211,0-2 0,-2 2-1722,-1-6 2034,-4 1 0,-4-5 0,-1 1 0</inkml:trace>
  <inkml:trace contextRef="#ctx0" brushRef="#br0" timeOffset="30">1249 6141 7984,'-5'-11'0,"2"0"119,-4 4 1,4-3 309,-1 2 1,3 2 213,1-2-474,0 0 0,5 1 78,3-1 1,2 2 28,1-2 0,2-2-184,2 2 0,4-2 147,8-1 0,2-1-99,5 1 1,2 0-25,2-1 1,-1 5-210,4-1 1,-4 5 103,1 0 0,-6 3-156,-1 3 0,-6 4 112,2 4 0,-5 6-119,-3 2 0,-2 4 128,-6 3 1,-3 3 15,0 6 1,-7-1-60,-1 0 0,-10 2 55,-9 2 1,-8-4 102,-3 0 0,-3-1 26,-2-6 0,1-2 180,0-6 1,5-2-83,2-6 0,7-1-127,1-2 1,5-3-126,-2-5 114,4 0 1,2-1-1027,2-3 723,-2-2 0,9-6-763,-3 1 0,4 1 41,4 2 948,2-2 0,10-1 0,2-7 0</inkml:trace>
  <inkml:trace contextRef="#ctx0" brushRef="#br0" timeOffset="31">2311 5821 8001,'0'-11'437,"0"-1"-196,0 1 0,4 3-234,-1 1 0,1 3 211,-4-4 952,0 6-304,0-3-186,0 0-388,0 3 0,0-2 0,0 8 0,-6 3 47,-5 4 0,-2 6-113,-6 2 1,-1 8-82,-7 8 1,1 2 109,-4 8 0,3 0-518,-3 8 0,5 0 382,-2 4 0,7 4-79,1 0 0,6-2-134,1-2 0,2-4-28,6 4 0,1-2-81,3-10 0,5 4 115,2-8 0,5 3 102,3-3 1,3-1-13,5-6 0,-3-4 32,3 1 0,-3-6-15,7 2 1,-3-7-37,-1-1 1,-2-5 8,-2 1 0,2-2 289,-6-1 0,4-1-334,-4 0 0,-4-4 184,-3-3-67,0 2-90,3-5-943,-5 4 417,0-5-819,-6 0 1,0-5 1370,0-2 0,5-4 0,1 0 0</inkml:trace>
  <inkml:trace contextRef="#ctx0" brushRef="#br0" timeOffset="32">2756 6198 7934,'-5'-6'2,"4"-4"670,-9 3-50,3-4 317,-4-1-503,0 1 0,3 3 444,0 1-326,6 4-324,-3-2 0,5 6-138,0 3 1,5 4 77,2 7 1,7 4 48,2 8 1,4 2 33,-1 5 0,4 0-295,3 1 1,-1-1-30,1 0 0,2 0-87,-1 1 0,1-1-25,-2 0 0,-3-3 104,0-1 1,0-4-221,-4 0 0,-3-3 102,0-4 1,-2 1-68,1-4 0,-6-1 94,2-4 1,-2 1 202,2-1 1,-3-5-161,0-2-69,-6 3-599,3-6 220,-5 4-400,0-5 618,-5 0 1,-1-4 356,-6 0 0,-4-5 0,-2 3 0</inkml:trace>
  <inkml:trace contextRef="#ctx0" brushRef="#br0" timeOffset="33">3110 6289 7984,'0'-17'0,"0"-5"141,0 3 1,0 1 83,0-1 0,0 4 42,0-4 0,0 5 359,0-1 195,0 2-28,0 2-314,0 4-306,0 2 20,-5 15 0,3 4 0,-6 13 0,1 3 32,-5 9 0,-3 1-77,0 6 0,-6 3-219,2 1 0,-7 3-91,-5-3 1,2-1-63,-1-3 0,4-4-64,0 0 0,3-9-23,4 1 1,2-8 109,6 1 0,-1-8-754,1-4 284,5 3-1203,0-5 922,6 3 1090,0-9 0,6-2 0,0-5 1</inkml:trace>
  <inkml:trace contextRef="#ctx0" brushRef="#br0" timeOffset="34">3350 6655 10501,'7'5'513,"-4"3"1,-1 7-148,-2 4 0,1-1 86,3 1 0,-3 3-96,3 5 1,-2 0-370,2-4 0,-3-1 75,3 1 0,-1-1-459,1-3 1,-3 1-229,3-5 206,-3 1 1,0-5 418,3 0 0,-3-4 0,4-2 0</inkml:trace>
  <inkml:trace contextRef="#ctx0" brushRef="#br0" timeOffset="35">3624 6461 8010,'2'-7'-244,"1"4"530,-1 1 0,4-2 65,-2 1 1,-2-1 728,6 4-560,0 0 0,7-4-149,0 0 1,2 0 8,-2 4 0,-1-3-88,5-1 1,-2 0-63,3 4 1,1 0-4,-2 0 1,1-4-185,-1 0 0,3-1-100,-3 2 1,-1 1-169,1-2 0,-5 2-725,1-2 0,-2 3 472,-2-3 0,-3 3-2100,-1 1 2578,-4 0 0,-3 5 0,-6 1 0</inkml:trace>
  <inkml:trace contextRef="#ctx0" brushRef="#br0" timeOffset="36">3624 6701 7767,'5'6'487,"3"-2"1,3-3 62,5-1 0,1 0 285,6 0 0,1-4-308,3 0 0,-2-1-23,6 1 1,-1-2-144,5-5 0,-5 3-333,0 0 0,-4 2-87,0-1 1,-5 0-90,-2 3 1,-4 3-2477,4-3 2624,-5 3 0,3 1 0,-6 0 0</inkml:trace>
  <inkml:trace contextRef="#ctx0" brushRef="#br0" timeOffset="37">4469 5992 8125,'0'-7'-1185,"0"-1"1185,0 6 0,0-8 0,0 8 0,0-3 0,0 5 0,4 3 0,0 4 0,5 3 0,-1 13 0,3 3 2409,4 8 1,3 2-1137,5 2 0,1 0-909,3 7 1,0-3-339,4 4 0,2-2-224,-3-6 1,-2 0 150,-1-3 1,-3-2-437,-1-3 1,-2-3 222,-1-8 1,-3 1 15,-2-5 0,-2 1 21,2-5 0,-6-1 82,-1-2 0,-4 1-668,3-6 602,-4 6-1373,2-7 1083,-5 3 0,-1-5 497,-3 0 0,-2 0 0,-6 0 0</inkml:trace>
  <inkml:trace contextRef="#ctx0" brushRef="#br0" timeOffset="38">4915 6107 7979,'-5'-23'80,"3"4"-80,-1 0 1304,1 5-399,2-3-260,0 6 0,-1 5-194,-3 2 0,-2 10-82,-5 9 0,-2 6-202,-2 13 0,-7 8 86,-5 11 0,-3 3-496,3 1 0,12-28 0,-1-1 342,-15 29 0,3-5-847,2-2 0,1-7 348,3-1 1,4-11-919,3 0 1,6-6 342,1-2 0,6-5 975,-2-3 0,3-7 0</inkml:trace>
  <inkml:trace contextRef="#ctx0" brushRef="#br0" timeOffset="39">4961 6563 7979,'11'-5'0,"0"3"0,1-6 0,3 4 449,0-3 0,4 0 33,-3 0 0,0-2-49,-1 5 1,-2 0-8,2 4 0,-2 0-139,-2 0 0,1 2-186,-1 1 1,-3 0 136,-1 5 1,-4 3-139,1 4 1,-3 6 77,-1-2 1,-6 3-256,-6 5 1,-4-2-100,-7 6 0,-4-2-110,1 2 0,-5 0 84,4-4 0,2 0 65,6-5 0,-1 0 174,4-3 1,5-1-63,3-3 1,6-6 153,-2 2-131,3-2 1,6-1 18,3-1 0,5-4 48,3 1 1,4-3-14,-1-1 0,1 0-139,-1 0 1,3-1 103,-3-3 1,-1 3-661,1-3 1,-5-1 260,1 1 1,-2-4-1422,-2 5 1803,1-6 0,4 2 0,2-4 0</inkml:trace>
  <inkml:trace contextRef="#ctx0" brushRef="#br0" timeOffset="40">5497 6392 10407,'-6'-11'1054,"2"1"-1713,8 2 1,6-1 168,5 5 1,-3 0 469,-5 4 0,1 0 1064,3 0 1,6-3-534,2-1 0,3 0-115,0 4 1,1 0-110,0 0 0,0-4-530,0 0 1,-2 1 137,-2 3 0,2-2-1846,-6-1 35,0 1 1916,-3-3 0,-1 5 0,0 0 0</inkml:trace>
  <inkml:trace contextRef="#ctx0" brushRef="#br0" timeOffset="41">5566 6609 7997,'1'7'0,"3"-4"0,-2 0 631,6 1 0,0-3-196,3 3 1,1-3 456,-1-1 1,2 0-261,2 0 1,1 0-32,3 0 1,3-4-634,-3 0 0,3-4 61,0 0 1,1-1-284,0 1 0,-4 0 266,0 4-12,-5 0 0,8-1 0,-5-2 0</inkml:trace>
  <inkml:trace contextRef="#ctx0" brushRef="#br0" timeOffset="42">6240 6666 7852,'0'-7'0,"0"-1"0,1 6 258,3-2 0,3 2-257,9 2 0,-8 0 747,4 0-447,-8 0-1168,1 0 251,-5 0-132,0 6 748,0-5 0,0 9 0,0-4 0</inkml:trace>
  <inkml:trace contextRef="#ctx0" brushRef="#br0" timeOffset="43">6548 6632 7937,'0'-6'1608,"0"1"-2097,0 5 0,0 5 1,0 1-1</inkml:trace>
  <inkml:trace contextRef="#ctx0" brushRef="#br0" timeOffset="44">6776 6643 7858,'0'-6'2727,"6"-4"-2480,0 9 0,1-4-580,1 5 0,-4 0 45,4 0 288,-6 0 0,8 5 0,-3 1 0</inkml:trace>
  <inkml:trace contextRef="#ctx0" brushRef="#br0" timeOffset="45">7279 6267 6933,'1'-7'1501,"3"3"1,2 3-1263,6 1 1,-1 0 85,1 0 1,0-4 139,4 1 0,0-1-97,3 4 1,6-2-103,-2-1 0,7 1-278,-4-1 0,6-3 84,-2 3 0,0-1-653,0 4 1,-8-4 348,0 0 1,-5 0-428,2 4 0,-9 0 168,1 0 491,-7 6 0,6 0 0,-3 5 0</inkml:trace>
  <inkml:trace contextRef="#ctx0" brushRef="#br0" timeOffset="46">7359 6438 8380,'11'0'553,"1"0"1,-1 0-235,1 0 1,4 0 442,3 0 1,4 0-386,4 0 1,2-1-221,5-3 1,0 1-688,1-4 0,3 3 324,0-4 1,-1 4 205,-7-3 0,3-1 0,-4-3 0</inkml:trace>
  <inkml:trace contextRef="#ctx0" brushRef="#br0" timeOffset="47">8147 5890 7967,'-5'-17'0,"4"4"2770,-3-2-2005,3 8 0,4 0-648,1 3-53,0 3 0,-3-4 659,3 5 1,2 6-161,6 6 0,-1 6-88,1 8 1,8 5-229,3 7 0,2 2 4,-2 6 0,0 0-419,0 0 1,-2-1 270,-2 1 0,2-2-463,-6-2 0,4-3 162,-4-4 1,4-1-542,-4 0 0,4-5-218,-3-2 1,-1-4 452,-4-4 0,1-3 12,-1-4 0,1-4-319,-1-1-71,0-4 882,1 2 0,-1-10 0,1-2 0</inkml:trace>
  <inkml:trace contextRef="#ctx0" brushRef="#br0" timeOffset="48">8581 5844 7888,'-1'-23'1204,"-3"0"1,4 6-528,0 1 0,9 7-1070,6 2 381,-5 4 0,-5 1 423,-5 9 1,0 3 213,0 13 0,-5 4-226,-2 11 1,-9 4-325,-3 7 1,-6 7-257,12-26 0,-1 1 1,-4 2-1,-1 0-110,1 0 1,-2-1 0,1-1 0,0-1 162,0-1 1,0-1-1,-15 23-528,3-9 0,1-3 413,7-5 1,3-5 242,8-2 0,6-3 0,2-1 0,3 0 0</inkml:trace>
  <inkml:trace contextRef="#ctx0" brushRef="#br0" timeOffset="49">8809 6449 7978,'-3'-11'0,"-1"-1"1210,0 6-9,4-4 210,0 9-983,-5-4 0,4 7-46,-3 6 0,3 6 4,1 12 1,0 1-118,0 7 0,5-2-196,2 6 0,0-2 129,0-2 0,0-1-613,0-3 1,2 2-203,-5-5 0,3-2-615,-3-6 0,1 1 482,-1-4 746,-3-1 0,10-4 0,-5 1 0</inkml:trace>
  <inkml:trace contextRef="#ctx0" brushRef="#br0" timeOffset="50">9083 6461 8007,'-11'-5'556,"-4"3"950,0-1-1168,-1 1 1,6 4-166,3 1 0,-4 5 310,4 7 1,-3 4-120,-2 8 0,5-2-222,-1 6 1,5-1 112,0 4 1,3-3-269,3-1 0,4-4-160,4 0 0,7-2-220,5-1 1,1-5 112,6-3 0,-3-7-93,4-4 0,-2-3 163,1-1 1,2-9 90,-5-2 0,-1-3 400,-3 2 0,-5-3-164,-3 0 0,-4-4 74,-3 4 0,-3-6 38,-5 2 1,-1-2 49,-3-2 0,-2 0-132,-6 0 1,-4 0-179,-3 0 0,-4-2-375,-4 2 0,2-2 197,-6 6 0,5 4-376,-5 3 0,10 6 261,-2 6 0,8 0-169,-1 0 0,5 1-69,3 3 562,3 2 0,0 6 0,-1-1 0</inkml:trace>
  <inkml:trace contextRef="#ctx0" brushRef="#br0" timeOffset="51">9517 6552 8098,'-5'-11'3211,"4"-1"-2412,-4 1-144,5 4-212,-5 2 0,-1 7-210,-6 1 0,1 8-107,-1 4 1,-2 9-163,3-1 0,-3 7 100,6 1 0,2 0-242,-2 0 0,6 2 55,-2-3 1,7-2-591,0-1 1,10-4 264,-1-4 1,7-4 85,0-7 0,2 1 183,2-6 0,4 0 208,-1-7 1,1-2 239,-4-6 0,0 0-173,0-4 0,-2 0 483,-2-3 0,-4-3-260,-7 3 0,-3-2 166,-5-2 1,0 0-235,0 0 0,-9-4-282,-2 1 0,-8-1 69,0 4 1,-8 2-171,-3 2 1,0 2-798,0 6 0,5 4 462,-2 4 0,8 3 467,4 3 0,2 4 0,2 4 0</inkml:trace>
  <inkml:trace contextRef="#ctx0" brushRef="#br0" timeOffset="52">9929 6301 8040,'-12'0'1221,"6"0"168,1 0 0,17 0-882,4 0 1,10 0-313,-3 0 0,8 0-164,-1 0 1,3 0-481,1 0 1,-1 0 316,-2 0 1,1-1-269,-6-3 1,-3 2 241,-4-1 1,-9 1 157,2 2 0,-4 5 0,4 2 0</inkml:trace>
  <inkml:trace contextRef="#ctx0" brushRef="#br0" timeOffset="53">9997 6484 7964,'-6'6'2055,"2"-1"-1432,8-5 1,-2 0 17,6 0 0,-4 0-144,3 0 1,5 0 63,3 0 0,9 0-349,-1 0 0,4 0-213,-1 0 1,0 0-182,4 0 1,-3 0-432,3 0 0,-3 0-2333,3 0 2946,-9 0 0,5-5 0,-8-1 0</inkml:trace>
  <inkml:trace contextRef="#ctx0" brushRef="#br0" timeOffset="54">10877 6107 7955,'5'-12'425,"-4"6"1,8-4-332,-5 2 1,4 2 283,0-2-289,-3 6 40,0-9 1,-10 10 292,-2-3 1,-4 3-139,0 1 0,-6 0 56,-2 0 0,-6 3-79,-2 4 0,-4 6 77,0 10 0,-1 1-226,2 3 1,2-2 109,5 5 0,2 0-143,2 0 1,7 2 122,8-6 0,3 5-341,1-4 1,7 0 106,4 0 1,5-4-252,7 0 0,6-2 96,6-5 0,0-2-54,7-7 1,-4 2 219,4-5 0,-5 0 162,1-4 1,-3-5-7,0-3 0,-5-2-80,1-2 0,-10 1 165,2 0 1,-8-1-20,1 1 0,-5-5 124,-3 1 1,-3-6-113,-5-2 0,-2-1-199,-1-7 0,-8 1-531,-4-4 1,-6-2 290,-2-2 0,-6 2-802,-9-2 1,-2 8 461,-2 3 0,3 4-143,5 4 1,5 0 708,2 8 0,8-3 0,2 8 0</inkml:trace>
  <inkml:trace contextRef="#ctx0" brushRef="#br0" timeOffset="55">11185 5650 8042,'-8'-18'0,"1"3"0,4 2 756,-2 7-235,5 1 541,0 0 722,0 3-494,0-3-408,0 5-395,10 5 1,0 7-89,13 7 0,3 6 31,8 2 1,5 8-42,3 0 0,1 5-289,-1-2 0,-3 8-84,-4-4 1,-2 10-255,-3-3 1,-6 7 202,-5 5 0,-9 1 73,-3-29 0,-2-1 1,-3 2-1,0-1-283,0 0 0,-1-1 0,-4 31 102,-1-30 1,0-1 0,-7 28-438,-5 1 0,-5-7 25,-6 0 0,-5-10-138,2 2 0,-3-9-988,-1-3 1,-1-5 1680,1-6 0,-1-4 0,-1 0 0,2 1 0,2 2 0</inkml:trace>
  <inkml:trace contextRef="#ctx0" brushRef="#br0" timeOffset="56">12076 6267 7876,'0'-7'-49,"0"2"1,0 4 143,0-3 1138,0 3-768,0-4 1,1 5-27,3 0 0,-2 0-268,6 0 0,-4 0 44,3 0 1,1 0-178,3 0 1,1 1 144,-1 3 0,6-3-113,2 3 1,-1-3-43,1-1 0,0 0-140,3 0 1,-3 0-70,1 0 1,-3 0-150,2 0 1,2 0-447,-6 0 0,0 0 372,-3 0 0,-5 0-1207,1 0 1611,-6 0 0,3 0 0,-5 0 0</inkml:trace>
  <inkml:trace contextRef="#ctx0" brushRef="#br0" timeOffset="57">12019 6518 7912,'11'0'843,"2"0"-487,2 0 1,-1 0 449,5 0 0,0 0-288,4 0 1,1 0 262,3 0 1,-2-4-307,5 0 1,0-3-203,0 3 0,-2-1-771,-5 1 0,-2 3 407,-2-3 1,2 1-2525,-6-1 2615,-5 3 0,0-4 0,-3 5 0</inkml:trace>
  <inkml:trace contextRef="#ctx0" brushRef="#br0" timeOffset="58">13263 5958 8043,'7'-7'27,"-3"-1"1,-3 0 333,-1-3-122,0 0 0,0-1 424,0 1-216,0 4 0,0 1 269,0 2-111,0 3-234,0-4 91,0 5-300,0 5 1,1 3 47,3 7 0,-3 3-1,3 4 1,1 8-14,-1 4 1,5 1-71,-2 7 0,0 4-163,0 3 0,-4 3 77,1-6 0,-3 2-273,-1-6 0,0 1 144,0-1 1,0 1-114,0-5 0,0-3 58,0-5 0,4-6 51,0-1 1,1 0 46,-1-4 1,-2-3-3,6 0 0,-6-4-20,2 0 1,1-5-30,-1 1-132,0-5 1,0 3 32,-1-2-1165,1-3-100,-4 4-264,0-5 1725,-5-5 0,-1-1 0,-6-6 0</inkml:trace>
  <inkml:trace contextRef="#ctx0" brushRef="#br0" timeOffset="59">13686 6415 7942,'5'-6'503,"-4"-4"-231,4 8 0,-5-4 751,0 2-263,6 3-315,0-4 0,5 5-76,1 0 0,0-4-86,4 0 1,-2 0-77,5 4 1,-4 0 14,4 0 0,0 0-65,4 0 1,0-1-130,-1-3 1,0 3-378,-3-3 1,3 2 267,-3-2 1,-3 3-1124,-1-3 0,-2 2 40,-1 2 1164,-1 0 0,5 0 0,2 0 0</inkml:trace>
  <inkml:trace contextRef="#ctx0" brushRef="#br0" timeOffset="60">14760 5718 8040,'5'-6'53,"-4"-4"311,4 9 257,-5-4-160,0-1-199,0 5 1,0-3-34,0 8 0,0-1-29,0 4 0,4 5 29,0 3 0,3 5 30,-3-1 1,1 4-235,-1 4 0,-3-3 82,3 3 1,1-5-281,-1-3 0,0 3 123,-4-3 0,1-1-699,3 1 0,-3-5 208,3 1 1,-3 2 540,-1-2 0,5 0 0,2-4 0</inkml:trace>
  <inkml:trace contextRef="#ctx0" brushRef="#br0" timeOffset="61">14451 6335 8989,'0'-6'1103,"5"1"-589,3 5 0,2 0-118,2 0 1,4-4 6,3 0 0,4 0-132,4 4 0,-2 0-26,5 0 0,5 0-50,3 0 0,5-1-130,-1-3 0,3 3 97,5-3 1,-2 2-190,5-2 0,-4 1-106,0-4 1,-2 3 79,-1-4 0,-1 4-267,1-3 1,-5 3 163,-3-4 0,-4 6-108,-3-2 1,-4-1-30,-4 1 0,-5 0-46,-3 4 0,-2 0-525,-2 0-670,-4 0 272,-2 0 1314,-5 0 1,-10 5 0,-3 2 0</inkml:trace>
  <inkml:trace contextRef="#ctx0" brushRef="#br0" timeOffset="62">14634 6518 7920,'-6'0'537,"1"-5"55,5 3-296,0-3 0,0 7 90,0 1 0,0 4-98,0 4 1,0 2-19,0 2 0,3 3-89,1 5 1,0-4 13,-4 0 1,0 0-77,0 4 0,0-2-184,0-2 1,4 2 0,0-6 1,-1 4-292,-3-4 0,2 0-338,1-3 368,-1-1-167,3 1 0,-1-5-50,-1 1-390,1-6 932,-4 3 0,5-5 0,2 0 0</inkml:trace>
  <inkml:trace contextRef="#ctx0" brushRef="#br0" timeOffset="63">14977 6575 7847,'0'-13'0,"0"-2"828,0 7-126,0 3-74,0 0-198,0 5-14,-5 0 1,-1 5-110,-1 3 0,-3 6-265,2 1 1,-2 5 67,-1-1 1,3 3-139,0 1 1,4 0 13,-3 0 0,4-2-83,0-2 1,1 1-18,2-4 0,5-1-181,3-4 1,2-4 111,2-4 0,4 3 81,3-3 0,-1 0 267,1-7 0,0 2-131,4-6 1,-2 0 154,-2-3 0,2-2-35,-6-2 1,-1 2 69,-7-2 0,2-1-113,-5 0 1,0-4-2,-4 1 0,-1 1-204,-3-1 1,-4 1 69,-7-1 1,-3 0-381,-5 8 1,4-3 179,0 6 0,0 3-286,-4 2 1,4 1 86,0 2 1,9 4-514,-1 0 487,2 5 0,3-3-175,2 5 624,3 1 0,1-1 0,0 1 0</inkml:trace>
  <inkml:trace contextRef="#ctx0" brushRef="#br0" timeOffset="64">15251 6598 7894,'0'-7'914,"-5"2"-520,3 0 0,-4 4 14,2-3 0,3 4-49,-3 4 0,-1-1-55,1 4 1,-1 2-76,1 6 1,3-2-201,-3 2 1,3 3 137,1 1 1,0-1-216,0 1 1,5-5-99,3 1 1,2 1-109,1 0 0,5-5 9,-1-3 1,1-6 75,-1 2 0,-1-3 275,5-1 1,-3 0-84,3 0 1,-5-1 82,1-3 0,-2-2-77,-2-6 1,0 1 236,1 0 0,-6-2 41,-2-2 1,-3 1 16,-1-5 1,0 4-234,0-5 0,-6 5 57,-5-4 1,-2 4-358,-6-4 0,0 5 141,-4-1 0,-4 6-267,1 1 1,3 6 181,4-2 0,4 4-929,-5 4 0,10-2 1082,-1 6 0,2-1 0,-2 5 0</inkml:trace>
  <inkml:trace contextRef="#ctx0" brushRef="#br0" timeOffset="65">15559 5650 7944,'-11'-23'0,"-1"5"448,1 3 1,4 2-31,4 2 0,-2 3 683,1 1-604,0 4 1,4-3 396,0 2-399,0 3 1,1-4-131,3 5 0,2 5-30,6 2 1,4 5-115,3 3 1,4 4 151,4 8 0,-2-2-74,6 5 1,-1 2-122,4 6 0,1-1-242,-1 5 0,-1-3 163,-3 7 1,-2-5-182,-5 8 1,-1 1 106,-3 7 0,-3-4-443,-4 0 0,-5-3 200,1 3 0,-6-3-281,2 3 1,-2-6 183,-2-2 0,-4 4-317,0-7 1,-5 5 236,1-6 0,0-1 90,0-2 0,-2-3-12,2 0 0,-2-6 12,-1-3 0,-2 2-199,-2-1 1,2-4 131,-2-4 0,-2-5-27,2 1 1,-5 2 398,1-2 0,2 0 0,1-4 0</inkml:trace>
  <inkml:trace contextRef="#ctx0" brushRef="#br0" timeOffset="66">13104 5570 9542,'-2'16'1069,"-1"3"1,-4 4-627,-4 4 1,-2 5 51,-2 10 0,-3 1-139,-5 10 0,0 0-465,1 4 0,10-26 1,1-1 274,-1 1 1,1-1 0,-7 32-157,3-1 1,3-2 84,5 2 0,2-3-244,5-1 0,1-4 2,3 1 0,3-2-4,9 1 0,0-4 63,3-7 0,7-2-116,-4-6 0,8 0 408,-4 0 0,1-3-70,-4-1 0,0-8 109,-1 1 0,0-4-28,-3 0 0,1 1 156,-4-5 0,-1-1-245,-4-6 1,-1 2-564,-2-2-374,2 2-173,-4 1-1770,1 1 2754,-2-6 0,-5 4 0,0-3 0</inkml:trace>
  <inkml:trace contextRef="#ctx0" brushRef="#br0" timeOffset="67">16119 5387 8007,'-7'-11'591,"-3"4"316,4-3-283,0 9-237,0-4 1,6 6-93,0 3 0,0 7 151,0 8 0,0 3-48,0 1 1,6 5-109,1 2 1,-1-1-314,2 2 1,-4-5 91,4 5 0,-6-6-442,2 2 1,1-3 274,-1-1 0,0-5-1579,-4-3 1239,5 3 1,-4-6-258,3 4 1,-3-8 694,-1 0 0,0-5 0,0 2 0</inkml:trace>
  <inkml:trace contextRef="#ctx0" brushRef="#br0" timeOffset="68">16290 5570 7904,'0'-12'1502,"0"6"-755,0 1 28,0 5-502,0 5 1,0 1-203,0 6 0,0 1 106,0 2 0,0-1-270,0 5 1,1-4 140,3 4 1,-1-5-335,4 1 1,1-2 96,3-2 1,2-3-34,2 0 0,-1-6-4,5 2 0,-5-3 86,1-1 1,2-1 218,-2-3 1,0-2-151,-3-6 0,-1 3 317,1-2 0,-5 2-80,1-6 1,-6 1 102,2-1 1,-4-2-35,-4-2 0,1-2-93,-9 2 1,3-2 34,-6 2 1,1 3 27,-1 4 0,2 2 71,-2 3 1,-2 2-13,2 5 0,0 0-38,4 0 0,-1 5-153,1 2 1,1 3-166,2 2 92,3-1 0,0 6 0,-2 0 0</inkml:trace>
  <inkml:trace contextRef="#ctx0" brushRef="#br0" timeOffset="69">16667 5558 8004,'0'-11'0,"0"0"0,0 3 447,0 0 1,4 5 406,0-5 237,-1 5-149,-3-2 286,0 5-1001,-5 11 0,4-3-193,-3 11 1,-1-3 156,1 3 0,-1 0-311,1 4 1,3-1 146,-3 1 0,3-5-537,1-3 1,5 2 119,3-2 0,2-1 1,1-6 1,2 0 373,2-4 0,-1 0-84,5-4 0,-1 0 170,1 0 1,1-5-98,-4-3 1,3-2 539,-4-1 0,4-2-20,-4-2 0,-1 1 154,-6-5 0,1 0-215,-6-4 0,1 0 111,-4 0 1,0 0-472,0 1 0,-1-1 14,-3 0 0,-7 5-140,-8 3 0,-3 4-398,-1 3 0,0 3-582,1 5 1,-5 6 511,0 6 521,-4 4 0,6 7 0,-3 0 0</inkml:trace>
  <inkml:trace contextRef="#ctx0" brushRef="#br0" timeOffset="70">17318 6255 7801,'0'-11'722,"0"-1"1,1 2 244,3 3-668,-3-4 1,4 9 38,-5-6 1,4 4-67,0-3 0,4 3-172,-5-4 1,6 5 117,-1-5 1,2 2-165,1-2 1,1 2-51,-1 2 0,1 3-132,-1-3 1,1 3 54,-1 1 0,0 0 84,1 0 1,-1 3-136,1 1 0,-1 6 7,0 2 0,5-1-10,-1 4 1,5-2 80,-1-2 0,3 1 1,1-1 0,0 1 13,-1-1 0,5-3 0,0-1 0,-1-4 86,-3 1 0,-1-3-72,-3-1 0,1-1 275,-5-3 1,1 1-69,-5-4 1,0-1 191,1-3 1,-5-1-75,1 1 0,-5-1-90,0 1 0,-1-4-162,-2 0 1,0-4-175,0 3 0,-2 2-1388,-1 7 840,1-3-100,-8 8 1,4-1 25,-6 6 741,1 4 0,-6 9 0,0 2 0</inkml:trace>
  <inkml:trace contextRef="#ctx0" brushRef="#br0" timeOffset="71">17409 6598 7951,'-4'-18'-53,"1"3"1,-1 2 737,4 2 1,0-1-62,0 1 1,0-1 62,0 1 1,0 3 207,0 1-474,0-1 0,1-2-180,3 2 0,-3 2 202,3 2-469,-3 3 134,4-4 1,-2 5-46,4 0 0,1 4 93,4-1 0,-1 6-370,0-1 1,5 6-49,-1 1 0,5 0-56,-1-3 1,-1 3-117,1 0 1,0 0 179,4-3 1,0-4 18,0-1 0,-1-4 56,1 0 1,-4-1 266,0-2 1,-1 0-97,1 0 1,-1 0-128,-3 0 0,-2-4 54,2 0 1,-4-5 76,-3 2 1,2-4 44,-2 0 0,-3 0 104,-1-1 0,1 1 336,-1-1-145,-1-4 1,-3 3 135,0-2 0,-1 7-896,-3 5 0,2 1 321,-6 2 0,4 3 388,-3 4-285,4 1 0,-2 14 0,5-5 0</inkml:trace>
  <inkml:trace contextRef="#ctx0" brushRef="#br0" timeOffset="72">18814 5970 7919,'-6'-2'-948,"2"-1"729,-2 1 1185,-1-3-555,1 5 0,-4 0 377,2 0-517,-7 0 0,1 1-4,-5 3 1,0 3-23,-4 4 1,0 6 18,0 2 0,2 7-46,2 5 1,-2-2-113,6 1 0,4-1 126,3 2 0,6 1-333,-2-6 1,8 1-62,3-4 0,7 0-64,1-1 1,6 0 80,-2-3 0,2-2-51,2-6 1,4-3 94,-1-1 0,2-4 62,-1 1 1,-2-4 209,6-4 0,-5 1-114,5-4 0,-6-1 116,2-3 0,-4-2 48,-4-2 0,-3 1 153,-4-5 1,-1 0-55,1-4 1,-6 0 69,-2 0 0,-3-5-362,-1-2 1,-5-3 101,-3-1 0,-2-1-481,-1 1 0,-6 5 208,-2 2 1,-2 4-161,-2 4 0,0 3-115,0 4 1,4 6-245,0 2 1,5 3-473,-1 1 0,2 6 1134,2 6 0,-1 4 0,1 7 0</inkml:trace>
  <inkml:trace contextRef="#ctx0" brushRef="#br0" timeOffset="73">19191 6563 7976,'0'-11'1395,"0"3"52,0 1-969,0 4 1,0-3 1342,0 2-764,5 3-1203,-4-9-616,4 8-1064,-5-8-448,0 9 2274,0-4 0,0 5 0,0 0 0</inkml:trace>
  <inkml:trace contextRef="#ctx0" brushRef="#br0" timeOffset="74">19511 6038 7886,'0'-18'371,"0"3"0,0 2-583,0 2 1,1 0 69,3-1 0,1 1 2038,2-1-1265,4 1 1,-5 0-186,5-1 1,1 4-130,-1 1 1,1 4-56,-1 0 1,2 0-181,2-1 0,-2 3 97,2-3 1,-1 3-103,1 1 0,-2 0 105,2 0 1,-2 4-308,-2-1 0,-3 5 79,-1-4 1,0 5-280,0-2 0,-2 7 110,-5 2 0,0 4-50,0-1 0,-1-1 129,-3 1 1,-2-4 72,-5 4 1,-1-5 140,1 1 1,-1-2-90,1-2 231,-1 1-135,1-1 267,5 1-210,1-6 0,5 0-31,0-2 1,1-3 12,3 3 0,2-1 7,5 0 0,1 0-142,-1 5 0,2-5 87,2 5 0,-1-4-90,5 3 1,-1 1 71,1 3 0,3 1-195,-3-1 1,-3 5-28,-1-1 0,-2 1-47,-2-1 0,-3-1-114,0 5 1,-6-3 96,2 3 0,-4-4 9,-4 4 1,-6-4 86,-5 4 0,-7-5 182,-1 1 0,-5-2-110,-6-1 1,4-2 50,-1-3 0,6 2-76,-2-5 1,4 0-5,4-4 1,3 0-635,4 0-603,6 0 1326,1 0 0,10-5 0,1-2 0</inkml:trace>
  <inkml:trace contextRef="#ctx0" brushRef="#br0" timeOffset="75">20287 5947 9283,'0'-12'460,"0"6"1,-3 0 1390,-1 2-1293,-5 3 1,2-3-299,-4 8 1,-2 2-34,-2 5 1,-1 7 0,-3 5 0,-3 1-55,3 7 0,-3-1-132,0 4 1,3 1-336,0-1 1,5 4 247,-2 0 1,7 0-557,2-4 1,4-5 275,-1-2 1,10-3-1,5-1 1,2-1 85,6-3 1,0-4 65,4-8 0,1 2 147,2-5 0,-5 0-127,1-4 1,-1-1 569,2-3 1,-4-2-199,0-6 0,-5 1 411,1-1 1,-4 1-277,-3-1 0,-3-3 11,-5 0 1,-1-5-35,-3 1 0,-4 2-411,-7 2 0,-4 2 44,-8 2 1,-3 1-111,-8 2 1,6 3-659,-2 5 1,9 5 337,2 3 1,1 2-1677,7 1 2143,0 6 0,3 0 0,1 6 0</inkml:trace>
  <inkml:trace contextRef="#ctx0" brushRef="#br0" timeOffset="76">20778 6038 7853,'0'-11'0,"2"-1"1033,1 1 1,0 1-23,5 2-897,-6-2 1156,3 4-436,-5-6-691,0 6 1,-1-3 40,-3 5 1,-2 2-87,-6 5 0,-4 5 89,-3 7 0,-6 7-127,-2 4 0,-1 6-38,1-1 1,3 2-62,-2 1 1,5 0-227,2 0 0,5 5 141,-1-1 0,7-4-229,5-4 0,1-4 175,2 0 0,0-2-23,0-1 1,7-4 70,4 0 0,1-5-126,3 2 0,1-8 194,-1 0 0,4-4-2,-3 3 1,3-4 296,-4 1 1,4-3-125,-4-1 0,4-1 473,-3-3 0,-1-2-257,-4-6 1,1 1 269,-1-1 0,-5 0-198,-2-4 0,-4 3 41,-4-7 0,-7 7-287,-8-3 1,-9 4-232,-6 0 0,-6 6-342,-5 2 1,4 8 267,3 3 1,8 5-2745,3 3 2898,3 3 0,6 5 0,2 0 0</inkml:trace>
  <inkml:trace contextRef="#ctx0" brushRef="#br0" timeOffset="77">1546 8482 8076,'6'-11'-126,"-1"-1"37,-5 1 0,0 3 294,0 1 183,0-1 237,0-3-385,0-1 1,0 5 527,0-1-318,0 5 286,0-2 9,0 5-670,-5 5 1,-1 3 124,-6 7 1,0 6 28,-4 9 0,-1 7-34,-6 12 0,-4 3-198,0 6 0,14-28 1,1 0 116,-7 31 0,9-28 0,0 0 44,2 0 0,0-1 1,-5 30 9,5-1 1,3-2-122,5-2 1,0-2-134,0-1 0,0 0 101,0-4 0,5-1-222,3-3 0,-2-2 149,1-2 0,1 1-41,4-5 0,-1 1-10,0-5 0,1-1-184,-1-3 0,4 2 32,1-5 1,0-1 29,-1-3 0,-1-4 321,5 0 1,-3-5-229,3 1 0,-5-2 265,1-2 1,-1 1-193,1-1 0,-2-3 126,2 0 0,-2-5-66,-2 5 1,0-5 38,1 0 1,-4 2-18,-1-1 0,-3 0 10,4-4 0,-5 0-891,5 0 362,-5 0-480,7 0 0,-8 0 27,6 0 955,-6-5 0,8-1 0,-3-6 0</inkml:trace>
  <inkml:trace contextRef="#ctx0" brushRef="#br0" timeOffset="78">2185 9008 7988,'-19'-23'1276,"0"0"-751,5 5 1,3 2-253,7 4-202,-2 1 0,4 3 798,-1 1-260,-4 4 146,6-7-465,-4 9 1,5 2 53,0 10 0,1 7-119,3 9 1,6 7 62,5 8 0,6 1-138,-2-1 0,2 6-359,2-2 0,0 2 125,0-2 1,0-4 112,-1-1 1,0-4-695,-3 1 1,1-3 315,-4-5 0,3-3-300,-4-8 1,0 1 174,-3-5 1,-5-3-455,1-5 57,-1-4 672,5 2 0,-5-5-720,1 0 338,-5 0 581,2 0 0,-5-10 0,0-3 0</inkml:trace>
  <inkml:trace contextRef="#ctx0" brushRef="#br0" timeOffset="79">2482 8996 7951,'-6'-23'257,"-4"0"0,8 6 352,-1 1 0,1 4 213,2 0-343,0 6 0,-1 1 283,-3 5-314,3 0 1,-5 10-42,2 5 0,-2 12-109,-6 7 1,-1 7-184,-2 8 0,1 3-473,-5 5 1,0 1-46,-4-1 1,-1-5 299,-2-3 0,3-3-315,0-4 1,1-4 231,7-8 1,-4-2-16,4-5 1,1-5-149,6-3 0,2-4-687,2-3-35,3 2 686,-4-9 1,5-1 384,0-7 0,-5-8 0,-2-3 0</inkml:trace>
  <inkml:trace contextRef="#ctx0" brushRef="#br0" timeOffset="80">2094 8779 8144,'0'-18'500,"0"2"-200,0 4-137,0 1-1,1 1 47,3 2 769,-3-2 0,9 5-370,-2-3 1,3 0-166,5 4 1,1-1-111,6 1 0,1 3 153,3-3 0,2-1-142,5 1 0,1 0-103,-1 4 0,-1-4-218,-3 0 0,2 1 93,-5 3 0,3-2-575,-3-1 0,-2 1 302,-6-1 1,3 1-1312,-3 2 1,-3 0 380,0 0 1,-4 0 1086,0 0 0,-1 0 0,1 0 0</inkml:trace>
  <inkml:trace contextRef="#ctx0" brushRef="#br0" timeOffset="81">2836 9167 7868,'-7'0'1012,"-1"0"-213,5 0-174,-2 0-412,5 0 1,4-1 550,0-3 1,5 3-270,-1-3 0,2-1 33,1 1 1,2-1-145,2 2 0,-1 0 22,5-5 1,0 2-36,4-2 0,1 0-145,3 4 1,-3-4-58,2 4 1,-1-3 43,-3 3 0,-3-1-91,0 1 1,-5 1 51,2-4 0,-4 4-872,0 0-577,-6 1-1256,4 2 2531,-9 0 0,-6 0 0,-7 0 0</inkml:trace>
  <inkml:trace contextRef="#ctx0" brushRef="#br0" timeOffset="82">3613 9030 7977,'-12'0'0,"5"-3"-212,-1-1 176,6 0 1,-7 3 1435,5-3-317,0 3-569,4-4 0,1 5-137,3 0 1,6 0-154,6 0 1,4 0 67,-1 0 1,6-4-41,2 0 1,3 0-202,-3 4 1,5 0 115,-2 0 0,-1 0-74,2 0 1,-7-4 31,-1 1 0,-2-1-454,-5 4-25,-1 0 0,-5 5 189,-2 2 0,-3 4-85,-5 0 0,-7 2 72,-4 2 1,-6 3 33,-5 5 0,-6 4 72,-3 4 1,-2 1 11,-1-2 0,0 3 15,-1-2 0,6-2 19,3 1 0,3-4 98,4 0 0,4-7-103,7-4 0,3-2 184,5-1 1,1-5-105,3 1 0,4-6 274,7 2 1,4-4-120,7-4 0,2 2 268,3-6 1,2 1-152,-3-5 0,3 1 16,2-1 0,-6 5-265,-3-1 0,-3 4 104,-4-3 1,2 4-786,-6-1 0,-4 3 154,-3 1-987,-6 0 0,3 1 72,-5 3 1370,0-3 0,0 10 0,0-5 0</inkml:trace>
  <inkml:trace contextRef="#ctx0" brushRef="#br0" timeOffset="96">6936 9476 7861,'0'-12'211,"0"5"-140,0-1 1885,0 6-817,5-9 414,2 10-1052,4 1 0,1 7 271,-1 4 1,0 4-327,1 0 1,-2 6-178,-2-2 1,2 2-278,-3 2 1,-2 4 88,-1-1 0,1 2-903,-1-1 0,0-3 292,-4 3 530,-5-3 0,-1-1 0,-6 0 0</inkml:trace>
  <inkml:trace contextRef="#ctx0" brushRef="#br0" timeOffset="97">7702 8688 7966,'-8'-18'123,"0"3"1,4 2 208,-3 2 0,4 3 962,0 0-410,1 6 369,-3-3-821,4 5 1,0 6 77,4 6 0,6 9-62,-1 10 1,7 2-179,4 1 1,3 4-47,1 0 1,-1 4 0,1-4 0,4 4-625,0-4 1,-1 4 396,-3-4 1,0-1-932,0-7 0,0 2 487,-1-6 0,-4-4-677,-3-7 1,2-2 316,-2-2 1,-3-3-122,-5 0 928,-4-6 0,7 3 0,-4-5 0</inkml:trace>
  <inkml:trace contextRef="#ctx0" brushRef="#br0" timeOffset="98">8044 8619 7985,'-5'-18'0,"-1"-1"0,-6 8 1533,6-3-942,1 13 1,5-3 157,0 8-471,0 2 0,-5 12 253,-3 5 1,-6 10-95,-1 9 1,-5 3-418,1 5 0,-3 1-162,-1 2 0,0 0-262,1-7 0,0 1 102,3-9 0,2-5-926,6-7 0,3-5 271,1-2 1,4-9 956,-1 1 0,-2-7 0,0 1 0</inkml:trace>
  <inkml:trace contextRef="#ctx0" brushRef="#br0" timeOffset="99">7473 8414 8150,'8'-22'0,"-1"3"0,2-1 0,6 5 0,4-1 0,8 5 0,1 3 0,3 1 0,0 0 1467,-4 0 1,1-2-689,-2 5 0,2 0-425,3 4 1,1 0-345,-6 0 1,10 0-297,-2 0 0,3 0-982,-3 0 1,4 1 1267,0 3 0,5 3 0,-2 4 0</inkml:trace>
  <inkml:trace contextRef="#ctx0" brushRef="#br0" timeOffset="100">8318 9008 7877,'0'-7'1196,"0"2"-981,0 0 0,2 4 97,1-3 1,0 3 114,4 1 0,2 0 33,7 0 0,0 0-169,3 0 0,7 0-134,-4 0 0,5-4 70,0 0 1,-2 0-232,5 4 0,-4-1 79,1-3 0,-3 3-629,-2-3 0,-2-1-146,-1 1 1,-6 0 372,3 4 0,-7-3-1644,-2-1 1971,-4 0 0,2-1 0,-5-1 0</inkml:trace>
  <inkml:trace contextRef="#ctx0" brushRef="#br0" timeOffset="101">8512 8722 8019,'-1'-10'1585,"-3"2"-932,3-2-225,-4 9 1,5-3 373,0 8 0,0 7-278,0 8 0,1 3-173,3 1 0,-3 5-231,3 2 1,1 3 100,-1 1 1,1-3-609,-1-1 0,-3-1-265,3 2 1,-3-3-681,-1-5 1,2-2 1331,1-2 0,-1 3 0,3-4 0</inkml:trace>
  <inkml:trace contextRef="#ctx0" brushRef="#br0" timeOffset="102">9141 8791 7888,'-6'-12'1232,"5"1"-1250,-4-1 1,10 2-325,3 3-8,-3 1 2175,0 6-1238,0-5 1,-2 4 876,4-3-1010,1 3 1,-1 1-78,1 0 0,3 0-113,5 0 0,3 4-252,-4 0 0,4 3 73,-4-3 1,4 4-142,-4-5 1,2 5 70,-2-4 0,-2 4-53,2-5 0,-2 6-90,-2-1 0,-3-2-25,-1 2 1,-4 1-147,1 6 1,-8-1 93,-4 5 1,-3 0-23,-4 4 1,-4 0 48,-8-1 0,3 1-18,-3 0 1,3 0 76,1 0 1,6 0 100,1 0 0,4-6-124,0-2 1,6-2 713,2-1 792,3-1-1043,6 0 1,5-4 206,5-3 0,6-3-147,-2-1 0,-2 0-650,2 0 0,0-1 241,4-3 0,0 1-1499,0-4 1,-4 4 1526,0-1 0,0-2 0,4 0 0</inkml:trace>
  <inkml:trace contextRef="#ctx0" brushRef="#br0" timeOffset="117">12588 7837 7993,'-5'-12'828,"-1"1"-536,-1-1 1,2 1 105,5-1 789,-5 6-735,4 1 0,-4 4 226,5-3-13,0 3-318,0-4 1,0 6 452,0 3-510,0 7 1,3 8 495,4 8 0,2 3-272,10 8 0,4 7 85,4 4 0,4 7-607,0 1 0,-15-27 0,1 1 57,0 1 0,0 1 0,-2 0 0,-1 1 37,0-2 1,-1 1 0,0 3 0,0 0-67,-1 2 1,-1 0 0,2 1 0,-2 1 47,-2 0 0,-2 0 0,0 0 1,1 0-41,-2 0 1,-1 0-1,-1-1 1,0 0-158,0 0 0,0-1 1,-3-1-1,0-1-11,1-1 0,0-1 0,-1 29-785,-1-2 0,-6-3 550,-6 0 0,-4-8-191,-7-4 0,-1-2 185,-3-6 1,-2 1-115,-5-5 1,0-5 69,-1-2 1,-3-5 16,0-2 0,5-4-435,6-5 0,5 0-182,3-4 1025,2-2 0,11-3 0,2-6 0,3-5 0</inkml:trace>
  <inkml:trace contextRef="#ctx0" brushRef="#br0" timeOffset="123">13696 8830 8038,'-11'-5'1949,"-1"4"-1009,6-9-156,1 8 290,5-3-636,0 5 0,5 0-163,2 0 1,5-1 80,3-3 0,4 3-75,8-3 1,-2 2-116,6-2 0,-2 1-4,1-4 0,-1 3-124,-2-4 1,-1 4-23,4-3 0,-3 1 73,3-2 0,-3-2-355,3 2 0,-6 2 143,-1-2 0,-5 6-741,-7-2 438,1 3-2452,-1 1 1519,-5 0 1359,0 5 0,-12 1 0,0 5 0</inkml:trace>
  <inkml:trace contextRef="#ctx0" brushRef="#br0" timeOffset="124">13776 9013 8146,'-6'0'0,"-4"0"650,8 0-233,-3 0 914,5 0-897,5 0 0,3 0 215,7 0 1004,3-5-1031,10 4 1,1-8 1108,5 5-1147,0-5 0,-1 8-66,-2-3 1,2-1-170,-3 1 1,-2-4-463,-1 5 0,-3-1 121,-1 4 0,-4 0-1370,0 0 1,-5-1-909,1-3 2270,-2 2 0,-2-3 0,1 5 0</inkml:trace>
  <inkml:trace contextRef="#ctx0" brushRef="#br0" timeOffset="125">15364 8031 7303,'6'-12'-397,"-1"5"1310,-5-1-48,0 6-107,0-4-48,0 1-273,0 4 0,0-3-98,0 8 0,-1-1 50,-3 4 1,-4 6 53,-7 6 1,0 4-77,-8 3 0,1 10 78,-8 10 0,-4 6-423,15-22 1,0 1-1,-2-2 1,1 0 134,3 1 1,0 1 0,-2 0-1,2 0-71,3-1 0,2 1 0,0 0 0,2 0 101,-5 30 0,3 1-249,8-29 0,1-1 1,-6 31 91,5-2 0,1-2-119,7 2 0,4-3 36,7-1 0,3-4 296,5 1 1,0-6-146,-1 1 0,1-7-34,0-4 1,0-3-27,0-5 0,-2-2 46,-2-5 0,3-4-54,-3 0 1,1-6-77,-1-2 0,2 0 22,-6-3 368,0-3 1,-3 0-269,-1-5 22,-5 0-3236,-1 0 2286,-5 0 1,0-5-268,0-2 0,0-4 1119,0 0 0,-5-6 0,-1 0 0</inkml:trace>
  <inkml:trace contextRef="#ctx0" brushRef="#br0" timeOffset="126">15866 8693 8026,'-5'-11'1069,"-3"-1"-640,3 1 1,0 3-391,5 1 1,-1 4 155,-3-1 0,-2-1 407,-6 1 1,1 1-187,-1 3 0,0 1 79,-3 3 1,-3 3-185,-5 9 1,0 1-68,0 6 1,-1 5-95,-2 3 1,5 2 78,-2 1 1,8 0-283,0 0 0,7-3 142,5-1 0,1-3-321,2 3 0,10-6 122,6-1 1,9-1-90,5-7 0,3-4 167,2-3 0,4-5 192,3 0 1,2-6-12,2-5 0,-2-7-223,-2-4 1,-2-3 316,-6-1 1,-5 1-11,-2-1 1,-8 0 151,-4 0 1,-4-4-21,-3 1 0,-3-5-315,-5 5 1,-6-10-608,-6 2 0,-4-3 369,-7 3 1,-5 1-208,-2 2 0,-8 0 54,-4 4 0,1 7-747,-1 8 0,5 6 493,-1 6 0,5 2-1293,7 6 1888,-1 5 0,16 6 0,-1 0 0,6 0 0</inkml:trace>
  <inkml:trace contextRef="#ctx0" brushRef="#br0" timeOffset="127">16357 9150 7889,'-1'-6'-87,"-3"2"797,3 3 0,-4 6-130,5 2 1,0 8-13,0 5 1,0 1-151,0 2 0,-4 5-146,0 2 0,-5 2-514,2-2 0,0 2 216,0-5 1,-1 3-1219,-3-3 1,3-4 1243,0-4 0,6-5 0,-3 2 0</inkml:trace>
  <inkml:trace contextRef="#ctx0" brushRef="#br0" timeOffset="128">16894 8659 9973,'0'-18'949,"-4"-2"-1988,0 5 185,0-1 1336,4 5 0,-1 5-222,-3 2 1,-2 3 804,-5 1 1,-3 2-336,-5 6 0,0 4-186,-8 11 0,-1 9-258,1 2 1,1 7-167,3-3 1,5 5-60,3-1 0,7-3 109,4-1 1,3-2-472,1-2 0,7-5 191,4-2 1,11-4-571,8-4 0,3-3 265,1-4 1,6-6 123,1-2 0,3-8 184,-2-4 1,2-3 260,-2-4 0,-3-3 59,-1-5 0,-7-3-95,-5-1 0,-3 0 511,-4 4 1,-6-5-222,-6-2 1,-4-2-61,1 2 1,-12-7-285,-3 3 0,-8-3-423,0 3 1,-8 1 69,-3 2 0,-7 3-253,-1 6 0,-4 5-424,4 6 1,4 4 397,3 7 1,7 2-795,1 1 1362,5 4 0,12 4 0,1 1 0</inkml:trace>
  <inkml:trace contextRef="#ctx0" brushRef="#br0" timeOffset="129">17294 7996 8109,'0'-16'777,"0"3"200,5-3 0,1 9 15,5 4 0,-3 1-412,0 2 1,-4 2 540,3 1 0,5 8-501,3 4 0,6 6 265,2 2 0,4 6-352,3 9 0,3 1-209,-2 6 0,2 0 41,1 8 0,0 0-463,-16-25 1,-1 1 0,-2 2 0,0 1 72,1 0 0,-2 0 0,-3 3 0,-1 0 60,0-1 1,-1 1 0,-2 4-1,-2 0-301,0-2 0,-2-1 0,0 1 0,-1 0 163,-1-2 1,-2-1 0,-3 0 0,-2 1-765,-1-1 0,-1 0 0,-3 0 0,-1-1 368,-3 0 0,-1-1 0,1 0 0,-3-2 499,-4-1 0,-1-1 0,2 0 0,-1-1 0,-4 0 0,0 0 0,-1 1 0,-1-1 0,-1 0 0,0-1 0</inkml:trace>
  <inkml:trace contextRef="#ctx0" brushRef="#br0" timeOffset="130">1050 10844 8799,'-6'5'1004,"1"1"-475,5 6 1,0 0-245,0 3 1,0 3-141,0 5 1,1-4-38,3 0 0,-2-1-222,6 1 0,-2 1 4,2-5 0,1 1 128,-6-5 0,5 1-786,-4-1 0,1-1-91,-1-2-753,-3 2 1612,9-9 0,-9 9 0,4-3 0</inkml:trace>
  <inkml:trace contextRef="#ctx0" brushRef="#br0" timeOffset="131">1267 10889 7918,'-6'-6'1106,"1"1"-551,5 5 0,0 5 39,0 3 0,-4 3-103,0 4 1,0 3-24,4 5 1,0-2-399,0-2 0,0 3 23,0-3 0,0 1-961,0-1 0,4 2 587,0-6 1,1 1 280,-1 0 0,2-4 0,5 5 0</inkml:trace>
  <inkml:trace contextRef="#ctx0" brushRef="#br0" timeOffset="132">2009 11289 7855,'0'-11'0,"0"3"352,0 0 0,0 1 32,0-5 0,0 1 7,0 0 1,0-1-47,0 1 0,0-1-133,0 1 1,-5-1-83,-2 1 1,-4 3 107,0 1 1,-5 4-209,-3-1 0,-3 3 3,-1 1 0,-5 3-89,-2 4 0,-1 2-40,-3 10 1,6 0 54,-6 4 0,5 0 40,2 0 0,2 0 29,9 0 0,2-2-130,7-2 0,2 1 52,5-4 1,2 0-138,6-1 1,1-6 84,10 3 0,4-9 19,3 1 0,2-2 35,-1-2 0,-2 0-21,6 0 1,-6-6 262,2-1 1,-4-3-80,-4-2 0,1 0 106,-5-4 1,0 4-36,-3-4 0,-2 4 829,-2 0-171,-3 1 45,0 0-233,-4 4-424,4 2 1,-6 15-135,-3 5 1,3 7 113,-3 5 1,3 7-27,1 8 1,1-2 20,3 2 0,-2 0-428,6 4 1,-4-2-120,3-2 1,0-3-317,0-4 1,2-6 187,-5-2 1,4-7-62,-5-1 121,1-5 41,-4 2-769,0-9 328,0-2 532,0-5 0,0-10 0,0-3 0</inkml:trace>
  <inkml:trace contextRef="#ctx0" brushRef="#br0" timeOffset="133">2443 11163 7878,'-5'-11'1026,"-2"0"0,-2 3 243,1 0-693,3 6 276,5-3-115,0 5-331,0 5 0,0 5-77,0 5 1,0 9 14,0-1 0,0 8-130,0-1 1,0 3-221,0 1 0,0-1 4,0-2 0,-1-3-61,-3-5 1,1-2 106,-4-2 1,3 1-114,-4-4 0,5-1-113,-5-4 1,4-3-64,-3 0 177,4-6 32,-2 3 352,5-5 3,0 0 0,5-1-241,3-3 0,3 3 23,4-3 1,3 3-148,5 1 1,0 0 127,0 0 1,3 0-200,1 0 0,1 5 46,-2 2 0,-1 4-161,1 0 1,-3 0-121,-4 1 0,-2 3-65,-6 0 0,-3 4 21,-1-3 1,-4 0 46,1-1 0,-8-1 279,-4 5 1,-8-3-127,-7 3 0,-1-5-148,-7 1 0,1-3 66,-4 0 1,-5-1-129,1 1 0,0-2-19,4-3 0,1 2-204,3-5 0,5 0 166,6-4 1,11-6 462,0-6 0,0-4 0,2-7 0</inkml:trace>
  <inkml:trace contextRef="#ctx0" brushRef="#br0" timeOffset="134">2466 11072 7843,'-15'0'1324,"0"0"-780,5-5 0,6 2 176,8-4 0,6 4-65,5 0 0,5 1-244,-1 2 1,8 0-347,3 0 0,8-4 49,4 1 0,3-1-190,0 4 1,0-1-495,-3-3 0,-3 2-651,-5-1 1,-1 0 707,-2-1 513,2 3 0,-9-9 0,4 4 0</inkml:trace>
  <inkml:trace contextRef="#ctx0" brushRef="#br0" timeOffset="135">3403 11084 11010,'-2'11'512,"-1"0"1,-9 7 375,-7 5 1,-4 6-349,-3 9 1,-4 3-731,-4 5 0,0 0 213,0 4 0,1-3 89,2 2 1,3-5-369,5-3 0,2-4 171,2 1 0,2-7-410,6-5 0,0-5 83,-1-2-513,6-5-1141,1 2 1109,5-9 0,5-9 1101,2-9 0,4-6 0,0-6 0</inkml:trace>
  <inkml:trace contextRef="#ctx0" brushRef="#br0" timeOffset="136">3117 11106 7871,'-4'-7'2333,"1"-1"-958,-6 1-539,7 0-407,2-3-215,7 9 0,3 1-823,-3 7 0,4 0 479,-4 0 0,3 6 130,2 6 0,-1 3 0,1 0 0</inkml:trace>
  <inkml:trace contextRef="#ctx0" brushRef="#br0" timeOffset="137">3334 11734 7737,'-11'0'2962,"-1"0"-1187,6 6-1241,1-5 0,4 8 1164,-3-5-683,3-1-1382,-5-3 1,6 2-1354,0 1-1284,0-1 3004,6 3 0,0-10 0,5-2 0</inkml:trace>
  <inkml:trace contextRef="#ctx0" brushRef="#br0" timeOffset="138">4602 11323 7753,'0'-11'278,"0"0"0,-4-1-2,0 1 0,-1 1-43,1 2 0,2-2 122,-6 2 1,1 3 204,-5 1 0,-4-1-120,-3 1 1,1 1-127,-1 3 0,0 6 89,-4 5 1,-4 6-72,1 6 1,-1 1-79,4 2 1,4 4 14,0 4 0,5 0-203,-1 0 0,7-1-9,4-2 0,3 1 2,1-6 0,5 5-79,3-5 0,3 1-287,5-4 0,1-5-137,6-3 1,0-3 183,0 0 1,3-2 53,1-2 1,0-3 151,-4-5 1,-1 0 199,1 0 0,-4-2-110,0-1 1,-5 0 91,2-4 1,-5 3 306,-3-4 0,0 4-158,-4-3 1,1 0 750,-1 0-312,-3-3-183,5 8-312,-1-8-375,1 9 0,9 1 30,0 7 0,1 0-160,-5 0 0,6 1 108,2 3 1,2-3 70,2 0 0,4-6-101,-1 2 0,6-3 96,-2-1 1,3-5 136,2-2 1,3-5-3,0-3 1,0 1 116,-4-5 1,0-1-140,1-7 1,-7 7 27,-6-3 1,-4 3 136,-6-3 0,-6 1-141,-2 3 1,-5-2-16,-7 2 0,-6 1 22,-13-1 0,-4 4-378,-11-5 1,-1 12-195,-11 0 0,1 5-52,-4 3 1,1 11 145,3 4 1,5 6-83,9 6 0,8-3-572,12 3 0,3 1 509,9-2 0,8 1 589,11-4 0,0 0 0,7 0 0,0-1 0</inkml:trace>
  <inkml:trace contextRef="#ctx0" brushRef="#br0" timeOffset="139">5436 11392 7941,'0'-18'0,"3"-2"512,1 5 1,5-1-182,-1 5 0,-3 3 888,-1 1 49,-3 4 240,-1-2-981,0 15 1,-5 3-7,-3 10 0,-1 5-189,2 2 1,-4 4-99,4 4 1,2-3-351,1-1 1,-1 0 160,1-3 1,0-3-202,4-2 1,0-3-122,0-4 1,0-2-433,0-6 0,2-1-281,1-2 176,-1-3 785,8-5 0,-8-5-123,6-3 1,-6-2 269,2-1 0,-2-6-80,-2-2 0,0-2 234,0-2 1,-4 0-95,0 0 1,-4-1 10,5-3 0,-5 3 12,4-2 0,-4 3 62,5 4 1,-1 2 436,4 6-428,0 4 1,1 4-315,3 6 1,4 9 130,7 7 0,4 6-148,7 2 0,2 3-58,3-3 0,3 3-94,0-3 0,-3 0-183,3-4 0,-2-2-423,2-2 1,-3-6 397,-1-6 0,-1-4 80,2 1 1,-3-3 1018,-6-1 1,0-1-448,-3-3 0,-2 1 758,-6-4 0,-1-2-173,-2-6 1,1 2 143,-6-2 0,1-3-504,-4-1 0,-1-3-174,-3 0 0,-2-1-272,-6 0 1,1 0 96,0 0 1,0 0-993,4 1 1,-2 4 520,5 3 1,-4 2-4016,5 1 2554,-1 6 1,9 1 1822,3 5 0,2 5 0,1 1 0</inkml:trace>
  <inkml:trace contextRef="#ctx0" brushRef="#br0" timeOffset="140">6304 11369 7941,'0'-11'0,"0"-1"0,0-1 435,0-2 0,0 3 86,0-4 1,0 7-22,0 2 0,0 3 57,0-4 1,-2 6-38,-2-2 1,2 3-94,-6 1 0,1 1-156,-5 3 0,1 5 131,-1 10 1,2 2-69,3 14 1,-2 0-52,5 7 0,0 2-165,4-2 0,5 1-224,3-1 1,2-2-809,1-6 0,1-5 549,-1-2 1,-3-4-1074,0-4 0,-2-3-177,1-4-181,4-6 690,-5-1 1106,0-5 0,-1-5 0,-5-1 0</inkml:trace>
  <inkml:trace contextRef="#ctx0" brushRef="#br0" timeOffset="141">6224 11586 7941,'0'-8'0,"0"1"0,0 3 1071,0-4-665,0 6 0,8-3 267,4 5 1,7 0-239,0 0 1,3 1 106,0 3 0,6-3-139,3 3 0,2-3-394,1-1 0,0 0-52,1 0 0,-5 0-43,0 0 1,0-1-336,0-3 0,-3 2-838,-8-6 1,-3 0 1258,-4-3 0,-1-6 0,1 0 0</inkml:trace>
  <inkml:trace contextRef="#ctx0" brushRef="#br0" timeOffset="142">6281 11289 7941,'1'-11'710,"3"-1"0,5 2-300,10 2 0,1 0-20,10 4 0,-3-4 216,4 4 0,-1-5-440,4 2 0,4 1 69,0-2 0,0 2-867,-3-2 1,-5 2 417,1 2 0,-6 3-1300,2-3 1,-8 1 1513,-4-1 0,-2-2 0,-2-5 0</inkml:trace>
  <inkml:trace contextRef="#ctx0" brushRef="#br0" timeOffset="143">7057 11198 7941,'-11'0'3061,"5"0"-2475,0 0 1,3 5-171,-1 2 1,-4 9 327,4 3 0,-4 7-182,0 5 1,2 2-20,-2 1 1,5 2-564,0 2 1,1-3 57,2 3 1,0-4-229,0-3 0,4 1 233,0-6 0,0-3-1101,-4-4 1,4-5-962,-1 1-654,1-2 979,-4-2 1694,0-4 0,5-2 0,2-5 0</inkml:trace>
  <inkml:trace contextRef="#ctx0" brushRef="#br0" timeOffset="144">7320 11243 7941,'-6'-7'1346,"2"-1"265,3 6 0,4 5-601,1 9 1,0 7-486,-4 0 0,0 8 10,0 3 1,4 4-135,0 4 0,-1-2-169,-3 2 1,2 0-357,2-4 1,-3 2-404,3-10 1,1 0-64,-2-7 0,1-3-805,-4-4 0,0-5-1821,0 1 2419,0-5 1,0 0-486,0-6 1282,0-4 0,-10-9 0,-3-2 0</inkml:trace>
  <inkml:trace contextRef="#ctx0" brushRef="#br0" timeOffset="145">7229 11198 7941,'2'-7'0,"6"4"0,6-3 0,12 3 0,4-1 0,4 4 0,0 0 0,0 0 0,2 4 0,2-1 0,-1 6 0,5-1 0,-6 7 0,3 4 0,-4 4 0,-1 4 0,-6 1 0,-5 2 0,-6 3 997,-10-2 0,-3 3 855,-8 4 1,-5-3-1468,-10 3 0,-5-3-1092,-10-5 0,-5 3-63,-3-2 1,-3-3 374,0-2 1,4-3 159,3-4 1,4 0-188,3-7 1,8 0-1089,8-8 1510,2 0 0,2 1 0,0 1 0</inkml:trace>
  <inkml:trace contextRef="#ctx0" brushRef="#br0" timeOffset="146">8062 11335 7941,'-5'-12'-690,"4"1"1,-4 3 413,5 1 0,-4-1 1412,0-3 0,1 3-189,3 0 1,0 5 643,0-5-195,-6 5-941,5-2 0,-5 7-15,2 1 1,1 10-113,-4 10 0,3 6-41,-4 9 0,5 3-66,-5 5 0,5-5-131,0 1 0,1-4 23,2 4 0,3-9-231,5 2 1,-1-8-302,8 4 1,4-10-110,4 2 0,0-11-235,4-1 0,2-7 311,1 0 1,0-4-188,0-4 0,-3-4 212,3-7 1,-4 2-143,0-2 0,-3-1-175,-4 0 1,-6 0 743,-6 1 0,-9-3 0,1-5 0</inkml:trace>
  <inkml:trace contextRef="#ctx0" brushRef="#br0" timeOffset="147">7902 11552 7938,'0'-8'1344,"0"1"0,12 4-677,7-1 1,6-1-225,6 1 0,-2 0 443,-2 4 0,2-1-377,5-3 0,0 3-257,1-3 0,-1-1-483,0 1 0,0-3 232,1 3 1,-6-4-1587,-3 5 0,-3-6 909,-4 1 1,-3 2 675,-9-2 0,-7-5 0,-6-4 0</inkml:trace>
  <inkml:trace contextRef="#ctx0" brushRef="#br0" timeOffset="148">8028 11278 7887,'-6'-16'420,"2"1"0,9-1 620,6 0 0,7 5-543,9 0 0,2-1-55,5 5 1,2-4 67,2 0 0,3 1-130,4 2 0,1-1 30,0 6 1,-1-1-183,1 4 1,-9 0-142,-3 0 0,-4 5 73,1 2 1,-7 7-117,-5 2 1,-5 4 8,1-1 0,-7 3 108,-4 0 1,1 6-237,-1 3 0,-1 2 49,-3 1 0,0 3-100,0-3 0,0 3-39,0-7 1,0 2-272,0-1 1,0-7 115,0-5 1,0-5-507,0 1 630,0-2-117,0-2 586,-5-5-266,-1-6 0,-4-6 385,2-5 1,-2-5 28,2 1 0,3-5 204,2 1 0,-3-3-159,3-1 1,-1 0 152,4 1 0,0-5-499,0 0 1,1-2 35,3 6 1,1-1-501,3 9 0,2 5 264,-3 6 0,7 4-13,2 4 0,4 7-61,-1 8 0,2 4-355,2 4 1,1-2 96,3 6 1,-3-6-107,3 2 1,1-3-30,-2-1 1,5-2 78,-5-2 0,2-7 692,-1-9 1,-3-1-225,3-2 0,-8-2 274,-4-1 1,-2-5 136,-2-7 1,-1 1 483,-2-5 1,-3 0-363,-5-4 1,-1-4 285,-3 1 0,-2-2-603,-6 1 0,1 3-1,-1-3 1,2-1-1134,3 2 1,-4-5 578,4 5 0,-3-1-1712,-2 4 1,6 5-737,2 3 721,3 8 2066,1 1 0,5 17 0,1 1 0</inkml:trace>
  <inkml:trace contextRef="#ctx0" brushRef="#br0" timeOffset="149">9524 11221 7782,'-23'-6'3410,"7"0"-1875,4-5-1322,6-1 0,7 6 134,3 2 1,-1 4 412,4 4 0,-3 4-390,4 7 0,-6 8-168,2 7 0,1 4 14,-1 4 0,4-1-13,-5 5 0,3 0-711,-3 4 0,0-7 366,4-5 0,-3-2-1094,4-9 0,-6 1 181,2-9 0,1-3-1358,-1-5 1766,0-4 1,-3 2 646,3-5 0,-3-5 0,4-2 0</inkml:trace>
  <inkml:trace contextRef="#ctx0" brushRef="#br0" timeOffset="150">9204 11198 7854,'-3'-8'1165,"-1"0"0,1 1-641,7-5 0,11 6 582,8 2 0,8 3-301,-1 1 0,4 0-75,4 0 1,4 0-574,8 0 1,-3 0-433,2 0 0,-3 4-610,-4 0 0,-3 3 313,-5-3 572,-9 5 0,-4-3 0,-10 6 0</inkml:trace>
  <inkml:trace contextRef="#ctx0" brushRef="#br0" timeOffset="151">11089 11061 7854,'-12'-5'0,"1"-2"0,1 0 1890,2-1-648,3 5-768,5-2 1,-4 12 135,1 4 1,-1 12-223,4 11 0,-4 7 108,0 8 1,2 0-334,5 4 1,4-5-144,4 2 0,1-5-23,-1-3 0,4-4-185,1-7 0,-1-5-288,-4-7 0,1 2-719,-1-6 1,-3-4-1895,-1-3 1768,-4-6 1321,2 4 0,-10-12 0,-2 0 0</inkml:trace>
  <inkml:trace contextRef="#ctx0" brushRef="#br0" timeOffset="152">10803 11072 7854,'0'-11'445,"0"-1"1,0 1 633,0-1 1,9 6-636,3 2 0,5 3-173,-1 1 0,0 0 196,-1 0 0,3 0-110,5 0 1,5 0 20,2 0 1,5 0-85,3 0 1,1 0-65,3 0 1,2 0-29,-2 0 1,1 0 0,-1 0 0,0 1-180,-8 3 1,2-1 138,-9 4 0,-2-3 2,-6 4 0,-3 1 7,-4 6 1,-2 3 48,-2 4 0,-2 6-120,-2 3 0,-3 3-140,3 4 0,-3 1-79,-1 3 0,0 1-380,0-5 1,0 1-34,0-5 0,0-5 258,0-2 1,4-7-586,0-1 1,5-6 300,-2-2 1,0-1-1398,0-6 54,-4 5 1901,7-8 0,-9 4 0,4-5 0</inkml:trace>
  <inkml:trace contextRef="#ctx0" brushRef="#br0" timeOffset="153">11820 11118 7926,'0'-17'0,"-4"5"1676,0-4 1,0 4 486,4 0-1383,5 6 0,-2 2-175,5 8 0,-5 4-1,5 7 1,0 4 75,3 7 0,-3 9-225,-1 7 1,1 3-310,3 5 1,-3-3 34,0 2 1,-5-4-848,5-7 1,-4-2-384,3-9 1,-4 0-930,1-4 1,1-9-857,-1-3 306,-1-2 2528,-3-3 0,-10 4 0,-2-3 0</inkml:trace>
  <inkml:trace contextRef="#ctx0" brushRef="#br0" timeOffset="154">11420 11540 7926,'0'-3'2340,"8"-1"0,7-4-1831,8 4 1,5 0-214,2 4 0,8-3-117,4-1 0,6-5-596,2 1 1,-1 0 303,-3 0 1,-2-1-1526,-2 5 0,-4-3 389,-7 3 1249,-3 0 0,0-1 0,1-1 0</inkml:trace>
  <inkml:trace contextRef="#ctx0" brushRef="#br0" timeOffset="155">12185 11552 7809,'-6'-12'2561,"2"1"0,3-1-1485,1 1 0,4-5-512,-1-3 1,3-3-48,-3-1 1,0-5-98,5-2 1,-5-7-80,5-1 0,-4-5-464,3 1 1,-3-1 177,4 1 1,-6-3-279,2 4 0,1 1 123,-1 2 0,0 11-103,-4 5 0,1 6-82,3 1 84,-3 8 1,4 3 156,-5 8 1,0 7 16,0 8 1,2 4 239,1 4 0,0 3-17,4 8 0,5 3-131,3 4 0,7 5-442,1-1 0,-1 5 25,5-5 1,-3 1-134,-1-5 1,-1-5 219,-3-6 1,1-6-489,-5-9 1,-1 1 255,-6-5 0,2-3-1306,-3-5 716,-1-4-1169,-1 2 2386,-10-5 0,-7 0 1,-6 0-1</inkml:trace>
  <inkml:trace contextRef="#ctx0" brushRef="#br0" timeOffset="156">12060 11495 7776,'12'-12'1676,"4"1"1,6 1-1245,9 2 1,2-2-114,1 2 0,2-2-260,2-1 1,1 3 108,3 0 1,0 5-616,-8-5 0,3 4-302,-7-3 1,2 4-1676,-1-1 2424,-9-2 0,0 0 0,-4-6 0</inkml:trace>
  <inkml:trace contextRef="#ctx0" brushRef="#br0" timeOffset="157">12962 11026 7812,'-22'-5'0,"3"-2"0,4 0 3198,7 0-2315,3 4 0,5 1-230,0 9 0,0 6-68,0 10 0,0 5 162,0 2 0,0 8-208,0 4 1,0 3 30,0 0 0,0-3-788,0 0 0,0-9 180,0 1 0,4-7-824,0 0 0,1-5 585,-1-3 0,-3-6-1216,3-5-474,2-6-537,-4 3 1632,3-5 0,-9-5 872,0-2 0,-10-9 0,1-1 0</inkml:trace>
  <inkml:trace contextRef="#ctx0" brushRef="#br0" timeOffset="158">12528 11026 7791,'0'-20'0,"0"-3"0,11 4 1808,8-4 1,9 6-833,10 5 0,-1 2 230,5 2 1,1 0-576,7 4 1,6 0-505,4 4 0,-1 0-280,-2 0 0,-11 1 179,3 3 1,-13 2-1512,-2 6 0,-11-1 394,0 1 1091,-8-1 0,1 0 0,-4 1 0</inkml:trace>
  <inkml:trace contextRef="#ctx0" brushRef="#br0" timeOffset="159">14595 11106 7818,'0'-11'0,"-4"0"343,0-1 1,-3 4 468,3 1-8,-5 4 98,8-2-216,-9 5 0,7 7 94,-4 4 0,4 12-318,-1 11 0,2 11 110,-2 8 1,3 3-480,-3 1 0,3 4 460,1 0 1,1-2-236,3-5 1,2 0-392,5-4 0,-3-1-479,0-3 0,-2-4 431,2 0 0,0-9-694,-4 1 1,4-8 380,-4 1 1,0-4-100,-4-4 0,0-3-391,0-4 733,0-1 0,-2-4-413,-2-4 0,2-1-30,-6-2 0,1 0-496,-5 0 1,3-5 1129,-2-3 0,2-12 0,-7-4 0</inkml:trace>
  <inkml:trace contextRef="#ctx0" brushRef="#br0" timeOffset="160">14549 11175 7818,'-5'-23'0,"4"1"554,-3 3 0,9 3 89,7 5 0,4-1 396,7 1 0,5 3-125,2 0 0,3 6-373,2-2 1,3 3-63,0 1 1,4 2-211,-4 6 1,4 1-48,-4 10 0,0 1-150,-4 7 1,-5-2-171,-2 6 1,-12-1 99,-3 4 0,-11 1-88,-5-1 1,-14 4-812,-16 0 0,-7-5 185,-8-6 0,-7-3 144,26-13 0,-1 1 1,-30 9-128,4-2 1,6-2 58,6-6 0,5-4-456,10-4 425,7-1 0,13-9-4,10-4 671,10-6 0,8-11 0,5-1 0</inkml:trace>
  <inkml:trace contextRef="#ctx0" brushRef="#br0" timeOffset="161">15566 10992 7873,'-12'-5'1078,"6"4"0,2-8-451,8 5 0,-1 0 270,4 4 0,6 0-235,6 0 1,3 0-32,0 0 0,10-1-153,2-3 1,4 3-129,1-3 1,1-1-179,6 1 1,0-3 54,-1 3 1,0-4-479,-4 4 1,-2-3 78,-9 3 1,-2-1-885,-5 1 0,-5 3-1140,-3-3 518,-8 3 1,-3 1 308,-8 0 0,-8 4 1369,-11-1 0,-5 6 0,-6-2 0</inkml:trace>
  <inkml:trace contextRef="#ctx0" brushRef="#br0" timeOffset="162">15566 11323 13924,'11'0'2096,"1"0"0,4 0-1374,3 0 0,4 0 316,4 0 1,2 0-429,5 0 0,2 0-146,2 0 1,-1-3-264,4-1 0,-2-1-147,2 1 0,-5 3-659,-2-3 0,-2-1 434,-9 1 0,1 0-3682,-9 4 1680,0-5-604,-8 4 0,-7-4 2777,-8 5 0,-7 0 0,-3 0 0</inkml:trace>
  <inkml:trace contextRef="#ctx0" brushRef="#br0" timeOffset="163">16674 10969 7214,'0'-11'-1123,"1"3"1123,3 1 0,-3 3 0,3-4 0,-3 4 427,-1-3 1,-5 4-210,-3-1 1,-7-1 712,-4 2 0,-2-1-422,-2 4 1,-5 6 155,-3 6 1,-2 5-175,-1 10 1,1 2 16,3 5 0,3 4-237,8 1 1,4 2-68,7-3 0,4 4-236,8-4 0,8-1 99,7-6 0,9 0-341,6-4 1,1-4 25,7-4 1,0-9-153,4 2 1,-1-9 107,1 1 1,1-4 214,3-4 1,-7-2 231,2-5 0,-7-6-58,1-2 1,-9 1 69,-3-1 1,-5 0 1,-2-4 0,-9-3 233,-7-1 1,-3-5-248,-1 2 1,-6-3-263,-6-1 1,-11-6-135,-11-2 1,-5 3-664,-7 1 0,-8 4 321,-4 3 0,-1 10 118,2 9 1,5 2-124,2 6 0,13 2 327,7 6 0,6 3-1337,5 8 1598,7-2 0,7 9 0,5-5 0</inkml:trace>
  <inkml:trace contextRef="#ctx0" brushRef="#br0" timeOffset="164">17507 10387 7776,'-5'-12'1594,"4"1"-1100,-4 0 0,6 0-32,3 4 1,1 3-139,3 8 1,1 3 200,-6 9 1,5-1-211,-4 8 0,3-3-240,-3 7 1,1-3-41,-1-1 1,-3-1-186,3 1 0,-2-4-2456,-2 0 1318,0-5 1288,0 3 0,5-6 0,1 1 0</inkml:trace>
  <inkml:trace contextRef="#ctx0" brushRef="#br0" timeOffset="165">17679 10421 7865,'-18'-11'835,"3"-1"1229,7 1-1388,3 4 1,1 4 196,0 6 0,-1 9-318,2 7 1,1 4-180,-2 3 1,3 4-534,1 4 0,1 0 171,3 0 1,-1 1-1523,4-1 0,0-4 1508,0 1 0,-2-1 0,-5 5 0</inkml:trace>
  <inkml:trace contextRef="#ctx0" brushRef="#br0" timeOffset="166">17245 11483 7702,'-7'-5'966,"4"-2"0,3 1 3554,3 3-3038,4-4-696,-1 6-3943,-1-4 1698,0 5 1459,-3 0 0,-8 0 0,-6 0 0</inkml:trace>
  <inkml:trace contextRef="#ctx0" brushRef="#br0" timeOffset="187">9264 14285 7882,'0'-8'224,"0"1"0,1 3-88,3-4 1,-2 6 382,6-2 417,-5-2-177,2 4-439,-5-3 1,-2 5-93,-1 0 1,-4 4 75,-4 0 0,-1 8-74,1 0 0,-4 3 14,-1 0 0,-4 7-56,1 5 0,-2 9-13,-2 2 0,0 8-281,0 7 1,0 2 212,12-23 1,-1 1-1,1-1 1,-1 0-324,1 2 1,0 1 0,1 1-1,1 0 229,-1 0 0,1 1 0,3-1 1,1 1-30,0-1 1,-1 1-1,2-1 1,0 1-50,1 1 0,-1 0 0,-1-2 0,1-2-68,2-1 0,0-1 0,-2 25-158,4 4 0,5-14 236,3 2 0,7-9 310,4-2 1,4-4-109,4-4 1,1-2 27,2-5 0,2-4 164,-6 0 0,5-5-233,-4 1 0,-1-2 373,-3-1 1,-4-5-391,0 1 0,-5-4 200,1 3 1,-6-4-319,-1 0 1,-6 0-123,2 1-364,3-3-1471,-6 4 1451,4-5 0,-6 0-1819,-3 0 2354,3 0 0,-10-5 0,5-1 0</inkml:trace>
  <inkml:trace contextRef="#ctx0" brushRef="#br0" timeOffset="188">10292 14273 7820,'-7'0'401,"-3"0"-25,9 0 397,-4-5-497,5 4 0,1-8-15,3 5 1,-2 1 68,6 3 1,0 0-96,3 0 0,0-4-21,1 0 0,3 0-54,0 4 0,4 0-71,-3 0 1,4 0 27,-1 0 1,-3 0-149,0 0 1,0 1 48,-1 3 1,-3 3-133,-5 4 0,-4 0 15,1 1 0,-3 1 26,-1 2 0,-5 4-118,-3 7 1,-7 0 18,-4 4 1,-4-1 18,-3 2 1,0 2 118,-4-3 1,4-2-11,0-1 1,3-4 43,4-4 1,2 1-46,6-5 1,1 1 69,2-5-80,-2 0 134,9 1 0,-3-2-53,8-2 1,7-3 81,8-5 1,3 0-37,1 0 0,5-2 16,2-1 0,-1 0-112,2-5 0,-6 5 57,2-5 0,-4 4-446,-4-3 0,1 4-309,-5-1 269,0-2 0,-7 3 453,0-4 0,-11-1 0,2-3 0</inkml:trace>
  <inkml:trace contextRef="#ctx0" brushRef="#br0" timeOffset="189">10600 14125 7840,'0'-11'0,"5"-5"243,3 1 1,2 0 338,1 3 1,4 2 75,1 3 0,3-2-237,-4 5 1,0 0-196,-3 4 1,3-4 220,0 1-353,0-1 0,-3 9 37,-1 2 0,-5 0-119,-2 0 0,1 1 53,-1 3 0,0 2-196,-4 2 0,-5-1-83,-3 5 1,-2-3 117,-1 3 1,-1-2-58,1 2 1,-2 2 81,-2-6 0,2 4 37,-2-4 1,4 0 29,3-3 0,2-2 11,2-2 0,3 2-14,-3-3 7,3-2 1,6 4 49,2-5 1,3 0 97,2-4 1,-1 0-57,1 0 1,3 0-57,0 0 1,4 0-664,-4 0 1,4 0-94,-3 0 0,3 0 720,-4 0 0,0-5 0,-3-1 0</inkml:trace>
  <inkml:trace contextRef="#ctx0" brushRef="#br0" timeOffset="190">11297 13954 7780,'0'-12'0,"0"1"0,0-1 692,0 1-218,5 5 0,-4-1 723,3 3-376,-3 3-411,-1 11 0,-1 4-8,-3 13 0,-4 7-148,-7 4 0,1 7-60,-5 4 1,0 3-361,-4 5 0,11-26 0,0 0 174,-1 2 0,0-1 0,0 2 0,1-1 15,-1 2 0,0-1 0,1 0 0,1-1-222,1 0 1,1-1 0,-1-1 0,0 0-16,-6 26 0,-3-9-298,4-2 0,4-9-57,3-3 0,4-5 210,-3-6 0,4-5-79,-1-3 0,3-6 225,1-1-906,0-6 1125,0 3 0,5-20 1,1-4-1</inkml:trace>
  <inkml:trace contextRef="#ctx0" brushRef="#br0" timeOffset="191">11297 14331 7780,'6'-18'292,"4"-3"37,-2 6 1,3-4-46,4 4 0,3-2 175,5 2 1,0 3 115,0-4 0,0 5-170,-1 3 0,-4-1 0,-3 6 0,2-1-101,-2 4 0,0 5-133,-3 2 0,-1 7-14,1 2 1,-5 4-1,1-1 1,-6 3-79,2 0 1,-4 3-222,-4 1 1,-3 0-211,-8 4 0,-5 0 24,-6 5 1,0 3-170,-4 0 0,3 0 197,-3-4 1,5-1-6,-2-2 1,3-3 137,1-6 0,5-4 229,3-3 0,6-3-101,1-5 1,6 0 165,-2-3-65,3-3 0,6 4 96,3-5 0,7 0-17,4 0 0,4 0-100,3 0 0,2 0-260,3 0 1,2-4-123,-3 0 1,-2-3-140,-1 3 1,-7-1-64,-1 1 1,-5 3-256,1-3 0,-2-1 798,-2 1 0,1-10 0,-1 1 0</inkml:trace>
  <inkml:trace contextRef="#ctx0" brushRef="#br0" timeOffset="192">11719 14548 7780,'-5'-7'0,"4"-3"1451,-3 2-469,3 3-61,1-5-152,0 9 251,0-4-744,5 5 0,-3 1-87,6 3 0,-4 2-169,3 6 0,0-5-36,0 1 0,0 0-82,-3 3 1,-3 0 193,3 1-691,2-1 0,-3-1-409,4-2-90,-4-3 872,7-5 0,-4 0 100,6 0 1,-5-5 371,1-3 1,-1-1-160,5 2 1,-5-3 98,1 2 0,-2 2-30,2-2 0,2 6 269,-2-2 0,-2-1 322,2 1-309,-1 0 0,5 10-163,-1 6 1,1 1-93,-1 6 0,0-2-441,1 2 1,-2 3 183,-2-3 0,2 1-943,-3-1 0,0 3 542,0-3 0,-4-3 471,1 0 0,-3 1 0,-1 1 0</inkml:trace>
  <inkml:trace contextRef="#ctx0" brushRef="#br0" timeOffset="193">9538 15096 7799,'10'-2'166,"-2"-1"1,2 1 265,-3-1 0,4 0 42,0-1 0,5 3 261,3-3 0,8 3-328,4 1 0,3 0-104,4 0 1,4-4 110,7 0 1,5 0-464,7 4 1,-28 0-1,1 0 90,2 0 1,0 0 0,3 0 0,-1 0 74,1 0 0,-1 0 1,0 0-1,1 0-101,3 0 1,0 0-1,0 0 1,1 0 14,6 1 1,1-2 0,-3 1 0,1-1-304,1-1 1,1 0-1,0 2 1,0-1 279,3 0 1,1-2-1,-2 0 1,1 0-311,2-1 0,1 0 0,-3 0 0,0-1 330,2 2 1,1-1 0,-4-1-1,0 0-2,3 1 1,0 0 0,-1-1 0,0 0 19,5-1 0,0 1 0,-2-1 0,0 0 4,-2 0 0,0 1 0,-1 1 0,-1 1-15,-3 1 0,-1 1 0,-3 0 1,-1 0-108,-2 1 0,-2 0 0,-1 0 0,-1 0 215,-3 0 1,0 0-1,-2 0 1,-1 0 177,25 0 0,-10 0-205,-3 0 0,-6 0-88,-1 0 1,-8 0 516,-3 0 1,-4 0-538,-4 0 1,-3 0 1582,-5 0-1806,1 0 1,-4 0 88,-1 0-715,-4 0 1,0 0 99,-6 0 0,-9 0-1817,-7 0 2559,-7 0 0,-9 0 0,-5 0 0</inkml:trace>
  <inkml:trace contextRef="#ctx0" brushRef="#br0" timeOffset="194">9960 15427 7747,'-6'0'320,"0"-4"417,2 0-228,3 1 182,-4 3 183,5 0 1,3 5-504,1 2 0,4 8-113,-4 4 0,3 4-185,-3 4 0,4 2 33,-5 5 1,1 1-36,-4-1 0,2-1 2,1-3 0,-1 2-247,1-5 1,-1 3-312,-2-3 0,0-4 257,0-4 0,0-5-1242,0 1 597,0-2-849,0-2 1722,0-5 0,0 5 0,0-5 0</inkml:trace>
  <inkml:trace contextRef="#ctx0" brushRef="#br0" timeOffset="195">10429 15495 8617,'1'-5'707,"3"5"1,-3 5-377,3 7 1,1 1 172,-1 2 0,0 0-246,-4 8 0,0-2-36,0 10 0,0-2-195,0 2 1,0 0-121,0-4 0,3 0-245,1-5 1,1-3-31,-1 0 0,-3-8-1058,3 0 517,-3-2 909,-1-3 0,0-1 0,0-5 0</inkml:trace>
  <inkml:trace contextRef="#ctx0" brushRef="#br0" timeOffset="196">10269 15667 9566,'11'0'648,"2"0"-476,2 0 1,-1 0 2,5 0 0,1 0-119,7 0 0,-2 0-148,6 0 1,-1 0-296,5 0 0,-5 0 387,1 0 0,-1-5 0,4-2 0</inkml:trace>
  <inkml:trace contextRef="#ctx0" brushRef="#br0" timeOffset="197">10977 15381 7749,'-4'-11'95,"0"-1"1,0 5 435,4-1 44,0 6 1,4-5-192,0 3 1,1 3-80,-1-3 1,2 3-92,6 1 1,-1 0-3,1 0 1,-1 4-60,0 0 0,5 1-1,-1-1 1,4-3-50,-4 3 0,4 1-143,-4-1 1,4-1-53,-3-3 0,3 0-23,-4 0 0,-4 0-31,-3 0 1,-4 2-30,3 1 83,-4-1 0,1 8 45,-8-2 1,-6 3 39,-5 4 1,-10 3-1,3 5 1,-8 0 9,4-1 1,-5 1-3,5 0 0,-1 0 4,4 0 0,5-5 17,3-3 0,4 1-12,3 0 255,3-1-151,5-4 0,1-1 163,3-2 0,2 1-175,6-5 0,4-1-27,3-3 0,3 0-14,1 0 0,0 0-112,0 0 1,-1-3-264,1-1 1,0-4 161,0 4 1,-2-3-712,-2 3 0,2-1 39,-6 1 0,-1 2-903,-6-6 1727,2 0 0,-4-3 0,6 0 0</inkml:trace>
  <inkml:trace contextRef="#ctx0" brushRef="#br0" timeOffset="198">11434 15244 7750,'1'-11'245,"3"-1"0,-2 1-98,6 0 0,1-1-147,6 1 0,-2 1 330,2 2 0,-2-1 526,-2 5 1,-3 0 3,-1 4-606,1 0 0,2 2-94,-2 1 0,-2 1 41,-2 8 1,-3-6-262,3 9 1,-8-5-15,-4 6 1,-2 0-83,-1-1 1,-4 4 42,-1-3 1,0 3-70,1-4 1,6 4 34,-3-4 0,5 0 81,-1-3 1,-1-1 41,6 1 1,-1-1-5,4 1 1,1-6 61,3-2 0,2 1-29,6-1 1,0-1 9,3-3 1,-1 0-163,5 0 1,-3 0-207,3 0 0,-2-1-472,3-3 0,0 2 371,-5-6 0,4 4-548,-4-3 1002,1 4 0,0-12 0,2 2 0</inkml:trace>
  <inkml:trace contextRef="#ctx0" brushRef="#br0" timeOffset="199">11948 15199 7643,'5'-7'1230,"-4"-3"-103,4 9-763,0-4 1,-4 10 22,3 2 0,-4 5-25,-4 3 1,-2 3 92,-5 5 1,2 1-129,-3 2 0,3 0 44,-6 4 1,-3 1-260,-1 3 0,2 1-52,-2 4 1,1 0-21,-1 3 1,-1 1 102,4-5 0,-4 4-391,1-4 1,2 0 46,2-4 1,3-5-68,0-2 0,2-4-62,2-4 1,-1-3-849,6-4-339,-1-1 553,4-4-418,0-2 725,0-5 657,5-5 0,1-2 0,6-4 0</inkml:trace>
  <inkml:trace contextRef="#ctx0" brushRef="#br0" timeOffset="200">12039 15667 7808,'-5'-7'224,"2"-3"-7,-4 3 398,4 2 176,-7-6 0,9 9 196,-3-6-49,3 6-259,1-3-448,0 5-155,5 5 1,-3 2-93,6 9 1,-5-2 121,0 5 0,0-4-89,1 4 1,-3-1-421,3 1 0,-3-3 178,-1-4 0,0-1-177,0 0 0,1-3 141,3 0 0,-1-6 8,4 2 1,1-3 148,3-1 1,1-5 123,-1-2 1,4-4-102,1 0 0,3-4 107,-4 0 0,4-2 190,-4 2 1,2 2-50,-2-2 0,-2 2 75,2 2 0,-3-1-40,0 1 0,-1 5 124,1 2 1,-1 4-1,1 4 1,-1 3 14,0 8 0,-2 3-198,3 5 0,-3 1-140,6 3 1,-3-4-224,0-1 1,-4 1 146,-1-4 1,-3-2-1990,4-2 2062,-6-2 0,8-2 0,-3 1 0</inkml:trace>
  <inkml:trace contextRef="#ctx0" brushRef="#br0" timeOffset="201">13695 14570 8904,'1'-6'1563,"3"2"-1276,-3 3 1,10 3 215,-4 6 1,0 1-77,0 10 0,-3 0-113,4 4 0,-2 4-118,1-1 0,2 6 0,-5-2 0,0-2-505,-4-1 1,1-3 267,3-1 0,-3-2-979,3-2 0,-3-2 51,-1-6 1,-1 0-1218,-3-4 2186,3 3 0,-9-8 0,4 3 0</inkml:trace>
  <inkml:trace contextRef="#ctx0" brushRef="#br0" timeOffset="202">13512 14822 7781,'-1'-11'645,"5"4"0,6 2-131,5 5 0,4 0 52,8 0 0,0 0-304,7 0 0,-6 1-223,6 3 1,2-3-13,2 3 1,-4-3-303,-4-1 0,-3 0-103,3 0 1,-5 0 261,-3 0 1,0 0-1596,-7 0 1711,-5 0 0,0 0 0,-3 0 0</inkml:trace>
  <inkml:trace contextRef="#ctx0" brushRef="#br0" timeOffset="203">13581 15244 7763,'11'0'497,"1"0"0,5-1 14,6-3 1,1 2 305,7-6 0,-4 4-404,3-3 0,0 3-12,5-4 0,-5 6-597,1-2 0,-6-1 167,2 1 0,-5 0 29,-3 4 0,3 0 0,-4 0 0</inkml:trace>
  <inkml:trace contextRef="#ctx0" brushRef="#br0" timeOffset="204">14563 14228 7777,'-11'0'322,"4"0"54,2-5 0,6 2 218,3-4 1,3 4-237,4-1 0,-2 3-146,2 1 1,-1 0 9,10 0 0,-5 0 59,4 0 0,4 0-147,3 0 0,1 0-75,-4 0 1,3 0 79,1 0 1,-2 4-155,-6 0 0,-2 3 5,-6-3 0,0 5 4,-4-2 1,2 0-74,-5 0 1,0 2-10,-4 6 1,-5-1-17,-3 5 0,-6-1 43,-1 1 0,-6 3-119,2-3 0,-3 4-48,-5 3 0,4-3 110,0 0 1,2 0 46,5-4 0,1-1-90,4 1 277,-1-5 0,6 2 9,2-4-90,3-6 0,7-1 12,6-5 0,0 0 125,7 0 1,4 0-163,4 0 1,1-4-91,-1 0 1,-2-4-247,5 0 0,-4 2 139,0-2 0,-1 0-707,-3-3 1,-3 1-9,0 2 902,-5-2 0,3-1 0,-6-7 0</inkml:trace>
  <inkml:trace contextRef="#ctx0" brushRef="#br0" timeOffset="205">15203 13999 7739,'0'-11'0,"0"-2"271,0-2 1,1 2-78,3-2 0,2 6-56,5 2 1,0 3 169,-4-4 101,3 6 1,-7-3 493,5 5-582,-6 0 0,7 1-242,-5 3 0,0 2 97,-4 5 1,0 1-251,0-1 0,-6 6 22,-1 2 1,-3-1-56,-2 1 1,0 0 91,-4 3 0,4-3-87,-4 0 0,4-1-8,0 1 1,1-2 93,-1-6 0,6 1 147,2-1-128,3 0 1,6-3 3,3 0 1,2-6 20,1 2 0,2-3 3,2-1 0,3 0-120,5 0 1,-2 0-172,-2 0 0,3-1-89,-3-3 0,-2 2 110,-2-6 0,-3 4-1169,0-3 1408,-6 4 0,4-7 0,-3 4 0</inkml:trace>
  <inkml:trace contextRef="#ctx0" brushRef="#br0" timeOffset="206">15876 13702 7969,'6'-6'727,"-5"1"-436,4 5 0,-6 5 295,-3 3 0,1 3-151,-4 4 0,-5 7-38,-3 5 1,-2 9-68,2 2 1,-3 7 54,-4 4 1,-1 3-561,0 5 0,0 1 243,0-1 0,0 0-166,1 0 0,-1 0 122,0 0 1,1-5-224,3-2 1,2-5 5,1-3 1,4 0 67,-4-8 1,5-2-41,3-9 0,2-5-32,2-3-1557,3-2 1257,-4-7 1,5-2 657,0-8 0,5-8 1,1-5-1</inkml:trace>
  <inkml:trace contextRef="#ctx0" brushRef="#br0" timeOffset="207">15808 14114 7748,'4'-20'0,"0"1"0,6 0 328,1-3 0,6 3 481,5 0 1,1 5-395,0-2 1,0 4-153,0 0 1,-2 5 0,-2-1 0,2 5-48,-6 0 0,0 6 13,-3 5 0,-2 3-84,-3 5 1,2 1-115,-5 6 0,-1 1-31,-7 3 0,-3 2 126,-4 6 1,-4-1-279,0 0 0,-6-3 80,2-1 1,-1-1-249,1 2 0,-1 0 86,4-4 0,1 0-46,4-5 0,3 0 108,0-3 1,6-2-26,-2-6 12,3 0 88,1 1 0,5-6 116,3-2 1,7-3-56,4-1 0,0 0-55,4 0 0,-3-4-7,7 1 0,-2-6-103,2 1 1,-4-2 80,-1-1 1,0 3-106,-7 0 0,0 1 88,-3-5 152,-1 1 1,-4-1 168,-4 1-140,4 0 856,-6-1-466,4 1 0,-9 3 728,0 1-402,1 4 127,3-2-457,0 5-366,0 5 1,0 1 103,0 6 1,3-5-358,1 1 0,4 0-63,-4 3 1,5-1-170,-2-2 0,3 1 158,2-5 0,-1 1-103,1-2 0,3-1 168,0 1 0,4-3 69,-4-3 0,6 0 216,-2-4 0,2 3-87,2-4 1,-4 0 65,0-3 0,-1 3 122,1 1 1,-1 3 165,-3-4 0,-6 6-49,2-2 1,-3 2 596,-1-2-579,4 2 1,-6-1-21,2 6 1,-2 0-600,-5 5 0,4-1 234,0 5 0,1-1-376,-1 0 1,-3 5-281,3-1 0,1 0 718,-1-3 0,10 4 0,-2 2 0</inkml:trace>
  <inkml:trace contextRef="#ctx0" brushRef="#br0" timeOffset="208">14620 14982 7741,'-16'0'0,"4"-2"0,1-2 321,-1 3 421,11-4 58,-4 5 1,6-1-379,3-3 1,4 3 14,7-3 1,9 1 9,10 0 0,11 1-183,8-1 0,10-3-299,-27 5 0,1-1 1,2-2-1,2 0 196,4 2 0,1 0 0,4-2 0,2 1-440,1 1 0,0 0 0,3-1 0,1 1 347,2 0 1,0 0 0,1 1 0,-1 1-58,2-2 1,0 0-1,1 1 1,-1-1 33,-1 0 0,-2 0 1,1 2-1,-2-1-40,-3-1 1,-2 0 0,0 2-1,-2-1-236,-4 1 0,-1 0 1,1 0-1,0 0 279,0 0 0,-1 0 1,-2 0-1,-1 0-161,-2 0 1,0 0 0,-1 0 0,-1 0 144,-3 0 0,-1 0 1,1-1-1,0-2-130,26 0 0,-5-5 62,-7 4 0,-7-3 358,-4 3 0,-8-1-336,-3 1 1,-8 3 1109,-4-3-1949,-7 2 0,-4 1 972,-8-3 1,-9 2-1869,-10-6 1749,-4 6 0,-3-8 0,2 3 0</inkml:trace>
  <inkml:trace contextRef="#ctx0" brushRef="#br0" timeOffset="209">14734 15347 7722,'-6'-5'0,"-4"-1"0,9-2 646,-3 0 920,-3 6-1171,6-3 1,-8 6 85,5 3 1,-4 2-222,0 6 1,2 0-52,-2 3 1,2 5 48,-2 6 1,3 3-60,5 6 1,-4 3-103,0 0 0,1 0 8,3-4 0,0-1-178,0-2 1,0 0 42,0-4 0,0 0-79,0-5 1,1-3-515,3 0 1,-3-5-68,3 2-358,-3-4 1,-1-4 36,0 0 1011,0-6 0,5 3 0,1-5 0</inkml:trace>
  <inkml:trace contextRef="#ctx0" brushRef="#br0" timeOffset="210">15100 15370 7751,'-12'-7'2522,"6"2"-2073,1 5 0,5 2-36,0 1 0,4 5-57,0 7 0,-1 3-142,-3 5 0,0 5 9,0 2 0,0 2-137,0-2 0,0 2-162,0-5 1,0 0-128,0-5 0,0-3-458,0 0 0,0-8-494,0 0-1044,0-2 2199,0-3 0,-5-1 0,-1-5 0</inkml:trace>
  <inkml:trace contextRef="#ctx0" brushRef="#br0" timeOffset="211">14871 15575 7751,'7'0'303,"3"0"0,-4 0 277,6 0 0,0 0-260,4 0 0,-1 0-219,8 0 1,-3 4-537,7 0 1,1 0 252,-2-4 1,6-1 181,-2-3 0,3-3 0,2-4 0</inkml:trace>
  <inkml:trace contextRef="#ctx0" brushRef="#br0" timeOffset="212">15420 15267 7805,'-12'0'1393,"7"-4"-916,5 0 1,5 1-52,7 3 1,-1 0-163,0 0 0,2 0-46,2 0 0,2 0-33,2 0 0,1 0-26,-5 0 1,4 0-168,-3 0 0,3 0 112,-4 0 0,0 1-335,-3 3 110,-1-3 1,-5 9-80,-2-2 0,-4 2 53,-4 1 0,-3 2 29,-8 2 0,-3 4 90,-5 8 0,-1-6-14,-3 6 0,4-5 48,0 4 0,2-3-36,6-4 0,-1 2-68,5-6 1,5 0 83,2-4 1,3-3-63,1 0 0,1-5 88,3 5 0,7-5 74,8 0 1,3-1-96,1-2 1,3-4 5,1 0 0,3-5-217,-3 2 1,3-2 73,-3 1 1,-2-1-510,-6 5 0,-1-3 32,-3 3 623,-2-5 0,4 3 0,-6-6 0</inkml:trace>
  <inkml:trace contextRef="#ctx0" brushRef="#br0" timeOffset="213">15865 15187 7771,'6'-11'0,"-2"-1"0,4-3 160,3 0 1,6 3 213,6 5 1,-4 0 349,0 0 1,-5 2-314,1 5 1,-3-4-57,0 0 1,-1 0 51,1 4-217,-1 5 1,-1 2-239,-2 4 1,-3 1 105,-5-1 1,0 2-63,0 2 0,-6-2-43,-6 2 0,1 1-212,-4 0 0,-2-1 51,2-4 0,0 1-14,3-1 1,6 0 88,2 1 1,-1-1 76,1 1 1,0-5 101,4 1 0,5-4-94,3 3 1,2-4 50,2 1 1,4-3-108,3-1 1,-1 0-100,1 0 0,-1-1-90,1-3 0,1 1-306,-5-4 1,1 4 598,-5-1 0,5-7 0,2-2 0</inkml:trace>
  <inkml:trace contextRef="#ctx0" brushRef="#br0" timeOffset="214">16436 15153 7750,'-6'0'610,"1"1"190,5 3 1,-2 2-320,-1 6 0,-4 4 62,-4 3 0,-2 8-174,-2 3 0,-3 6-133,-5 6 0,-1 1-92,-2 10 1,0-1-240,-4 1 0,4 0 15,0-4 1,3-6 81,4 3 0,2-9-146,6-3 1,1-1-178,2-6 1,-1-5-1144,5-3-124,1-5 632,3 3-479,0-6 695,0-4 740,0-7 0,0-7 0</inkml:trace>
  <inkml:trace contextRef="#ctx0" brushRef="#br0" timeOffset="215">16345 15610 7715,'0'-12'624,"0"1"-312,0-1 1497,5 6-535,1-4-767,0 9 1,3-3-244,-5 8 1,0 6-62,-4 5 0,0 4-166,0-4 1,0 6-190,0-2 0,0-2 39,0 2 1,-4-5 73,0 2 0,1-4-1173,3 0 789,0-1 0,1-1 30,3-2 0,-2-3 202,6-5 0,1-1 258,6-3 1,-1-1 216,5-3 0,-1-2-175,1 2 1,2-2 67,-2-1 1,-1 1-13,1 2 0,-4-1 227,4 5 1,-5 1-37,2 3 1,-4 0 55,0 0 0,-2 5-75,-3 2 0,4 5-78,-4 3 1,0 1-242,0 3 0,-3 2-255,4-6 0,-6 4-988,2-4 0,1 1 230,-1-5 995,5 0 0,-3 1 0,5-1 0</inkml:trace>
  <inkml:trace contextRef="#ctx0" brushRef="#br0" timeOffset="216">17350 13817 7827,'-12'0'536,"1"0"1,5-2 122,2-1 295,2 1-202,2-3-280,0 5 1,2 5 188,2 3 0,2 2-238,5 1 1,5 6-4,-1 2 0,9 4-122,-1 3 1,-2 1 35,-2 7 0,0-1-73,4 9 0,0 4-161,0 3 1,-5 2 183,-3-1 0,1-2 0,0 5 0,0 0-188,-1 5 0,-2 2 27,2 1 0,-8-28 0,-1-1-251,5 29 0,-5-28 0,-1 1-118,-2 1 1,1-1 0,1 0 0,-1 0 133,-2 2 1,0 1-1,0-2 1,0-1 31,-2 1 1,0-1-1,-2 0 1,-1-1-80,-1 0 1,0-1 0,-1 1 0,0 0-64,-7 28 1,5-5-95,-1-7 0,4-6 21,-3-1 0,4-6 86,-1-2 1,-1-1 75,1-6 0,-4 3 220,0-3 0,2-4-219,-2-4 1,0-4 310,-3 4 0,3-5-436,1 1 0,-1-1 252,-3 1 1,1-6-33,2 3 1,-2-4 98,2 4-187,3-1-309,-5 1-86,9-1-473,-4-5 136,5 0 857,0-6 0,0 0 0</inkml:trace>
  <inkml:trace contextRef="#ctx0" brushRef="#br0" timeOffset="217">18343 14947 7801,'-6'0'0,"-3"-1"270,5-3 95,0 3 1,4-5 920,0 2-862,0 2 1,0-4 22,0 2 1,6 3-118,1-3 0,8-1 73,4 1 0,-1-1-189,1 1 0,4 3-13,4-3 1,3 3-61,-3 1 0,5 0-164,-2 0 1,-1-1-29,2-3 0,-6 3 97,2-3 0,-7 3-1078,-1 1 0,-1 0 231,1 0 1,-3 0 800,-4 0 0,-1-5 0,1-2 0</inkml:trace>
  <inkml:trace contextRef="#ctx0" brushRef="#br0" timeOffset="218">18389 15119 8160,'13'0'527,"2"0"0,0 0-189,8 0 1,-1 0 355,8 0 1,-3 0-269,3 0 0,-1-4-122,2 0 1,1 0-246,-6 4 1,2 0-238,-1 0 0,-7-4-1007,3 1 1,-4-1 297,0 4 887,3 0 0,-5-5 0,6-2 0</inkml:trace>
  <inkml:trace contextRef="#ctx0" brushRef="#br0" timeOffset="219">19668 14308 7834,'-11'0'1610,"-1"0"-910,1-5-458,-1 3 1,5 2 570,-1 8 0,2 2-159,-2 2 0,-3 4-26,-1 3 0,0 4-247,-7 4 0,0 3-49,-4 8 1,0 3-143,0 4 0,0 9-397,0-1 1,-2 5 57,2-4 0,-1-4 186,9 0 1,-4 1-368,4-2 1,3 6 268,5-2 0,0 2 135,0-2 0,2 5-63,5-4 1,1-2 107,3-11 1,2 3-62,5-6 1,6-2 53,2-5 0,-1-3-401,1-5 1,-1-4 176,1 0 0,-3-5-415,-5 1 0,1-6-864,-1-2-188,1-4 797,-1 2 795,-4-5 1,3-5 0,-4-1 0</inkml:trace>
  <inkml:trace contextRef="#ctx0" brushRef="#br0" timeOffset="220">19805 14856 7800,'-5'-12'299,"-2"1"0,-2 0 813,1-1-366,3 1 73,0 4 1,-1 2-178,-6 5 0,1 2-276,-1 1 1,0 9 21,-4 7 1,-1 8-147,-6 3 1,4 7-158,0 1 1,5 5-15,-2-1 0,9-4-163,3-4 0,3-1-452,1-6 0,6 0 320,6-5 0,4-4-168,7-3 0,2-3 138,6-5 0,-1-2-257,8-5 1,2-5 159,-2-2 0,4-5 136,-4-3 1,0-3 217,-4-4 1,-5-5 319,-2 0 1,-4-5-5,-4 2 0,-4-3 252,-8-1 1,-1-2-179,-6-2 0,-7 1-78,-4-4 0,-7 4-251,-9-1 0,-2 3-18,-5 5 0,-4 7-332,0 8 1,-4 7-26,4 4 1,0 4-362,4 4 1,4 4-94,4 7 1,7 7 764,3 4 0,9 6 0,2-3 0</inkml:trace>
  <inkml:trace contextRef="#ctx0" brushRef="#br0" timeOffset="221">20353 15336 7761,'0'7'0,"0"1"0,2 1 0,1 6 0,-1-1 1201,2 5 1,-7 0 1625,-1 4 0,-5 5-1872,2 2 1,-7 8-682,-1 4 0,-6-3-331,2-1 0,1 2-3005,-1-2 2866,0-5 0,-9 0 0,-1-4 0</inkml:trace>
  <inkml:trace contextRef="#ctx0" brushRef="#br0" timeOffset="222">21256 14753 7824,'6'0'506,"-1"0"36,0 0 107,-4 0 158,5 0 1,-15 0-414,-3 0 0,-3 5-97,0 3 1,-2 3 84,-2 4 1,-2-1-141,2 5 1,-3 4-34,-1 4 0,4 5-95,0-2 0,5 7-40,-1 1 1,6 4-145,1-4 0,6-1-5,-2-7 1,7 2-299,0-5 0,10 2-169,-1-6 0,8 1 267,3-9 1,3-1 45,5-7 0,6-1 66,-3-6 0,12-6 217,-1-1 1,2-7 50,-5-1 1,2-7-19,-2-1 0,-4 0 55,-3-3 0,-4-2 171,-8 1 0,-2-5 10,-10 2 1,-5-3-63,-2-1 1,-8-4-301,-3 0 1,-9-4 95,-3 4 0,-2 0-132,-2 3 1,-5 2-86,-2 3 0,-3 7-227,-2 8 0,1 3 22,0 5 0,5 2-200,2 5 0,4 5-616,4 2 1,3 9 1180,4 3 0,1-3 0,-1 1 0</inkml:trace>
  <inkml:trace contextRef="#ctx0" brushRef="#br0" timeOffset="223">21781 15324 9234,'6'0'3208,"-1"0"-3718,-5 0 0,-5 0 0,-1 0 0</inkml:trace>
  <inkml:trace contextRef="#ctx0" brushRef="#br0" timeOffset="224">22329 14742 7828,'0'-12'1334,"0"1"-406,0-1 103,0 1-675,0 0 0,-5 4-14,-2 3 0,-4 3-80,0 1 1,-2 0-28,-2 0 1,1 1-36,-5 3 0,0 4 0,-4 7 0,0 3-32,0 5 1,4 5-69,0 2 0,5 3-169,-1 1 1,8 2 60,3 2 0,3-3-227,1 4 1,1-5 122,3-4 0,7 2-72,8-5 0,3-1-54,0-3 0,5-5-165,0-3 1,8-7 240,0-4 0,6-3 57,1-1 0,3-7 170,0-4 1,-4-2-63,-3-6 1,-4 2 117,-3-3 0,-5-2-85,-6-1 1,-5-1 41,-8-7 1,-2 1-60,-5-4 1,-5-1-22,-2 1 0,-10-4-110,-6 0 0,-5-1-226,-6 0 0,1 9-118,3 0 0,-3 5 174,2 6 0,3 3-234,2 4 1,3 2-51,4 3 1,2 2 565,6 5 0,0 5 0,-1 1 0</inkml:trace>
  <inkml:trace contextRef="#ctx0" brushRef="#br0" timeOffset="225">22832 14593 7819,'0'-23'0,"1"1"315,3-1 0,3 1 343,9 3 1,-2 3-128,5 4 0,-5 2 593,1 2 1,-6 0-201,-2 4-539,1-5 0,3 8-208,1-3 1,-5 2 30,1 2 1,0 4-284,3 0 1,-3 5 2,-1-1 0,1 2-215,3 1 1,-3 1 63,0-1 1,-6 0-193,2 1 0,-3 4 185,-1 3 0,-1-1 24,-3 1 0,-6-1 215,-5 1 0,-6 1-64,2-4 1,2 3 210,-2-4 0,3-4 56,-3-3 1,5-1 30,-1 5 0,2-2-64,2-2 0,5-2 277,2-2-392,3-3 1,1 5 14,0-2 1,6-3 23,5 3 0,6 1 1,6-1 1,1 5-81,2-1 0,2 2 9,3 1 1,1 2-94,-6 2 1,1 2 35,-4 2 1,0 2-143,-1-2 0,-4 3 22,-3 1 1,-3 0-144,-5-1 1,-2 5-17,-5 0 1,-2-1 31,-6-3 0,-4-1 161,-11-3 0,-6 1-38,-6-5 1,0 4-12,-7-3 1,0-1-24,-4-4 0,6-3 19,2-1 0,3-4-339,5 1 1,7-3 160,8-1 1,7-5-1427,4-3 1767,3-2 0,11-6 0,3-2 0</inkml:trace>
  <inkml:trace contextRef="#ctx0" brushRef="#br0" timeOffset="226">23780 14582 7801,'0'-12'3063,"0"1"-2733,0 0 0,0 3-186,0 0 0,-2 6 790,-1-2 1,-4 3-382,-4 1 1,-2 0-108,-2 0 1,-8 5-120,-7 2 0,-3 12 12,-2 4 1,-3 8-233,0-1 1,1 7 74,7 1 1,2 5-413,5-1 0,5-1 269,3 1 0,8-6-619,3 2 1,3 0 118,1-3 1,6 0-62,5-8 1,6 0-2,6-5 1,5-4-281,2-3 0,-1-6 468,2-1 1,-2-6 306,1 2 0,-2-2 275,-5-2 1,-1-6-254,-3-1 0,-3 0 753,-4 0 1,-6-1-216,-2-3 1,-3-4 28,-1-1 0,-6 0-260,-6 1 1,-9 2-29,-10-2 0,-8 2-183,-7 2 0,-1 4-310,-6 3 0,6 8-517,1 4 1,7 2 381,8 1 0,9 1-2336,6-1 2691,9 1 0,2-1 0,5 1 0</inkml:trace>
  <inkml:trace contextRef="#ctx0" brushRef="#br0" timeOffset="227">24099 14171 7829,'-11'0'0,"0"0"3104,4 0-995,2 0-1227,10 5 1,2-3-276,4 6 1,7 1 173,5 6 0,6 3-228,9 5 1,-1 6-192,5 5 0,-1 2-588,5 5 0,-5 6 343,-22-20 1,0 0 0,-2 0 0,0 2-303,14 28 1,-9 0 35,-6 0 1,-5-1-142,-3-3 0,-3 7-32,-5-3 1,-5 2-395,-3-2 1,-7 4 426,-4 0 1,6-28 0,-2 0 49,-2 0 1,0-1-1,-2 1 1,-2 0 34,-1 0 0,-1-1 0,-4-2 0,-1-1-43,0-3 1,-1-2 246,-6 1 0,0-1 0,3-2 0,-1-2 0,-4 3 0,0-1 0,-2-2 0,0 0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4.89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18683 12156 8004,'0'-6'-79,"0"0"79,0 2 0,0 3 0,0-4 0</inkml:trace>
  <inkml:trace contextRef="#ctx0" brushRef="#br0" timeOffset="1">18672 12111 8767,'0'-8'1489,"0"0"-1184,0 6 1,0-4 367,0 2-118,0 3-193,0-5 528,0 6-694,5 0 1,-4 2-103,3 2 1,-2 6 73,2 5 1,-3 6-144,3 2 1,-2 5-105,-2 6 1,0 1 155,0-1 0,0-1-72,0-3 0,-4 2 31,0-5-208,0-1 128,4 2 0,0-7-6,0 2 1,0-7-106,0 3 1,4-5 104,0 1 0,0-6-232,-4-1 45,0-1 162,0 0-218,0-2 190,0-5-213,-6-5 247,5 3 39,-4-8 1,1 3-11,1-9 0,-3 2 44,3-5 1,0 0 145,-5-3 0,6-3-32,-2-1 1,3-3-46,1-6-69,0 6 3,0-4 1,1 8 41,3-6 157,-3 6-83,4 2 0,-5 3 51,0 5 194,0-1-49,0 5 411,0 5-605,5 1 0,-3 6 116,1 3-281,4 2 49,-1 5 1,6 5 55,-1-1 1,2 6-163,2 2 0,1 0 97,3 4 0,-1-2-41,-3 2 1,-1-3-228,5 3 0,-3-5 95,3-3 0,-5 2-21,1-6 1,-2 0 60,-2-3 1,0-1 209,1 0-173,-1-4 129,-4 3 225,3-9-211,-4 4 1,2-5 364,-1 0-275,-4 0 1,2-1 79,-5-3 1,0 2 110,0-6 0,0-1 145,0-6-144,0 2-117,0-8 0,0 3 28,0-5-202,0 0 107,0 0 0,4-1-106,0-2 0,1 2-220,-2-3 1,-1 3 141,1 1 1,-1 4-138,-2 0 0,0 1-524,0-1 0,0-1 297,0 5 0,-2-1-1348,-1 5 1062,1-1 1,-3 1-661,5 0 286,0 4 465,0 2 0,2 5 61,1 0 0,4 1-330,4 3 867,-4 3 0,8 9 0,-3 2 0</inkml:trace>
  <inkml:trace contextRef="#ctx0" brushRef="#br0" timeOffset="2">19288 12179 7947,'0'-7'-701,"0"-1"1876,6 5-288,-5-2 253,4 0-387,-5 4-441,0-4 1,-5 10-100,-3 3 1,-2 7-1,-1 4 0,-5-1-60,1 1 1,-4 1-123,4 7 0,0-2-181,3 6 108,1-6 54,-1 3 1,6-2-378,2 1 1,3 0 134,1-4 1,0-2-24,0-2 0,5 1 19,3-4 0,2-1-71,1-4 1,4-3 141,1 0 1,3-6 150,-4 2 0,5-3 176,-1-1 1,2-5-80,-2-2 1,2-4 83,-2 0 0,-1-2 78,1-2 1,-5 1 38,1-5 1,-2 0-86,-2-4 0,-1 0-49,-2 0 0,1-4-86,-5-4 0,-2-2 3,-5-1 0,-4 5-328,-4 2 1,-10 0 146,-1 5 1,-4-3-261,3 10 0,2 4 104,2 3 0,-2 6-34,6-2 1,0 3-404,4 1 212,-1 5 1,6 1 77,2 5 0,3-2-45,1 3 0,0-7 460,0 6 0,5-2 0,1 2 0</inkml:trace>
  <inkml:trace contextRef="#ctx0" brushRef="#br0" timeOffset="3">19642 12179 7952,'0'-11'348,"0"3"631,0 1-326,0 4 216,0-2-485,0 5-162,6 5-56,-5 1 0,4 7-66,-5 2 0,0 4 72,0 8 0,0 1 6,0 2 0,0 3-43,0-2 0,0 2-218,0 1 0,1-3 4,3-1 1,-3-6-233,3-1 0,-3-2-34,-1-5 1,4-1 170,0-4 0,0-3-24,-4 0 1,1-6-200,3 2-777,-3-3 506,4-1 1,-10-4-743,-3 1 1410,-2-6 0,-6 2 0,-2-4 0</inkml:trace>
  <inkml:trace contextRef="#ctx0" brushRef="#br0" timeOffset="4">19483 12168 7951,'-7'-18'0,"2"2"862,5 4 0,0 5-305,0-1 0,5 0-132,3-3 1,2 3 88,1 1 1,5 4 304,-1-1 0,5-1-284,-1 1 0,7 1 0,0 3 0,1 0-440,-4 0 1,3 0 65,1 0 0,0 0-670,-4 0 1,-4 1-292,0 3 0,-5-3-743,1 3 1,-3 1 557,0-1 985,-6 5 0,-1-8 0,-5 4 0</inkml:trace>
  <inkml:trace contextRef="#ctx0" brushRef="#br0" timeOffset="5">20568 12088 7977,'6'-5'0,"3"2"-86,-5-4 0,1 3 273,-1-4 339,-3 6 142,4-8 189,-5 3-486,0-4 0,-1 4-83,-3 4 0,-4 1-199,-7 2 0,1 0 135,-5 0 1,4 0 30,-4 0 1,1 5-58,-1 3 0,2 2 0,6 2 0,3-5 14,1 1 1,3-1-142,-4 5 1,6-1-82,-2 1 0,3-1 69,1 1 1,1-1-149,3 0 1,2 1 57,6-1 0,-1 1-53,0-1 1,6 0-68,2 1 1,1-1 109,-1 1 1,3-2 11,-3-2 1,-1 4 1,1-4 0,-5 8-61,1-4 0,-6 2 78,-2-3 1,-4 1-201,1-1 0,-3 4 100,-1 0 1,-5 4-73,-3-3 1,-2 0 91,-1-1 0,-6-2 27,-2 2 1,-2 1 34,-2-5 1,1 3 16,3-6 0,-1-2-45,5 1 0,-1-4 5,5 1 0,3-3-612,1-1 182,4 0-881,-7 0 32,9 0 49,-4-5 1281,10-1 0,1-6 0,6 1 0</inkml:trace>
  <inkml:trace contextRef="#ctx0" brushRef="#br0" timeOffset="6">20727 12111 7977,'7'-12'0,"-2"5"0,-5-1 1640,0 0-540,5 2 163,-4 1-792,9 5 1,-8 1-139,1 3 0,0 2-23,1 6 0,-3 4-72,3 3 1,-2 7-111,2 0 0,-2 6 110,1-1 1,2-2-132,-1 1 1,0-1-82,-4 2 0,4 1-174,0-6 0,-1 0 6,-3-7 1,0 1-110,0-5 0,4 0-37,0-3-69,0-1 47,-4 1 249,0-6 1,1-1 77,3-5 1,-2 0 11,6 0 1,-4 0 12,3 0 1,1 0-13,4 0 1,3-5 85,0-3 0,5 2-47,-1-2 0,3 5-44,1-5 1,-4 4-204,0-3 1,-5 4 92,1-1-1336,-2-2 267,-2 5 480,-5-4 1,-2 5-28,-8 0 1,-2-4-971,-5 0 1671,-1 0 0,-4-1 0,-2-1 0</inkml:trace>
  <inkml:trace contextRef="#ctx0" brushRef="#br0" timeOffset="7">20762 12351 7977,'-7'-6'1062,"2"0"1,10 0-514,3 2 0,2-1-245,2 1 1,4 0 26,3 4 1,-1 0-154,1 0 1,0-4 45,4 1 0,0-1-534,-1 4 0,0-4 263,-3 0 0,1 0-1029,-4 4 0,-5-1 183,-3-3 893,-6 3 0,3-9 0,-5 4 0</inkml:trace>
  <inkml:trace contextRef="#ctx0" brushRef="#br0" timeOffset="8">20739 12111 7938,'0'-18'0,"0"1"677,0 6 0,2 0-194,6-1 1,0 2-328,7 2 1,1-2 95,0 3 0,3 2 38,-4 1 0,5-1-60,-1 1 1,3 0 13,1 4 1,-4-1-124,0-3 1,-2 3 61,3-3 0,0 3-59,-5 1 0,4 0 89,-4 0 1,1 0-280,-5 0 0,0 0-92,1 0 21,-1 0-142,1 0 274,-1 0 1,-1 1 23,-2 3 0,-2-3 10,-2 3 0,-3 2 12,3 2 0,1-2-10,-1 2 1,0 3 123,-4 4 0,4 6-51,-1-2 0,1 6 137,-4 2 1,0 3-112,0-3 0,0 3-32,0-3 0,0 3-144,0-3 1,0 0 84,0-4 1,0-4-72,0 0 0,4-5 54,0 1 0,0-3-98,-4 0 0,0-4 51,0-1-19,0-4 28,0 2 21,0-5-2,0-5 1,-2-2 3,-2-4 1,3-2 29,-3-2 0,3 1-33,1-5 0,0 0 99,0-4 0,0 4-81,0 0 1,0 1 5,0-1 0,4-1 5,0 5 1,0 3 30,-4 5-24,5 4 0,0-1-6,2 8 1,3 2-71,-2 6 0,4 4 56,3 3 0,-1 3 135,5 1 1,-1 1-122,1 3 0,1-3-121,-5 2 1,4-3 25,-4-4 0,4 2 26,-3-6 1,3-4 155,-4-3 0,0-2-71,-3 2 1,-1-3 167,0-5 1,1 0-70,-1 0 0,-3-5 59,-1-3 0,-4-2-49,1-1 1,-3-6-42,-1-2 0,0-3-8,0 0 1,-1-1 10,-3 0 0,1-1-144,-4-3 1,4-1 63,-1-2 0,2-3-390,-2 2 1,3 3 165,-3 2 1,3 2-377,1 1 0,1 1-19,3 3 1,-3 3-195,3 4 1,-2 5-880,2-1 843,-2 6 55,3-4 108,-5 6 1,1 0 230,3 0 0,-3 2 414,3 2 0,-3 2 0,-1 5 0</inkml:trace>
  <inkml:trace contextRef="#ctx0" brushRef="#br0" timeOffset="9">21835 11985 7938,'8'-8'0,"0"1"0,-5 4 0,5-1 0,-6-2 0,9 0 0,-10-1 0,4 2 0,-5 5 0,0 0 0,-5 0 680,-3 0 1,-2 2 904,-1 1 1,-5 3-1158,1 1 1,0 3-235,4-2 0,-1 2-210,1 1 0,-1 0-55,1-4 0,5 7 116,2-2 0,3 2-71,1-3 1,0 0 63,0 1 1,0-1-17,0 1 1,5-1 10,2 1 0,8 3-4,4 0 1,-1 0-16,1-3 1,0-1-22,4 0 0,-1 1-112,-3-1 151,2 1 0,-8-1 12,4-4-92,-6 8 73,0-13 13,-4 19 1,2-14 7,-6 8 0,1-2-3,-4-1 0,-1 3 13,-3 0 0,-6 1 28,-5 0 1,-6-2 10,2 5 0,-7-5-203,-5 1 0,0-2 106,0-2 0,1-1-873,7-2 1,-1-3-46,8-5-1532,6 0 2452,5 0 0,5 0 0,0 0 0</inkml:trace>
  <inkml:trace contextRef="#ctx0" brushRef="#br0" timeOffset="10">22144 12019 7950,'0'-11'160,"0"-1"0,-4 1 303,0 0 0,0 3 307,4 0-495,0 1 0,0-1 882,0 1-731,0 4 1,0-1-193,0 8 0,4 2 23,0 6 1,0 6-14,-4 4 0,0 6-46,0 7 1,1-1-1,3 0 1,-3 4-111,3 0 1,-3 0 102,-1-3 0,1-5-412,3 1 0,-3-6-97,3 2 0,-1-3-250,1-2 1,-3-4-280,3-3 158,-3 3 1,0-5-397,3 2-347,-3-7-121,4-3 1553,-10-5 0,-6 0 0,-7 0 0</inkml:trace>
  <inkml:trace contextRef="#ctx0" brushRef="#br0" timeOffset="11">22326 12111 7950,'0'-22'0,"0"3"1523,0-2-976,5 8 0,2-2-175,4 7 239,-4 3-152,-2 5 0,-2 1-179,1 3 1,0 7-43,-4 8 1,0 4-154,0 4 1,0 3 81,0 8 0,0-2-167,0 2 0,4-2 102,0-2 1,1-1-205,-1-3 1,-3-2-223,3-5 1,1-1-216,-1-3 0,-1-3-301,-3-4-562,5-6 185,-3-1 390,3-5 0,-9-1 350,0-3 0,-5 1 477,2-4 0,-3-5 0,-2-3 0,1-10 0,-1 1 0</inkml:trace>
  <inkml:trace contextRef="#ctx0" brushRef="#br0" timeOffset="12">22224 12019 7950,'6'-16'274,"-1"3"0,0-3 466,3 4 1,3 1-319,4-1 1,-2 2-89,2 3 0,2-2 313,-2 5 0,2-4-227,-2 5 0,1-1 25,3 4 0,3 0-134,-3 0 0,2 0-310,2 0 0,-4 5 30,0 2 0,-3 4 43,3 0 0,-5 0-18,1 1 1,-6 3-292,-2 0 0,-3 2-272,4-2 0,-6-2 235,2 2 0,-3-1-205,-1 1 1,-5-2 141,-2 2 1,-4-2 29,0-2 1,-4-3 143,0-1 1,-4 0 196,3 0 1,-3 2-240,4-5 256,0 5 41,3-8 224,1 4 0,5-4 410,2 3-511,3-2 0,6 3 56,2-5 1,3 3-152,2 1 0,1 4-54,2-4 1,-1 5-23,5-2 1,-4 3-134,4 2 0,-4-1 117,4 1 1,-5 0-109,1 4 1,-6-4-135,-1 3 0,-5 2-70,0-2-266,-1 5 346,-2-2 1,-5 1-124,-3 0 0,-4-5-98,-3 1 0,-1-2 38,-3-1 1,-3-2-89,3-3 0,-2 2 68,-2-5 1,1 0-403,3-4 24,3 0 783,4 0 0,6 0 0,1-10 0,5-3 0</inkml:trace>
  <inkml:trace contextRef="#ctx0" brushRef="#br0" timeOffset="13">22817 11928 7950,'0'-11'0,"0"-1"0,0 6 791,6 1-526,-5 5 178,9 0 0,-9 5 598,3 2 1,1 5-523,-1 3 0,0 3 88,-4 5 0,4 5-232,-1 2 0,1 4-120,-4 4 0,0-2-205,0 2 0,0-6-8,0-2 0,0-1 1,0 2 0,0 1 21,0-6 1,0-3-297,0-4 0,0-1 142,0 1 1,0-3-47,0-4 1,0-5 76,0 1 1,0-4 32,0 3 274,5-4-123,-3 2 0,4-5 90,-2 0 0,-2 0-87,6 0 1,-4-4 6,3 0 1,1-3-72,3 3 1,1-5 4,-1 1 1,4 2-157,1-1 0,-1 4 112,-4-1 0,2-1-454,2 1 0,-2-1 42,2 1-1205,-7 3 441,2-4 442,-9 5-639,4 0-303,-5 0 1651,-5 0 0,-1-5 0,-6-1 0</inkml:trace>
  <inkml:trace contextRef="#ctx0" brushRef="#br0" timeOffset="14">23114 12054 7897,'0'-17'105,"0"4"0,6-2 211,1 8 1071,3-4-1081,-3 10 0,-1-4 1173,-2 5-963,-3 0 1,4 5-19,-5 3 0,0 7-245,0 4 1,0 3-68,0 0 1,0 3 1,0 1 1,0-2-83,0 3 1,4-3-28,0-1 1,1-2 67,-1-1 1,-2-3-334,6-1 1,-1-4 93,5 3-345,-1-2 322,1-1 1,0-2 2,4-3 1,-4 2 1,3-5 1,-1 0 45,2-4 1,-2 0-105,5 0 0,-5 0-163,1 0 0,-1 0 90,1 0 1,-2 0-289,2 0 164,-2 0 1,-3-1-879,-3-3 628,4 2 0,-10-4-122,3 2 1,-4 3 65,-4-3 671,-3-2 0,-9 0 0,-2-6 0</inkml:trace>
  <inkml:trace contextRef="#ctx0" brushRef="#br0" timeOffset="15">23046 12225 7980,'5'-8'159,"3"1"0,7 4 154,4-1 1,2-1 60,2 1 0,0 1 381,0 3 1,1-4-409,3 0 1,-3 0-132,2 4 0,-3-4-398,-4 1 1,2-1-241,-6 4 0,0 0-288,-3 0 0,-5 0-28,1 0-238,-6-5 976,3 3 0,-10-8 0,-1 4 0</inkml:trace>
  <inkml:trace contextRef="#ctx0" brushRef="#br0" timeOffset="16">23080 12008 7980,'1'-10'0,"3"2"0,4-2 608,7 2 0,-1 2 44,5-2 1,-4 5 308,4-5 0,0 4-455,4-3 1,0 4 28,0-1 0,4 2-218,-1-2 1,5 3-91,-5-3 1,-3 3-383,-4 1 0,-5 0 218,1 0 0,-6 0-1275,-1 0 1,-7 1 1211,-1 3 0,-15 2 0,-9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4.9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4361 8856 8117,'-5'-7'-177,"4"-3"167,-9 4 1,9-2 388,-3 1-203,3 4 119,1-7 1,-4 7 655,0-4-268,0 4-78,4-7-318,0 9 0,0-5 288,0 2 255,0 2-473,0-3 29,0 5-120,-5 5-87,4 2 0,-4 4 39,5 1 0,0 3 99,0 0-19,0 5-200,0-2 57,0 10 1,1-3 142,3 6-381,2-6 250,6 8 0,-1-5-30,0 3 0,2 2-101,2-3 0,-2 2-38,2-2 162,-2 3-50,3-4 0,-3 4-153,2-2-88,-2 2 158,-2-4 0,0 2-1,-4-1 1,3 0 40,-2 5 0,-2-6 7,2-2 1,0 0-2,3 0-30,0 0-2,1-4 1,-1-2-227,1-2 224,-6-2 1,4-6 27,-2 1 5,2-1-12,-4-5-28,4-1-2,-8-5-14,3 0 2,-5-5-155,-5-6 73,3-2 0,-6-8-230,4 2-7,0-3 271,-1-1-359,4-5 213,-5-1 1,3-5-70,-1 0-113,0-1 274,4 1 0,0-1-42,0-4 1,-4 3-31,0-6 0,1 0 187,3-4-921,-5 1 802,3-1 0,-4-4 67,2 1 84,3-1-120,-4 0-178,0 3 180,3-9 1,-6 9-19,4-3 0,-4 0-134,4 0 0,-3 2 97,3 6 46,0 3 0,4 4 1,-4 2 35,0 3-38,-4 2 0,6 5 215,-1 0 0,-4 2-63,0 2 1,0 2 84,0 6 0,4-1 124,-1 1 702,3 5-951,1-4 1,0 7 304,0-5-342,0 6 0,4-5 1,0 4 0,3 0 10,-3-4-10,5 4 0,-8-3 107,3 2-70,-3 3 81,-1-10 0,0 9-57,0-6-9,0 6 1,0-5 32,0 4 71,0 1-20,0-3 128,0 5-76,0-5 10,0 4-58,0-4-11,5 5-97,-3 0 253,3 0-241,-5 0 0,1-4 58,3 0-212,-3 0 157,9 4 1,-3 0 63,4 0-310,5-5 237,-3 4 0,13-5-157,-4 2 136,9 3 1,-2-8-36,5 5 1,2-4-10,2 5 1,-3-3-4,3 3 0,-2 1 27,-2-1 0,2 1-241,2 2 234,2-5 0,7 4-160,3-3 0,-2-1 20,5 1 0,1-3-1760,3 3 1663,0-5 1,-5 8-11,-3-3-496,-2 3 663,-6-4 1,2 3 104,-5-2 1,0 3-150,-3 1 1,1 0 307,-1 0 1,0 0-187,-8 0 1,3 0 755,-3 0 0,3 0-644,-3 0 0,3 0 434,-3 0 1,4 0-534,-5 0 1,5 0-6,-5 0 0,5-1-120,-5-3 0,1 3 75,-4-3 1,0 3-71,0 1 1,-4 0 87,0 0 1,-5 0-37,1 0 0,-2 0 44,-2 0-8,0 0 37,1 0 0,-5 0 278,1 0-153,-5 0 1,5 1 1,-4 3-72,5-3 0,-6 4-21,4-5 1,-3 0 16,4 0 0,-4 0 54,3 0-195,1 0 0,-1 0-89,1 0 200,-5 0 286,2 0-182,-5 0-150,0-5 0,-2 4 74,-1-3 8,1 3 1,-4 1 12,2 0 22,3-5-8,-4 3-7,5-3-452,0 5 324,0 5 59,0 2 0,4 4 136,-1 1 0,1-1-36,-4 0 1,4 1-113,0-1 1,0 1-134,-4-1 1,0 1 89,0-1-600,5 0 0,-4 1 119,3-1 0,-3-3-114,-1-1 1,-1 0-680,-3 0 0,-4 4 1305,-7-4 0,-3 3 0,-4 2 0</inkml:trace>
  <inkml:trace contextRef="#ctx0" brushRef="#br0" timeOffset="1">4830 8422 8055,'-7'-7'-147,"2"2"1,5 4 410,0-3 229,-5 3 318,4-9-202,-4 9 120,5-10-114,0 10 256,0-4 254,0 5-939,0 5 1,0 1 59,0 6 1,5 4-127,2 3 1,4 3 88,0 1 0,0 1-218,1 3 0,1-3-38,2 2 1,-2 2 47,2-1 0,-3 0-272,0-5 0,-1 1 156,1 0 1,-1-1-153,1-3 1,-5-2 102,1-1 1,-2-7-156,2 2 132,2-2 37,-4 2-56,1-4-6,-2-2-516,-5-5 216,0 0-477,-5-5 0,2 2-6,-5-4 995,6-1 0,-13-4 0,2 1 0</inkml:trace>
  <inkml:trace contextRef="#ctx0" brushRef="#br0" timeOffset="2">5035 8456 8055,'0'-11'298,"0"-1"0,1 1 272,3-1-285,-2 1 0,3-1 63,-5 1 435,0 5 7,0 1-32,0 5-599,0 5 1,-4 6 29,0 8 0,-4 0-230,5 4 0,-6-1 109,1 8 1,-6 1-41,-1 3 0,0 0-71,3 0 1,1-1-311,-1-2 1,1 1 124,0-6 0,-1 1-174,1-4 1,3-6-314,1-1-21,4-4-433,-2 0 357,5-6 106,0-1 0,0-6 706,0-3 0,-5-2 0,-2-6 0</inkml:trace>
  <inkml:trace contextRef="#ctx0" brushRef="#br0" timeOffset="3">4738 8285 8080,'0'-7'304,"0"-3"1,0 8 25,0-6 0,2 6 121,1-2 0,0 1-28,4-1 0,1 3-125,4-3 1,-1 2 64,0-2 0,1 3-129,-1-3 1,4 3 77,1 1 0,0-4-102,-1 0 1,-2 0-93,2 4 0,2-4 93,-2 1 1,2-3-77,-2 3 1,-3 0-374,4-4 0,-2 4 178,1-1 0,-6-1-1470,2 1 777,-2 1-1837,-3 3 2590,-1 0 0,-10 5 0,-1 1 0</inkml:trace>
  <inkml:trace contextRef="#ctx0" brushRef="#br0" timeOffset="4">5344 8205 8010,'0'-7'-1110,"0"2"2383,5 5-309,-4 0-73,4 0 1128,-5 0-1849,0 5 1,-1 2 48,-3 4 0,1 1 37,-4-1 0,-1 2-109,-3 2 1,-1 3 79,1 5 1,-1-1-158,1 1 0,3 4 30,1 0-108,-1 4 0,1-5-163,-1 4 0,5-1-413,0 2 435,1 2 1,2-5-361,0 2 320,0-2 1,4-3 5,0-2 0,5 5 59,-2-9 0,2 4 39,-1-8 1,1 0 0,-5-3 0,5-1-87,-2 1 303,-2-1-41,5-4-10,-3 3 43,-1-4-129,4 0 1,-5 1-32,3-3-128,-3-3-294,-5 4 47,5-5-289,-4 0 275,4 0 1,-15-5-1,-2-2 1</inkml:trace>
  <inkml:trace contextRef="#ctx0" brushRef="#br0" timeOffset="5">5458 8410 8125,'0'-23'-105,"0"6"1,0 0 104,0 6 273,0-1-111,0 1 1,0 3-60,0 1 986,0 4-204,0-2-154,0 0-547,0 4 1,1 5 53,3 7-44,-3 8 1,8-1-50,-5 5 0,1-1 86,-1 1 1,-3 1-194,3 3 0,1-2 110,-1 6 0,3-6-239,-3 2 1,0 1 47,-4-1 1,4-1-196,-1-3 1,1-1 34,-4-3 0,2-2-375,1-1 308,-1-4 0,3 5-599,-5-6-198,0-4 342,0-2 242,0-5 0,0 0 0</inkml:trace>
  <inkml:trace contextRef="#ctx0" brushRef="#br0" timeOffset="6">5641 8604 8112,'0'-11'0,"0"5"449,0-4-135,0 8 0,0-4-66,0 2 0,1 3 14,3-3 1,-2 3 124,6 1-281,-1 0 72,5 0 1,-1 0-44,1 0-43,-1 0 1,0 0 244,1 0-415,-1 0 87,1 0 0,3 0-93,0 0 1,0 0-14,-3 0-47,-1 0 0,1-4 39,-1 0 0,-3 0-709,-1 4 0,-4-1 814,1-3 0,2 3 0,0-4 0</inkml:trace>
  <inkml:trace contextRef="#ctx0" brushRef="#br0" timeOffset="7">5949 8387 8035,'0'-11'187,"0"0"489,0-1-100,0 1 57,0 4-43,0-3-165,0 9 0,0-3-287,0 8 1,1 0 51,3 7 1,1-2-104,3 6 1,2 3 123,-3 1 1,4-1-116,0 1 0,2 0-7,2 4 1,-2 0 26,2 0 1,-2-4-171,-2 0 1,4-2 108,0 2 0,-1-1-233,-6-3 0,2-2 65,-2 2 0,1-2-535,-2-2 256,3 1-110,-3-1 0,-1-3-471,-2 0-331,-3-6 416,-1 3 116,0-5 271,-5 0 80,4 0 421,-4 0 0,0 0 0,-2 0 0</inkml:trace>
  <inkml:trace contextRef="#ctx0" brushRef="#br0" timeOffset="8">6154 8422 8035,'0'-12'0,"0"1"-72,0-1 105,0 1 0,-1 1 240,-3 2 0,3-2 1040,-3 3-647,3 1-393,1 1 0,-1 5 72,-3 0-279,3 0 53,-9 5 0,7 3 227,-5 7-518,6-2 186,-8 9 0,5-5-248,-3 6 180,-2 0 0,4 0-23,-6 0 0,1 0-200,-1-1 1,5-3-202,-1 0 0,0-5-74,-3 2-128,5-4 401,-5 0 0,9-2-778,-6-2 1057,6-3 0,-8 0 0,3 1 0</inkml:trace>
  <inkml:trace contextRef="#ctx0" brushRef="#br0" timeOffset="9">5869 8250 7988,'-6'-11'112,"1"5"-112,5 1 306,0 0 1,1 3 230,3-2-35,-3-2 1,9 5-97,-2-3 1,2 3-167,1 1 1,2 0-16,2 0 1,-1 0-161,5 0 118,-5 0 1,4 0-116,-3 0-52,-2 0 0,7 0-113,-5 0 0,4 0 110,-3 0 1,-1-2-615,-4-1 1,1 1 320,-1-1 1,0 0-1683,1-1 1007,-1 3 955,1-4 0,-1 5 0,1 0 0</inkml:trace>
  <inkml:trace contextRef="#ctx0" brushRef="#br0" timeOffset="10">6246 8182 8046,'0'-8'-1430,"0"1"1226,0 4 1632,0-2 3312,0 5-4509,5 5 0,-4 2 36,3 4 1,1 2-37,-1 2 0,5-1 65,-2 5 1,2-4-65,-1 4 1,2-4-30,-2 4 1,2 0-175,1 4 1,-3 0 131,-1 0 0,0 0-133,0 0 0,4-1 1,-9 1 161,6 0-793,-6-5 430,3 9 0,-5-12 30,0 8-563,0-3 434,0-2 1,0 2-641,0-5 599,0 0 0,-5-3-462,-2-1 1,-4 5 287,0-1 0,0 0-546,-1-4 498,1 1 535,-1-1 0,-4 1 0,-2-1 0</inkml:trace>
  <inkml:trace contextRef="#ctx0" brushRef="#br0" timeOffset="11">4864 8970 8122,'-6'0'383,"0"0"1302,6 0-1088,0-5-48,0 4 31,0-4-192,6 5-133,0 0-76,5 0 0,-3 0-38,0 0 157,4-6-119,1 5 1,5-4-113,-3 5 146,3 0-86,5 0 0,4 0 39,4 0 0,2 0 136,1 0-399,5 0 89,2 0 0,9 0 66,-1 0 0,6 0-371,-2 0 0,3 0 427,1 0-1092,0 0 896,-5 0 1,3-4-132,-6 1 136,1-1 1,-9 2-92,1-1 152,-5 1 0,2-3-24,-4 5 239,-1-5-207,0 4 0,-3-5-21,-1 2 233,-4 3-95,1-10 0,-4 9 145,0-6 0,0 6-235,0-2 1,-2-1 967,-2 1-959,3 0 46,-9 4-184,8-5 130,-8 4 0,3-4-22,-4 5 1,-1 0-12,1 0 0,-5 0 4,1 0-104,-6 0 119,4 0-452,-1 0 210,-4 5-37,4-4-935,-5 4 115,0-5-1072,-5 0 996,-1 5 1169,-6-3 0,-4 8 0,-2-4 0</inkml:trace>
  <inkml:trace contextRef="#ctx0" brushRef="#br0" timeOffset="12">5344 9233 7905,'-7'-5'386,"-3"3"0,9-4 189,-3 2-249,3 3 212,1-4-108,0 5-159,0-5 212,0 3 113,0-3-216,0 5 1,0 5-52,0 3-278,0 2 29,5 2 0,-3 3 89,6 0-163,-6 5 145,9-7 0,-9 7-128,6-4 58,-6-1 134,8 1-279,-8-3 48,3 9 1,-5-10 73,0 4 0,4-4-86,-1 0 0,1-1 166,-4 0-280,0-4 202,0 3 1,0-7 127,0 4-90,0-4-11,0 2 417,0-5-444,-5 0 4,4 0 1,-4-5 68,5-3-280,0-2 215,0-2 0,0 1 71,0 0-449,5-6 213,-4 4 0,9-7-65,-2 5 0,2-5-146,2 1 0,-1 2-57,0 2 60,1 2 257,-1 2 0,4 3-17,1 1 0,-1 0 43,-4 0 1,5 0 211,-1 3 0,0 3-103,-4-3 0,1 3 98,-1 1 0,1 0-14,-1 0 0,1 1-42,-1 3 0,-3 8 177,-1 7-5,1-3-205,-2 6 180,4-5-207,-8 6 1,4 0-1,-2 0 0,-3-1 5,3-3 0,1 1 100,-1-5-51,5 0-37,-8-3 0,4-5 280,-5 1-258,5-5-26,-4 2 1,6-2-426,-4 1 117,-1 0-1998,3-4 1315,-5 0 593,5-5 316,-4 4 0,9-9 0,-3 3 0</inkml:trace>
  <inkml:trace contextRef="#ctx0" brushRef="#br0" timeOffset="13">9866 8684 8149,'0'-11'87,"0"0"0,-1-1 353,-3 1 1,3 3-103,-3 1 1,-1 3 106,1-4 0,0 4-82,4-3 1,-3 3 558,-1-4-237,0 6-126,4-8 61,0 8 92,-5-3-537,4 5 25,-4 0 1,8 5 35,1 3 1,1 7 19,-1 4 1,1 4 43,3 4-138,2 2 1,-4 5 25,6 0-25,-1 1 1,4-1 19,1 0 1,3 4-7,-4 0 0,5 0-102,-1-3 0,1-1 99,-1 0 1,2 2-220,-6 2 1,4-4-53,-4 0 0,0-1-42,-3-6 0,-1 3 88,1-3 0,-1-2-100,1-6 0,-5 2 99,1-6 0,-6 0-77,2-3-16,3-1 73,-6 0 314,4-4 32,-5-2-163,0-5 0,-1-5 153,-3-3 0,1-2-238,-4-1 49,4-1 1,-6-4-127,5-3 1,-3-3-43,3-1 0,-5-5-7,1-2 1,2-3 67,-1-1 0,-1-4-535,-4 0 0,2-6 223,3 2 1,-3 2-45,2-2 0,-2 1 126,-2 0 0,1-3 207,0 6 0,-1-5-77,1 1 0,1 2 165,2-2 0,-2 4-79,2-4 0,2 1-47,-2-1 1,4-2 107,-3 2 1,4-2-62,-1-2 1,3 2-191,1 2 1,0 2 66,0 6 0,0 5 31,0 2 1,0 4 153,0 4 1,0-1-83,0 5 0,0 0 474,0 3-181,0 1 18,0-1-178,0 1 1,-1 1 127,-3 2 0,3 2 174,-3 2-143,3 3-155,1-4-40,0 5-250,0-5 165,0 3-128,5-3 140,1 5 1,2 0-80,-1 0-8,-4 0-6,2-5 148,-5 4-76,0-4-65,0 5 73,0-5 25,0 3-31,0-8 20,0 4 0,0-2 39,0 1 1,0 3-12,0-4 61,0 6-48,0-3 317,0 0-188,0 3 199,0-3 16,0 5-324,5 0 1,1-1-99,6-3 0,4 3-26,3-3 0,4 2 60,4-2 1,2 1 8,5-4 1,2 4 12,2-1 1,-1-1-45,5 1 1,-1-1 27,5 2 0,4 1-173,-1-2 1,10-1 109,-2 2 1,2-6-213,-2 1 1,0 2 193,1-2 0,-4 6 74,3-2 0,-3-1 105,3 1 1,0-4-114,-4 4 0,-6-3 57,-1 3 0,-6-4 16,-2 5 0,0-1 47,-7 4-56,-3-5 1,4 3-3,-6-1 1,1-2 3,-4 1 37,5-5 116,-4 8 1,9-8-157,-3 5-109,3-5 392,1 8 0,-3-8-289,-1 5-193,-4-5 151,7 8 0,-13-5-41,3 2 55,-8 3 1,2-5-30,-6 6-26,0 0 13,-4 0 0,3 0-82,-2 0 69,-3 0 1,5 0 30,-3 0 1,0 0 101,0 0 1,1 0 51,3 0 0,1 0 73,-1 0 1,1 0-133,-1 0 0,-3 0-47,-1 0 205,1 0-288,-2 0-22,-1 0 33,0 0 11,-3 0-20,3 0 1629,-5 0-1551,5 6 130,-4-5-21,4 9-155,-5-4 146,0 6-284,0-1 232,0 1 7,0-1-117,0 0 84,0 1 0,0-1 17,0 1 147,0-1-88,0 1 1,4-4-58,0 4 42,0-3-40,-4 7 1,0-4-75,0-1 124,0 0-169,5 1 0,-4-1-479,3 1 278,-3-6-1146,-1 4 915,0-9 1,0 6-63,0-3-1629,0-3 2202,0 4 0,-10 0 0,-3 1 0</inkml:trace>
  <inkml:trace contextRef="#ctx0" brushRef="#br0" timeOffset="14">10197 8148 8037,'0'-12'0,"0"6"129,0-4 1,0 7 531,0-4-191,0 4-111,0-2 1236,0 5-1105,6 0 27,0 0-343,5 5 1,1 5 233,-1 5-456,1 1 223,-1 0 0,0 2 16,1 5 1,0 3 29,4 1 0,-4 0-118,4-4-59,1-1 1,-4 1-165,2 0 1,2 0 93,-2 0 0,0-2-80,-3-2 0,-1 2 38,1-6 1,-1 0-74,0-3 0,-3-1-51,0 0 1,-5-3-158,5 0 0,-5-5 113,0 5-121,-1-5-23,-2 2-1280,0-5 1093,-5 0-690,-2 0 268,1-5 989,-4 3 0,3-8 0,-4 4 0</inkml:trace>
  <inkml:trace contextRef="#ctx0" brushRef="#br0" timeOffset="15">10494 8171 8062,'0'-17'-218,"0"4"1,0-3-43,0 4 989,0 1 0,0 0 123,0-1-398,-5 6 339,4-4-24,-4 8-100,5-3-274,0 5 1,0 7-285,0 4 0,-4 6 6,0 5 0,-5 6 232,2 3-116,-8 2-1073,2 1 801,-4 0 0,2 1-18,0-1-502,0-5 374,3-1 0,5-3 10,-1-2-499,0 3 414,2-14 1,0 5-512,2-6 506,3 1 1,-4-5-1123,5 1 1070,0-6-627,0 3 421,0-5 523,-5-5 0,3-1 0,-3-5 0</inkml:trace>
  <inkml:trace contextRef="#ctx0" brushRef="#br0" timeOffset="16">10175 8056 8132,'-7'-5'0,"3"-2"116,3 2 0,1-2 701,0 3-398,0 3 24,0-4 749,0 5-863,5-5 1,-2 4-83,4-3 0,-3 3-7,4 1 0,-4 0-157,3 0 1,1-4 114,3 0 0,2 0-151,2 4 1,-1 0 5,5 0 1,0-4-22,4 1 1,1-5-83,3 4 0,-3-1 34,3 1 0,-3 3-178,-1-3 1,-1-1-104,1 1 52,-5 1 1,-2 3-405,-4 0 1,-4 0 271,-1 0-1088,-4-6 342,2 5 355,-5-4 768,0 5 0,0 0 0</inkml:trace>
  <inkml:trace contextRef="#ctx0" brushRef="#br0" timeOffset="17">10803 7896 8165,'0'-6'282,"0"-4"643,5 9-518,-4-4 482,4-1-61,-5 5-240,5-4-415,-3 5 0,3 1-39,-5 3 48,-5 3 0,2 4 18,-5 0 1,5 6-56,-5 2 1,0 3-10,-3 0 0,-1 5 20,1 0 0,0 4-124,-1 0 1,1 3 178,-1 4-68,6-2-1041,-4 8 880,9-8 1,-4 2-710,5-8 629,0 3 0,0-7-75,0 4-188,0-5 221,0 3 1,1-5-33,3 0 0,-2-1 131,6-3 333,-1-3 0,1-1-342,0 1 1,-2-1 365,2-4-87,2 1-163,-4-6 1,2 4 78,-1-2 21,-4-3-304,7 5-217,-4-9-148,1 4-712,-2-5 746,-5 0 1,-5-5-1,-2-1 1</inkml:trace>
  <inkml:trace contextRef="#ctx0" brushRef="#br0" timeOffset="18">10860 8079 8130,'0'-11'0,"0"-1"183,0 6 1,0 0 671,0 2-188,0 3 259,5-5-553,-4 6 1,6 6-151,-4 1 0,-1 3 16,1 2 1,2 3-139,-1 0 0,1 9 53,-1-1 0,-3 8 36,3-1 1,1 2-23,-1-2 0,0 2-175,-4-5 1,4 3-178,0-3 0,-1-2 141,-3-6 0,0 1-167,0-4 1,0 3-69,0-4 339,0-5-702,5 0 213,-3-3-881,3-1 403,-5-1-105,0 0-75,0-4 1086,0 4 0,-5-10 0,-2-1 0</inkml:trace>
  <inkml:trace contextRef="#ctx0" brushRef="#br0" timeOffset="19">11065 8262 8075,'-6'-12'397,"1"6"13,5 1 1023,0 5-882,5 0-375,1 0 0,2 0 500,0 0-427,-1 0 0,5 0 2,-1 0-76,1 0 1,-5 0 50,1 0 1,-1-4-103,5 0 0,-1-1 227,1 2-645,-1 1 269,0-3 0,1 1-879,-1 1 660,-4-1 1,2 2-1823,-6-1 995,6 1 1071,-7-3 0,3 5 0,-5 0 0</inkml:trace>
  <inkml:trace contextRef="#ctx0" brushRef="#br0" timeOffset="20">11351 8022 8062,'0'-6'1063,"0"-4"-366,0 8-504,0-3 577,0 0-380,0 4 1,0-3 121,0 8-542,5-3 205,-4 9 0,8 0 174,-5 6-316,5 4 141,-3-2 1,2 6 10,-1 2-11,1-1 1,3 4 18,1-3 0,-1 0-181,1 4 1,-1-4-252,1 0 189,-1-2 0,0-1-21,1 0 0,-1-1-157,1-3 0,-1-3 90,1-4-441,-1-1 190,-5-5-297,4 5 138,-3-5-281,-1 0 190,4-1-854,-8-5 1284,3 0 0,-16-5 1,-1-1-1</inkml:trace>
  <inkml:trace contextRef="#ctx0" brushRef="#br0" timeOffset="21">11568 8068 8022,'-6'-18'-74,"-5"1"1,10 10 73,-3-1 1410,3 6-391,1-8-465,-5 8 0,4 2 98,-3 8-675,-2 2 209,4 7 0,-4 0-151,2 6 1,2 4 124,-6-1 0,4 6-8,-3-1-48,-1-3 1,0 1 200,1-3-685,-1-2 279,2-1 0,-4-2-85,2-6 1,2 0-189,-2-4 1,2 1-532,-2-1 608,3 1 1,1-5-463,0 1 1,-1-4-132,2 3-558,1-4 1448,-3 2 0,0-5 0,-1 0 0</inkml:trace>
  <inkml:trace contextRef="#ctx0" brushRef="#br0" timeOffset="22">11214 7988 8071,'-6'-7'8,"0"1"346,6 2 72,0 3-193,6-9 1,-4 9 121,6-3 0,-4-1 170,3 1-205,1 0 1,3 4-69,1 0 1,-1 0 28,0 0 1,5-4-15,-1 0 0,5 1-34,-1 3 1,-1 0-102,1 0 0,4-4 58,4 0 0,-1-1-283,-3 1 1,-1 2 112,-3-6 1,1 5-267,-5 0 1,4-2-151,-4 1-102,1 0-1075,-5-1 676,-5 4-806,-1-4 1125,-5 5 0,-5 0 578,-2 0 0,-3 0 0,-2 0 0</inkml:trace>
  <inkml:trace contextRef="#ctx0" brushRef="#br0" timeOffset="23">11694 7794 8101,'-7'-7'628,"2"-3"50,5 9-195,0-4 108,0 5 30,0-5 195,0 3-521,5-3 0,-2 9 93,4 0 1,0 5-138,0-2 1,6 7 301,-5 2-376,9 4 1,-9-2 177,7 5 62,-2-1-120,-2 1 1,1 4 57,-1 0-207,1 4 29,-6-2 1,4 6-129,-2-1-8,-3-5 0,1 4-453,-2-2 0,-3 0 312,3 0 1,-3 2-472,-1-3 1,0-2 280,0-1 1,-1-3-181,-3-1 1,-1-4 129,-2 0 1,-4-5-525,4 1 0,-3-2-15,-2-2 1,1 1 878,-1-1 0,1 0 0,0 1 0</inkml:trace>
  <inkml:trace contextRef="#ctx0" brushRef="#br0" timeOffset="24">10357 8856 8112,'-6'0'304,"1"0"112,0 0 161,4-5 0,-5 3-220,6-3 2545,0 5-2713,6 0 1,0 0 74,5 0 1,2 0 121,2 0-174,3 0-34,5 0 0,1 0 179,3 0-186,2 0 7,10 0 0,-1 0 179,8 0-1535,2-5 1270,9 4 0,2-8 18,2 5-86,2 0 0,0 1-90,-2-1 1,-2-1-738,-2 1 842,-5 3 0,-1-4-160,-6 5 0,-3 0 200,0 0-224,-5 0 44,2-5 1,-1 3 58,0-2 1,-3 2-88,-5-2 1,-1 2-79,2-6 85,2 5 1,-9-2 578,2 5 0,-3-3-513,-4-1 886,3 0-958,-9 4 201,3 0 0,-5 0-124,1 0 0,-1 0-4,1 0 1,-5 0-41,1 0 20,0 0-347,-2 0 197,-1 0-2143,-5 0 1826,-5 0-1526,-1 5 915,-6-4 1153,-4 9 0,-7-3 0,-6 4 0</inkml:trace>
  <inkml:trace contextRef="#ctx0" brushRef="#br0" timeOffset="25">10826 9096 7975,'-7'0'-398,"-3"-5"1458,9 3-173,-4-3-210,5 0-194,-5 4 113,3-4-277,-3 5 1,5 1-82,0 3 1,0 2 161,0 6-232,0-1 0,0 4 224,0 0-236,0 6 12,0-3 0,2 1-45,1 0 101,-1 0-28,3-2 0,-5 4-161,0-6-9,0 0 1,4 0 34,-1 1 182,1-1-372,-4-4 48,0 1 64,0-6-76,0-1 217,0-5-198,0-5 28,0-1 0,0-2-18,0 0 0,1-3 89,3-4 0,-1-5-215,4 0 1,1 3-61,3-2 190,1 0-239,-1-4 145,1 5 0,3-2 38,0 5 0,0-5 59,-3 5 0,3 0 257,0 4-132,0-1 0,-3 1 342,-1-1-270,1 6 1,-1-3-21,1 5 0,-5-3 281,1 3-253,-1 0 0,5 4 73,-1 0 0,-3 5-100,-1 3-23,1 2 0,0 1 31,-1 1 1,-3 4-9,4 3 0,-4-1 244,3 1-282,-4 0 0,6 4-34,-6 0 0,5 0 3,-4-1 0,3 0-12,-3-3 0,4 1-137,-4-4 0,5-1-125,-2-4 270,-2 1 0,2-2 115,-4-3 1,0 2-129,5-5 0,-5 4 119,5-4-109,-5-1 1,2-1-268,-5 1 202,5-1-58,-4 3-294,4-5-1511,0 0 602,-4-5 604,4 3 677,0-3 0,-3 0 0,3-1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4.93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1508 3849 6983,'0'-8'3638,"0"1"-3391,-6 4 0,4-3 0,-6 3 0,-1-1 77,-1 2 1,-1 1-1,-1-1 1,1 0 0,0-2-1,-1 1 1,-1 2-1,0 2 383,-3 3-725,-4-3 1,6 10 33,-5-4 1,4 3-135,-4 2 1,1-1 71,-1 1-218,2-1 177,6 1 1,0-1-80,-1 0 50,6 1 53,1-1 1,5 1-122,0-1 0,5 0 86,2 1 0,7-1 66,2 1 0,8-1-16,-1 1 0,3-1 0,1 0 0,2 1 35,5-1 1,1-3-46,-1-1 1,0 1-115,0 4 1,-4-1 29,-4 0 0,-3 2-77,-4 2 0,0-1 184,-7 5 1,0 0-63,-8 4 1,0-4 9,-4 0 1,0 0-24,0 4 1,-6 0 187,-6 0 1,-4 0-97,-7-1 0,-1-3 362,-3 1 0,-2-7-5,-5 3 1,3 0 135,1-1 0,0-3 76,0-5 0,2-3-174,5 4 0,2-6-115,2 2 1,1-2 9,3-2 0,6 0-439,-3 0 1,7-4-593,-2 0-126,4-5 1,-2 3 23,5-6 1,0 5 860,0-1 0,5 0 0,1-3 0</inkml:trace>
  <inkml:trace contextRef="#ctx0" brushRef="#br0" timeOffset="1">1930 3929 8211,'0'-12'-22,"0"1"0,0 3 1855,0 1-576,0 4 456,0-7-698,0 9-603,0-4-194,0 5 0,1 5-16,3 2 0,-3 6 78,3 6 1,-2 1-1,-2 11 0,0-1-178,0 5 1,1 3 112,3 0 0,-3 0-533,3-4 1,-3 3 141,-1-3 0,4 2-376,0-10 1,1 1 155,-2-4 1,-1-2-66,2-2 1,-2-2 128,2-6 0,-3 1-140,3-1 0,-3-3-1687,-1-1 1170,0-4 989,0 2 0,-5 0 0,-1 1 0</inkml:trace>
  <inkml:trace contextRef="#ctx0" brushRef="#br0" timeOffset="2">2204 3963 8120,'-1'-11'0,"-3"-1"0,3 1 965,-4-1-352,5 6 505,0 1-345,0 0 394,0 4-737,0-4 1,4 13-383,-1 4 1,6 8 105,-1 3 1,-2 2-37,2 10 1,-4 0 71,3 7 1,-3 2-208,4-2 1,-6-1-90,2 1 0,-3-7-100,-1 0 1,2-4-203,1-8 0,-1 1 199,1-9 1,-1 1-1082,-2-5 576,0-5-690,0 5 665,0-10 739,-5 4 0,3-15 0,-3-3 0</inkml:trace>
  <inkml:trace contextRef="#ctx0" brushRef="#br0" timeOffset="3">2250 3986 8104,'-5'-13'922,"4"-2"1,-5 9-329,6-6 1,0 5-88,0-1 0,-1 5 265,-3 0-325,3 1 1,-3 2-141,8 0 1,-1 5-106,4 3 0,1 6-21,3 1 1,1 4-113,-1-4 0,4 5-48,1-5 0,-1 4-120,-4-4 0,5 0-312,-1-3 0,1-5 200,-1 1 1,-2-6-36,2 2 0,-1-2 121,2-2 1,-2 0 182,5 0 0,-5-6-62,1-1 0,1-3 34,-1-2 1,2-3 252,-2 0 1,-2-6-99,2 2 0,-2 2 124,-2-2 0,-1 3-51,-2-3 1,1 9 696,-5-1-247,-1 2-584,3 3 1,-5 2 56,3 8 1,-3 7-217,-1 8 1,1 6 109,3 2 1,-3 10 106,3 1 0,1 5 121,-1 3 0,4-1-163,-5 1 0,6-4-488,-1 0 0,-3-7 94,-1 0 117,2-6-149,-5-6 148,10-6 0,-10 0-545,3-6 158,-3-4-1021,4 3 792,-4-4 754,4 1 0,-5-2 0,0-5 0</inkml:trace>
  <inkml:trace contextRef="#ctx0" brushRef="#br0" timeOffset="4">3129 3883 8156,'-6'0'863,"1"0"-276,5 0-309,0 5 1,0 3 866,0 7-689,0 3 0,0 5 145,0-1 1,4 6-174,0 3 1,3 2-77,-3 1 0,4-3-110,-5-1 0,5 0-222,-4 5 0,3-6 178,-3-2 1,0-3-249,-4-1 1,4-4 34,0 0 0,1-5-71,-2 1-648,-1-3 0,3 0 0,-5-1-1497,0-4 936,0-2-728,0-5 2023,-5 0 0,-2-5 0,-4-2 0</inkml:trace>
  <inkml:trace contextRef="#ctx0" brushRef="#br0" timeOffset="5">2947 4020 8071,'6'-11'0,"-1"-1"0,-1 1 0,0-1 889,5 1-527,-3 0 0,9-2 157,0-2 1,7 1 120,1-5 1,5 3-224,6-3 0,1 5-145,3-1 0,-1 3-129,5 0-43,-5 1 1,2 4-52,-4 4 0,-6 3 137,-3 3 1,-1 5-368,-3 7 1,-4-1 119,-3 5 0,-2 0-369,-2 4 0,-4-1 195,-3-3 1,-4 5-14,-4-5 1,-4 5 190,-7-5 1,-4 1 185,-8-1 0,-2 2 25,-5-6 1,3-1-44,1-7 0,1 2-165,-2-5 1,3 4 106,6-4 0,2-1-626,1-3 0,9 0-82,-1 0 655,7-5 0,-1-1 0,5-5 0</inkml:trace>
  <inkml:trace contextRef="#ctx0" brushRef="#br0" timeOffset="6">3780 3883 8052,'0'-11'0,"0"-1"0,0 1 350,0-1 0,0 5 260,0-1 677,-5 6-426,4-9-240,-4 10-129,5-4 917,0 5-556,5 0-127,-4 0 56,4 0-31,-5 0-793,0 5 1,0 3 157,0 7 0,4 3-91,0 5 0,0 1-4,-4 2 0,4 5 13,-1 7 1,1-3-74,-4 4 0,4 0 52,0-1 1,0 1-164,-4-1 67,0-7 0,3 7 177,1-8-212,0-2 60,-4 0 1,1-5 2,3 0 43,-3 0 1,4-6 37,-5-1 1,0-4-77,0 0 360,0-1-176,5 1 429,-3-6-111,3-1 479,-5-5 1474,0 0-2536,0-5 1,1 4 120,3-3 1,2 1-499,6 0 0,0 1 178,4-1 1,5-3-7,6 3 0,5-1 124,-2 4 0,-1 0 80,2 0-36,-1 0-194,-1 0 267,4 0 1,-9 0-82,3 0 1,-7 0-51,-1 0 1,-5-1 155,2-3-956,-4 2 265,-5-3 261,3 5-1455,-9 0 1955,4 0 0,-10-5 0,-1-1 0</inkml:trace>
  <inkml:trace contextRef="#ctx0" brushRef="#br0" timeOffset="7">4466 3849 8192,'0'-7'608,"0"-3"1,1 5 307,3-2 488,-3-4-483,4 10-349,-5-4-311,0 5 0,4 3 0,0 4 0,1 6-15,-2 10 0,-1 5 15,2 2 0,-3 4 0,-1 5 1,1-3-17,3 6 1,-3-5-238,3 1 0,-3 0-64,-1-4 75,0 3 0,2-11-182,1 4 1,-1-6 215,1-1-230,-1 0 88,-2-10 1,1 6-164,3-8 74,-3 3-1149,4-8 602,-5 6-779,0-6 578,0 4-969,0-9 1895,0 5 0,-5-12 0,-1 0 0</inkml:trace>
  <inkml:trace contextRef="#ctx0" brushRef="#br0" timeOffset="8">4774 3860 8060,'-5'-11'1276,"4"4"-436,-4 2-118,5 5 819,0 0 1,0 7-1490,0 4 0,1 9 201,3 7 1,-2 6 7,6 1 1,-6 2-175,2 6 1,-1 0 164,0 3-1002,-1 1 649,3 0 64,-5-6 0,1-2-629,3-7 598,-3 2 0,5-10-79,-2 0 1,-2-4 156,1-4 1,-1-6-640,-2 2 1,1-7-14,3 0 327,-3-3-426,4-1 1,-6 0-733,-3 0 1473,3-5 0,-9-7 0,3-5 0</inkml:trace>
  <inkml:trace contextRef="#ctx0" brushRef="#br0" timeOffset="9">4751 4226 7996,'0'-7'2264,"0"2"-1398,0 5-279,5-5 0,3 4 132,7-3 1,4 3 102,8 1-437,-3 0-1,9 0-443,-4 0 229,0 0 0,3-4-53,-5 0 1,-1 0-233,-3 4 0,-1 0 318,-3 0-1208,2 0 779,-13-5 1,7 4 103,-7-3-1938,-3 3 395,5 1 1665,-9 0 0,4 0 0</inkml:trace>
  <inkml:trace contextRef="#ctx0" brushRef="#br0" timeOffset="10">4763 3929 8001,'-7'-5'480,"2"-2"59,5-4 1,5 1-2,3 2-360,2-2 1,3 7 565,2-4 1,-1 3-247,5-4 1,0 2-224,4-2 1,3 0-50,1 4 1,5-4-80,-2 4 0,-1 1 94,2 3 0,-6 0-197,2 0 1,1 0-18,-2 0 0,-3 0-122,-4 0 0,-1 0-60,1 0 0,1 0 91,-4 0 1,3 0-7,-4 0 0,1 0 84,0 0 0,-4 0-108,4 0 1,-8 0 169,0 0 1,0 0 2,3 0 0,-3 0 87,-1 0 60,-4 0 1,3 0 128,-2 0-98,-3 0-62,4 0 0,-5 1-41,0 3-88,5 2 0,-3 7 24,1 2 1,-1 3 94,-2 5 105,0 4-8,0 3 1,0 4 328,0 0-400,0 5 0,0-2-165,0 5 1,0-5 156,0 1 0,0-4-146,0-3 0,0-1 77,0-7 0,4 1 99,-1-9 1,1 2-72,-4-2 1,4-6-166,0 2-263,0-2-578,1-2-1823,-4-2 1298,4-5-2102,-5 0 3471,-5 0 0,-1-10 0,-6-3 0</inkml:trace>
  <inkml:trace contextRef="#ctx0" brushRef="#br0" timeOffset="11">5825 3792 8047,'-4'-12'350,"0"1"1,0 3 71,4 1 1,0 3 71,0-4 31,0 6 384,0-3-184,0 5-436,0 5 1,0 2 503,0 9-438,0 1 1,0 11-11,0 3 0,0 3 261,0 4-374,0-2-943,0 3 787,0 0 1,0-3 270,0 2-360,0 2 64,0-4 1,-1 3 45,-3-4 0,3-2-283,-3-3 1,2-2-260,-2-5 323,2 0 0,-3-6 54,5-1 0,0-4 54,0 0 205,0-1 1,0-3-15,0-1 465,0-4 1,2 2-403,1-5 0,0 0 39,5 0 1,0 0 30,8 0-231,1-5 62,6 4 1,1-8-84,3 5 1,-2-4-186,6 5 1,-4-5-110,3 4 1,-5-1 113,2 1 1,-3 3-150,-1-3 1,-5 3 58,-3 1 0,-2-4-98,-2 0 1,1 0-265,-1 4-1010,-5-5 655,-1 4 0,-6-8-1336,-3 5 2265,-7-4 0,-7 1 0,-5-4 0</inkml:trace>
  <inkml:trace contextRef="#ctx0" brushRef="#br0" timeOffset="12">5745 4214 7960,'2'-11'1099,"6"-1"-631,-1 6 1,15-3 1,-3 5 1,6-3-40,2 3 0,5-4 124,-2 5 1,3-5-176,2 4 0,-1-3-117,0 3 0,-1-4-13,-2 4 0,-5-1-532,-7 1 1,1 3-198,-4-3 0,-1 3-537,-4 1 0,-4-1-133,-3-3 1149,-3 3 0,-6-4 0,-2 5 0</inkml:trace>
  <inkml:trace contextRef="#ctx0" brushRef="#br0" timeOffset="13">5779 3837 8094,'1'-15'0,"3"0"631,2 0-422,11 3 1,2 1 257,8-1 0,-2 2-116,5 3 1,5-3-115,3 2 0,5 2-56,-1-2 0,1 4 70,-1-3 1,1 3-51,-5-4 1,0 6-104,-4-2 1,-3 3 100,-1 1 1,-6 0-189,-1 0 0,-1 0-28,-7 0 1,0 5 150,-3 2 1,-5 0 85,1 0 1,-2 1-96,2 3 1,2 6 127,-2 2 1,-3 2-73,-2 2 0,3 5 1,-3 3 0,1-2-83,-4 1 1,1 1-149,3 3 0,-2 4 84,1 0 1,-1-1-208,-2-7 0,0 2-50,0-5 1,0 2 95,0-6 1,0 2-138,0-6 103,0-2 0,0-1 6,0-4 1,0-5-98,0 1 0,0-4-1142,0 3 924,0-4 0,-2 2-943,-1-5-397,-4 0 1809,-4 0 0,-1 0 0,1 0 0</inkml:trace>
  <inkml:trace contextRef="#ctx0" brushRef="#br0" timeOffset="14">6384 3780 7940,'0'-17'0,"2"0"254,1 6 1,0-1 872,4 1-651,6 4-53,0-3 227,3 9-321,-4-9 0,4 9 12,3-3 1,4 3 36,4 1 0,2 1-45,5 3-194,1 2 41,-1 5 0,-4 2-94,1 2 136,-6 3-192,8 10 0,-9-4-136,3 3 1,-4 1 329,-4-2-966,-3 11 533,-4-12 1,-2 14 36,-3-9-419,-2 3 381,-5-4 1,-1 4-155,-3-2 103,-2-3 170,-5 5 1,-6-9 154,-2 2-18,-2-2 0,-7-6-199,-3-3 392,-2 3-509,-6-5 374,3-2-484,-8-1 524,8-3 0,-6 3-12,8-2-164,-3-3 72,18-5 0,-2 0 53,9 0-913,1 0 562,5 0 0,1-2-1616,5-1 703,0-4 1356,5-4 1,1-1-1,5 1 1</inkml:trace>
  <inkml:trace contextRef="#ctx0" brushRef="#br0" timeOffset="15">7195 3780 7965,'-5'-11'3175,"4"5"-2736,-4-5 112,5 10-127,0-4 0,0 4 891,0-3-700,0 3-295,0-4-42,0 5-693,5 0-924,-4 0-474,9 0 1,-7 1 270,4 3 1542,-4 2 0,2 11 0,-5 0 0</inkml:trace>
  <inkml:trace contextRef="#ctx0" brushRef="#br0" timeOffset="16">7275 4214 7994,'0'8'1054,"0"0"1,0-5-288,0 5 0,0-4 1280,0 3 203,0-4-1039,0 7-1334,0-4 105,0 1-91,0 3 0,-1-8-409,-3 6-2579,3-5 3097,-4 2 0,0 0 0,-2 1 0</inkml:trace>
  <inkml:trace contextRef="#ctx0" brushRef="#br0" timeOffset="17">1039 4979 8583,'7'0'-256,"-2"0"0,-5-1 1341,0-3-179,0 3-308,0-4 0,0 4 402,0-3-700,5 3 0,1-4 45,6 5 0,-4 0 18,4 0 1,-2 0-48,9 0 0,0 0-32,4 0 0,0-2 83,0-1 1,5 0-66,2-5 0,4 5 185,4-5 1,3 0-141,5-3 0,-1 3-169,1 1 0,5-1-167,2-3 0,-2 3 211,-2 0 0,2 5-215,-1-5 0,4 4 58,-1-3 0,1 3-76,3-4 1,-4 2 83,4-2 1,4-1-225,-4 6 0,2-5 46,-6 4 0,1 0-19,-4 4 0,3 0 50,-3 0 0,0 0 54,0 0 0,-7 0-29,3 0 1,-3 0 26,3 0 0,-1 0-58,1 0 0,0 2 69,-1 1 0,2-1 0,3 1 1,2-1 3,5-2 1,-1 0-147,-3 0 1,7 0 103,-3 0 1,2-2-6,-1-1 1,-1 1 32,0-1 1,-1 1-20,-3 2 1,0 0-109,-7 0 0,6 0 64,-6 0 41,2 0-1082,-2 5 1084,-6-3 1,5 3-55,-4-5-184,4 0 229,-5 0 1,4 0-349,-6 0 298,5 0 33,-8 0 1,6-4-57,-3 0 44,-2 0 1,7 4 98,-5 0-101,0 0 0,-4 0-70,0 0 296,1 0 93,-1 0 1,-1 0-299,-3 0 446,3 0 216,-4 0 1,7 0-356,2 0-206,-2 0 0,7 0-94,-5 0 1,4-1-170,-4-3 193,5 3 1,-2-4-16,4 5 1,1 0-949,0 0 747,-1 0 93,1 0 1,-5 0-676,-3 0 811,2 0-55,-4 0 0,7 0 114,-5 0-118,0 0 23,-4 0 0,1-4-7,-1 0 1,4 1 4,0 3 43,0-6-21,-9 5 1,4-4 7,-2 5 1,-3 0-3,-2 0 0,-2 0 473,-1 0 1,4 0-447,0 0 1,-5 0 940,-3 0-962,0 0 0,4 0 165,0 0-149,0 0 0,1 0 24,3 0-41,-3 0 27,4 0 0,-5-4-13,-1 0 1,1 1 1,0 3 0,0 0 22,0 0-81,0 0 66,-6 0 0,4-4 158,-6 0-163,5 0 1,-7 4 532,2 0-312,-2 0 1,-2 0-23,1 0 372,-1 0-330,1 0 1,-1 0 101,0 0-482,-4 0 288,3 0 1,-4 0 129,6 0-351,-1 0 105,0 0 0,-3 0-192,0 0 61,-1 0-175,0 0 0,-1 0 2,-2 0-705,-3 0-1161,4 0 2140,-20 0 0,-4 0 0,-15 0 0</inkml:trace>
  <inkml:trace contextRef="#ctx0" brushRef="#br0" timeOffset="18">1405 14847 8064,'-7'0'135,"-3"0"107,9-5 0,-4 3 791,5-6-215,0 5-113,0-2 747,0 5-1155,0 5 0,0 2 142,0 4 0,-4 6-50,0 2 0,1 3 4,3 5 1,0 2-39,0 6 0,0-1-108,0 0 1,0 0-37,0 1 1,0-2-24,0-3 0,3 2-120,1-6 1,4 1 48,-4-4 0,3 0-211,-3 0 0,4-4-157,-5 0 1,1-2 153,-4 3 0,1-4-429,3-5 311,-2 1-27,3-1-678,-5 1 628,0-1 0,0-3-106,0-1-749,0-4-974,0 2 1418,0-5 1,-2-4-145,-1 0 0,1-6 847,-2-1 0,3-6 0,1-6 0</inkml:trace>
  <inkml:trace contextRef="#ctx0" brushRef="#br0" timeOffset="19">1051 14801 8238,'-5'-6'-94,"3"-4"0,-3 4 454,5-1 1,2-2 591,1 6 1,4-3-473,4 3 1,7 1-224,5-1 0,1-2 226,6 1 0,2-4-166,6 4 1,1-1 44,3 1 0,3 3-143,-3-3 0,-6-1-31,2 1 0,-5 1-2,6 3 1,-4 0-97,-1 0 1,-3 0 92,-1 0 0,-4 0-179,0 0 0,-5 0-244,-2 0 96,-5 0-33,2 0 0,-8 0-256,-1 0 133,-4 0-134,7 0 231,-9 0 122,4 5 0,-1-3 111,0 6 0,0-4-80,-4 3-1,1-3 117,3 4 1,-3-1-93,3 5 1,1 0 228,-1 4 1,1 1 13,-1 6 1,-3 5 52,3 3 1,-3 3-95,-1 4 1,0-1 167,0 5 1,0 3-250,0 5 0,4-2-29,0-6 1,5-3-186,-2-4 1,-1-2 116,2-3 0,0-2 68,3-5 0,1-2-22,-1-2 0,-1-2-8,-2-6 1,2 1-54,-3-1-314,-1-5-1171,4 5 751,-9-10-540,4 4 0,-6-10 532,-3-3 0,3 2-606,-3-2 1365,-2-4 0,-1-6 0,-4-5 0</inkml:trace>
  <inkml:trace contextRef="#ctx0" brushRef="#br0" timeOffset="20">1804 14801 8058,'0'-22'0,"6"4"0,0 1 488,5 6 0,6-1-23,2 1 0,2 3-117,2 1 1,1 4-5,3-1 1,-2 3 146,6 1 0,-6 0-142,2 0 1,1 1-103,-2 3 0,5 3-176,-4 4 0,-1 4 19,-3 1 0,-1 3-53,-3-4 0,-3 5 38,-4-1 0,-2 3-226,-3 1 1,-3-4 121,-8 0 1,-2 0-26,-5 3 0,-10 1-43,-2 0 0,-3 0-147,-1 0 1,-2-4-126,-5 0 0,1-1 69,2 1 1,3-3 94,5-4 0,2-2 194,2-3 1,-1 4 153,4-4 1,6 0-80,6 0 1,-1-3 204,2 4 1,-1-5-45,4 5 1,5 0-48,2 3 1,9 0 391,3 1 0,2 3-197,2 0 0,0 1 14,0-5 0,1 0-189,3 1 0,-2-1-49,5 1 0,-4-5 104,0 1 1,-2-4-23,-1 3 0,-1-3-264,-3 4 0,-3-6 54,-4 2 0,3-1-2349,0 0 1339,1-1 989,-5 3 0,0-5 0,1 0 0</inkml:trace>
  <inkml:trace contextRef="#ctx0" brushRef="#br0" timeOffset="21">2661 14893 8086,'-5'-12'0,"4"1"0,-8 0 97,5-1 0,0 5 603,4-1 526,0 5-291,0-7-537,0 9 0,4-3 21,0 8 0,0 2 118,-4 6 1,-2 5-208,-1 6 0,-3 5 32,-1 6 0,-3 5-112,2-1 0,2 5-15,-2-1 1,4 2-195,-3 2 1,4-6 138,-1-2 1,3 0-328,1-3 0,0 0-73,0-8 1,0 0-250,0-5 1,4-4-22,0-3 0,0-2-414,-4-1 1,1-6-1017,3-2 1318,-3-3 1,4-6 601,-5-3 0,5-7 0,1-3 0</inkml:trace>
  <inkml:trace contextRef="#ctx0" brushRef="#br0" timeOffset="22">2661 14721 8072,'-5'-22'403,"4"4"0,-4 1-185,5 6 1,1 0 243,3-1 1,-2 6 968,6 2-970,-6 3 0,9 6 95,-4 2 0,2 10-1,-1 6 0,2 2-12,-3 9 1,5 3-158,3 9 1,3 0-19,5-1 0,-3 1-128,3 0 1,-3-2-124,7-2 1,-3 1-76,-1-5 1,0 3 58,-1-7 1,1 2-12,0-10 0,-1 1-35,-3-4 1,1-4-240,-5 0 1,0-5-178,-3 1 0,-4-6-1017,-1-2-197,-4 1-1314,2-2 406,-5-1 2483,-5-5 0,-7 0 0,-6 0 0</inkml:trace>
  <inkml:trace contextRef="#ctx0" brushRef="#br0" timeOffset="23">2547 15167 8034,'1'-10'309,"3"2"0,4 3 415,7 5 0,6 0 258,6 0 1,5 0-407,-2 0 0,8 0-255,4 0 0,-1 1-115,1 3 1,-6-3-134,2 3 0,-2-3-248,-2-1 0,-5 4-1104,-2 0 1279,-3 0 0,-1 1 0,0 1 0</inkml:trace>
  <inkml:trace contextRef="#ctx0" brushRef="#br0" timeOffset="24">3392 14756 8006,'0'-12'0,"0"6"454,0-4 142,0 3 196,0 1-309,0 1-242,0 5 1,-4 6 305,0 6 0,-1 4 40,2 7 1,1 5-108,-2 3 0,3 2-197,1 1 1,1 4-6,3 0 0,-1 0-101,4-4 0,0-1-101,0-2 0,3 0 67,-2-4 0,1 0-197,-1-4 0,0-2-93,-4-2 0,0-2-1035,-4-6-116,0 1 1,0-5-103,0 1-65,0-6 1465,0 3 0,-10-10 0,-3-1 0</inkml:trace>
  <inkml:trace contextRef="#ctx0" brushRef="#br0" timeOffset="25">3255 14790 8048,'6'-23'546,"-1"0"0,0 6-128,3 1 0,3 4-107,5 0 1,0 1 40,3-1 1,3 2 181,-3 3 0,2 2-189,2 5 1,5 0-90,3 0 0,2 1-3,1 3 1,-1 3 6,-3 8 1,2 1-217,-5 7 1,-1-2 124,-3 10 1,-1-1-136,-3 4 0,-3-2-113,-4 2 0,-2-2-59,-3 6 1,-1-2 79,-6-2 0,0 1-115,0 3 1,-9-3-114,-3-1 0,-7-1-229,0-6 1,-4-1 64,-3-3 0,-2 0 137,-3 0 0,3-4 217,6 0 0,3-9-54,0 1 264,5-2 0,-3-1-146,6 0 1,3-6 16,0 2 0,5-4-315,-5-4-1,5 3 1,-5-9 330,4 2 0,-5-2 0,3-2 0</inkml:trace>
  <inkml:trace contextRef="#ctx0" brushRef="#br0" timeOffset="26">4077 14767 8076,'0'-16'0,"0"3"464,0-2 786,0 2 292,0 2-566,0 4-473,0-3 1,0 10-122,0 0 0,0 7 64,0 8 1,0 8-12,0 7 1,0 4 19,0 4 0,0-1-120,0 5 0,4 0 33,0 4 1,0-1-192,-4 1 1,1 0-144,3-1 0,-3-4-221,3-3 0,1-2 214,-1-2 1,3-5-245,-3-2 1,1-5-136,-1-2 0,-3-4-877,3-5-249,-3 1-1101,-1-1 230,0-4 2349,0-2 0,5-15 0,2-3 0</inkml:trace>
  <inkml:trace contextRef="#ctx0" brushRef="#br0" timeOffset="27">4705 14767 7998,'-6'-5'2439,"-4"4"-2081,9-4-160,-4 10 1,5 2 105,0 9 1,0-2 118,0 5 0,3 5 94,1 6 0,0 3-156,-4 1 0,0 5 72,0-1 1,4 1-111,0-1 1,-1-6-215,-3 2 0,4-4 12,0 1 0,4-4-130,-5-8 0,1 1-121,-4-5-542,5 0 159,-3-3-597,3-6-499,-5-1 0,-2-6 34,-1-3 1575,1-2 0,-13-11 0,2 0 0</inkml:trace>
  <inkml:trace contextRef="#ctx0" brushRef="#br0" timeOffset="28">4351 14779 8010,'0'-17'635,"0"4"1,2-3-490,1 4 1,9 2-147,7 3 0,4-3 588,3 2 1,0 2-195,4-2 1,6 2-22,6-2 1,-2-1-220,2 5 0,-4-1-3,4 1 0,-5 3-13,1-3 0,-4 3-110,-3 1 1,0-4 60,-4 1 0,-4-1 74,-4 4 1,-5 1 7,1 3 1,-4-2-52,-3 6 1,1-4 140,-5 3 1,3 1-156,-3 3 0,5 2 8,-1 2 0,-2 2-8,2 2 1,-5 7-103,5 1 1,-4 5 155,4 2 0,-6 2 82,2 2 1,-3 1-68,-1 3 0,0 2-49,0-2 1,0-1-28,0 1 0,0-5-24,0 1 1,0-8 6,0-3 0,0-3 31,0-1 1,0-4-18,0 0 0,1-5-475,3 1 140,-3-2-460,5-2 0,-5-5-35,3-2-911,-3-3 0,4-2 1645,-5-3 0,5-2 0,1-5 0</inkml:trace>
  <inkml:trace contextRef="#ctx0" brushRef="#br0" timeOffset="29">5665 14733 7964,'-12'-5'207,"1"4"0,-1-6-69,1 3 253,0 3 0,-1-4-93,1 5 1,-2 0 321,-2 0 1,1 1-98,-5 3 0,2 2-41,-5 6 1,4 4-156,-9 3 0,9 3 79,-4 1 0,5 5-77,-2 2 1,5 7-71,-1 1 0,7 0-9,4-4 1,3 2-72,1 2 1,1-6-1,3 2 1,3-4-33,4 1 0,5-2-195,3-2 0,4-7 60,4 3 1,2-9-146,5-3 0,-2-1 32,2-6 0,2-1 15,6-7 1,1-2-110,-5-6 1,4-4-6,-4-3 1,-1-3-33,-7-1 1,-6-1 209,-5-2 0,-6 0 1,-1-4 1,-6-1-140,-6-3 0,-9-4-181,-2 0 1,-14-2-441,-1 2 0,-10 3 112,-2-3 1,-6 7-180,-2 5 0,5 7 51,0 3 797,4 4 0,5 2 0,-2 2 0,-3 3 0</inkml:trace>
  <inkml:trace contextRef="#ctx0" brushRef="#br0" timeOffset="30">6270 14699 7984,'-11'-5'-22,"4"3"1,1-3-53,2 5 941,3-5-79,-4 4-365,5-4 0,0 6 1,0 3 1,0 4 28,0 7 0,0 2-131,0 6 1,0 1 74,0 3 1,0 2-108,0 6 1,0 0-29,0 3 1,0-2-154,0 2 1,0-3 143,0 0 0,1-5-235,3 0 1,2 0-68,6 0 0,-2-2-81,-3-5 1,4-2-34,-4-2 0,0 2-120,0-6 1,-3-1-395,4-6-419,-6 2-584,3-9 1164,-5 4 1,-5-9 8,-3 0 0,0-8 87,0 0 0,-2-3 12,2 0 1,-2-3 182,-1-5 0,3 0 108,0 1 1,2-3-31,-2-1 0,-2 0 185,3-4 1,-3 5 426,-2-2 0,2 4-283,2 4 0,-1-1 254,6 5 1,-1-1 143,4 5 1,0 3 344,0 1 1,0 3 205,0-4-79,0 6-748,10-3 0,1 6-88,8 3 0,3 3 184,-3 9 1,3 1-90,0 6 1,6 4 2,3-1 1,1 6-116,-2-1 0,3 0 28,-3 0 1,2 1-62,-1-6 1,0 5-118,-4-5 1,0 0 123,-4-7 1,-4 1-181,0-5 0,-5 0 25,1-3 1,-3-2 230,0-2-217,-1-3 199,-4-5 136,-2 0 0,-5-5-188,0-3 0,-2-7-40,-1-4 0,-1-4-28,-8-4 1,4-3-170,-8-8 0,2 1-47,-1-5 1,2-2 71,-2-2 1,3-2-498,0 6 1,1-1 178,-1 1 1,2 6-64,2 6 1,0 5 148,4-2 1,-1 4-64,1 4 0,3 2-556,-3 6 272,3 0 0,2 3-390,3 0 0,2 6 551,5-2 0,2 4-626,2 4 0,2 4 86,2 7 991,8 2 0,-8 6 0,8 0 0</inkml:trace>
  <inkml:trace contextRef="#ctx0" brushRef="#br0" timeOffset="31">6990 15384 8007,'-7'0'2187,"2"0"818,5 0-2413,0-5 1,1 2-209,3-4 0,-3-1 24,3-3 1,-2-2-148,-2-2 0,3 1-20,1-5 1,0 0-212,-4-4 1,0 0 37,0 0 1,0-5-98,0-2 1,-4-3-63,0-1 1,-3-5-136,3 1 0,-4-3 13,5 2 0,-3-4-66,3 1 1,1 3 89,-1 1 0,1 6 93,2 2 1,0 8 76,0-1 1,0 8 23,0 0 1,2 4 151,1 3 1,0 3-141,5 5 1,-5 5 25,5 3 1,3 8 180,5 7 0,4 9-54,-1 6 0,3 5 112,0-1 0,-1 2-351,2 2 1,-3 1 161,6 2 1,-1-2-86,-3 3 0,1-3-239,0-2 0,-5-5 72,-3-6 1,2-1-207,-2-6 0,-1-5 100,-7-3 1,2-8-509,-5 0-1335,5-2 1308,-8-3 0,-1-1 293,-7-5 1,-4 0 506,0 0 0,-5-5 0,-2-1 0</inkml:trace>
  <inkml:trace contextRef="#ctx0" brushRef="#br0" timeOffset="32">6967 15213 7970,'6'-12'1929,"5"6"-1347,1 2 0,4-1-496,7 1 0,0-1 69,0 1 1,1-1-252,3-2 0,2-4-132,5 4 0,-3-2-222,-1 1 0,-3-2 124,3 3 1,-6-4-494,-1 0 819,0 0 0,-10-6 0,3-1 0</inkml:trace>
  <inkml:trace contextRef="#ctx0" brushRef="#br0" timeOffset="33">7515 14733 7988,'-11'-12'465,"4"6"670,2-4 18,5 9 601,0-4-1233,0 20 1,0-4 60,0 16 1,4-5-234,0 4 0,0 3-54,-4 2 0,3-2-83,1 1 1,0 1 12,-4 3 1,-1 2-267,-3 2 1,1-4-79,-4 0 0,4 1-126,-1-5 1,3-2 157,1-1 1,0-5 20,0-3 1,0-2 119,0-6 1,5 0 99,3-4 1,2 2-4,1-5 0,2 0-89,2-4 0,3 0 86,5 0 0,1 0-109,3 0 1,-2 0-9,5 0 0,-4-2 3,0-1 0,-1 1-180,-3-2 1,-4 3-116,-3 1 1,-2 0-1085,-1 0-366,-6-5 1205,-1 4 0,-5-5-1736,0 2 2242,0 2 0,-5-13 0,-1 3 0</inkml:trace>
  <inkml:trace contextRef="#ctx0" brushRef="#br0" timeOffset="34">8086 14721 7950,'-11'-13'2057,"-1"1"-1661,6 8-317,1-1 354,5 5 1,1 0-130,3 0 0,-2 1-382,6 3 0,-4 3 42,3 4 1,-3 0-817,4 1 0,-6-1 128,2 1 724,-3-1 0,-1 1 0,0-1 0</inkml:trace>
  <inkml:trace contextRef="#ctx0" brushRef="#br0" timeOffset="35">8143 15167 7923,'0'6'1026,"0"4"0,0-3-447,0 4 0,0-3 694,0-1 1,4-3-663,0 4 1,1-2-182,-1 2-344,-3 2 1,5-5-368,-2 3 370,-3 2-89,4-4 0,0 6 0,2-1 0</inkml:trace>
  <inkml:trace contextRef="#ctx0" brushRef="#br0" timeOffset="36">1096 15898 8457,'7'0'161,"-2"0"0,-5 1 708,0 3-534,0-3 0,1 8-60,3-5 0,2 3 54,6-3 0,-1 0 189,1-4 0,4 0-201,3 0 0,6 0 89,2 0 0,1 0 86,-1 0 0,-3-4-158,2 0 0,0-1-4,0 2 1,-1 1-32,1-1 1,-2 1-179,-1 2 1,4 0 50,-1 0 0,6 0-122,-1 0 0,-1 4 137,4 0 0,3 0-197,9-4 0,5 0-193,2 0 0,4 0 303,4 0 1,-1-5-408,-28 1 1,0 0 0,32-5 284,-32 5 1,0 0 0,2-1-1,0 0-45,-2 1 0,0 1 0,32-4 32,-32 3 0,1 1 0,26-1-62,2-4 0,-3 6-149,0-2 1,-5 3 211,0 1 1,-5 0-4,2 0 0,-2 0 33,2 0 0,3 0-129,8 0 1,0 0 85,-27 0 1,0 0 0,30 0-61,-28 0 1,0 0 0,-2-1 0,1 0-111,3 0 1,0-1-1,-3 1 1,-1 0 69,1-1 1,-1 1-1,0 0 1,-1 0-120,28 1 0,0 0 145,-4 0 0,-1 0 150,-3 0 1,-2 0-49,-5 0 1,-1 4 32,1 0 1,-1 1-74,-4-1 0,4-3 186,-3 3 1,-2-3-35,2-1 1,0 0-88,4 0 1,3 0-48,1 0 1,3 0-104,-3 0 0,3 0 41,-4 0 1,5 0 56,-5 0 0,1 0-50,-5 0 0,-3 0 70,0 0 1,-4 0 6,4 0 0,-4 0 8,4 0 1,-5 0 422,1 0 1,1 0-379,-1 0 1,5-4 25,-1 1 0,1-5-94,-1 4 0,3-1 38,-3 1 1,-2 3 46,2-3 1,-5 3-44,1 1 1,1 0 137,-1 0 0,0 0-89,-3 0 0,-2 0 335,-3 0 1,7 0-271,-3 0 0,4 0 164,0 0 0,-2 0-254,2 0 1,1 0 74,-1 0 0,0 0-186,-3 0 1,-1 0 443,0 0 1,-1 0-418,-2 0 1,0-4 198,-4 0 1,0 0-153,-5 4 0,5 0 122,0 0 1,-1-3 187,-3-1 0,4 0-189,0 4 0,3-4-25,-3 0 0,4 1-181,0 3 1,-2-2 126,1-1 0,0 1-123,0-2 1,3 3 85,-2 1 0,0 0 16,0 0 1,0 0-68,-4 0 0,1 0 23,-1 0 1,1 0 247,2 0 0,-1 0-66,-2 0 0,-4 4-260,0 0 1,-2 1 46,-6-1 1,4-3 25,-3 3 1,3-3 0,-4-1 1,4 4-124,-4 0 0,2-1 99,-2-3 1,-1 0-23,5 0 0,-5 0-62,1 0 0,2 0 63,-2 0 1,4 0 113,-4 0 1,0 0-95,-3 0 1,-1 0 235,1 0 0,-1 0-61,0 0 1,-3 0 256,0 0-164,-6 0-37,3 0-249,0 0 134,-3 0 1,4 0-431,-2 0-159,-3 0-176,4 0 191,-5 6 0,-1-5-365,-3 3 0,-2-3 241,-6-1 639,-4 0 0,-2 0 0,-5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4.9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17211 1907 7643,'0'-6'1948,"0"1"-815,0 5-1098,5 0 0,-3 1 0,3 2 188,0 0-210,-4 6 0,5-6 47,-2 5 0,-3-1-5,3 5 0,1-1 17,-1 0 0,1 1-16,-1-1 0,-1 4-30,4 1 0,-3-1 55,4-4 0,-1 1 28,5-1 1,-1 1-34,0-1 1,2-3-36,2-1 0,-1 1 7,5 3 0,-3-3 4,3 0 0,0-6-5,4 2 0,-1-3-11,1-1 1,5 0-49,3 0 0,-2-1 59,1-3 1,-1 2-134,2-6 0,1 2 115,-6-2 1,1-1 0,-4 5 1,0-3-34,-1 3 1,-3-1-2,0 1 0,-5 1 116,2-4 1,-4 4-91,0-1 1,-2 2 150,-2-2 1,2 3-81,-3-3 94,-2-2-119,6 4 1,-9-3 310,6 5-259,-6 0-44,8 0 0,-7 0-179,5 0 152,-6 0-240,8 0 228,-9 0 0,8 2-229,-5 1 192,0 4 0,0 4-173,0 1 0,-1-1-82,-3 0 158,0 1 0,0-1-106,0 1 1,0-1 134,0 1 0,0-5-44,0 1 0,0-4-49,0 3 300,0-4-291,0 2 915,0-5-636,-5 0 1,4-5-4,-3-3 1,3 2 86,1-2 1,0 4-128,0-3 0,0-1-119,0-3 0,5 3 119,3 0 1,3 1-111,4-5 1,-1 1 22,5 0 0,0 3-123,4 0 0,-4 5 58,0-5 0,0 5 66,4 0 0,0 1-28,0 2 1,3 0 11,1 0 0,1 0 94,-1 0 0,-2 2-74,6 1 1,-5 0-158,5 5 1,-6-6 101,2 2 0,1-3-21,-2-1 1,2 0 92,-1 0 0,-3 0-61,3 0 1,-3-1 21,-2-3 0,0 2-19,-3-6 1,-1 4 105,-3-3 1,-2 3-89,2-4 1,-6 4 538,-2-3-229,1-1 1,2-3 3,-2-1 0,1 5 195,-5-1-235,4 0-89,-6-3 0,4 1-3,-2 2 1,-3 2-695,3 2 284,-3 3-1442,-1-4-3135,0 5 4826,-5 5 0,-1 1 0,-6 6 0</inkml:trace>
  <inkml:trace contextRef="#ctx0" brushRef="#br0" timeOffset="1">17885 2455 8200,'-1'-6'0,"-3"2"202,3-2 1,-6 1 290,4-3 236,1 3-205,-3 5 337,0 0-498,4 0 1,-8 5-93,5 3 0,0 3-16,4 5 0,0 1 22,0 6 1,0 4-197,0-1 1,0 2 109,0-1 1,0-2-287,0 6 1,0-2 92,0 2 1,0-4-137,0-4 1,2 0 16,1 0 0,-1-4-168,2 0 1,1-5-110,-2 1 133,1-2-403,1-2 149,-3 1-468,3-6 316,-5-1-819,0-5 1490,-5 0 0,-2-10 0,-4-3 0</inkml:trace>
  <inkml:trace contextRef="#ctx0" brushRef="#br0" timeOffset="2">17828 2490 8364,'5'-12'53,"-4"1"1,9 3 141,-2 1 1,0-1-60,3-3 0,-2 3 39,6 0 0,2 2 310,-2-2 0,5 2-87,-1 2 1,-1 3-321,1-3 1,-4 3 80,4 1 1,-1 0-190,1 0 0,1 1 73,-4 3 0,3-1-109,-4 4 0,0 0 3,-3 0 1,-2 3 97,-3-2 1,2-2-172,-5 2 0,0-1 108,-4 5 0,-1-2 309,-3-2 0,-8 2-96,-7-3 0,-4 4 147,-3 0 1,-2 0-19,-3 1 1,-4-1-28,4 1 1,-3-5-275,8 1 1,0-4 248,7 3-278,-2-4 0,8 3 180,-2-2-1245,7-3 0,8 4 125,8-5 956,7 0 0,8-5 0,6-1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5:00.4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1903 4487 8105,'0'-6'0,"0"-1"40,0 3 434,0 3 0,0-9 370,0 9-187,0-4-402,0 5-18,-5 0 0,-1 6-49,-5 5 0,-2 6 83,-2 5 0,-3 9 0,-4 6 0,-1 4-9,0 8 0,1 2-372,-1 2 0,2 6 108,2 2 0,8-29 1,2 0 104,-6 29 0,7-29 0,0 1-156,2-1 1,1 0 0,-2 31 54,2-31 0,2 0 1,0 27-150,0 2 0,1-7 75,2-1 0,0-1-345,0 0 0,0-1 127,0-6 1,5 0 100,3 1 0,-2-2 172,2-3 1,-1-2-70,5-5 0,-1-1 147,0-3 0,2 2-114,2-6 1,-2 1 154,2-5 0,-3 0 224,0-3 1,-1-3-364,0-5 0,1 1-4,-1-1 1,0-1-58,1-3 1,-1 0-143,0-3 0,-3-3-42,-1 3-1186,1-3 732,3-1 736,1 0 0,-6-5 0,-1-1 0</inkml:trace>
  <inkml:trace contextRef="#ctx0" brushRef="#br0" timeOffset="1">2357 5178 7966,'-12'-14'456,"1"3"1,1 2-167,2-2-567,3 4-53,5 2 1252,0 5 0,1 7-671,3 4 1,6 6 186,5 10 0,4 2-139,-4 5 0,4 0-327,-4 0 1,4 1 167,-4 3 0,2-3-336,-2 3 0,-3-4 159,4-4 1,-4 2-481,-1-6 1,-3-1 288,0-6 0,-2 1-481,1-5-122,3 0 279,-3-3 0,0-2-817,1-3 1369,-6-2 0,8-10 0,-3-1 0</inkml:trace>
  <inkml:trace contextRef="#ctx0" brushRef="#br0" timeOffset="2">2685 5110 7966,'-5'-11'0,"0"-5"385,-3 1 1,0 4-85,4 3 0,-1 5 482,1-5-359,3 6 0,-9-2-116,2 8 1,1 8-323,-5 11 0,2 6 56,-9 9 0,4 3-47,-4 8 0,0 3-95,-3 5 0,10-27 0,1 0-111,0 0 1,-1 0-1,-6 26-167,-1-7 0,5-5-264,-1-6 1,3-6-269,5-9 244,-3 0 666,9-6 0,-4-5 0,5-7 0</inkml:trace>
  <inkml:trace contextRef="#ctx0" brushRef="#br0" timeOffset="3">2221 4951 8092,'-8'-17'882,"0"2"-441,6 2-22,2 2 0,6 1-105,6 2 0,-1-1 471,0 5 0,6-1-269,1 2 1,9 1-101,3-1 0,4-2-384,4 1 1,-2 0 81,6 4 0,-9 0-535,1 0 1,-8 0 316,0 0 1,-3 0-496,-4 0 0,1 1 599,-5 3 0,5 2 0,-2 6 0</inkml:trace>
  <inkml:trace contextRef="#ctx0" brushRef="#br0" timeOffset="4">2991 5438 9675,'11'0'649,"1"0"0,0 0-207,3 0 1,3 0 31,5 0 0,-1 0-31,1 0 0,3 0-153,1 0 1,3 0-10,-4 0 1,0 0-172,-8 0 0,3-3 90,-6-1 1,0 0-824,-4 4-790,0 0-1056,-4 0 2469,-2 0 0,-5 0 0</inkml:trace>
  <inkml:trace contextRef="#ctx0" brushRef="#br0" timeOffset="5">3591 5246 7994,'0'-6'1055,"0"-4"-823,0 8 0,0-4 22,0 2 1,2 3 156,1-3 0,5 3-101,7 1 1,-1 0-57,5 0 1,-4 0-220,4 0 1,-5 4 126,1-1 1,0 6-187,-4-1 1,3-2 52,-6 2 1,0-1-30,0 5 0,-3-4-67,-5 4 0,0-4-106,0 8 1,0 1 12,0 2 0,-5 2 114,-3 2 0,-3 0 22,-4-1 1,2 1 16,-2 0 1,0-2 57,4-2 0,-3 1-45,6-5 0,2 0 99,-1-3 0,4-1-80,-1 0 0,3-3 62,1 0 1,1-5 29,3 5 1,-1-6-69,4 2 0,1-3 157,3-1 1,2 0-82,2 0 0,-3 0-58,3 0 1,-2 0 21,-2 0 1,1 0-873,-1 0 0,0 0 118,1 0 665,-1 0 0,0-5 0,1-1 0</inkml:trace>
  <inkml:trace contextRef="#ctx0" brushRef="#br0" timeOffset="6">4147 5291 8078,'-7'-11'0,"2"3"313,5 1 0,0 3 186,0-4 122,0 6-228,0-3 0,1 5-96,3 0 0,-1 9-27,4 2 1,1 13-22,3 2 0,1 7-15,-1 5 0,0 6 0,1 5 1,-1 4-179,0-4 1,0-1-44,1-7 1,-1 3-79,0-2 0,0-3 6,-4-1 0,3-7 58,-2-1 1,-2-6 96,2-1 0,-6-5 20,2-7 267,2 0-312,-5-4 1,4-4 279,-5-6 1,0-5-125,0-7 0,-3-4-140,-1-7 0,-4-5-153,5-6 1,-2-5 56,1-7 1,3-4-489,-3-7 0,1-1 463,1 27 1,0 0-1,1 1 1,0 0-29,-3-5 0,0 0 1,2 0-1,1 1 23,-3-3 0,0 0 1,1 2-1,0 1-83,-1-1 0,0 0 0,0 4 0,-1 0-14,3-2 0,1 0 0,-3-27 77,4 29 0,0 1 1,0-27-84,0 4 0,0 4-49,0 7 0,4 1 240,-1 2 0,6 7-133,-1 5 1,2 5 110,1-2 1,-3 4-75,-1 5 1,1 1 206,3 6 0,-3 3 305,-1 1 0,1 4-447,3-1 0,4 3 115,0 1 1,5 0-110,-1 0 1,4 1 82,3 3 0,-2-1-85,3 4 0,2-4 132,1 1 0,6-3-84,2-1 1,9 0 98,-2 0 1,9 0-421,3 0 0,-25 0 1,1 0 285,3 0 0,0 0 1,5 0-1,0 1-292,0 1 0,1 0 0,2-1 1,1-1 261,2 2 0,1 0 0,1-1 0,0-1-341,4 0 1,0 0 0,-2 0 0,1 0 347,1 0 0,0 0 0,-1 0 0,0-1 58,1-1 0,0 0 0,0 1 0,1 0-64,1-3 1,-1 0 0,0 1 0,-2-1 24,-2-2 1,-2 0 0,-2 1 0,-1-1-174,-3 0 1,-1 1 0,1-1-1,-1 0 236,-1 0 0,-1 1 0,0 1 0,-1 0-39,-3 1 0,-2-1 0,30-4 88,-2-3 0,-5 1-62,-3 2 0,-6-2 355,-6 3 1,-9 2-253,-2 1 0,-6-1 1246,-5 1-1470,-3 0 970,-5 4-1088,-4 0 0,-4 0-330,-6 0 0,-9 2 101,-7 1 1,-3 4-1332,-5 4 1,-7 2 1717,-7 2 0,-3 2 0,-2 6 0</inkml:trace>
  <inkml:trace contextRef="#ctx0" brushRef="#br0" timeOffset="7">4758 4781 8069,'-7'-11'193,"-1"0"1,6 3 330,-2 1 290,3-1-437,-4-3 0,3 3 837,-1 1-440,1 4-307,2-2-165,5 15 1,2 3-70,4 9 1,0 1-89,1 0 1,0 1 117,3 2 0,-1-2-316,5 2 1,-4 2-96,4-1 1,-4 3-133,4-4 1,-4-3-265,4-4 0,-5-2 295,1 2 0,1-2-379,-1-6 0,1-4 256,-5 1 0,-4-5-1475,1 0 1224,-5-1 0,3-2-268,-2 0 891,-3 0 0,-1-5 0,-6-2 0</inkml:trace>
  <inkml:trace contextRef="#ctx0" brushRef="#br0" timeOffset="8">5019 4691 8069,'0'-12'878,"0"1"-95,0 0-377,0-1 0,-1 6-173,-3 2 1,1 8 231,-4 4 1,-1 8-64,-3 7 0,-4 4-378,0 7 1,-4 4 37,4 0 0,-4 1-54,4-1 0,0-7-779,3 3 1,1-7 453,0-1 1,-1-3-760,1-4 0,3-3-10,1-5 1086,4-4 0,-7 3 0,4-4 0</inkml:trace>
  <inkml:trace contextRef="#ctx0" brushRef="#br0" timeOffset="9">4645 4600 8291,'-11'-5'0,"4"3"0,4-6 1651,1 0-1079,2-3 1,5 5-101,3 2 0,6 3-155,1 1 0,9 0-276,-2 0 0,9 0-58,-1 0 1,5 0-222,-1 0 1,5 0-153,-9 0 1,6 0 272,-6 0 0,1 4-1940,0-1 2057,-4 1 0,1 1 0,1 1 0</inkml:trace>
  <inkml:trace contextRef="#ctx0" brushRef="#br0" timeOffset="10">5415 4509 8292,'-6'-11'1602,"1"5"0,4 1-1373,-3 5 1,2 0 267,-6 0 1,4 6-314,-3 5 1,-1 6 86,-3 5 1,-4 7-157,0 5 0,-1 2 157,5 5 0,-3 1-552,3 3 0,-2-3 158,10-1 1,-1-4-196,4 0 0,0-3-49,0-3 0,5-4-289,2-4 0,3-2 177,2-2 1,0 1-189,3-5 0,-1 1-838,5-5 1504,0-5 0,-1 4 0,-2-3 0</inkml:trace>
  <inkml:trace contextRef="#ctx0" brushRef="#br0" timeOffset="11">5699 4623 8042,'-18'-12'1044,"5"1"-522,6 0 251,4 4-225,-2 2-161,5 5 1,0 5-136,0 3 0,0 11-116,0 4 0,0 8 133,0 3 0,0 1-79,0 7 1,0-4-396,0 3 1,2-4 194,1 0 0,-1-3-752,1-3 0,2-4 411,-1-4 0,1-4-568,-1 0 1,-1-9-15,4 1 933,-4-2 0,12-3 0,-3-1 0</inkml:trace>
  <inkml:trace contextRef="#ctx0" brushRef="#br0" timeOffset="12">5869 4883 8091,'-5'-6'677,"3"-4"1,-1 9-567,6-3 0,4-1-597,4 1 0,-4 0 567,1 4 1,1 0-12,6 0 1,-1 4-315,5 0 0,0 0 141,3-4 0,1 3 103,0 1 0,-1 0 0,1-4 0</inkml:trace>
  <inkml:trace contextRef="#ctx0" brushRef="#br0" timeOffset="13">6265 4645 8047,'-6'-11'1176,"1"5"-783,10 1-560,1 5 1,4 9 586,-2 2 1,2 4-161,-3 0 1,7 7-232,1 4 1,2 4 53,-2-3 0,-1 4-437,5-1 0,-6-2 188,2-2 1,-2-2-321,-2-1 255,1-5-1,-1 3 168,5-8-847,-8 3 275,7-10 636,-9 4 0,6-8 0,-1 3 0</inkml:trace>
  <inkml:trace contextRef="#ctx0" brushRef="#br0" timeOffset="14">6514 4634 8021,'-11'-11'0,"3"1"1176,1 2-474,4 3-542,-2 5 1,0 0-391,-2 0 125,2 10-95,-10 3 238,7 9-10,-8 6 1,3-3-301,-2 5 1,6 1 97,-2 3 0,3-4-1089,1 0 1263,-3 0 0,-2-1 0,-5-1 0</inkml:trace>
  <inkml:trace contextRef="#ctx0" brushRef="#br0" timeOffset="15">6152 4521 8271,'-12'-12'2248,"6"1"-2570,11 5 1,3 1 250,13 5 0,-7 0 590,5 0-238,0 0-180,8 0 1,2 0-211,5 0 0,-2 0-301,2 0 1,-6 0 142,6 0 0,-4 0 267,0 0 0,-2 0 0,-6 0 0</inkml:trace>
  <inkml:trace contextRef="#ctx0" brushRef="#br0" timeOffset="16">6684 4453 8074,'-6'-5'2155,"6"2"-847,8-4-1067,2 4 1,1 3-8,0 8 0,2 3 234,2 4 1,-2 4-89,2 7 1,-1 3-357,1 5 1,-4 5-115,0 3 1,-1 1-140,-6-2 1,0 3-632,-4-2 1,0-2 409,0 2 1,-5-6-682,-3 2 1,-7-4 79,-4-4 906,-2 3 0,-2-9 1,1 4-1</inkml:trace>
  <inkml:trace contextRef="#ctx0" brushRef="#br0" timeOffset="17">4611 5359 8117,'-5'-11'131,"4"3"-1,-3 1 583,3 4 0,1-3-193,0 2 1,5 3 150,2-3 0,5 3-214,3 1 0,6 0-91,6 0 1,9 0-76,2 0 0,15 0-71,7 0 1,-24 0-1,1 0-268,4 0 0,1 0 1,1 2-1,0 0 183,3 0 0,2-1 0,4 2 0,1-2-574,-1-1 0,1 0 0,3 2 0,0 0 465,-2 0 1,-2 0 0,1 0 0,-1 0 79,-3-3 1,0 2 0,-1 0-1,0 1-210,-3 0 1,0 0 0,-2 0 0,-1 0 168,-2-2 1,-1 0-1,-4 0 1,-1 1-165,27 3 1,-6-3-51,-6 3 0,0-3-297,-7-1 0,-7-1-115,-1-3 0,-4 3-286,0-3 0,-6-1 1087,-5 1 1,-5 1-334,1 3 1,-2 0 888,-2 0-1973,-5 0 623,-1 0 0,-7 1 554,-6 3 0,-4 2 0,-11 5 0</inkml:trace>
  <inkml:trace contextRef="#ctx0" brushRef="#br0" timeOffset="18">5619 5710 7972,'-13'-16'0,"1"-3"0,3 3 1329,9 1 1,5 6-897,3 1 1,-2 5-450,2-5 823,-6 5 1,5-2-411,-4 5 1,2 3-19,3 4 0,2 1-129,-2 7 1,2 3-78,1 1 0,-1 0-42,-2 3 0,0-2-402,-4 7 0,4-7 60,-4-1 0,1-5-374,-2 1 589,-1-3 1,8-4-63,-3-1 1,0-4 150,0 1 0,2-8-108,6-4 0,-2-2 347,2-1 1,1-4-119,-1 0 1,4-5 225,-4 1 1,0 2-78,-3 2 0,-1 3 21,0 0 1,1 5 84,-1-1-258,0 6 0,1-3-511,-1 5 0,-4 5 221,1 2 0,-2 5-243,2 3 0,1 1 195,-6 3 1,2 2-1220,-1-2 1,-1 1 1345,4-1 0,1 3 0,3-5 0</inkml:trace>
  <inkml:trace contextRef="#ctx0" brushRef="#br0" timeOffset="19">7387 5767 8011,'0'-6'1816,"0"1"0,4 6-1189,-1 3 1,5 2-53,-4 5 0,3 4 404,-3 1 1,3 4-410,-3-1 0,0 2-587,-4 2 0,4 3 85,0 1 0,-1-1-1361,-3-3 0,-3 3 407,-1 0 886,-5 6 0,-2-8 0,-7 4 0</inkml:trace>
  <inkml:trace contextRef="#ctx0" brushRef="#br0" timeOffset="20">8157 5031 8056,'-1'-7'-236,"-3"4"1627,3 1-360,-4 2-164,5 0-352,5 0 1,1 7-146,5 4 1,2 5-133,2 7 1,-1 5 8,5 2 0,-2 3-211,2 1 1,3 0 144,-3 0 1,1 0-98,-1 0 0,1-2-149,-5-2 1,4-1-336,-4-2 1,0-7-722,-4 3 0,1-8 533,-1 0 1,0-3-1418,1 0 2005,-6-6 0,4-1 0,-4-5 0</inkml:trace>
  <inkml:trace contextRef="#ctx0" brushRef="#br0" timeOffset="21">8565 4985 7976,'-11'-11'635,"-6"0"184,5-1 1,-5 6-331,6 2 1,-2 4-149,-2 4 0,0 9 68,-7 9 1,1 10-114,-5 5 1,-2 10-301,2-2 1,3-1 119,4-2 1,5-4-779,-1 3 1,8-8-102,3 1 0,-1-9-1751,1-2 2514,0 0 0,9-11 0,2 4 0</inkml:trace>
  <inkml:trace contextRef="#ctx0" brushRef="#br0" timeOffset="22">8100 4736 8085,'-6'-11'773,"7"3"138,11 1 0,4 4-715,7-1 1,3 2-161,1-2 1,0 2 776,0-6 1,2 4-289,5-3 0,-2 3-804,-1-4 1,0 6 190,-4-2 0,-1-1-1224,-3 1 1,-2 2 1311,-2 5 0,7 9 0,-2 5 0</inkml:trace>
  <inkml:trace contextRef="#ctx0" brushRef="#br0" timeOffset="23">9029 5076 8068,'-11'0'113,"0"0"1,5 1 68,2 3 1,2 2-148,2 6 1,0 0 50,0 3 1,0 3-254,0 5 2224,0-1-1340,0 6 0,2-3 248,2 5-660,-3-5 1,4 7-534,-5-6 0,0-3 192,0-4 0,1-5-781,3 1 0,-3-3 154,3 0-1501,-3-1 2164,-1-5 0,5 4 0,1-3 0</inkml:trace>
  <inkml:trace contextRef="#ctx0" brushRef="#br0" timeOffset="24">8860 5291 8107,'5'-6'851,"2"2"1,8-1-173,4 1 0,4-1-222,3 1 0,-2 3-37,3-3 0,0-1-126,0 2 0,3-2-1259,-4 1 0,1 3 965,-5-3 0,1 8 0,0 2 0</inkml:trace>
  <inkml:trace contextRef="#ctx0" brushRef="#br0" timeOffset="25">9585 5144 8014,'-5'-6'542,"3"-4"0,-3 3 285,5-4 0,0 5-291,0-4 761,0 8-842,0-8 0,2 9-197,1-3 1,4 3-197,4 1 0,5 0 139,3 0 1,3 0-322,0 0 1,-3 1 139,0 3 0,-5-2-122,1 6 0,-2-5-453,-2 0 14,-5 4 1,-1-1 250,-5 5 0,0 2 72,0 2 0,-6 3 230,-5 4 1,-2 1-162,-6 0 1,4-1 257,-4 1 0,5-2-58,-1-2 0,3 1 53,0-5 1,2 4 23,3-4 1,-2 0-72,5-3 0,0-1-57,4 0 1,0-3-37,0 0 0,5-6 128,3 2 0,2-3-74,1-1 1,1 0-221,-1 0 1,0 0 122,1 0 0,0 0-939,3 0 1,-1 0 56,5 0 961,-5-5 0,7 4 0,-3-4 0</inkml:trace>
  <inkml:trace contextRef="#ctx0" brushRef="#br0" timeOffset="26">10083 5235 8123,'-6'-7'1517,"-4"-3"-360,8 4-419,-3 0-433,5 1-7,0 5 1,0 5 99,0 2 0,5 8-90,3 4 1,2 8-70,1 3 0,5 6-65,-1 2 0,5 1 80,-1-1 0,2 5-410,2 2 1,-4 2 225,-1-10 0,0 4-356,1-7 0,-3 1 152,-4-9 0,-1-4 136,0-7 0,-4-3 159,-4 0-42,4-6 191,-6-1 1,5-11-66,-2-6 1,-3-5-300,3-10 0,-3-3 34,-1-8 0,0-2-332,0-5 1,-1-6 197,-3-1 1,-7-5-77,-8-4 1,9 30 0,-1 0 216,-1-3 1,1 0-1,-1-3 1,0 1-273,-1-2 0,0 0 1,-1-1-1,0-1 256,-1-2 1,0 1 0,-2 0 0,1 0 7,1-3 1,0 1 0,1 2 0,0 0 55,1-1 0,0 1 0,1 5 0,1 0-10,1 2 0,1 0 0,-7-25 227,4 2 0,6 8 29,2 12 0,3 4-182,1 10 1,0 6-214,0 2 1,1 3 404,3 5 1,4 2-415,7 5 1,4-4 583,7 0 0,3 0-573,5 4 1,1-1 176,3-3 0,-6 3-102,2-3 1,-3 3-35,3 1 1,0 0 240,0 0 1,-3 0 36,3 0 0,-1 1-120,9 3 1,-1-2-291,5 6 0,0 0 86,3 3 1,4 0-270,8 1 1,-30-7 0,2 0 342,2-1 1,1-1 0,0 2 0,0-1-39,4-2 0,0 0 0,1 0 1,1 0 48,5-2 0,0 0 0,-2-1 1,1 0-271,3 0 0,0-1 0,-5-1 0,1-1 264,6-1 1,0-1-1,-7 0 1,0 1-5,4-1 1,-1 0-1,-5 1 1,0-1 139,0 0 1,-1 1 0,-3 1 0,-2 0-33,-1 0 0,-2 0 0,1 3 0,-1-1-32,28-6 0,-2 4 127,-6-3 1,-2 1 41,-2-2 0,-6-2-144,2 2 1,-2 0 29,3 0 1,-6-2 73,-2 2 0,-3-2 136,-1-1 0,-1 0 364,-3-1 0,-8 5-499,-6-1 0,-4 6 1045,-1-2-853,-4 3-370,-2-4-571,-5 3 0,-2-1-538,-1 6 1,-5 0 385,-7 4 737,-3 6 0,-9 10 0,-2 6 0</inkml:trace>
  <inkml:trace contextRef="#ctx0" brushRef="#br0" timeOffset="27">10831 4566 8046,'-6'-5'255,"-3"3"346,5-6-325,-5 5 0,7-3 117,-6 2 0,6 2 884,-2-6-407,-3 6-16,6-3-572,-4 5 1,5 1-190,0 3 0,0 3 121,0 8 1,5 4-30,3 8 1,1-2-270,-2 5 0,3-3 155,-2 3 0,2-5-321,1 1 1,-1-2 147,-2-1 0,2 0-556,-3-1 0,3 0 323,2-3 1,-2-3-725,-3-5-413,4 1-162,-5-1 1634,0-5 0,4 4 0,-4-3 0</inkml:trace>
  <inkml:trace contextRef="#ctx0" brushRef="#br0" timeOffset="28">11023 4532 8046,'-3'-7'943,"-1"-1"-565,0 5 0,4-3 418,0 2-40,-5 3-44,4-4-413,-9 10 1,3 6-140,-4 8 0,-1 7 100,-4 0 0,3 9-342,-6-1 1,0 3 125,-4-3 0,4 2-883,0-2 0,4 1 446,-4-8 0,6-2-856,-3-6 0,4 1 1249,1-5 0,-6 0 0,0-3 0</inkml:trace>
  <inkml:trace contextRef="#ctx0" brushRef="#br0" timeOffset="29">10582 4521 8050,'0'-8'291,"0"1"1,5 3-117,2-4 0,3 2 581,2-1 0,0 0-153,3 3 0,3 2-47,5-6 0,4 5-427,3-5 1,-1 4 55,2-3 1,-5 3-224,4-4 1,-5 6 121,2-2 1,-1 3-969,-3 1 1,2 0 521,-6 0 0,-1 1 362,1 3 0,-1 2 0,5 5 0</inkml:trace>
  <inkml:trace contextRef="#ctx0" brushRef="#br0" timeOffset="30">11363 4441 8543,'0'-7'2017,"0"-1"-1323,0 6 1117,0-3-591,0 5-998,-5 0 1,2 5 13,-9 2 1,3 10-134,-6 5 0,-2 4 38,-2 8 0,1-3 54,-1 7 0,5-2-205,-1 2 1,6-1 71,2 4 0,4-4-564,0 0 0,1-3 278,2-3 0,2 0-276,1-4 1,0-2 247,4-6 0,1-3-10,3-5 0,1 1-441,-1-1 0,-1-4 249,-2 1 0,2-5-1887,-3 0 2341,3-1 0,7-2 0,0 0 0</inkml:trace>
  <inkml:trace contextRef="#ctx0" brushRef="#br0" timeOffset="31">11579 4441 7989,'-7'-5'0,"2"-1"0,5-1 2204,0-1-857,0 6-1194,0-4-45,0 6 1,0 9 243,0 3 1,0 8-127,0 2 0,2 7 0,1 9 0,-1-1-251,1 4 1,-1-1 82,-2 2 1,3 0-742,1-8 1,0 1 397,-4-9 0,0-1-217,0-6 0,0 1-172,0-4-269,5-1 0,-4-4 943,3 0 0,2-4 0,1-2 0</inkml:trace>
  <inkml:trace contextRef="#ctx0" brushRef="#br0" timeOffset="32">11783 4747 8024,'0'-6'1877,"0"1"-1389,0 0 485,0 4-203,0-4-527,0 5 0,3-2-14,1-1 0,6 1-225,1-1 0,2 1 118,6 2 1,-4-1-614,4-3 1,0 3-214,3-3 1,-3 3-1496,0 1 2199,0 0 0,4-5 0,-1-1 0</inkml:trace>
  <inkml:trace contextRef="#ctx0" brushRef="#br0" timeOffset="33">12224 4475 8144,'-6'-5'820,"-4"-1"1,9-1 274,-3-1-413,3 6-281,1-4 17,5 17 1,-3-3-122,6 11 1,1 4-200,6 3 1,-3 5 85,3-5 0,2 5-389,-2 0 0,4-2-654,-4 1 0,1-5 500,-1 1 0,-2-3-516,2-4 0,-4-3 348,-3-4 1,2-2-478,-2-3 1004,-3-2 0,10 0 0,-3 2 0</inkml:trace>
  <inkml:trace contextRef="#ctx0" brushRef="#br0" timeOffset="34">12462 4509 7897,'-5'-11'530,"4"0"812,-9 5-937,9 0 1,-9 6-164,2 0 0,-2 7-44,-1 4 0,-1 9 23,1 7 1,0 4-105,-1-1 0,-3 3-212,0 1 1,0 0-375,4 0 0,1-4-51,2 0 0,-2-4 520,2 0 0,-2 3 0,-1 0 0</inkml:trace>
  <inkml:trace contextRef="#ctx0" brushRef="#br0" timeOffset="35">12020 4419 7997,'0'-12'258,"0"1"1,2 4 404,1-1 1,4 4-707,4-3 0,5 4 6,3-1 0,4 3 331,3 1 1,7 0-115,5 0 1,3 0-354,-3 0 1,1 0-209,-1 0 0,-7 0-249,3 0 0,-7 0 193,-1 0 437,-7 0 0,3 5 0,-5 2 0</inkml:trace>
  <inkml:trace contextRef="#ctx0" brushRef="#br0" timeOffset="36">12587 4317 7997,'0'-6'1386,"0"-4"-382,0 8-611,0-8 56,0 9 162,5-4-297,-4 10 0,9 2 23,-2 9 0,2 2-82,1 9 0,1-1 360,-1 8-112,0-2-333,1 12 0,-1-8-97,0 6-829,1-6 682,-6 8 1,3-3-60,-6 4 0,1-1-252,-4-2 0,-5 0-428,-2-4 0,-9-1-62,-2-7 0,-4-2 343,0-6 1,-6 1 531,-2 0 0,-1-5 0,0 1 0,-3-1 0,-1-4 0,-3-4 0</inkml:trace>
  <inkml:trace contextRef="#ctx0" brushRef="#br0" timeOffset="37">10570 5337 7968,'2'-11'712,"1"4"0,9 1-188,7 2 0,2 3 106,2-3 1,11-3-157,7 0 1,13 1-212,-22 2 0,0 0 1,3 2-1,0 0-486,2-1 1,1-1 0,3 0 0,1 0 333,7-1 1,0-1 0,1 2 0,0 0 0,4 0 0,1 1 1,-2 1-1,0 0-1,2-2 1,0 0 0,-1 3 0,0 0-374,1-1 1,-1 0 0,-2 0 0,-2-1 300,-2 1 0,-1 0 0,-5 0 0,0 1 63,0 0 0,-1 2 1,-3-1-1,0 0-206,0 0 1,-1 0 0,0 0 0,-2 0 85,25 0 1,-4 0-63,-7 0 0,-7 0 134,-5 0 1,-7-4 210,-3 0 1,-3 0-386,-2 4 1,-4 0 1065,-3 0-1220,-7-5-135,2 4 1,-10-4-592,0 5 0,-10 0-1436,-9 0 2436,-8 0 0,-7 5 0,-6 1 0</inkml:trace>
  <inkml:trace contextRef="#ctx0" brushRef="#br0" timeOffset="38">11567 5461 7982,'-11'0'2908,"0"-5"-1472,4-1-971,2 0 742,5 0-672,0 6 1,4 6-368,0 1 1,5 7-101,-2 1 0,-1 1 114,2-1 0,-4-1-543,3 5 0,-4-4-12,1 4 0,1-5-107,-2 1 0,1-2-37,-4-2 45,0-5 769,0 4-169,0-8 45,0 3 1,4-7-23,0-1 1,5-4 408,-2-4 0,4-2-138,5-2 1,0 3-43,3-3 0,-2 3 4,-1 5 0,-4-2-90,3 5 0,-2 0-86,-2 4 0,1 0 19,-1 0 0,-1 5-482,-3 3 1,4 2 27,-4 1 0,-1 5-145,2-1 0,-1 5-970,5-1 1,-5-3 592,1-1 1,-1 3 748,5 1 0,9 2 0,3 2 0</inkml:trace>
  <inkml:trace contextRef="#ctx0" brushRef="#br0" timeOffset="39">13312 4079 8081,'0'-8'328,"0"1"147,0 4 1,0-3 303,0 2 269,0 3-102,0-4-216,0 5 0,1 6-466,3 6 0,4 4 104,7 7 0,2 6-133,6 5 0,0 5 30,-1 6 0,5 7-388,-1 4 1,-12-25 0,0 0 428,-1 2 1,0 2 0,-1-1 0,0 1-208,1 1 0,1 0-922,-2-4 0,0 0 849,-1 9 0,0 0 91,-2-9 1,0 1-120,-1 8 1,0 1-1,-2-4 0,0-1 104,-3 2 1,0 1 0,0-2 0,0-1-122,-1 2 0,0-2-115,-2-4 1,1-1 0,2 4 0,-1-1-494,-2 25 0,-1-4 293,-3-7 0,2-6 0,-6-3-482,-1-1 1,-1-1 525,-1-4 0,-2-4 567,-2 0 1,-2-3-217,-6 3 1,-1-5 762,-2 1 0,0-2-768,-4-1 1,5 0 299,-1-1 1,2 0-278,1-3 0,2 1-23,2-5 0,-1 0-143,4-4 0,5-1-129,4-2 1,3 1-656,-4-6-887,6 1 740,-3-4 1018,5 5 0,0-3 0,0 3 0</inkml:trace>
  <inkml:trace contextRef="#ctx0" brushRef="#br0" timeOffset="40">1779 7387 7823,'-5'-11'481,"3"3"381,-1 1 106,-4 4-627,6-7 1,-4 8 550,5-6-229,0 6-259,0-4-130,0 6 0,5 6-104,3 1 1,2 4-262,1 4 1,-3-1 29,-1 5 0,1 0-88,3 4 1,-3-1 13,-1 1 0,-1 0-60,2-1 1,2 0 113,-2-3 1,-2-2-114,1-2 1,-3-3 141,4-1 1,-4-1-51,3-6 292,-4 5-172,2-8 330,-5 4 0,0-6-120,0-3 0,0-2 48,0-6 1,0 1-56,0 0 1,0-1-79,0 1 1,1-4-190,3 0 1,-3-5 110,3 1 1,-3-1-88,-1 1 0,1-1 38,3 5 0,-3-1-394,3 5 94,-3 5 5,-1-4 1,4 10 29,0 0 1,5 5-8,-2 6 1,3 5-27,2 3 1,0 3 104,3 0 1,-2 1-155,2 0 0,1-2 112,-1-2 1,4 1-13,-4-5 1,4-1 29,-4-6 0,1 0 311,-5-4 311,0 0-21,1-4 1,-2-1 277,-3-3 0,-2-2-333,-5-6 1,4 1 208,0 0 0,0-6-175,-4-2 0,0-2 92,0-2 0,0 1-155,0-1 0,0-1-142,0-2 0,0 2-17,0-3 1,0 0-132,0 0 0,0 5-320,0 3-130,5 5-535,-4-3 0,5 10 483,-2-1 0,-2 6-1214,6-2 1,0 7 121,3 0 1568,0 6 0,11-3 0,2 6 0</inkml:trace>
  <inkml:trace contextRef="#ctx0" brushRef="#br0" timeOffset="41">2798 7285 7924,'-6'-6'2600,"1"-4"-2346,5 9 73,0-5 847,0 1-784,0 4 0,5-4-252,3 5 1,3 0 12,4 0 1,3 0 9,4 0 1,1 0-18,0 0 0,3 0 102,1 0 1,3 0-265,-4 0 1,2 0 24,-2 0 0,-2 0-313,3 0 1,-3 0 153,-2 0 0,-4 0-449,-3 0 1,1-4-47,-1 1 1,1-1-308,-5 4 1,-1-1-705,-3-3 1658,-1 3 0,-6 1 0,0 6 0</inkml:trace>
  <inkml:trace contextRef="#ctx0" brushRef="#br0" timeOffset="42">2900 7489 7979,'-6'0'2459,"1"0"-252,5 0-1592,5 0 1,3 4-88,7 0 1,-1-1-147,4-3 1,1 2 193,4 1 0,5-1-157,2 1 0,-1-1-215,1-2 0,-4 0-98,5 0 1,-7-2-213,-2-1 1,1 1-660,-4-1 0,-4 0 484,-4-1 0,1 3-3525,-5-3 2101,-2 3 1705,0 1 0,-5 0 0</inkml:trace>
  <inkml:trace contextRef="#ctx0" brushRef="#br0" timeOffset="45">4181 7285 8083,'-7'0'569,"2"0"-323,5 0 321,0-5 16,0 4-315,0-9 0,0 7-4,0-4 1,4 3-33,0-4 1,5 5 2,-2-5 0,3 2 13,2-2 1,4-2-15,3 3 1,2 0-54,2 0 0,-1 4 9,1-1 0,0 3-189,-1 1 0,1 0 5,0 0 1,-1 5 69,1 3 0,-4 6-148,0 1 1,-5 5 51,1-1 1,-6 7-11,-2 4 1,-4 4 33,0 4 1,-3-1-231,-3 4 1,-4-1-33,-4 2 0,-5 1 14,-3-5 1,-3 2 179,0-6 1,-1 2-26,0-5 0,0-4 160,-4 0 0,4-3-135,1-2 0,0-4 203,7-3 1,0-2 61,4-2 10,5-5 51,0 4-82,6-8 1,2 3 91,2-5 0,-1 0-102,9 0 1,-4 0 153,8 0 0,1 0-113,2 0 1,2 0 88,2 0 1,0-4-81,-1 0 1,2-1 32,3 1 1,0 2-55,4-6 1,0 6-37,-4-2 0,3 1-93,-4 0 1,1 1 124,-5-1 1,1-3-116,0 3 0,-2-1 73,-2 4 0,-3-1-88,-4-3 101,-1 3-575,0-4 40,-4 5 49,-2 0-1170,-5 0 42,-5 0 1,2 0-239,-4 0 1686,4 0 0,-7-10 0,4-3 0</inkml:trace>
  <inkml:trace contextRef="#ctx0" brushRef="#br0" timeOffset="46">5178 7489 8001,'-7'-6'1303,"2"-4"-793,5 8-104,0-3 0,0 4 262,0-3-436,0 3-87,0-4 1,5 5 45,3 0 1,-1 0 40,5 0 0,-2 1-6,9 3 1,-1-3 6,5 3 1,4-3-24,-1-1 1,5 0-44,0 0 1,-2 0 31,1 0 1,-1 0-102,1 0 0,-2 0 48,-6 0 0,0 0-15,-3 0 0,-3 0-189,-5 0 1,-1 2 37,-2 1 0,-2 0-266,-2 5 0,-3-5-3,3 5 72,-3-1 1,-6 6 113,-2 2 1,-5-1-17,-3 5 1,1-4-17,-4 4 1,-1-2 1,-4 2 1,4 3 17,0-3 0,4-2 45,-4 2 0,5-5-51,-1 1 0,3-2 45,0-2 0,1 0 134,0 1 0,3-2-100,1-3 1,3 2 251,-4-5-58,6 5-59,-3-3-45,5 0-36,0 4 50,0-8 0,1 3-49,3-5 0,6 0 294,5 0 1,5 0-83,-1 0 0,6 0 146,2 0 0,4-2 36,-1-1 1,2 1 26,-2-1 1,1-2-89,-4 1 0,3-5-89,-3 1 0,-1 2-155,-3-1 1,-4 4 88,-1-1 1,-8 2-820,2-2 474,-3 3-981,-3-4 1,-2 5 132,-8 0 1002,-7 0 0,-2 5 0,-3 1 0</inkml:trace>
  <inkml:trace contextRef="#ctx0" brushRef="#br0" timeOffset="47">6073 7534 8018,'-12'-11'-678,"6"0"1377,2-1 0,3 5 343,1-1 263,0 6-428,0-8-437,0 8 0,1-3-131,3 5 0,2 2-81,6 1 1,0 9 66,3 7 1,-2 7-68,2 4 1,1 7-161,-1 1 0,0 3 135,-3-3 1,3 3-165,0-3 1,1 5-151,-1-1 0,-2-2 146,2 1 0,-1-3-150,1 4 1,-6-7 51,2-1 0,-3-1 28,-1-7 0,2-1 71,-5-6 1,0 1 355,-4-5-270,0 0 1,0-7 383,0 0-293,0-6 0,-2 2 316,-1-8 0,-4-3-430,-4-9 1,4-2 79,-1-9 1,5-7-443,0-7 0,1-5 167,2-3 1,0-6-435,0-6 1,0 29-1,0-1 356,0-31 0,0 28 1,0 0-293,0-2 0,0 0 1,0 1-1,0 0 260,0-1 0,0 1 0,0 3 0,0 1-9,0-1 1,0 0 0,0-30-85,0 0 0,0 7 134,0 8 1,0 3 244,0 5 0,0-2 15,0 5 0,0 4 271,0 4 0,0 4-254,0-4 1,0 4 384,0 0 1,0 2-400,0 1 0,0 2 185,0 2 0,4-2-218,0 2 1,1 2 94,-1 2-56,-3 3-86,9 0 1,-7 2 137,4 3-110,-4 2 0,7 3 3,-3-1 0,5 1 26,3-1 0,2 1 1,6 2 0,5-3 16,2-1 1,8 0-41,3 4 1,7-4 33,1 1 1,5-1-382,-1 4 1,11 0 319,-30 0 1,0 0 0,3 0 0,1 0 8,-3 0 0,1 0 0,5 0 0,0 0-282,1 0 0,-1 0 1,3 1-1,0 2 251,2-2 0,-1 1 0,2 2 1,0 0-63,0-2 1,1 0 0,2 1-1,1 1-8,-1-2 1,2 0-1,1 0 1,2 0-270,3-2 0,1 0 0,0 0 0,0 0 233,2 0 1,-1 0 0,1 0 0,-1 1 25,-3 1 1,-1 0 0,-1-2 0,0 1-28,-6 1 1,0 0 0,-3-1 0,-1 0 70,-4 1 0,1 0 0,-3-1 0,1-1-52,-2 2 1,-1 0 0,-2 1 0,-2-1 210,28 2 0,-8 0 132,-4-4 1,-8 0-124,-3 0 0,-3 0-71,-1 0 0,-5 0 429,-2 0 0,-7-2-373,-1-1 1181,-5 1-1235,2-8 250,-10 9-662,-1-4 0,-6 5-212,-3 0 0,-3 0-920,-8 0 1,-4 9 100,-8 2 1377,-7 8 0,-11-1 0,-7 4 0</inkml:trace>
  <inkml:trace contextRef="#ctx0" brushRef="#br0" timeOffset="48">6798 7138 8033,'0'-11'0,"0"-1"0,0 1 386,0 0 1,0-1 676,0 1-307,0 0 147,0-1-277,0 1-415,0 5 0,0 2 33,0 8 1,1 2-123,3 5 1,2 7 66,5 5 0,2 0-67,2 8 0,-2-1-205,2 4 1,2 0 44,2 0 1,-1-5-319,1-3 1,-4-2 181,4-1 1,-2-2-54,2-2 1,-1-3 67,-3-4 0,-3-2-356,4-3 0,-8-2 80,0-5 1,-4 0-1096,3 0 953,-4 0 1,2-1 22,-5-3 1,-4-2 553,0-5 0,-10-6 0,2 0 0</inkml:trace>
  <inkml:trace contextRef="#ctx0" brushRef="#br0" timeOffset="49">7058 7081 8033,'5'-11'482,"-4"0"-310,5-1 1,-5 2 230,3 3-202,-3-3 141,4 8 539,-5-8-105,0 9-513,0-4 0,0 7-179,0 6 1,-5 2-95,-3 13 0,-3 2 102,-4 9 0,-4 0-461,-8 0 0,4 0 226,-4 0 1,4-4-194,5 0 0,-3-8-193,6 0 0,0-7-376,4 1 1,3-5 904,1-4 0,-1 3 0,-3-3 0</inkml:trace>
  <inkml:trace contextRef="#ctx0" brushRef="#br0" timeOffset="50">6741 6900 8125,'0'-11'0,"0"-1"0,5 2 0,3 3 0,2 2 0,1 5 0,4-4 0,0 0 0,5-1 0,-1 1 0,6 2 0,2-6 0,3 4 0,-4-3 0,5 4 0,-5 0 0,1-2 0,-5 1 0,0 0 413,-4 4 0,3 0-180,-6 0 0,-4 0-233,-3 0 0,-1 5 0,4 1 0</inkml:trace>
  <inkml:trace contextRef="#ctx0" brushRef="#br0" timeOffset="51">7477 6809 8179,'0'-6'-680,"2"-3"1903,1 5-335,-1 1 479,3 3-438,-5-5-150,0 3-354,0-3 1032,0 5-1251,-5 0 210,3 0-424,-3 0-41,5 5 8,0-3 188,0 3 89,0-5-205,-5 0 169,4 0-159,-4 0 125,5 0 1,-1 5-129,-3 2 1,1 5-11,-4 3 1,-1-1 13,-3 4 0,1 3-62,2 5 0,-2 2 30,3 2 1,-3 6-24,-2-2 1,2 4-3,3 0 1,-2-3-4,5 3 0,0 1-259,4-1 0,0-2 85,0-6 1,4 2-74,0-6 1,5 5 18,-2-5 1,5-3 237,3-4 1,-3-4-139,3 4 1,2-6 199,-2 2 1,0-2-4,-4-2 1,3-3-224,-2-1 246,6-4 1,-10 2-45,7-5 0,-6 0-731,-2 0 257,-4 0-1793,2 0 1593,0 0 1,-4-5 643,3-3 0,-3-2 0,-1-1 0</inkml:trace>
  <inkml:trace contextRef="#ctx0" brushRef="#br0" timeOffset="52">7783 7002 8006,'-5'-6'-568,"4"-4"1,-5 7 917,2-5 1,3 5-40,-3-5 0,3 4 173,1-3 1,0 3-67,0-4 1,0 5 501,0-5-185,0 6 226,0-3-284,0 5 0,0 5-410,0 2 1,0 6-29,0 6 0,0 1-69,0 10 1,0 0 84,0 4 1,0 0-292,0 0 0,0 0 105,0 0 1,3-1-367,1-3 0,0 2-63,-4-6 1,0-1-190,0-6 1,4 1-499,-1-5-778,1 0 883,1-3 0,-2-6 942,4-2 0,1-3 0,3-1 0</inkml:trace>
  <inkml:trace contextRef="#ctx0" brushRef="#br0" timeOffset="53">7931 7240 8019,'1'-8'948,"3"1"-523,-3 4 0,9-6 38,-3 6 1,5-5-107,3 4 0,-1-1 347,5 1 1,-2 3-246,2-3 1,3 2-179,-4-2 1,4 3-219,0-3 0,1 3-240,0 1 1,-4 0-758,0 0 1,-6 0 582,2 0 0,-2 0-2009,-2 0 2360,-4 0 0,3-5 0,-4-1 0</inkml:trace>
  <inkml:trace contextRef="#ctx0" brushRef="#br0" timeOffset="54">8440 6991 8028,'0'-12'958,"0"1"1,0 0-247,0-1-231,0 6 114,0 1 232,0 5 0,5 1-496,3 3 0,3 4-81,4 7 0,-1 2-62,5 6 1,-4 3 55,4 1 0,-4 4-486,4-1 1,-5 3 249,1 1 1,-2-4-766,-2 1 1,0-10 376,1 2 0,-2-4-613,-3-1-11,3-1-192,-3-6-492,-1 0 1688,-1-4 0,0-2 0,1-5 0</inkml:trace>
  <inkml:trace contextRef="#ctx0" brushRef="#br0" timeOffset="55">8746 6945 8044,'0'-11'101,"-1"1"341,-3 2 748,3-2-555,-4 9 1,1-3-242,0 8 0,-8 5-9,0 10 1,-3 1-94,0 10 0,-2 5-275,-6 7 0,0-2 81,1 2 1,-1-6-596,0 2 0,4-4-500,1-4 0,4-2 143,-1-6 0,2-4 854,2-3 0,-1-2 0,1-2 0</inkml:trace>
  <inkml:trace contextRef="#ctx0" brushRef="#br0" timeOffset="56">8293 6855 8172,'0'-12'1541,"0"1"1,5 3-1171,3 1 1,3 4 92,4 0 1,4 0-59,7-1 1,3 3-261,5-3 1,4-1 97,0 1 0,0 1-486,-4 3 1,-4-4-524,0 0 1,-5 0-13,2 4 1,-7 0-1829,-1 0 2605,-5 0 0,2 0 0,-5 0 0</inkml:trace>
  <inkml:trace contextRef="#ctx0" brushRef="#br0" timeOffset="57">8882 6787 7966,'0'-12'458,"0"5"161,0-1 955,0 6-520,0-3 625,0 5 0,1 5-1373,3 2 1,-1 1 135,4 3 1,1-1-94,3 9 1,4 0-45,0 4 1,2-1-59,-2 1 1,-1 3-180,5 1 1,-6 4 64,3 0 1,-8 0-64,0-1 0,-4 7-487,3-3 0,-4 2 269,1-2 0,-8 0-863,-4 0 1,-7-1 435,-4-3 0,-3-2-1088,-5-6 1,2 1 790,-5 0 0,0-1 872,-4 1 0,-5 0 0,-2-1 0</inkml:trace>
  <inkml:trace contextRef="#ctx0" brushRef="#br0" timeOffset="58">6707 7840 8224,'11'0'436,"1"0"0,3-1 343,0-3 1,5 2-266,-1-6 1,2 4 79,2-3 0,5-1-25,2-3 1,8 0 48,3-1 1,4 1-303,5 0 0,1-4-14,6-1 0,-25 9 0,1-1-308,1 2 1,0 1 0,2-1 0,0 1 131,0-1 1,0 0 0,-1 2 0,0 1-51,3-1 0,0 0 1,-1 3-1,1 0 29,2-1 1,0 0-1,0 1 1,0 1-29,2 0 0,-1 0 0,0-1 1,0 0 19,2 0 1,1-1 0,-3 1 0,0 0-379,0 0 0,1-1 1,-2 1-1,0 0 10,0 1 1,0 0 0,-1 0 0,1-1 160,0-1 0,-1 0 0,-3 2 0,-1-1-288,-1-1 1,0 0-1,26-3 168,1 1 1,-9-1 135,-2 2 0,-4 1-14,-1-1 1,-8 1 466,-3 2 1,-8 0-349,1 0 1,-8 0 514,-4 0 0,1 0-520,-1 0 1,-3 0 804,-5 0-1158,1 0 591,-2 0-1189,-1 0 0,-6 0 434,-3 0 1,-2 0 188,-6 0 1,-4 2 42,-3 1 279,-7 4 0,-3 4 0,-5 0 0</inkml:trace>
  <inkml:trace contextRef="#ctx0" brushRef="#br0" timeOffset="59">7749 7999 7976,'-6'-11'639,"-3"3"-71,5 0-134,1 1 0,1-1 294,-1 1 677,1 4-491,-3-2 105,5 0-218,0 4-444,0 6 0,0 8-135,0 9 0,0-3 16,0 0 1,2 0-244,1 4 0,-1-2 106,1-2 0,0 1-172,1-5 0,-3 4 82,3-4 1,1-4-380,-2-3-30,1-1 288,1 0 0,-2-2 147,4-5 1,1 0-36,3 0 0,-2-6 142,2-6 0,-2 1-62,6-4 0,2-3 133,-2-1 1,1-2-87,-1-2 1,-1 4-7,5 0 0,-5 6-11,1-3 1,-2 4 3,-2 1 1,-4 4 108,1 3 1,0 3-122,3 1 1,0 5-70,0 3 0,-3 3 78,0 4 0,-1-1-134,4 5 0,1 0 119,-1 4 0,-1-1-200,-2 1 0,2 0 96,-3-1 0,0 0-462,0-4 1,-4 0-264,1-3 1,-2-6-28,2 2-1100,-3-2 875,4-3 983,-5-1 0,0-5 0,0 0 0</inkml:trace>
  <inkml:trace contextRef="#ctx0" brushRef="#br0" timeOffset="60">9958 7500 8054,'0'-6'1241,"2"-3"-863,2 6 0,2-1-60,5 4 1,0-2 142,1-1 1,4 1-78,3-1 1,2 1-153,2 2 0,4-3-35,-1-1 0,4 0 49,-3 4 1,0-4-220,0 1 1,-5-1-140,1 4 1,-2-1-210,-5-3 1,2 2-665,-2-1 0,-1 1 500,-4 2 0,0 0-1921,1 0 2406,-1 0 0,0 0 0,1 0 0</inkml:trace>
  <inkml:trace contextRef="#ctx0" brushRef="#br0" timeOffset="61">10083 7693 8099,'-6'0'605,"1"0"0,6 0 100,3 0 1,2-1-235,5-3 1,2 3 184,2-3 1,3-2-215,4-2 1,5 2-254,-1-2 1,6 4-111,-2-3 0,-1 3-264,1-3 1,-3 3-897,3-4 1,-4 6 198,4-2 882,-4 3 0,6 1 0,-3 0 0</inkml:trace>
  <inkml:trace contextRef="#ctx0" brushRef="#br0" timeOffset="62">11307 7342 7989,'-12'-12'1536,"1"1"-1099,0 5 1,3 1 39,1 5 1,-5 1-74,-3 3 1,0 2-60,4 5 0,-2 6-142,-2 2 0,2 3 27,-2 5 1,7-2-227,0 5 1,5-3 135,0 3 1,1-5-222,2 1 1,5-2-81,3-1 1,2-4-60,1 0 0,6-7 140,2 0 0,2-2-79,2-6 1,4-2 128,4-6 1,0-3-18,-1-8 1,2-3 69,-6-5 1,3 1-56,-6-1 1,1 0 409,-9 1 0,0-2-152,-4-3 0,-4 2 90,-4-5 1,-1 0-140,-2-4 0,-2 0-269,-1 0 1,-9 1-110,-7 3 1,-2 3-34,-2 9 0,1 1-140,-1 6 1,-3 5 156,-1 2 1,2 4-737,6 4 1,-1 7-9,5 8 961,0 2 0,3 7 0,1 1 0</inkml:trace>
  <inkml:trace contextRef="#ctx0" brushRef="#br0" timeOffset="63">11669 7716 8042,'12'0'5152,"-6"0"-4522,-1 0-1532,-5 0 452,5 0-1300,-4 0 1750,4 0 0,-5 5 0,0 1 0</inkml:trace>
  <inkml:trace contextRef="#ctx0" brushRef="#br0" timeOffset="64">12043 7319 7918,'0'-11'2514,"0"-1"-1094,0 6-1050,0 1 0,4 8-10,0 4 1,1 2 177,-2 10 0,-1 1 134,1 6-235,4 3-273,-6 10 0,4-3-114,-5 1 0,4 0 139,0 1 1,-1-3-647,-3 3 1,-1-3 330,-3-1 1,3-5-1211,-3-3 0,3-2 1336,1-1 0,-5 0 0,-1-1 0</inkml:trace>
  <inkml:trace contextRef="#ctx0" brushRef="#br0" timeOffset="70">1830 11349 8136,'0'-11'220,"0"-1"1,-3 5 294,-1-1 83,0 6 147,4-3 851,0 5-1225,5 0 1,-2 1-36,4 3 0,1 6-117,3 5 1,0 5 14,1-1 0,0 2-40,3 2 0,-1 5-137,5 2 0,-4 3 18,4 1 1,0 0 66,4 0 0,-5 0-422,1 0 1,-1 0 159,1-1 0,1-4-219,-5-2 1,4-3 57,-4-2 1,0 0 171,-3-3 0,-1-3 56,0-5 145,6 1 0,-5-1-192,3 0 73,-2-4 0,-6-2-356,1-5 260,-6 0-946,3 0-553,-5 0 0,-5-2 123,-2-1 1499,-3 1 0,-2-8 0,1 4 0</inkml:trace>
  <inkml:trace contextRef="#ctx0" brushRef="#br0" timeOffset="71">2329 11372 8014,'6'-12'0,"-1"-3"265,-5 0 135,0 0 0,0 4 659,0-1-686,0 6 0,-1-3 591,-3 5-556,3 1 1,-5 3-136,2 0 0,1 0-111,-4 0 0,0 5 29,0 2 0,-4 8-104,-1 4 1,-4 8 93,-7 3 1,0 8-114,1 3 0,-2 3-270,-3 2 0,4 3-37,-4 0 0,2 0 147,-1-4 1,2-5-250,-3-2 1,7-4 144,1-4 0,2-2 91,-2-5 1,1-6-41,3-2 1,4-2 59,-1-2 0,1-1-911,3-2 352,3 2-533,0-9 618,0 4 1,4-6 558,-3-3 0,3-7 0,1-7 0</inkml:trace>
  <inkml:trace contextRef="#ctx0" brushRef="#br0" timeOffset="72">1796 10998 8111,'7'0'787,"1"-1"-468,-4-3 0,5 2 119,-1-1 1,-2 1 15,1 2 1,2 0 1,6 0 0,2 0-61,2 0 1,2-1-104,-2-3 0,2 3 137,2-3 0,3 2-132,1-2 0,0 3-47,0-3 1,-3-1 1,2 1 1,-2-3-191,-1 3 1,-4-4-49,0 5 0,-6-5-190,3 4 0,-4 0-1991,-1 4 1146,-4 0 1021,3 0 0,-14 11 0,3 1 0</inkml:trace>
  <inkml:trace contextRef="#ctx0" brushRef="#br0" timeOffset="73">2782 11111 8042,'6'-11'-709,"-1"3"1334,-5 1-264,5-1 1,-2-2 22,4 2 0,-4 2 173,1 2 15,-3 3-82,-1-4-197,0 5-88,0 5 1,-4 1-81,0 6 1,-4 0 88,0 3 0,-2 8-3,-1 7 0,-1 4-86,1 4 0,-2 2 59,-2 6 0,4 0-209,0 3 1,1-1 210,6 5 1,0-4-264,4 4 0,5-9 87,3 1 1,2-7-251,1 0 0,0-4 84,1-4 0,-1-2-23,0-6 0,1 0 200,-1-3 1,0-3-41,1-5 0,-1 1 111,0-1 0,1-3-91,-1-1 525,0-4-402,1 7-45,-1-9 0,-4 4-188,1-5-123,-5 0 0,3 0-1107,-2 0 662,-3 0-1455,4-5 1088,-5-1 1044,0-6 0,-5 1 0,-1 0 0</inkml:trace>
  <inkml:trace contextRef="#ctx0" brushRef="#br0" timeOffset="74">3201 11338 8060,'-5'-23'498,"3"2"-289,-6 2 1,6-1 185,-2 4 46,2 1 63,2 4 0,0 3 1022,0 1-1052,0 4 1,0 0-150,0 6 1,0 9-94,0 7 1,0 7 76,0 4 0,2 4-114,2 4 1,1 2-163,2 6 0,2-5 17,-5 1 0,3-1 102,-3 5 0,1-5-718,-1 1 1,-3-10 312,3 2 0,-3-11-242,-1 0 0,4-4-166,0-1-427,-1-1 404,-3-6 1,0-3-1141,0-1 1174,0-4 650,0 2 0,0-5 0,0 0 0</inkml:trace>
  <inkml:trace contextRef="#ctx0" brushRef="#br0" timeOffset="75">3541 11598 8643,'0'-6'2625,"5"1"-2194,1 5 1,6 0-94,-1 0 1,2 0 75,2 0 0,1-1-108,3-3 1,6 3-123,-2-3 1,2 3 49,-2 1 0,-1-4-1,1 0 1,0-1-14,-1 1 0,1 2 13,0-6 1,-2 4-1,-2-3 1,1 4 96,-5-1-330,5-2 0,-2 0 0,5-5 0</inkml:trace>
  <inkml:trace contextRef="#ctx0" brushRef="#br0" timeOffset="76">4323 11281 8052,'-7'-11'0,"2"-1"963,5 1-361,0 0 418,5-1-717,-3 6 1,4 1 391,-2 5 1,-2 6-240,6 6 1,-4 4-51,3 7 0,1 4-53,3 4 0,0 1-53,1 2 1,0 2-229,3 1 0,-5-4 46,6 5 1,-6-5-535,5 4 1,-3-3 308,0-4 1,-2-1-540,-3-2 0,3-4 292,-2-1 1,1-4-226,-2-7 1,2 0-349,-5 1-53,5-6 402,-8-1 1,5-5-191,-2 0-305,-3 0 1073,4 0 0,-5-5 0,0-1 0</inkml:trace>
  <inkml:trace contextRef="#ctx0" brushRef="#br0" timeOffset="77">4572 11281 7949,'-5'-29'408,"4"3"-45,-3 7 0,3 2-71,1 6 1,0 0-107,0-1 2233,0 6-995,0 1-1217,0 20 1,-5 4 13,-3 15 1,-6 9-156,-1 2 0,-5 4-428,1 0 0,-1-1-66,1 5 1,-2-10-40,2-2 0,2-4 251,2-3 1,3-6-703,0-6 1,2-4-407,3-7-40,-3 0 1364,3-4 0,-4-2 0,0-5 0</inkml:trace>
  <inkml:trace contextRef="#ctx0" brushRef="#br0" timeOffset="78">4141 11134 7998,'-11'-18'0,"1"2"0,3 4 0,3 5 2104,8-1-939,2 6-688,5-8 0,4 8 324,0-1 1,7 1-255,0 2 1,6-3-7,6-1 1,0 0-557,0 4 0,3 0 52,-3 0 0,1 0-870,-9 0 1,4 0 551,-3 0 1,-2 1-1263,-6 3 1543,2 2 0,-8 6 0,3-1 0</inkml:trace>
  <inkml:trace contextRef="#ctx0" brushRef="#br0" timeOffset="79">4844 10964 8040,'-11'-12'709,"0"5"-341,4-1 1,2 5 55,5-5 1,-4 4 742,0-3 418,1 4-1103,3-7 0,1 9-67,3-3 0,6 4 263,5 4 0,6 7-257,2 8 1,1 4 149,6 3 1,0 7-131,4 5 0,0 4-372,0 0 1,-5 7 35,-2 4 0,-5 1-220,-3-1 1,-6 2-100,-6-2 0,-4 1 243,1-1 1,-3 1-670,-1-5 1,-5-3 177,-3-5 1,-3 0-644,-4 0 1,-3-6 343,-5-4 0,3-6-1456,-2 1 2217,2-2 0,-8-4 0,5-2 0,-2-3 0,-5 3 0,-5 2 0</inkml:trace>
  <inkml:trace contextRef="#ctx0" brushRef="#br0" timeOffset="80">6147 11202 7875,'6'-12'516,"-1"6"1,-5 0 315,0 2-31,0 3 12,0-4-295,0 5-366,0 5 1,0-3 90,0 6 0,-4-1-117,1 5 0,-10 3 23,2 0 1,-8 5-107,0-1 1,-4-1 80,-3 0 0,1 1-125,-6 4 1,2-4-91,-1 0 0,3-5 119,4 1 0,5-3-16,3 0 0,3-1 51,0 0 0,5-3-156,-1-1 44,6-4 60,-3 7 0,8-8 52,1 6 0,5-5 5,-2 0 1,7 2 36,1-1 1,6 4-67,-3-5 0,4 1-55,1-4 1,-1 4 64,1 0 0,-1 0-381,1-4 1,-1 0-179,-4 0 1,-1 0-1267,-6 0 414,0 0-397,1 0 1759,-6 0 0,-6 5 0,-6 1 0</inkml:trace>
  <inkml:trace contextRef="#ctx0" brushRef="#br0" timeOffset="81">5750 11700 7898,'12'0'396,"-1"0"0,1 0-26,4 0 1,-3 0 292,6 0 0,0 0-88,4 0 0,0 0 72,-1 0 1,1 0-238,-1 0 1,0 0-195,-3 0 1,1 0-164,-5 0 1,4 0 70,-4 0 0,-1 1-844,-7 3 0,3-3-130,-2 3 1,-2-2 849,2-2 0,-6 0 0,3 0 0</inkml:trace>
  <inkml:trace contextRef="#ctx0" brushRef="#br0" timeOffset="82">7053 10896 7901,'0'-12'4,"0"5"98,0-1 0,0 1 651,0-5 342,0 6-253,0-4 217,0 9-279,0-9-63,0 9-382,0 6 1,0 6 9,0 8 1,0 3-155,0 1 1,0 1 26,0 6 1,0-3-464,0 3 1,0-4 231,0 5 0,0-6-1143,0 1 0,0-2 589,0-1 1,4-4 566,0-1 0,4-4 0,-1 3 0</inkml:trace>
  <inkml:trace contextRef="#ctx0" brushRef="#br0" timeOffset="83">6725 11417 9627,'11'-6'1106,"0"1"-449,1 5 1,-1 0-44,0 0 0,6 0 138,1 0 1,5 0-339,4 0 0,2-4-177,4 0 1,5 0-133,0 4 1,1 0 92,-1 0 1,-3-1-424,3-3 1,-3 2 216,-1-6 1,-1 6-525,-3-2 1,-2-1-48,-6 1 1,1-3-251,0 3 0,-4 0-444,-1 4 1,-8-1-88,2-3 1360,-8 3 0,6-4 0,-4 5 0</inkml:trace>
  <inkml:trace contextRef="#ctx0" brushRef="#br0" timeOffset="84">6974 11598 7918,'-6'-5'1515,"0"4"-919,6-9 0,2 9 56,2-3-39,-3 3 11,4-4 215,-5 3-309,0-3 1,0 6-185,0 3 1,0 3-36,0 4 1,0 1-56,0 4-93,0 1 1,-4 2-104,0 0 0,-3-1 69,3 0 0,0 4 89,4-3 1,0-2 13,0 2 0,0-4-679,0 4 1,1-5 223,3 1 0,2-6-268,6-1 1,3-2 22,0 1 0,4-2-161,-4-5 1,5 0-390,-1 0 1,-1 0 450,1 0 1,-6-3-339,2-1 0,-6-4-234,-1 5 1139,-1-6 0,0 2 0,-2-4 0</inkml:trace>
  <inkml:trace contextRef="#ctx0" brushRef="#br0" timeOffset="85">7155 11745 7918,'0'-7'913,"0"-1"1,0 5 198,0-5 211,0 6-789,0-3 1,0 6 55,0 3 1,4 2 157,0 5 1,1 6-300,-2 1 1,-1 4-187,1 0 0,0 1-17,1 0 0,-3-1-521,3 1 1,1 0 246,-1-1 1,-1 0-472,-3-3 0,0-3-243,0-5-205,5 1-1575,-3-1 1072,3 0 1450,-5-4 0,0-2 0,0-5 0</inkml:trace>
  <inkml:trace contextRef="#ctx0" brushRef="#br0" timeOffset="86">8922 10952 6679,'0'-6'1228,"0"-4"-331,0 9-53,0-9-279,0 9-42,0-10 172,0 10-278,0-4-192,-5 5 1,-1 6 67,-5 6 0,-1 2-54,1 8 0,-5 0-33,-3 8 1,1 5 13,-1 7 0,2 2-1,-2 1 1,2 8-307,6 0 0,4 3 109,-1-6 1,6-1-129,-2-4 0,2 0 92,2 1 0,4-7-76,0-5 0,5-2 20,-2-5 1,2-2-51,-1-6 1,2 1-93,-3-5 0,3 0-162,2-4 1,-1-4-250,0-3 463,1 2 0,-1-5-2130,0 3 2290,1-3 0,-1-6 0,0-1 0</inkml:trace>
  <inkml:trace contextRef="#ctx0" brushRef="#br0" timeOffset="87">9172 11202 7954,'0'-17'0,"-4"9"0,0-4 0,0 7 1024,4-2 128,0 4 377,0-2-1186,0 5 1,0 6-273,0 6 0,5 5 86,3 10 0,-2 2 65,2 5 0,-1 1-332,5 3 1,-6-2 131,-2 6 1,1-10-656,-1 2 0,-1-7 326,-3-1 0,0-7-1026,0-4-47,0-2 547,0-2-93,0-4 232,0-2 694,-5-10 0,3-2 0,-6-4 0,6 0 0,-2-1 0,3-4-52,1-3 0,-2 0 52,-1-4 0,1 3 58,-1-6 1,1-3 81,2-1 0,-3-2 297,-1 2 0,0 2-195,4 6 0,0 0 105,0 3 1,-4 3 282,0 5 464,1-1-188,3 6-3,0 1-602,0 15 1,0-2-47,0 7 1,5 2-249,2 2 0,5-1 100,3 1 0,-3-5-363,3 1 0,3-3 200,1 0 0,-2-2-128,2-3 1,-1-2-46,1-5 1,2-1-7,-2-3 1,-1-2 57,1-5 0,-5-2 84,1-2 0,1 1 237,-1-5 1,0 4-67,-3-4 0,-1 4 171,0-4 0,-3 0-53,-1-3 1,-3 0 223,4 3 19,-6-2 243,3 8-628,-5 2 0,-4 16 78,1 10 0,-6 10-132,1 6 0,2 3 131,-2 3 0,5 0-550,-5 4 0,6 0 205,-2 0 1,3 2-920,1-5 1,3-5 300,1-7 0,5-3 73,-2-4 0,4-1 166,0-6 0,-4 2 593,1-7 0,5-2 0,4 0 0</inkml:trace>
  <inkml:trace contextRef="#ctx0" brushRef="#br0" timeOffset="88">9749 11610 7954,'-6'-5'817,"2"-3"1,4-3-147,4-4 1,-3 1-88,3-5 1,1 0 62,-1-4 0,4 1-171,-5-1 0,5-1-195,-4-2 1,3-2-188,-3-2 1,4-3 112,-5 3 0,5-2-277,-4 2 1,3-1 0,-3 4 0,5 2 10,-2 6 0,-2 3-93,-1 4-121,2 1 45,-4 5 205,8 1 0,-8 10 23,6 2 1,-1 10 5,5 5 0,-1 2 147,0 7 1,1 0-127,-1 7 1,5-2-211,3 6 0,1-4-107,-1 3 1,3-6-271,-3-1 1,1-5-179,-1-6 1,-3-2 299,-5-2 0,1 0-58,-1-8 1,-1 3 99,-2-6 1,-2-3 395,-2-1 0,-3 2 0,4 0 0</inkml:trace>
  <inkml:trace contextRef="#ctx0" brushRef="#br0" timeOffset="89">9772 11542 7871,'-5'-7'1431,"4"-3"-953,-3 3 0,4-2-147,4 1 1,2-1-92,5 6 0,1-1 99,-1 4 1,5-4-230,3 0 0,3 1-197,0 3 0,5 0-203,-1 0 0,1 0-425,-5 0 1,1 0 714,0 0 0,-1 0 0,1 0 0</inkml:trace>
  <inkml:trace contextRef="#ctx0" brushRef="#br0" timeOffset="90">10350 11168 7940,'-11'-23'462,"1"5"579,2 3-99,3 3-618,5 5 1,1 2 134,3 5 0,-2 5-78,6 3 0,0 8-240,3 7 1,4 5 89,0 6 1,5 0-143,-1 0 0,-1 3-180,1 1 1,-4-1-291,4-7 0,-6 0-693,3-7 1,-4 2 525,0-6 0,-1-3-353,0-1 1,-3-6-27,-1-1 927,-4-6 0,7 8 0,-4-3 0</inkml:trace>
  <inkml:trace contextRef="#ctx0" brushRef="#br0" timeOffset="91">10588 11156 7874,'0'-17'0,"0"-3"0,0 5 1434,5 4-298,-4 6-557,4 5 1,-6 2 128,-3 1 1,-2 10-37,-6 10-273,-4 4-386,-1 12 1,-11 2-261,-2 4 257,2-5 0,-4 3-350,6-5 1,0 3 294,3-3 0,2-5 45,2-7 0,-3-2 0,5-1 0</inkml:trace>
  <inkml:trace contextRef="#ctx0" brushRef="#br0" timeOffset="92">10690 11179 7935,'0'-11'0,"-1"1"145,-3 2 229,2-2 255,-3 4 0,2-6-190,-1 1 1,0 4 1091,4-1-594,0 5-500,0-2 1,0 8-152,0 4 0,1 7-71,3 13 0,-1 6-69,4 4 1,0 6-133,0-1 0,3-2-463,-2 1 0,-2-4 374,2 1 1,-6-8-1056,2-4 1,1-3 564,-1-4 1,3 1-1419,-3-5 1983,0-5 0,1 5 0,1-2 0</inkml:trace>
  <inkml:trace contextRef="#ctx0" brushRef="#br0" timeOffset="93">10996 11145 7996,'0'-18'890,"0"3"1,0 3 226,0 0-501,0 6 81,0 1-187,0 15 1,0 3-126,0 9 1,3 7-146,1 5 1,4 2-126,-4 5 0,1 1 111,-2 3 1,-1-6-438,1-5 0,2-1 225,-1-7 1,4-3-913,-4-4 92,-1-5-282,2 2 155,-3-10 216,3-1 173,-5-5 0,-2-4 155,-1 1 1,0-6 105,-4 1 0,3-3 43,-4-4 0,2-1 217,-2-3 0,0-7 23,4 4 0,-5-8 132,1-1 1,3-1-11,2-2 1,0 0-38,-1 0 0,3 9 705,-3 2-310,3 3 271,1 2 1,-1 7-304,-3 7 1,3 8 88,-3 3 1,3 8-121,1 4 0,1-1-168,3 1 0,2 0-306,5 3 0,4 0 141,1-3 0,4 1-156,-1-5 0,2-4 32,2-3 0,3-6-311,1 2 0,0-4 66,0-4 1,-3-3-38,2-8 0,-2 2 171,-1-2 0,-5 1 107,1-1 1,-5 2 189,1-2 1,-2-2-68,-2-2 1,-1 1 34,-2-1 0,1 0-46,-6-3 0,5 3 172,-4 0 0,0 9 170,-4-1-112,0 7 0,0 0-88,0 8 1,0 5-130,0 9 0,0 3 71,0 9 0,-4 4-12,0 4 1,-1 4-373,1 0 0,3 1 113,-3-2 0,3 1-321,1-8 1,0-3 203,0-8 0,1-4-891,3 0 0,-2-9 195,6 1 1,-4-3 931,3-1 0,1-2 0,3-5 0</inkml:trace>
  <inkml:trace contextRef="#ctx0" brushRef="#br0" timeOffset="94">11664 11168 7933,'-5'-18'0,"4"-2"1518,-3 5-954,3 5 1,2 1 358,3 5-649,-3 0 0,5 11 16,-2 4 0,-1 7-57,4 8 1,-3 3-198,4 5 1,-5 5 58,5 3 0,-6-2-287,2 1 1,1-4-254,-1 1 0,0-8-559,-4-4 1,0-7-947,0-4 1950,0-2 0,5-2 0,1 1 0</inkml:trace>
  <inkml:trace contextRef="#ctx0" brushRef="#br0" timeOffset="95">11811 11190 8299,'0'-11'885,"0"-4"-570,0 0 0,2 4 174,1 3 0,4 4-13,4-3 0,0 4-130,1-1 0,3 3-37,0 1 0,6-4-79,2 1 1,1-1-235,6 4 1,-5 0 79,2 0 1,-5 0-181,-3 0 1,1 1 6,-4 3 1,-1-3-27,-4 3 0,-4 1 4,1-1 1,-5 4 55,0 0 0,-1 2 57,-2 1 0,-7 6 6,-4 2 1,-5 6 21,-7 1 1,-5 6-10,-2-2 1,1 3-130,-1 1 0,5 0-14,-2 0 1,5 0-113,3 0 0,2-5 134,6-3 1,5-6 35,2-1 0,3-9 354,1 1 0,5-3-131,2 0 0,3-3 316,2-5 0,4 0-249,3 0 0,2-2-124,2-1 1,1 0-369,2-5 0,-2 2-556,3-1 0,-5-2 830,-3 5 0,3-10 0,-5 2 0</inkml:trace>
  <inkml:trace contextRef="#ctx0" brushRef="#br0" timeOffset="96">12117 11213 7882,'0'-11'0,"2"-1"-17,1 1 1,0 4 108,4-1 1,0 4 545,0-3 0,3 4-210,-2-1 1,2-1 144,1 2 0,-3-1-161,-1 4 0,0 5 16,0 2 1,2 8-36,-5 4 0,0 4-56,-4 3 0,-2 3-104,-1 5 0,0 0-2,-5 0 1,2 3-187,-1-3 0,2 6 111,5-6 0,0 1-320,0-4 0,8 0 139,4-5 0,7-4-484,-1-7 1,8-4 213,0-3 0,6-3 30,-2-5 1,3-1-26,1-3 1,-4-1-55,0-3 1,-6-4-529,-2 4 1,-1-4-186,-10 4-665,3-2 1722,-13-1 0,-6-6 0,-8 0 0</inkml:trace>
  <inkml:trace contextRef="#ctx0" brushRef="#br0" timeOffset="97">12242 11530 7914,'-6'-5'674,"2"-2"1,3 0-372,1 0 0,0 3-40,0-4 0,1 5 923,3-5-788,2 6 1,9-7-199,0 5 1,1-3 31,0 3 0,1-1-450,6 1 0,3 1-193,1-4 0,3 3-477,-4-3 1,5 3 497,-5-4 390,0 6 0,-3-13 0,0 2 0</inkml:trace>
  <inkml:trace contextRef="#ctx0" brushRef="#br0" timeOffset="98">12174 11292 7911,'-6'-19'232,"2"1"0,9-1 1,6-4 1,9 4-125,7 0 1,4 4 176,-1-4 0,3 4 389,1-4 0,5 4-464,3-4 1,-2 5-12,2-1 1,-10 4 27,2 3 0,-7 0-27,-1 4 1,-6 0-111,-1 4 0,-5 0 89,1 0 0,-6 0-103,-1 0 0,-2 5 65,1 3 1,3 2-11,-2 1 0,-2 3 151,2 5 1,-2 0-76,2 7 1,0 3-18,-4 1 0,0 3-13,-4 1 0,4 0-261,0 0 0,-1 0-179,-3 0 1,4-1-269,0-3 0,1-4-104,-1-7 0,-3-2 33,3-6 1,-2-1-1416,2-2 1035,-3 2 981,4-9 0,-5 4 0,0-5 0</inkml:trace>
  <inkml:trace contextRef="#ctx0" brushRef="#br0" timeOffset="99">12684 11145 7908,'4'-15'300,"-1"0"1,10 0 497,-2 3 1,12 2-320,0 3 0,2-2-142,-3 5 0,2-1 206,3 1 1,2 3-147,5-3 0,3 8-283,1 4 1,4 7 1,-5 4 1,0 3-90,-7 5 1,-3-1-24,-8 8 0,-4-4-249,-8 4 1,-2 4-310,-5-4 0,-6 6 261,-5-2 1,-11 0-180,-8-4 0,-8-1-93,-3-3 0,-3 1 184,-2-4 0,6-1-21,2-3 1,0-5 401,5-3 0,-3 0 0,10-1 0,1-1 0,1 3 0</inkml:trace>
  <inkml:trace contextRef="#ctx0" brushRef="#br0" timeOffset="100">13873 11156 7983,'0'-17'0,"4"0"0,0 6 1398,0 0-418,1-1 434,-4 1-519,4 5-484,-5 1 0,4 15-49,0 5 0,4 6 135,0 6 1,-2 6-333,2 4 0,-1 2 88,5-1 0,-5-3-194,1 3 0,-1-4 110,5-4 1,-2 2-258,-3-6 0,3-3-49,-2-4 1,-2-7-162,2 0 0,-5-1 202,5-3 1,-4-3 87,3-2 263,-4-1 0,6-4-67,-6-1 0,5-4 1,-4-4 1,3-2-40,-3-2 1,0 1 62,-4-5 0,4 1-115,-1-5 1,1 0-101,-4 1 1,4 0-73,0 3 0,1 3 34,-1 5 0,-3 3-339,3 1 1,-2 4 145,2-1 1,1 8-27,3 4 0,2 5 59,-3 3 0,3 4 3,2-1 0,0-2 30,3 2 1,-1-1 26,5 1 1,-4 1-84,4-5 1,-4-4 80,4-3 0,-4-6 504,4 2 0,-5-3-204,1-1 0,1-5 426,-1-2 1,-1-7-266,-6-1 1,1-4 28,-6 4 0,5-5-30,-4 1 1,-1-3 75,-3 0 0,-1-1-426,-3 0 0,-1-1 78,-2-2 0,-6 1-788,6-5 1,-6 1 389,6-2 1,0 2-961,0 3 1,4 2 534,-1-2 1,3 7-1669,1 4 1368,5 2 1077,1 7 0,11-4 0,0 3 0</inkml:trace>
  <inkml:trace contextRef="#ctx0" brushRef="#br0" timeOffset="101">14700 11009 8018,'-11'-23'0,"1"-3"0,2 0 1095,3 4-442,5 1 1045,0 8-486,0 2 128,0 1-471,0 9-738,0 11 1,0 10 73,0 18 1,0 3-4,0 8 1,0 2-89,0 1 0,0 3-399,0-6 1,4 3-204,0-2 0,3-6-583,-3-7 0,4-6 108,-4-5 0,4-3 387,0-4 1,-2-4 575,2-8 0,-1 3 0,5-3 0</inkml:trace>
  <inkml:trace contextRef="#ctx0" brushRef="#br0" timeOffset="102">14904 11009 7927,'0'-11'955,"0"4"379,0-3-429,0 9-63,0 6 1,2 8-349,1 9 0,0 6-92,4 2 1,-3 3-157,4 1 1,-2 1-116,2 3 0,2 1-292,-3 3 1,-2-5-449,-1-6 1,1-4-1054,-1-4 1,3-2 1661,-3-2 0,0-2 0,-4-6 0</inkml:trace>
  <inkml:trace contextRef="#ctx0" brushRef="#br0" timeOffset="103">14655 11292 7898,'0'-11'0,"0"0"370,0-1 0,6 1 431,6 0 0,4 1-275,7 2 0,-1-1-376,1 5 0,1-3 25,2 3 0,5-3-1163,6 3 1,0-4 148,4 5 839,-4-1 0,2 4 0,-5 0 0</inkml:trace>
  <inkml:trace contextRef="#ctx0" brushRef="#br0" timeOffset="104">15233 10986 7967,'-18'-5'2533,"3"3"-1782,8-6-499,2 6 0,3-3 372,-2 5 0,2 1-201,-6 3 1,2 2 104,-1 5 1,2 3-164,5 5 1,0 1-129,0 11 0,0-1-190,0 4 1,1 1-283,3 3 0,6-3 169,5 3 0,1-8-65,-1-4 0,3-3-642,5-4 0,-1-3 320,1-4 0,-1-6-150,1-2 0,0-3 157,-1-1 0,4 0-77,-4 0 1,3-1 131,-6-3 0,-2-1-266,-2-3 1,-3-2 656,0 3 0,-1-8 0,0-3 0</inkml:trace>
  <inkml:trace contextRef="#ctx0" brushRef="#br0" timeOffset="105">15154 11292 7887,'0'-11'0,"0"3"649,0 1 1,8 3-321,4-3 0,7 4 107,-1-1 1,4-1-154,1 1 0,4-4 65,3 0 0,7 2-326,1-2 1,-1 2-499,-3-2 0,-3-2-577,-1 3 1,-5 2 193,1 1 859,-7-2 0,-2-1 0,-6-4 0</inkml:trace>
  <inkml:trace contextRef="#ctx0" brushRef="#br0" timeOffset="106">15233 11020 7929,'-5'-15'0,"5"0"0,6 0 946,9 4 1,7-1-346,4 1 0,0 4-313,-3-1 0,5 0-116,2-3 0,3 0 75,1-1 0,-4 5-202,0-1 1,-1 6 69,1-2 0,-2 3-28,-5 1 0,-6 0 7,-2 0 1,-2 0-257,-2 0 1,1 1 90,-1 3 1,-3-2-44,-1 6 1,-3 1 286,3 6 0,-3-1-74,4 5 0,-6 5-172,2 6 0,1 2 133,-1 2 0,1 0-152,-1 0 0,-3 2 92,3 1 0,-3-1-397,-1 1 0,4-6 50,0-5 0,-1-3-93,-3-4 0,4-3 414,0-5-267,0-4 839,-4-2 0,0-7-322,0-1 0,-2-7 270,-1-6 0,0 0-230,-4 1 1,0-3 124,0-4 0,-2-1 247,5 0 0,-1-3-213,1-1 0,3 1-217,-3 3 1,2 1 40,-2-1 0,3 5-307,-3 3 1,3 3 164,1 0-625,0 6 0,1 2 302,3 8 0,3 7-258,8 8 1,3 7 43,5 0 0,-1 4-66,1-3 0,1 4-64,2-1 1,-2 2 139,3-2 1,-2-4 55,1-7 1,-2 1 109,3-4 1,-3-6 551,-2-7 1,-3-1-91,0-2 1,-5-5 566,1-3 0,-2-2-292,-2-1 1,-4-6 152,1-2 1,-6-2 233,2-2 1,-3 1-304,-1-1 0,-5-3-439,-2-1 0,-3 1 40,-1 3 1,-2 0-1049,-2 1 1,2 0-191,-2 3 0,3-1-2129,0 5 3201,6 5 0,-4 0 0,4 4 0</inkml:trace>
  <inkml:trace contextRef="#ctx0" brushRef="#br0" timeOffset="107">17080 10862 7939,'-7'-19'382,"3"0"1,4 5-192,4-1 1,-1 3 285,4 0 0,-3 6-120,4 2 1,-6 2 512,2-2 1,-2 3-337,2-3 1,-1 8-148,4 3 1,1 12-86,3 4 0,2 8 123,2 3 0,-1 1-275,5 7 0,-2-1 84,2 5 1,1-6-166,-5-2 1,4 1 114,-4-1 0,4-2-556,-4-6 1,4 1-117,-4-9 0,0 2-314,-3-9 1,0-1-1774,3-6 1147,-2 2-567,3-9 1995,-4 4 0,-6-10 0,-1-1 0</inkml:trace>
  <inkml:trace contextRef="#ctx0" brushRef="#br0" timeOffset="108">17385 10896 7939,'5'-23'0,"-3"1"0,1-1 0,3 5 0,-3 3 1004,6 8-297,-8 2 810,4-1-998,-5 10 0,0 4 61,0 14 1,-5 7-204,-2 9 1,-8 4-396,-4 7 0,-4-1-63,-3 5 1,1-8-847,-6 4 0,5-10 298,-4 3 0,5-11-96,-2-5 0,7-5 725,1-3 0,0-4 0,-3 3 0</inkml:trace>
  <inkml:trace contextRef="#ctx0" brushRef="#br0" timeOffset="109">16853 10669 7903,'0'-11'3,"5"0"1045,3-1 1,7 6-532,4 2 0,7 3-366,4 1 0,3-4 453,1 0 1,10 1-204,5 3 1,1-4-614,3 0 1,-2 0 287,-2 4 1,-1 0-1143,-11 0 0,-3 4 230,-3 0 836,-6 5 0,2-3 0,-4 5 0</inkml:trace>
  <inkml:trace contextRef="#ctx0" brushRef="#br0" timeOffset="110">17850 10975 7999,'-11'0'1462,"-1"0"-981,1 0 1,5 0 528,1 0-239,5 0-237,5 0 0,1 0-117,5 0 0,6 0-81,2 0 1,3 0-60,5 0 0,2 0-584,5 0 0,-2-4-169,-2 1 0,2-1-456,-6 4 0,-4-1-783,-7-3 0,-3 3 1715,0-3 0,-6-3 0,-1 1 0</inkml:trace>
  <inkml:trace contextRef="#ctx0" brushRef="#br0" timeOffset="111">17827 11134 7948,'-6'0'0,"3"4"0,11-1 0,0 2 1269,7-1 0,-1-3-206,1 3 0,2-3-518,6-1 1,1 0-623,2 0 1,-1 0 110,6 0 1,-5 0-1422,4 0 1,-5 0 1386,2 0 0,-8 5 0,-3 2 0</inkml:trace>
  <inkml:trace contextRef="#ctx0" brushRef="#br0" timeOffset="112">18802 10522 7904,'11'-18'122,"-4"2"59,1 5 1,-4 1 283,3 2 1,-3 3-91,4 5 0,-5 5 223,5 3 0,-5 3-197,0 4 0,2 5-28,-1 10 1,0-3-210,-4 7 0,0-4-250,0 0 1,0 3-210,0-3 0,0-2 304,0-2 1,0-3-2199,0-4 2189,0 2 0,0-3 0,0 4 0</inkml:trace>
  <inkml:trace contextRef="#ctx0" brushRef="#br0" timeOffset="113">18609 11009 10565,'11'0'1068,"2"0"-702,2 0 1,-1 0 245,5 0 1,1 0-182,6 0 0,3 0-3,5 0 0,5 0-155,3 0 0,2 0-553,1 0 1,-1 0-116,-2 0 1,-1-4-400,-7 1 1,0-1-904,-11 4 0,1 0 1697,-9 0 0,0 0 0,-4 0 0</inkml:trace>
  <inkml:trace contextRef="#ctx0" brushRef="#br0" timeOffset="114">18745 11236 7948,'-11'0'0,"4"0"1713,2 0-393,5 0-621,5 0-443,2 0 1,0-4 417,1 0 1,4 0-99,7 4 0,3 0-161,0 0 0,6 0-128,2 0 0,-1 0-221,1 0 1,-5 0-73,2 0 0,-4 4-294,-5 0-221,-1 5 1,-11-3 318,-2 5 1,-3 1-245,-1-1 1,-6 0 159,-5 1 0,-6 3 144,-5 0 0,-1 0-35,0-4 1,1 2 259,-1 2 1,0-2-20,1 2 0,4 1-19,3-1 0,4 0 63,3-3 1,-1-1-66,5 0 0,2-1 76,6-2 0,2 1-99,5-6 0,7 5 128,5-4 1,4 0-114,7-4 1,0 0-873,0 0 0,4 0-137,0 0 0,-1-4 974,-3 0 0,0-5 0,0 3 0</inkml:trace>
  <inkml:trace contextRef="#ctx0" brushRef="#br0" timeOffset="115">19572 10420 7909,'-11'-16'2763,"4"3"-1778,12 7 0,9 12-279,13 13 0,-7 4-105,2 3 0,0 3-71,4 5 1,-1 2-168,6 6 0,-5 6-222,-11-18 0,0 0 1,11 28 98,-13-28 1,0 1-1,-3 0 1,-1 1-241,-1-1 1,-1 2-1,-3-1 1,-1 1 28,0-1 1,-2 0-1,0 1 1,-2 0-549,-3 27 1,-3 2-104,-8-2 0,-4-6-491,-7 3 0,-1-9-128,-7-3 1,1-4 1240,-8-7 0,-1-2 0,-3 1 0,0 1 0,-1 3 0</inkml:trace>
  <inkml:trace contextRef="#ctx0" brushRef="#br0" timeOffset="116">1796 13502 7893,'0'-12'8,"-1"6"727,-3 2-40,3 3-253,-4 1 26,5 0 0,4 6-249,-1 6 0,6 4 27,-1 7 0,2 4-28,1 3 1,1 4-1,-1 4 1,0-3-640,1 3 0,-5-6-803,1-2 0,-2-5 1224,2 2 0,0-5 1162,-4-3 1,4-3-837,-5-4 0,5-1-328,-4 0 0,1-4-248,-1-4 243,-3-1 1,5-2 1,-2 0 1,-3-2 138,3-1 0,-3-4-122,-1-4 0,4 0 218,0-1 1,0-4-43,-4-3 1,3-2-35,1-2 0,4 0-108,-5 1 1,6 3-71,-1 0 0,-2 9-149,2-1 175,-6 7 1,8 0-98,-2 8 0,2 3 57,1 9 0,0 1-99,1 6 1,-1 1 97,0 2 1,1-1-148,-1 6 1,2-6 25,2 1 0,-1-6-121,5-1 1,-4-9 386,4 2 0,-2-9-125,2 1 1,1-4 378,-5-4 0,4-3-171,-4-8 0,0 1 116,-3-5 0,-1 0 80,0-4 0,-3 1 167,-1-1 1,-4 0-206,1 1 1,-4-5 36,-4 1 1,1-6-365,-4 2 1,-1-1-30,-3 1 1,3-1-477,1 9 0,4 2 108,0 8-1645,1 1 1453,2 5 1,5 1-425,3 5 1,2 6 992,1 5 0,11 1 0,2 4 0</inkml:trace>
  <inkml:trace contextRef="#ctx0" brushRef="#br0" timeOffset="117">3496 13264 7850,'0'-7'719,"0"2"0,-2 2-269,-1-1 270,1 0-162,-8 4 0,4 1-121,-5 3 0,-1 2-121,1 6 1,-5 3 7,-3 0 1,-3 5-161,0-1 0,-2 2-134,-3 2 1,3 0 108,-2-1 0,2 1-136,1 0 0,2-2-2,2-2 1,3-2 15,4-1 1,5-5-107,-1 0 0,6 1 14,-2-5 1,4-1-74,4 2 0,0-4 57,7 3 0,-1-4-84,9 1 0,0 1-25,3-2 1,1 1-271,0-4 1,-1 0-40,1 0 0,0 0 175,-1 0 1,-3 0-596,0 0 0,-5 0 929,1 0 0,-2 0 0,-2 0 0</inkml:trace>
  <inkml:trace contextRef="#ctx0" brushRef="#br0" timeOffset="118">3065 13785 9547,'11'-5'1786,"5"4"-1231,-1-3 0,5 2 144,-1 2 0,3-3-277,5-1 1,0-4 31,4 5 1,0-2-433,-4 1 0,0 3-367,0-3 1,-5 2-274,1 2 1,-2 0 617,-5 0 0,4 0 0,-3 0 0</inkml:trace>
  <inkml:trace contextRef="#ctx0" brushRef="#br0" timeOffset="119">4300 13411 7886,'-4'-8'0,"0"1"770,1-1-61,3-3-170,-5 5 0,-2-3-116,-4 5 0,0 0-13,-1 4 0,-4 2-46,-3 1 1,-2 5-70,-2 7 0,0 4-76,1 7 0,-1 3-14,0 5 1,6-1-178,2-3 1,6 2 79,1-6 1,6 4-186,-2-3 0,9-5 64,6-3 0,6-5-225,5 1 1,6-7 50,2-4 1,3-3-61,1-1 0,0-1 159,0-3 0,3-6 100,-3-5 1,1-4 94,-9 4 0,1-6-86,-5 3 1,-4-4 303,-3 0 0,-7 3-99,-5 0 1,-1 0 71,-2-4 0,-2 1-209,-1-1 1,-9-1-294,-7-2 0,-2 2-7,-2-3 0,-4 5-337,-4 3 0,4 2 89,0 6 0,3 5 164,2 2 0,4 3-695,3 1 1,2 6 40,2 5 949,5 1 0,1 9 0,5-3 0</inkml:trace>
  <inkml:trace contextRef="#ctx0" brushRef="#br0" timeOffset="120">4674 13796 8778,'0'-6'941,"0"1"1,-1 5 702,-3 0-500,3 0-353,-4 0-4368,5 0 3577,5 0 0,-4 0 0,4 0 0</inkml:trace>
  <inkml:trace contextRef="#ctx0" brushRef="#br0" timeOffset="121">5070 13298 7921,'0'-17'0,"0"0"0,0-6 1608,0 5-1035,0 2 1,0 8 22,0 1 944,0 4-386,0-2-291,0 5-533,0 5 1,-1 7-31,-3 7 1,3 7 24,-3 4 1,3 8-255,1 4 0,0 2 89,0 1 1,0 0-465,0 1 0,4-2 289,0-3 0,3-6-465,-3-4 1,1-6 116,-1 1 1,-2-7-12,6-4 0,-4-2-691,3-2-719,-4-5 1784,2-1 0,-5 0 0,0 2 0</inkml:trace>
  <inkml:trace contextRef="#ctx0" brushRef="#br0" timeOffset="122">7404 13343 7862,'0'-18'234,"0"3"0,0 6 381,0 2-403,0-1 1,2-2 817,1 3-189,-1 2-282,3 5 1,-5 1-64,0 3 0,0 7-129,0 8 1,0 7-272,0 5 0,0 1 77,0 2 1,-2 0-316,-1 0 0,0-4 164,-5 1 0,2-5-151,-1 4 0,-2-6-219,5-1 0,0-5-1219,4-7 96,0 0-1071,0 0 1750,0-4 0,0-7 792,0-8 0,0-2 0,0-1 0</inkml:trace>
  <inkml:trace contextRef="#ctx0" brushRef="#br0" timeOffset="123">7370 13524 7862,'0'-38'-132,"0"1"0,0-2 196,0 1 1,0 6 125,0-2 1,2 4 22,1 0 0,0 4 257,4 7 1,0 2-120,0 6 1,0 1 172,-4 2 1,0 3-61,4 5 1,1 3-146,3 4 0,-3 2 78,-1 10 0,2 0-47,6 4 0,-2 1-20,2 2 1,1 3-118,-1 5 0,4 0-354,-4 0 0,6 4 164,-3-1 0,0 1-831,1-4 1,-5-5 265,1-2 1,-2-5-52,-2-3 1,0-2-158,0-6 0,0 0 750,-4 0 0,3 1 0,-4-1 0</inkml:trace>
  <inkml:trace contextRef="#ctx0" brushRef="#br0" timeOffset="124">7438 13615 7835,'0'-6'881,"0"-5"-526,5 5 1,2 0 35,4 2 1,-4 3 5,1 1 1,0-4-309,3 0 0,5-1 94,3 2 0,-1-3-861,1-1 1,1-2 380,6 5 1,-2-4 296,3 0 0,-3-2 0,-2-1 0</inkml:trace>
  <inkml:trace contextRef="#ctx0" brushRef="#br0" timeOffset="125">8186 13230 7864,'-18'-7'1625,"2"-3"-1072,5 4 0,-1-4-158,1 2 1,0 3-183,-1 5 0,0 0 374,-3 0 1,1 0-193,-5 0 0,4 2-158,-4 1 1,4 0-143,-4 4 0,5 1 87,-1 3 1,2 2-109,2 2 0,1-2 106,2 2 0,0-3-106,4 0 1,0-1 42,4 0 1,5 1-330,3-1 1,3 0 32,4 1 1,3 0-110,4 3 0,6-2 58,2 2 1,3-2-81,1-2 1,-1 4-22,-3 0 1,1 0 55,-4-3 0,-4-1 155,-5 0 0,-8 1-47,2-1 0,-8 0 262,-1 1 0,-3 0 11,-3 3 1,-9-1 15,-7 5 0,-7-4-224,-4 4 1,-3-4 28,-1 4 0,-4-4-453,0 4 1,2-5 193,6 1 0,3-6 332,8-2 0,3-4 0,5 2 0</inkml:trace>
  <inkml:trace contextRef="#ctx0" brushRef="#br0" timeOffset="126">9421 13150 7884,'-6'-17'1222,"1"-5"-917,5 10 1,5-3-238,2 7 0,-2 2-66,-1 2 0,-2 3 2121,2-3-1372,-2 3 0,8 7-126,-3 5 1,2 2-232,-1 6 1,2 1-79,-3 6 1,-1 3-242,2 5 0,-6 0 102,2 0 1,-2 0-367,-2 0 1,0-4 215,0 1 0,0-2-615,0 1 0,-2-1 132,-2-3 0,3-6-116,-3 3 0,3-8 251,1 0 0,5-3-16,3-5 0,-2-2 308,2-5 1,-1 0-56,5 0 0,-1-1 337,0-3 1,1-2-156,-1-5 0,4-1 197,0 1 1,0-2-85,-4-2 1,5 1 29,-1-5 1,0 6-127,-4-3 0,0 5 56,1 4-191,-1 2 1,0 5 86,1 0 0,-5 1-102,1 3 0,-1 3 76,5 8 0,-1-2-111,0 2 0,1 1 49,-1-1 1,4 2-8,0-2 1,5-4-219,-1 1 1,3-1 77,0-4 1,2-2 72,3-1 1,-3-2 29,2-2 1,2-6 82,-2-1 0,1-4-101,-5-5 1,-4 4 119,-3-3 0,-2 1 92,-2-1 1,-5 1 180,-2-5 0,-3 1-81,-1 0 0,-5-5-101,-2 0 0,-5 1-223,-3-5 0,-2 3 112,-6 2 1,-5 0-147,-2 3 1,-3 4 115,-1 8 1,0 2-580,0 5 1,5 6-18,3 5 1,3 2-234,4 6 0,4 0-1175,8 3 2017,2 1 0,5 5 0,0 1 0</inkml:trace>
  <inkml:trace contextRef="#ctx0" brushRef="#br0" timeOffset="127">10373 13286 7910,'-7'-11'0,"2"-5"0,5-3 1356,0 7-424,0-3 249,0 9 617,0 0-927,0 1-486,0 20 0,0-1 5,0 12-200,0 3 1,0 1-155,0 8 0,0-3 73,0 3 0,0-7-356,0 0 1,0-6 210,0 1 1,4-7-425,0-4 1,1-2-52,-1-2 63,-3-5 316,9 0 1,-9-8 39,3-2 0,-3-2 196,-1-5 1,0-4-105,0 0 0,-4-5 228,1 1 1,-5 1-69,4-1 1,-3-4 33,3-3 1,-4 0-125,5 3 0,-1 0-114,4 1 0,-4 4 108,0 3-35,1 2 0,4 7-188,3 2 0,-2 9 51,6 7 1,4 4-131,7 7 0,0 1 38,4 2 0,-3 2-121,6 2 1,2-2 47,-2-6 0,1 1-215,-5 0 1,2-6 237,3-2 0,-7-6 270,3-1 1,-4-6 109,-1 2 0,-1-3-131,-6-1 1,0-4 610,1 1 0,-2-6-308,-3 1 0,2-6 631,-5-1 1,0-4-265,-4 4 0,0-5-148,0 1 1,-2-6-354,-1-1 1,-2-2-311,-3 2 0,-2-2-325,2-2 0,0-3 370,0 3 0,-1 3-1640,6 5 0,-1 4 1737,4 7 0,-5-1 0,-2 1 0</inkml:trace>
  <inkml:trace contextRef="#ctx0" brushRef="#br0" timeOffset="128">11268 13139 7903,'0'-11'2293,"0"-1"-1482,0 1 1,0 0 271,0-1-752,0 6 0,-5 1 129,-3 5 0,-2 0 331,-1 0 1,-6 3-607,-2 4-23,-2 6 1,-7 14-71,-2 4 1,-1 3-174,0 3 0,4-1-447,4 1 0,7 2 381,4-1 0,6-4-734,6-4 0,1-3 375,3 3 0,6-9-144,5 2 1,5-8 140,-1 0 1,6-6 95,2-1 1,1-6 267,-2 2 0,-1-7 127,5 0 1,-3-6 195,3 1 1,-5-2-247,2-1 1,-8 0 607,-4-1 0,-3 1-288,0 0 1,-6-1 116,-2 1 1,-3 0-73,-1-1 1,-10 6-366,-5 2 0,-5 3-321,-3 1 1,-4 1 388,1 3 0,0 7 0,3 7 0</inkml:trace>
  <inkml:trace contextRef="#ctx0" brushRef="#br0" timeOffset="129">12389 13524 7844,'6'0'135,"0"0"0,-6 1 804,0 3 55,0-2 116,0 3 203,0-5-495,0-5-366,0-2 0,0-4-115,0 0 1,0-5 45,0 1 1,0-1-102,0 1 0,1 1-260,3-5 1,-2-4-55,6-3 0,-2-7-49,1-1 0,4-1-78,-4-6 0,-1-1 69,2-3 0,-2 1-8,2 2 1,1 4-32,-6 8 1,5 4 83,-4 7 1,-1 2-16,-3 6 819,0 5-612,0 1 1,2 16-131,2 8 0,-2 5-60,6 10 1,0 6 104,7 9 1,-1 4-514,5-4 1,0 3 287,4-7 1,3-2-140,1-9 1,-2-9 36,-6-2 1,2-8-232,-2 0 1,-3-2-76,-1-2 0,-2-4-224,-2 1 0,-3-5-1629,-1 0 2424,-4-1 0,-3 3 0,-6 1 0</inkml:trace>
  <inkml:trace contextRef="#ctx0" brushRef="#br0" timeOffset="130">12367 13422 7884,'5'-11'774,"2"0"0,8 3-251,4 0 1,-1 2 81,1-1 1,-4-2 95,4 5 0,1-3-362,6 3 0,3-5-124,5 1 0,0 2-746,0-1 0,-4 0 396,1 0 0,-5-2-2654,4 5 2789,-5-5 0,3 3 0,-5-5 0</inkml:trace>
  <inkml:trace contextRef="#ctx0" brushRef="#br0" timeOffset="131">13397 13003 7867,'-10'-6'621,"3"-4"77,-8 2 1,2 3-72,2 1 1,-2 3-257,-2 1 1,-4-4 184,-7 1 0,1-1-128,-6 4 0,6 1-86,-1 3 0,2-2-80,1 6 1,6-1-17,2 5 1,3-1-254,5 0 0,0 2 88,4 2 0,1-1-208,-1 5 1,3-4 118,3 4 0,5-4-203,7 4 1,3-4 115,4 4 1,2-4-58,3 4 0,0-4 29,4 4 0,0-5 72,-5 1 1,5 1 7,-5-1 0,1 0 7,-5-3 0,-3-1 18,0 0 0,-6 1 2,-2-1 0,-5 0 109,-6 1 1,0-1-75,0 0 0,-10 1 189,-5-1 1,-6 4-118,-6 0 0,-2 0-234,-5-3 0,-4 3 133,1 0 0,-5 0-120,4-4 0,2-3-1090,6-1 0,3-4 1220,8 1 0,-2-3 0,3-1 0</inkml:trace>
  <inkml:trace contextRef="#ctx0" brushRef="#br0" timeOffset="132">14916 12901 7800,'0'-11'-37,"0"-1"0,3 1 338,1 0 0,5-1 477,-1 1 0,2-4-36,1 0 0,0-1-302,1 0 1,4 4-59,3-3 1,-2 2-160,2 2 0,0 1 158,4 2 1,-4-1-103,0 6 1,-2 0-120,2 7 1,1 3-35,-5 9 0,3 2-111,-7 9 0,2 1-314,-9 2 1,0 8 221,-4-1 0,-2 10-225,-2 2 1,-6-1 142,-5-7 0,-5 6-811,1-6 1,-2 5 456,-2-8 1,4-1-139,0-3 0,1-5 377,-5-2 1,4-3 287,0-2 0,5-4 445,-1-3 0,6-2-227,2-2 382,4-5 1,-2 0-293,5-2 1,5-2 228,3 1 1,3-1-200,4-2 0,2 0 107,2 0 0,6 0-194,-3 0 1,4 0-253,-4 0 0,0 0-529,-4 0 0,4 0 336,-3 0 1,1-4-1072,-1 0 1,1 0 542,-5 4 0,1-1 708,0-3 0,-4-2 0,4-5 0</inkml:trace>
  <inkml:trace contextRef="#ctx0" brushRef="#br0" timeOffset="133">15629 13207 7767,'-16'-18'1667,"5"3"-691,4 3-424,7 0 0,2 2-59,1 3 1,0 2 94,4 5 0,-3-4-105,4 0 0,3 0-137,4 4 1,5 0 68,-1 0 0,3 0-150,0 0 1,1 0-189,0 0 1,-1 0-1,1 0 1,-2 4-218,-2 0 191,3 5 1,-10-3-118,3 5 1,-7 1-413,-4-1 1,-4 4 226,-4 0 0,-7 7-176,-8 0 1,0-2 123,-4 7 0,3-6 87,-6 6 0,-1-3 40,4-2 1,0 0 191,7-3 0,1 1-43,4-5 1,1 0 143,2-4 269,3 1-282,5-1 1,2-1 274,1-2 0,4-3-149,4-5 1,2 0 241,2 0 1,-1 0-138,4 0 1,0-2-154,1-1 0,1 0-751,-5-5 0,4 6 189,-4-2-288,0-2 1,-3 5 340,-1-3 0,-4 3-1388,1 1 0,0-4 1715,3 0 0,0 0 0,1 4 0</inkml:trace>
  <inkml:trace contextRef="#ctx0" brushRef="#br0" timeOffset="134">16422 13241 7773,'0'-8'3061,"0"1"-1538,0-1-599,0-3 1434,0 5-1128,0 1-927,0 0-565,-5 3 1,3-1-611,-6 6 0,5 0 872,-5 4 0,0 1 0,-3 3 0</inkml:trace>
  <inkml:trace contextRef="#ctx0" brushRef="#br0" timeOffset="135">16774 12958 7931,'0'-12'0,"0"-3"416,0 0 0,-4 0-32,0 4 0,0 3 28,4 1 0,0 3 423,0-4 86,0 6-430,5-3 1,2 7-145,4 6 1,2 6 235,2 12 0,-1 3-175,4 5 1,1 9-85,4 2 1,3 4-247,1 0 1,-5 0 12,-3 1 1,0 4 80,4-5 1,-5-1-288,-3-3 0,1 0 72,-1-3 0,0-3-81,-3-1 0,0-8 74,3-4 1,-6-3-50,2-4 0,-2 1-46,2-5 0,-4-4-255,-3-3-181,2-6 215,-5 3 0,4-10 78,-5-2 0,-1-8 72,-3-4 1,2-8 1190,-6-3 1,2-8-918,-2-3 1,-2-6-112,3-6 1,-7-2-312,6 21 1,1 0-1,-2 2 1,1-1 236,0-3 0,1 0 0,1 0 0,0 0-16,-2-2 0,0 1 1,2 1-1,0 0-25,0-4 1,1 1-1,-1 2 1,0 2 0,1-1 0,-1 0 1,1 4-1,0 0-195,-3-29 0,-2 1 332,3 3 0,0 3 0,0 9 0,4 3-98,-1 1 0,3 4 210,1 0 0,0 5-44,0 2 0,0 5 36,0-2 1,5 5 408,3 3 0,-2-1-288,2 5 0,-2-1 184,2 5 0,-2 4-122,-2-1 1,-2 4 11,6-3 0,-5 3-136,5-4 0,0 6 121,3-2 0,5-2-96,3-2 1,-1 3-120,1 1 0,3-1-21,5 2 0,4-2-106,-1 1 1,9 2 176,7-1 1,5 1-44,10 2 0,-27 0 1,1 0-276,4 0 0,1 0 0,3 0 1,1 0 253,5 0 1,0 0 0,0 0-1,1 0-392,2 0 1,1 0 0,1 0 0,1 0 394,-1 0 0,1 0 0,3 0 0,0 0-32,0 0 0,1 0 1,0 0-1,-1 0 56,-1 1 1,-1-2 0,0 0-1,0-1 4,-1 0 0,0 0 0,-4-2 0,0 0 73,-4 2 1,0 1 0,-1-2 0,0 2-248,0 1 0,-1 0 1,-2-1-1,-1 1 274,0-2 1,-1 0 0,-4 1 0,-2 0-99,0 0 1,-2-1 0,26 0 121,-2 2 1,-7 0 374,-8 0 0,-4 0-668,-8 0 0,1 4 658,-4 0 1,-2 1-678,-6-1 1,-3-3 623,-4 3-1849,-1-3 23,-5 4 1,-3-2 485,-11 4 0,-6 0 848,-12 0 0,-13 3 0,-8-4 0</inkml:trace>
  <inkml:trace contextRef="#ctx0" brushRef="#br0" timeOffset="136">17793 12301 8002,'0'-12'0,"0"5"0,0-1 766,5 1-412,-3-5 1,4 6 789,-2 2-728,-3 3 1,4 4 1,-5 4 1,4 3-63,-1 13 1,3-2-18,-3 9 0,-1 1-234,1 3 0,-1 0 150,-2 0 0,0-4-298,0 0 1,3-1 107,1 1 0,1-2-434,-1-5 1,-3-2 186,3-2 0,1-3-1153,-1-4 623,0-1 1,-3-1-1322,3-3 2033,-3-1 0,4-6 0,-5 0 0</inkml:trace>
  <inkml:trace contextRef="#ctx0" brushRef="#br0" timeOffset="137">18224 12233 7969,'11'-23'1123,"0"0"-681,1 6 0,3 2 207,0 7-489,0-2 89,-4 9 352,-4-4-129,-2 5 0,-10 6-38,-3 5-104,-2 11-135,-1 7 1,-6 6-72,-1 3-62,-4 2 1,3 5-308,0 1 0,2 1 215,-2-1 1,2 2-586,6-7 0,0-2 349,-1-1 0,6-8 86,2-3 0,2-3-4,-2-2 0,3-4-944,-3-3 1,3-3 1127,1 0 0,0-6 0,0-1 0</inkml:trace>
  <inkml:trace contextRef="#ctx0" brushRef="#br0" timeOffset="138">18507 12312 7894,'0'-18'0,"1"2"1411,3 5-341,7-1-946,2 1 0,2 3 109,-7 1 1180,-3 4-930,-5-2 1,-2 10-150,-1 3 1,-4 7-119,-4 4 0,-4 2-116,0 2 1,-4 3 18,4 1 1,0 3-106,3-3 0,1-1-443,0-3 0,4-2 268,4-2 0,1 1-623,2-5 0,0 0 332,0-3 1,5-2 130,3-3 0,2 2-39,1-5 1,1 0-287,-1-4 0,0 0-591,1 0 1237,4-5 0,2-7 0,4-5 0</inkml:trace>
  <inkml:trace contextRef="#ctx0" brushRef="#br0" timeOffset="139">18575 12448 8580,'0'-6'1673,"0"1"0,0 6-1204,0 3 1,0 3 155,0 8 0,0-1-355,0 5 1,0 0-256,0 4 0,4-1-318,0 1 0,1 0-554,-2-1 0,-1 0 857,1-4 0,-1 9 0,-2-3 0</inkml:trace>
  <inkml:trace contextRef="#ctx0" brushRef="#br0" timeOffset="140">17691 13060 7893,'0'-7'1013,"0"2"1,5 4-478,3-3 0,-2 3-170,2-3 0,1 2 325,6-2 0,7 2-231,9-6 0,6 4 48,5-3 1,7 3 111,4-4-1301,2 6 876,2-8 1,-25 7 0,1 1-71,1-2 1,0 0-1,2 1 1,-1 0-62,-1 1 0,0 0 0,-1 1 0,0 1-45,0-2 0,-1 0 1,29-3 129,-4 1 0,-5 0-153,-3 4 1,-4-3 93,-3-1 0,-1-1-564,-7 1 0,-2 3-110,-10-3 0,-4 3-1253,-3 1 1196,-2 0 1,-8 0 163,-5 0 1,-11 0 476,-7 0 0,-14 5 0,-3 1 0</inkml:trace>
  <inkml:trace contextRef="#ctx0" brushRef="#br0" timeOffset="141">18009 13173 7938,'-12'0'1856,"1"0"-1180,5-5 1,2 4 7,8-3-417,2 3 1,5 2 129,1 3 0,-6 2-118,-2 5 0,2-2 136,1 2 1,-2 0-140,-1 7 0,-1-2-241,1 2 1,-3 1 9,3 4 1,-3-4-142,-1 0 1,0-4-30,0 4 1,0-5-364,0 1 188,0-3-40,0 0 250,0-6 1,1-1 16,3-5 1,2 0 197,6 0 0,-1-5 11,0-3 1,4-2 137,0-1 1,4-4-121,-4 0 1,0-5 109,-3 1 1,3 2-65,0 2 0,0 4-69,-4 3 0,-3 0 654,0 4-467,-1 0 1,3 5 16,-2 3 0,2 4-60,-3 7 1,0-1-164,0 4 1,1-2-6,3 2 1,0 0-151,1 1 1,-1 2-765,0-2 0,-3-1 466,0 1 1,-2-5-600,1 1 0,2-3 70,-5 0 870,5-1 0,-3 0 0,5 1 0</inkml:trace>
  <inkml:trace contextRef="#ctx0" brushRef="#br0" timeOffset="142">21067 12833 7839,'7'-11'246,"3"-1"141,-4 1 1,5 1 8,1 3 1,-5-2-187,1 5 1,-6-1 949,2 1-316,-3 3-508,-1-4 0,-1 6-123,-3 3 0,-3 2-86,-8 5 0,-4 2-13,-8 2 0,2-1 37,-5 5 1,1-1-31,-1 0 1,-2 3-209,6-6 0,-4 1-219,3-1 1,2-2 148,6 2 0,-1-3-30,5 0 1,0-2 63,4-3 1,4 3-3,4-2 0,1-2 52,2 2 1,2-6 43,1 2 1,9 1 46,6-1 0,5 3 15,4-3 0,-3 0 86,2-4 1,2 1-75,-2 3 1,0-3-135,-3 3 1,-5-3 103,-3-1 1,-3 0-762,0 0 1,-5 2-744,1 1 444,-6-1 0,2 3 1045,-8-5 0,-7 5 0,-7 1 0</inkml:trace>
  <inkml:trace contextRef="#ctx0" brushRef="#br0" timeOffset="143">20671 13241 7843,'-6'5'-357,"1"-4"1018,5 9 1,5-8-186,2 1 0,3 2 281,2-1 0,0 1-202,3-1 1,3-3 9,5 3 0,-1 1-430,1-1 0,0 0 33,-1-4 1,1 3-303,0 1 1,-5 0 178,1-4 0,-5 1-1301,1 3 1,-2-3 206,-2 3 1049,0-3 0,1-1 0,-1 0 0</inkml:trace>
  <inkml:trace contextRef="#ctx0" brushRef="#br0" timeOffset="144">21589 12969 7868,'0'-11'381,"0"-1"132,0 1 1,0 4 267,0-1 195,0 5 197,0-2-784,0 5 0,-5 5-35,-3 3 1,-2 7-68,-1 4 0,-4 2-68,-1 2 0,5 4-92,4-1 0,0 2-102,0-2 0,2-5-261,5 6 0,1-6 239,3 6 1,3-7-432,8-1 1,2-5 220,2 1 0,3-6-64,1-2 1,1-4 34,6 0 0,-4-3 185,5-3 1,-6-4 125,1-4 1,-2-4 277,-1 0 0,-2-4 89,-2 4 1,-4-5-83,-7 1 1,1-6-74,-6-2 1,1-1-102,-4 2 1,-1 2-359,-3-2 1,-6-2 163,-5 2 0,-5 0-498,1 7 1,-2 3 110,-2 5 0,0 4-60,1 4 1,3 1-806,0 2 0,1 7 109,-1 4 1151,3 0 0,5 16 0,-1-3 0</inkml:trace>
  <inkml:trace contextRef="#ctx0" brushRef="#br0" timeOffset="145">22042 13264 7907,'7'0'1778,"1"0"0,-1-4-1304,5 0-13,-6 0 369,-1 4 15,-5 0-474,0 5-644,0-3-526,0 8-988,0-4-327,0 5 1150,-5 1 964,-1-6 0,-6-1 0,1-5 0</inkml:trace>
  <inkml:trace contextRef="#ctx0" brushRef="#br0" timeOffset="146">22427 12810 7848,'0'-16'1176,"0"4"221,0-4 0,4 8-273,0 0-220,4 6-271,-6-3 1,4 7-242,-2 6 1,-3 5 110,3 14 0,-3 3-133,-1 8 0,0 2 102,0 5 0,0 2-124,0 2 0,-4-2-156,0 2 1,-1-3-434,2 0 1,1-6 239,-1-2 0,1-4-401,2-4 1,0-2 246,0-6 0,0-4-143,0-3 1,0-6-141,0-2-2097,0-4 1177,0 2 0,0-6 1358,0-3 0,-5-7 0,-1-7 0</inkml:trace>
  <inkml:trace contextRef="#ctx0" brushRef="#br0" timeOffset="147">2079 15405 7776,'0'-11'0,"0"3"282,0 0 0,0 5 15,0-5 1,-1 4 143,-3-3 1095,3 4-567,-4-7-188,5 9-502,0-4 1,0 6-169,0 3 1,0 2 1,0 6 1,5 5-65,3 6 1,-2 1 26,2 6 1,-5-1-184,5 1 1,-4 3-232,3-3 201,-4-2 14,2-1 0,0-4-429,-4 0 365,4-1 0,-5-4-115,0-3 69,0-2 99,5-2 301,-4-5-86,4-1 147,-5-5 73,0 0 0,2-5-96,2-2 1,-2-7-8,6-1 0,-1-5-69,4 1 0,1-3 14,-1 0 1,-3-1-211,-1 0 0,1 1 14,3-1 0,0 1-102,1-1 0,-1 5 91,0 3 0,-3 4 13,0 3 1,-5 3 27,5 5 1,-2 1 6,2 3 0,2 4 43,-3 7 0,3 4-39,2 7 1,-1-1 108,0 6 1,-3-5-155,-1 4 0,0-5-132,0 2 1,2-3 117,-5-2 1,3-4-154,-3-3 1,1-2-812,-1-2 365,-3 0-798,4 1 1468,0-6 0,2-1 0,4-5 0</inkml:trace>
  <inkml:trace contextRef="#ctx0" brushRef="#br0" timeOffset="148">3065 15382 7818,'-11'0'-149,"5"0"149,-5 0 0,9 0 1305,-6 0-339,6 0-82,-3 0-525,5 0 0,5-1-4,2-3 1,7 3-112,1-3 1,6 3 71,-3 1 1,9-1-70,3-3 1,3 1-40,1-4 1,5 3-117,2-4 0,-2 5 143,-1-5 0,-1 2-276,0-2 1,-5-1-142,2 6 1,-8-2-162,1 1 1,-7 3-1364,-1-3 852,-5 3-630,2 1 990,-10 0 0,-2 0 494,-8 0 0,-12 5 0,-8 1 0</inkml:trace>
  <inkml:trace contextRef="#ctx0" brushRef="#br0" timeOffset="149">3133 15620 8426,'10'-6'1620,"-1"0"-592,10 2 1,0 3-488,3-3 0,6-1 46,2 1 1,7-4-203,1 5 0,1-5 116,-2 4 0,-3-1-178,0 1 1,-1 3-262,-6-3 0,-1 2-226,-3-2 1,-6 3-451,-2-3 0,-2 3-3072,-2 1 2097,-4 0 1589,-2 5 0,-5-4 0,0 4 0</inkml:trace>
  <inkml:trace contextRef="#ctx0" brushRef="#br0" timeOffset="150">6078 14466 13881,'2'4'153,"13"14"316,0 4-87</inkml:trace>
  <inkml:trace contextRef="#ctx0" brushRef="#br0" timeOffset="151">6123 14527 15175,'14'18'316,"12"20"203,3 2-431,5 5 1,1 5 80,3-1 0,-22-21 0,0 2-143,1-2 1,-1 0-1,0 3 1,-1 1 32,0-2 1,0 1-1,-2 1 1,-2 0-128,8 28 0,-12-26 0,-2 0 85,1-2 0,0 0 0,-1 3 0,0 0-217,-3-3 0,-1 0 0,3 31-221,-4 1 0,-1-5-305,-3 2 0,-2-6 106,-5-6 0,-7 4-320,-5-8 0,-4 7 214,-7-3 0,-4-1 297,0-7 0,-5-3 429,2-8 0,-7 2 0,-1-8 0,1-7 0,1-5 0</inkml:trace>
  <inkml:trace contextRef="#ctx0" brushRef="#br0" timeOffset="152">4674 14499 12622,'-1'0'407,"-3"0"0,-4 10-31,-7 5 1,-4 12-78,-7 11 0,-6 10-145,12-17 1,-1 2 0,0 3 0,0 1-397,-3 4 1,-1 1 0,2 2 0,0 0 352,-1 0 0,2-1 0,4 0 1,1 0-26,1 0 1,2 1 0,1-1 0,2 1-47,1 1 0,1 0 0,1-2 0,1 0-244,2-1 0,2-1 1,3-2-1,0-1 203,3 0 1,2-1 0,2-4 0,2 0-207,2-1 1,1 0 0,16 22 71,6-5 0,5-7-365,2-5 1,0-3 178,0-3 0,-3-4-143,3-4 1,-4 0-135,1-1 0,-3 0 211,-1-3 0,0-3-540,0-5 1,0 1 82,0-1 844,5-5 0,-6 2 0,4-3 0,1 2 0,-3-2 0,-2-2 0</inkml:trace>
  <inkml:trace contextRef="#ctx0" brushRef="#br0" timeOffset="153">6679 14567 7844,'0'-12'861,"0"1"-634,0 0 1,0 3-166,0 0 1,4 5 276,0-5 0,1 6-83,-1-2 0,-2 1 408,6 0 0,-5 1-207,5-2 1,0-1-15,3 2 1,-4-1-158,1 4 0,0 0-99,3 0 1,-4 0 167,1 0-106,-6 0-298,9 5 1,-11 5 53,0 5 1,-6 4-250,-5-4 0,-5 5 153,-3-1 0,1 3-280,-1 0 1,2 3 102,-2-2 1,4 2-34,7-6 1,-1-1 216,6 1 1,-1-6 40,4 3 0,5-8 104,2 0 1,5-2-89,3 2 0,-1-3 480,5-5 1,0 0-206,3 0 0,1 0 217,-1 0 0,1 0-291,0 0 0,-6 0-382,-1 0-872,1-5-1707,-4 3 2787,-2-3 0,-6 5 0,-5 0 0</inkml:trace>
  <inkml:trace contextRef="#ctx0" brushRef="#br0" timeOffset="154">5036 14725 8013,'0'-7'0,"0"-1"277,0 0 0,2-2 1169,1 3-900,-1 2 1,8 1 42,-3 0 1,3 0-52,2 4 0,0 0-152,3 0 1,-1-3 65,5-1 0,0 0-98,4 4 0,-1 0-108,1 0 1,0 0-76,-1 0 1,-3 0-158,0 0 1,-5 4 96,1 0 1,-2 5-204,-2-2 1,-1-1-288,-2 2 1,-2-1 206,-2 5 0,-3 0-185,3 3 0,-8-1 136,-4 5 0,-2 0-96,-1 4 1,-5-4 3,-3 0 0,-3-1 111,0 5 1,0-2 71,3-2 0,3-2 10,5-6 1,3 0 211,1 1 0,4-5-80,-1 1 91,3-6 0,6 3-88,3-5 1,3 0 42,4 0 1,-1 0-60,5 0 1,0 0-30,3 0 1,0-3-184,-3-1 0,1 0-912,-5 4-1306,5 0 2431,-7 0 0,3 0 0,-5 0 0</inkml:trace>
  <inkml:trace contextRef="#ctx0" brushRef="#br0" timeOffset="155">4674 15303 7967,'2'-10'1016,"6"2"0,1-1-25,10 6 1,3-2-414,5 1 0,11 1 515,3-4 0,6 1-299,9-2 0,0-1-654,-25 7 0,2 0 1,-1-1-1,0-1 110,2 2 1,0 0 0,-2-2 0,0 1 19,0 0 0,0 2 1,31-4-193,-31 3 1,1 0 0,-1 1 0,1-1 126,27-5 1,-2 3-344,-1-3 0,-8 0 194,4 0 0,-6-2-449,-6 5 0,-2-3-253,-5 3 1,-5-4-555,-2 4 0,-5-3 220,-3 3 1,-3 0-1924,-4 4 1767,-6 0 1136,-1 0 0,-15 5 0,-3 2 0</inkml:trace>
  <inkml:trace contextRef="#ctx0" brushRef="#br0" timeOffset="156">4980 15631 7815,'-6'-11'0,"-3"4"-385,5-1 633,-5 6 0,7-7 1366,-6 5-830,6 0 0,-9 4-327,4 0 0,1 0 137,-2 0 1,0 1-180,-3 3 0,0 4-35,0 7 1,-1 2-91,1 6 1,0 0-58,-1-1 1,2 5-112,3-1 0,2 2-116,5-2 1,0-3-237,0 0 0,1-2 194,3-6 1,6 4-474,5-4 1,1 0 250,-1-3 1,3-6-87,4-2 1,1-3 171,0-1 0,-1-5 70,1-3 0,4-7 134,-1-4 0,4-2 281,-3-2 1,-5 1-30,-3-1 0,-5 0-109,1 1 1,-7-5-124,-5 1 0,-3-1 56,-3 5 1,-6-2-555,-10-3 1,-1 5-72,-10-1 0,-1 6-299,-3 5 1,0 6 340,0 2 0,2 5-81,2 7 1,-1 1 36,9 10 1,3-4-497,11 4 1015,3-1 0,10 5 0,2 0 0</inkml:trace>
  <inkml:trace contextRef="#ctx0" brushRef="#br0" timeOffset="157">5399 15926 7746,'-5'-6'2781,"4"-4"-1280,-4 8-511,5-3-491,-5 5 1,2-1 522,-4-3-350,4 3-940,-2-4 385,5 5-6727,0 0 6610,0 5 0,5-4 0,1 4 0</inkml:trace>
  <inkml:trace contextRef="#ctx0" brushRef="#br0" timeOffset="158">5694 15473 7876,'-19'-13'2101,"0"-2"-467,5 3 391,3 0-638,6 7-480,0 5 1,3 7-334,-2 4 0,3 6-206,1 10 0,0 2 237,0 5 1,1 1-320,3 3 0,-1-3-351,4 3 0,1-3-240,3-1 1,3-1-497,-3-3 0,2-2-114,-9-6 1,3-4-1105,-3-3 0,1-4 2019,-1-3 0,-3 2 0,4-4 0</inkml:trace>
  <inkml:trace contextRef="#ctx0" brushRef="#br0" timeOffset="159">14615 3637 8274,'-12'-4'-435,"1"1"291,5-6 773,1 2 0,6 1-92,3 2 0,-2-1 57,6 2 1,1-1-170,6 4 1,-1 0-101,5 0 1,4 0 53,8 0 1,11 0-53,8 0 1,6 0-454,8 0 0,-29 0 0,1 0 253,5 0 0,1 0 0,3 0 0,1 0-279,2 0 1,2 0 0,1-1-1,1 1 293,3-2 0,0 0 0,-3 1 1,1-1-324,4-2 1,0 1 0,-3 1 0,1 1 310,0-1 0,0 0 1,-3 2-1,-1-1-16,-2 1 0,0 0 1,-3 0-1,0 0-244,-1 0 1,1 0-1,-4 0 1,0 0 233,-4 0 0,-1 0 1,-2-1-1,-2-2 177,28 0 1,-8-1-126,-4 4 0,-8 0-88,-3 0 1,-9 0 546,-6 0 1,-6 0-367,-5 0 582,-6 0 1,-4 1-731,-9 3 1,-7 2 79,-12 5-180,-8 1 0,-2-6 0,-3-1 0</inkml:trace>
  <inkml:trace contextRef="#ctx0" brushRef="#br0" timeOffset="160">17594 3807 8126,'-6'0'0,"-4"0"5,2 0 120,3-5 98,-5 4 0,8-4 285,-6 5 353,6-5-225,-3 3 143,5-3-540,0 0 1,5 4-49,2-3 0,5 3 25,3 1 1,2-1-16,6-3 0,5 3-78,2-3 1,1 3 86,0 1 1,4 0-247,-5 0 0,4 0 51,-7 0 0,-6 1-324,-6 3 0,-4 2 156,-3 5 1,1 2-368,-5 2 0,-7 3 186,-8 4 1,-6 2 127,-5 3 0,-5-2 107,1 5 0,-4-1-62,3 1 0,1-2 224,3-5 0,2-6-107,2-2 1,2-2 455,6-2-198,5 1 1,1-5 212,5 1-259,0-6 247,0 3-114,5-5 1,1 0-133,5 0 1,2 0-15,2 0 0,-1 0-12,5 0 0,-4 0-294,4 0 0,-2 0 94,2 0 0,1 0-744,-4 0 0,4 0 102,-1 0 1,-2 0-180,2 0 1,0 0-778,4 0 1655,4 0 0,-3 5 0,4 2 0</inkml:trace>
  <inkml:trace contextRef="#ctx0" brushRef="#br0" timeOffset="161">18308 3954 8103,'-5'-11'793,"-1"5"-94,0-4-278,0 8-114,6-3 1,0 5 1,0-5 234,6 4-251,-5-4 1,13 4 303,-3-3-359,8 3 0,4-6-105,7 4 0,2-2-158,2-3 1,-3 2-511,-1 2 0,-5 3 380,1-3 0,-5 1-819,-3 0 1,-4 1 465,1-1 1,-6 1-652,-1 2 1160,-6 0 0,8 10 0,-3 3 0</inkml:trace>
  <inkml:trace contextRef="#ctx0" brushRef="#br0" timeOffset="162">18319 4079 8103,'-11'11'441,"6"-4"174,5-4 1,5-1-41,6-2 0,6-2-168,2-1 0,3 0 77,5-4 0,-2 0-93,5 0 0,0-3-431,4 2 0,3 3-76,-3 1 0,1 2-87,-8-2 1,-1 3 202,-3-3 0,-6 8 0,0 2 0</inkml:trace>
  <inkml:trace contextRef="#ctx0" brushRef="#br0" timeOffset="163">19282 3614 8063,'0'-7'8,"0"-1"78,0 1 0,0-1 775,0 1-262,0 4 262,0-2-572,0 15 1,0 3 89,0 9 1,-1 6-77,-3 2 0,3 3 51,-3 1 1,2 4-190,-2 0 0,3 3-110,-3-3 0,3 0-100,1-4 1,0 0 94,0 0 1,0-5-379,0-3 0,4-2 219,-1-1 0,2-6-224,-1-2 1,-3 2-261,3-2 1,-3-4-1312,-1-3 1904,0-1 0,-5 5 0,-1-1 0</inkml:trace>
  <inkml:trace contextRef="#ctx0" brushRef="#br0" timeOffset="164">19532 4272 8088,'-5'-7'887,"3"-3"639,-3 9-568,5-4 691,0 5-2835,-5 0 970,4 5 0,-5 0-2301,2 3 2517,3 2 0,1-4 0,6 5 0</inkml:trace>
  <inkml:trace contextRef="#ctx0" brushRef="#br0" timeOffset="165">20268 3682 8090,'-5'-15'0,"-2"0"1152,2-5-689,-6 8 0,9-1-108,-6 5 1,0 2-91,-8-1 0,-1-2 91,-6 5 0,-6 0-80,-5 4 0,-5 0-138,-6 0 0,0 5-30,-1 3 1,6 6-95,2 1 0,8 5-234,4-1 0,7 2 170,4 2 1,3-4-473,5 0 0,3-2 291,8 2 1,8 1 23,11-5 1,5-1-5,6-6 1,3-3 178,1-5 0,4 0 2,-5 0 0,4-5 162,-7-3 0,1-2 255,-9-1 0,0-1-176,-8 1 0,1 0 180,-7-1 1,0 1-85,-8 0 0,4-1 274,-5 1-346,1 0 1,-4 3 541,0 1-576,0 4-372,0-2 0,-4 15-62,1 5 0,-6 7 107,1 4 1,-2 3 86,-1 5 0,1 4 63,2 0 1,-2 3-152,3-3 1,0 5 60,0-2 1,4-2-137,-1-1 0,3-6-59,1-2 0,0-9-178,0 2 1,0-7-325,0 3 1,0-9-140,0 1-813,0-2 1715,5-2 0,2 3 0,4-4 0</inkml:trace>
  <inkml:trace contextRef="#ctx0" brushRef="#br0" timeOffset="166">20733 3626 8031,'0'-12'2403,"-2"2"-2346,-1 3 0,0 4-77,-4 11 1,-1 1 240,-3 10 0,-6 1-75,-2 6 0,-2 4 135,-2 8 0,1-1-131,-1 4 1,2 1-126,2 3 1,2 0-295,6 1 0,0-5 117,-1 1 1,6-4-287,2 3 1,3-9 195,1-2 0,0-6 10,0-5 0,1-1 9,3-6 0,2 0 537,6-8 0,0 0 42,3-4 1,3 0 264,5 0 0,-2-6-168,-2-6 1,2 1-128,-2-4 0,-4-2 207,-3 2 0,-5-4-108,-3 4 0,-4-1-169,0 1 1,-8 2-13,-10-2 0,-3 6-494,-9 2 0,-6 4-1020,-10 0 1,1 8 727,-4 6 1,7 2-916,5 5 1225,1 6 0,2 5 0,0 5 0</inkml:trace>
  <inkml:trace contextRef="#ctx0" brushRef="#br0" timeOffset="167">7540 15246 8034,'-6'-6'1545,"1"1"-472,5 5-260,0 0-503,0-5 0,1 4-32,3-3 1,2 3-15,6 1 1,4 0 60,3 0 0,7-4-28,4 0 0,3-5-172,1 2 0,3-2-129,-3 1 0,2 0-255,-6 4 1,-3-4 185,-5 4 0,0-3-1146,-7 3 1,0 0-63,-4 4 1281,-4 0 0,-2-5 0,-5-1 0</inkml:trace>
  <inkml:trace contextRef="#ctx0" brushRef="#br0" timeOffset="168">7552 15405 8778,'11'-1'1289,"0"-3"1,6 3-1054,1-3 0,4 1 337,1 0 1,4-4 4,3-4 0,3 0 13,1-1 0,4 2-254,0 3 1,-4-2-247,-4 5 0,-1-4-1158,1 5 1,-2-1 737,-6 4 1,-3 0 328,0 0 0,-10 0 0,1 0 0</inkml:trace>
  <inkml:trace contextRef="#ctx0" brushRef="#br0" timeOffset="169">9512 14510 7928,'0'-23'0,"-6"1"0,4-1 280,-6 0 0,5 1 45,-5-1 1,6 2 130,-2 2 0,1 2 235,0 6 1,1 3 144,-2 1 155,3 4-213,1-2-623,0 5 1,0 12 89,0 7 1,0 8 27,0 11 0,4 4-125,0 7 1,0-3-252,-4 3 1,0-2-216,0-2 1,0-1 225,0-2 1,0 1-611,0-6 0,0-4 357,0-7 0,3-2-231,1-1 1,4-5-148,-5-3 0,2-3-1176,-1 0 1899,3-6 0,4 4 0,0-4 0</inkml:trace>
  <inkml:trace contextRef="#ctx0" brushRef="#br0" timeOffset="170">9863 14974 7847,'0'-11'1765,"0"0"-1224,0-1 1,0 5 176,0-1 458,0 6-777,0-8 1,-2 5-441,-1-3 1,0 3 61,-4 5 1,3 0-1677,-4 0 1048,6 0-1947,-3 0 2554,5 0 0,10 0 0,2 0 0</inkml:trace>
  <inkml:trace contextRef="#ctx0" brushRef="#br0" timeOffset="171">10373 14601 7885,'0'-19'0,"0"0"0,0 0 523,0-4 0,0 4-120,0 0 0,0 6-104,0-3 0,-2 0-45,-1 1 0,0 0 0,-5 4 0,1-3 56,-4 2 1,-1-1-83,1 5 1,0 3-68,-1 1 1,0-1 53,-3 1 0,1 4-170,-5 4 0,4 9 89,-4-2 0,0 8-219,-4 0 0,4 2-29,1 2 0,1 0-112,2-1 1,0 1-161,7 0 1,3-5 165,2 1 0,3-5-84,3 1 0,5-2 102,7-2 0,3-5-68,4-2 0,1-3 80,0-1 1,-1-5 234,1-2 1,0-3-49,-1-1 0,0-5 232,-3 1 0,1 0 275,-5 4 0,0-4-255,-4 0 0,-1 3 706,-2 5-278,-3 4-341,-5-2 1,0 12-74,0 4 0,0 6 86,0 10 0,-1 2-184,-3 5 0,-2 4-137,-6-1 1,0 2-204,-3-1 1,2-3 163,-2 3 0,6-3-770,1-1 0,5-5 424,-5-2 0,6-5-290,-2-3 0,4-4 226,4-7 1,2 1-750,5-5 1,6-6 1169,2-5 0,2-8 0,2-3 0</inkml:trace>
  <inkml:trace contextRef="#ctx0" brushRef="#br0" timeOffset="172">10939 14397 7977,'-14'-12'2189,"3"1"-1570,2 0 1,1 1-145,1 2 0,2 4-8,-6 8 1,-3 4 82,-9 7 1,-1 4-176,-2 7 1,-3 8 2,-5 7 1,4 0-507,-1 0 0,6 1 302,-1 3 1,7-1-264,4-2 1,7-2 108,4-2 0,3-4-578,1 0 0,6-5 201,6-7 1,0-4 35,7-3 0,0-4 114,4-3 0,3-3 12,1-5 0,-1-1 445,-3-3 1,-1-2-331,1-6 0,-5-3 154,-3 0 0,-4 0-7,-3 4 1,0-4 107,-4 0 0,-1-1-68,-7 5 0,-4 0-75,-7-1 0,-2 1-136,-6 0 0,-5 4-213,-2 4 1,-9 3-762,-6 3 0,1 4 499,-2 4 1,6 0 578,6 1 0,5 4 0,2 2 0</inkml:trace>
  <inkml:trace contextRef="#ctx0" brushRef="#br0" timeOffset="173">9285 15405 7843,'-11'-5'443,"4"-1"0,5-5 538,9 4 0,7 2-418,13 5 0,2-4 341,5 0 0,8-4 69,11 0 0,10-3-1139,-24 3 1,1 1 0,3 2 0,1 1 388,3-2 0,1 0 1,-2 2-1,1 0-51,4-2 1,0 0 0,-2 3 0,-1 0-152,-1 1 1,0 0 0,0 0 0,-1-1-29,-4 1 1,-1 0 0,1 0-1,-2 1-20,-1 0 1,-2 2-1,-3-1 1,-1 0 69,23 0 0,-4 0-136,-7 0 0,-1 1-600,-2 3 0,-8-3 342,-8 3 1,-2-2-546,-1 2 0,-7-2-193,-5 6 1089,-4-5 0,-2 7 0,1-4 0</inkml:trace>
  <inkml:trace contextRef="#ctx0" brushRef="#br0" timeOffset="174">9806 15699 7797,'-11'0'490,"1"-1"-185,2-3 352,-2 3-235,4-4 0,-2 5 114,1 0 0,-1 1-128,-3 3 1,-1 6-17,1 5 1,-1 11 13,-4 0 1,4 5-54,-3 3 0,2-3-202,2-1 1,5-1 58,2 1 0,2-2-93,2-6 1,3 1-34,5 0 0,4-6-91,11-2 0,-1-3 17,1-5 1,5-2-178,2-5 1,2 0 95,-2 0 0,2-6 114,-1-5 0,-2-6-52,1-5 1,-5-2 50,1-3 0,-7 3-46,-4-2 0,-3 1-39,-5-2 1,-3 3-157,-8-2 0,-7-2-40,-8 2 0,-7 3-269,-5 4 1,-3 2-347,-3-2 0,1 7 313,-1 9 1,3 1-38,3 2 0,1 2 201,8 1 0,1 4-355,10 4 1,5 4 731,2 0 0,8 5 0,2-2 0</inkml:trace>
  <inkml:trace contextRef="#ctx0" brushRef="#br0" timeOffset="175">10123 16141 9732,'2'-7'2335,"1"-1"-1361,4 6-375,-1-3-745,4 0-777,-9 3 309,4-3-286,0 5-1353,-3 0 2253,3 0 0,0-5 0,1-1 0</inkml:trace>
  <inkml:trace contextRef="#ctx0" brushRef="#br0" timeOffset="176">10441 15620 8396,'-12'-11'1373,"5"-1"5,-1 1-934,6 5 0,-3 2 150,5 8 1,0 2-203,0 5 0,0 3 80,0 5 1,3 1-174,1 11 1,0-1-118,-4 4 1,0 0-223,0 0 1,4-2-340,-1-1 1,1 0-261,-4-4-1,0-1 347,0-3 0,1-6-2366,3-2 2659,-2-7 0,8 2 0,-4-4 0</inkml:trace>
  <inkml:trace contextRef="#ctx0" brushRef="#br0" timeOffset="177">11188 14589 7832,'-16'-30'292,"5"0"1,4 6 219,7 1 0,2 7 171,1 8 83,-1 3 0,4 5 139,-2 0 0,-3 1-371,3 3 0,-2 9 141,2 10 1,0 5-238,7 10 1,-1 4-155,9 7 0,0 8-387,-8-26 0,1 2 1,-1 0-1,1 2 250,2 0 1,-1 1 0,-1 0 0,0 0-204,1 4 0,0-1 55,-3 0 1,-1-1 26,0 4 1,-1 1 0,-3-5 0,1-1-121,0 1 0,-1 0 0,-1-2 0,-2-1 56,1 3 0,-2 0 0,0-3 0,0 0-125,-1 1 0,0 0 1,-3-2-1,0 0-27,0-2 0,-1 0 0,-2 1 0,-2 0-93,-7 27 1,-9-4-358,1-7 1,-7-3-574,0 0 0,-3-10 353,-1-2 860,5-7 0,-2 4 0,2-7 0,-4-6 0,-3-7 0</inkml:trace>
  <inkml:trace contextRef="#ctx0" brushRef="#br0" timeOffset="178">8979 14487 7931,'-11'-11'22,"4"5"588,2 1 1,5 10-152,0 2 1,-1 8 110,-3 4 0,-3 4-166,-8 3 1,-4 15-202,-8 11 1,14-20 0,0 2-182,-4 3 1,0 1 0,1 6 0,0 0 202,-3 3 1,1 1 0,2 1-1,2 0-93,0 0 0,1 0 0,3 1 0,2 0-85,2-3 1,1 0-1,1 0 1,2 1-96,1-3 0,2 0 0,3-1 0,2-1-5,1 1 0,1-1 1,2-2-1,3 0-114,1 0 1,2 1 0,-1-2-1,3 0 134,4 0 0,1 0 0,-2-3 1,1-1-185,2-2 0,1 0 1,0-3-1,0-1-15,0-3 1,-1-1 0,1-1 0,-1-1-71,22 18 0,-1-3-732,0-5 1,1-6 1033,-1-6 0,-4-3 0,1-4 0,1 4 0,1 2 0</inkml:trace>
  <inkml:trace contextRef="#ctx0" brushRef="#br0" timeOffset="179">11800 14510 7818,'-6'-23'702,"1"1"1,6 3-419,3 0 1,2 9-138,5-2 0,1 4-133,-1-4 0,-1 5 447,-2-1 0,2 1-49,-3-5 1,0 6 69,0 2 0,-3-1-185,3 1 0,-3 1 175,4 3-636,-6 0 224,8 0 1,-8 5-244,1 2 1,-1 3 99,-2 2 1,0 0-61,0 3 0,-5-2 7,-3 2 0,-2 1-88,-1-1 1,-1 4 26,1-4 1,1 1-16,2-5 284,3 0 1,5 1-128,0-1 1,5-4 331,3 1 1,7-6-126,4 2 0,4-2 334,3-2 0,3 0-172,5 0 0,0 0-44,0 0 1,-1-4-308,-3 0 1,1-4 109,-4 5 1,-2-5-2425,-6 4 1346,-3 1 1005,-9 3 0,-2 0 0,-5 0 0</inkml:trace>
  <inkml:trace contextRef="#ctx0" brushRef="#br0" timeOffset="180">12729 15371 7857,'-11'0'-389,"-1"0"156,1 0 1317,5 0-685,-4-5 0,8-1 179,-1-6 0,1 1-119,2 0 0,0-1-182,0 1 1,0-4 102,0 0 0,3-2-121,4 2 0,2 1 41,10-4 0,1 4-61,7-1 0,-3 2-135,2 2 0,-2 3 39,-1 1 1,-2 4-77,-2-1 0,1 8 46,-5 4 0,0 2-97,-3 1 1,-2 4-92,-3 0 0,3 5-176,-2-1 1,-2 3-234,2 0 1,-4 1 222,3 0 0,1-2 4,3-2 0,2 1 126,2-5 0,-3-1 75,3-6 0,3 0 25,1-4 0,1 0 131,-1-4 0,2-1 29,-2-3 0,3-2-87,0-6 1,5 0 124,-1-3 1,-3 2-76,-4-2 0,-6 2-241,3 2 1,-4 1-752,-1 2-786,-4-2 971,-2 4 0,-14 0-1263,-2 2 1978,-8 8 0,1 2 0,-4 5 0</inkml:trace>
  <inkml:trace contextRef="#ctx0" brushRef="#br0" timeOffset="181">12774 15722 7805,'-21'-5'638,"2"-2"902,3-4-563,9 0-328,2 0 1,5 3-50,0 1 0,2 4-227,1-1 1,4-1-20,4 2 1,4-1-101,0 4 0,5 0 8,-1 0 0,4 0-42,3 0 0,-3 1-247,0 3 1,-1 2-141,-3 5 1,-2 1-167,-2-1 0,1 4-213,-1 0 0,0 0 271,-3-3 1,3-1-180,0 0 0,1 1 159,-1-1 0,3-3-29,5-1 0,-5-4-3,1 0 0,-4-1 362,4-2 1,-5-4 51,1 0 0,2-5 249,-2 2 1,0-3 107,-4-2 0,1 1-255,-1 0 0,-4 1-2,1 2 1,-6-2-71,2 3 0,-2 0-173,-2 0 1,-2 4-224,-2-1 1,2 3-553,-6 1 1,5 0-25,-5 0 1,6 1 854,-2 3 0,-3-3 0,1 4 0</inkml:trace>
  <inkml:trace contextRef="#ctx0" brushRef="#br0" timeOffset="182">14032 15144 7803,'-6'-17'647,"1"-5"1,5 6-357,0-3 1,5-1-56,2 5 1,8-2 98,4 2 1,3 3-74,0-3 1,2 2 124,3 2 1,-3-1-81,2 1 0,2 1 65,-2 2 1,1 0-121,-5 4 0,2 0-65,3 4 1,-5 5-57,1 3 0,-2 2-134,-6 1 0,0 5-5,-3 3 0,-6-1 111,-2 1 1,-3 0-377,-1 3 0,-5 5 152,-2-1 0,-5 1-215,-3-5 0,1 3 100,-5-2 0,0 1-24,-3-9 1,4 0 140,3-3 296,-3-1-29,6-5 1,-1-1-114,6-5 281,4 0 1,-1 0-123,8 0 1,4 0 57,7 0 1,-1 0-83,5 0 1,3 0-41,5 0 1,-1 0-39,-3 0 1,3 5-18,1 3 1,-1-1-163,-3 5 1,-2-3 102,-2 6 1,-3 1-109,-4-1 0,-6 5 36,-2-1 1,-3 3-349,-1 0 1,-2 5 22,-6-1 1,-1 1-118,-10-5 1,-3 3 137,-5-2 0,-3 1 52,4-9 1,-5 4 353,5-4 0,-4-4-107,3-3 1,-2-6 4,7 2 0,-4-3-35,8-1 1,1 0-570,2 0 122,8 0 0,2-5-290,5-2 0,5-7 828,2-1 0,3-5 0,2 2 0</inkml:trace>
  <inkml:trace contextRef="#ctx0" brushRef="#br0" timeOffset="183">15040 14963 7870,'-5'-23'0,"-1"2"936,-5 2 176,4 3 0,1 9-602,2 4 0,-2 1 7,-5 2 0,-6 5-353,-2 3 0,-3 7 76,-5 4 1,0 7 79,-4 5 0,5 1-106,7 2 0,8 0-273,7 0 0,4-1-30,4-3 0,7-2-26,8-5 0,4-6-230,3-2 1,0-3 162,8-5 1,-2-2 13,6-5 1,-3-1 102,-1-3 1,0-7 180,0-8 0,-1 1-130,-3 0 1,-4-1 178,-7-4 1,-4 0-39,-7 1 1,-3-1-83,-5 0 1,-1 1-152,-3-1 1,-6 0-317,-5 1 0,-11 0-520,0 3 1,-5 4 400,-3 8 1,-4 2-375,0 5 0,-4 5 334,5 2 0,4 8 199,7 4 1,2 3 381,1 0 0,2 5 0,2-1 0,2 6 0,6-3 0</inkml:trace>
  <inkml:trace contextRef="#ctx0" brushRef="#br0" timeOffset="184">14859 15416 7870,'6'5'2216,"-1"-3"-1747,-10 3 0,-1-4-103,-5 3 0,-4 2 293,-1 5 0,-4 2-216,1 2 0,3-1 143,1 5 0,2 0-162,2 3 1,5 0-385,2-4 0,3 4-77,1-3 0,1 1-159,3-1 0,3 1-8,8-5 1,4 0 156,8-4 0,2-3-650,5 0 0,1-6 256,3 2 1,-3-4 81,3-4 0,1-3-3,-2-9 1,0 4 413,-7-3 0,2-2 84,-6 2 1,-5-5 33,-5 1 0,-5 2-48,-4-2 1,-1 1 66,-6-1 0,-2-2-127,-2 2 0,-7-2-8,-8-2 1,-7 1-327,-4 4 0,-8-4 81,-4 3 1,-2 4-290,-1 4 1,5 3-16,2 5 1,5 1-190,7-1 1,4 3-1408,11 3 2091,5-1 0,1 3 0,5-5 0</inkml:trace>
  <inkml:trace contextRef="#ctx0" brushRef="#br0" timeOffset="185">15709 14884 7822,'-9'-23'0,"-2"0"0,7 2 635,-4 2 1,6 7 2327,2 4-1810,-5 5 0,0 0-570,-3 6 0,-2 5-178,2 7 1,-3 4-119,-4 7 0,2 10 30,-2 9 1,3 0-131,0 4 0,-1 1-126,1-5 0,0 3-463,8-7 0,-4-2 302,5-1 0,-1-4-705,4-4 1,1-3 373,3-8 1,2 1-92,5-5 0,2-4 79,2-3 1,3-6 158,4 2 1,-3-3-63,0-1 0,0-5-198,4-2 1,-2-2-66,-2 1 1,-3-2-270,-4 3 1,-6-5 877,-2-3 0,-3 3 0,-1-5 0</inkml:trace>
  <inkml:trace contextRef="#ctx0" brushRef="#br0" timeOffset="186">15720 15246 10084,'8'3'1368,"-1"4"1,-4 1-441,0 7 1,-1 3-301,-2 1 0,0 7-40,0 4 0,0 0-83,0 4 0,0-2 105,0 6 1,0-3-759,0-1 0,0-4 142,0 0 1,0-5-1353,0 2 0,0-8-1890,0-4 3248,0-3 0,-10 0 0,-3-1 0</inkml:trace>
  <inkml:trace contextRef="#ctx0" brushRef="#br0" timeOffset="187">17975 15167 7821,'-12'0'76,"1"-5"482,0-1 0,-1-1-148,1 4 0,3 1 145,1 2 0,-5 0-178,-3 0 0,0 0-39,4 0 0,-5 0-32,-3 0 0,2 0 81,2 0 0,-1 5-94,1 3 0,0 1-10,3-2 0,5 7-255,-1-3 0,1 3 72,-5-2 0,6-1-158,2 0 0,3 1-37,1-1 0,2 0-109,6 1 1,2-2 80,13-3 0,-2 3 65,9-2 1,2 1 43,6-2 0,1 2-8,2-5 0,-3 3 189,-8-3 1,-3 4-99,-9-5 0,-2 6 15,-9-1-32,3 2 1,-10 1-61,0 1 1,-6 3 36,-9 0 0,-4 1-13,-8-1 0,-3-1-109,-7 5 1,-1-4 105,-8 4 0,7-5-197,-6 1 0,2-3-14,-2 0 1,1-2-40,2-3 0,8 2-48,8-5 1,7 1-403,4-1-423,7-3 124,3 4 0,15-5 241,6 0 1,7 4 57,4 0 687,4-1 0,-2-3 0,5 0 0</inkml:trace>
  <inkml:trace contextRef="#ctx0" brushRef="#br0" timeOffset="188">18246 15733 7797,'0'-18'544,"0"-1"0,2 4 783,1-4 0,0 5-405,5-1 1,-6-2-427,2 2 1,1-5-121,-1 1 1,1-1-125,-2 1 0,-1-6-43,2 2 0,1-2 10,-2 3 0,5-2-177,-4-3 0,3 3-9,-3-2 1,4-2-99,-5 2 0,5-6-172,-4 2 0,1 2 156,-2 2 0,-1 3-212,1 4 87,-1 3 215,3 5-49,-4 4 1,9 12 29,-2 11 0,3 5 114,4 5 0,-1 7 174,5 5 1,-4 5-112,4-2 0,-4 2-124,4-1 1,-4 2-501,4-3 0,-5-2 238,1-1 0,-3-8-915,0-3 0,-2-5 531,-3-3 1,2-3-874,-5-4-27,0-1 1503,-4-5 0,-5 4 0,-2-3 0</inkml:trace>
  <inkml:trace contextRef="#ctx0" brushRef="#br0" timeOffset="189">18224 15620 7788,'-12'-5'0,"6"-1"1019,2-6 1,4 5-126,4-1 1,6 5-359,5-5 1,11 4-154,0-3 1,5 3-637,3-4 0,5 5 43,3-5 0,-2 6-112,2-2 0,-6-1 322,2 1 0,-8 0 0,-2 4 0</inkml:trace>
  <inkml:trace contextRef="#ctx0" brushRef="#br0" timeOffset="190">18881 15643 7790,'-11'-12'2467,"0"-4"-1790,4-3 0,2-2 161,5-2-622,0 6 1,0-1 369,0 3-145,0-3-255,-5 1-264,4-5 97,-9 5 0,3-6 136,-4 5-150,0-3 1,-1 3 233,1-4-102,0 4-283,-1-3 130,6 3 36,-4-5 1,7 1-154,-4-1 68,4 5-48,-2-3 129,5 8-23,0-3 70,0 10 232,0-4-161,0 8-81,0-3-48,0 5 48,5 0 11,2 0-13,-1 0-325,4 5 184,1 2 1,3 4-184,5 0 278,0 1 0,0-1-69,0 0 0,0-1-123,3-2 0,0 1 8,-3-5 1,2-1 94,-2-3 1,-2 0 49,2 0 0,-4 0-79,4 0 58,-5-5 197,8-1-204,-10-5 2,4-1 362,-4 6-164,-1-9 29,0 12-197,1-12 560,-1 9-254,0-5-77,1-1 83,-6 6 1,3-4 153,-5 2-227,-1 3 808,-3 0-398,5 5-256,-3 0-359,3 5 0,-9 7 214,0 7 42,-5 7-361,8 3 148,-9 5-299,9 0 1,-4 1-795,5 3 804,0-3-1164,0-1 142,0 4 829,0-13 435,5 13 0,-4-7 0,5 6 0,1-3 0,0-1 0,1-3 0</inkml:trace>
  <inkml:trace contextRef="#ctx0" brushRef="#br0" timeOffset="191">19595 15076 7875,'-17'-17'0,"2"-3"765,0 4 23,0 1 478,14 4-279,-4 5-424,5 1 0,3 6 22,1 3 1,9 8-204,-2 11 0,4 8 204,0 7 0,-2 5-185,2-1 0,-2 0-241,-2 0 0,0-2 13,1-2 1,-5-7-128,1 3 1,-6-3-194,2-1 0,-3-2-410,-1-6 0,0-4-659,0-3 1,0-2 541,0-2 1,-1-1-1969,-3-3 1280,3-2 490,-4-5 1,1-5 871,0-2 0,-4-3 0,-4-1 0,-5-1 0</inkml:trace>
  <inkml:trace contextRef="#ctx0" brushRef="#br0" timeOffset="192">19425 15076 7875,'6'-22'320,"4"-1"40,-2 0 1,8 2 353,7 2 0,1-1-244,6 5 1,4 0 211,4 3 1,-1 2-274,-3 3 0,0-2 43,0 5 1,-1 0-103,-3 4 1,-3 7-148,-8 4 1,-4 10-47,-8 10 1,-3 1-87,-8 2 1,-5 5-533,-10 3 1,-6-3 331,-12-1 1,4-8-960,-5-4 0,10-7 93,-2-4 0,7-2-184,8-2 0,2-3 533,9-1 0,1-4-304,7 1 950,2-8 0,11-2 0,0-6 0</inkml:trace>
  <inkml:trace contextRef="#ctx0" brushRef="#br0" timeOffset="193">20082 15065 7875,'0'-23'0,"0"2"1072,0 2 0,0 3 233,0 4-535,0 1 1,0 3 570,0 1-551,0 4 0,0 0-201,0 6 0,0 5-183,0 7 1,0 8 5,0 7 0,0 4-66,0 4 1,0-2-191,0 6 0,0-4 58,0 3 0,0-4-429,0 0 0,0-1-126,0-2 0,0-5-395,0-3 0,5-3 133,2-5 0,3 1-465,2-7 1,4 0-32,3-8 1,2 0 528,2-4 1,1 0-74,2 0 1,-2-5-86,3-3 1,-3-6-945,-2-1 1672,-4 0 0,3-1 0,-3-2 0</inkml:trace>
  <inkml:trace contextRef="#ctx0" brushRef="#br0" timeOffset="194">20614 15088 7788,'-5'-18'1241,"-1"-3"-931,-5 2 0,4 2 444,4 2 0,1 3 220,2 0 880,0 6-1347,-5 1 0,-1 6-42,-5 3 1,-1 5-26,1 10 1,-4 5 4,0 10 1,0 5-123,3 2 0,6 3-74,2 2 1,4-1-614,4 0 0,6-1 365,5-2 0,5-7-623,-1-5 1,6-6 337,2-1 0,-1-5-248,-3-7 0,3-5-71,1-2 0,-1-3-182,-3-1 1,0-1 86,-1-3 1,-3 2-132,0-6 1,-5 1-246,1-5 1,-8 1 1073,-3 0 0,-8-6 0,-2 0 0</inkml:trace>
  <inkml:trace contextRef="#ctx0" brushRef="#br0" timeOffset="195">20331 15360 7799,'-6'-5'0,"7"0"1043,10-3 1,11-1-526,8 5 0,6-3-322,2 3 1,9-5-417,-2 2 0,3-3 84,-3-2 0,-1 2-352,-2 3 0,-8-2 177,-8 5 0,-2-3 311,-1 3 0,-6-5 0,0 3 0</inkml:trace>
  <inkml:trace contextRef="#ctx0" brushRef="#br0" timeOffset="196">20444 15076 7812,'0'-17'0,"4"-5"592,7 3 1,10-1 831,16 1 0,5 3-1644,7 5 1,-2-1 8,2 1 0,-3 0-293,0-1 1,-10 2 54,-2 3 1,-4 2-106,0 5 1,-1 0 252,-2 0 1,-3 5 31,2 2 269,-7-2 0,2 5 0,-3-3 0</inkml:trace>
  <inkml:trace contextRef="#ctx0" brushRef="#br0" timeOffset="197">21385 14918 7758,'0'-7'473,"0"-3"1,-5 8-87,-3-6 0,-2 6 254,-1-2 1,-2-1-219,-2 1 1,1 0 87,-5 4 0,-1 4-89,-6 0 0,2 5-8,-3-2 0,2 7-67,-1 1 0,6 2-139,-3-2 0,8 1-164,0 3 1,3 1 70,5-5 0,2 5-77,5-1 0,1 1 126,3-1 1,5 3-362,10-3 0,1-2 24,10 2 0,-4-4-42,5 4 0,-1-5 124,4 1 0,-2 1 84,-1-1 0,-4 1 409,-4-5 1,-5 2-158,-3 2 1,-3-7 23,0 4 1,-6-3-52,-2 2 1,-4 0 105,-4 1 0,-9 0-177,-9 3 0,-6-2 26,-6 2 1,-8-1-237,1 1 0,-8-3-405,7 4 0,-4-8-1703,4 0 0,8-6 2171,4 2 0,5-2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4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9160 7793,'-6'0'931,"1"0"0,5-2-59,0-2-124,0 3-141,0-4-189,0 5-121,0 5 1,0 3 134,0 7 1,4-1-196,0 5 1,5 1 7,-2 7 0,3 1-31,2 2 1,4 3 30,3-2 0,3 2-117,1 1 1,3-1 147,1-2 0,1 0-369,-1-4 0,-3 3-43,2-3 1,-3-2-11,-4-6 0,3 3 78,-3-3 1,-3-1 11,0 1 1,-4-5-66,0 1 0,-5-2-27,1-2-179,-1 1 281,5-1-811,-6 0-104,-1-4-489,-5-2 5,0-5 472,0-5 1,-5-2 972,-2-4 0,-4 0 0,0-1 0</inkml:trace>
  <inkml:trace contextRef="#ctx0" brushRef="#br0" timeOffset="1">2273 9205 8385,'-7'-5'390,"-3"4"-172,4-4 326,0 5-243,0 0 1790,6 0-1437,-5 0 0,-1 5-299,-5 2 1,-2 10-135,-2 6 1,-7 6 43,-4 9 1,-6 3-261,1 4 0,-3 5-238,-4-1 0,2 1-19,-2-4 1,7-6 108,0-2 1,6-4-31,-2-3 0,8-3-56,4-5 1,4-6-99,3-1 1,-1-4-597,5 0 336,0-6-1214,4-1 1554,-5-5 247,4-5 0,1-6 0,6-7 0</inkml:trace>
  <inkml:trace contextRef="#ctx0" brushRef="#br0" timeOffset="2">1793 8943 8263,'-11'-13'315,"-1"-1"690,1 10-848,4-5 264,2 8 536,5-4-82,0 5-613,0 5 0,0 1-16,0 6 0,0-5 40,0 1 0,2-4 0,1 3 0,3-3-40,1 4 1,3-6 9,-2 2 1,6-3 46,1-1 0,7 0-61,1 0 0,4 0 34,8 0 1,-1-5-37,0-2 0,2-2-16,2 1 0,-1-2-209,5 2 1,-9 0 50,1 0 0,-4-2-39,1 2 1,-7 3 101,-5 1 1,-5-1-296,1 1 70,-2 1-1014,-7 3-611,-1 0-845,-15 5 2566,-8 1 0,-6 11 0,-4 0 0</inkml:trace>
  <inkml:trace contextRef="#ctx0" brushRef="#br0" timeOffset="3">3301 9319 8082,'-5'-11'-674,"-2"5"0,0-3 2104,-1 5-376,5-5-499,-7 8 1,8-4 327,-6 5-518,6 0 1,-5 1-117,3 3 1,3 2-1,-3 6 1,3 0 95,1 4 1,0 3-60,0 7 1,0 2 19,0 3 1,0 5-153,0-1 1,1 1-108,3-1 1,-3-5-17,3 1 1,1-5-230,-1 5 1,0-6-268,-4 2 1,1-7 279,3-1 1,-3-5-666,3 1 300,-3-2-1674,-1-2 396,0-4 1828,0-2 0,0-5 0</inkml:trace>
  <inkml:trace contextRef="#ctx0" brushRef="#br0" timeOffset="4">3655 9251 8295,'6'-12'130,"4"1"0,-7 3 352,4 1 0,-3 0 210,4 0 1,-4 1 259,3 2 80,-4 2-397,7-8-126,-9 9 67,4-4-558,-5 5 0,-6 5 91,-6 3 0,-5 6-24,-10 1 1,2 5-2,-6-1 1,2-1-308,-1 1 1,5-4 140,6 4 0,5-5 75,-1 1 1,4 2-6,3-2 0,3 0 57,5-3 1,0-5-9,0 1 1,1 0 29,3 3 0,3-3 9,4-1 0,5 0 146,3 0 1,3 3-100,1-2 1,4-2-21,-1 2 1,5 0-29,-5 3 0,5 0-147,-5 1 0,1-1 109,-4 1 0,0 3-209,0 0 1,-2 2 70,-2-2 0,-2-2-64,-6 2 1,-5 1 102,-2 0 1,1 3-18,-1-4 1,-5 4 103,-7-4 0,-2 2-72,-1-2 1,-7-3 242,-5 4 0,-5-4-129,-6 0 0,2-1 74,-2 1 0,3-5-222,-3 1 1,5-6-223,6 2 1,2-3 47,2-1 0,6 0-757,5 0 1012,6-5 0,-3-6 0,5-7 0</inkml:trace>
  <inkml:trace contextRef="#ctx0" brushRef="#br0" timeOffset="5">4888 9365 8098,'0'-11'-94,"-4"3"-189,1 0 2032,-6 6-578,7-8-504,-8 9 1,8-5 202,-6 6-456,6 0 1,-7 6-42,5 1 0,-1 5-89,1 3 0,3-1-100,-3 5 0,3 1 82,1 7 0,0-2-223,0 6 0,0-2 129,0 1 0,1 3-208,3-2 0,-1-2 58,9 1 0,-3-4-388,6 0 0,3-3 168,1-4 1,-1 0-16,1-7 1,0 2 133,3-7 1,1-2 61,0-1 1,4-4 193,-1-4 1,0-2-139,-7-5 1,2-2 175,-2-2 1,3-3-99,1-5 1,-4-1 86,0-3 1,-5 2-82,1-6 0,-2 0-78,-2-7 1,-4 2-8,-4-2 0,-1-1-127,-2 1 0,0 3-382,0 5 0,-4 10 200,0 1 0,-4 5-338,5 2 0,-5 5-171,4-1-275,0 5 0,4 0 181,0 6 0,2 4-641,2 4 1515,-3 1 0,14 4 0,-2 2 0</inkml:trace>
  <inkml:trace contextRef="#ctx0" brushRef="#br0" timeOffset="6">5573 9308 8144,'-5'-11'-9,"-2"-1"0,2 5 144,1-1 1032,3 5-268,1-2-351,0 5 0,0 5-155,0 3 0,1 9-172,3 5 0,-3 8-5,3 8 0,-2-2-95,2 6 1,-3-1 6,3 1 1,-3 1-204,-1-5 1,0-4-382,0-3 1,0-6 297,0 2 1,0-8-95,0-4 0,0-2 31,0-2 0,0-3-906,0-1-64,0-4 389,0 2 0,-3-6 133,-1-3 669,0 3 0,-6-15 0,-3 4 0</inkml:trace>
  <inkml:trace contextRef="#ctx0" brushRef="#br0" timeOffset="7">5528 9479 8144,'5'-11'0,"-4"-1"220,3 1 1,-3 0 20,-1-1 0,4 5 244,0-1 0,1 5-92,-1 0 0,-2 1 99,6 2 0,-1 2-39,5 1 1,-1 8-198,1 4 0,3 5 10,0-1 0,5 7 5,-1 0 0,-1 2-205,1-1 1,0-2 115,4 6 1,0-10-221,0 2 0,-4-4 21,0 0 1,-1-2 83,1-6 0,1-1 5,-5-2 1,0-3-39,-3-5 1,-1 0 306,1 0 1,-1 0 50,1 0 151,-1 0 0,0-7-142,1-4 0,-2-2 159,-2-6 1,0 0-176,-4-4 1,4-4-154,-4-4 1,1-3-44,-1-4 0,-3-2-155,3-1 1,-3-3-162,-1 6 1,0 5 184,0 7 1,0 3-304,0 4 1,-4 2 5,0 6-626,0-1 1,4 5-1295,0-1 471,0 6 1,0-2 609,0 8 1078,0 2 0,0 11 0,0 0 0</inkml:trace>
  <inkml:trace contextRef="#ctx0" brushRef="#br0" timeOffset="8">6373 9274 8104,'0'-12'0,"-1"2"774,-3 3-161,2-4 768,-3 10-910,5-4 0,0 6-33,0 3 1,0 4-135,0 7 1,0 7 105,0 4 0,0 6-111,0-2 0,0 3-38,0 2 1,0-1-247,0 0 0,4-3 80,0-1 0,1-5-459,-1 2 0,-3-4 248,3-4 1,-3 1-737,-1-4 1,2-3-866,1-5-595,-1 2 1018,3-8 276,-5 3 1018,0-5 0,0-5 0,0-2 0</inkml:trace>
  <inkml:trace contextRef="#ctx0" brushRef="#br0" timeOffset="9">6670 9319 8104,'5'-17'0,"-4"0"0,5 6 353,-2-1 1,-2 5 573,1-1 360,-1 6-339,-2-4 393,0 6-1104,0 6 0,-5 1-31,-3 8 1,-2-1 0,-2 5 1,-3-3-149,0 3 1,-5 0 88,1 4 0,-3 3-158,-1 1 1,2-1-126,2-3 1,-2 0 110,6 0 1,0-5 2,3-3 1,5 1 66,-1 0 1,6-1-153,-2-4 1,3 1 166,1-1-95,0 1 0,1-1 97,3 0 0,2-3 2,5 0 1,2-4 184,2 3 0,4-3-128,8 4 0,-2-6 67,6 2 0,-5-2-99,5 2 0,-6-2 39,2 1 0,-3-1 7,-1-2 0,-2 0-283,-2 0 1,-2 3-619,-6 1-617,1 0-1489,-1-4 1282,-4 0-510,-2 0 2099,-5 0 0,5-5 0,1-1 0</inkml:trace>
  <inkml:trace contextRef="#ctx0" brushRef="#br0" timeOffset="10">7047 9308 8122,'-7'-18'51,"2"2"0,1 8-334,1 1 1035,-1 4 525,4-7 1035,0 9-1719,0 6 1,4 7-188,-1 11 1,1 1-72,-4 3 0,4 2-96,0 5 0,0 2-167,-4 2 1,3-4 120,1 0 0,0-1-175,-4-6 0,0 2-200,0-6 0,0 1-488,0-8 1,0-1-1760,0-4 1090,0-4-1306,0-2 2645,0-5 0,-5-5 0,-1-2 0</inkml:trace>
  <inkml:trace contextRef="#ctx0" brushRef="#br0" timeOffset="11">7070 9354 8122,'0'-12'40,"0"1"0,0 3 201,0 1-241,0 4 1674,0-2-508,0 5-404,5 0-281,1 5-242,5 1-1,6 11 227,-4 1-203,8 5 0,-3-1-123,5 1-70,0 5 1,-1-2 46,1 4 0,0-5-224,0 2 0,0-3 12,0-1 0,-1-5 43,1-3 1,-5-2-122,-3-2 1,-1 0 17,1 1 0,-2-4-60,2-1 238,-2-4 325,-1 2 52,-1-5 82,-5 0 1,3-7 91,-5-4 0,0-2-171,-4-6 0,0 0-13,0-4 0,0-5-110,0-2 0,0 0-120,0-5 1,0 4-171,0-8 1,0 0-221,0 1 1,1 4-65,3 3 0,-3 10-421,3-2 1,-3 8-1859,-1-1 1127,0 9 513,0-3 0,0 10-162,0 0 1096,0 5 0,5 6 0,2 1 0</inkml:trace>
  <inkml:trace contextRef="#ctx0" brushRef="#br0" timeOffset="12">7903 9205 8109,'-10'-11'955,"2"-1"-439,-2 6 150,9 1 1,-5 5 257,2 0-567,3 0 0,-10 5 177,4 3-15,-8 7-201,2-2 1,-4 12 76,6-2 1,0 7-144,-1 1 1,2 2-236,2 1 1,3 0 103,5 0 0,0-3-350,0-1 1,2-4 74,1 0 1,8-1-34,4-3 1,4-4 42,-4-3 0,7-6-122,0-1 1,3-6 144,5 2 0,-3-3 35,3-1 0,1-5 14,3-2 1,-1-7 9,-3-1 0,0-2 210,-4 2 1,-6-3-8,3-5 0,-4-3 63,0-1 1,-2-5-30,-6 2 0,-4-3 140,-4-1 0,-3-1-289,-3 1 0,-13 4 100,-6-1 1,-10 7-893,-2 1 0,-6 7 416,-5 8 1,-1 3-1171,0 5 0,7 5 1520,5 3 0,4 2 0,8 1 0</inkml:trace>
  <inkml:trace contextRef="#ctx0" brushRef="#br0" timeOffset="13">8360 9285 8076,'5'-6'0,"-4"-4"159,3 2 1,-3-2 83,-1-2 1,4 5 195,0-1 0,0 4 256,-4-3 0,0 3-259,0-4 1,0 5 718,0-5-359,0 5 109,0-2-350,0 5 0,0 7-277,0 4 1,0 6 28,0 5 1,0 1-148,0 0 1,0 5-111,0 3 0,1-4-169,3 0 1,-1 1 107,4-1 1,1-1-409,3-3 0,-3 0 229,-1 0 0,0-5-26,0-3 0,2-2-135,-5-2-114,0-5 289,-4 4 245,5-8-56,-4 3 203,4-5 1,-5-1 39,0-3 0,0-3-75,0-4 0,0 0-35,0-1 1,0-1-97,0-2 0,2-1 10,1-3 1,0-2-15,5 6 1,-5 1-183,5 7 26,-6-4 0,9 10 67,-4-3 1,1 4-91,3 4 1,-1 4 114,9 7 1,-3-1-2,3 5 1,0-1-23,4 1 1,-1 2 1,1-2 1,0 2-158,0-2 1,0 1 95,0-5 1,-1-1 28,1-6 0,-1 1 12,-3-5 1,1-1 257,-5-3 0,1 0-93,-5 0 0,1-3 286,-1-1 0,-1-5 5,-2 1 1,1-3 142,-6-4 1,1-3-148,-4-5 0,4-1 34,0-3 1,0-2-316,-4-5 0,0-2 93,0-2 1,-2 1-314,-1-5 0,1 7-185,-2 1 0,2 1-256,-2 6 1,3 4-416,-3 4-771,3 5-1381,1-2 2306,0 9 0,0 4-621,0 6 734,0 4 232,0 4 465,5 1 0,1 4 0,6 2 0</inkml:trace>
  <inkml:trace contextRef="#ctx0" brushRef="#br0" timeOffset="14">9297 9239 8085,'-8'-19'694,"0"0"-332,6 5-215,-3-2 0,5 8 516,0 1 0,1 4-71,3-1 1,-3 2 40,3-2 0,-3 4-279,-1 0 0,0 6-162,0 10 0,4 1-91,0 6 1,0 5 118,-4 3 0,3 2-265,1 1 0,0 4 112,-4 0 0,0-1-144,0-7 1,0 2 37,0-5 0,0-2-695,0-6 1,0 1 96,0-4 0,0-5-933,0-3-492,0-6 802,0 3 331,0-5 929,-5-5 0,4-1 0,-9-11 0,3 0 0</inkml:trace>
  <inkml:trace contextRef="#ctx0" brushRef="#br0" timeOffset="15">9251 9342 8085,'0'-28'-708,"0"4"496,0-2 0,0 5 1016,0 2 0,4 5-270,0-1 0,1 4 441,-2 3-512,-1-2 1,8 9-20,-3-3 0,1 8-152,3 3 1,-2 8-13,7 4 0,1 3-118,2 1 1,3 5 72,1 2 0,-2-1-229,-2 2 0,4-4 74,0 3 0,-1-5-281,0 2 1,1-3 106,-4-1 1,-1-5-18,1-3 0,-4-4 25,4-3 1,-5 1 90,2-5 0,-4 0 221,0-4 1,-1 0-56,1 0 388,-1-6 0,-1 0-193,-2-5 0,2-5 202,-2 1 1,-3-5-110,-2 1 0,-1-8-58,-2-3 0,0-3-146,0-1 0,0-2 8,0-2 0,0 1-194,0-5-117,0 5-305,-5-2 647,3 5-1224,-3 0 433,5 4 313,0 8 167,0 0-1447,0 9 737,0 2 225,0 1-2072,0 8 1675,0-3 41,0 5 441,0 11 417,0-4 0,0 15 0,0-5 0</inkml:trace>
  <inkml:trace contextRef="#ctx0" brushRef="#br0" timeOffset="16">10119 9594 8042,'-12'-12'1178,"6"6"1,2 1-654,8 5 1,-3 5 57,3 2 0,-3 4-339,-1 0 0,4 4-13,0 0 0,0 6-271,-4-2 0,0-1 137,0 1 0,0-4-1013,0 4 0,-4-5 256,0 1 660,-5-2 0,3 3 0,-5 2 0</inkml:trace>
  <inkml:trace contextRef="#ctx0" brushRef="#br0" timeOffset="17">10884 9000 7993,'0'-12'0,"-5"1"0,4 3 60,-3 1 1,1 4 198,0-1 433,1 3 1,-7 2-152,6 3 0,-2 7 0,1 8 1,2 7 37,-1 1 1,1 8-187,2-1 0,0 4-270,0 0 0,0-2 78,0 2 0,0-4-100,0-3 0,4 0 97,0-4 1,4 0-336,-5-4 0,3-2-12,-3-2 1,-1-2-197,1-6 0,2 1-463,-1-1-460,0-5-1019,-4-1 897,0-5 342,0-5 1048,-5 4 0,-1-14 0,-6 2 0</inkml:trace>
  <inkml:trace contextRef="#ctx0" brushRef="#br0" timeOffset="18">10621 9034 8090,'2'-24'508,"1"5"1,0 5-75,5 2 1,3 2 137,4 3 1,6-4-153,-2 4 0,3 1 205,5-2 0,2 5-166,6 0 1,-4-3-127,4 3 0,-4 0-147,7 7 1,-6 2-69,-1 6 1,-6 0-15,2 4 0,-3 1-198,-1 6 0,-6 0-290,-2 0 0,-2 0 210,-1 0 0,-6-1-273,-2 1 0,-4-1 108,-4-3 1,-4-1 8,-7-3 1,-3-2 121,-4 2 0,-5-4 44,0-3 1,-3 1 181,3-5 1,-2 3-94,6-3 0,-1 0 308,9-4 1,0 0-122,3 0 1,4 0 512,1 0-206,4 0 110,-2 0-396,15 0 1,-2 0-38,7 0 0,3 0-28,1 0 0,3 0 40,0 0 0,6 5-164,3 2 1,-3 4 108,-2 0 0,2 2-72,-1 2 0,0-2 63,-5 2 1,-4 1-168,-3 0 0,1 3 30,-5-4 1,2 1-108,-9 0 1,3-2 55,-3 5 0,-5-4 95,-7 4 1,-3-5-166,-5 1 0,-3-4 124,-7-3 0,0 1 131,-4-5 0,0 3-190,-5-3 1,2 0 15,3-4 0,-2-1-164,5-3 1,2 1-331,6-4 0,4 3-408,7-4 0,-1 1 48,5-5 987,1 1 0,13-1 0,3 1 0</inkml:trace>
  <inkml:trace contextRef="#ctx0" brushRef="#br0" timeOffset="19">11387 9182 8007,'0'-16'0,"-4"-1"1796,0-2-658,0 3 334,4 4-559,0 6-432,0 1 0,0 6-243,0 3 0,0 4-79,0 7 1,0 6 19,0 6 1,0 5-124,0-2 0,1 3-163,3 2 1,-1-5 133,4 0 0,2 0-406,7 0 1,0-6 147,3-5 0,6-5 50,-2 1 0,3-3 72,-4-4 0,5-3 31,0-5 0,3-4 151,-3 0 1,3-9-130,-3 2 1,0-7 312,-5 3 0,-2-5-69,-1 1 1,-5-4 162,1-4 0,-3 2-99,0-6 1,-6 1-87,-2-5 1,-3 2-85,-1 3 1,-1-3-6,-3 3 1,-2-2-741,-6 1 0,5 9 365,-1 6 1,2 7-961,-2 2 0,-2 4 28,2-1 1230,3 8 0,-5 8 0,4 5 0</inkml:trace>
  <inkml:trace contextRef="#ctx0" brushRef="#br0" timeOffset="20">12335 9034 8041,'0'-12'11,"0"6"0,0-4 58,0 2 0,1 3 362,3 1 1,-3 2 336,3-2-167,-3 3 1,0-4-182,3 5 0,-3 5 43,3 2 0,-3 9-83,-1 3 0,2 2 86,1 2 0,-1 1-119,2 3 0,-3-2-76,-1 6 0,1-6-237,3 2 1,-2 1 159,6-2 0,-4 1-128,3-4 0,-3-4 109,4 0 1,-4-4-756,3 4 161,-4-5 0,6 3-993,-5-6 350,-1-5-594,2-1 629,-3-5 1,1 0 409,-6 0 0,0-5 617,-4-2 0,-6-3 0,-5-2 0</inkml:trace>
  <inkml:trace contextRef="#ctx0" brushRef="#br0" timeOffset="21">12060 9022 8067,'-5'-17'866,"4"0"-186,-4 6 508,10-1-748,1 1 1,6 3 186,-1 1 0,6 4-119,2-1 0,7 3-49,5 1 1,3 0 48,4 0 0,4 4-119,8 0 0,-3 1-14,2-1 0,-2-3-85,-1 3 1,-1 1-230,1-1 0,-5-1 129,-3-3 0,-4 0-132,-4 0 0,-2-3 72,-5-1 1,-5-4 12,-3 4 70,-2-5-162,-2 3 0,-7-4-2135,-8 2 1,-7-1 2083,-12 6 0,-10-1 0,-2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4:59.4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1336 4774 8145,'0'-11'-268,"0"-1"350,0 1 0,0 3 209,0 0 222,0 1-124,0-5 1,-1 1-41,-3 0 0,3 3 542,-3 0-351,3 6-58,1-3 312,0 5-491,0 5 0,0 2-286,0 9 1,-1 3 163,-3 7 1,2 4-129,-1 4 0,1 4-235,2 0 1,0 1 155,0-1 1,0-1-195,0 5 1,0-4 70,0 4 0,0-7-11,0 0 1,4-2 89,0-7 1,1 1-126,-1-4 0,-2-5 165,6-3 1,-4 1-5,3 0 1,-3-2 51,4-7 311,-6 3 76,9-3-310,-5-1 1,5-1 136,1-5 1,-1 0-46,1 0 0,3-1-33,0-3 0,5 3-36,-1-3 0,4-2-80,4-2 1,-2 2-150,6-2 1,-6 2 128,2-2 0,1-1-386,-2 5 1,0-1 159,-7 1 1,1 3-379,-5-3 1,0-1 256,-3 2 1,-4-1-831,-1 4 525,-4 0 634,2 0 0,-5 0 0,0 0 0</inkml:trace>
  <inkml:trace contextRef="#ctx0" brushRef="#br0" timeOffset="1">1359 5219 8063,'-6'-11'0,"1"-1"119,5 1 1,5 0 179,2-1 1,7-2-181,2 3 307,4-3-242,-2 8 1,10-6-69,2 1 1,3-1-8,1 1 1304,1-1-875,4 1 1,-2 3 92,5 1-1685,-11 4 864,7-7 0,-14 9 60,3-3-1018,-3 3 801,-6-4 1,2 3-173,-5-1 1,-1 0 518,-6-1 0,2-2 0,-3-6 0</inkml:trace>
  <inkml:trace contextRef="#ctx0" brushRef="#br0" timeOffset="2">1313 4740 8100,'-17'-7'0,"5"-3"599,8 3-351,3-4 1,11-4-62,6 0 1,5-2 0,6 2 0,3-1 238,8-3 0,3-2-426,5 6 0,2 0-127,-3 4 0,4 0-470,-7 4 0,-2 2 301,2 5 1,-5 1 295,1 3 0,-8 7 0,-2 7 0</inkml:trace>
  <inkml:trace contextRef="#ctx0" brushRef="#br0" timeOffset="3">2056 4968 11971,'11'11'491,"1"1"0,3 1-94,0 2 1,8 3-91,-4 4 1,9 6-450,-5 3 1,2-2-503,-2 1 1,-4-4 404,0 0 0,0-5-239,4-2 1,-2-5 244,-2 1 0,2-4-209,-6-3 0,0 1-510,-3-5 83,-1 0 1,0-4 868,1 0 0,-6 0 0,-1 0 0</inkml:trace>
  <inkml:trace contextRef="#ctx0" brushRef="#br0" timeOffset="4">2478 4991 8085,'0'-18'98,"-5"2"47,-2 4 1,0 1 606,0-1 0,3 6 323,-4 2-469,1 3 0,-9 2-192,1 3 0,-5 11-240,1 8 1,-7 11-34,0 1 1,-6 8-178,2 2 0,-2 1-122,1 4 1,5-8-413,7-4 0,2-4-773,6-4 0,5-3 191,2-8 1152,2-3 0,8-4 0,0-1 0</inkml:trace>
  <inkml:trace contextRef="#ctx0" brushRef="#br0" timeOffset="5">2615 5048 8059,'-11'0'3115,"5"-5"-3369,1 4 165,10 6 0,0 7 746,2 11 0,0 1-263,-4 3 1,4 7-226,4 8 1,-3 4-288,-1 3 1,0 0-1200,0 4 1402,4-5-784,-10 3 362,9-5 222,-4-1 1,1-5-847,-4-6 733,4 0-116,-6-15 284,4 8-221,-5-15 175,0 5 331,0-6 0,0-3-1296,0 0 999,0-6 72,0 3 0,0-5 0,0 0 0</inkml:trace>
  <inkml:trace contextRef="#ctx0" brushRef="#br0" timeOffset="6">2593 5071 8145,'0'-24'0,"-4"-3"1253,0 8 1,1 1-551,7-1 0,4 2-328,7-3 1,-1 4-62,5 5 0,1-5 54,7 1 1,2 1-315,5 7 1,1-2 154,-1 5 0,0 1-527,0 7 1,1 8 279,-1 7 0,-6 3-552,-5 5 0,-5 0 68,-7 7 1,-5-1 79,-2 9 0,-9-5 514,-6 1 0,-10-3-81,-5-1 0,-11 1-1050,-1-1 1225,0-5-204,3-6 1,0-3-572,4-4 672,-4-1-38,11-9 1,-3-1-26,8-5 0,0 4 0,8 0 0,2 0 0</inkml:trace>
  <inkml:trace contextRef="#ctx0" brushRef="#br0" timeOffset="7">3438 4979 8072,'-5'-6'-98,"3"-4"-50,-1 2 1,-3 2 430,3-2 0,-2 5 485,1-5 0,-1 4-86,-3-3 1,-3 4-253,-1-1 1,1 3-111,-4 1 0,-3 6-87,-1 6 1,-2 6-102,2 8 0,-1 2 131,5 3 0,1 2-366,6-3 1,3 3 12,5 1 1,2-5-25,1-2 1,9-3-420,7-1 0,7-5 270,5-3 0,2-7 8,1-5 1,2-1 18,2-2 1,-8-5 365,1-3 1,-3-6-192,-6-1 1,-1-4 490,-10 4 0,-1-6-130,-2 2 0,-3-1 38,-5 1 0,-9-4-380,-2 0 1,-10 0 129,-1-3 0,-3 2-677,-5 1 1,0 4 286,-5 0 0,6 6-316,2 2 0,5 3 192,3 4 0,2 3-420,6-3 1,6 4 845,5 4 0,5 2 0,6 6 0</inkml:trace>
  <inkml:trace contextRef="#ctx0" brushRef="#br0" timeOffset="8">3792 4979 8065,'-16'-5'0,"1"-2"0,4 0 0,3 0 0,6 4 0,-3-2 708,5 5 0,0 5 847,0 3 1,3 3-1248,1 5 0,5 3-313,-1 7 0,2 2 103,1 3 0,-1 0-455,-2-4 0,1 0 193,-5-5 1,3-2-525,-3-1 184,5-5 340,-8 2 266,4-10 61,-5-1 161,0-5 0,0-5-129,0-2 0,0-5 45,0-3 0,4 1-78,0-5 1,4 0 94,-5-4 1,6-3-177,-1-1 1,2 2-119,2 6 1,-5-2 95,1 6 1,-4 4-299,3 3-28,-4 5 1,7-2 84,-3 5 1,2 5-44,-1 3 0,6 7 40,-3 4 1,3 4-63,-2 4 1,3-2-53,0 6 1,2-5-155,-2 5 1,-2-7 79,2-1 0,-2-6 139,-2-5 0,4-2 301,0-2 0,1-3-103,-5-5 1,0 0 244,1 0 0,-1-2-140,1-1 1,-2-4 104,-3-4 1,4-1 67,-4 1 0,2-4 84,-1 0 1,1-2-56,-6 2 1,1 1 339,-4-5-203,5 5-105,-3-3-271,3 6 231,-5 5-357,0 1 0,3 10 55,1 2 0,5 0-15,-1 0 1,-2 1 64,2 3 0,-1 1-166,5-1 1,3-1 45,0-2 0,4 1 84,-4-5 1,5-1 183,-5-3 1,5-1-103,-1-3 0,3-2 81,1-6 1,-1 1-67,1 0 0,-4-5 83,0 1 1,-4-1 4,5 0 0,-10 3 277,1-7-182,-2 7-27,-3-9 0,-1 9-24,-5-2 1,-2-1-174,-6 0-63,1 6 178,-15 0-13,-1 9-326,-6-4 0,-5 10 112,0 2 0,-1 9-44,1 3-692,5 7 794,1-2 0,6 9-72,3-2 109,3 2-317,9 1-362,2-5 612,5 4 1,7-9-262,4 3 266,6-8 5,5-2 0,5-7 252,0-3-253,4 3 12,-1-8 1,3 2-1075,-3-8 516,3 2 188,-4-8-756,0 9 1158,-1-9 0,-2 5 0,2-3 0,2 4 0,1 3 0</inkml:trace>
  <inkml:trace contextRef="#ctx0" brushRef="#br0" timeOffset="9">4888 5059 8032,'-5'-17'340,"4"0"1,-4 6 3,5-1 1,0 5 391,0-1-251,0 6 0,1-4 313,3 6-417,-3 0-137,9 0 1,-5 6-194,3 1 0,1 8 61,-5 4 1,1 3-205,-2 1 1,-1 4-51,2-1 0,-3 1-69,-1-4 1,0-4-13,0 0 1,0-5 72,0 1 0,0-6-22,0-2 88,0-4 19,0 2 0,1-5 14,3 0 1,1-5 353,3-3 0,2-3-6,-3-4 0,7-2-16,2-2 0,0-4 39,-1 0 1,-2 1-133,2-5 0,-2 4 40,-2 4 0,1 3 118,-1 4-56,1 6-132,-1 1 0,-1 7-269,-2 6 0,1 5-22,-6 9 1,2 3-31,-1 1 0,-2 3-542,1 6 0,2-2 363,-1-3 0,1 2-929,-1-6 0,2 1 526,6-4 0,1-5 745,2-3 0,3-7 0,4-3 0</inkml:trace>
  <inkml:trace contextRef="#ctx0" brushRef="#br0" timeOffset="10">5425 4488 8130,'-12'-17'1232,"1"1"1,1 8 28,2 0-811,3 5-581,5-2 163,0 5 1,0 9 94,0 3 0,5 12 67,3 2-11,2 11-233,1 9 1,5 2 117,-1 5 1,1 3-180,0 1 1,-4 3-992,4-7-48,-4-7 789,0 3 0,-1-14-400,1-1-481,-6 0 787,4-10 0,-9 3-86,3-8 541,-3 3 0,-1-10 0,0 5 0</inkml:trace>
  <inkml:trace contextRef="#ctx0" brushRef="#br0" timeOffset="11">5288 5059 7977,'-6'-11'0,"-3"3"0,5 1 2149,0-1-1110,4 2-639,0 1-429,0 0 70,5 3 1,3-3 250,7 5-316,8 0 49,6 0 1,6 4-137,4 0 1,-3 1-718,6-1 1,-1-3-785,1 3 1319,-3-3 1,-6-1-219,-2 0 0,-4 0 127,-4 0 1,-4 0 383,0 0 0,0 0 0,4 0 0</inkml:trace>
  <inkml:trace contextRef="#ctx0" brushRef="#br0" timeOffset="12">5847 5014 7977,'0'-7'455,"0"-3"0,-1 9 447,-3-3-321,3 3 596,-9 1-729,9 0 1,-8 6-405,5 6 0,0 0 86,4 7 0,0 0-345,0 4 1,1 0-112,3 0 1,-2-1-355,1-3 1,2 1 77,-1-5 1,4 0 209,-4-3 0,1-6 392,-1-2 0,-3 2 0,4 1 0</inkml:trace>
  <inkml:trace contextRef="#ctx0" brushRef="#br0" timeOffset="13">5825 4683 8053,'-12'-25'442,"2"0"139,2 10 1,0 0-20,4 3-446,0 6-870,4 1 1,6 7 184,6 6 569,4 0 0,7 18 0,0-2 0</inkml:trace>
  <inkml:trace contextRef="#ctx0" brushRef="#br0" timeOffset="14">6316 5059 8041,'0'-11'0,"0"-5"0,0 2 534,0-5 1,0 3 782,0-3 1,0 4-426,0-4 0,-5 5-398,-3-1 1,-2 3-357,-2 5 1,0-2 53,-3 5 0,-3-4-137,-5 5 0,0 4-1,0 7 1,0 3-154,1 4 1,-1 3-68,0 5 1,5 3-300,3 1 1,3 4-204,5-5 0,2 5 273,5-5 1,5 1-11,2-4 0,5-5 79,3-3 0,3-3 332,5 0 1,-2-6-107,-2-2 1,3-3 98,-3-1 0,1-5 35,-1-2 0,2-4 261,-6 0 0,0 0 131,-4-1 0,-3 1 87,0-1-180,-6-4 0,3 3 73,-5-2 53,0 7-124,0-2-306,0 9-61,0 11 0,-3 0-166,-1 13 0,0-3-44,4 3 1,1-1 104,3-3 1,-1 2-345,4-2 0,2 2 163,6-2 0,-2-3-440,2-4 0,-2-2 126,-2-3 0,2 2 26,2-5 1,-2-1 605,2-7 0,3-2 0,0-6 0</inkml:trace>
  <inkml:trace contextRef="#ctx0" brushRef="#br0" timeOffset="15">6567 4557 7949,'-18'-23'0,"2"5"3000,9-3-1265,2 8-1302,5 2 0,2 6-344,1 5 0,4 10 102,4 5 1,2 12-24,2 7 1,-2 10 55,2 10 0,-2 3-977,-2 4 0,-3-3 585,-1 3 1,0-4-545,0-4 0,-2-3 70,-5-8 1,0 0-79,0-8 1,4 1 143,0-8 576,0 0 0,-4-5 0,0 1 0</inkml:trace>
  <inkml:trace contextRef="#ctx0" brushRef="#br0" timeOffset="16">7321 4283 8082,'-5'-18'435,"3"7"695,-3 0-455,0 10 1,3-4-250,-6 5 1,4 5-25,-3 3 1,-2 7-139,-6 4 0,1 13 55,-5 6 0,1 11-163,-1 8 1,8-26 0,1 1-148,3 2 0,-1 0 0,0 0 1,1-1 45,1 0 0,1-1 1,-1 1-1,1 0-130,-2 28 1,2 3-73,5-7 1,0 1-516,0-9 0,5 0-231,2-7 1,5-3 400,3-5 1,-1-5-252,5-2 0,0-4 212,4-4 0,-4-3 531,0-4 0,4 0 0,4 4 0,-1 1 0</inkml:trace>
  <inkml:trace contextRef="#ctx0" brushRef="#br0" timeOffset="17">7538 4443 8124,'-18'-23'0,"3"0"0,2 5 2430,7 2-761,1 9-1768,5 2-83,0 5 1,5 5 461,2 3 0,4 12-47,0 7 0,5 10 170,3 5 0,3 3-284,1 5 1,4 2-213,-1 5 0,1 0 88,-4 0 0,0-6-887,-1-5 1,-4-3 147,-3-9 1,-2 2-160,-2-10 0,1-3 356,-1-4 1,-3-6-550,0-2 331,-6 1 765,3-11 0,-5 4 0,0-5 0</inkml:trace>
  <inkml:trace contextRef="#ctx0" brushRef="#br0" timeOffset="18">7789 4968 8069,'-18'-16'317,"-3"3"167,2-2 1,1 6 5,-1 1 0,4 6-178,-4-2 0,0 4 326,-4 4 1,4 3-189,0 8 1,-3 3-83,-1 5 1,-2 1-404,6 3 0,2 1-321,2 2 1,0-2-801,3-5 1,0-1 668,8-3 1,0-3-807,4-5 1293,5-4 0,7-2 0,5-5 0</inkml:trace>
  <inkml:trace contextRef="#ctx0" brushRef="#br0" timeOffset="19">7926 4271 7988,'-11'-11'2168,"1"0"-879,2-1-351,3 6-633,5 1 1,5 10-191,3 2 0,2 10 212,1 6 0,6 2 167,2 9 0,6-1-321,2 9 1,4 1-283,0 7 0,1 1-98,-2 2 0,-2 2 211,-5-6 1,-2 4-542,-2-3 0,-3-2 319,-9-6 0,0 1-89,-4-5 0,-3 0 59,0-4 1,-1-3-775,-7-1 0,-4-4-1290,-7 0 2312,-3-2 0,-1 3 0,-2 0 0,-3-2 0,-2-1 0,-1-1 0</inkml:trace>
  <inkml:trace contextRef="#ctx0" brushRef="#br0" timeOffset="20">9377 4603 8070,'0'-12'0,"0"1"0,0-1 889,0 6-528,0-4 1,1 5 554,3-3-388,-3 3 1,5 5-176,-2 0 0,-1 3-71,4 4 0,1 11 232,3 12-228,1 9 0,-2-1-230,-3 7 0,2-3 118,-5 4 0,0-2-459,-4-6 1,0 0 217,0-3 1,0-2-1102,0-3 0,0-7 530,0-8 0,0-2-1321,0-2 1959,0 1 0,0-6 0,0-1 0</inkml:trace>
  <inkml:trace contextRef="#ctx0" brushRef="#br0" timeOffset="21">9388 4546 8070,'0'-23'1169,"4"5"-716,0 3 0,4 3-217,0 5 0,-2-2-3,2 5 1,0 0 204,3 4 0,4 0-17,1 0 1,4 5-129,-1 3 0,4 3-135,3 4 1,-2 3-136,3 5 1,-3 0-443,-1 0 0,-1 1 347,-3 3 1,-4-2-206,-7 5 1,0-3 137,-4 3 1,0-3-462,-4 4 0,-6-5 199,-6 5 0,0-6 51,-7 2 1,1-3 235,-1-1 0,-2-4 178,6 0 1,-4-5 252,4 1 1,1-2-187,6-2 0,-1 0 147,6 1 1,-5-5-83,4 1 0,0-4 73,4 4-154,0-6 1,2 4-166,1-2 0,0-3 19,5 3 1,3-2-96,4-2 0,2 0-284,-2 0 0,3 0 159,5 0 0,-2-4-471,-2 0 1,3 0 58,-3 4 663,-3-5 0,6 4 0,-4-4 0</inkml:trace>
  <inkml:trace contextRef="#ctx0" brushRef="#br0" timeOffset="22">10005 5014 7983,'-7'-5'3772,"2"3"-2796,5-3 268,0 5-1353,0 5 0,2-2-270,1 5 1,0-2-426,4 2 0,-4 2 804,1-3 0,2 3 0,1 2 0</inkml:trace>
  <inkml:trace contextRef="#ctx0" brushRef="#br0" timeOffset="23">10187 4546 8001,'-11'-20'852,"0"1"1263,4 5-1002,2-2-318,5 10-351,0 1-217,0 20 0,5 0-104,3 15 1,2-2 102,1 7 1,2 0-293,2 7 0,-2 1-166,2-5 0,2 4-400,-2-4 0,1 0 2,0-3 0,-4-6 316,4-3 1,-4-3-636,0-4 0,-5-2-84,1-6 1033,0 1 0,-2-1 0,-1 0 0</inkml:trace>
  <inkml:trace contextRef="#ctx0" brushRef="#br0" timeOffset="24">10576 4511 7968,'-5'-18'820,"3"2"1,-3 5-82,5-1 0,0 6 1,-1 1-237,-3 5 0,2 5-443,-6 2 1,0 14 42,-3 5 0,0 7 65,-1 5 0,-4 3-224,-3 5 0,1-1-482,-1 1 0,4-4-774,-4 0 0,5 0 245,-2 3 1067,4-4 0,-5 3 0,-1-3 0</inkml:trace>
  <inkml:trace contextRef="#ctx0" brushRef="#br0" timeOffset="25">10701 5094 17344,'0'6'-540,"0"4"0,0-3 540,0 4 0,-5 5 0,-1 2 0</inkml:trace>
  <inkml:trace contextRef="#ctx0" brushRef="#br0" timeOffset="26">14128 4431 7969,'-5'-6'911,"3"-4"-90,-3 9-616,5-5 0,0 8-24,0 2 0,4 3-71,0 8 0,3 7-138,-3 5 0,4 8 71,-4-1 1,1 7-21,-1-3 0,-3 4 42,3-4 1,-3-1-394,-1-7 1,1 2 162,3-5 1,-3 2-235,3-6 1,-3 1 115,-1-9 1,0 0-387,0-3-375,0-1 1044,0-5 0,0 5 0,0-5 0</inkml:trace>
  <inkml:trace contextRef="#ctx0" brushRef="#br0" timeOffset="27">14150 4546 7951,'0'-8'0,"0"0"1051,0 6-144,0-3-167,0 0-296,0 3-410,0-3 1,6 7 109,1 1 0,7 4-139,1 4 0,4 4 83,-3 1 1,3 3-367,-4-4 1,4 0 39,-4-4 0,4 0-157,-4-4 0,2 2 191,-2-5 0,-2 0 91,2-4 0,-2-2 195,-2-1 0,1-4-89,-1-4 1,0-1 317,1 1 0,-1-4-132,1 0 1,-2-2 81,-3 2 0,2 1 12,-5-5 1,0 5 107,-4-1 0,4 2-25,0 2 1,-1 3 145,-3 0-615,0 6 0,0-2 96,0 8 1,4 7-170,0 8 1,0 8 118,-4 3 0,4 5-29,-1 3 1,1-2-94,-4 6 1,4-4-149,0 4 0,3-7-605,-3 3 1,4-10 413,-4 2 1,5-5-973,-2-2 1500,3-5 0,2 4 0,-1-5 0</inkml:trace>
  <inkml:trace contextRef="#ctx0" brushRef="#br0" timeOffset="28">14756 4580 7927,'0'-12'256,"0"6"1,0-4 416,0 2 1,0 2 267,0-2-46,0 6 527,0-8-507,0 8-333,0-3-363,0 5 0,-4 9-214,0 3 1,-1 8 90,1 3 1,2 3-43,-6 5 0,6 2-166,-2-3 0,2-1 61,2 2 0,0-2-370,0 2 1,6-2 233,1-3 1,3-5-130,2 2 0,3-4 92,0 0 0,4-4 144,-4-8 0,5 2-36,-5-5 1,4 0 245,-4-4 0,4 0-292,-4 0 1,4 0 109,-3 0 0,-1-4-777,-4 0 0,-3-5 353,-1 2 1,-4 0-1575,1 0 2050,-3-1 0,-1-8 0,0-2 0</inkml:trace>
  <inkml:trace contextRef="#ctx0" brushRef="#br0" timeOffset="29">14699 4820 7927,'0'-8'1237,"0"0"1,5 6-776,2-2 0,3 1-159,2 0 0,8 1-297,3-1 1,8 0 85,-1-1 0,7 2-787,1-6 0,-5 6 201,-7-2 1,-1 1-479,-3-1 972,-4 3 0,4-9 0,-4 4 0</inkml:trace>
  <inkml:trace contextRef="#ctx0" brushRef="#br0" timeOffset="30">14619 4557 7934,'5'-15'886,"2"-1"1,10 0-281,6 1 0,5 2-128,6-2 1,0-2 145,0 2-235,6 0-1250,0 3 1081,1 1-706,3 0 408,-13 4 240,7 2 0,-15 5-2522,0 0 2360,-1 0 0,-9 0 0,4 0 0</inkml:trace>
  <inkml:trace contextRef="#ctx0" brushRef="#br0" timeOffset="31">15372 4443 8084,'0'-7'982,"0"-3"-490,0 9 464,0-4-229,0 5-617,-5 0 1,3 10 153,-6 5 1,1 12-122,-5 7 1,-3 6-26,0 5 1,-4 5-285,4-1 0,-5 1 20,5-5 0,0 0-360,4-3 1,3-4-235,0-8 1,6-3 354,-2-8 0,3-3-384,1-4 0,1-2 769,3-2 0,2-3 0,6-5 0</inkml:trace>
  <inkml:trace contextRef="#ctx0" brushRef="#br0" timeOffset="32">15304 4443 8015,'-5'-12'530,"4"5"826,-3-1-437,3 6-462,1-4 0,1 6-100,3 0 0,3 7 50,8 4 0,1 7 185,7 9-303,-3 7 0,9 3-150,-2 5 1,1 3-376,2 5 1,-2 2-228,-5-7 1,0 0 325,-1-7 0,-4-8-617,-3 1 0,-2-7 347,-1-5 1,-5-3-510,1-4 1,-6-1-86,2 1 1001,-3-1 0,-1 1 0,0-1 0</inkml:trace>
  <inkml:trace contextRef="#ctx0" brushRef="#br0" timeOffset="33">15064 4934 7961,'1'-10'-13,"3"2"0,5-1 636,10 5 0,1-5-165,11 2 0,1 1-114,6-2 0,7 4-353,9-4 0,0 5-593,0-5 1,-4 6 90,-4-2 1,-3 2 510,-5 2 0,0-5 0,-9-1 0</inkml:trace>
  <inkml:trace contextRef="#ctx0" brushRef="#br0" timeOffset="34">15784 4660 8015,'0'-18'226,"0"1"0,0 6 147,0 0 0,0-1 859,0 1 54,0 4-429,0-3-801,0 9 21,0 6 1,0 12-255,0 9 1,0 6 181,0-2 0,1 8-378,3 4 0,-3-1 3,3 1 1,-3-7-259,-1 0 0,4-2 246,0-7 0,3-4-275,-3-7 560,5-2-176,-8-2 621,4-4 0,-5-4-195,0-6 0,0-5 484,0-7 1,-5-2-128,-2-2 0,-4-4 80,0 0 1,0-1-81,-1-6 0,1 1-91,-1-2 1,2-2-321,3 3 1,-2 1 85,5-2 0,-4 10 245,4-2 27,1 8-504,3-2 1,5 11-215,2 2 1,10 13-321,6 6 0,2 5 184,9 3 1,-2 4 165,6-1 1,1 5-231,0-4 1,-1 3 107,-4-3 1,0-2 66,0-6 1,-4-2 46,-4-6 1,2-1 400,-1-2 0,-2-3 30,-6-5 0,-2 0 201,-6 0 0,1-5 453,-1-3 0,-3-3-412,-1-5 1,-4 1 253,1-8 1,-4 3-227,-4-7 1,1-2-199,-4-1 1,-1 1-37,-3-2 1,-1 1-197,1-5 1,3 5-367,1 0 1,0 4-600,0 0 0,1 3-882,6 4 1,0 6 771,0 5 0,2 6-944,2-2 1987,7 3 0,2 11 0,3 3 0</inkml:trace>
  <inkml:trace contextRef="#ctx0" brushRef="#br0" timeOffset="35">16743 4568 8014,'0'-11'1229,"0"0"0,0 3 51,0 0-449,0 6-527,5-3 0,-2 5-276,4 0 0,1 0 133,3 0 0,4 0-410,1 0 1,4 0 174,-1 0 1,3 3-829,0 1 0,-3 4 297,1-4 1,-7 0-86,3-4 0,-4 3 690,0 1 0,-1 0 0,1-4 0</inkml:trace>
  <inkml:trace contextRef="#ctx0" brushRef="#br0" timeOffset="36">16686 4728 7915,'11'0'1695,"1"0"0,0 4-956,4 0 0,5 0-382,6-4 1,3 0-269,-3 0 0,3-2-49,-3-1 1,4 1 76,-5-1 0,1 1-1982,-4 2 1865,-6-5 0,5 4 0,-4-4 0</inkml:trace>
  <inkml:trace contextRef="#ctx0" brushRef="#br0" timeOffset="37">18022 4043 7893,'0'-15'372,"0"0"0,0 3 351,0 4-404,5 6 1,-2-7 384,4 5-457,-4 0 1,2 10 276,-5 1 0,4 8-147,0 4 1,-1 8-168,-3 4 0,2 5-254,1 2 1,-1 4 88,2-4 1,-3 0-652,-1-3 1,0-2 362,0-3 0,0 2-411,0-6 1,4 1 653,-1-4 0,6 0 0,-2 0 0</inkml:trace>
  <inkml:trace contextRef="#ctx0" brushRef="#br0" timeOffset="38">18570 4191 7941,'-5'-11'0,"4"5"2947,-4-4-3178,5 8 1,0-2-174,0 8 1,-5 4 1203,-3 7 1,-2 4-400,-1 8 1,-10 11 33,-2 8 1,-7 3-440,0 1 1,-5 3-57,16-23 1,0 1-1,1-2 1,1 1-61,-2 3 1,0-1 0,1-4 0,0 0-216,1 1 0,0-1 1,-12 22 58,2-1 1,8-7-130,4-4 1,3-8-489,5-3 1,-2-3 309,5-1 0,0-5 583,4-3 0,5-7 0,2-3 0</inkml:trace>
  <inkml:trace contextRef="#ctx0" brushRef="#br0" timeOffset="39">18490 4603 7913,'-5'-12'2529,"4"6"-1955,-4 1 0,5 7-703,0 6 1,1 5 227,3 9 0,1 3 390,3 1 1,2 7-285,-3 5 0,4 5-139,0-1 1,4-1-175,1 1 1,0-2 116,-1 2 1,-2-2-412,2-6 1,-2-5 221,-2-2 0,1-4-361,-1-4 0,-3 0 153,-1-8 1,0 3-1007,0-6 666,3-3 728,-3 0 0,-1 0 0,-1 1 0</inkml:trace>
  <inkml:trace contextRef="#ctx0" brushRef="#br0" timeOffset="40">18593 5105 7906,'0'-6'6098,"0"-4"-5331,0 8 478,-5-3-568,4 10-405,-9 2 0,2 5-88,-7 4 1,1-2 141,-5 5-1308,5-5 797,-8 7 0,5-7-1708,-6 5 1,0-4 1892,0 4 0,-5 0 0,-1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6:24:59.5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1530 9322 8119,'-5'-10'323,"-3"3"1,2 0 213,-2 3-424,6 3 1,-7-5 709,5 2 492,-5 3-876,8-4 1,-4 10-149,5 2 1,0 10 103,0 6 0,1 10-157,3 9 1,1 3-137,3 5 0,0 2-137,-4 5 0,4 0-14,-4 0 0,3 0 129,-3 0 0,0-1-215,-4-3 0,0-2-202,0-5 0,0-7 191,0-5 1,0-1-20,0-6 0,-4-2 51,0-6 1,-3 2-16,3-6 0,-1-4-158,1-3-243,3-5 274,-4 2 1,3-7-1,-1-1 0,1-4-1007,-2-4 0,3-4 1263,1-1 0,-5-9 0,-1 1 0</inkml:trace>
  <inkml:trace contextRef="#ctx0" brushRef="#br0" timeOffset="1">1313 9471 8246,'-12'-18'184,"1"-4"1,5 10 327,2-3 1,3 1-63,1-2 0,5 4-68,2-4 0,7 2-143,1-1 0,7 1 211,1-5 1,5 1-65,6-1 0,5-1-133,3 5 0,5 1-121,-1 6 1,2-1-183,-6 6 1,1 0 30,-1 7-727,-3 2 911,-4 11 0,-6-3-376,-3 5 0,-3 0 92,-4 4 1,-3 1 30,-9 2 1,-2 2 191,-5 3 1,-10 6 9,-5-3 1,-10 4-109,-6 0 1,-7-1-201,-4 5 0,-2-6 194,-2 3 0,-3-8 81,-1 0 0,6-10-93,6 2 0,7-9 396,4-3 0,8 0-1204,4-8 172,3 1 0,5-9-479,3-2 0,8-5 349,4-3 0,12 1 778,7-5 0,4 0 0,4-4 0</inkml:trace>
  <inkml:trace contextRef="#ctx0" brushRef="#br0" timeOffset="2">2752 8934 7968,'-6'-11'0,"-3"-1"764,5 1 1,0-1-89,4 1 1211,0 5-1303,0 0 0,-5 6 76,-3 0 1,-2 11-238,-1 4 0,-6 10 100,-2 6 1,0 8-100,-4 7 1,3 2-417,-7 9 1,13-28 0,1 2 48,-1 3 0,1 0 0,-1-1 0,1 0 32,1 1 0,1 1 0,0-1 0,1 2-71,0 1 0,1 2 0,0 0 0,1 0 51,2-1 0,1 0 1,1 0-1,2-1-148,-1 1 0,2 0 1,0-1-1,2 0-7,0-1 0,2 0 0,-1 0 1,2-1-185,7 26 0,2 0-61,2-4 1,-1-8 155,5-4 1,-4-7 24,4 0 0,-3-7-27,3-4 0,-2-3 328,3-1 0,0-6-91,-5-1 0,4-3 598,-4 3 0,4-7-490,-3 2 0,0-6 342,-1 3 1,-2-6-267,2 2-73,-2-3-733,-2-1 354,-4 0-2033,-2 0-2403,-5 0 4644,-5 0 0,-2-5 0,-4-1 0</inkml:trace>
  <inkml:trace contextRef="#ctx0" brushRef="#br0" timeOffset="3">3449 9003 8054,'0'-12'338,"0"6"0,0-1 294,0 4-91,0 1 1,-2-3 620,-2 5-867,3 0 1,-4 5-64,5 3 0,-4 7 29,1 4 0,-1 3-29,4 1 0,0 5 0,0 2 0,0 3 29,0 1 0,0-3-29,0-1 0,0-4 0,0 0 0,1-3-1770,3-4 1,-2 1 899,6-4 638,0-1 0,3-4 0,0 1 0</inkml:trace>
  <inkml:trace contextRef="#ctx0" brushRef="#br0" timeOffset="4">3140 9642 7998,'-16'0'645,"3"-5"967,2 4-623,6-4-111,5 5 614,0 0-1033,5 0 1,6 0 252,8 0 1,6 0-260,2 0 1,10-4-257,1 0 1,6-4-112,6 5 0,-2-5-408,5 4 0,-1-5 172,2 2 1,-4 0 187,-4 0 1,-1 4-618,-4-1 1,-2-1 242,-9 2 1,-2-1-634,-5 4 0,-2 0 348,-2 0 1,-2 4-598,-6-1 1,-4 6 1217,-4-1 0,-1 2 0,-2 1 0</inkml:trace>
  <inkml:trace contextRef="#ctx0" brushRef="#br0" timeOffset="5">3380 9905 8065,'-18'-12'785,"2"1"32,9 0 0,4 4 220,6 3-854,-1 3 1,8 6 896,-3 3 1,5 7-491,3 4 0,3 4 38,5 4 0,0 3-171,-1 8 0,1 3-538,0 4 1,-1-3-142,-3 0 0,1-1-183,-5 1 0,0-7-144,-3-4 0,-1-7 277,1-1 1,-5-2-1370,1-6 644,0 1-424,3-10 510,0 4-647,-4-9 104,-2-1 1454,-5-6 0,-1-5 0,-3-1 0,-3 1 0,-4-1 0</inkml:trace>
  <inkml:trace contextRef="#ctx0" brushRef="#br0" timeOffset="6">3631 10293 8006,'-5'-11'0,"-1"-1"33,-6 1 1,1 3 303,0 1 1,3 4 207,0-1 1,-3 3 139,-4 1 0,-2 5-233,2 3 1,1 3 47,-5 4 1,0 3-134,-4 5 0,2 4-278,2-1 0,-2 0 82,6-7 1,5 1-1227,6-5 1055,3 0 0,6-3 0,1-1 0</inkml:trace>
  <inkml:trace contextRef="#ctx0" brushRef="#br0" timeOffset="7">4876 9334 8004,'1'-12'403,"3"1"0,-1 3-36,4 1 0,-3 3 118,4-4 244,-6 6 342,3-3-509,-5 5 1,-1 0-166,-3 0 1,1 1-45,-9 3 0,2 2-112,-9 5 0,-4 6-14,-4 2 1,-6 3-1,-1 0 0,0 5-207,-4 0 0,1-1 24,-1-3 0,4 4-14,-1 0 0,6-5-59,6-3 0,6-3 81,1 3 1,5-5-160,3 1 1,3-2 28,5-2 1,3 0-205,4 1 0,4-1 54,11 1 0,4-2 26,8-3 1,0-2 4,1-5 1,3 0-144,0 0 1,0 0-179,-4 0 1,-5-3 163,-2-1 0,-3-4-662,-1 4 1,-5 1 1015,-3 3 0,-2-5 0,-2-2 0</inkml:trace>
  <inkml:trace contextRef="#ctx0" brushRef="#br0" timeOffset="8">4454 9996 10707,'17'6'2292,"0"0"-1639,-6-6 1,6 3 137,2 1 0,4 0-271,3-4 1,4 0-63,4 0 0,0 0-151,0 0 0,-5 0-835,-2 0 0,-3-4-425,-1 0 1,-4 1 952,0 3 0,-5 0 0,3 0 0</inkml:trace>
  <inkml:trace contextRef="#ctx0" brushRef="#br0" timeOffset="9">5698 8980 7985,'0'-12'-135,"-3"5"1,-1-1 720,0 0 0,8-3-145,0 0 1,5-1 129,-2 1 0,8-4-171,4-1 1,3 0-193,1 1 0,1 2-24,3-2 1,-2 7-124,5 4 0,-4-1 140,0 1 1,-3 6-75,-4 5 0,2 5-199,-6 3 0,-1 3 17,-7 4 1,-1 3-73,-6 1 0,0 7 45,0 5 0,-9 5-42,-3-1 0,-8 1-48,-3-1 0,-5 5-288,-6-5 0,1 4 401,2-8 0,0-1 10,4-7 0,0-2 203,5-5 1,4-1-135,3-3 0,6-4 547,1-8-350,6 4 1,-2-6 35,8 2 1,2-2 33,5-5 0,6 0 273,2 0 0,8 0-433,3 0 1,2 0-94,-2 0 0,7-3-29,-3-1 0,2-5 74,-6 1 1,2 3-480,-5 1 1,-2-1-281,-6 1 1,1 1-577,-4 3 1,-1-4 466,-4 0 789,1 0 0,-1-1 0,0-1 0</inkml:trace>
  <inkml:trace contextRef="#ctx0" brushRef="#br0" timeOffset="10">6509 8923 8093,'-12'-17'470,"-4"4"1,15-7 690,-3 5 0,7 3-124,1 5-484,5 4-44,-8-2 0,9 10-79,-2 3 1,3 7-77,4 4 0,-1 9-118,5 6 0,0 4-151,4 4 1,-4 3-141,0-3 1,-5-3-239,1-1 1,-2 0-34,-1-4 1,1-1-583,-1-6 0,2-7-188,-7 3 1,4-8 425,0 1 1,-3-5-196,-1-3 0,-4-2 865,1-2 0,2-3 0,0 4 0</inkml:trace>
  <inkml:trace contextRef="#ctx0" brushRef="#br0" timeOffset="11">6852 8957 8017,'0'-18'487,"0"-2"-341,0 5 1,-4 3 520,0 5 1,-5 4-163,2-1 0,-3 3 287,-2 1 1,-4 10-308,-3 5 1,-3 11-9,-1 4 1,-1 8-252,-2 4 1,0 2-393,-4 2 0,4 0-178,0 0 0,3-5 272,4 1 0,2-9-1189,6 2 0,5-14 620,2-2 1,3-5-2125,1-2 2765,0-6 0,10-1 0,2-5 0</inkml:trace>
  <inkml:trace contextRef="#ctx0" brushRef="#br0" timeOffset="12">6464 8671 8024,'-14'-11'697,"2"-1"1,10 5-349,2-1 0,5 2-7,6-2 0,2-1 173,2 6 0,-1-2 327,5 1 1,1 1-341,7-4 0,4 3-78,7-4 1,-2 6-295,6-2 0,-2 3 75,-2 1 1,2 0-355,-9 0 1,3 0 202,-7 0 1,-1 0-1180,-3 0 1,-5 5 190,-3 2 934,-2 3 0,-2 7 0,1 1 0</inkml:trace>
  <inkml:trace contextRef="#ctx0" brushRef="#br0" timeOffset="13">5710 9768 7940,'-6'-8'0,"2"1"0,-1 3 657,1-4 1,1 6-205,7-2 0,-1 1 332,4-1 0,2 3-215,6-3 0,8 2-62,8-2 0,7 3-115,4-3 0,7-1 142,4 1 1,8-4-562,-29 7 1,1-1-1,2-3 1,1 1 152,0 0 1,0 0 0,3 0 0,0-1-126,-1 1 0,0 1 0,-1-2 0,1-1 43,0 3 1,0-1-1,-3-1 1,0 0-72,-1-1 0,0 0 0,0 2 1,0 1 11,26-5 1,-4 4-32,-6-3 0,-4 4-104,-5-1 0,-5 3-117,-6 1 1,-8 0-459,1 0 300,-8 0-1491,2 0 1392,-11 0 0,-2 4-951,-8 0 1474,-2 4 0,-11 4 0,-1 6 0</inkml:trace>
  <inkml:trace contextRef="#ctx0" brushRef="#br0" timeOffset="14">5973 10065 7895,'-4'-8'278,"0"0"10,0 6 825,4-8-529,0 8 0,1-4-41,3 2 0,3 3-107,4-3 0,2-1 29,2 1 0,3 1-142,5 3 0,1-2-90,2-2 0,-2 3-73,3-3 0,1 3 59,-1 1 1,-1 0-164,-3 0 1,-4 0-70,0 0-207,-5 0-83,3 0 0,-11 1 160,-2 3 0,-4 4 2,-4 7 1,-7 3 92,-8 5 1,-7 1 0,-1 2 1,-9 7-2,-2 5 1,1 1-62,3-5 0,1-4 19,6 1 0,0-6 3,4 2 1,6-4 93,1-4 0,4-3-48,0-4 0,6-5 422,2 1-272,3-6 0,6 3 257,3-5 1,7 0-137,4 0 0,4 0 33,3 0 1,-2-5-102,3-2 0,1 0-60,-1 0 1,-1 3-123,-3-4 1,-5 6-291,-3-2 1,-2-1-988,-2 1 0,1 0 630,-1 4 1,-3 0-798,-1 0 1,-3-1 1463,4-3 0,-6 3 0,3-4 0</inkml:trace>
  <inkml:trace contextRef="#ctx0" brushRef="#br0" timeOffset="15">6407 10453 7910,'-12'0'2332,"6"-5"-994,1 4-124,5-4-810,0 5 1,5 0 28,2 0 0,4 0 21,0 0 1,2-4-37,2 0 1,3 0-323,5 4 0,-4 0 95,0 0 0,-4-4-717,4 1 0,-4-1 409,4 4 0,-5 0-1581,1 0 0,-2-2 1698,-2-1 0,1 1 0,-1-3 0</inkml:trace>
  <inkml:trace contextRef="#ctx0" brushRef="#br0" timeOffset="16">7617 8740 7924,'-7'-8'-162,"-1"1"170,5 4 1753,-2-2-372,5 5-743,0 0 1,5 9-105,3 2 1,3 13 55,5 3 0,5 10-16,6 5 1,5 3-548,-2 5 0,-13-23 0,-1 2 118,2 1 0,-2 1 0,-1 1 0,0 2-34,-2-2 1,0 0 0,-1 2 0,-1 0-130,-1 0 1,-1 0-1,-2 0 1,-3-1 44,-1 0 0,-2-1 0,0 2 0,0-1-304,-1 32 1,-4-32 0,-1 0-160,0 0 0,-2-1 0,-2 1 0,-2 0 227,0-3 1,-1 1 0,1-1 0,-2 1-385,-17 26 0,-2-1 331,13-30 1,0 1-1,-17 24-115,-2-6 0,4-5-8,3-6 0,5-5-751,7-6-258,2-5 1386,11-2 0</inkml:trace>
  <inkml:trace contextRef="#ctx0" brushRef="#br0" timeOffset="17">8554 9437 7936,'0'-12'0,"0"1"2122,5 4-1363,6 2 1,7 5-243,5 0 1,-5 0-238,-3 0 0,-3 0 50,0 0-376,-1 0 225,1 0 0,4 0-138,3 0 1,4 0-256,4 0 1,-3 4 54,3 0 1,-5 0-487,-3-4-2417,3 5 3062,-9-4 0,3 9 0,-4-3 0</inkml:trace>
  <inkml:trace contextRef="#ctx0" brushRef="#br0" timeOffset="18">8508 9733 7860,'-11'0'619,"6"0"12,5 0 0,5 4-248,6 0 1,0 0 385,1-4 0,1 0-261,2 0 517,8 0-612,1 0 0,9-5-39,-3-3-201,3-2 0,0 2-927,-2 1 1,0 4 237,-4-1 516,0 3 0,-5 1 0,1 0 0</inkml:trace>
  <inkml:trace contextRef="#ctx0" brushRef="#br0" timeOffset="19">9890 9025 8092,'-5'-6'2296,"4"1"-1095,-4 5-785,5 0 1,0 9 112,0 2 1,-4 13-136,0 3 0,0 14 75,4 4 0,0 9-221,0-1 0,0 3-124,0 1 1,-1 0-91,-3 0 0,3-5-127,-3-2 0,3-9-480,1-2 1,-4-5 351,0-4 1,0-3-686,4-8 1,0-3 389,0-4 1,0-5-1075,0 1 731,5-5 0,0-3 859,3-8 0,2-2 0,-3-2 0</inkml:trace>
  <inkml:trace contextRef="#ctx0" brushRef="#br0" timeOffset="20">9696 9128 8010,'7'-29'0,"1"2"0,0 7 866,3 1 0,7 5-305,5-1 0,1-2 191,6 2 0,1-1-237,3 0 0,1 4-99,4-4 0,1 4-220,6 0 1,-2 6 59,-2 2 0,-3 4-304,-4 4 0,-6 4 110,-2 7 0,-5 4-119,-3 8 0,-7 2 89,-8 5 0,-6 0-396,-5 0 0,-7 2 152,-13 2 0,-3-6 50,-8 2 1,-3-3-168,-5-1 1,2 0 238,2-7 0,3 1-386,4-8 0,10-1 175,2-4 1,9-3-1915,3-1 1156,5-4 1059,11-3 0,6-6 0,7-6 0</inkml:trace>
  <inkml:trace contextRef="#ctx0" brushRef="#br0" timeOffset="21">11318 8489 7962,'-6'-18'0,"5"1"952,-3 6-607,3 5-185,1-5 0,-5 10 816,-3-3 1,-2 3-466,-1 1 0,-1 5-101,1 3 0,-5 8-103,-4 7 0,-2 10 202,-5 9 0,-2 9-311,12-23 0,0 1 0,-1 1 0,1 2-186,0 2 0,0 1 0,0 1 1,0 1 133,0 1 0,0 0 0,-1 2 0,1 1-386,0 3 1,0 0-1,2 0 1,1 0 176,0 3 1,1 1 0,3-2 0,0 0 90,0 0 0,1 0 0,2-2 0,0-1-29,-1 1 0,1 0 0,0-5 0,2-1-59,1 1 1,1-2-1,0-3 1,1-2 379,2 29 1,0-7-123,0-5 1,1-7-151,3-4 1,2-6-73,5-2 0,1-4 119,-1 0 1,1-3-294,-1-4 1,-1-1 725,-2-3 1,4-2-673,-4 2 0,5-2 366,-6-2-299,4 1 1,0-5-102,0 1-979,-4-6-507,3 3-695,-9-5 2359,4 0 0,-5 0 0,0 0 0</inkml:trace>
  <inkml:trace contextRef="#ctx0" brushRef="#br0" timeOffset="39">19358 8329 7970,'-5'-12'0,"3"1"24,-1-1 0,1 5 1599,2-1-750,0 6 156,0-3 0,2 5-445,1 0 0,4 1 181,4 3 1,1 3-306,-1 9 1,6 3 157,2 7 1,2 7-159,2 5 0,5 9-418,2-1 0,-11-18 0,-1 1 183,1-1 0,0 1 1,2 1-1,0 1-73,-2-1 1,0 1-1,1 0 1,-2 1-119,0 2 0,-1 1 0,-1 0 0,1 0 51,-2 1 1,0 0 0,-1-1 0,0 1-162,-2 2 0,-1 0 1,-2 2-1,0 0 87,-1 2 0,-1 0 0,-3 0 0,-1 1-135,0-1 1,-2 0-1,0-2 1,-1 0 50,1 0 0,-2 0 0,-3 2 1,-2-1-261,0-1 0,-3 0 1,-3 1-1,-1 0 218,-2-3 0,-1 0 0,0-2 0,-1-1 43,1-4 1,-2-1 0,-1 0 0,-1-1-231,-1-3 0,0-2 0,-22 24 160,1-6 1,2-7-346,6-4 1,1-6 208,3 2 0,3-8-403,8-4 1,3-2-1181,4-2 730,6-4-565,1-2 1826,15-5 1,3 0-1,9 0 1</inkml:trace>
  <inkml:trace contextRef="#ctx0" brushRef="#br0" timeOffset="40">20797 9505 7837,'-6'-5'-35,"-3"2"14,5-4 1,0 3 544,4-4 838,0 6-695,0-8 1,1 8-264,3-1 0,2-2-120,6 1 0,-1 0-41,1 4 0,4 0-35,3 0 0,4-1-156,4-3 1,2 3 25,5-3 0,-3 3-741,-1 1 0,-5 0 383,2 0 0,-4 0-804,-4 0 1,-3 0 461,-4 0 0,-2 1 622,-2 3 0,-3-3 0,-5 4 0</inkml:trace>
  <inkml:trace contextRef="#ctx0" brushRef="#br0" timeOffset="41">20740 9768 7968,'4'0'-132,"-1"0"775,16 0 0,0-2-168,4-1 0,1 0 58,3-4 0,2-1-161,5-4 1,1 1-329,-1 0 1,-1 3-307,-3 0 0,2 2-536,-5-2 0,-2 2 798,-6 2 0,3-2 0,-4-5 0</inkml:trace>
  <inkml:trace contextRef="#ctx0" brushRef="#br0" timeOffset="42">21711 9265 7932,'-11'-23'290,"4"1"1,2 4 1005,5 3-925,0 2-414,5 1 2322,-4 6-1618,4-4 1,-5 10-201,0 0 0,4 5-168,0 6 0,0 6 48,-4 2 1,0 6-137,0 2 0,0 1-144,0-1 0,0-3-167,0 2 1,0-2 161,0-1 0,-4 0-139,0 0 0,-4-5 32,4-3 1,-3-2-270,3-2 0,0 0-54,4 1-2,0-6 447,0-1 476,0-5 1,5-3-457,3-1 0,7 0-150,4 4 0,3 0 11,1 0 0,-1 1-96,1 3 1,4 2 106,0 6 1,-1-1-164,-3 1 1,-1 0 121,-3 3 1,-3-2 22,-4 2 1,-2 2-183,-3-2 0,-2 4 62,-5-4 1,-6 6-69,-5-2 0,-6-1-35,-6 1 1,-6-4-162,-5 4 1,0-7-29,-4 0 1,2-1 88,2-3 0,1-3-82,2-1 1,0-3 67,4-1 1,0 0-322,4 0 0,6-5 713,1-3 0,-1-2 0,-1-1 0</inkml:trace>
  <inkml:trace contextRef="#ctx0" brushRef="#br0" timeOffset="43">21562 9242 7901,'0'-22'5,"0"-1"0,10 4 1153,5 0 0,7 8-461,5 0 0,6 2-247,5-2 1,0 1-124,-4 2 1,9-1-267,3 5 0,-2-1-30,-2 1 1,-1 3-1,1-3 1,-4 3-329,-8 1 0,-2 5-660,-5 3 1,-1-1 956,-3 5 0,-3-3 0,-5 7 0</inkml:trace>
  <inkml:trace contextRef="#ctx0" brushRef="#br0" timeOffset="44">22350 9322 7955,'-11'0'1179,"4"0"1,-3 2-526,3 1 1,-9 9-280,-3 7 1,-4 4-154,-3 3 0,0 5 234,-4 7 1,5-1-89,-2 5 1,4-2-501,4 2 1,4 1 190,7-5 0,3 0-463,5-3 0,7-6 178,4-3 1,5-7-67,7-3 1,5-9 91,3-3 1,5-3 119,3-1 1,2-5 65,-3-2 0,4-5-60,-4-3 0,0 1 414,-3-5 1,-2-1-118,-3-7 1,-6 3 524,-5-3 0,-5-2-310,2-1 1,-9-3-63,-3-2 1,-3 1-308,-1 0 0,-10 0-277,-5-1 1,-11 2 52,-4 3 1,-7 2 104,-1 5 0,-5 5-394,1 3 1,3 8 163,1 3 0,7 2-587,5 2 0,1 6-86,3 1 0,4 7 953,3 1 0,2 6 0,2-4 0</inkml:trace>
  <inkml:trace contextRef="#ctx0" brushRef="#br0" timeOffset="45">23047 9379 7984,'5'-11'477,"-4"-5"0,11 3 602,-1-2 0,-3 3-837,3 5 0,-6 0-205,3 3 726,-6 3 0,2 1-278,-8 8 0,-3 8 38,-9 7 1,2 6-122,-5 9 1,-1 0-233,-7 8 0,2-3-377,-5 7 0,0 0 107,0 0 0,-4 3-72,-1-3 0,2-1-297,-1-3 1,5-7-642,6-4 1,5-6 523,3-6 0,8-9-2315,3-3 2901,-3 3 0,1-8 0</inkml:trace>
  <inkml:trace contextRef="#ctx0" brushRef="#br0" timeOffset="46">22773 9231 7866,'-7'-29'672,"4"2"1,4 9-217,6 7 0,5 1-658,7 6 0,1 0-148,-5 4 0,1 5-1051,-5 3 1401,0 12 0,1 4 0,-1 11 0</inkml:trace>
  <inkml:trace contextRef="#ctx0" brushRef="#br0" timeOffset="47">23058 9848 12066,'12'0'4109,"-6"0"-3638,-1 0-1676,-5 0 1049,-5 5 1,-5 1 155,-5 6 0,-16-1 0,1 0 0</inkml:trace>
  <inkml:trace contextRef="#ctx0" brushRef="#br0" timeOffset="48">9639 11389 7874,'0'-11'386,"0"0"42,0-1-33,0 1 1,-2 1 172,-1 2-100,1 3 0,-3 6 18,5 3 0,0 4 7,0 7 0,0 4-71,0 8 0,-1 2-143,-3 5 0,3 4-61,-3 0 0,3 4-4,1-4 0,0 0-201,0-4 0,1-3-87,3-1 1,1-4-124,3 0 1,0-7-421,-4-3-18,5 1 0,-2-5-1805,4-1 1751,-5-4 0,1-7-760,-4 0 1449,-1 0 0,8-5 0,-4-2 0</inkml:trace>
  <inkml:trace contextRef="#ctx0" brushRef="#br0" timeOffset="49">9616 11709 7874,'5'-7'786,"3"-1"0,2 6-294,1-2 1,2 2 61,2 2 0,3-3 100,5-1 0,5 0-212,2 4 1,0-1-400,5-3 1,-5-1 43,4-3 1,-1 2-234,-6 2 1,-4 2-330,-4-6 0,-5 4-1382,1-3 1857,-7 4 0,2-7 0,-4 3 0</inkml:trace>
  <inkml:trace contextRef="#ctx0" brushRef="#br0" timeOffset="50">9627 11344 7926,'0'-12'0,"2"1"262,1 0 0,7-2 98,6-2 0,4 2 176,-1-2 0,3 6-117,0 1 1,4 2-154,4-2 1,-1-1-1184,6 6 0,-1-1 179,-4 4 738,3 0 0,2 10 0,-1 3 0</inkml:trace>
  <inkml:trace contextRef="#ctx0" brushRef="#br0" timeOffset="51">10427 11355 7882,'-12'0'0,"1"0"0,-1 0 0,6-1 1124,2-3 1,2 3-489,-2-3 1,-2 8 192,-6 4 1,-3 7-304,0 4 0,-4 4 65,3 3 0,-3 3-185,4 6 0,1 3-270,7 0 0,2 1-140,5-1 1,0-2-181,0 2 1,8-8 56,4-3 1,7-4 155,0-4 1,3-3-276,0-4 0,5-6 61,0-2 0,8-8-21,-1-4 0,5-3-9,-1-4 0,-3-4 125,3-8 0,-4 2 126,-3-6 1,-4 6 180,-8-2 0,0-1-42,-8 2 1,-2-2-125,-9 1 1,-1 3-133,-3-3 0,-8 1 114,-7 3 0,-3-6-397,-5 6 1,-2 1 163,-6 3 0,2 5-414,3-1 1,2 6 119,5 2 0,0 4-81,1-1 1,4 4-21,3 4 1,3 2-84,5 6 1,-2 0 677,5 4 0,5-4 0,5 5 0</inkml:trace>
  <inkml:trace contextRef="#ctx0" brushRef="#br0" timeOffset="52">10986 11310 7848,'0'-12'843,"0"1"211,0-1 0,0 5-50,0-1-116,5 6-303,-3-4 1,3 17-173,-5 4 1,0 9-128,0 3 0,0 8-62,0-1 1,0 7-10,0-3 0,0 4-4,0-4 1,0 1-594,0-1 0,0-7-208,0-1 1,1-4-1795,3-3-194,-3-6 1213,4 0 669,-5-11 1,0-2 695,0-8 0,5-2 0,2-6 0</inkml:trace>
  <inkml:trace contextRef="#ctx0" brushRef="#br0" timeOffset="53">10998 11424 7848,'0'-28'0,"0"-3"0,1 0 295,3 0 1,2 2 488,6 2 1,0 7-115,4-3 0,-4 8-260,3 0 0,3 3-46,1 5 1,-2-2-154,-2 5 1,1 0-174,0 4 1,-1 5 95,-4 3 1,-4 3-322,-4 5 0,-1 3 99,-2 7 1,-5 3-64,-3 6 1,-7-1-185,-4 0 0,-3 0 113,-1 1 0,1-2 158,-1-3 0,1 2-29,3-5 0,3 3 233,4-3 1,2-2-66,2-6 1,3 1 258,5-4 1,0-1-78,0-4 0,5-1 27,3-2 0,2 1-50,2-5 1,-1 0-85,0-4 1,5 3-888,-1 1 0,1 0 418,0-4 1,-2 0-2264,5 0 2582,-5 0 0,7 0 0,-3 0 0</inkml:trace>
  <inkml:trace contextRef="#ctx0" brushRef="#br0" timeOffset="54">12380 11435 7845,'-10'-11'379,"2"-1"-236,3 1 1,5 3-46,0 1 137,5-1-179,-4 2 909,4-4 1291,0 8-1011,-3-8-877,8 9 0,-8-4 103,6 5 0,0 0-115,3 0 0,2 0-157,2 0 0,3 0 13,4 0 1,1 0-113,0 0 0,0 4 125,0-1 1,2 3-264,-2-3 1,1 0-137,-9 4 0,-1-3-216,-6 4 1,-3-1-134,-5 5 0,-2 4 259,-6 3 1,-6 4-113,-13 4 1,1 2 66,-9 5 1,4 1 156,-7-1 1,3-4-66,5 1 0,-1-2 250,9 1 0,-3-3 53,10-8 1,5-2 171,6-6-173,3 0-23,1 1 326,0-6 0,9-1 191,2-5 1,8 0-277,0 0 1,4-1-326,4-3 1,2-2 103,5-6 0,-4 5-279,-4-1 0,2 2-396,-1-2 0,-4 2-571,-4 2 1,-4 3 494,4-3 669,-5 3 0,2 1 0,-4 0 0</inkml:trace>
  <inkml:trace contextRef="#ctx0" brushRef="#br0" timeOffset="55">12974 11812 7797,'-7'0'2548,"2"0"250,5 0-2297,5 0 1,3-1 128,7-3 0,-2 3-360,2-3 1,3 3-65,1 1 0,2-4-372,2 0 0,-2-4 173,1 5 0,-6-2-3152,3 1 1788,-5 2 1357,-3-3 0,-5 5 0,-1 0 0</inkml:trace>
  <inkml:trace contextRef="#ctx0" brushRef="#br0" timeOffset="56">13545 11504 7916,'0'-12'-425,"0"1"297,0-1 0,0 1 698,0 0 0,0-5-149,0 1 1,1-1 16,3 0 0,-2 4-105,6-4 1,-1 4-51,5 0 0,1 1-42,2 0 1,-3 0-28,4 4 1,-2 2-144,1 5 1,-2 1 124,2 3 1,-2 2-270,-2 6 0,4 4 95,0 3 1,2 3-173,-2 0 1,2 0 76,2-3 0,6 1-31,-2-4 0,2-5 47,-2-3 1,4-6-57,-1 2 1,5-3 127,-5-1 0,0-5-19,-7-2 0,1-4 190,-5 0 1,-3-2-106,-5-2 0,-3 2-60,4-2 1,-6 2-29,2 2 0,-4 0-215,-4-1-245,-2 1-849,-5 4 223,-1-3 0,2 14 1093,2 0 0,3 10 0,5 4 0</inkml:trace>
  <inkml:trace contextRef="#ctx0" brushRef="#br0" timeOffset="57">13625 11812 7855,'-12'-18'0,"2"-2"0,2 5 0,3-4 1039,5 4 0,0-5-424,0 5 0,0 0 130,0 4 1,2-1-190,1 1 1,-1 3-26,1 1 0,4 3-182,0-4 0,0 6-19,0-2 1,1 2-461,3 2 1,1 2 164,-1 2 0,1 2-64,-1 5 1,1 2 122,-1 2 1,5-2-435,3 2 0,0 2 41,4-2 0,-2 0-10,5-3 1,3-2 62,2-3 0,-2 2-18,2-5 0,-7 0 286,-1-4 0,-2 0-65,-6 0 1,4 0 82,-3 0-178,-1 0 252,-4 0-124,-4-5-164,-2-2-13,-5-4 0,-4 0-231,0-1 0,-1 6-488,1 2 0,3 1-142,-3 0-710,-2 1 1758,4-3 0,-3 10 0,5 2 0</inkml:trace>
  <inkml:trace contextRef="#ctx0" brushRef="#br0" timeOffset="58">14618 11230 7915,'0'-35'0,"0"6"586,0 3 1,5 6-237,3 5 1,-3 6 1026,-1 2-265,-3 4-567,-1-2 0,0 6-83,0 3 1,0 5-111,0 10 1,0 3 97,0 12 1,0-1-93,0 9 0,0-2-177,0 2 1,0 3 36,0-3 0,0-2-319,0 2 1,1-1 17,3 1 0,-3-3-42,3-5 0,-3-1 154,-1-2 1,2-5-58,2-7 1,-3-2-4247,3-6 2032,-3 1 2242,4-1 0,-4-5 0,4-1 0</inkml:trace>
  <inkml:trace contextRef="#ctx0" brushRef="#br0" timeOffset="59">14927 11835 8709,'6'0'4903,"4"0"-2782,-9 0-1011,4 0-259,-5 0-741,0 5-545,0-4 1,0 6-35,0-4-492,0-1-2637,0 3 3598,0 0 0,0-4 0,0 4 0</inkml:trace>
  <inkml:trace contextRef="#ctx0" brushRef="#br0" timeOffset="60">15726 11161 7820,'0'-11'13,"0"-1"-453,0 1 1,0-1 104,0 1 0,0 3 176,0 1 0,-6 0 1148,-6 0 0,1-2-507,-4 5 0,-2-4 145,2 5 1,-5-1-252,1 4 1,-3 0 367,-1 0 0,-1 2-283,-3 6 0,-1 1 92,-2 10 0,-3 5-72,3 7 0,-3 7-47,-2 3 1,2 4-211,3 1 0,2-1 257,5 1 0,7 2-391,4-2 1,6 6 76,6-6 1,0 0-124,0-4 1,5 2 106,2-6 1,9-2-326,3-5 0,2-3-1,2-5 0,1-6-152,3-1 0,-2-5 120,6-3 1,-6-3-12,2-5 0,-4 0 175,-4 0 0,1-2 129,-5-1 1,-1-4 41,-6-4 1,1-1-47,-6 1 0,1-5-5,-4-4 0,-2 3-133,-6-2 1,-2 0 3,-13-4 0,0 1-460,-11 3 1,1-1 218,-9 5 1,2 1-445,-2 6 1,4 3 285,7 5 1,3 0-551,5 0 0,6 5 449,1 3 1,5 2-710,3 1 1261,3 1 0,10-1 0,2 1 0</inkml:trace>
  <inkml:trace contextRef="#ctx0" brushRef="#br0" timeOffset="61">15886 11241 7848,'-18'-23'0,"7"5"0,6 2 208,5 4 0,9 2 168,2 3 0,-1-2 495,-2 5 0,-1-5-482,5 2 1,4 1 255,3 3 0,3-2-258,1 1 0,5 0-144,2 4 0,-1 0-125,2 0 0,-2-4-110,1 0 0,2 1 164,-5 3 1,-4 0 39,-4 0 0,-4 0-160,4 0 0,-9 0 22,1 0 1,-3 1 37,0 3 0,-2-2-17,-2 6 1,-3 3 63,3 4 0,-8 11-28,-4 0 1,-5 6 6,-3 2 1,-4 6 31,1 2 1,-3 0-34,0 3 1,2-3 200,1 4 1,5-2-98,-1-6 1,4 3-369,3-7 0,2 2 99,2-10 1,3 0-575,-3-7 1,3 1-139,1-5 0,4 0-407,-1-3 1,2-2 1146,-1-2 0,-3 2 0,5-4 0</inkml:trace>
  <inkml:trace contextRef="#ctx0" brushRef="#br0" timeOffset="62">16685 11195 7809,'12'-11'0,"-5"1"0,1 2 578,0-2-204,3 4 1,-3-1 153,-1 4 1,-4 0 580,1-1-736,-3 3 0,-2-4-2,-3 5 0,-3 4-99,-4-1 1,-2 11 108,-2 2 0,-3 4-89,-4 3 1,0 5-54,3 2 0,2-2-89,6-1 0,1 1-91,2-2 0,3 1-188,5-4 1,9-5 144,2-3 0,12 0-218,0-4 1,8 2 114,-1-9 0,3 0-53,1-4 1,1-2 89,-1-1 0,-4-4 42,1-4 1,-7-1 69,-1 1 1,-2-2 161,-6-2 0,-1 1 17,-6-5 1,-3 1-116,-5-1 1,0-2-357,0 2 1,-1-7 111,-3 0 1,-2-1-428,-6 4 0,-3 2 209,0 2 0,-5 2-499,1 6 1,-3 4 238,-1 4 0,0 1-25,0 2 1,2 5-61,2 3 1,-2 6-297,6 1 977,-5 5 0,7 3 0,-3 6 0</inkml:trace>
  <inkml:trace contextRef="#ctx0" brushRef="#br0" timeOffset="63">16663 11469 7825,'-6'12'278,"-1"-1"0,-3 1 782,-2-1 0,0 2-468,-4 2 0,4-1 252,-4 5 0,4-4-313,0 4 1,2-3-179,3 3 1,-2-2-200,5 2 0,1 3-84,7-3 0,0-1-168,7 1 0,-1-4 122,10 4 1,4-6-125,6-2 1,1-1 9,3-6 1,-2 0 22,6-4 0,1-1 42,-1-3 1,-4-3 274,-3-4 1,-7 3 67,-1 1 1,-6-5 104,-5-3 1,-6-1-153,-2 0 0,-3-1-22,-1-6 0,-9 4-494,-2 0 1,-12 0 202,0-4 1,-11 1-563,0 3 0,-11 7 343,3 4 1,-3 7-1102,7 1 0,1 5 2,6 6 1360,9 6 0,0 0 0,4 6 0</inkml:trace>
  <inkml:trace contextRef="#ctx0" brushRef="#br0" timeOffset="86">5214 13419 7783,'-5'-18'0,"3"2"0,-6 0 579,4 1 0,-1 1 268,1 7 222,3-4 22,-4 5-524,5 0 0,-2 1-211,-2 5 0,3 2-48,-3 6 0,2 1 60,-2 10 0,3 1-134,-3 7 0,3-2-133,1 6 0,0-5 130,0 5 1,0-6-290,0 2 1,0-4-48,0-4 0,0 1-92,0-5 1,0 0-104,0-3-168,0-1 105,0 1 137,5-6 212,-4-1 1,5-5-53,-2 0 1,-1-4 187,4 0 0,1-5-47,3 2 1,5-2 67,-1 1 0,5-1-124,-1 6 0,3-1 13,1 4 1,-1 0-93,1 0 0,0 5 84,0 3 1,-4 3-61,0 4 0,-5-1 42,1 5 0,0 0-268,-3 4 0,1 0-141,-10 0 1,1 0-160,-4-1 0,-5 1 167,-3 0 1,-3-1-22,-4-3 1,-3-3-20,-5-4 0,0-1 113,1 1 0,-1-5-30,0 1 1,0-6 119,0 2 1,-4-3-385,1-1 1,-1 0-30,4 0 645,1 0 0,-1-10 0,0-2 0</inkml:trace>
  <inkml:trace contextRef="#ctx0" brushRef="#br0" timeOffset="87">5157 13328 8017,'-7'-16'0,"4"1"0,1 0 1067,2 3 0,2 5-449,1-1 1,9 4-33,7-3 1,2 4-115,2-1 0,5 3-217,3 1 0,2-1-208,1-3 0,0 3-198,0-3 0,-3 3-1067,-1 1 1,-1 0 724,2 0 0,-3 0-1030,-5 0 0,0 0 1523,-1 0 0,1 0 0,0 0 0</inkml:trace>
  <inkml:trace contextRef="#ctx0" brushRef="#br0" timeOffset="88">5853 13293 8233,'0'-6'2853,"0"1"-2167,0 5 1,-5 1-260,-2 3 1,0 4-2,0 7 1,-1 3-204,-3 4 0,1 1-224,2 0 0,3 4 27,5-1 0,0-3-29,0-4 0,6-1-61,6 1 0,0-2-339,7-6 1,4-5-4,4-2 1,5-3 134,-2-1 0,-1-6 170,2-5 1,-5-1-23,5-3 0,-7-3 342,-1-1 1,-6-2 13,-5-2 1,-2 4 19,-2 0 0,-3 0-142,-5-4 1,-7 4-20,-4 0 0,-2 1-585,-6-1 0,-5-1 253,-6 4 0,0 2-712,0 7 0,0 2 423,-5 5 1,6 1-240,2 3 1,3 3 229,1 9 1,6-2 174,2 5 0,6 0 363,1 4 0,5-1 0,0 1 0,-4 0 0,1 0 0</inkml:trace>
  <inkml:trace contextRef="#ctx0" brushRef="#br0" timeOffset="89">5808 13556 7965,'6'8'853,"-2"-1"1,-3-3-281,-1 4 0,0-3-68,0 6 1,0-2-140,0 6 0,-5 3 5,-3 1 0,2 3-104,-2 0 1,6 1-218,-2 0 0,3 0-176,1 0 1,1 0-216,3-1 0,4-3 84,7 1 1,-1-10-285,5 1 1,4-7 260,3 0 0,2-3-38,-1-1 0,-2-5 519,6-3 1,-6-6-120,2-1 0,-8-4 327,-4 4 0,-4-5-118,-3 1 0,1 1-7,-5-1 0,-3 1-199,-9-1 1,-1-1-308,-10 4 0,-5-3-593,-6 4 0,-3 4 425,-1 3 0,-5 6-307,1-2 0,-1 9-27,9 6 630,-1 6 0,13 6 0,-4-1 0</inkml:trace>
  <inkml:trace contextRef="#ctx0" brushRef="#br0" timeOffset="90">4871 14378 7869,'-16'0'0,"2"0"412,-5 0 1,5 0-48,-2 0 0,4 0 749,0 0-197,1 0-160,0 0-388,4 0 0,3 0 166,8 0 1,4 0 185,7 0 1,9 0-260,10 0 0,10-1 203,13-3 0,5 2-787,-23-2 1,2 0-1,2-1 1,1-1 303,5-2 1,1 0 0,4-1 0,0-1-133,3 3 0,0-1 1,-15 2-1,1-1 1,1 1-364,1 1 0,1 0 0,0 0 0,1-1 1,1 0-1,0 0 360,-1 2 1,0 0 0,0 1 0,-2-2 0,-1 0 0,0 1-26,-1 1 1,1 0-1,-1 1 1,18-1-1,1 0-233,1-1 1,-1 0-1,-2 2 1,-2 0 245,-4-1 1,-1-1 0,0 2 0,-1 0-5,-4-2 0,-1 0 0,2 1 0,0-1-42,-3-2 1,-1 0 0,2-1-1,-2-1-192,-5 0 0,0 1 1,2-1-1,0 1 170,-6 1 0,0 0 0,-1 1 0,-2 0 259,21-3 1,-10-1-294,-10 6 0,-6-5 1446,-9 4-2292,-2 0 0,-12 4 1042,-5 0 1,-12 0-3229,-10 0 3099,-11 0 0,-8 0 0,-5 0 0</inkml:trace>
  <inkml:trace contextRef="#ctx0" brushRef="#br0" timeOffset="91">5100 14767 7784,'-7'-7'166,"-3"-3"1321,9 4-449,-4-1 15,5 2-563,0 21 0,-4-5-151,0 16 1,0-5-40,4 9 0,0-1-70,0 5 1,0-5-128,0 1 0,0-1-61,0 4 1,0-3-103,0-1 1,0-4-474,0 0 1,2-3 333,1-4 0,-1 1-333,1-4 1,3-1 218,-3-4 1,2-3-270,-1-1 1,-3-3-306,3 4-678,3-6 1025,-6 3 1,5-1 539,-2 0 0,-3 0 0,4 1 0,-5 1 0</inkml:trace>
  <inkml:trace contextRef="#ctx0" brushRef="#br0" timeOffset="92">5397 15315 7784,'-7'-5'3444,"2"3"-2469,5-3 2227,0 5-2792,0 5-1613,0-3 1052,0 8 0,4-8-1421,0 6 1,1-5-932,-1 0 2503,-3-1 0,14-2 0,-2 0 0</inkml:trace>
  <inkml:trace contextRef="#ctx0" brushRef="#br0" timeOffset="93">6036 14709 7790,'-5'-11'0,"0"0"0,-3-1 0,3 1 1363,5-1 0,0 5-601,0-1 1,-1 6-406,-3-2 0,-2 2-152,-6 2 1,-3 0-42,0 0 0,-9 9 54,1 3 1,-6 11-154,2-1 1,-3 13 0,3-1 1,2 2-113,6-6 1,0 6-249,7-6 0,-1 6 193,10-6 1,-1-1-19,4 2 0,5-6 0,3 2 0,3-5-60,4-2 1,3-3 4,5-1 1,3-8 75,1 4 1,4-8 108,-5-1 1,3-1 135,-6-2 0,3-2-15,-7-1 0,-3-2-98,-1-3 1,-6-2 115,-1 2 0,-6-2-72,2-1 1,-8 3-2,-3 0 1,-6 1-2,-6-5 0,-1 5-318,-11-1 0,1 6-49,-4-2 0,1 1-40,2-1 1,-1 3-100,6-3 0,0 3-285,7 1 1,7 1-1304,4 3 1479,6-3 0,2 4 539,7-5 0,8-5 0,3-1 0</inkml:trace>
  <inkml:trace contextRef="#ctx0" brushRef="#br0" timeOffset="94">6139 14698 7811,'-12'-5'2054,"6"-1"-1592,2-6 0,6 2 71,5 2 0,5 2-201,7 2 0,2 2-13,-2-6 0,3 6-117,1-2 1,5-1-67,2 1 1,2-4-56,-2 4 1,2 1 111,-5 3 0,-1 0-181,-3 0 1,-1 0 90,-3 0 1,-3 0 260,-4 0-104,-1 0-206,-5 5 1,-1 1 77,-5 5 0,0 6-25,0 2 1,-5 3-102,-2 0 1,-3 6 129,-2 3 0,1-1-249,-1 5 0,1-4 61,-1 7 1,1 2-575,0-2-326,-1 5 752,6-13-564,1 8 85,0-13 427,3 2 2,-3-9-564,5-1 67,0-6-293,0 1 1,5-6 399,3-2 0,-2-3 640,2-1 0,5-5 0,4-1 0</inkml:trace>
  <inkml:trace contextRef="#ctx0" brushRef="#br0" timeOffset="95">6904 14698 7789,'-1'-13'888,"-3"-2"1,3 1-603,-3-5 1,4 5-121,4-1 0,1 2 1159,2 2-396,-2 4-498,1-3 0,-6 9-138,0-3 0,-6 8-85,-5 4 0,-4 7-21,0 4 0,-6 4-13,2 3 0,3-1-215,1 1 0,6-2 102,1-1 1,6-4-148,-2 0 0,8-5 17,3 1 1,7-6-285,1-1 1,6-6 156,-2 2 0,2-3-51,2-1 1,4-1 103,-1-3 1,0-2 179,-7-5 0,1-5 54,-5 1 0,1-4-85,-5 4 0,-1-2 171,-2 2 1,-3 1-10,-5-5 1,0 1-414,0-1 0,-1-1 108,-3 5 1,-6-4-762,-6 4 0,-4 1 64,1 6 0,-3-1-177,0 5 1,-1 1 248,0 3 0,4 1 762,0 3 0,0 7 0,-4 7 0</inkml:trace>
  <inkml:trace contextRef="#ctx0" brushRef="#br0" timeOffset="96">6778 14835 7789,'-11'8'905,"0"-1"0,3-3-284,0 4 0,5-4-4,-5 3 1,2 5 174,-2 3 1,-2 5-226,2-1 1,-2 3 31,-1 1 0,4 3-429,3 1 0,3-3 0,1-1 1,1-4-611,3 4 0,4-2 381,7-6 0,3 1-595,5-5 0,5-1 286,2-2 1,3-3-116,1-5 1,1-5 180,-1-3 1,0-2 71,0-1 0,-4-5 401,-4 1 0,-5-1-138,-2 1 0,-7-2 400,0-2 1,-2 1-222,-6 3 0,-3-2-60,-9-2 1,-2-2-22,-13 2 1,0 2-171,-11 2 1,1 4-75,-9 3 0,-2 3-229,-2 5 1,1 0-569,10 0 0,0 5 44,8 3 866,6 2 0,4 1 0,6 1 0</inkml:trace>
  <inkml:trace contextRef="#ctx0" brushRef="#br0" timeOffset="97">8617 14161 7785,'-11'-12'0,"4"-5"510,4 6 0,-2-1-127,1-3 0,0 2 257,4 2 1,0-1-249,0 1 0,5 0 113,3-1 1,2 0-74,1-4 0,6 4-184,2-4 0,2 4-41,2 0 0,0 1 25,0-1 1,-4 6-246,0 2 1,0 3 86,4 1 1,-5 5 155,-3 3 1,1 3-26,-1 4 1,5 2-92,-5 2 1,4 2-73,-4-2 0,5 3-147,-1 1 0,2-2-77,-2-2 0,2 2-445,-2-6 0,2-4-453,-2-3 0,1-5 640,-5 0 1,4-1 571,-4-2 0,1 0-48,-5 0 0,0-2-171,1-1-181,-6-4 1,3-4-374,-5-1 1,-2 1 194,-5 0 1,-1 3-100,-8 0 1,2 2-221,-9-2 0,0 3 765,-4 5 0,1 0 0,-1 0 0</inkml:trace>
  <inkml:trace contextRef="#ctx0" brushRef="#br0" timeOffset="98">8766 14401 7785,'-7'-8'1369,"4"1"0,1 3 157,2-4-718,0 1-373,0-5 904,0 1-440,0 5-744,0-5-63,0 10 1,5-4-262,3 5 0,0 0 44,3 0 0,-1 0-156,9 0 0,0 0 70,4 0 0,4 0-137,-1 0 0,2 0 107,-1 0 1,-4-1 25,0-3 1,-2 3 263,-6-3 0,1 3-110,-5 1 194,0 0 0,-3 1-106,0 3 0,-6-2-199,2 6 1,-3 0-27,-1 3 1,0 0-4,0 1 140,5-1 1,2 1-23,4-1 0,-3-3 24,-1-1 0,2-4-60,6 1 0,-2-3 298,2-1 0,-1 0 21,2 0 0,-4-1 24,3-3 0,-2 1-352,-1-4 1,-1 3-303,0-4 0,-3 2-2477,0-2 2907,-6-2 0,-7 4 0,-8-6 0</inkml:trace>
  <inkml:trace contextRef="#ctx0" brushRef="#br0" timeOffset="99">9965 13944 7785,'-6'-11'0,"0"3"421,6 1 0,0-1 477,0-3-460,0-1 1,6 1-10,1-1 0,3 2-115,2 3 1,0-4 87,4 4 0,-2-3-140,5-2 1,1 5 7,7-1 1,-3 4-41,2-3 1,0 4-55,0-1 1,-2 3-54,3 1 1,-3 9-99,-1 2 1,-5 4 39,-3 1 1,-4 1-299,-3 6 0,-3 5-354,-5 3 1,-6-2 296,-6 1 1,-3-3-191,-4 3 0,-5-5 94,5-3 1,-5 0 126,5-7 1,1 0 135,-1-3 0,5-2 220,-1-2 0,6-2 324,1-2 1,5-3-61,-5 3 541,5-3-331,-2-1 83,5-5-349,0 4 0,7-4-120,4 5 0,2 0-19,6 0 0,-4 3-93,4 1 1,0 5-158,4-1 0,0 2 52,0 1 0,-1 5-47,1-1 1,0 5 71,0-1 0,-5 3-278,-3 1 0,-4-1 126,-3 1 0,-3 0-374,-5 0 1,-5 0 185,-3 0 1,-7-2 24,-4-2 0,-4-1 358,-3-3 1,0-6-91,-4 3 0,1-5 498,-2 1 0,-1-3-243,6-5 1,-6 0 273,2 0 1,-2 0-155,1 0 1,0 0-295,4 0 1,4 0-12,4 0 0,7-1-331,0-3-916,1 2 0,9-4 123,-1 2 1108,11 3 0,0-4 0,9 5 0</inkml:trace>
  <inkml:trace contextRef="#ctx0" brushRef="#br0" timeOffset="100">10730 13807 7785,'0'-11'684,"0"-1"160,0 1 0,1 3-42,3 1-252,-3 4 637,4-2-794,-5 5 0,0 5 130,0 3 0,-1 7-60,-3 4 1,2 4-48,-6 4 0,1 2-225,-5 5 0,5-1-146,-1-3 0,2 3-407,-2-2 0,-1-2 313,5 2 1,-1-6-228,1 2 1,3-5 126,-3-3 1,4-2-633,4-6 1,-1 1 215,4-1 0,5-4 69,3-4 0,4-1 71,-4-2 0,6 0 29,-2 0 0,1-2-299,-1-1 1,1 0 694,-5-5 0,6 6 0,-3-3 0</inkml:trace>
  <inkml:trace contextRef="#ctx0" brushRef="#br0" timeOffset="101">10924 14196 7785,'0'-7'1886,"0"2"1,0 6-1063,0 3 0,0 0-20,0 7 1,0 0-208,0 8 1,0-4-204,0 4 0,0 0-380,0 4 0,0 3 57,0 1 0,-1 0-136,-3-4 0,3-2-320,-3-2 0,3 1-477,1-4 0,-1-1 3,-3-4 1,2-3-1576,-1 0 2434,1-6 0,13 8 0,1-3 0</inkml:trace>
  <inkml:trace contextRef="#ctx0" brushRef="#br0" timeOffset="102">11164 14584 7785,'0'-7'1981,"5"-1"-1060,3 4 0,-2 0 443,2 4-553,-6 0 81,3 0-1595,-5 0 388,0 5 0,-1 0 315,-3 3 0,3-3 0,-4-5 0</inkml:trace>
  <inkml:trace contextRef="#ctx0" brushRef="#br0" timeOffset="103">11678 13807 7785,'0'-11'0,"-5"-1"0,4 1 1260,-3 0 1,4 3-558,4 0 0,-2 6 278,6-2-568,-6 3 1,3 2-46,-5 3 1,0 3 47,0 9 0,0 1-99,0 6 0,-1 4-238,-3-1 1,-1 5 137,-2-4 1,-4-1-298,4-3 0,-2 0-89,1 0 1,-2-5-102,3-3 1,2-3-121,1 0 140,2-1 0,2-3-56,0 0 153,0-6 189,6 3 1,1-5-59,8 0 1,-2-1 234,2-3 0,2 3 4,-2-3 0,5 3 12,-1 1 0,-1 1-125,1 3 0,0-2 8,4 6 0,0 1-165,0 6 0,-2-1 77,-2 5 0,2-4-332,-6 4 1,-4-3 141,-3 3 0,-6 0-98,2 3 1,-9 1-88,-6 0 0,-6 0-170,-6 0 0,-1-4 100,-2 0 1,-4-5 63,-4 1 0,0-4 116,0-3 1,3-2 34,1-2 1,4-2-319,0 1 0,2-3 102,1-3 0,4 0 422,0-5 0,10 1 0,-1-5 0</inkml:trace>
  <inkml:trace contextRef="#ctx0" brushRef="#br0" timeOffset="104">11644 13727 7785,'-12'-16'1491,"6"3"-1155,2-2 0,4 2 564,4 2 0,6 4-350,5 4 0,2-3 15,-2 3 0,0-2-192,8 1 1,-1 3-105,8-3 0,4 2-194,4 2 0,6 0-163,-2 0 1,2 0-1197,2 0 1,-7 0 1283,-5 0 0,6 6 0,-5 0 0</inkml:trace>
  <inkml:trace contextRef="#ctx0" brushRef="#br0" timeOffset="105">12535 13796 7829,'-12'0'0,"1"-5"0,4 3 0,2-3 1665,5 5 1,-1 0-144,-3 0-1011,-2 5 551,-6 2-374,-4 4-265,-2 6 206,-10 0-1113,-1 11 903,-10 2-209,3 4-23,-3 5 22,10-3 1,1 8-35,5-8 35,5 8-40,2-8 0,9 5-293,4-6 1,3 5 135,3-5 1,5-4-439,7-4 1,3-3 201,5-1 0,5-5-172,2-3 1,3-4 152,1-3 1,1-3 476,-1-5 1,0-1 103,0-3 1,-4-2-168,-4-6 0,-7 1 48,-3-1 0,-5 0-38,-3-4 1,-3 2 237,-5-5 0,-12 0-233,-7-3 1,-10 4-215,-13 3 0,-2 3-188,-13 5 1,1 1-765,-9 6 0,7 7-516,1 4 1,11 2 173,12 6 1321,4 0 0,10 8 0,5-1 0,5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4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11558 9696 9747,'5'-6'634,"-4"1"0,9 5-333,-2 0 0,2 0-35,2 0 0,0 0-22,4 0 1,-3 0-8,7 0 0,-1 0 39,3 0 1,2 0-73,3 0 1,-3 0-1,3 0 1,1 0-93,-2 0 1,5-1 54,-4-3 1,-1 1-85,-3-4 1,-4 4 88,0-1 0,-5 2-150,1-2 1,-6 3 268,-1-3-373,-6 3 8,3 1-558,-5 0 562,0 5 0,-3 1 68,-1 5 0,-5 1 2,1-1 0,-3 1-19,-4-1 1,1 6 24,-5 2 0,0 4-56,-4 3 1,0-2 2,0 3 1,-2 1-1,2-1 0,-1-1-104,9-3 0,-1 0-30,5 0 0,-1-4 73,1 0 0,1-5 117,2 1 1,-1-2-154,6-2 125,-6 0 8,7 1 1,-6-4 231,4-1 9,0-4-133,4 2 388,0-5 1,5 0-311,3 0 0,2 0 187,1 0 1,6 0 50,2 0 1,-1 0-117,1 0 1,1 0-99,7 0 1,-3-4 36,2 0 1,-2-1-263,-1 1 0,0 3 87,0-3 1,-5 3-161,-3 1 1,-2-4-247,-2 0-40,0 0-1450,1 4 851,-6 0-1677,-1 0 1763,-5 0 1,-5 0 0,-1 0-1</inkml:trace>
  <inkml:trace contextRef="#ctx0" brushRef="#br0" timeOffset="1">12266 10062 8037,'5'-12'0,"-4"1"0,4 3 1254,-5 1-310,0 4-79,0-7 1,2 9-259,2-3 0,-3 8-32,3 3 1,-3 4-40,-1 0 0,4 5-153,-1 3 0,1 3-215,-4 1 0,0 0 76,0 0 1,0-1-227,0 1 0,2-4 99,1 0 1,-1-5-392,1 2 0,-1-4-164,-2 0 1,3-5-367,1 1 0,0-4-2446,-4 3 1793,0-4 1457,0 2 0,-5 0 0,-1 1 0</inkml:trace>
  <inkml:trace contextRef="#ctx0" brushRef="#br0" timeOffset="2">13408 9491 8071,'4'-8'0,"0"1"0,0-1 707,-4 2-46,0 0-206,5 1 519,-4 4-131,4-4-185,-5 0-184,0 4 116,-5-4-23,-1 5-255,-11 5 0,4 1 10,-2 5 0,-3 5-74,-1-1 1,-2 1-93,-2 0 0,0-2 78,0 5 0,-5-4-189,-2 4 1,2-5 80,1 1 1,-1-2-223,2-2 1,-1 4 20,4 1 0,2-1-63,2-4 1,2-3 88,6 0 0,1-5 51,2 5 1,-1-4-167,5 3 219,0-4-172,-1 7 1,4-7 130,-3 4 0,4-3-2,4 4 0,-1-5-7,4 5 1,5-5-24,3 0 1,5 2-52,-1-1 0,8 1-19,3-1 0,3-3-6,2 3 0,-1-2-49,0-2 1,-3 0 56,-1 0 1,-8 0 369,0 0 0,-6-2 220,-1-2-3518,-2 3 1321,-7-4 0,-2 5 700,-8 0 993,-2 0 0,-16 5 0,-2 2 0</inkml:trace>
  <inkml:trace contextRef="#ctx0" brushRef="#br0" timeOffset="3">12917 9948 8071,'0'6'-234,"0"-1"0,1-5 1326,3 0 0,-1 1-160,4 3 1,1-1 30,3 4 1,4-3-65,1 4 1,4-2-359,-1 2 1,4 2-101,4-3 0,-3 0-208,2 0 1,-2-3-149,-1 4 0,0-6 89,0 2 1,-4-3-857,0-1 0,-5 0 358,1 0 324,-7 0 0,2 5 0,-4 2 0</inkml:trace>
  <inkml:trace contextRef="#ctx0" brushRef="#br0" timeOffset="4">14013 9171 8085,'0'-11'80,"0"3"846,0 0-172,0 6-317,0-3 1,0 6-121,0 3 0,0 0 205,0 7 0,0-1 18,0 9 1,0 5 63,0 7 1,0 0-225,0 0 1,-1 6 33,-3-3 0,3 8-313,-3 0 1,-1 2 98,1 2 1,-3-4-179,3 0 0,-1-6 157,1 2 0,3 1-482,-3-5 0,3-1 15,1-7 0,-2-5-126,-1 2 0,1-7 184,-1 3 1,1-5 143,2 1 1,0-6 347,0-1-225,0-6 409,0 8-99,0-8 112,0 3-273,0-5 1,5 0 135,3 0 0,2-4-127,2 0 1,-1-1-45,0 1 0,1 3-113,-1-3 1,4-1 116,1 1 1,4-1-162,-1 1 1,3 2 72,0-6 0,1 6 23,0-2 1,3-1-180,-4 1 0,2-3-1,-8 3 0,3-1-12,-4 1-302,0 3 293,-3-5 59,-6 1-1778,-1 4 1,-5-5 791,0 2 0,0 1-264,0-4 1,-5 4 169,-3-1 1132,-2-2 0,-1 0 0,-1-6 0</inkml:trace>
  <inkml:trace contextRef="#ctx0" brushRef="#br0" timeOffset="5">13979 9651 8039,'1'-11'480,"3"4"1,3-2-37,4 5 0,0-3 336,1 3 1,4-1-156,3 1 0,3 3 26,1-3 1,0 1-244,-1-1 1,5 3-37,0-3 0,3 3-171,-3 1 0,0 0 29,-5 0 1,0 0-612,-3 0 1,-1 0 287,-3 0-1966,-2-5 1520,3 4 1,-10-6-2178,-2 4 2716,-2 1 0,-8-3 0,0 5 0</inkml:trace>
  <inkml:trace contextRef="#ctx0" brushRef="#br0" timeOffset="6">14013 9194 8138,'0'-12'98,"0"1"0,0 0 147,0-1 1,5 2 161,3 2 0,6-2 519,1 3 0,2-2-92,-2 1 1,3-2-342,5 2 0,1-2-5,2-1 1,4 3-173,4 1 0,1 3-259,3-4 1,-3 6-115,-1-2 1,-1-1-255,-6 1 1,3 0-237,-3 4 1,-4 0-691,-4 0 0,-5 0-1675,1 0 2912,-3 5 0,0 1 0,-1 6 0</inkml:trace>
  <inkml:trace contextRef="#ctx0" brushRef="#br0" timeOffset="7">14676 9445 8081,'-8'13'0,"1"2"0,4-1 506,-1 5 0,3-4-74,1 4 1,0 0-19,0 4 0,0-3-110,0 3 1,0-2-94,0 5 0,0-2-10,0-1 1,0-1-96,0-3 1,0 1 69,0-5 0,4 4-32,0-3 31,-1-1 165,-3-4 320,0 1-239,0-6 280,0-1 1,0-6-207,0-3 0,0-2-84,0-6 0,-1 0-64,-3-4 0,3 2-63,-3-5 0,3 0 85,1-4 1,5 1-139,3-1 0,2-1-307,1-3 0,4 3 128,1-3 1,4 4-289,-1 4 0,3-1-35,0 5 0,1-2-221,0 2 0,0 6 153,0-2 0,0 2-217,-1-3 1,-4 6-1050,-3 2 0,-2-1 175,-1 1 1430,-1 1 0,0 13 0,1 2 0</inkml:trace>
  <inkml:trace contextRef="#ctx0" brushRef="#br0" timeOffset="8">15372 9034 7995,'0'-12'-273,"0"1"0,-3 0 69,-1-1 0,0 1 82,4-1 0,-1 5 1471,-3-1-692,3 1 0,-6-4 129,4 4 1,1 0 695,-2 4-1001,3 1 0,1-1-79,0 6 1,-4 9-163,1 7 0,-2 13 204,1 6 1,-1 9-97,-3 2 1,-2 6-101,2-2 0,2 7-3,-2 0 1,2 1-337,-2-4 0,2-2-2,2-5 0,3-2-302,-3-10 0,3 0-168,1-4 0,0-5 298,0-2 1,0-7-147,0-1 0,4-5-181,-1 2 176,1-4 1,-2-2-793,1-2 100,-1-3-1036,3-5 2144,-5 0 0,0-5 0,0-1 0</inkml:trace>
  <inkml:trace contextRef="#ctx0" brushRef="#br0" timeOffset="9">15829 9582 7933,'0'-18'0,"0"2"1743,0 4-1191,0-4 0,0 3-37,0-2 0,0 6-95,0 2 0,-5 0-134,-2 0 0,-5 1-106,-3 6 0,1 0-14,-5 0 1,0 0-63,-4 0 1,0 6 85,0 1 1,2 7-76,2 1 0,-3 6 71,3-2 1,-1 2-257,1 2 0,-1 1-22,4 3 0,1-3-52,4 3 0,1-3 4,2-1 0,3-1-171,5 1 0,0-5 50,0-3 0,5-2 69,3-2 1,3 0 24,4-4 1,-1-2-10,5-5 0,0 0 220,4 0 1,-4-1-11,0-3 1,0-2 138,4-6 1,-4 1-52,0 0 0,-5-1 190,1 1 1,0-2-15,-3-2 0,2 2-147,-7-2 0,2 2-4,-1 2 1,1 3-5,-5 1 0,-1 3-154,-3-4 5,6 6-108,-5-4 1,4 8 132,-5 2 0,0 2-22,0 5 1,4 2-46,0 2 0,-1-2 64,-3 2 1,0 2-107,0-2 0,4 4 93,0-4 0,1 0-388,-1-3 1,1-1 34,3 1 1,2-2-109,-3-3 0,2 0-57,-1-3 1,6-3-251,-3 3 0,3-3-1201,-2-1 1966,-1 0 0,5 0 0,2 0 0</inkml:trace>
  <inkml:trace contextRef="#ctx0" brushRef="#br0" timeOffset="10">16138 9559 7905,'-8'-11'965,"0"-1"0,-3 5 191,7-1-404,0 6-296,4-3 42,5 5 1,-3 1-108,2 3 0,1 7 16,-2 8 0,3 3-63,-3 1 1,-1 4-159,1 4 0,-1-2-64,-2 2 0,0-5-130,0 5 1,3-7-173,1-1 0,0-2 155,-4-6 0,0 1-163,0-5 1,0-3 3,0-1-104,0-4 109,0 2 403,0-5-163,0-5 1,4-2 149,0-4 1,0 0-41,-4-1 0,3-4 70,1-3 0,5-3-233,-1-1 0,3 0 97,4 1 1,-1-6-265,5-3 1,-5 3 86,1 2 1,2 2 106,-2 1 1,4 5-174,-4 3 0,1 3-186,-5 5 0,1 2-45,-1 5 243,0 0 0,1 5-100,-1 2 1,-3 7 77,-1 1 0,-3 6-181,4-2 0,-4 6 75,3 2 1,-4 1-536,1-2 1,1-1 10,-1 1 0,3 1-145,-3-4 0,1 1 324,-1-9 1,-2 0 598,6-3 0,5 4 0,4 2 0</inkml:trace>
  <inkml:trace contextRef="#ctx0" brushRef="#br0" timeOffset="11">16857 9788 7905,'5'-18'371,"-3"1"201,1 6 0,2 0-202,-1-1 1,4-1-154,-4-2 0,-1 3 198,-3-4 0,4 2 224,0-1-314,0 2 1,-4-3-51,0 5 0,-1 0-63,-3 4 0,1-2-181,-4 5 1,3-4 100,-4 5 1,4-1-146,-3 4 1,-1 0 43,-3 0 1,-2 0-39,-2 0 1,1 5 73,-5 3 1,5 2-110,-1 1 1,2 4 33,2 1 1,-1 3-143,1-4 1,4 5-106,4-1 0,1-1 112,2 1 0,0-5-68,0 1 1,2-2 41,1-2 0,1-4 157,8-4 0,-6 2-86,9-1 1,-5 0 102,6-4 0,-2 0 10,1 0 1,-3-5 225,4-3 1,-4 2-59,0-2 0,-1 5 173,1-5 1,-5 4 739,1-3-436,-6 4-309,9-2 0,-10 14-144,3 2 1,-3 8 167,-1 0 0,0 8-102,0 3 0,0 9-89,0 2 1,1 4-38,3 1 0,-3-1-89,3 1 0,-3 1-226,-1 2 1,2-2 10,1 3 0,-1-7-328,1-1 1,-1-7 243,-2 0 1,4-4 77,-1-8 0,1 1 208,-4-9 1,0-3 531,0-4-293,5-6 0,-4 2 314,3-8 1,-6-4-158,-2-7 1,-5-4-165,1-7 1,-3-4-631,-4-4 1,2-1 285,-2-4 0,2 4-1133,2-3 1,1 0 261,2 4 1,3-1-151,5 12 0,0-1 184,0 9 0,0 4 904,0 3 0,10 0 0,3-3 0</inkml:trace>
  <inkml:trace contextRef="#ctx0" brushRef="#br0" timeOffset="12">17622 8954 8004,'0'-11'0,"0"3"287,0 0 1,0 5-61,0-5 0,4 4 670,0-4-212,0 6 693,-4-8-223,0 9-585,0-5 1,-5 6-87,-3 0 0,-2 6-166,-1 1 1,-2 8 65,-2 4 1,-3 4-106,-5 4 1,-4 2-54,1 5 1,-2 6-41,1 2 0,3 3-247,-3 5 0,7-2 208,1 5 1,9-5-190,-2 2 0,5-3-217,-1-1 0,3-2 171,5-2 1,1-7-70,3-4 1,3-2 81,4 2 0,2-4 30,2-4 1,-2 0 15,2 0 1,-2-4 36,-2 0 0,0-5 19,1 1 1,-1-3-174,1-5 1,-1 2-940,1-5 385,-1 5-1351,0-8 833,-4 4 84,-2-5 1,-5-1 388,0-3 0,0-2 745,0-6 0,0-4 0,0-2 0</inkml:trace>
  <inkml:trace contextRef="#ctx0" brushRef="#br0" timeOffset="13">17657 9251 7999,'6'-17'397,"0"1"148,-2-3 0,2 2-154,6 6 0,-1 0-102,1-1 0,-1 2 470,1 2 1,-1-1-260,0 6 0,1-5 10,-1 4 0,1 0-130,-1 4 0,2 2-216,2 2 0,-2 2 62,2 5 1,1 4-188,0 1 1,-2 5 28,-7 2 1,2 1-105,-5 7 1,0-1-9,-4 4 0,-7 2-4,-4 2 1,-6 3-388,-5 4 0,-2 0 213,-3-3 1,2-3-433,-6-5 0,6-5 263,-2-2 0,4-4 168,4-4 1,3 1 196,4-5 1,5-1 455,-1-6 39,5 2-202,-2-3 809,5-1-719,0-1 0,5-5 153,3 0 1,4 0-204,3 0 1,-1 0-105,5 0 0,-4 0-93,4 0 1,-1 0-226,1 0 0,2 0-478,-2 0 1,-2 0 362,-2 0 0,2 0-988,-2 0 849,0 0 1,-4 0-1075,1 0 1,-4 0 155,-1 0 1287,1 0 0,3-5 0,1-1 0</inkml:trace>
  <inkml:trace contextRef="#ctx0" brushRef="#br0" timeOffset="14">18102 9765 9936,'6'1'1155,"-2"3"1,1 2-602,-1 6 1,0 4-175,-4 3 1,0 3-122,0 1 0,0 5-207,0 2 1,-4-1 99,0 2 0,-3-5-736,3 5 0,-4-6 431,4 2 1,-3-7-511,3-1 0,-4-5-97,5 1 1,-6-6 759,1-1 0,-2-6 0,-1 3 0</inkml:trace>
  <inkml:trace contextRef="#ctx0" brushRef="#br0" timeOffset="15">18536 9194 8031,'0'-23'0,"0"5"-13,0 3-393,0 2 1333,5 2 0,-2 5 621,4 2-635,-4 2 0,2 4-449,-5 2 1,0 3-12,0 8 0,0 8 102,0 8 1,0 7-175,0 4 1,0 2-24,0 2 0,0-4-57,0-1 1,0-2-274,0 2 1,-1-4-158,-3 1 1,3-6-202,-3-2 0,2-4-297,2 0 1,0-5 307,0-2 0,0-5-693,0 1 269,0-2-1471,6-2 982,-5-5 1232,4 0 0,-5-12 0,0 0 0</inkml:trace>
  <inkml:trace contextRef="#ctx0" brushRef="#br0" timeOffset="16">18799 8965 7916,'0'-19'1444,"0"0"-876,0 5 0,1-1 230,3 8-315,-3 1 1,5 5-120,-2-3 0,-1 3 234,4-3 0,-3 4-71,4 4 0,3 2 25,4 6 0,2 4-96,-2 3 1,-2 8-102,2 3 0,2 3 81,-2 2 0,1 0 29,0 3-1225,1 3 1158,1 5-116,4-6 0,-8 6 49,5 0-330,-5-6 68,2 10 1,-6-10-356,-2 6 142,2 0 0,-9-4-40,3-1 0,-3-4-326,-1 1 0,-5-2-32,-2-2 1,-3-3 185,-2-1 0,1-5 60,-1 2 0,0-3 107,-4-1 1,2-4 593,-5 0 1,4-5-653,-4 1 0,5-6 18,-1-1 0,2-4-514,2 3 1,3-4-304,1 1-1297,4-3 2343,-2-1 0,5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3.8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7481 15612 7534,'0'-11'-613,"5"-1"922,-4 1 1,4 3-69,-5 1 0,-4 3 387,0-4-74,-4 6 141,6-8-146,-8 8 397,9-8 9,-4 9-272,5-4 23,0 5-386,0 5 1,0 3 36,0 7 0,0 3-129,0 4 0,4 1-170,-1 0 1,6 5 54,-1 3 0,1-1-20,-2 4 0,4-6 13,-4 6 1,3-6-252,2 3 0,-5-6-35,1 2 0,-4-3 121,3-1 1,-4 0-137,1-1 1,1-4-79,-1-3 1,-1-2-77,-3-1 0,0-5 1,0 1 1,0-4-842,0 3 325,0-4 282,0 2 1,-1-5-244,-3 0 0,2-1 72,-6-3 753,6-3 0,-8-4 0,3 0 0</inkml:trace>
  <inkml:trace contextRef="#ctx0" brushRef="#br0" timeOffset="1">7446 15681 7837,'5'-12'578,"-3"1"164,2 0 1,-2-1-355,2 1 1,-2 4-179,6 4 1,-2 0 353,2-1 1,2 3-64,-2-3 0,2 4 16,1 4 0,2 2-182,2 6 0,-2 0-35,2 4 1,-1 1-126,1 6 1,-1 0-1,5 0 1,-3 1-117,3 3 0,-4-2 45,4 6 0,-4-6-60,4 2 0,-1-3-40,1-1 0,3-2-232,-3-2 1,-2-1 94,2-3 0,-1-2-10,1 2 1,-1-4 41,-3-3 72,-2 2 0,3-8 79,-4 1 0,-5-1-61,1-2 178,-5 0-72,2 0 0,-5-2 142,0-1 1,0-4-152,0-4 0,0-4-21,0-1 0,-4-4-23,0 1 0,-1-3 1,1 0 0,2-3-101,-6-1 1,4 0 62,-3-4 1,3 3-75,-4-3 0,4 3-54,-3-3 1,0 3-76,0-3 0,2 6 41,5 1 0,-4 4-76,0 3 1,-4 4-34,5-4 1,-2 4-141,1 0 1,2 1-804,-1 0 373,1 4-1008,2-3 1005,0 9 1,0-3 838,0 8 0,5 2 0,2 6 0</inkml:trace>
  <inkml:trace contextRef="#ctx0" brushRef="#br0" timeOffset="2">8337 15647 7805,'0'-7'-240,"0"-3"313,-5 4 0,4-2 0,-3 1 1,2 4 805,-2-1 1099,2-2-468,-8 5-632,9-5-487,-9 6 1,9 3-69,-3 5 1,3 1 80,1 10 0,0 5-105,0 6 0,0-1-26,0 2 1,0-1-122,0 4 1,0-1-75,0-2 0,0 2-185,0-3 1,1 0 122,3 0 0,-3-5-43,3 2 0,1-7-55,-1-1 0,4-5-86,0 2 0,-2-5 48,2-3 0,-4 0-132,3-4 300,-4 5 4,7-8 0,-7 5 39,4-6 0,-3-4-70,4 0 0,-1-5-34,5 1 1,-1-2-8,1-1 1,-1 1-17,0 2 1,1-2 19,-1 2 0,5-2-13,-1-1 0,4 3-5,-4 1 0,4 4 14,-4-1 0,6 2-55,-2-2 1,1 3 56,-1-3 1,3 2-235,-3 2 1,-3 0-142,-1 0 0,-2 0-178,-2 0 1,1 0-272,-1 0-291,-4 0-37,-2 0 355,-5 0 1,0-5 814,0-2 0,-11-3 0,-1-2 0</inkml:trace>
  <inkml:trace contextRef="#ctx0" brushRef="#br0" timeOffset="3">8292 15886 7835,'11'-3'943,"0"-1"1,6-4-539,2 4 0,5 1-37,6 3 0,-2-4 177,3 0 1,6-1-155,1 1 0,-4 3 72,8-3 1,-7 3-190,-8 1 0,0-2-232,-4-1 1,-2 1-134,-2-1 0,-2 1-920,-6 2 492,-5-5 0,-1 3-1837,-5-6 332,0 6 1045,-5-9 979,-1 5 0,-5-5 0,-1-1 0</inkml:trace>
  <inkml:trace contextRef="#ctx0" brushRef="#br0" timeOffset="4">8360 15589 7835,'0'-11'453,"0"0"1,9-1-157,2 1 0,8-1 341,0 1 1,7 3-207,0 1 1,6 0-58,-1 0 1,2-2-170,1 5 1,-4-1-24,1 1 0,-6 3-197,2-3 1,-7 3-310,-1 1 0,-1 0 268,1 0 55,-3 0 0,1-5 0,1-2 0</inkml:trace>
  <inkml:trace contextRef="#ctx0" brushRef="#br0" timeOffset="5">8931 15567 7860,'-11'-5'1071,"6"-1"-644,5-1 1,1-2 113,7 5 99,-6 0 374,8 4-686,-9 0 0,5 5-54,-6 3 1,0 2-78,0 2 0,0 4 16,0 3 0,3 3-103,1 1 0,0 1 129,-4 2 0,0 2-133,0 3 1,1 0-28,3-4 1,-1 4-127,4-5 0,-4 1 38,1-4 0,2-4-121,1 0 1,2-5 9,7 1 0,-8-2 119,8-2 0,-9-3-41,-7-1 53,0-4-139,0 2 646,0-5-481,0-5 1,2 4 1,1-3 0,5 1-12,7-1 1,3 2 66,5-6 1,0 6-4,0-2 0,3 1 10,1 0 0,-1 1 20,-3-2 0,4 3-111,0 1 1,-1-1-139,-3-3 0,-4 3-1003,0-3 820,-5 3 0,3 0-681,-6-3 320,-5 2 1,-1-4-306,-5 2 0,-2 2 257,-6-6 0,6 4 720,-6-3 0,-15-6 0,-2-5 0</inkml:trace>
  <inkml:trace contextRef="#ctx0" brushRef="#br0" timeOffset="6">8931 15829 7830,'-7'0'1109,"8"-5"0,9 0-838,5-2 1,0 1-47,16 6 0,-10-1 13,10-3 0,1 3 151,-2-3 1,-1 3 195,5 1 1,-7-4-354,0 0 0,-3 1-9,-1 3 0,0-4-613,-1 0 0,-4 0 236,-3 4 317,-2-5 0,-4 3-129,-5-6-34,0 0 0,-15-3 0,5 0 0</inkml:trace>
  <inkml:trace contextRef="#ctx0" brushRef="#br0" timeOffset="7">8943 15544 7868,'25'-5'289,"-10"-2"0,-10-4 413,3 0 0,15 0-236,15 4 0,-3-2 96,7 5 1,-10-4-103,-5 5 1,3-1-138,4 4 0,1 0-177,3 0 0,-5-1 7,1-3 1,-6 3-444,6-3 1,-7 2-215,-1 2 1,-5 0-1798,-2 0 1735,-5 0 566,-3 0 0,-6 0 0,-5 0 0</inkml:trace>
  <inkml:trace contextRef="#ctx0" brushRef="#br0" timeOffset="8">9708 15475 8577,'7'2'1430,"1"1"1,-5 1-1031,0 8 0,0 2-5,1 8 1,-3 1-186,3 0 0,-2 5-111,2 2 0,-3 3 80,3 2 1,-1-5-27,0 1 1,0-5-48,5 5 1,-5-6-151,5 2 1,-4-4-186,3-4 0,0 1 28,0-5-248,-1 0 334,-6-3 0,1-5-566,3 1 1,-2-5-810,6 0-661,-6-1 2151,3-7 0,-5-7 0,0-6 0</inkml:trace>
  <inkml:trace contextRef="#ctx0" brushRef="#br0" timeOffset="9">9662 15544 7769,'-8'-8'0,"1"1"279,-1-1 1,11-3 1157,4-1-990,1 6 0,8 1-59,-4 5 1,1 0-92,2 0 0,-2 0-80,2 0 1,2 1 123,3 3 1,2 2-137,5 6 0,0 0-78,7 3 0,-6-2 43,6 2 0,-7-1-106,-1 2 1,-1-2 28,-3 5 0,-3-4-180,0 4 0,-5 0-258,2 4 0,-4 0 218,0-1 0,-2 2-78,-3 3 0,0-3 0,-3 3 1,-3-3-15,3-1 1,-11-2 171,-8-2 1,0 2 67,-4-6 1,-6 1-9,-2 0 0,-2-7 174,-13 2 0,4-3-96,7-1 1,-9 3-72,5-2 1,4-3-317,0-1 0,7-3-27,5-1 1,3 0-3,4 0 1,5 0-286,-1 0 1,5-5-391,0-3 1,3 2 999,3-1 0,9-1 0,6-4 0</inkml:trace>
  <inkml:trace contextRef="#ctx0" brushRef="#br0" timeOffset="10">11352 15647 7801,'0'-12'0,"0"1"668,0-1-402,0 1 0,0-1 33,0 1 0,0 3-26,0 1 0,-3 3 113,-1-4 0,-5 2-99,1-2 0,-2 0 23,-1 4 0,-2 0-209,-2 4 1,-3 0 78,-5 0 0,0 0-75,0 0 1,1 1 53,-1 3 1,4 2-68,0 6 1,1 0 37,-1 4 1,2-1-135,6 8 1,3-3 69,1 7 0,4 2-160,-1 1 1,4 0 83,4 0 0,3-5 92,4 2 1,5-3-45,4-1 1,2 0 97,5 0 0,-3-6 119,3-1 0,2 0-131,1-1 1,5-3 123,3-5 0,-7 0-154,4 0 0,-5 2-18,1-5 0,4 0-568,-4-4 0,3 0 262,-7 0 0,-1 0-964,-3 0 1,-1-4 313,-3 0 1,1-5-511,-5 2 1390,-5-3 0,0-7 0,-3-1 0</inkml:trace>
  <inkml:trace contextRef="#ctx0" brushRef="#br0" timeOffset="11">11775 15498 11296,'5'12'887,"-2"4"-610,4 3 0,-4 4-18,0 4 1,0 2-1,1 5 0,1-4 105,3 1 0,2-4-110,-3 3 0,-2-3-229,-1 3 1,1-8-91,-1 1 1,4-4-180,-5 0 1,3-3-595,-3-4-871,-1-1 1005,3 0 1,-7-3-1591,-1 0 992,1-6 1302,-8 3 0,4-10 0,-6-1 0</inkml:trace>
  <inkml:trace contextRef="#ctx0" brushRef="#br0" timeOffset="12">11661 15532 7801,'0'-11'0,"0"3"339,0 1 0,2-1 499,6-3 0,1 3-335,10 0 0,-5 6-173,1-2 0,3 3-39,1 1 1,6 0 2,9 0 1,-4 0-27,4 0 1,4 6-94,0 6 0,-5 0 26,5 7 1,-11-3-40,-12 3 0,1 0-88,3 3 0,0 1-125,-7 0 0,2 1 64,-7 3 0,-1-2-236,-3 6 0,-1-2 82,-2 1 1,-2 3-77,-1-2 1,-8-3-40,-4-2 1,-5-1-157,1-3 1,-7 0 166,0-3 1,-2 1 37,1-4 0,3-1 177,-3-4 1,5-3-81,3-1 0,2-4-28,6 1-153,-1 2 0,5-5-241,-1 3 0,6-8 532,-2-3 0,2-3 0,2-2 0</inkml:trace>
  <inkml:trace contextRef="#ctx0" brushRef="#br0" timeOffset="13">12403 15510 7797,'-11'0'1938,"4"-6"-1312,2 5 1,5-3-70,0 8 1,0 3 107,0 4 0,1 7-147,3 5 0,3 1 68,4 6 0,-1 1-227,-2 3 1,-2 1-121,-2 3 0,-3-2-123,3 2 0,1-4-37,-1-3 1,0-2-138,-4-2 1,4-5 6,-1 1 1,6-1-268,-1-7 0,-2 4-83,2-4 0,-4-3-413,3-5 1,-4-3-1820,1 4 1249,-3-6 655,-1 3 1,-1-6 64,-3-3 664,-3 3 0,-4-14 0,0 2 0</inkml:trace>
  <inkml:trace contextRef="#ctx0" brushRef="#br0" timeOffset="14">12392 15864 7797,'11'0'777,"4"-4"213,1 0 0,-1 0-193,-4 4 1,4-1-339,1-3 1,4 3 45,-1-3 0,-1 3-141,1 1 1,-4 0-135,4 0 1,-4 0-75,4 0 0,-3 0-140,3 0 0,-5-2-84,1-1 0,-3 1-240,0-1 0,-5-2-2546,1 1 1324,-5 0 1530,2-1 0,-10-7 0,-2-5 0</inkml:trace>
  <inkml:trace contextRef="#ctx0" brushRef="#br0" timeOffset="15">12369 15544 7811,'10'-7'1317,"3"-3"-906,4 4 1,9-4 616,-3 2 1,5 3-466,2 5 1,-1-1-28,5-3 1,-4 3-311,-8-3 0,4 3-333,-3 1 0,1-4-337,-9 0 1,4 0-706,-4 4 0,1 0 1149,-5 0 0,0-5 0,1-1 0</inkml:trace>
  <inkml:trace contextRef="#ctx0" brushRef="#br0" timeOffset="16">13762 15498 8667,'5'-6'2166,"-4"1"-1748,5 5 0,-8 0 116,-2 0 0,-2 3-138,-5 1 0,-5 5-10,1-1 0,-4 3-253,4 4 0,-5-1 52,1 5 1,2 0-68,2 4 0,2 0-7,2 0 0,1 0-65,2 0 1,-1 0 70,5-1 1,1-3-118,3 0 0,1-3-54,3 3 1,2-4-118,5 4 0,1-6-12,-1-2 0,4 0 99,1-3 0,8-3 114,-1-1 1,2-3 13,-2-1 1,6 0 139,5 0 0,-2-4-167,6 1 1,-6-6 20,2 1 1,0-3 28,-3-4 0,-5 1 2,-3-5 1,-4-1-24,-3-2 1,-5-1 17,0 0 0,0-4-191,-8 1 0,1-6-29,-4 1 0,0 2-139,0-1 1,-6 3-143,-6-3 0,-5 8-336,-10-1 0,4 8-16,0 0 1,-7 7 303,-4 4 0,-4 3-200,-8 1 1,12 5 239,11 3 0,1 3 445,7 5 0,-5 1 0,2 6 0</inkml:trace>
  <inkml:trace contextRef="#ctx0" brushRef="#br0" timeOffset="17">14150 15487 7800,'0'-7'1660,"4"4"-781,0 6 1,0 0-359,-4 4 0,4 1 252,-1 4 1,1 4-309,-4 3 0,4 3-9,0 0 0,0 1-80,-4 0 1,1 1-46,3 3 0,-3-3-221,3 3 1,1-3-132,-1-1 1,1-4 45,-1 0 1,-3-5-148,3 1 0,-2-2-382,2-2 0,-1-1-27,4-2-261,-4 2 0,3-9-534,-2 3-120,-3-3 13,4-1 1433,-5 0 0,-5-5 0,-1-1 0</inkml:trace>
  <inkml:trace contextRef="#ctx0" brushRef="#br0" timeOffset="18">14139 15749 7800,'1'-10'1335,"3"3"0,2 0-763,6 3 0,1 3 302,2-3-443,-3 3 0,11 1-154,0 0 1,-4 0-30,4 0 0,-3 0-85,3 0 0,-1 0 43,-3 0 1,1 0-445,-5 0 1,2 0 207,-2 0 1,-2 0-2139,2 0 2168,-7 0 0,-8 0 0,-7 0 0</inkml:trace>
  <inkml:trace contextRef="#ctx0" brushRef="#br0" timeOffset="19">14116 15521 7791,'7'1'1871,"4"-5"1,7 1-1380,8-1 0,2 3 52,3 1 0,-1 0 241,1 0 0,-5 0-302,9 0 1,-8-4 83,4 0 0,-8 0-836,3 4 1,-8 0 217,5 0 1,-8-4-3472,0 0 2185,-2 1 1337,-1-2 0,-1-2 0,0-4 0</inkml:trace>
  <inkml:trace contextRef="#ctx0" brushRef="#br0" timeOffset="20">15430 15281 7788,'-12'-6'1089,"11"-4"0,6 8-563,10-1 0,-3 1-20,-5 2 1,1 5-71,3 3 1,2 3 26,2 5 0,-1-1 69,5 8 0,0-2-170,4 10 1,1-2 12,3 1 1,-3 3-124,3-2 1,0-2-14,0 1 1,1 0-176,-1 0 0,-3 2 103,2-6 0,0 1-364,0-4 0,-5-4 212,2 0 0,-8-5-341,0 1 0,-6-2-257,-1-2 1,-5-3-1582,5 0 400,-5-6-816,2 8 1131,-10-8 1449,-2 3 0,-9-10 0,-2-2 0</inkml:trace>
  <inkml:trace contextRef="#ctx0" brushRef="#br0" timeOffset="21">15852 15418 7788,'0'-11'0,"0"-4"179,0-1 1,3-3 118,4 4 0,0-4 328,4 4 1,-1 3-89,2 5 1,-7 0 625,10 0-55,-10-3-278,5 8-692,-9-3 1,3 12 17,-8 4 0,-2 3-71,-5 9 1,-5 0 69,-6 11 0,-6-2-98,-10 6 1,0 1-106,7-1 1,2 5-155,-2-1 0,6-2-237,-2-2 0,5-3 203,3-1 1,2-4-162,6-4 0,3-3-73,0-4 1,6-2-268,-2-6 0,3-3-527,1-1-490,0-4 1095,0 2 726,0-5 0,-5-5 0,-2-2 1</inkml:trace>
  <inkml:trace contextRef="#ctx0" brushRef="#br0" timeOffset="22">15281 15053 7887,'6'-5'1395,"5"3"1,-5-4-727,5 2-409,11 3 1,-4-5 94,5 2 0,3-1 176,5-3 0,-5-1 176,12 5 0,-5-3-271,2 3 1,3-4 14,0 5 1,6-3-95,2 3 0,2 0-143,9-4 1,-7 4 13,3-1 0,-10-1 14,-5 1 0,-7-1-124,-5 1 1,-2 3-179,-1-3 0,-9 3-1509,-2 1 827,-9 0-162,3 0 0,-8 0-24,-2 0 1,-6 4-1550,-5 0 2477,0 5 0,-12-3 0,-3 5 0</inkml:trace>
  <inkml:trace contextRef="#ctx0" brushRef="#br0" timeOffset="23">17017 15441 7760,'0'-11'25,"0"-1"127,0 6 0,-1-1 262,-3 4 17,3-4 406,-9 1-147,8 1 63,-3 5-387,0 5 1,4 3 15,-3 7 1,3-1-133,1 5 0,1 1-47,3 7 1,-2-2-93,6 6 1,-2-5 51,2 5 1,2-5-175,-2 5 0,-3-6-116,-1 2 0,1-3-214,-1-1 0,1-4-25,-2 0 1,-1-5-416,2 1 0,-3-6-237,-1-1 1018,0-6 0,0 3 0,0-5 0</inkml:trace>
  <inkml:trace contextRef="#ctx0" brushRef="#br0" timeOffset="24">16697 15452 7843,'3'-10'403,"4"3"1,4-3 595,4 2 1,3-1-396,-3 1 0,0 2-226,4 2 1,-4-1-13,-3-2 1,0 0-18,11 3 1,-4 3 41,-3-3 1,-3 2-163,7-2 1,-5 3 26,4-3 1,-4 3-88,4 1 0,-4 0 0,4 0 0,4 0-145,4 0 1,1 0 58,-2 0 0,-2 0-200,3 0 1,-7 3 79,-1 1 0,-5 1-50,2-1 1,-4-1 8,0 4-230,-1-4 20,-4 7 82,-2-4 1,-5 6 85,0-1 1,0 1 67,0-1 1,-8 2 66,-7 2 1,3 3-77,-3 5 0,4-1 76,7 1 1,-1 1 2,1 3 0,4-3 24,0 3 0,5-4-75,7-4 1,1 2-105,6-2 0,1-4 127,6-3 1,2-2-18,-1-6 0,3 3 114,-3-3 1,7 0-38,-3-4 1,4-4 138,-4 0 1,2-4-76,1 0 0,-5-2 83,-2-2 0,-5-3-29,-2 0 1,1-5-13,-2 1 1,-4 1 11,-3-1 0,-2-2-47,-6-5 0,0 0-164,-4-4 1,-7 3 95,-4-3 0,-6 3-299,-6-3 1,-4 4-55,-4 0 0,-3 3-177,-4 4 1,-7 2-40,-4 6 1,-2 5 21,2 2 0,2 9-783,-3 6 1,1 7 1276,3 9 0,-2 1 0,8 5 0,4 1 0,3 3 0</inkml:trace>
  <inkml:trace contextRef="#ctx0" brushRef="#br0" timeOffset="25">7960 16789 7840,'7'-2'353,"-4"-1"0,-1 0 32,-2-5 0,0 1 12,0-5 0,0 5 1,0-1 0,-2 1 205,-1-5 0,1 5-192,-1-1 1,-4 4-19,0-4 0,-3 6-164,-2-2 0,-4 4-5,-3 4 0,-4 4-156,-4 7 1,-3-1 50,-8 5 0,1 4-14,-5 3 0,6 5 36,2-5 0,1 6-178,6-1 1,6 0 18,6 0 0,3 2-122,5-3 0,2 3-159,5 1 0,2-4 162,6-4 1,2 1-32,13-4 0,-2 1-3,10-9 1,0 3-63,7-7 0,-2 2 200,2-9 0,1 3 2,-1-3 0,1 0 6,-5-4 0,-4-4 135,1 0 1,-6-3-576,2 3 0,-7-4 180,-1 5 1,-5-5-270,1 4 0,-6-5-155,-1 2 1,-4 0 708,3 0 0,1-1 0,3-3 0</inkml:trace>
  <inkml:trace contextRef="#ctx0" brushRef="#br0" timeOffset="26">8383 16846 7850,'0'-12'662,"0"1"0,0 0-220,0-1 1,-1 1-191,-3-1 0,3 5 659,-3-1 491,2 5-55,2-7-906,0 9 1,-3-3-87,-1 8 1,0 6-155,4 5 1,-4 11-9,0 0 1,-1 2-83,2 3 0,0 3-152,-5 4 0,1 4 112,-5-4 1,1 0-165,0-4 1,3-3-695,0-1 0,2-4 348,-2 0 0,-1-7-433,6-3 0,-1-4-359,4 0 694,0-6 0,5-1-69,3-5 1,2-5 605,1-3 0,1-7 0,-1-2 0</inkml:trace>
  <inkml:trace contextRef="#ctx0" brushRef="#br0" timeOffset="27">8349 16754 7839,'0'-11'4930,"0"5"-3841,0-5-571,0 10 1,3 1-57,1 8 1,5 3-96,-1 4 1,2 3-129,1 5 1,1 4-23,-1-1 0,4 6 26,1-1 1,-1 2-90,-4 1 0,5-4-101,-1 1 1,0-6-24,-4 2 0,2-3-287,2-1 0,-1-6-597,5-1 1,-5-4 405,1 0 1,-1-2-109,2-2 0,-4 0-6,4-4 0,-8 4-1021,0-4-35,-5 0 1618,2-4 0,-5 5 0,0 1 0</inkml:trace>
  <inkml:trace contextRef="#ctx0" brushRef="#br0" timeOffset="28">8234 17200 7742,'-6'0'1337,"1"-5"1,10 3-886,3-1 1,2 1-21,1 2 0,2-1-16,2-3 0,4 3-163,8-3 1,2 3-165,5 1 1,-1-4 82,-2 0 1,2-1-578,-3 1 1,-2 2 315,-1-6 0,-3 6 94,-1-2 0,-4-1 39,0 1-44,-5-5 0,7 3 0,-3-6 0</inkml:trace>
  <inkml:trace contextRef="#ctx0" brushRef="#br0" timeOffset="29">8897 16777 7849,'-12'0'625,"5"-1"853,-1-3-325,6 3-203,-3-4 1,3 5-402,-1 0 0,1 1 65,-2 3 1,3 7-152,1 8 1,0 8-193,0 3 1,0 3-153,0 2 1,0-1 0,0 0 0,4-3-204,0-1 1,1-4-24,-1 0 0,-3 2-300,3-1 0,1-4 140,-1-4 1,1-5-141,-1 1 1,-3-2 560,3-2-231,-3-5 275,-1-1 713,0-5-594,5 0-175,-4 0 0,9-3-152,-2-1 0,2-1 102,2 1 0,3 3-120,0-3 0,4-1 28,-4 1 0,6 0-68,-2 4 1,2-1-167,2-3 0,-4 3-231,0-3 0,-1 3-298,1 1 0,2 0-1702,-2 0 2465,-2 0 0,5-5 0,-5-2 0</inkml:trace>
  <inkml:trace contextRef="#ctx0" brushRef="#br0" timeOffset="30">9776 16720 7789,'-5'-6'0,"4"-4"745,-3 2 219,3-2 714,1-2-1205,0 1 0,-1 1 532,-3 2-739,2 3 1,-8 5-97,3 0 1,-7 5-61,-1 3 0,-6 7 59,2 4 1,1 3-65,-1 1 0,0 1 0,-3 2 1,4 2-99,3 3 1,2 0-107,1-4 0,6 5-137,2-2 0,3-2 36,1-1 0,5-3-67,3-1 0,2-2-76,1-2 0,6-2 105,2-6 0,-1 1 76,1-1 1,0-3 19,3-1 0,1-4 168,0 1 1,0-3-58,0-1 0,-4-1 183,0-3 1,-1 1 50,1-4 0,1 0-84,-5 0 1,0-3 38,-3 2 0,-1-2-56,1-2 1,-5 5 52,1-1 0,-6 1-28,2-5 1,1 1 85,-1-1 1,0 5-57,-4-1 1,0 4 362,0-3-365,0 4-71,0-2 1,0 6-139,0 3 0,-4 4-4,0 7 1,1-2-23,3 2 1,1-2 78,3-2 0,-2 0-119,6 1 0,1-1 35,6 1 0,-1-2-5,5-3 0,1-1 196,7-6 0,-3 0-84,3 0 1,2 0 154,1 0 1,-1-2-54,2-2 0,-4-3 147,3-8 0,-5 2 45,2-2 0,1 1 8,-1-1 0,-2 1-65,-6-5 1,1 3 38,-4-3 0,1 0-62,-5-4 0,0 4-21,-8 0 1,0 0-453,-4-4 0,0 4 178,0 0 1,-5 9-984,-3-1 1,2 7-39,-2 0 1,1 3-440,-5 1 1,1 1 575,0 3 943,4 2 0,2 11 0,5 1 0</inkml:trace>
  <inkml:trace contextRef="#ctx0" brushRef="#br0" timeOffset="31">10884 16743 8121,'-6'0'2136,"1"0"0,3 0-1658,-1 0 0,1 5-36,-1 3 1,0 2-84,-1 1 0,3 6 77,-3 2 0,3 6-180,1 2 1,0 1-32,0-2 1,0 0-200,0 4 0,0-4 87,0 0 1,0-2-223,0-1 1,0-1-41,0-3 1,0 1-135,0-5 1,1-1 63,3-6-78,-3 2 37,4-9 155,0 4 289,2-5 0,5 0-53,4 0 1,-2-5 28,5-2 1,0 2-116,3 1 1,1-1-100,0 1 1,0-1 52,0 1 0,0 3-122,0-3 0,-2 3 17,-2 1 1,1 0 79,-4 0 0,3 0-152,-4 0 1,0 4 60,-3-1 1,-1 1-34,0-4 1,1 0 28,-1 0 1,1 0-149,-1 0 200,0 0-2,1 0 77,-1 0 1,-4-1-149,-4-3 596,-1 3-304,-2-9 0,0 3 291,0-4 1,0 3-28,0 1 0,0-5 130,0-3 1,0-1-187,0 0 0,0 2-114,0-5 1,0 0-245,0-4 0,0-3 64,0-1 1,0-1-73,0 2 0,0 0 38,0-4 0,0 4-380,0 0 1,0 2 71,0 1 0,0 5-386,0 3 450,5 2 1,-3 3-7,6 2 74,-5 3 1,5 10 51,-4 3 0,5 6-86,-1 1 1,-1 7 83,5 0 0,-2 6 19,9 7 0,-4-1-58,4 0 0,0 4-121,4 0 1,0 0 43,0-3 1,-2-6-119,-2-2 1,2-3-150,-6-2 0,4-4 120,-4-3 0,0-6-129,-3-1 1,-2-4-343,-2 3-27,2-4 857,-9 2 0,4-5 0,-5 0 0</inkml:trace>
  <inkml:trace contextRef="#ctx0" brushRef="#br0" timeOffset="32">11295 17086 7757,'5'-11'1123,"3"4"0,3 2-634,5 5 1,1-4 42,6 0 0,0 0-170,0 4 1,1 0-93,3 0 0,1 0-228,2 0 1,2 0 102,-6 0 0,1 0-735,-4 0 0,-2-1 411,-2-3 1,-2 3 178,-6-3 0,6 3 0,1 1 0</inkml:trace>
  <inkml:trace contextRef="#ctx0" brushRef="#br0" timeOffset="33">12140 16812 7779,'-11'-7'0,"5"-3"746,2 2 1111,3-2-1217,1-1 1,0 3 976,0 1-580,0 4-409,0-2 1,0 6-158,0 3 0,0 4-142,0 7 1,0-1-125,0 5 1,0 4 11,0 3 0,0 5-150,0-5 1,0 5-11,0-4 1,1 3-171,3-3 0,-3-2-67,3-6 0,1 1-452,-1-4 1,3-1-204,-3-4 0,4 1-113,-5-1-45,6-5 0,-7 1-408,1-3 746,-1-3 1,-2 3 654,0-8 0,0 3 0,0-4 0</inkml:trace>
  <inkml:trace contextRef="#ctx0" brushRef="#br0" timeOffset="34">11809 16754 8363,'0'-11'1192,"5"-6"1,3 6-987,7 0 1,-1 0 220,5 8 1,0-5 481,4 4 0,1-1-426,3 1 0,-2 3-44,6-3 1,-1 3-163,4 1 1,1 0-20,-1 0 0,-1 0-270,-3 0 1,2 0 87,-5 0 1,3 0-130,-3 0 0,-1 0-57,-3 0 0,-1 0-96,-3 0 1,0-1 142,-8-3 1,3 3-136,-6-3 469,-3 3-283,0-4 281,-5 3-192,0 7 0,0 4 13,0 10 0,0 0-26,0 4 0,0 1-3,0 3 1,0-2-13,0 6 1,0-2-24,0 1 1,-4 0-127,0-4 1,1-2 81,3 3 0,0-3-290,0-1 0,0-4 62,0 0 0,5-5 152,2 1 0,5-3 118,3-5 1,-1 2 129,5-5 1,-1 0-110,1-4 1,2 0 127,-2 0 0,3 0-276,1 0 0,-2 0 127,-2 0 0,5 0-167,-5 0 1,6 0 109,-6 0 0,1 0-476,-1 0 1,1-2-88,-4-1 1,-1 1-299,-4-1 0,-1 0-704,-2-1-292,-3 3 1890,-5-9 0,-5 3 0,-1-4 0</inkml:trace>
  <inkml:trace contextRef="#ctx0" brushRef="#br0" timeOffset="35">12437 16960 8109,'-6'-5'942,"1"-1"0,10-1-387,3 3 0,3 2-74,4-2 1,-1 3 66,5-3 0,0-1-66,4 1 0,5 0-130,2 4 1,-2-4-331,-1 1 0,1-2 85,-1 1 0,-5 3-490,-3-3 1,-5 2 46,2 2 0,-7-3-238,-2-1 0,-4-1-220,1 1 1,-3 1 793,-1-4 0,-5-6 0,-2-5 0</inkml:trace>
  <inkml:trace contextRef="#ctx0" brushRef="#br0" timeOffset="36">12472 16697 7751,'19'-7'1645,"0"-1"0,0 4-578,4-3 1,1 3-232,2-4 0,5 4-449,7-3 1,-3 4-137,3-1 1,-6-1-359,-1 2 1,-5-2 141,5 1 1,-6 1-2845,2-4 2809,-3 4 0,4-7 0,1 4 0</inkml:trace>
  <inkml:trace contextRef="#ctx0" brushRef="#br0" timeOffset="37">13968 16697 7780,'0'0'0</inkml:trace>
  <inkml:trace contextRef="#ctx0" brushRef="#br0" timeOffset="38">13945 16663 7793,'0'-11'1569,"0"4"-902,0 2 2116,0 5-2551,0 5 1,0 2 12,0 4 0,0 0 26,0 1 0,0 4-155,0 3 1,1-1 90,3 1 0,-3-1 25,3 1 1,1 3-203,-1-3 1,4-3-145,-5-1 0,2-1 48,-1 2 0,-1-4-10,4 3 1,-3-2 53,4-1 1,-4-5 8,3 1 1,-3-4-14,4 3 1,-5-3 60,5 4 0,-4-6 91,3 2 0,-3 1-52,4-1 0,0 1 91,3-1 0,-3-3-67,-1 3 0,1-3 6,3-1 1,4 0-21,1 0 1,0 0 13,-1 0 1,3 0-41,5 0 1,-4 0 30,0 0 1,0 0-236,4 0 0,0 0 54,0 0 1,-4-1-523,0-3 0,-4 3-86,4-3 1,-5-1-351,1 1 0,-6 0-490,-1 4-383,-1 0 1923,0-5 0,-2-1 0,-5-6 0</inkml:trace>
  <inkml:trace contextRef="#ctx0" brushRef="#br0" timeOffset="39">13979 16891 7804,'-11'-5'609,"4"3"150,4-6 1,3 4 111,3-3-595,4 4 0,4-2 160,1 5 1,-1-4-64,0 1 0,5-1-118,-1 4 1,5 0-64,-1 0 1,3-4-13,1 0 0,3 0-209,1 4 1,3-1 99,-3-3 0,3 3-898,-3-3 0,2-1 432,-6 1 1,3-3-1064,-7 3 0,-3-4 1458,-1 4 0,-2-9 0,-2 0 0</inkml:trace>
  <inkml:trace contextRef="#ctx0" brushRef="#br0" timeOffset="40">13979 16617 7788,'-6'-5'301,"1"-1"0,7-2 468,6 1 1,1 0-225,10 0 1,4-2 25,3 5 1,6-4-191,-2 5 1,5-5-1,3 4 1,-3-1-142,3 1 0,-3 3-26,-5-3 0,2 2-417,-6-2 0,1 3 230,-4-3 1,-5 3-1163,-3 1 1,-2 0-940,-2 0-328,0 0 2402,1 5 0,-1 1 0,1 5 0</inkml:trace>
  <inkml:trace contextRef="#ctx0" brushRef="#br0" timeOffset="41">14699 16583 7828,'0'-6'4431,"5"1"-3860,1 5 0,5 0 117,1 0 1,-4 1-91,-1 3 1,5 2-149,3 6 1,5 3-123,-1 0 1,3 5-94,1-1 1,-1 4-77,1 4 1,0-3-104,0 3 1,-4-3-165,0-1-1,-4-1-68,4 1 0,-4-1-297,5-3 1,-7 1-162,3-5 0,-4 1 283,0-5 1,-1-1-399,1-2 0,-5 1 229,1-6 1,-4 1-1652,3-4 631,-4 5 1541,2-3 0,-5-2 0,0-7 0</inkml:trace>
  <inkml:trace contextRef="#ctx0" brushRef="#br0" timeOffset="42">15110 16572 7772,'-5'-12'0,"3"1"0,-3-4 1056,5-1 1,0 1-455,0 4 1,4 3 697,0 1-164,0 4-541,-4-2 1,-1 5-303,-3 0 0,-3 6-195,-4 6 1,-6 7 30,-2 11 1,-3 2-114,-5 10 1,-2 0-200,-6 3 1,2-3 249,3 0 0,-2-5-643,6 1 1,3-8 272,4-3 0,6-7-345,2-1 1,1-8-934,6 0-431,0-2 2012,4-3 0,-5-1 0,-2-5 0</inkml:trace>
  <inkml:trace contextRef="#ctx0" brushRef="#br0" timeOffset="43">15407 16503 7783,'0'-11'-166,"0"-1"437,0 1 0,0 3 429,0 1 1,0 3 385,0-4 71,0 6-382,0-3 41,-5 5-410,3 0 1,-3 1-88,5 3 1,-3 7 87,-1 8 1,0 4-77,4 4 1,-1 3-255,-3 8 0,3-1 11,-3 5 0,-1-7-89,1 0 0,0-2-102,4-7 1,0 5-331,0-5 1,0 0-55,0-7 1,0 1 211,0-5 1,0 1-1458,0-5 45,0 0-295,0-4 1982,0-2 0,5-10 0,1-2 0</inkml:trace>
  <inkml:trace contextRef="#ctx0" brushRef="#br0" timeOffset="44">15395 16435 7790,'0'-18'756,"-5"-4"1,4 10 257,-3-4-219,3 4 146,1 5-169,0 2 1,1 7-191,3 1 1,2 9 29,6 7 1,4 4-195,3 3 0,7 3 15,0 6 1,2-1-185,-1 0 1,-3 1-44,3-1 0,-3 4-124,-1 0 0,-1-3-150,1 0 0,-5-9-231,-3 5 1,2-7-65,-2-5 0,0 1-497,-3-5 0,-1-3 229,0-4 1,0-5-1142,-4 5-451,3-6 1067,-8 4 1156,3-6 0,-15 0 0,-3 0 0</inkml:trace>
  <inkml:trace contextRef="#ctx0" brushRef="#br0" timeOffset="45">15361 16812 7766,'1'-8'1153,"3"0"1,2 6-231,6-2 0,1 1-417,2 0 1,3 1-76,4-1 1,5 1-262,0 2 1,3-1-270,-3-3 0,3 3-249,-3-3 0,3 3-571,-3 1 1,1-4 428,-1 0 0,-5-3 490,1 3 0,0-5 0,-5 3 0</inkml:trace>
  <inkml:trace contextRef="#ctx0" brushRef="#br0" timeOffset="46">16240 16537 7792,'-5'-11'1324,"4"0"-1189,-3-1 0,3 1-161,1-1 0,0 1 865,0-1 196,-5 1 1,0 0-455,-3-1 1,-2 5-193,3-1 1,-4 5-62,0 0 0,-6 1-131,-2 2 1,2 2-113,-2 1 0,-2 4 74,-5 4 0,2 6-13,-3 2 1,4 7-27,4 5 1,0 1-152,8-2 1,-3 7-152,6-3 1,3 2 88,1-6 1,4 2-29,4-6 0,6 5-109,5-4 0,6-5-171,-2-3 0,0-5 79,4 2 1,-3-5-99,6-3 1,0 1 74,0-6 1,-1 1-107,1-4 1,0 0-325,0 0 1,-2-1 51,3-3 723,-3 3 0,-1-9 0,0 3 0</inkml:trace>
  <inkml:trace contextRef="#ctx0" brushRef="#br0" timeOffset="47">16583 16515 7763,'-8'-16'693,"1"1"-357,4-5 0,-2 7 552,5-2-208,0 7 121,0-2 240,0 9-619,0-4 0,0 6 109,0 3 0,4 9-62,0 9 0,1 3-101,-1 5 0,-2 2-242,6 6 0,-4-1-28,3 4 0,0-5-134,0-2 1,2-1-128,-5-6 0,5-2-420,-2-6 1,2 2-139,-1-6 141,2 0 0,-4-5-1817,6-2 1051,-6-3 1346,-1-5 0,-5-5 0,0-2 0</inkml:trace>
  <inkml:trace contextRef="#ctx0" brushRef="#br0" timeOffset="48">16332 16446 7754,'-7'-5'5,"2"-1"384,5-6 0,0 1 573,0-1 0,9 2-380,3 3 0,5-4-64,-1 4 0,8 0-35,-1 0 1,3 4-157,1 0 0,2 0 70,5-1 1,1 3-183,-1-3 1,-1 3-34,-3 1 0,2 0 0,-5 0 0,-1 0 22,-3 0 0,-5 0-50,-3 0 1,-2 1 74,-2 3 1,1-2-48,-1 6 0,-3 0-63,-1 3 0,-3 1-114,4-1 0,-2 4 50,2 0 0,1 6-88,-6-2 1,3 6-29,-3 2 1,-1 4 94,1 0 0,-1 2-142,-2 1 1,0-3-47,0-1 0,0-5-11,0 2 0,0-3-10,0-1 1,0-5-160,0-3 0,0-2-49,0-2 243,0 1 1,1-2 162,3-3 0,2-2-100,6-5 1,-5 4 153,1 0 1,3 0 15,4-4 1,2 0 20,-2 0 1,-1 0-109,5 0 0,-4 0 7,4 0 0,-3 0-109,3 0 1,-4-4-211,4 0 0,-5-1-514,1 1 1,2-1-76,-2-2-399,0-3 1,-5 3 115,-2-4 1178,-3-1 0,-5 1 0,0 0 0</inkml:trace>
  <inkml:trace contextRef="#ctx0" brushRef="#br0" timeOffset="49">17268 16378 7819,'0'-12'0,"0"-3"682,0 0 1034,0-1-1214,0 10 0,2-3 554,1 5-728,-1 1 1,4 4-90,-2 3 0,1 2-145,3 5 0,2 1 115,-3-1 0,3 1-315,2-1 0,1 1-63,2-1 0,-1 0-261,5 1 0,-1-2 129,1-2 0,1-3-271,-5-5 1,5 0 219,-1 0 1,2 0-72,-2 0 1,2 0 288,-2 0 1,3-5-42,1-3 0,-4 2 126,0-2 1,-5 4-64,1-3 0,-2 3 516,-2-4 0,-4 4 19,-4-3 0,-1 3 239,-2-4 1,0 4 280,0-3-242,0 4 0,-2-2 449,-1 5-766,1 0 1,-8 7-192,2 4 0,-3 7 4,-4 8 0,-2 1 0,-2 7 0,-1-2-12,5 6 0,-4-2-125,4-2 0,-1 0-179,5 0 0,1-4-481,2-4 1,-1-2-883,5-1 0,1-5-89,3-3-787,0-2 2358,0-7 0,5 4 0,1-3 0</inkml:trace>
  <inkml:trace contextRef="#ctx0" brushRef="#br0" timeOffset="50">13842 17325 9996,'5'7'814,"3"-3"0,-2-3-481,2-1 1,-1 1 9,5 3 1,3-3-49,0 3 1,6-3 13,-2-1 1,1 0-137,-1 0 1,2 0-1,-1 0 1,5-1-142,2-3 1,4 3 127,0-3 1,-2 3-76,1 1 1,6-4 13,6 0 1,-2 0-49,2 4 0,0 0-7,4 0 0,3-1-331,1-3 1,4 3 314,0-3 0,-2-1-124,1 1 0,0-1 50,4 2 0,-5 0-175,-2-5 0,-2 6-14,2-2 0,-7-1 71,2 1 1,-1-1 212,1 1 0,-3 3-75,0-3 0,0-1 70,4 1 0,-2-1-32,-2 1 0,2 3 40,-2-3 1,-1-1-163,1 1 0,-4-3 121,4 3 0,-1-4-25,5 5 0,0-2 8,0 1 1,-5 2 41,1-1 0,-1-2-24,1 1 0,1 0 92,-5 4 1,1-4-68,-1 0 1,2 1 93,2 3 1,1-2-212,-5-2 0,4 3 139,-4-3 1,4-1-238,-4 2 1,4-5 11,-4 4 1,4-4 8,-4 5 0,3-5 137,-2 4 0,2-3-15,-3 3 0,-3-1 78,-5 1 0,-1 3 202,2-3 0,1-1-5,-6 1 0,5-1-71,-5 1 1,2 3 245,-1-3 0,-3 3-337,3 1 0,-3-4 9,-1 0 0,-4 0-18,0 4 0,0-1-101,4-3 1,-4 3 144,0-3 1,-2 3-37,2 1 1,2 0 103,-6 0-70,0 0 1,-3 0 623,-1 0-128,-5 0-256,5 0 1,-9 0 90,6 0-414,-6 0-24,3 0-485,0 0-542,-3 5 558,8-4-333,-9 9-565,4-8 185,-5 3 0,-1-5 1178,-3 0 0,-7-5 0,-7-2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45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1348 6578 7696,'0'-7'-476,"0"-1"1107,0-1 0,-4 3 208,0-2-510,0 6 1,4-5 339,0 4-143,0 1 60,0-3-214,0 5-187,0 5 1,2 3 116,1 7 1,0 3-66,4 5 1,-4 3-191,1 1 0,1 5 123,-1-2 0,0 0-238,-4 0 0,0-1 4,0 2 1,0 2 30,0-3 0,0-2-31,0-1 0,0-5-236,0-3 0,0 2 87,0-6 1,0 0 46,0-3 1,0-1 137,0 1-101,0-6 509,0-1 783,0-5-1029,5 0 1,1-1-10,5-3 1,1 1-14,-1-4 0,1 3 21,-1-4 1,4 4-20,0-3 1,6 3-64,-2-4 0,2 6 21,2-2 1,0-1-3,0 1 0,0-1-25,0 1 0,-2 3 1,-2-3 1,2 3-115,-6 1 0,0 0 71,-4 0 0,-3 0-283,0 0 87,-6 0-655,8 0-110,-8 0-437,3 0-1103,-5 0 1373,0-5 1125,0 4 0,-5-4 0,-2 5 0</inkml:trace>
  <inkml:trace contextRef="#ctx0" brushRef="#br0" timeOffset="1">2159 6636 8138,'-12'-11'943,"1"4"-575,4-3 1,-2 7-228,6-5 220,-6 6 0,2-3-106,-4 5 1,0 1-75,-1 3 1,1 0 58,-1 7 1,1-1-185,-1 9 1,1-2 132,0 6 0,-1-3-129,1 7 1,1 1 63,2-2 0,-1 5-155,5-5 1,1 5 34,3-5 0,3 0-45,1-7 0,5 2-64,-1-2 1,6-2 92,1-2 1,5-6-11,-1-1 0,3-6 55,1 2 0,5-4 52,2-4 1,2-2-10,-2-6 1,3 0 20,-2-4 1,0 3-45,0-7 1,-3 5 13,-5-4 0,-4 0 143,0-4 0,-7 1-78,0-1 1,-2 0-77,-6 0 1,3-4 29,-3 1 0,-1-5-234,-7 5 0,-6-5 89,-6 4 1,-5 2-56,-2 6 0,-4 4-87,-3 7 0,-6 3 38,6 5 0,-4 1-179,7 3 0,-3 3 87,3 4 0,4 0-467,4 1 0,6 1 258,2 2 0,1-1-1253,6 5 1717,0-5 0,-1 7 0,-1-3 0</inkml:trace>
  <inkml:trace contextRef="#ctx0" brushRef="#br0" timeOffset="2">2935 6544 8185,'-5'-16'139,"-1"3"0,-2-4-139,1 6 476,4 0 0,-7 0 46,2 4 1,-2 2 28,-1 5 0,-2-4-227,-2 0 1,2 2-62,-2 5 1,-2 8-31,2 4 1,0 5 26,3-1 1,1 4-150,0 4 0,-1 2 84,1 5 0,3 0-148,1 1 1,3-1-9,-4 0 1,6 0-161,-2 1 1,2-2 14,2-3-75,6-2 122,5-5 1,3-4-141,5 0-2,0-10 223,4 6 1,1-14-198,3 3 105,-3-8-309,9-2 432,-4-5-44,5-6-52,-5 4 103,-1-8 1,-5 3 147,0-5 0,-1 0 159,-3 1 1,-3-5-87,-5 0 1,-3-5-74,0 2 1,-6-2-59,2 2 0,-9-3-125,-6 2 0,-6 2 278,-6-1 0,-5 8-881,-2-1 0,-8 13-191,-4 3 1,-3 4-535,0 3 1,5 1 1302,6 3 0,0 8 0,5 5 0</inkml:trace>
  <inkml:trace contextRef="#ctx0" brushRef="#br0" timeOffset="3">3449 6578 8108,'-5'-16'0,"0"3"-29,-3-2 1,2 2-40,2 2 1,3-1 450,-3 1 0,-1 0-90,1-1 1,-1 5 220,1-1 1,3 4 375,-3-3-466,3 4 0,0 0-74,-3 11 0,3 2 60,-3 13 0,3 0-84,1 11 1,0 2 35,0 6 0,3 1-243,1-5 0,5 0 118,-1-4 1,-2-1-334,2-2 0,-1 0 153,5-4 0,-5 0-553,1-5 0,-2 0 29,2-3-171,2-2 1,-7-7-581,4-3-363,-4-2 161,2-5 992,-5-5 0,0-5-552,0-5 980,0 0 0,0-2 0,0-1 0</inkml:trace>
  <inkml:trace contextRef="#ctx0" brushRef="#br0" timeOffset="4">3655 6624 8108,'5'-11'0,"1"-1"0,2-3 65,-1 0 140,1 0 0,0 3 978,-1 1 348,-4 4-1047,2-3 0,-6 10-123,-3 0 0,-3 7-109,-4 8 1,-4 4-132,-1 7-1,-4 0 132,1 4 1,-2 1-225,-2 3 0,-3-1-91,4-3 0,-3 0-103,10-4 1,-3-3-134,7 0 1,-2 0 128,9-4 0,1-3 209,3 0 1,1-1-69,3-4 1,3 6-3,9-10 0,1 6 10,6-5 0,1-3 17,3-1 0,2-3 69,5-1 0,-1 0 98,-2 0 0,-3-1 40,-5-3 1,2 1 115,-2-4 1,1 4 626,-9-1-946,0 3 0,-3-4 0,-1-1 0</inkml:trace>
  <inkml:trace contextRef="#ctx0" brushRef="#br0" timeOffset="5">4865 6487 8088,'-11'-16'29,"-1"4"355,6 1 749,-4 9-653,9-3-325,-4 5 5,0 0 1,3 9 160,-2 3 275,-2 7-270,5 4 1,-4 7 143,5 8 90,0-2-263,0 8 1,0-7-141,0 5 47,5-6 1,-3 0-205,6-6 1,-4-4 93,3 1 0,-3-5-8,4-3 1,-2 2 21,2-6 1,-2-4-509,-2-3-352,-3 0-475,9-2 154,-8-1-754,3-5 846,-5 0 1,0-5 414,0-3 0,-5-2 566,-3-1 0,-2-1 0,-2 1 0</inkml:trace>
  <inkml:trace contextRef="#ctx0" brushRef="#br0" timeOffset="6">4740 6784 8073,'6'-5'0,"3"2"-82,-5-4 1,5 0 81,-2 0 0,3 0 724,2 4 1,0 1-129,4-1 0,1 1-28,6 2 1,0-1-126,0-3 0,4 3-147,-1-3 1,1 2-233,-4-2 1,0 3 108,-1-3 0,-3 2-609,1 2 1,-7 0 111,3 0 1,-7 0-673,-2 0-301,-4 0 1297,2 0 0,-5 0 0</inkml:trace>
  <inkml:trace contextRef="#ctx0" brushRef="#br0" timeOffset="7">4740 6498 8221,'0'-11'107,"0"0"226,5 4 1,2-3 37,9 3-190,1 1-33,11 1 64,-4 0 0,9 3 212,-2-6 1,2 6 35,1-2-880,-5-3 320,-1 6 0,-1-4-167,-1 5 0,0 0-412,-7 0 1,2 0 678,-2 0 0,3 0 0,1 0 0</inkml:trace>
  <inkml:trace contextRef="#ctx0" brushRef="#br0" timeOffset="8">5436 6487 8140,'-5'-6'0,"3"-3"478,-6 5 770,6 0-355,-4-1-427,1 4-158,4-4 0,-9 10 345,2 2-412,-2 4-61,4 5 0,-4-2 75,2 5 1,-2 4 135,-1 4-430,4 4 79,-3-7 1,9 8 319,-3-5-467,3 5 97,1-8 0,1 4-327,3-6 247,2 1 60,11-5 1,-5 2-150,4-4 260,1-1-70,1-4-124,0-4 143,3 3 1,-3-9-18,5 3 0,4-3-1,-1-1 0,2-5-37,-1-3 1,1-3-3,2-4 0,2 1 181,-5-5-129,-1 0-16,-8-4 0,1 0 196,-8 0-13,3-5-162,-12 4-511,3-9 415,-5 4 1,-9-2 47,-3 1 0,-10 3-133,-1-3 0,-9 6 27,-2 1 1,-2 3-257,-6 8 0,7 0-497,1 8 150,-1 0 462,11 4 1,-2 5-900,7 3 569,2 2 423,6 1-1056,4 1 493,2 4 735,5-3 0,-5 8 0,-1-3 0</inkml:trace>
  <inkml:trace contextRef="#ctx0" brushRef="#br0" timeOffset="9">5985 6441 8165,'-2'-21'1423,"-2"2"-321,3 2-234,-4 6-802,5-1 122,0 6 176,0 1 0,0 6-91,0 3 1,1 7 56,3 9-87,-3 1 1,5 7-502,-1 1 471,-4 11 0,5-4 151,-2 6-560,-3 0 224,4-1 1,-1 2 124,0-5-677,0-5 415,-4 0 0,4-10-451,-1 0 292,1-1 164,1-9 0,-2 2-266,4-7 161,-4 2 1,2-9-258,-5 4-305,0-5 169,5 0-590,-4-5 710,4-1 1,-5-5 481,0-1 0,0-4 0,0-2 0</inkml:trace>
  <inkml:trace contextRef="#ctx0" brushRef="#br0" timeOffset="10">5985 6441 8113,'0'-17'192,"5"-5"0,1 9 349,5-2 1,6 2-88,2 2 75,-3 0-190,6 4 1,-4-2 13,5 6 1,-1-1 135,1 4 0,0 0-55,0 0-137,-5 5-240,-2 1 0,-1 9-186,1 1 123,-1 4 131,-9-2 1,3 5-77,-5-1 0,0 5 184,-4 0-1053,-5-1 549,-2 2 1,-5 0-42,-4 3 1,2 0-113,-5-4 0,0 0 40,-3-5 94,4 1 166,-4-5 1,10 2 417,-4-4-167,9-1-5,-3-4 266,8 1-241,-3-1 0,5 1 3,0-1 0,1-3 81,3-1 0,0-3 87,7 4 67,-2-6-158,8 3 0,-4-1-152,2 0-120,-3 0 165,10-4 0,-5 0-856,2 0 372,2 0 173,-3 0-2157,0 0 2348,3 0 0,-3 5 0,5 1 0</inkml:trace>
  <inkml:trace contextRef="#ctx0" brushRef="#br0" timeOffset="11">8143 6133 8045,'-6'-18'175,"-4"2"0,5 4-175,-3 1 335,3-1-293,0 6 0,2-3 275,-4 5 1,-1-3 412,-3 3 1,-1-4 99,1 5-538,-6-1 1,1 0 112,-3 0 1,-3 5-161,3 7 1,-6 9 238,-2 5-311,0 1 1,3 14 25,-2-3 1,3 8 29,0 0 0,1-1 118,7 1-1279,0-1 984,9 0 0,1 2-311,5-5-356,0 0 552,0-3 1,8-1-76,4 0 156,7-5-13,-1-1-63,10-10 66,1 4 0,1-10 75,1 3 217,-1-7-272,4 2 0,1-9 33,-1 3 238,0-2-234,0-8 0,4 0 31,1-5-7,-1-6 2,-4-1 0,-1-4-128,-3-1 164,3 0-82,-9 0 0,4-4 10,-5 1 1,-5-6-34,-3 2 0,-3-3-151,-5-2 1,-2-4 9,-5-3 1,-1 2-229,-3-2 0,-3 4-259,-9-4 386,-1 5 3,-6 3 1,-1 6-689,-3 5 752,-2 5-364,-5 2 0,-2 5-361,-2 4 1,-3 3 312,-4 8 1,3 2 60,0 6 0,6 0 54,2 4 450,5-4 0,6 10 0,0-3 0,0 2 0,1 2 0</inkml:trace>
  <inkml:trace contextRef="#ctx0" brushRef="#br0" timeOffset="12">7789 6384 8278,'-6'0'437,"1"0"292,5 0 1,1 4-402,3 0 0,2 0 16,5-4 0,1 0 350,-1 0-444,6 0 36,1 0 0,8 0 481,1 0-450,5 0 1,-2 0 116,8 0-247,-2 0 0,7-4 185,-5 0-716,5-5 390,-7 8 1,7-8 133,-5 5 0,0-1-105,-4 1 1,-3 3-475,-1-3 253,-5 3 1,-1-3-1018,-4 0 801,-7 1 1,0 3 9,-5 0-1332,-6 0 1258,3 0 0,-6 0-311,-3 0 737,3 0 0,-14 0 0,2 0 0</inkml:trace>
  <inkml:trace contextRef="#ctx0" brushRef="#br0" timeOffset="13">7983 5950 8299,'0'-11'456,"0"-1"-161,0 6 1,0-4 194,0 2 0,0 2-157,0-2 1,0 1 128,0-5 0,1 5-127,3-1 1,-2 0 61,1-3 1,2 0-79,-1-1 1,5 1-32,-1-1 1,2 1-76,1 0 0,-3-2-71,0-2 1,-1 2-92,5-2 1,-5 2 122,1 2 0,-4 0-122,3 4 0,-4-3 202,1 2-10,-3 3 21,4-5-268,-4 9 1,4-6 153,-5 3-319,0 3 91,0-4-293,5 5 233,2 0-58,-1 5 176,4-4 25,-4 10 0,10-5 31,-1 5 1,0 2 134,-3 2 0,3-1-122,0 5 0,0-4 26,-3 5 0,-2-7 24,-3 3 0,4-2 110,-4 1 1,0-2-453,0 2 169,1-8 0,-2 4-1378,-2-4 513,2-2 466,-4 5-1723,3-3 1342,0 4 0,-4-3-98,3-1 951,-3 1 0,4 9 0,1 0 0</inkml:trace>
  <inkml:trace contextRef="#ctx0" brushRef="#br0" timeOffset="14">8703 6601 8109,'-7'-5'0,"2"3"0,5-6 659,0 5-6,0-2 787,0 5-1148,0 5 0,0 3 14,0 7 1,0 3 130,0 5-259,0 0 0,-4 0 178,1-1-355,-1 1 88,4 0 1,0 0 266,0 0-588,0 0 206,0-6 0,0 4-874,0-6 643,0-5 0,0 0 66,0-2-1653,0-3 887,0 0 284,0-5-769,5 0 1442,-4 0 0,9-10 0,-3-3 0</inkml:trace>
  <inkml:trace contextRef="#ctx0" brushRef="#br0" timeOffset="15">8531 6807 8126,'7'-5'534,"3"2"623,-3-4-834,9 4 1,0-3 659,3 2-590,3 3 0,-3-10 313,8 4-435,-3-3 1,7 2-252,-4 1 0,3 3-293,-3-4 1,0 6 280,-4-2-8,-6 2 0,5 2 0,-4 0 0</inkml:trace>
  <inkml:trace contextRef="#ctx0" brushRef="#br0" timeOffset="16">10302 6167 8131,'-2'-7'0,"-1"-1"246,-4 0 535,1 2-542,-4-4 1,3 9 29,-4-3 0,0 3 243,-1 1-341,-4 0 0,-2 0 110,-5 0 0,4 5 5,0 2 0,1 2-116,-1-1 1,-1 2 75,5-2 1,-1 2-145,5 1 0,0-3 248,-1-1-350,1 1 0,1 3-38,2 1 0,3-5-45,5 1 0,0 0 103,0 3 1,5 2-110,3 2 1,7-2 194,4 2 0,4 1-59,3 0 0,0-1 29,4-4 0,-3 1-23,3-1 1,-4 1 132,0-1 1,-3-3-95,-4-1 0,-2 1-34,-6 3 1,-3-1-45,-1-2 0,-4 6-140,1-3 1,-4 3-44,-4-2 1,-6 3 131,-6 0 1,-8 4-96,1-4 0,-6 4 48,3-3 1,-6-1-151,1-4 1,4-3 45,0 0 0,3-5 44,1 5 0,5-5-25,3 0 0,6-1-460,1-2-579,6 0 758,-3 0 0,6-5-167,3-3-718,7 3 1335,7-5 0,10 3 0,1-4 0</inkml:trace>
  <inkml:trace contextRef="#ctx0" brushRef="#br0" timeOffset="17">10507 6658 8055,'-6'-5'2128,"-4"4"-1607,8-4-334,-3 5 1,4 0 317,-3 0-253,3 0 0,-4 1-156,5 3-116,0-3 397,0 4-910,-5 0 302,4 2-218,-4-1 0,5 0-602,0-2 0,0-1 1051,0 4 0,0-4 0,0 2 0</inkml:trace>
  <inkml:trace contextRef="#ctx0" brushRef="#br0" timeOffset="18">10827 6361 8053,'-5'-11'0,"4"0"1076,-10-1-220,10 6-218,-4 1-344,5 5 607,0 0-426,0 5-287,0 6 1,0 7 316,0 5-331,0 5 0,0 0 46,0 2-32,0 3 1,0-4 188,0 6-593,0-6 216,5 4 1,-4-9-109,3 3 1,1-8-373,-1-4 0,1-3-897,-1 0 655,-3-6 452,4-1 1,-3-5-1557,1 0 887,-1 0 939,3-5 0,-5-1 0,0-6 0</inkml:trace>
  <inkml:trace contextRef="#ctx0" brushRef="#br0" timeOffset="19">10553 6339 8035,'1'-8'837,"3"0"0,4 6-236,7-2 1,4-1-93,7 1 1,0 0-4,4 4 0,6-1 194,6-3 0,-2 2-156,2-6 1,-1 6-152,1-2 0,-3-1-372,-5 1 1,-5-1 153,-2 1 0,-7 3-924,-1-3 1,-8 3-1230,0 1 1978,-2 0 0,2 0 0,1 0 0</inkml:trace>
  <inkml:trace contextRef="#ctx0" brushRef="#br0" timeOffset="20">12586 5950 8127,'-1'-6'-139,"-3"2"506,2 3 144,-3 1 1130,5 0-1196,5 5 1,-2 8 60,5 9 1,-5 3-102,5 5 0,-4 6-48,3 5 1,-4 0-141,1 1 0,1-1-9,-1 0 0,-1 4-33,-3-3 0,0-2 64,0 2 1,0-5-221,0 1 0,0-4 49,0-3 1,0 0-184,0-4 1,4-4 83,0-4 0,4-5-113,-4 1 1,3-6-158,-3-1 0,1-4-933,-1 3-1095,-3-4 1715,4 2 0,-5-7-148,0-1 0,0 0 34,0-4 728,0-1 0,-5-9 0,-1 0 0</inkml:trace>
  <inkml:trace contextRef="#ctx0" brushRef="#br0" timeOffset="21">12392 6064 8170,'0'-22'0,"1"0"444,3 3 0,-2-1-44,6 4 1,-1 1-151,5 4 1,-1 1 7,1 2 1,4-2 190,3 2 1,4-1-55,4 2 0,2-2-123,5 5 0,6 0-190,1 4 0,3 0 123,-3 0 0,3 5-283,-6 3 1,2 2 79,-5 2 1,-4 3-254,-8 0 0,-1 5 174,-3-1 0,-4 2-98,-7-2 1,-3 6-66,-5-2 1,-2 2-35,-1-2 0,-10 4-13,-10-1 1,-5 1 117,-6-4 0,-2-1-160,-2-3 1,3 1 79,-3-5 0,6 0-245,1-3 1,6-5 12,-2 1 0,8-5-341,4 0 822,8-1 0,1-7 0,6-2 0</inkml:trace>
  <inkml:trace contextRef="#ctx0" brushRef="#br0" timeOffset="22">13705 5710 8116,'-6'-11'27,"2"0"0,3 3-302,1 0 974,0 6 0,-2-5 150,-1 4 1134,1 1-678,-3-3-357,5 5-754,-5 0 0,-1 9 74,-6 3 0,1 5-23,0-1 1,-6 8-8,-2-1 0,1 7-187,-1 0 1,1 3 56,-1 2 1,-1 0-264,5 3 1,-4 3 27,4 5 0,-1 1-131,5 2 1,1-2-47,2 3 1,-1-4 273,5 0 1,-3 0-54,3 0 0,0-2 63,4-2 1,0 1-15,0-5 1,4 0 16,0-4 1,5 3 41,-2-3 0,4 2-16,0-9 1,0 3 5,1-3 0,3-1-101,0-3 1,2-4 54,-2 0 0,-2-5 210,2 1 1,-2-3-206,-2-5 1,0 2 461,1-5-285,-1 5 1,1-6-284,-1 4 178,-5-4-565,0 2-761,-1-5-1330,-4 0 1402,4 0 1208,-5 0 0,0-10 0,0-3 0</inkml:trace>
  <inkml:trace contextRef="#ctx0" brushRef="#br0" timeOffset="23">14150 5733 7991,'-7'-4'121,"-1"1"39,6-6 352,-3 8 630,5-5 417,0 6-1277,0 6 0,0 5 165,0 8 0,1 3-152,3 0 1,-3 2-60,3 3 1,-3-1-28,-1 4 0,1-5-15,3 2 1,-3-3-176,3-1 1,1-4 88,-1 0 0,1-1-671,-1 1 1,1-3 332,3-4 1,-2-2-1035,-2-2 0,-2 0-999,6-4 2263,-6 5 0,4-3 0,-6 6 0</inkml:trace>
  <inkml:trace contextRef="#ctx0" brushRef="#br0" timeOffset="24">13922 6316 8029,'-6'0'1657,"1"-5"-1118,5 3-143,5-3 0,-3 5 559,6 0-573,5 0 58,4 0-57,6 0-211,5-5 0,1 4 562,6-3-310,4-2-126,1 5 1,2-5-134,0 6-842,0-5 700,4 4 1,-2-8-101,-2 5 1,-3-1-207,-4 2-454,-6 1 451,4-8 106,-9 9-1405,-1-4 711,-2 0 219,-8 3-1147,-2-3 2018,-5 5 1,-12 0 0,0 0 0</inkml:trace>
  <inkml:trace contextRef="#ctx0" brushRef="#br0" timeOffset="25">14059 6441 7996,'-6'-11'0,"1"0"0,5 3 336,0 0 53,0 6 1,1-3 26,3 5 1,-3 1 295,3 3 0,2 2-157,2 6 0,2 0-178,1 3 1,1 3-210,-1 5 1,4 4 85,1-1 1,-1 4-114,-4 0 0,3-3-19,-2 7 1,2-6-128,-7 2 1,3-4-72,2 0 1,-2-2-263,-2-1 0,2-1-209,-3-3 1,0 1-87,0-5-111,1 1 1,0-6-139,-1-3-596,-4 4 436,2-10 346,-5 4 696,-5-5 0,-7-5 0,-5-2 0</inkml:trace>
  <inkml:trace contextRef="#ctx0" brushRef="#br0" timeOffset="26">14173 6738 7943,'-11'0'1114,"5"-5"-268,-5 4-313,10-4 0,-9 5-24,2 0 1,2 5 1,-2 3 1,-3 2-272,-4 1 1,-2 4-114,2 1 0,-3 4-141,-5-1 1,2 1 84,2-1 1,-3 2-542,3-6 0,3 4 257,0-4 1,5 0-1067,3-3 1,2-2 1278,2-3 0,-2 4 0,-5-5 0</inkml:trace>
  <inkml:trace contextRef="#ctx0" brushRef="#br0" timeOffset="27">15669 6007 7954,'0'-6'825,"0"1"-366,0 5-128,-5 0 1,-1 4 252,-5 0 0,2 4-125,-3 0 0,3 2-170,-6 2 0,-1 3-79,0 0 1,-3 0 12,4-3 0,-5 3-54,1 0 1,1 0 34,-1-3 0,4-1-122,-4 1 1,4-2-56,-4-3 0,1 4 42,-1-4 1,-2 2-122,6-1 0,-4 2 89,4-3 1,0 0-65,3 0 0,1 1 81,-1 3-131,1 1 1,5-1 43,2 1 1,3-1 32,1 1 0,1-1 25,3 0 0,3 0-3,9-4 0,6 3 215,9-2 0,2 2-73,1 2 1,4-2 11,0-3 1,0 2-86,-3-5 1,-1 0-98,0-4 1,-5 4 20,-2-1 0,-3 1-169,-1-4 1,-2 0-643,-2 0 0,-6 0-22,-5 0-1829,-6 0 1149,3 0 1498,-15 0 0,-8-5 0,-11-1 0</inkml:trace>
  <inkml:trace contextRef="#ctx0" brushRef="#br0" timeOffset="28">15281 6544 7988,'12'0'1968,"-1"0"-1427,0 0 1,1 0-144,-1 0 1,6 1 90,2 3 1,2-2-138,2 1 0,0 2-135,0-1 1,3 0-189,1-4 1,0 4-280,-4 0 1,3-1-853,1-3 1,0 0 609,-5 0 0,-3 0-846,0 0 1338,-5 0 0,3 0 0,-6 0 0</inkml:trace>
  <inkml:trace contextRef="#ctx0" brushRef="#br0" timeOffset="29">16320 6064 8027,'0'-17'0,"0"-5"86,0 3 0,0 3 129,0 0 0,2 4 936,1 0-515,-1 1 1,-1-1-202,-5 1 1,-5 5-89,2 2 1,-3 3-51,-2 1 0,-1 1-134,-2 3 0,-3 7 66,-4 8 1,-1 6 45,0 2 0,0 9-100,0-2 1,0 7-109,1-3 1,3 5-66,0-1 1,6-2 9,1 2 0,2-4-145,6 4 0,1-5 86,3 1 0,5-3-213,2 0 0,9-5 130,3 1 1,2-10 12,2 2 0,5-9 56,2-3 0,5-4 13,3-7 1,-3 0 3,3 0 1,2-9-10,-2-3 1,0-3 127,-4 0 0,0-3-96,1-5 0,-6 3 264,-3-3 1,-1 2-75,-3-10 1,-3 0-47,0-8 1,-8 3-89,0-6 0,-7 0 10,0-4 0,-4 2-198,-4 2 0,-4-2 137,-7 2 0,-8 2-472,-7 2 1,-5 8 273,-3 3 0,2 9-424,-6 7 0,1 5 217,-1 6 0,3 1-279,5 3 1,3 3 197,1 9 1,4 1-226,0 6 306,2 5 421,6-4 0,-1 7 0,5-3 0,0 2 0,-1 0 0</inkml:trace>
  <inkml:trace contextRef="#ctx0" brushRef="#br0" timeOffset="30">16069 6339 9789,'12'0'614,"-1"0"1,2 0-340,2 0 0,4 0 83,8 0 0,2 0-113,5 0 0,2 0-40,2 0 1,1-4 39,3 0 0,0 0-199,-8 4 1,3-4-138,-7 1 0,-2-3-162,-1 3 0,-8 1-113,-4-1 1,-2-2 191,-2 1 1,-4-1-1728,-4 1 1901,-1 3 0,-7-15 0,-2 4 0</inkml:trace>
  <inkml:trace contextRef="#ctx0" brushRef="#br0" timeOffset="31">16183 5825 8018,'0'-7'326,"0"-3"117,0 3 1,5 0-254,3 0 0,1 3-54,-1-4 1,-2 4 136,-2-3-145,2-1 1,4-3 7,-2-1 1,1 1-1,-5-1 1,3 1-9,-3 0 1,4-1 7,-5 1 1,6-1-388,-1 1 1,-2-1-460,2 1 1,-2 0 4201,2-1-2309,2 1 1,-5-2-22,3-2-1057,2 2 0,-5-3-149,2 4 0,2 5-10,-5-1 82,5 6 0,-6-7 50,4 5 58,-4 0-176,7 4 0,-4 0 109,6 0 0,-1 6-131,0 6 1,1 0 116,-1 8 1,5 0 42,-1 6 1,0-1-131,-4 1 1,1 3 59,-1 2 1,1-3-73,-1-2 1,1 2 67,-1-1 1,-3 0-362,-1-5 1,0 0-164,0-3 0,2 1-362,-5-4 0,1 3 246,-1-4 0,-3 0-909,3-3 1525,-3-1 0,-6 0 0,-1 1 0</inkml:trace>
  <inkml:trace contextRef="#ctx0" brushRef="#br0" timeOffset="32">17017 6419 8011,'-8'-2'92,"1"-2"81,4 3 0,-3-4 729,2 5-518,3 0 1,-5 1 63,2 3 0,1 3-152,-4 4 1,3 5 115,-4 3 0,6 3-114,-2 1 1,-1 0 94,1 0 1,0-1-140,4 1 0,0-4-143,0 0 1,0-3-425,0 3 1,1-5 281,3 1 0,-3-3-932,3 0 1,-1-2 526,1-2 0,-3-2-2181,3-2 1004,-3-3 1613,-1 4 0,0-5 0</inkml:trace>
  <inkml:trace contextRef="#ctx0" brushRef="#br0" timeOffset="33">16743 6658 8011,'11'-6'737,"1"0"-415,-1 2 0,2 3 109,2-3 1,-1 3-137,5 1 1,0-4 205,4 0 0,1-4-126,3 4 0,-2-1-243,6 2 1,-5 0-2,5-5 1,-5 6-217,5-2 1,-7 3-959,-1 1 1,0-4 190,-4 0 852,-3 0 0,1-1 0,-6-1 0</inkml:trace>
  <inkml:trace contextRef="#ctx0" brushRef="#br0" timeOffset="34">17325 5756 8077,'0'-18'0,"0"-2"-248,0 5 284,6 0 1,-5 3 125,3 1 0,-3 3 361,-1 1-85,0-1 0,0-4-82,0 1 1,0 3 551,0 1-202,0 4 122,0-2 461,0 5-1091,0 5 1,1 3 154,3 7 1,1 4-66,3 8 1,2 1 118,-3 2 0,7 3-91,2-2 0,-1 2-38,-4 1 0,4 1-108,1 4 1,4-3 63,-1 6 1,3 0-168,0 4 0,0-4 121,-3-1 1,1 1-403,-4 4 1,-1-4 195,-4 0 1,-1 0 1,-2 3 0,-2-3-96,-2 0 1,-3-4-106,3 4 0,-6-5 95,-2 1 1,-5-6-137,1-2 1,-2-5 24,-1 2 1,-2-3 160,-2-1 1,1-1-83,-5-3 0,1 1 63,-1-5 1,-2 0 102,1-3 0,3-5-99,-2 1 1,5-2-92,-1 2-200,2 2 195,1-3-731,6-1 215,1-1-934,5-5 779,0 0 0,5-5 0,1-1 0</inkml:trace>
  <inkml:trace contextRef="#ctx0" brushRef="#br0" timeOffset="35">18125 6213 7676,'-6'0'183,"0"0"1171,6 0 0,6 0-944,1 0 0,5 0-31,3 0 1,-1 0-73,5 0 1,0 0 128,4 0 0,1 0-117,2 0 1,1 0-77,7 0 1,-6 0-38,7 0 0,-5-1 23,0-3 0,-2 3-470,-5-3 0,-1 3-84,-3 1 1,-3-4-1059,-4 0 25,-1 0 595,1 4-436,-6 0 0,-2 0 519,-8 0 0,-2 0 680,-6 0 0,-4 5 0,-2 2 0</inkml:trace>
  <inkml:trace contextRef="#ctx0" brushRef="#br0" timeOffset="36">18193 6350 8025,'6'6'48,"-4"-1"310,6-5 1,-1 0-130,5 0 0,0 0 427,4 0 0,-2 0-185,5 0 1,3 0 117,5 0 1,5-1-170,-2-3 0,3 3 19,2-3 0,-2-1-306,-3 1 0,3-1-256,-3 2 1,-2 0-118,-1-5 1,-7 6-436,-1-2 0,-6 1-981,-2 0 683,1 1 973,-6-3 0,1 5 0,-2 0 0</inkml:trace>
  <inkml:trace contextRef="#ctx0" brushRef="#br0" timeOffset="37">19324 5905 8037,'-5'-18'0,"4"1"599,-3 6 1,3 3-172,1 1 1,0 3 664,0-4-242,0 6-496,0-3 1,0 6-126,0 3 0,0 7 145,0 8 1,0 8-51,0 3 0,0 3 88,0 2 0,0-1-300,0 0 0,0 0 73,0 1 0,0-5-257,0 0 1,-4-5 136,0-3 0,0 0-274,4-7 0,0 0 117,0-3-136,-5-1-83,4-4 177,-4-2 257,5-5 0,-1 0-111,-3 0-58,2-5 1,-3-2 70,5-4 1,0-1-50,0 1 1,2 3 39,1 1 1,0 0-119,5 0 1,-1-2 93,5 5 1,-1-1-14,1 1 1,0 3 137,3-3 1,3 3-124,5 1 1,0 1 138,0 3 1,0-1-114,-1 4 0,1 1-53,0 3 1,-1 1 63,-3-1 0,-3 4-88,-4 1 1,-5 0 25,1-1 0,-6 3-17,2 5 0,-4-4-147,-4 0 1,-2 0 89,-5 4 1,-7 0-194,-5-1 0,0-4 55,-3-3 1,-2-2-51,1-1 1,-3-2 0,3-3 0,1-2-74,7-5 0,-2 0-162,2 0 1,-3 0-174,-1 0 0,2-3 23,2-1 0,-1-1 677,4 1 0,-4-2 0,2-6 0</inkml:trace>
  <inkml:trace contextRef="#ctx0" brushRef="#br0" timeOffset="38">19244 5939 7972,'0'-23'0,"5"5"0,2 2 463,4 4 1,0 1 62,1-1 1,3 2-61,0 3 0,2-2-124,-2 5 0,3-4 106,5 5 0,5-1-236,2 4 1,3-1 13,1-3 0,-3 2-335,-1-1 1,-3 1 152,3 2 1,-4 0-345,0 0 0,-5 0-222,-2 0 0,-4 4-604,4 0 1,-5 1 1125,1-1 0,3 2 0,0 6 0</inkml:trace>
  <inkml:trace contextRef="#ctx0" brushRef="#br0" timeOffset="39">19975 5962 8093,'-6'-12'0,"-4"6"0,8 1 1460,-8 0-892,9 4 1,-9-3 577,2 8-766,-7 2 1,1 7 217,-5 2-146,5 3-275,-8 4 0,10 5 177,-4 0-377,4 4 214,5 4 1,-1 0 20,4 3 0,0 2-93,4-2 1,4-2-447,0-5 264,10-3 1,-6-2-227,11 1 1,0-4 149,4-4 1,4-5 23,0 1 1,4-7 50,0-4 0,2-3 31,1-1 1,0 0-5,1 0 0,3-5 85,0-3 0,-4-3 9,-4-4 0,-4 1 17,0-5 1,-1 0 101,-3-4 1,-4-1-80,-3-3 1,-7-2-244,-4-6 1,-4 0 72,-4-3 1,-9-1-276,-10-3 0,-6 2 148,-9 6 0,-4 1-483,-7 3 1,3 3 314,0 8 1,3 8-41,9 7 1,0 2-104,11 2 0,-1 2 78,9 2 0,-1 2-846,5 5 1279,5 6 0,1 1 0,5 4 0</inkml:trace>
  <inkml:trace contextRef="#ctx0" brushRef="#br0" timeOffset="40">21049 5882 8104,'0'-18'1062,"0"7"-645,0 5 0,-2 6 16,-1 0 1,-2 6-23,-3 1 1,-2 8 182,2 4-311,-7 8 0,1 2 72,-5 6 108,0 4-386,-4 1 1,-4 6 246,1 0-273,-6 0 1,3-1 45,-5 1 0,2 0-179,-2-1 1,3 0-135,-3-3 0,5-4 114,6-8 0,5-2 13,3-5 0,2-4 95,2 0 1,3-9 59,0 1-127,6-2-187,-3-2-112,5-2 448,0-5-1397,5-5 627,1-2-24,6-4 0,-1-4 706,1-1 0,4-9 0,2 1 0</inkml:trace>
  <inkml:trace contextRef="#ctx0" brushRef="#br0" timeOffset="41">20638 5847 7954,'0'-11'4,"0"0"862,0-1-268,0 1-202,5 4-127,1 2-213,0 5 1,1 0 56,-4 0 392,-1 5-276,3-3 1,0 8-106,2-3-105,-1 4 0,4 4-260,-3 0 0,2 2-1179,-1-2 1420,2 3 0,-4-1 0,6 0 0</inkml:trace>
  <inkml:trace contextRef="#ctx0" brushRef="#br0" timeOffset="42">21026 6533 8029,'-12'0'0,"1"0"888,5 0 1002,1 0-1217,5 0-250,0 5 1035,-6-4-345,5 4-419,-4 0 1,5-2 167,0 4-387,0-4-231,0 7 0,1-5-643,3 3 1,-1-3-389,4-5 1,-3 4-1971,4-1 2757,-6 1 0,8-4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5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1473 13648 8030,'0'-6'-45,"-5"-5"0,3 6 457,-6-2 72,6-3 0,-5 5 266,3-3-580,3-2 0,-4 7 111,5-4 1,0 3-30,0-4 1,0 4-77,0-3 0,1-1 29,3-3 0,2 3-97,6 0 0,-1 1 56,1-5 1,0 2 2,4 3 0,-2-3-24,5 2 0,0 2-9,4-2 0,-4 5 16,0 0 0,0 1-124,3 2 1,-3 0 49,1 0 1,-1 0 9,3 0 0,-4 5-132,-3 3 1,2 2 94,-2 2 1,0 3-60,-3 0 1,-2 5 74,-2-1 0,0 4-154,-4 4 1,0 2 31,-4 5 0,-9-2-105,-2 2 0,-10-2 71,-1 6 1,-5-2-180,-4-2 1,-2 0 86,3 0 0,-2-1-106,2-2 1,2-3 178,5-5 1,5-2-13,3-2 1,2-2 79,2-6 0,5 1-28,2-1 1,3-3 290,1-1-52,0-4 1,0 3 82,0-2 91,5-3 1,1 4-118,5-5 0,1 0 73,-1 0 1,4 0-64,1 0 1,4 0-22,-1 0 0,3 0-51,0 0 0,3 0-24,1 0 0,3 0-9,6 0 1,-5-1-27,1-3 0,-2 2-175,1-6 1,-2 6 109,-5-2 1,-1-1-303,-3 1 0,-3-4 4,-5 4-1509,-4 1 1044,-2 3 1,-5-2-134,0-1 1,-1 1 3,-3-2 0,1 3 852,-4 1 0,-1-5 0,-3-1 0</inkml:trace>
  <inkml:trace contextRef="#ctx0" brushRef="#br0" timeOffset="1">2330 13511 8101,'-12'-17'0,"2"5"0,3-4 0,2 8 1000,5 0 238,0 0 57,0-3-418,0 5-605,0 1 0,5 6 82,2 3 1,2 2-50,-1 5 0,3 6 58,1 2 1,-1 8-86,4 3 1,3 3 68,1 1 0,-1 1-195,1-1 0,-4 1-127,4 3 0,-4-2-402,4 2 0,-5-4 289,2-3 1,-2 0-232,1-4 0,-3-2 168,4-6 1,-5 2-332,-3-6 0,2 0-152,-3-3 19,4-1 258,0 1 181,0-1 0,-3-5-315,0-2 83,-6-3-604,3-1-887,-5 0 1469,0-5 1,-3 3-535,-1-6 964,-5 6 0,-3-14 0,-5 4 0</inkml:trace>
  <inkml:trace contextRef="#ctx0" brushRef="#br0" timeOffset="2">2718 13557 8101,'0'-18'0,"0"1"71,0 6 1,1-1 194,3 1 1,-2 0 1016,1-1-239,-1 6 152,-2-4-679,0 8 0,0-1-154,0 6 0,-5 4-15,-3 4 0,-4 6-45,-3 2 1,1 5-101,-5 6 1,-4 2 18,-3 10 0,-5-1 0,5 0 0,-6 8-340,1-4 0,-2 0 120,-1-3 0,5-7-399,2-1 1,1-1 225,3-6 1,-1-2-187,9-6 0,-1 2 156,5-6 1,-1-1-1233,1-6 688,5 2 0,-1-9-1263,4 3 1385,1-3 16,-3-1 1,6-6 606,3-6 0,-2-4 0,3-7 0</inkml:trace>
  <inkml:trace contextRef="#ctx0" brushRef="#br0" timeOffset="3">2296 13260 8101,'-7'-12'0,"2"6"0,5 0 192,0 2 1,5 2 377,3-1 1,2-2-27,1 1 1,1 0 167,-1 4 0,7-4-110,5 0 0,1-1-95,6 1 1,-3 3-110,4-3 1,0-1-113,7 1 0,-2-3 129,2 3 0,-3-1-221,0 1 0,-5 2 0,1-6 0,-2 5-22,1 0 0,-2 1-172,-5 2 1,-5 0-1200,-3 0 733,-2 0-922,-2 0 1,-6 4 240,-5 0 1,-10 9 1146,-9-2 0,-3 8 0,0-1 0</inkml:trace>
  <inkml:trace contextRef="#ctx0" brushRef="#br0" timeOffset="4">1519 14539 7319,'-5'-7'850,"2"2"-369,-4 5 1,3-1 351,-4-3-262,6 3 1,-8-4-50,8 5-280,-3 0 1,5-1 241,0-3-256,0 3 1,5-5 42,3 6 1,3 0-29,5 0 0,1-3 95,6-1 0,5 0-21,3 4 1,2 0-37,1 0 0,5-4-58,3 0 1,4-1-102,3 2 1,-1 1 20,6-1 0,-1-3-184,4 3 1,0-5 81,0 4 0,-1-3-49,-2 3 0,4-5-83,-5 1 0,4 2 95,-7-2 1,-1 2-213,-3-2 0,-4-1 198,0 6 1,-7-2-48,0 1 0,-6 3 23,-6-3 0,-1 2 159,1 2 1,-5 0-154,-3 0 1,-2 0 409,-2 0-850,1 0-182,-6 0-246,-1 0 0,-6 2-1010,-3 2 1,-2-2 1905,-6 6 0,-9-1 0,-3 5 0</inkml:trace>
  <inkml:trace contextRef="#ctx0" brushRef="#br0" timeOffset="5">1896 15030 8008,'-5'-6'300,"-2"0"9,1 6 0,0 0 550,2 0-416,3 0-201,-4 0 0,6 0-14,3 0 1,-2 0 12,6 0 1,-1 0 14,5 0 0,3 0-39,0 0 1,4 0 13,-3 0 1,4 0-30,-1 0 1,1-3-107,-1-1 1,3 0-24,-3 4 0,4-4 84,3 0 1,-2 1-47,3 3 0,-7-2 54,-1-1 1,-5 1-143,2-2 108,-4 3-7,0 1-24,-6 0-186,-1 0 0,-6 1-69,-3 3 0,-2-1 132,-6 4 1,-3 1-160,0 3 0,-2 1 45,2-1 0,1 2-7,-5 2 1,4-1 27,-4 5 0,5-1-79,-1 1 1,-2 3 46,2-3 1,0 2 44,3 2 1,-3-4 13,0 0 0,3-4-4,5 4 1,-1-5 90,-3 2 0,1-4-83,2 0 0,-2-1 79,2 0 0,2-3 14,-2 0 1,5-2-1,-5 2 0,5-2 7,0-2 195,1-3 138,2 4-270,0-5 1,5 0 187,3 0 1,2 0-51,2 0 0,-1 0 135,0 0 0,1-4-55,-1 1 0,4-3-8,1 3 0,3 0-18,-4-4 0,1 3-49,0-4 1,-2 4-235,5-3 1,-2 3 62,2-4 0,-2 4-414,-6-3 1,5 4 207,-1-1 1,-4-1-1722,-3 2-12,-1-1 585,5 4 1,-4-4 12,-1 0 657,1 0 1,3 4 633,1 0 0,-1 0 0,0 0 0</inkml:trace>
  <inkml:trace contextRef="#ctx0" brushRef="#br0" timeOffset="6">2421 15315 10792,'12'0'1482,"-1"0"-1058,0 0 1,1 0-21,-1 0 1,5 0-29,-1 0 1,5 0-184,-1 0 1,-1 0 14,1 0 1,-1-3-46,1-1 0,1-1 292,-5 1-426,6 3 0,-9-8 118,3 5 0,-6 0-1029,-1 4-357,-5 0 166,2 0 0,-7 0 6,-1 0 1,-5 0 1066,-7 0 0,-8 0 0,-6 0 0</inkml:trace>
  <inkml:trace contextRef="#ctx0" brushRef="#br0" timeOffset="7">3415 14310 7953,'0'-6'465,"-5"1"79,3 5-25,-3-5 150,5 4-432,0-4 0,2 5-15,1 0 0,4-4 118,4 0 1,4-1-52,1 1 0,4 3 54,-1-3 1,6-1-76,2 1 0,4-4-13,-5 5 0,5-5-77,-5 4 0,6-1 0,-2 1 0,-2 2-105,-1-6 1,-3 6 89,-1-2 1,-4 3-422,0 1 1,-5-4 107,1 0-1266,-2 0 715,-2 4-1618,-4 0 1337,-2 0 0,-6 4-759,-3 0 1741,-3 5 0,-9 2 0,-2 7 0</inkml:trace>
  <inkml:trace contextRef="#ctx0" brushRef="#br0" timeOffset="8">3449 14459 6441,'12'0'1280,"-1"0"0,-3 0-267,-1 0 1,5 0-451,3 0 1,5 0-48,-1 0 1,4 0-124,4 0 1,2-1 229,5-3 1,-1 2-196,-2-1 1,2 1 3,-3 2 1,-1-1-224,2-3 0,-5 3-29,5-3 0,-6-1-295,2 1 0,-3-3 130,-1 3 1,-6 0-817,-1 4 1,-4-4 45,0 1-846,-6-1-638,-1 4 2239,-20 5 0,1-4 0,-14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3.5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1919 16560 7992,'0'-11'47,"0"3"174,0 1 1,0 3 175,0-4-58,-5 6 291,3-9 223,-3 10-41,5-4 63,0 5 1,0 5-646,0 3 1,0 3-58,0 4 1,0-1-29,0 5 0,2 1-19,1 2 1,-1 2 46,1 3 0,-1-2-2,-2 6 0,0-2 7,0 2 1,0 0 22,0-4 1,0 3-74,0-3 1,0 0-137,0-4 0,0-1 26,0 1 1,1-4 57,3 0 1,-2-5-182,6 2 1,-2 0-20,2-1-274,2 0 1,-5-3-440,3-1-452,2-4 144,-9 3-612,9-9 702,-8 4 226,3-5 829,-5 0 0,-11 0 0,-1 0 0</inkml:trace>
  <inkml:trace contextRef="#ctx0" brushRef="#br0" timeOffset="1">2513 16629 8115,'0'-7'1861,"0"2"-1375,0 16 1,-2-3-94,-1 11 1,-4 2-107,-4 5 1,-2 0 14,-2 4 0,1 1-116,-5 3 0,-4 1-14,-4 4 0,-1 1-304,2 6 0,0 0 234,-4-1 1,1 6-210,-2 2 1,0-2 244,4-2 1,2-7-177,6-4 1,-2 2 121,6-2 1,0-4 9,3-3 1,2-6 4,3 2 1,-4-3 40,4-1 1,2-6 229,1-1 0,-1 0-115,1-1 1,-4 0-148,5-3 0,-1-1-443,4 1 1,-4-5-666,0 1 815,0-5 185,4 7-2929,0-9 1001,0 4 1478,0-5 1,5-10-1,2-3 1</inkml:trace>
  <inkml:trace contextRef="#ctx0" brushRef="#br0" timeOffset="2">2467 17166 8003,'-12'-23'0,"1"5"0,5 1 0,1 10 416,5-1 0,0 4 1620,0-3-738,0 4 470,0-2-1321,0 5 1,1 5-181,3 3 0,-2 7 134,6 4 0,-1-1-93,5 1 0,3 1-86,0 7 0,1-3-19,-5 3 1,4-2 27,0 2 1,2-2-50,-2 6 0,-2-1-91,2 4 1,-2 2-213,-2 2 1,1-3 75,-1 3 0,0-2-453,1-2 0,1-5 21,2-2 1,-1-3-252,5-1 1,-1-5 376,1-3 1,-3-6-71,-4-1 1,-1-5 30,0 5 104,1-6 174,-6 4-127,-1-6 133,-5 0 1,-5-4-291,-2 0 0,0-1-309,0 1 1,0 2 85,0-6 0,-4 2-783,4-2 1402,2-2 0,-5 3 0,3-4 0</inkml:trace>
  <inkml:trace contextRef="#ctx0" brushRef="#br0" timeOffset="3">2695 17531 8013,'-5'-11'345,"0"-1"431,-2 1-328,-4-1 1,9 2 352,-6 3 0,4 0 848,-3 3-1140,4 3 1,-7 1-49,3 8 1,-4 6-179,0 1 0,-2 7-52,-2 0 0,2 5-85,-2 3 1,-3 2-158,-1-5 1,3-1 44,1-3 1,-2 3-186,2-3 1,0 1-58,3-9 1,1 0-232,-1-3 0,6-5-24,2 1 1,-1-4-9,1 3 277,1-4-9,3 2-783,0-5 1,5-5-1,1-2 1</inkml:trace>
  <inkml:trace contextRef="#ctx0" brushRef="#br0" timeOffset="4">4020 16720 8089,'0'-11'0,"0"-1"481,0 6-251,0-4 1695,0 9-1340,0-5 0,-1 6-151,-3 0 0,-4 6-102,-7 1 0,-4 8-44,-7 4 1,-4 3-81,-4 1 0,0 1-30,0 3 0,-5-3-86,1 2 1,4-2 124,4-1 0,4-4-182,0 0 1,7-5-5,3 2 1,4-4-26,0 0 0,2-5-56,3 1 1,1-4-81,6 3 1,0-3 79,0 4 1,0-4-86,0 3 0,4-3 83,0 4 1,6-5 47,2 5 1,0-5 111,7 0 1,0-1-100,4-2 1,4 0 9,0 0 0,4 0 94,0 0 1,2-2 143,1-1 1,0 0-179,1-5 0,-6 5-154,-3-5 0,-5 5-1118,-2 0 532,-5 1-1309,2-3 1041,-10 4 0,-2-4-167,-8 5 0,-2 5 1096,-5 3 0,-11 2 0,-2 1 0</inkml:trace>
  <inkml:trace contextRef="#ctx0" brushRef="#br0" timeOffset="5">3495 17291 9703,'12'7'1880,"4"-4"1,3 0-1282,7 1 0,2-2 79,3 6 0,2-4-243,-3 3 0,-1-3-75,2 4 1,-5-5-197,5 5 1,-6-5 85,2 0 1,-3 3-520,-1-3 0,-4 1-306,0-4 0,-5 0-682,1 0 1,-2 0 562,-2 0 694,-4 0 0,-2 0 0,-5 0 0</inkml:trace>
  <inkml:trace contextRef="#ctx0" brushRef="#br0" timeOffset="6">4728 16823 7977,'-11'-6'-195,"4"1"-293,-3-1 620,9 0 0,-4-2 831,5 1-338,0-1 1,4-3-214,0-1 0,4 1-65,0 0 1,7-2-91,4-2 0,-1 2-14,1-2 0,1 2 48,7 2 1,-2 3-1,6 0 1,-4 6-84,3-2 1,-3 3 13,3 1 0,-4 4-69,0-1 0,-2 10 71,-1-1 1,0 1-239,0-1 1,-5 3-66,-3 0 1,-3 4-71,0-3 1,-2 3-19,-2-4 1,-3 4-159,-5-4 0,0 4 102,0-4 0,-2 4-47,-1-3 1,-7-1 118,-6-4 1,-3 1 30,4-1 1,-5-1 131,1-2 1,-2 1 22,2-5 0,-1 3 116,5-3 1,0 0 95,3-4 332,1 0-192,4 0 52,2 0-249,5 0-89,0 5 1,5-3 108,3 6 1,6-4-152,1 3 1,6 0-7,-2 0 0,-2 4-34,2-4 1,0 0-5,4 0 0,-4 1 32,0 3 1,-5 2 30,1 2 1,-2-2 59,-1 2 1,-2 2-106,-3-2 1,-2 4 3,-5-4 1,0 5-53,0-1 0,-8-1-145,-4 1 0,-7-5 69,0 1 0,-4 2-141,-3-2 1,0 0 41,-4-3 0,4-5 114,0 1 1,2-4 97,1 3 0,0-4-93,0 1 0,4-3 115,0-1 0,4 0-147,-4 0 0,5 0 14,-1 0 1,6-4-432,1 0-670,6-5 106,-4 3 0,6-5 438,0-1 1,7 5 645,4-1 0,6-5 0,6-4 0</inkml:trace>
  <inkml:trace contextRef="#ctx0" brushRef="#br0" timeOffset="7">5768 16629 7925,'-11'-18'256,"4"3"64,2 2 1,6 3 509,3 2 942,-3-2-896,4 9-481,-5-4 1,0 11-16,0 6 1,0 5-85,0 10 0,-1 2 49,-3 5 1,-2 1-89,-6-1 0,0 0-200,-4 1 1,4-5-66,-4 0 0,2-3-112,-1 4 0,3-2 136,-4 1 1,7 1-60,2-9 1,0 4-156,0-7 1,1-3 22,2 0 1,2-4-30,-1 0 120,1-1 18,2-5-29,5 5-28,2-10 1,4 4 54,1-5 0,-1 0-115,0 0 1,1-1-35,-1-3 0,1 3 27,-1-3 1,3 1-601,-2-1 0,2 2-790,-7-6 576,3 6 1,2-7 1003,-1 5 0,1-5 0,-1 3 0</inkml:trace>
  <inkml:trace contextRef="#ctx0" brushRef="#br0" timeOffset="8">5847 17029 7932,'0'-12'227,"0"1"1,0 3 955,0 0-553,-5 6 1,4-4 207,-3 2-258,3 2 1,1-1-108,0 6 0,-4 4-159,0 4 0,1 3-83,3 5 1,0 0 0,0 8 0,0 1-36,0-2 1,3 5-130,1-4 1,4 3-193,-4-3 1,1-1 155,-1-3 1,-3-4-244,3 0 1,-2-5-275,2 1-310,-3-2 410,4-1 1,-6-5-886,-3 1-127,3-6-340,-4 3 1738,5-5 0,5-10 0,1-2 0</inkml:trace>
  <inkml:trace contextRef="#ctx0" brushRef="#br0" timeOffset="9">6213 17325 8051,'-6'-5'2086,"1"4"-1306,5-4 147,0 5-268,0 5 1,0-2-58,0 4-557,5 1 0,-4 3-586,3 1 1,1-5 309,-1 1 1,1-4-2031,-2 3 2261,4-4 0,4 7 0,1-4 0</inkml:trace>
  <inkml:trace contextRef="#ctx0" brushRef="#br0" timeOffset="10">6613 16560 7974,'0'-11'1092,"0"4"-543,0 2 1,0 7 48,0 1 0,0 4-149,0 4 1,0 6 52,0 2 1,0 4-164,0 3 0,0 0-67,0 4 0,0-5-90,0 2 1,0-1 55,0 0 0,0-3-176,0 0 0,0 0 17,0-4 1,0-3-320,0-1 47,0 3-243,0-5 71,0 3 231,0-9 362,0-2 0,-2-5-61,-1 0 66,1-5-204,-3-2 1,5-4 3,0 0 0,5 3-23,3 0 1,2 2-171,2-2 0,0 3 124,3 5 1,2-4-148,2 1 0,3-1 67,-3 4 1,6 5 66,2 3 1,-1-2-1,-3 2 1,-1 3 30,-3 4 1,1 0 98,-5-3 1,0 3-103,-3 0 0,-1 4 7,1-3 1,-6 4-123,-2-1 1,-3 1 78,-1-1 1,-1 3-182,-3-3 1,0-1 109,-7 1 0,-2-5-259,-6 1 0,-2-2 76,2-2 0,-3-1 91,-1-2 1,0 1-41,0-6 0,-3 1-111,-1-4 1,-3 0-356,3 0 1,0-1 263,5-3 1,4 2 461,3-6 0,2 0 0,1-3 0</inkml:trace>
  <inkml:trace contextRef="#ctx0" brushRef="#br0" timeOffset="11">6590 16652 7981,'0'-18'0,"5"6"0,1 2 321,6 3 0,4 0 225,3 0 0,-1 0 347,1 0 1,1-2-482,7 5 0,-2-1-45,6 1 1,-5 3-270,5-3 0,-2 2 84,2-2 1,0 2-372,-4-1 1,3 1 186,-3 2 1,0 0-1047,-4 0 1,1 2 1047,2 1 0,-2 4 0,4 4 0</inkml:trace>
  <inkml:trace contextRef="#ctx0" brushRef="#br0" timeOffset="12">7652 16572 7904,'0'-12'1404,"0"1"-1830,0 4-135,0 2 1935,0 0-1000,0 4 0,-1-3 399,-3 8 0,-6 2-232,-5 6 0,-10 4-95,3 3 1,-5 3-121,0 1 1,3 5-46,-2 2 0,-4 7 116,0 1 1,2 4-59,1-4 0,1 1-310,3-1 0,-3-1 67,7 5 0,3-5-49,1 1 0,6-4-78,1-3 1,6 0-275,-2-4 1,8-2 74,3-6 0,5 2-211,3-6 0,6 0-52,6-3 0,5-5 142,-2 1 0,2-6 5,-2 2 1,3-3 111,-2-1 1,-2 0-6,2 0 0,-6 0 71,2 0 0,-3-5 117,-1-2 1,-6 0-36,-1 0 0,0-1 181,-1-3 1,-1-1 400,-6 1 0,-2 0-260,-2-1 1,-4-3 507,0 0 0,-6-6-239,-10 2 1,-3-1-15,-7 1 1,-9 2-249,-6 6 0,-6 5-275,1 2 1,0 3-122,12 1 1,-2 6-472,10 5 0,4 1-1240,7 3 1,2-2 1863,2-2 0,5 6 0,1 0 0</inkml:trace>
  <inkml:trace contextRef="#ctx0" brushRef="#br0" timeOffset="13">9148 16857 7894,'-8'-5'353,"1"-2"719,4 1-287,-2-4-315,5 9 0,0-5 705,0 2-761,5 3 0,0-3 96,3 8 1,2 2-104,-2 5 0,3 5-120,4-1 0,-2 9-106,2-1 0,2 6-58,-2-2 0,0 3 16,-3-3 0,-2 3-150,-2-3 0,2 3-79,-3-3 0,0 0 98,0-5 1,-3 0-81,4-3 1,-5-2 68,5-6 1,-5-3 89,0-1 19,4-4 55,-6 2 102,4-5-9,-5-5 1,0-3-348,0-7 0,-4 1 119,0-5 1,-1 4-163,2-4 0,1 0 121,-1-4 1,1 0-234,2 0 1,4 0-7,0 0 1,3 6 128,-3 1 1,4 7-32,-4 2 1,5 4 17,-2 0 1,0 1 170,0 2 1,5 9-130,3 3 1,1 2 214,0-3 0,-2 4-106,5 0 1,-4 4-122,4-3 1,0 4 128,4-1 1,0-3-1,-1 0 1,0-4 18,-3 0 1,1-6 1,-4-2 0,-1 1 172,-4-1 1,1 0-80,-1-4 1,-1-5 167,-2-3 1,2 0 83,-2-3 1,-3 1 37,-2-9 1,-1 4-139,-2-5 1,3 1 54,1-3 0,0-5-175,-4 0 0,0-4-88,0 0 1,0 2-568,0-2 0,0 2 289,0-1 0,0 2-771,0 5 1,0 5 104,0 3 0,0 6-1221,0 2 1328,0 4 1,1-2-280,3 5 1,-1 5 359,4 3 677,1 2 0,-2 1 0,-1 1 0</inkml:trace>
  <inkml:trace contextRef="#ctx0" brushRef="#br0" timeOffset="14">10199 16743 7910,'-5'-11'632,"3"-1"-252,-3 6 1226,5 1-913,0 5 1,2 5-42,1 2 0,-1 9-230,2 3 1,1 7 1,-2 5 0,5 3-252,-4 4 0,0-2 0,-4 2 0,3 1-148,1-1 1,1 0 60,-1-4 1,-3-1-77,3-2 0,1-4-151,-1-8 1,1-2-269,-1-1 0,-3-8-95,3 4 0,1-7-1385,-1 3 1890,0-6 0,1 3 0,1-5 0</inkml:trace>
  <inkml:trace contextRef="#ctx0" brushRef="#br0" timeOffset="15">10781 16754 7925,'0'-11'2209,"0"0"-924,0 4-1134,0 2 0,0 8 260,0 4 0,0 2 208,0 10 1,0 2-210,0 5 1,0 2-134,0 3 1,2 5-36,1-1 0,0 1-10,5-1 1,-5-2-62,5-3 1,-4-2 47,3-5 0,0-5-582,0-3 1,2-2-583,-5-2-914,5-5 604,-8-1 410,4-5 1,-6 0-1320,-3 0 2164,-2 0 0,-11-5 0,0-1 0</inkml:trace>
  <inkml:trace contextRef="#ctx0" brushRef="#br0" timeOffset="16">10484 16834 7913,'0'-17'276,"0"1"0,2 0 146,1 1 1,4-1 251,4 5 1,4 0-175,1-1 1,4 1-26,-1-1 0,4 5-204,3-1 1,4 4-27,4-3 1,-2 3-82,2-4 1,-2 4 53,6-3 0,-3 4-115,0-1 1,-5-1-17,0 2 1,-4-1-113,0 4 1,-3-4 112,-4 0 1,-2 0-92,-6 4 1,1 0 202,-1 0-81,1 0 0,-2 5-46,-3 3 1,3 2 39,-2 2 0,-3 4 22,-1 3 1,1 8-51,-1 3 1,3 3-3,-3 2 1,0-1-52,-4 0 1,4 2-173,0 2 0,3-4-95,-3 0 0,5-5 118,-1-6 1,-2 0 5,2 0 0,-2-5 35,1-3 0,2-6-1203,-5-2-246,0-4-842,1 7 1556,-4-9 811,4 4 0,-10-5 0,-1 0 0</inkml:trace>
  <inkml:trace contextRef="#ctx0" brushRef="#br0" timeOffset="17">11569 16674 7832,'-7'-11'885,"-1"0"203,6 4 0,-2-2-655,8 6 0,-3 4-210,3 6 0,-3 6 348,-1 6 0,0 4-168,0 7 1,4 7 18,0-2 1,-1 5-134,-3-2 0,0 4-42,0-4 1,0 0-88,0-3 0,0-6-139,0-3 0,0-3-406,0-4 0,0-2 282,0-6 1,2-1-1710,1-2 819,-1-3-1415,3-5 563,-5 0 291,0-5 1554,-5 4 0,-7-15 0,-6 4 0</inkml:trace>
  <inkml:trace contextRef="#ctx0" brushRef="#br0" timeOffset="18">11158 17006 7827,'-6'-5'0,"-4"3"1069,8-8 1,2 8-443,8-6 1,3 5 253,5 0 0,3 0-348,7-1 0,2 3-130,3-3 0,6 2-431,-3-2 1,6 3-284,-2-3 1,3-1-380,-7 1 0,2 0-2029,-9 4 2719,-1 0 0,-3 0 0,0 0 0</inkml:trace>
  <inkml:trace contextRef="#ctx0" brushRef="#br0" timeOffset="19">12734 16343 7947,'0'-11'0,"-5"1"196,-2 2 1,0-1 369,0 5 1,4-1 410,-1 1 193,-2 3-686,0-4 1,-1 11 22,3 6 0,3 8 103,1 7 0,1 10-163,3 1 1,3 1-163,4 3 1,4-1-113,0 0 0,-1-1-70,-6-6 1,2-5 15,-2-2 0,-3-3-154,-1-1 1,-3-5-155,-1-3 0,0-2 120,0-2 0,0-3-175,0-1 0,-4-3-31,0 4 227,-5-6 121,3 3-28,0-5 1,1-5 1,5-2 0,0-4 133,0 0 1,5 0-154,2-1 0,4-3 4,0 0 0,4 1-173,0 6 0,6-1 114,-2 5 1,6 1 37,2 3 1,4 0 25,0 0 0,2 1 10,1 3 0,0 2-50,1 5 0,-2 5 7,-3-1 1,-2 5 76,-5-1 1,-7 3-46,-4 1 0,-2 1-96,-6 2 1,-2 2 88,-5 3 1,-8 0-300,-4-4 0,-5 0-3,1-4 0,-3-6 157,-1-1 1,1-4 13,-1 0 1,2-5-46,-1 1 0,1-6-344,-5 2 1,0-2 168,0-2 0,-4-4-732,-4 0 0,4-5 458,-1 1 1,7-2 596,1-1 0,-5-1 0,4 1 0</inkml:trace>
  <inkml:trace contextRef="#ctx0" brushRef="#br0" timeOffset="20">12597 16343 7968,'-6'-16'1295,"1"3"1,7-3-1340,6 4 0,10 5-615,12-1 0,7 4 1678,1-3 1,6 4-423,2-1 1,6-1-357,9 1 0,-1 0 139,4 4 1,0-3-143,-32 1 0,1 0 0,26-3-108,-9 1 1,-2 3-283,-10-3 0,-5 3-192,-6 1 0,-8 0-682,-4 0 1,-6 1-1747,-2 3 2772,-4-3 0,7 9 0,-4-4 0</inkml:trace>
  <inkml:trace contextRef="#ctx0" brushRef="#br0" timeOffset="21">13648 16423 7931,'-6'-11'2615,"1"4"-2106,-1 2 1,0 10 255,-5 3 0,2 9-316,-3 5 1,3 3-60,-6 5 1,1 2-95,-1 6 1,2-5 69,-2 5 1,6-5-203,2 5 0,4 1-85,-1-1 1,4-1 5,4-6 0,2 0 135,6-4 0,1-2-362,2-6 0,3-2 0,4-6 1,6-1-90,3-2 1,2-3 125,1-5 1,-2 0 35,2 0 1,-1-5-16,9-3 1,-5-3-116,1-4 0,-8 2 183,-3-2 0,-3-3-27,-1-1 0,-5-3 288,-3 0 1,-4-4-82,-3-4 0,-3-2-231,-5-10 0,-3 0 27,-4-3 0,-7-1-156,-13 0 1,-7 6-99,-8 2 0,-6 7-63,-2 4 0,-3 10-351,4 5 1,5 6 214,10 6 1,2 5-421,10 3 0,3 7 85,11 4 828,3 2 0,5-3 0,0-1 0</inkml:trace>
  <inkml:trace contextRef="#ctx0" brushRef="#br0" timeOffset="22">14733 16435 7923,'0'-18'3040,"0"-4"-2093,0 10-665,0 0 0,-1 7 250,-3 5 1,0 3-113,-7 4 1,-3 11 49,-9 12 1,-6 6-110,-6 6 1,0 0-186,14-18 1,0 1 0,-17 27 71,17-25 0,0 0 0,-16 25-202,18-26 1,0 1-1,-15 20-13,3-1 1,7-3-250,5-9 1,7-2-180,0-9 1,1-2 252,3-2 0,2-2-535,-2-6 167,6 0-1943,-9-4 1409,5-2 0,-1-10-253,-1-3 1297,5-2 0,-7-6 0,4-2 0</inkml:trace>
  <inkml:trace contextRef="#ctx0" brushRef="#br0" timeOffset="23">14402 16229 7902,'-12'-18'0,"6"2"238,2 4 110,3 6 651,1 1-763,5 5 0,-3 5-406,6 3 1,0 2 69,3 1 0,1 6-1577,-1 2 1677,0 2 0,1 2 0,-1 0 0</inkml:trace>
  <inkml:trace contextRef="#ctx0" brushRef="#br0" timeOffset="24">14607 17017 7788,'-6'1'2253,"2"3"1,3-1 623,1 4-1239,0-4-560,0 7-992,0-4-555,0 1 1,1-2-2814,3-5 3282,-3 0 0,9 0 0,-3 0 0</inkml:trace>
  <inkml:trace contextRef="#ctx0" brushRef="#br0" timeOffset="25">15875 16480 7879,'5'-17'358,"-4"0"-286,3 6 1,-3 3 75,-1 0-181,0 1 1,-6-1 1050,-5 1 1,-6 4-407,-6-1 0,-1 3-229,-2 1 0,0 5-108,-4 3 1,4 3 80,0 4 1,-1 3-212,4 5 0,-1 4 83,9-1 0,0 10-136,3-2 0,6 8 62,2 0 0,3-2-108,1 2 1,5-5 0,2 1 0,9-4-198,3-3 1,5-3 9,6-5 1,1-1-109,7 1 1,-3-5 271,0-3 1,-5-2-34,1-2 1,-2-4 125,1-3 1,2-3-13,-5-1 0,-1-1-11,-3-3 0,-1 1 17,-3-4 1,-3-1 118,-4-3 1,-1-1-44,0 1 1,0-2-15,-4-2 1,-2 1-264,-5-5 1,0 4 121,0-5 0,0 7-176,0-3 1,-4 7-151,1 2 126,-6 4 1,6-2 104,-4 5 1,3 5-119,-4 3 0,6 3 44,-2 5 0,3-4 56,1 3 1,0-2-120,0-1 1,6 2 73,5-3 0,2 3-44,6-6 1,1 0 146,7 0 0,2 1 176,5-5 0,6 0-125,2-4 1,2-6-37,2-1 1,-1-3 54,1-2 0,-5 1 156,-3-1 1,-4 0 166,-3-4 1,-9 3-146,-6-7 1,-5 5 126,-3-4 1,-3 0-143,-5-4 0,-3-5-285,-4-2 0,-4 1 20,-11-2 0,-5 6-171,-11-2 1,0 12 42,-8 4 0,-6 7-389,-9 0 1,2 9-101,5 7 0,5 5 243,7 10 0,8 1-280,7 2 0,9 2-117,7-5 1,4 3 826,7-3 0,3 3 0,5-3 0,4 0 0</inkml:trace>
  <inkml:trace contextRef="#ctx0" brushRef="#br0" timeOffset="26">16949 16560 7794,'-12'-18'926,"6"-2"-531,2 5 1,3 4-111,1 3 97,0 5 1,0-3 186,0 2 1,0 4-119,0 0 0,1 5 31,3 7 1,-3 9-1,3 6 1,-3 5-128,-1 2 0,0 4-84,0 0 1,0 4-63,0-4 0,0 0-137,0-4 0,0-3 14,0-1 1,0-3-92,0 3 0,0-8-11,0 1 0,0-8-286,0 0 0,0-6-516,0-1-774,0-6-96,0 3 0,-1-14 1320,-3-2 1,2-3-20,-6 3 0,4-5-195,-4 1 1,6-5 258,-2 1 0,-1-3 124,1-1 1,0-1 109,4-2 0,0 0 167,0-4 0,0 3 408,0-3 1,0 4-281,0 0 1,2 3 675,2 4 0,-2 2-244,6 6 1,-5 1-26,5 2 0,-4 3-111,4 5 0,3 1 0,4 3 0,5 4-45,0 7 0,-1 3-159,3 5 0,-4 1-17,9 2 1,-6-2-74,6 3 1,1 1-138,-1-1 0,1 1-110,-2-2 1,0-2-101,4 3 1,0-4 97,5-4 1,-5-3-49,1-4 0,-6-2-51,2-2 1,-3 0 5,-1-4 1,-6 0 259,-1-4 0,-4 0-103,0 0 0,-6-6 603,-2-6 1,1 0-114,-1-7 0,0 0 60,-4-4 1,-4-5-178,0-3 0,-5-2-38,1-1 1,2-1-281,-2-4 1,6 3 112,-2-6 0,3 4-704,1-4 1,0 3 351,0 0 0,0 6-930,0 11 1,0 4 117,0 3 1,1 7-1271,3 4 1351,-3 3 1,4 6-1237,-5 3 2128,0 7 0,0-2 0,0 3 0</inkml:trace>
  <inkml:trace contextRef="#ctx0" brushRef="#br0" timeOffset="27">17874 16469 7826,'-7'-12'1386,"2"6"-787,5-4-304,0 9 0,0-6 578,0 4-538,0 1 0,4 2 50,0 8 1,1 5 171,-1 6 1,-3 5-156,3 10 0,-3 5 35,-1 3 0,-5 3-78,-3 0 1,2-4-435,-2-3 0,5-4 12,-5-3 1,5-3 51,0-6 0,3 1-25,3 0 1,0-5-330,5-3 0,-1-3-275,5-5 1,-1-2-22,0-5 0,-3 0-1697,0 0 1074,-6 0-148,8 0 1432,-8-5 0,-2-1 0,-7-6 0</inkml:trace>
  <inkml:trace contextRef="#ctx0" brushRef="#br0" timeOffset="28">17805 16766 7831,'1'-10'1049,"3"2"0,3-1-736,4 5 1,4-3-78,0 3 0,7-1 73,1 1 0,5 3-100,6-3 0,0 1 25,1 0 1,3 1-142,0-1 0,4 1-176,-4 2 0,-5-4 48,-7 1 0,-2-1-276,-1 4 1,-5-1-2005,-3-3 1244,-7 3 1071,-3-5 0,-5 6 0,0 0 0</inkml:trace>
  <inkml:trace contextRef="#ctx0" brushRef="#br0" timeOffset="29">17851 16526 8230,'0'-11'554,"-5"-1"1,5 1-839,0-1 1,5 1-13,6-1 1,2 1 1019,2 0 1,-1 3-215,5 0 1,1 1-7,7-5 1,-2 5-230,6-1 1,-1 6 92,5-2 0,3 3-133,0 1 1,-3 0-24,0 0 1,-7-4-27,6 0 1,-8 0 35,1 4 0,-7 0-115,-1 0 0,-5-1 31,2-3 1,-4 3-76,0-3 1,-1 3 37,1 1 0,-5 0-135,1 0-49,-1 0 1,4 1 118,-4 3 1,3-2-10,-2 6 0,-2 1 41,2 6 1,-6 3 92,2 5 0,-3 5 18,-1 2 0,0 4 210,0 4 1,-1 2-113,-3 2 0,2 1 108,-6-5 1,6-4-207,-2-4 1,3-4-247,1 1 1,0-3-243,0-2 0,3-4 217,1-3 0,5-2-681,-1-1 1,-2-6-488,2-2-245,-6-3-168,8-1 492,-8 0 0,3-1 1181,-5-3 0,-10-2 0,-3-6 0</inkml:trace>
  <inkml:trace contextRef="#ctx0" brushRef="#br0" timeOffset="30">18924 16389 7866,'-11'-11'596,"0"-1"744,4 1-350,2 4-669,5 2 0,0 8 481,0 4 0,1 2-185,3 10 0,1 5-74,3 7 0,1 6-226,-5 1 1,3 5 37,-3-1 0,4 2-120,-5 2 1,2-4-23,-1 0 1,-2-9-228,1 1 0,0-4-46,1 1 0,-3-7-21,3-5 1,-3-5-607,-1 1-1000,0-2 161,0-2 206,0-4 1,0-4 399,0-6 1,0-4 919,0-4 0,-10-1 0,-3 1 0</inkml:trace>
  <inkml:trace contextRef="#ctx0" brushRef="#br0" timeOffset="31">18810 16457 7845,'0'-17'320,"5"-5"0,2 9 493,4-2 1,2 6-265,2 2 0,3-1-149,5-3 0,-1 3 44,1 0 1,5 6-94,3-2 1,2 3 11,1 1 1,1 5-153,3 3 1,-2 7-56,2 4 1,-2-1-8,-2 1 0,-5 1-160,-2 7 0,-4 2 66,-4 5 0,-7 0-104,-4 1 0,-7 0-118,-1 3 1,-6-2 68,-9 2 1,-8-1 2,-8 1 1,-3-7 44,-4 4 1,-3-8-560,-4 4 0,-1-6 265,0 2 0,1-4-23,-1-4 1,5 1-16,3-5 1,9-3-199,6-5 1,5-4-861,7 1 980,5-3 0,4-2-176,6-3 0,9-2 636,-2-6 0,8 1 0,-1-1 0</inkml:trace>
  <inkml:trace contextRef="#ctx0" brushRef="#br0" timeOffset="32">19564 16446 7861,'-5'-18'1752,"4"2"-1358,-3 4 1,4 5 320,4-1 0,-2 6 442,6-2-601,-6 3 1,7 7-123,-5 5 1,4 6 27,-5 6 0,2 8-35,-1 4 1,-2 6-146,1 1 0,-1 3-129,-2 0 1,-5 1-154,-3 0 0,2-2-44,-2-2 0,5 0 59,0-8 0,1-1-214,2-6 1,0-8 125,0 0 0,5-3-110,3-4 0,2 1-17,2-10 0,4 1 24,3-4 0,0 0 223,4 0 0,-3 0-151,7 0 1,2-5 12,2-2 1,-2-4-112,1 0 0,-3 0-198,3-1 0,-4 1 58,0-1 1,-3 5-116,-4-1 0,-2 0-531,-6-3 0,-1 3-132,-2 1-516,-3-1 1636,-10-3 0,-6-1 0,-7 1 0</inkml:trace>
  <inkml:trace contextRef="#ctx0" brushRef="#br0" timeOffset="33">19518 16789 7818,'-6'-5'0,"1"-2"382,5-4 1,6-1 570,6 1 0,0 3-497,7 1 0,0 0-123,4 0 1,5-3-230,3 2 0,2 3-19,1 1 0,0-1-72,0 1 0,-1-1-64,-2 1 0,-3 3-240,-5-3 1,-2 3-162,-2 1 1,-4-1-1646,-7-3 400,-3 3 1697,-5-9 0,-10 3 0,-3-4 0</inkml:trace>
  <inkml:trace contextRef="#ctx0" brushRef="#br0" timeOffset="34">19564 16480 7818,'-6'-11'132,"1"-6"0,6 5 164,3-4 1,6 3 18,5-3 0,5 4 242,-1-4 0,4 4-214,4 0 0,-2 1-131,6-1 0,-2 5-16,1-1 0,2 6 16,-5-2 0,-1 3 9,-3 1 0,0 0-53,0 0 1,-2 0 45,-2 0 0,3 0-71,-3 0 1,-1 0-33,1 0 1,-1 1-108,1 3 1,2-3 36,-2 3 1,-1-3-134,1-1 0,-5 4 60,1 0 1,-2 4-7,-2 0 1,1 4 88,-1 3 1,-4 3 31,-4 4 1,2 6-15,-1 3 1,-1 3 140,-7 4 1,1-1-79,-4 5 1,3 0 134,-4 3 0,6-3-313,-2 0 0,3-6 119,1-2 1,1-1-176,3-7 1,1 0 72,3-7 0,-2 1-86,-2-5 102,-3 1-32,4-5 75,0-5 217,-4 0-15,4-12 0,-5-4-50,0-5 1,0-4 11,0 4 0,0-6-43,0 2 1,0-6-140,0-2 1,0 1 61,0 3 0,0-1 0,0-3 0,0 3-73,0-3 1,2 3-203,2 1 1,-3 6-228,3 1 148,-3 4 235,4 5 0,1 4-2,6 6 0,-5 9 14,1 7 0,1 2 42,6 2 0,-2 0 19,2 0 1,1 1-172,0 3 1,4-3 132,-1 3 1,1-3-309,-1-2 1,3-3 72,-3 1 0,-1-7-86,1 3 1,0-4 56,4 0 1,-4-2 111,0-2 1,-9-3 153,1-5 272,-2 0 1,1-2 431,-2-1 1,-3-4-365,-5-4 1,1-4 165,3-1 1,-3-4-148,3 1 0,1-4 507,-1-3 1,4 0-265,-5-4 1,1-2-52,-4-6 0,4-1-487,0-3 1,0-7-309,-4 4 0,0-2-573,0 5 1,-4 0 517,0 8 0,0 2-328,4 9 0,0 5 194,0 3 0,0 6-2162,0 2 1910,-5 4 0,3-1-1389,-6 8 2082,6 3 0,-14 9 0,4 2 0</inkml:trace>
  <inkml:trace contextRef="#ctx0" brushRef="#br0" timeOffset="35">21346 16412 7838,'0'-12'499,"0"1"0,0 0-164,0-1 1,0 1-112,0-1 0,1 1 239,3-1 0,-3 5 432,3-1-492,-3 1 1,-1-1-37,0 0 0,-6 6 157,-6-2 1,-4 3-221,-7 1 0,-5 5-94,-2 2 1,-3 5-97,-2 3 1,-3 3 34,0 5 1,0 8-53,4 4 1,1 1 86,2-1 1,9 3-105,6 0 1,9 0-84,3-4 1,8 0-86,3 1 1,9-6-171,3-2 1,7 0 154,5 0 0,2-4-245,1-4 1,0-6 98,0-2 0,5-1-21,-1-6 1,-2 0 144,-5-4 1,1 0 134,-6 0 1,5-5-64,-5-3 0,1-2 118,-4-1 1,-2-2 127,-2-2 1,2 1-33,-6-5 1,0 0-144,-3-4 0,-1-4-40,0 1 1,1-9-8,-1 5 0,1-6-13,-1 6 0,-3-2-24,-1 2 0,-4 2 1,1 5 0,1 5-27,-1 3 474,-1 7-256,-3-2 0,-3 10 73,-1 0 0,-4 6-54,4 10 0,-3 1 48,3 6 0,-4 4-41,5 0 0,-3 4 18,3 0 0,1 1-180,-1-2 1,1-1 70,2-2 1,4-3-133,0 3 1,5-3 77,-2-1 1,4-4-362,0 0 0,4-5 122,0 1 0,7-4-21,1-3 1,1 1 154,6-6 1,0 1 23,0-4 0,6 0 71,-6 0 1,4-1-92,-7-3 1,0 2-12,-5-6 1,1 0 54,0-3 0,-1 1-188,-3 2 1,-3-2-220,-4 3 1,-5-4-1081,1 0 822,-6 0 1,2-1 714,-8 1 0,-7-1 0,-7 1 0</inkml:trace>
  <inkml:trace contextRef="#ctx0" brushRef="#br0" timeOffset="36">21563 16754 7802,'-4'-11'361,"0"0"1,1-1 510,7 1 1,6 3-610,6 0 0,3 1-229,-4-5 1,6 5 323,2-1 1,1 4-48,7-3 1,-1 4-166,5-1 0,-5-1-121,0 2 0,1-1-182,3 4 1,-5 0 36,-2 0 1,-4 0-110,-4 0 1,1-1-176,-5-3 1,-3 2-1490,-5-1 883,-4 1 0,-4 2 1010,-11 0 0,-4-5 0,-7-1 0</inkml:trace>
  <inkml:trace contextRef="#ctx0" brushRef="#br0" timeOffset="37">21585 16446 8644,'2'-8'688,"2"1"0,3 3 17,8-4 0,3 2-216,5-2 0,5 0-153,2 4 0,3-5 110,2 1 0,-1 2-91,0-2 1,4 4-22,0-3 0,0 4-114,-3 0 0,-5-3-301,0 3 0,-4-2-292,1 1 1,-8 2-1106,-4-1 382,-3 1 1096,-5 2 0,-17 0 0,-9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1.95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16834 16400 12013,'8'0'378,"0"0"0,-1 0-212,5 0 0,-5-1 466,1-3-314,-1 3 31,5-4-447,-1 5 150,1 0-215,-6 0 61,4 0-167,-3 5 193,4-4 1,0 4 46,1-5 1,-1 0 47,1 0 1,-1 0 114,1 0 0,-1 0 55,0 0-66,1 0 0,-1 0 60,1 0-117,-1 0 0,0 0-47,1 0 0,-1 0 45,1 0 0,-1 0-11,1 0 1,-1 0 17,0 0 0,5-3 3,-1-1 0,4 0-7,-4 4 1,4-4-10,-4 0 0,1 1 31,-5 3-27,0 0 1,1 0-134,-1 0 1,-3 0 70,0 0 0,-5 0-113,5 0 1,0 0 109,3 0 0,0 0-13,1 0 1,-1 0-10,1 0 1,3 0 2,0 0 1,4 0 46,-4 0 0,4-2-39,-3-2 0,3 3 103,-4-3 0,0 2-82,-3-2 0,-1 3 112,0-3 1,1 3-74,-1 1-28,1 0 1,-1 0-46,0 0 0,1 0-12,-1 0 1,5 0-49,-1 0 0,4 0 91,-4 0 1,5 0-35,-1 0 0,2 0 23,-2 0 1,2-4-1,-2 0 1,2 0 22,-2 4 1,1-4 11,-5 1 0,0-1-23,-3 4 0,3 0 4,0 0 1,2 0-55,-2 0 1,-2 0 36,2 0 1,3 0-13,1 0 0,1-4 9,-1 0 1,3-1-3,-3 1 0,2 3 20,2-3 1,-1-1 1,-3 1 1,1-1 62,-5 1 1,6 3 10,-2-3 1,-3-1-68,-1 2 0,-2-1 7,-2 4 1,1-2 112,-1-1 0,2 1-100,2-1 0,-1 0 88,5-1 1,-4 3-73,4-3 1,-3-1-3,3 1 0,-4-3-65,4 3 1,-4-4-2,4 4 0,-5-1-2,1 2 1,2 0 51,-2-5 0,0 6-109,-3-2 1,-1-1 79,1 1 1,-1-3-6,0 3 0,1-1 58,-1 1 1,1 1 7,-1-4 1,1 3-29,-1-4 1,0 4 11,1-3 1,-1 3-43,1-4 0,-1 2 25,1-2 1,-5-2-25,1 3 0,-1 0 76,5 0-46,-1-1 0,1-2-36,-1 2 1,-3 0-4,-1 4 1,-3-4 94,4 4 0,-2-5-64,2 2 0,1 0-22,-6 0 1,5 3 20,-4-4 1,5 1-15,-2-5 0,0 1 24,0 0 0,-3 3-4,4 0 0,-1 1-26,5-5 1,-5 1-12,1-1 1,-2 1 26,2 0 1,1 3 5,-5 0 1,3 1-62,-3-5 0,4 1 48,-5-1 0,2 1-47,-1 0 1,1-1-5,3 1 0,2-1-6,-2 1 1,2-4-1,1-1 0,1 1-11,-1 4 0,-1-1 82,-2 1-7,2 0 0,-5-1 127,3 1 0,-3 3-143,-5 1 82,5-1 0,-4-4-66,3 1 1,-2 4-1</inkml:trace>
  <inkml:trace contextRef="#ctx0" brushRef="#br0" timeOffset="1">19364 15464 17675,'6'-6'-26</inkml:trace>
  <inkml:trace contextRef="#ctx0" brushRef="#br0" timeOffset="2">19433 15350 18108,'4'-12'105,"-2"8"-75</inkml:trace>
  <inkml:trace contextRef="#ctx0" brushRef="#br0" timeOffset="3">19442 15327 18289,'4'-12'76,"0"1"-23,-4 0 1,0-1 14,0 1 0,1-1-29,3 1 1,-3-1-34,3 1 0,1-2-112,-1-2 0,5 2 76,-2-2 1,0 2-81,0 2 1,0-4 94,0 0 0,2-1-7,-5 5 0,3 0 40,-3-1 0,1-3 5,-1 0 1,-3-1 12,3 5 0,-2 0 125,-2-1 0,0-1-138,0-2 0,0 3 29,0-4 0,1 2-63,3-1 1,-3 2 42,3-2 1,-2 1-64,2-1 0,-1 2-19,4-2 0,-4 1-17,1-1 0,1 2 53,-2-2 1,2-1 4,-1 0 0,-2 0 6,1 1 0,0 2-12,1-2 1,-3-2 94,3 2 0,-3-2-63,-1 2 0,1 3 10,3-4 1,-1 0-22,4 1 1,-3-1 5,4 5 0,-4-4-9,3-1 0,-3 1-3,4 4 1,-6-1-89,2 1 1,-2 0 82,2-1 1,-3 1 78,3-1 1,1 5-94,-1-1 1,1 0 4,-1-3 1,-3 0 7,3-1 0,1 1 3,-1-1 0,1 2-157,-1 3 1,-3-4 152,3 4 0,1-3-112,-1-2 0,1 1 79,-1-1 0,-3 1-28,3 0 0,-3-1 62,-1 1 0,1 3-2,3 0 15,-3 1 0,8-5 29,-5 1-132,5 0 1,-4-1 76,3 1 1,2-1-50,-3 1 1,0 3 35,0 1 0,-4-1 29,1-3 0,1-1-7,-1 1 0,3-1-7,-3 1 1,1 1 21,-1 2 0,-3-2 14,3 2 1,2 0-3,2 0 0,-2-2 7,2 2 0,0-1-28,3 2 1,-3-3 0,-1 2 1,1 2-64,3-2 1,-3 4 18,-1-3 14,1 4 0,0-6 117,-1 5-34,-4 1 1,3-1-25,-2 0 26,-3 0-144,9-1 0,-3 2 98,4-4 1,1 1-89,-1-2 1,4-1 61,0 5 0,1-5-15,-5 2 1,-3 2 2,-1 1 16,1-3 294,3 1-296,-4 0 266,3-4-197,-9 8-51,4-3 18,-5 0 0,2 4 0,1-3 1,0 2-68,4-2 0,1 3-19,4-3 0,-1-1-16,0 1 0,1 0 64,-1 4 0,-3-4 86,-1 0 0,-3 1-107,4 3 254,-6 0-196,3 0 1,-3 0 35,2 0-17,-3 0-8,9 0 0,-4 0-43,6 0 0,-1 0 20,1 0 0,-1 0-21,0 0 1,2 0 21,2 0 0,-2 0 27,2 0 0,-2 0 37,-2 0 15,1 5-74,-1-4 0,-1 5 21,-2-2-35,-3-3 22,0 4 0,0-3 40,3 2-44,2-3 1,-4 8 3,6-6 1,-1 3 43,1-3 1,-1-1 5,0 1 0,1 3-17,-1-3 1,1 2 71,-1-1-84,1-3 0,-1 10 0,-1-9-84,-2 6 0,-2-6 81,-2 2 0,-2 1-133,6-1 1,-4 1 72,3-1 0,-3-3-13,4 3 0,-4 1-4,3-1 1,-3 3-9,4-3 1,-5 4 30,5-4 0,-4 5-1,4-2 0,-5 0 34,5 0 0,-4-3-32,3 4 0,-3-2 40,4 2 1,-4 0-18,3-4 8,1 5-86,3-3 33,1 6 0,-1-1 39,0 1 1,-3-5-23,0 1 19,-1 0 0,5 3-13,-1 0 0,-3 1 31,-1-1 1,-3 1-23,4-1 1,-2-3 4,2-1 0,-2 3-27,-2 2 1,-2 6-2,6-7 1,-5 3 2,0-3 8,4 1 1,-5-1 30,6 1 1,-4 0-31,3 4 1,-3-4 38,4 4 0,-4-4-36,3 0 0,-3-1 5,4 1 1,-2 0-24,2 3 0,0-2-9,-4 2 0,4 2 10,-4-2 1,3 2 11,-3-2 1,0-3-23,-4 4 0,0 0 16,0-1 0,0 4 25,0-3 0,0 0 33,0-1 1,0-1 15,0 5 1,0-5-10,0 2 1,0-2 7,0 1 0,1-3 54,3 4 0,-1-2-76,4 1 0,-3-2 46,4 2 0,-5 1-36,5 0 1,-5-1-52,0-4 0,2 4 33,-1 1 1,0-1-10,-4-4 0,0 2-17,0 2 0,0-2-6,0 2 1,0-2 6,0-2 0,0 4 9,0 1 0,0-1-16,0-4 0,4 1-3,0-1 1,-1 4-2,-3 1 0,4-1 17,0-4 1,0 1-2,-4-1 0,4 1-13,-1-1 1,1 4-4,-4 0 0,0 1 19,0-5 1,0 0-11,0 1 0,0-1 54,0 1 1,0 3 7,0 0 0,4 0 7,0-3 0,0-1-61,-4 1 1,0-1 1,0 1 0,4-5 11,-1 1 0,1-1 0,-4 5 0,1-1 33,3 1 1,-3-5-27,3 1 0,-2-1-43,-2 5 0,3-4 37,1-1 0,1 1-37,-1 3 0,-3 1 67,3-1 1,1-3 9,-1-1 1,0 1-35,-4 3-14,5 1 1,-3-1 10,6 1 3,-5-1 0,5 0 126,-4 1 0,5-5-122,-1 1 0,-2 0-130,2 3 0,-1-3 44,5-1 1,-5 1 34,1 3 0,0-3 50,3 0 0,-3-1-8,-1 5 0,0-1-62,0 0 1,2-3 32,-5 0 0,4-1-3,-5 5 0,6-5 14,-1 1 0,-2-2 5,2 2 1,-4-2 52,3-2 1,1-1 6,3 4 0,-1-3-22,-2 4 0,2-2 16,-2 2 1,2 2-55,1-3 1,1 0 35,-1 0 1,1 0-88,-1 0 1,0 3 73,1-2 1,-1-2 89,1 2 1,-2-4-141,-3 3 0,4 0-264,-4 0 263,3 3 1,2-7-23,-1 5 46,1-6 1,-1 7-12,0-5 1,1 0-9,-1-4-12,1 0 0,-1 3 133,1 1 1,-5 0-48,1-4 1,-4 1-12,3 3-120,-4-3 36,7 10 1,-8-9-103,6 6 1,-4-6 80,3 2 0,1 1-3,4-1 0,-4 4 22,4-5 1,-2 5-17,9-4 1,-4 5-18,4-2 0,-3 0 21,3 0 1,-2 1 133,2 3 0,2-1 217,-6-2 1,0 2-398,-3-2 1,3 2 47,0 1 0,0 1 206,-3-1 0,-5-1-87,1-2 1,-1 2-212,5-2 0,-2-2 38,-2 2 0,2-2 42,-3 2 1,4-3 6,0-5 0,0 0-13,1 0 1,-1 0 131,1 0 1,-1 0-93,1 0 0,0 0 120,3 0 0,-2 4-106,2-1 0,-2 1 62,-2-4 1,1 1-56,-1 3 1,5-2-6,-1 1 1,0 2-39,-4-1 0,6 1-21,2-1 1,3-1 7,0 4 0,2-3 39,3 4 0,2-1-164,6 5 1,-5-5 79,0 1 0,-4-2-178,1 2 1,-3 2 109,-2-2 1,1 2 217,0 1 1,-4-3-213,0-1 0,-4 1 14,4 4 0,-5-5 239,2 1 0,0-4-120,-1 3 0,1-4-9,-5 1 1,0-3-16,1-1 1,1 0 140,2 0 0,-3 0-61,4 0 1,-2 0-3,1 0 1,-2 0 16,2 0 0,1-4-3,0 0 0,3 0 36,-4 4 0,4 0-56,-4 0 1,4 0-12,-4 0 1,4 0 13,-3 0 1,0 0 61,-1 0 0,-1 0-9,5 0 1,-5 4 5,2 0 0,-4 1 14,0-1-36,-1-3 0,0 5 132,1-2 0,-5-2-120,1 1 0,-2 0 153,2 1 1,2-3-36,-2 3-69,2-3 0,1 3-61,1 0 1,-1-1-85,1-3 1,-5 0 125,1 0-160,0 0 0,3 0 33,0 0 1,-3 0 51,0 0 0,-5 0 15,5 0-41,0 0 270,3 0-250,0 0 1,1 0 11,-1 0-52,1 6 0,-1-5-12,1 3 0,-5-3 35,1-1 0,-4 0 14,3 0 0,-3 0-208,4 0 68,-6 0-250,8 0 198,-8 0-35,8 5 0,-9-2-3,3 4 0,-3-3-658,-1 4-1152,0-6 1417,-5 8 1,-1-5 618,-6 3 0,-9 2 0,-3-4 0</inkml:trace>
  <inkml:trace contextRef="#ctx0" brushRef="#br1" timeOffset="4">22488 16309 7507,'-7'0'-1157,"1"0"1909,2 0-406,3 0-72,-4 0-1044,5 0 2285,0 5 265,0 1 1,-1 10-1180,-3-1 1,2 1-397,-1 0 1,1 1-67,2 6 0,0-4-17,0 0 1,0 0-20,0 4 0,0-1-183,0-3 1,0 1-23,0-5 1,4 4 135,0-3 0,4-1-122,-5-4 1,3-1 55,-3-2-188,-1 2-303,3-4-498,-5 1 173,0-2-71,0-5 919,-5 0 0,-2-5 0,-4-2 0</inkml:trace>
  <inkml:trace contextRef="#ctx0" brushRef="#br1" timeOffset="5">22214 16332 7918,'0'-7'-702,"0"-3"0,0 8 795,0-6 0,1 6 917,3-2-664,-3-3 0,8 5 482,-5-6-221,-1 6 239,-3-3-9,0 5 0,-1 5-618,-3 2 1,-2 4 0,-5 0 0,-2 2-111,-2 2 1,1 3 63,-5 5 0,0-1-138,-4 1 0,-4 1 138,0 3 0,3-3-301,2 3 0,5-3-117,-6-1 1,4-6-78,0-1 1,3-1 114,4-4 1,2 3 0,2-6 0,0-2-841,4 2 388,-5-6-409,8 3 251,-4-5-285,5 0 1102,0-5 0,0-1 0,0-5 0</inkml:trace>
  <inkml:trace contextRef="#ctx0" brushRef="#br1" timeOffset="6">21905 16149 7892,'0'-11'0,"4"3"347,0 0 1,1 5 225,-1-5-290,-3 5 1,5-5 247,-2 4 144,-3 0-183,4 4-233,-5 0 1,-5 1-79,-2 3 1,-7 4 33,-1 7 1,-4-1-151,3 5 1,-4 0 109,1 4 0,-6 0-132,-2-1 0,-3 1-65,3 0 1,-4-1-140,5-3 1,-5 2 16,5-2 0,-1-2-116,4-2 1,0-2-40,0-2 0,4 1 107,0-1 0,5-3-44,-1-1 1,6-3-71,2 4-570,4-6 35,-2 3-149,5-5 990,0 0 0,5-5 0,2-1 0</inkml:trace>
  <inkml:trace contextRef="#ctx0" brushRef="#br1" timeOffset="7">21517 15886 7841,'11'0'0,"-1"-1"141,-2-3 49,2 3 1,-5-5 614,3 2-127,-3 3 71,-5-4-444,0 5 1,-9 5-37,-2 2 1,-10 3-23,-1 2 1,-6 4-14,-7 3 1,-4 4-165,-3 4 1,-2 2-194,-2 5 0,-3 1 93,-1-1 1,1 4 57,3 0 0,0 0-188,1-4 1,-1 1 44,0-1 1,6-5-52,2-2 0,3-3 37,5-1 0,3-6 41,8-1 0,-1-4-72,5 0 0,-1-1-32,5 1-17,-6-1 1,5-1 378,-3-2 1,6 1-983,1-6 302,5 1 134,-2-4 376,5 0 0,0-5 0,0-1 0</inkml:trace>
  <inkml:trace contextRef="#ctx0" brushRef="#br1" timeOffset="8">21197 15475 8118,'0'-6'1878,"0"1"-1490,0 5-153,-5 0 1,-1 1 17,-6 3 1,0 2-70,-4 6 1,-3 4-1,-7 3 1,-5 8-16,-3 0-19</inkml:trace>
  <inkml:trace contextRef="#ctx0" brushRef="#br1" timeOffset="9">20444 16086 12662,'-5'5'18,"-24"23"-35,2-3 0,1-1 1,1 0-1,1 0-23,-18 18 0,2-2 25,6-6 0,4-1-22,-1-3 1,6-3-223,-2-8 0,3 3 116,1-3 0,0-2-104,1 2 0,0-5 290,3 2 1,2-4-177,6 0 0,5-5 634,2 1-914,3-6 1,6 4-194,2-6 0,5-2 103,3-2 503,3 3 0,5-14 0,-1 2 0</inkml:trace>
  <inkml:trace contextRef="#ctx0" brushRef="#br1" timeOffset="10">21026 14893 7995,'-12'0'-601,"1"-5"0,3 0 393,1-3 1,0 2 279,0 2 0,0-1 184,4-3 351,1-2-365,-3 4 1,7-2-1,1 0 407,-1 6-448,3-3 1,-5 6 63,0 3 0,0-2 13,0 6 1,-2 0 97,-1 3 1,-4 4-123,-4 1 0,-9 4 31,-3-1 1,-5 8-62,-3 3 1,0 4-6,-11 4 0,0-1-343,-4 5 1,2 4 212,23-22 0,0 1 0,7-9-37</inkml:trace>
  <inkml:trace contextRef="#ctx0" brushRef="#br1" timeOffset="11">19958 15965 13101,'-26'27'-68,"-5"3"-11,2-1 0,0-1 28,-1-1 0,-1 0 1,2 0-1,1-1 41,1-3 1,1 0-1,1 0 1,0 1 114,-17 14 1,6-2-114,9-5 1,2-3 16,9-5 0,5-6-29,3-1 1,6-4-104,-2 0 0,4-2 205,4-3 0,1 0-203,2-3 58,4-3-447,-5 4-337,5-5 0,-3 0-527,0 0 252,-6 0 1122,3 0 0,0-5 0,2-1 0</inkml:trace>
  <inkml:trace contextRef="#ctx0" brushRef="#br1" timeOffset="12">20786 14196 7875,'-8'5'399,"1"3"0,-1-2-145,-3 2 1,-2 1 9,-2 6 0,1-2-27,-5 2 0,-2 3-114,-5 1 0,-3 7 76,-6 5 1,-1 8-420,-6 7 1,-1 2 320,16-20 1,0 1 0,1-1 0,-1 0-1,-2 4 0,1 1 0,-1-2 0,1 1 1,16-19-61</inkml:trace>
  <inkml:trace contextRef="#ctx0" brushRef="#br1" timeOffset="13">20455 13922 8008,'6'0'-22,"-1"-5"341,-5-1-145,0-1 1,0 1 81,0 2 0,-1 3-171,-3-3 1,-6 8 108,-5 3 0,-6 5 14,2 3 1,-3 4-57,-5 8 1,2-2-7,-6 6 0,4-1-25,-3 4 1,1 1 62,-2-1 1,0 0-47,4 0 0,0-1 52,4-2 0,4 1-120,0-6 1,2 1-13,-2-4 0,1 0-129,3-1 0,2-3-24,-2 0 1,1-5-452,-2 2-790,4-4 627,-5 0-815,6-6 1524,-1-1 0,1 0 0,0 2 0</inkml:trace>
  <inkml:trace contextRef="#ctx0" brushRef="#br1" timeOffset="14">19164 15955 6563,'7'0'813,"-2"0"1,-4 0-334,3 0-103,-3 0-10,4 0 55,-5 0-88,0 5 1,-4-1-97,0 7 1,-3-2 12,3 6 1,-5-1-35,2 2 0,-5 0-143,-3 3 1,1 3 41,-5-3 1,4 2-134,-4 2 0,0 1 145,-4 3 0,0-3-24,0 3 0,0-3-105,0-1 1,1-2 88,-1-2 0,1 3-158,3-3 1,-1-3 40,5 0 1,-4 0-65,3-1 0,1 0 86,4-3 0,-1-1-24,1 1 0,3-1-1,1 1 1,4-5-71,-1 1-77,3-6 0,1 5 15,0-4-365,0-1-135,0 3 170,0-5 0,-5-5 1,-1-2-1</inkml:trace>
  <inkml:trace contextRef="#ctx0" brushRef="#br1" timeOffset="15">18125 16412 11450,'-12'6'190,"1"-2"1,0 1-279,-1-1 0,0 3 17,-4-3 0,4 5 115,-4-1 1,0-2-385,1 2 0,-1-1-68,5 5 1,0-5-247,-1 1 0,1 0 163,-1 3 1,2 0-719,3 1 1209,-4-1 0,5 1 0,-5-1 0</inkml:trace>
  <inkml:trace contextRef="#ctx0" brushRef="#br1" timeOffset="16">17542 16492 7537,'-7'0'1304,"-1"0"-1044,6 0 1,-5 0 0,4 0 1,1 1 553,-2 3-279,-2-3-97,0 9-508,-6-3 0,1 3-122,0-3 0,3 2-708,0-5 655,1 5 0,-5-7-190,1 6 0,3-4 434,1 3 0,-1 1 0,-3 4 0</inkml:trace>
  <inkml:trace contextRef="#ctx0" brushRef="#br1" timeOffset="17">17063 16492 8108,'0'-7'808,"0"2"1,-1 5-450,-3 0 0,-1 2-185,-3 1 0,-2 4-129,2 4 0,-6-1-129,-1-2 0,0 2-843,3-2 927,-4 2 0,3 6 0,-3 2 0</inkml:trace>
  <inkml:trace contextRef="#ctx0" brushRef="#br1" timeOffset="18">22248 17006 6249,'-5'-7'692,"3"1"173,-1 2-370,1 3 39,2-9-191,0 8 1,0-4 239,0 2 205,0 3-213,0-4-126,0 5-143,0 5 1,-1 1-98,-3 6 0,3 1 79,-3 2 0,3 1-109,1 3 0,0 3-14,0-3 1,0 6-12,0 2 0,0 0-114,0-5 0,4 1-197,0 0 1,-1 0 121,-3 0 1,0-4-207,0 0 0,0-4 111,0 4 1,0-5-73,0 1 1,0-2-41,0-2 0,0-3-122,0 0 1,0-5-302,0 5 246,0-5 0,0 3-700,0-2 287,0-3 392,0 4 0,0-15 0,0-3 0</inkml:trace>
  <inkml:trace contextRef="#ctx0" brushRef="#br1" timeOffset="19">22408 17394 7972,'-7'0'1984,"2"0"-344,5 0-1562,0 5-44,0-4-268,0 4-262,0-5 1,5 0-1,2 0 1</inkml:trace>
  <inkml:trace contextRef="#ctx0" brushRef="#br1" timeOffset="20">22682 17017 7821,'0'-8'0,"0"1"0,0 3-385,0-4 611,0 6 1,0-4 1289,0 2-662,-5 2-384,3-3-212,-8 5 0,5 2-36,-2 1 0,-4 0 3,4 5 1,-2-1-57,1 5 0,-2-1-1,3 1 1,-4 3-7,0 0 0,3 5-98,1-1 1,0 3 26,0 1 0,-3 0-137,2-1 1,3 1-97,1 0 1,-1-4 77,1 0 0,1-1-135,3 1 0,0-1 73,0-3 1,1-2 1,3 2 1,2-4-12,5-3 0,-2 1-40,3-5 0,-3 3 131,6-3 1,-3 0 21,0-4 0,3 0 84,0 0 0,2-1-67,-2-3 0,-2 1 103,2-4 1,-2 0-61,-2 0 0,-3-4 24,-1 4 1,-3-3-11,4-2-30,-6 1 0,2-1-33,-8 1 0,-3 3-78,-9 1 1,0 4-220,-3-1 1,-3 3 119,3 1 1,2 0-322,-2 0 1,5 1 163,-2 3 1,4-1-319,0 4 1,6-3-35,2 4 697,-2-6 0,4 9 0,-3-5 0</inkml:trace>
  <inkml:trace contextRef="#ctx0" brushRef="#br1" timeOffset="21">22899 16983 7806,'-7'-7'-106,"2"2"652,5 0 757,0 4-803,0-4-280,0 15 1,0-2-128,0 7 0,-3-1 114,-1 1 1,-4-1-167,4 5 1,-1-4 10,1 4 0,3-5-35,-3 2 0,-1 0-10,2-1-140,-1 1 1,4-5 9,0 0 0,-2-4 94,-1-3-57,1 2 0,-3-4 101,5 6-89,0-5 70,0 2 0,2-5 2,1 0 1,0 0-22,5 0 1,-5 0-6,5 0 1,-4 0-126,3 0 1,-3 0 11,4 0-599,-1 0 263,5 0-41,-1 0 1,-3 0-434,-1 0 121,-4 0 830,2 0 0,0 0 0,2 0 0</inkml:trace>
  <inkml:trace contextRef="#ctx0" brushRef="#br1" timeOffset="22">22956 17166 7806,'-1'-11'0,"-3"4"0,3 0 613,-3 4 68,3 1 191,1-3-394,0 5-311,0 5 0,0-2-32,0 5 1,0 3 97,0 4 0,0 0-167,0-3 1,0 1 91,0 2 1,0-3-226,0 4 0,0-4-105,0 0 1,0-1-287,0 1-7,0-1-354,0 0 99,0 1 103,0-6-637,0 4 1254,0-8 0,-6 3 0,0-5 0</inkml:trace>
  <inkml:trace contextRef="#ctx0" brushRef="#br1" timeOffset="23">23082 17017 7802,'0'-6'864,"0"-4"-176,0 8-157,0-3 268,0 5 0,0 5-620,0 3 1,0 2-93,0 2 1,0 3 58,0 0 0,-2 0-110,-2-3 0,3-1-155,-3 0 0,-1 1 93,2-1 1,-3 1-101,3-1 0,1-3-97,-1-1 203,1 1 0,2 0-55,0-1 6,0-4-18,0 7 49,0-9-65,0 4 92,5-5 0,-2 4-12,5 0 16,-1 0 0,5-3-1,-1 3 1,0-3 0,1 3 8,-1 2 0,1 1-14,-1 4 0,-1-3 4,-2-1-48,2 1 1,-5 3 2,3 1 1,-2-5-7,-2 1 1,-3-1 37,3 5 0,-4-5-158,-4 1 1,2-2 37,-6 2 0,0 1-46,-3-5 1,0 3 9,-1-3 1,-3 0-122,0-4 0,-1 0-171,5 0 1,-4 0-258,0 0 227,-1 0 0,5-1 500,-1-3 0,1-2 0,0-6 0</inkml:trace>
  <inkml:trace contextRef="#ctx0" brushRef="#br1" timeOffset="24">23013 16971 7822,'6'-5'328,"1"4"-121,-3-3 1,-2 3 25,6 1 0,-1 0-40,5 0 0,-1 0-1,1 0 1,0 0 80,3 0 1,-1 0-27,5 0 1,-5 0 53,2 0 1,0 0-67,-1 0 0,1 0 53,-5 0 1,0 0-103,1 0 0,-1 0 237,1 0-244,-1-5-377,1 4-1280,-6-4 839,-1 5-444,-5 0 1083,-10 0 0,-3 0 0,-10 0 0</inkml:trace>
  <inkml:trace contextRef="#ctx0" brushRef="#br1" timeOffset="25">19918 15372 7858,'0'-7'-39,"0"-1"345,0 6-281,0-8 89,0 3 0,0 0 245,0-1 84,-5 5-37,4-7-167,-10 9 1,9-8 30,-6 5 1,5-1 85,-5 1-151,0 3 0,-3-4-92,-1 5 1,1 0-45,0 0 0,-1 0-99,1 0 1,-1 1 71,1 3 1,-4 1-158,-1 3 1,1 2 90,4-2 1,-1 2-84,1 1 1,1 2 23,2 2 0,-1-2 87,6 2-93,-6-2 1,7-2 14,-1 1-158,1-1 152,2 0 0,5-3-12,3 0 1,2-6 11,2 2 1,-4-3-13,4-1 0,-3 0 14,6 0 1,1 0 12,0 0 0,3-4 62,-4 1 0,0-6-11,-3 1 0,-1 2 182,0-2-117,1 1 1,-5-4 286,1 4-152,-5-3 207,2 3-314,-5 1 0,-2 1 47,-1 5-83,1 0 1,-4 0 7,2 0 0,3 5-13,-3 3 1,2 2 40,-2 1 0,3 4 74,-3 1 0,2 4 29,2-1 0,0 1-59,0-1 0,0 3-119,0-3 0,4 2 98,0 2 0,0-4-195,-4 0 0,1-3 15,3 3 0,-2-5-1,6 1 0,-5-6-66,0-2 0,0-3-588,1 4-123,-3-6-624,4 3 1480,-5-5 0,-5-5 0,-1-1 0</inkml:trace>
  <inkml:trace contextRef="#ctx0" brushRef="#br1" timeOffset="26">20032 15384 7928,'0'-12'1084,"0"6"-167,0-4-550,0 9 0,0-3-158,0 8 0,0 2-46,0 5 0,-4 1 27,1-1 1,-1 5-21,4-1 0,0 0-110,0-4 1,0 5 124,0-1 1,0 0-143,0-3 0,0-5-233,0 1 174,0-1 1,0 1-176,0 0-33,0-6-91,0 3-195,0-5 256,5-5 143,-4 4 1,5-4 116,-2 5 0,-1 0-150,4 0 347,1 0 0,3 0-8,1 0 0,-1 1 21,1 3 0,-1-2-132,1 6 0,-1-4 24,0 3 1,1-3-83,-1 4 1,-1-1-16,-2 5 1,1-4-32,-5-1 1,0 1 63,-4 3 1,0 2-364,0 2 214,0-2 1,-6 3 40,-1-4 1,-3-2 3,-2-3 0,1 2-97,-1-5 0,-3 0-177,0-4 0,-2 0-39,2 0 1,1 0-88,-5 0 1,5 0 66,-1 0 1,4-1-296,3-3 1,-1 1 687,5-4 0,-5-6 0,3-5 0</inkml:trace>
  <inkml:trace contextRef="#ctx0" brushRef="#br1" timeOffset="27">20032 15418 7928,'-6'-7'583,"2"-1"1,3 4-9,1-3-280,0 4 0,1-6 0,3 5 1,2 0-131,6 4 1,0-1 13,4-3 1,-4 3 135,3-3-286,3 3 1,-1 1-319,2 0 1,-1 0 189,-3 0 0,-3 0-768,4 0 1,-7 0 221,-2 0 1,1 0 644,3 0 0,1 0 0,-1 0 0</inkml:trace>
  <inkml:trace contextRef="#ctx0" brushRef="#br1" timeOffset="28">20649 15418 7948,'6'0'-83,"-1"0"2829,-5 0-2579,-5 0 1,3 1 13,-6 3 1,1 3-134,-5 4 1,-1 4 70,-2 0 0,1 6-102,-5-2 0,4 2 96,-4 2 0,1-1-17,-1-3 1,-1 2-35,5-2 0,-2-1 42,2 1 0,2-5-131,-2 1 0,6-6 81,1-1 0,2-4-212,-2 3 0,2-4-392,2 1-317,3-3 4,-4-1 215,5 0 1,0-5-863,0-3 1510,5 3 0,1-10 0,6 2 0</inkml:trace>
  <inkml:trace contextRef="#ctx0" brushRef="#br1" timeOffset="29">20443 15430 7877,'-6'-5'-372,"1"3"239,5-8 613,0 9 0,1-4 169,3 5-461,-3 0-213,9 0 0,-7 0-554,5 0 579,-6 0 0,8 5 0,-3 1 0</inkml:trace>
  <inkml:trace contextRef="#ctx0" brushRef="#br1" timeOffset="30">20615 15715 7827,'5'6'1543,"-4"5"-651,4-5-549,0 5 1,-4-3 148,3 0 0,1-5 195,-1 5-515,0-5 37,-4 2-246,0-5 1,-5-5-1,-1-2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2T08:14:21.986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19427 15361 5993,'6'-6'525,"-1"1"0,-3 5-338,1 0 201,-1-5-199,3 3 3,-5-3-191,0 5-185,0 5 211,-5-3-11,3 3 229,-3-5 641,5 0-703,0 5-143,0-4-19,0 4 1,0-4-79,0 3 148,0-3-126,-5 4 1,4-3 83,-3 2-30,3-3 43,1 4 7,0-5 46,0 5 18,0-4-50,-5 4 0,4-3-2,-3 1-23,2-1 0,1 4 42,-3-2-30,3-3 43,-4 9-188,0-3 61,4 4 0,-8-3-26,5-1 17,0-4 0,0 3 44,1-2-2,-1-3-12,4 4 1,0-3-17,0 1 18,-5-1 1,3 4-14,-1-2 3,1-3 1,2 5-8,0-2-3,0-3 0,-1 8 13,-3-5 0,3 1-15,-3-1 11,3-3-1,1 9-38,-5-8-4,4 8-8,-10-9-10,10 4-32,-4-5 60,5 5 18,-5-3-5,4 3 0,-4-4 43,5 3-22,0-3 8,0 4 1,-2-4-8,-1 3 6,1-3 21,-3 4-27,5-5-88,-5 0 82,4 6-126,-9-5 0,8 5-37,-1-2-10,-4-3 32,6 4-51,-4 0-158,5-3 176,0 3-298,0 0 328,0-4 0,0 5-856,0-2 1006,0-2 0,5 8 0,1-4 0</inkml:trace>
  <inkml:trace contextRef="#ctx0" brushRef="#br0" timeOffset="1">19393 15350 5746,'0'-7'973,"5"2"-765,-4 5-3,4 0 213,-5 0-227,0 5 15,0-3-158,0 3 116,0 0-84,0 1 1,-1 5 4,-3 1 1,1-2-9,-4-2 0,3 2-25,-4-3 0,6 4 33,-2 0 0,-1 0-132,1 1 1,-1-1 114,1 1 1,3-5-386,-3 1 1,-1 0-335,1 3 182,-5 0 1,7 1 158,-6-1 1,4-3 309,-3-1 0,-1 1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54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1702 10302 8198,'-5'-12'656,"3"6"-20,-3 1 62,5 0-121,0 3-205,0-3 0,0 7-81,0 1 1,0 4-46,0 4 1,0 7 343,0 5-280,5 5 0,-3 5-118,1-3 1,-1 7-154,-2-3 0,-2 3-220,-1-3 197,1-5 0,-7 4-133,6-2 1,-2-3 6,1-1 273,3-3-485,-5-2 167,6 1 1,-3-5-108,-1-3 108,0-2 81,4-7-11,0 4 211,0-8-157,0 3 817,0-5-429,5 0-191,-4 0 0,11-1 11,-1-3 0,4 1-16,4-4 1,4 3 80,0-4-267,0 6 147,5-9 0,-1 9 152,-1-6-446,6 6 1,-8-3 0,5 5-155,-2 0 245,-3-5 1,8 3-275,-6-1 0,1 0 102,-4-1 1,-5 3-195,-3-3 0,-2 3-240,-2 1-248,-5-5 36,4 4-565,-8-5 700,-2 6 763,-2 0 0,-13 0 0,3 0 0</inkml:trace>
  <inkml:trace contextRef="#ctx0" brushRef="#br0" timeOffset="1">1782 10610 8211,'0'-11'0,"0"-1"649,0 6-287,0-4 0,1 7 24,3-5 0,-2 5 97,6-5 0,3 6 496,5-2-624,4-3 0,-1 6-179,8-3 0,-2 2 45,5-2 0,-3 3-506,3-3 1,-3-1 258,4 1 0,-7-4-899,-1 5 0,-2-2 502,-6 1 0,1 2-1145,-5-1 1568,0-4 0,1 1 0,-1-5 0</inkml:trace>
  <inkml:trace contextRef="#ctx0" brushRef="#br0" timeOffset="2">1667 10324 8097,'0'-11'368,"6"0"-113,5-1 1,7 0 115,5-4 0,3 2 246,1-5 1,8 4 156,0-4-459,7 5 1,-6-2-211,6 4 1,-5 1 145,1-1 0,-6 6-635,-2 2 1,-4 3 302,0 1 0,-5 0-1863,-2 0 1029,-5 5 915,2 1 0,-5 6 0,1-1 0</inkml:trace>
  <inkml:trace contextRef="#ctx0" brushRef="#br0" timeOffset="3">2398 10347 8039,'-11'-1'0,"0"-3"0,4 3 1255,2-4-534,5 5-381,0 0 0,4 5 689,0 3-541,5 2-1,-8 1-256,9 6 253,1 5-297,2 8 1,9 4-61,-3 0-78,-3 0 0,6 1-254,-3-1 0,2-1 229,2-3 0,-1-2-97,-3-5 0,1-1 17,-5-3 1,1-3-285,-5-4 0,-3-1-115,-1 1 0,-3-5-986,4 1 146,-6-6-350,3 3 1645,-5-5 0,0-5 0,0-1 0</inkml:trace>
  <inkml:trace contextRef="#ctx0" brushRef="#br0" timeOffset="4">2707 10404 8039,'-2'-17'832,"-1"1"-353,1 4-28,-8 5-23,9-3-289,-4 9 69,0-4 1117,4 5-582,-10 0-330,10 0 1,-9 6 268,2 6-284,-2 9-637,-6 3 250,-2 9 1,-5 0 245,0 5-1247,0 11 627,1-13 0,0 10 100,3-8 1,2-6-337,6 2 1,1-7-1840,2-1 2438,3-7 0,5 3 0,0-4 0</inkml:trace>
  <inkml:trace contextRef="#ctx0" brushRef="#br0" timeOffset="5">2867 10884 9942,'6'0'2703,"-1"0"-2883,-5 0 0,0 0 0</inkml:trace>
  <inkml:trace contextRef="#ctx0" brushRef="#br0" timeOffset="6">4511 10073 8227,'0'-11'-245,"-5"4"502,4-3 1,-5 9 421,2-3 0,1-1 496,-4 1-507,4 1-313,-7 3 1,4 0 211,-6 0-318,1 0-91,-1 10 1,-3 2 61,0 11 1,-5 10 153,1 5-305,-3 5 13,-1 8 1,5-4 111,3 3 0,4 0-35,3 0 0,3-2-453,5-6 184,5-3 90,1-4 1,11-6-665,2-3 352,3-1 166,5-8-125,3 0 115,-1-11 0,8-1 85,-3-5 265,3 0-109,2 0 1,-2-9-46,5-2 1,-6-9 39,3-3 0,-4-1-501,-1-7 682,-4 6-75,-3-8 1,-8 4 179,1-6-203,-12-4-51,3-2-352,-11-4 185,0-1 1,-2 0 107,-2 1-1216,-7-1 795,-7 5 0,-10 3 15,-2 8-1051,-3 7 877,-6 12 1,-1 6-1047,-2 5 1062,-2 0 205,8 5 1,2 5-460,8 5 785,6 0 0,1-2 0,8 2 0,2 3 0</inkml:trace>
  <inkml:trace contextRef="#ctx0" brushRef="#br0" timeOffset="7">4340 10347 8046,'-11'0'0,"4"0"284,2 0 1,8 0 485,4 0 1,2 0-84,10 0 167,-5 0-486,8 0 0,1 4 264,7 0-384,8 5 1,3-7 98,4 6-1215,1-6 1056,0 4 0,-2-3-567,-2 1 316,2 0 1,-8-4-284,2 0-1126,-8-5 1014,-2 4 1,-9-6-147,0 3 0,-8 3-1655,0-3 2259,-7-2 0,1 0 0,-5-6 0</inkml:trace>
  <inkml:trace contextRef="#ctx0" brushRef="#br0" timeOffset="8">4466 10028 8046,'0'-18'155,"0"1"1,0 1 347,0-3 1,1 1-57,3-1-231,-3 0-39,9-4 0,-4 0 566,6 0-439,4 1 1,-2 2 355,5 1-203,-5 0-240,8 2 0,-6-4-87,3 6 56,3-5 0,-9 7 182,2-2-555,-2 2 180,-2 7 243,-5-4-549,-1 8 183,0-3-244,-3 5 223,3 0 70,-5 0 1,4 2-231,-1 1 351,6 4-27,-7 4 0,8 1 125,-3-1 1,0 6-92,0 2 280,1 2-286,8 2 0,-3 0-21,2 0 1,-6 0-12,-1-1 0,-2-3-938,2 0 624,2-5 1,-8 4-83,6-3-1619,-5-2 2006,7 4 0,-4-1 0,6 2 0</inkml:trace>
  <inkml:trace contextRef="#ctx0" brushRef="#br0" timeOffset="9">5071 10690 8048,'-6'5'703,"0"-2"-556,6 4-29,0-4 580,0 7 412,0-4-466,6 6 0,0-5-201,5 1 1,1-6 34,-1 2 1,2-3-117,2-1 0,-2 0-256,2 0 0,-1 0 3,1 0 0,-2 0-104,2 0 1,-2 0-1095,-2 0 1,1 0 593,-1 0 0,0 0 495,1 0 0,-1-5 0,1-1 0</inkml:trace>
  <inkml:trace contextRef="#ctx0" brushRef="#br0" timeOffset="10">5710 10256 8047,'-6'-6'-260,"1"-5"1,1 9 259,0-6 1084,1 6-204,3-3 168,0 5 0,5-4-491,2 0-108,3 0-217,2 4-159,-1 0 129,6 0 1,1 0 144,4 0-670,1 0 303,0 0 0,-1 0 36,-3 0 1,5 0-209,-5 0 0,4-4 128,-8 1-1595,0-1 430,-3 4 1229,-1 0 0,-5-5 0,-1-2 0</inkml:trace>
  <inkml:trace contextRef="#ctx0" brushRef="#br0" timeOffset="11">5688 10484 7982,'11'0'1077,"0"0"-653,6 0 0,-1 0 105,3 0 0,3-1 35,-3-3 1,3 2 291,0-6-521,6 6 1,-5-7-156,0 5 0,0-1 2,-4 1 0,3 3-1360,0-3 0,-3 3 389,0 1 789,0 0 0,4-5 0,0-2 0</inkml:trace>
  <inkml:trace contextRef="#ctx0" brushRef="#br0" timeOffset="12">6841 9879 8069,'-18'-11'0,"7"-1"0,2 5 1092,5-1-334,0 5-265,4-2 0,2 5 153,1 0 0,0 2 45,5 1-404,-1 9 0,6 6 63,2 4 388,3 6-345,5 7 0,-4 5 84,0 6-1541,0 0 1239,4 4 0,-2-1-542,-2 4 180,-2-10 1,-6 5-298,1-10 0,-1-3 206,1-5 173,-1-5 0,-3 0-166,-1-6 0,0-5-49,0 1-193,3-8-57,-8 4 1347,3-10-1838,0 4 399,-4-5-1011,4 0 1471,-5 0 0,0-10 0,0-3 0</inkml:trace>
  <inkml:trace contextRef="#ctx0" brushRef="#br0" timeOffset="13">7241 9959 7986,'-12'-18'715,"6"7"217,-4 1 0,9 7-493,-3-4 1,1 4-152,-1-1 1,2 4 108,-6 4 256,1 2-324,-10 11 0,-1 7-174,-4 10 1,-8 7 240,-4 8-928,0 3 0,12-21 0,1 0 516,2 2 0,0-1 0,0-2 1,0-1-495,1 0 0,1-1 0,-16 16 41,3-2 1,7-6 44,8-6 0,3-7-787,5-8 564,2-2 0,10-7 93,2-2 0,4-5 554,0-7 0,5-5 0,2-10 0</inkml:trace>
  <inkml:trace contextRef="#ctx0" brushRef="#br0" timeOffset="14">6738 9685 8135,'-11'-12'0,"5"6"0,2-3 1828,8 5-1122,7 1 1,7 3-69,5 0 0,1-2-219,2-1 1,1 1 68,7-2 0,-2 2-118,6-2 1,3 3 1,1-3 1,-3 2-59,-1-2 0,-3 2-630,0-1 0,-5 0-5,1-1 0,-10 3-246,2-3 0,-8 3 567,1 1 0,-9 0 0,-2 0 0</inkml:trace>
  <inkml:trace contextRef="#ctx0" brushRef="#br0" timeOffset="15">7492 10347 8168,'0'-6'1173,"5"1"-256,2 5-545,4 0 0,0 0 269,1 0 150,4 0-408,-3 0 0,7 0 103,-5 0-35,6 0-139,-9 0 0,9 0 34,-6 0-562,0 0 221,2 0 1,-5 0-1570,4 0 850,1 0-99,-4 0 1,4 0-1880,-6 0 2692,6 0 0,-5-5 0,5-2 0</inkml:trace>
  <inkml:trace contextRef="#ctx0" brushRef="#br0" timeOffset="16">8189 9856 8011,'-12'-15'1363,"1"0"-454,5 0-484,0 3 363,6 6-135,0 1 345,0 5 0,0 5-409,0 2-359,0 9-43,0 1 0,0 7-17,0 3-144,0 2-119,0 6-211,0-6 291,0 4 1,0-5-55,0 2 0,-1 2-324,-3-5 1,3-2 169,-3-6 0,-1 1-134,1-5 1,1 1-8,3-5 122,0 1 184,0-6-13,0 4 95,0-9-21,0 4 106,0-5 0,5 0-146,2 0 373,3 0-205,7 0 1,-3 0-38,5 0 175,0 0-116,9 0 1,0 5-127,2 3 71,3-3-42,-9 5 1,8-3-118,-5 4-53,-1 0 53,-3 1 1,-5 3-155,-3 0 1,-7 1 131,-4-5-121,-3 0 80,-1 1 1,-3 1 50,-4 2-357,-6-3 232,-10 5 0,-1-9-34,-2-1-259,1 1 238,-8 3 1,5-4-347,-2-4 363,-3-1 1,5-2-477,-2 0 0,2-2-63,5-1 417,5-4 0,3-5 356,7-4 0,-2-1 0,4-6 0</inkml:trace>
  <inkml:trace contextRef="#ctx0" brushRef="#br0" timeOffset="17">8166 9822 7978,'-5'-11'565,"4"-1"1,-3 2-104,8 2 816,7-2-777,7 9 1,6-4-59,3 5 0,2-4-155,5 0 1,4 0-320,0 4 1,0 0 116,-4 0 1,1 0-869,-1 0 0,-1 2 168,-3 1 614,3-1 0,-8 13 0,2-2 0</inkml:trace>
  <inkml:trace contextRef="#ctx0" brushRef="#br0" timeOffset="18">8805 10507 7903,'0'7'3628,"2"3"-3315,2-3 1,1 7-210,2 1 0,-2 5 992,-5-5-670,0 5 1,0-6-442,0 5 7,0 0 0,-1 4-23,-3 0 0,2 0-174,-6-1 1,0 1 263,-3 0-1688,5-5 1107,-4-2 1,3-4 521,-4-1 0,-1 6 0,1 1 0</inkml:trace>
  <inkml:trace contextRef="#ctx0" brushRef="#br0" timeOffset="19">10016 9845 8047,'-5'-7'-136,"4"-3"136,-9 4 895,3-5-519,1 4 1,0-2 671,2 5-448,2 1-310,-8 3 0,4 0 318,-5 0-435,-1 0 1,-4 10 273,-3 5 0,1 7 25,-1 4-364,-5 9 1,0 5-36,-3 6 0,7 2 303,1-2-1640,10 7 1292,-6-11 1,13 9-634,-2-6 477,8-4 1,4-2-15,7-4 1,3-2-126,5-3 1,3-7 42,1-8 0,6-2 54,1-2 1,0-4 587,5-4 0,-4-1-260,-1-2 0,2-5 196,2-3 1,-4-7-71,0-4 1,-1-3 44,-6-1 0,0-1 423,-4-3 0,-2 0-793,-2-4 1,-7-6 57,-9 3 1,-1-4 39,-2 0 1,-5-3-642,-3-4 0,-8 0 90,-7 3-788,-5 3 76,-6 5 721,-6-1 0,1 11-1045,-3 5 991,-2 5 1,5 8-22,1 2 1,9 3-334,10 1 893,5 0 0,-2 0 0,4 0 0</inkml:trace>
  <inkml:trace contextRef="#ctx0" brushRef="#br0" timeOffset="20">9788 9982 8037,'-7'-5'357,"2"-2"1,7 0-168,1-1 0,4 2 219,4-2 0,1-1 601,-1 6-653,0-6 0,2 2 209,2-4-118,-2-1-247,9 1 1,-10 0-3,3-1 1,-2 5-1,-1-1 0,-1 2-350,0-2 105,-4-2 115,3 9-386,-9-4 185,4 5 132,-5-6-389,0 5 79,0-4 818,0 5-173,0-5-135,0 4-291,0-4-881,0 5 0,-5 5 1,-1 1-1</inkml:trace>
  <inkml:trace contextRef="#ctx0" brushRef="#br0" timeOffset="21">9753 10153 8032,'-6'0'-498,"1"0"3076,5 0-2121,5 0 295,1 0-383,1 5 0,7-4 106,-3 3-15,8 3-201,-1-6 0,10 4 85,2-5-353,8 5 195,-2-4 1,7 4-328,-5-5 114,5 0-34,-7 0 0,2 0 43,-8 0 1,-2 0 17,-5 0-1518,0 0 975,-5-5 0,-2 4 104,-4-3-1417,-6 3 1856,4 1 0,-9-5 0,4-1 0</inkml:trace>
  <inkml:trace contextRef="#ctx0" brushRef="#br0" timeOffset="22">10016 9696 8137,'0'-23'565,"-5"6"0,4-4-283,-3 6 1,4-4-269,4 4-25,2-5 0,2 6 1291,-1-5-537,1 0-395,3-4 0,1 0 261,-1 0-437,-4 5 1,1-6-2,-4 5 4,5-5 1,-4 8 34,3-3 0,-2 1-140,-2 3 0,-3 2 376,3-2-801,-3 2 249,4 1 11,-3 6 50,3 1-17,-5 5-86,0 0-42,0 10 212,5-2 1,0 13 85,2-2 1,4 8 0,-4 4 1,5 0-78,3 0 0,-2 2-11,2-3 1,-1-2-498,1-1 292,-2-3 0,7-1-1899,-5 0 1373,0-1 0,-3-3 710,-1 0 0,1-5 0,-1 3 0</inkml:trace>
  <inkml:trace contextRef="#ctx0" brushRef="#br0" timeOffset="23">10427 10347 8004,'0'-11'445,"0"-1"113,0 6-189,0-4-85,0 9 56,0-4 1588,0 5-1758,0 5 0,0 2 171,0 9 74,0 1-231,0 6 1,0 1 184,0 3-474,0 2 150,0 0 1,0 3 212,0-5-625,0-1 277,5-3 1,-3-4-984,1 0 506,4-5-64,-6 3 125,9-6 1,-7-1 92,4-2-1168,-4-3 688,2-5 893,-5 0 0,5-5 0,1-1 0</inkml:trace>
  <inkml:trace contextRef="#ctx0" brushRef="#br0" timeOffset="24">10313 10610 8004,'8'4'827,"-1"0"-301,1-1-149,3-3 656,1 0-629,-1 0 1,2 0 217,2 0-313,3 0-111,10 0 1,-3 0 142,6 0-775,-1-5 398,-1 4 0,4-5 36,-2 2 0,-3-2 0,0-6 0</inkml:trace>
  <inkml:trace contextRef="#ctx0" brushRef="#br0" timeOffset="25">11090 10016 8021,'-7'0'-505,"1"-1"347,2-3 741,3 3-31,-4-4-160,5 0 244,0 3-333,0-3 0,0 4 127,0-3-41,0 3 145,0-4-80,0 5 1,5 0-101,3 0 80,2-5-130,1 3 1,6-4-164,2 2 1,7 2 207,5-6-219,2 1 0,-3-1-60,1 0 1,-5 2-211,5-2 1,-6 2-535,2 2 1,-7 3-1658,-1-3 1186,-5 3 381,-3 1 764,0 0 0,-10 0 0,4 0 0</inkml:trace>
  <inkml:trace contextRef="#ctx0" brushRef="#br0" timeOffset="26">11090 10199 9247,'17'0'954,"0"0"-612,-1 0 0,-2 0 658,5 0-480,0-5-198,4 3 0,4-6-41,0 4-34,-1-5 1,-3 3-1727,0-1 1125,5-3 1,-4 8 354,3-6-2519,-3 0 2518,-1 2 0,4-9 0,3 2 0</inkml:trace>
  <inkml:trace contextRef="#ctx0" brushRef="#br0" timeOffset="27">12003 9765 8065,'-5'-23'767,"4"5"0,-4 2-413,5 4 615,0 6-565,0 1 1,0 4 220,0-3 190,0 3-393,0-5 1,1 8-58,3 2-132,2 2-7,6 10 0,0 3 445,4 8-278,1 2-197,6 11 1,0-4 57,0 6 1,4 0-645,-1 4 71,1 0 286,-4-1 1,-4 0 244,0-4-1235,-5-1 759,7-11 0,-8 1-749,2-7 767,-2 3 0,-5-14-167,-1 4 1,0-4 89,0 0 1,-1-6-1767,-2-2 875,-2-3 57,3-1 1157,-5 0 0,-5-5 0,-2-1 0</inkml:trace>
  <inkml:trace contextRef="#ctx0" brushRef="#br0" timeOffset="28">12517 9753 7968,'-12'-10'1658,"-4"3"-1048,9-3-49,-3 8 1,6-2-63,0 8 30,-5 3-246,-2 9 0,-5 3 133,-6 8 31,-4 7-509,-3 2 0,-8 12 83,3-3-290,-8 4 0,7-2-277,-4 2 0,8-6 350,0 3 1,6-9-180,-2-3 1,8-5 185,4-6 0,6-5-1489,2-3 1114,4-7 1,-1-3-382,8-5 945,2-5 0,11-7 0,1-6 0</inkml:trace>
  <inkml:trace contextRef="#ctx0" brushRef="#br0" timeOffset="29">12049 9502 8012,'-18'-11'8,"2"-6"1,9 5 0,4-4 2013,6 9-1305,4-3 1,9 7 232,3-5-633,-2 1 1,6-1-73,-1 1 0,4 0-13,8 0 1,-2 0-233,6 3 58,-3 3 0,3-4 232,1 5-2010,4 0 1262,-8 0 1,5 4 457,-6 0 0,0 5 0,0-3 0</inkml:trace>
  <inkml:trace contextRef="#ctx0" brushRef="#br0" timeOffset="30">13065 9811 7981,'-5'-7'0,"4"-3"813,-4 9-52,5-4 139,0 5-392,0 5 1,-4 6 8,0 8 26,1 3-256,3 1 1,0 7 144,0 1-234,0 4 1,0-6-105,0 6 0,0-1 157,0 0-278,0-5 0,0-1-211,0-5 1,0-1 242,0-3-1426,5-3 968,-4-4 0,5-2-208,-2-3-1057,-3-2 779,4-5 939,-5 0 0,6 0 0,0 0 0</inkml:trace>
  <inkml:trace contextRef="#ctx0" brushRef="#br0" timeOffset="31">12860 10085 8066,'11'-5'1476,"1"3"-1022,-1-2 215,1 3-319,4 1 0,-1 0 129,8 0 10,-3 0-188,8 0 1,0 0-434,3 0 153,2 0 0,-3-1-337,1-3 1,-1 2-589,4-6 0,-3 4 904,-1-3 0,-4-1 0,2-3 0</inkml:trace>
  <inkml:trace contextRef="#ctx0" brushRef="#br0" timeOffset="32">13614 9708 8113,'-7'-17'2175,"-3"5"-1770,9-5-337,-4 6-71,5 4 1656,0 2-448,0 5-510,-5 0-269,3 5-124,-3 7 0,2 5 285,-1 6-409,-5 5 1,8 3 178,-3 7-342,-3-3-757,6 10 920,-4-10 1,5 7-664,0-8 302,0 3 249,0-13-1107,0-1 720,0-1 1,4-10 11,0 4 44,0-9-66,-4 3 652,5-8-572,-4 3 544,9-5-115,-9 0 1,9 0 284,-3-5-307,-1 3 0,4-6 121,-2 4-53,7-5-78,-2 8 0,8-5-37,-2 6 1,-1 0 15,1 0 1,0 0 32,4 0-282,0 6 79,0 0 1,-2 7 191,-2 2-110,3-3 0,-9 6-52,2-3 1,-6 3-109,-2 5 0,-4 0-227,1 0 1,-8 0 135,-4-1 0,-3 1-120,-4 0 0,-3-5 74,-5-3 0,-1 2-16,-3-2 0,2-4-59,-6-3 0,2-2-351,-1 2 433,-3-3 0,5-5-455,-3 0 280,4 0-55,4 0-523,5-5 386,1-1 620,11-11 0,1-1 0,5-5 0</inkml:trace>
  <inkml:trace contextRef="#ctx0" brushRef="#br0" timeOffset="33">13694 9685 7988,'-17'-10'16,"10"2"1926,-1-7-799,5 7-488,8-2-54,2 9-291,9-4 1,2 1 124,5 0 57,0 0-321,5-1 0,5 3 170,5-6-553,5 6 232,-8-3 0,9 3-1933,-6-2 1328,-5 3 0,0-4 585,-3 5 0,-2 5 0,0 2 0</inkml:trace>
  <inkml:trace contextRef="#ctx0" brushRef="#br0" timeOffset="34">14699 10496 8022,'-11'-8'0,"4"1"0,2 4 1698,5-2-436,0 5-552,5 5 34,-4-4-351,4 9 1,-1-2 142,0 7-307,5 3-190,-8 5 1,5 0-168,-2 0 92,-3 4 265,4-2-2317,-10 8 1556,-1-9 1,-2 4 531,1-6 0,-6 6 0,-5 2 0</inkml:trace>
  <inkml:trace contextRef="#ctx0" brushRef="#br0" timeOffset="35">16423 10016 8101,'-7'-10'0,"-1"2"625,5 3-23,-2 5-165,5-5 278,0 4 27,0-4-237,0 15 78,0 3-276,0 15 0,0 3 797,0 11-477,0 0-519,0 9 1,0 2 105,0 0-1288,0 6 1076,5-7 1,-3-3-179,2 1 1,1-10-511,-2 6-352,1-3 763,1-2 0,-2-2-291,4-5-11,-4-4 280,7-2 0,-9-7-544,3-2 229,3-2 591,-6-11-1414,4 4 1798,-5-9-864,0 5 612,0-6 1,0-6 0,0 0 0</inkml:trace>
  <inkml:trace contextRef="#ctx0" brushRef="#br0" timeOffset="36">16298 10096 8115,'6'-23'87,"4"5"1,-2-2 132,7 5 0,3 0 850,5 3-652,-1 1 0,2-1 706,3 1-742,-3 0 1,9 3 219,-2 0-274,-3 6-120,5-3 0,-9 5 149,2 0-381,-2 5 71,-6 6 0,-1 7 370,-6 5-900,-5 0 418,0 5 1,-17 0-161,-4 2 164,-5 3 1,-12-8-376,-2 6 1,-4-6 37,0 2-590,2-3 147,2-6 181,6-2 23,5-4-661,5-1 781,7-5 1,7-1 516,8-5 0,7-5 0,7-1 0</inkml:trace>
  <inkml:trace contextRef="#ctx0" brushRef="#br0" timeOffset="37">17166 10005 8074,'-2'-12'1556,"-2"1"-967,3 4 0,-4 1 190,5 2-389,0 3 202,5-4-358,2 5-71,9-5 0,2 4 29,5-3 1,3 3 158,1 1-556,5-6 237,-3 5 0,1-4 190,1 5-1700,-6 0 999,3 0 0,-10 0-1888,-3 0 1232,-2 0 1135,-2 0 0,-4 5 0,-2 2 0</inkml:trace>
  <inkml:trace contextRef="#ctx0" brushRef="#br0" timeOffset="38">17120 10176 8074,'0'11'509,"0"-4"-285,0 3 1,1-9 15,3 3 1001,2-3-769,6-1 0,4 0-8,3 0 1,4-1-59,4-3 1,2 2-330,5-6 6,0 5 16,-4-7 1,3 9-1412,-3-3 724,-2 3 357,0-4 231,-5 4 0,0-10 0,-1 5 0</inkml:trace>
  <inkml:trace contextRef="#ctx0" brushRef="#br0" timeOffset="39">18205 9651 8060,'0'-12'0,"0"1"0,0-1 579,0 1-301,0 5 1,0-1 1010,0 3-650,-5 3-204,4-4 35,-5 5 116,6 0-178,0 10-78,-5 3-156,4 10 1,-9 9 174,2 2 119,3 3-147,-5 2 1,8-2-315,-6 5 55,5-6 27,-2-1 0,5-4-369,0-4 163,0 0 45,0-4 0,0-6-67,0-1 0,0-4 94,0 0-272,0-6-32,0-1 920,0-5-438,5-5 0,-2 2 242,5-4-105,-1-1-125,5-3-162,-1-1 102,6 1 1,0 1-4,6 2 1,-3 3-25,3 5 1,-2 0 112,5 0-360,-2 0 134,-6 5 1,2 2-57,-4 4-108,4 0 90,-7 1-249,3-1 217,-10 6 1,3-3-13,-5 5-413,0 0 318,-4 4 1,-5-1-17,-3 1 1,-3-4-93,-4 0 1,-3-5-72,-5 2-199,0-4 294,-5 0 0,3-2-393,-6-3 235,6-2 321,-8-5 0,9 0-542,-3 0 322,3 0 0,1 0-373,6-5 782,0-1 0,1-10 0,-2-2 0</inkml:trace>
  <inkml:trace contextRef="#ctx0" brushRef="#br0" timeOffset="40">18193 9628 8031,'-6'-5'3,"-3"2"299,5-4-151,1 4 615,3-2 42,0 5 1,1-4-52,3 0-87,-3-5-330,14 8 1,-6-8 123,10 5-104,0-4-185,4 6 1,5-4-341,2 2 140,3 3 99,2-4 1,-5 4-397,1-3 219,-6 2-400,3-3 0,-7 5-734,-2 0 1,2 0 1236,-6 0 0,0-5 0,-3-1 0</inkml:trace>
  <inkml:trace contextRef="#ctx0" brushRef="#br0" timeOffset="41">18799 9582 8137,'-17'-5'648,"10"-1"1081,-9-6-972,15 1-298,-4-1-169,10 6 0,1-3 131,6 5 186,-1-4-290,6 6 1,1-3 134,4 5 32,1 0-153,5 0 1,-2 5-148,4 3-93,-5 2 1,3 6 20,-5 4 1,-5 1 182,-3 2-54,-2 5-1021,-7 6 717,-1 2 1,-6 9-79,-3 1 1,-7-3-195,-8 7 0,-4-6-1139,-4 6 750,-2-9 400,0-1 1,-4-11-500,2-2 398,4-3 309,-1-1 1,5-6 197,0-1 0,5-4-139,3 0 1,3-5 317,5 1-401,2-6 869,5 4-466,0-6 1,5 0 1208,2 0-1019,4 0-142,5 0 1,2 0 118,5 0-281,5 0 87,-4 0-797,9 0 459,-9 0 0,3 0-17,-8 0-496,2 0 394,-8 0 1,7 0-109,-5 0-1539,1 0 1221,-10 0 1,4 0 646,-2 0 0,7-6 0,3 0 0</inkml:trace>
  <inkml:trace contextRef="#ctx0" brushRef="#br0" timeOffset="42">19655 9685 7987,'0'-23'0,"-5"5"1,4 2 1596,-3 4-344,3 6-740,1 1 0,0 4 514,0-3 24,0 3-754,0 6 1,-6 11 217,-6 11-244,-4 10 1,-7-1 96,0 14-1823,-5-3 1529,-1 9 0,-5-6-151,-1 4 105,18-26 0,0 0 0,-17 16-712,0 6 0,4-11-577,4 3 1157,7-11-960,-3 2 683,14-14 0,-5 7-93,9-11-440,-5-5 94,8 0 895,-5-8 0,8 1-703,2-6 0,3-4 834,8-4 1,-2-6 0,4 0 0</inkml:trace>
  <inkml:trace contextRef="#ctx0" brushRef="#br0" timeOffset="43">19427 9582 7977,'-12'-18'9,"2"2"1027,3 4 1202,2 6-1550,5 1 1088,0 5-1735,0 5-48,0-4-185,0 9 1,5-3-174,2 4 1,3 4 263,2 1 101,4 4 0,2-2 0,5 5 0</inkml:trace>
  <inkml:trace contextRef="#ctx0" brushRef="#br0" timeOffset="44">19644 10313 7950,'-6'0'4799,"-5"-5"-4203,10 4-509,-4-4 9,5 5-308,0 0 0,5 5 1,1 1-1</inkml:trace>
  <inkml:trace contextRef="#ctx0" brushRef="#br1" timeOffset="45">11181 12209 7771,'0'-12'5,"0"5"-312,0-1 76,0 6 1559,0-8-510,0 8-244,0-3 504,0 0-640,-5 4 0,4-3 42,-3 8 1,3 0 3,1 7 0,0-1-176,0 9 1,0 9 23,0 6 1,0 8-9,0 0-1160,5 3 994,-4 5 1,5-1-181,-2 4 64,-3 0 53,10-1-848,-10-1 571,9 0 0,-8-6 95,6 1-1202,-5-5 1076,7-7 1,-8-4-404,6 1 764,-6-6-214,9-2 1,-10-5 38,3-3-114,-3-7 701,-1 7-1227,0-14 1025,0 4-2636,0-5 2003,-5 0-994,-1-5 476,-6-1 793,1-6 0,-1-4 0,1-2 0</inkml:trace>
  <inkml:trace contextRef="#ctx0" brushRef="#br1" timeOffset="46">11147 12323 7802,'0'-18'16,"0"-2"224,0 5 0,0 0 386,0 3 0,6 1-28,6-1 52,-1 6-344,5-4 1,1 5 41,2-3 0,8-1 90,3 5 0,4 1 51,4 3-330,3 0 0,0 3 158,-3 1-947,-3 10 688,-6-6 1,-1 10-225,-5-3 325,-5 3 0,-3 4-12,-7 1 1,-3 1-196,-5 3 0,-12-2-19,-7 6-7,-7-1-76,-14 5 0,-4-6-159,-5-3-784,-6-1 1009,3-3 1,-3-4-1226,6-3 517,4-7 366,16-3 426,6-5 0,4 1 0,8-4 0,2-6 0</inkml:trace>
  <inkml:trace contextRef="#ctx0" brushRef="#br1" timeOffset="47">12118 12106 8042,'0'-6'815,"1"-1"-588,3 4 1,-2 1 52,6-1 0,3 1 95,4 2 1,6-4 187,-2 1-283,2-1 1,3 0 94,3 0-88,-3 0-72,9-1-456,-4 4 151,6-9 150,-1 9 1,-4-8 75,1 5-780,-11 0 508,7 4 0,-13 0 126,5 0-651,-10 0 161,6 0-693,-14 0 1305,4 0 0,-5 0 1,0 0-1</inkml:trace>
  <inkml:trace contextRef="#ctx0" brushRef="#br1" timeOffset="48">12197 12289 7877,'-6'0'712,"1"0"0,5-1-284,0-3 1,1 3 109,3-3 0,2 2-146,6 2 0,3 0 22,0 0 0,6 0 334,-2 0-466,2 0 1,3 4-187,3 0-37,-3 0 0,4-4-212,-5 0 0,-2 0-407,-1 0 1,1 0 520,-2 0-2388,-2 0 1202,4 0 1225,-8 0 0,14-5 0,-3-2 0</inkml:trace>
  <inkml:trace contextRef="#ctx0" brushRef="#br1" timeOffset="49">13248 12038 7876,'12'-17'467,"-6"4"1,4-7 222,-2 5-692,2-5 150,1 7 0,-4-7 145,-4 4 1,3 1 422,-3 4-502,1-1 268,-4 1-295,0-1 1,-5 5 133,-3-1-241,-2 6 13,-6-3 1,-2 5 281,-5 0-590,0 0 214,-5 5 0,1 1-114,-4 5 107,3 6 1,2-3-75,-1 5 1,0-4 120,4 4 1,6 0-87,1 4 0,9-1 46,3-3 1,3 1-290,1-5 0,2 4 109,6-4 0,1-1-34,10-6 77,0 2 0,4-9 169,-1 3-80,6-2-33,-4-2 1,4-4 202,-5 0-57,0-5 1,-1 3 212,-3-6-164,-3 1 1,-4-1 11,-1 1 1,0 0 86,1-1-77,-6 1 359,-1 4-14,-5 2-21,0 0-184,0 14 1,0-1-27,0 15-99,-5-1 44,4 11-785,-4-2 610,0 8 1,2 1-12,-4 1 0,4 3-67,-1-3 0,3 3 92,1-6-966,0 0 605,0-4 1,4-9-296,0-2 328,5-2 113,-3-4 1,2-4 15,-1-5 559,-4-6-602,2 3-375,-5-5-2131,0 0 1795,0-5 920,0-1 0,0-6 0,0 1 0</inkml:trace>
  <inkml:trace contextRef="#ctx0" brushRef="#br1" timeOffset="50">13694 11866 7855,'-5'-16'4,"3"3"1159,-3-3-408,5 9 67,0-3 401,0 9-152,0-4-697,0 5 1,0 6 232,0 6-447,0 4 0,0 7 161,0 0-352,0 0 82,0 4 1,-4 1 295,1 3-557,-1-3 198,-1-5 0,3-1 41,-1 1 0,1-5-151,2-3 0,-3-2-374,-1-2 261,0 1 16,4-6-201,0 4 444,0-8 101,0 3 1,5-5-178,3 0 282,2 0-107,1 0 0,1-4 71,-1 0-158,6 0 1,0 4 67,6 0-45,5 0 1,-4 0 0,8 1-180,-5 3 53,4 3 0,-7 5 20,3 4 1,-7-2-168,-1 5 1,-5-4 106,2 4-389,-9 0 310,-2-1 1,-5 3-130,0-2 10,0-2 107,-5 4 0,-6-4 242,-8 2-225,-3 2 23,-6-8 413,4 4-196,-14-6 0,9-3-50,-5-1 1,-1-3 82,5 4 1,6-6-107,1 2-882,3-3 586,2-1 1,1-5-1406,6-2 855,5-4 260,1 0 600,5 0 0,-6-6 0,0-1 0</inkml:trace>
  <inkml:trace contextRef="#ctx0" brushRef="#br1" timeOffset="51">13705 11821 7927,'-11'-12'0,"4"5"0,3-1 1759,3 5-1114,6-2 1,2 4 861,4-3-823,0 3-345,1-4 0,4 1 260,3 0-225,8-5-286,2 8 1,7-8-128,2 5 0,1-1 69,3 2 1,-1 1-93,-3-2 1,-7 3 184,4 1-1965,-9 0 1225,2 0 0,-10 1 617,-3 3 0,-2 3 0,-2 4 0</inkml:trace>
  <inkml:trace contextRef="#ctx0" brushRef="#br1" timeOffset="52">14744 11935 7913,'0'-12'2252,"0"1"-1529,0 0-382,0 4 866,0-3-113,0 9 0,0-3-620,0 8 0,-5 7-99,-2 8 0,-5 4-97,-3 4 1,1 2 13,-5 5 0,0 8-217,-4 0-1228,0 10 1232,0-10-637,-4 14 492,2-9 1,-1 0-102,7-6 1,-2-5-278,6-2 0,-4-5 178,4-6-349,0-5 380,8 4 1,-2-14-204,6 4-995,-6-8 305,8 1 993,-5-5-499,6 0 208,6-5 426,-5-2 0,14-9 0,-2-2 0</inkml:trace>
  <inkml:trace contextRef="#ctx0" brushRef="#br1" timeOffset="53">14539 11878 7843,'-12'-18'1507,"1"1"0,1 6-931,2 0-475,3-1 877,5 6-213,5 1-197,-4 5-1081,10 0 340,-5 5 129,5 1-1628,1 6 809,-1 4 863,6 7 0,0 6 0,6 5 0</inkml:trace>
  <inkml:trace contextRef="#ctx0" brushRef="#br1" timeOffset="54">14744 12460 11938,'7'0'1765,"-2"0"1,-4 1-656,3 3-488,-3-2 0,4 8 16,-5-3-1047,0-2 371,0 6 1,1-9 116,3 6-1804,-2-6 1017,3 8 708,-5-3 0,5 4 0,1 1 0</inkml:trace>
  <inkml:trace contextRef="#ctx0" brushRef="#br1" timeOffset="55">2010 13956 8304,'0'-7'-901,"0"-1"750,5 0 1,-2-3 696,4 0 0,0 3-53,0 0 1,2 5 746,-5-5-399,5 5 27,-8-7-611,4 9 1,-4-4 320,3 5-84,-2 0 21,3 0-419,-10 5 0,-2-2 50,-4 4 1,-1 2 20,1 6 0,-1-2-33,1 2 0,0-1-35,-1 1 0,1 2-68,-1 2 0,1 4 133,0 0 1,-1 1-147,1 6 1,-1-3 84,1 3 0,-1 5 56,1 3 1,-2 3-17,-2-2 0,6 4-4,-2-1 0,3-2 22,1 2 1,1-4 2,6 4 0,-3-4 17,-1 4 0,0-5-15,4 1 1,1-6-74,3-2 1,2-5 48,6 2 0,1-3-9,2-1 1,-1-1-1,5-3 0,-4-3 9,4-5 0,-5 5 17,1-1 0,-2-1-3,-2-6 1,1 2-26,-1-3 1,1 2 24,-1-1 0,-3 1-269,-1-6 0,-3 3-264,4-3 0,-4-1-1059,3 1-406,-4-1-1798,2-2 3640,-5 0 0,0-10 0,0-3 0</inkml:trace>
  <inkml:trace contextRef="#ctx0" brushRef="#br1" timeOffset="56">2330 14607 8019,'-12'0'0,"1"0"0,3 0-18,1 0 104,4 0 502,-2 0 528,5 0 1,5-4-829,3 1 0,2-5 65,1 4 1,6-3-149,2 3 0,6-4 0,2 4 1,1 1-4,-1 3 0,-3 0-139,2 0 1,-2 0 104,-1 0 1,-1 0-127,-3 0 1,2 1-106,-2 3 0,-1-2 35,1 6 1,0-6-232,4 2 1,-4-3-185,0-1 0,-1 0-356,1 0 1,-2 0-187,-6 0 985,-5-5 0,4-1 0,-3-5 0</inkml:trace>
  <inkml:trace contextRef="#ctx0" brushRef="#br1" timeOffset="57">3129 14767 8052,'-16'-11'0,"3"4"0,2-3 28,7 3 1,3 0-139,1 0 0,0-1 1144,0-3 1,0-1-423,0 1 1,0 3-253,0 1 1,0-1-115,0-3 0,1 3 150,3 0-253,-3 6 1,9-3-74,-2 5 1,-2 0 1,2 0 0,-1 0 57,5 0 1,0 0-159,4 0 0,0 4 96,3-1 0,3 5-124,-3-4 1,4 3 85,3-3 1,3 4-12,6-4 0,-1 4-38,0 0 1,-1-2-162,-2 2 0,0-4-17,-4 3 1,4 1 90,-5 3 1,3 1 29,-6-1 1,1-3 58,-8 0 0,4-1-13,-1 5 1,1-5-68,-1 1 0,7-6-79,-4 2 1,5-3 39,0-1 0,-2 0-138,6 0 1,-6-5 63,2-2 1,-1 0 46,-3 0 0,-3-1-30,-8-3 0,-2 3 156,-2 1 1,-3-1 168,-5-4 1,0 0-103,0-3 0,-5 1 162,-3-5 1,-6 3-139,-1-3 1,-6 5 81,2-1 1,-3 4-40,-5 3 0,2 3-52,-6 5 0,-1 1 155,-6 3 1,2 4 49,-6 7 0,1 3 166,-1 5 0,-1-1-120,5 1 1,0 0 65,4 0 1,3 0-223,1 0 1,4-4-175,0 0 0,2-5-156,1 1 0,-4-2 138,0-2 1,3-5-6,1-2 0,4-3-74,-3-1 1,-4 0-40,7 0 0,-4-3 65,8-1 1,0-5 63,3 1 0,2 2-280,3-2 1,0 5-124,4-5-573,1 5 0,4-2 9,9 5 1009,11 0 0,12 0 0,6 0 0</inkml:trace>
  <inkml:trace contextRef="#ctx0" brushRef="#br1" timeOffset="58">4294 14927 8598,'-11'0'1159,"4"-5"1,4 4-893,6-3 0,3 4 308,1 4 0,3 2-169,-2 5 0,-3 2-356,-1 2 0,-3 3 33,-1 5 1,0 1-155,0 3 0,-6-2-179,-6 6 0,0-6-445,-7 2 0,5-5-146,-2-2 1,8-4 121,0-5 719,5-4 0,-2 3 0,5-4 0</inkml:trace>
  <inkml:trace contextRef="#ctx0" brushRef="#br1" timeOffset="59">4625 14710 8033,'-16'-18'0,"1"-2"834,-1 5 1,6 3-371,10 5 1,9 0-109,3 0 1,-1-2-123,0 5 0,-2 0 134,7 4 0,0 0-148,-1 0 1,4 2 151,-3 1 0,8 5-347,-1 7 0,6-1 94,-3 5 1,6-1-196,-1 1 1,0 3 89,0-3 0,4-3 3,-4-1 0,4 2-13,-4-2 1,0-4 45,0-3 0,4-2-121,-4 2 0,8-3-121,-5-5 1,2 0-225,-6 0 0,2-1 199,-5-3 1,3-1-103,-3-3 1,-2-2 122,-6 3 1,-2-5 222,-6-3 1,-1 2-136,-2-2 0,1 1 140,-5-1 0,3 2-30,-3-2 0,0-2 227,-4 2 0,0-4 17,0 4 0,0 4-72,0 3 1,0 4-43,0-4 0,-5 6-113,-3-2 0,-6 3-22,-1 1 0,-5 5 28,1 3 1,-8 2-16,-3 1 0,-3 6 37,-2 2 1,-3 2 4,0 2 0,-5 0-27,1 0 1,-5 0-130,2-1 1,1 0 224,10-3 0,1-2-41,3-6 0,-2-1 7,5-2 0,1-3 21,3-5 1,4 0 85,0 0 1,4 0-138,-4 0 1,1-5 14,-1-3 1,2-2 55,6-1 0,-1 3-293,1 0 0,3 2-669,1-2 1,4 2-6,-1 2-500,3 3 0,6-4 1339,3 5 0,12 5 0,4 1 0</inkml:trace>
  <inkml:trace contextRef="#ctx0" brushRef="#br1" timeOffset="60">5722 13796 8057,'-18'-22'389,"7"0"40,7 3 1,3 6 176,1 6 349,0 4 408,0-7-912,0 9 1,3-2 47,1 11 0,5 1 16,-1 10 1,7 5 82,4 6 1,3 1-170,0 3 0,2 2-133,3 5 1,-1 5-310,4 0 0,-1 5 92,2 6 0,-15-27 1,1 1-267,-2-1 0,0 0 1,-1 3-1,0-1 237,0-1 0,-1-1 0,2 30-6,-4-7 0,-3 2-81,0-6 1,-3 1-282,-5-5 0,0 0 77,0-3 1,-5-3-96,-3-5 1,-4-5-63,-3-2 0,1-3-210,-5-1 0,0-5-491,-4-3 1,-3-4 382,-1-3 1,0-3 715,5-5 0,-3 0 0,6 0 0,5 0 0</inkml:trace>
  <inkml:trace contextRef="#ctx0" brushRef="#br1" timeOffset="61">8349 14196 8047,'0'-23'1819,"-5"6"-1612,-2-5-513,1 9 0,2 2 781,8 7 1,-3 4-169,3 4 0,1 2 86,-1 6 1,0 5 56,-4 6 0,3 5 109,1 6 0,0 10-221,-4 1 1,1 7-144,3-2 0,-3 1-13,3-2 0,-1-2-98,1 2 1,-3-10-193,3-5 0,-2-8 110,2 1 0,-3-4-1644,3-4-119,-3-3 394,4-4 0,-2-6 1367,5-2 0,-6-8 0,3-2 0</inkml:trace>
  <inkml:trace contextRef="#ctx0" brushRef="#br1" timeOffset="62">8943 14219 8045,'-6'-23'0,"5"0"318,-3 0 1,3 6 398,1 1 1,0 4-247,0 0 0,0 5 1192,0-1-1324,0 6 1,-5-3-329,-3 5 0,-7 1 49,-4 3 0,1 2 119,-1 5 0,0 6 61,-4 2 0,4 1-101,0-1 1,5 3-119,-1-3 1,4-1 42,3 1 0,-2-4-170,2 4 1,3-5 95,2 1 1,1-1-116,2 1 1,9-2 32,3 2 1,7-2 58,0-2 0,3 1-2,5-1 1,1-1-6,3-2 0,2 2 35,-3-2 1,-2-2 2,-1 2 0,-7 1 0,-1 6 0,-6-3-60,-2 4 0,-5 1 58,-6 2 0,-10 3-7,-5 1 0,-12 0 2,-7 0 0,-5 3-88,-7 1 1,-2-2-167,2-6 1,-1 2 4,9-6 0,6-1-467,10-7-415,4 4 1140,11-10 0,2-8 0</inkml:trace>
  <inkml:trace contextRef="#ctx0" brushRef="#br1" timeOffset="63">10507 14756 7966,'-6'-2'0,"2"-1"977,-2-4 0,4-4-390,-1-1 1,1-4 211,2-3 0,0-3-324,0 0 0,5-3-106,3-1 1,-2-2-193,2-3 1,0-5-139,3 1 1,2-3 13,2 0 1,-1 1-135,5-4 0,-5 2 1,1-2 0,-2 8 40,-2-2 0,-3 9-51,-1-1 0,-4 4 95,1 4 0,-3 3 232,-1 4 1,0 5 116,0-1-45,0 5 0,0 0-200,0 6 0,0 10-12,0 10 1,4 5 113,0 6 0,6 6-55,1 1 0,2 4-250,6 1 1,0-1 64,4 1 0,0-2-128,0-2 1,-1-3-89,1-4 0,-5-6-338,-3-2 0,3-5-646,1-3 1,-2-2 534,-2-6 1,-3 0 694,0-4 0,-1-2 0,1-5 0</inkml:trace>
  <inkml:trace contextRef="#ctx0" brushRef="#br1" timeOffset="64">10507 14699 7935,'-11'-12'1308,"-1"1"0,9 1-988,6 2 1,9 2 21,11 2 0,2 1-142,5-4 0,6-1-88,10-3 0,3-3-1247,1 2 1,4-2 1134,0 7 0,1-3 0,2-2 0</inkml:trace>
  <inkml:trace contextRef="#ctx0" brushRef="#br1" timeOffset="65">12677 13956 13293,'0'12'1201,"0"4"-774,0 3 0,0 4 226,0 4 0,0 2-194,0 5 0,0 6-199,0 1 1,0 4-211,0 1 0,4-2-217,0-2 0,1 1-69,-1-5 1,-3-1-373,3-7 0,1 2-87,-1-5 0,-1-5 255,-3-2 1,2-7-873,1 3 1,0-4 54,5 0 1257,-6-6 0,8 4 0,-3-3 0</inkml:trace>
  <inkml:trace contextRef="#ctx0" brushRef="#br1" timeOffset="66">13054 14219 7939,'-16'-23'263,"3"0"1,0 6 733,6 1-576,4 9-447,-2 2 785,5 5 0,-5 10-227,-3 5 1,-2 10-55,-1 6 0,-5 7-197,1 4 0,1 2-11,7 2 0,2 0-362,5-1 1,1-4 143,3-3 0,7-4-252,8-3 1,3-7 118,1-5 0,4-10-18,4-2 0,3-4 61,4-3 0,3-9-8,5-2 0,-1-10-60,1-2 1,-6-1-166,-1-6 1,-9-1 186,-3-3 1,-10-1 56,-5-4 1,-6 0-146,-6-3 0,-2-2 111,-6 2 0,-6 3-177,-13 1 0,-2 7-122,-5 4 1,-5 8-216,-3 4 1,2 8 142,2 3 1,4 8-28,4 3 1,7 3-734,8 2 1192,7 4 0,-2-8 0,3 2 0</inkml:trace>
  <inkml:trace contextRef="#ctx0" brushRef="#br1" timeOffset="67">13728 14105 8070,'-14'-17'499,"-5"-2"1,0 4 1750,4 4-2478,7 4 1,3 14-85,5 4 0,0 2 760,0 6 0,-1 1 27,-3 7 1,1 6 216,-4 5 1,0 9-411,0-2 0,2 4-168,5-4 0,1 0-98,3-3 0,2-3 149,6-5 1,0-8-330,3-4 0,3-6 52,5-1 1,5-8 29,2-3 0,5-2 62,3-2 0,-1-9-41,4-3 1,-4-8 100,1-3 0,-3-1 135,-5-6 0,-3-1-132,-8-3 0,-4-4 35,-7 0 1,-3-5 5,-5 1 1,-7-3-173,-4 0 0,-11 4 153,-8 3 0,-4 4 71,-5 3 1,-2 8-458,-9 8 1,7 7-966,-3 5 1,12 4 253,0 7 0,12-1-906,3 8 1938,5 3 0,3-5 0,-1 3 0</inkml:trace>
  <inkml:trace contextRef="#ctx0" brushRef="#br1" timeOffset="68">14687 14002 8107,'-10'-22'1005,"2"3"90,-8-3 1,11 10-974,5 8 1,4 8-247,3 4 1,-2 3 195,-5 4 0,-2 6 258,-6 9 0,-1 7 451,-10 12 0,-4 5-765,11-24 1,-2 1-1,-2-1 1,0 1 199,1 3 0,0 0 1,-2-3-1,1 0-146,-1 4 0,-1-1 0,1-5 0,0-1-49,0 1 0,0-1 1,-16 16-126,2-2 1,5-6 82,7-6 1,2-7-729,6-8 0,3-3-71,1-5 411,4-2 0,13-20 0,9-4 0</inkml:trace>
  <inkml:trace contextRef="#ctx0" brushRef="#br1" timeOffset="69">14425 13991 8061,'-23'-18'1974,"5"-3"-1085,3 6-595,7 5 0,8 5-115,8 5 0,6 0-727,1 0 1,4 4 58,-4 0 0,5 8-467,0 0 956,-4 7 0,11-1 0,-3 4 0</inkml:trace>
  <inkml:trace contextRef="#ctx0" brushRef="#br1" timeOffset="70">14584 14619 7926,'-29'0'0,"3"0"882,7 0 0,7 1 1212,8 3 0,3-2-1476,1 6 1,1-4-237,3 3-291,2-4 0,6 3-178,-1-2 0,1-3-2357,-1 3 2444,6-3 0,-5 4 0,5 2 0</inkml:trace>
  <inkml:trace contextRef="#ctx0" brushRef="#br1" timeOffset="71">14881 14504 8139,'0'-11'0,"3"3"789,5 1 0,4 4-173,11 0 1,-4 0 171,0-1 1,4 2-658,4-6 0,3 4-546,-3-3 1,-1 3 78,-3-4 1,1 4-636,3-3 971,-3 4 0,-1-7 0,-7 4 0</inkml:trace>
  <inkml:trace contextRef="#ctx0" brushRef="#br1" timeOffset="72">15909 14196 8056,'-5'-11'0,"4"-1"441,-3 1 1,-1 3-42,1 1 1,0 3-161,4-4 0,-1 4 308,-3-3-178,-2 4 1,-5-2-61,-1 5 0,1 1 112,-1 3 0,0 0-144,-4 7 0,2 3-31,-5 9 0,0 5 81,-3 3 1,-1 2-140,0 1 1,4 4-115,0 0 0,5 1 40,-1-1 0,7-2-187,4 2 1,3-2 19,1-2 0,5-5-244,3-2 1,8-3-55,7-1 1,1-6 153,6-1 1,1-9 24,3-3 0,-3-3 32,-1-1 1,-4-5-26,0-2 1,-3-4 127,-4 0 0,1-4 71,-4 0 1,-2-4-11,-7 3 0,2-4 160,-5 1 1,3-1 26,-3 1 0,0 2-124,-4 6 0,0 3 209,0 1 21,0 4-91,0-2-168,5 20 0,-4-2-12,3 10 1,-1 0 0,1-4 0,3-2 19,8 2 1,4-1-126,8 1 0,2-2 102,6-6 1,4-5-101,3-2 1,2-3 10,2-1 1,-2-5-6,-2-2 0,-3-5 4,-4-3 0,-6 1-22,-2-5 1,-7 0 86,-1-4 0,-9 0 17,1 1 1,-7-6 107,0-3 0,-8 2-81,-3-1 1,-12 0-248,-4 0 0,-13-2 83,-2 6 1,-6 4-281,-6 7 1,-2 7 132,-5 4 1,3 9-364,4 7 0,2 4 109,10 7 1,2 0-110,10 0 0,2 0-367,12 0 1,3 4 977,9 4 0,0 1 0,3 1 0,4 1 0,6 3 0</inkml:trace>
  <inkml:trace contextRef="#ctx0" brushRef="#br1" timeOffset="73">16709 14265 8015,'0'-17'0,"-4"4"803,0-2 229,0 8 1,4 3-563,0 8 1,4 2-18,0 5 1,5 6-33,-2 2 0,0 8-134,0 3 1,0 3 131,0 1 0,0 1-146,-4-1 0,-1 4-74,2 0 1,-3-4-26,-1-3 0,0-6-138,0 2 1,0-4-75,0-4 0,0-3 90,0-5-90,0-4 6,0 3 1,0-10-105,0 0 1,0-6-38,0-10 0,0 2-53,0-5 1,-1-3 163,-3-5 1,2-7 35,-1 3 1,-2-8 54,1 5 1,0-2 8,4 6 1,0-2 35,0 5 1,0 4-20,0 4 1,0 9 341,0-1-395,0 7 0,1 0 18,3 8 0,2 5 92,6 10 0,4 1-10,3 11 0,7-5-98,0 5 1,5-1-87,-5 4 0,6 3-107,-1-2 0,2 0 57,1-8 1,-4-4 68,1-4 1,-6-7 93,2 0 1,-7-2 3,-1-6 0,-5-1 23,1-3 0,-2-1 125,-1-3 0,-6-3 241,-2-8 0,-3-3-163,-1-5 0,0-1 36,0-3 1,-5-2-81,-3-5 0,-2-1-99,-1 1 1,-1 0-116,1 0 1,3-4-322,1 0 1,0 0-203,0 3 0,0 7-533,3 5 1,3 2-709,-3 6-763,3 5 268,1 4 2256,0 6 0,10 11 0,3 1 0</inkml:trace>
  <inkml:trace contextRef="#ctx0" brushRef="#br1" timeOffset="74">17383 14230 7963,'-12'-16'823,"6"-2"1224,-4 0-790,8 7-816,2 6 0,5 10-235,3 3 0,2 8 17,-2 7 0,-2 5 153,2 6 0,-2 4-249,2 0 0,2 5-144,-2-1 1,-2 1 88,1-1 1,-3-2-194,4-6 1,-6-5-513,2-2 1,1-4-615,-1-4-914,5-3 321,-8-5 1840,4-4 0,0-7 0,2-7 0</inkml:trace>
  <inkml:trace contextRef="#ctx0" brushRef="#br1" timeOffset="75">17371 14470 7963,'-7'0'0,"-1"0"888,5 0 0,1 0-316,9 0 0,2 0-316,10 0 0,5 2-88,7 1 0,2-1-82,1 1 0,-3-1-163,-1-2 1,1 0 119,3 0 1,-5 0-852,-2 0 0,-7 0 197,-1 0 611,-5 0 0,2-10 0,-4-3 0</inkml:trace>
  <inkml:trace contextRef="#ctx0" brushRef="#br1" timeOffset="76">17280 14230 7999,'0'-11'756,"5"-4"176,2 0 0,10 1-668,6 6 0,10-2-24,9 2 1,2-1 9,2 2 1,3-3-388,1 2 0,-2-1-29,-6 1 1,-4 0 262,-8 4-97,-2 0 0,0 4 0,1 0 0</inkml:trace>
  <inkml:trace contextRef="#ctx0" brushRef="#br1" timeOffset="77">18833 14150 8041,'-16'-5'627,"4"3"672,1-6-1019,4 6 0,7 3 208,0 10 0,0 2-232,0 6 1,0 9-13,0 6 0,0 4 230,0 0 1,0 3-126,0 5 1,0-1-302,0 1 1,0-5 154,0-3 1,2-4-453,1-4 0,0-2-264,5-5 0,-6-1-445,2-3 1,1-3 366,-1-4 1,3-1 590,-3 1 0,5-6 0,-3-1 0</inkml:trace>
  <inkml:trace contextRef="#ctx0" brushRef="#br1" timeOffset="78">19119 14310 8014,'0'-22'93,"0"4"1,0 1 140,0 6 0,0-1 903,0 1-418,0 5 977,0-5-586,0 10 184,0-4-835,0 20 0,0-1 14,0 13 0,0 1-214,0-1 0,0 3-44,0-3 1,0 4-146,0 0 1,0-3 45,0-2 1,-2-2-49,-2-1 1,3-1-70,-3-3 0,3-3-242,1-4 1,-4-1-108,0 1-104,1-6 311,3-1 0,-4-6 85,0-3 1,-4-6-195,5-5 1,-5-6 129,4 2 1,-5-7 9,2-5 1,2 0 27,1 0 0,-1-6-2,1 3 0,0-3 76,4 3 0,0 5-9,0 2 0,1 8 450,3 4-308,-2 2 1,4 7-55,-2 2 1,2 4-44,5 4 0,3 7 195,5 8 1,0 4-80,8 4 0,4 2-40,3 5 0,1 0-209,7 1 0,-1-1 38,1 0 1,1-5 63,-5-2 1,4-3-135,-4-1 1,-5-5 133,-6-3 1,-5-6 18,-3-1 0,2-6 175,-6 2 0,-4-3-131,-3-1 1,-6-5 154,2-3 0,-2-6 42,-2-1 0,0-9 152,0 1 0,-6-11-226,-1 0 0,-3-4-41,-2 0 0,-3-2-526,0-2 0,-4-1 220,4 5 0,-1 4-824,5 3 0,3 11-1043,1 1-680,4 5 1967,-2 3 0,5 9 746,0 6 0,10 10 0,3 4 0</inkml:trace>
  <inkml:trace contextRef="#ctx0" brushRef="#br1" timeOffset="79">20044 14173 7979,'-5'-34'2642,"3"5"-1682,-3 6-238,5 12 0,5 6-372,3 5 1,-2 6-139,2 5 1,-4 6 160,3 6 0,1 6-99,3 5 1,-3 2 28,0 5 1,-5 1-213,5 4 1,-4-2-200,3-2 1,-4 0 8,1-8 1,-2-2-376,2-9 1,-3-1 209,3-3 1,-3-3-633,-1-4-2326,0-6 3222,0-1 0,-10-5 0,-2 0 0</inkml:trace>
  <inkml:trace contextRef="#ctx0" brushRef="#br1" timeOffset="80">19907 14139 7962,'-7'-23'600,"2"5"0,8 3 847,4 8 1,6 2-868,10 5 0,0-2-118,0-2 0,-1 3-135,1-3 0,4-1-104,-1 1 0,1-3 104,-4 3 0,0 0-177,0 4 1,-4-4-110,0 1 1,-1-1 34,1 4 0,-3 1-187,-5 3 0,-3-2 21,0 6 1,-6 1-107,2 6 1,-3-1 80,-1 5 1,-1 4 123,-3 4 1,3 4-50,-3 0 0,3 2 44,1 1 0,1 0 15,3 1 0,2-5-42,6 1 0,3-5 6,0 5 1,5-6-35,0 2 0,2-8-133,5-4 0,-2 0 89,6-3 1,-1 0 50,5-8 0,-1 0-322,0-4 0,-3 0-44,-1 0 0,-6-1-14,-1-3 0,-3-3-272,-8-4 1,0 0-1089,-8-1 1784,5 1 0,-13-11 0,3-2 0</inkml:trace>
  <inkml:trace contextRef="#ctx0" brushRef="#br1" timeOffset="81">20283 14379 7977,'-11'0'578,"0"-10"1,6 3-355,5-4 0,10 1-149,9 6 1,6-1-179,2 1 1,8 2 8,0-6 0,1 5 67,-1 0 0,-1 1 119,0 2 1,-3-3-583,-1-1 1,-6 0 489,-1 4 0,0 5 0,-5 1 0</inkml:trace>
  <inkml:trace contextRef="#ctx0" brushRef="#br1" timeOffset="82">20283 14071 8044,'-6'-17'1063,"1"-1"0,6 0-719,3 3 0,8 3 172,7 0 0,8 5-216,8-1 1,0 4-89,7-4 1,-4 6-351,4-2 0,-4 3 138,4 1 1,-5 0 178,1 0 0,-4 0-59,-3 0 0,0 4 0,-4-1 0,-2 8 14,-6 0 1,-1 0-27,-3 5 0,-6 1 210,3 3 0,-3 2-16,2 5 1,-5 2 84,-2 5 0,-1 5-138,1-1 1,-3 5-228,3-1 0,-3-2-88,-1 2 0,0-1-378,0 1 1,4-7 116,-1-4 1,3-7-223,-3-1 0,0-6-424,5-5 240,-6-1-1441,8-5 1381,-9 0 1,3-12 0,-8-1 1,2-7 791,-6-1 0,1-11 0,-5 2 0</inkml:trace>
  <inkml:trace contextRef="#ctx0" brushRef="#br1" timeOffset="83">20843 14162 8044,'5'-34'0,"3"-1"319,7 1 1,4 5 499,8 2 0,2 6-222,5 5 0,4 2-12,0 11 0,3-5-204,-7 4 0,2 0-121,-10 4 0,1 6 49,-4 1 1,-4 3-171,0 2 1,-6 3-108,-2 0 0,-5 2-6,-6-2 0,0 1-175,0 3 1,-11 3-300,-8-3 0,-4 1 276,-7-1 1,-1 3-104,-3-3 1,1 3 57,2 0 1,3 1-37,6 0 0,5-1 87,6-3 1,4 2-153,7-2 1,0-2 68,0-2 1,7 0-97,4-3 1,2 0 207,6-8 0,1 4 115,7-4 1,2-2 109,5-6 0,-3 2-90,-1-6 1,-1-1 408,2-6 1,-2 1-102,-2-5 0,-4 0 34,-1-4 0,1-3 40,-4-1 0,2-5 243,-2 2 0,1-2-137,-5 2 1,0 0 70,-3 4 0,-5 5-75,1-1 1,-5 10-181,0 1 1,-1 6-286,-2-3 0,0 7 1,0 1 0,0 10-21,0 9 0,0 8 79,0 3 0,3 8-175,1 4 1,4 2-133,-4 2 1,5 0-5,-2-1 0,3 0-171,2-3 0,3 0 170,0-8 1,2 1 13,-2-8 1,-2-5 309,2-7 1,-3-4 778,0-3-570,-1-3 1,-1-6 136,-2-3 0,2-8 123,-2-7 1,-3-7 636,-1-5 1,1-3-640,-1-4 1,-1 1-240,-3-5 0,0-3-533,0-5 1,2-3 238,2 3 0,-2 5-785,6 3 0,-1 1 107,5-1 1,-2 8-1182,-3 7-1442,-1 8 2441,-1 8 1,-3 7-526,6 8 0,-4 9 147,3 9 1216,1 6 0,8 7 0,2-1 0</inkml:trace>
  <inkml:trace contextRef="#ctx0" brushRef="#br1" timeOffset="84">22042 14493 8008,'-16'-5'3432,"3"-1"-2778,-3-6-263,9 1 383,2 4 0,5 1-263,0 2 0,4 2 67,0-6 1,5 1-29,-2-5 1,3 1-30,2-1 1,-1 0-246,1-4 0,0-1-31,4-6 0,-8-1-134,4-3 1,-8-2-175,0-5 0,-3-6 25,-1-2 1,0 2-54,0-2 1,0 4-153,0-4 1,-4 10 75,0 2 1,0 6-25,4 5 1,0 2-37,0 6-105,0 4-361,0 2 455,0 20 1,2 5 427,1 14 0,5 6-99,7 6 1,3 4-79,5 3 1,4 3-341,-1-3 1,1-2 138,-4-2 0,0-7-59,-1-4 1,0-2-276,-3-2 1,-3-5 25,-4-2 1,-1-8-944,1-4 314,-1 3 1,-4-5 533,-4 2 0,-8-8-66,-6-3 1,-7-3 340,-9-1 316,3 0 0,-14-5 0,3-1 0</inkml:trace>
  <inkml:trace contextRef="#ctx0" brushRef="#br1" timeOffset="85">22019 14425 8008,'0'-16'466,"0"1"0,2-4-52,2 4 0,7-2-183,8 2 1,8 1-50,3-5 1,2 5-119,-2-1 0,7 2-38,-3 2 1,-1-1 94,-2 1 0,-5 3-235,5 1 0,-6-1 98,2-3 1,-3-1-21,-1 1 1,-5 3-71,-3 1 1,-2-1 176,-2-3 0,-1-1 419,-2 1 98,2-1 1,-8 2-36,6 3 1,-5 0 1285,0 3-1143,-1 3 0,-2-1-271,0 9 0,-2 2-41,-1 10 1,-3 5-191,-1 7 1,-2 2-110,5 1 0,-3 2 99,3 2 1,-4-4-115,4 0 1,1 3-198,3-7 1,0 5 83,0-9 1,6 0-32,5-7 0,2-3 69,6-4 1,1-2 663,7-3 0,7-2-261,8-5 0,6 0-50,2 0 0,4-5-347,0-2 1,2 0 30,1 0 0,-3 0-695,-4 0 0,-12 2 188,-15 5-1982,-11 0 0,-21 0 2457,-17 0 0,-3 5 0,-16 1 0</inkml:trace>
  <inkml:trace contextRef="#ctx0" brushRef="#br1" timeOffset="86">2421 16275 7983,'-11'-12'-35,"4"1"0,-1 3 45,4 1 321,0 4 43,4-7 0,-1 9 763,-3-3-348,3 3-144,-4 1-429,-1 0 0,4 5-26,-6 2 0,1 3-25,-5 2 1,3 4 27,-2 3 1,2 4-16,-6 4 0,-2 2-122,2 5 0,-4 4 27,4 1 1,0 4 32,3-1 1,1 2-285,-1 2 0,5-2 129,-1-2 1,6 2-27,-2-2 0,3-1 205,1 1 0,0-4 4,0 4 1,0-6-5,0 3 1,3-1 164,1-4 0,5 1-141,-1-8 0,2 0-18,1-4 1,4-2-164,1-2 1,0-2 127,-1-6 1,-2 0-64,2 1 1,2-2-133,-2-2 0,0 1-54,-3-6 1,-1 1 8,1-4 1,-1 0-226,0 0 0,-3 0-1854,0 0 1019,-1 0-490,5-5 1679,-6-1 0,4-6 0,-4 1 0</inkml:trace>
  <inkml:trace contextRef="#ctx0" brushRef="#br1" timeOffset="87">2935 16617 7967,'-6'-6'592,"1"0"-145,5 2-44,0 3 72,0-4 7,0 5 1,5 0-40,2 0 0,0 5-56,0 2 1,1 8-71,3 4 1,1 4 155,-1 4 0,1 2-43,-1 5 1,6 1-175,2-1 1,2 0-153,2 0 0,0-1 133,0-2 1,0 2-362,-1-3 1,1-2 62,0-1 1,-4-3-55,0-1 1,-5-5-71,1-3 1,-2-2-144,-2-2 0,1-1-1081,-1-2 622,-4-3-492,3-5-787,-9 0 234,4 0 1832,-5 0 0,0-10 0,0-3 0</inkml:trace>
  <inkml:trace contextRef="#ctx0" brushRef="#br1" timeOffset="88">3426 16663 7932,'-11'-23'0,"3"4"789,1 0-106,-1 5-339,2-2 1,-1 8 68,4 0 1,0 6 121,-5-2 0,5 3-211,-5 1 0,4 1-38,-3 3 1,-1 7-135,-4 8 0,-3 8 69,0 3 0,-5 9-136,1 2 0,-3 1-15,-1 4 0,-2-7-210,2 7 1,-2-8 72,6 0 1,-2-6-189,2-2 1,2-4 74,1 0 1,4-5-29,-4-2 1,4-5-304,0 1 1,2-6 198,3-2 0,0-4-816,3 1 673,3-3 455,-4-1 0,0-5 0,-1-1 0</inkml:trace>
  <inkml:trace contextRef="#ctx0" brushRef="#br1" timeOffset="89">2935 16400 8079,'0'-6'338,"0"-4"172,0 9 1,5-6-64,3 3 0,6 3 159,1-3 0,5 3-59,-1 1 0,3 0-154,1 0 1,3-1-29,1-3 0,4 3-131,-5-3 1,8 3-239,-3 1 0,4-4-63,-4 0 1,1-4-68,-2 5 1,2-1-2691,-6 4 2824,1 0 0,-4 0 0,0 0 0</inkml:trace>
  <inkml:trace contextRef="#ctx0" brushRef="#br1" timeOffset="90">3735 17108 7951,'0'-11'1924,"0"5"-1036,0 1-224,0 5-223,0 5 1,1 2-61,3 9 0,-3 1 154,3 6 1,1 5-194,-1 3 0,-1-2-297,-3 1 0,0 1-203,0 3 0,-1-5-475,-3-2 0,3-3-111,-3-1 0,-1-6 744,1-1 0,-4-4 0,1 0 0</inkml:trace>
  <inkml:trace contextRef="#ctx0" brushRef="#br1" timeOffset="91">4260 16560 7935,'-6'-16'5,"-5"3"114,4-2 54,2 2 0,0 6 1790,5-1-755,-5 5-701,3-2 1,-3 7-123,5 1 1,0 9 82,0 7 0,2 7-65,1 5 1,4 3-123,4 4 0,2-1-106,2 5 1,-1-4-142,5 4 0,0-5-360,4 1 1,0-3 248,0 0 0,-1-6-793,1-3 1,-1-1 171,-3-3 1,1-4-113,-5-3 1,1-2 274,-5-2 0,1-4-555,-1-3-467,-5-3 1557,-1-1 0,-5 0 0,0 0 0</inkml:trace>
  <inkml:trace contextRef="#ctx0" brushRef="#br1" timeOffset="92">4580 16583 7993,'-5'-29'617,"-2"6"0,-4 7-697,0 4 0,4 1-519,3-1 1,3 5 2539,1-1-816,0 6-442,0-4 1,-1 8-210,-3 2 0,-2 12-202,-6 11 1,-4 9-102,-3 6 0,-8 7-81,-3 0 0,-3 4-703,-2-3 1,1-1 552,0-3 0,0-5-309,-1-3 0,6-7 172,2 0 0,5-7-1038,3-1 0,3-5 32,9-7 1203,2-5 0</inkml:trace>
  <inkml:trace contextRef="#ctx0" brushRef="#br1" timeOffset="93">4134 16378 8128,'-6'-12'458,"-4"1"59,9-1 0,1 6-110,7 2 0,5-1 69,3 1 0,4-1-1,8 1 0,-1 2-61,8-6 0,-2 6-218,6-2 1,-1 1 29,1-1 1,-6 3-122,2-3 1,0 2-186,1-2 1,1 3-789,-5-3 0,-3 3 487,-2 1 0,-3-4-2407,-4 0 2788,3 0 0,-4 4 0,5 0 0</inkml:trace>
  <inkml:trace contextRef="#ctx0" brushRef="#br1" timeOffset="94">4979 16240 8035,'-6'-1'1332,"2"-3"-1052,3 3 146,6 1 1,3 6 589,7 6 0,-1 4-489,5 3 0,1 4-13,7 4 1,-3 3-117,3 8 1,-3 3 2,-1 5 0,-2 3-290,-2 1 0,-2 4-215,-6 0 1,-1 1 43,-2 3 0,1-5-2,-5 0 1,-2-5-27,-6 2 1,2-3-342,-6-2 1,-3-4-476,-4-3 1,-10-6-244,3-2 0,-5-8 1147,0 1 0,-1-6 0,-2-1 0,1-6 0,-3 0 0,-4 3 0</inkml:trace>
  <inkml:trace contextRef="#ctx0" brushRef="#br1" timeOffset="95">8349 16503 7917,'0'-11'0,"-4"3"292,0 1 1,0 3-75,4-4 1,-1 6 662,-3-2-114,3 2-39,-4 2-237,5 0-273,0 6 0,0 1 171,0 8 1,4 9-87,-1 11 0,2 0-196,-1 7 1,-2-1 73,1 1 1,2 2-196,-1-2 1,0-3-56,-4-1 0,0-2-57,0-2 0,0-5-54,0-2 1,0-4-277,0-4 0,0 1-104,0-5 1,1-3 2,3-5 0,-3-3-1238,3 4 920,-3-6 875,-1 3 0,0-5 0,0 0 0</inkml:trace>
  <inkml:trace contextRef="#ctx0" brushRef="#br1" timeOffset="96">8874 16457 7888,'-11'-11'495,"-1"0"0,1 0-237,-1 4 0,5 1 368,-1 2 1,-3 2-183,-5-1 1,1 1-243,4 2 0,-4 0 22,-1 0 0,1 2 14,4 1 0,-1 0-52,1 5 1,-1-5-100,1 5 1,3 0 51,1 3 1,0 0-164,0 1 1,-2 3-10,5 0 0,-3 2 33,3-2 0,0-1-100,4 5 0,0 0 76,0 4 0,5-4-107,3 0 1,7-1 100,4 1 1,8 1-15,3-5 1,7 2-109,1-2 1,4-4 91,-4 1 0,4-1-90,-4-3 0,-4 2 68,-4 2 0,-8-1 28,1 0 1,-9 1-21,-3-1 0,-1 4-80,-6 1 0,-3 0-39,-8-1 1,-3 2-65,-13 2 0,0 1-125,-11-5 0,2 2 54,-6-2 0,-1-2 1252,1 2 1,-4-2-723,4-2 0,0-3-202,3-1 0,7-4-402,6 1 1,4-3 401,6-1 0,6-5 0,1-1 0</inkml:trace>
  <inkml:trace contextRef="#ctx0" brushRef="#br1" timeOffset="97">10359 16949 7898,'6'0'0,"4"0"177,-2 0 1,-2 0-125,2 0 1,-4 0 1565,3 0-1063,-4 0 1,3-6-133,-2-1 1,-3-3-141,3-2 0,-3 1-26,-1-1 1,0-4-71,0-3 0,2-3-99,1 0 0,0-3-9,4-1 0,0-3-6,0-6 1,4 0-160,-4-3 0,2 2 121,-1-2 0,2 0-92,-3 4 1,0 0 136,0 11 1,-3-1 86,4 8 28,-6 1 1,5 5-39,-3 2-6,-3 3 0,5 12-41,-2 4 1,2 11-6,6 8 0,3 8-24,0 4 0,5 6-7,0 2 0,5 3-340,2-4 0,3 1 87,-3-4 1,-1-7-32,-3-5 1,-1-1 78,-3-6 0,1-4-348,-5-4 1,-1-5-691,-6 1-659,2-2 1129,-4-2 698,1-5 0,-2 5 0,-5-5 0</inkml:trace>
  <inkml:trace contextRef="#ctx0" brushRef="#br1" timeOffset="98">10416 16926 7925,'0'-8'663,"0"0"0,1 5-305,3-5 1,7 6-5,8-2 1,3-1 15,1 1 1,6-4-369,5 4 1,0-1-337,5 2 1,1 1-1577,2-2 1910,-3 3 0,1-4 0,-6-1 0</inkml:trace>
  <inkml:trace contextRef="#ctx0" brushRef="#br1" timeOffset="99">13054 16515 7838,'-6'-12'0,"-4"5"0,2-1 537,3 5 1,-1-2 510,2 5-247,-3-5 1,-5 4-385,-4-3 0,2 9-169,-5 7 0,0 2 1,-3 8 1,0 0 22,3 8 1,-1 1-137,4 3 0,5 4 92,3 0 0,6 0-221,-2-3 1,9-2-85,7-3 1,4-1-102,7-2 0,1-8 50,3 0 0,2-2-86,5-6 1,0 2 56,1-10 0,3 1-42,0-4 1,1-5 120,-1-2 1,-2-7 0,2-2 0,-4-4 169,-4 1 0,-2-3 24,-5 0 1,-5-1 135,-3 0 0,-7-5-129,-4-2 1,-4-3 92,-4-2 1,-8-4-248,-7-3 1,-2-1-170,-2 1 1,-6 0-186,-5 8 0,-6-2 183,-5 10 1,4 5-377,3 10 1,0 1 87,4 6 1,2 4-178,9 4 1,10 9 54,6-2 1,5 12 611,6 0 0,4 2 0,7-2 0,3 0 0</inkml:trace>
  <inkml:trace contextRef="#ctx0" brushRef="#br1" timeOffset="100">14048 16400 7861,'-5'-11'603,"0"0"755,-3-1-888,3 6 0,5-1 1121,0 4 196,0 1-717,0-3-845,-5 20 0,-5 2-12,-6 17 0,-4 3 13,1 9 1,-6 4-458,-2 4 0,-3-3 50,3-2 0,0-3-171,4-4 0,6-3-627,1-5 1,8-5-373,0-2 0,5-8 559,0-4 0,1-2-572,2-2 724,0-4 640,0-2 0,0-5 0,0 0 0</inkml:trace>
  <inkml:trace contextRef="#ctx0" brushRef="#br1" timeOffset="101">13819 16252 7960,'-10'-1'1341,"2"-3"-671,-2 3-359,9-5 1,-4 12-344,5 1 0,0 3-295,0 2 0,5 3-144,3 0 0,2 4-1043,1-4 1514,6 6 0,1-3 0,4 4 0</inkml:trace>
  <inkml:trace contextRef="#ctx0" brushRef="#br1" timeOffset="102">14082 16949 7805,'-11'6'3440,"4"-1"-2280,2 0-62,5 1-1421,0 1 1,4-1 143,0-2-251,0-3 0,-3 6 430,3-4 0,2-1 0,5 3 0</inkml:trace>
  <inkml:trace contextRef="#ctx0" brushRef="#br1" timeOffset="103">14653 16777 7900,'-5'-4'457,"5"1"0,8-1 124,11 4 0,1-4-69,10 0 0,2-1 4,6 1 0,1 2-346,3-6 1,1 6-201,-4-2 1,-5 3-516,-4 1 1,-4-4-726,0 0 1270,-2 0 0,-1 4 0,0 0 0</inkml:trace>
  <inkml:trace contextRef="#ctx0" brushRef="#br1" timeOffset="104">15921 16583 7829,'-12'-16'454,"-4"-2"0,3 0-224,-2 3 1,6 2 203,1 2 0,5-1 96,-5 1 0,-1 5 97,-6 2 1,2 2-227,-2 2 0,1 0-114,-1 0 1,-2 7-29,-2 4 0,1 7-4,3 9 1,4 1-215,-1 2 0,5 4-25,3 1 0,3-2-110,-3 1 0,6 0-26,2-3 1,9-2-234,-2 1 1,5-4 71,-1 0 1,1-3-100,3-4 1,4-2 109,0-6 0,-4-5 78,4-2 0,-4-3 142,0-1 1,1 0 25,-5 0 0,4-3 116,-3-1 1,-2-5-98,-7 1 0,3-2 198,-2-1 0,-2-1 33,2 1 8,-5-1 1,3 2 218,-2 3-378,-3 2 1,5 6-96,-2 3 0,-1 2 56,4 5 0,-3 1-83,4-1 1,-1 5 49,5-1 0,0 0-152,4-4 0,1 1 60,6-1 1,1-1-177,3-2 0,3-3 201,9-5 0,-3 0 6,6 0 0,-4-1-10,4-3 0,-8-4 56,5-7 1,-12 1 108,4-5 1,-11 4-40,-5-4 0,-2 1 196,-1-1 0,-6-6-138,-2 2 0,-4-2 76,-4 2 0,-9-4-343,-10 0 0,-2 2 80,-9 6 0,-1 2-320,-10 6 1,0 6 5,-8 5 0,9 5 144,-2 6 0,13 6-176,2 2 1,11 3-170,5 0 0,7 1 586,5 0 0,1-4 0,2 0 0,0 0 0</inkml:trace>
  <inkml:trace contextRef="#ctx0" brushRef="#br1" timeOffset="105">16891 16572 7794,'-16'-18'382,"3"1"0,1 7 1178,4 3 146,5 2-1312,-2 5 0,5 6 97,0 5 1,0 6-139,0 6 1,0 5-131,0 2 1,4-1-90,0 2 1,5-2-130,-2 1 0,2 2-64,-1-5 0,2-2-306,-2-6 1,-2-2 11,2-6 1,-5-3-112,5-1 698,-5-4 39,2 2 8,-5-10 0,0-2-26,0-4 1,-2-2 96,-1-2 0,1 1-66,-1-5 0,1 1 50,2-1 1,0-2-83,0 2 0,0-2-11,0 2 1,0 3-476,0 4-172,0 1-12,5 5 1,2 3 202,4 11 0,2 2-136,2 13 1,3-3 78,5 7 1,-4-3-87,0-1 1,0 0-163,4-1 0,3 5 119,1 0 1,1-6 393,-2-6 0,0-3-69,4-5 1,-4 2 274,0-5 1,-5-1 94,-2-7 0,-5 1 234,1-4 0,-6-5-101,-2-3 0,-4-5 331,1 1 1,-3-3-253,-1-1 0,-5-1-86,-3-2 0,-3 0-397,-4-4 0,1 1 123,-5-2 0,3 2-750,-3 2 1,7 3-207,0-2 1,2 3-617,6 4 1,1 2-378,3 6-420,0-1 1483,0 6 1,5 5 737,2 5 0,3 9 0,2 0 0</inkml:trace>
  <inkml:trace contextRef="#ctx0" brushRef="#br1" timeOffset="106">17497 16515 7809,'-12'-12'342,"1"-4"0,5 3 543,2-2 0,3 2-396,1 2 0,0 3 540,0 0-541,0 6 0,0-2 62,0 8 1,1 5-174,3 10 1,-3 5-144,3 10 1,1 5-79,-1 3 1,-1 3 51,-3 0 1,2 1-383,1 0 1,-1-9-208,1-3 0,3-4-458,-3 1 1,5-3 106,-4-5 0,5-6-212,-2-1 0,0-5-852,0-3 788,-4 2 1008,2-9 0,0-1 0,1-6 0</inkml:trace>
  <inkml:trace contextRef="#ctx0" brushRef="#br1" timeOffset="107">17463 16754 7818,'-12'0'693,"6"0"1073,1 0-1250,15 0 1,3 0 23,9 0 1,2 0-463,3 0 1,-2 0 82,6 0 1,-4 0-755,3 0 1,-5 0-130,2 0 0,-3 0-1395,-1 0 2117,-5 0 0,-2-5 0,-4-1 0</inkml:trace>
  <inkml:trace contextRef="#ctx0" brushRef="#br1" timeOffset="108">17485 16492 7822,'-6'-5'0,"1"-5"1147,5-6 0,10 1-485,5 4 0,9 3-452,3 0 0,1 2 12,-1-2 0,1-2-372,2 3 1,2 2-316,-6 1 0,1-1 465,-4 1 0,0-5 0,0 3 0</inkml:trace>
  <inkml:trace contextRef="#ctx0" brushRef="#br1" timeOffset="109">18456 16560 7812,'0'-16'121,"0"3"1,0-3 259,0 4 1,0 1 135,0-1 1,0 1-149,0-1 0,-4 5 641,1-1 170,-1 6-573,-1-8 0,3 10-209,-1 0 0,1 10-105,2 9 0,0 7-128,0 5 0,0 7-1,0 4 1,4-2-206,0 2 0,4-4 86,-5 4 0,6-5-579,-1 1 1,-2-2 73,2-2 1,-4-1-161,3-3 0,-4-6-162,1-5 0,1-5-1453,-2 2 2235,1-9 0,-4 3 0,0-3 0</inkml:trace>
  <inkml:trace contextRef="#ctx0" brushRef="#br1" timeOffset="110">18719 16526 8813,'-5'-11'2103,"2"-1"-1851,-4 1-938,4-1 1376,-2 6 437,5 1 1,1 6-619,3 3 0,-1 5-184,4 10 1,0 1 6,0 11 0,3-1-143,-2 4 0,2 2-159,1 2 0,0-4 85,-4 0 1,2-1-76,-5-6 0,4-4-144,-5-4 1,1-5-977,-4 1-433,0-2 691,0-2 452,0-4 0,-5-7 130,-3-8 0,2-2 189,-1-2 1,-1-4 16,-4-3 0,2-4 284,3-4 0,-3-2-43,2-5 0,2 0-87,-2-1 1,5 1 149,0 0 0,1 6 125,2 5 357,0 0-441,0 11 1,2 0-165,1 8 0,5 9-38,7 7 0,3 4-108,5 7 0,1 5 64,3 3 0,2 2-5,5 1 1,0-4-340,1 1 1,-2-6 145,-3 2 1,-1-8-115,-2-4 0,-2-3 134,6-5 1,-5-2 257,5-5 0,-6 0 59,2 0 0,-8-1 247,-4-3 1,-2-2-69,-2-6 1,-4 0 186,-4-4 0,-1-1-150,-2-6 1,-5-4-50,-3 1 0,-2-6-348,-2 1 1,0-2-227,-3-1 1,6 4-239,-3-1 0,8 6-50,1-2 0,1 8-658,2 4 0,0 6 262,0 1 0,2 6-435,1-2 1,4 4-1078,4 4 2399,1 2 0,4 1 0,2-2 0</inkml:trace>
  <inkml:trace contextRef="#ctx0" brushRef="#br1" timeOffset="111">19815 16457 7871,'-5'-17'0,"4"0"0,-4 6 914,5-1-60,0 6 652,0 1-526,0 5-199,5 10 0,-3 3-336,6 10 0,-5 6-78,0 5 1,2 5-441,-1 7 1,0-4 113,-4 0 1,4-4-450,0 4 0,-1-10 90,-3-2 0,4-5-142,0-2 0,4-5-179,-5-3 1,3-6-1370,-3-1 2008,-1-6 0,8 3 0,-4-5 0</inkml:trace>
  <inkml:trace contextRef="#ctx0" brushRef="#br1" timeOffset="112">19495 16480 7848,'0'-11'330,"0"-1"1,7 1 517,4 0 1,11 3-410,8 0 0,3 2-40,1-2 1,1 2-12,-1 2 0,0 3 151,1-3 0,3 2-317,0-2 0,0 3 2,-4-3 1,0 3-337,1 1 0,-6 0 30,-3 0 0,-2 0-131,-1 0 1,-4 0 114,0 0 0,-5 5-46,2 2 0,-4 7 82,0 1 0,-1 6 72,1-2 0,-5 4 149,1 3 0,-4 3-12,3 6 1,-4-1-199,1 0 1,-2 0-20,2 1 0,-2-5-104,6 1 1,0-6 158,3 2 0,0-8 7,1-4 1,3-2-37,0-2 0,1-1-16,-5-2 0,4-3-238,0-5 0,1 0 88,-5 0 1,4 0-342,1 0 1,-1 0-26,-4 0 0,4-5-220,1-3 1,-2-2 250,-7-1 0,2-1 545,-5 1 0,0-6 0,-4 0 0</inkml:trace>
  <inkml:trace contextRef="#ctx0" brushRef="#br1" timeOffset="113">20169 16674 7801,'-6'-6'596,"1"-4"0,11 5-39,6-3 0,0 2 387,7 2 1,2 3-659,5-3 0,3 2-159,6-2 0,-1 1-243,0-4 0,-3 4-443,-1-1 1,-4 2-692,0-2 0,-7 3 181,-4-3 1069,-7-3 0,2 1 0,-3-5 0</inkml:trace>
  <inkml:trace contextRef="#ctx0" brushRef="#br1" timeOffset="114">20158 16355 7801,'-7'-12'408,"4"1"1,8-4 592,6-1 1,6 1-427,6 4 0,2 3 1,5 1 0,1 0-436,7 0 0,-3 1-7,0 6 1,-5-3-120,1-1 1,-6 0 141,2 4 0,-1 5-82,-3 3 0,1-2 6,-9 2 0,4-1-224,-3 5 1,3-1 5,-4 1 1,0 4 36,-3 3 0,-2 8 176,-3 3 1,2 8-42,-5 4 0,1 5-112,-1 6 0,-3-4-294,3 4 0,-3-6-157,-1-5 1,0-3 187,0-5 1,0-4-179,0-4 0,0-7-508,0-4 1,2-3 1026,1-5 0,4-1 0,4-6 0</inkml:trace>
  <inkml:trace contextRef="#ctx0" brushRef="#br1" timeOffset="115">20672 16378 7875,'11'-17'788,"-2"3"205,2-5 0,3 5-700,9-1 1,0 3-80,0 5 0,-1 0 473,-3 4 0,1 1-230,-5-1 0,5 1-263,-1 2 1,-2 5-126,-2 3 1,2 6-199,-2 1 1,0 2-14,-3-2 1,-6 3-236,-2 5 1,-3 3-10,-1 1 1,-5-1 160,-3-3 1,-7 4-21,-4 0 0,-1 1 169,1-2 0,-5-2 309,5 3 0,-4-2-133,7 2 1,3-3 83,5 3 1,-1-4-196,5-4 0,0 1-129,4-5 1,0 4-9,0-4 0,5 1-1,3-5 0,7-3-9,4-1 1,0-4 14,4 1 0,-1-3-663,8-1 0,-3 0 5,3 0 801,-4-5 0,2-2 0,-6-4 0</inkml:trace>
  <inkml:trace contextRef="#ctx0" brushRef="#br1" timeOffset="116">21060 16480 7813,'0'-11'0,"1"-1"169,3 1 1,1 3-43,3 1 291,2 4 1,-7-2 856,4 5 388,-4 0-549,2 0 302,-5 0-875,0 5 0,4 7-165,-1 7 0,6 6-269,-1 2 1,2 6 57,1 1 1,2 0-189,2 4 0,-2-2 21,2-2 1,-2-3-33,-2-1 1,1-5-215,-1 2 1,1-8-326,-1-4 1,0-2 287,1-2 0,-4 0 67,-1-4 1,-3-2 581,4-5 1,-5 0-194,5 0 0,-5-1 524,0-3 0,2-2-237,-1-6 1,0-4-46,-4-3 0,4-3-33,0 0 1,-1-6-39,-3-3 1,0-3-213,0-4 0,0 1-117,0-5 0,0 0-802,0-3 1,0-1-40,0 0 1,4 2-404,0 2 1,5 8-460,-1 7-303,-3 8 857,5 2 111,-9 11 1025,4 11 0,0 8 0,2 10 0</inkml:trace>
  <inkml:trace contextRef="#ctx0" brushRef="#br1" timeOffset="117">21540 16949 7787,'0'-12'2549,"0"1"-2072,0-1 1,5 1 229,2-1 0,-1 1 102,-3 0 0,2-5-316,-1 1 0,4-5 183,-4 1 0,3-8-320,-3-3 0,4-3-149,-5-2 1,5-4-111,-4-3 1,4-1-194,-5 1 1,5-2 116,-4 2 0,1 6-121,-1 2 0,-3 9-126,3 2 1,-3 5-2,-1 7 99,0 4 87,0-3 1,0 10-164,0 0 1,0 7 108,0 8 1,5 8 47,3 7 0,3 6 130,4 6 1,-1-2-76,5 6 0,0 2-403,4-6 1,0 4 219,0-8 0,-2-2-184,-2-5 0,2 1 94,-6-6 1,0 0-629,-3-7 0,-1 1 44,0-5 1,-4 0-915,-3-3 1763,-3-1 0,-1 1 0,0-1 0</inkml:trace>
  <inkml:trace contextRef="#ctx0" brushRef="#br1" timeOffset="118">21528 16789 7809,'-6'-2'1294,"2"-1"1,4-4-867,4-4 1,4 1-129,7 2 1,5-2 188,11 2 0,-1 2-346,8-2 1,3 6-495,1-2 1,1-1-178,-1 1 1,-3-1-572,-5 1 0,0 2 1099,1-6 0,-1 0 0,0-3 0</inkml:trace>
  <inkml:trace contextRef="#ctx0" brushRef="#br1" timeOffset="119">22236 16332 7809,'-17'0'2172,"0"0"-920,6 0 880,4-5-1431,2 3 0,7 2-92,1 8 1,-1 7-96,1 4 0,3 8 23,-3 3 1,1 0-413,-4 0 0,0 4 69,0 4 0,-5 2-505,-3-2 1,-2-3-27,-1 3 0,-1-2-338,1-2 0,1-3 315,2-1 0,-1-6-95,6-1 1,-1-1 178,4-7 1,5 0 133,2-3 0,7-2 686,2-3 1,9-2-340,2-5 0,6 0 339,5 0 0,2-1-343,6-3 0,0-2-279,-1-5 1,-7-2-408,1-2 1,-13 2-813,1-2 0,-9 6 1297,-11 1 0,-7 1 0,-6-5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6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1964 12083 8079,'0'-6'1606,"0"1"-448,0 5-601,0 5-267,0-4-290,0 9 0,5-8 0,2 3 0</inkml:trace>
  <inkml:trace contextRef="#ctx0" brushRef="#br0" timeOffset="1">2433 12060 7950,'0'-6'1356,"0"1"-2097,0 5 403,0 5 1,3-2-109,1 4 446,5 1 0,-3 3 0,6 1 0</inkml:trace>
  <inkml:trace contextRef="#ctx0" brushRef="#br0" timeOffset="2">1987 12152 7936,'0'-7'-544,"-5"2"1495,4 0-226,-4 4-16,5-4 2617,0 5-3326,0 5 0,-5 1 0,-2 6 0</inkml:trace>
  <inkml:trace contextRef="#ctx0" brushRef="#br0" timeOffset="3">2307 12586 7733,'18'-12'0,"3"1"719,-8 5 0,5-6 962,-3 1 0,-2-1-759,2-3-469,-2-3-229,-2 6 1,0-10-84,1 3-2,-1-8 0,-4 3-414,3-9 279,-9 9 0,4-8 63,-5 6 0,0-5-146,0 5 0,0 3 257,0 4-362,0 5 143,0-8 1,0 13-187,0-2 471,0 2-364,-5-2 0,4 3-76,-3 0-174,3 6 10,1-3-376,0 0-465,0 4-664,0-5 1865,0 17 0,-5 1 0,-2 11 0</inkml:trace>
  <inkml:trace contextRef="#ctx0" brushRef="#br0" timeOffset="4">1953 12106 6414,'0'-6'1906,"0"-4"-1445,0 8 56,0-3-68,0 5-222,0-5 0,0 4 46,0-4 1062,0 5-1308,0 5 196,0-4-123,0 9 0,0-3-44,0 4 93,5 1-103,-4-1 0,4 2-70,-5 2 0,4-1 94,0 5 1,1-4-1,-1 4 1,-3-1-26,3 1 0,1 1-141,-1-5 1,0 1 4,-4-5 1,3 2 66,1 2 1,0-6-102,-4 2 46,0-2 1,1 3-10,3-1 83,-3 0 0,4-3-19,-5 0-93,6-1 103,-5 5 0,8-5-30,-5 1 1,1-4-1,-2 3 0,0 0 3,5 0-115,-1 4 131,0-10 0,1 5-48,-4-2 9,5-3 192,-3 4-182,1 0 90,3-3 234,-4 3-285,6-5 138,-1 0-94,-5 0 109,5 5-87,-5-4 6,5 4 170,1-5-193,-1 0 20,1 0 117,-1 0-134,0 0 1,1 0 39,-1 0 47,-4 0-35,3 0 2,-4-5-190,6 4 142,-1-4 0,-3 5-208,-1 0 223,-4-5 2,7 3-1238,-9-3 643,9 5-1442,-8 0 1977,8 0 0,-9-5 0,4-1 0</inkml:trace>
  <inkml:trace contextRef="#ctx0" brushRef="#br0" timeOffset="5">3072 12038 7936,'0'-8'88,"0"0"358,5 1 72,-3-5-100,8 1 112,-9 5 72,4-5 56,-5 5-175,0 0 0,0 1-325,0 5 1,-5 0-122,-3 0 1,-6 0 85,-1 0 1,-5 5-63,1 2 0,-7 7-194,0 2 10,-1-1 49,4-4 1,0 4 224,1 1-112,-1-1-29,5 1 1,3-3 5,7 2-25,-2-2 0,9-2 11,-3 1 1,4-2 75,4-2 0,3 2-3,9-3 1,-4 3 98,4 2-131,1-1-14,1 1 0,1-1 173,0 1-149,-5-1-34,8 0 0,-6 1 22,3-1 0,3 4-63,-3 1 1,-1-1-148,1-4 1,-2 1 21,2-1 1,2 1-174,-6-1 1,-4 0-20,-3 1 0,-2-1 81,2 1 1,-3-5 70,-5 1-46,0 0 205,-5-2 0,-1 3 91,-6-5 0,-4 5-266,-3-2 380,-3-2-124,-1 5 1,-1-7-7,-3 4 1,2-3 111,-5 4 1,3-6-57,-3 2 0,4-2-87,-1-2 0,5 0-59,3 0 0,-2 0-114,6 0 1,1-2-242,7-2 0,1 2-124,6-6 0,2 2 522,2-2 0,7-7 0,7 2 0</inkml:trace>
  <inkml:trace contextRef="#ctx0" brushRef="#br0" timeOffset="6">3415 12186 7870,'0'-19'410,"0"0"0,-4 5 595,0-1 1,0 6-269,4 1-280,0 6-174,0-3 1,-5 3 580,-2-1-141,2 1 1,-2-3-543,4 5 37,1 5-1,-3 2-404,0 9 225,4-3 0,-4 12 187,5-2-485,0 8 244,0-2 0,1 5 147,3 0-449,2 1 195,11-6 0,-3-1-469,5-6 0,0 0 246,4-3 0,-1 0-37,1-7 98,0 2 236,5-13 1,0 4 101,2-5 0,-2 0-192,-5 0 646,5-5-375,-4-2 1,4-4 36,-5 0 462,0-1-395,0-4 0,-4-2 18,0-5 1,-5 0 109,1 0 0,-2-3 273,-2-1-320,-5-5-201,-1 3 1,-5-1-259,0-1 1,-1 5 285,-3-5-1778,-2 6 1129,-5 2 1,-1 6 84,1 6-2089,4 5 1155,-3 1 1354,9 5 0,-4 0 0,5 0 0</inkml:trace>
  <inkml:trace contextRef="#ctx0" brushRef="#br0" timeOffset="7">4340 12095 7911,'-8'-8'127,"1"0"1,4 5 198,-1-5-86,3 6-63,1-9 0,-1 10 540,-3-3 355,3-2-364,-4 5-183,5-4-362,0 5 1,-4 5 132,0 2 0,-1 10-27,1 6 1,-2 2 77,-6 9 0,1-1-218,0 9 0,-2-1-120,-2 1 1,1 2 88,-5-2 1,5-1-114,-2 0 0,8-9-454,0-1 0,5-7 280,0-5 1,1-3-334,2-4 125,0-1 176,0-5 0,4-2-72,0-8-108,5 3 181,-3-9 0,4 0-81,-2-5 1,2-4-161,-2 3 0,-2-4 5,2 1 1,-6-3 75,2 0 0,-3-6 89,-1-3 1,0-2 101,0-1 0,0 2 139,0-2 1,0 4-76,0-5 1,4 2 119,0 7 0,0-1-208,-4 4 852,0 5-475,0 2 1,1 4 949,3 1-540,-3 5-368,4-4 1,-4 8 562,3-2-311,-3 3-144,10 1 620,-10 0-545,9 0 0,-4 0 221,6 0-153,-1 10-267,1-2 1,3 19 136,0-1-88,5 6-76,-7 2 1,5 2 217,-3 2-1266,-2-3 921,8 5 1,-8-6-96,2 0 1,2-5 66,-2-2-739,0-3 526,-3-1 0,-2-5-90,-3-3 1,2-2-71,-5-2 1,4 1-14,-4-1-1002,-1 0 1093,2-4-1664,-3 3 1071,3-9 880,-5 9 0,0-8 0,0 3 0</inkml:trace>
  <inkml:trace contextRef="#ctx0" brushRef="#br0" timeOffset="8">4112 12529 7911,'0'-7'-139,"0"-3"1,0 8 470,0-6 1,5 6 523,2-2 1,5 1 0,3-1-457,3-2-146,10 0 1,1-3-253,5 5 108,0-5-728,1 3 8,4-6 494,-4 1 0,0 3-71,-9 1 1,2 3-155,-1-4 1,0 4 103,-5-3-1468,1 4 1705,0-7 0,0 4 0,0-6 0</inkml:trace>
  <inkml:trace contextRef="#ctx0" brushRef="#br0" timeOffset="9">4820 12118 7911,'-5'-12'0,"3"1"0,-2-1 0,3 0 1212,1-4-442,0 4 218,0 0 378,0 2-729,0 4 224,0-1-163,0 2-141,0 5-534,0 5 154,0 7 0,0 6 178,0 4-190,0 6-2,0 2 1,0 5-129,0 3 91,0-2-749,5 8 9,-3-8 476,3 8 1,-5-8 95,0 2 1,3-4-33,1-4 1,1-2-311,-1-5 0,-3-5-454,3-3 0,-1-2 562,1-2 89,-3-4 56,4 3 1,-4-9 920,3 3-788,-3-3 203,9-1 0,-7 0 220,5 0 1,-1-1-43,5-3 114,-1 3-295,0-9 1,5 7 188,-1-5-510,5 1 230,-7 0 0,7-1-532,-5 4 207,6-5 162,-4 8 1,1-8-575,-3 5 303,-2 0-240,-1 4 0,-1 0-629,0 0 1,-3 0 327,0 0 1,-5 0 863,5 0 0,0-5 0,3-1 0</inkml:trace>
  <inkml:trace contextRef="#ctx0" brushRef="#br0" timeOffset="10">5322 12232 7839,'-5'-18'760,"4"-4"-344,-4 5-165,0-1 812,3 1-633,-3 6 0,5 0 98,0-1 0,0 5 529,0-1-598,0 5 215,0-2 50,0 5-284,0 5-451,0 7 173,0 0 0,0 14-3,0-3 1,2 7-42,1 1 1,-1 2-146,1 1 1,-1-1 140,-2-3 0,1 3-190,3-2 1,-3-2 1,3 1-628,2-4 468,-5 2 1,8-5-546,-5-1 417,5-4 143,-3-1 0,5-6 218,-4 0-97,3-4-29,-3-2 1,4-1 284,0 0 1,1-1-1,-1-3-104,6 0-84,-4-5 0,7 3-37,-5-6 0,5 4-116,-1-3 0,3-1 244,1-3-1333,-5-1 806,3 1 0,-8-1-1674,2 1 2140,3 0 0,0-1 0,4 1 0</inkml:trace>
  <inkml:trace contextRef="#ctx0" brushRef="#br0" timeOffset="11">5973 12060 7879,'-18'-11'0,"3"-4"930,8 0 0,1 3 100,6 5-646,0 4 1,-1-1-87,-3 8 1,3-1 222,-3 4 1,3 6-135,1 6 1,0 6-188,0 2 1,0 3-181,0-3 0,0 5 104,0-2 0,5-2-461,3-1 0,2-3 195,1-1 0,2-9 10,2-3 1,3-3-139,5-1 0,0-2 89,-1-5 1,1 0-89,0 0 0,0-3 82,0-1 1,0-5 165,0 1 0,-6-2-75,-1-1 0,-3-1 201,3 1 1,-4-4 24,4-1 1,-7-3 147,-2 4 1,-1-4-31,2 4 0,1-4-132,-5 4 0,0 3 852,-4 5-261,0 4-317,0-2 0,0 7-70,0 6 0,-5 1 10,-3 10 1,-2 4-152,-2 4 0,0 4-153,-4 0 0,4 2 137,-4 1 0,0 0-127,1 0 1,0-3-661,3-1 1,4 0 337,1 0 0,4-2-1256,0-5 0,-3-4 667,3 0 1,0-5 874,7 1 0,2-2 0,6-2 0</inkml:trace>
  <inkml:trace contextRef="#ctx0" brushRef="#br0" timeOffset="12">7446 12186 7839,'-5'-6'-761,"3"-3"771,-6 5 954,6-5-330,-9 3 51,5-1 104,-5-3 69,4 9-450,-3-4 1,9 6-65,-3 3 1,3 4 22,1 7 0,0 4-99,0 8 1,5 0-20,3 4 1,-1 2-103,5-3 0,-4 2-103,8-1 0,-4 0-11,0-4 1,-1 0 123,1-5 1,3 0-470,0-3 1,0-2 174,-3-6 1,-5-3-186,1-1 255,0-4 0,-1 2 157,1-5-23,-6 0 1,5-5 152,-3-3 1,-3-2-28,3-1 1,-3-5-94,-1 1 0,0-5 41,0 1 0,1-3 34,3-1 0,-3-3 61,3-1 0,-1 4-283,0 4 1,-1 9-584,1-1 295,-1 7 161,3-1 1,0 15 36,2 5 0,4 9 94,-4 3 0,3 3-21,2-3 1,3 3 2,0-3 0,4 0-98,-3-4 0,3-2 75,-4-2 1,4-2 15,-4-6 0,4-1 203,-4-2 1,4-3 288,-3-5 1,-1-1 178,-4-3 0,1-3-287,-1-4 1,1-4 162,-1 0 1,-3-6-45,-1 2 0,-3 0-199,4-4 0,-6 3-142,2-7 1,-3 2-172,-1-2 1,0-2-108,0-5 0,0 3-422,0 1 0,0 5-643,0-2 0,-1 5 589,-3 7 0,3 0-1496,-3 7 957,-2 3 558,4 0 0,-3 10 55,5 3 0,0 7-654,0 4 1240,0 3 0,10 6 0,3 1 0</inkml:trace>
  <inkml:trace contextRef="#ctx0" brushRef="#br0" timeOffset="13">8166 12711 7937,'0'-6'670,"5"-4"1,0 7 289,3-4-303,-3 4 0,-1-7-193,-1 2 0,5-2-42,-4-1 1,3-1-126,-3 1 1,1 0-25,-1-1 0,-3-3-165,3 0 1,-3-6 111,-1 2 0,0-2-242,0-2 0,0-1 102,0-3 0,0-2-198,0-5 0,-3-2-1,-1-2 1,0 3-79,4-3 1,-4 0 84,0 3 1,1 0-60,3 8 1,0 2 101,0 6 46,0 2 0,1 7 197,3 2 0,-2 5-69,6 6 1,-3 9 90,6 7 0,2 9 14,6 6 1,3 4 120,-3 4 1,6 6-272,2-2 1,-1 6-308,-3-3 0,4 0 35,-1-7 0,1 1 111,-4-5 1,-1-1-452,-3-7 1,1-2 227,-5-5 1,0-5-295,-3-3 0,-5-3 10,1 0 0,-4-5-739,3 1 210,-4-5 450,2 2 1,-6-5 136,-3 0 550,3 0 0,-15-10 0,4-3 0</inkml:trace>
  <inkml:trace contextRef="#ctx0" brushRef="#br0" timeOffset="14">8292 12552 7895,'-12'0'863,"1"0"0,4-2-310,4-2 1,6 3-323,5-3 0,2 2 0,2-2 0,4 3-28,3-3 1,8-1-121,3 1 0,4 0-201,5 4 0,-3 0-468,6 0 1,-4 0 340,4 0 1,-6 0-564,-2 0 1,-1 0 402,-6 0 0,-1-1-165,-3-3 1,-4 2-222,0-6 791,-5 0 0,8-8 0,-5-2 0</inkml:trace>
  <inkml:trace contextRef="#ctx0" brushRef="#br0" timeOffset="15">9045 12232 7895,'7'-23'0,"-2"1"709,-5 3 0,-4 3 475,0 4-101,-5 1-130,3 0-270,-6 4 0,5 7-319,-1 8 0,6 7-148,-2 4 0,3 4 132,1 4 0,0 2-98,0 5 1,0 2-174,0 2 0,3-2 119,1 6 1,1-5-352,-1 1 1,-3-2 12,3-2 0,1-1-79,-1-3 1,1-2-169,-1-5 0,-3-5 150,3-3 1,1-6-37,-1-1 46,0-6 301,-4 3 1,0-10-68,0-2 0,0-4 79,0 0 1,0-2-21,0-2 0,-2-3 26,-1-5 1,1 1 130,-1-1 1,-2-1-57,1-3 0,0 2-235,4-6 1,-4 5 128,0-5 0,0 7-138,4 1 1,0 5-2,0 7 43,6 0 43,0 4 0,5 7-327,1 8 177,-1 7 0,6 3-83,2 5 0,-2 1 160,2 2 0,-1 2-211,1 3 0,3 0 52,-3-4 1,-1 4-168,1-5 0,-5 1 10,1-4 0,1-5 13,0-3 0,3-4 652,-4-3 1,0-3-224,-3-5 1,-1 0 757,0 0 1,0-9-455,-4-2 0,2-7 269,-5 3 1,0-7-208,-4-1 1,0 0 455,0-3 0,0 0-409,0 0 0,-5-4-251,-3-4 1,2 1-542,-2 3 1,5-6-17,0 6 1,1-10-876,2 6 1,0 2 604,0 6 0,0 3-1959,0 4 1169,0 2 69,0 6 671,0 5 656,0 1 0,5 10 0,2 1 0</inkml:trace>
  <inkml:trace contextRef="#ctx0" brushRef="#br0" timeOffset="16">9719 12175 7941,'-6'-12'0,"1"1"219,10-1 149,1 1 27,1 5 0,-1 6 102,-2 7 0,-3 8 490,3 4 0,1 8-273,-1 4 0,-1 5-258,-3 2 0,4 2-181,0-2 1,0-4-28,-4 0 0,0-1-219,0-6 0,0 2-189,0-6 1,0 1-202,0-9 1,1 1 37,3-5-27,-3-5 1,6-1-1964,-4-5 839,-1 0-621,3-5 2095,-5-1 0,5-10 0,1-2 0</inkml:trace>
  <inkml:trace contextRef="#ctx0" brushRef="#br0" timeOffset="17">9491 12186 8507,'1'-11'2103,"3"-1"-1822,7 1 1,7 1 1758,5 2-1343,0-2 1,0 7 706,-1-4-754,6-1-298,1-3 0,11 3 602,2 0 0,-2 2-430,2-1 0,-1-2-189,1 5 1,-3-1-664,-5 1 1,-5 1-683,-2-4 1,-3 4-134,-1-1 0,-5 3 1143,-3 1 0,3-5 0,0-1 0</inkml:trace>
  <inkml:trace contextRef="#ctx0" brushRef="#br0" timeOffset="18">15715 12083 7932,'1'-11'495,"3"-1"-297,-3 1 1,5 0 132,-6-1 1,0 5 519,0-1-318,0 5 1,-2-3-146,-2 2 0,-2 3 22,-5-3 1,-1 8-249,1 4 0,-4 3 58,-1 4 0,-4 3-93,1 5 1,3 5 52,0 2 0,5 3-236,3 1 1,-1-1 117,6-2 0,-1 1-114,4-6 0,5 2-83,2-1 1,5-7-97,3 3 1,4-8 72,8 0 0,2-2 101,5-1 1,1-6 243,-1-2 1,4-4-134,0-4 1,0-2 341,-4-6 0,-5-1-62,-2-2 0,-3-3 51,-1-4 0,-5-1-203,-3 0 0,-4 0-15,-3 0 0,-3-5-416,-5-2 0,-6 1 201,-6-2 0,-2 1-818,-8-4 1,0 1 426,-8 2 0,3 3-444,-4 5 0,-3 7 278,-4 4 1,0 2 13,4 6 1,5 4 121,2 4 0,5 5 115,7-1 0,1 2 354,10 1 0,1 1 0,3-1 0</inkml:trace>
  <inkml:trace contextRef="#ctx0" brushRef="#br0" timeOffset="19">16240 11992 8016,'0'-17'775,"0"5"1131,6-5-871,0 6 125,0 4-678,-1 2 0,-5 7-197,0 1 1,0 9-183,0 7 1,0 4 138,0 3 1,4 4-55,0 4 0,5 0-57,-2 0 1,2 1-168,-1-1 1,5 3-451,-6-3 0,5 1 314,-9-8 0,5-1-423,-4-7 1,3-3 261,-3-5 1,0 1-642,-4-1-361,0-4-660,0-2 1316,5-5 679,-4 0 0,5-5 0,-6-2 0</inkml:trace>
  <inkml:trace contextRef="#ctx0" brushRef="#br0" timeOffset="20">16161 12003 7862,'5'-17'518,"-4"0"1,9 6-125,-2-1 0,7 1 112,4-1 0,-1 2-65,1 3 1,4-2-3,3 5 1,2 0-75,-1 4 0,2 0 44,5 0 0,-5 5-297,-2 3 0,1 3 82,-1 4 1,-6 3-424,-6 5 0,-3 0 222,-5 0 0,-1 1-449,-6 3 1,-6-3 93,-1 2 0,-8 2-29,-4-1 0,-3-1 159,-1-3 1,-1 0 34,-3 0 1,3-1 260,-2-3 1,3 1-151,4-5 0,2 0 295,6-3 1,4-1-98,4 1 0,3-2 78,3-3 1,5 2-43,7-5 0,2 4 66,2-4 0,4 3-3,0-3 0,-3 1-107,7-1 0,-6-3-425,6 3 0,-3-2 190,-1 2 1,-4-1-1909,0 4 2039,0-4 0,4 7 0,-1-4 0</inkml:trace>
  <inkml:trace contextRef="#ctx0" brushRef="#br0" timeOffset="21">17657 12026 7861,'0'-11'0,"0"3"9,0 1 1,0-1 658,0-4 1060,0 1-1128,0 0 1,0 3 861,0 0-445,0 6-655,0 12 1,3 4 42,1 13 0,4-2-63,-4 2 0,3 2-282,-3 5 0,4-3-10,-4-1 1,1-5-11,-2 2 0,-1-3-27,1-1 1,0-5-734,1-3-333,-3 3 509,4-6-36,-5 0 87,0-7 462,0-5 1,0-5-58,0-3 0,0-2 109,0-1 0,-1-5-27,-3 1 0,2-9-17,-6 1 1,4-3-65,-3-1 1,3-1 44,-4-2 0,0-7-80,-3 3 0,1-2 54,2 6 0,2-1 198,2 8 0,3 3 35,-3 9 1,2 0 485,-2 4-505,2 2 0,-3 10-79,5 2 0,4 9 95,0 3 0,5 2-10,-1 2 0,3 0-123,4 0 0,-1 0 99,5-1 0,0 0-321,4-3 0,0-2 77,0-6 1,1-1-46,2-2 0,-4-3-18,5-5 1,-10 0-10,6 0 1,-6-1 137,2-3 1,-4 1-39,4-4 1,-5-1 157,1-3 0,2-5-77,-2 1 0,0-1 147,-3 0 1,-1-1 19,0-6 0,-3 0 58,0 0 1,-2 5-108,2 3 29,-3 2-85,0 7 1,-4 3 3,3 11 1,-3 5 132,-1 10 0,0 1-121,0 2 0,0 2 133,0 3 1,0 2-181,0-3 1,0 2-191,0-2 0,0 2-78,0-5 1,0-1-322,0-3 0,0-5-348,0-3 0,4-2 404,0-2 0,1 0-1024,-1-4 547,-3 3 986,9-8 0,-4 3 0,6-5 0</inkml:trace>
  <inkml:trace contextRef="#ctx0" brushRef="#br0" timeOffset="22">18296 12232 7880,'0'-12'598,"0"1"196,-5-1 0,4 5 398,-3-1-534,3 6 1,1-2 0,0 8 1,0 2-261,0 5 0,1 5-116,3-1 1,-2 1-43,6 0 1,0-2-227,3 5 1,4-4 10,1 4 0,4-4 43,-1 4 0,8-5-79,3 1 0,-1-6-307,2-1 1,-5-6 64,5 2 1,-2-3 94,1-1 1,0-1 222,-4-3 0,0-2-108,4-5 0,-5-2 255,2-2 1,-3 1 22,-1-5 0,-1 0 1,-3-4 0,0-1-68,-8-3 1,3-2-25,-6-5 1,-3 1-281,-1 2 0,-6-4 95,-5 4 0,-6-3-306,-10 7 1,-10 6 154,-5 5 0,-9 9-349,-2 3 1,-5 5 136,5 7 1,4 1-18,7 10 1,8 0 1,3 4 0,8 3-118,4 1 1,7 1-1454,5-1 1989,1-3 0,2 9 0,0-4 0</inkml:trace>
  <inkml:trace contextRef="#ctx0" brushRef="#br0" timeOffset="23">19210 11980 7880,'6'-16'0,"1"3"415,-4-2 0,2 2 1607,3 2-372,-3 5-1160,-5 1 0,0 6 70,0 3 0,0 7-178,0 8 1,0 4-29,0 4 0,0-1-102,0 8 0,1-2-147,3 6 1,-1-2-73,4-2 1,-3-2-205,4 2 0,-4-7-84,3 3 1,-3-2-417,4-5 0,-5-2-207,5-5 1,-5-7 417,0 2 1,-1-6-674,-2 3 0,1-6-55,3 2 160,-3-3 1028,4-6 0,-5-1 0,0-6 0</inkml:trace>
  <inkml:trace contextRef="#ctx0" brushRef="#br0" timeOffset="24">19107 12026 7880,'0'-18'0,"5"-3"0,-2 7 1072,4-5 1,2 5-421,6-1 0,-2 2 146,2 2 0,3 0-314,1 4 0,3 2 131,1 5 1,1 0-209,2 0 0,2 0-326,3 0 0,0 5 104,-4 2 0,4 4-141,-5 0 1,0 0 9,-7 1 0,1 3-174,-5 0 0,0 0-527,-3-3 0,-6-1 303,-2 1 1,-3-1-387,-1 1 0,-5-1 276,-2 0 0,-9 1 139,-3-1 0,-4 1 115,-3-1 1,-1 1 272,-7-1 1,7 4-160,-3 0 1,6 4 93,5-3 1,3 0 192,9-1 1,-2-2-116,5 2 0,2-2 138,5-2 0,4 3-54,4-2 1,4 2 62,1-7 0,5 2-152,2-1 0,0 1-76,3-5 0,0 1-400,0-2 0,-1-1 189,1 2 0,-2-3-284,-1-1 0,-4 0 213,0 0 1,-1 0 276,1 0 0,-2 0 0,-6 0 0</inkml:trace>
  <inkml:trace contextRef="#ctx0" brushRef="#br0" timeOffset="25">19907 12015 7850,'-13'-23'785,"3"4"978,10 0 298,0 5-914,5 2-710,-4 7 1,5 7-122,-2 1 0,-1 9 185,4 7 0,-3 2-118,4 2 0,-6 1-179,2 3 1,1 1-87,-1 2 0,1 2-162,-1-5 0,-2 5-102,6-2 1,0-2 137,3-1 0,4-3-328,1-1 1,4-2 132,-1-2 0,2-2 44,2-6 1,0-5-24,0-2 0,0-3 76,0-1 1,0 0-89,-1 0 0,1-5-165,0-2 0,-1 0-334,-3 0 0,-2-1 279,-1-3 1,-5-1-491,0 1 1,0 0 363,-8-1 0,1 1-1032,-4-1 1572,0 1 0,-10-1 0,-3 1 0</inkml:trace>
  <inkml:trace contextRef="#ctx0" brushRef="#br0" timeOffset="26">19964 12266 7820,'0'-11'2076,"6"-1"-1445,5 1 0,2 3-504,6 1 0,-5 3 39,1-4 1,3 2 800,1-2-457,-2 3-260,9 5 0,-7-4-24,8 0 1,-7 1-48,-1 3 1,-3 0-136,3 0 0,-9 0-1463,1 0 783,-2 0-2005,-3-5 1361,-1 3 1280,-10-8 0,-1 4 0,-5-6 0</inkml:trace>
  <inkml:trace contextRef="#ctx0" brushRef="#br0" timeOffset="27">19952 11980 7820,'-10'-1'347,"2"-3"0,3 2 89,5-6 0,2 4 524,1-3 0,4 3 318,4-4 1,6 5-633,2-5 1,7 5-119,5 0 1,2-2-129,1 1 0,0 0-56,1 4 1,-5 0-375,1 0 0,-7 0-373,-1 0 1,-6 5-395,-5 3 1,-2-2 796,-3 2 0,-1-1 0,-6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8T11:55:14.69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16275 3084 8115,'0'-12'171,"0"1"951,0-1-155,0 6-178,0-4-469,0 9-41,0-10 0,1 10-83,3-3 1,-3 8 41,3 4 0,1-2-1,-1 2 0,5 3-13,-2 4 0,0 6-139,0-2 1,0 6-64,0 2 0,3 4 120,-2 0 1,2-2-194,2 2 0,-1-5 70,0 5 0,1-6-24,-1 2 1,-3-7-38,-1-1 1,1-5-147,3 1 0,1-2 134,-1-2 1,-3 1-197,0-1 208,-1-4 1,1-1-17,-1-2 325,-4-3-223,2 4 1,-5-6 317,0-3-265,0 3 0,0-9-47,0 2 1,0-2-2,0-2 0,4-3-21,0 0 1,-1-2-150,-3 2 0,4 1 88,0-5-195,0 5 215,1-2 0,-4 8-127,3 1 0,-1 4 76,0-1 9,-1 3 0,8 5 27,-3 0 0,0 4 7,0 0 0,1 2 66,3 2 1,2-1-70,2 0 1,-2 1-101,2-1 1,2 1 94,-2-1 0,1-1-114,0-2 0,-2 1 182,5-5 0,-5-1-5,1-3 1,-2 0-12,-2 0 114,0 0 0,0-1 237,-4-3 0,2-2-144,-5-5 1,1-1 245,-1 1 1,-3-1-133,3 1 1,-3-6-33,-1-2 0,1-2-79,3-2 1,-3 0-255,3 0 0,-3-5-103,-1-2 1,0 2-169,0 1 0,4-1 29,0 2 1,0 3 53,-4 4 1,4 9-794,-1-2 661,1 3 1,-2 2-1398,1-1 1173,-1 6 1,3-2-399,-5 8 1,0-2-801,0 6 1763,5-1 0,1 5 0,6-1 0</inkml:trace>
  <inkml:trace contextRef="#ctx0" brushRef="#br0" timeOffset="1">17177 3049 7793,'0'-11'-832,"0"5"1983,0-5-688,0 5 0,0-2 310,0 1-230,0 4 355,-5-2-188,4 5-467,-4 0 0,5 5-8,0 3 1,0 7-3,0 4 1,0 4-126,0 4 0,0-2 112,0 6 1,3-2-141,1 1 0,0 3-119,-4-2 1,4-3-110,0-2 0,-1-2-13,-3-1 1,4-5-103,0-3 0,4-2 17,-5-2 0,1 1 78,-4-1 1,4-3-414,0-1 326,0-4 0,-3 2-424,3-5 0,-3 1-448,3 3 63,-3-3 1064,-1 4 0,0-5 0</inkml:trace>
  <inkml:trace contextRef="#ctx0" brushRef="#br0" timeOffset="2">17451 3084 7929,'0'-12'9,"0"1"983,0-1-153,0 6-95,0-4-169,0 9 168,0-4-502,5 5 1,-2 5-51,4 2 1,-3 8-88,4 4 1,-6 3 132,2 1 0,1 4-91,-1-1 0,0 6 72,-4-2 0,0-2-352,0-1 0,0 0 110,0-5 0,0 4-354,0-7 1,1-3 125,3 0 1,-3-4-45,3 0 1,1-1-618,-1 1 311,0-6-935,-4 4 622,5-9 346,-4 4 1,4-6 568,-5-3 0,0-2 0,0-5 0</inkml:trace>
  <inkml:trace contextRef="#ctx0" brushRef="#br0" timeOffset="3">17428 3061 8092,'0'-12'402,"0"1"-282,0 0 1,0 3 430,0 0 1,5 2-91,3-2 0,1-2-20,-2 3 0,7 2-25,-2 1 0,6-1-44,-3 1 1,5 0-235,-1 4 1,3 1 112,1 3 0,-1 0-287,1 7 1,3-2 99,-4 6 1,4 3-230,-7 1 1,1 3 96,-1 1 0,-2 1-302,-6 2 0,1 0 158,-1 4 1,-5-4 19,-2 0 1,-3 0 97,-1 0 0,-5-2 9,-2 3 1,-9-3 46,-3-1 0,-2 0-33,-2 0 1,0-2 131,0-2 1,0 2-97,1-6 0,0-4 188,3-3 0,3-2-44,4 2 0,1-3-50,-1-5 0,5 0-42,-1 0 39,6 0-892,-4 0 389,6 0-599,0-5 1,2 2 56,2-4 989,7 4 0,2-12 0,3 2 0</inkml:trace>
  <inkml:trace contextRef="#ctx0" brushRef="#br0" timeOffset="4">18113 3038 7960,'-5'-11'1421,"4"4"-616,-4-3-304,5 9-156,0-4 1,0 6-83,0 3 1,0 2-115,0 6 1,0 4 72,0 3 1,0 4-47,0 4 0,0 0 16,0 4 1,0 2-148,0-3 1,1-2-148,3-1 0,-1-3 91,4-1 0,-4-2-95,1-1 1,1-4 63,-1-5 1,1 1-119,-2-1-123,-1 1 0,3-5-726,-5 1-161,0-6-373,0 4 1543,0-6 0,0 0 0</inkml:trace>
  <inkml:trace contextRef="#ctx0" brushRef="#br0" timeOffset="5">17908 3038 7943,'0'-18'312,"0"3"1,1 2 28,3 2 1,4 3 94,7 1 1,-2 3 143,2-4 0,-3 4-162,0-3 1,4 3-249,3-4 0,3 6 64,1-2 1,-2 3-318,-2 1 1,3 0 0,-3 0 1,-1 0 25,1 0 0,-5 0 109,1 0 0,-6 0-106,-1 0 47,-1 5 1,3-3 25,-2 6 1,1-4 14,-5 3 0,3-3 2,-3 4 1,4 1 68,-5 6 1,2-1-41,-1 5 1,-2 1 62,1 7 0,2 2-33,-1 5 0,0 1 1,-4-1 0,0 4-147,0 0 1,0-1 119,0-7 1,1 2-196,3-5 1,-3-1 58,3-3 0,-1-4 57,1 0 1,-3-5 0,3 1 1,1 2-79,-1-2-52,-1 0 0,-1-3-520,1-1-39,-1-5 262,3 0-1436,-5-6 845,0 0 1026,5 0 0,1-6 0,6 0 0</inkml:trace>
  <inkml:trace contextRef="#ctx0" brushRef="#br0" timeOffset="6">18605 3015 7859,'0'-11'5,"-4"-1"710,0 1 1074,0 5-885,4 0-609,0 6 0,0 6 160,0 1 0,0 10-39,0 5 0,1 8-2,3 8 0,-2-1-280,1 4 1,-1 1-120,-2 4 1,0 0-380,0-1 1,0-5 297,0-6 0,0-1-416,0-6 0,1-2 257,3-6 1,-3-1-141,3-3 1,1-6-201,-1 2-933,-1-7 141,-3 6 1041,0-9 1,0-6 0,0-7-1</inkml:trace>
  <inkml:trace contextRef="#ctx0" brushRef="#br0" timeOffset="7">18330 3358 7890,'7'-10'1711,"4"2"0,2-1-1395,6 5 0,-4-5-145,4 2 0,2 0-81,5 0 1,-2 3-481,3-4 1,1 6-601,-1-2 990,-6-2 0,1 4 0,-5-3 0</inkml:trace>
  <inkml:trace contextRef="#ctx0" brushRef="#br0" timeOffset="8">19004 3164 7977,'-11'0'15,"5"-2"189,2-1 0,1 1 407,-1-2-162,3 3 426,-4 1-302,5-5-354,5 4 0,3-4 33,7 5 1,-1 0 55,5 0 1,-4-2-117,4-1 0,4 1 28,4-1 0,1-2-246,-2 1 1,-2-4 88,3 4 0,0-3-668,-4 3 1,1 0 341,-9 4 1,0 0-974,-3 0 684,-6 0 552,-1 0 0,-5 5 0,0 1 0</inkml:trace>
  <inkml:trace contextRef="#ctx0" brushRef="#br0" timeOffset="9">18970 3323 7911,'11'0'646,"1"0"0,1-1 57,2-3 1,3 2-217,4-6 1,3 6-27,1-2 0,-2-1-89,3 1 0,-3-5-90,-1 2 0,0 1-392,0 3 1,-2 0-136,-2-1 0,1 3-1931,-4-3 2176,-1 3 0,7 1 0,2 0 0</inkml:trace>
  <inkml:trace contextRef="#ctx0" brushRef="#br0" timeOffset="10">19987 2992 7914,'-7'-5'3,"-2"3"88,5-6 0,1 4 358,3-3 138,-5 4-345,-2-7 0,-3 7 179,2-4 0,-2 4-28,3-1 0,-3 3-116,-2 1 0,-3 7-72,0 4 0,-4 2 13,3 6 0,-4 0-104,1 4 0,1 1 68,-1 2 0,9 2-75,-1 3 1,3 0 12,0-4 1,3 5-259,5-2 0,2-2-35,1-1 0,5-3-113,7-1 1,3-2 41,5-2 1,0-2 75,0-6 1,-1-1 267,1-2 1,0-3-148,0-5 0,4 0 246,-1 0 0,1-5-68,-4-3 1,1 1-4,3-5 0,0 3 47,4-6 1,-3-1 71,-5 1 1,-2-6-45,-2 2 0,2 1-25,-6-1 1,-1-1-204,-7-7 1,2 2 132,-5-5 1,0 0-267,-4 0 1,-1-2-105,-3 6 0,-3-5-95,-4 4 1,-4 1 74,0 3 1,-7 5-69,-1 3 1,0 2-448,-3 2 1,-2 5 252,1 2 0,-1 2-102,2 2 1,1 0 228,-1 0 0,5 6 417,2 1 0,0 3 0,-3 2 0</inkml:trace>
  <inkml:trace contextRef="#ctx0" brushRef="#br0" timeOffset="11">19644 3232 8069,'8'0'651,"-1"0"0,1 0-347,3 0 0,2 0-104,2 0 0,3 0 121,5 0 1,1-1-30,2-3 0,2 3-73,3-3 1,1-1 43,-6 1 0,2-4-56,-1 5 0,-3-2 41,3 1 0,-5 1-62,-3-4 1,3 3-21,-3-4 1,-1 6-93,1-2 25,-5 3 0,2-3-361,-4 0-581,-6 0 497,4 4-484,-9 0 600,5 0 0,-8 1-947,-2 3 0,2-2 1177,-6 1 0,1 4 0,-5-1 0</inkml:trace>
  <inkml:trace contextRef="#ctx0" brushRef="#br0" timeOffset="12">19895 2810 9308,'6'-6'2062,"5"1"-1671,-4-2 1,0-3 148,0 2-306,1-2 0,3-2-53,1 1 0,-2 0-14,-3-1 0,4-3-118,-4 0 0,-2-2 54,-1 2 1,1 2-218,-1-2 0,1 0 90,-1 3 0,-3-2-93,3 7 0,-3 1 94,-1-2 161,0 5-102,0-2 2,0 5-137,0 5 1,1-2 85,3 5 1,-1-1-88,4 5 1,-3-1 102,4 0 1,-2 1-44,2-1 1,2 2 40,-2 2 0,2-2-5,1 2 0,-3 2-230,-1-2 0,0 0 80,0-4 1,2 1-136,-5-1 1,4 1 65,-5-1 0,5 1-933,-4-1 1,3 0 1155,-3 1 0,5-1 0,-2 1 0</inkml:trace>
  <inkml:trace contextRef="#ctx0" brushRef="#br0" timeOffset="13">20466 3118 8117,'0'-6'608,"0"0"1318,0 6-1511,0 6 1,0-4-198,0 6 0,4 1 7,0 6 1,0-1-1,-4 5 0,0-1-194,0 1 0,1 2 153,3-2 0,-3-1-242,3 1 0,-2-5 64,2 1 0,-3-1-201,3 1 0,-1-6 34,1 3-683,-3-3 207,4 2-103,0-5-419,-4 4-436,4-8 1595,-5 3 0,0-5 0,0 0 0</inkml:trace>
  <inkml:trace contextRef="#ctx0" brushRef="#br0" timeOffset="14">20363 3381 8043,'0'-7'943,"0"-3"0,5 5-505,3-3 1,-2 3-4,2 5 1,1-3-14,6-1 0,-2 0-133,2 4 1,-1-4-229,1 0 1,-1 0 72,5 4 1,-5 0-629,1 0 0,-2-1-171,-1-3 1,-1 3-1478,0-3 2142,1 3 0,-1-4 0,1-1 0</inkml:trace>
  <inkml:trace contextRef="#ctx0" brushRef="#br0" timeOffset="15">20786 3198 7940,'-5'-7'258,"4"-3"1,-1 8 1153,6-6-809,5 6 1,-6-3-184,4 5 0,1 0-70,3 0 0,4-4-130,1 0 1,3 0 117,-4 4 1,4 0-143,-4 0 0,4 0-28,-4 0 0,1 0-36,-5 0 0,1-4-106,-1 1 0,0-1-1140,1 4 697,-1 0-980,1 0 1397,-6 0 0,-1 0 0,-5 0 0</inkml:trace>
  <inkml:trace contextRef="#ctx0" brushRef="#br0" timeOffset="16">21597 2992 7929,'-6'-11'0,"-5"5"0,9-5 232,-6 4 1,4 0-25,-3 0 0,3 3 244,-4-4 0,2 5-53,-2-5 0,-2 5 329,3 0-509,-4 1 1,-1 2-15,-3 0 1,1 7-159,-5 4 1,3 2 123,-3 6 1,0 4-69,-4 3 1,6 6 65,1-2 1,4-2-293,0-1 0,6 1 32,2-1 1,3-1-116,1-3 1,5-1 33,3-3 1,3 1 31,4-5 1,3 0 102,5-3 1,4-1 15,-1 1 0,2-6 25,-1-2 1,1-3-33,2-1 0,3-1 216,-2-3 0,2-4-44,1-7 0,-5 3 15,-2-4 1,-3 2-55,-1-1 1,-2-1 155,-2-3 1,-2-3-151,-6 3 0,-5-3-50,-2 0 1,-2-5-398,-2 0 1,-2-4 174,-2 0 1,-6 3-106,-5 2 0,-9 1 73,1 3 1,-7 5-336,-1 6 0,-6 4-39,-1 7 1,-4 0-179,4 0 0,2 5-461,5 3 1206,3-3 0,5 10 0,1-2 0</inkml:trace>
  <inkml:trace contextRef="#ctx0" brushRef="#br0" timeOffset="17">21288 3164 7929,'0'-12'0,"2"6"213,2 2 0,2 3 363,5 1 0,1-4 139,-1 0 1,2 0-283,2 4 1,3-1-46,5-3 0,5 3-141,2-3 0,3 3-161,1 1 1,1 0 88,-1 0 1,-4 0-257,1 0 1,-5 0-16,5 0 1,-7 0-43,-1 0 1,-2 0-210,-5 0 0,-1 0-340,-4 0 0,1 0-368,-1 0 0,-3 0-40,-1 0 1095,-4 0 0,2 0 0,-5 0 0</inkml:trace>
  <inkml:trace contextRef="#ctx0" brushRef="#br0" timeOffset="18">21505 2867 7929,'0'-8'581,"0"0"-158,0 1-16,0-5 0,0 1 188,0 0-226,0-1 1,4 1-144,0-1 0,4 1-32,-4-1 0,3 5-117,-3-1 0,5-3 90,-2-4 1,4-1 65,0 5 1,-3-4-1,-1-1 0,0 1-80,0 4 1,2-1-57,-5 1 0,0 3-74,-4 1-80,5 4 57,-4-2 59,4 5-576,-5 0 266,0 5 0,5 2 310,3 4 0,1 0 24,-2 1 0,7 3 11,-2 0 1,2 4-3,-3-3 0,0 4-110,1-1 1,-1-3 8,1 0 1,-2 0-444,-2-1 1,2 1 212,-3-5 0,-2 0-960,-1 1 1,1-1 1198,-1 1 0,0 4 0,-4 2 0</inkml:trace>
  <inkml:trace contextRef="#ctx0" brushRef="#br0" timeOffset="19">21985 3289 10037,'8'7'683,"-1"-4"1,1-1-404,3-2 1,1 0-62,-1 0 1,6 0 231,2 0 1,-1 0-164,1 0 0,-2-2-7,2-1 1,2 1-35,-6-2 0,0 2-223,-3-2 1,-5 3-199,1-3 1,-4 3-939,3 1 275,-4 0 1,1 0 156,-8 0 680,-3 0 0,-9 5 0,-2 1 0</inkml:trace>
  <inkml:trace contextRef="#ctx0" brushRef="#br0" timeOffset="20">16240 3769 7035,'0'-6'672,"0"0"-166,0 1-297,0 4-30,0-4 1,2 5 470,2 0-405,-3 0 1,9 1-98,-2 3 0,-2-1-25,2 4 1,-2-3 49,1 4 1,4-2-99,-4 2 1,7 2 15,1-3 1,6 4 0,-2 0 0,2-3 11,2-1 0,5 1-11,3 3 1,2-3 52,1-1 0,1-3-33,3 4 1,2-4-39,2 3 0,2-4 49,-2 1 1,4 1-67,3-1 0,-1-1-249,6-3 1,-1 0 236,4 0 0,-2-3-64,2-1 0,1-5 53,-26 5 1,1 0 0,0-1 0,0 0-111,28-6 0,0 3 120,-4 0 1,-1 2-106,-3-2 0,-2 2 93,-6 2 1,-3 2 27,0-6 1,-6 6-31,-2-2 1,-5 3 2,-6 1 0,-2 0-8,-2 0 1,-2 0 9,-6 0 0,2 3 32,2 1 1,-2 5 208,2-1 1,-2-2-315,-2 2 0,1-1 76,-1 5 1,-3-1-88,-1 1 0,0-1 41,0 0 1,2 1-2,-5-1 0,5 2 8,-1 2 1,-2-2-4,2 2 0,-2-6-12,1-1 1,2-1 11,-5 5 0,4-5 28,-4 1 0,3-4-25,-3 3 94,5-4-11,-8 7 16,4-9 21,-5 4 398,0-5-398,0-5-160,-5 4 168,4-9-311,-4 3 154,5-4 0,0 0-161,0-1 0,5 6 109,2 2 1,5-2-24,3-2 1,3 2 11,5-2 1,0 4 38,-1-3 1,9 0-34,-1 0 1,6-2 13,-6 5 1,8-4 124,4 5 0,-2-2-85,-2 1 0,1 2 10,-1-1 1,1-2-70,0 1 0,-4-1-3,3 1 1,-4 3 98,-3-3 0,6-1-52,-3 1 0,1 0 76,-4 4 1,4 0-75,-4 0 1,4 0 92,-4 0 0,2 0-82,1 0 0,0 0 9,1 0 0,1 0 46,-1 0 1,1 0-16,-5 0 1,2 0-25,1 0 1,0 0 2,1 0 1,3 0-31,0 0 1,9-1 27,-1-3 0,11 1-272,0-4 0,2 3 281,-2-4 0,-5 5 2,-2-5 0,6 4 96,1-3 0,-24 5 0,1 1-56,-1-1 1,-1 0 0,31-3 123,-9 1 0,-2-1-75,-3 1 1,2 3 66,2-3 0,6 3-73,-6 1 1,4-1-31,-8-3 0,1 3-49,-4-3 0,-2-1 32,-2 1 1,1 0 48,-5 4 0,4-4 3,-4 1 0,0-5 73,-4 4 0,-4 0-94,-4 4 1,-5 0-43,-2 0 1,-2 0 57,2 0 1,-1 0 169,-3 0 1,-2-3-281,2-1 1,-2 0 48,-2 4 0,2 0-65,2 0 0,-2 0-128,2 0 1,-2-1-162,-2-3 244,1 3 1,-1-4 273,1 5-227,-6-5 1,3 2 240,-5-5 1,-1 5 89,-3-5-244,0 0 0,0-3-205,0 0 1,0 3 142,0 0 1,0 4-148,0-3 1,0 3 32,0-4-222,-5 6 1,4-4-143,-3 2-30,-2 2 1,3-3-828,-4 5-261,4 0 1619,-7 0 0,4 5 0,-6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</a:t>
            </a:r>
            <a:r>
              <a:rPr lang="en-US" sz="2400" b="1" baseline="0"/>
              <a:t>: </a:t>
            </a:r>
            <a:r>
              <a:rPr lang="en-US" sz="2400" baseline="0"/>
              <a:t>Statistics </a:t>
            </a:r>
            <a:r>
              <a:rPr lang="en-US" sz="2400" baseline="0" dirty="0"/>
              <a:t>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page.divms.uiowa.edu/~mbognar/applets/gamma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1.png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2.png"/><Relationship Id="rId14" Type="http://schemas.openxmlformats.org/officeDocument/2006/relationships/hyperlink" Target="https://homepage.divms.uiowa.edu/~mbognar/applets/bin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customXml" Target="../ink/ink3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customXml" Target="../ink/ink42.xml"/><Relationship Id="rId17" Type="http://schemas.openxmlformats.org/officeDocument/2006/relationships/image" Target="../media/image45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2.png"/><Relationship Id="rId14" Type="http://schemas.openxmlformats.org/officeDocument/2006/relationships/customXml" Target="../ink/ink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8.xml"/><Relationship Id="rId5" Type="http://schemas.openxmlformats.org/officeDocument/2006/relationships/image" Target="../media/image47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customXml" Target="../ink/ink54.xml"/><Relationship Id="rId4" Type="http://schemas.openxmlformats.org/officeDocument/2006/relationships/customXml" Target="../ink/ink51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customXml" Target="../ink/ink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12" Type="http://schemas.openxmlformats.org/officeDocument/2006/relationships/customXml" Target="../ink/ink62.xml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.xml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0" Type="http://schemas.openxmlformats.org/officeDocument/2006/relationships/customXml" Target="../ink/ink61.xml"/><Relationship Id="rId4" Type="http://schemas.openxmlformats.org/officeDocument/2006/relationships/customXml" Target="../ink/ink58.xml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customXml" Target="../ink/ink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 dirty="0"/>
              <a:t>5. Confidence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1681-4394-104E-8588-C36F1BD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exponential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EEEAB-15DB-B745-9BEE-72FFC6EB0D43}"/>
              </a:ext>
            </a:extLst>
          </p:cNvPr>
          <p:cNvSpPr txBox="1"/>
          <p:nvPr/>
        </p:nvSpPr>
        <p:spPr>
          <a:xfrm>
            <a:off x="457200" y="113073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</a:t>
            </a:r>
            <a:r>
              <a:rPr lang="en-US" sz="3200" i="1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samples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7BC84D-17AF-5244-9001-F6BBADE0C8F6}"/>
              </a:ext>
            </a:extLst>
          </p:cNvPr>
          <p:cNvGrpSpPr/>
          <p:nvPr/>
        </p:nvGrpSpPr>
        <p:grpSpPr>
          <a:xfrm>
            <a:off x="457200" y="1985503"/>
            <a:ext cx="8229600" cy="584775"/>
            <a:chOff x="457200" y="1985503"/>
            <a:chExt cx="8229600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78D65E-34C7-5347-B9F8-E59EB2BB571F}"/>
                </a:ext>
              </a:extLst>
            </p:cNvPr>
            <p:cNvSpPr txBox="1"/>
            <p:nvPr/>
          </p:nvSpPr>
          <p:spPr>
            <a:xfrm>
              <a:off x="457200" y="1985503"/>
              <a:ext cx="822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i="1" dirty="0" err="1">
                  <a:latin typeface="Symbol" pitchFamily="2" charset="2"/>
                  <a:cs typeface="Franklin Gothic Medium"/>
                </a:rPr>
                <a:t>l</a:t>
              </a:r>
              <a:r>
                <a:rPr lang="en-US" sz="3200" i="1" dirty="0" err="1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latin typeface="Franklin Gothic Medium"/>
                  <a:cs typeface="Franklin Gothic Medium"/>
                </a:rPr>
                <a:t>is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Erlang(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, 1) (</a:t>
              </a:r>
              <a:r>
                <a:rPr lang="en-US" sz="3200" dirty="0">
                  <a:latin typeface="Franklin Gothic Medium" panose="020B0603020102020204" pitchFamily="34" charset="0"/>
                  <a:cs typeface="Franklin Gothic Medium"/>
                </a:rPr>
                <a:t>a.k.a.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 Gamma(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, 1))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A85E39-288A-DF41-9AF0-AB0B738499C8}"/>
                </a:ext>
              </a:extLst>
            </p:cNvPr>
            <p:cNvCxnSpPr>
              <a:cxnSpLocks/>
            </p:cNvCxnSpPr>
            <p:nvPr/>
          </p:nvCxnSpPr>
          <p:spPr>
            <a:xfrm>
              <a:off x="982059" y="2066955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27FE01-A62A-D341-9242-A94C70E1ACF7}"/>
              </a:ext>
            </a:extLst>
          </p:cNvPr>
          <p:cNvGrpSpPr/>
          <p:nvPr/>
        </p:nvGrpSpPr>
        <p:grpSpPr>
          <a:xfrm>
            <a:off x="1053789" y="3008246"/>
            <a:ext cx="7036421" cy="1563757"/>
            <a:chOff x="980661" y="3008243"/>
            <a:chExt cx="7036421" cy="15637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5BECA8-59A7-0346-BDD7-953F413BB243}"/>
                </a:ext>
              </a:extLst>
            </p:cNvPr>
            <p:cNvSpPr/>
            <p:nvPr/>
          </p:nvSpPr>
          <p:spPr>
            <a:xfrm>
              <a:off x="1154671" y="3151567"/>
              <a:ext cx="43556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 err="1">
                  <a:latin typeface="Garamond" panose="02020404030301010803" pitchFamily="18" charset="0"/>
                  <a:cs typeface="Franklin Gothic Medium"/>
                </a:rPr>
                <a:t>nX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3200" i="1" baseline="-25000" dirty="0">
                  <a:latin typeface="Garamond" panose="02020404030301010803" pitchFamily="18" charset="0"/>
                  <a:cs typeface="Franklin Gothic Medium"/>
                </a:rPr>
                <a:t>+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 ≤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1/</a:t>
              </a:r>
              <a:r>
                <a:rPr lang="en-US" sz="3200" i="1" dirty="0">
                  <a:latin typeface="Symbol" pitchFamily="2" charset="2"/>
                  <a:cs typeface="Franklin Gothic Medium"/>
                </a:rPr>
                <a:t>l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</a:t>
              </a:r>
              <a:r>
                <a:rPr lang="en-US" sz="3200" i="1" dirty="0" err="1">
                  <a:latin typeface="Garamond" panose="02020404030301010803" pitchFamily="18" charset="0"/>
                  <a:cs typeface="Franklin Gothic Medium"/>
                </a:rPr>
                <a:t>nX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–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95E0CB-4BCB-734D-BEAD-4E39C9F80E3D}"/>
                </a:ext>
              </a:extLst>
            </p:cNvPr>
            <p:cNvCxnSpPr>
              <a:cxnSpLocks/>
            </p:cNvCxnSpPr>
            <p:nvPr/>
          </p:nvCxnSpPr>
          <p:spPr>
            <a:xfrm>
              <a:off x="1810400" y="3237321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11F30F-D56A-664F-8F94-53AAC37F7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454" y="3247738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621B53-A87A-3345-9F67-E5BA81CF3C77}"/>
                </a:ext>
              </a:extLst>
            </p:cNvPr>
            <p:cNvSpPr/>
            <p:nvPr/>
          </p:nvSpPr>
          <p:spPr>
            <a:xfrm>
              <a:off x="2804565" y="3826466"/>
              <a:ext cx="47404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32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Erlang(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, 1)</a:t>
              </a:r>
              <a:r>
                <a:rPr lang="en-US" sz="3200" dirty="0">
                  <a:latin typeface="Symbol" pitchFamily="2" charset="2"/>
                  <a:cs typeface="Franklin Gothic Medium"/>
                </a:rPr>
                <a:t>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4D3F25-8111-FC41-BEC5-113B91A1884B}"/>
                </a:ext>
              </a:extLst>
            </p:cNvPr>
            <p:cNvSpPr/>
            <p:nvPr/>
          </p:nvSpPr>
          <p:spPr>
            <a:xfrm>
              <a:off x="980661" y="3008243"/>
              <a:ext cx="7036421" cy="1563757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27D97F2-A2A9-5342-A00F-600182A4DE22}"/>
              </a:ext>
            </a:extLst>
          </p:cNvPr>
          <p:cNvSpPr/>
          <p:nvPr/>
        </p:nvSpPr>
        <p:spPr>
          <a:xfrm>
            <a:off x="457201" y="6183367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homepage.divms.uiowa.edu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/~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mbognar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/applets/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gamma.html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46A77-4A12-5C44-9304-D06673995170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Come up with a 95% confidence interval for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Franklin Gothic Medium"/>
                <a:cs typeface="Franklin Gothic Medium"/>
              </a:rPr>
              <a:t> from 20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Indicator(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samples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681056-9FCD-584C-820C-4EE5492026E3}"/>
                  </a:ext>
                </a:extLst>
              </p14:cNvPr>
              <p14:cNvContentPartPr/>
              <p14:nvPr/>
            </p14:nvContentPartPr>
            <p14:xfrm>
              <a:off x="349920" y="1451520"/>
              <a:ext cx="8283240" cy="362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681056-9FCD-584C-820C-4EE549202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" y="1435320"/>
                <a:ext cx="8315640" cy="36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88224-CE7E-754C-8C3C-74E153D81F79}"/>
                  </a:ext>
                </a:extLst>
              </p14:cNvPr>
              <p14:cNvContentPartPr/>
              <p14:nvPr/>
            </p14:nvContentPartPr>
            <p14:xfrm>
              <a:off x="3395657" y="3154221"/>
              <a:ext cx="1360440" cy="32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88224-CE7E-754C-8C3C-74E153D81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9457" y="3138021"/>
                <a:ext cx="1392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3B75C-2CD6-234C-9DD9-6E0F04FFAE77}"/>
                  </a:ext>
                </a:extLst>
              </p14:cNvPr>
              <p14:cNvContentPartPr/>
              <p14:nvPr/>
            </p14:nvContentPartPr>
            <p14:xfrm>
              <a:off x="4938480" y="2236680"/>
              <a:ext cx="2039040" cy="33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3B75C-2CD6-234C-9DD9-6E0F04FFAE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2280" y="2220480"/>
                <a:ext cx="20714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027E17-0550-714E-BABC-24794DDC5B7D}"/>
                  </a:ext>
                </a:extLst>
              </p14:cNvPr>
              <p14:cNvContentPartPr/>
              <p14:nvPr/>
            </p14:nvContentPartPr>
            <p14:xfrm>
              <a:off x="669377" y="3141981"/>
              <a:ext cx="246960" cy="23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027E17-0550-714E-BABC-24794DDC5B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177" y="3125781"/>
                <a:ext cx="279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549FC4-0094-5C4A-87B7-28D577FE2C94}"/>
                  </a:ext>
                </a:extLst>
              </p14:cNvPr>
              <p14:cNvContentPartPr/>
              <p14:nvPr/>
            </p14:nvContentPartPr>
            <p14:xfrm>
              <a:off x="4706777" y="3141981"/>
              <a:ext cx="3063600" cy="106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549FC4-0094-5C4A-87B7-28D577FE2C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0577" y="3125781"/>
                <a:ext cx="309600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5030A3-0A06-D44E-9B4A-6F6DC27A13F4}"/>
                  </a:ext>
                </a:extLst>
              </p14:cNvPr>
              <p14:cNvContentPartPr/>
              <p14:nvPr/>
            </p14:nvContentPartPr>
            <p14:xfrm>
              <a:off x="1294337" y="4634541"/>
              <a:ext cx="7265160" cy="12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5030A3-0A06-D44E-9B4A-6F6DC27A13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8137" y="4618341"/>
                <a:ext cx="7297560" cy="1282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hlinkClick r:id="rId14"/>
            <a:extLst>
              <a:ext uri="{FF2B5EF4-FFF2-40B4-BE49-F238E27FC236}">
                <a16:creationId xmlns:a16="http://schemas.microsoft.com/office/drawing/2014/main" id="{646FF74A-2EA1-AD4C-9686-C4C68D068D18}"/>
              </a:ext>
            </a:extLst>
          </p:cNvPr>
          <p:cNvSpPr/>
          <p:nvPr/>
        </p:nvSpPr>
        <p:spPr>
          <a:xfrm>
            <a:off x="457201" y="6183371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homepage.divms.uiowa.edu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/~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mbognar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/applets/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bin.html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0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83E15-D116-0546-A937-CCF58A1C4CFD}"/>
              </a:ext>
            </a:extLst>
          </p:cNvPr>
          <p:cNvGrpSpPr/>
          <p:nvPr/>
        </p:nvGrpSpPr>
        <p:grpSpPr>
          <a:xfrm>
            <a:off x="10885" y="0"/>
            <a:ext cx="4735286" cy="4735286"/>
            <a:chOff x="10885" y="0"/>
            <a:chExt cx="4735286" cy="47352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92FD58-939C-C540-ABA9-C9BEFCFF68B3}"/>
                </a:ext>
              </a:extLst>
            </p:cNvPr>
            <p:cNvSpPr txBox="1"/>
            <p:nvPr/>
          </p:nvSpPr>
          <p:spPr>
            <a:xfrm>
              <a:off x="84608" y="2147696"/>
              <a:ext cx="3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endParaRPr lang="en-US" sz="24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BDC2CA-7B7E-2F49-BFFB-C793F28669FB}"/>
                </a:ext>
              </a:extLst>
            </p:cNvPr>
            <p:cNvCxnSpPr>
              <a:cxnSpLocks/>
            </p:cNvCxnSpPr>
            <p:nvPr/>
          </p:nvCxnSpPr>
          <p:spPr>
            <a:xfrm>
              <a:off x="196332" y="2246825"/>
              <a:ext cx="2603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7CA53-BC9D-424E-A69E-47EE4F03AC1D}"/>
                </a:ext>
              </a:extLst>
            </p:cNvPr>
            <p:cNvSpPr txBox="1"/>
            <p:nvPr/>
          </p:nvSpPr>
          <p:spPr>
            <a:xfrm>
              <a:off x="2356982" y="4048231"/>
              <a:ext cx="3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 panose="02020404030301010803" pitchFamily="18" charset="0"/>
                  <a:cs typeface="Franklin Gothic Medium"/>
                </a:rPr>
                <a:t>p</a:t>
              </a:r>
              <a:endParaRPr lang="en-US" sz="24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792FB7-237C-8749-93D8-4C64131ED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5" y="0"/>
              <a:ext cx="4735286" cy="473528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9F3915-1943-004F-A432-BF61E4BE70EF}"/>
              </a:ext>
            </a:extLst>
          </p:cNvPr>
          <p:cNvGrpSpPr/>
          <p:nvPr/>
        </p:nvGrpSpPr>
        <p:grpSpPr>
          <a:xfrm>
            <a:off x="4397829" y="10885"/>
            <a:ext cx="4735286" cy="4735286"/>
            <a:chOff x="4397829" y="10885"/>
            <a:chExt cx="4735286" cy="47352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F00651-7655-9C41-8F36-A3F0F5E6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4397829" y="10885"/>
              <a:ext cx="4735286" cy="47352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E70FF8-DC4B-CA40-AB99-0B6D160C12E2}"/>
                </a:ext>
              </a:extLst>
            </p:cNvPr>
            <p:cNvSpPr txBox="1"/>
            <p:nvPr/>
          </p:nvSpPr>
          <p:spPr>
            <a:xfrm>
              <a:off x="6532522" y="4153452"/>
              <a:ext cx="3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endParaRPr lang="en-US" sz="24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90C52A-FA05-3645-825C-123094235D93}"/>
                </a:ext>
              </a:extLst>
            </p:cNvPr>
            <p:cNvCxnSpPr>
              <a:cxnSpLocks/>
            </p:cNvCxnSpPr>
            <p:nvPr/>
          </p:nvCxnSpPr>
          <p:spPr>
            <a:xfrm>
              <a:off x="6644246" y="4252581"/>
              <a:ext cx="2603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509732-C5E0-C847-BEF1-F41BBC06F982}"/>
                </a:ext>
              </a:extLst>
            </p:cNvPr>
            <p:cNvSpPr txBox="1"/>
            <p:nvPr/>
          </p:nvSpPr>
          <p:spPr>
            <a:xfrm>
              <a:off x="4673923" y="2089213"/>
              <a:ext cx="3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 panose="02020404030301010803" pitchFamily="18" charset="0"/>
                  <a:cs typeface="Franklin Gothic Medium"/>
                </a:rPr>
                <a:t>p</a:t>
              </a:r>
              <a:endParaRPr lang="en-US" sz="24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900AB3-1CCE-2845-B99C-9D5CA325C874}"/>
                  </a:ext>
                </a:extLst>
              </p14:cNvPr>
              <p14:cNvContentPartPr/>
              <p14:nvPr/>
            </p14:nvContentPartPr>
            <p14:xfrm>
              <a:off x="863280" y="1312200"/>
              <a:ext cx="8021880" cy="467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900AB3-1CCE-2845-B99C-9D5CA325C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080" y="1296000"/>
                <a:ext cx="8054280" cy="47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39878-5E23-564B-B05A-C52BF29CB670}"/>
                  </a:ext>
                </a:extLst>
              </p14:cNvPr>
              <p14:cNvContentPartPr/>
              <p14:nvPr/>
            </p14:nvContentPartPr>
            <p14:xfrm>
              <a:off x="6134760" y="1212840"/>
              <a:ext cx="1496520" cy="209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39878-5E23-564B-B05A-C52BF29CB6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560" y="1196640"/>
                <a:ext cx="1528920" cy="21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BAAE96-7B86-114C-B1EA-BC96ACB8264E}"/>
                  </a:ext>
                </a:extLst>
              </p14:cNvPr>
              <p14:cNvContentPartPr/>
              <p14:nvPr/>
            </p14:nvContentPartPr>
            <p14:xfrm>
              <a:off x="1315800" y="4654080"/>
              <a:ext cx="3799440" cy="57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BAAE96-7B86-114C-B1EA-BC96ACB826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9600" y="4637880"/>
                <a:ext cx="383184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1681-4394-104E-8588-C36F1BD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</a:t>
            </a:r>
            <a:r>
              <a:rPr lang="en-US" dirty="0">
                <a:latin typeface="Garamond" panose="02020404030301010803" pitchFamily="18" charset="0"/>
              </a:rPr>
              <a:t>Indicator(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BECA8-59A7-0346-BDD7-953F413BB243}"/>
              </a:ext>
            </a:extLst>
          </p:cNvPr>
          <p:cNvSpPr/>
          <p:nvPr/>
        </p:nvSpPr>
        <p:spPr>
          <a:xfrm>
            <a:off x="684301" y="1315150"/>
            <a:ext cx="7775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2800" i="1" dirty="0" err="1">
                <a:latin typeface="Garamond" panose="02020404030301010803" pitchFamily="18" charset="0"/>
                <a:cs typeface="Franklin Gothic Medium"/>
              </a:rPr>
              <a:t>zB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 ≤ p</a:t>
            </a:r>
            <a:r>
              <a:rPr lang="en-US" sz="2800" i="1" dirty="0">
                <a:latin typeface="Symbol" pitchFamily="2" charset="2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 err="1">
                <a:latin typeface="Garamond" panose="02020404030301010803" pitchFamily="18" charset="0"/>
                <a:cs typeface="Franklin Gothic Medium"/>
              </a:rPr>
              <a:t>zB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≈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1)</a:t>
            </a:r>
            <a:r>
              <a:rPr lang="en-US" sz="2800" dirty="0">
                <a:latin typeface="Symbol" pitchFamily="2" charset="2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z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22B31C-9493-6A43-80A6-6AC2B9131E99}"/>
              </a:ext>
            </a:extLst>
          </p:cNvPr>
          <p:cNvGrpSpPr/>
          <p:nvPr/>
        </p:nvGrpSpPr>
        <p:grpSpPr>
          <a:xfrm>
            <a:off x="958825" y="2296887"/>
            <a:ext cx="2436838" cy="984885"/>
            <a:chOff x="958825" y="2558143"/>
            <a:chExt cx="2436838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AE106B-F6F4-E941-92B5-522314C7B041}"/>
                </a:ext>
              </a:extLst>
            </p:cNvPr>
            <p:cNvSpPr txBox="1"/>
            <p:nvPr/>
          </p:nvSpPr>
          <p:spPr>
            <a:xfrm>
              <a:off x="1763485" y="2558143"/>
              <a:ext cx="1632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/2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F7EA66-ACEA-4C48-973F-A912CDC95204}"/>
                </a:ext>
              </a:extLst>
            </p:cNvPr>
            <p:cNvSpPr txBox="1"/>
            <p:nvPr/>
          </p:nvSpPr>
          <p:spPr>
            <a:xfrm>
              <a:off x="1850572" y="3019808"/>
              <a:ext cx="136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1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2BC71-012A-3A4E-878D-BE832CC393A0}"/>
                </a:ext>
              </a:extLst>
            </p:cNvPr>
            <p:cNvSpPr/>
            <p:nvPr/>
          </p:nvSpPr>
          <p:spPr>
            <a:xfrm>
              <a:off x="958825" y="2758198"/>
              <a:ext cx="7857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D487C2-DEC8-6149-8BDA-6CD2885A7058}"/>
                </a:ext>
              </a:extLst>
            </p:cNvPr>
            <p:cNvCxnSpPr/>
            <p:nvPr/>
          </p:nvCxnSpPr>
          <p:spPr>
            <a:xfrm>
              <a:off x="1796142" y="3070477"/>
              <a:ext cx="1545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99CB8F-A5F8-674B-8223-B86DBD515BB4}"/>
              </a:ext>
            </a:extLst>
          </p:cNvPr>
          <p:cNvGrpSpPr/>
          <p:nvPr/>
        </p:nvGrpSpPr>
        <p:grpSpPr>
          <a:xfrm>
            <a:off x="4062251" y="2224446"/>
            <a:ext cx="4084423" cy="1018793"/>
            <a:chOff x="4062251" y="2485702"/>
            <a:chExt cx="4084423" cy="10187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5DBFE5-7053-D146-8D54-D5EAE35F6196}"/>
                </a:ext>
              </a:extLst>
            </p:cNvPr>
            <p:cNvSpPr txBox="1"/>
            <p:nvPr/>
          </p:nvSpPr>
          <p:spPr>
            <a:xfrm>
              <a:off x="4869815" y="2485702"/>
              <a:ext cx="327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√X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(1 –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)/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/4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C49FE5-1213-1343-8310-7A57E657A203}"/>
                </a:ext>
              </a:extLst>
            </p:cNvPr>
            <p:cNvSpPr/>
            <p:nvPr/>
          </p:nvSpPr>
          <p:spPr>
            <a:xfrm>
              <a:off x="4062251" y="2747312"/>
              <a:ext cx="7152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F282F1-2438-3B44-B922-050D2F275C2A}"/>
                </a:ext>
              </a:extLst>
            </p:cNvPr>
            <p:cNvSpPr txBox="1"/>
            <p:nvPr/>
          </p:nvSpPr>
          <p:spPr>
            <a:xfrm>
              <a:off x="5797281" y="2981275"/>
              <a:ext cx="136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1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3159B-2451-D546-8652-584040D1C951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031944"/>
              <a:ext cx="30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01C5B-0F3E-D44B-A7E2-E1877795D091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57" y="2536371"/>
              <a:ext cx="29064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BFC26B-A742-7647-BF9D-43D6BFD0900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00" y="2587446"/>
              <a:ext cx="25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7A9015-23D4-F747-9F21-D5985C87B66C}"/>
                </a:ext>
              </a:extLst>
            </p:cNvPr>
            <p:cNvCxnSpPr>
              <a:cxnSpLocks/>
            </p:cNvCxnSpPr>
            <p:nvPr/>
          </p:nvCxnSpPr>
          <p:spPr>
            <a:xfrm>
              <a:off x="6087533" y="2587446"/>
              <a:ext cx="25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AF6E7-3D87-C14E-ACFA-DB587701874E}"/>
              </a:ext>
            </a:extLst>
          </p:cNvPr>
          <p:cNvCxnSpPr>
            <a:cxnSpLocks/>
          </p:cNvCxnSpPr>
          <p:nvPr/>
        </p:nvCxnSpPr>
        <p:spPr>
          <a:xfrm>
            <a:off x="1892300" y="2404752"/>
            <a:ext cx="25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54287E-C799-CD42-82A5-7D559077AD81}"/>
                  </a:ext>
                </a:extLst>
              </p14:cNvPr>
              <p14:cNvContentPartPr/>
              <p14:nvPr/>
            </p14:nvContentPartPr>
            <p14:xfrm>
              <a:off x="2804351" y="4101362"/>
              <a:ext cx="3946320" cy="64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54287E-C799-CD42-82A5-7D559077A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8151" y="4085162"/>
                <a:ext cx="39787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B81E5-8478-7346-A053-FC540C09EB0A}"/>
                  </a:ext>
                </a:extLst>
              </p14:cNvPr>
              <p14:cNvContentPartPr/>
              <p14:nvPr/>
            </p14:nvContentPartPr>
            <p14:xfrm>
              <a:off x="2696351" y="3627602"/>
              <a:ext cx="3187800" cy="62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B81E5-8478-7346-A053-FC540C09E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151" y="3611402"/>
                <a:ext cx="32202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0350AD-F685-7E48-B582-0D4BB35DCC6F}"/>
                  </a:ext>
                </a:extLst>
              </p14:cNvPr>
              <p14:cNvContentPartPr/>
              <p14:nvPr/>
            </p14:nvContentPartPr>
            <p14:xfrm>
              <a:off x="2922840" y="3927960"/>
              <a:ext cx="5830920" cy="274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0350AD-F685-7E48-B582-0D4BB35DCC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6640" y="3911760"/>
                <a:ext cx="5863320" cy="27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80B58A-040A-4D44-9483-9341FCA784F3}"/>
                  </a:ext>
                </a:extLst>
              </p14:cNvPr>
              <p14:cNvContentPartPr/>
              <p14:nvPr/>
            </p14:nvContentPartPr>
            <p14:xfrm>
              <a:off x="4319231" y="4025749"/>
              <a:ext cx="1496880" cy="24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80B58A-040A-4D44-9483-9341FCA784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3031" y="4009549"/>
                <a:ext cx="1529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9FAEF5-ADC9-7A44-BD4A-1871151DD4A9}"/>
                  </a:ext>
                </a:extLst>
              </p14:cNvPr>
              <p14:cNvContentPartPr/>
              <p14:nvPr/>
            </p14:nvContentPartPr>
            <p14:xfrm>
              <a:off x="5020200" y="4898520"/>
              <a:ext cx="2372760" cy="9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9FAEF5-ADC9-7A44-BD4A-1871151DD4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4000" y="4882320"/>
                <a:ext cx="240516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0DDC76-C7CC-DE49-9CA0-1F3A87C65C8B}"/>
                  </a:ext>
                </a:extLst>
              </p14:cNvPr>
              <p14:cNvContentPartPr/>
              <p14:nvPr/>
            </p14:nvContentPartPr>
            <p14:xfrm>
              <a:off x="345240" y="4242960"/>
              <a:ext cx="2352240" cy="48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0DDC76-C7CC-DE49-9CA0-1F3A87C65C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040" y="4226760"/>
                <a:ext cx="23846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504BD9-D039-AF4C-BF22-EDCC650F7A3F}"/>
                  </a:ext>
                </a:extLst>
              </p14:cNvPr>
              <p14:cNvContentPartPr/>
              <p14:nvPr/>
            </p14:nvContentPartPr>
            <p14:xfrm>
              <a:off x="2824560" y="3852360"/>
              <a:ext cx="6274440" cy="201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504BD9-D039-AF4C-BF22-EDCC650F7A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8360" y="3836160"/>
                <a:ext cx="6306840" cy="20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526A73-EC43-7E48-9258-E90A15C1B538}"/>
                  </a:ext>
                </a:extLst>
              </p14:cNvPr>
              <p14:cNvContentPartPr/>
              <p14:nvPr/>
            </p14:nvContentPartPr>
            <p14:xfrm>
              <a:off x="678240" y="4341600"/>
              <a:ext cx="1912320" cy="358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526A73-EC43-7E48-9258-E90A15C1B5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040" y="4325400"/>
                <a:ext cx="194472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C705A-FD13-5840-AB0E-428E58F5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261"/>
            <a:ext cx="9144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F766E-565A-C34B-9632-8CB0DE339953}"/>
              </a:ext>
            </a:extLst>
          </p:cNvPr>
          <p:cNvSpPr txBox="1"/>
          <p:nvPr/>
        </p:nvSpPr>
        <p:spPr>
          <a:xfrm>
            <a:off x="1246437" y="1221538"/>
            <a:ext cx="291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20, 95%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8E8D6-DB1D-F84A-93A7-86CC14C25522}"/>
              </a:ext>
            </a:extLst>
          </p:cNvPr>
          <p:cNvSpPr txBox="1"/>
          <p:nvPr/>
        </p:nvSpPr>
        <p:spPr>
          <a:xfrm>
            <a:off x="8225152" y="4467503"/>
            <a:ext cx="33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193758-5671-834E-B422-6A347B81646D}"/>
              </a:ext>
            </a:extLst>
          </p:cNvPr>
          <p:cNvCxnSpPr>
            <a:cxnSpLocks/>
          </p:cNvCxnSpPr>
          <p:nvPr/>
        </p:nvCxnSpPr>
        <p:spPr>
          <a:xfrm>
            <a:off x="8317582" y="455885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0CBADD-0E9C-B64C-960A-0383C57B7DF9}"/>
              </a:ext>
            </a:extLst>
          </p:cNvPr>
          <p:cNvSpPr txBox="1"/>
          <p:nvPr/>
        </p:nvSpPr>
        <p:spPr>
          <a:xfrm>
            <a:off x="561611" y="2601334"/>
            <a:ext cx="33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p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ADEC-1F36-CF43-B877-070FFB50656C}"/>
              </a:ext>
            </a:extLst>
          </p:cNvPr>
          <p:cNvCxnSpPr/>
          <p:nvPr/>
        </p:nvCxnSpPr>
        <p:spPr>
          <a:xfrm>
            <a:off x="1448555" y="6009559"/>
            <a:ext cx="70617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BDFCA3-51A2-414F-90C0-C1CE7576C3D9}"/>
              </a:ext>
            </a:extLst>
          </p:cNvPr>
          <p:cNvCxnSpPr/>
          <p:nvPr/>
        </p:nvCxnSpPr>
        <p:spPr>
          <a:xfrm>
            <a:off x="1448555" y="5457408"/>
            <a:ext cx="70617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3074E0-BEEC-4E40-AB44-8D7765BC9B98}"/>
              </a:ext>
            </a:extLst>
          </p:cNvPr>
          <p:cNvSpPr txBox="1"/>
          <p:nvPr/>
        </p:nvSpPr>
        <p:spPr>
          <a:xfrm>
            <a:off x="2245260" y="5734140"/>
            <a:ext cx="468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formula via normal approximation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A000E-90B4-4346-BD7C-9E2CAF11B212}"/>
              </a:ext>
            </a:extLst>
          </p:cNvPr>
          <p:cNvSpPr txBox="1"/>
          <p:nvPr/>
        </p:nvSpPr>
        <p:spPr>
          <a:xfrm>
            <a:off x="2245260" y="5194914"/>
            <a:ext cx="26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explicit calculation</a:t>
            </a:r>
          </a:p>
        </p:txBody>
      </p:sp>
    </p:spTree>
    <p:extLst>
      <p:ext uri="{BB962C8B-B14F-4D97-AF65-F5344CB8AC3E}">
        <p14:creationId xmlns:p14="http://schemas.microsoft.com/office/powerpoint/2010/main" val="418175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1681-4394-104E-8588-C36F1BD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confidence interval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BECA8-59A7-0346-BDD7-953F413BB243}"/>
              </a:ext>
            </a:extLst>
          </p:cNvPr>
          <p:cNvSpPr/>
          <p:nvPr/>
        </p:nvSpPr>
        <p:spPr>
          <a:xfrm>
            <a:off x="684301" y="1315150"/>
            <a:ext cx="7775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 </a:t>
            </a:r>
            <a:r>
              <a:rPr lang="en-US" sz="2800" i="1" dirty="0" err="1">
                <a:latin typeface="Garamond" panose="02020404030301010803" pitchFamily="18" charset="0"/>
                <a:cs typeface="Franklin Gothic Medium"/>
              </a:rPr>
              <a:t>zB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 ≤ p</a:t>
            </a:r>
            <a:r>
              <a:rPr lang="en-US" sz="2800" i="1" dirty="0">
                <a:latin typeface="Symbol" pitchFamily="2" charset="2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 err="1">
                <a:latin typeface="Garamond" panose="02020404030301010803" pitchFamily="18" charset="0"/>
                <a:cs typeface="Franklin Gothic Medium"/>
              </a:rPr>
              <a:t>zB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≈ </a:t>
            </a:r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1)</a:t>
            </a:r>
            <a:r>
              <a:rPr lang="en-US" sz="2800" dirty="0">
                <a:latin typeface="Symbol" pitchFamily="2" charset="2"/>
                <a:cs typeface="Franklin Gothic Medium"/>
              </a:rPr>
              <a:t>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≤ z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22B31C-9493-6A43-80A6-6AC2B9131E99}"/>
              </a:ext>
            </a:extLst>
          </p:cNvPr>
          <p:cNvGrpSpPr/>
          <p:nvPr/>
        </p:nvGrpSpPr>
        <p:grpSpPr>
          <a:xfrm>
            <a:off x="958825" y="2296887"/>
            <a:ext cx="2436838" cy="984885"/>
            <a:chOff x="958825" y="2558143"/>
            <a:chExt cx="2436838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AE106B-F6F4-E941-92B5-522314C7B041}"/>
                </a:ext>
              </a:extLst>
            </p:cNvPr>
            <p:cNvSpPr txBox="1"/>
            <p:nvPr/>
          </p:nvSpPr>
          <p:spPr>
            <a:xfrm>
              <a:off x="1763485" y="2558143"/>
              <a:ext cx="1632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/2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F7EA66-ACEA-4C48-973F-A912CDC95204}"/>
                </a:ext>
              </a:extLst>
            </p:cNvPr>
            <p:cNvSpPr txBox="1"/>
            <p:nvPr/>
          </p:nvSpPr>
          <p:spPr>
            <a:xfrm>
              <a:off x="1850572" y="3019808"/>
              <a:ext cx="136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1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2BC71-012A-3A4E-878D-BE832CC393A0}"/>
                </a:ext>
              </a:extLst>
            </p:cNvPr>
            <p:cNvSpPr/>
            <p:nvPr/>
          </p:nvSpPr>
          <p:spPr>
            <a:xfrm>
              <a:off x="958825" y="2758198"/>
              <a:ext cx="7857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D487C2-DEC8-6149-8BDA-6CD2885A7058}"/>
                </a:ext>
              </a:extLst>
            </p:cNvPr>
            <p:cNvCxnSpPr/>
            <p:nvPr/>
          </p:nvCxnSpPr>
          <p:spPr>
            <a:xfrm>
              <a:off x="1796142" y="3070477"/>
              <a:ext cx="1545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99CB8F-A5F8-674B-8223-B86DBD515BB4}"/>
              </a:ext>
            </a:extLst>
          </p:cNvPr>
          <p:cNvGrpSpPr/>
          <p:nvPr/>
        </p:nvGrpSpPr>
        <p:grpSpPr>
          <a:xfrm>
            <a:off x="4062251" y="2224446"/>
            <a:ext cx="4084423" cy="1018793"/>
            <a:chOff x="4062251" y="2485702"/>
            <a:chExt cx="4084423" cy="10187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5DBFE5-7053-D146-8D54-D5EAE35F6196}"/>
                </a:ext>
              </a:extLst>
            </p:cNvPr>
            <p:cNvSpPr txBox="1"/>
            <p:nvPr/>
          </p:nvSpPr>
          <p:spPr>
            <a:xfrm>
              <a:off x="4869815" y="2485702"/>
              <a:ext cx="327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√X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(1 –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)/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/4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C49FE5-1213-1343-8310-7A57E657A203}"/>
                </a:ext>
              </a:extLst>
            </p:cNvPr>
            <p:cNvSpPr/>
            <p:nvPr/>
          </p:nvSpPr>
          <p:spPr>
            <a:xfrm>
              <a:off x="4062251" y="2747312"/>
              <a:ext cx="7152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F282F1-2438-3B44-B922-050D2F275C2A}"/>
                </a:ext>
              </a:extLst>
            </p:cNvPr>
            <p:cNvSpPr txBox="1"/>
            <p:nvPr/>
          </p:nvSpPr>
          <p:spPr>
            <a:xfrm>
              <a:off x="5797281" y="2981275"/>
              <a:ext cx="136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1 +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2800" baseline="30000" dirty="0"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/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3159B-2451-D546-8652-584040D1C951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031944"/>
              <a:ext cx="30915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01C5B-0F3E-D44B-A7E2-E1877795D091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57" y="2536371"/>
              <a:ext cx="29064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BFC26B-A742-7647-BF9D-43D6BFD0900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00" y="2587446"/>
              <a:ext cx="25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7A9015-23D4-F747-9F21-D5985C87B66C}"/>
                </a:ext>
              </a:extLst>
            </p:cNvPr>
            <p:cNvCxnSpPr>
              <a:cxnSpLocks/>
            </p:cNvCxnSpPr>
            <p:nvPr/>
          </p:nvCxnSpPr>
          <p:spPr>
            <a:xfrm>
              <a:off x="6087533" y="2587446"/>
              <a:ext cx="25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AF6E7-3D87-C14E-ACFA-DB587701874E}"/>
              </a:ext>
            </a:extLst>
          </p:cNvPr>
          <p:cNvCxnSpPr>
            <a:cxnSpLocks/>
          </p:cNvCxnSpPr>
          <p:nvPr/>
        </p:nvCxnSpPr>
        <p:spPr>
          <a:xfrm>
            <a:off x="1888674" y="2403491"/>
            <a:ext cx="25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F79AA-4002-0B46-B752-291FCE4E731F}"/>
                  </a:ext>
                </a:extLst>
              </p14:cNvPr>
              <p14:cNvContentPartPr/>
              <p14:nvPr/>
            </p14:nvContentPartPr>
            <p14:xfrm>
              <a:off x="1060920" y="2248920"/>
              <a:ext cx="7881840" cy="374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F79AA-4002-0B46-B752-291FCE4E7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2232720"/>
                <a:ext cx="791424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35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53D74-DB57-7F43-AF3E-636957A639DC}"/>
              </a:ext>
            </a:extLst>
          </p:cNvPr>
          <p:cNvSpPr txBox="1"/>
          <p:nvPr/>
        </p:nvSpPr>
        <p:spPr>
          <a:xfrm>
            <a:off x="174519" y="225136"/>
            <a:ext cx="888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34 of 100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Indicator(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samples came out positive. Give a 95% confidence interval.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7DE75E-F297-CB44-BBA8-0902886DBC26}"/>
                  </a:ext>
                </a:extLst>
              </p14:cNvPr>
              <p14:cNvContentPartPr/>
              <p14:nvPr/>
            </p14:nvContentPartPr>
            <p14:xfrm>
              <a:off x="624960" y="1393920"/>
              <a:ext cx="7407360" cy="427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7DE75E-F297-CB44-BBA8-0902886DB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760" y="1377720"/>
                <a:ext cx="7439760" cy="43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81AC1-47D4-3D49-8B6B-C6E3B6A74EC8}"/>
                  </a:ext>
                </a:extLst>
              </p14:cNvPr>
              <p14:cNvContentPartPr/>
              <p14:nvPr/>
            </p14:nvContentPartPr>
            <p14:xfrm>
              <a:off x="3860640" y="4148280"/>
              <a:ext cx="230760" cy="16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81AC1-47D4-3D49-8B6B-C6E3B6A74E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440" y="4132080"/>
                <a:ext cx="263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33CA12-1920-2846-BCF8-F23BBF7629B1}"/>
                  </a:ext>
                </a:extLst>
              </p14:cNvPr>
              <p14:cNvContentPartPr/>
              <p14:nvPr/>
            </p14:nvContentPartPr>
            <p14:xfrm>
              <a:off x="1048320" y="2771280"/>
              <a:ext cx="185400" cy="15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33CA12-1920-2846-BCF8-F23BBF762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120" y="2755080"/>
                <a:ext cx="217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DA4B39-4C26-474E-B4AA-0E46A7B7CBBA}"/>
                  </a:ext>
                </a:extLst>
              </p14:cNvPr>
              <p14:cNvContentPartPr/>
              <p14:nvPr/>
            </p14:nvContentPartPr>
            <p14:xfrm>
              <a:off x="555120" y="3451680"/>
              <a:ext cx="2446560" cy="22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DA4B39-4C26-474E-B4AA-0E46A7B7CB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920" y="3435480"/>
                <a:ext cx="2478960" cy="23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53D74-DB57-7F43-AF3E-636957A639DC}"/>
              </a:ext>
            </a:extLst>
          </p:cNvPr>
          <p:cNvSpPr txBox="1"/>
          <p:nvPr/>
        </p:nvSpPr>
        <p:spPr>
          <a:xfrm>
            <a:off x="174519" y="225136"/>
            <a:ext cx="88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does it say for 100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Indicator(0.01)</a:t>
            </a:r>
            <a:r>
              <a:rPr lang="en-US" sz="3200" dirty="0">
                <a:latin typeface="Franklin Gothic Medium"/>
                <a:cs typeface="Franklin Gothic Medium"/>
              </a:rPr>
              <a:t> samples?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C33237-AF4F-6D40-AB0E-FBC07D9C735C}"/>
                  </a:ext>
                </a:extLst>
              </p14:cNvPr>
              <p14:cNvContentPartPr/>
              <p14:nvPr/>
            </p14:nvContentPartPr>
            <p14:xfrm>
              <a:off x="374040" y="1131840"/>
              <a:ext cx="8470800" cy="462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C33237-AF4F-6D40-AB0E-FBC07D9C73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40" y="1115640"/>
                <a:ext cx="8503200" cy="46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29D6EF-C2DF-C449-9E1C-233E51DA345B}"/>
                  </a:ext>
                </a:extLst>
              </p14:cNvPr>
              <p14:cNvContentPartPr/>
              <p14:nvPr/>
            </p14:nvContentPartPr>
            <p14:xfrm>
              <a:off x="6679080" y="3857129"/>
              <a:ext cx="1739160" cy="25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29D6EF-C2DF-C449-9E1C-233E51DA3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2880" y="3840929"/>
                <a:ext cx="1771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6B7C93-D9F0-3840-9654-AF0B3B26380B}"/>
                  </a:ext>
                </a:extLst>
              </p14:cNvPr>
              <p14:cNvContentPartPr/>
              <p14:nvPr/>
            </p14:nvContentPartPr>
            <p14:xfrm>
              <a:off x="1553760" y="2735640"/>
              <a:ext cx="2816640" cy="78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6B7C93-D9F0-3840-9654-AF0B3B2638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7560" y="2719440"/>
                <a:ext cx="28490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13A978-CF6E-3244-8DD8-031D38472464}"/>
                  </a:ext>
                </a:extLst>
              </p14:cNvPr>
              <p14:cNvContentPartPr/>
              <p14:nvPr/>
            </p14:nvContentPartPr>
            <p14:xfrm>
              <a:off x="374040" y="1324080"/>
              <a:ext cx="2574360" cy="441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13A978-CF6E-3244-8DD8-031D384724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40" y="1307880"/>
                <a:ext cx="2606760" cy="44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E96C87-9B78-A842-9104-1BD7B8D815E0}"/>
                  </a:ext>
                </a:extLst>
              </p14:cNvPr>
              <p14:cNvContentPartPr/>
              <p14:nvPr/>
            </p14:nvContentPartPr>
            <p14:xfrm>
              <a:off x="6195960" y="682560"/>
              <a:ext cx="625320" cy="37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E96C87-9B78-A842-9104-1BD7B8D815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9760" y="666360"/>
                <a:ext cx="657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21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F05C54-79E4-ED4D-A423-E6BB8263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30"/>
            <a:ext cx="9144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2851A-DC25-D547-B42B-EB1C0D7712C4}"/>
              </a:ext>
            </a:extLst>
          </p:cNvPr>
          <p:cNvSpPr txBox="1"/>
          <p:nvPr/>
        </p:nvSpPr>
        <p:spPr>
          <a:xfrm>
            <a:off x="1246437" y="1221538"/>
            <a:ext cx="291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20, 95% 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D16D-5B1B-D040-ABAA-35B23E092D7D}"/>
              </a:ext>
            </a:extLst>
          </p:cNvPr>
          <p:cNvSpPr txBox="1"/>
          <p:nvPr/>
        </p:nvSpPr>
        <p:spPr>
          <a:xfrm>
            <a:off x="8225152" y="4467503"/>
            <a:ext cx="33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255A2-6438-9F4F-A436-D752AF113E01}"/>
              </a:ext>
            </a:extLst>
          </p:cNvPr>
          <p:cNvCxnSpPr/>
          <p:nvPr/>
        </p:nvCxnSpPr>
        <p:spPr>
          <a:xfrm>
            <a:off x="1448555" y="5389074"/>
            <a:ext cx="70617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CC67D-9107-8D4F-8371-78F577537437}"/>
              </a:ext>
            </a:extLst>
          </p:cNvPr>
          <p:cNvCxnSpPr/>
          <p:nvPr/>
        </p:nvCxnSpPr>
        <p:spPr>
          <a:xfrm>
            <a:off x="1448555" y="5849295"/>
            <a:ext cx="70617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141657-3E21-634F-B6EA-B7B85A93B8C8}"/>
              </a:ext>
            </a:extLst>
          </p:cNvPr>
          <p:cNvSpPr txBox="1"/>
          <p:nvPr/>
        </p:nvSpPr>
        <p:spPr>
          <a:xfrm>
            <a:off x="2245260" y="5113655"/>
            <a:ext cx="265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traditional formula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AB371-4FEA-434E-B76E-3E27CEDAC2D8}"/>
              </a:ext>
            </a:extLst>
          </p:cNvPr>
          <p:cNvSpPr txBox="1"/>
          <p:nvPr/>
        </p:nvSpPr>
        <p:spPr>
          <a:xfrm>
            <a:off x="2245260" y="558680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simplified formula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67364-61AF-E54B-8A2B-B6BF15884A5C}"/>
              </a:ext>
            </a:extLst>
          </p:cNvPr>
          <p:cNvCxnSpPr>
            <a:cxnSpLocks/>
          </p:cNvCxnSpPr>
          <p:nvPr/>
        </p:nvCxnSpPr>
        <p:spPr>
          <a:xfrm>
            <a:off x="8317582" y="4558857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D00D45-9CFE-8E44-841F-3DACFEA4A392}"/>
              </a:ext>
            </a:extLst>
          </p:cNvPr>
          <p:cNvSpPr txBox="1"/>
          <p:nvPr/>
        </p:nvSpPr>
        <p:spPr>
          <a:xfrm>
            <a:off x="561611" y="2601334"/>
            <a:ext cx="33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p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0065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F9F58-D31C-5042-A41B-2368BC360D62}"/>
              </a:ext>
            </a:extLst>
          </p:cNvPr>
          <p:cNvSpPr txBox="1"/>
          <p:nvPr/>
        </p:nvSpPr>
        <p:spPr>
          <a:xfrm>
            <a:off x="174519" y="225136"/>
            <a:ext cx="888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How many (simplified) samples do you need to get a 0.1 width interval with 95% confidence?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7CA6C2-E232-834F-A3C4-5C324FC69387}"/>
                  </a:ext>
                </a:extLst>
              </p14:cNvPr>
              <p14:cNvContentPartPr/>
              <p14:nvPr/>
            </p14:nvContentPartPr>
            <p14:xfrm>
              <a:off x="574920" y="1280880"/>
              <a:ext cx="7511400" cy="469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7CA6C2-E232-834F-A3C4-5C324FC69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20" y="1264680"/>
                <a:ext cx="7543800" cy="47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2F93DA-206E-9A4F-81FB-4F32BC20F3BA}"/>
                  </a:ext>
                </a:extLst>
              </p14:cNvPr>
              <p14:cNvContentPartPr/>
              <p14:nvPr/>
            </p14:nvContentPartPr>
            <p14:xfrm>
              <a:off x="626760" y="3190680"/>
              <a:ext cx="4008600" cy="37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2F93DA-206E-9A4F-81FB-4F32BC20F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60" y="3174480"/>
                <a:ext cx="404100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90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B5150-BDD0-2D46-9418-0CEA9758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49666"/>
              </p:ext>
            </p:extLst>
          </p:nvPr>
        </p:nvGraphicFramePr>
        <p:xfrm>
          <a:off x="1915494" y="353537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59131039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467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700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02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125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24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260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5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595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6539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7327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401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029AD9-D929-5745-B4F2-E3344AF01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71884"/>
              </p:ext>
            </p:extLst>
          </p:nvPr>
        </p:nvGraphicFramePr>
        <p:xfrm>
          <a:off x="2755614" y="3535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26832228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6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1993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885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82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136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06533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3401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0309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6425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8202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866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48AE58-998A-5D47-9A00-D07AEA49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97"/>
              </p:ext>
            </p:extLst>
          </p:nvPr>
        </p:nvGraphicFramePr>
        <p:xfrm>
          <a:off x="3598116" y="353538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15670320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87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3629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3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227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693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7388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57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7198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67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897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3FFA03-7718-A646-8A2F-DA5F3E11F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8327"/>
              </p:ext>
            </p:extLst>
          </p:nvPr>
        </p:nvGraphicFramePr>
        <p:xfrm>
          <a:off x="4421704" y="353537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2752098118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3356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8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9069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68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116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5451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318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558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8998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96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470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672341-0D08-C64C-8F18-5706100FE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56869"/>
              </p:ext>
            </p:extLst>
          </p:nvPr>
        </p:nvGraphicFramePr>
        <p:xfrm>
          <a:off x="5250093" y="353537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141323361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480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622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5824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8746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5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4657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56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702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1926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468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4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4F6B73-3DEB-7144-8DA0-D7004D7C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63307"/>
              </p:ext>
            </p:extLst>
          </p:nvPr>
        </p:nvGraphicFramePr>
        <p:xfrm>
          <a:off x="6081113" y="353537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416339125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3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1879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400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799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15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587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157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0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34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40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3725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A0532E-7266-DE45-AB26-29BCE0144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24253"/>
              </p:ext>
            </p:extLst>
          </p:nvPr>
        </p:nvGraphicFramePr>
        <p:xfrm>
          <a:off x="6950426" y="353536"/>
          <a:ext cx="313631" cy="278701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0466769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8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56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13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07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53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61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305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7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8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15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787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983FEB-AF97-4341-AC8E-29982C1DD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61293"/>
              </p:ext>
            </p:extLst>
          </p:nvPr>
        </p:nvGraphicFramePr>
        <p:xfrm>
          <a:off x="2329836" y="353539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557196735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59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9254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4028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3163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04286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45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955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92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182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83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83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5CA19E-5953-464D-A5DA-4E913795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31553"/>
              </p:ext>
            </p:extLst>
          </p:nvPr>
        </p:nvGraphicFramePr>
        <p:xfrm>
          <a:off x="3181392" y="353538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1242518461"/>
                    </a:ext>
                  </a:extLst>
                </a:gridCol>
              </a:tblGrid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7170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35310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8338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765341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67773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34195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88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76494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80597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38806"/>
                  </a:ext>
                </a:extLst>
              </a:tr>
              <a:tr h="75527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183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4D5BC8-97E1-234B-A858-8A633866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84925"/>
              </p:ext>
            </p:extLst>
          </p:nvPr>
        </p:nvGraphicFramePr>
        <p:xfrm>
          <a:off x="4009910" y="353537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4659838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675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4884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747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03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231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4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0705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23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14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68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2E2126C-7C86-8447-917A-79760A36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2197"/>
              </p:ext>
            </p:extLst>
          </p:nvPr>
        </p:nvGraphicFramePr>
        <p:xfrm>
          <a:off x="4833498" y="353537"/>
          <a:ext cx="313629" cy="2784221"/>
        </p:xfrm>
        <a:graphic>
          <a:graphicData uri="http://schemas.openxmlformats.org/drawingml/2006/table">
            <a:tbl>
              <a:tblPr/>
              <a:tblGrid>
                <a:gridCol w="313629">
                  <a:extLst>
                    <a:ext uri="{9D8B030D-6E8A-4147-A177-3AD203B41FA5}">
                      <a16:colId xmlns:a16="http://schemas.microsoft.com/office/drawing/2014/main" val="319540880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2988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7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660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933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6477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7081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65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093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796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9717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34B474-DD02-8544-95AD-429EEBBB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698"/>
              </p:ext>
            </p:extLst>
          </p:nvPr>
        </p:nvGraphicFramePr>
        <p:xfrm>
          <a:off x="5666689" y="353537"/>
          <a:ext cx="313630" cy="2784221"/>
        </p:xfrm>
        <a:graphic>
          <a:graphicData uri="http://schemas.openxmlformats.org/drawingml/2006/table">
            <a:tbl>
              <a:tblPr/>
              <a:tblGrid>
                <a:gridCol w="313630">
                  <a:extLst>
                    <a:ext uri="{9D8B030D-6E8A-4147-A177-3AD203B41FA5}">
                      <a16:colId xmlns:a16="http://schemas.microsoft.com/office/drawing/2014/main" val="328613623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9312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695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025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6235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8269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85533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540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3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728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109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0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6E570F-70B4-434B-97F4-5C84CB34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19682"/>
              </p:ext>
            </p:extLst>
          </p:nvPr>
        </p:nvGraphicFramePr>
        <p:xfrm>
          <a:off x="6516242" y="353536"/>
          <a:ext cx="331950" cy="2784221"/>
        </p:xfrm>
        <a:graphic>
          <a:graphicData uri="http://schemas.openxmlformats.org/drawingml/2006/table">
            <a:tbl>
              <a:tblPr/>
              <a:tblGrid>
                <a:gridCol w="331950">
                  <a:extLst>
                    <a:ext uri="{9D8B030D-6E8A-4147-A177-3AD203B41FA5}">
                      <a16:colId xmlns:a16="http://schemas.microsoft.com/office/drawing/2014/main" val="133998506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5216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8882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70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066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3181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354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229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67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925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28785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271" marR="9271" marT="92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741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29E692-67F8-AC46-9CAD-0402D22FD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78448"/>
              </p:ext>
            </p:extLst>
          </p:nvPr>
        </p:nvGraphicFramePr>
        <p:xfrm>
          <a:off x="7356362" y="353536"/>
          <a:ext cx="313631" cy="2280285"/>
        </p:xfrm>
        <a:graphic>
          <a:graphicData uri="http://schemas.openxmlformats.org/drawingml/2006/table">
            <a:tbl>
              <a:tblPr/>
              <a:tblGrid>
                <a:gridCol w="313631">
                  <a:extLst>
                    <a:ext uri="{9D8B030D-6E8A-4147-A177-3AD203B41FA5}">
                      <a16:colId xmlns:a16="http://schemas.microsoft.com/office/drawing/2014/main" val="33426964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02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12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9610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1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854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027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97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8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H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5374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B279E0C7-7EE4-6746-BF1B-5AB55E773DD1}"/>
              </a:ext>
            </a:extLst>
          </p:cNvPr>
          <p:cNvGrpSpPr/>
          <p:nvPr/>
        </p:nvGrpSpPr>
        <p:grpSpPr>
          <a:xfrm>
            <a:off x="696005" y="1208305"/>
            <a:ext cx="8044543" cy="4022272"/>
            <a:chOff x="696005" y="3080650"/>
            <a:chExt cx="8044543" cy="40222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9C941A-D34D-2D4A-B074-76F89EA2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5" y="3080650"/>
              <a:ext cx="8044543" cy="402227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74DAB9-A56C-AB45-8B01-4AC7EC454A92}"/>
                </a:ext>
              </a:extLst>
            </p:cNvPr>
            <p:cNvGrpSpPr/>
            <p:nvPr/>
          </p:nvGrpSpPr>
          <p:grpSpPr>
            <a:xfrm>
              <a:off x="1717219" y="3655199"/>
              <a:ext cx="2549980" cy="954107"/>
              <a:chOff x="1717219" y="3655199"/>
              <a:chExt cx="2549980" cy="95410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E1F82D-3B97-A046-9115-EDEFD3322ADB}"/>
                  </a:ext>
                </a:extLst>
              </p:cNvPr>
              <p:cNvSpPr txBox="1"/>
              <p:nvPr/>
            </p:nvSpPr>
            <p:spPr>
              <a:xfrm>
                <a:off x="1717219" y="3655199"/>
                <a:ext cx="25499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histogram of </a:t>
                </a:r>
                <a:r>
                  <a:rPr lang="en-US" sz="2800" i="1" dirty="0">
                    <a:latin typeface="Garamond" panose="02020404030301010803" pitchFamily="18" charset="0"/>
                    <a:cs typeface="Franklin Gothic Medium"/>
                  </a:rPr>
                  <a:t>X</a:t>
                </a:r>
              </a:p>
              <a:p>
                <a:r>
                  <a:rPr lang="en-US" sz="2800" dirty="0">
                    <a:latin typeface="Franklin Gothic Medium" panose="020B0603020102020204" pitchFamily="34" charset="0"/>
                    <a:cs typeface="Franklin Gothic Medium"/>
                  </a:rPr>
                  <a:t>(</a:t>
                </a:r>
                <a:r>
                  <a:rPr lang="en-US" sz="2800" i="1" dirty="0">
                    <a:latin typeface="Garamond" panose="02020404030301010803" pitchFamily="18" charset="0"/>
                    <a:cs typeface="Franklin Gothic Medium"/>
                  </a:rPr>
                  <a:t>n</a:t>
                </a:r>
                <a:r>
                  <a:rPr lang="en-US" sz="2800" dirty="0">
                    <a:latin typeface="Garamond" panose="02020404030301010803" pitchFamily="18" charset="0"/>
                    <a:cs typeface="Franklin Gothic Medium"/>
                  </a:rPr>
                  <a:t> = 3</a:t>
                </a:r>
                <a:r>
                  <a:rPr lang="en-US" sz="2800" dirty="0">
                    <a:latin typeface="Franklin Gothic Medium" panose="020B0603020102020204" pitchFamily="34" charset="0"/>
                    <a:cs typeface="Franklin Gothic Medium"/>
                  </a:rPr>
                  <a:t>)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B7C1AB-15E8-6C4B-BA6C-7BF313F1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94" y="3741136"/>
                <a:ext cx="3231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4AF100-293A-BA4F-A9B4-C86A9784DFC0}"/>
              </a:ext>
            </a:extLst>
          </p:cNvPr>
          <p:cNvCxnSpPr>
            <a:cxnSpLocks/>
          </p:cNvCxnSpPr>
          <p:nvPr/>
        </p:nvCxnSpPr>
        <p:spPr>
          <a:xfrm>
            <a:off x="4652961" y="1679256"/>
            <a:ext cx="0" cy="30560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997D15-0CE8-404F-920A-4F7B7F783017}"/>
                  </a:ext>
                </a:extLst>
              </p14:cNvPr>
              <p14:cNvContentPartPr/>
              <p14:nvPr/>
            </p14:nvContentPartPr>
            <p14:xfrm>
              <a:off x="2341800" y="283320"/>
              <a:ext cx="2491920" cy="116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997D15-0CE8-404F-920A-4F7B7F7830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600" y="267120"/>
                <a:ext cx="252432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FEBCD1-3A6E-E440-B4B9-306C16B9F8BD}"/>
                  </a:ext>
                </a:extLst>
              </p14:cNvPr>
              <p14:cNvContentPartPr/>
              <p14:nvPr/>
            </p14:nvContentPartPr>
            <p14:xfrm>
              <a:off x="4802400" y="1751400"/>
              <a:ext cx="3025800" cy="2936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FEBCD1-3A6E-E440-B4B9-306C16B9F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6200" y="1735200"/>
                <a:ext cx="3058200" cy="29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DD8C6F-C0EB-2047-9BFB-6BE69F000A02}"/>
                  </a:ext>
                </a:extLst>
              </p14:cNvPr>
              <p14:cNvContentPartPr/>
              <p14:nvPr/>
            </p14:nvContentPartPr>
            <p14:xfrm>
              <a:off x="555120" y="4970880"/>
              <a:ext cx="4695480" cy="116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DD8C6F-C0EB-2047-9BFB-6BE69F000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920" y="4954680"/>
                <a:ext cx="472788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894843-3BE0-DB48-919E-86FB44766540}"/>
                  </a:ext>
                </a:extLst>
              </p14:cNvPr>
              <p14:cNvContentPartPr/>
              <p14:nvPr/>
            </p14:nvContentPartPr>
            <p14:xfrm>
              <a:off x="694800" y="5604120"/>
              <a:ext cx="8391960" cy="113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894843-3BE0-DB48-919E-86FB447665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600" y="5587920"/>
                <a:ext cx="8424360" cy="11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95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91147-F729-1041-BA59-6DE87BBBE51D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My last emails arrived 25 and 58 minutes ago. Give a 50%-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upper confidence bound </a:t>
            </a:r>
            <a:r>
              <a:rPr lang="en-US" sz="3200" dirty="0">
                <a:latin typeface="Franklin Gothic Medium"/>
                <a:cs typeface="Franklin Gothic Medium"/>
              </a:rPr>
              <a:t>for mean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61FFD-1790-7743-B10B-2118B6B6CDB5}"/>
                  </a:ext>
                </a:extLst>
              </p14:cNvPr>
              <p14:cNvContentPartPr/>
              <p14:nvPr/>
            </p14:nvContentPartPr>
            <p14:xfrm>
              <a:off x="460440" y="1430640"/>
              <a:ext cx="6282720" cy="66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61FFD-1790-7743-B10B-2118B6B6C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240" y="1414440"/>
                <a:ext cx="63151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705B59-0048-3142-85EF-B18297316B7F}"/>
                  </a:ext>
                </a:extLst>
              </p14:cNvPr>
              <p14:cNvContentPartPr/>
              <p14:nvPr/>
            </p14:nvContentPartPr>
            <p14:xfrm>
              <a:off x="460440" y="2977560"/>
              <a:ext cx="7860960" cy="254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705B59-0048-3142-85EF-B18297316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240" y="2961360"/>
                <a:ext cx="7893360" cy="25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3C5BF2-EF3E-0B4E-80D4-364EB5B2C4ED}"/>
                  </a:ext>
                </a:extLst>
              </p14:cNvPr>
              <p14:cNvContentPartPr/>
              <p14:nvPr/>
            </p14:nvContentPartPr>
            <p14:xfrm>
              <a:off x="4107240" y="3138426"/>
              <a:ext cx="2730240" cy="61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3C5BF2-EF3E-0B4E-80D4-364EB5B2C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1040" y="3122226"/>
                <a:ext cx="27626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91778C-D7F5-0147-8F60-434910C221BA}"/>
                  </a:ext>
                </a:extLst>
              </p14:cNvPr>
              <p14:cNvContentPartPr/>
              <p14:nvPr/>
            </p14:nvContentPartPr>
            <p14:xfrm>
              <a:off x="480960" y="2221326"/>
              <a:ext cx="709704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91778C-D7F5-0147-8F60-434910C221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760" y="2205126"/>
                <a:ext cx="71294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992B8B-2E8B-CC41-B938-3166CD9F6BB4}"/>
                  </a:ext>
                </a:extLst>
              </p14:cNvPr>
              <p14:cNvContentPartPr/>
              <p14:nvPr/>
            </p14:nvContentPartPr>
            <p14:xfrm>
              <a:off x="518040" y="4732200"/>
              <a:ext cx="950040" cy="81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992B8B-2E8B-CC41-B938-3166CD9F6B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840" y="4716000"/>
                <a:ext cx="98244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D48B2D-34AB-1045-90DC-5860D149114E}"/>
                  </a:ext>
                </a:extLst>
              </p14:cNvPr>
              <p14:cNvContentPartPr/>
              <p14:nvPr/>
            </p14:nvContentPartPr>
            <p14:xfrm>
              <a:off x="686520" y="5821920"/>
              <a:ext cx="7292520" cy="60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D48B2D-34AB-1045-90DC-5860D14911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320" y="5805720"/>
                <a:ext cx="732492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33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5B39-5200-B649-BD35-461C982B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BB641-98A0-4340-B9D0-93B1B95BBCDA}"/>
              </a:ext>
            </a:extLst>
          </p:cNvPr>
          <p:cNvSpPr txBox="1"/>
          <p:nvPr/>
        </p:nvSpPr>
        <p:spPr>
          <a:xfrm>
            <a:off x="545580" y="1210319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-upper confidence bound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so that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7993A-88EE-5146-AB81-B3D18D35D7B6}"/>
              </a:ext>
            </a:extLst>
          </p:cNvPr>
          <p:cNvSpPr/>
          <p:nvPr/>
        </p:nvSpPr>
        <p:spPr>
          <a:xfrm>
            <a:off x="3412067" y="1963553"/>
            <a:ext cx="2319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≤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≥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38C17-EBF9-444A-9847-80DFD2FFFC0C}"/>
              </a:ext>
            </a:extLst>
          </p:cNvPr>
          <p:cNvSpPr txBox="1"/>
          <p:nvPr/>
        </p:nvSpPr>
        <p:spPr>
          <a:xfrm>
            <a:off x="545580" y="2969103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-lower confidence bound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so that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975A5-4A1D-2745-828B-4EB2F1B382C4}"/>
              </a:ext>
            </a:extLst>
          </p:cNvPr>
          <p:cNvSpPr/>
          <p:nvPr/>
        </p:nvSpPr>
        <p:spPr>
          <a:xfrm>
            <a:off x="3412067" y="3722337"/>
            <a:ext cx="2319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≥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≥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1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643F-9A5A-004F-99AB-69D398CE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bound for normal mean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9C74-6943-FE44-9261-C7C4DBC03BC8}"/>
              </a:ext>
            </a:extLst>
          </p:cNvPr>
          <p:cNvGrpSpPr/>
          <p:nvPr/>
        </p:nvGrpSpPr>
        <p:grpSpPr>
          <a:xfrm>
            <a:off x="457200" y="1318238"/>
            <a:ext cx="8229600" cy="584775"/>
            <a:chOff x="457200" y="1985503"/>
            <a:chExt cx="8229600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113038-7734-604D-8CA0-9DF9E048FF50}"/>
                </a:ext>
              </a:extLst>
            </p:cNvPr>
            <p:cNvSpPr txBox="1"/>
            <p:nvPr/>
          </p:nvSpPr>
          <p:spPr>
            <a:xfrm>
              <a:off x="457200" y="1985503"/>
              <a:ext cx="822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X </a:t>
              </a:r>
              <a:r>
                <a:rPr lang="en-US" sz="3200" dirty="0">
                  <a:latin typeface="Franklin Gothic Medium"/>
                  <a:cs typeface="Franklin Gothic Medium"/>
                </a:rPr>
                <a:t>is mean of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Franklin Gothic Medium"/>
                  <a:cs typeface="Franklin Gothic Medium"/>
                </a:rPr>
                <a:t>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Normal(</a:t>
              </a:r>
              <a:r>
                <a:rPr lang="en-US" sz="3200" i="1" dirty="0">
                  <a:solidFill>
                    <a:schemeClr val="accent1"/>
                  </a:solidFill>
                  <a:latin typeface="Symbol" pitchFamily="2" charset="2"/>
                  <a:cs typeface="Franklin Gothic Medium"/>
                </a:rPr>
                <a:t>m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, </a:t>
              </a:r>
              <a:r>
                <a:rPr lang="en-US" sz="3200" i="1" dirty="0">
                  <a:latin typeface="Symbol" pitchFamily="2" charset="2"/>
                  <a:cs typeface="Franklin Gothic Medium"/>
                </a:rPr>
                <a:t>s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3200" dirty="0">
                  <a:latin typeface="Franklin Gothic Medium" panose="020B0603020102020204" pitchFamily="34" charset="0"/>
                  <a:cs typeface="Franklin Gothic Medium"/>
                </a:rPr>
                <a:t> samples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821369-555C-B04A-994F-842D73BFE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4" y="2066955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060C4C-11D7-DC47-8778-A73D895D0E86}"/>
              </a:ext>
            </a:extLst>
          </p:cNvPr>
          <p:cNvSpPr txBox="1"/>
          <p:nvPr/>
        </p:nvSpPr>
        <p:spPr>
          <a:xfrm>
            <a:off x="457200" y="562315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95% confidence for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 ≈ 1.645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927E-66F7-1B45-B17E-842794E620AA}"/>
              </a:ext>
            </a:extLst>
          </p:cNvPr>
          <p:cNvSpPr/>
          <p:nvPr/>
        </p:nvSpPr>
        <p:spPr>
          <a:xfrm>
            <a:off x="1033595" y="2339971"/>
            <a:ext cx="7201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≤ X +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3200" i="1" dirty="0" err="1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/√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(Normal(0, 1)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≥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–z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52830-FCA4-C644-A677-4EB6F3404E56}"/>
              </a:ext>
            </a:extLst>
          </p:cNvPr>
          <p:cNvCxnSpPr>
            <a:cxnSpLocks/>
          </p:cNvCxnSpPr>
          <p:nvPr/>
        </p:nvCxnSpPr>
        <p:spPr>
          <a:xfrm>
            <a:off x="2221381" y="2444380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879381D-E504-3E4F-843F-80536D4A71A6}"/>
              </a:ext>
            </a:extLst>
          </p:cNvPr>
          <p:cNvSpPr/>
          <p:nvPr/>
        </p:nvSpPr>
        <p:spPr>
          <a:xfrm>
            <a:off x="1091261" y="3178307"/>
            <a:ext cx="7076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≥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X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–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3200" i="1" dirty="0" err="1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/√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(Normal(0, 1)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≤ z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5CB92F-3EFD-E741-8D6A-F4A2F443B641}"/>
              </a:ext>
            </a:extLst>
          </p:cNvPr>
          <p:cNvCxnSpPr>
            <a:cxnSpLocks/>
          </p:cNvCxnSpPr>
          <p:nvPr/>
        </p:nvCxnSpPr>
        <p:spPr>
          <a:xfrm>
            <a:off x="2221381" y="3282716"/>
            <a:ext cx="323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806CA4-B6BF-E545-A2D9-912A8C4431F9}"/>
                  </a:ext>
                </a:extLst>
              </p14:cNvPr>
              <p14:cNvContentPartPr/>
              <p14:nvPr/>
            </p14:nvContentPartPr>
            <p14:xfrm>
              <a:off x="6060240" y="4929840"/>
              <a:ext cx="2508480" cy="1352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806CA4-B6BF-E545-A2D9-912A8C443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4040" y="4913640"/>
                <a:ext cx="254088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15133C-61E1-1242-9A87-179157BAC578}"/>
                  </a:ext>
                </a:extLst>
              </p14:cNvPr>
              <p14:cNvContentPartPr/>
              <p14:nvPr/>
            </p14:nvContentPartPr>
            <p14:xfrm>
              <a:off x="6936120" y="5521680"/>
              <a:ext cx="66240" cy="11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5133C-61E1-1242-9A87-179157BAC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9920" y="5505480"/>
                <a:ext cx="9864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3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99CA11-D056-F848-A799-914A571AD254}"/>
                  </a:ext>
                </a:extLst>
              </p14:cNvPr>
              <p14:cNvContentPartPr/>
              <p14:nvPr/>
            </p14:nvContentPartPr>
            <p14:xfrm>
              <a:off x="364680" y="349560"/>
              <a:ext cx="7648920" cy="503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99CA11-D056-F848-A799-914A571AD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80" y="333360"/>
                <a:ext cx="7681320" cy="50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B47C4-BBA6-324D-ADB0-E557B3E2C5E5}"/>
                  </a:ext>
                </a:extLst>
              </p14:cNvPr>
              <p14:cNvContentPartPr/>
              <p14:nvPr/>
            </p14:nvContentPartPr>
            <p14:xfrm>
              <a:off x="2680560" y="5373720"/>
              <a:ext cx="3733920" cy="87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B47C4-BBA6-324D-ADB0-E557B3E2C5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360" y="5357520"/>
                <a:ext cx="3766320" cy="9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7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815-EB55-AE4D-95D6-360AC2BA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08EA4-B1E5-CF44-B012-0329E87BE1F5}"/>
              </a:ext>
            </a:extLst>
          </p:cNvPr>
          <p:cNvSpPr txBox="1"/>
          <p:nvPr/>
        </p:nvSpPr>
        <p:spPr>
          <a:xfrm>
            <a:off x="545580" y="1550354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-confidence interval</a:t>
            </a:r>
            <a:r>
              <a:rPr lang="en-US" sz="3200" dirty="0">
                <a:latin typeface="Franklin Gothic Medium"/>
                <a:cs typeface="Franklin Gothic Medium"/>
              </a:rPr>
              <a:t> is a pair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-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,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so that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CEF92-87E8-BC45-97D8-48C0B8346F76}"/>
              </a:ext>
            </a:extLst>
          </p:cNvPr>
          <p:cNvSpPr txBox="1"/>
          <p:nvPr/>
        </p:nvSpPr>
        <p:spPr>
          <a:xfrm>
            <a:off x="6121373" y="14285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B4C45-02EB-044D-819C-23E5BCBEA202}"/>
              </a:ext>
            </a:extLst>
          </p:cNvPr>
          <p:cNvSpPr txBox="1"/>
          <p:nvPr/>
        </p:nvSpPr>
        <p:spPr>
          <a:xfrm>
            <a:off x="6701286" y="14306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9B30A-679E-0546-921D-48A20829955D}"/>
              </a:ext>
            </a:extLst>
          </p:cNvPr>
          <p:cNvSpPr/>
          <p:nvPr/>
        </p:nvSpPr>
        <p:spPr>
          <a:xfrm>
            <a:off x="1818903" y="2496189"/>
            <a:ext cx="5482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is between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-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 and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≥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AFB9F-F542-D244-96FF-72BD34892526}"/>
              </a:ext>
            </a:extLst>
          </p:cNvPr>
          <p:cNvSpPr txBox="1"/>
          <p:nvPr/>
        </p:nvSpPr>
        <p:spPr>
          <a:xfrm>
            <a:off x="4531994" y="23820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F4F10-C39C-7842-938C-486993DCEBC4}"/>
              </a:ext>
            </a:extLst>
          </p:cNvPr>
          <p:cNvSpPr txBox="1"/>
          <p:nvPr/>
        </p:nvSpPr>
        <p:spPr>
          <a:xfrm>
            <a:off x="5800677" y="2384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75C4D6-5599-2A48-AC02-229D963AE18B}"/>
                  </a:ext>
                </a:extLst>
              </p14:cNvPr>
              <p14:cNvContentPartPr/>
              <p14:nvPr/>
            </p14:nvContentPartPr>
            <p14:xfrm>
              <a:off x="596160" y="3322080"/>
              <a:ext cx="7748640" cy="297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75C4D6-5599-2A48-AC02-229D963AE1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3305880"/>
                <a:ext cx="778104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C2380C-6DA2-D740-9BFF-DC19AFBB7C5E}"/>
                  </a:ext>
                </a:extLst>
              </p14:cNvPr>
              <p14:cNvContentPartPr/>
              <p14:nvPr/>
            </p14:nvContentPartPr>
            <p14:xfrm>
              <a:off x="703080" y="4276080"/>
              <a:ext cx="66362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C2380C-6DA2-D740-9BFF-DC19AFBB7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880" y="4259880"/>
                <a:ext cx="6668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6C23DE-2B2D-9D40-8302-C72CE4D1E452}"/>
                  </a:ext>
                </a:extLst>
              </p14:cNvPr>
              <p14:cNvContentPartPr/>
              <p14:nvPr/>
            </p14:nvContentPartPr>
            <p14:xfrm>
              <a:off x="5846400" y="920880"/>
              <a:ext cx="2162880" cy="54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6C23DE-2B2D-9D40-8302-C72CE4D1E4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0200" y="904680"/>
                <a:ext cx="219528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93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EFEF-DC91-184D-BFBF-72E75D71884B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Give a 95%-confidence interval for the mean from 30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Normal(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½) </a:t>
            </a:r>
            <a:r>
              <a:rPr lang="en-US" sz="3200" dirty="0">
                <a:latin typeface="Franklin Gothic Medium"/>
                <a:cs typeface="Franklin Gothic Medium"/>
              </a:rPr>
              <a:t>samples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4EB108-209D-9A47-9E66-B21989C8A871}"/>
                  </a:ext>
                </a:extLst>
              </p14:cNvPr>
              <p14:cNvContentPartPr/>
              <p14:nvPr/>
            </p14:nvContentPartPr>
            <p14:xfrm>
              <a:off x="472680" y="1249920"/>
              <a:ext cx="7707240" cy="379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4EB108-209D-9A47-9E66-B21989C8A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80" y="1233720"/>
                <a:ext cx="7739640" cy="38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06A02F-FE46-E64E-BA36-DCB8E7C62F74}"/>
                  </a:ext>
                </a:extLst>
              </p14:cNvPr>
              <p14:cNvContentPartPr/>
              <p14:nvPr/>
            </p14:nvContentPartPr>
            <p14:xfrm>
              <a:off x="7417080" y="1797120"/>
              <a:ext cx="1525680" cy="79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06A02F-FE46-E64E-BA36-DCB8E7C62F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0880" y="1780920"/>
                <a:ext cx="155808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35EE5C-DBAB-F54A-85D0-3007BD0BE6AF}"/>
                  </a:ext>
                </a:extLst>
              </p14:cNvPr>
              <p14:cNvContentPartPr/>
              <p14:nvPr/>
            </p14:nvContentPartPr>
            <p14:xfrm>
              <a:off x="472680" y="3416760"/>
              <a:ext cx="7031160" cy="74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35EE5C-DBAB-F54A-85D0-3007BD0BE6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480" y="3400560"/>
                <a:ext cx="706356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CB5C39-21B4-B648-845D-E8C7BEA8AC40}"/>
                  </a:ext>
                </a:extLst>
              </p14:cNvPr>
              <p14:cNvContentPartPr/>
              <p14:nvPr/>
            </p14:nvContentPartPr>
            <p14:xfrm>
              <a:off x="4234680" y="5118840"/>
              <a:ext cx="4325760" cy="51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CB5C39-21B4-B648-845D-E8C7BEA8AC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8480" y="5102640"/>
                <a:ext cx="43581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464101-AA50-9D44-9A76-3F440AB77B5B}"/>
                  </a:ext>
                </a:extLst>
              </p14:cNvPr>
              <p14:cNvContentPartPr/>
              <p14:nvPr/>
            </p14:nvContentPartPr>
            <p14:xfrm>
              <a:off x="571680" y="5801400"/>
              <a:ext cx="6356520" cy="84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464101-AA50-9D44-9A76-3F440AB77B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480" y="5785200"/>
                <a:ext cx="638892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F8D87E-9BF2-9E4B-AD6A-1C851A55F52C}"/>
                  </a:ext>
                </a:extLst>
              </p14:cNvPr>
              <p14:cNvContentPartPr/>
              <p14:nvPr/>
            </p14:nvContentPartPr>
            <p14:xfrm>
              <a:off x="7511760" y="2676600"/>
              <a:ext cx="789840" cy="55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F8D87E-9BF2-9E4B-AD6A-1C851A55F5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95560" y="2660400"/>
                <a:ext cx="822240" cy="5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1681-4394-104E-8588-C36F1BD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normal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EEEAB-15DB-B745-9BEE-72FFC6EB0D43}"/>
              </a:ext>
            </a:extLst>
          </p:cNvPr>
          <p:cNvSpPr txBox="1"/>
          <p:nvPr/>
        </p:nvSpPr>
        <p:spPr>
          <a:xfrm>
            <a:off x="457200" y="1130735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srgbClr val="FF9933"/>
                </a:solidFill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GB" sz="3200" i="1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samples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7BC84D-17AF-5244-9001-F6BBADE0C8F6}"/>
              </a:ext>
            </a:extLst>
          </p:cNvPr>
          <p:cNvGrpSpPr/>
          <p:nvPr/>
        </p:nvGrpSpPr>
        <p:grpSpPr>
          <a:xfrm>
            <a:off x="457200" y="1985503"/>
            <a:ext cx="8229600" cy="584775"/>
            <a:chOff x="457200" y="1985503"/>
            <a:chExt cx="8229600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78D65E-34C7-5347-B9F8-E59EB2BB571F}"/>
                </a:ext>
              </a:extLst>
            </p:cNvPr>
            <p:cNvSpPr txBox="1"/>
            <p:nvPr/>
          </p:nvSpPr>
          <p:spPr>
            <a:xfrm>
              <a:off x="457200" y="1985503"/>
              <a:ext cx="822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sample mean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X </a:t>
              </a:r>
              <a:r>
                <a:rPr lang="en-US" sz="3200" dirty="0">
                  <a:latin typeface="Franklin Gothic Medium"/>
                  <a:cs typeface="Franklin Gothic Medium"/>
                </a:rPr>
                <a:t>is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Normal(</a:t>
              </a:r>
              <a:r>
                <a:rPr lang="en-US" sz="3200" i="1" dirty="0">
                  <a:solidFill>
                    <a:srgbClr val="FF9933"/>
                  </a:solidFill>
                  <a:latin typeface="Symbol" pitchFamily="2" charset="2"/>
                  <a:cs typeface="Franklin Gothic Medium"/>
                </a:rPr>
                <a:t>m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, </a:t>
              </a:r>
              <a:r>
                <a:rPr lang="en-GB" sz="3200" i="1" dirty="0">
                  <a:latin typeface="Symbol" pitchFamily="2" charset="2"/>
                  <a:cs typeface="Franklin Gothic Medium"/>
                </a:rPr>
                <a:t>s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/√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A85E39-288A-DF41-9AF0-AB0B738499C8}"/>
                </a:ext>
              </a:extLst>
            </p:cNvPr>
            <p:cNvCxnSpPr>
              <a:cxnSpLocks/>
            </p:cNvCxnSpPr>
            <p:nvPr/>
          </p:nvCxnSpPr>
          <p:spPr>
            <a:xfrm>
              <a:off x="3075908" y="2066955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27FE01-A62A-D341-9242-A94C70E1ACF7}"/>
              </a:ext>
            </a:extLst>
          </p:cNvPr>
          <p:cNvGrpSpPr/>
          <p:nvPr/>
        </p:nvGrpSpPr>
        <p:grpSpPr>
          <a:xfrm>
            <a:off x="1053789" y="3008246"/>
            <a:ext cx="7049245" cy="1563757"/>
            <a:chOff x="980661" y="3008243"/>
            <a:chExt cx="7049245" cy="15637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5BECA8-59A7-0346-BDD7-953F413BB243}"/>
                </a:ext>
              </a:extLst>
            </p:cNvPr>
            <p:cNvSpPr/>
            <p:nvPr/>
          </p:nvSpPr>
          <p:spPr>
            <a:xfrm>
              <a:off x="1154671" y="3151567"/>
              <a:ext cx="58384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X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 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</a:t>
              </a:r>
              <a:r>
                <a:rPr lang="en-GB" sz="3200" i="1" dirty="0">
                  <a:latin typeface="Symbol" pitchFamily="2" charset="2"/>
                  <a:cs typeface="Franklin Gothic Medium"/>
                </a:rPr>
                <a:t>s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/√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 ≤ </a:t>
              </a:r>
              <a:r>
                <a:rPr lang="en-US" sz="3200" i="1" dirty="0">
                  <a:latin typeface="Symbol" pitchFamily="2" charset="2"/>
                  <a:cs typeface="Franklin Gothic Medium"/>
                </a:rPr>
                <a:t>m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X + z</a:t>
              </a:r>
              <a:r>
                <a:rPr lang="en-US" sz="3200" i="1" baseline="-25000" dirty="0">
                  <a:latin typeface="Garamond" panose="02020404030301010803" pitchFamily="18" charset="0"/>
                  <a:cs typeface="Franklin Gothic Medium"/>
                </a:rPr>
                <a:t>+</a:t>
              </a:r>
              <a:r>
                <a:rPr lang="en-GB" sz="3200" i="1" dirty="0">
                  <a:latin typeface="Symbol" pitchFamily="2" charset="2"/>
                  <a:cs typeface="Franklin Gothic Medium"/>
                </a:rPr>
                <a:t>s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/√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95E0CB-4BCB-734D-BEAD-4E39C9F80E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8124" y="3259093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11F30F-D56A-664F-8F94-53AAC37F798B}"/>
                </a:ext>
              </a:extLst>
            </p:cNvPr>
            <p:cNvCxnSpPr>
              <a:cxnSpLocks/>
            </p:cNvCxnSpPr>
            <p:nvPr/>
          </p:nvCxnSpPr>
          <p:spPr>
            <a:xfrm>
              <a:off x="4689209" y="3257844"/>
              <a:ext cx="3231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621B53-A87A-3345-9F67-E5BA81CF3C77}"/>
                </a:ext>
              </a:extLst>
            </p:cNvPr>
            <p:cNvSpPr/>
            <p:nvPr/>
          </p:nvSpPr>
          <p:spPr>
            <a:xfrm>
              <a:off x="2804565" y="3826466"/>
              <a:ext cx="5225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3200" b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Normal(0, 1)</a:t>
              </a:r>
              <a:r>
                <a:rPr lang="en-US" sz="3200" dirty="0">
                  <a:latin typeface="Symbol" pitchFamily="2" charset="2"/>
                  <a:cs typeface="Franklin Gothic Medium"/>
                </a:rPr>
                <a:t> </a:t>
              </a:r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≤ z</a:t>
              </a:r>
              <a:r>
                <a:rPr lang="en-US" sz="3200" i="1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–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4D3F25-8111-FC41-BEC5-113B91A1884B}"/>
                </a:ext>
              </a:extLst>
            </p:cNvPr>
            <p:cNvSpPr/>
            <p:nvPr/>
          </p:nvSpPr>
          <p:spPr>
            <a:xfrm>
              <a:off x="980661" y="3008243"/>
              <a:ext cx="7036421" cy="1563757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B38A7A-D23B-A245-BCC0-2A816149E118}"/>
              </a:ext>
            </a:extLst>
          </p:cNvPr>
          <p:cNvSpPr txBox="1"/>
          <p:nvPr/>
        </p:nvSpPr>
        <p:spPr>
          <a:xfrm>
            <a:off x="457200" y="567258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95% confidence for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z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+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≈ 1.96</a:t>
            </a:r>
          </a:p>
        </p:txBody>
      </p:sp>
    </p:spTree>
    <p:extLst>
      <p:ext uri="{BB962C8B-B14F-4D97-AF65-F5344CB8AC3E}">
        <p14:creationId xmlns:p14="http://schemas.microsoft.com/office/powerpoint/2010/main" val="24050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EFEF-DC91-184D-BFBF-72E75D71884B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How many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25) </a:t>
            </a:r>
            <a:r>
              <a:rPr lang="en-US" sz="3200" dirty="0">
                <a:latin typeface="Franklin Gothic Medium"/>
                <a:cs typeface="Franklin Gothic Medium"/>
              </a:rPr>
              <a:t>samples do you need for a 95% confidence, width 10 interval?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96201-DAD3-EE4A-BF50-72111C119B64}"/>
                  </a:ext>
                </a:extLst>
              </p14:cNvPr>
              <p14:cNvContentPartPr/>
              <p14:nvPr/>
            </p14:nvContentPartPr>
            <p14:xfrm>
              <a:off x="411120" y="1369080"/>
              <a:ext cx="7758720" cy="136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96201-DAD3-EE4A-BF50-72111C119B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20" y="1352880"/>
                <a:ext cx="779112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FAB951-1620-E349-9390-7CF92E960FB8}"/>
                  </a:ext>
                </a:extLst>
              </p14:cNvPr>
              <p14:cNvContentPartPr/>
              <p14:nvPr/>
            </p14:nvContentPartPr>
            <p14:xfrm>
              <a:off x="3815640" y="1644480"/>
              <a:ext cx="160560" cy="40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FAB951-1620-E349-9390-7CF92E960F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440" y="1628280"/>
                <a:ext cx="192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8FC11B-9577-9644-9567-4B4FCA4FA7FC}"/>
                  </a:ext>
                </a:extLst>
              </p14:cNvPr>
              <p14:cNvContentPartPr/>
              <p14:nvPr/>
            </p14:nvContentPartPr>
            <p14:xfrm>
              <a:off x="538560" y="2035080"/>
              <a:ext cx="8449560" cy="155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8FC11B-9577-9644-9567-4B4FCA4FA7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60" y="2018880"/>
                <a:ext cx="848196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13A660-9313-E64F-B273-433FFCB5B568}"/>
                  </a:ext>
                </a:extLst>
              </p14:cNvPr>
              <p14:cNvContentPartPr/>
              <p14:nvPr/>
            </p14:nvContentPartPr>
            <p14:xfrm>
              <a:off x="752400" y="3799080"/>
              <a:ext cx="5222160" cy="134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13A660-9313-E64F-B273-433FFCB5B5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200" y="3782880"/>
                <a:ext cx="5254560" cy="13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170BA2-4AAF-8642-8CAE-E8AEC9BC87D5}"/>
                  </a:ext>
                </a:extLst>
              </p14:cNvPr>
              <p14:cNvContentPartPr/>
              <p14:nvPr/>
            </p14:nvContentPartPr>
            <p14:xfrm>
              <a:off x="2795760" y="4650120"/>
              <a:ext cx="234720" cy="19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170BA2-4AAF-8642-8CAE-E8AEC9BC87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9560" y="4633920"/>
                <a:ext cx="26712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2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91147-F729-1041-BA59-6DE87BBBE51D}"/>
              </a:ext>
            </a:extLst>
          </p:cNvPr>
          <p:cNvSpPr txBox="1"/>
          <p:nvPr/>
        </p:nvSpPr>
        <p:spPr>
          <a:xfrm>
            <a:off x="174519" y="225136"/>
            <a:ext cx="871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My last emails arrived 25 and 58 minutes ago. Give a 50%-confidence interval for the mean 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B95A86-42B9-E946-A1E0-9AA37509A047}"/>
                  </a:ext>
                </a:extLst>
              </p14:cNvPr>
              <p14:cNvContentPartPr/>
              <p14:nvPr/>
            </p14:nvContentPartPr>
            <p14:xfrm>
              <a:off x="337320" y="1360800"/>
              <a:ext cx="7561080" cy="1056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B95A86-42B9-E946-A1E0-9AA37509A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1344600"/>
                <a:ext cx="759348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54453-5B75-C641-8972-73E860A1BCDA}"/>
                  </a:ext>
                </a:extLst>
              </p14:cNvPr>
              <p14:cNvContentPartPr/>
              <p14:nvPr/>
            </p14:nvContentPartPr>
            <p14:xfrm>
              <a:off x="423360" y="2565720"/>
              <a:ext cx="7898760" cy="37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54453-5B75-C641-8972-73E860A1B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160" y="2549520"/>
                <a:ext cx="793116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3FE6A4-5509-3047-A5D4-19EEEF425DE0}"/>
                  </a:ext>
                </a:extLst>
              </p14:cNvPr>
              <p14:cNvContentPartPr/>
              <p14:nvPr/>
            </p14:nvContentPartPr>
            <p14:xfrm>
              <a:off x="842400" y="275760"/>
              <a:ext cx="7763400" cy="563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3FE6A4-5509-3047-A5D4-19EEEF425D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200" y="259560"/>
                <a:ext cx="7795800" cy="56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45ED47-25E3-8E4F-92C5-D0F69C344CD4}"/>
                  </a:ext>
                </a:extLst>
              </p14:cNvPr>
              <p14:cNvContentPartPr/>
              <p14:nvPr/>
            </p14:nvContentPartPr>
            <p14:xfrm>
              <a:off x="3227400" y="3622320"/>
              <a:ext cx="111600" cy="2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45ED47-25E3-8E4F-92C5-D0F69C344C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1200" y="3606120"/>
                <a:ext cx="144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D01A41-E8F0-9144-AE08-81A2F3CDFBC0}"/>
                  </a:ext>
                </a:extLst>
              </p14:cNvPr>
              <p14:cNvContentPartPr/>
              <p14:nvPr/>
            </p14:nvContentPartPr>
            <p14:xfrm>
              <a:off x="6298920" y="3622320"/>
              <a:ext cx="2413800" cy="104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D01A41-E8F0-9144-AE08-81A2F3CDFB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2720" y="3606120"/>
                <a:ext cx="244620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7A937F-7208-BB4B-B4F9-53097D15C622}"/>
                  </a:ext>
                </a:extLst>
              </p14:cNvPr>
              <p14:cNvContentPartPr/>
              <p14:nvPr/>
            </p14:nvContentPartPr>
            <p14:xfrm>
              <a:off x="3749760" y="5135400"/>
              <a:ext cx="5102640" cy="125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7A937F-7208-BB4B-B4F9-53097D15C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3560" y="5119200"/>
                <a:ext cx="513504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80E3C8-5394-584A-94F4-DDA38A680428}"/>
                  </a:ext>
                </a:extLst>
              </p14:cNvPr>
              <p14:cNvContentPartPr/>
              <p14:nvPr/>
            </p14:nvContentPartPr>
            <p14:xfrm>
              <a:off x="888120" y="386640"/>
              <a:ext cx="1352880" cy="39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80E3C8-5394-584A-94F4-DDA38A6804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920" y="370440"/>
                <a:ext cx="138528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3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774</Words>
  <Application>Microsoft Macintosh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5. Confidence </vt:lpstr>
      <vt:lpstr>PowerPoint Presentation</vt:lpstr>
      <vt:lpstr>PowerPoint Presentation</vt:lpstr>
      <vt:lpstr>Confidence intervals</vt:lpstr>
      <vt:lpstr>PowerPoint Presentation</vt:lpstr>
      <vt:lpstr>Confidence interval for normal mean</vt:lpstr>
      <vt:lpstr>PowerPoint Presentation</vt:lpstr>
      <vt:lpstr>PowerPoint Presentation</vt:lpstr>
      <vt:lpstr>PowerPoint Presentation</vt:lpstr>
      <vt:lpstr>Confidence interval for exponential mean</vt:lpstr>
      <vt:lpstr>PowerPoint Presentation</vt:lpstr>
      <vt:lpstr>PowerPoint Presentation</vt:lpstr>
      <vt:lpstr>Confidence interval for Indicator(p)</vt:lpstr>
      <vt:lpstr>PowerPoint Presentation</vt:lpstr>
      <vt:lpstr>Simplified 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bound</vt:lpstr>
      <vt:lpstr>Confidence bound for normal mean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366</cp:revision>
  <cp:lastPrinted>2021-02-01T02:48:29Z</cp:lastPrinted>
  <dcterms:created xsi:type="dcterms:W3CDTF">2013-01-07T07:20:47Z</dcterms:created>
  <dcterms:modified xsi:type="dcterms:W3CDTF">2021-02-22T08:15:50Z</dcterms:modified>
</cp:coreProperties>
</file>