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5" r:id="rId3"/>
    <p:sldId id="341" r:id="rId4"/>
    <p:sldId id="326" r:id="rId5"/>
    <p:sldId id="327" r:id="rId6"/>
    <p:sldId id="324" r:id="rId7"/>
    <p:sldId id="325" r:id="rId8"/>
    <p:sldId id="329" r:id="rId9"/>
    <p:sldId id="328" r:id="rId10"/>
    <p:sldId id="331" r:id="rId11"/>
    <p:sldId id="332" r:id="rId12"/>
    <p:sldId id="342" r:id="rId13"/>
    <p:sldId id="334" r:id="rId14"/>
    <p:sldId id="333" r:id="rId15"/>
    <p:sldId id="335" r:id="rId16"/>
    <p:sldId id="336" r:id="rId17"/>
    <p:sldId id="344" r:id="rId18"/>
    <p:sldId id="337" r:id="rId19"/>
    <p:sldId id="338" r:id="rId20"/>
    <p:sldId id="340" r:id="rId21"/>
    <p:sldId id="34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/>
    <p:restoredTop sz="95986"/>
  </p:normalViewPr>
  <p:slideViewPr>
    <p:cSldViewPr snapToGrid="0" snapToObjects="1">
      <p:cViewPr varScale="1">
        <p:scale>
          <a:sx n="123" d="100"/>
          <a:sy n="123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45D99F5E-194F-AF48-A771-8B16A22B8C59}"/>
    <pc:docChg chg="undo custSel addSld modSld sldOrd">
      <pc:chgData name="Andrej Bogdanov (CSD)" userId="54a3fc38-bcd8-4812-b887-b84a314b9e17" providerId="ADAL" clId="{45D99F5E-194F-AF48-A771-8B16A22B8C59}" dt="2021-02-08T11:53:39.239" v="229" actId="7634"/>
      <pc:docMkLst>
        <pc:docMk/>
      </pc:docMkLst>
      <pc:sldChg chg="addSp delSp modSp delAnim">
        <pc:chgData name="Andrej Bogdanov (CSD)" userId="54a3fc38-bcd8-4812-b887-b84a314b9e17" providerId="ADAL" clId="{45D99F5E-194F-AF48-A771-8B16A22B8C59}" dt="2021-02-08T10:44:47.932" v="26" actId="27704"/>
        <pc:sldMkLst>
          <pc:docMk/>
          <pc:sldMk cId="1989951147" sldId="257"/>
        </pc:sldMkLst>
        <pc:inkChg chg="add mod modStrokes">
          <ac:chgData name="Andrej Bogdanov (CSD)" userId="54a3fc38-bcd8-4812-b887-b84a314b9e17" providerId="ADAL" clId="{45D99F5E-194F-AF48-A771-8B16A22B8C59}" dt="2021-02-08T07:56:54.687" v="19"/>
          <ac:inkMkLst>
            <pc:docMk/>
            <pc:sldMk cId="1989951147" sldId="257"/>
            <ac:inkMk id="22" creationId="{40997D15-0CE8-404F-920A-4F7B7F783017}"/>
          </ac:inkMkLst>
        </pc:inkChg>
        <pc:inkChg chg="add del mod modStrokes">
          <ac:chgData name="Andrej Bogdanov (CSD)" userId="54a3fc38-bcd8-4812-b887-b84a314b9e17" providerId="ADAL" clId="{45D99F5E-194F-AF48-A771-8B16A22B8C59}" dt="2021-02-08T07:58:31.950" v="23"/>
          <ac:inkMkLst>
            <pc:docMk/>
            <pc:sldMk cId="1989951147" sldId="257"/>
            <ac:inkMk id="23" creationId="{DA569D5B-A4C7-0543-B818-E656AB77237A}"/>
          </ac:inkMkLst>
        </pc:inkChg>
        <pc:inkChg chg="add mod modStrokes">
          <ac:chgData name="Andrej Bogdanov (CSD)" userId="54a3fc38-bcd8-4812-b887-b84a314b9e17" providerId="ADAL" clId="{45D99F5E-194F-AF48-A771-8B16A22B8C59}" dt="2021-02-08T07:56:38.594" v="11"/>
          <ac:inkMkLst>
            <pc:docMk/>
            <pc:sldMk cId="1989951147" sldId="257"/>
            <ac:inkMk id="24" creationId="{32FEBCD1-3A6E-E440-B4B9-306C16B9F8BD}"/>
          </ac:inkMkLst>
        </pc:inkChg>
        <pc:inkChg chg="add">
          <ac:chgData name="Andrej Bogdanov (CSD)" userId="54a3fc38-bcd8-4812-b887-b84a314b9e17" providerId="ADAL" clId="{45D99F5E-194F-AF48-A771-8B16A22B8C59}" dt="2021-02-08T07:58:25.586" v="20" actId="7634"/>
          <ac:inkMkLst>
            <pc:docMk/>
            <pc:sldMk cId="1989951147" sldId="257"/>
            <ac:inkMk id="25" creationId="{D6DD8C6F-C0EB-2047-9BFB-6BE69F000A02}"/>
          </ac:inkMkLst>
        </pc:inkChg>
        <pc:inkChg chg="add">
          <ac:chgData name="Andrej Bogdanov (CSD)" userId="54a3fc38-bcd8-4812-b887-b84a314b9e17" providerId="ADAL" clId="{45D99F5E-194F-AF48-A771-8B16A22B8C59}" dt="2021-02-08T10:31:38.706" v="24" actId="7634"/>
          <ac:inkMkLst>
            <pc:docMk/>
            <pc:sldMk cId="1989951147" sldId="257"/>
            <ac:inkMk id="26" creationId="{7C894843-3BE0-DB48-919E-86FB44766540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7:59.963" v="89" actId="14100"/>
        <pc:sldMkLst>
          <pc:docMk/>
          <pc:sldMk cId="2405073769" sldId="258"/>
        </pc:sldMkLst>
        <pc:spChg chg="mod">
          <ac:chgData name="Andrej Bogdanov (CSD)" userId="54a3fc38-bcd8-4812-b887-b84a314b9e17" providerId="ADAL" clId="{45D99F5E-194F-AF48-A771-8B16A22B8C59}" dt="2021-02-08T11:05:30.559" v="74" actId="207"/>
          <ac:spMkLst>
            <pc:docMk/>
            <pc:sldMk cId="2405073769" sldId="258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45D99F5E-194F-AF48-A771-8B16A22B8C59}" dt="2021-02-08T11:06:02.431" v="76" actId="22"/>
          <ac:spMkLst>
            <pc:docMk/>
            <pc:sldMk cId="2405073769" sldId="258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45D99F5E-194F-AF48-A771-8B16A22B8C59}" dt="2021-02-08T11:06:31.813" v="80" actId="20577"/>
          <ac:spMkLst>
            <pc:docMk/>
            <pc:sldMk cId="2405073769" sldId="258"/>
            <ac:spMk id="6" creationId="{A65BECA8-59A7-0346-BDD7-953F413BB243}"/>
          </ac:spMkLst>
        </pc:spChg>
        <pc:inkChg chg="add del mod modStrokes">
          <ac:chgData name="Andrej Bogdanov (CSD)" userId="54a3fc38-bcd8-4812-b887-b84a314b9e17" providerId="ADAL" clId="{45D99F5E-194F-AF48-A771-8B16A22B8C59}" dt="2021-02-08T10:58:08.603" v="68"/>
          <ac:inkMkLst>
            <pc:docMk/>
            <pc:sldMk cId="2405073769" sldId="258"/>
            <ac:inkMk id="9" creationId="{B28FB7A2-E240-BC41-B40F-625267C59DED}"/>
          </ac:inkMkLst>
        </pc:inkChg>
        <pc:cxnChg chg="mod">
          <ac:chgData name="Andrej Bogdanov (CSD)" userId="54a3fc38-bcd8-4812-b887-b84a314b9e17" providerId="ADAL" clId="{45D99F5E-194F-AF48-A771-8B16A22B8C59}" dt="2021-02-08T11:07:59.963" v="89" actId="14100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addSp modSp">
        <pc:chgData name="Andrej Bogdanov (CSD)" userId="54a3fc38-bcd8-4812-b887-b84a314b9e17" providerId="ADAL" clId="{45D99F5E-194F-AF48-A771-8B16A22B8C59}" dt="2021-02-08T10:59:58.498" v="69" actId="7634"/>
        <pc:sldMkLst>
          <pc:docMk/>
          <pc:sldMk cId="3436939201" sldId="304"/>
        </pc:sldMkLst>
        <pc:inkChg chg="add mod modStrokes">
          <ac:chgData name="Andrej Bogdanov (CSD)" userId="54a3fc38-bcd8-4812-b887-b84a314b9e17" providerId="ADAL" clId="{45D99F5E-194F-AF48-A771-8B16A22B8C59}" dt="2021-02-08T10:52:56.883" v="41"/>
          <ac:inkMkLst>
            <pc:docMk/>
            <pc:sldMk cId="3436939201" sldId="304"/>
            <ac:inkMk id="9" creationId="{4F75C4D6-5599-2A48-AC02-229D963AE18B}"/>
          </ac:inkMkLst>
        </pc:inkChg>
        <pc:inkChg chg="add">
          <ac:chgData name="Andrej Bogdanov (CSD)" userId="54a3fc38-bcd8-4812-b887-b84a314b9e17" providerId="ADAL" clId="{45D99F5E-194F-AF48-A771-8B16A22B8C59}" dt="2021-02-08T10:53:19.346" v="42" actId="7634"/>
          <ac:inkMkLst>
            <pc:docMk/>
            <pc:sldMk cId="3436939201" sldId="304"/>
            <ac:inkMk id="10" creationId="{0EC2380C-6DA2-D740-9BFF-DC19AFBB7C5E}"/>
          </ac:inkMkLst>
        </pc:inkChg>
        <pc:inkChg chg="add">
          <ac:chgData name="Andrej Bogdanov (CSD)" userId="54a3fc38-bcd8-4812-b887-b84a314b9e17" providerId="ADAL" clId="{45D99F5E-194F-AF48-A771-8B16A22B8C59}" dt="2021-02-08T10:59:58.498" v="69" actId="7634"/>
          <ac:inkMkLst>
            <pc:docMk/>
            <pc:sldMk cId="3436939201" sldId="304"/>
            <ac:inkMk id="11" creationId="{A76C23DE-2B2D-9D40-8302-C72CE4D1E452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1:34.527" v="71" actId="7634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45D99F5E-194F-AF48-A771-8B16A22B8C59}" dt="2021-02-08T11:01:22.080" v="70"/>
          <ac:inkMkLst>
            <pc:docMk/>
            <pc:sldMk cId="1171049812" sldId="305"/>
            <ac:inkMk id="2" creationId="{044EB108-209D-9A47-9E66-B21989C8A871}"/>
          </ac:inkMkLst>
        </pc:inkChg>
        <pc:inkChg chg="add">
          <ac:chgData name="Andrej Bogdanov (CSD)" userId="54a3fc38-bcd8-4812-b887-b84a314b9e17" providerId="ADAL" clId="{45D99F5E-194F-AF48-A771-8B16A22B8C59}" dt="2021-02-08T10:54:04.169" v="46" actId="7634"/>
          <ac:inkMkLst>
            <pc:docMk/>
            <pc:sldMk cId="1171049812" sldId="305"/>
            <ac:inkMk id="4" creationId="{0D06A02F-FE46-E64E-BA36-DCB8E7C62F74}"/>
          </ac:inkMkLst>
        </pc:inkChg>
        <pc:inkChg chg="add del">
          <ac:chgData name="Andrej Bogdanov (CSD)" userId="54a3fc38-bcd8-4812-b887-b84a314b9e17" providerId="ADAL" clId="{45D99F5E-194F-AF48-A771-8B16A22B8C59}" dt="2021-02-08T10:55:10.221" v="52"/>
          <ac:inkMkLst>
            <pc:docMk/>
            <pc:sldMk cId="1171049812" sldId="305"/>
            <ac:inkMk id="5" creationId="{12797B82-1D44-5E46-B1BE-2A266043ECA4}"/>
          </ac:inkMkLst>
        </pc:inkChg>
        <pc:inkChg chg="add del">
          <ac:chgData name="Andrej Bogdanov (CSD)" userId="54a3fc38-bcd8-4812-b887-b84a314b9e17" providerId="ADAL" clId="{45D99F5E-194F-AF48-A771-8B16A22B8C59}" dt="2021-02-08T10:55:11.420" v="53"/>
          <ac:inkMkLst>
            <pc:docMk/>
            <pc:sldMk cId="1171049812" sldId="305"/>
            <ac:inkMk id="6" creationId="{EE056583-654C-BF4B-AE07-4F6AF76A7414}"/>
          </ac:inkMkLst>
        </pc:inkChg>
        <pc:inkChg chg="add del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7" creationId="{C88F1780-032F-6342-9417-8A0EF21B41A8}"/>
          </ac:inkMkLst>
        </pc:inkChg>
        <pc:inkChg chg="add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8" creationId="{5935EE5C-DBAB-F54A-85D0-3007BD0BE6AF}"/>
          </ac:inkMkLst>
        </pc:inkChg>
        <pc:inkChg chg="add del">
          <ac:chgData name="Andrej Bogdanov (CSD)" userId="54a3fc38-bcd8-4812-b887-b84a314b9e17" providerId="ADAL" clId="{45D99F5E-194F-AF48-A771-8B16A22B8C59}" dt="2021-02-08T10:55:30.738" v="56"/>
          <ac:inkMkLst>
            <pc:docMk/>
            <pc:sldMk cId="1171049812" sldId="305"/>
            <ac:inkMk id="9" creationId="{BD61D2B1-3E4A-4145-8429-F6FF7E1AAA8B}"/>
          </ac:inkMkLst>
        </pc:inkChg>
        <pc:inkChg chg="add">
          <ac:chgData name="Andrej Bogdanov (CSD)" userId="54a3fc38-bcd8-4812-b887-b84a314b9e17" providerId="ADAL" clId="{45D99F5E-194F-AF48-A771-8B16A22B8C59}" dt="2021-02-08T10:56:24.677" v="61" actId="7634"/>
          <ac:inkMkLst>
            <pc:docMk/>
            <pc:sldMk cId="1171049812" sldId="305"/>
            <ac:inkMk id="10" creationId="{A9CB5C39-21B4-B648-845D-E8C7BEA8AC40}"/>
          </ac:inkMkLst>
        </pc:inkChg>
        <pc:inkChg chg="add">
          <ac:chgData name="Andrej Bogdanov (CSD)" userId="54a3fc38-bcd8-4812-b887-b84a314b9e17" providerId="ADAL" clId="{45D99F5E-194F-AF48-A771-8B16A22B8C59}" dt="2021-02-08T10:57:46.122" v="63" actId="7634"/>
          <ac:inkMkLst>
            <pc:docMk/>
            <pc:sldMk cId="1171049812" sldId="305"/>
            <ac:inkMk id="11" creationId="{58464101-AA50-9D44-9A76-3F440AB77B5B}"/>
          </ac:inkMkLst>
        </pc:inkChg>
        <pc:inkChg chg="add">
          <ac:chgData name="Andrej Bogdanov (CSD)" userId="54a3fc38-bcd8-4812-b887-b84a314b9e17" providerId="ADAL" clId="{45D99F5E-194F-AF48-A771-8B16A22B8C59}" dt="2021-02-08T11:01:34.527" v="71" actId="7634"/>
          <ac:inkMkLst>
            <pc:docMk/>
            <pc:sldMk cId="1171049812" sldId="305"/>
            <ac:inkMk id="12" creationId="{D7F8D87E-9BF2-9E4B-AD6A-1C851A55F52C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2:45.602" v="99"/>
        <pc:sldMkLst>
          <pc:docMk/>
          <pc:sldMk cId="2154237552" sldId="306"/>
        </pc:sldMkLst>
        <pc:inkChg chg="add mod modStrokes">
          <ac:chgData name="Andrej Bogdanov (CSD)" userId="54a3fc38-bcd8-4812-b887-b84a314b9e17" providerId="ADAL" clId="{45D99F5E-194F-AF48-A771-8B16A22B8C59}" dt="2021-02-08T11:12:45.602" v="99"/>
          <ac:inkMkLst>
            <pc:docMk/>
            <pc:sldMk cId="2154237552" sldId="306"/>
            <ac:inkMk id="2" creationId="{D5796201-DAD3-EE4A-BF50-72111C119B64}"/>
          </ac:inkMkLst>
        </pc:inkChg>
        <pc:inkChg chg="add">
          <ac:chgData name="Andrej Bogdanov (CSD)" userId="54a3fc38-bcd8-4812-b887-b84a314b9e17" providerId="ADAL" clId="{45D99F5E-194F-AF48-A771-8B16A22B8C59}" dt="2021-02-08T11:07:19.218" v="84" actId="7634"/>
          <ac:inkMkLst>
            <pc:docMk/>
            <pc:sldMk cId="2154237552" sldId="306"/>
            <ac:inkMk id="4" creationId="{0AFAB951-1620-E349-9390-7CF92E960FB8}"/>
          </ac:inkMkLst>
        </pc:inkChg>
        <pc:inkChg chg="add">
          <ac:chgData name="Andrej Bogdanov (CSD)" userId="54a3fc38-bcd8-4812-b887-b84a314b9e17" providerId="ADAL" clId="{45D99F5E-194F-AF48-A771-8B16A22B8C59}" dt="2021-02-08T11:10:42.421" v="93" actId="7634"/>
          <ac:inkMkLst>
            <pc:docMk/>
            <pc:sldMk cId="2154237552" sldId="306"/>
            <ac:inkMk id="5" creationId="{CC8FC11B-9577-9644-9567-4B4FCA4FA7FC}"/>
          </ac:inkMkLst>
        </pc:inkChg>
        <pc:inkChg chg="add mod modStrokes">
          <ac:chgData name="Andrej Bogdanov (CSD)" userId="54a3fc38-bcd8-4812-b887-b84a314b9e17" providerId="ADAL" clId="{45D99F5E-194F-AF48-A771-8B16A22B8C59}" dt="2021-02-08T11:11:50.495" v="97"/>
          <ac:inkMkLst>
            <pc:docMk/>
            <pc:sldMk cId="2154237552" sldId="306"/>
            <ac:inkMk id="6" creationId="{1913A660-9313-E64F-B273-433FFCB5B568}"/>
          </ac:inkMkLst>
        </pc:inkChg>
        <pc:inkChg chg="add">
          <ac:chgData name="Andrej Bogdanov (CSD)" userId="54a3fc38-bcd8-4812-b887-b84a314b9e17" providerId="ADAL" clId="{45D99F5E-194F-AF48-A771-8B16A22B8C59}" dt="2021-02-08T11:12:38.928" v="98" actId="7634"/>
          <ac:inkMkLst>
            <pc:docMk/>
            <pc:sldMk cId="2154237552" sldId="306"/>
            <ac:inkMk id="7" creationId="{93170BA2-4AAF-8642-8CAE-E8AEC9BC87D5}"/>
          </ac:inkMkLst>
        </pc:inkChg>
      </pc:sldChg>
      <pc:sldChg chg="addSp">
        <pc:chgData name="Andrej Bogdanov (CSD)" userId="54a3fc38-bcd8-4812-b887-b84a314b9e17" providerId="ADAL" clId="{45D99F5E-194F-AF48-A771-8B16A22B8C59}" dt="2021-02-08T07:54:44.526" v="4" actId="7634"/>
        <pc:sldMkLst>
          <pc:docMk/>
          <pc:sldMk cId="789010085" sldId="307"/>
        </pc:sldMkLst>
        <pc:inkChg chg="add">
          <ac:chgData name="Andrej Bogdanov (CSD)" userId="54a3fc38-bcd8-4812-b887-b84a314b9e17" providerId="ADAL" clId="{45D99F5E-194F-AF48-A771-8B16A22B8C59}" dt="2021-02-08T05:40:56.205" v="3" actId="7634"/>
          <ac:inkMkLst>
            <pc:docMk/>
            <pc:sldMk cId="789010085" sldId="307"/>
            <ac:inkMk id="3" creationId="{EFB95A86-42B9-E946-A1E0-9AA37509A047}"/>
          </ac:inkMkLst>
        </pc:inkChg>
        <pc:inkChg chg="add">
          <ac:chgData name="Andrej Bogdanov (CSD)" userId="54a3fc38-bcd8-4812-b887-b84a314b9e17" providerId="ADAL" clId="{45D99F5E-194F-AF48-A771-8B16A22B8C59}" dt="2021-02-08T07:54:44.526" v="4" actId="7634"/>
          <ac:inkMkLst>
            <pc:docMk/>
            <pc:sldMk cId="789010085" sldId="307"/>
            <ac:inkMk id="4" creationId="{0E554453-5B75-C641-8972-73E860A1BCDA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7:21.371" v="128" actId="7634"/>
        <pc:sldMkLst>
          <pc:docMk/>
          <pc:sldMk cId="3965353605" sldId="308"/>
        </pc:sldMkLst>
        <pc:inkChg chg="add mod modStrokes">
          <ac:chgData name="Andrej Bogdanov (CSD)" userId="54a3fc38-bcd8-4812-b887-b84a314b9e17" providerId="ADAL" clId="{45D99F5E-194F-AF48-A771-8B16A22B8C59}" dt="2021-02-08T11:16:42.778" v="127"/>
          <ac:inkMkLst>
            <pc:docMk/>
            <pc:sldMk cId="3965353605" sldId="308"/>
            <ac:inkMk id="2" creationId="{AE3FE6A4-5509-3047-A5D4-19EEEF425DE0}"/>
          </ac:inkMkLst>
        </pc:inkChg>
        <pc:inkChg chg="add">
          <ac:chgData name="Andrej Bogdanov (CSD)" userId="54a3fc38-bcd8-4812-b887-b84a314b9e17" providerId="ADAL" clId="{45D99F5E-194F-AF48-A771-8B16A22B8C59}" dt="2021-02-08T11:14:11.360" v="108" actId="7634"/>
          <ac:inkMkLst>
            <pc:docMk/>
            <pc:sldMk cId="3965353605" sldId="308"/>
            <ac:inkMk id="3" creationId="{4A45ED47-25E3-8E4F-92C5-D0F69C344CD4}"/>
          </ac:inkMkLst>
        </pc:inkChg>
        <pc:inkChg chg="add mod modStrokes">
          <ac:chgData name="Andrej Bogdanov (CSD)" userId="54a3fc38-bcd8-4812-b887-b84a314b9e17" providerId="ADAL" clId="{45D99F5E-194F-AF48-A771-8B16A22B8C59}" dt="2021-02-08T11:15:44.668" v="124"/>
          <ac:inkMkLst>
            <pc:docMk/>
            <pc:sldMk cId="3965353605" sldId="308"/>
            <ac:inkMk id="4" creationId="{68D01A41-E8F0-9144-AE08-81A2F3CDFBC0}"/>
          </ac:inkMkLst>
        </pc:inkChg>
        <pc:inkChg chg="add">
          <ac:chgData name="Andrej Bogdanov (CSD)" userId="54a3fc38-bcd8-4812-b887-b84a314b9e17" providerId="ADAL" clId="{45D99F5E-194F-AF48-A771-8B16A22B8C59}" dt="2021-02-08T11:16:39.350" v="126" actId="7634"/>
          <ac:inkMkLst>
            <pc:docMk/>
            <pc:sldMk cId="3965353605" sldId="308"/>
            <ac:inkMk id="5" creationId="{2B7A937F-7208-BB4B-B4F9-53097D15C622}"/>
          </ac:inkMkLst>
        </pc:inkChg>
        <pc:inkChg chg="add">
          <ac:chgData name="Andrej Bogdanov (CSD)" userId="54a3fc38-bcd8-4812-b887-b84a314b9e17" providerId="ADAL" clId="{45D99F5E-194F-AF48-A771-8B16A22B8C59}" dt="2021-02-08T11:17:21.371" v="128" actId="7634"/>
          <ac:inkMkLst>
            <pc:docMk/>
            <pc:sldMk cId="3965353605" sldId="308"/>
            <ac:inkMk id="6" creationId="{6D80E3C8-5394-584A-94F4-DDA38A680428}"/>
          </ac:inkMkLst>
        </pc:inkChg>
      </pc:sldChg>
      <pc:sldChg chg="addSp delSp">
        <pc:chgData name="Andrej Bogdanov (CSD)" userId="54a3fc38-bcd8-4812-b887-b84a314b9e17" providerId="ADAL" clId="{45D99F5E-194F-AF48-A771-8B16A22B8C59}" dt="2021-02-08T11:18:04.727" v="129"/>
        <pc:sldMkLst>
          <pc:docMk/>
          <pc:sldMk cId="86086639" sldId="309"/>
        </pc:sldMkLst>
        <pc:inkChg chg="add del">
          <ac:chgData name="Andrej Bogdanov (CSD)" userId="54a3fc38-bcd8-4812-b887-b84a314b9e17" providerId="ADAL" clId="{45D99F5E-194F-AF48-A771-8B16A22B8C59}" dt="2021-02-08T11:18:04.727" v="129"/>
          <ac:inkMkLst>
            <pc:docMk/>
            <pc:sldMk cId="86086639" sldId="309"/>
            <ac:inkMk id="9" creationId="{45146AD7-7587-2A49-B0D5-55BE0B6B5517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9:23.607" v="207" actId="1076"/>
        <pc:sldMkLst>
          <pc:docMk/>
          <pc:sldMk cId="1892508627" sldId="310"/>
        </pc:sldMkLst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2" creationId="{26681056-9FCD-584C-820C-4EE5492026E3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4" creationId="{BE088224-CE7E-754C-8C3C-74E153D81F79}"/>
          </ac:inkMkLst>
        </pc:inkChg>
        <pc:inkChg chg="add">
          <ac:chgData name="Andrej Bogdanov (CSD)" userId="54a3fc38-bcd8-4812-b887-b84a314b9e17" providerId="ADAL" clId="{45D99F5E-194F-AF48-A771-8B16A22B8C59}" dt="2021-02-08T11:20:16.365" v="144" actId="7634"/>
          <ac:inkMkLst>
            <pc:docMk/>
            <pc:sldMk cId="1892508627" sldId="310"/>
            <ac:inkMk id="5" creationId="{FCC3B75C-2CD6-234C-9DD9-6E0F04FFAE77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6" creationId="{AA027E17-0550-714E-BABC-24794DDC5B7D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7" creationId="{D8549FC4-0094-5C4A-87B7-28D577FE2C94}"/>
          </ac:inkMkLst>
        </pc:inkChg>
        <pc:inkChg chg="add mod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8" creationId="{985030A3-0A06-D44E-9B4A-6F6DC27A13F4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53:39.239" v="229" actId="7634"/>
        <pc:sldMkLst>
          <pc:docMk/>
          <pc:sldMk cId="399518868" sldId="311"/>
        </pc:sldMkLst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3" creationId="{CC54287E-C799-CD42-82A5-7D559077AD81}"/>
          </ac:inkMkLst>
        </pc:inkChg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4" creationId="{3C1B81E5-8478-7346-A053-FC540C09EB0A}"/>
          </ac:inkMkLst>
        </pc:inkChg>
        <pc:inkChg chg="add mod modStrokes">
          <ac:chgData name="Andrej Bogdanov (CSD)" userId="54a3fc38-bcd8-4812-b887-b84a314b9e17" providerId="ADAL" clId="{45D99F5E-194F-AF48-A771-8B16A22B8C59}" dt="2021-02-08T11:52:36.079" v="226" actId="1076"/>
          <ac:inkMkLst>
            <pc:docMk/>
            <pc:sldMk cId="399518868" sldId="311"/>
            <ac:inkMk id="5" creationId="{720350AD-F685-7E48-B582-0D4BB35DCC6F}"/>
          </ac:inkMkLst>
        </pc:inkChg>
        <pc:inkChg chg="add mod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7" creationId="{6680B58A-040A-4D44-9483-9341FCA784F3}"/>
          </ac:inkMkLst>
        </pc:inkChg>
        <pc:inkChg chg="add mod">
          <ac:chgData name="Andrej Bogdanov (CSD)" userId="54a3fc38-bcd8-4812-b887-b84a314b9e17" providerId="ADAL" clId="{45D99F5E-194F-AF48-A771-8B16A22B8C59}" dt="2021-02-08T11:51:18.702" v="217" actId="1076"/>
          <ac:inkMkLst>
            <pc:docMk/>
            <pc:sldMk cId="399518868" sldId="311"/>
            <ac:inkMk id="8" creationId="{DB9FAEF5-ADC9-7A44-BD4A-1871151DD4A9}"/>
          </ac:inkMkLst>
        </pc:inkChg>
        <pc:inkChg chg="add mod modStrokes">
          <ac:chgData name="Andrej Bogdanov (CSD)" userId="54a3fc38-bcd8-4812-b887-b84a314b9e17" providerId="ADAL" clId="{45D99F5E-194F-AF48-A771-8B16A22B8C59}" dt="2021-02-08T11:53:20.997" v="228"/>
          <ac:inkMkLst>
            <pc:docMk/>
            <pc:sldMk cId="399518868" sldId="311"/>
            <ac:inkMk id="9" creationId="{320DDC76-C7CC-DE49-9CA0-1F3A87C65C8B}"/>
          </ac:inkMkLst>
        </pc:inkChg>
        <pc:inkChg chg="add">
          <ac:chgData name="Andrej Bogdanov (CSD)" userId="54a3fc38-bcd8-4812-b887-b84a314b9e17" providerId="ADAL" clId="{45D99F5E-194F-AF48-A771-8B16A22B8C59}" dt="2021-02-08T11:53:16.467" v="227" actId="7634"/>
          <ac:inkMkLst>
            <pc:docMk/>
            <pc:sldMk cId="399518868" sldId="311"/>
            <ac:inkMk id="10" creationId="{29504BD9-D039-AF4C-BF22-EDCC650F7A3F}"/>
          </ac:inkMkLst>
        </pc:inkChg>
        <pc:inkChg chg="add">
          <ac:chgData name="Andrej Bogdanov (CSD)" userId="54a3fc38-bcd8-4812-b887-b84a314b9e17" providerId="ADAL" clId="{45D99F5E-194F-AF48-A771-8B16A22B8C59}" dt="2021-02-08T11:53:39.239" v="229" actId="7634"/>
          <ac:inkMkLst>
            <pc:docMk/>
            <pc:sldMk cId="399518868" sldId="311"/>
            <ac:inkMk id="13" creationId="{F1526A73-EC43-7E48-9258-E90A15C1B538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1:30.956" v="178" actId="7634"/>
        <pc:sldMkLst>
          <pc:docMk/>
          <pc:sldMk cId="3971322145" sldId="318"/>
        </pc:sldMkLst>
        <pc:inkChg chg="add mod modStrokes">
          <ac:chgData name="Andrej Bogdanov (CSD)" userId="54a3fc38-bcd8-4812-b887-b84a314b9e17" providerId="ADAL" clId="{45D99F5E-194F-AF48-A771-8B16A22B8C59}" dt="2021-02-08T11:40:58.650" v="177"/>
          <ac:inkMkLst>
            <pc:docMk/>
            <pc:sldMk cId="3971322145" sldId="318"/>
            <ac:inkMk id="2" creationId="{2A900AB3-1CCE-2845-B99C-9D5CA325C874}"/>
          </ac:inkMkLst>
        </pc:inkChg>
        <pc:inkChg chg="add">
          <ac:chgData name="Andrej Bogdanov (CSD)" userId="54a3fc38-bcd8-4812-b887-b84a314b9e17" providerId="ADAL" clId="{45D99F5E-194F-AF48-A771-8B16A22B8C59}" dt="2021-02-08T11:40:54.098" v="176" actId="7634"/>
          <ac:inkMkLst>
            <pc:docMk/>
            <pc:sldMk cId="3971322145" sldId="318"/>
            <ac:inkMk id="4" creationId="{A5D39878-5E23-564B-B05A-C52BF29CB670}"/>
          </ac:inkMkLst>
        </pc:inkChg>
        <pc:inkChg chg="add">
          <ac:chgData name="Andrej Bogdanov (CSD)" userId="54a3fc38-bcd8-4812-b887-b84a314b9e17" providerId="ADAL" clId="{45D99F5E-194F-AF48-A771-8B16A22B8C59}" dt="2021-02-08T11:41:30.956" v="178" actId="7634"/>
          <ac:inkMkLst>
            <pc:docMk/>
            <pc:sldMk cId="3971322145" sldId="318"/>
            <ac:inkMk id="5" creationId="{95BAAE96-7B86-114C-B1EA-BC96ACB8264E}"/>
          </ac:inkMkLst>
        </pc:inkChg>
      </pc:sldChg>
      <pc:sldChg chg="addSp delSp modSp new ord">
        <pc:chgData name="Andrej Bogdanov (CSD)" userId="54a3fc38-bcd8-4812-b887-b84a314b9e17" providerId="ADAL" clId="{45D99F5E-194F-AF48-A771-8B16A22B8C59}" dt="2021-02-08T10:52:01.724" v="33" actId="1076"/>
        <pc:sldMkLst>
          <pc:docMk/>
          <pc:sldMk cId="3605796306" sldId="322"/>
        </pc:sldMkLst>
        <pc:inkChg chg="add del mod modStrokes">
          <ac:chgData name="Andrej Bogdanov (CSD)" userId="54a3fc38-bcd8-4812-b887-b84a314b9e17" providerId="ADAL" clId="{45D99F5E-194F-AF48-A771-8B16A22B8C59}" dt="2021-02-08T10:45:03.770" v="28"/>
          <ac:inkMkLst>
            <pc:docMk/>
            <pc:sldMk cId="3605796306" sldId="322"/>
            <ac:inkMk id="2" creationId="{7C234971-4FAB-5F4C-8F83-160D3882A2A4}"/>
          </ac:inkMkLst>
        </pc:inkChg>
        <pc:inkChg chg="add mod modStrokes">
          <ac:chgData name="Andrej Bogdanov (CSD)" userId="54a3fc38-bcd8-4812-b887-b84a314b9e17" providerId="ADAL" clId="{45D99F5E-194F-AF48-A771-8B16A22B8C59}" dt="2021-02-08T10:51:11.822" v="31"/>
          <ac:inkMkLst>
            <pc:docMk/>
            <pc:sldMk cId="3605796306" sldId="322"/>
            <ac:inkMk id="3" creationId="{0F99CA11-D056-F848-A799-914A571AD254}"/>
          </ac:inkMkLst>
        </pc:inkChg>
        <pc:inkChg chg="add">
          <ac:chgData name="Andrej Bogdanov (CSD)" userId="54a3fc38-bcd8-4812-b887-b84a314b9e17" providerId="ADAL" clId="{45D99F5E-194F-AF48-A771-8B16A22B8C59}" dt="2021-02-08T10:51:51.747" v="32" actId="7634"/>
          <ac:inkMkLst>
            <pc:docMk/>
            <pc:sldMk cId="3605796306" sldId="322"/>
            <ac:inkMk id="4" creationId="{009B47C4-BBA6-324D-ADB0-E557B3E2C5E5}"/>
          </ac:inkMkLst>
        </pc:inkChg>
      </pc:sldChg>
    </pc:docChg>
  </pc:docChgLst>
  <pc:docChgLst>
    <pc:chgData name="Andrej Bogdanov (CSD)" userId="54a3fc38-bcd8-4812-b887-b84a314b9e17" providerId="ADAL" clId="{6389E647-2042-9745-BD0B-83E3FBA4ACBA}"/>
    <pc:docChg chg="undo redo custSel addSld delSld modSld sldOrd">
      <pc:chgData name="Andrej Bogdanov (CSD)" userId="54a3fc38-bcd8-4812-b887-b84a314b9e17" providerId="ADAL" clId="{6389E647-2042-9745-BD0B-83E3FBA4ACBA}" dt="2021-02-08T11:59:18.512" v="3242" actId="1036"/>
      <pc:docMkLst>
        <pc:docMk/>
      </pc:docMkLst>
      <pc:sldChg chg="modSp mod">
        <pc:chgData name="Andrej Bogdanov (CSD)" userId="54a3fc38-bcd8-4812-b887-b84a314b9e17" providerId="ADAL" clId="{6389E647-2042-9745-BD0B-83E3FBA4ACBA}" dt="2021-02-04T04:57:29.265" v="18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389E647-2042-9745-BD0B-83E3FBA4ACBA}" dt="2021-02-04T04:57:29.265" v="18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mod modClrScheme modAnim chgLayout">
        <pc:chgData name="Andrej Bogdanov (CSD)" userId="54a3fc38-bcd8-4812-b887-b84a314b9e17" providerId="ADAL" clId="{6389E647-2042-9745-BD0B-83E3FBA4ACBA}" dt="2021-02-04T05:01:59.479" v="225" actId="700"/>
        <pc:sldMkLst>
          <pc:docMk/>
          <pc:sldMk cId="1989951147" sldId="257"/>
        </pc:sldMkLst>
        <pc:spChg chg="mod">
          <ac:chgData name="Andrej Bogdanov (CSD)" userId="54a3fc38-bcd8-4812-b887-b84a314b9e17" providerId="ADAL" clId="{6389E647-2042-9745-BD0B-83E3FBA4ACBA}" dt="2021-02-04T04:58:40.642" v="62"/>
          <ac:spMkLst>
            <pc:docMk/>
            <pc:sldMk cId="1989951147" sldId="257"/>
            <ac:spMk id="19" creationId="{B7E1F82D-3B97-A046-9115-EDEFD3322ADB}"/>
          </ac:spMkLst>
        </pc:spChg>
        <pc:spChg chg="add del mod">
          <ac:chgData name="Andrej Bogdanov (CSD)" userId="54a3fc38-bcd8-4812-b887-b84a314b9e17" providerId="ADAL" clId="{6389E647-2042-9745-BD0B-83E3FBA4ACBA}" dt="2021-02-04T05:01:54.052" v="224" actId="478"/>
          <ac:spMkLst>
            <pc:docMk/>
            <pc:sldMk cId="1989951147" sldId="257"/>
            <ac:spMk id="22" creationId="{01FB397A-1E82-9F4D-B1B1-638DA296576B}"/>
          </ac:spMkLst>
        </pc:spChg>
        <pc:grpChg chg="add mod">
          <ac:chgData name="Andrej Bogdanov (CSD)" userId="54a3fc38-bcd8-4812-b887-b84a314b9e17" providerId="ADAL" clId="{6389E647-2042-9745-BD0B-83E3FBA4ACBA}" dt="2021-02-04T04:59:07.763" v="141" actId="1035"/>
          <ac:grpSpMkLst>
            <pc:docMk/>
            <pc:sldMk cId="1989951147" sldId="257"/>
            <ac:grpSpMk id="16" creationId="{B279E0C7-7EE4-6746-BF1B-5AB55E773DD1}"/>
          </ac:grpSpMkLst>
        </pc:grpChg>
        <pc:grpChg chg="mod">
          <ac:chgData name="Andrej Bogdanov (CSD)" userId="54a3fc38-bcd8-4812-b887-b84a314b9e17" providerId="ADAL" clId="{6389E647-2042-9745-BD0B-83E3FBA4ACBA}" dt="2021-02-04T04:58:40.642" v="62"/>
          <ac:grpSpMkLst>
            <pc:docMk/>
            <pc:sldMk cId="1989951147" sldId="257"/>
            <ac:grpSpMk id="18" creationId="{9874DAB9-A56C-AB45-8B01-4AC7EC454A92}"/>
          </ac:grpSpMkLst>
        </pc:grp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2" creationId="{387B5150-BDD0-2D46-9418-0CEA9758A6B6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3" creationId="{3B029AD9-D929-5745-B4F2-E3344AF012E8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4" creationId="{9348AE58-998A-5D47-9A00-D07AEA49167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5" creationId="{3E3FFA03-7718-A646-8A2F-DA5F3E11F4A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6" creationId="{11672341-0D08-C64C-8F18-5706100FE3F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7" creationId="{DE4F6B73-3DEB-7144-8DA0-D7004D7CBA9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8" creationId="{D2A0532E-7266-DE45-AB26-29BCE0144EA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9" creationId="{AC983FEB-AF97-4341-AC8E-29982C1DDFE3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0" creationId="{3A5CA19E-5953-464D-A5DA-4E913795610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1" creationId="{8A4D5BC8-97E1-234B-A858-8A633866472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2" creationId="{62E2126C-7C86-8447-917A-79760A361F30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3" creationId="{BE34B474-DD02-8544-95AD-429EEBBBBB3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4" creationId="{806E570F-70B4-434B-97F4-5C84CB347C1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5" creationId="{B929E692-67F8-AC46-9CAD-0402D22FD4C5}"/>
          </ac:graphicFrameMkLst>
        </pc:graphicFrameChg>
        <pc:picChg chg="mod">
          <ac:chgData name="Andrej Bogdanov (CSD)" userId="54a3fc38-bcd8-4812-b887-b84a314b9e17" providerId="ADAL" clId="{6389E647-2042-9745-BD0B-83E3FBA4ACBA}" dt="2021-02-04T04:58:40.642" v="62"/>
          <ac:picMkLst>
            <pc:docMk/>
            <pc:sldMk cId="1989951147" sldId="257"/>
            <ac:picMk id="17" creationId="{F59C941A-D34D-2D4A-B074-76F89EA24C85}"/>
          </ac:picMkLst>
        </pc:picChg>
        <pc:cxnChg chg="mod">
          <ac:chgData name="Andrej Bogdanov (CSD)" userId="54a3fc38-bcd8-4812-b887-b84a314b9e17" providerId="ADAL" clId="{6389E647-2042-9745-BD0B-83E3FBA4ACBA}" dt="2021-02-04T04:58:40.642" v="62"/>
          <ac:cxnSpMkLst>
            <pc:docMk/>
            <pc:sldMk cId="1989951147" sldId="257"/>
            <ac:cxnSpMk id="20" creationId="{5DB7C1AB-15E8-6C4B-BA6C-7BF313F1BFD5}"/>
          </ac:cxnSpMkLst>
        </pc:cxnChg>
        <pc:cxnChg chg="add mod">
          <ac:chgData name="Andrej Bogdanov (CSD)" userId="54a3fc38-bcd8-4812-b887-b84a314b9e17" providerId="ADAL" clId="{6389E647-2042-9745-BD0B-83E3FBA4ACBA}" dt="2021-02-04T04:59:18.004" v="184" actId="1035"/>
          <ac:cxnSpMkLst>
            <pc:docMk/>
            <pc:sldMk cId="1989951147" sldId="257"/>
            <ac:cxnSpMk id="21" creationId="{0C4AF100-293A-BA4F-A9B4-C86A9784DFC0}"/>
          </ac:cxnSpMkLst>
        </pc:cxnChg>
      </pc:sldChg>
      <pc:sldChg chg="addSp delSp modSp new mod modClrScheme modAnim chgLayout">
        <pc:chgData name="Andrej Bogdanov (CSD)" userId="54a3fc38-bcd8-4812-b887-b84a314b9e17" providerId="ADAL" clId="{6389E647-2042-9745-BD0B-83E3FBA4ACBA}" dt="2021-02-08T11:56:39.469" v="3165" actId="1036"/>
        <pc:sldMkLst>
          <pc:docMk/>
          <pc:sldMk cId="2405073769" sldId="258"/>
        </pc:sldMkLst>
        <pc:spChg chg="add mod">
          <ac:chgData name="Andrej Bogdanov (CSD)" userId="54a3fc38-bcd8-4812-b887-b84a314b9e17" providerId="ADAL" clId="{6389E647-2042-9745-BD0B-83E3FBA4ACBA}" dt="2021-02-04T06:46:04.694" v="319" actId="20577"/>
          <ac:spMkLst>
            <pc:docMk/>
            <pc:sldMk cId="2405073769" sldId="258"/>
            <ac:spMk id="2" creationId="{6E461681-4394-104E-8588-C36F1BD5CD3F}"/>
          </ac:spMkLst>
        </pc:spChg>
        <pc:spChg chg="add mod">
          <ac:chgData name="Andrej Bogdanov (CSD)" userId="54a3fc38-bcd8-4812-b887-b84a314b9e17" providerId="ADAL" clId="{6389E647-2042-9745-BD0B-83E3FBA4ACBA}" dt="2021-02-04T06:47:03.282" v="397" actId="114"/>
          <ac:spMkLst>
            <pc:docMk/>
            <pc:sldMk cId="2405073769" sldId="258"/>
            <ac:spMk id="3" creationId="{D4AEEEAB-15DB-B745-9BEE-72FFC6EB0D43}"/>
          </ac:spMkLst>
        </pc:spChg>
        <pc:spChg chg="add mod">
          <ac:chgData name="Andrej Bogdanov (CSD)" userId="54a3fc38-bcd8-4812-b887-b84a314b9e17" providerId="ADAL" clId="{6389E647-2042-9745-BD0B-83E3FBA4ACBA}" dt="2021-02-04T06:57:20.021" v="713" actId="1035"/>
          <ac:spMkLst>
            <pc:docMk/>
            <pc:sldMk cId="2405073769" sldId="258"/>
            <ac:spMk id="4" creationId="{2678D65E-34C7-5347-B9F8-E59EB2BB571F}"/>
          </ac:spMkLst>
        </pc:spChg>
        <pc:spChg chg="add mod">
          <ac:chgData name="Andrej Bogdanov (CSD)" userId="54a3fc38-bcd8-4812-b887-b84a314b9e17" providerId="ADAL" clId="{6389E647-2042-9745-BD0B-83E3FBA4ACBA}" dt="2021-02-04T07:59:31.988" v="1196"/>
          <ac:spMkLst>
            <pc:docMk/>
            <pc:sldMk cId="2405073769" sldId="258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4T09:42:57.964" v="2699" actId="20577"/>
          <ac:spMkLst>
            <pc:docMk/>
            <pc:sldMk cId="2405073769" sldId="258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7:59:39.093" v="1200" actId="14100"/>
          <ac:spMkLst>
            <pc:docMk/>
            <pc:sldMk cId="2405073769" sldId="258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00:03.455" v="1225" actId="1036"/>
          <ac:spMkLst>
            <pc:docMk/>
            <pc:sldMk cId="2405073769" sldId="258"/>
            <ac:spMk id="17" creationId="{89B38A7A-D23B-A245-BCC0-2A816149E118}"/>
          </ac:spMkLst>
        </pc:spChg>
        <pc:spChg chg="add del mod">
          <ac:chgData name="Andrej Bogdanov (CSD)" userId="54a3fc38-bcd8-4812-b887-b84a314b9e17" providerId="ADAL" clId="{6389E647-2042-9745-BD0B-83E3FBA4ACBA}" dt="2021-02-04T08:34:18.921" v="1513"/>
          <ac:spMkLst>
            <pc:docMk/>
            <pc:sldMk cId="2405073769" sldId="258"/>
            <ac:spMk id="18" creationId="{E42D78AD-76D9-304A-B82D-F16E45C8BDD0}"/>
          </ac:spMkLst>
        </pc:spChg>
        <pc:grpChg chg="add mod">
          <ac:chgData name="Andrej Bogdanov (CSD)" userId="54a3fc38-bcd8-4812-b887-b84a314b9e17" providerId="ADAL" clId="{6389E647-2042-9745-BD0B-83E3FBA4ACBA}" dt="2021-02-04T07:59:42.643" v="1201" actId="1076"/>
          <ac:grpSpMkLst>
            <pc:docMk/>
            <pc:sldMk cId="2405073769" sldId="258"/>
            <ac:grpSpMk id="14" creationId="{DA27FE01-A62A-D341-9242-A94C70E1ACF7}"/>
          </ac:grpSpMkLst>
        </pc:grpChg>
        <pc:grpChg chg="add">
          <ac:chgData name="Andrej Bogdanov (CSD)" userId="54a3fc38-bcd8-4812-b887-b84a314b9e17" providerId="ADAL" clId="{6389E647-2042-9745-BD0B-83E3FBA4ACBA}" dt="2021-02-04T06:57:27.256" v="723" actId="164"/>
          <ac:grpSpMkLst>
            <pc:docMk/>
            <pc:sldMk cId="2405073769" sldId="258"/>
            <ac:grpSpMk id="15" creationId="{677BC84D-17AF-5244-9001-F6BBADE0C8F6}"/>
          </ac:grpSpMkLst>
        </pc:grpChg>
        <pc:cxnChg chg="add mod">
          <ac:chgData name="Andrej Bogdanov (CSD)" userId="54a3fc38-bcd8-4812-b887-b84a314b9e17" providerId="ADAL" clId="{6389E647-2042-9745-BD0B-83E3FBA4ACBA}" dt="2021-02-04T06:57:16.157" v="705" actId="1035"/>
          <ac:cxnSpMkLst>
            <pc:docMk/>
            <pc:sldMk cId="2405073769" sldId="258"/>
            <ac:cxnSpMk id="5" creationId="{C9A85E39-288A-DF41-9AF0-AB0B738499C8}"/>
          </ac:cxnSpMkLst>
        </pc:cxnChg>
        <pc:cxnChg chg="add mod">
          <ac:chgData name="Andrej Bogdanov (CSD)" userId="54a3fc38-bcd8-4812-b887-b84a314b9e17" providerId="ADAL" clId="{6389E647-2042-9745-BD0B-83E3FBA4ACBA}" dt="2021-02-08T11:56:39.469" v="3165" actId="1036"/>
          <ac:cxnSpMkLst>
            <pc:docMk/>
            <pc:sldMk cId="2405073769" sldId="258"/>
            <ac:cxnSpMk id="7" creationId="{5895E0CB-4BCB-734D-BEAD-4E39C9F80E3D}"/>
          </ac:cxnSpMkLst>
        </pc:cxnChg>
        <pc:cxnChg chg="add mod">
          <ac:chgData name="Andrej Bogdanov (CSD)" userId="54a3fc38-bcd8-4812-b887-b84a314b9e17" providerId="ADAL" clId="{6389E647-2042-9745-BD0B-83E3FBA4ACBA}" dt="2021-02-08T11:56:36.404" v="3163" actId="1036"/>
          <ac:cxnSpMkLst>
            <pc:docMk/>
            <pc:sldMk cId="2405073769" sldId="258"/>
            <ac:cxnSpMk id="8" creationId="{B511F30F-D56A-664F-8F94-53AAC37F798B}"/>
          </ac:cxnSpMkLst>
        </pc:cxnChg>
        <pc:cxnChg chg="add del mod">
          <ac:chgData name="Andrej Bogdanov (CSD)" userId="54a3fc38-bcd8-4812-b887-b84a314b9e17" providerId="ADAL" clId="{6389E647-2042-9745-BD0B-83E3FBA4ACBA}" dt="2021-02-04T06:54:21.772" v="582" actId="478"/>
          <ac:cxnSpMkLst>
            <pc:docMk/>
            <pc:sldMk cId="2405073769" sldId="258"/>
            <ac:cxnSpMk id="9" creationId="{64768B73-A784-CE4D-A61E-3F1BEA0173E0}"/>
          </ac:cxnSpMkLst>
        </pc:cxnChg>
        <pc:cxnChg chg="add del mod">
          <ac:chgData name="Andrej Bogdanov (CSD)" userId="54a3fc38-bcd8-4812-b887-b84a314b9e17" providerId="ADAL" clId="{6389E647-2042-9745-BD0B-83E3FBA4ACBA}" dt="2021-02-04T06:54:29.454" v="587" actId="478"/>
          <ac:cxnSpMkLst>
            <pc:docMk/>
            <pc:sldMk cId="2405073769" sldId="258"/>
            <ac:cxnSpMk id="11" creationId="{F0759C81-2ABF-ED4C-999A-50B7E55FAA15}"/>
          </ac:cxnSpMkLst>
        </pc:cxnChg>
        <pc:cxnChg chg="add del mod">
          <ac:chgData name="Andrej Bogdanov (CSD)" userId="54a3fc38-bcd8-4812-b887-b84a314b9e17" providerId="ADAL" clId="{6389E647-2042-9745-BD0B-83E3FBA4ACBA}" dt="2021-02-04T06:54:37.608" v="594" actId="478"/>
          <ac:cxnSpMkLst>
            <pc:docMk/>
            <pc:sldMk cId="2405073769" sldId="258"/>
            <ac:cxnSpMk id="12" creationId="{ED6C4686-052B-7E48-8AB7-B7DBD0CE035F}"/>
          </ac:cxnSpMkLst>
        </pc:cxnChg>
        <pc:cxnChg chg="add del mod">
          <ac:chgData name="Andrej Bogdanov (CSD)" userId="54a3fc38-bcd8-4812-b887-b84a314b9e17" providerId="ADAL" clId="{6389E647-2042-9745-BD0B-83E3FBA4ACBA}" dt="2021-02-04T07:40:06.136" v="760" actId="478"/>
          <ac:cxnSpMkLst>
            <pc:docMk/>
            <pc:sldMk cId="2405073769" sldId="258"/>
            <ac:cxnSpMk id="16" creationId="{06C35216-45D3-2C4D-ABCD-B8EBED402611}"/>
          </ac:cxnSpMkLst>
        </pc:cxn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575290213" sldId="25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590128982" sldId="287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77043815" sldId="28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744781874" sldId="28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093432108" sldId="290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46535786" sldId="29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179497053" sldId="293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432916960" sldId="294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74758262" sldId="295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833050716" sldId="29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060829544" sldId="30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978739404" sldId="302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386635419" sldId="304"/>
        </pc:sldMkLst>
      </pc:sldChg>
      <pc:sldChg chg="delSp modSp add mod">
        <pc:chgData name="Andrej Bogdanov (CSD)" userId="54a3fc38-bcd8-4812-b887-b84a314b9e17" providerId="ADAL" clId="{6389E647-2042-9745-BD0B-83E3FBA4ACBA}" dt="2021-02-04T07:39:49.479" v="758" actId="114"/>
        <pc:sldMkLst>
          <pc:docMk/>
          <pc:sldMk cId="3436939201" sldId="304"/>
        </pc:sldMkLst>
        <pc:spChg chg="mod">
          <ac:chgData name="Andrej Bogdanov (CSD)" userId="54a3fc38-bcd8-4812-b887-b84a314b9e17" providerId="ADAL" clId="{6389E647-2042-9745-BD0B-83E3FBA4ACBA}" dt="2021-02-04T07:39:49.479" v="758" actId="114"/>
          <ac:spMkLst>
            <pc:docMk/>
            <pc:sldMk cId="3436939201" sldId="304"/>
            <ac:spMk id="3" creationId="{48B08EA4-B1E5-CF44-B012-0329E87BE1F5}"/>
          </ac:spMkLst>
        </pc:spChg>
        <pc:spChg chg="mod">
          <ac:chgData name="Andrej Bogdanov (CSD)" userId="54a3fc38-bcd8-4812-b887-b84a314b9e17" providerId="ADAL" clId="{6389E647-2042-9745-BD0B-83E3FBA4ACBA}" dt="2021-02-04T06:43:35.673" v="244" actId="1037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6389E647-2042-9745-BD0B-83E3FBA4ACBA}" dt="2021-02-04T06:43:40.971" v="256" actId="1038"/>
          <ac:spMkLst>
            <pc:docMk/>
            <pc:sldMk cId="3436939201" sldId="304"/>
            <ac:spMk id="5" creationId="{51AB4C45-02EB-044D-819C-23E5BCBEA202}"/>
          </ac:spMkLst>
        </pc:spChg>
        <pc:inkChg chg="del">
          <ac:chgData name="Andrej Bogdanov (CSD)" userId="54a3fc38-bcd8-4812-b887-b84a314b9e17" providerId="ADAL" clId="{6389E647-2042-9745-BD0B-83E3FBA4ACBA}" dt="2021-02-04T06:43:11.397" v="229" actId="478"/>
          <ac:inkMkLst>
            <pc:docMk/>
            <pc:sldMk cId="3436939201" sldId="304"/>
            <ac:inkMk id="9" creationId="{C826AA5D-3674-2F4A-A272-A3055859DDE2}"/>
          </ac:inkMkLst>
        </pc:inkChg>
        <pc:inkChg chg="del">
          <ac:chgData name="Andrej Bogdanov (CSD)" userId="54a3fc38-bcd8-4812-b887-b84a314b9e17" providerId="ADAL" clId="{6389E647-2042-9745-BD0B-83E3FBA4ACBA}" dt="2021-02-04T06:43:13.836" v="230" actId="478"/>
          <ac:inkMkLst>
            <pc:docMk/>
            <pc:sldMk cId="3436939201" sldId="304"/>
            <ac:inkMk id="10" creationId="{6F3CBEB4-A32A-9B4B-91E2-51CCA6237A20}"/>
          </ac:inkMkLst>
        </pc:ink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9708931" sldId="305"/>
        </pc:sldMkLst>
      </pc:sldChg>
      <pc:sldChg chg="addSp delSp modSp new mod modClrScheme chgLayout">
        <pc:chgData name="Andrej Bogdanov (CSD)" userId="54a3fc38-bcd8-4812-b887-b84a314b9e17" providerId="ADAL" clId="{6389E647-2042-9745-BD0B-83E3FBA4ACBA}" dt="2021-02-04T07:42:25.905" v="895" actId="14100"/>
        <pc:sldMkLst>
          <pc:docMk/>
          <pc:sldMk cId="1171049812" sldId="305"/>
        </pc:sldMkLst>
        <pc:spChg chg="del">
          <ac:chgData name="Andrej Bogdanov (CSD)" userId="54a3fc38-bcd8-4812-b887-b84a314b9e17" providerId="ADAL" clId="{6389E647-2042-9745-BD0B-83E3FBA4ACBA}" dt="2021-02-04T06:58:02.863" v="727" actId="700"/>
          <ac:spMkLst>
            <pc:docMk/>
            <pc:sldMk cId="1171049812" sldId="305"/>
            <ac:spMk id="2" creationId="{033A5A5C-1C72-3046-8CB8-085A622C448F}"/>
          </ac:spMkLst>
        </pc:spChg>
        <pc:spChg chg="add mod">
          <ac:chgData name="Andrej Bogdanov (CSD)" userId="54a3fc38-bcd8-4812-b887-b84a314b9e17" providerId="ADAL" clId="{6389E647-2042-9745-BD0B-83E3FBA4ACBA}" dt="2021-02-04T07:42:25.905" v="895" actId="14100"/>
          <ac:spMkLst>
            <pc:docMk/>
            <pc:sldMk cId="1171049812" sldId="305"/>
            <ac:spMk id="3" creationId="{5165EFEF-DC91-184D-BFBF-72E75D71884B}"/>
          </ac:spMkLst>
        </pc:sp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633641927" sldId="306"/>
        </pc:sldMkLst>
      </pc:sldChg>
      <pc:sldChg chg="modSp add mod">
        <pc:chgData name="Andrej Bogdanov (CSD)" userId="54a3fc38-bcd8-4812-b887-b84a314b9e17" providerId="ADAL" clId="{6389E647-2042-9745-BD0B-83E3FBA4ACBA}" dt="2021-02-04T07:45:02.074" v="1024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6389E647-2042-9745-BD0B-83E3FBA4ACBA}" dt="2021-02-04T07:45:02.074" v="1024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addSp modSp new mod">
        <pc:chgData name="Andrej Bogdanov (CSD)" userId="54a3fc38-bcd8-4812-b887-b84a314b9e17" providerId="ADAL" clId="{6389E647-2042-9745-BD0B-83E3FBA4ACBA}" dt="2021-02-04T08:00:17.575" v="1238" actId="20577"/>
        <pc:sldMkLst>
          <pc:docMk/>
          <pc:sldMk cId="789010085" sldId="307"/>
        </pc:sldMkLst>
        <pc:spChg chg="add mod">
          <ac:chgData name="Andrej Bogdanov (CSD)" userId="54a3fc38-bcd8-4812-b887-b84a314b9e17" providerId="ADAL" clId="{6389E647-2042-9745-BD0B-83E3FBA4ACBA}" dt="2021-02-04T08:00:17.575" v="1238" actId="20577"/>
          <ac:spMkLst>
            <pc:docMk/>
            <pc:sldMk cId="789010085" sldId="307"/>
            <ac:spMk id="2" creationId="{C2391147-F729-1041-BA59-6DE87BBBE51D}"/>
          </ac:spMkLst>
        </pc:spChg>
      </pc:sldChg>
      <pc:sldChg chg="new">
        <pc:chgData name="Andrej Bogdanov (CSD)" userId="54a3fc38-bcd8-4812-b887-b84a314b9e17" providerId="ADAL" clId="{6389E647-2042-9745-BD0B-83E3FBA4ACBA}" dt="2021-02-04T08:00:27.630" v="1239" actId="680"/>
        <pc:sldMkLst>
          <pc:docMk/>
          <pc:sldMk cId="3965353605" sldId="308"/>
        </pc:sldMkLst>
      </pc:sldChg>
      <pc:sldChg chg="addSp delSp modSp add mod delAnim">
        <pc:chgData name="Andrej Bogdanov (CSD)" userId="54a3fc38-bcd8-4812-b887-b84a314b9e17" providerId="ADAL" clId="{6389E647-2042-9745-BD0B-83E3FBA4ACBA}" dt="2021-02-08T11:58:37.638" v="3204" actId="1035"/>
        <pc:sldMkLst>
          <pc:docMk/>
          <pc:sldMk cId="86086639" sldId="309"/>
        </pc:sldMkLst>
        <pc:spChg chg="mod">
          <ac:chgData name="Andrej Bogdanov (CSD)" userId="54a3fc38-bcd8-4812-b887-b84a314b9e17" providerId="ADAL" clId="{6389E647-2042-9745-BD0B-83E3FBA4ACBA}" dt="2021-02-04T08:21:20.446" v="1253" actId="20577"/>
          <ac:spMkLst>
            <pc:docMk/>
            <pc:sldMk cId="86086639" sldId="309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23:11.146" v="1268" actId="20577"/>
          <ac:spMkLst>
            <pc:docMk/>
            <pc:sldMk cId="86086639" sldId="309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28:10.663" v="1421" actId="2711"/>
          <ac:spMkLst>
            <pc:docMk/>
            <pc:sldMk cId="86086639" sldId="309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6389E647-2042-9745-BD0B-83E3FBA4ACBA}" dt="2021-02-04T08:31:18.327" v="1490" actId="114"/>
          <ac:spMkLst>
            <pc:docMk/>
            <pc:sldMk cId="86086639" sldId="309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8T11:58:37.638" v="3204" actId="1035"/>
          <ac:spMkLst>
            <pc:docMk/>
            <pc:sldMk cId="86086639" sldId="309"/>
            <ac:spMk id="9" creationId="{D27D97F2-A2A9-5342-A00F-600182A4DE22}"/>
          </ac:spMkLst>
        </pc:spChg>
        <pc:spChg chg="mod">
          <ac:chgData name="Andrej Bogdanov (CSD)" userId="54a3fc38-bcd8-4812-b887-b84a314b9e17" providerId="ADAL" clId="{6389E647-2042-9745-BD0B-83E3FBA4ACBA}" dt="2021-02-04T08:31:26.731" v="1509" actId="20577"/>
          <ac:spMkLst>
            <pc:docMk/>
            <pc:sldMk cId="86086639" sldId="309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6389E647-2042-9745-BD0B-83E3FBA4ACBA}" dt="2021-02-04T08:30:56.563" v="1483"/>
          <ac:spMkLst>
            <pc:docMk/>
            <pc:sldMk cId="86086639" sldId="309"/>
            <ac:spMk id="13" creationId="{134D3F25-8111-FC41-BEC5-113B91A1884B}"/>
          </ac:spMkLst>
        </pc:spChg>
        <pc:spChg chg="del">
          <ac:chgData name="Andrej Bogdanov (CSD)" userId="54a3fc38-bcd8-4812-b887-b84a314b9e17" providerId="ADAL" clId="{6389E647-2042-9745-BD0B-83E3FBA4ACBA}" dt="2021-02-04T08:29:46.682" v="1447" actId="478"/>
          <ac:spMkLst>
            <pc:docMk/>
            <pc:sldMk cId="86086639" sldId="309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0:56.563" v="1483"/>
          <ac:grpSpMkLst>
            <pc:docMk/>
            <pc:sldMk cId="86086639" sldId="309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6389E647-2042-9745-BD0B-83E3FBA4ACBA}" dt="2021-02-04T08:25:22.211" v="1392" actId="1037"/>
          <ac:cxnSpMkLst>
            <pc:docMk/>
            <pc:sldMk cId="86086639" sldId="309"/>
            <ac:cxnSpMk id="5" creationId="{C9A85E39-288A-DF41-9AF0-AB0B738499C8}"/>
          </ac:cxnSpMkLst>
        </pc:cxnChg>
        <pc:cxnChg chg="mod">
          <ac:chgData name="Andrej Bogdanov (CSD)" userId="54a3fc38-bcd8-4812-b887-b84a314b9e17" providerId="ADAL" clId="{6389E647-2042-9745-BD0B-83E3FBA4ACBA}" dt="2021-02-04T08:30:56.563" v="1483"/>
          <ac:cxnSpMkLst>
            <pc:docMk/>
            <pc:sldMk cId="86086639" sldId="309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1:25.219" v="1508" actId="1037"/>
          <ac:cxnSpMkLst>
            <pc:docMk/>
            <pc:sldMk cId="86086639" sldId="309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8T11:59:18.512" v="3242" actId="1036"/>
        <pc:sldMkLst>
          <pc:docMk/>
          <pc:sldMk cId="1892508627" sldId="310"/>
        </pc:sldMkLst>
        <pc:spChg chg="del">
          <ac:chgData name="Andrej Bogdanov (CSD)" userId="54a3fc38-bcd8-4812-b887-b84a314b9e17" providerId="ADAL" clId="{6389E647-2042-9745-BD0B-83E3FBA4ACBA}" dt="2021-02-04T08:32:47.052" v="1511" actId="700"/>
          <ac:spMkLst>
            <pc:docMk/>
            <pc:sldMk cId="1892508627" sldId="310"/>
            <ac:spMk id="2" creationId="{5E12D6AC-862F-654F-87E5-0B57899E7158}"/>
          </ac:spMkLst>
        </pc:spChg>
        <pc:spChg chg="add mod">
          <ac:chgData name="Andrej Bogdanov (CSD)" userId="54a3fc38-bcd8-4812-b887-b84a314b9e17" providerId="ADAL" clId="{6389E647-2042-9745-BD0B-83E3FBA4ACBA}" dt="2021-02-04T13:22:57.770" v="3042" actId="20577"/>
          <ac:spMkLst>
            <pc:docMk/>
            <pc:sldMk cId="1892508627" sldId="310"/>
            <ac:spMk id="3" creationId="{B6246A77-4A12-5C44-9304-D06673995170}"/>
          </ac:spMkLst>
        </pc:spChg>
        <pc:spChg chg="add mod">
          <ac:chgData name="Andrej Bogdanov (CSD)" userId="54a3fc38-bcd8-4812-b887-b84a314b9e17" providerId="ADAL" clId="{6389E647-2042-9745-BD0B-83E3FBA4ACBA}" dt="2021-02-08T11:59:18.512" v="3242" actId="1036"/>
          <ac:spMkLst>
            <pc:docMk/>
            <pc:sldMk cId="1892508627" sldId="310"/>
            <ac:spMk id="9" creationId="{646FF74A-2EA1-AD4C-9686-C4C68D068D18}"/>
          </ac:spMkLst>
        </pc:spChg>
      </pc:sldChg>
      <pc:sldChg chg="addSp delSp modSp add mod delAnim modAnim">
        <pc:chgData name="Andrej Bogdanov (CSD)" userId="54a3fc38-bcd8-4812-b887-b84a314b9e17" providerId="ADAL" clId="{6389E647-2042-9745-BD0B-83E3FBA4ACBA}" dt="2021-02-08T11:55:52.785" v="3142"/>
        <pc:sldMkLst>
          <pc:docMk/>
          <pc:sldMk cId="399518868" sldId="311"/>
        </pc:sldMkLst>
        <pc:spChg chg="mod">
          <ac:chgData name="Andrej Bogdanov (CSD)" userId="54a3fc38-bcd8-4812-b887-b84a314b9e17" providerId="ADAL" clId="{6389E647-2042-9745-BD0B-83E3FBA4ACBA}" dt="2021-02-04T08:40:25.138" v="1601" actId="114"/>
          <ac:spMkLst>
            <pc:docMk/>
            <pc:sldMk cId="399518868" sldId="311"/>
            <ac:spMk id="2" creationId="{6E461681-4394-104E-8588-C36F1BD5CD3F}"/>
          </ac:spMkLst>
        </pc:spChg>
        <pc:spChg chg="del">
          <ac:chgData name="Andrej Bogdanov (CSD)" userId="54a3fc38-bcd8-4812-b887-b84a314b9e17" providerId="ADAL" clId="{6389E647-2042-9745-BD0B-83E3FBA4ACBA}" dt="2021-02-04T08:45:34.197" v="1726" actId="478"/>
          <ac:spMkLst>
            <pc:docMk/>
            <pc:sldMk cId="399518868" sldId="311"/>
            <ac:spMk id="3" creationId="{D4AEEEAB-15DB-B745-9BEE-72FFC6EB0D43}"/>
          </ac:spMkLst>
        </pc:spChg>
        <pc:spChg chg="mod topLvl">
          <ac:chgData name="Andrej Bogdanov (CSD)" userId="54a3fc38-bcd8-4812-b887-b84a314b9e17" providerId="ADAL" clId="{6389E647-2042-9745-BD0B-83E3FBA4ACBA}" dt="2021-02-08T11:55:52.785" v="3142"/>
          <ac:spMkLst>
            <pc:docMk/>
            <pc:sldMk cId="399518868" sldId="311"/>
            <ac:spMk id="6" creationId="{A65BECA8-59A7-0346-BDD7-953F413BB243}"/>
          </ac:spMkLst>
        </pc:spChg>
        <pc:spChg chg="add del mod">
          <ac:chgData name="Andrej Bogdanov (CSD)" userId="54a3fc38-bcd8-4812-b887-b84a314b9e17" providerId="ADAL" clId="{6389E647-2042-9745-BD0B-83E3FBA4ACBA}" dt="2021-02-04T08:49:58.719" v="1772" actId="478"/>
          <ac:spMkLst>
            <pc:docMk/>
            <pc:sldMk cId="399518868" sldId="311"/>
            <ac:spMk id="9" creationId="{FC5E21FE-B8EA-5A42-A88D-09D950567D0C}"/>
          </ac:spMkLst>
        </pc:spChg>
        <pc:spChg chg="del mod topLvl">
          <ac:chgData name="Andrej Bogdanov (CSD)" userId="54a3fc38-bcd8-4812-b887-b84a314b9e17" providerId="ADAL" clId="{6389E647-2042-9745-BD0B-83E3FBA4ACBA}" dt="2021-02-04T08:53:21.978" v="1832" actId="478"/>
          <ac:spMkLst>
            <pc:docMk/>
            <pc:sldMk cId="399518868" sldId="311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8:54:21.116" v="1848" actId="1038"/>
          <ac:spMkLst>
            <pc:docMk/>
            <pc:sldMk cId="399518868" sldId="311"/>
            <ac:spMk id="11" creationId="{60AE106B-F6F4-E941-92B5-522314C7B041}"/>
          </ac:spMkLst>
        </pc:spChg>
        <pc:spChg chg="add mod">
          <ac:chgData name="Andrej Bogdanov (CSD)" userId="54a3fc38-bcd8-4812-b887-b84a314b9e17" providerId="ADAL" clId="{6389E647-2042-9745-BD0B-83E3FBA4ACBA}" dt="2021-02-04T08:55:00.621" v="1871" actId="114"/>
          <ac:spMkLst>
            <pc:docMk/>
            <pc:sldMk cId="399518868" sldId="311"/>
            <ac:spMk id="12" creationId="{9872BC71-012A-3A4E-878D-BE832CC393A0}"/>
          </ac:spMkLst>
        </pc:spChg>
        <pc:spChg chg="del">
          <ac:chgData name="Andrej Bogdanov (CSD)" userId="54a3fc38-bcd8-4812-b887-b84a314b9e17" providerId="ADAL" clId="{6389E647-2042-9745-BD0B-83E3FBA4ACBA}" dt="2021-02-04T08:45:39.359" v="1728" actId="478"/>
          <ac:spMkLst>
            <pc:docMk/>
            <pc:sldMk cId="399518868" sldId="311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54:27.282" v="1856" actId="1038"/>
          <ac:spMkLst>
            <pc:docMk/>
            <pc:sldMk cId="399518868" sldId="311"/>
            <ac:spMk id="16" creationId="{30F7EA66-ACEA-4C48-973F-A912CDC95204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17" creationId="{F55DBFE5-7053-D146-8D54-D5EAE35F6196}"/>
          </ac:spMkLst>
        </pc:spChg>
        <pc:spChg chg="add del mod">
          <ac:chgData name="Andrej Bogdanov (CSD)" userId="54a3fc38-bcd8-4812-b887-b84a314b9e17" providerId="ADAL" clId="{6389E647-2042-9745-BD0B-83E3FBA4ACBA}" dt="2021-02-04T08:52:18.153" v="1813" actId="478"/>
          <ac:spMkLst>
            <pc:docMk/>
            <pc:sldMk cId="399518868" sldId="311"/>
            <ac:spMk id="18" creationId="{D42ADAE5-6D04-D14A-9BA7-D493FD762945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1" creationId="{B4C49FE5-1213-1343-8310-7A57E657A203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2" creationId="{F6F282F1-2438-3B44-B922-050D2F275C2A}"/>
          </ac:spMkLst>
        </pc:s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14" creationId="{BC99CB8F-A5F8-674B-8223-B86DBD515BB4}"/>
          </ac:grpSpMkLst>
        </pc:grpChg>
        <pc:grpChg chg="add del mod">
          <ac:chgData name="Andrej Bogdanov (CSD)" userId="54a3fc38-bcd8-4812-b887-b84a314b9e17" providerId="ADAL" clId="{6389E647-2042-9745-BD0B-83E3FBA4ACBA}" dt="2021-02-04T08:53:19.206" v="1831" actId="165"/>
          <ac:grpSpMkLst>
            <pc:docMk/>
            <pc:sldMk cId="399518868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45:34.197" v="1726" actId="478"/>
          <ac:grpSpMkLst>
            <pc:docMk/>
            <pc:sldMk cId="399518868" sldId="311"/>
            <ac:grpSpMk id="15" creationId="{677BC84D-17AF-5244-9001-F6BBADE0C8F6}"/>
          </ac:grpSpMkLst>
        </pc:grpChg>
        <pc:grpChg chg="add del">
          <ac:chgData name="Andrej Bogdanov (CSD)" userId="54a3fc38-bcd8-4812-b887-b84a314b9e17" providerId="ADAL" clId="{6389E647-2042-9745-BD0B-83E3FBA4ACBA}" dt="2021-02-04T08:56:29.720" v="1900" actId="165"/>
          <ac:grpSpMkLst>
            <pc:docMk/>
            <pc:sldMk cId="399518868" sldId="311"/>
            <ac:grpSpMk id="28" creationId="{26B69203-B8CF-3D47-A27E-89A278F2B793}"/>
          </ac:grpSpMkLst>
        </pc:gr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29" creationId="{5822B31C-9493-6A43-80A6-6AC2B9131E99}"/>
          </ac:grpSpMkLst>
        </pc:grpChg>
        <pc:cxnChg chg="del">
          <ac:chgData name="Andrej Bogdanov (CSD)" userId="54a3fc38-bcd8-4812-b887-b84a314b9e17" providerId="ADAL" clId="{6389E647-2042-9745-BD0B-83E3FBA4ACBA}" dt="2021-02-04T08:46:29.774" v="1735" actId="478"/>
          <ac:cxnSpMkLst>
            <pc:docMk/>
            <pc:sldMk cId="399518868" sldId="311"/>
            <ac:cxnSpMk id="7" creationId="{5895E0CB-4BCB-734D-BEAD-4E39C9F80E3D}"/>
          </ac:cxnSpMkLst>
        </pc:cxnChg>
        <pc:cxnChg chg="del mod">
          <ac:chgData name="Andrej Bogdanov (CSD)" userId="54a3fc38-bcd8-4812-b887-b84a314b9e17" providerId="ADAL" clId="{6389E647-2042-9745-BD0B-83E3FBA4ACBA}" dt="2021-02-04T08:47:00.891" v="1750" actId="478"/>
          <ac:cxnSpMkLst>
            <pc:docMk/>
            <pc:sldMk cId="399518868" sldId="311"/>
            <ac:cxnSpMk id="8" creationId="{B511F30F-D56A-664F-8F94-53AAC37F798B}"/>
          </ac:cxnSpMkLst>
        </pc:cxnChg>
        <pc:cxnChg chg="add mod">
          <ac:chgData name="Andrej Bogdanov (CSD)" userId="54a3fc38-bcd8-4812-b887-b84a314b9e17" providerId="ADAL" clId="{6389E647-2042-9745-BD0B-83E3FBA4ACBA}" dt="2021-02-04T08:54:56.066" v="1868" actId="1582"/>
          <ac:cxnSpMkLst>
            <pc:docMk/>
            <pc:sldMk cId="399518868" sldId="311"/>
            <ac:cxnSpMk id="20" creationId="{43D487C2-DEC8-6149-8BDA-6CD2885A7058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3" creationId="{8753159B-2451-D546-8652-584040D1C951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6" creationId="{08901C5B-0F3E-D44B-A7E2-E1877795D091}"/>
          </ac:cxnSpMkLst>
        </pc:cxnChg>
        <pc:cxnChg chg="add mod">
          <ac:chgData name="Andrej Bogdanov (CSD)" userId="54a3fc38-bcd8-4812-b887-b84a314b9e17" providerId="ADAL" clId="{6389E647-2042-9745-BD0B-83E3FBA4ACBA}" dt="2021-02-04T08:56:41.295" v="1909" actId="1035"/>
          <ac:cxnSpMkLst>
            <pc:docMk/>
            <pc:sldMk cId="399518868" sldId="311"/>
            <ac:cxnSpMk id="30" creationId="{24BFC26B-A742-7647-BF9D-43D6BFD0900B}"/>
          </ac:cxnSpMkLst>
        </pc:cxnChg>
        <pc:cxnChg chg="add mod">
          <ac:chgData name="Andrej Bogdanov (CSD)" userId="54a3fc38-bcd8-4812-b887-b84a314b9e17" providerId="ADAL" clId="{6389E647-2042-9745-BD0B-83E3FBA4ACBA}" dt="2021-02-04T08:56:46.454" v="1911" actId="1076"/>
          <ac:cxnSpMkLst>
            <pc:docMk/>
            <pc:sldMk cId="399518868" sldId="311"/>
            <ac:cxnSpMk id="32" creationId="{3D7A9015-23D4-F747-9F21-D5985C87B66C}"/>
          </ac:cxnSpMkLst>
        </pc:cxnChg>
        <pc:cxnChg chg="add mod">
          <ac:chgData name="Andrej Bogdanov (CSD)" userId="54a3fc38-bcd8-4812-b887-b84a314b9e17" providerId="ADAL" clId="{6389E647-2042-9745-BD0B-83E3FBA4ACBA}" dt="2021-02-04T08:56:56.378" v="1914" actId="1076"/>
          <ac:cxnSpMkLst>
            <pc:docMk/>
            <pc:sldMk cId="399518868" sldId="311"/>
            <ac:cxnSpMk id="33" creationId="{CEEAF6E7-3D87-C14E-ACFA-DB587701874E}"/>
          </ac:cxnSpMkLst>
        </pc:cxnChg>
      </pc:sldChg>
      <pc:sldChg chg="delSp modSp add del mod modAnim">
        <pc:chgData name="Andrej Bogdanov (CSD)" userId="54a3fc38-bcd8-4812-b887-b84a314b9e17" providerId="ADAL" clId="{6389E647-2042-9745-BD0B-83E3FBA4ACBA}" dt="2021-02-04T08:38:29.058" v="1584" actId="2696"/>
        <pc:sldMkLst>
          <pc:docMk/>
          <pc:sldMk cId="579952194" sldId="311"/>
        </pc:sldMkLst>
        <pc:spChg chg="mod">
          <ac:chgData name="Andrej Bogdanov (CSD)" userId="54a3fc38-bcd8-4812-b887-b84a314b9e17" providerId="ADAL" clId="{6389E647-2042-9745-BD0B-83E3FBA4ACBA}" dt="2021-02-04T08:34:54.543" v="1536" actId="20577"/>
          <ac:spMkLst>
            <pc:docMk/>
            <pc:sldMk cId="579952194" sldId="311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35:05.849" v="1538" actId="2711"/>
          <ac:spMkLst>
            <pc:docMk/>
            <pc:sldMk cId="579952194" sldId="311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37:51.335" v="1583" actId="20577"/>
          <ac:spMkLst>
            <pc:docMk/>
            <pc:sldMk cId="579952194" sldId="311"/>
            <ac:spMk id="6" creationId="{A65BECA8-59A7-0346-BDD7-953F413BB243}"/>
          </ac:spMkLst>
        </pc:spChg>
        <pc:spChg chg="del mod">
          <ac:chgData name="Andrej Bogdanov (CSD)" userId="54a3fc38-bcd8-4812-b887-b84a314b9e17" providerId="ADAL" clId="{6389E647-2042-9745-BD0B-83E3FBA4ACBA}" dt="2021-02-04T08:37:23.961" v="1579" actId="21"/>
          <ac:spMkLst>
            <pc:docMk/>
            <pc:sldMk cId="579952194" sldId="311"/>
            <ac:spMk id="10" creationId="{98621B53-A87A-3345-9F67-E5BA81CF3C77}"/>
          </ac:spMkLst>
        </pc:spChg>
        <pc:spChg chg="del mod">
          <ac:chgData name="Andrej Bogdanov (CSD)" userId="54a3fc38-bcd8-4812-b887-b84a314b9e17" providerId="ADAL" clId="{6389E647-2042-9745-BD0B-83E3FBA4ACBA}" dt="2021-02-04T08:37:10.777" v="1574" actId="478"/>
          <ac:spMkLst>
            <pc:docMk/>
            <pc:sldMk cId="579952194" sldId="311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6389E647-2042-9745-BD0B-83E3FBA4ACBA}" dt="2021-02-04T08:37:37.693" v="1581" actId="1076"/>
          <ac:spMkLst>
            <pc:docMk/>
            <pc:sldMk cId="579952194" sldId="311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7:30.518" v="1580" actId="1076"/>
          <ac:grpSpMkLst>
            <pc:docMk/>
            <pc:sldMk cId="579952194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37:14.555" v="1576" actId="478"/>
          <ac:grpSpMkLst>
            <pc:docMk/>
            <pc:sldMk cId="579952194" sldId="311"/>
            <ac:grpSpMk id="15" creationId="{677BC84D-17AF-5244-9001-F6BBADE0C8F6}"/>
          </ac:grpSpMkLst>
        </pc:grp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4T08:59:46.983" v="2037" actId="20577"/>
        <pc:sldMkLst>
          <pc:docMk/>
          <pc:sldMk cId="2397216362" sldId="312"/>
        </pc:sldMkLst>
        <pc:spChg chg="del">
          <ac:chgData name="Andrej Bogdanov (CSD)" userId="54a3fc38-bcd8-4812-b887-b84a314b9e17" providerId="ADAL" clId="{6389E647-2042-9745-BD0B-83E3FBA4ACBA}" dt="2021-02-04T08:57:25.198" v="1916" actId="700"/>
          <ac:spMkLst>
            <pc:docMk/>
            <pc:sldMk cId="2397216362" sldId="312"/>
            <ac:spMk id="2" creationId="{757E7C54-B7B9-3343-B947-D121B9307D2A}"/>
          </ac:spMkLst>
        </pc:spChg>
        <pc:spChg chg="add mod">
          <ac:chgData name="Andrej Bogdanov (CSD)" userId="54a3fc38-bcd8-4812-b887-b84a314b9e17" providerId="ADAL" clId="{6389E647-2042-9745-BD0B-83E3FBA4ACBA}" dt="2021-02-04T08:59:46.983" v="2037" actId="20577"/>
          <ac:spMkLst>
            <pc:docMk/>
            <pc:sldMk cId="2397216362" sldId="312"/>
            <ac:spMk id="3" creationId="{30053D74-DB57-7F43-AF3E-636957A639DC}"/>
          </ac:spMkLst>
        </pc:spChg>
      </pc:sldChg>
      <pc:sldChg chg="addSp delSp modSp new mod modClrScheme chgLayout">
        <pc:chgData name="Andrej Bogdanov (CSD)" userId="54a3fc38-bcd8-4812-b887-b84a314b9e17" providerId="ADAL" clId="{6389E647-2042-9745-BD0B-83E3FBA4ACBA}" dt="2021-02-04T13:08:19.109" v="2994" actId="20577"/>
        <pc:sldMkLst>
          <pc:docMk/>
          <pc:sldMk cId="610065109" sldId="313"/>
        </pc:sldMkLst>
        <pc:spChg chg="add mod">
          <ac:chgData name="Andrej Bogdanov (CSD)" userId="54a3fc38-bcd8-4812-b887-b84a314b9e17" providerId="ADAL" clId="{6389E647-2042-9745-BD0B-83E3FBA4ACBA}" dt="2021-02-04T13:03:16.235" v="2826" actId="14100"/>
          <ac:spMkLst>
            <pc:docMk/>
            <pc:sldMk cId="610065109" sldId="313"/>
            <ac:spMk id="4" creationId="{F532851A-DC25-D547-B42B-EB1C0D7712C4}"/>
          </ac:spMkLst>
        </pc:spChg>
        <pc:spChg chg="add mod">
          <ac:chgData name="Andrej Bogdanov (CSD)" userId="54a3fc38-bcd8-4812-b887-b84a314b9e17" providerId="ADAL" clId="{6389E647-2042-9745-BD0B-83E3FBA4ACBA}" dt="2021-02-04T12:02:59.101" v="2746" actId="20577"/>
          <ac:spMkLst>
            <pc:docMk/>
            <pc:sldMk cId="610065109" sldId="313"/>
            <ac:spMk id="5" creationId="{EE6CD16D-5B1B-D040-ABAA-35B23E092D7D}"/>
          </ac:spMkLst>
        </pc:spChg>
        <pc:spChg chg="add mod">
          <ac:chgData name="Andrej Bogdanov (CSD)" userId="54a3fc38-bcd8-4812-b887-b84a314b9e17" providerId="ADAL" clId="{6389E647-2042-9745-BD0B-83E3FBA4ACBA}" dt="2021-02-04T13:08:00.072" v="2968" actId="20577"/>
          <ac:spMkLst>
            <pc:docMk/>
            <pc:sldMk cId="610065109" sldId="313"/>
            <ac:spMk id="9" creationId="{82141657-3E21-634F-B6EA-B7B85A93B8C8}"/>
          </ac:spMkLst>
        </pc:spChg>
        <pc:spChg chg="add mod">
          <ac:chgData name="Andrej Bogdanov (CSD)" userId="54a3fc38-bcd8-4812-b887-b84a314b9e17" providerId="ADAL" clId="{6389E647-2042-9745-BD0B-83E3FBA4ACBA}" dt="2021-02-04T13:08:19.109" v="2994" actId="20577"/>
          <ac:spMkLst>
            <pc:docMk/>
            <pc:sldMk cId="610065109" sldId="313"/>
            <ac:spMk id="10" creationId="{FB3AB371-4FEA-434E-B76E-3E27CEDAC2D8}"/>
          </ac:spMkLst>
        </pc:spChg>
        <pc:spChg chg="add mod">
          <ac:chgData name="Andrej Bogdanov (CSD)" userId="54a3fc38-bcd8-4812-b887-b84a314b9e17" providerId="ADAL" clId="{6389E647-2042-9745-BD0B-83E3FBA4ACBA}" dt="2021-02-04T12:58:38.753" v="2783" actId="1035"/>
          <ac:spMkLst>
            <pc:docMk/>
            <pc:sldMk cId="610065109" sldId="313"/>
            <ac:spMk id="12" creationId="{64D00D45-9CFE-8E44-841F-3DACFEA4A392}"/>
          </ac:spMkLst>
        </pc:spChg>
        <pc:picChg chg="add del mod">
          <ac:chgData name="Andrej Bogdanov (CSD)" userId="54a3fc38-bcd8-4812-b887-b84a314b9e17" providerId="ADAL" clId="{6389E647-2042-9745-BD0B-83E3FBA4ACBA}" dt="2021-02-04T12:02:30.192" v="2714" actId="478"/>
          <ac:picMkLst>
            <pc:docMk/>
            <pc:sldMk cId="610065109" sldId="313"/>
            <ac:picMk id="3" creationId="{47864798-3DA0-4143-B329-53D6127F836C}"/>
          </ac:picMkLst>
        </pc:picChg>
        <pc:picChg chg="add mod">
          <ac:chgData name="Andrej Bogdanov (CSD)" userId="54a3fc38-bcd8-4812-b887-b84a314b9e17" providerId="ADAL" clId="{6389E647-2042-9745-BD0B-83E3FBA4ACBA}" dt="2021-02-04T12:02:55.738" v="2745" actId="1036"/>
          <ac:picMkLst>
            <pc:docMk/>
            <pc:sldMk cId="610065109" sldId="313"/>
            <ac:picMk id="6" creationId="{54F05C54-79E4-ED4D-A423-E6BB82636BA8}"/>
          </ac:picMkLst>
        </pc:picChg>
        <pc:cxnChg chg="add mod">
          <ac:chgData name="Andrej Bogdanov (CSD)" userId="54a3fc38-bcd8-4812-b887-b84a314b9e17" providerId="ADAL" clId="{6389E647-2042-9745-BD0B-83E3FBA4ACBA}" dt="2021-02-04T09:20:27.960" v="2189" actId="1035"/>
          <ac:cxnSpMkLst>
            <pc:docMk/>
            <pc:sldMk cId="610065109" sldId="313"/>
            <ac:cxnSpMk id="7" creationId="{EC0255A2-6438-9F4F-A436-D752AF113E01}"/>
          </ac:cxnSpMkLst>
        </pc:cxnChg>
        <pc:cxnChg chg="add mod">
          <ac:chgData name="Andrej Bogdanov (CSD)" userId="54a3fc38-bcd8-4812-b887-b84a314b9e17" providerId="ADAL" clId="{6389E647-2042-9745-BD0B-83E3FBA4ACBA}" dt="2021-02-04T09:20:25.583" v="2186" actId="1035"/>
          <ac:cxnSpMkLst>
            <pc:docMk/>
            <pc:sldMk cId="610065109" sldId="313"/>
            <ac:cxnSpMk id="8" creationId="{FD2CC67D-9107-8D4F-8371-78F577537437}"/>
          </ac:cxnSpMkLst>
        </pc:cxnChg>
        <pc:cxnChg chg="add mod">
          <ac:chgData name="Andrej Bogdanov (CSD)" userId="54a3fc38-bcd8-4812-b887-b84a314b9e17" providerId="ADAL" clId="{6389E647-2042-9745-BD0B-83E3FBA4ACBA}" dt="2021-02-04T12:03:43.442" v="2767" actId="1036"/>
          <ac:cxnSpMkLst>
            <pc:docMk/>
            <pc:sldMk cId="610065109" sldId="313"/>
            <ac:cxnSpMk id="11" creationId="{63167364-61AF-E54B-8A2B-B6BF15884A5C}"/>
          </ac:cxnSpMkLst>
        </pc:cxnChg>
      </pc:sldChg>
      <pc:sldChg chg="addSp modSp new mod modClrScheme chgLayout">
        <pc:chgData name="Andrej Bogdanov (CSD)" userId="54a3fc38-bcd8-4812-b887-b84a314b9e17" providerId="ADAL" clId="{6389E647-2042-9745-BD0B-83E3FBA4ACBA}" dt="2021-02-04T09:23:53.115" v="2306" actId="20577"/>
        <pc:sldMkLst>
          <pc:docMk/>
          <pc:sldMk cId="4250907085" sldId="314"/>
        </pc:sldMkLst>
        <pc:spChg chg="add mod">
          <ac:chgData name="Andrej Bogdanov (CSD)" userId="54a3fc38-bcd8-4812-b887-b84a314b9e17" providerId="ADAL" clId="{6389E647-2042-9745-BD0B-83E3FBA4ACBA}" dt="2021-02-04T09:23:53.115" v="2306" actId="20577"/>
          <ac:spMkLst>
            <pc:docMk/>
            <pc:sldMk cId="4250907085" sldId="314"/>
            <ac:spMk id="2" creationId="{2ECF9F58-D31C-5042-A41B-2368BC360D62}"/>
          </ac:spMkLst>
        </pc:spChg>
      </pc:sldChg>
      <pc:sldChg chg="modSp add mod">
        <pc:chgData name="Andrej Bogdanov (CSD)" userId="54a3fc38-bcd8-4812-b887-b84a314b9e17" providerId="ADAL" clId="{6389E647-2042-9745-BD0B-83E3FBA4ACBA}" dt="2021-02-04T09:28:39.693" v="2352" actId="207"/>
        <pc:sldMkLst>
          <pc:docMk/>
          <pc:sldMk cId="2548337945" sldId="315"/>
        </pc:sldMkLst>
        <pc:spChg chg="mod">
          <ac:chgData name="Andrej Bogdanov (CSD)" userId="54a3fc38-bcd8-4812-b887-b84a314b9e17" providerId="ADAL" clId="{6389E647-2042-9745-BD0B-83E3FBA4ACBA}" dt="2021-02-04T09:28:39.693" v="2352" actId="207"/>
          <ac:spMkLst>
            <pc:docMk/>
            <pc:sldMk cId="2548337945" sldId="315"/>
            <ac:spMk id="2" creationId="{C2391147-F729-1041-BA59-6DE87BBBE51D}"/>
          </ac:spMkLst>
        </pc:spChg>
      </pc:sldChg>
      <pc:sldChg chg="addSp modSp new mod modClrScheme chgLayout">
        <pc:chgData name="Andrej Bogdanov (CSD)" userId="54a3fc38-bcd8-4812-b887-b84a314b9e17" providerId="ADAL" clId="{6389E647-2042-9745-BD0B-83E3FBA4ACBA}" dt="2021-02-04T09:31:02.900" v="2483"/>
        <pc:sldMkLst>
          <pc:docMk/>
          <pc:sldMk cId="2198511903" sldId="316"/>
        </pc:sldMkLst>
        <pc:spChg chg="add mod">
          <ac:chgData name="Andrej Bogdanov (CSD)" userId="54a3fc38-bcd8-4812-b887-b84a314b9e17" providerId="ADAL" clId="{6389E647-2042-9745-BD0B-83E3FBA4ACBA}" dt="2021-02-04T09:29:01.809" v="2370" actId="20577"/>
          <ac:spMkLst>
            <pc:docMk/>
            <pc:sldMk cId="2198511903" sldId="316"/>
            <ac:spMk id="2" creationId="{24A05B39-5200-B649-BD35-461C982B37A6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3" creationId="{9B5BB641-98A0-4340-B9D0-93B1B95BBCDA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4" creationId="{3F47993A-88EE-5146-AB81-B3D18D35D7B6}"/>
          </ac:spMkLst>
        </pc:spChg>
        <pc:spChg chg="add mod">
          <ac:chgData name="Andrej Bogdanov (CSD)" userId="54a3fc38-bcd8-4812-b887-b84a314b9e17" providerId="ADAL" clId="{6389E647-2042-9745-BD0B-83E3FBA4ACBA}" dt="2021-02-04T09:30:57.112" v="2482" actId="20577"/>
          <ac:spMkLst>
            <pc:docMk/>
            <pc:sldMk cId="2198511903" sldId="316"/>
            <ac:spMk id="5" creationId="{66238C17-EBF9-444A-9847-80DFD2FFFC0C}"/>
          </ac:spMkLst>
        </pc:spChg>
        <pc:spChg chg="add mod">
          <ac:chgData name="Andrej Bogdanov (CSD)" userId="54a3fc38-bcd8-4812-b887-b84a314b9e17" providerId="ADAL" clId="{6389E647-2042-9745-BD0B-83E3FBA4ACBA}" dt="2021-02-04T09:31:02.900" v="2483"/>
          <ac:spMkLst>
            <pc:docMk/>
            <pc:sldMk cId="2198511903" sldId="316"/>
            <ac:spMk id="6" creationId="{071975A5-4A1D-2745-828B-4EB2F1B382C4}"/>
          </ac:spMkLst>
        </pc:spChg>
      </pc:sldChg>
      <pc:sldChg chg="addSp delSp modSp new mod modAnim">
        <pc:chgData name="Andrej Bogdanov (CSD)" userId="54a3fc38-bcd8-4812-b887-b84a314b9e17" providerId="ADAL" clId="{6389E647-2042-9745-BD0B-83E3FBA4ACBA}" dt="2021-02-04T09:44:23.482" v="2713" actId="1038"/>
        <pc:sldMkLst>
          <pc:docMk/>
          <pc:sldMk cId="998310423" sldId="317"/>
        </pc:sldMkLst>
        <pc:spChg chg="mod">
          <ac:chgData name="Andrej Bogdanov (CSD)" userId="54a3fc38-bcd8-4812-b887-b84a314b9e17" providerId="ADAL" clId="{6389E647-2042-9745-BD0B-83E3FBA4ACBA}" dt="2021-02-04T09:33:48.933" v="2505" actId="20577"/>
          <ac:spMkLst>
            <pc:docMk/>
            <pc:sldMk cId="998310423" sldId="317"/>
            <ac:spMk id="2" creationId="{2DAF643F-9A5A-004F-99AB-69D398CE8B78}"/>
          </ac:spMkLst>
        </pc:spChg>
        <pc:spChg chg="mod">
          <ac:chgData name="Andrej Bogdanov (CSD)" userId="54a3fc38-bcd8-4812-b887-b84a314b9e17" providerId="ADAL" clId="{6389E647-2042-9745-BD0B-83E3FBA4ACBA}" dt="2021-02-04T09:36:52.122" v="2654" actId="207"/>
          <ac:spMkLst>
            <pc:docMk/>
            <pc:sldMk cId="998310423" sldId="317"/>
            <ac:spMk id="4" creationId="{7B113038-7734-604D-8CA0-9DF9E048FF50}"/>
          </ac:spMkLst>
        </pc:spChg>
        <pc:spChg chg="add mod">
          <ac:chgData name="Andrej Bogdanov (CSD)" userId="54a3fc38-bcd8-4812-b887-b84a314b9e17" providerId="ADAL" clId="{6389E647-2042-9745-BD0B-83E3FBA4ACBA}" dt="2021-02-04T09:40:18.334" v="2674" actId="1035"/>
          <ac:spMkLst>
            <pc:docMk/>
            <pc:sldMk cId="998310423" sldId="317"/>
            <ac:spMk id="6" creationId="{3B060C4C-11D7-DC47-8778-A73D895D0E86}"/>
          </ac:spMkLst>
        </pc:spChg>
        <pc:spChg chg="add mod">
          <ac:chgData name="Andrej Bogdanov (CSD)" userId="54a3fc38-bcd8-4812-b887-b84a314b9e17" providerId="ADAL" clId="{6389E647-2042-9745-BD0B-83E3FBA4ACBA}" dt="2021-02-04T09:44:17.564" v="2706" actId="20577"/>
          <ac:spMkLst>
            <pc:docMk/>
            <pc:sldMk cId="998310423" sldId="317"/>
            <ac:spMk id="7" creationId="{8D23927E-66F7-1B45-B17E-842794E620AA}"/>
          </ac:spMkLst>
        </pc:spChg>
        <pc:spChg chg="add mod">
          <ac:chgData name="Andrej Bogdanov (CSD)" userId="54a3fc38-bcd8-4812-b887-b84a314b9e17" providerId="ADAL" clId="{6389E647-2042-9745-BD0B-83E3FBA4ACBA}" dt="2021-02-04T09:44:23.482" v="2713" actId="1038"/>
          <ac:spMkLst>
            <pc:docMk/>
            <pc:sldMk cId="998310423" sldId="317"/>
            <ac:spMk id="10" creationId="{0879381D-E504-3E4F-843F-80536D4A71A6}"/>
          </ac:spMkLst>
        </pc:spChg>
        <pc:grpChg chg="add mod">
          <ac:chgData name="Andrej Bogdanov (CSD)" userId="54a3fc38-bcd8-4812-b887-b84a314b9e17" providerId="ADAL" clId="{6389E647-2042-9745-BD0B-83E3FBA4ACBA}" dt="2021-02-04T09:34:02.909" v="2507" actId="1076"/>
          <ac:grpSpMkLst>
            <pc:docMk/>
            <pc:sldMk cId="998310423" sldId="317"/>
            <ac:grpSpMk id="3" creationId="{AA469C74-6943-FE44-9261-C7C4DBC03BC8}"/>
          </ac:grpSpMkLst>
        </pc:grpChg>
        <pc:cxnChg chg="mod">
          <ac:chgData name="Andrej Bogdanov (CSD)" userId="54a3fc38-bcd8-4812-b887-b84a314b9e17" providerId="ADAL" clId="{6389E647-2042-9745-BD0B-83E3FBA4ACBA}" dt="2021-02-04T09:34:55.612" v="2647" actId="1037"/>
          <ac:cxnSpMkLst>
            <pc:docMk/>
            <pc:sldMk cId="998310423" sldId="317"/>
            <ac:cxnSpMk id="5" creationId="{68821369-555C-B04A-994F-842D73BFEFA7}"/>
          </ac:cxnSpMkLst>
        </pc:cxnChg>
        <pc:cxnChg chg="add del mod">
          <ac:chgData name="Andrej Bogdanov (CSD)" userId="54a3fc38-bcd8-4812-b887-b84a314b9e17" providerId="ADAL" clId="{6389E647-2042-9745-BD0B-83E3FBA4ACBA}" dt="2021-02-04T09:41:06.108" v="2677" actId="478"/>
          <ac:cxnSpMkLst>
            <pc:docMk/>
            <pc:sldMk cId="998310423" sldId="317"/>
            <ac:cxnSpMk id="8" creationId="{56B9CABF-FE6D-0A42-8B98-5AB280EC8BE7}"/>
          </ac:cxnSpMkLst>
        </pc:cxnChg>
        <pc:cxnChg chg="add mod">
          <ac:chgData name="Andrej Bogdanov (CSD)" userId="54a3fc38-bcd8-4812-b887-b84a314b9e17" providerId="ADAL" clId="{6389E647-2042-9745-BD0B-83E3FBA4ACBA}" dt="2021-02-04T09:42:01.330" v="2694" actId="1076"/>
          <ac:cxnSpMkLst>
            <pc:docMk/>
            <pc:sldMk cId="998310423" sldId="317"/>
            <ac:cxnSpMk id="9" creationId="{6EB52830-FCA4-C644-A677-4EB6F3404E56}"/>
          </ac:cxnSpMkLst>
        </pc:cxnChg>
        <pc:cxnChg chg="add mod">
          <ac:chgData name="Andrej Bogdanov (CSD)" userId="54a3fc38-bcd8-4812-b887-b84a314b9e17" providerId="ADAL" clId="{6389E647-2042-9745-BD0B-83E3FBA4ACBA}" dt="2021-02-04T09:42:07.086" v="2696" actId="1076"/>
          <ac:cxnSpMkLst>
            <pc:docMk/>
            <pc:sldMk cId="998310423" sldId="317"/>
            <ac:cxnSpMk id="11" creationId="{115CB92F-3EFD-E741-8D6A-F4A2F443B641}"/>
          </ac:cxnSpMkLst>
        </pc:cxnChg>
      </pc:sldChg>
      <pc:sldChg chg="addSp delSp modSp new mod ord modAnim">
        <pc:chgData name="Andrej Bogdanov (CSD)" userId="54a3fc38-bcd8-4812-b887-b84a314b9e17" providerId="ADAL" clId="{6389E647-2042-9745-BD0B-83E3FBA4ACBA}" dt="2021-02-04T13:26:59.506" v="3091"/>
        <pc:sldMkLst>
          <pc:docMk/>
          <pc:sldMk cId="3971322145" sldId="318"/>
        </pc:sldMkLst>
        <pc:spChg chg="add del mod">
          <ac:chgData name="Andrej Bogdanov (CSD)" userId="54a3fc38-bcd8-4812-b887-b84a314b9e17" providerId="ADAL" clId="{6389E647-2042-9745-BD0B-83E3FBA4ACBA}" dt="2021-02-04T13:22:50.407" v="3036" actId="478"/>
          <ac:spMkLst>
            <pc:docMk/>
            <pc:sldMk cId="3971322145" sldId="318"/>
            <ac:spMk id="6" creationId="{73253EF3-7110-7C46-AE27-862F6744E91E}"/>
          </ac:spMkLst>
        </pc:spChg>
        <pc:spChg chg="add mod">
          <ac:chgData name="Andrej Bogdanov (CSD)" userId="54a3fc38-bcd8-4812-b887-b84a314b9e17" providerId="ADAL" clId="{6389E647-2042-9745-BD0B-83E3FBA4ACBA}" dt="2021-02-04T13:23:44.566" v="3060" actId="1036"/>
          <ac:spMkLst>
            <pc:docMk/>
            <pc:sldMk cId="3971322145" sldId="318"/>
            <ac:spMk id="7" creationId="{6392FD58-939C-C540-ABA9-C9BEFCFF68B3}"/>
          </ac:spMkLst>
        </pc:spChg>
        <pc:spChg chg="add mod">
          <ac:chgData name="Andrej Bogdanov (CSD)" userId="54a3fc38-bcd8-4812-b887-b84a314b9e17" providerId="ADAL" clId="{6389E647-2042-9745-BD0B-83E3FBA4ACBA}" dt="2021-02-04T13:26:30.975" v="3086" actId="1076"/>
          <ac:spMkLst>
            <pc:docMk/>
            <pc:sldMk cId="3971322145" sldId="318"/>
            <ac:spMk id="9" creationId="{0377CA53-BC9D-424E-A69E-47EE4F03AC1D}"/>
          </ac:spMkLst>
        </pc:spChg>
        <pc:spChg chg="add mod">
          <ac:chgData name="Andrej Bogdanov (CSD)" userId="54a3fc38-bcd8-4812-b887-b84a314b9e17" providerId="ADAL" clId="{6389E647-2042-9745-BD0B-83E3FBA4ACBA}" dt="2021-02-04T13:26:16.840" v="3083" actId="1076"/>
          <ac:spMkLst>
            <pc:docMk/>
            <pc:sldMk cId="3971322145" sldId="318"/>
            <ac:spMk id="11" creationId="{D3E70FF8-DC4B-CA40-AB99-0B6D160C12E2}"/>
          </ac:spMkLst>
        </pc:spChg>
        <pc:spChg chg="add mod">
          <ac:chgData name="Andrej Bogdanov (CSD)" userId="54a3fc38-bcd8-4812-b887-b84a314b9e17" providerId="ADAL" clId="{6389E647-2042-9745-BD0B-83E3FBA4ACBA}" dt="2021-02-04T13:26:37.081" v="3088" actId="1076"/>
          <ac:spMkLst>
            <pc:docMk/>
            <pc:sldMk cId="3971322145" sldId="318"/>
            <ac:spMk id="13" creationId="{B4509732-C5E0-C847-BEF1-F41BBC06F982}"/>
          </ac:spMkLst>
        </pc:spChg>
        <pc:grpChg chg="add">
          <ac:chgData name="Andrej Bogdanov (CSD)" userId="54a3fc38-bcd8-4812-b887-b84a314b9e17" providerId="ADAL" clId="{6389E647-2042-9745-BD0B-83E3FBA4ACBA}" dt="2021-02-04T13:26:42.130" v="3089" actId="164"/>
          <ac:grpSpMkLst>
            <pc:docMk/>
            <pc:sldMk cId="3971322145" sldId="318"/>
            <ac:grpSpMk id="14" creationId="{439F3915-1943-004F-A432-BF61E4BE70EF}"/>
          </ac:grpSpMkLst>
        </pc:grpChg>
        <pc:grpChg chg="add">
          <ac:chgData name="Andrej Bogdanov (CSD)" userId="54a3fc38-bcd8-4812-b887-b84a314b9e17" providerId="ADAL" clId="{6389E647-2042-9745-BD0B-83E3FBA4ACBA}" dt="2021-02-04T13:26:55.321" v="3090" actId="164"/>
          <ac:grpSpMkLst>
            <pc:docMk/>
            <pc:sldMk cId="3971322145" sldId="318"/>
            <ac:grpSpMk id="15" creationId="{89A83E15-D116-0546-A937-CCF58A1C4CFD}"/>
          </ac:grpSpMkLst>
        </pc:grpChg>
        <pc:picChg chg="add mod">
          <ac:chgData name="Andrej Bogdanov (CSD)" userId="54a3fc38-bcd8-4812-b887-b84a314b9e17" providerId="ADAL" clId="{6389E647-2042-9745-BD0B-83E3FBA4ACBA}" dt="2021-02-04T13:26:19.656" v="3085" actId="1076"/>
          <ac:picMkLst>
            <pc:docMk/>
            <pc:sldMk cId="3971322145" sldId="318"/>
            <ac:picMk id="3" creationId="{10792FB7-237C-8749-93D8-4C64131ED152}"/>
          </ac:picMkLst>
        </pc:picChg>
        <pc:picChg chg="add del mod">
          <ac:chgData name="Andrej Bogdanov (CSD)" userId="54a3fc38-bcd8-4812-b887-b84a314b9e17" providerId="ADAL" clId="{6389E647-2042-9745-BD0B-83E3FBA4ACBA}" dt="2021-02-04T13:00:48.383" v="2784" actId="478"/>
          <ac:picMkLst>
            <pc:docMk/>
            <pc:sldMk cId="3971322145" sldId="318"/>
            <ac:picMk id="3" creationId="{8D4E5FD8-0027-8144-870C-965C0AAB3A53}"/>
          </ac:picMkLst>
        </pc:picChg>
        <pc:picChg chg="add del mod">
          <ac:chgData name="Andrej Bogdanov (CSD)" userId="54a3fc38-bcd8-4812-b887-b84a314b9e17" providerId="ADAL" clId="{6389E647-2042-9745-BD0B-83E3FBA4ACBA}" dt="2021-02-04T13:23:01.259" v="3043" actId="478"/>
          <ac:picMkLst>
            <pc:docMk/>
            <pc:sldMk cId="3971322145" sldId="318"/>
            <ac:picMk id="5" creationId="{2A334C52-C9F1-024B-9784-C83431DF749E}"/>
          </ac:picMkLst>
        </pc:picChg>
        <pc:picChg chg="add mod">
          <ac:chgData name="Andrej Bogdanov (CSD)" userId="54a3fc38-bcd8-4812-b887-b84a314b9e17" providerId="ADAL" clId="{6389E647-2042-9745-BD0B-83E3FBA4ACBA}" dt="2021-02-04T13:25:13.895" v="3078" actId="1076"/>
          <ac:picMkLst>
            <pc:docMk/>
            <pc:sldMk cId="3971322145" sldId="318"/>
            <ac:picMk id="10" creationId="{9FF00651-7655-9C41-8F36-A3F0F5E6E36B}"/>
          </ac:picMkLst>
        </pc:picChg>
        <pc:cxnChg chg="add mod">
          <ac:chgData name="Andrej Bogdanov (CSD)" userId="54a3fc38-bcd8-4812-b887-b84a314b9e17" providerId="ADAL" clId="{6389E647-2042-9745-BD0B-83E3FBA4ACBA}" dt="2021-02-04T13:23:52.316" v="3067" actId="1036"/>
          <ac:cxnSpMkLst>
            <pc:docMk/>
            <pc:sldMk cId="3971322145" sldId="318"/>
            <ac:cxnSpMk id="8" creationId="{D7BDC2CA-7B7E-2F49-BFFB-C793F28669FB}"/>
          </ac:cxnSpMkLst>
        </pc:cxnChg>
        <pc:cxnChg chg="add mod">
          <ac:chgData name="Andrej Bogdanov (CSD)" userId="54a3fc38-bcd8-4812-b887-b84a314b9e17" providerId="ADAL" clId="{6389E647-2042-9745-BD0B-83E3FBA4ACBA}" dt="2021-02-04T13:26:16.840" v="3083" actId="1076"/>
          <ac:cxnSpMkLst>
            <pc:docMk/>
            <pc:sldMk cId="3971322145" sldId="318"/>
            <ac:cxnSpMk id="12" creationId="{5790C52A-FA05-3645-825C-123094235D93}"/>
          </ac:cxnSpMkLst>
        </pc:cxnChg>
      </pc:sldChg>
      <pc:sldChg chg="new del">
        <pc:chgData name="Andrej Bogdanov (CSD)" userId="54a3fc38-bcd8-4812-b887-b84a314b9e17" providerId="ADAL" clId="{6389E647-2042-9745-BD0B-83E3FBA4ACBA}" dt="2021-02-04T13:03:31.988" v="2828" actId="2696"/>
        <pc:sldMkLst>
          <pc:docMk/>
          <pc:sldMk cId="1513211091" sldId="319"/>
        </pc:sldMkLst>
      </pc:sldChg>
      <pc:sldChg chg="addSp modSp new mod ord">
        <pc:chgData name="Andrej Bogdanov (CSD)" userId="54a3fc38-bcd8-4812-b887-b84a314b9e17" providerId="ADAL" clId="{6389E647-2042-9745-BD0B-83E3FBA4ACBA}" dt="2021-02-04T13:08:31.296" v="3035" actId="1035"/>
        <pc:sldMkLst>
          <pc:docMk/>
          <pc:sldMk cId="4181752716" sldId="319"/>
        </pc:sldMkLst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4" creationId="{28FF766E-565A-C34B-9632-8CB0DE339953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5" creationId="{F748E8D6-DB1D-F84A-93A7-86CC14C25522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7" creationId="{310CBADD-0E9C-B64C-960A-0383C57B7DF9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0" creationId="{C93074E0-BEEC-4E40-AB44-8D7765BC9B98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1" creationId="{FFAA000E-90B4-4346-BD7C-9E2CAF11B212}"/>
          </ac:spMkLst>
        </pc:spChg>
        <pc:picChg chg="add mod">
          <ac:chgData name="Andrej Bogdanov (CSD)" userId="54a3fc38-bcd8-4812-b887-b84a314b9e17" providerId="ADAL" clId="{6389E647-2042-9745-BD0B-83E3FBA4ACBA}" dt="2021-02-04T13:05:21.405" v="2881" actId="1036"/>
          <ac:picMkLst>
            <pc:docMk/>
            <pc:sldMk cId="4181752716" sldId="319"/>
            <ac:picMk id="3" creationId="{C7FC705A-FD13-5840-AB0E-428E58F55D90}"/>
          </ac:picMkLst>
        </pc:picChg>
        <pc:cxnChg chg="add mod">
          <ac:chgData name="Andrej Bogdanov (CSD)" userId="54a3fc38-bcd8-4812-b887-b84a314b9e17" providerId="ADAL" clId="{6389E647-2042-9745-BD0B-83E3FBA4ACBA}" dt="2021-02-04T13:05:14.790" v="2868"/>
          <ac:cxnSpMkLst>
            <pc:docMk/>
            <pc:sldMk cId="4181752716" sldId="319"/>
            <ac:cxnSpMk id="6" creationId="{1D193758-5671-834E-B422-6A347B81646D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8" creationId="{0AAAADEC-1F36-CF43-B877-070FFB50656C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9" creationId="{18BDFCA3-51A2-414F-90C0-C1CE7576C3D9}"/>
          </ac:cxnSpMkLst>
        </pc:cxnChg>
      </pc:sldChg>
      <pc:sldChg chg="modSp add del mod">
        <pc:chgData name="Andrej Bogdanov (CSD)" userId="54a3fc38-bcd8-4812-b887-b84a314b9e17" providerId="ADAL" clId="{6389E647-2042-9745-BD0B-83E3FBA4ACBA}" dt="2021-02-08T11:56:24.237" v="3155" actId="2696"/>
        <pc:sldMkLst>
          <pc:docMk/>
          <pc:sldMk cId="3440653892" sldId="320"/>
        </pc:sldMkLst>
        <pc:spChg chg="mod">
          <ac:chgData name="Andrej Bogdanov (CSD)" userId="54a3fc38-bcd8-4812-b887-b84a314b9e17" providerId="ADAL" clId="{6389E647-2042-9745-BD0B-83E3FBA4ACBA}" dt="2021-02-04T13:28:09.427" v="3114" actId="20577"/>
          <ac:spMkLst>
            <pc:docMk/>
            <pc:sldMk cId="3440653892" sldId="320"/>
            <ac:spMk id="2" creationId="{6E461681-4394-104E-8588-C36F1BD5CD3F}"/>
          </ac:spMkLst>
        </pc:spChg>
      </pc:sldChg>
      <pc:sldChg chg="delSp modSp add mod">
        <pc:chgData name="Andrej Bogdanov (CSD)" userId="54a3fc38-bcd8-4812-b887-b84a314b9e17" providerId="ADAL" clId="{6389E647-2042-9745-BD0B-83E3FBA4ACBA}" dt="2021-02-08T11:56:22.414" v="3154"/>
        <pc:sldMkLst>
          <pc:docMk/>
          <pc:sldMk cId="4186355493" sldId="323"/>
        </pc:sldMkLst>
        <pc:spChg chg="mod">
          <ac:chgData name="Andrej Bogdanov (CSD)" userId="54a3fc38-bcd8-4812-b887-b84a314b9e17" providerId="ADAL" clId="{6389E647-2042-9745-BD0B-83E3FBA4ACBA}" dt="2021-02-08T11:56:22.414" v="3154"/>
          <ac:spMkLst>
            <pc:docMk/>
            <pc:sldMk cId="4186355493" sldId="323"/>
            <ac:spMk id="2" creationId="{6E461681-4394-104E-8588-C36F1BD5CD3F}"/>
          </ac:spMkLst>
        </pc:spChg>
        <pc:inkChg chg="del">
          <ac:chgData name="Andrej Bogdanov (CSD)" userId="54a3fc38-bcd8-4812-b887-b84a314b9e17" providerId="ADAL" clId="{6389E647-2042-9745-BD0B-83E3FBA4ACBA}" dt="2021-02-08T11:56:05.806" v="3146" actId="478"/>
          <ac:inkMkLst>
            <pc:docMk/>
            <pc:sldMk cId="4186355493" sldId="323"/>
            <ac:inkMk id="3" creationId="{CC54287E-C799-CD42-82A5-7D559077AD81}"/>
          </ac:inkMkLst>
        </pc:inkChg>
        <pc:inkChg chg="del">
          <ac:chgData name="Andrej Bogdanov (CSD)" userId="54a3fc38-bcd8-4812-b887-b84a314b9e17" providerId="ADAL" clId="{6389E647-2042-9745-BD0B-83E3FBA4ACBA}" dt="2021-02-08T11:56:07.267" v="3147" actId="478"/>
          <ac:inkMkLst>
            <pc:docMk/>
            <pc:sldMk cId="4186355493" sldId="323"/>
            <ac:inkMk id="4" creationId="{3C1B81E5-8478-7346-A053-FC540C09EB0A}"/>
          </ac:inkMkLst>
        </pc:inkChg>
        <pc:inkChg chg="del">
          <ac:chgData name="Andrej Bogdanov (CSD)" userId="54a3fc38-bcd8-4812-b887-b84a314b9e17" providerId="ADAL" clId="{6389E647-2042-9745-BD0B-83E3FBA4ACBA}" dt="2021-02-08T11:56:09.948" v="3149" actId="478"/>
          <ac:inkMkLst>
            <pc:docMk/>
            <pc:sldMk cId="4186355493" sldId="323"/>
            <ac:inkMk id="5" creationId="{720350AD-F685-7E48-B582-0D4BB35DCC6F}"/>
          </ac:inkMkLst>
        </pc:inkChg>
        <pc:inkChg chg="del">
          <ac:chgData name="Andrej Bogdanov (CSD)" userId="54a3fc38-bcd8-4812-b887-b84a314b9e17" providerId="ADAL" clId="{6389E647-2042-9745-BD0B-83E3FBA4ACBA}" dt="2021-02-08T11:56:11.040" v="3150" actId="478"/>
          <ac:inkMkLst>
            <pc:docMk/>
            <pc:sldMk cId="4186355493" sldId="323"/>
            <ac:inkMk id="7" creationId="{6680B58A-040A-4D44-9483-9341FCA784F3}"/>
          </ac:inkMkLst>
        </pc:inkChg>
        <pc:inkChg chg="del">
          <ac:chgData name="Andrej Bogdanov (CSD)" userId="54a3fc38-bcd8-4812-b887-b84a314b9e17" providerId="ADAL" clId="{6389E647-2042-9745-BD0B-83E3FBA4ACBA}" dt="2021-02-08T11:56:11.968" v="3151" actId="478"/>
          <ac:inkMkLst>
            <pc:docMk/>
            <pc:sldMk cId="4186355493" sldId="323"/>
            <ac:inkMk id="8" creationId="{DB9FAEF5-ADC9-7A44-BD4A-1871151DD4A9}"/>
          </ac:inkMkLst>
        </pc:inkChg>
        <pc:inkChg chg="del">
          <ac:chgData name="Andrej Bogdanov (CSD)" userId="54a3fc38-bcd8-4812-b887-b84a314b9e17" providerId="ADAL" clId="{6389E647-2042-9745-BD0B-83E3FBA4ACBA}" dt="2021-02-08T11:56:14.329" v="3153" actId="478"/>
          <ac:inkMkLst>
            <pc:docMk/>
            <pc:sldMk cId="4186355493" sldId="323"/>
            <ac:inkMk id="9" creationId="{320DDC76-C7CC-DE49-9CA0-1F3A87C65C8B}"/>
          </ac:inkMkLst>
        </pc:inkChg>
        <pc:inkChg chg="del">
          <ac:chgData name="Andrej Bogdanov (CSD)" userId="54a3fc38-bcd8-4812-b887-b84a314b9e17" providerId="ADAL" clId="{6389E647-2042-9745-BD0B-83E3FBA4ACBA}" dt="2021-02-08T11:56:08.911" v="3148" actId="478"/>
          <ac:inkMkLst>
            <pc:docMk/>
            <pc:sldMk cId="4186355493" sldId="323"/>
            <ac:inkMk id="10" creationId="{29504BD9-D039-AF4C-BF22-EDCC650F7A3F}"/>
          </ac:inkMkLst>
        </pc:inkChg>
        <pc:inkChg chg="del">
          <ac:chgData name="Andrej Bogdanov (CSD)" userId="54a3fc38-bcd8-4812-b887-b84a314b9e17" providerId="ADAL" clId="{6389E647-2042-9745-BD0B-83E3FBA4ACBA}" dt="2021-02-08T11:56:13.359" v="3152" actId="478"/>
          <ac:inkMkLst>
            <pc:docMk/>
            <pc:sldMk cId="4186355493" sldId="323"/>
            <ac:inkMk id="13" creationId="{F1526A73-EC43-7E48-9258-E90A15C1B538}"/>
          </ac:inkMkLst>
        </pc:inkChg>
      </pc:sldChg>
    </pc:docChg>
  </pc:docChgLst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321C5777-0AE5-4440-A97D-CB9EF01854DE}"/>
    <pc:docChg chg="undo redo custSel addSld delSld modSld">
      <pc:chgData name="Andrej Bogdanov (CSD)" userId="54a3fc38-bcd8-4812-b887-b84a314b9e17" providerId="ADAL" clId="{321C5777-0AE5-4440-A97D-CB9EF01854DE}" dt="2021-01-21T12:10:46.345" v="6176" actId="20577"/>
      <pc:docMkLst>
        <pc:docMk/>
      </pc:docMkLst>
      <pc:sldChg chg="modSp mod">
        <pc:chgData name="Andrej Bogdanov (CSD)" userId="54a3fc38-bcd8-4812-b887-b84a314b9e17" providerId="ADAL" clId="{321C5777-0AE5-4440-A97D-CB9EF01854DE}" dt="2021-01-21T01:21:45.545" v="37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321C5777-0AE5-4440-A97D-CB9EF01854DE}" dt="2021-01-21T01:21:45.545" v="37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add del mod modClrScheme chgLayout">
        <pc:chgData name="Andrej Bogdanov (CSD)" userId="54a3fc38-bcd8-4812-b887-b84a314b9e17" providerId="ADAL" clId="{321C5777-0AE5-4440-A97D-CB9EF01854DE}" dt="2021-01-21T02:40:40.743" v="920" actId="1036"/>
        <pc:sldMkLst>
          <pc:docMk/>
          <pc:sldMk cId="414435539" sldId="257"/>
        </pc:sldMkLst>
        <pc:spChg chg="add mod">
          <ac:chgData name="Andrej Bogdanov (CSD)" userId="54a3fc38-bcd8-4812-b887-b84a314b9e17" providerId="ADAL" clId="{321C5777-0AE5-4440-A97D-CB9EF01854DE}" dt="2021-01-21T02:40:15.156" v="837" actId="255"/>
          <ac:spMkLst>
            <pc:docMk/>
            <pc:sldMk cId="414435539" sldId="257"/>
            <ac:spMk id="22" creationId="{6D8EE51A-381D-0940-9069-49448992E658}"/>
          </ac:spMkLst>
        </pc:spChg>
        <pc:graphicFrameChg chg="add del mod">
          <ac:chgData name="Andrej Bogdanov (CSD)" userId="54a3fc38-bcd8-4812-b887-b84a314b9e17" providerId="ADAL" clId="{321C5777-0AE5-4440-A97D-CB9EF01854DE}" dt="2021-01-21T01:23:03.643" v="41"/>
          <ac:graphicFrameMkLst>
            <pc:docMk/>
            <pc:sldMk cId="414435539" sldId="257"/>
            <ac:graphicFrameMk id="2" creationId="{10BBDE59-C3E1-8B40-B253-9652A578ABA9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4:27.028" v="52" actId="478"/>
          <ac:graphicFrameMkLst>
            <pc:docMk/>
            <pc:sldMk cId="414435539" sldId="257"/>
            <ac:graphicFrameMk id="3" creationId="{5AE9E3EF-1A44-C646-A7C6-7F0FA1589C3A}"/>
          </ac:graphicFrameMkLst>
        </pc:graphicFrameChg>
        <pc:graphicFrameChg chg="add del mod">
          <ac:chgData name="Andrej Bogdanov (CSD)" userId="54a3fc38-bcd8-4812-b887-b84a314b9e17" providerId="ADAL" clId="{321C5777-0AE5-4440-A97D-CB9EF01854DE}" dt="2021-01-21T01:24:37.136" v="54"/>
          <ac:graphicFrameMkLst>
            <pc:docMk/>
            <pc:sldMk cId="414435539" sldId="257"/>
            <ac:graphicFrameMk id="4" creationId="{4ED1E45D-5AB1-5F45-A163-080F3C7B248F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5:48.627" v="68" actId="478"/>
          <ac:graphicFrameMkLst>
            <pc:docMk/>
            <pc:sldMk cId="414435539" sldId="257"/>
            <ac:graphicFrameMk id="5" creationId="{5142741F-E8B8-9D49-BA07-344837867432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6" creationId="{7E60D5BA-1A0D-914D-85D5-E8EAAD81CBF9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7" creationId="{FBBDFC50-DAD1-404E-B605-12DAF411483E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8" creationId="{48701523-5DDF-9A4D-A57B-AD821831B721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9" creationId="{415EFC5F-CEC4-FC48-A851-70F881F672D3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0" creationId="{A2E3B125-2510-9846-B37B-EA1D0983196B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1" creationId="{7AE27950-D6BC-BF4F-A093-A16D93A85455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2" creationId="{B5435366-DA08-994B-A7BE-6FF638E832D6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1.037" v="752"/>
          <ac:graphicFrameMkLst>
            <pc:docMk/>
            <pc:sldMk cId="414435539" sldId="257"/>
            <ac:graphicFrameMk id="13" creationId="{FE7AF202-E4BA-B54D-90C4-A67259E67262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3.142" v="754" actId="478"/>
          <ac:graphicFrameMkLst>
            <pc:docMk/>
            <pc:sldMk cId="414435539" sldId="257"/>
            <ac:graphicFrameMk id="14" creationId="{04E55887-A2AB-EB4B-A41B-D1E351509A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5" creationId="{28E66F66-613E-E841-B419-1B3DF62079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6" creationId="{F3ECB32E-8B66-D247-AAAE-73B76E63CA8B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7" creationId="{1BACE445-2F80-254A-BF56-2EBE2E25CE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8" creationId="{E617CB25-3AB2-E741-9DFA-104EF5E720A0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9" creationId="{15176AC9-3FDC-B842-983C-26BF0240F3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0" creationId="{6BC8E1C5-5715-A843-940D-95FADA8C2EC6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1" creationId="{67F40445-D049-D849-A20E-DB814E6856B6}"/>
          </ac:graphicFrameMkLst>
        </pc:graphicFrameChg>
      </pc:sldChg>
      <pc:sldChg chg="addSp delSp modSp new mod">
        <pc:chgData name="Andrej Bogdanov (CSD)" userId="54a3fc38-bcd8-4812-b887-b84a314b9e17" providerId="ADAL" clId="{321C5777-0AE5-4440-A97D-CB9EF01854DE}" dt="2021-01-21T02:40:50.474" v="940" actId="1036"/>
        <pc:sldMkLst>
          <pc:docMk/>
          <pc:sldMk cId="3028429763" sldId="258"/>
        </pc:sldMkLst>
        <pc:spChg chg="add mod">
          <ac:chgData name="Andrej Bogdanov (CSD)" userId="54a3fc38-bcd8-4812-b887-b84a314b9e17" providerId="ADAL" clId="{321C5777-0AE5-4440-A97D-CB9EF01854DE}" dt="2021-01-21T01:36:49.184" v="434" actId="1035"/>
          <ac:spMkLst>
            <pc:docMk/>
            <pc:sldMk cId="3028429763" sldId="258"/>
            <ac:spMk id="2" creationId="{3AA37152-7ABB-004E-9744-9AACBB00D6E4}"/>
          </ac:spMkLst>
        </pc:spChg>
        <pc:spChg chg="add del mod">
          <ac:chgData name="Andrej Bogdanov (CSD)" userId="54a3fc38-bcd8-4812-b887-b84a314b9e17" providerId="ADAL" clId="{321C5777-0AE5-4440-A97D-CB9EF01854DE}" dt="2021-01-21T01:36:21.807" v="414" actId="478"/>
          <ac:spMkLst>
            <pc:docMk/>
            <pc:sldMk cId="3028429763" sldId="258"/>
            <ac:spMk id="3" creationId="{4D947091-8EB7-794D-945A-415E9094F394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4" creationId="{3DC55C23-A87E-F541-AE97-63273F792DF3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5" creationId="{00067DF0-0E79-8F46-874A-A4CF2EBA99AE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6" creationId="{427AB4BE-EBF3-8741-AB34-2CB9641D59B0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10" creationId="{8398ECD5-AD05-9241-ABB1-7862C025F379}"/>
          </ac:spMkLst>
        </pc:spChg>
        <pc:spChg chg="add del mod">
          <ac:chgData name="Andrej Bogdanov (CSD)" userId="54a3fc38-bcd8-4812-b887-b84a314b9e17" providerId="ADAL" clId="{321C5777-0AE5-4440-A97D-CB9EF01854DE}" dt="2021-01-21T02:39:53.324" v="802" actId="21"/>
          <ac:spMkLst>
            <pc:docMk/>
            <pc:sldMk cId="3028429763" sldId="258"/>
            <ac:spMk id="14" creationId="{F70BF7E7-D333-944D-9383-75D1080BEBFC}"/>
          </ac:spMkLst>
        </pc:sp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8" creationId="{50B0FFFE-3A10-E04B-8CAD-83715058B60D}"/>
          </ac:cxnSpMkLst>
        </pc:cxn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11" creationId="{98378901-397E-4D40-B871-6553B3DBFC9B}"/>
          </ac:cxnSpMkLst>
        </pc:cxnChg>
      </pc:sldChg>
      <pc:sldChg chg="addSp modSp new mod">
        <pc:chgData name="Andrej Bogdanov (CSD)" userId="54a3fc38-bcd8-4812-b887-b84a314b9e17" providerId="ADAL" clId="{321C5777-0AE5-4440-A97D-CB9EF01854DE}" dt="2021-01-21T04:15:32.961" v="1411" actId="1036"/>
        <pc:sldMkLst>
          <pc:docMk/>
          <pc:sldMk cId="19031797" sldId="259"/>
        </pc:sldMkLst>
        <pc:spChg chg="add mod">
          <ac:chgData name="Andrej Bogdanov (CSD)" userId="54a3fc38-bcd8-4812-b887-b84a314b9e17" providerId="ADAL" clId="{321C5777-0AE5-4440-A97D-CB9EF01854DE}" dt="2021-01-21T04:15:32.961" v="1411" actId="1036"/>
          <ac:spMkLst>
            <pc:docMk/>
            <pc:sldMk cId="19031797" sldId="259"/>
            <ac:spMk id="2" creationId="{0853DE1C-F1B7-5749-9033-B088E9716B18}"/>
          </ac:spMkLst>
        </pc:spChg>
        <pc:spChg chg="add mod">
          <ac:chgData name="Andrej Bogdanov (CSD)" userId="54a3fc38-bcd8-4812-b887-b84a314b9e17" providerId="ADAL" clId="{321C5777-0AE5-4440-A97D-CB9EF01854DE}" dt="2021-01-21T02:45:17.758" v="1116" actId="1036"/>
          <ac:spMkLst>
            <pc:docMk/>
            <pc:sldMk cId="19031797" sldId="259"/>
            <ac:spMk id="3" creationId="{6E4AC5F1-0DE2-264A-9337-09F226F2B04D}"/>
          </ac:spMkLst>
        </pc:spChg>
        <pc:spChg chg="add mod">
          <ac:chgData name="Andrej Bogdanov (CSD)" userId="54a3fc38-bcd8-4812-b887-b84a314b9e17" providerId="ADAL" clId="{321C5777-0AE5-4440-A97D-CB9EF01854DE}" dt="2021-01-21T02:48:16.450" v="1183" actId="207"/>
          <ac:spMkLst>
            <pc:docMk/>
            <pc:sldMk cId="19031797" sldId="259"/>
            <ac:spMk id="5" creationId="{E4110567-A1ED-594B-8761-AEB21CC44A32}"/>
          </ac:spMkLst>
        </pc:spChg>
        <pc:cxnChg chg="add mod">
          <ac:chgData name="Andrej Bogdanov (CSD)" userId="54a3fc38-bcd8-4812-b887-b84a314b9e17" providerId="ADAL" clId="{321C5777-0AE5-4440-A97D-CB9EF01854DE}" dt="2021-01-21T02:45:31.588" v="1128" actId="1036"/>
          <ac:cxnSpMkLst>
            <pc:docMk/>
            <pc:sldMk cId="19031797" sldId="259"/>
            <ac:cxnSpMk id="4" creationId="{77642348-2B0F-1441-89D1-67253029B345}"/>
          </ac:cxnSpMkLst>
        </pc:cxnChg>
        <pc:cxnChg chg="add mod">
          <ac:chgData name="Andrej Bogdanov (CSD)" userId="54a3fc38-bcd8-4812-b887-b84a314b9e17" providerId="ADAL" clId="{321C5777-0AE5-4440-A97D-CB9EF01854DE}" dt="2021-01-21T02:48:07.610" v="1181" actId="1036"/>
          <ac:cxnSpMkLst>
            <pc:docMk/>
            <pc:sldMk cId="19031797" sldId="259"/>
            <ac:cxnSpMk id="6" creationId="{92AA0D2F-D182-8A49-94E7-CA5241A37E36}"/>
          </ac:cxnSpMkLst>
        </pc:cxnChg>
      </pc:sldChg>
      <pc:sldChg chg="new del">
        <pc:chgData name="Andrej Bogdanov (CSD)" userId="54a3fc38-bcd8-4812-b887-b84a314b9e17" providerId="ADAL" clId="{321C5777-0AE5-4440-A97D-CB9EF01854DE}" dt="2021-01-21T01:41:30.449" v="628" actId="680"/>
        <pc:sldMkLst>
          <pc:docMk/>
          <pc:sldMk cId="4016300795" sldId="259"/>
        </pc:sldMkLst>
      </pc:sldChg>
      <pc:sldChg chg="modSp add mod">
        <pc:chgData name="Andrej Bogdanov (CSD)" userId="54a3fc38-bcd8-4812-b887-b84a314b9e17" providerId="ADAL" clId="{321C5777-0AE5-4440-A97D-CB9EF01854DE}" dt="2021-01-21T02:42:05.347" v="981" actId="20577"/>
        <pc:sldMkLst>
          <pc:docMk/>
          <pc:sldMk cId="4153385911" sldId="260"/>
        </pc:sldMkLst>
        <pc:spChg chg="mod">
          <ac:chgData name="Andrej Bogdanov (CSD)" userId="54a3fc38-bcd8-4812-b887-b84a314b9e17" providerId="ADAL" clId="{321C5777-0AE5-4440-A97D-CB9EF01854DE}" dt="2021-01-21T02:42:05.347" v="981" actId="20577"/>
          <ac:spMkLst>
            <pc:docMk/>
            <pc:sldMk cId="4153385911" sldId="260"/>
            <ac:spMk id="22" creationId="{6D8EE51A-381D-0940-9069-49448992E658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9:55.522" v="4891" actId="1035"/>
        <pc:sldMkLst>
          <pc:docMk/>
          <pc:sldMk cId="1146909800" sldId="261"/>
        </pc:sldMkLst>
        <pc:spChg chg="add del mod topLvl">
          <ac:chgData name="Andrej Bogdanov (CSD)" userId="54a3fc38-bcd8-4812-b887-b84a314b9e17" providerId="ADAL" clId="{321C5777-0AE5-4440-A97D-CB9EF01854DE}" dt="2021-01-21T04:45:15.803" v="2021" actId="1038"/>
          <ac:spMkLst>
            <pc:docMk/>
            <pc:sldMk cId="1146909800" sldId="261"/>
            <ac:spMk id="8" creationId="{7394D127-9550-0B43-9EB7-C085F1BE2698}"/>
          </ac:spMkLst>
        </pc:spChg>
        <pc:spChg chg="add mod">
          <ac:chgData name="Andrej Bogdanov (CSD)" userId="54a3fc38-bcd8-4812-b887-b84a314b9e17" providerId="ADAL" clId="{321C5777-0AE5-4440-A97D-CB9EF01854DE}" dt="2021-01-21T04:45:10.908" v="2006" actId="1035"/>
          <ac:spMkLst>
            <pc:docMk/>
            <pc:sldMk cId="1146909800" sldId="261"/>
            <ac:spMk id="9" creationId="{D891F6A3-3358-4042-B927-E8B7BCB87357}"/>
          </ac:spMkLst>
        </pc:spChg>
        <pc:grpChg chg="add mod topLvl">
          <ac:chgData name="Andrej Bogdanov (CSD)" userId="54a3fc38-bcd8-4812-b887-b84a314b9e17" providerId="ADAL" clId="{321C5777-0AE5-4440-A97D-CB9EF01854DE}" dt="2021-01-21T04:47:40.884" v="2193" actId="1036"/>
          <ac:grpSpMkLst>
            <pc:docMk/>
            <pc:sldMk cId="1146909800" sldId="261"/>
            <ac:grpSpMk id="18" creationId="{45434B80-51F3-3949-8566-8A80F22B6A3D}"/>
          </ac:grpSpMkLst>
        </pc:grpChg>
        <pc:grpChg chg="add del">
          <ac:chgData name="Andrej Bogdanov (CSD)" userId="54a3fc38-bcd8-4812-b887-b84a314b9e17" providerId="ADAL" clId="{321C5777-0AE5-4440-A97D-CB9EF01854DE}" dt="2021-01-21T04:20:32.161" v="1519" actId="165"/>
          <ac:grpSpMkLst>
            <pc:docMk/>
            <pc:sldMk cId="1146909800" sldId="261"/>
            <ac:grpSpMk id="19" creationId="{9D958AC4-EDB2-3641-84F0-A33892943BC2}"/>
          </ac:grpSpMkLst>
        </pc:grpChg>
        <pc:grpChg chg="add del">
          <ac:chgData name="Andrej Bogdanov (CSD)" userId="54a3fc38-bcd8-4812-b887-b84a314b9e17" providerId="ADAL" clId="{321C5777-0AE5-4440-A97D-CB9EF01854DE}" dt="2021-01-21T04:20:23.552" v="1515" actId="165"/>
          <ac:grpSpMkLst>
            <pc:docMk/>
            <pc:sldMk cId="1146909800" sldId="261"/>
            <ac:grpSpMk id="20" creationId="{B8463C93-5712-1D49-87B4-7783AD2A23BC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29" creationId="{B0FC31E4-8A4C-BC49-83F8-B6DA6F57313F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30" creationId="{66DF4399-AB9D-EC49-92F8-786BF1ED96F7}"/>
          </ac:grpSpMkLst>
        </pc:grpChg>
        <pc:grpChg chg="add del">
          <ac:chgData name="Andrej Bogdanov (CSD)" userId="54a3fc38-bcd8-4812-b887-b84a314b9e17" providerId="ADAL" clId="{321C5777-0AE5-4440-A97D-CB9EF01854DE}" dt="2021-01-21T04:47:38.472" v="2191" actId="165"/>
          <ac:grpSpMkLst>
            <pc:docMk/>
            <pc:sldMk cId="1146909800" sldId="261"/>
            <ac:grpSpMk id="47" creationId="{28C8495B-5653-0941-858C-FF311F478FC6}"/>
          </ac:grpSpMkLst>
        </pc:grpChg>
        <pc:grpChg chg="add">
          <ac:chgData name="Andrej Bogdanov (CSD)" userId="54a3fc38-bcd8-4812-b887-b84a314b9e17" providerId="ADAL" clId="{321C5777-0AE5-4440-A97D-CB9EF01854DE}" dt="2021-01-21T04:48:35.597" v="2390" actId="164"/>
          <ac:grpSpMkLst>
            <pc:docMk/>
            <pc:sldMk cId="1146909800" sldId="261"/>
            <ac:grpSpMk id="48" creationId="{59609C7A-2D02-914B-8D09-EFC950EB3462}"/>
          </ac:grpSpMkLst>
        </pc:grpChg>
        <pc:picChg chg="add del mod">
          <ac:chgData name="Andrej Bogdanov (CSD)" userId="54a3fc38-bcd8-4812-b887-b84a314b9e17" providerId="ADAL" clId="{321C5777-0AE5-4440-A97D-CB9EF01854DE}" dt="2021-01-21T04:04:53.730" v="1186" actId="478"/>
          <ac:picMkLst>
            <pc:docMk/>
            <pc:sldMk cId="1146909800" sldId="261"/>
            <ac:picMk id="3" creationId="{B1E3FA0F-9409-B140-B188-6831B0354DBD}"/>
          </ac:picMkLst>
        </pc:picChg>
        <pc:picChg chg="add del mod topLvl">
          <ac:chgData name="Andrej Bogdanov (CSD)" userId="54a3fc38-bcd8-4812-b887-b84a314b9e17" providerId="ADAL" clId="{321C5777-0AE5-4440-A97D-CB9EF01854DE}" dt="2021-01-21T04:20:27.659" v="1518" actId="478"/>
          <ac:picMkLst>
            <pc:docMk/>
            <pc:sldMk cId="1146909800" sldId="261"/>
            <ac:picMk id="5" creationId="{24CD22D5-F8DF-9044-A9FA-5DC3D41A10AC}"/>
          </ac:picMkLst>
        </pc:picChg>
        <pc:picChg chg="add del mod topLvl">
          <ac:chgData name="Andrej Bogdanov (CSD)" userId="54a3fc38-bcd8-4812-b887-b84a314b9e17" providerId="ADAL" clId="{321C5777-0AE5-4440-A97D-CB9EF01854DE}" dt="2021-01-21T04:20:34.229" v="1520" actId="478"/>
          <ac:picMkLst>
            <pc:docMk/>
            <pc:sldMk cId="1146909800" sldId="261"/>
            <ac:picMk id="7" creationId="{DD1B8B98-80C3-F946-913F-E55EC083117F}"/>
          </ac:picMkLst>
        </pc:picChg>
        <pc:picChg chg="add del mod topLvl">
          <ac:chgData name="Andrej Bogdanov (CSD)" userId="54a3fc38-bcd8-4812-b887-b84a314b9e17" providerId="ADAL" clId="{321C5777-0AE5-4440-A97D-CB9EF01854DE}" dt="2021-01-21T04:43:05.112" v="1942" actId="478"/>
          <ac:picMkLst>
            <pc:docMk/>
            <pc:sldMk cId="1146909800" sldId="261"/>
            <ac:picMk id="22" creationId="{F965304B-1883-3D45-86BC-F78DAB04A6AB}"/>
          </ac:picMkLst>
        </pc:picChg>
        <pc:picChg chg="add del mod topLvl">
          <ac:chgData name="Andrej Bogdanov (CSD)" userId="54a3fc38-bcd8-4812-b887-b84a314b9e17" providerId="ADAL" clId="{321C5777-0AE5-4440-A97D-CB9EF01854DE}" dt="2021-01-21T04:43:06.535" v="1943" actId="478"/>
          <ac:picMkLst>
            <pc:docMk/>
            <pc:sldMk cId="1146909800" sldId="261"/>
            <ac:picMk id="24" creationId="{7184A26B-D91A-1847-A39C-FFC912DCE63A}"/>
          </ac:picMkLst>
        </pc:picChg>
        <pc:picChg chg="add del mod">
          <ac:chgData name="Andrej Bogdanov (CSD)" userId="54a3fc38-bcd8-4812-b887-b84a314b9e17" providerId="ADAL" clId="{321C5777-0AE5-4440-A97D-CB9EF01854DE}" dt="2021-01-21T04:44:02.185" v="1966" actId="478"/>
          <ac:picMkLst>
            <pc:docMk/>
            <pc:sldMk cId="1146909800" sldId="261"/>
            <ac:picMk id="32" creationId="{D6EF38F8-7FB8-104F-AAC8-220923DCACA6}"/>
          </ac:picMkLst>
        </pc:picChg>
        <pc:picChg chg="add del mod">
          <ac:chgData name="Andrej Bogdanov (CSD)" userId="54a3fc38-bcd8-4812-b887-b84a314b9e17" providerId="ADAL" clId="{321C5777-0AE5-4440-A97D-CB9EF01854DE}" dt="2021-01-21T04:44:22.770" v="1967" actId="478"/>
          <ac:picMkLst>
            <pc:docMk/>
            <pc:sldMk cId="1146909800" sldId="261"/>
            <ac:picMk id="34" creationId="{46997642-6682-414B-9EE8-4E5A2ACDC96D}"/>
          </ac:picMkLst>
        </pc:picChg>
        <pc:picChg chg="add mod topLvl">
          <ac:chgData name="Andrej Bogdanov (CSD)" userId="54a3fc38-bcd8-4812-b887-b84a314b9e17" providerId="ADAL" clId="{321C5777-0AE5-4440-A97D-CB9EF01854DE}" dt="2021-01-21T04:48:08.837" v="2368" actId="1035"/>
          <ac:picMkLst>
            <pc:docMk/>
            <pc:sldMk cId="1146909800" sldId="261"/>
            <ac:picMk id="36" creationId="{0BA18570-4864-A149-89C2-DC5A0EBDB968}"/>
          </ac:picMkLst>
        </pc:picChg>
        <pc:picChg chg="add mod">
          <ac:chgData name="Andrej Bogdanov (CSD)" userId="54a3fc38-bcd8-4812-b887-b84a314b9e17" providerId="ADAL" clId="{321C5777-0AE5-4440-A97D-CB9EF01854DE}" dt="2021-01-21T04:48:27.434" v="2389" actId="1076"/>
          <ac:picMkLst>
            <pc:docMk/>
            <pc:sldMk cId="1146909800" sldId="261"/>
            <ac:picMk id="38" creationId="{9DC1C84C-5C7F-D242-BAA4-B59E1EE23F99}"/>
          </ac:picMkLst>
        </pc:picChg>
        <pc:cxnChg chg="add mod">
          <ac:chgData name="Andrej Bogdanov (CSD)" userId="54a3fc38-bcd8-4812-b887-b84a314b9e17" providerId="ADAL" clId="{321C5777-0AE5-4440-A97D-CB9EF01854DE}" dt="2021-01-21T04:45:10.908" v="2006" actId="1035"/>
          <ac:cxnSpMkLst>
            <pc:docMk/>
            <pc:sldMk cId="1146909800" sldId="261"/>
            <ac:cxnSpMk id="10" creationId="{AFC7A852-A0EE-BB40-95D6-2A388EC9640B}"/>
          </ac:cxnSpMkLst>
        </pc:cxnChg>
        <pc:cxnChg chg="add mod">
          <ac:chgData name="Andrej Bogdanov (CSD)" userId="54a3fc38-bcd8-4812-b887-b84a314b9e17" providerId="ADAL" clId="{321C5777-0AE5-4440-A97D-CB9EF01854DE}" dt="2021-01-21T04:45:49.023" v="2033" actId="14100"/>
          <ac:cxnSpMkLst>
            <pc:docMk/>
            <pc:sldMk cId="1146909800" sldId="261"/>
            <ac:cxnSpMk id="12" creationId="{E146A9A2-5686-CE4F-9948-06EDE109C8AC}"/>
          </ac:cxnSpMkLst>
        </pc:cxnChg>
        <pc:cxnChg chg="add mod">
          <ac:chgData name="Andrej Bogdanov (CSD)" userId="54a3fc38-bcd8-4812-b887-b84a314b9e17" providerId="ADAL" clId="{321C5777-0AE5-4440-A97D-CB9EF01854DE}" dt="2021-01-21T06:39:55.522" v="4891" actId="1035"/>
          <ac:cxnSpMkLst>
            <pc:docMk/>
            <pc:sldMk cId="1146909800" sldId="261"/>
            <ac:cxnSpMk id="15" creationId="{A107E376-B402-6B49-99E9-557260D317A7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4:25:38.716" v="1802" actId="1035"/>
        <pc:sldMkLst>
          <pc:docMk/>
          <pc:sldMk cId="3223953489" sldId="262"/>
        </pc:sldMkLst>
        <pc:spChg chg="add mod">
          <ac:chgData name="Andrej Bogdanov (CSD)" userId="54a3fc38-bcd8-4812-b887-b84a314b9e17" providerId="ADAL" clId="{321C5777-0AE5-4440-A97D-CB9EF01854DE}" dt="2021-01-21T04:15:23.612" v="1406" actId="20577"/>
          <ac:spMkLst>
            <pc:docMk/>
            <pc:sldMk cId="3223953489" sldId="262"/>
            <ac:spMk id="2" creationId="{62A87992-429D-564C-98CF-47C7DF574932}"/>
          </ac:spMkLst>
        </pc:spChg>
        <pc:spChg chg="add mod">
          <ac:chgData name="Andrej Bogdanov (CSD)" userId="54a3fc38-bcd8-4812-b887-b84a314b9e17" providerId="ADAL" clId="{321C5777-0AE5-4440-A97D-CB9EF01854DE}" dt="2021-01-21T04:16:32.817" v="1483" actId="207"/>
          <ac:spMkLst>
            <pc:docMk/>
            <pc:sldMk cId="3223953489" sldId="262"/>
            <ac:spMk id="3" creationId="{15428A7C-F806-0E46-93D1-94EA3CD7C1C2}"/>
          </ac:spMkLst>
        </pc:spChg>
        <pc:spChg chg="add mod">
          <ac:chgData name="Andrej Bogdanov (CSD)" userId="54a3fc38-bcd8-4812-b887-b84a314b9e17" providerId="ADAL" clId="{321C5777-0AE5-4440-A97D-CB9EF01854DE}" dt="2021-01-21T04:23:47.269" v="1649" actId="114"/>
          <ac:spMkLst>
            <pc:docMk/>
            <pc:sldMk cId="3223953489" sldId="262"/>
            <ac:spMk id="4" creationId="{55B22717-FD5B-F94E-BB0F-6DC50ECE193B}"/>
          </ac:spMkLst>
        </pc:spChg>
        <pc:spChg chg="add del mod">
          <ac:chgData name="Andrej Bogdanov (CSD)" userId="54a3fc38-bcd8-4812-b887-b84a314b9e17" providerId="ADAL" clId="{321C5777-0AE5-4440-A97D-CB9EF01854DE}" dt="2021-01-21T04:24:02.072" v="1694"/>
          <ac:spMkLst>
            <pc:docMk/>
            <pc:sldMk cId="3223953489" sldId="262"/>
            <ac:spMk id="7" creationId="{C9D506A1-CE56-494D-A124-3E30182B95C1}"/>
          </ac:spMkLst>
        </pc:spChg>
        <pc:spChg chg="mod">
          <ac:chgData name="Andrej Bogdanov (CSD)" userId="54a3fc38-bcd8-4812-b887-b84a314b9e17" providerId="ADAL" clId="{321C5777-0AE5-4440-A97D-CB9EF01854DE}" dt="2021-01-21T04:24:00.830" v="1693"/>
          <ac:spMkLst>
            <pc:docMk/>
            <pc:sldMk cId="3223953489" sldId="262"/>
            <ac:spMk id="9" creationId="{6859DEAC-ABB2-4A4A-AAFF-BF8C6C9D905D}"/>
          </ac:spMkLst>
        </pc:spChg>
        <pc:grpChg chg="add mod">
          <ac:chgData name="Andrej Bogdanov (CSD)" userId="54a3fc38-bcd8-4812-b887-b84a314b9e17" providerId="ADAL" clId="{321C5777-0AE5-4440-A97D-CB9EF01854DE}" dt="2021-01-21T04:25:38.716" v="1802" actId="1035"/>
          <ac:grpSpMkLst>
            <pc:docMk/>
            <pc:sldMk cId="3223953489" sldId="262"/>
            <ac:grpSpMk id="6" creationId="{8C6E9466-6DD0-8043-86F5-6EA096FD37E8}"/>
          </ac:grpSpMkLst>
        </pc:grpChg>
        <pc:grpChg chg="add del mod">
          <ac:chgData name="Andrej Bogdanov (CSD)" userId="54a3fc38-bcd8-4812-b887-b84a314b9e17" providerId="ADAL" clId="{321C5777-0AE5-4440-A97D-CB9EF01854DE}" dt="2021-01-21T04:24:02.072" v="1694"/>
          <ac:grpSpMkLst>
            <pc:docMk/>
            <pc:sldMk cId="3223953489" sldId="262"/>
            <ac:grpSpMk id="8" creationId="{E47042AC-2C64-1C4B-997D-9CAA93C4B985}"/>
          </ac:grpSpMkLst>
        </pc:grpChg>
        <pc:cxnChg chg="add mod">
          <ac:chgData name="Andrej Bogdanov (CSD)" userId="54a3fc38-bcd8-4812-b887-b84a314b9e17" providerId="ADAL" clId="{321C5777-0AE5-4440-A97D-CB9EF01854DE}" dt="2021-01-21T04:17:26.412" v="1514" actId="1038"/>
          <ac:cxnSpMkLst>
            <pc:docMk/>
            <pc:sldMk cId="3223953489" sldId="262"/>
            <ac:cxnSpMk id="5" creationId="{D3D79741-C9B3-0346-86DE-5BB265BFF5A8}"/>
          </ac:cxnSpMkLst>
        </pc:cxnChg>
        <pc:cxnChg chg="mod">
          <ac:chgData name="Andrej Bogdanov (CSD)" userId="54a3fc38-bcd8-4812-b887-b84a314b9e17" providerId="ADAL" clId="{321C5777-0AE5-4440-A97D-CB9EF01854DE}" dt="2021-01-21T04:24:00.830" v="1693"/>
          <ac:cxnSpMkLst>
            <pc:docMk/>
            <pc:sldMk cId="3223953489" sldId="262"/>
            <ac:cxnSpMk id="10" creationId="{36B971A2-5B18-2446-89B1-3F2B770D16A6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12:10:00.979" v="6157" actId="20577"/>
        <pc:sldMkLst>
          <pc:docMk/>
          <pc:sldMk cId="642582840" sldId="263"/>
        </pc:sldMkLst>
        <pc:spChg chg="mod">
          <ac:chgData name="Andrej Bogdanov (CSD)" userId="54a3fc38-bcd8-4812-b887-b84a314b9e17" providerId="ADAL" clId="{321C5777-0AE5-4440-A97D-CB9EF01854DE}" dt="2021-01-21T04:33:52.924" v="1806" actId="20577"/>
          <ac:spMkLst>
            <pc:docMk/>
            <pc:sldMk cId="642582840" sldId="263"/>
            <ac:spMk id="2" creationId="{1C48158A-2F45-DA4C-83A2-2CA52ADAB264}"/>
          </ac:spMkLst>
        </pc:spChg>
        <pc:spChg chg="add mod">
          <ac:chgData name="Andrej Bogdanov (CSD)" userId="54a3fc38-bcd8-4812-b887-b84a314b9e17" providerId="ADAL" clId="{321C5777-0AE5-4440-A97D-CB9EF01854DE}" dt="2021-01-21T12:09:25.528" v="6143" actId="21"/>
          <ac:spMkLst>
            <pc:docMk/>
            <pc:sldMk cId="642582840" sldId="263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12:09:57.897" v="6156" actId="207"/>
          <ac:spMkLst>
            <pc:docMk/>
            <pc:sldMk cId="642582840" sldId="263"/>
            <ac:spMk id="4" creationId="{A2A54179-4C4B-6C4C-AC57-07F484FC9A38}"/>
          </ac:spMkLst>
        </pc:spChg>
        <pc:spChg chg="mod">
          <ac:chgData name="Andrej Bogdanov (CSD)" userId="54a3fc38-bcd8-4812-b887-b84a314b9e17" providerId="ADAL" clId="{321C5777-0AE5-4440-A97D-CB9EF01854DE}" dt="2021-01-21T04:24:26.142" v="1723"/>
          <ac:spMkLst>
            <pc:docMk/>
            <pc:sldMk cId="642582840" sldId="263"/>
            <ac:spMk id="5" creationId="{D1245A02-BCB0-0D4E-AE8F-0FFC3ADFBEBB}"/>
          </ac:spMkLst>
        </pc:spChg>
        <pc:spChg chg="add del mod">
          <ac:chgData name="Andrej Bogdanov (CSD)" userId="54a3fc38-bcd8-4812-b887-b84a314b9e17" providerId="ADAL" clId="{321C5777-0AE5-4440-A97D-CB9EF01854DE}" dt="2021-01-21T12:10:00.979" v="6157" actId="20577"/>
          <ac:spMkLst>
            <pc:docMk/>
            <pc:sldMk cId="642582840" sldId="263"/>
            <ac:spMk id="7" creationId="{4ACDF468-E767-C943-B6D5-AFD8DD7AAE37}"/>
          </ac:spMkLst>
        </pc:spChg>
        <pc:grpChg chg="add del mod">
          <ac:chgData name="Andrej Bogdanov (CSD)" userId="54a3fc38-bcd8-4812-b887-b84a314b9e17" providerId="ADAL" clId="{321C5777-0AE5-4440-A97D-CB9EF01854DE}" dt="2021-01-21T04:25:06.456" v="1768" actId="478"/>
          <ac:grpSpMkLst>
            <pc:docMk/>
            <pc:sldMk cId="642582840" sldId="263"/>
            <ac:grpSpMk id="4" creationId="{1D93724A-F3E2-C546-A0F6-3FE9E291A0E0}"/>
          </ac:grpSpMkLst>
        </pc:grpChg>
        <pc:cxnChg chg="mod">
          <ac:chgData name="Andrej Bogdanov (CSD)" userId="54a3fc38-bcd8-4812-b887-b84a314b9e17" providerId="ADAL" clId="{321C5777-0AE5-4440-A97D-CB9EF01854DE}" dt="2021-01-21T04:24:26.142" v="1723"/>
          <ac:cxnSpMkLst>
            <pc:docMk/>
            <pc:sldMk cId="642582840" sldId="263"/>
            <ac:cxnSpMk id="6" creationId="{AF0D8CA8-2010-0146-906E-1AFBE59C6012}"/>
          </ac:cxnSpMkLst>
        </pc:cxnChg>
      </pc:sldChg>
      <pc:sldChg chg="addSp delSp modSp add mod delAnim modAnim">
        <pc:chgData name="Andrej Bogdanov (CSD)" userId="54a3fc38-bcd8-4812-b887-b84a314b9e17" providerId="ADAL" clId="{321C5777-0AE5-4440-A97D-CB9EF01854DE}" dt="2021-01-21T04:55:08.882" v="2692" actId="167"/>
        <pc:sldMkLst>
          <pc:docMk/>
          <pc:sldMk cId="2928209802" sldId="264"/>
        </pc:sldMkLst>
        <pc:spChg chg="mod">
          <ac:chgData name="Andrej Bogdanov (CSD)" userId="54a3fc38-bcd8-4812-b887-b84a314b9e17" providerId="ADAL" clId="{321C5777-0AE5-4440-A97D-CB9EF01854DE}" dt="2021-01-21T04:49:11.883" v="2444" actId="20577"/>
          <ac:spMkLst>
            <pc:docMk/>
            <pc:sldMk cId="2928209802" sldId="264"/>
            <ac:spMk id="23" creationId="{295DF26D-944D-D047-877D-2592918FF0A5}"/>
          </ac:spMkLst>
        </pc:spChg>
        <pc:spChg chg="mod">
          <ac:chgData name="Andrej Bogdanov (CSD)" userId="54a3fc38-bcd8-4812-b887-b84a314b9e17" providerId="ADAL" clId="{321C5777-0AE5-4440-A97D-CB9EF01854DE}" dt="2021-01-21T04:49:22.654" v="2451" actId="20577"/>
          <ac:spMkLst>
            <pc:docMk/>
            <pc:sldMk cId="2928209802" sldId="264"/>
            <ac:spMk id="27" creationId="{DE73897A-885C-9746-B18F-27F153A69632}"/>
          </ac:spMkLst>
        </pc:spChg>
        <pc:grpChg chg="add del mod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19" creationId="{FE493210-2B9F-104F-9D91-B7788D2B3AD7}"/>
          </ac:grpSpMkLst>
        </pc:grpChg>
        <pc:grpChg chg="mod topLvl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21" creationId="{82579637-372E-4F43-A46B-92FFD3CA6B5B}"/>
          </ac:grpSpMkLst>
        </pc:grpChg>
        <pc:grpChg chg="add mod">
          <ac:chgData name="Andrej Bogdanov (CSD)" userId="54a3fc38-bcd8-4812-b887-b84a314b9e17" providerId="ADAL" clId="{321C5777-0AE5-4440-A97D-CB9EF01854DE}" dt="2021-01-21T04:49:20.213" v="2450" actId="1035"/>
          <ac:grpSpMkLst>
            <pc:docMk/>
            <pc:sldMk cId="2928209802" sldId="264"/>
            <ac:grpSpMk id="26" creationId="{C2059E80-53E8-5347-80C8-3D8D3A09ACBE}"/>
          </ac:grpSpMkLst>
        </pc:grpChg>
        <pc:grpChg chg="del">
          <ac:chgData name="Andrej Bogdanov (CSD)" userId="54a3fc38-bcd8-4812-b887-b84a314b9e17" providerId="ADAL" clId="{321C5777-0AE5-4440-A97D-CB9EF01854DE}" dt="2021-01-21T04:34:01.472" v="1808" actId="478"/>
          <ac:grpSpMkLst>
            <pc:docMk/>
            <pc:sldMk cId="2928209802" sldId="264"/>
            <ac:grpSpMk id="29" creationId="{B0FC31E4-8A4C-BC49-83F8-B6DA6F57313F}"/>
          </ac:grpSpMkLst>
        </pc:grpChg>
        <pc:grpChg chg="del mod">
          <ac:chgData name="Andrej Bogdanov (CSD)" userId="54a3fc38-bcd8-4812-b887-b84a314b9e17" providerId="ADAL" clId="{321C5777-0AE5-4440-A97D-CB9EF01854DE}" dt="2021-01-21T04:46:33.806" v="2059" actId="478"/>
          <ac:grpSpMkLst>
            <pc:docMk/>
            <pc:sldMk cId="2928209802" sldId="264"/>
            <ac:grpSpMk id="30" creationId="{66DF4399-AB9D-EC49-92F8-786BF1ED96F7}"/>
          </ac:grpSpMkLst>
        </pc:grpChg>
        <pc:picChg chg="add del mod">
          <ac:chgData name="Andrej Bogdanov (CSD)" userId="54a3fc38-bcd8-4812-b887-b84a314b9e17" providerId="ADAL" clId="{321C5777-0AE5-4440-A97D-CB9EF01854DE}" dt="2021-01-21T04:37:04.294" v="1888" actId="478"/>
          <ac:picMkLst>
            <pc:docMk/>
            <pc:sldMk cId="2928209802" sldId="264"/>
            <ac:picMk id="3" creationId="{6658AA63-936F-E34A-AB33-DC98ACF01B7E}"/>
          </ac:picMkLst>
        </pc:picChg>
        <pc:picChg chg="add del mod">
          <ac:chgData name="Andrej Bogdanov (CSD)" userId="54a3fc38-bcd8-4812-b887-b84a314b9e17" providerId="ADAL" clId="{321C5777-0AE5-4440-A97D-CB9EF01854DE}" dt="2021-01-21T04:46:34.999" v="2060" actId="478"/>
          <ac:picMkLst>
            <pc:docMk/>
            <pc:sldMk cId="2928209802" sldId="264"/>
            <ac:picMk id="5" creationId="{2D3F6BFF-B19B-EC41-81AF-C0CEFFBB039C}"/>
          </ac:picMkLst>
        </pc:picChg>
        <pc:picChg chg="add del mod">
          <ac:chgData name="Andrej Bogdanov (CSD)" userId="54a3fc38-bcd8-4812-b887-b84a314b9e17" providerId="ADAL" clId="{321C5777-0AE5-4440-A97D-CB9EF01854DE}" dt="2021-01-21T04:54:08.251" v="2612" actId="478"/>
          <ac:picMkLst>
            <pc:docMk/>
            <pc:sldMk cId="2928209802" sldId="264"/>
            <ac:picMk id="7" creationId="{7695A5CD-5CCB-4D4D-9500-2736F59A662B}"/>
          </ac:picMkLst>
        </pc:picChg>
        <pc:picChg chg="add mod">
          <ac:chgData name="Andrej Bogdanov (CSD)" userId="54a3fc38-bcd8-4812-b887-b84a314b9e17" providerId="ADAL" clId="{321C5777-0AE5-4440-A97D-CB9EF01854DE}" dt="2021-01-21T04:55:08.882" v="2692" actId="167"/>
          <ac:picMkLst>
            <pc:docMk/>
            <pc:sldMk cId="2928209802" sldId="264"/>
            <ac:picMk id="13" creationId="{3543933E-A5B0-2C4C-9CFD-E965F9A37C38}"/>
          </ac:picMkLst>
        </pc:picChg>
        <pc:picChg chg="add del mod">
          <ac:chgData name="Andrej Bogdanov (CSD)" userId="54a3fc38-bcd8-4812-b887-b84a314b9e17" providerId="ADAL" clId="{321C5777-0AE5-4440-A97D-CB9EF01854DE}" dt="2021-01-21T04:47:27.751" v="2190" actId="478"/>
          <ac:picMkLst>
            <pc:docMk/>
            <pc:sldMk cId="2928209802" sldId="264"/>
            <ac:picMk id="16" creationId="{31E38735-AEE8-2545-B7A6-1FB67E049651}"/>
          </ac:picMkLst>
        </pc:picChg>
        <pc:picChg chg="mod topLvl">
          <ac:chgData name="Andrej Bogdanov (CSD)" userId="54a3fc38-bcd8-4812-b887-b84a314b9e17" providerId="ADAL" clId="{321C5777-0AE5-4440-A97D-CB9EF01854DE}" dt="2021-01-21T04:48:50.904" v="2440" actId="165"/>
          <ac:picMkLst>
            <pc:docMk/>
            <pc:sldMk cId="2928209802" sldId="264"/>
            <ac:picMk id="20" creationId="{0C5E0A52-AA1B-B241-A760-C54999000B4B}"/>
          </ac:picMkLst>
        </pc:picChg>
        <pc:cxnChg chg="del">
          <ac:chgData name="Andrej Bogdanov (CSD)" userId="54a3fc38-bcd8-4812-b887-b84a314b9e17" providerId="ADAL" clId="{321C5777-0AE5-4440-A97D-CB9EF01854DE}" dt="2021-01-21T04:34:03.999" v="1809" actId="478"/>
          <ac:cxnSpMkLst>
            <pc:docMk/>
            <pc:sldMk cId="2928209802" sldId="264"/>
            <ac:cxnSpMk id="12" creationId="{E146A9A2-5686-CE4F-9948-06EDE109C8AC}"/>
          </ac:cxnSpMkLst>
        </pc:cxnChg>
        <pc:cxnChg chg="del">
          <ac:chgData name="Andrej Bogdanov (CSD)" userId="54a3fc38-bcd8-4812-b887-b84a314b9e17" providerId="ADAL" clId="{321C5777-0AE5-4440-A97D-CB9EF01854DE}" dt="2021-01-21T04:34:05.590" v="1810" actId="478"/>
          <ac:cxnSpMkLst>
            <pc:docMk/>
            <pc:sldMk cId="2928209802" sldId="264"/>
            <ac:cxnSpMk id="15" creationId="{A107E376-B402-6B49-99E9-557260D317A7}"/>
          </ac:cxnSpMkLst>
        </pc:cxnChg>
        <pc:cxnChg chg="mod">
          <ac:chgData name="Andrej Bogdanov (CSD)" userId="54a3fc38-bcd8-4812-b887-b84a314b9e17" providerId="ADAL" clId="{321C5777-0AE5-4440-A97D-CB9EF01854DE}" dt="2021-01-21T04:48:38.395" v="2391"/>
          <ac:cxnSpMkLst>
            <pc:docMk/>
            <pc:sldMk cId="2928209802" sldId="264"/>
            <ac:cxnSpMk id="25" creationId="{BA28C463-00C2-A645-AF78-819E5544ACF7}"/>
          </ac:cxnSpMkLst>
        </pc:cxnChg>
        <pc:cxnChg chg="mod">
          <ac:chgData name="Andrej Bogdanov (CSD)" userId="54a3fc38-bcd8-4812-b887-b84a314b9e17" providerId="ADAL" clId="{321C5777-0AE5-4440-A97D-CB9EF01854DE}" dt="2021-01-21T04:49:15.103" v="2445"/>
          <ac:cxnSpMkLst>
            <pc:docMk/>
            <pc:sldMk cId="2928209802" sldId="264"/>
            <ac:cxnSpMk id="28" creationId="{1E1C9168-7491-4B45-8AFC-EBD86CF4932D}"/>
          </ac:cxnSpMkLst>
        </pc:cxnChg>
      </pc:sldChg>
      <pc:sldChg chg="addSp delSp modSp add mod modAnim">
        <pc:chgData name="Andrej Bogdanov (CSD)" userId="54a3fc38-bcd8-4812-b887-b84a314b9e17" providerId="ADAL" clId="{321C5777-0AE5-4440-A97D-CB9EF01854DE}" dt="2021-01-21T12:10:27.073" v="6173" actId="1035"/>
        <pc:sldMkLst>
          <pc:docMk/>
          <pc:sldMk cId="1932346036" sldId="265"/>
        </pc:sldMkLst>
        <pc:spChg chg="mod">
          <ac:chgData name="Andrej Bogdanov (CSD)" userId="54a3fc38-bcd8-4812-b887-b84a314b9e17" providerId="ADAL" clId="{321C5777-0AE5-4440-A97D-CB9EF01854DE}" dt="2021-01-21T05:00:12.780" v="2789" actId="20577"/>
          <ac:spMkLst>
            <pc:docMk/>
            <pc:sldMk cId="1932346036" sldId="265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4:56:52.203" v="2738" actId="1076"/>
          <ac:spMkLst>
            <pc:docMk/>
            <pc:sldMk cId="1932346036" sldId="265"/>
            <ac:spMk id="4" creationId="{A16500C0-B6AB-204D-8437-F283335EF6DF}"/>
          </ac:spMkLst>
        </pc:spChg>
        <pc:spChg chg="add del mod">
          <ac:chgData name="Andrej Bogdanov (CSD)" userId="54a3fc38-bcd8-4812-b887-b84a314b9e17" providerId="ADAL" clId="{321C5777-0AE5-4440-A97D-CB9EF01854DE}" dt="2021-01-21T04:52:48.872" v="2505" actId="478"/>
          <ac:spMkLst>
            <pc:docMk/>
            <pc:sldMk cId="1932346036" sldId="265"/>
            <ac:spMk id="5" creationId="{1B655800-7C2B-3142-9D3C-FD383D0D6014}"/>
          </ac:spMkLst>
        </pc:spChg>
        <pc:spChg chg="del">
          <ac:chgData name="Andrej Bogdanov (CSD)" userId="54a3fc38-bcd8-4812-b887-b84a314b9e17" providerId="ADAL" clId="{321C5777-0AE5-4440-A97D-CB9EF01854DE}" dt="2021-01-21T04:49:50.338" v="2452" actId="478"/>
          <ac:spMkLst>
            <pc:docMk/>
            <pc:sldMk cId="1932346036" sldId="265"/>
            <ac:spMk id="7" creationId="{4ACDF468-E767-C943-B6D5-AFD8DD7AAE37}"/>
          </ac:spMkLst>
        </pc:spChg>
        <pc:spChg chg="mod">
          <ac:chgData name="Andrej Bogdanov (CSD)" userId="54a3fc38-bcd8-4812-b887-b84a314b9e17" providerId="ADAL" clId="{321C5777-0AE5-4440-A97D-CB9EF01854DE}" dt="2021-01-21T04:58:48.719" v="2749"/>
          <ac:spMkLst>
            <pc:docMk/>
            <pc:sldMk cId="1932346036" sldId="265"/>
            <ac:spMk id="9" creationId="{170F909D-5433-C84C-B385-783332A689D0}"/>
          </ac:spMkLst>
        </pc:spChg>
        <pc:spChg chg="mod">
          <ac:chgData name="Andrej Bogdanov (CSD)" userId="54a3fc38-bcd8-4812-b887-b84a314b9e17" providerId="ADAL" clId="{321C5777-0AE5-4440-A97D-CB9EF01854DE}" dt="2021-01-21T04:59:20.444" v="2755" actId="114"/>
          <ac:spMkLst>
            <pc:docMk/>
            <pc:sldMk cId="1932346036" sldId="265"/>
            <ac:spMk id="10" creationId="{95D5ED8D-517B-1E4D-A00E-14E7A56EAA7E}"/>
          </ac:spMkLst>
        </pc:spChg>
        <pc:grpChg chg="add mod">
          <ac:chgData name="Andrej Bogdanov (CSD)" userId="54a3fc38-bcd8-4812-b887-b84a314b9e17" providerId="ADAL" clId="{321C5777-0AE5-4440-A97D-CB9EF01854DE}" dt="2021-01-21T12:10:27.073" v="6173" actId="1035"/>
          <ac:grpSpMkLst>
            <pc:docMk/>
            <pc:sldMk cId="1932346036" sldId="265"/>
            <ac:grpSpMk id="6" creationId="{BFA9F932-A823-584B-8345-0DBA836CB1EF}"/>
          </ac:grpSpMkLst>
        </pc:grpChg>
        <pc:grpChg chg="del mod">
          <ac:chgData name="Andrej Bogdanov (CSD)" userId="54a3fc38-bcd8-4812-b887-b84a314b9e17" providerId="ADAL" clId="{321C5777-0AE5-4440-A97D-CB9EF01854DE}" dt="2021-01-21T04:51:45.137" v="2476" actId="478"/>
          <ac:grpSpMkLst>
            <pc:docMk/>
            <pc:sldMk cId="1932346036" sldId="265"/>
            <ac:grpSpMk id="8" creationId="{AF0AD470-645E-C643-9EFD-637809F5B8F1}"/>
          </ac:grpSpMkLst>
        </pc:grpChg>
        <pc:cxnChg chg="del mod">
          <ac:chgData name="Andrej Bogdanov (CSD)" userId="54a3fc38-bcd8-4812-b887-b84a314b9e17" providerId="ADAL" clId="{321C5777-0AE5-4440-A97D-CB9EF01854DE}" dt="2021-01-21T04:51:45.137" v="2476" actId="478"/>
          <ac:cxnSpMkLst>
            <pc:docMk/>
            <pc:sldMk cId="1932346036" sldId="265"/>
            <ac:cxnSpMk id="11" creationId="{D6400356-BD29-A049-9A05-74AFF3D7CDC1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2" creationId="{5067F73E-0C9D-1C40-A47A-8143E247AE2A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4" creationId="{C409B101-5257-6B4C-BCA1-CD63E903F9E1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5:50:10.494" v="4423" actId="478"/>
        <pc:sldMkLst>
          <pc:docMk/>
          <pc:sldMk cId="3122845433" sldId="266"/>
        </pc:sldMkLst>
        <pc:spChg chg="del">
          <ac:chgData name="Andrej Bogdanov (CSD)" userId="54a3fc38-bcd8-4812-b887-b84a314b9e17" providerId="ADAL" clId="{321C5777-0AE5-4440-A97D-CB9EF01854DE}" dt="2021-01-21T05:00:53.779" v="2791" actId="700"/>
          <ac:spMkLst>
            <pc:docMk/>
            <pc:sldMk cId="3122845433" sldId="266"/>
            <ac:spMk id="2" creationId="{E10EB494-FD26-DF41-B6A3-2DA4AC50571E}"/>
          </ac:spMkLst>
        </pc:spChg>
        <pc:spChg chg="add mod">
          <ac:chgData name="Andrej Bogdanov (CSD)" userId="54a3fc38-bcd8-4812-b887-b84a314b9e17" providerId="ADAL" clId="{321C5777-0AE5-4440-A97D-CB9EF01854DE}" dt="2021-01-21T05:38:51.736" v="4265" actId="20577"/>
          <ac:spMkLst>
            <pc:docMk/>
            <pc:sldMk cId="3122845433" sldId="266"/>
            <ac:spMk id="3" creationId="{7AEE52E1-1CB2-6C44-9313-D208E14CCA2B}"/>
          </ac:spMkLst>
        </pc:spChg>
        <pc:spChg chg="add mod">
          <ac:chgData name="Andrej Bogdanov (CSD)" userId="54a3fc38-bcd8-4812-b887-b84a314b9e17" providerId="ADAL" clId="{321C5777-0AE5-4440-A97D-CB9EF01854DE}" dt="2021-01-21T05:49:12.722" v="4364" actId="20577"/>
          <ac:spMkLst>
            <pc:docMk/>
            <pc:sldMk cId="3122845433" sldId="266"/>
            <ac:spMk id="4" creationId="{8F1F3A59-106C-1A4F-A2F4-75DF9BC8BD7C}"/>
          </ac:spMkLst>
        </pc:spChg>
        <pc:spChg chg="add del mod">
          <ac:chgData name="Andrej Bogdanov (CSD)" userId="54a3fc38-bcd8-4812-b887-b84a314b9e17" providerId="ADAL" clId="{321C5777-0AE5-4440-A97D-CB9EF01854DE}" dt="2021-01-21T05:50:10.494" v="4423" actId="478"/>
          <ac:spMkLst>
            <pc:docMk/>
            <pc:sldMk cId="3122845433" sldId="266"/>
            <ac:spMk id="5" creationId="{6FFE4FE5-B68B-E84F-9DC6-6AB64EFEF67A}"/>
          </ac:spMkLst>
        </pc:spChg>
      </pc:sldChg>
      <pc:sldChg chg="delSp modSp add mod">
        <pc:chgData name="Andrej Bogdanov (CSD)" userId="54a3fc38-bcd8-4812-b887-b84a314b9e17" providerId="ADAL" clId="{321C5777-0AE5-4440-A97D-CB9EF01854DE}" dt="2021-01-21T05:09:32.031" v="3301" actId="478"/>
        <pc:sldMkLst>
          <pc:docMk/>
          <pc:sldMk cId="2398619159" sldId="267"/>
        </pc:sldMkLst>
        <pc:spChg chg="mod">
          <ac:chgData name="Andrej Bogdanov (CSD)" userId="54a3fc38-bcd8-4812-b887-b84a314b9e17" providerId="ADAL" clId="{321C5777-0AE5-4440-A97D-CB9EF01854DE}" dt="2021-01-21T05:09:30.189" v="3300" actId="20577"/>
          <ac:spMkLst>
            <pc:docMk/>
            <pc:sldMk cId="2398619159" sldId="267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09:32.031" v="3301" actId="478"/>
          <ac:spMkLst>
            <pc:docMk/>
            <pc:sldMk cId="2398619159" sldId="267"/>
            <ac:spMk id="4" creationId="{8F1F3A59-106C-1A4F-A2F4-75DF9BC8BD7C}"/>
          </ac:spMkLst>
        </pc:spChg>
      </pc:sldChg>
      <pc:sldChg chg="addSp delSp modSp add mod">
        <pc:chgData name="Andrej Bogdanov (CSD)" userId="54a3fc38-bcd8-4812-b887-b84a314b9e17" providerId="ADAL" clId="{321C5777-0AE5-4440-A97D-CB9EF01854DE}" dt="2021-01-21T05:38:34.755" v="4261" actId="20577"/>
        <pc:sldMkLst>
          <pc:docMk/>
          <pc:sldMk cId="2294743168" sldId="268"/>
        </pc:sldMkLst>
        <pc:spChg chg="mod">
          <ac:chgData name="Andrej Bogdanov (CSD)" userId="54a3fc38-bcd8-4812-b887-b84a314b9e17" providerId="ADAL" clId="{321C5777-0AE5-4440-A97D-CB9EF01854DE}" dt="2021-01-21T05:11:05.517" v="3327" actId="20577"/>
          <ac:spMkLst>
            <pc:docMk/>
            <pc:sldMk cId="2294743168" sldId="268"/>
            <ac:spMk id="2" creationId="{1C48158A-2F45-DA4C-83A2-2CA52ADAB264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5:38:34.755" v="4261" actId="20577"/>
          <ac:spMkLst>
            <pc:docMk/>
            <pc:sldMk cId="2294743168" sldId="268"/>
            <ac:spMk id="5" creationId="{10F98F21-B8E5-9E4B-8679-785D9D23F878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7" creationId="{4ACDF468-E767-C943-B6D5-AFD8DD7AAE37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8:21.356" v="4866"/>
        <pc:sldMkLst>
          <pc:docMk/>
          <pc:sldMk cId="2922468892" sldId="269"/>
        </pc:sldMkLst>
        <pc:spChg chg="mod">
          <ac:chgData name="Andrej Bogdanov (CSD)" userId="54a3fc38-bcd8-4812-b887-b84a314b9e17" providerId="ADAL" clId="{321C5777-0AE5-4440-A97D-CB9EF01854DE}" dt="2021-01-21T06:12:10.940" v="4486" actId="20577"/>
          <ac:spMkLst>
            <pc:docMk/>
            <pc:sldMk cId="2922468892" sldId="269"/>
            <ac:spMk id="2" creationId="{582BAE18-4A6B-7C4B-843F-AC60CC842B97}"/>
          </ac:spMkLst>
        </pc:spChg>
        <pc:spChg chg="add mod">
          <ac:chgData name="Andrej Bogdanov (CSD)" userId="54a3fc38-bcd8-4812-b887-b84a314b9e17" providerId="ADAL" clId="{321C5777-0AE5-4440-A97D-CB9EF01854DE}" dt="2021-01-21T06:14:12.499" v="4660" actId="20577"/>
          <ac:spMkLst>
            <pc:docMk/>
            <pc:sldMk cId="2922468892" sldId="269"/>
            <ac:spMk id="3" creationId="{B0E54EB3-57B4-3A48-85F7-19CAEC07E38B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4" creationId="{EC2F7B45-55AD-6447-8362-4658E827036F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5" creationId="{7B07BD82-D64E-0E41-8DDD-64AE62565FE4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6" creationId="{CA758E3E-4B33-CB44-9A4B-8C521BED0059}"/>
          </ac:spMkLst>
        </pc:spChg>
        <pc:spChg chg="add del mod">
          <ac:chgData name="Andrej Bogdanov (CSD)" userId="54a3fc38-bcd8-4812-b887-b84a314b9e17" providerId="ADAL" clId="{321C5777-0AE5-4440-A97D-CB9EF01854DE}" dt="2021-01-21T05:20:47.908" v="3872" actId="478"/>
          <ac:spMkLst>
            <pc:docMk/>
            <pc:sldMk cId="2922468892" sldId="269"/>
            <ac:spMk id="8" creationId="{C5556C64-E947-D349-B886-88894B76710E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10" creationId="{44726FDC-7695-4F48-8F00-A778BD302478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1" creationId="{BD2BCFBE-B069-B04C-875C-3A5008A8FEA7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2" creationId="{0EA33871-0DEC-8D43-91D2-F6944B3104CB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3" creationId="{CC9EA006-CED3-1C47-8381-2963541FA6B2}"/>
          </ac:spMkLst>
        </pc:spChg>
        <pc:spChg chg="add mod">
          <ac:chgData name="Andrej Bogdanov (CSD)" userId="54a3fc38-bcd8-4812-b887-b84a314b9e17" providerId="ADAL" clId="{321C5777-0AE5-4440-A97D-CB9EF01854DE}" dt="2021-01-21T06:38:00.595" v="4814" actId="1037"/>
          <ac:spMkLst>
            <pc:docMk/>
            <pc:sldMk cId="2922468892" sldId="269"/>
            <ac:spMk id="15" creationId="{E1C0E652-D144-AB4E-A6C2-761654BC0131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7" creationId="{9878D8A4-D48B-4F4F-AFBA-2668AD1BA51D}"/>
          </ac:spMkLst>
        </pc:spChg>
        <pc:grpChg chg="add mod">
          <ac:chgData name="Andrej Bogdanov (CSD)" userId="54a3fc38-bcd8-4812-b887-b84a314b9e17" providerId="ADAL" clId="{321C5777-0AE5-4440-A97D-CB9EF01854DE}" dt="2021-01-21T06:37:54.347" v="4790"/>
          <ac:grpSpMkLst>
            <pc:docMk/>
            <pc:sldMk cId="2922468892" sldId="269"/>
            <ac:grpSpMk id="21" creationId="{F6EE7EC8-E873-824F-94DD-77E81A90F313}"/>
          </ac:grpSpMkLst>
        </pc:grpChg>
        <pc:grpChg chg="add">
          <ac:chgData name="Andrej Bogdanov (CSD)" userId="54a3fc38-bcd8-4812-b887-b84a314b9e17" providerId="ADAL" clId="{321C5777-0AE5-4440-A97D-CB9EF01854DE}" dt="2021-01-21T06:14:36.222" v="4674" actId="164"/>
          <ac:grpSpMkLst>
            <pc:docMk/>
            <pc:sldMk cId="2922468892" sldId="269"/>
            <ac:grpSpMk id="22" creationId="{20BFB815-88E9-F849-AC25-540A8021565E}"/>
          </ac:grpSpMkLst>
        </pc:grpChg>
        <pc:grpChg chg="add">
          <ac:chgData name="Andrej Bogdanov (CSD)" userId="54a3fc38-bcd8-4812-b887-b84a314b9e17" providerId="ADAL" clId="{321C5777-0AE5-4440-A97D-CB9EF01854DE}" dt="2021-01-21T06:38:15.529" v="4865" actId="164"/>
          <ac:grpSpMkLst>
            <pc:docMk/>
            <pc:sldMk cId="2922468892" sldId="269"/>
            <ac:grpSpMk id="24" creationId="{AD00770F-FFFA-E449-A2BF-85C3DCDC6F9E}"/>
          </ac:grpSpMkLst>
        </pc:grp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7" creationId="{936A86FF-C0B3-044B-850C-4CFE9FB7C68B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4" creationId="{641688FC-5A06-6E40-BCA7-1EC796F5112F}"/>
          </ac:cxnSpMkLst>
        </pc:cxn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18" creationId="{4801CAA2-C89E-0240-BF62-D92AFAB6430E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9" creationId="{DCBA472C-E6AA-7A42-954D-42E49DE89775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20" creationId="{4C8ABA69-444B-A242-8189-4759BAFF2484}"/>
          </ac:cxnSpMkLst>
        </pc:cxnChg>
        <pc:cxnChg chg="add mod">
          <ac:chgData name="Andrej Bogdanov (CSD)" userId="54a3fc38-bcd8-4812-b887-b84a314b9e17" providerId="ADAL" clId="{321C5777-0AE5-4440-A97D-CB9EF01854DE}" dt="2021-01-21T06:38:12.447" v="4864" actId="1036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 add mod">
        <pc:chgData name="Andrej Bogdanov (CSD)" userId="54a3fc38-bcd8-4812-b887-b84a314b9e17" providerId="ADAL" clId="{321C5777-0AE5-4440-A97D-CB9EF01854DE}" dt="2021-01-21T06:20:51.451" v="4704" actId="20577"/>
        <pc:sldMkLst>
          <pc:docMk/>
          <pc:sldMk cId="1444934352" sldId="270"/>
        </pc:sldMkLst>
        <pc:spChg chg="mod">
          <ac:chgData name="Andrej Bogdanov (CSD)" userId="54a3fc38-bcd8-4812-b887-b84a314b9e17" providerId="ADAL" clId="{321C5777-0AE5-4440-A97D-CB9EF01854DE}" dt="2021-01-21T06:20:51.451" v="4704" actId="20577"/>
          <ac:spMkLst>
            <pc:docMk/>
            <pc:sldMk cId="1444934352" sldId="270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47:21.929" v="4331" actId="478"/>
          <ac:spMkLst>
            <pc:docMk/>
            <pc:sldMk cId="1444934352" sldId="270"/>
            <ac:spMk id="4" creationId="{8F1F3A59-106C-1A4F-A2F4-75DF9BC8BD7C}"/>
          </ac:spMkLst>
        </pc:spChg>
        <pc:spChg chg="del">
          <ac:chgData name="Andrej Bogdanov (CSD)" userId="54a3fc38-bcd8-4812-b887-b84a314b9e17" providerId="ADAL" clId="{321C5777-0AE5-4440-A97D-CB9EF01854DE}" dt="2021-01-21T05:50:06.642" v="4422" actId="478"/>
          <ac:spMkLst>
            <pc:docMk/>
            <pc:sldMk cId="1444934352" sldId="270"/>
            <ac:spMk id="5" creationId="{6FFE4FE5-B68B-E84F-9DC6-6AB64EFEF67A}"/>
          </ac:spMkLst>
        </pc:spChg>
        <pc:spChg chg="add del mod">
          <ac:chgData name="Andrej Bogdanov (CSD)" userId="54a3fc38-bcd8-4812-b887-b84a314b9e17" providerId="ADAL" clId="{321C5777-0AE5-4440-A97D-CB9EF01854DE}" dt="2021-01-21T05:48:47.737" v="4347" actId="478"/>
          <ac:spMkLst>
            <pc:docMk/>
            <pc:sldMk cId="1444934352" sldId="270"/>
            <ac:spMk id="6" creationId="{71DC9093-0467-5A4C-9AAE-48A765ED80D8}"/>
          </ac:spMkLst>
        </pc:spChg>
        <pc:cxnChg chg="add mod">
          <ac:chgData name="Andrej Bogdanov (CSD)" userId="54a3fc38-bcd8-4812-b887-b84a314b9e17" providerId="ADAL" clId="{321C5777-0AE5-4440-A97D-CB9EF01854DE}" dt="2021-01-21T06:20:48.674" v="4702" actId="1038"/>
          <ac:cxnSpMkLst>
            <pc:docMk/>
            <pc:sldMk cId="1444934352" sldId="270"/>
            <ac:cxnSpMk id="7" creationId="{61C729DE-0A8F-B844-A644-272DED429E36}"/>
          </ac:cxnSpMkLst>
        </pc:cxnChg>
      </pc:sldChg>
      <pc:sldChg chg="modSp add mod">
        <pc:chgData name="Andrej Bogdanov (CSD)" userId="54a3fc38-bcd8-4812-b887-b84a314b9e17" providerId="ADAL" clId="{321C5777-0AE5-4440-A97D-CB9EF01854DE}" dt="2021-01-21T06:24:06.408" v="4734" actId="20577"/>
        <pc:sldMkLst>
          <pc:docMk/>
          <pc:sldMk cId="128546336" sldId="271"/>
        </pc:sldMkLst>
        <pc:spChg chg="mod">
          <ac:chgData name="Andrej Bogdanov (CSD)" userId="54a3fc38-bcd8-4812-b887-b84a314b9e17" providerId="ADAL" clId="{321C5777-0AE5-4440-A97D-CB9EF01854DE}" dt="2021-01-21T06:24:06.408" v="4734" actId="20577"/>
          <ac:spMkLst>
            <pc:docMk/>
            <pc:sldMk cId="128546336" sldId="271"/>
            <ac:spMk id="22" creationId="{6D8EE51A-381D-0940-9069-49448992E658}"/>
          </ac:spMkLst>
        </pc:spChg>
      </pc:sldChg>
      <pc:sldChg chg="addSp delSp modSp new mod modClrScheme delAnim modAnim chgLayout">
        <pc:chgData name="Andrej Bogdanov (CSD)" userId="54a3fc38-bcd8-4812-b887-b84a314b9e17" providerId="ADAL" clId="{321C5777-0AE5-4440-A97D-CB9EF01854DE}" dt="2021-01-21T06:42:54.538" v="5140"/>
        <pc:sldMkLst>
          <pc:docMk/>
          <pc:sldMk cId="4015896405" sldId="272"/>
        </pc:sldMkLst>
        <pc:spChg chg="mod topLvl">
          <ac:chgData name="Andrej Bogdanov (CSD)" userId="54a3fc38-bcd8-4812-b887-b84a314b9e17" providerId="ADAL" clId="{321C5777-0AE5-4440-A97D-CB9EF01854DE}" dt="2021-01-21T06:38:43.952" v="4873" actId="1076"/>
          <ac:spMkLst>
            <pc:docMk/>
            <pc:sldMk cId="4015896405" sldId="272"/>
            <ac:spMk id="5" creationId="{85E0EF6D-90C9-2448-8147-4E1C8BAD6DA5}"/>
          </ac:spMkLst>
        </pc:spChg>
        <pc:spChg chg="add mod">
          <ac:chgData name="Andrej Bogdanov (CSD)" userId="54a3fc38-bcd8-4812-b887-b84a314b9e17" providerId="ADAL" clId="{321C5777-0AE5-4440-A97D-CB9EF01854DE}" dt="2021-01-21T06:41:45.382" v="4976" actId="14100"/>
          <ac:spMkLst>
            <pc:docMk/>
            <pc:sldMk cId="4015896405" sldId="272"/>
            <ac:spMk id="14" creationId="{99F86C5F-B87D-054B-ADB8-3CD5FB181ECF}"/>
          </ac:spMkLst>
        </pc:spChg>
        <pc:spChg chg="mod topLvl">
          <ac:chgData name="Andrej Bogdanov (CSD)" userId="54a3fc38-bcd8-4812-b887-b84a314b9e17" providerId="ADAL" clId="{321C5777-0AE5-4440-A97D-CB9EF01854DE}" dt="2021-01-21T06:42:32.563" v="5136" actId="57"/>
          <ac:spMkLst>
            <pc:docMk/>
            <pc:sldMk cId="4015896405" sldId="272"/>
            <ac:spMk id="19" creationId="{64063EF6-7001-6847-9F92-F7FB21FB97BF}"/>
          </ac:spMkLst>
        </pc:spChg>
        <pc:grpChg chg="add del mod">
          <ac:chgData name="Andrej Bogdanov (CSD)" userId="54a3fc38-bcd8-4812-b887-b84a314b9e17" providerId="ADAL" clId="{321C5777-0AE5-4440-A97D-CB9EF01854DE}" dt="2021-01-21T06:33:25.830" v="4762" actId="478"/>
          <ac:grpSpMkLst>
            <pc:docMk/>
            <pc:sldMk cId="4015896405" sldId="272"/>
            <ac:grpSpMk id="4" creationId="{C6FD01E4-A606-7D48-8F5F-3BE599EBB377}"/>
          </ac:grpSpMkLst>
        </pc:grpChg>
        <pc:grpChg chg="add mod">
          <ac:chgData name="Andrej Bogdanov (CSD)" userId="54a3fc38-bcd8-4812-b887-b84a314b9e17" providerId="ADAL" clId="{321C5777-0AE5-4440-A97D-CB9EF01854DE}" dt="2021-01-21T06:41:59.433" v="5051" actId="1037"/>
          <ac:grpSpMkLst>
            <pc:docMk/>
            <pc:sldMk cId="4015896405" sldId="272"/>
            <ac:grpSpMk id="17" creationId="{A3E3C545-5ECB-3F42-8234-3536A140E11A}"/>
          </ac:grpSpMkLst>
        </pc:grpChg>
        <pc:grpChg chg="add del mod">
          <ac:chgData name="Andrej Bogdanov (CSD)" userId="54a3fc38-bcd8-4812-b887-b84a314b9e17" providerId="ADAL" clId="{321C5777-0AE5-4440-A97D-CB9EF01854DE}" dt="2021-01-21T06:42:19.955" v="5131" actId="478"/>
          <ac:grpSpMkLst>
            <pc:docMk/>
            <pc:sldMk cId="4015896405" sldId="272"/>
            <ac:grpSpMk id="18" creationId="{730F990C-7ABA-3B4A-9833-15CADC6C5CA4}"/>
          </ac:grpSpMkLst>
        </pc:grpChg>
        <pc:grpChg chg="add">
          <ac:chgData name="Andrej Bogdanov (CSD)" userId="54a3fc38-bcd8-4812-b887-b84a314b9e17" providerId="ADAL" clId="{321C5777-0AE5-4440-A97D-CB9EF01854DE}" dt="2021-01-21T06:42:40.191" v="5137" actId="164"/>
          <ac:grpSpMkLst>
            <pc:docMk/>
            <pc:sldMk cId="4015896405" sldId="272"/>
            <ac:grpSpMk id="21" creationId="{91A4A558-A352-364B-A25D-84D846EA30B8}"/>
          </ac:grpSpMkLst>
        </pc:grpChg>
        <pc:grpChg chg="add">
          <ac:chgData name="Andrej Bogdanov (CSD)" userId="54a3fc38-bcd8-4812-b887-b84a314b9e17" providerId="ADAL" clId="{321C5777-0AE5-4440-A97D-CB9EF01854DE}" dt="2021-01-21T06:42:44.166" v="5138" actId="164"/>
          <ac:grpSpMkLst>
            <pc:docMk/>
            <pc:sldMk cId="4015896405" sldId="272"/>
            <ac:grpSpMk id="22" creationId="{CBEEE7FB-B431-6846-AB87-64FC34C058CA}"/>
          </ac:grpSpMkLst>
        </pc:grpChg>
        <pc:picChg chg="add mod">
          <ac:chgData name="Andrej Bogdanov (CSD)" userId="54a3fc38-bcd8-4812-b887-b84a314b9e17" providerId="ADAL" clId="{321C5777-0AE5-4440-A97D-CB9EF01854DE}" dt="2021-01-21T06:32:40.256" v="4758" actId="1036"/>
          <ac:picMkLst>
            <pc:docMk/>
            <pc:sldMk cId="4015896405" sldId="272"/>
            <ac:picMk id="3" creationId="{DC209CA8-42F9-4849-B91D-60ED1FBC4C9C}"/>
          </ac:picMkLst>
        </pc:picChg>
        <pc:cxnChg chg="del mod topLvl">
          <ac:chgData name="Andrej Bogdanov (CSD)" userId="54a3fc38-bcd8-4812-b887-b84a314b9e17" providerId="ADAL" clId="{321C5777-0AE5-4440-A97D-CB9EF01854DE}" dt="2021-01-21T06:33:25.830" v="4762" actId="478"/>
          <ac:cxnSpMkLst>
            <pc:docMk/>
            <pc:sldMk cId="4015896405" sldId="272"/>
            <ac:cxnSpMk id="6" creationId="{59775E4F-4762-7B43-A062-8101ABA8FA0B}"/>
          </ac:cxnSpMkLst>
        </pc:cxnChg>
        <pc:cxnChg chg="add mod">
          <ac:chgData name="Andrej Bogdanov (CSD)" userId="54a3fc38-bcd8-4812-b887-b84a314b9e17" providerId="ADAL" clId="{321C5777-0AE5-4440-A97D-CB9EF01854DE}" dt="2021-01-21T06:39:00.165" v="4878" actId="1038"/>
          <ac:cxnSpMkLst>
            <pc:docMk/>
            <pc:sldMk cId="4015896405" sldId="272"/>
            <ac:cxnSpMk id="7" creationId="{FD4B94A9-A63F-5F48-A898-48BC6C34F21F}"/>
          </ac:cxnSpMkLst>
        </pc:cxnChg>
        <pc:cxnChg chg="add mod">
          <ac:chgData name="Andrej Bogdanov (CSD)" userId="54a3fc38-bcd8-4812-b887-b84a314b9e17" providerId="ADAL" clId="{321C5777-0AE5-4440-A97D-CB9EF01854DE}" dt="2021-01-21T06:40:11.299" v="4898" actId="14100"/>
          <ac:cxnSpMkLst>
            <pc:docMk/>
            <pc:sldMk cId="4015896405" sldId="272"/>
            <ac:cxnSpMk id="8" creationId="{7513C2BC-E028-AF4D-8F7A-43396F3D2415}"/>
          </ac:cxnSpMkLst>
        </pc:cxnChg>
        <pc:cxnChg chg="add mod">
          <ac:chgData name="Andrej Bogdanov (CSD)" userId="54a3fc38-bcd8-4812-b887-b84a314b9e17" providerId="ADAL" clId="{321C5777-0AE5-4440-A97D-CB9EF01854DE}" dt="2021-01-21T06:40:40.562" v="4916" actId="1037"/>
          <ac:cxnSpMkLst>
            <pc:docMk/>
            <pc:sldMk cId="4015896405" sldId="272"/>
            <ac:cxnSpMk id="11" creationId="{A753A223-A881-1E40-AA98-FAFF710590A4}"/>
          </ac:cxnSpMkLst>
        </pc:cxnChg>
        <pc:cxnChg chg="add del mod">
          <ac:chgData name="Andrej Bogdanov (CSD)" userId="54a3fc38-bcd8-4812-b887-b84a314b9e17" providerId="ADAL" clId="{321C5777-0AE5-4440-A97D-CB9EF01854DE}" dt="2021-01-21T06:40:51.624" v="4918" actId="478"/>
          <ac:cxnSpMkLst>
            <pc:docMk/>
            <pc:sldMk cId="4015896405" sldId="272"/>
            <ac:cxnSpMk id="13" creationId="{746001AF-DC8E-2943-8F96-3EEAFFBD1D9C}"/>
          </ac:cxnSpMkLst>
        </pc:cxnChg>
        <pc:cxnChg chg="add mod">
          <ac:chgData name="Andrej Bogdanov (CSD)" userId="54a3fc38-bcd8-4812-b887-b84a314b9e17" providerId="ADAL" clId="{321C5777-0AE5-4440-A97D-CB9EF01854DE}" dt="2021-01-21T06:41:48.816" v="4998" actId="1037"/>
          <ac:cxnSpMkLst>
            <pc:docMk/>
            <pc:sldMk cId="4015896405" sldId="272"/>
            <ac:cxnSpMk id="15" creationId="{AA016462-9617-CB44-8CC3-4F1253FE0D07}"/>
          </ac:cxnSpMkLst>
        </pc:cxnChg>
        <pc:cxnChg chg="del mod topLvl">
          <ac:chgData name="Andrej Bogdanov (CSD)" userId="54a3fc38-bcd8-4812-b887-b84a314b9e17" providerId="ADAL" clId="{321C5777-0AE5-4440-A97D-CB9EF01854DE}" dt="2021-01-21T06:42:19.955" v="5131" actId="478"/>
          <ac:cxnSpMkLst>
            <pc:docMk/>
            <pc:sldMk cId="4015896405" sldId="272"/>
            <ac:cxnSpMk id="20" creationId="{73817797-596A-EB47-931A-56D141F833AA}"/>
          </ac:cxnSpMkLst>
        </pc:cxnChg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7673665" sldId="28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076498198" sldId="28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68389162" sldId="28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474182209" sldId="28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09454138" sldId="289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85287962" sldId="291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835889139" sldId="292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739879" sldId="293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12065669" sldId="29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02508659" sldId="29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89041006" sldId="29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73244353" sldId="29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47604335" sldId="298"/>
        </pc:sldMkLst>
      </pc:sldChg>
      <pc:sldChg chg="addSp delSp modSp add mod">
        <pc:chgData name="Andrej Bogdanov (CSD)" userId="54a3fc38-bcd8-4812-b887-b84a314b9e17" providerId="ADAL" clId="{321C5777-0AE5-4440-A97D-CB9EF01854DE}" dt="2021-01-21T10:18:02.647" v="6023" actId="478"/>
        <pc:sldMkLst>
          <pc:docMk/>
          <pc:sldMk cId="959516143" sldId="300"/>
        </pc:sldMkLst>
        <pc:spChg chg="del">
          <ac:chgData name="Andrej Bogdanov (CSD)" userId="54a3fc38-bcd8-4812-b887-b84a314b9e17" providerId="ADAL" clId="{321C5777-0AE5-4440-A97D-CB9EF01854DE}" dt="2021-01-21T07:01:12.082" v="5366" actId="478"/>
          <ac:spMkLst>
            <pc:docMk/>
            <pc:sldMk cId="959516143" sldId="300"/>
            <ac:spMk id="23" creationId="{8BA2BA1A-28F8-A24B-8000-6960320AC487}"/>
          </ac:spMkLst>
        </pc:spChg>
        <pc:inkChg chg="del">
          <ac:chgData name="Andrej Bogdanov (CSD)" userId="54a3fc38-bcd8-4812-b887-b84a314b9e17" providerId="ADAL" clId="{321C5777-0AE5-4440-A97D-CB9EF01854DE}" dt="2021-01-21T10:18:02.647" v="6023" actId="478"/>
          <ac:inkMkLst>
            <pc:docMk/>
            <pc:sldMk cId="959516143" sldId="300"/>
            <ac:inkMk id="2" creationId="{78A7EA23-8FCC-CE4C-ABAD-EE7818C0053E}"/>
          </ac:inkMkLst>
        </pc:inkChg>
        <pc:cxnChg chg="add mod">
          <ac:chgData name="Andrej Bogdanov (CSD)" userId="54a3fc38-bcd8-4812-b887-b84a314b9e17" providerId="ADAL" clId="{321C5777-0AE5-4440-A97D-CB9EF01854DE}" dt="2021-01-21T07:01:40.759" v="5370" actId="1036"/>
          <ac:cxnSpMkLst>
            <pc:docMk/>
            <pc:sldMk cId="959516143" sldId="300"/>
            <ac:cxnSpMk id="5" creationId="{E8C27663-EFF1-654E-862C-C663AE01CC85}"/>
          </ac:cxnSpMkLst>
        </pc:cxnChg>
      </pc:sldChg>
      <pc:sldChg chg="addSp modSp new mod modClrScheme chgLayout">
        <pc:chgData name="Andrej Bogdanov (CSD)" userId="54a3fc38-bcd8-4812-b887-b84a314b9e17" providerId="ADAL" clId="{321C5777-0AE5-4440-A97D-CB9EF01854DE}" dt="2021-01-21T11:42:18.134" v="6100" actId="1037"/>
        <pc:sldMkLst>
          <pc:docMk/>
          <pc:sldMk cId="2058029401" sldId="301"/>
        </pc:sldMkLst>
        <pc:spChg chg="add mod">
          <ac:chgData name="Andrej Bogdanov (CSD)" userId="54a3fc38-bcd8-4812-b887-b84a314b9e17" providerId="ADAL" clId="{321C5777-0AE5-4440-A97D-CB9EF01854DE}" dt="2021-01-21T07:00:46.981" v="5301" actId="20577"/>
          <ac:spMkLst>
            <pc:docMk/>
            <pc:sldMk cId="2058029401" sldId="301"/>
            <ac:spMk id="2" creationId="{57178F04-43B0-0D41-B547-0CB3F19E58B4}"/>
          </ac:spMkLst>
        </pc:spChg>
        <pc:spChg chg="add mod">
          <ac:chgData name="Andrej Bogdanov (CSD)" userId="54a3fc38-bcd8-4812-b887-b84a314b9e17" providerId="ADAL" clId="{321C5777-0AE5-4440-A97D-CB9EF01854DE}" dt="2021-01-21T11:42:09.016" v="6093"/>
          <ac:spMkLst>
            <pc:docMk/>
            <pc:sldMk cId="2058029401" sldId="301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2:18.134" v="6100" actId="1037"/>
          <ac:cxnSpMkLst>
            <pc:docMk/>
            <pc:sldMk cId="2058029401" sldId="301"/>
            <ac:cxnSpMk id="4" creationId="{3D190220-0BA4-564D-BA11-9AF0D40E95D9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07:18:36.736" v="5956" actId="1036"/>
        <pc:sldMkLst>
          <pc:docMk/>
          <pc:sldMk cId="3916563869" sldId="302"/>
        </pc:sldMkLst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3" creationId="{D69624A7-3A1B-5848-9A06-8AC2A8AAB5DA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4" creationId="{2BD64B5C-8C26-0E42-A9CE-FB7E93B7A80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6" creationId="{4C71A79F-2A5C-0148-BE7C-96C94B6D18F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7" creationId="{FFBE60E1-45E9-FC44-A32F-1C96014C18EB}"/>
          </ac:spMkLst>
        </pc:spChg>
        <pc:spChg chg="add del mod">
          <ac:chgData name="Andrej Bogdanov (CSD)" userId="54a3fc38-bcd8-4812-b887-b84a314b9e17" providerId="ADAL" clId="{321C5777-0AE5-4440-A97D-CB9EF01854DE}" dt="2021-01-21T07:06:57.358" v="5425" actId="478"/>
          <ac:spMkLst>
            <pc:docMk/>
            <pc:sldMk cId="3916563869" sldId="302"/>
            <ac:spMk id="8" creationId="{BF4E7ED0-A704-004C-AEE3-741D9C2BEE42}"/>
          </ac:spMkLst>
        </pc:spChg>
        <pc:spChg chg="add del mod">
          <ac:chgData name="Andrej Bogdanov (CSD)" userId="54a3fc38-bcd8-4812-b887-b84a314b9e17" providerId="ADAL" clId="{321C5777-0AE5-4440-A97D-CB9EF01854DE}" dt="2021-01-21T07:08:02.106" v="5512" actId="478"/>
          <ac:spMkLst>
            <pc:docMk/>
            <pc:sldMk cId="3916563869" sldId="302"/>
            <ac:spMk id="9" creationId="{1D882E8D-AD2B-F849-BFD7-8078F02AA7F7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0" creationId="{F8429C00-5793-B147-B467-8210058772CE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1" creationId="{69414C98-9D29-6A4C-99B8-098FAE2F2B99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2" creationId="{F09EBF91-0215-AC41-B30C-B86455A93D8D}"/>
          </ac:spMkLst>
        </pc:spChg>
        <pc:spChg chg="add mod">
          <ac:chgData name="Andrej Bogdanov (CSD)" userId="54a3fc38-bcd8-4812-b887-b84a314b9e17" providerId="ADAL" clId="{321C5777-0AE5-4440-A97D-CB9EF01854DE}" dt="2021-01-21T07:10:38.144" v="5823" actId="1035"/>
          <ac:spMkLst>
            <pc:docMk/>
            <pc:sldMk cId="3916563869" sldId="302"/>
            <ac:spMk id="14" creationId="{FBD80872-E1BA-CF44-BF4B-24D974F52797}"/>
          </ac:spMkLst>
        </pc:spChg>
        <pc:spChg chg="add del mod">
          <ac:chgData name="Andrej Bogdanov (CSD)" userId="54a3fc38-bcd8-4812-b887-b84a314b9e17" providerId="ADAL" clId="{321C5777-0AE5-4440-A97D-CB9EF01854DE}" dt="2021-01-21T07:11:05.798" v="5870" actId="478"/>
          <ac:spMkLst>
            <pc:docMk/>
            <pc:sldMk cId="3916563869" sldId="302"/>
            <ac:spMk id="15" creationId="{10894616-3207-9346-AC5B-64390E085874}"/>
          </ac:spMkLst>
        </pc:spChg>
        <pc:spChg chg="add del mod">
          <ac:chgData name="Andrej Bogdanov (CSD)" userId="54a3fc38-bcd8-4812-b887-b84a314b9e17" providerId="ADAL" clId="{321C5777-0AE5-4440-A97D-CB9EF01854DE}" dt="2021-01-21T07:16:39.125" v="5873" actId="478"/>
          <ac:spMkLst>
            <pc:docMk/>
            <pc:sldMk cId="3916563869" sldId="302"/>
            <ac:spMk id="16" creationId="{E45A2DA9-D802-C940-BF4E-25DC2D458FAB}"/>
          </ac:spMkLst>
        </pc:spChg>
        <pc:spChg chg="add mod">
          <ac:chgData name="Andrej Bogdanov (CSD)" userId="54a3fc38-bcd8-4812-b887-b84a314b9e17" providerId="ADAL" clId="{321C5777-0AE5-4440-A97D-CB9EF01854DE}" dt="2021-01-21T07:18:36.736" v="5956" actId="1036"/>
          <ac:spMkLst>
            <pc:docMk/>
            <pc:sldMk cId="3916563869" sldId="302"/>
            <ac:spMk id="17" creationId="{92551324-A8EA-6142-B6AF-76CCB2E2ED31}"/>
          </ac:spMkLst>
        </pc:spChg>
        <pc:cxnChg chg="add del mod">
          <ac:chgData name="Andrej Bogdanov (CSD)" userId="54a3fc38-bcd8-4812-b887-b84a314b9e17" providerId="ADAL" clId="{321C5777-0AE5-4440-A97D-CB9EF01854DE}" dt="2021-01-21T07:05:14.507" v="5373" actId="478"/>
          <ac:cxnSpMkLst>
            <pc:docMk/>
            <pc:sldMk cId="3916563869" sldId="302"/>
            <ac:cxnSpMk id="2" creationId="{1C4482F0-EFD0-BC4E-B327-51A80BB676D7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5" creationId="{C961977C-06EF-3E4C-9095-A685ABDF4375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13" creationId="{EA5CCAA9-A5CF-B140-A285-C45A571D91E8}"/>
          </ac:cxnSpMkLst>
        </pc:cxnChg>
      </pc:sldChg>
      <pc:sldChg chg="new del">
        <pc:chgData name="Andrej Bogdanov (CSD)" userId="54a3fc38-bcd8-4812-b887-b84a314b9e17" providerId="ADAL" clId="{321C5777-0AE5-4440-A97D-CB9EF01854DE}" dt="2021-01-21T07:17:20.563" v="5906" actId="2696"/>
        <pc:sldMkLst>
          <pc:docMk/>
          <pc:sldMk cId="35054004" sldId="303"/>
        </pc:sldMkLst>
      </pc:sldChg>
      <pc:sldChg chg="modSp add mod">
        <pc:chgData name="Andrej Bogdanov (CSD)" userId="54a3fc38-bcd8-4812-b887-b84a314b9e17" providerId="ADAL" clId="{321C5777-0AE5-4440-A97D-CB9EF01854DE}" dt="2021-01-21T07:17:18.334" v="5905" actId="20577"/>
        <pc:sldMkLst>
          <pc:docMk/>
          <pc:sldMk cId="1172473843" sldId="304"/>
        </pc:sldMkLst>
        <pc:spChg chg="mod">
          <ac:chgData name="Andrej Bogdanov (CSD)" userId="54a3fc38-bcd8-4812-b887-b84a314b9e17" providerId="ADAL" clId="{321C5777-0AE5-4440-A97D-CB9EF01854DE}" dt="2021-01-21T07:17:18.334" v="5905" actId="20577"/>
          <ac:spMkLst>
            <pc:docMk/>
            <pc:sldMk cId="1172473843" sldId="304"/>
            <ac:spMk id="22" creationId="{6D8EE51A-381D-0940-9069-49448992E658}"/>
          </ac:spMkLst>
        </pc:spChg>
      </pc:sldChg>
      <pc:sldChg chg="addSp delSp modSp new mod modClrScheme chgLayout">
        <pc:chgData name="Andrej Bogdanov (CSD)" userId="54a3fc38-bcd8-4812-b887-b84a314b9e17" providerId="ADAL" clId="{321C5777-0AE5-4440-A97D-CB9EF01854DE}" dt="2021-01-21T07:23:51.586" v="6022" actId="14100"/>
        <pc:sldMkLst>
          <pc:docMk/>
          <pc:sldMk cId="2548312590" sldId="305"/>
        </pc:sldMkLst>
        <pc:spChg chg="add mod">
          <ac:chgData name="Andrej Bogdanov (CSD)" userId="54a3fc38-bcd8-4812-b887-b84a314b9e17" providerId="ADAL" clId="{321C5777-0AE5-4440-A97D-CB9EF01854DE}" dt="2021-01-21T07:22:36.106" v="6007" actId="1036"/>
          <ac:spMkLst>
            <pc:docMk/>
            <pc:sldMk cId="2548312590" sldId="305"/>
            <ac:spMk id="4" creationId="{57E28B38-BAE6-7245-A011-D4F38FDC4738}"/>
          </ac:spMkLst>
        </pc:spChg>
        <pc:spChg chg="add del mod">
          <ac:chgData name="Andrej Bogdanov (CSD)" userId="54a3fc38-bcd8-4812-b887-b84a314b9e17" providerId="ADAL" clId="{321C5777-0AE5-4440-A97D-CB9EF01854DE}" dt="2021-01-21T07:23:48.257" v="6021" actId="478"/>
          <ac:spMkLst>
            <pc:docMk/>
            <pc:sldMk cId="2548312590" sldId="305"/>
            <ac:spMk id="8" creationId="{E827E5C8-5FB4-D143-A9EB-2BFB73539E5C}"/>
          </ac:spMkLst>
        </pc:spChg>
        <pc:picChg chg="add mod">
          <ac:chgData name="Andrej Bogdanov (CSD)" userId="54a3fc38-bcd8-4812-b887-b84a314b9e17" providerId="ADAL" clId="{321C5777-0AE5-4440-A97D-CB9EF01854DE}" dt="2021-01-21T07:22:09.798" v="5988" actId="1036"/>
          <ac:picMkLst>
            <pc:docMk/>
            <pc:sldMk cId="2548312590" sldId="305"/>
            <ac:picMk id="3" creationId="{8374BC8E-A23E-6F44-B91E-6EE3717F906B}"/>
          </ac:picMkLst>
        </pc:picChg>
        <pc:cxnChg chg="add del mod">
          <ac:chgData name="Andrej Bogdanov (CSD)" userId="54a3fc38-bcd8-4812-b887-b84a314b9e17" providerId="ADAL" clId="{321C5777-0AE5-4440-A97D-CB9EF01854DE}" dt="2021-01-21T07:22:32.072" v="6001" actId="478"/>
          <ac:cxnSpMkLst>
            <pc:docMk/>
            <pc:sldMk cId="2548312590" sldId="305"/>
            <ac:cxnSpMk id="5" creationId="{86C9BC6C-B311-0542-BDC2-A06720ED2FBB}"/>
          </ac:cxnSpMkLst>
        </pc:cxnChg>
        <pc:cxnChg chg="add mod">
          <ac:chgData name="Andrej Bogdanov (CSD)" userId="54a3fc38-bcd8-4812-b887-b84a314b9e17" providerId="ADAL" clId="{321C5777-0AE5-4440-A97D-CB9EF01854DE}" dt="2021-01-21T07:23:51.586" v="6022" actId="14100"/>
          <ac:cxnSpMkLst>
            <pc:docMk/>
            <pc:sldMk cId="2548312590" sldId="305"/>
            <ac:cxnSpMk id="6" creationId="{DC1FEC3F-82EE-A441-8B7C-E979ECA3735C}"/>
          </ac:cxnSpMkLst>
        </pc:cxnChg>
      </pc:sldChg>
      <pc:sldChg chg="addSp modSp add mod">
        <pc:chgData name="Andrej Bogdanov (CSD)" userId="54a3fc38-bcd8-4812-b887-b84a314b9e17" providerId="ADAL" clId="{321C5777-0AE5-4440-A97D-CB9EF01854DE}" dt="2021-01-21T12:10:46.345" v="6176" actId="20577"/>
        <pc:sldMkLst>
          <pc:docMk/>
          <pc:sldMk cId="2133362205" sldId="306"/>
        </pc:sldMkLst>
        <pc:spChg chg="mod">
          <ac:chgData name="Andrej Bogdanov (CSD)" userId="54a3fc38-bcd8-4812-b887-b84a314b9e17" providerId="ADAL" clId="{321C5777-0AE5-4440-A97D-CB9EF01854DE}" dt="2021-01-21T12:10:46.345" v="6176" actId="20577"/>
          <ac:spMkLst>
            <pc:docMk/>
            <pc:sldMk cId="2133362205" sldId="306"/>
            <ac:spMk id="2" creationId="{57178F04-43B0-0D41-B547-0CB3F19E58B4}"/>
          </ac:spMkLst>
        </pc:spChg>
        <pc:spChg chg="mod">
          <ac:chgData name="Andrej Bogdanov (CSD)" userId="54a3fc38-bcd8-4812-b887-b84a314b9e17" providerId="ADAL" clId="{321C5777-0AE5-4440-A97D-CB9EF01854DE}" dt="2021-01-21T11:40:01.910" v="6063"/>
          <ac:spMkLst>
            <pc:docMk/>
            <pc:sldMk cId="2133362205" sldId="306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0:14.970" v="6065" actId="1076"/>
          <ac:cxnSpMkLst>
            <pc:docMk/>
            <pc:sldMk cId="2133362205" sldId="306"/>
            <ac:cxnSpMk id="4" creationId="{479BB115-449D-524C-941B-F04F5917078B}"/>
          </ac:cxnSpMkLst>
        </pc:cxnChg>
      </pc:sldChg>
    </pc:docChg>
  </pc:docChgLst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 (CSD)" userId="54a3fc38-bcd8-4812-b887-b84a314b9e17" providerId="ADAL" clId="{CBC87C70-D620-364B-9A80-13A7F0A969D9}"/>
    <pc:docChg chg="custSel addSld delSld modSld">
      <pc:chgData name="Andrej Bogdanov (CSD)" userId="54a3fc38-bcd8-4812-b887-b84a314b9e17" providerId="ADAL" clId="{CBC87C70-D620-364B-9A80-13A7F0A969D9}" dt="2021-03-01T03:30:45.951" v="301" actId="478"/>
      <pc:docMkLst>
        <pc:docMk/>
      </pc:docMkLst>
      <pc:sldChg chg="modSp mod">
        <pc:chgData name="Andrej Bogdanov (CSD)" userId="54a3fc38-bcd8-4812-b887-b84a314b9e17" providerId="ADAL" clId="{CBC87C70-D620-364B-9A80-13A7F0A969D9}" dt="2021-02-22T02:50:38.392" v="14" actId="114"/>
        <pc:sldMkLst>
          <pc:docMk/>
          <pc:sldMk cId="1171049812" sldId="305"/>
        </pc:sldMkLst>
        <pc:spChg chg="mod">
          <ac:chgData name="Andrej Bogdanov (CSD)" userId="54a3fc38-bcd8-4812-b887-b84a314b9e17" providerId="ADAL" clId="{CBC87C70-D620-364B-9A80-13A7F0A969D9}" dt="2021-02-22T02:50:38.392" v="14" actId="114"/>
          <ac:spMkLst>
            <pc:docMk/>
            <pc:sldMk cId="1171049812" sldId="305"/>
            <ac:spMk id="3" creationId="{5165EFEF-DC91-184D-BFBF-72E75D71884B}"/>
          </ac:spMkLst>
        </pc:spChg>
      </pc:sldChg>
      <pc:sldChg chg="addSp modSp">
        <pc:chgData name="Andrej Bogdanov (CSD)" userId="54a3fc38-bcd8-4812-b887-b84a314b9e17" providerId="ADAL" clId="{CBC87C70-D620-364B-9A80-13A7F0A969D9}" dt="2021-02-22T08:14:48.613" v="92"/>
        <pc:sldMkLst>
          <pc:docMk/>
          <pc:sldMk cId="2716114428" sldId="329"/>
        </pc:sldMkLst>
        <pc:spChg chg="add mod">
          <ac:chgData name="Andrej Bogdanov (CSD)" userId="54a3fc38-bcd8-4812-b887-b84a314b9e17" providerId="ADAL" clId="{CBC87C70-D620-364B-9A80-13A7F0A969D9}" dt="2021-02-22T08:14:48.613" v="92"/>
          <ac:spMkLst>
            <pc:docMk/>
            <pc:sldMk cId="2716114428" sldId="329"/>
            <ac:spMk id="6" creationId="{59C9BE86-CE62-C042-95E6-6CEF2A905871}"/>
          </ac:spMkLst>
        </pc:spChg>
      </pc:sldChg>
      <pc:sldChg chg="addSp delSp modSp mod">
        <pc:chgData name="Andrej Bogdanov (CSD)" userId="54a3fc38-bcd8-4812-b887-b84a314b9e17" providerId="ADAL" clId="{CBC87C70-D620-364B-9A80-13A7F0A969D9}" dt="2021-03-01T03:26:17.112" v="246" actId="1036"/>
        <pc:sldMkLst>
          <pc:docMk/>
          <pc:sldMk cId="55323223" sldId="332"/>
        </pc:sldMkLst>
        <pc:spChg chg="add mod">
          <ac:chgData name="Andrej Bogdanov (CSD)" userId="54a3fc38-bcd8-4812-b887-b84a314b9e17" providerId="ADAL" clId="{CBC87C70-D620-364B-9A80-13A7F0A969D9}" dt="2021-03-01T03:25:58.078" v="236" actId="114"/>
          <ac:spMkLst>
            <pc:docMk/>
            <pc:sldMk cId="55323223" sldId="332"/>
            <ac:spMk id="7" creationId="{D9A7FA64-45A0-E242-8F3C-30B4D2278E0E}"/>
          </ac:spMkLst>
        </pc:spChg>
        <pc:inkChg chg="mod">
          <ac:chgData name="Andrej Bogdanov (CSD)" userId="54a3fc38-bcd8-4812-b887-b84a314b9e17" providerId="ADAL" clId="{CBC87C70-D620-364B-9A80-13A7F0A969D9}" dt="2021-03-01T03:26:14.319" v="243" actId="1036"/>
          <ac:inkMkLst>
            <pc:docMk/>
            <pc:sldMk cId="55323223" sldId="332"/>
            <ac:inkMk id="2" creationId="{0AA07AFF-0664-1348-91B9-9241761D5A5F}"/>
          </ac:inkMkLst>
        </pc:inkChg>
        <pc:inkChg chg="add del mod">
          <ac:chgData name="Andrej Bogdanov (CSD)" userId="54a3fc38-bcd8-4812-b887-b84a314b9e17" providerId="ADAL" clId="{CBC87C70-D620-364B-9A80-13A7F0A969D9}" dt="2021-03-01T03:26:17.112" v="246" actId="1036"/>
          <ac:inkMkLst>
            <pc:docMk/>
            <pc:sldMk cId="55323223" sldId="332"/>
            <ac:inkMk id="6" creationId="{C9386848-1DDD-024E-8FAD-D2DCEC1BD5E7}"/>
          </ac:inkMkLst>
        </pc:inkChg>
      </pc:sldChg>
      <pc:sldChg chg="addSp modSp new del mod modClrScheme chgLayout">
        <pc:chgData name="Andrej Bogdanov (CSD)" userId="54a3fc38-bcd8-4812-b887-b84a314b9e17" providerId="ADAL" clId="{CBC87C70-D620-364B-9A80-13A7F0A969D9}" dt="2021-02-22T02:57:24.838" v="46" actId="2696"/>
        <pc:sldMkLst>
          <pc:docMk/>
          <pc:sldMk cId="696021369" sldId="341"/>
        </pc:sldMkLst>
        <pc:spChg chg="add mod">
          <ac:chgData name="Andrej Bogdanov (CSD)" userId="54a3fc38-bcd8-4812-b887-b84a314b9e17" providerId="ADAL" clId="{CBC87C70-D620-364B-9A80-13A7F0A969D9}" dt="2021-02-22T02:57:02.867" v="45" actId="20577"/>
          <ac:spMkLst>
            <pc:docMk/>
            <pc:sldMk cId="696021369" sldId="341"/>
            <ac:spMk id="2" creationId="{64624703-E16C-0147-A767-B8C9A80FDD23}"/>
          </ac:spMkLst>
        </pc:spChg>
      </pc:sldChg>
      <pc:sldChg chg="addSp modSp new mod modClrScheme chgLayout">
        <pc:chgData name="Andrej Bogdanov (CSD)" userId="54a3fc38-bcd8-4812-b887-b84a314b9e17" providerId="ADAL" clId="{CBC87C70-D620-364B-9A80-13A7F0A969D9}" dt="2021-02-22T03:38:03.406" v="90" actId="20577"/>
        <pc:sldMkLst>
          <pc:docMk/>
          <pc:sldMk cId="922415899" sldId="341"/>
        </pc:sldMkLst>
        <pc:spChg chg="add mod">
          <ac:chgData name="Andrej Bogdanov (CSD)" userId="54a3fc38-bcd8-4812-b887-b84a314b9e17" providerId="ADAL" clId="{CBC87C70-D620-364B-9A80-13A7F0A969D9}" dt="2021-02-22T03:38:03.406" v="90" actId="20577"/>
          <ac:spMkLst>
            <pc:docMk/>
            <pc:sldMk cId="922415899" sldId="341"/>
            <ac:spMk id="2" creationId="{E465B1E4-3AD0-1946-BFD2-46BE7EBEA3AB}"/>
          </ac:spMkLst>
        </pc:spChg>
      </pc:sldChg>
      <pc:sldChg chg="delSp add mod">
        <pc:chgData name="Andrej Bogdanov (CSD)" userId="54a3fc38-bcd8-4812-b887-b84a314b9e17" providerId="ADAL" clId="{CBC87C70-D620-364B-9A80-13A7F0A969D9}" dt="2021-03-01T03:26:28.151" v="249" actId="478"/>
        <pc:sldMkLst>
          <pc:docMk/>
          <pc:sldMk cId="4046743645" sldId="342"/>
        </pc:sldMkLst>
        <pc:spChg chg="del">
          <ac:chgData name="Andrej Bogdanov (CSD)" userId="54a3fc38-bcd8-4812-b887-b84a314b9e17" providerId="ADAL" clId="{CBC87C70-D620-364B-9A80-13A7F0A969D9}" dt="2021-03-01T03:26:23.344" v="247" actId="478"/>
          <ac:spMkLst>
            <pc:docMk/>
            <pc:sldMk cId="4046743645" sldId="342"/>
            <ac:spMk id="3" creationId="{693C0B1F-9614-6948-9A0B-27731DADFD44}"/>
          </ac:spMkLst>
        </pc:spChg>
        <pc:spChg chg="del">
          <ac:chgData name="Andrej Bogdanov (CSD)" userId="54a3fc38-bcd8-4812-b887-b84a314b9e17" providerId="ADAL" clId="{CBC87C70-D620-364B-9A80-13A7F0A969D9}" dt="2021-03-01T03:26:03.416" v="237" actId="478"/>
          <ac:spMkLst>
            <pc:docMk/>
            <pc:sldMk cId="4046743645" sldId="342"/>
            <ac:spMk id="7" creationId="{D9A7FA64-45A0-E242-8F3C-30B4D2278E0E}"/>
          </ac:spMkLst>
        </pc:spChg>
        <pc:inkChg chg="del">
          <ac:chgData name="Andrej Bogdanov (CSD)" userId="54a3fc38-bcd8-4812-b887-b84a314b9e17" providerId="ADAL" clId="{CBC87C70-D620-364B-9A80-13A7F0A969D9}" dt="2021-03-01T03:25:22.142" v="204" actId="478"/>
          <ac:inkMkLst>
            <pc:docMk/>
            <pc:sldMk cId="4046743645" sldId="342"/>
            <ac:inkMk id="2" creationId="{0AA07AFF-0664-1348-91B9-9241761D5A5F}"/>
          </ac:inkMkLst>
        </pc:inkChg>
        <pc:inkChg chg="del">
          <ac:chgData name="Andrej Bogdanov (CSD)" userId="54a3fc38-bcd8-4812-b887-b84a314b9e17" providerId="ADAL" clId="{CBC87C70-D620-364B-9A80-13A7F0A969D9}" dt="2021-03-01T03:25:24.927" v="205" actId="478"/>
          <ac:inkMkLst>
            <pc:docMk/>
            <pc:sldMk cId="4046743645" sldId="342"/>
            <ac:inkMk id="6" creationId="{C9386848-1DDD-024E-8FAD-D2DCEC1BD5E7}"/>
          </ac:inkMkLst>
        </pc:inkChg>
        <pc:cxnChg chg="del">
          <ac:chgData name="Andrej Bogdanov (CSD)" userId="54a3fc38-bcd8-4812-b887-b84a314b9e17" providerId="ADAL" clId="{CBC87C70-D620-364B-9A80-13A7F0A969D9}" dt="2021-03-01T03:26:28.151" v="249" actId="478"/>
          <ac:cxnSpMkLst>
            <pc:docMk/>
            <pc:sldMk cId="4046743645" sldId="342"/>
            <ac:cxnSpMk id="4" creationId="{CEC34E04-5157-F340-8A59-E7984BA4977A}"/>
          </ac:cxnSpMkLst>
        </pc:cxnChg>
        <pc:cxnChg chg="del">
          <ac:chgData name="Andrej Bogdanov (CSD)" userId="54a3fc38-bcd8-4812-b887-b84a314b9e17" providerId="ADAL" clId="{CBC87C70-D620-364B-9A80-13A7F0A969D9}" dt="2021-03-01T03:26:25.167" v="248" actId="478"/>
          <ac:cxnSpMkLst>
            <pc:docMk/>
            <pc:sldMk cId="4046743645" sldId="342"/>
            <ac:cxnSpMk id="5" creationId="{614ED725-60BE-DE45-9C09-8ADF10698E12}"/>
          </ac:cxnSpMkLst>
        </pc:cxnChg>
      </pc:sldChg>
      <pc:sldChg chg="delSp modSp add mod">
        <pc:chgData name="Andrej Bogdanov (CSD)" userId="54a3fc38-bcd8-4812-b887-b84a314b9e17" providerId="ADAL" clId="{CBC87C70-D620-364B-9A80-13A7F0A969D9}" dt="2021-03-01T03:30:45.951" v="301" actId="478"/>
        <pc:sldMkLst>
          <pc:docMk/>
          <pc:sldMk cId="3066411309" sldId="343"/>
        </pc:sldMkLst>
        <pc:spChg chg="mod">
          <ac:chgData name="Andrej Bogdanov (CSD)" userId="54a3fc38-bcd8-4812-b887-b84a314b9e17" providerId="ADAL" clId="{CBC87C70-D620-364B-9A80-13A7F0A969D9}" dt="2021-03-01T03:30:17.895" v="298" actId="20577"/>
          <ac:spMkLst>
            <pc:docMk/>
            <pc:sldMk cId="3066411309" sldId="343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3" creationId="{EBA3BDE7-9EE7-D440-B80C-A6EF35EAF9CE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4" creationId="{C150EE45-CA1C-344A-A137-CA8E8230E425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5" creationId="{F4A62C36-8F34-CF4C-8378-F865E92E2F0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6" creationId="{E42EECA3-97A2-F04C-B689-0521588D6F17}"/>
          </ac:spMkLst>
        </pc:spChg>
        <pc:spChg chg="del">
          <ac:chgData name="Andrej Bogdanov (CSD)" userId="54a3fc38-bcd8-4812-b887-b84a314b9e17" providerId="ADAL" clId="{CBC87C70-D620-364B-9A80-13A7F0A969D9}" dt="2021-03-01T03:30:29.439" v="300" actId="478"/>
          <ac:spMkLst>
            <pc:docMk/>
            <pc:sldMk cId="3066411309" sldId="343"/>
            <ac:spMk id="7" creationId="{09149A35-F0E3-1742-B6DB-8948F3A0CA5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8" creationId="{EA61CFA7-17AB-CB49-8F6B-8B81BF6C3D6A}"/>
          </ac:spMkLst>
        </pc:spChg>
      </pc:sldChg>
    </pc:docChg>
  </pc:docChgLst>
  <pc:docChgLst>
    <pc:chgData name="Andrej Bogdanov (CSD)" userId="54a3fc38-bcd8-4812-b887-b84a314b9e17" providerId="ADAL" clId="{8F3F2485-A5D7-3941-8D33-08765528AC49}"/>
    <pc:docChg chg="undo custSel addSld modSld">
      <pc:chgData name="Andrej Bogdanov (CSD)" userId="54a3fc38-bcd8-4812-b887-b84a314b9e17" providerId="ADAL" clId="{8F3F2485-A5D7-3941-8D33-08765528AC49}" dt="2021-03-03T09:28:02.894" v="334" actId="7634"/>
      <pc:docMkLst>
        <pc:docMk/>
      </pc:docMkLst>
      <pc:sldChg chg="addSp modSp">
        <pc:chgData name="Andrej Bogdanov (CSD)" userId="54a3fc38-bcd8-4812-b887-b84a314b9e17" providerId="ADAL" clId="{8F3F2485-A5D7-3941-8D33-08765528AC49}" dt="2021-02-22T07:54:01.431" v="6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8F3F2485-A5D7-3941-8D33-08765528AC49}" dt="2021-02-22T07:54:01.431" v="6"/>
          <ac:inkMkLst>
            <pc:docMk/>
            <pc:sldMk cId="1171049812" sldId="305"/>
            <ac:inkMk id="2" creationId="{50351F20-638C-244A-9370-EE6AEE930AD9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1:11.586" v="73" actId="7634"/>
        <pc:sldMkLst>
          <pc:docMk/>
          <pc:sldMk cId="2592757567" sldId="324"/>
        </pc:sldMkLst>
        <pc:inkChg chg="add del mod modStrokes">
          <ac:chgData name="Andrej Bogdanov (CSD)" userId="54a3fc38-bcd8-4812-b887-b84a314b9e17" providerId="ADAL" clId="{8F3F2485-A5D7-3941-8D33-08765528AC49}" dt="2021-02-22T08:00:41.467" v="72"/>
          <ac:inkMkLst>
            <pc:docMk/>
            <pc:sldMk cId="2592757567" sldId="324"/>
            <ac:inkMk id="5" creationId="{1286000D-608B-BE42-BC9C-618CE83A7FA0}"/>
          </ac:inkMkLst>
        </pc:inkChg>
        <pc:inkChg chg="add">
          <ac:chgData name="Andrej Bogdanov (CSD)" userId="54a3fc38-bcd8-4812-b887-b84a314b9e17" providerId="ADAL" clId="{8F3F2485-A5D7-3941-8D33-08765528AC49}" dt="2021-02-22T08:01:11.586" v="73" actId="7634"/>
          <ac:inkMkLst>
            <pc:docMk/>
            <pc:sldMk cId="2592757567" sldId="324"/>
            <ac:inkMk id="7" creationId="{426EF4D9-9102-8841-A246-01094440FE67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2:20.650" v="79" actId="7634"/>
        <pc:sldMkLst>
          <pc:docMk/>
          <pc:sldMk cId="3333352670" sldId="325"/>
        </pc:sldMkLst>
        <pc:inkChg chg="add mod modStrokes">
          <ac:chgData name="Andrej Bogdanov (CSD)" userId="54a3fc38-bcd8-4812-b887-b84a314b9e17" providerId="ADAL" clId="{8F3F2485-A5D7-3941-8D33-08765528AC49}" dt="2021-02-22T08:01:38.524" v="78" actId="1076"/>
          <ac:inkMkLst>
            <pc:docMk/>
            <pc:sldMk cId="3333352670" sldId="325"/>
            <ac:inkMk id="4" creationId="{AB1AE69A-B7FE-9C4B-B3E1-08444687F6A2}"/>
          </ac:inkMkLst>
        </pc:inkChg>
        <pc:inkChg chg="add">
          <ac:chgData name="Andrej Bogdanov (CSD)" userId="54a3fc38-bcd8-4812-b887-b84a314b9e17" providerId="ADAL" clId="{8F3F2485-A5D7-3941-8D33-08765528AC49}" dt="2021-02-22T08:02:20.650" v="79" actId="7634"/>
          <ac:inkMkLst>
            <pc:docMk/>
            <pc:sldMk cId="3333352670" sldId="325"/>
            <ac:inkMk id="5" creationId="{EAE07D27-4D26-E645-B3A9-261F1595D8C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0:10.987" v="65" actId="7634"/>
        <pc:sldMkLst>
          <pc:docMk/>
          <pc:sldMk cId="1854997407" sldId="326"/>
        </pc:sldMkLst>
        <pc:grpChg chg="add del">
          <ac:chgData name="Andrej Bogdanov (CSD)" userId="54a3fc38-bcd8-4812-b887-b84a314b9e17" providerId="ADAL" clId="{8F3F2485-A5D7-3941-8D33-08765528AC49}" dt="2021-02-22T07:58:53.979" v="56"/>
          <ac:grpSpMkLst>
            <pc:docMk/>
            <pc:sldMk cId="1854997407" sldId="326"/>
            <ac:grpSpMk id="16" creationId="{F7F67F9E-6F2B-8542-A4A4-ABDBC3767D06}"/>
          </ac:grpSpMkLst>
        </pc:grpChg>
        <pc:inkChg chg="add mod modStrokes">
          <ac:chgData name="Andrej Bogdanov (CSD)" userId="54a3fc38-bcd8-4812-b887-b84a314b9e17" providerId="ADAL" clId="{8F3F2485-A5D7-3941-8D33-08765528AC49}" dt="2021-02-22T08:00:02.801" v="64"/>
          <ac:inkMkLst>
            <pc:docMk/>
            <pc:sldMk cId="1854997407" sldId="326"/>
            <ac:inkMk id="4" creationId="{C20A7A05-F44A-7D4A-B675-C159A2CAD62A}"/>
          </ac:inkMkLst>
        </pc:inkChg>
        <pc:inkChg chg="add mod modStrokes">
          <ac:chgData name="Andrej Bogdanov (CSD)" userId="54a3fc38-bcd8-4812-b887-b84a314b9e17" providerId="ADAL" clId="{8F3F2485-A5D7-3941-8D33-08765528AC49}" dt="2021-02-22T07:59:03.242" v="61"/>
          <ac:inkMkLst>
            <pc:docMk/>
            <pc:sldMk cId="1854997407" sldId="326"/>
            <ac:inkMk id="8" creationId="{3171D9B8-F023-1C46-88BB-0AC61DBD43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3" creationId="{771EAD64-0B8F-8646-972E-7591A692334D}"/>
          </ac:inkMkLst>
        </pc:inkChg>
        <pc:inkChg chg="add del topLvl">
          <ac:chgData name="Andrej Bogdanov (CSD)" userId="54a3fc38-bcd8-4812-b887-b84a314b9e17" providerId="ADAL" clId="{8F3F2485-A5D7-3941-8D33-08765528AC49}" dt="2021-02-22T07:58:53.979" v="56"/>
          <ac:inkMkLst>
            <pc:docMk/>
            <pc:sldMk cId="1854997407" sldId="326"/>
            <ac:inkMk id="14" creationId="{991AFCFC-C646-C447-92E0-390367FED62A}"/>
          </ac:inkMkLst>
        </pc:inkChg>
        <pc:inkChg chg="add del topLvl">
          <ac:chgData name="Andrej Bogdanov (CSD)" userId="54a3fc38-bcd8-4812-b887-b84a314b9e17" providerId="ADAL" clId="{8F3F2485-A5D7-3941-8D33-08765528AC49}" dt="2021-02-22T07:58:54.004" v="58"/>
          <ac:inkMkLst>
            <pc:docMk/>
            <pc:sldMk cId="1854997407" sldId="326"/>
            <ac:inkMk id="15" creationId="{BDA06DFB-1551-BF4A-951A-BDD354FA76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7" creationId="{A0843C06-B4C1-BA4C-9111-209BFF113DD3}"/>
          </ac:inkMkLst>
        </pc:inkChg>
        <pc:inkChg chg="add">
          <ac:chgData name="Andrej Bogdanov (CSD)" userId="54a3fc38-bcd8-4812-b887-b84a314b9e17" providerId="ADAL" clId="{8F3F2485-A5D7-3941-8D33-08765528AC49}" dt="2021-02-22T07:59:52.436" v="63" actId="7634"/>
          <ac:inkMkLst>
            <pc:docMk/>
            <pc:sldMk cId="1854997407" sldId="326"/>
            <ac:inkMk id="18" creationId="{15E68248-C10B-9849-8980-EB347C64FEF6}"/>
          </ac:inkMkLst>
        </pc:inkChg>
        <pc:inkChg chg="add">
          <ac:chgData name="Andrej Bogdanov (CSD)" userId="54a3fc38-bcd8-4812-b887-b84a314b9e17" providerId="ADAL" clId="{8F3F2485-A5D7-3941-8D33-08765528AC49}" dt="2021-02-22T08:00:10.987" v="65" actId="7634"/>
          <ac:inkMkLst>
            <pc:docMk/>
            <pc:sldMk cId="1854997407" sldId="326"/>
            <ac:inkMk id="19" creationId="{C6DCB7F8-913C-F440-AAA6-D7ECAFF8A415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0:24.579" v="70"/>
        <pc:sldMkLst>
          <pc:docMk/>
          <pc:sldMk cId="952276677" sldId="327"/>
        </pc:sldMkLst>
        <pc:inkChg chg="add mod modStrokes">
          <ac:chgData name="Andrej Bogdanov (CSD)" userId="54a3fc38-bcd8-4812-b887-b84a314b9e17" providerId="ADAL" clId="{8F3F2485-A5D7-3941-8D33-08765528AC49}" dt="2021-02-22T08:00:24.579" v="70"/>
          <ac:inkMkLst>
            <pc:docMk/>
            <pc:sldMk cId="952276677" sldId="327"/>
            <ac:inkMk id="4" creationId="{4CDCD65A-421C-9D42-AB14-4965A11D701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4:28.993" v="323" actId="7634"/>
        <pc:sldMkLst>
          <pc:docMk/>
          <pc:sldMk cId="2508502271" sldId="328"/>
        </pc:sldMkLst>
        <pc:inkChg chg="add mod modStrokes">
          <ac:chgData name="Andrej Bogdanov (CSD)" userId="54a3fc38-bcd8-4812-b887-b84a314b9e17" providerId="ADAL" clId="{8F3F2485-A5D7-3941-8D33-08765528AC49}" dt="2021-03-03T09:23:55.913" v="322"/>
          <ac:inkMkLst>
            <pc:docMk/>
            <pc:sldMk cId="2508502271" sldId="328"/>
            <ac:inkMk id="3" creationId="{074BECB9-3820-7E43-929D-CEFFA83ACD70}"/>
          </ac:inkMkLst>
        </pc:inkChg>
        <pc:inkChg chg="add mod modStrokes">
          <ac:chgData name="Andrej Bogdanov (CSD)" userId="54a3fc38-bcd8-4812-b887-b84a314b9e17" providerId="ADAL" clId="{8F3F2485-A5D7-3941-8D33-08765528AC49}" dt="2021-02-22T08:06:41.608" v="98"/>
          <ac:inkMkLst>
            <pc:docMk/>
            <pc:sldMk cId="2508502271" sldId="328"/>
            <ac:inkMk id="4" creationId="{8F11730B-399D-7446-A153-20B859A1A54C}"/>
          </ac:inkMkLst>
        </pc:inkChg>
        <pc:inkChg chg="add del">
          <ac:chgData name="Andrej Bogdanov (CSD)" userId="54a3fc38-bcd8-4812-b887-b84a314b9e17" providerId="ADAL" clId="{8F3F2485-A5D7-3941-8D33-08765528AC49}" dt="2021-03-03T09:22:23.840" v="319"/>
          <ac:inkMkLst>
            <pc:docMk/>
            <pc:sldMk cId="2508502271" sldId="328"/>
            <ac:inkMk id="5" creationId="{1DE22C9B-9952-C742-9EDE-EAEA45575A51}"/>
          </ac:inkMkLst>
        </pc:inkChg>
        <pc:inkChg chg="add">
          <ac:chgData name="Andrej Bogdanov (CSD)" userId="54a3fc38-bcd8-4812-b887-b84a314b9e17" providerId="ADAL" clId="{8F3F2485-A5D7-3941-8D33-08765528AC49}" dt="2021-03-03T09:22:41.860" v="320" actId="7634"/>
          <ac:inkMkLst>
            <pc:docMk/>
            <pc:sldMk cId="2508502271" sldId="328"/>
            <ac:inkMk id="6" creationId="{26668DB8-590A-4946-B160-517A1D5813A2}"/>
          </ac:inkMkLst>
        </pc:inkChg>
        <pc:inkChg chg="add">
          <ac:chgData name="Andrej Bogdanov (CSD)" userId="54a3fc38-bcd8-4812-b887-b84a314b9e17" providerId="ADAL" clId="{8F3F2485-A5D7-3941-8D33-08765528AC49}" dt="2021-03-03T09:24:28.993" v="323" actId="7634"/>
          <ac:inkMkLst>
            <pc:docMk/>
            <pc:sldMk cId="2508502271" sldId="328"/>
            <ac:inkMk id="7" creationId="{91A1E05C-85A6-4B42-B66F-F0CC63058657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5:25.739" v="95" actId="1076"/>
        <pc:sldMkLst>
          <pc:docMk/>
          <pc:sldMk cId="2716114428" sldId="329"/>
        </pc:sldMkLst>
        <pc:inkChg chg="add del mod modStrokes">
          <ac:chgData name="Andrej Bogdanov (CSD)" userId="54a3fc38-bcd8-4812-b887-b84a314b9e17" providerId="ADAL" clId="{8F3F2485-A5D7-3941-8D33-08765528AC49}" dt="2021-02-22T08:05:17.552" v="94"/>
          <ac:inkMkLst>
            <pc:docMk/>
            <pc:sldMk cId="2716114428" sldId="329"/>
            <ac:inkMk id="3" creationId="{71779732-EDCE-2B41-9B94-B8428822877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4" creationId="{325959ED-C61F-BC4B-9066-E9052779AE24}"/>
          </ac:inkMkLst>
        </pc:inkChg>
        <pc:inkChg chg="add del">
          <ac:chgData name="Andrej Bogdanov (CSD)" userId="54a3fc38-bcd8-4812-b887-b84a314b9e17" providerId="ADAL" clId="{8F3F2485-A5D7-3941-8D33-08765528AC49}" dt="2021-02-22T08:05:09.784" v="92"/>
          <ac:inkMkLst>
            <pc:docMk/>
            <pc:sldMk cId="2716114428" sldId="329"/>
            <ac:inkMk id="5" creationId="{BCBD4127-F762-844D-BBC1-E91EA86B3A36}"/>
          </ac:inkMkLst>
        </pc:inkChg>
        <pc:inkChg chg="add del">
          <ac:chgData name="Andrej Bogdanov (CSD)" userId="54a3fc38-bcd8-4812-b887-b84a314b9e17" providerId="ADAL" clId="{8F3F2485-A5D7-3941-8D33-08765528AC49}" dt="2021-02-22T08:05:11.299" v="93"/>
          <ac:inkMkLst>
            <pc:docMk/>
            <pc:sldMk cId="2716114428" sldId="329"/>
            <ac:inkMk id="6" creationId="{F8DE43B8-348C-174E-A14E-5FD5551AFDA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7" creationId="{591E0368-6D02-344D-B829-7FD22D7048F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8:57:53.510" v="143"/>
        <pc:sldMkLst>
          <pc:docMk/>
          <pc:sldMk cId="351016479" sldId="331"/>
        </pc:sldMkLst>
        <pc:inkChg chg="add mod modStrokes">
          <ac:chgData name="Andrej Bogdanov (CSD)" userId="54a3fc38-bcd8-4812-b887-b84a314b9e17" providerId="ADAL" clId="{8F3F2485-A5D7-3941-8D33-08765528AC49}" dt="2021-02-22T08:10:56.445" v="117"/>
          <ac:inkMkLst>
            <pc:docMk/>
            <pc:sldMk cId="351016479" sldId="331"/>
            <ac:inkMk id="4" creationId="{9DAC434F-CF57-EA4B-A405-82EBE5B4469D}"/>
          </ac:inkMkLst>
        </pc:inkChg>
        <pc:inkChg chg="add mod modStrokes">
          <ac:chgData name="Andrej Bogdanov (CSD)" userId="54a3fc38-bcd8-4812-b887-b84a314b9e17" providerId="ADAL" clId="{8F3F2485-A5D7-3941-8D33-08765528AC49}" dt="2021-02-22T08:10:13.534" v="114"/>
          <ac:inkMkLst>
            <pc:docMk/>
            <pc:sldMk cId="351016479" sldId="331"/>
            <ac:inkMk id="5" creationId="{2F345D3D-FE0E-A145-A2FF-2F239666EA20}"/>
          </ac:inkMkLst>
        </pc:inkChg>
        <pc:inkChg chg="add">
          <ac:chgData name="Andrej Bogdanov (CSD)" userId="54a3fc38-bcd8-4812-b887-b84a314b9e17" providerId="ADAL" clId="{8F3F2485-A5D7-3941-8D33-08765528AC49}" dt="2021-02-22T08:10:00.763" v="111" actId="7634"/>
          <ac:inkMkLst>
            <pc:docMk/>
            <pc:sldMk cId="351016479" sldId="331"/>
            <ac:inkMk id="6" creationId="{B7246BE0-C7C4-D041-B426-08FA30C199B1}"/>
          </ac:inkMkLst>
        </pc:inkChg>
        <pc:inkChg chg="add">
          <ac:chgData name="Andrej Bogdanov (CSD)" userId="54a3fc38-bcd8-4812-b887-b84a314b9e17" providerId="ADAL" clId="{8F3F2485-A5D7-3941-8D33-08765528AC49}" dt="2021-02-22T08:10:44.111" v="115" actId="7634"/>
          <ac:inkMkLst>
            <pc:docMk/>
            <pc:sldMk cId="351016479" sldId="331"/>
            <ac:inkMk id="7" creationId="{E3EC1769-30AE-594F-846E-77990D38E12C}"/>
          </ac:inkMkLst>
        </pc:inkChg>
        <pc:inkChg chg="add">
          <ac:chgData name="Andrej Bogdanov (CSD)" userId="54a3fc38-bcd8-4812-b887-b84a314b9e17" providerId="ADAL" clId="{8F3F2485-A5D7-3941-8D33-08765528AC49}" dt="2021-02-22T08:11:10.330" v="118" actId="7634"/>
          <ac:inkMkLst>
            <pc:docMk/>
            <pc:sldMk cId="351016479" sldId="331"/>
            <ac:inkMk id="8" creationId="{AE60DCEB-407A-A14C-928A-625233DB3BAE}"/>
          </ac:inkMkLst>
        </pc:inkChg>
        <pc:inkChg chg="add del mod modStrokes">
          <ac:chgData name="Andrej Bogdanov (CSD)" userId="54a3fc38-bcd8-4812-b887-b84a314b9e17" providerId="ADAL" clId="{8F3F2485-A5D7-3941-8D33-08765528AC49}" dt="2021-03-01T08:57:53.510" v="143"/>
          <ac:inkMkLst>
            <pc:docMk/>
            <pc:sldMk cId="351016479" sldId="331"/>
            <ac:inkMk id="9" creationId="{5CE880A2-83FC-C842-B2D0-E19F1204CECC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32.374" v="161" actId="7634"/>
        <pc:sldMkLst>
          <pc:docMk/>
          <pc:sldMk cId="55323223" sldId="332"/>
        </pc:sldMkLst>
        <pc:inkChg chg="add mod modStrokes">
          <ac:chgData name="Andrej Bogdanov (CSD)" userId="54a3fc38-bcd8-4812-b887-b84a314b9e17" providerId="ADAL" clId="{8F3F2485-A5D7-3941-8D33-08765528AC49}" dt="2021-02-22T08:11:47.968" v="123"/>
          <ac:inkMkLst>
            <pc:docMk/>
            <pc:sldMk cId="55323223" sldId="332"/>
            <ac:inkMk id="2" creationId="{0AA07AFF-0664-1348-91B9-9241761D5A5F}"/>
          </ac:inkMkLst>
        </pc:inkChg>
        <pc:inkChg chg="add">
          <ac:chgData name="Andrej Bogdanov (CSD)" userId="54a3fc38-bcd8-4812-b887-b84a314b9e17" providerId="ADAL" clId="{8F3F2485-A5D7-3941-8D33-08765528AC49}" dt="2021-02-22T08:12:13.048" v="124" actId="7634"/>
          <ac:inkMkLst>
            <pc:docMk/>
            <pc:sldMk cId="55323223" sldId="332"/>
            <ac:inkMk id="6" creationId="{C9386848-1DDD-024E-8FAD-D2DCEC1BD5E7}"/>
          </ac:inkMkLst>
        </pc:inkChg>
        <pc:inkChg chg="add mod modStrokes">
          <ac:chgData name="Andrej Bogdanov (CSD)" userId="54a3fc38-bcd8-4812-b887-b84a314b9e17" providerId="ADAL" clId="{8F3F2485-A5D7-3941-8D33-08765528AC49}" dt="2021-03-01T08:58:37.044" v="146"/>
          <ac:inkMkLst>
            <pc:docMk/>
            <pc:sldMk cId="55323223" sldId="332"/>
            <ac:inkMk id="8" creationId="{64410E51-B95D-3148-A4DC-441D2B95F653}"/>
          </ac:inkMkLst>
        </pc:inkChg>
        <pc:inkChg chg="add del">
          <ac:chgData name="Andrej Bogdanov (CSD)" userId="54a3fc38-bcd8-4812-b887-b84a314b9e17" providerId="ADAL" clId="{8F3F2485-A5D7-3941-8D33-08765528AC49}" dt="2021-03-01T08:58:37.046" v="147"/>
          <ac:inkMkLst>
            <pc:docMk/>
            <pc:sldMk cId="55323223" sldId="332"/>
            <ac:inkMk id="9" creationId="{38DA41DC-4BAE-8F49-80CE-08329422F026}"/>
          </ac:inkMkLst>
        </pc:inkChg>
        <pc:inkChg chg="add">
          <ac:chgData name="Andrej Bogdanov (CSD)" userId="54a3fc38-bcd8-4812-b887-b84a314b9e17" providerId="ADAL" clId="{8F3F2485-A5D7-3941-8D33-08765528AC49}" dt="2021-03-01T08:58:44.603" v="148" actId="7634"/>
          <ac:inkMkLst>
            <pc:docMk/>
            <pc:sldMk cId="55323223" sldId="332"/>
            <ac:inkMk id="10" creationId="{082C2BFF-66B2-2B4C-A618-722C8BDDF53A}"/>
          </ac:inkMkLst>
        </pc:inkChg>
        <pc:inkChg chg="add">
          <ac:chgData name="Andrej Bogdanov (CSD)" userId="54a3fc38-bcd8-4812-b887-b84a314b9e17" providerId="ADAL" clId="{8F3F2485-A5D7-3941-8D33-08765528AC49}" dt="2021-03-01T09:00:32.374" v="161" actId="7634"/>
          <ac:inkMkLst>
            <pc:docMk/>
            <pc:sldMk cId="55323223" sldId="332"/>
            <ac:inkMk id="11" creationId="{CA0A13C1-A919-424C-BE33-B8CEEBD45754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10:02:35.434" v="317" actId="7634"/>
        <pc:sldMkLst>
          <pc:docMk/>
          <pc:sldMk cId="870056491" sldId="333"/>
        </pc:sldMkLst>
        <pc:inkChg chg="add mod modStrokes">
          <ac:chgData name="Andrej Bogdanov (CSD)" userId="54a3fc38-bcd8-4812-b887-b84a314b9e17" providerId="ADAL" clId="{8F3F2485-A5D7-3941-8D33-08765528AC49}" dt="2021-03-01T10:00:04.289" v="316"/>
          <ac:inkMkLst>
            <pc:docMk/>
            <pc:sldMk cId="870056491" sldId="333"/>
            <ac:inkMk id="3" creationId="{3E8CAA88-59C6-6E4C-B718-5DD988FE56E3}"/>
          </ac:inkMkLst>
        </pc:inkChg>
        <pc:inkChg chg="add">
          <ac:chgData name="Andrej Bogdanov (CSD)" userId="54a3fc38-bcd8-4812-b887-b84a314b9e17" providerId="ADAL" clId="{8F3F2485-A5D7-3941-8D33-08765528AC49}" dt="2021-03-01T10:02:35.434" v="317" actId="7634"/>
          <ac:inkMkLst>
            <pc:docMk/>
            <pc:sldMk cId="870056491" sldId="333"/>
            <ac:inkMk id="4" creationId="{86ECF1D8-59CB-014F-B6DC-96ECEED6B131}"/>
          </ac:inkMkLst>
        </pc:inkChg>
      </pc:sldChg>
      <pc:sldChg chg="addSp">
        <pc:chgData name="Andrej Bogdanov (CSD)" userId="54a3fc38-bcd8-4812-b887-b84a314b9e17" providerId="ADAL" clId="{8F3F2485-A5D7-3941-8D33-08765528AC49}" dt="2021-03-01T05:14:55.897" v="125" actId="7634"/>
        <pc:sldMkLst>
          <pc:docMk/>
          <pc:sldMk cId="1920346700" sldId="334"/>
        </pc:sldMkLst>
        <pc:inkChg chg="add">
          <ac:chgData name="Andrej Bogdanov (CSD)" userId="54a3fc38-bcd8-4812-b887-b84a314b9e17" providerId="ADAL" clId="{8F3F2485-A5D7-3941-8D33-08765528AC49}" dt="2021-03-01T05:14:55.897" v="125" actId="7634"/>
          <ac:inkMkLst>
            <pc:docMk/>
            <pc:sldMk cId="1920346700" sldId="334"/>
            <ac:inkMk id="9" creationId="{0E403364-7E9D-C54A-81B3-E93C1B5B1877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04:10.387" v="178" actId="7634"/>
        <pc:sldMkLst>
          <pc:docMk/>
          <pc:sldMk cId="1922373272" sldId="335"/>
        </pc:sldMkLst>
        <pc:inkChg chg="add mod modStrokes">
          <ac:chgData name="Andrej Bogdanov (CSD)" userId="54a3fc38-bcd8-4812-b887-b84a314b9e17" providerId="ADAL" clId="{8F3F2485-A5D7-3941-8D33-08765528AC49}" dt="2021-03-01T09:03:38.618" v="177"/>
          <ac:inkMkLst>
            <pc:docMk/>
            <pc:sldMk cId="1922373272" sldId="335"/>
            <ac:inkMk id="3" creationId="{1C55D37E-62AA-354C-9E81-0943922B0361}"/>
          </ac:inkMkLst>
        </pc:inkChg>
        <pc:inkChg chg="add mod">
          <ac:chgData name="Andrej Bogdanov (CSD)" userId="54a3fc38-bcd8-4812-b887-b84a314b9e17" providerId="ADAL" clId="{8F3F2485-A5D7-3941-8D33-08765528AC49}" dt="2021-03-01T09:01:19.930" v="166" actId="1076"/>
          <ac:inkMkLst>
            <pc:docMk/>
            <pc:sldMk cId="1922373272" sldId="335"/>
            <ac:inkMk id="4" creationId="{3CFBFAB5-3172-994F-967B-27DDF45DD4A0}"/>
          </ac:inkMkLst>
        </pc:inkChg>
        <pc:inkChg chg="add">
          <ac:chgData name="Andrej Bogdanov (CSD)" userId="54a3fc38-bcd8-4812-b887-b84a314b9e17" providerId="ADAL" clId="{8F3F2485-A5D7-3941-8D33-08765528AC49}" dt="2021-03-01T09:02:13.035" v="169" actId="7634"/>
          <ac:inkMkLst>
            <pc:docMk/>
            <pc:sldMk cId="1922373272" sldId="335"/>
            <ac:inkMk id="5" creationId="{EB5F3841-3E3E-4C43-9AAB-76A1542BACE5}"/>
          </ac:inkMkLst>
        </pc:inkChg>
        <pc:inkChg chg="add">
          <ac:chgData name="Andrej Bogdanov (CSD)" userId="54a3fc38-bcd8-4812-b887-b84a314b9e17" providerId="ADAL" clId="{8F3F2485-A5D7-3941-8D33-08765528AC49}" dt="2021-03-01T09:03:11.102" v="172" actId="7634"/>
          <ac:inkMkLst>
            <pc:docMk/>
            <pc:sldMk cId="1922373272" sldId="335"/>
            <ac:inkMk id="6" creationId="{DC3E0CA5-2C5B-D142-B845-8EF2DAF638CC}"/>
          </ac:inkMkLst>
        </pc:inkChg>
        <pc:inkChg chg="add">
          <ac:chgData name="Andrej Bogdanov (CSD)" userId="54a3fc38-bcd8-4812-b887-b84a314b9e17" providerId="ADAL" clId="{8F3F2485-A5D7-3941-8D33-08765528AC49}" dt="2021-03-01T09:04:10.387" v="178" actId="7634"/>
          <ac:inkMkLst>
            <pc:docMk/>
            <pc:sldMk cId="1922373272" sldId="335"/>
            <ac:inkMk id="7" creationId="{7164D960-7DF2-7B4A-885C-29590FFFAD16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5:55.311" v="327" actId="7634"/>
        <pc:sldMkLst>
          <pc:docMk/>
          <pc:sldMk cId="4203333580" sldId="336"/>
        </pc:sldMkLst>
        <pc:grpChg chg="add del">
          <ac:chgData name="Andrej Bogdanov (CSD)" userId="54a3fc38-bcd8-4812-b887-b84a314b9e17" providerId="ADAL" clId="{8F3F2485-A5D7-3941-8D33-08765528AC49}" dt="2021-03-01T09:04:29.830" v="188"/>
          <ac:grpSpMkLst>
            <pc:docMk/>
            <pc:sldMk cId="4203333580" sldId="336"/>
            <ac:grpSpMk id="6" creationId="{09A5E325-4D8B-744C-8606-5932F68F394E}"/>
          </ac:grpSpMkLst>
        </pc:grpChg>
        <pc:inkChg chg="add mod modStrokes">
          <ac:chgData name="Andrej Bogdanov (CSD)" userId="54a3fc38-bcd8-4812-b887-b84a314b9e17" providerId="ADAL" clId="{8F3F2485-A5D7-3941-8D33-08765528AC49}" dt="2021-03-03T09:25:45.754" v="326"/>
          <ac:inkMkLst>
            <pc:docMk/>
            <pc:sldMk cId="4203333580" sldId="336"/>
            <ac:inkMk id="3" creationId="{49E6D0B8-5AA9-AF43-9517-C53745086C3C}"/>
          </ac:inkMkLst>
        </pc:inkChg>
        <pc:inkChg chg="add">
          <ac:chgData name="Andrej Bogdanov (CSD)" userId="54a3fc38-bcd8-4812-b887-b84a314b9e17" providerId="ADAL" clId="{8F3F2485-A5D7-3941-8D33-08765528AC49}" dt="2021-03-03T09:25:42.050" v="325" actId="7634"/>
          <ac:inkMkLst>
            <pc:docMk/>
            <pc:sldMk cId="4203333580" sldId="336"/>
            <ac:inkMk id="4" creationId="{2E5FB996-3579-7D46-BBBB-8188F5459651}"/>
          </ac:inkMkLst>
        </pc:inkChg>
        <pc:inkChg chg="add del topLvl">
          <ac:chgData name="Andrej Bogdanov (CSD)" userId="54a3fc38-bcd8-4812-b887-b84a314b9e17" providerId="ADAL" clId="{8F3F2485-A5D7-3941-8D33-08765528AC49}" dt="2021-03-01T09:04:29.838" v="189"/>
          <ac:inkMkLst>
            <pc:docMk/>
            <pc:sldMk cId="4203333580" sldId="336"/>
            <ac:inkMk id="4" creationId="{BCE5FCB5-662F-B34F-9C02-CBD938FD816B}"/>
          </ac:inkMkLst>
        </pc:inkChg>
        <pc:inkChg chg="add">
          <ac:chgData name="Andrej Bogdanov (CSD)" userId="54a3fc38-bcd8-4812-b887-b84a314b9e17" providerId="ADAL" clId="{8F3F2485-A5D7-3941-8D33-08765528AC49}" dt="2021-03-03T09:25:55.311" v="327" actId="7634"/>
          <ac:inkMkLst>
            <pc:docMk/>
            <pc:sldMk cId="4203333580" sldId="336"/>
            <ac:inkMk id="5" creationId="{35F85142-59FF-624F-91CE-71E066E226D9}"/>
          </ac:inkMkLst>
        </pc:inkChg>
        <pc:inkChg chg="add del topLvl">
          <ac:chgData name="Andrej Bogdanov (CSD)" userId="54a3fc38-bcd8-4812-b887-b84a314b9e17" providerId="ADAL" clId="{8F3F2485-A5D7-3941-8D33-08765528AC49}" dt="2021-03-01T09:04:29.830" v="188"/>
          <ac:inkMkLst>
            <pc:docMk/>
            <pc:sldMk cId="4203333580" sldId="336"/>
            <ac:inkMk id="5" creationId="{494E68CD-A031-7840-A963-5EC748BD3B57}"/>
          </ac:inkMkLst>
        </pc:inkChg>
        <pc:inkChg chg="add">
          <ac:chgData name="Andrej Bogdanov (CSD)" userId="54a3fc38-bcd8-4812-b887-b84a314b9e17" providerId="ADAL" clId="{8F3F2485-A5D7-3941-8D33-08765528AC49}" dt="2021-03-01T09:04:50.911" v="192" actId="7634"/>
          <ac:inkMkLst>
            <pc:docMk/>
            <pc:sldMk cId="4203333580" sldId="336"/>
            <ac:inkMk id="7" creationId="{3B9DDF7C-3DCF-514A-89A7-B226189C3741}"/>
          </ac:inkMkLst>
        </pc:inkChg>
        <pc:inkChg chg="add">
          <ac:chgData name="Andrej Bogdanov (CSD)" userId="54a3fc38-bcd8-4812-b887-b84a314b9e17" providerId="ADAL" clId="{8F3F2485-A5D7-3941-8D33-08765528AC49}" dt="2021-03-01T09:05:48.555" v="203" actId="7634"/>
          <ac:inkMkLst>
            <pc:docMk/>
            <pc:sldMk cId="4203333580" sldId="336"/>
            <ac:inkMk id="8" creationId="{89BDB499-2D3A-504A-AB93-3AEB9557D03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59:28.986" v="315" actId="7634"/>
        <pc:sldMkLst>
          <pc:docMk/>
          <pc:sldMk cId="1042251454" sldId="337"/>
        </pc:sldMkLst>
        <pc:inkChg chg="add mod modStrokes">
          <ac:chgData name="Andrej Bogdanov (CSD)" userId="54a3fc38-bcd8-4812-b887-b84a314b9e17" providerId="ADAL" clId="{8F3F2485-A5D7-3941-8D33-08765528AC49}" dt="2021-03-01T09:59:15.657" v="313"/>
          <ac:inkMkLst>
            <pc:docMk/>
            <pc:sldMk cId="1042251454" sldId="337"/>
            <ac:inkMk id="8" creationId="{03437BB9-635D-F448-B63C-C758E5C2AFED}"/>
          </ac:inkMkLst>
        </pc:inkChg>
        <pc:inkChg chg="add del">
          <ac:chgData name="Andrej Bogdanov (CSD)" userId="54a3fc38-bcd8-4812-b887-b84a314b9e17" providerId="ADAL" clId="{8F3F2485-A5D7-3941-8D33-08765528AC49}" dt="2021-03-01T09:58:58.003" v="311"/>
          <ac:inkMkLst>
            <pc:docMk/>
            <pc:sldMk cId="1042251454" sldId="337"/>
            <ac:inkMk id="9" creationId="{15E567DB-B8B8-DB4A-9A01-D85E22CB2B3D}"/>
          </ac:inkMkLst>
        </pc:inkChg>
        <pc:inkChg chg="add del">
          <ac:chgData name="Andrej Bogdanov (CSD)" userId="54a3fc38-bcd8-4812-b887-b84a314b9e17" providerId="ADAL" clId="{8F3F2485-A5D7-3941-8D33-08765528AC49}" dt="2021-03-01T09:05:54.340" v="206"/>
          <ac:inkMkLst>
            <pc:docMk/>
            <pc:sldMk cId="1042251454" sldId="337"/>
            <ac:inkMk id="10" creationId="{DC14DE31-0E41-D44C-BE83-4CB6713E81A1}"/>
          </ac:inkMkLst>
        </pc:inkChg>
        <pc:inkChg chg="add mod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1" creationId="{8739F972-7B59-784D-ACE9-44AC5F5FD79A}"/>
          </ac:inkMkLst>
        </pc:inkChg>
        <pc:inkChg chg="add mod modStrokes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2" creationId="{2117551F-D4DF-EB45-9651-51D4433ABB0A}"/>
          </ac:inkMkLst>
        </pc:inkChg>
        <pc:inkChg chg="add mod modStrokes">
          <ac:chgData name="Andrej Bogdanov (CSD)" userId="54a3fc38-bcd8-4812-b887-b84a314b9e17" providerId="ADAL" clId="{8F3F2485-A5D7-3941-8D33-08765528AC49}" dt="2021-03-01T09:09:33.956" v="221"/>
          <ac:inkMkLst>
            <pc:docMk/>
            <pc:sldMk cId="1042251454" sldId="337"/>
            <ac:inkMk id="13" creationId="{07890FF1-9A11-084D-B03B-D00C3DE719E6}"/>
          </ac:inkMkLst>
        </pc:inkChg>
        <pc:inkChg chg="add">
          <ac:chgData name="Andrej Bogdanov (CSD)" userId="54a3fc38-bcd8-4812-b887-b84a314b9e17" providerId="ADAL" clId="{8F3F2485-A5D7-3941-8D33-08765528AC49}" dt="2021-03-01T09:09:57.050" v="222" actId="7634"/>
          <ac:inkMkLst>
            <pc:docMk/>
            <pc:sldMk cId="1042251454" sldId="337"/>
            <ac:inkMk id="14" creationId="{03626A54-3D7A-9840-9CD4-85360AB296A2}"/>
          </ac:inkMkLst>
        </pc:inkChg>
        <pc:inkChg chg="add">
          <ac:chgData name="Andrej Bogdanov (CSD)" userId="54a3fc38-bcd8-4812-b887-b84a314b9e17" providerId="ADAL" clId="{8F3F2485-A5D7-3941-8D33-08765528AC49}" dt="2021-03-01T09:59:10.876" v="312" actId="7634"/>
          <ac:inkMkLst>
            <pc:docMk/>
            <pc:sldMk cId="1042251454" sldId="337"/>
            <ac:inkMk id="15" creationId="{4F880513-C407-D646-830C-CD0F02AC7A00}"/>
          </ac:inkMkLst>
        </pc:inkChg>
        <pc:inkChg chg="add">
          <ac:chgData name="Andrej Bogdanov (CSD)" userId="54a3fc38-bcd8-4812-b887-b84a314b9e17" providerId="ADAL" clId="{8F3F2485-A5D7-3941-8D33-08765528AC49}" dt="2021-03-01T09:59:21.521" v="314" actId="7634"/>
          <ac:inkMkLst>
            <pc:docMk/>
            <pc:sldMk cId="1042251454" sldId="337"/>
            <ac:inkMk id="16" creationId="{8084D109-93E3-A946-B406-CA35820DA0EF}"/>
          </ac:inkMkLst>
        </pc:inkChg>
        <pc:inkChg chg="add">
          <ac:chgData name="Andrej Bogdanov (CSD)" userId="54a3fc38-bcd8-4812-b887-b84a314b9e17" providerId="ADAL" clId="{8F3F2485-A5D7-3941-8D33-08765528AC49}" dt="2021-03-01T09:59:28.986" v="315" actId="7634"/>
          <ac:inkMkLst>
            <pc:docMk/>
            <pc:sldMk cId="1042251454" sldId="337"/>
            <ac:inkMk id="17" creationId="{C8AEF896-8E5A-7C4B-A0E3-935496B1C7D6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11:12.248" v="239" actId="1076"/>
        <pc:sldMkLst>
          <pc:docMk/>
          <pc:sldMk cId="3469355701" sldId="338"/>
        </pc:sldMkLst>
        <pc:inkChg chg="add mod modStrokes">
          <ac:chgData name="Andrej Bogdanov (CSD)" userId="54a3fc38-bcd8-4812-b887-b84a314b9e17" providerId="ADAL" clId="{8F3F2485-A5D7-3941-8D33-08765528AC49}" dt="2021-03-01T09:11:12.248" v="239" actId="1076"/>
          <ac:inkMkLst>
            <pc:docMk/>
            <pc:sldMk cId="3469355701" sldId="338"/>
            <ac:inkMk id="9" creationId="{B7323CAE-DFF0-A142-AC87-CA22A3B44875}"/>
          </ac:inkMkLst>
        </pc:inkChg>
        <pc:inkChg chg="add">
          <ac:chgData name="Andrej Bogdanov (CSD)" userId="54a3fc38-bcd8-4812-b887-b84a314b9e17" providerId="ADAL" clId="{8F3F2485-A5D7-3941-8D33-08765528AC49}" dt="2021-03-01T09:10:59.892" v="237" actId="7634"/>
          <ac:inkMkLst>
            <pc:docMk/>
            <pc:sldMk cId="3469355701" sldId="338"/>
            <ac:inkMk id="10" creationId="{0ADD6C3B-89DC-524B-985E-289DAF9EB782}"/>
          </ac:inkMkLst>
        </pc:inkChg>
      </pc:sldChg>
      <pc:sldChg chg="addSp modSp">
        <pc:chgData name="Andrej Bogdanov (CSD)" userId="54a3fc38-bcd8-4812-b887-b84a314b9e17" providerId="ADAL" clId="{8F3F2485-A5D7-3941-8D33-08765528AC49}" dt="2021-03-03T09:28:02.894" v="334" actId="7634"/>
        <pc:sldMkLst>
          <pc:docMk/>
          <pc:sldMk cId="3103330044" sldId="340"/>
        </pc:sldMkLst>
        <pc:inkChg chg="add mod modStrokes">
          <ac:chgData name="Andrej Bogdanov (CSD)" userId="54a3fc38-bcd8-4812-b887-b84a314b9e17" providerId="ADAL" clId="{8F3F2485-A5D7-3941-8D33-08765528AC49}" dt="2021-03-03T09:27:42.062" v="333"/>
          <ac:inkMkLst>
            <pc:docMk/>
            <pc:sldMk cId="3103330044" sldId="340"/>
            <ac:inkMk id="3" creationId="{224A165C-46FB-0449-A880-ADC26284960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4" creationId="{2D7EDA47-BD41-314C-9173-6C449242DB4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5" creationId="{13ED6E0D-7E84-C646-BEF3-BC31EC0435EB}"/>
          </ac:inkMkLst>
        </pc:inkChg>
        <pc:inkChg chg="add">
          <ac:chgData name="Andrej Bogdanov (CSD)" userId="54a3fc38-bcd8-4812-b887-b84a314b9e17" providerId="ADAL" clId="{8F3F2485-A5D7-3941-8D33-08765528AC49}" dt="2021-03-03T09:27:10.457" v="329" actId="7634"/>
          <ac:inkMkLst>
            <pc:docMk/>
            <pc:sldMk cId="3103330044" sldId="340"/>
            <ac:inkMk id="6" creationId="{D0E0D1C7-7AEC-594B-A634-605A6CB80457}"/>
          </ac:inkMkLst>
        </pc:inkChg>
        <pc:inkChg chg="add">
          <ac:chgData name="Andrej Bogdanov (CSD)" userId="54a3fc38-bcd8-4812-b887-b84a314b9e17" providerId="ADAL" clId="{8F3F2485-A5D7-3941-8D33-08765528AC49}" dt="2021-03-03T09:27:26.447" v="331" actId="7634"/>
          <ac:inkMkLst>
            <pc:docMk/>
            <pc:sldMk cId="3103330044" sldId="340"/>
            <ac:inkMk id="7" creationId="{A2BA1C42-806A-0C45-AE4B-BF602C88EAE4}"/>
          </ac:inkMkLst>
        </pc:inkChg>
        <pc:inkChg chg="add">
          <ac:chgData name="Andrej Bogdanov (CSD)" userId="54a3fc38-bcd8-4812-b887-b84a314b9e17" providerId="ADAL" clId="{8F3F2485-A5D7-3941-8D33-08765528AC49}" dt="2021-03-03T09:28:02.894" v="334" actId="7634"/>
          <ac:inkMkLst>
            <pc:docMk/>
            <pc:sldMk cId="3103330044" sldId="340"/>
            <ac:inkMk id="8" creationId="{1EFF39F9-3C39-F042-A746-597326CFD620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7:57:30.656" v="34" actId="1076"/>
        <pc:sldMkLst>
          <pc:docMk/>
          <pc:sldMk cId="922415899" sldId="341"/>
        </pc:sldMkLst>
        <pc:inkChg chg="add mod modStrokes">
          <ac:chgData name="Andrej Bogdanov (CSD)" userId="54a3fc38-bcd8-4812-b887-b84a314b9e17" providerId="ADAL" clId="{8F3F2485-A5D7-3941-8D33-08765528AC49}" dt="2021-02-22T07:57:30.656" v="34" actId="1076"/>
          <ac:inkMkLst>
            <pc:docMk/>
            <pc:sldMk cId="922415899" sldId="341"/>
            <ac:inkMk id="3" creationId="{1813800F-35E1-D249-987B-EB53223DFF54}"/>
          </ac:inkMkLst>
        </pc:inkChg>
        <pc:inkChg chg="add del">
          <ac:chgData name="Andrej Bogdanov (CSD)" userId="54a3fc38-bcd8-4812-b887-b84a314b9e17" providerId="ADAL" clId="{8F3F2485-A5D7-3941-8D33-08765528AC49}" dt="2021-02-22T07:54:59.389" v="16"/>
          <ac:inkMkLst>
            <pc:docMk/>
            <pc:sldMk cId="922415899" sldId="341"/>
            <ac:inkMk id="4" creationId="{6D03FDD1-606C-F440-847D-B74016C0E988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5" creationId="{E44F8C1C-FDC4-F245-BBAE-BCC050C75A43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6" creationId="{6D09CFC4-2F88-954E-8A0F-CF76DB882B2C}"/>
          </ac:inkMkLst>
        </pc:inkChg>
        <pc:inkChg chg="add mod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7" creationId="{E8CD59BB-F4FC-734A-9A93-6F45C224672F}"/>
          </ac:inkMkLst>
        </pc:inkChg>
        <pc:inkChg chg="add">
          <ac:chgData name="Andrej Bogdanov (CSD)" userId="54a3fc38-bcd8-4812-b887-b84a314b9e17" providerId="ADAL" clId="{8F3F2485-A5D7-3941-8D33-08765528AC49}" dt="2021-02-22T07:57:23.258" v="33" actId="7634"/>
          <ac:inkMkLst>
            <pc:docMk/>
            <pc:sldMk cId="922415899" sldId="341"/>
            <ac:inkMk id="8" creationId="{0B8E6739-038E-9C4B-9A3E-8B3100FD6E1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13.731" v="160" actId="7634"/>
        <pc:sldMkLst>
          <pc:docMk/>
          <pc:sldMk cId="4046743645" sldId="342"/>
        </pc:sldMkLst>
        <pc:inkChg chg="add mod modStrokes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2" creationId="{9D53709B-7D72-6247-BF3D-7DAE14E17445}"/>
          </ac:inkMkLst>
        </pc:inkChg>
        <pc:inkChg chg="add del">
          <ac:chgData name="Andrej Bogdanov (CSD)" userId="54a3fc38-bcd8-4812-b887-b84a314b9e17" providerId="ADAL" clId="{8F3F2485-A5D7-3941-8D33-08765528AC49}" dt="2021-03-01T08:58:55.486" v="151"/>
          <ac:inkMkLst>
            <pc:docMk/>
            <pc:sldMk cId="4046743645" sldId="342"/>
            <ac:inkMk id="3" creationId="{3EFD3C7E-8359-1E45-9E72-5C7160DE51BE}"/>
          </ac:inkMkLst>
        </pc:inkChg>
        <pc:inkChg chg="add mod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4" creationId="{A6ACD4BE-76B3-4F4A-8B17-2CE5A40BF6E6}"/>
          </ac:inkMkLst>
        </pc:inkChg>
        <pc:inkChg chg="add">
          <ac:chgData name="Andrej Bogdanov (CSD)" userId="54a3fc38-bcd8-4812-b887-b84a314b9e17" providerId="ADAL" clId="{8F3F2485-A5D7-3941-8D33-08765528AC49}" dt="2021-03-01T09:00:13.731" v="160" actId="7634"/>
          <ac:inkMkLst>
            <pc:docMk/>
            <pc:sldMk cId="4046743645" sldId="342"/>
            <ac:inkMk id="5" creationId="{AD542ED1-A52B-6042-86CD-7732AD505B99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58:45.371" v="309" actId="7634"/>
        <pc:sldMkLst>
          <pc:docMk/>
          <pc:sldMk cId="3066411309" sldId="343"/>
        </pc:sldMkLst>
        <pc:inkChg chg="add mod modStrokes">
          <ac:chgData name="Andrej Bogdanov (CSD)" userId="54a3fc38-bcd8-4812-b887-b84a314b9e17" providerId="ADAL" clId="{8F3F2485-A5D7-3941-8D33-08765528AC49}" dt="2021-03-01T09:58:17.170" v="308"/>
          <ac:inkMkLst>
            <pc:docMk/>
            <pc:sldMk cId="3066411309" sldId="343"/>
            <ac:inkMk id="3" creationId="{90CDD62B-FE26-304E-A24A-1044EF38A78E}"/>
          </ac:inkMkLst>
        </pc:inkChg>
        <pc:inkChg chg="add">
          <ac:chgData name="Andrej Bogdanov (CSD)" userId="54a3fc38-bcd8-4812-b887-b84a314b9e17" providerId="ADAL" clId="{8F3F2485-A5D7-3941-8D33-08765528AC49}" dt="2021-03-01T09:15:30.747" v="298" actId="7634"/>
          <ac:inkMkLst>
            <pc:docMk/>
            <pc:sldMk cId="3066411309" sldId="343"/>
            <ac:inkMk id="4" creationId="{B58B4D0E-2348-344E-ADAD-CC9B5AAAAB80}"/>
          </ac:inkMkLst>
        </pc:inkChg>
        <pc:inkChg chg="add">
          <ac:chgData name="Andrej Bogdanov (CSD)" userId="54a3fc38-bcd8-4812-b887-b84a314b9e17" providerId="ADAL" clId="{8F3F2485-A5D7-3941-8D33-08765528AC49}" dt="2021-03-01T09:15:58.527" v="300" actId="7634"/>
          <ac:inkMkLst>
            <pc:docMk/>
            <pc:sldMk cId="3066411309" sldId="343"/>
            <ac:inkMk id="5" creationId="{86FAA973-8BDD-4348-927B-EE7882F15D63}"/>
          </ac:inkMkLst>
        </pc:inkChg>
        <pc:inkChg chg="add">
          <ac:chgData name="Andrej Bogdanov (CSD)" userId="54a3fc38-bcd8-4812-b887-b84a314b9e17" providerId="ADAL" clId="{8F3F2485-A5D7-3941-8D33-08765528AC49}" dt="2021-03-01T09:16:59.845" v="306" actId="7634"/>
          <ac:inkMkLst>
            <pc:docMk/>
            <pc:sldMk cId="3066411309" sldId="343"/>
            <ac:inkMk id="6" creationId="{9FFD3F8F-5A23-484F-874D-06BAC4DFC0EB}"/>
          </ac:inkMkLst>
        </pc:inkChg>
        <pc:inkChg chg="add">
          <ac:chgData name="Andrej Bogdanov (CSD)" userId="54a3fc38-bcd8-4812-b887-b84a314b9e17" providerId="ADAL" clId="{8F3F2485-A5D7-3941-8D33-08765528AC49}" dt="2021-03-01T09:58:45.371" v="309" actId="7634"/>
          <ac:inkMkLst>
            <pc:docMk/>
            <pc:sldMk cId="3066411309" sldId="343"/>
            <ac:inkMk id="7" creationId="{3FF10E15-F772-2042-B1F1-D78EFEC82431}"/>
          </ac:inkMkLst>
        </pc:inkChg>
      </pc:sldChg>
      <pc:sldChg chg="addSp delSp modSp new mod modClrScheme chgLayout">
        <pc:chgData name="Andrej Bogdanov (CSD)" userId="54a3fc38-bcd8-4812-b887-b84a314b9e17" providerId="ADAL" clId="{8F3F2485-A5D7-3941-8D33-08765528AC49}" dt="2021-03-01T09:12:57.857" v="276" actId="20577"/>
        <pc:sldMkLst>
          <pc:docMk/>
          <pc:sldMk cId="2199746606" sldId="344"/>
        </pc:sldMkLst>
        <pc:spChg chg="add mod ord">
          <ac:chgData name="Andrej Bogdanov (CSD)" userId="54a3fc38-bcd8-4812-b887-b84a314b9e17" providerId="ADAL" clId="{8F3F2485-A5D7-3941-8D33-08765528AC49}" dt="2021-03-01T09:12:57.857" v="276" actId="20577"/>
          <ac:spMkLst>
            <pc:docMk/>
            <pc:sldMk cId="2199746606" sldId="344"/>
            <ac:spMk id="5" creationId="{602EAB3C-BC10-C44D-B86E-E33CAA07CD43}"/>
          </ac:spMkLst>
        </pc:spChg>
        <pc:inkChg chg="add mod modStrokes">
          <ac:chgData name="Andrej Bogdanov (CSD)" userId="54a3fc38-bcd8-4812-b887-b84a314b9e17" providerId="ADAL" clId="{8F3F2485-A5D7-3941-8D33-08765528AC49}" dt="2021-03-01T09:12:43.036" v="251"/>
          <ac:inkMkLst>
            <pc:docMk/>
            <pc:sldMk cId="2199746606" sldId="344"/>
            <ac:inkMk id="2" creationId="{F05DABB6-99E0-8046-AD90-2A03BBF7BA61}"/>
          </ac:inkMkLst>
        </pc:inkChg>
        <pc:inkChg chg="add del">
          <ac:chgData name="Andrej Bogdanov (CSD)" userId="54a3fc38-bcd8-4812-b887-b84a314b9e17" providerId="ADAL" clId="{8F3F2485-A5D7-3941-8D33-08765528AC49}" dt="2021-03-01T09:12:43.022" v="250"/>
          <ac:inkMkLst>
            <pc:docMk/>
            <pc:sldMk cId="2199746606" sldId="344"/>
            <ac:inkMk id="3" creationId="{656EDB9D-83F3-3045-BED4-E953AC357C4E}"/>
          </ac:inkMkLst>
        </pc:inkChg>
        <pc:inkChg chg="add">
          <ac:chgData name="Andrej Bogdanov (CSD)" userId="54a3fc38-bcd8-4812-b887-b84a314b9e17" providerId="ADAL" clId="{8F3F2485-A5D7-3941-8D33-08765528AC49}" dt="2021-03-01T09:12:40.073" v="248" actId="7634"/>
          <ac:inkMkLst>
            <pc:docMk/>
            <pc:sldMk cId="2199746606" sldId="344"/>
            <ac:inkMk id="4" creationId="{B9C3FB24-EB95-0C4D-9ED3-A79712E8A98E}"/>
          </ac:inkMkLst>
        </pc:inkChg>
      </pc:sldChg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 (CSD)" userId="54a3fc38-bcd8-4812-b887-b84a314b9e17" providerId="ADAL" clId="{DFB3421F-52EB-B547-B008-BC5E94E33D19}"/>
    <pc:docChg chg="custSel addSld modSld sldOrd">
      <pc:chgData name="Andrej Bogdanov (CSD)" userId="54a3fc38-bcd8-4812-b887-b84a314b9e17" providerId="ADAL" clId="{DFB3421F-52EB-B547-B008-BC5E94E33D19}" dt="2021-02-08T04:00:41.018" v="168" actId="20577"/>
      <pc:docMkLst>
        <pc:docMk/>
      </pc:docMkLst>
      <pc:sldChg chg="modSp mod">
        <pc:chgData name="Andrej Bogdanov (CSD)" userId="54a3fc38-bcd8-4812-b887-b84a314b9e17" providerId="ADAL" clId="{DFB3421F-52EB-B547-B008-BC5E94E33D19}" dt="2021-02-08T03:17:33.492" v="55" actId="20577"/>
        <pc:sldMkLst>
          <pc:docMk/>
          <pc:sldMk cId="2405073769" sldId="258"/>
        </pc:sldMkLst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6" creationId="{A65BECA8-59A7-0346-BDD7-953F413BB243}"/>
          </ac:spMkLst>
        </pc:spChg>
        <pc:spChg chg="mod">
          <ac:chgData name="Andrej Bogdanov (CSD)" userId="54a3fc38-bcd8-4812-b887-b84a314b9e17" providerId="ADAL" clId="{DFB3421F-52EB-B547-B008-BC5E94E33D19}" dt="2021-02-08T03:17:13.158" v="49" actId="20577"/>
          <ac:spMkLst>
            <pc:docMk/>
            <pc:sldMk cId="2405073769" sldId="258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DFB3421F-52EB-B547-B008-BC5E94E33D19}" dt="2021-02-08T03:17:33.492" v="55" actId="20577"/>
          <ac:spMkLst>
            <pc:docMk/>
            <pc:sldMk cId="2405073769" sldId="258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DFB3421F-52EB-B547-B008-BC5E94E33D19}" dt="2021-02-08T03:17:11.953" v="48"/>
          <ac:grpSpMkLst>
            <pc:docMk/>
            <pc:sldMk cId="2405073769" sldId="258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modSp mod">
        <pc:chgData name="Andrej Bogdanov (CSD)" userId="54a3fc38-bcd8-4812-b887-b84a314b9e17" providerId="ADAL" clId="{DFB3421F-52EB-B547-B008-BC5E94E33D19}" dt="2021-02-08T03:07:20.696" v="12" actId="1038"/>
        <pc:sldMkLst>
          <pc:docMk/>
          <pc:sldMk cId="3436939201" sldId="304"/>
        </pc:sldMkLst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5" creationId="{51AB4C45-02EB-044D-819C-23E5BCBEA202}"/>
          </ac:spMkLst>
        </pc:spChg>
      </pc:sldChg>
      <pc:sldChg chg="modSp mod ord">
        <pc:chgData name="Andrej Bogdanov (CSD)" userId="54a3fc38-bcd8-4812-b887-b84a314b9e17" providerId="ADAL" clId="{DFB3421F-52EB-B547-B008-BC5E94E33D19}" dt="2021-02-08T03:10:19.816" v="19" actId="20577"/>
        <pc:sldMkLst>
          <pc:docMk/>
          <pc:sldMk cId="1171049812" sldId="305"/>
        </pc:sldMkLst>
        <pc:spChg chg="mod">
          <ac:chgData name="Andrej Bogdanov (CSD)" userId="54a3fc38-bcd8-4812-b887-b84a314b9e17" providerId="ADAL" clId="{DFB3421F-52EB-B547-B008-BC5E94E33D19}" dt="2021-02-08T03:10:19.816" v="19" actId="20577"/>
          <ac:spMkLst>
            <pc:docMk/>
            <pc:sldMk cId="1171049812" sldId="305"/>
            <ac:spMk id="3" creationId="{5165EFEF-DC91-184D-BFBF-72E75D71884B}"/>
          </ac:spMkLst>
        </pc:spChg>
      </pc:sldChg>
      <pc:sldChg chg="modSp mod">
        <pc:chgData name="Andrej Bogdanov (CSD)" userId="54a3fc38-bcd8-4812-b887-b84a314b9e17" providerId="ADAL" clId="{DFB3421F-52EB-B547-B008-BC5E94E33D19}" dt="2021-02-08T03:16:17.901" v="41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DFB3421F-52EB-B547-B008-BC5E94E33D19}" dt="2021-02-08T03:16:17.901" v="41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modSp add mod">
        <pc:chgData name="Andrej Bogdanov (CSD)" userId="54a3fc38-bcd8-4812-b887-b84a314b9e17" providerId="ADAL" clId="{DFB3421F-52EB-B547-B008-BC5E94E33D19}" dt="2021-02-08T04:00:41.018" v="168" actId="20577"/>
        <pc:sldMkLst>
          <pc:docMk/>
          <pc:sldMk cId="8133859" sldId="321"/>
        </pc:sldMkLst>
        <pc:spChg chg="mod">
          <ac:chgData name="Andrej Bogdanov (CSD)" userId="54a3fc38-bcd8-4812-b887-b84a314b9e17" providerId="ADAL" clId="{DFB3421F-52EB-B547-B008-BC5E94E33D19}" dt="2021-02-08T04:00:41.018" v="168" actId="20577"/>
          <ac:spMkLst>
            <pc:docMk/>
            <pc:sldMk cId="8133859" sldId="321"/>
            <ac:spMk id="3" creationId="{30053D74-DB57-7F43-AF3E-636957A639DC}"/>
          </ac:spMkLst>
        </pc:spChg>
      </pc:sldChg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  <pc:docChgLst>
    <pc:chgData name="Andrej Bogdanov (CSD)" userId="54a3fc38-bcd8-4812-b887-b84a314b9e17" providerId="ADAL" clId="{6D0B7DC6-81FB-8F40-8DEE-55B7A6AB2486}"/>
    <pc:docChg chg="undo custSel addSld delSld modSld sldOrd">
      <pc:chgData name="Andrej Bogdanov (CSD)" userId="54a3fc38-bcd8-4812-b887-b84a314b9e17" providerId="ADAL" clId="{6D0B7DC6-81FB-8F40-8DEE-55B7A6AB2486}" dt="2021-02-16T04:59:15.945" v="2336" actId="2696"/>
      <pc:docMkLst>
        <pc:docMk/>
      </pc:docMkLst>
      <pc:sldChg chg="modSp mod">
        <pc:chgData name="Andrej Bogdanov (CSD)" userId="54a3fc38-bcd8-4812-b887-b84a314b9e17" providerId="ADAL" clId="{6D0B7DC6-81FB-8F40-8DEE-55B7A6AB2486}" dt="2021-02-16T02:13:51.285" v="15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D0B7DC6-81FB-8F40-8DEE-55B7A6AB2486}" dt="2021-02-16T02:13:51.285" v="15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989951147" sldId="25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405073769" sldId="25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436939201" sldId="304"/>
        </pc:sldMkLst>
      </pc:sldChg>
      <pc:sldChg chg="delSp modSp mod ord">
        <pc:chgData name="Andrej Bogdanov (CSD)" userId="54a3fc38-bcd8-4812-b887-b84a314b9e17" providerId="ADAL" clId="{6D0B7DC6-81FB-8F40-8DEE-55B7A6AB2486}" dt="2021-02-16T02:16:43.761" v="113" actId="207"/>
        <pc:sldMkLst>
          <pc:docMk/>
          <pc:sldMk cId="1171049812" sldId="305"/>
        </pc:sldMkLst>
        <pc:spChg chg="mod">
          <ac:chgData name="Andrej Bogdanov (CSD)" userId="54a3fc38-bcd8-4812-b887-b84a314b9e17" providerId="ADAL" clId="{6D0B7DC6-81FB-8F40-8DEE-55B7A6AB2486}" dt="2021-02-16T02:16:43.761" v="113" actId="207"/>
          <ac:spMkLst>
            <pc:docMk/>
            <pc:sldMk cId="1171049812" sldId="305"/>
            <ac:spMk id="3" creationId="{5165EFEF-DC91-184D-BFBF-72E75D71884B}"/>
          </ac:spMkLst>
        </pc:spChg>
        <pc:inkChg chg="del">
          <ac:chgData name="Andrej Bogdanov (CSD)" userId="54a3fc38-bcd8-4812-b887-b84a314b9e17" providerId="ADAL" clId="{6D0B7DC6-81FB-8F40-8DEE-55B7A6AB2486}" dt="2021-02-16T02:16:23.042" v="105" actId="478"/>
          <ac:inkMkLst>
            <pc:docMk/>
            <pc:sldMk cId="1171049812" sldId="305"/>
            <ac:inkMk id="2" creationId="{044EB108-209D-9A47-9E66-B21989C8A871}"/>
          </ac:inkMkLst>
        </pc:inkChg>
        <pc:inkChg chg="del">
          <ac:chgData name="Andrej Bogdanov (CSD)" userId="54a3fc38-bcd8-4812-b887-b84a314b9e17" providerId="ADAL" clId="{6D0B7DC6-81FB-8F40-8DEE-55B7A6AB2486}" dt="2021-02-16T02:16:26.726" v="107" actId="478"/>
          <ac:inkMkLst>
            <pc:docMk/>
            <pc:sldMk cId="1171049812" sldId="305"/>
            <ac:inkMk id="4" creationId="{0D06A02F-FE46-E64E-BA36-DCB8E7C62F74}"/>
          </ac:inkMkLst>
        </pc:inkChg>
        <pc:inkChg chg="del">
          <ac:chgData name="Andrej Bogdanov (CSD)" userId="54a3fc38-bcd8-4812-b887-b84a314b9e17" providerId="ADAL" clId="{6D0B7DC6-81FB-8F40-8DEE-55B7A6AB2486}" dt="2021-02-16T02:16:25.304" v="106" actId="478"/>
          <ac:inkMkLst>
            <pc:docMk/>
            <pc:sldMk cId="1171049812" sldId="305"/>
            <ac:inkMk id="8" creationId="{5935EE5C-DBAB-F54A-85D0-3007BD0BE6AF}"/>
          </ac:inkMkLst>
        </pc:inkChg>
        <pc:inkChg chg="del">
          <ac:chgData name="Andrej Bogdanov (CSD)" userId="54a3fc38-bcd8-4812-b887-b84a314b9e17" providerId="ADAL" clId="{6D0B7DC6-81FB-8F40-8DEE-55B7A6AB2486}" dt="2021-02-16T02:16:30.640" v="110" actId="478"/>
          <ac:inkMkLst>
            <pc:docMk/>
            <pc:sldMk cId="1171049812" sldId="305"/>
            <ac:inkMk id="10" creationId="{A9CB5C39-21B4-B648-845D-E8C7BEA8AC40}"/>
          </ac:inkMkLst>
        </pc:inkChg>
        <pc:inkChg chg="del">
          <ac:chgData name="Andrej Bogdanov (CSD)" userId="54a3fc38-bcd8-4812-b887-b84a314b9e17" providerId="ADAL" clId="{6D0B7DC6-81FB-8F40-8DEE-55B7A6AB2486}" dt="2021-02-16T02:16:29.293" v="109" actId="478"/>
          <ac:inkMkLst>
            <pc:docMk/>
            <pc:sldMk cId="1171049812" sldId="305"/>
            <ac:inkMk id="11" creationId="{58464101-AA50-9D44-9A76-3F440AB77B5B}"/>
          </ac:inkMkLst>
        </pc:inkChg>
        <pc:inkChg chg="del">
          <ac:chgData name="Andrej Bogdanov (CSD)" userId="54a3fc38-bcd8-4812-b887-b84a314b9e17" providerId="ADAL" clId="{6D0B7DC6-81FB-8F40-8DEE-55B7A6AB2486}" dt="2021-02-16T02:16:27.749" v="108" actId="478"/>
          <ac:inkMkLst>
            <pc:docMk/>
            <pc:sldMk cId="1171049812" sldId="305"/>
            <ac:inkMk id="12" creationId="{D7F8D87E-9BF2-9E4B-AD6A-1C851A55F52C}"/>
          </ac:inkMkLst>
        </pc:ink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54237552" sldId="30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789010085" sldId="30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65353605" sldId="30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6086639" sldId="30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892508627" sldId="310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9518868" sldId="31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397216362" sldId="31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610065109" sldId="313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250907085" sldId="314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548337945" sldId="315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98511903" sldId="31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998310423" sldId="31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71322145" sldId="31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1752716" sldId="31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133859" sldId="32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605796306" sldId="32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6355493" sldId="323"/>
        </pc:sldMkLst>
      </pc:sldChg>
      <pc:sldChg chg="addSp delSp modSp new mod modClrScheme chgLayout">
        <pc:chgData name="Andrej Bogdanov (CSD)" userId="54a3fc38-bcd8-4812-b887-b84a314b9e17" providerId="ADAL" clId="{6D0B7DC6-81FB-8F40-8DEE-55B7A6AB2486}" dt="2021-02-16T04:31:18.138" v="1597" actId="1076"/>
        <pc:sldMkLst>
          <pc:docMk/>
          <pc:sldMk cId="2592757567" sldId="324"/>
        </pc:sldMkLst>
        <pc:spChg chg="add mod">
          <ac:chgData name="Andrej Bogdanov (CSD)" userId="54a3fc38-bcd8-4812-b887-b84a314b9e17" providerId="ADAL" clId="{6D0B7DC6-81FB-8F40-8DEE-55B7A6AB2486}" dt="2021-02-16T02:29:00.699" v="209" actId="114"/>
          <ac:spMkLst>
            <pc:docMk/>
            <pc:sldMk cId="2592757567" sldId="324"/>
            <ac:spMk id="2" creationId="{F3F315A6-E16D-2D4B-91A5-9A3345EC099A}"/>
          </ac:spMkLst>
        </pc:spChg>
        <pc:spChg chg="add mod">
          <ac:chgData name="Andrej Bogdanov (CSD)" userId="54a3fc38-bcd8-4812-b887-b84a314b9e17" providerId="ADAL" clId="{6D0B7DC6-81FB-8F40-8DEE-55B7A6AB2486}" dt="2021-02-16T02:40:26.059" v="242" actId="1035"/>
          <ac:spMkLst>
            <pc:docMk/>
            <pc:sldMk cId="2592757567" sldId="324"/>
            <ac:spMk id="3" creationId="{3573C8B9-EE22-694E-8A7E-6487FEB0A708}"/>
          </ac:spMkLst>
        </pc:spChg>
        <pc:spChg chg="add mod">
          <ac:chgData name="Andrej Bogdanov (CSD)" userId="54a3fc38-bcd8-4812-b887-b84a314b9e17" providerId="ADAL" clId="{6D0B7DC6-81FB-8F40-8DEE-55B7A6AB2486}" dt="2021-02-16T02:43:47.975" v="266" actId="1035"/>
          <ac:spMkLst>
            <pc:docMk/>
            <pc:sldMk cId="2592757567" sldId="324"/>
            <ac:spMk id="4" creationId="{59AF2895-8B5D-594D-84AC-693467383C0D}"/>
          </ac:spMkLst>
        </pc:spChg>
        <pc:spChg chg="add mod">
          <ac:chgData name="Andrej Bogdanov (CSD)" userId="54a3fc38-bcd8-4812-b887-b84a314b9e17" providerId="ADAL" clId="{6D0B7DC6-81FB-8F40-8DEE-55B7A6AB2486}" dt="2021-02-16T04:31:18.138" v="1597" actId="1076"/>
          <ac:spMkLst>
            <pc:docMk/>
            <pc:sldMk cId="2592757567" sldId="324"/>
            <ac:spMk id="9" creationId="{823D4BBA-A9C2-E249-B0CA-CD12857083A2}"/>
          </ac:spMkLst>
        </pc:spChg>
        <pc:spChg chg="add del mod">
          <ac:chgData name="Andrej Bogdanov (CSD)" userId="54a3fc38-bcd8-4812-b887-b84a314b9e17" providerId="ADAL" clId="{6D0B7DC6-81FB-8F40-8DEE-55B7A6AB2486}" dt="2021-02-16T02:46:25.687" v="314"/>
          <ac:spMkLst>
            <pc:docMk/>
            <pc:sldMk cId="2592757567" sldId="324"/>
            <ac:spMk id="10" creationId="{661A22E7-602B-274A-8B05-C7E798B72C11}"/>
          </ac:spMkLst>
        </pc:spChg>
        <pc:spChg chg="add mod">
          <ac:chgData name="Andrej Bogdanov (CSD)" userId="54a3fc38-bcd8-4812-b887-b84a314b9e17" providerId="ADAL" clId="{6D0B7DC6-81FB-8F40-8DEE-55B7A6AB2486}" dt="2021-02-16T02:48:02.881" v="352" actId="1037"/>
          <ac:spMkLst>
            <pc:docMk/>
            <pc:sldMk cId="2592757567" sldId="324"/>
            <ac:spMk id="11" creationId="{42201C49-6A65-B64B-A158-EA92AE963978}"/>
          </ac:spMkLst>
        </pc:spChg>
        <pc:spChg chg="add mod">
          <ac:chgData name="Andrej Bogdanov (CSD)" userId="54a3fc38-bcd8-4812-b887-b84a314b9e17" providerId="ADAL" clId="{6D0B7DC6-81FB-8F40-8DEE-55B7A6AB2486}" dt="2021-02-16T02:52:36.382" v="368" actId="1038"/>
          <ac:spMkLst>
            <pc:docMk/>
            <pc:sldMk cId="2592757567" sldId="324"/>
            <ac:spMk id="12" creationId="{28C203AC-288F-B44A-8179-691A3E284D89}"/>
          </ac:spMkLst>
        </pc:sp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6" creationId="{51B0F6FC-30CE-E744-A532-41CDBD542CAC}"/>
          </ac:picMkLst>
        </pc:pic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8" creationId="{D9D9E586-63EC-C046-915F-9AE3F2705B2F}"/>
          </ac:picMkLst>
        </pc:picChg>
      </pc:sldChg>
      <pc:sldChg chg="addSp delSp modSp new mod">
        <pc:chgData name="Andrej Bogdanov (CSD)" userId="54a3fc38-bcd8-4812-b887-b84a314b9e17" providerId="ADAL" clId="{6D0B7DC6-81FB-8F40-8DEE-55B7A6AB2486}" dt="2021-02-16T03:43:04.420" v="747" actId="1035"/>
        <pc:sldMkLst>
          <pc:docMk/>
          <pc:sldMk cId="3333352670" sldId="325"/>
        </pc:sldMkLst>
        <pc:spChg chg="add mod">
          <ac:chgData name="Andrej Bogdanov (CSD)" userId="54a3fc38-bcd8-4812-b887-b84a314b9e17" providerId="ADAL" clId="{6D0B7DC6-81FB-8F40-8DEE-55B7A6AB2486}" dt="2021-02-16T03:40:58.301" v="679" actId="1076"/>
          <ac:spMkLst>
            <pc:docMk/>
            <pc:sldMk cId="3333352670" sldId="325"/>
            <ac:spMk id="2" creationId="{1BB67218-4B2D-2F49-B3C1-3A7795B275AC}"/>
          </ac:spMkLst>
        </pc:spChg>
        <pc:spChg chg="add mod">
          <ac:chgData name="Andrej Bogdanov (CSD)" userId="54a3fc38-bcd8-4812-b887-b84a314b9e17" providerId="ADAL" clId="{6D0B7DC6-81FB-8F40-8DEE-55B7A6AB2486}" dt="2021-02-16T03:43:04.420" v="747" actId="1035"/>
          <ac:spMkLst>
            <pc:docMk/>
            <pc:sldMk cId="3333352670" sldId="325"/>
            <ac:spMk id="3" creationId="{64D3D83D-BB30-6E43-9DDB-961C9155257E}"/>
          </ac:spMkLst>
        </pc:spChg>
        <pc:spChg chg="add del">
          <ac:chgData name="Andrej Bogdanov (CSD)" userId="54a3fc38-bcd8-4812-b887-b84a314b9e17" providerId="ADAL" clId="{6D0B7DC6-81FB-8F40-8DEE-55B7A6AB2486}" dt="2021-02-16T03:42:55.398" v="734" actId="478"/>
          <ac:spMkLst>
            <pc:docMk/>
            <pc:sldMk cId="3333352670" sldId="325"/>
            <ac:spMk id="4" creationId="{D1D07EB8-F326-E846-B1F8-05E19E32F5C2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3:35:01.047" v="654" actId="1035"/>
        <pc:sldMkLst>
          <pc:docMk/>
          <pc:sldMk cId="1854997407" sldId="326"/>
        </pc:sldMkLst>
        <pc:spChg chg="add mod">
          <ac:chgData name="Andrej Bogdanov (CSD)" userId="54a3fc38-bcd8-4812-b887-b84a314b9e17" providerId="ADAL" clId="{6D0B7DC6-81FB-8F40-8DEE-55B7A6AB2486}" dt="2021-02-16T03:34:47.200" v="643" actId="20577"/>
          <ac:spMkLst>
            <pc:docMk/>
            <pc:sldMk cId="1854997407" sldId="326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01.047" v="654" actId="1035"/>
          <ac:spMkLst>
            <pc:docMk/>
            <pc:sldMk cId="1854997407" sldId="326"/>
            <ac:spMk id="3" creationId="{5165EFEF-DC91-184D-BFBF-72E75D71884B}"/>
          </ac:spMkLst>
        </pc:spChg>
        <pc:spChg chg="add del mod">
          <ac:chgData name="Andrej Bogdanov (CSD)" userId="54a3fc38-bcd8-4812-b887-b84a314b9e17" providerId="ADAL" clId="{6D0B7DC6-81FB-8F40-8DEE-55B7A6AB2486}" dt="2021-02-16T03:30:45.563" v="536" actId="478"/>
          <ac:spMkLst>
            <pc:docMk/>
            <pc:sldMk cId="1854997407" sldId="326"/>
            <ac:spMk id="4" creationId="{64F8280B-C86D-234F-BE4D-C0F859D7BF1D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5" creationId="{8DC0C2D1-3C2B-B74A-A76B-2A5F0D390A7F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6" creationId="{CD5A029C-217B-C440-8630-538D27FD19F0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7" creationId="{EA999C2F-B576-AA44-8C2F-8AF8B2F0A782}"/>
          </ac:spMkLst>
        </pc:spChg>
        <pc:spChg chg="add del mod">
          <ac:chgData name="Andrej Bogdanov (CSD)" userId="54a3fc38-bcd8-4812-b887-b84a314b9e17" providerId="ADAL" clId="{6D0B7DC6-81FB-8F40-8DEE-55B7A6AB2486}" dt="2021-02-16T03:28:50.065" v="461" actId="478"/>
          <ac:spMkLst>
            <pc:docMk/>
            <pc:sldMk cId="1854997407" sldId="326"/>
            <ac:spMk id="8" creationId="{F51E035B-0EE4-8F43-8EF5-0729F0E9A36C}"/>
          </ac:spMkLst>
        </pc:spChg>
        <pc:cxnChg chg="add mod">
          <ac:chgData name="Andrej Bogdanov (CSD)" userId="54a3fc38-bcd8-4812-b887-b84a314b9e17" providerId="ADAL" clId="{6D0B7DC6-81FB-8F40-8DEE-55B7A6AB2486}" dt="2021-02-16T03:29:13.975" v="509" actId="1036"/>
          <ac:cxnSpMkLst>
            <pc:docMk/>
            <pc:sldMk cId="1854997407" sldId="326"/>
            <ac:cxnSpMk id="9" creationId="{2EA8F7BB-362A-F54F-A9E4-A599680AE69E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0" creationId="{F576EB40-E139-CF45-9804-94728A76EE91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1" creationId="{76FD67C3-6634-D141-8446-6A2ABD637343}"/>
          </ac:cxnSpMkLst>
        </pc:cxnChg>
        <pc:cxnChg chg="add mod">
          <ac:chgData name="Andrej Bogdanov (CSD)" userId="54a3fc38-bcd8-4812-b887-b84a314b9e17" providerId="ADAL" clId="{6D0B7DC6-81FB-8F40-8DEE-55B7A6AB2486}" dt="2021-02-16T03:35:01.047" v="654" actId="1035"/>
          <ac:cxnSpMkLst>
            <pc:docMk/>
            <pc:sldMk cId="1854997407" sldId="326"/>
            <ac:cxnSpMk id="12" creationId="{98E6E8C4-2E66-5344-9346-0F93C80252EA}"/>
          </ac:cxnSpMkLst>
        </pc:cxnChg>
        <pc:cxnChg chg="add del mod">
          <ac:chgData name="Andrej Bogdanov (CSD)" userId="54a3fc38-bcd8-4812-b887-b84a314b9e17" providerId="ADAL" clId="{6D0B7DC6-81FB-8F40-8DEE-55B7A6AB2486}" dt="2021-02-16T03:31:23.902" v="573" actId="478"/>
          <ac:cxnSpMkLst>
            <pc:docMk/>
            <pc:sldMk cId="1854997407" sldId="326"/>
            <ac:cxnSpMk id="13" creationId="{73E2416C-EF8F-C646-92CC-520FAA795B04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3:35:11.142" v="658" actId="207"/>
        <pc:sldMkLst>
          <pc:docMk/>
          <pc:sldMk cId="952276677" sldId="327"/>
        </pc:sldMkLst>
        <pc:spChg chg="mod">
          <ac:chgData name="Andrej Bogdanov (CSD)" userId="54a3fc38-bcd8-4812-b887-b84a314b9e17" providerId="ADAL" clId="{6D0B7DC6-81FB-8F40-8DEE-55B7A6AB2486}" dt="2021-02-16T03:34:44.062" v="639" actId="20577"/>
          <ac:spMkLst>
            <pc:docMk/>
            <pc:sldMk cId="952276677" sldId="327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11.142" v="658" actId="207"/>
          <ac:spMkLst>
            <pc:docMk/>
            <pc:sldMk cId="952276677" sldId="327"/>
            <ac:spMk id="3" creationId="{5165EFEF-DC91-184D-BFBF-72E75D71884B}"/>
          </ac:spMkLst>
        </pc:spChg>
        <pc:cxnChg chg="del">
          <ac:chgData name="Andrej Bogdanov (CSD)" userId="54a3fc38-bcd8-4812-b887-b84a314b9e17" providerId="ADAL" clId="{6D0B7DC6-81FB-8F40-8DEE-55B7A6AB2486}" dt="2021-02-16T03:34:28.325" v="620" actId="478"/>
          <ac:cxnSpMkLst>
            <pc:docMk/>
            <pc:sldMk cId="952276677" sldId="327"/>
            <ac:cxnSpMk id="12" creationId="{98E6E8C4-2E66-5344-9346-0F93C80252EA}"/>
          </ac:cxnSpMkLst>
        </pc:cxnChg>
      </pc:sldChg>
      <pc:sldChg chg="addSp modSp new mod modClrScheme chgLayout">
        <pc:chgData name="Andrej Bogdanov (CSD)" userId="54a3fc38-bcd8-4812-b887-b84a314b9e17" providerId="ADAL" clId="{6D0B7DC6-81FB-8F40-8DEE-55B7A6AB2486}" dt="2021-02-16T03:51:27.468" v="941" actId="20577"/>
        <pc:sldMkLst>
          <pc:docMk/>
          <pc:sldMk cId="2508502271" sldId="328"/>
        </pc:sldMkLst>
        <pc:spChg chg="add mod">
          <ac:chgData name="Andrej Bogdanov (CSD)" userId="54a3fc38-bcd8-4812-b887-b84a314b9e17" providerId="ADAL" clId="{6D0B7DC6-81FB-8F40-8DEE-55B7A6AB2486}" dt="2021-02-16T03:51:27.468" v="941" actId="20577"/>
          <ac:spMkLst>
            <pc:docMk/>
            <pc:sldMk cId="2508502271" sldId="328"/>
            <ac:spMk id="2" creationId="{1B81CB34-B984-5F48-940C-236E9FB9C900}"/>
          </ac:spMkLst>
        </pc:spChg>
      </pc:sldChg>
      <pc:sldChg chg="modSp new mod">
        <pc:chgData name="Andrej Bogdanov (CSD)" userId="54a3fc38-bcd8-4812-b887-b84a314b9e17" providerId="ADAL" clId="{6D0B7DC6-81FB-8F40-8DEE-55B7A6AB2486}" dt="2021-02-16T03:49:12.568" v="783" actId="207"/>
        <pc:sldMkLst>
          <pc:docMk/>
          <pc:sldMk cId="2716114428" sldId="329"/>
        </pc:sldMkLst>
        <pc:spChg chg="mod">
          <ac:chgData name="Andrej Bogdanov (CSD)" userId="54a3fc38-bcd8-4812-b887-b84a314b9e17" providerId="ADAL" clId="{6D0B7DC6-81FB-8F40-8DEE-55B7A6AB2486}" dt="2021-02-16T03:49:12.568" v="783" actId="207"/>
          <ac:spMkLst>
            <pc:docMk/>
            <pc:sldMk cId="2716114428" sldId="329"/>
            <ac:spMk id="2" creationId="{077707E2-F971-7046-8E83-B7EBC39EC9B1}"/>
          </ac:spMkLst>
        </pc:spChg>
      </pc:sldChg>
      <pc:sldChg chg="addSp delSp modSp new del mod modClrScheme chgLayout">
        <pc:chgData name="Andrej Bogdanov (CSD)" userId="54a3fc38-bcd8-4812-b887-b84a314b9e17" providerId="ADAL" clId="{6D0B7DC6-81FB-8F40-8DEE-55B7A6AB2486}" dt="2021-02-16T03:53:26.672" v="947" actId="2696"/>
        <pc:sldMkLst>
          <pc:docMk/>
          <pc:sldMk cId="2219983174" sldId="330"/>
        </pc:sldMkLst>
        <pc:spChg chg="add del mod">
          <ac:chgData name="Andrej Bogdanov (CSD)" userId="54a3fc38-bcd8-4812-b887-b84a314b9e17" providerId="ADAL" clId="{6D0B7DC6-81FB-8F40-8DEE-55B7A6AB2486}" dt="2021-02-16T03:53:11.921" v="945"/>
          <ac:spMkLst>
            <pc:docMk/>
            <pc:sldMk cId="2219983174" sldId="330"/>
            <ac:spMk id="2" creationId="{B18C6E62-95AB-924E-ADA8-87354DC7905C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4:01:28.934" v="1006" actId="478"/>
        <pc:sldMkLst>
          <pc:docMk/>
          <pc:sldMk cId="351016479" sldId="331"/>
        </pc:sldMkLst>
        <pc:spChg chg="mod">
          <ac:chgData name="Andrej Bogdanov (CSD)" userId="54a3fc38-bcd8-4812-b887-b84a314b9e17" providerId="ADAL" clId="{6D0B7DC6-81FB-8F40-8DEE-55B7A6AB2486}" dt="2021-02-16T03:54:06.332" v="962" actId="20577"/>
          <ac:spMkLst>
            <pc:docMk/>
            <pc:sldMk cId="351016479" sldId="331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00:11.890" v="1005" actId="207"/>
          <ac:spMkLst>
            <pc:docMk/>
            <pc:sldMk cId="351016479" sldId="331"/>
            <ac:spMk id="3" creationId="{D6A96E3C-CB46-8747-9659-A63797DC083D}"/>
          </ac:spMkLst>
        </pc:spChg>
        <pc:spChg chg="add del mod">
          <ac:chgData name="Andrej Bogdanov (CSD)" userId="54a3fc38-bcd8-4812-b887-b84a314b9e17" providerId="ADAL" clId="{6D0B7DC6-81FB-8F40-8DEE-55B7A6AB2486}" dt="2021-02-16T04:01:28.934" v="1006" actId="478"/>
          <ac:spMkLst>
            <pc:docMk/>
            <pc:sldMk cId="351016479" sldId="331"/>
            <ac:spMk id="4" creationId="{AF5657A7-FE80-2D41-90A2-59CE87BDD929}"/>
          </ac:spMkLst>
        </pc:spChg>
      </pc:sldChg>
      <pc:sldChg chg="addSp delSp modSp new mod modClrScheme chgLayout">
        <pc:chgData name="Andrej Bogdanov (CSD)" userId="54a3fc38-bcd8-4812-b887-b84a314b9e17" providerId="ADAL" clId="{6D0B7DC6-81FB-8F40-8DEE-55B7A6AB2486}" dt="2021-02-16T04:08:17.610" v="1076" actId="207"/>
        <pc:sldMkLst>
          <pc:docMk/>
          <pc:sldMk cId="55323223" sldId="332"/>
        </pc:sldMkLst>
        <pc:spChg chg="del">
          <ac:chgData name="Andrej Bogdanov (CSD)" userId="54a3fc38-bcd8-4812-b887-b84a314b9e17" providerId="ADAL" clId="{6D0B7DC6-81FB-8F40-8DEE-55B7A6AB2486}" dt="2021-02-16T04:02:31.608" v="1010" actId="700"/>
          <ac:spMkLst>
            <pc:docMk/>
            <pc:sldMk cId="55323223" sldId="332"/>
            <ac:spMk id="2" creationId="{D4220EA4-8993-4B4D-9AA8-ACFCC7A03E8F}"/>
          </ac:spMkLst>
        </pc:spChg>
        <pc:spChg chg="add mod">
          <ac:chgData name="Andrej Bogdanov (CSD)" userId="54a3fc38-bcd8-4812-b887-b84a314b9e17" providerId="ADAL" clId="{6D0B7DC6-81FB-8F40-8DEE-55B7A6AB2486}" dt="2021-02-16T04:08:17.610" v="1076" actId="207"/>
          <ac:spMkLst>
            <pc:docMk/>
            <pc:sldMk cId="55323223" sldId="332"/>
            <ac:spMk id="3" creationId="{693C0B1F-9614-6948-9A0B-27731DADFD44}"/>
          </ac:spMkLst>
        </pc:spChg>
        <pc:cxnChg chg="add mod">
          <ac:chgData name="Andrej Bogdanov (CSD)" userId="54a3fc38-bcd8-4812-b887-b84a314b9e17" providerId="ADAL" clId="{6D0B7DC6-81FB-8F40-8DEE-55B7A6AB2486}" dt="2021-02-16T04:07:59.089" v="1067" actId="1038"/>
          <ac:cxnSpMkLst>
            <pc:docMk/>
            <pc:sldMk cId="55323223" sldId="332"/>
            <ac:cxnSpMk id="4" creationId="{CEC34E04-5157-F340-8A59-E7984BA4977A}"/>
          </ac:cxnSpMkLst>
        </pc:cxnChg>
        <pc:cxnChg chg="add mod">
          <ac:chgData name="Andrej Bogdanov (CSD)" userId="54a3fc38-bcd8-4812-b887-b84a314b9e17" providerId="ADAL" clId="{6D0B7DC6-81FB-8F40-8DEE-55B7A6AB2486}" dt="2021-02-16T04:08:03.880" v="1075" actId="1035"/>
          <ac:cxnSpMkLst>
            <pc:docMk/>
            <pc:sldMk cId="55323223" sldId="332"/>
            <ac:cxnSpMk id="5" creationId="{614ED725-60BE-DE45-9C09-8ADF10698E12}"/>
          </ac:cxnSpMkLst>
        </pc:cxnChg>
      </pc:sldChg>
      <pc:sldChg chg="addSp delSp modSp new mod modClrScheme chgLayout">
        <pc:chgData name="Andrej Bogdanov (CSD)" userId="54a3fc38-bcd8-4812-b887-b84a314b9e17" providerId="ADAL" clId="{6D0B7DC6-81FB-8F40-8DEE-55B7A6AB2486}" dt="2021-02-16T04:31:53.033" v="1625" actId="1037"/>
        <pc:sldMkLst>
          <pc:docMk/>
          <pc:sldMk cId="870056491" sldId="333"/>
        </pc:sldMkLst>
        <pc:spChg chg="add mod">
          <ac:chgData name="Andrej Bogdanov (CSD)" userId="54a3fc38-bcd8-4812-b887-b84a314b9e17" providerId="ADAL" clId="{6D0B7DC6-81FB-8F40-8DEE-55B7A6AB2486}" dt="2021-02-16T04:30:33.849" v="1578" actId="20577"/>
          <ac:spMkLst>
            <pc:docMk/>
            <pc:sldMk cId="870056491" sldId="333"/>
            <ac:spMk id="2" creationId="{150C2EE2-9B31-4242-A127-8C5A0D4E4CFE}"/>
          </ac:spMkLst>
        </pc:spChg>
        <pc:spChg chg="add del mod">
          <ac:chgData name="Andrej Bogdanov (CSD)" userId="54a3fc38-bcd8-4812-b887-b84a314b9e17" providerId="ADAL" clId="{6D0B7DC6-81FB-8F40-8DEE-55B7A6AB2486}" dt="2021-02-16T04:21:32.104" v="1394" actId="478"/>
          <ac:spMkLst>
            <pc:docMk/>
            <pc:sldMk cId="870056491" sldId="333"/>
            <ac:spMk id="3" creationId="{1BBEC6F3-9FC3-9441-85C4-627FDF454E5E}"/>
          </ac:spMkLst>
        </pc:spChg>
        <pc:spChg chg="add del mod">
          <ac:chgData name="Andrej Bogdanov (CSD)" userId="54a3fc38-bcd8-4812-b887-b84a314b9e17" providerId="ADAL" clId="{6D0B7DC6-81FB-8F40-8DEE-55B7A6AB2486}" dt="2021-02-16T04:21:33.794" v="1395" actId="478"/>
          <ac:spMkLst>
            <pc:docMk/>
            <pc:sldMk cId="870056491" sldId="333"/>
            <ac:spMk id="4" creationId="{B21E370A-7351-4847-AB6C-FCEB701B05A6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5" creationId="{88353386-1627-5F45-82D8-4292A8F4BD72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8" creationId="{620391E0-32F9-DA49-B220-83484123714D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10" creationId="{1039B328-D9A4-3A44-A2D4-5CAE5E92FBB8}"/>
          </ac:spMkLst>
        </pc:spChg>
        <pc:spChg chg="add mod">
          <ac:chgData name="Andrej Bogdanov (CSD)" userId="54a3fc38-bcd8-4812-b887-b84a314b9e17" providerId="ADAL" clId="{6D0B7DC6-81FB-8F40-8DEE-55B7A6AB2486}" dt="2021-02-16T04:31:34.069" v="1606" actId="1038"/>
          <ac:spMkLst>
            <pc:docMk/>
            <pc:sldMk cId="870056491" sldId="333"/>
            <ac:spMk id="14" creationId="{B7A5C0EB-5482-554C-BE4A-551286133BE0}"/>
          </ac:spMkLst>
        </pc:spChg>
        <pc:picChg chg="add mod">
          <ac:chgData name="Andrej Bogdanov (CSD)" userId="54a3fc38-bcd8-4812-b887-b84a314b9e17" providerId="ADAL" clId="{6D0B7DC6-81FB-8F40-8DEE-55B7A6AB2486}" dt="2021-02-16T04:31:53.033" v="1625" actId="1037"/>
          <ac:picMkLst>
            <pc:docMk/>
            <pc:sldMk cId="870056491" sldId="333"/>
            <ac:picMk id="16" creationId="{9D3CD291-6AE5-8146-B26D-80BDA29ABB47}"/>
          </ac:picMkLst>
        </pc:pic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6" creationId="{9DF6B778-635F-6A40-B3B5-69A23DF2CF43}"/>
          </ac:cxnSpMkLst>
        </pc:cxn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12" creationId="{F186A6A9-CB73-B44A-B5C5-ECC7E38C8361}"/>
          </ac:cxnSpMkLst>
        </pc:cxnChg>
      </pc:sldChg>
      <pc:sldChg chg="new del">
        <pc:chgData name="Andrej Bogdanov (CSD)" userId="54a3fc38-bcd8-4812-b887-b84a314b9e17" providerId="ADAL" clId="{6D0B7DC6-81FB-8F40-8DEE-55B7A6AB2486}" dt="2021-02-16T04:02:22.904" v="1009" actId="2696"/>
        <pc:sldMkLst>
          <pc:docMk/>
          <pc:sldMk cId="3749101147" sldId="333"/>
        </pc:sldMkLst>
      </pc:sldChg>
      <pc:sldChg chg="addSp modSp new mod">
        <pc:chgData name="Andrej Bogdanov (CSD)" userId="54a3fc38-bcd8-4812-b887-b84a314b9e17" providerId="ADAL" clId="{6D0B7DC6-81FB-8F40-8DEE-55B7A6AB2486}" dt="2021-02-16T04:17:11.867" v="1393" actId="1038"/>
        <pc:sldMkLst>
          <pc:docMk/>
          <pc:sldMk cId="1920346700" sldId="334"/>
        </pc:sldMkLst>
        <pc:spChg chg="add mod">
          <ac:chgData name="Andrej Bogdanov (CSD)" userId="54a3fc38-bcd8-4812-b887-b84a314b9e17" providerId="ADAL" clId="{6D0B7DC6-81FB-8F40-8DEE-55B7A6AB2486}" dt="2021-02-16T04:12:05.632" v="1262" actId="1035"/>
          <ac:spMkLst>
            <pc:docMk/>
            <pc:sldMk cId="1920346700" sldId="334"/>
            <ac:spMk id="2" creationId="{95835130-CA3C-2B47-B91D-60CA579B7FB7}"/>
          </ac:spMkLst>
        </pc:spChg>
        <pc:spChg chg="add mod">
          <ac:chgData name="Andrej Bogdanov (CSD)" userId="54a3fc38-bcd8-4812-b887-b84a314b9e17" providerId="ADAL" clId="{6D0B7DC6-81FB-8F40-8DEE-55B7A6AB2486}" dt="2021-02-16T04:15:53.534" v="1305" actId="1036"/>
          <ac:spMkLst>
            <pc:docMk/>
            <pc:sldMk cId="1920346700" sldId="334"/>
            <ac:spMk id="3" creationId="{213E740C-AEF0-E948-84E7-ED282EE5DF9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5" creationId="{573E29D9-2992-1448-8B50-2B398880E94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6" creationId="{3DB382CF-190B-AF4B-B2CC-88A832A45BB5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7" creationId="{2A32145F-FEC7-2A46-AAA8-448149969F7A}"/>
          </ac:spMkLst>
        </pc:spChg>
        <pc:cxnChg chg="add mod">
          <ac:chgData name="Andrej Bogdanov (CSD)" userId="54a3fc38-bcd8-4812-b887-b84a314b9e17" providerId="ADAL" clId="{6D0B7DC6-81FB-8F40-8DEE-55B7A6AB2486}" dt="2021-02-16T04:15:56.999" v="1315" actId="1036"/>
          <ac:cxnSpMkLst>
            <pc:docMk/>
            <pc:sldMk cId="1920346700" sldId="334"/>
            <ac:cxnSpMk id="4" creationId="{FB0C3B9A-66BA-3248-A65D-528FB0D1F7E8}"/>
          </ac:cxnSpMkLst>
        </pc:cxnChg>
        <pc:cxnChg chg="add mod">
          <ac:chgData name="Andrej Bogdanov (CSD)" userId="54a3fc38-bcd8-4812-b887-b84a314b9e17" providerId="ADAL" clId="{6D0B7DC6-81FB-8F40-8DEE-55B7A6AB2486}" dt="2021-02-16T04:17:04.862" v="1388" actId="1037"/>
          <ac:cxnSpMkLst>
            <pc:docMk/>
            <pc:sldMk cId="1920346700" sldId="334"/>
            <ac:cxnSpMk id="8" creationId="{48765D44-73BB-6246-A690-8E8D6656AC59}"/>
          </ac:cxnSpMkLst>
        </pc:cxnChg>
        <pc:cxnChg chg="add mod">
          <ac:chgData name="Andrej Bogdanov (CSD)" userId="54a3fc38-bcd8-4812-b887-b84a314b9e17" providerId="ADAL" clId="{6D0B7DC6-81FB-8F40-8DEE-55B7A6AB2486}" dt="2021-02-16T04:17:11.867" v="1393" actId="1038"/>
          <ac:cxnSpMkLst>
            <pc:docMk/>
            <pc:sldMk cId="1920346700" sldId="334"/>
            <ac:cxnSpMk id="11" creationId="{7601DE1D-1BBB-814D-AA79-B4B191A79DEC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4:32:19.926" v="1655" actId="478"/>
        <pc:sldMkLst>
          <pc:docMk/>
          <pc:sldMk cId="1922373272" sldId="335"/>
        </pc:sldMkLst>
        <pc:spChg chg="mod">
          <ac:chgData name="Andrej Bogdanov (CSD)" userId="54a3fc38-bcd8-4812-b887-b84a314b9e17" providerId="ADAL" clId="{6D0B7DC6-81FB-8F40-8DEE-55B7A6AB2486}" dt="2021-02-16T04:32:17.276" v="1654" actId="20577"/>
          <ac:spMkLst>
            <pc:docMk/>
            <pc:sldMk cId="1922373272" sldId="335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6D0B7DC6-81FB-8F40-8DEE-55B7A6AB2486}" dt="2021-02-16T04:32:19.926" v="1655" actId="478"/>
          <ac:spMkLst>
            <pc:docMk/>
            <pc:sldMk cId="1922373272" sldId="335"/>
            <ac:spMk id="3" creationId="{D6A96E3C-CB46-8747-9659-A63797DC083D}"/>
          </ac:spMkLst>
        </pc:spChg>
      </pc:sldChg>
      <pc:sldChg chg="new del">
        <pc:chgData name="Andrej Bogdanov (CSD)" userId="54a3fc38-bcd8-4812-b887-b84a314b9e17" providerId="ADAL" clId="{6D0B7DC6-81FB-8F40-8DEE-55B7A6AB2486}" dt="2021-02-16T04:34:35.417" v="1657" actId="2696"/>
        <pc:sldMkLst>
          <pc:docMk/>
          <pc:sldMk cId="2464924091" sldId="336"/>
        </pc:sldMkLst>
      </pc:sldChg>
      <pc:sldChg chg="addSp modSp new mod">
        <pc:chgData name="Andrej Bogdanov (CSD)" userId="54a3fc38-bcd8-4812-b887-b84a314b9e17" providerId="ADAL" clId="{6D0B7DC6-81FB-8F40-8DEE-55B7A6AB2486}" dt="2021-02-16T04:35:32.149" v="1660" actId="20577"/>
        <pc:sldMkLst>
          <pc:docMk/>
          <pc:sldMk cId="4203333580" sldId="336"/>
        </pc:sldMkLst>
        <pc:spChg chg="add mod">
          <ac:chgData name="Andrej Bogdanov (CSD)" userId="54a3fc38-bcd8-4812-b887-b84a314b9e17" providerId="ADAL" clId="{6D0B7DC6-81FB-8F40-8DEE-55B7A6AB2486}" dt="2021-02-16T04:35:32.149" v="1660" actId="20577"/>
          <ac:spMkLst>
            <pc:docMk/>
            <pc:sldMk cId="4203333580" sldId="336"/>
            <ac:spMk id="2" creationId="{26DE671C-CD4D-9C4C-ACC8-30B6250C1B2E}"/>
          </ac:spMkLst>
        </pc:spChg>
      </pc:sldChg>
      <pc:sldChg chg="addSp modSp add mod">
        <pc:chgData name="Andrej Bogdanov (CSD)" userId="54a3fc38-bcd8-4812-b887-b84a314b9e17" providerId="ADAL" clId="{6D0B7DC6-81FB-8F40-8DEE-55B7A6AB2486}" dt="2021-02-16T04:52:49.599" v="2021" actId="20577"/>
        <pc:sldMkLst>
          <pc:docMk/>
          <pc:sldMk cId="1042251454" sldId="337"/>
        </pc:sldMkLst>
        <pc:spChg chg="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2" creationId="{26DE671C-CD4D-9C4C-ACC8-30B6250C1B2E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4" creationId="{D56E6797-FE09-9847-B4CB-50DA5ADF1E28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5" creationId="{8CC10A5F-ED13-FF45-99E2-F543A51CC9BB}"/>
          </ac:spMkLst>
        </pc:spChg>
        <pc:spChg chg="add mod">
          <ac:chgData name="Andrej Bogdanov (CSD)" userId="54a3fc38-bcd8-4812-b887-b84a314b9e17" providerId="ADAL" clId="{6D0B7DC6-81FB-8F40-8DEE-55B7A6AB2486}" dt="2021-02-16T04:52:49.599" v="2021" actId="20577"/>
          <ac:spMkLst>
            <pc:docMk/>
            <pc:sldMk cId="1042251454" sldId="337"/>
            <ac:spMk id="6" creationId="{E25FB56C-1BA4-2048-BC3A-E1BDE172B48F}"/>
          </ac:spMkLst>
        </pc:spChg>
        <pc:cxnChg chg="add mod">
          <ac:chgData name="Andrej Bogdanov (CSD)" userId="54a3fc38-bcd8-4812-b887-b84a314b9e17" providerId="ADAL" clId="{6D0B7DC6-81FB-8F40-8DEE-55B7A6AB2486}" dt="2021-02-16T04:52:27.364" v="1990" actId="1038"/>
          <ac:cxnSpMkLst>
            <pc:docMk/>
            <pc:sldMk cId="1042251454" sldId="337"/>
            <ac:cxnSpMk id="3" creationId="{F5263F0F-1C4A-704E-85F4-0F2C08E09E73}"/>
          </ac:cxnSpMkLst>
        </pc:cxnChg>
        <pc:cxnChg chg="add mod">
          <ac:chgData name="Andrej Bogdanov (CSD)" userId="54a3fc38-bcd8-4812-b887-b84a314b9e17" providerId="ADAL" clId="{6D0B7DC6-81FB-8F40-8DEE-55B7A6AB2486}" dt="2021-02-16T04:52:37.394" v="2016" actId="1037"/>
          <ac:cxnSpMkLst>
            <pc:docMk/>
            <pc:sldMk cId="1042251454" sldId="337"/>
            <ac:cxnSpMk id="7" creationId="{7826CD36-88D7-FA4C-8959-A0DBBB07D0B9}"/>
          </ac:cxnSpMkLst>
        </pc:cxnChg>
      </pc:sldChg>
      <pc:sldChg chg="addSp modSp add mod">
        <pc:chgData name="Andrej Bogdanov (CSD)" userId="54a3fc38-bcd8-4812-b887-b84a314b9e17" providerId="ADAL" clId="{6D0B7DC6-81FB-8F40-8DEE-55B7A6AB2486}" dt="2021-02-16T04:59:14.212" v="2335"/>
        <pc:sldMkLst>
          <pc:docMk/>
          <pc:sldMk cId="3469355701" sldId="338"/>
        </pc:sldMkLst>
        <pc:spChg chg="mod">
          <ac:chgData name="Andrej Bogdanov (CSD)" userId="54a3fc38-bcd8-4812-b887-b84a314b9e17" providerId="ADAL" clId="{6D0B7DC6-81FB-8F40-8DEE-55B7A6AB2486}" dt="2021-02-16T04:59:14.212" v="2335"/>
          <ac:spMkLst>
            <pc:docMk/>
            <pc:sldMk cId="3469355701" sldId="338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3" creationId="{EBA3BDE7-9EE7-D440-B80C-A6EF35EAF9CE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4" creationId="{C150EE45-CA1C-344A-A137-CA8E8230E425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5" creationId="{F4A62C36-8F34-CF4C-8378-F865E92E2F0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6" creationId="{E42EECA3-97A2-F04C-B689-0521588D6F17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7" creationId="{09149A35-F0E3-1742-B6DB-8948F3A0CA5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8" creationId="{EA61CFA7-17AB-CB49-8F6B-8B81BF6C3D6A}"/>
          </ac:spMkLst>
        </pc:spChg>
      </pc:sldChg>
      <pc:sldChg chg="modSp add del mod">
        <pc:chgData name="Andrej Bogdanov (CSD)" userId="54a3fc38-bcd8-4812-b887-b84a314b9e17" providerId="ADAL" clId="{6D0B7DC6-81FB-8F40-8DEE-55B7A6AB2486}" dt="2021-02-16T04:59:15.945" v="2336" actId="2696"/>
        <pc:sldMkLst>
          <pc:docMk/>
          <pc:sldMk cId="2540048211" sldId="339"/>
        </pc:sldMkLst>
        <pc:spChg chg="mod">
          <ac:chgData name="Andrej Bogdanov (CSD)" userId="54a3fc38-bcd8-4812-b887-b84a314b9e17" providerId="ADAL" clId="{6D0B7DC6-81FB-8F40-8DEE-55B7A6AB2486}" dt="2021-02-16T04:54:10.217" v="2055" actId="207"/>
          <ac:spMkLst>
            <pc:docMk/>
            <pc:sldMk cId="2540048211" sldId="339"/>
            <ac:spMk id="2" creationId="{077707E2-F971-7046-8E83-B7EBC39EC9B1}"/>
          </ac:spMkLst>
        </pc:spChg>
      </pc:sldChg>
      <pc:sldChg chg="modSp add mod">
        <pc:chgData name="Andrej Bogdanov (CSD)" userId="54a3fc38-bcd8-4812-b887-b84a314b9e17" providerId="ADAL" clId="{6D0B7DC6-81FB-8F40-8DEE-55B7A6AB2486}" dt="2021-02-16T04:54:35.370" v="2074" actId="20577"/>
        <pc:sldMkLst>
          <pc:docMk/>
          <pc:sldMk cId="3103330044" sldId="340"/>
        </pc:sldMkLst>
        <pc:spChg chg="mod">
          <ac:chgData name="Andrej Bogdanov (CSD)" userId="54a3fc38-bcd8-4812-b887-b84a314b9e17" providerId="ADAL" clId="{6D0B7DC6-81FB-8F40-8DEE-55B7A6AB2486}" dt="2021-02-16T04:54:35.370" v="2074" actId="20577"/>
          <ac:spMkLst>
            <pc:docMk/>
            <pc:sldMk cId="3103330044" sldId="340"/>
            <ac:spMk id="2" creationId="{26DE671C-CD4D-9C4C-ACC8-30B6250C1B2E}"/>
          </ac:spMkLst>
        </pc:spChg>
      </pc:sldChg>
    </pc:docChg>
  </pc:docChgLst>
  <pc:docChgLst>
    <pc:chgData name="Andrej Bogdanov (CSD)" userId="54a3fc38-bcd8-4812-b887-b84a314b9e17" providerId="ADAL" clId="{CB0367FB-76E8-6245-A44D-D0A532754CDE}"/>
    <pc:docChg chg="undo custSel addSld delSld modSld sldOrd">
      <pc:chgData name="Andrej Bogdanov (CSD)" userId="54a3fc38-bcd8-4812-b887-b84a314b9e17" providerId="ADAL" clId="{CB0367FB-76E8-6245-A44D-D0A532754CDE}" dt="2021-02-01T07:43:28.041" v="1683" actId="2696"/>
      <pc:docMkLst>
        <pc:docMk/>
      </pc:docMkLst>
      <pc:sldChg chg="modSp mod">
        <pc:chgData name="Andrej Bogdanov (CSD)" userId="54a3fc38-bcd8-4812-b887-b84a314b9e17" providerId="ADAL" clId="{CB0367FB-76E8-6245-A44D-D0A532754CDE}" dt="2021-01-29T04:26:34.154" v="16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B0367FB-76E8-6245-A44D-D0A532754CDE}" dt="2021-01-29T04:26:34.154" v="16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4435539" sldId="25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028429763" sldId="258"/>
        </pc:sldMkLst>
      </pc:sldChg>
      <pc:sldChg chg="delSp add mod">
        <pc:chgData name="Andrej Bogdanov (CSD)" userId="54a3fc38-bcd8-4812-b887-b84a314b9e17" providerId="ADAL" clId="{CB0367FB-76E8-6245-A44D-D0A532754CDE}" dt="2021-01-29T04:27:13.195" v="19" actId="478"/>
        <pc:sldMkLst>
          <pc:docMk/>
          <pc:sldMk cId="3575290213" sldId="258"/>
        </pc:sldMkLst>
        <pc:inkChg chg="del">
          <ac:chgData name="Andrej Bogdanov (CSD)" userId="54a3fc38-bcd8-4812-b887-b84a314b9e17" providerId="ADAL" clId="{CB0367FB-76E8-6245-A44D-D0A532754CDE}" dt="2021-01-29T04:27:13.195" v="19" actId="478"/>
          <ac:inkMkLst>
            <pc:docMk/>
            <pc:sldMk cId="3575290213" sldId="258"/>
            <ac:inkMk id="2" creationId="{91A8C046-4D91-5340-9038-B8FC33D6A187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031797" sldId="25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53385911" sldId="26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46909800" sldId="26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223953489" sldId="262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642582840" sldId="263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8209802" sldId="264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32346036" sldId="26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122845433" sldId="26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398619159" sldId="26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294743168" sldId="268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2468892" sldId="26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444934352" sldId="27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28546336" sldId="27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015896405" sldId="272"/>
        </pc:sldMkLst>
      </pc:sldChg>
      <pc:sldChg chg="delSp modSp add mod">
        <pc:chgData name="Andrej Bogdanov (CSD)" userId="54a3fc38-bcd8-4812-b887-b84a314b9e17" providerId="ADAL" clId="{CB0367FB-76E8-6245-A44D-D0A532754CDE}" dt="2021-02-01T07:42:36.737" v="1678"/>
        <pc:sldMkLst>
          <pc:docMk/>
          <pc:sldMk cId="590128982" sldId="287"/>
        </pc:sldMkLst>
        <pc:spChg chg="mod">
          <ac:chgData name="Andrej Bogdanov (CSD)" userId="54a3fc38-bcd8-4812-b887-b84a314b9e17" providerId="ADAL" clId="{CB0367FB-76E8-6245-A44D-D0A532754CDE}" dt="2021-01-29T06:31:02.234" v="1318" actId="1035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CB0367FB-76E8-6245-A44D-D0A532754CDE}" dt="2021-01-29T06:31:31.918" v="1330" actId="207"/>
          <ac:spMkLst>
            <pc:docMk/>
            <pc:sldMk cId="590128982" sldId="287"/>
            <ac:spMk id="6" creationId="{B7118985-10A7-8941-9C2F-5C134B8DF55C}"/>
          </ac:spMkLst>
        </pc:spChg>
        <pc:spChg chg="del">
          <ac:chgData name="Andrej Bogdanov (CSD)" userId="54a3fc38-bcd8-4812-b887-b84a314b9e17" providerId="ADAL" clId="{CB0367FB-76E8-6245-A44D-D0A532754CDE}" dt="2021-01-29T06:30:39.123" v="1265" actId="478"/>
          <ac:spMkLst>
            <pc:docMk/>
            <pc:sldMk cId="590128982" sldId="287"/>
            <ac:spMk id="7" creationId="{03B69B80-44CC-084E-AFF9-6D81FBC971BD}"/>
          </ac:spMkLst>
        </pc:spChg>
        <pc:spChg chg="mod">
          <ac:chgData name="Andrej Bogdanov (CSD)" userId="54a3fc38-bcd8-4812-b887-b84a314b9e17" providerId="ADAL" clId="{CB0367FB-76E8-6245-A44D-D0A532754CDE}" dt="2021-01-29T06:32:43.411" v="1341" actId="1076"/>
          <ac:spMkLst>
            <pc:docMk/>
            <pc:sldMk cId="590128982" sldId="287"/>
            <ac:spMk id="8" creationId="{1DB74459-91CC-F946-9251-E389A9038412}"/>
          </ac:spMkLst>
        </pc:spChg>
        <pc:inkChg chg="mod">
          <ac:chgData name="Andrej Bogdanov (CSD)" userId="54a3fc38-bcd8-4812-b887-b84a314b9e17" providerId="ADAL" clId="{CB0367FB-76E8-6245-A44D-D0A532754CDE}" dt="2021-02-01T07:42:36.737" v="1678"/>
          <ac:inkMkLst>
            <pc:docMk/>
            <pc:sldMk cId="590128982" sldId="287"/>
            <ac:inkMk id="3" creationId="{A8261027-F1A4-DA4D-9475-AD50B6958933}"/>
          </ac:inkMkLst>
        </pc:inkChg>
        <pc:inkChg chg="del">
          <ac:chgData name="Andrej Bogdanov (CSD)" userId="54a3fc38-bcd8-4812-b887-b84a314b9e17" providerId="ADAL" clId="{CB0367FB-76E8-6245-A44D-D0A532754CDE}" dt="2021-01-29T06:31:37.370" v="1332" actId="478"/>
          <ac:inkMkLst>
            <pc:docMk/>
            <pc:sldMk cId="590128982" sldId="287"/>
            <ac:inkMk id="3" creationId="{F3C310A8-27E4-4749-BED8-D88088D32887}"/>
          </ac:inkMkLst>
        </pc:inkChg>
        <pc:inkChg chg="del">
          <ac:chgData name="Andrej Bogdanov (CSD)" userId="54a3fc38-bcd8-4812-b887-b84a314b9e17" providerId="ADAL" clId="{CB0367FB-76E8-6245-A44D-D0A532754CDE}" dt="2021-01-29T06:30:48.778" v="1266" actId="478"/>
          <ac:inkMkLst>
            <pc:docMk/>
            <pc:sldMk cId="590128982" sldId="287"/>
            <ac:inkMk id="4" creationId="{0EAD9328-A116-2749-94C5-C1EF2A31584B}"/>
          </ac:inkMkLst>
        </pc:inkChg>
      </pc:sldChg>
      <pc:sldChg chg="addSp delSp modSp add mod">
        <pc:chgData name="Andrej Bogdanov (CSD)" userId="54a3fc38-bcd8-4812-b887-b84a314b9e17" providerId="ADAL" clId="{CB0367FB-76E8-6245-A44D-D0A532754CDE}" dt="2021-01-29T04:40:42.777" v="395" actId="114"/>
        <pc:sldMkLst>
          <pc:docMk/>
          <pc:sldMk cId="377043815" sldId="288"/>
        </pc:sldMkLst>
        <pc:spChg chg="mod">
          <ac:chgData name="Andrej Bogdanov (CSD)" userId="54a3fc38-bcd8-4812-b887-b84a314b9e17" providerId="ADAL" clId="{CB0367FB-76E8-6245-A44D-D0A532754CDE}" dt="2021-01-29T04:40:40.401" v="394" actId="114"/>
          <ac:spMkLst>
            <pc:docMk/>
            <pc:sldMk cId="377043815" sldId="288"/>
            <ac:spMk id="6" creationId="{AF5D25B8-1D03-AB4B-A8F6-E4A3BD4C3D10}"/>
          </ac:spMkLst>
        </pc:spChg>
        <pc:spChg chg="mod">
          <ac:chgData name="Andrej Bogdanov (CSD)" userId="54a3fc38-bcd8-4812-b887-b84a314b9e17" providerId="ADAL" clId="{CB0367FB-76E8-6245-A44D-D0A532754CDE}" dt="2021-01-29T04:40:42.777" v="395" actId="114"/>
          <ac:spMkLst>
            <pc:docMk/>
            <pc:sldMk cId="377043815" sldId="288"/>
            <ac:spMk id="7" creationId="{DCCDF984-BD55-C141-9212-3489B74D320F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0" creationId="{71B9727D-3BBD-1F4E-B37A-37CEB7F8EA16}"/>
          </ac:spMkLst>
        </pc:spChg>
        <pc:spChg chg="mod">
          <ac:chgData name="Andrej Bogdanov (CSD)" userId="54a3fc38-bcd8-4812-b887-b84a314b9e17" providerId="ADAL" clId="{CB0367FB-76E8-6245-A44D-D0A532754CDE}" dt="2021-01-29T04:36:07.016" v="253" actId="1035"/>
          <ac:spMkLst>
            <pc:docMk/>
            <pc:sldMk cId="377043815" sldId="288"/>
            <ac:spMk id="11" creationId="{88A32CAA-2BCB-FF4D-804C-DF31F01F9AD0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2" creationId="{A09D57BB-5BFC-7248-B3AE-BEA6A251A7C7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3" creationId="{891D647C-86C7-0441-8E4D-812DD7230BC0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4" creationId="{23B4595F-96B0-E24F-A6B4-8E717470C153}"/>
          </ac:spMkLst>
        </pc:spChg>
        <pc:inkChg chg="del">
          <ac:chgData name="Andrej Bogdanov (CSD)" userId="54a3fc38-bcd8-4812-b887-b84a314b9e17" providerId="ADAL" clId="{CB0367FB-76E8-6245-A44D-D0A532754CDE}" dt="2021-01-29T04:27:16.386" v="20" actId="478"/>
          <ac:inkMkLst>
            <pc:docMk/>
            <pc:sldMk cId="377043815" sldId="288"/>
            <ac:inkMk id="4" creationId="{E1E61946-BF1F-5546-81A3-FA199F060C64}"/>
          </ac:inkMkLst>
        </pc:inkChg>
      </pc:sldChg>
      <pc:sldChg chg="addSp delSp modSp new mod modClrScheme chgLayout">
        <pc:chgData name="Andrej Bogdanov (CSD)" userId="54a3fc38-bcd8-4812-b887-b84a314b9e17" providerId="ADAL" clId="{CB0367FB-76E8-6245-A44D-D0A532754CDE}" dt="2021-01-29T04:40:51.795" v="400" actId="1036"/>
        <pc:sldMkLst>
          <pc:docMk/>
          <pc:sldMk cId="744781874" sldId="289"/>
        </pc:sldMkLst>
        <pc:spChg chg="del">
          <ac:chgData name="Andrej Bogdanov (CSD)" userId="54a3fc38-bcd8-4812-b887-b84a314b9e17" providerId="ADAL" clId="{CB0367FB-76E8-6245-A44D-D0A532754CDE}" dt="2021-01-29T04:39:07.470" v="255" actId="700"/>
          <ac:spMkLst>
            <pc:docMk/>
            <pc:sldMk cId="744781874" sldId="289"/>
            <ac:spMk id="2" creationId="{75B16B0C-72D0-404B-8760-A137291B58EE}"/>
          </ac:spMkLst>
        </pc:spChg>
        <pc:spChg chg="add mod">
          <ac:chgData name="Andrej Bogdanov (CSD)" userId="54a3fc38-bcd8-4812-b887-b84a314b9e17" providerId="ADAL" clId="{CB0367FB-76E8-6245-A44D-D0A532754CDE}" dt="2021-01-29T04:40:51.795" v="400" actId="1036"/>
          <ac:spMkLst>
            <pc:docMk/>
            <pc:sldMk cId="744781874" sldId="289"/>
            <ac:spMk id="3" creationId="{71ED709A-FA11-6A42-A9E7-54534428BC77}"/>
          </ac:spMkLst>
        </pc:spChg>
      </pc:sldChg>
      <pc:sldChg chg="addSp modSp new mod modClrScheme modAnim chgLayout">
        <pc:chgData name="Andrej Bogdanov (CSD)" userId="54a3fc38-bcd8-4812-b887-b84a314b9e17" providerId="ADAL" clId="{CB0367FB-76E8-6245-A44D-D0A532754CDE}" dt="2021-01-29T06:10:52.632" v="700" actId="20577"/>
        <pc:sldMkLst>
          <pc:docMk/>
          <pc:sldMk cId="3093432108" sldId="290"/>
        </pc:sldMkLst>
        <pc:spChg chg="add mod">
          <ac:chgData name="Andrej Bogdanov (CSD)" userId="54a3fc38-bcd8-4812-b887-b84a314b9e17" providerId="ADAL" clId="{CB0367FB-76E8-6245-A44D-D0A532754CDE}" dt="2021-01-29T06:10:52.632" v="700" actId="20577"/>
          <ac:spMkLst>
            <pc:docMk/>
            <pc:sldMk cId="3093432108" sldId="290"/>
            <ac:spMk id="2" creationId="{BE751CA0-D2ED-DC49-89FF-FD0F2BADFBB0}"/>
          </ac:spMkLst>
        </pc:spChg>
        <pc:spChg chg="add mod">
          <ac:chgData name="Andrej Bogdanov (CSD)" userId="54a3fc38-bcd8-4812-b887-b84a314b9e17" providerId="ADAL" clId="{CB0367FB-76E8-6245-A44D-D0A532754CDE}" dt="2021-01-29T06:04:03.369" v="511" actId="207"/>
          <ac:spMkLst>
            <pc:docMk/>
            <pc:sldMk cId="3093432108" sldId="290"/>
            <ac:spMk id="3" creationId="{551BC6AA-9BA7-274C-BC2C-AA75712D18B6}"/>
          </ac:spMkLst>
        </pc:spChg>
        <pc:spChg chg="add mod">
          <ac:chgData name="Andrej Bogdanov (CSD)" userId="54a3fc38-bcd8-4812-b887-b84a314b9e17" providerId="ADAL" clId="{CB0367FB-76E8-6245-A44D-D0A532754CDE}" dt="2021-01-29T06:07:33.946" v="568" actId="20577"/>
          <ac:spMkLst>
            <pc:docMk/>
            <pc:sldMk cId="3093432108" sldId="290"/>
            <ac:spMk id="4" creationId="{92C5E0E2-7818-4E45-A138-B915781E22FB}"/>
          </ac:spMkLst>
        </pc:spChg>
      </pc:sldChg>
      <pc:sldChg chg="addSp delSp modSp new mod modClrScheme modAnim chgLayout">
        <pc:chgData name="Andrej Bogdanov (CSD)" userId="54a3fc38-bcd8-4812-b887-b84a314b9e17" providerId="ADAL" clId="{CB0367FB-76E8-6245-A44D-D0A532754CDE}" dt="2021-02-01T07:41:50.135" v="1671"/>
        <pc:sldMkLst>
          <pc:docMk/>
          <pc:sldMk cId="46535786" sldId="291"/>
        </pc:sldMkLst>
        <pc:spChg chg="add mod">
          <ac:chgData name="Andrej Bogdanov (CSD)" userId="54a3fc38-bcd8-4812-b887-b84a314b9e17" providerId="ADAL" clId="{CB0367FB-76E8-6245-A44D-D0A532754CDE}" dt="2021-01-29T06:11:34.608" v="763" actId="1037"/>
          <ac:spMkLst>
            <pc:docMk/>
            <pc:sldMk cId="46535786" sldId="291"/>
            <ac:spMk id="6" creationId="{A4215438-5E71-9C45-AA40-7EAC938762D1}"/>
          </ac:spMkLst>
        </pc:spChg>
        <pc:spChg chg="add del mod">
          <ac:chgData name="Andrej Bogdanov (CSD)" userId="54a3fc38-bcd8-4812-b887-b84a314b9e17" providerId="ADAL" clId="{CB0367FB-76E8-6245-A44D-D0A532754CDE}" dt="2021-01-29T06:10:56.568" v="701" actId="478"/>
          <ac:spMkLst>
            <pc:docMk/>
            <pc:sldMk cId="46535786" sldId="291"/>
            <ac:spMk id="7" creationId="{AC4ABCEE-464C-ED48-85E9-3F06C90047AF}"/>
          </ac:spMkLst>
        </pc:spChg>
        <pc:spChg chg="add mod">
          <ac:chgData name="Andrej Bogdanov (CSD)" userId="54a3fc38-bcd8-4812-b887-b84a314b9e17" providerId="ADAL" clId="{CB0367FB-76E8-6245-A44D-D0A532754CDE}" dt="2021-02-01T07:41:34.904" v="1670" actId="2711"/>
          <ac:spMkLst>
            <pc:docMk/>
            <pc:sldMk cId="46535786" sldId="291"/>
            <ac:spMk id="8" creationId="{90B8163D-AEF3-5847-8377-F54782B2E1C6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2" creationId="{D2A20166-9C42-6943-94D9-ED25A1A7807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3" creationId="{000848E7-3A50-B141-A1BB-057AEB3B454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4" creationId="{D5137210-CEA2-104B-BCFD-5E0A7596991B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5" creationId="{BEB73D19-E1BB-1942-8BA8-D7B75311A0D5}"/>
          </ac:spMkLst>
        </pc:spChg>
        <pc:spChg chg="add mod">
          <ac:chgData name="Andrej Bogdanov (CSD)" userId="54a3fc38-bcd8-4812-b887-b84a314b9e17" providerId="ADAL" clId="{CB0367FB-76E8-6245-A44D-D0A532754CDE}" dt="2021-01-29T06:20:58.648" v="1060" actId="207"/>
          <ac:spMkLst>
            <pc:docMk/>
            <pc:sldMk cId="46535786" sldId="291"/>
            <ac:spMk id="18" creationId="{AA906694-4965-804F-AED2-8521BC79CB65}"/>
          </ac:spMkLst>
        </pc:spChg>
        <pc:spChg chg="add mod">
          <ac:chgData name="Andrej Bogdanov (CSD)" userId="54a3fc38-bcd8-4812-b887-b84a314b9e17" providerId="ADAL" clId="{CB0367FB-76E8-6245-A44D-D0A532754CDE}" dt="2021-01-29T06:20:50.872" v="1035" actId="207"/>
          <ac:spMkLst>
            <pc:docMk/>
            <pc:sldMk cId="46535786" sldId="291"/>
            <ac:spMk id="19" creationId="{C4FB7160-2AAB-0C47-B182-5845D2CAE9C5}"/>
          </ac:spMkLst>
        </pc:sp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3" creationId="{3D005A30-F96B-2641-B1A8-F36FCB1DBD32}"/>
          </ac:picMkLst>
        </pc:pic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5" creationId="{BDDDE2CB-964F-4141-9E4B-136BE3F3E485}"/>
          </ac:picMkLst>
        </pc:picChg>
        <pc:inkChg chg="mod">
          <ac:chgData name="Andrej Bogdanov (CSD)" userId="54a3fc38-bcd8-4812-b887-b84a314b9e17" providerId="ADAL" clId="{CB0367FB-76E8-6245-A44D-D0A532754CDE}" dt="2021-02-01T07:41:50.135" v="1671"/>
          <ac:inkMkLst>
            <pc:docMk/>
            <pc:sldMk cId="46535786" sldId="291"/>
            <ac:inkMk id="2" creationId="{FD9EEF3E-3C4B-F248-9300-E1AB2BF2CEDA}"/>
          </ac:inkMkLst>
        </pc:inkChg>
        <pc:cxnChg chg="add mod">
          <ac:chgData name="Andrej Bogdanov (CSD)" userId="54a3fc38-bcd8-4812-b887-b84a314b9e17" providerId="ADAL" clId="{CB0367FB-76E8-6245-A44D-D0A532754CDE}" dt="2021-01-29T06:19:18.206" v="928" actId="166"/>
          <ac:cxnSpMkLst>
            <pc:docMk/>
            <pc:sldMk cId="46535786" sldId="291"/>
            <ac:cxnSpMk id="10" creationId="{7A174EBF-BCC6-FA4C-AA92-B2877146D718}"/>
          </ac:cxnSpMkLst>
        </pc:cxnChg>
        <pc:cxnChg chg="add mod">
          <ac:chgData name="Andrej Bogdanov (CSD)" userId="54a3fc38-bcd8-4812-b887-b84a314b9e17" providerId="ADAL" clId="{CB0367FB-76E8-6245-A44D-D0A532754CDE}" dt="2021-01-29T06:19:23.787" v="929" actId="166"/>
          <ac:cxnSpMkLst>
            <pc:docMk/>
            <pc:sldMk cId="46535786" sldId="291"/>
            <ac:cxnSpMk id="11" creationId="{4C9AFBC1-91A7-C74F-9D4C-1D731B7A5985}"/>
          </ac:cxnSpMkLst>
        </pc:cxnChg>
        <pc:cxnChg chg="add del mod">
          <ac:chgData name="Andrej Bogdanov (CSD)" userId="54a3fc38-bcd8-4812-b887-b84a314b9e17" providerId="ADAL" clId="{CB0367FB-76E8-6245-A44D-D0A532754CDE}" dt="2021-01-29T06:16:28.280" v="869" actId="478"/>
          <ac:cxnSpMkLst>
            <pc:docMk/>
            <pc:sldMk cId="46535786" sldId="291"/>
            <ac:cxnSpMk id="16" creationId="{18A6BC74-A4DA-D347-80C0-A4425177D6F6}"/>
          </ac:cxnSpMkLst>
        </pc:cxnChg>
        <pc:cxnChg chg="add del mod">
          <ac:chgData name="Andrej Bogdanov (CSD)" userId="54a3fc38-bcd8-4812-b887-b84a314b9e17" providerId="ADAL" clId="{CB0367FB-76E8-6245-A44D-D0A532754CDE}" dt="2021-01-29T06:16:29.560" v="870" actId="478"/>
          <ac:cxnSpMkLst>
            <pc:docMk/>
            <pc:sldMk cId="46535786" sldId="291"/>
            <ac:cxnSpMk id="17" creationId="{BB84E4F2-8FF6-504E-BD1C-DAD59B537F2A}"/>
          </ac:cxnSpMkLst>
        </pc:cxnChg>
      </pc:sldChg>
      <pc:sldChg chg="new del">
        <pc:chgData name="Andrej Bogdanov (CSD)" userId="54a3fc38-bcd8-4812-b887-b84a314b9e17" providerId="ADAL" clId="{CB0367FB-76E8-6245-A44D-D0A532754CDE}" dt="2021-01-29T06:42:31.752" v="1364" actId="2696"/>
        <pc:sldMkLst>
          <pc:docMk/>
          <pc:sldMk cId="236262304" sldId="292"/>
        </pc:sldMkLst>
      </pc:sldChg>
      <pc:sldChg chg="delSp modSp add mod">
        <pc:chgData name="Andrej Bogdanov (CSD)" userId="54a3fc38-bcd8-4812-b887-b84a314b9e17" providerId="ADAL" clId="{CB0367FB-76E8-6245-A44D-D0A532754CDE}" dt="2021-02-01T07:42:15.641" v="1675"/>
        <pc:sldMkLst>
          <pc:docMk/>
          <pc:sldMk cId="3179497053" sldId="293"/>
        </pc:sldMkLst>
        <pc:spChg chg="mod">
          <ac:chgData name="Andrej Bogdanov (CSD)" userId="54a3fc38-bcd8-4812-b887-b84a314b9e17" providerId="ADAL" clId="{CB0367FB-76E8-6245-A44D-D0A532754CDE}" dt="2021-01-29T06:23:18.373" v="1140" actId="20577"/>
          <ac:spMkLst>
            <pc:docMk/>
            <pc:sldMk cId="3179497053" sldId="293"/>
            <ac:spMk id="2" creationId="{530F46BE-A3CB-EC44-86AF-6AB0583331B6}"/>
          </ac:spMkLst>
        </pc:spChg>
        <pc:spChg chg="mod">
          <ac:chgData name="Andrej Bogdanov (CSD)" userId="54a3fc38-bcd8-4812-b887-b84a314b9e17" providerId="ADAL" clId="{CB0367FB-76E8-6245-A44D-D0A532754CDE}" dt="2021-02-01T03:09:39.955" v="1657" actId="20577"/>
          <ac:spMkLst>
            <pc:docMk/>
            <pc:sldMk cId="3179497053" sldId="293"/>
            <ac:spMk id="5" creationId="{DDC59685-F75C-4D42-80C9-B388D5E71A32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6" creationId="{AF5D25B8-1D03-AB4B-A8F6-E4A3BD4C3D10}"/>
          </ac:spMkLst>
        </pc:spChg>
        <pc:spChg chg="del">
          <ac:chgData name="Andrej Bogdanov (CSD)" userId="54a3fc38-bcd8-4812-b887-b84a314b9e17" providerId="ADAL" clId="{CB0367FB-76E8-6245-A44D-D0A532754CDE}" dt="2021-01-29T06:24:20.444" v="1234" actId="478"/>
          <ac:spMkLst>
            <pc:docMk/>
            <pc:sldMk cId="3179497053" sldId="293"/>
            <ac:spMk id="7" creationId="{DCCDF984-BD55-C141-9212-3489B74D320F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8" creationId="{1CC7F2A2-0B41-9341-9542-729EEB3C4136}"/>
          </ac:spMkLst>
        </pc:spChg>
        <pc:spChg chg="del">
          <ac:chgData name="Andrej Bogdanov (CSD)" userId="54a3fc38-bcd8-4812-b887-b84a314b9e17" providerId="ADAL" clId="{CB0367FB-76E8-6245-A44D-D0A532754CDE}" dt="2021-01-29T06:24:23.276" v="1235" actId="478"/>
          <ac:spMkLst>
            <pc:docMk/>
            <pc:sldMk cId="3179497053" sldId="293"/>
            <ac:spMk id="11" creationId="{88A32CAA-2BCB-FF4D-804C-DF31F01F9AD0}"/>
          </ac:spMkLst>
        </pc:spChg>
        <pc:inkChg chg="del">
          <ac:chgData name="Andrej Bogdanov (CSD)" userId="54a3fc38-bcd8-4812-b887-b84a314b9e17" providerId="ADAL" clId="{CB0367FB-76E8-6245-A44D-D0A532754CDE}" dt="2021-01-29T06:32:35.985" v="1339" actId="478"/>
          <ac:inkMkLst>
            <pc:docMk/>
            <pc:sldMk cId="3179497053" sldId="293"/>
            <ac:inkMk id="3" creationId="{475F0F15-EA56-8740-9127-1F1E9ECE4274}"/>
          </ac:inkMkLst>
        </pc:inkChg>
        <pc:inkChg chg="del mod">
          <ac:chgData name="Andrej Bogdanov (CSD)" userId="54a3fc38-bcd8-4812-b887-b84a314b9e17" providerId="ADAL" clId="{CB0367FB-76E8-6245-A44D-D0A532754CDE}" dt="2021-02-01T07:42:15.641" v="1675"/>
          <ac:inkMkLst>
            <pc:docMk/>
            <pc:sldMk cId="3179497053" sldId="293"/>
            <ac:inkMk id="3" creationId="{656ABB0A-46B0-8E4F-A621-9DD5E0E52444}"/>
          </ac:inkMkLst>
        </pc:inkChg>
      </pc:sldChg>
      <pc:sldChg chg="modSp add mod ord">
        <pc:chgData name="Andrej Bogdanov (CSD)" userId="54a3fc38-bcd8-4812-b887-b84a314b9e17" providerId="ADAL" clId="{CB0367FB-76E8-6245-A44D-D0A532754CDE}" dt="2021-02-01T07:42:43.136" v="1679"/>
        <pc:sldMkLst>
          <pc:docMk/>
          <pc:sldMk cId="1432916960" sldId="294"/>
        </pc:sldMkLst>
        <pc:spChg chg="mod">
          <ac:chgData name="Andrej Bogdanov (CSD)" userId="54a3fc38-bcd8-4812-b887-b84a314b9e17" providerId="ADAL" clId="{CB0367FB-76E8-6245-A44D-D0A532754CDE}" dt="2021-01-29T06:35:33.406" v="1363"/>
          <ac:spMkLst>
            <pc:docMk/>
            <pc:sldMk cId="1432916960" sldId="294"/>
            <ac:spMk id="3" creationId="{71ED709A-FA11-6A42-A9E7-54534428BC77}"/>
          </ac:spMkLst>
        </pc:spChg>
        <pc:inkChg chg="mod">
          <ac:chgData name="Andrej Bogdanov (CSD)" userId="54a3fc38-bcd8-4812-b887-b84a314b9e17" providerId="ADAL" clId="{CB0367FB-76E8-6245-A44D-D0A532754CDE}" dt="2021-02-01T07:42:43.136" v="1679"/>
          <ac:inkMkLst>
            <pc:docMk/>
            <pc:sldMk cId="1432916960" sldId="294"/>
            <ac:inkMk id="2" creationId="{65070A1E-9505-1C43-B8BE-A65896EFD9CA}"/>
          </ac:inkMkLst>
        </pc:inkChg>
      </pc:sldChg>
      <pc:sldChg chg="delSp modSp add mod">
        <pc:chgData name="Andrej Bogdanov (CSD)" userId="54a3fc38-bcd8-4812-b887-b84a314b9e17" providerId="ADAL" clId="{CB0367FB-76E8-6245-A44D-D0A532754CDE}" dt="2021-02-01T03:01:57.536" v="1656"/>
        <pc:sldMkLst>
          <pc:docMk/>
          <pc:sldMk cId="2574758262" sldId="295"/>
        </pc:sldMkLst>
        <pc:spChg chg="mod">
          <ac:chgData name="Andrej Bogdanov (CSD)" userId="54a3fc38-bcd8-4812-b887-b84a314b9e17" providerId="ADAL" clId="{CB0367FB-76E8-6245-A44D-D0A532754CDE}" dt="2021-02-01T03:01:57.536" v="1656"/>
          <ac:spMkLst>
            <pc:docMk/>
            <pc:sldMk cId="2574758262" sldId="295"/>
            <ac:spMk id="2" creationId="{A001B82E-B318-A944-A2C4-229BF3A8484E}"/>
          </ac:spMkLst>
        </pc:spChg>
        <pc:inkChg chg="del">
          <ac:chgData name="Andrej Bogdanov (CSD)" userId="54a3fc38-bcd8-4812-b887-b84a314b9e17" providerId="ADAL" clId="{CB0367FB-76E8-6245-A44D-D0A532754CDE}" dt="2021-01-29T06:42:53.852" v="1368" actId="478"/>
          <ac:inkMkLst>
            <pc:docMk/>
            <pc:sldMk cId="2574758262" sldId="295"/>
            <ac:inkMk id="4" creationId="{7290733B-D506-5C4D-A69F-770572C5E4D6}"/>
          </ac:inkMkLst>
        </pc:inkChg>
        <pc:inkChg chg="del">
          <ac:chgData name="Andrej Bogdanov (CSD)" userId="54a3fc38-bcd8-4812-b887-b84a314b9e17" providerId="ADAL" clId="{CB0367FB-76E8-6245-A44D-D0A532754CDE}" dt="2021-01-29T06:42:52.205" v="1367" actId="478"/>
          <ac:inkMkLst>
            <pc:docMk/>
            <pc:sldMk cId="2574758262" sldId="295"/>
            <ac:inkMk id="5" creationId="{13F66C97-F1B1-E147-AFF0-28C5F41CB8AB}"/>
          </ac:inkMkLst>
        </pc:inkChg>
        <pc:inkChg chg="del">
          <ac:chgData name="Andrej Bogdanov (CSD)" userId="54a3fc38-bcd8-4812-b887-b84a314b9e17" providerId="ADAL" clId="{CB0367FB-76E8-6245-A44D-D0A532754CDE}" dt="2021-01-29T06:42:55.540" v="1369" actId="478"/>
          <ac:inkMkLst>
            <pc:docMk/>
            <pc:sldMk cId="2574758262" sldId="295"/>
            <ac:inkMk id="6" creationId="{B82978E4-7B83-D143-A932-7A9CD10C38CA}"/>
          </ac:inkMkLst>
        </pc:inkChg>
      </pc:sldChg>
      <pc:sldChg chg="delSp modSp add del mod">
        <pc:chgData name="Andrej Bogdanov (CSD)" userId="54a3fc38-bcd8-4812-b887-b84a314b9e17" providerId="ADAL" clId="{CB0367FB-76E8-6245-A44D-D0A532754CDE}" dt="2021-02-01T07:43:25.570" v="1681" actId="2696"/>
        <pc:sldMkLst>
          <pc:docMk/>
          <pc:sldMk cId="2569822296" sldId="296"/>
        </pc:sldMkLst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5" creationId="{9443AE40-45B2-3749-9A19-0745ED4D8268}"/>
          </ac:spMkLst>
        </pc:spChg>
        <pc:spChg chg="mod">
          <ac:chgData name="Andrej Bogdanov (CSD)" userId="54a3fc38-bcd8-4812-b887-b84a314b9e17" providerId="ADAL" clId="{CB0367FB-76E8-6245-A44D-D0A532754CDE}" dt="2021-01-29T06:47:47.788" v="1441" actId="1035"/>
          <ac:spMkLst>
            <pc:docMk/>
            <pc:sldMk cId="2569822296" sldId="296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50.301" v="1377" actId="478"/>
          <ac:inkMkLst>
            <pc:docMk/>
            <pc:sldMk cId="2569822296" sldId="296"/>
            <ac:inkMk id="2" creationId="{E16CD28E-8B38-1040-8EAE-FC0191FE6209}"/>
          </ac:inkMkLst>
        </pc:inkChg>
        <pc:inkChg chg="del">
          <ac:chgData name="Andrej Bogdanov (CSD)" userId="54a3fc38-bcd8-4812-b887-b84a314b9e17" providerId="ADAL" clId="{CB0367FB-76E8-6245-A44D-D0A532754CDE}" dt="2021-01-29T06:44:56.053" v="1380" actId="478"/>
          <ac:inkMkLst>
            <pc:docMk/>
            <pc:sldMk cId="2569822296" sldId="296"/>
            <ac:inkMk id="7" creationId="{5D74087D-68BA-9748-A40A-20B5EC2703C7}"/>
          </ac:inkMkLst>
        </pc:inkChg>
        <pc:inkChg chg="del">
          <ac:chgData name="Andrej Bogdanov (CSD)" userId="54a3fc38-bcd8-4812-b887-b84a314b9e17" providerId="ADAL" clId="{CB0367FB-76E8-6245-A44D-D0A532754CDE}" dt="2021-01-29T06:44:52.285" v="1378" actId="478"/>
          <ac:inkMkLst>
            <pc:docMk/>
            <pc:sldMk cId="2569822296" sldId="296"/>
            <ac:inkMk id="10" creationId="{AD00840E-5842-4C46-943A-2E2BA41DCCF3}"/>
          </ac:inkMkLst>
        </pc:inkChg>
        <pc:inkChg chg="del">
          <ac:chgData name="Andrej Bogdanov (CSD)" userId="54a3fc38-bcd8-4812-b887-b84a314b9e17" providerId="ADAL" clId="{CB0367FB-76E8-6245-A44D-D0A532754CDE}" dt="2021-01-29T06:44:54.357" v="1379" actId="478"/>
          <ac:inkMkLst>
            <pc:docMk/>
            <pc:sldMk cId="2569822296" sldId="296"/>
            <ac:inkMk id="11" creationId="{954869A2-6162-6541-8D20-896591BEE659}"/>
          </ac:inkMkLst>
        </pc:ink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8" creationId="{562D2B2C-B9D2-964A-8387-B49E00EE998E}"/>
          </ac:cxnSpMkLst>
        </pc:cxnChg>
        <pc:cxnChg chg="mod">
          <ac:chgData name="Andrej Bogdanov (CSD)" userId="54a3fc38-bcd8-4812-b887-b84a314b9e17" providerId="ADAL" clId="{CB0367FB-76E8-6245-A44D-D0A532754CDE}" dt="2021-01-29T06:48:08.772" v="1461" actId="1035"/>
          <ac:cxnSpMkLst>
            <pc:docMk/>
            <pc:sldMk cId="2569822296" sldId="296"/>
            <ac:cxnSpMk id="14" creationId="{F85E7310-F2BB-AD4D-852D-6495CB765F0C}"/>
          </ac:cxnSpMkLst>
        </pc:cxnChg>
      </pc:sldChg>
      <pc:sldChg chg="addSp delSp modSp add del mod">
        <pc:chgData name="Andrej Bogdanov (CSD)" userId="54a3fc38-bcd8-4812-b887-b84a314b9e17" providerId="ADAL" clId="{CB0367FB-76E8-6245-A44D-D0A532754CDE}" dt="2021-02-01T07:43:27.183" v="1682" actId="2696"/>
        <pc:sldMkLst>
          <pc:docMk/>
          <pc:sldMk cId="3900272028" sldId="297"/>
        </pc:sldMkLst>
        <pc:spChg chg="mod">
          <ac:chgData name="Andrej Bogdanov (CSD)" userId="54a3fc38-bcd8-4812-b887-b84a314b9e17" providerId="ADAL" clId="{CB0367FB-76E8-6245-A44D-D0A532754CDE}" dt="2021-01-29T06:47:38.604" v="1430" actId="1035"/>
          <ac:spMkLst>
            <pc:docMk/>
            <pc:sldMk cId="3900272028" sldId="297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29.007" v="1417" actId="1035"/>
          <ac:spMkLst>
            <pc:docMk/>
            <pc:sldMk cId="3900272028" sldId="297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37.605" v="1375" actId="478"/>
          <ac:inkMkLst>
            <pc:docMk/>
            <pc:sldMk cId="3900272028" sldId="297"/>
            <ac:inkMk id="2" creationId="{D3B6E1A1-0601-4542-913F-0DC09D7FD987}"/>
          </ac:inkMkLst>
        </pc:inkChg>
        <pc:inkChg chg="add del">
          <ac:chgData name="Andrej Bogdanov (CSD)" userId="54a3fc38-bcd8-4812-b887-b84a314b9e17" providerId="ADAL" clId="{CB0367FB-76E8-6245-A44D-D0A532754CDE}" dt="2021-01-29T06:44:35.573" v="1374" actId="478"/>
          <ac:inkMkLst>
            <pc:docMk/>
            <pc:sldMk cId="3900272028" sldId="297"/>
            <ac:inkMk id="5" creationId="{FA035ADE-6A59-1B4B-9FA0-247CA39A4D48}"/>
          </ac:inkMkLst>
        </pc:inkChg>
        <pc:inkChg chg="del">
          <ac:chgData name="Andrej Bogdanov (CSD)" userId="54a3fc38-bcd8-4812-b887-b84a314b9e17" providerId="ADAL" clId="{CB0367FB-76E8-6245-A44D-D0A532754CDE}" dt="2021-01-29T06:44:40.245" v="1376" actId="478"/>
          <ac:inkMkLst>
            <pc:docMk/>
            <pc:sldMk cId="3900272028" sldId="297"/>
            <ac:inkMk id="7" creationId="{792D4A12-CC0A-E14E-96EF-8E3F18493DCD}"/>
          </ac:inkMkLst>
        </pc:ink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8" creationId="{562D2B2C-B9D2-964A-8387-B49E00EE998E}"/>
          </ac:cxnSpMkLst>
        </pc:cxnChg>
      </pc:sldChg>
      <pc:sldChg chg="delSp add del mod">
        <pc:chgData name="Andrej Bogdanov (CSD)" userId="54a3fc38-bcd8-4812-b887-b84a314b9e17" providerId="ADAL" clId="{CB0367FB-76E8-6245-A44D-D0A532754CDE}" dt="2021-02-01T07:43:28.041" v="1683" actId="2696"/>
        <pc:sldMkLst>
          <pc:docMk/>
          <pc:sldMk cId="1608021716" sldId="298"/>
        </pc:sldMkLst>
        <pc:inkChg chg="del">
          <ac:chgData name="Andrej Bogdanov (CSD)" userId="54a3fc38-bcd8-4812-b887-b84a314b9e17" providerId="ADAL" clId="{CB0367FB-76E8-6245-A44D-D0A532754CDE}" dt="2021-01-29T06:45:26.054" v="1385" actId="478"/>
          <ac:inkMkLst>
            <pc:docMk/>
            <pc:sldMk cId="1608021716" sldId="298"/>
            <ac:inkMk id="3" creationId="{28FF0F44-9D15-DF4C-A89D-6A3FDCD41E6B}"/>
          </ac:inkMkLst>
        </pc:inkChg>
        <pc:inkChg chg="del">
          <ac:chgData name="Andrej Bogdanov (CSD)" userId="54a3fc38-bcd8-4812-b887-b84a314b9e17" providerId="ADAL" clId="{CB0367FB-76E8-6245-A44D-D0A532754CDE}" dt="2021-01-29T06:45:23.373" v="1383" actId="478"/>
          <ac:inkMkLst>
            <pc:docMk/>
            <pc:sldMk cId="1608021716" sldId="298"/>
            <ac:inkMk id="4" creationId="{D7D81C20-4AA2-2F4C-A752-E20B0882167F}"/>
          </ac:inkMkLst>
        </pc:inkChg>
        <pc:inkChg chg="del">
          <ac:chgData name="Andrej Bogdanov (CSD)" userId="54a3fc38-bcd8-4812-b887-b84a314b9e17" providerId="ADAL" clId="{CB0367FB-76E8-6245-A44D-D0A532754CDE}" dt="2021-01-29T06:45:24.453" v="1384" actId="478"/>
          <ac:inkMkLst>
            <pc:docMk/>
            <pc:sldMk cId="1608021716" sldId="298"/>
            <ac:inkMk id="5" creationId="{2893055C-DE12-B340-84C2-93789776BBC5}"/>
          </ac:inkMkLst>
        </pc:inkChg>
        <pc:inkChg chg="del">
          <ac:chgData name="Andrej Bogdanov (CSD)" userId="54a3fc38-bcd8-4812-b887-b84a314b9e17" providerId="ADAL" clId="{CB0367FB-76E8-6245-A44D-D0A532754CDE}" dt="2021-01-29T06:45:21.973" v="1382" actId="478"/>
          <ac:inkMkLst>
            <pc:docMk/>
            <pc:sldMk cId="1608021716" sldId="298"/>
            <ac:inkMk id="6" creationId="{90B6FB0C-860A-354E-810F-9BB7258710D1}"/>
          </ac:inkMkLst>
        </pc:inkChg>
      </pc:sldChg>
      <pc:sldChg chg="delSp modSp add mod ord">
        <pc:chgData name="Andrej Bogdanov (CSD)" userId="54a3fc38-bcd8-4812-b887-b84a314b9e17" providerId="ADAL" clId="{CB0367FB-76E8-6245-A44D-D0A532754CDE}" dt="2021-01-29T06:47:22.804" v="1406" actId="1036"/>
        <pc:sldMkLst>
          <pc:docMk/>
          <pc:sldMk cId="2833050716" sldId="299"/>
        </pc:sldMkLst>
        <pc:spChg chg="mod">
          <ac:chgData name="Andrej Bogdanov (CSD)" userId="54a3fc38-bcd8-4812-b887-b84a314b9e17" providerId="ADAL" clId="{CB0367FB-76E8-6245-A44D-D0A532754CDE}" dt="2021-01-29T06:47:22.804" v="1406" actId="1036"/>
          <ac:spMkLst>
            <pc:docMk/>
            <pc:sldMk cId="2833050716" sldId="299"/>
            <ac:spMk id="2" creationId="{AB51A80F-9DAF-6147-BA67-27CBF7DBF2AA}"/>
          </ac:spMkLst>
        </pc:spChg>
        <pc:inkChg chg="del">
          <ac:chgData name="Andrej Bogdanov (CSD)" userId="54a3fc38-bcd8-4812-b887-b84a314b9e17" providerId="ADAL" clId="{CB0367FB-76E8-6245-A44D-D0A532754CDE}" dt="2021-01-29T06:47:12.605" v="1389" actId="478"/>
          <ac:inkMkLst>
            <pc:docMk/>
            <pc:sldMk cId="2833050716" sldId="299"/>
            <ac:inkMk id="4" creationId="{05F7798E-B07B-AD4A-B1FF-855CE52CB134}"/>
          </ac:inkMkLst>
        </pc:inkChg>
        <pc:inkChg chg="del">
          <ac:chgData name="Andrej Bogdanov (CSD)" userId="54a3fc38-bcd8-4812-b887-b84a314b9e17" providerId="ADAL" clId="{CB0367FB-76E8-6245-A44D-D0A532754CDE}" dt="2021-01-29T06:47:11.300" v="1388" actId="478"/>
          <ac:inkMkLst>
            <pc:docMk/>
            <pc:sldMk cId="2833050716" sldId="299"/>
            <ac:inkMk id="5" creationId="{5BAE5D67-7B22-5046-9345-685D54DAFF65}"/>
          </ac:inkMkLst>
        </pc:inkChg>
        <pc:inkChg chg="del">
          <ac:chgData name="Andrej Bogdanov (CSD)" userId="54a3fc38-bcd8-4812-b887-b84a314b9e17" providerId="ADAL" clId="{CB0367FB-76E8-6245-A44D-D0A532754CDE}" dt="2021-01-29T06:47:13.829" v="1390" actId="478"/>
          <ac:inkMkLst>
            <pc:docMk/>
            <pc:sldMk cId="2833050716" sldId="299"/>
            <ac:inkMk id="6" creationId="{B084049C-644F-6644-85A9-C41D03B56F12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959516143" sldId="300"/>
        </pc:sldMkLst>
      </pc:sldChg>
      <pc:sldChg chg="delSp modSp add del mod">
        <pc:chgData name="Andrej Bogdanov (CSD)" userId="54a3fc38-bcd8-4812-b887-b84a314b9e17" providerId="ADAL" clId="{CB0367FB-76E8-6245-A44D-D0A532754CDE}" dt="2021-01-29T06:59:32.872" v="1651" actId="2696"/>
        <pc:sldMkLst>
          <pc:docMk/>
          <pc:sldMk cId="2878103395" sldId="300"/>
        </pc:sldMkLst>
        <pc:spChg chg="mod">
          <ac:chgData name="Andrej Bogdanov (CSD)" userId="54a3fc38-bcd8-4812-b887-b84a314b9e17" providerId="ADAL" clId="{CB0367FB-76E8-6245-A44D-D0A532754CDE}" dt="2021-01-29T06:50:05.307" v="1466" actId="20577"/>
          <ac:spMkLst>
            <pc:docMk/>
            <pc:sldMk cId="2878103395" sldId="300"/>
            <ac:spMk id="5" creationId="{3DD77E13-BD57-7C41-A849-C4BD7E83A77E}"/>
          </ac:spMkLst>
        </pc:spChg>
        <pc:spChg chg="del">
          <ac:chgData name="Andrej Bogdanov (CSD)" userId="54a3fc38-bcd8-4812-b887-b84a314b9e17" providerId="ADAL" clId="{CB0367FB-76E8-6245-A44D-D0A532754CDE}" dt="2021-01-29T06:50:01.884" v="1464" actId="478"/>
          <ac:spMkLst>
            <pc:docMk/>
            <pc:sldMk cId="2878103395" sldId="300"/>
            <ac:spMk id="6" creationId="{7378A463-F6A1-3844-A677-D5ECE2279BEF}"/>
          </ac:spMkLst>
        </pc:spChg>
        <pc:spChg chg="mod">
          <ac:chgData name="Andrej Bogdanov (CSD)" userId="54a3fc38-bcd8-4812-b887-b84a314b9e17" providerId="ADAL" clId="{CB0367FB-76E8-6245-A44D-D0A532754CDE}" dt="2021-01-29T06:59:27.651" v="1650" actId="6549"/>
          <ac:spMkLst>
            <pc:docMk/>
            <pc:sldMk cId="2878103395" sldId="300"/>
            <ac:spMk id="15" creationId="{2358BF44-AEDA-D142-B43A-CFD46E8AE1A0}"/>
          </ac:spMkLst>
        </pc:spChg>
        <pc:grpChg chg="mod">
          <ac:chgData name="Andrej Bogdanov (CSD)" userId="54a3fc38-bcd8-4812-b887-b84a314b9e17" providerId="ADAL" clId="{CB0367FB-76E8-6245-A44D-D0A532754CDE}" dt="2021-01-29T06:50:14.370" v="1485" actId="1037"/>
          <ac:grpSpMkLst>
            <pc:docMk/>
            <pc:sldMk cId="2878103395" sldId="300"/>
            <ac:grpSpMk id="24" creationId="{734BAE91-6F7C-D84E-95E9-42AE548D9EF1}"/>
          </ac:grpSpMkLst>
        </pc:grpChg>
        <pc:inkChg chg="del">
          <ac:chgData name="Andrej Bogdanov (CSD)" userId="54a3fc38-bcd8-4812-b887-b84a314b9e17" providerId="ADAL" clId="{CB0367FB-76E8-6245-A44D-D0A532754CDE}" dt="2021-01-29T06:50:07.948" v="1467" actId="478"/>
          <ac:inkMkLst>
            <pc:docMk/>
            <pc:sldMk cId="2878103395" sldId="300"/>
            <ac:inkMk id="3" creationId="{9408B8FD-EB4A-6A49-9940-7123A798E1F8}"/>
          </ac:inkMkLst>
        </pc:inkChg>
        <pc:inkChg chg="del">
          <ac:chgData name="Andrej Bogdanov (CSD)" userId="54a3fc38-bcd8-4812-b887-b84a314b9e17" providerId="ADAL" clId="{CB0367FB-76E8-6245-A44D-D0A532754CDE}" dt="2021-01-29T06:49:47.059" v="1463" actId="478"/>
          <ac:inkMkLst>
            <pc:docMk/>
            <pc:sldMk cId="2878103395" sldId="300"/>
            <ac:inkMk id="22" creationId="{11ADEE68-06A2-E744-A9AD-8EEAA6428A74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058029401" sldId="301"/>
        </pc:sldMkLst>
      </pc:sldChg>
      <pc:sldChg chg="delSp add mod">
        <pc:chgData name="Andrej Bogdanov (CSD)" userId="54a3fc38-bcd8-4812-b887-b84a314b9e17" providerId="ADAL" clId="{CB0367FB-76E8-6245-A44D-D0A532754CDE}" dt="2021-01-29T06:50:49.436" v="1497" actId="478"/>
        <pc:sldMkLst>
          <pc:docMk/>
          <pc:sldMk cId="2060829544" sldId="301"/>
        </pc:sldMkLst>
        <pc:inkChg chg="del">
          <ac:chgData name="Andrej Bogdanov (CSD)" userId="54a3fc38-bcd8-4812-b887-b84a314b9e17" providerId="ADAL" clId="{CB0367FB-76E8-6245-A44D-D0A532754CDE}" dt="2021-01-29T06:50:46.851" v="1495" actId="478"/>
          <ac:inkMkLst>
            <pc:docMk/>
            <pc:sldMk cId="2060829544" sldId="301"/>
            <ac:inkMk id="3" creationId="{F01E9A9A-52EB-6742-9426-128B1D31DDBD}"/>
          </ac:inkMkLst>
        </pc:inkChg>
        <pc:inkChg chg="del">
          <ac:chgData name="Andrej Bogdanov (CSD)" userId="54a3fc38-bcd8-4812-b887-b84a314b9e17" providerId="ADAL" clId="{CB0367FB-76E8-6245-A44D-D0A532754CDE}" dt="2021-01-29T06:50:48.337" v="1496" actId="478"/>
          <ac:inkMkLst>
            <pc:docMk/>
            <pc:sldMk cId="2060829544" sldId="301"/>
            <ac:inkMk id="4" creationId="{A0230E37-1308-E441-BED5-FE20C3AEC4D8}"/>
          </ac:inkMkLst>
        </pc:inkChg>
        <pc:inkChg chg="del">
          <ac:chgData name="Andrej Bogdanov (CSD)" userId="54a3fc38-bcd8-4812-b887-b84a314b9e17" providerId="ADAL" clId="{CB0367FB-76E8-6245-A44D-D0A532754CDE}" dt="2021-01-29T06:50:49.436" v="1497" actId="478"/>
          <ac:inkMkLst>
            <pc:docMk/>
            <pc:sldMk cId="2060829544" sldId="301"/>
            <ac:inkMk id="5" creationId="{43824B1D-E8C3-0D49-BB8B-791D3F494720}"/>
          </ac:inkMkLst>
        </pc:inkChg>
      </pc:sldChg>
      <pc:sldChg chg="addSp delSp add del mod">
        <pc:chgData name="Andrej Bogdanov (CSD)" userId="54a3fc38-bcd8-4812-b887-b84a314b9e17" providerId="ADAL" clId="{CB0367FB-76E8-6245-A44D-D0A532754CDE}" dt="2021-01-29T06:50:31.753" v="1493"/>
        <pc:sldMkLst>
          <pc:docMk/>
          <pc:sldMk cId="2617475009" sldId="301"/>
        </pc:sldMkLst>
        <pc:inkChg chg="add del">
          <ac:chgData name="Andrej Bogdanov (CSD)" userId="54a3fc38-bcd8-4812-b887-b84a314b9e17" providerId="ADAL" clId="{CB0367FB-76E8-6245-A44D-D0A532754CDE}" dt="2021-01-29T06:50:31.359" v="1492" actId="478"/>
          <ac:inkMkLst>
            <pc:docMk/>
            <pc:sldMk cId="2617475009" sldId="301"/>
            <ac:inkMk id="3" creationId="{F01E9A9A-52EB-6742-9426-128B1D31DDBD}"/>
          </ac:inkMkLst>
        </pc:inkChg>
        <pc:inkChg chg="add del">
          <ac:chgData name="Andrej Bogdanov (CSD)" userId="54a3fc38-bcd8-4812-b887-b84a314b9e17" providerId="ADAL" clId="{CB0367FB-76E8-6245-A44D-D0A532754CDE}" dt="2021-01-29T06:50:31.016" v="1491" actId="478"/>
          <ac:inkMkLst>
            <pc:docMk/>
            <pc:sldMk cId="2617475009" sldId="301"/>
            <ac:inkMk id="4" creationId="{A0230E37-1308-E441-BED5-FE20C3AEC4D8}"/>
          </ac:inkMkLst>
        </pc:inkChg>
        <pc:inkChg chg="add del">
          <ac:chgData name="Andrej Bogdanov (CSD)" userId="54a3fc38-bcd8-4812-b887-b84a314b9e17" providerId="ADAL" clId="{CB0367FB-76E8-6245-A44D-D0A532754CDE}" dt="2021-01-29T06:50:30.542" v="1490" actId="478"/>
          <ac:inkMkLst>
            <pc:docMk/>
            <pc:sldMk cId="2617475009" sldId="301"/>
            <ac:inkMk id="5" creationId="{43824B1D-E8C3-0D49-BB8B-791D3F494720}"/>
          </ac:inkMkLst>
        </pc:inkChg>
      </pc:sldChg>
      <pc:sldChg chg="addSp delSp modSp add mod modAnim">
        <pc:chgData name="Andrej Bogdanov (CSD)" userId="54a3fc38-bcd8-4812-b887-b84a314b9e17" providerId="ADAL" clId="{CB0367FB-76E8-6245-A44D-D0A532754CDE}" dt="2021-01-29T06:59:17.470" v="1649"/>
        <pc:sldMkLst>
          <pc:docMk/>
          <pc:sldMk cId="978739404" sldId="302"/>
        </pc:sldMkLst>
        <pc:spChg chg="mod">
          <ac:chgData name="Andrej Bogdanov (CSD)" userId="54a3fc38-bcd8-4812-b887-b84a314b9e17" providerId="ADAL" clId="{CB0367FB-76E8-6245-A44D-D0A532754CDE}" dt="2021-01-29T06:50:59.707" v="1499" actId="20577"/>
          <ac:spMkLst>
            <pc:docMk/>
            <pc:sldMk cId="978739404" sldId="302"/>
            <ac:spMk id="11" creationId="{46F68140-5C4D-6A4D-BBDD-52A83D1D06DE}"/>
          </ac:spMkLst>
        </pc:spChg>
        <pc:spChg chg="del topLvl">
          <ac:chgData name="Andrej Bogdanov (CSD)" userId="54a3fc38-bcd8-4812-b887-b84a314b9e17" providerId="ADAL" clId="{CB0367FB-76E8-6245-A44D-D0A532754CDE}" dt="2021-01-29T06:51:06.067" v="1500" actId="478"/>
          <ac:spMkLst>
            <pc:docMk/>
            <pc:sldMk cId="978739404" sldId="302"/>
            <ac:spMk id="13" creationId="{D11CAAB7-2EA3-CC4C-A79C-972AD3ACF2FE}"/>
          </ac:spMkLst>
        </pc:spChg>
        <pc:spChg chg="del">
          <ac:chgData name="Andrej Bogdanov (CSD)" userId="54a3fc38-bcd8-4812-b887-b84a314b9e17" providerId="ADAL" clId="{CB0367FB-76E8-6245-A44D-D0A532754CDE}" dt="2021-01-29T06:52:00.170" v="1501" actId="478"/>
          <ac:spMkLst>
            <pc:docMk/>
            <pc:sldMk cId="978739404" sldId="302"/>
            <ac:spMk id="25" creationId="{026D0BB6-0E14-3841-9879-A9F0502D039A}"/>
          </ac:spMkLst>
        </pc:spChg>
        <pc:spChg chg="add mod">
          <ac:chgData name="Andrej Bogdanov (CSD)" userId="54a3fc38-bcd8-4812-b887-b84a314b9e17" providerId="ADAL" clId="{CB0367FB-76E8-6245-A44D-D0A532754CDE}" dt="2021-01-29T06:59:11.821" v="1648" actId="1076"/>
          <ac:spMkLst>
            <pc:docMk/>
            <pc:sldMk cId="978739404" sldId="302"/>
            <ac:spMk id="31" creationId="{AC479816-C49E-C741-BAFD-4AC0DA9D404B}"/>
          </ac:spMkLst>
        </pc:spChg>
        <pc:grpChg chg="mod topLvl">
          <ac:chgData name="Andrej Bogdanov (CSD)" userId="54a3fc38-bcd8-4812-b887-b84a314b9e17" providerId="ADAL" clId="{CB0367FB-76E8-6245-A44D-D0A532754CDE}" dt="2021-01-29T06:55:30.754" v="1520" actId="164"/>
          <ac:grpSpMkLst>
            <pc:docMk/>
            <pc:sldMk cId="978739404" sldId="302"/>
            <ac:grpSpMk id="8" creationId="{AD67A8E8-7523-B345-804C-DAF5D0D692BE}"/>
          </ac:grpSpMkLst>
        </pc:grpChg>
        <pc:grpChg chg="add mod">
          <ac:chgData name="Andrej Bogdanov (CSD)" userId="54a3fc38-bcd8-4812-b887-b84a314b9e17" providerId="ADAL" clId="{CB0367FB-76E8-6245-A44D-D0A532754CDE}" dt="2021-01-29T06:55:38.410" v="1529" actId="1037"/>
          <ac:grpSpMkLst>
            <pc:docMk/>
            <pc:sldMk cId="978739404" sldId="302"/>
            <ac:grpSpMk id="19" creationId="{F044AB3E-FBCB-9E4F-BCED-2537EEB0BEBE}"/>
          </ac:grpSpMkLst>
        </pc:grpChg>
        <pc:grpChg chg="del">
          <ac:chgData name="Andrej Bogdanov (CSD)" userId="54a3fc38-bcd8-4812-b887-b84a314b9e17" providerId="ADAL" clId="{CB0367FB-76E8-6245-A44D-D0A532754CDE}" dt="2021-01-29T06:51:06.067" v="1500" actId="478"/>
          <ac:grpSpMkLst>
            <pc:docMk/>
            <pc:sldMk cId="978739404" sldId="302"/>
            <ac:grpSpMk id="24" creationId="{734BAE91-6F7C-D84E-95E9-42AE548D9EF1}"/>
          </ac:grpSpMkLst>
        </pc:grpChg>
        <pc:grpChg chg="del">
          <ac:chgData name="Andrej Bogdanov (CSD)" userId="54a3fc38-bcd8-4812-b887-b84a314b9e17" providerId="ADAL" clId="{CB0367FB-76E8-6245-A44D-D0A532754CDE}" dt="2021-01-29T06:52:02.330" v="1502" actId="478"/>
          <ac:grpSpMkLst>
            <pc:docMk/>
            <pc:sldMk cId="978739404" sldId="302"/>
            <ac:grpSpMk id="26" creationId="{E09E4ED4-3725-1A41-812A-D121E2F5671B}"/>
          </ac:grpSpMkLst>
        </pc:grpChg>
        <pc:grpChg chg="del">
          <ac:chgData name="Andrej Bogdanov (CSD)" userId="54a3fc38-bcd8-4812-b887-b84a314b9e17" providerId="ADAL" clId="{CB0367FB-76E8-6245-A44D-D0A532754CDE}" dt="2021-01-29T06:52:04.402" v="1503" actId="478"/>
          <ac:grpSpMkLst>
            <pc:docMk/>
            <pc:sldMk cId="978739404" sldId="302"/>
            <ac:grpSpMk id="33" creationId="{294B18A1-73E1-DF40-AF3E-A9A8DC921A55}"/>
          </ac:grpSpMkLst>
        </pc:grpChg>
        <pc:cxnChg chg="add mod">
          <ac:chgData name="Andrej Bogdanov (CSD)" userId="54a3fc38-bcd8-4812-b887-b84a314b9e17" providerId="ADAL" clId="{CB0367FB-76E8-6245-A44D-D0A532754CDE}" dt="2021-01-29T06:55:44.345" v="1530" actId="1037"/>
          <ac:cxnSpMkLst>
            <pc:docMk/>
            <pc:sldMk cId="978739404" sldId="302"/>
            <ac:cxnSpMk id="6" creationId="{36C45FFB-7D6E-114F-B499-BC0127B63BD4}"/>
          </ac:cxnSpMkLst>
        </pc:cxn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916563869" sldId="302"/>
        </pc:sldMkLst>
      </pc:sldChg>
      <pc:sldChg chg="delSp modSp add del mod modClrScheme chgLayout">
        <pc:chgData name="Andrej Bogdanov (CSD)" userId="54a3fc38-bcd8-4812-b887-b84a314b9e17" providerId="ADAL" clId="{CB0367FB-76E8-6245-A44D-D0A532754CDE}" dt="2021-01-29T07:01:02.200" v="1655" actId="2696"/>
        <pc:sldMkLst>
          <pc:docMk/>
          <pc:sldMk cId="1196330163" sldId="303"/>
        </pc:sldMkLst>
        <pc:spChg chg="del mod ord">
          <ac:chgData name="Andrej Bogdanov (CSD)" userId="54a3fc38-bcd8-4812-b887-b84a314b9e17" providerId="ADAL" clId="{CB0367FB-76E8-6245-A44D-D0A532754CDE}" dt="2021-01-29T07:00:34.664" v="1654" actId="478"/>
          <ac:spMkLst>
            <pc:docMk/>
            <pc:sldMk cId="1196330163" sldId="303"/>
            <ac:spMk id="2" creationId="{3BDB3790-D164-5C4A-86A7-BF493E1377AF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72473843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1386635419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259708931" sldId="30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548312590" sldId="305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633641927" sldId="30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133362205" sldId="306"/>
        </pc:sldMkLst>
      </pc:sldChg>
      <pc:sldMasterChg chg="delSldLayout">
        <pc:chgData name="Andrej Bogdanov (CSD)" userId="54a3fc38-bcd8-4812-b887-b84a314b9e17" providerId="ADAL" clId="{CB0367FB-76E8-6245-A44D-D0A532754CDE}" dt="2021-01-29T07:01:02.200" v="1655" actId="2696"/>
        <pc:sldMasterMkLst>
          <pc:docMk/>
          <pc:sldMasterMk cId="1738249460" sldId="2147483648"/>
        </pc:sldMasterMkLst>
        <pc:sldLayoutChg chg="del">
          <pc:chgData name="Andrej Bogdanov (CSD)" userId="54a3fc38-bcd8-4812-b887-b84a314b9e17" providerId="ADAL" clId="{CB0367FB-76E8-6245-A44D-D0A532754CDE}" dt="2021-01-29T07:01:02.200" v="1655" actId="2696"/>
          <pc:sldLayoutMkLst>
            <pc:docMk/>
            <pc:sldMasterMk cId="1738249460" sldId="2147483648"/>
            <pc:sldLayoutMk cId="751575176" sldId="2147483659"/>
          </pc:sldLayoutMkLst>
        </pc:sldLayoutChg>
      </pc:sldMasterChg>
    </pc:docChg>
  </pc:docChgLst>
  <pc:docChgLst>
    <pc:chgData name="Andrej Bogdanov (CSD)" userId="54a3fc38-bcd8-4812-b887-b84a314b9e17" providerId="ADAL" clId="{D96F1C16-1366-9E43-898A-02D2BDE251E9}"/>
    <pc:docChg chg="custSel modSld">
      <pc:chgData name="Andrej Bogdanov (CSD)" userId="54a3fc38-bcd8-4812-b887-b84a314b9e17" providerId="ADAL" clId="{D96F1C16-1366-9E43-898A-02D2BDE251E9}" dt="2021-01-25T08:01:57.826" v="68" actId="7634"/>
      <pc:docMkLst>
        <pc:docMk/>
      </pc:docMkLst>
      <pc:sldChg chg="addSp modSp">
        <pc:chgData name="Andrej Bogdanov (CSD)" userId="54a3fc38-bcd8-4812-b887-b84a314b9e17" providerId="ADAL" clId="{D96F1C16-1366-9E43-898A-02D2BDE251E9}" dt="2021-01-25T07:21:55.683" v="5" actId="1076"/>
        <pc:sldMkLst>
          <pc:docMk/>
          <pc:sldMk cId="414435539" sldId="257"/>
        </pc:sldMkLst>
        <pc:inkChg chg="add mod modStrokes">
          <ac:chgData name="Andrej Bogdanov (CSD)" userId="54a3fc38-bcd8-4812-b887-b84a314b9e17" providerId="ADAL" clId="{D96F1C16-1366-9E43-898A-02D2BDE251E9}" dt="2021-01-25T07:21:55.683" v="5" actId="1076"/>
          <ac:inkMkLst>
            <pc:docMk/>
            <pc:sldMk cId="414435539" sldId="257"/>
            <ac:inkMk id="2" creationId="{836A91F0-6374-4940-B99C-61DBEE8A962D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2:56.026" v="8" actId="7634"/>
        <pc:sldMkLst>
          <pc:docMk/>
          <pc:sldMk cId="3028429763" sldId="258"/>
        </pc:sldMkLst>
        <pc:inkChg chg="add mod modStrokes">
          <ac:chgData name="Andrej Bogdanov (CSD)" userId="54a3fc38-bcd8-4812-b887-b84a314b9e17" providerId="ADAL" clId="{D96F1C16-1366-9E43-898A-02D2BDE251E9}" dt="2021-01-25T07:22:08.829" v="7"/>
          <ac:inkMkLst>
            <pc:docMk/>
            <pc:sldMk cId="3028429763" sldId="258"/>
            <ac:inkMk id="3" creationId="{3C62ED59-9F04-AD44-9005-3828ECBB4D66}"/>
          </ac:inkMkLst>
        </pc:inkChg>
        <pc:inkChg chg="add">
          <ac:chgData name="Andrej Bogdanov (CSD)" userId="54a3fc38-bcd8-4812-b887-b84a314b9e17" providerId="ADAL" clId="{D96F1C16-1366-9E43-898A-02D2BDE251E9}" dt="2021-01-25T07:22:56.026" v="8" actId="7634"/>
          <ac:inkMkLst>
            <pc:docMk/>
            <pc:sldMk cId="3028429763" sldId="258"/>
            <ac:inkMk id="7" creationId="{21B14278-EE5E-6B4A-B4AA-FCE6D95AEB17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50.731" v="21" actId="1076"/>
        <pc:sldMkLst>
          <pc:docMk/>
          <pc:sldMk cId="19031797" sldId="259"/>
        </pc:sldMkLst>
        <pc:inkChg chg="add mod">
          <ac:chgData name="Andrej Bogdanov (CSD)" userId="54a3fc38-bcd8-4812-b887-b84a314b9e17" providerId="ADAL" clId="{D96F1C16-1366-9E43-898A-02D2BDE251E9}" dt="2021-01-25T07:25:50.731" v="21" actId="1076"/>
          <ac:inkMkLst>
            <pc:docMk/>
            <pc:sldMk cId="19031797" sldId="259"/>
            <ac:inkMk id="7" creationId="{ED398588-9CEF-404B-81A8-F422B4EF3AD8}"/>
          </ac:inkMkLst>
        </pc:inkChg>
      </pc:sldChg>
      <pc:sldChg chg="addSp">
        <pc:chgData name="Andrej Bogdanov (CSD)" userId="54a3fc38-bcd8-4812-b887-b84a314b9e17" providerId="ADAL" clId="{D96F1C16-1366-9E43-898A-02D2BDE251E9}" dt="2021-01-25T07:25:43.897" v="20" actId="7634"/>
        <pc:sldMkLst>
          <pc:docMk/>
          <pc:sldMk cId="4153385911" sldId="260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4153385911" sldId="260"/>
            <ac:inkMk id="2" creationId="{429CB466-EC86-2542-8943-9876118A306D}"/>
          </ac:inkMkLst>
        </pc:inkChg>
        <pc:inkChg chg="add">
          <ac:chgData name="Andrej Bogdanov (CSD)" userId="54a3fc38-bcd8-4812-b887-b84a314b9e17" providerId="ADAL" clId="{D96F1C16-1366-9E43-898A-02D2BDE251E9}" dt="2021-01-25T07:25:43.897" v="20" actId="7634"/>
          <ac:inkMkLst>
            <pc:docMk/>
            <pc:sldMk cId="4153385911" sldId="260"/>
            <ac:inkMk id="3" creationId="{98DCF1AA-1C0D-E343-BBE5-98D01B8DCF89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6:23.751" v="26"/>
        <pc:sldMkLst>
          <pc:docMk/>
          <pc:sldMk cId="1146909800" sldId="261"/>
        </pc:sldMkLst>
        <pc:inkChg chg="add mod modStrokes">
          <ac:chgData name="Andrej Bogdanov (CSD)" userId="54a3fc38-bcd8-4812-b887-b84a314b9e17" providerId="ADAL" clId="{D96F1C16-1366-9E43-898A-02D2BDE251E9}" dt="2021-01-25T07:26:23.751" v="26"/>
          <ac:inkMkLst>
            <pc:docMk/>
            <pc:sldMk cId="1146909800" sldId="261"/>
            <ac:inkMk id="2" creationId="{7B15C88E-B514-574B-A96F-4A580EDC4060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3223953489" sldId="262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3223953489" sldId="262"/>
            <ac:inkMk id="7" creationId="{4553B890-BA86-8D4E-8A47-7C43870C44C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7:24.737" v="32"/>
        <pc:sldMkLst>
          <pc:docMk/>
          <pc:sldMk cId="642582840" sldId="263"/>
        </pc:sldMkLst>
        <pc:inkChg chg="add mod modStrokes">
          <ac:chgData name="Andrej Bogdanov (CSD)" userId="54a3fc38-bcd8-4812-b887-b84a314b9e17" providerId="ADAL" clId="{D96F1C16-1366-9E43-898A-02D2BDE251E9}" dt="2021-01-25T07:27:24.737" v="32"/>
          <ac:inkMkLst>
            <pc:docMk/>
            <pc:sldMk cId="642582840" sldId="263"/>
            <ac:inkMk id="5" creationId="{CDC06CDA-E529-A74C-86A4-DD7FE7C04A3A}"/>
          </ac:inkMkLst>
        </pc:inkChg>
        <pc:inkChg chg="add">
          <ac:chgData name="Andrej Bogdanov (CSD)" userId="54a3fc38-bcd8-4812-b887-b84a314b9e17" providerId="ADAL" clId="{D96F1C16-1366-9E43-898A-02D2BDE251E9}" dt="2021-01-25T07:27:21.634" v="31" actId="7634"/>
          <ac:inkMkLst>
            <pc:docMk/>
            <pc:sldMk cId="642582840" sldId="263"/>
            <ac:inkMk id="6" creationId="{93E6AE93-6C82-B845-B71A-87DFE67E031C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2928209802" sldId="264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2928209802" sldId="264"/>
            <ac:inkMk id="2" creationId="{1DDCF4B1-DA92-F34A-8CF7-9CF7C40808B3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28:52.168" v="36" actId="7634"/>
        <pc:sldMkLst>
          <pc:docMk/>
          <pc:sldMk cId="1932346036" sldId="265"/>
        </pc:sldMkLst>
        <pc:inkChg chg="add del mod modStrokes">
          <ac:chgData name="Andrej Bogdanov (CSD)" userId="54a3fc38-bcd8-4812-b887-b84a314b9e17" providerId="ADAL" clId="{D96F1C16-1366-9E43-898A-02D2BDE251E9}" dt="2021-01-25T07:27:36.924" v="35"/>
          <ac:inkMkLst>
            <pc:docMk/>
            <pc:sldMk cId="1932346036" sldId="265"/>
            <ac:inkMk id="5" creationId="{7489A589-B4AF-BA46-915D-7E54CC3DBC83}"/>
          </ac:inkMkLst>
        </pc:inkChg>
        <pc:inkChg chg="add">
          <ac:chgData name="Andrej Bogdanov (CSD)" userId="54a3fc38-bcd8-4812-b887-b84a314b9e17" providerId="ADAL" clId="{D96F1C16-1366-9E43-898A-02D2BDE251E9}" dt="2021-01-25T07:28:52.168" v="36" actId="7634"/>
          <ac:inkMkLst>
            <pc:docMk/>
            <pc:sldMk cId="1932346036" sldId="265"/>
            <ac:inkMk id="7" creationId="{8375E0A4-70E6-B945-9396-6A6A8212BC9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30:11.686" v="43" actId="7634"/>
        <pc:sldMkLst>
          <pc:docMk/>
          <pc:sldMk cId="3122845433" sldId="266"/>
        </pc:sldMkLst>
        <pc:inkChg chg="add mod modStrokes">
          <ac:chgData name="Andrej Bogdanov (CSD)" userId="54a3fc38-bcd8-4812-b887-b84a314b9e17" providerId="ADAL" clId="{D96F1C16-1366-9E43-898A-02D2BDE251E9}" dt="2021-01-25T07:29:20.198" v="42"/>
          <ac:inkMkLst>
            <pc:docMk/>
            <pc:sldMk cId="3122845433" sldId="266"/>
            <ac:inkMk id="2" creationId="{3E6D258C-901F-344E-8019-EC1F8EA60A09}"/>
          </ac:inkMkLst>
        </pc:inkChg>
        <pc:inkChg chg="add">
          <ac:chgData name="Andrej Bogdanov (CSD)" userId="54a3fc38-bcd8-4812-b887-b84a314b9e17" providerId="ADAL" clId="{D96F1C16-1366-9E43-898A-02D2BDE251E9}" dt="2021-01-25T07:30:11.686" v="43" actId="7634"/>
          <ac:inkMkLst>
            <pc:docMk/>
            <pc:sldMk cId="3122845433" sldId="266"/>
            <ac:inkMk id="5" creationId="{C9119D4D-C4A0-C647-97E2-C0444791806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2398619159" sldId="267"/>
        </pc:sldMkLst>
        <pc:inkChg chg="add mod modStrokes">
          <ac:chgData name="Andrej Bogdanov (CSD)" userId="54a3fc38-bcd8-4812-b887-b84a314b9e17" providerId="ADAL" clId="{D96F1C16-1366-9E43-898A-02D2BDE251E9}" dt="2021-01-25T07:30:31.914" v="50"/>
          <ac:inkMkLst>
            <pc:docMk/>
            <pc:sldMk cId="2398619159" sldId="267"/>
            <ac:inkMk id="2" creationId="{6E940138-7896-2E47-8942-78769610DF87}"/>
          </ac:inkMkLst>
        </pc:inkChg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2398619159" sldId="267"/>
            <ac:inkMk id="4" creationId="{72E42036-1DC7-5846-887E-71F2B8B2D16C}"/>
          </ac:inkMkLst>
        </pc:inkChg>
        <pc:inkChg chg="add del">
          <ac:chgData name="Andrej Bogdanov (CSD)" userId="54a3fc38-bcd8-4812-b887-b84a314b9e17" providerId="ADAL" clId="{D96F1C16-1366-9E43-898A-02D2BDE251E9}" dt="2021-01-25T07:30:21.377" v="45"/>
          <ac:inkMkLst>
            <pc:docMk/>
            <pc:sldMk cId="2398619159" sldId="267"/>
            <ac:inkMk id="4" creationId="{834FC604-C28C-0B48-8C57-3D60E6AB035F}"/>
          </ac:inkMkLst>
        </pc:inkChg>
        <pc:inkChg chg="add">
          <ac:chgData name="Andrej Bogdanov (CSD)" userId="54a3fc38-bcd8-4812-b887-b84a314b9e17" providerId="ADAL" clId="{D96F1C16-1366-9E43-898A-02D2BDE251E9}" dt="2021-01-25T07:33:45.040" v="51" actId="7634"/>
          <ac:inkMkLst>
            <pc:docMk/>
            <pc:sldMk cId="2398619159" sldId="267"/>
            <ac:inkMk id="5" creationId="{F9934570-DC06-1E4E-A110-8311C880BA2C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48:44.649" v="67" actId="1076"/>
        <pc:sldMkLst>
          <pc:docMk/>
          <pc:sldMk cId="2294743168" sldId="268"/>
        </pc:sldMkLst>
        <pc:inkChg chg="add del mod modStrokes">
          <ac:chgData name="Andrej Bogdanov (CSD)" userId="54a3fc38-bcd8-4812-b887-b84a314b9e17" providerId="ADAL" clId="{D96F1C16-1366-9E43-898A-02D2BDE251E9}" dt="2021-01-25T07:47:38.824" v="63"/>
          <ac:inkMkLst>
            <pc:docMk/>
            <pc:sldMk cId="2294743168" sldId="268"/>
            <ac:inkMk id="3" creationId="{1D7FBDB8-95E5-B842-B38A-2B2766645836}"/>
          </ac:inkMkLst>
        </pc:inkChg>
        <pc:inkChg chg="add del">
          <ac:chgData name="Andrej Bogdanov (CSD)" userId="54a3fc38-bcd8-4812-b887-b84a314b9e17" providerId="ADAL" clId="{D96F1C16-1366-9E43-898A-02D2BDE251E9}" dt="2021-01-25T07:42:49.685" v="58"/>
          <ac:inkMkLst>
            <pc:docMk/>
            <pc:sldMk cId="2294743168" sldId="268"/>
            <ac:inkMk id="4" creationId="{AA8F4A3E-CC0C-A248-88A8-6A9BA79CF6B6}"/>
          </ac:inkMkLst>
        </pc:inkChg>
        <pc:inkChg chg="add mod">
          <ac:chgData name="Andrej Bogdanov (CSD)" userId="54a3fc38-bcd8-4812-b887-b84a314b9e17" providerId="ADAL" clId="{D96F1C16-1366-9E43-898A-02D2BDE251E9}" dt="2021-01-25T07:48:44.649" v="67" actId="1076"/>
          <ac:inkMkLst>
            <pc:docMk/>
            <pc:sldMk cId="2294743168" sldId="268"/>
            <ac:inkMk id="6" creationId="{606FBDFA-47D2-F34A-8EE2-6F9F809EAB92}"/>
          </ac:inkMkLst>
        </pc:inkChg>
        <pc:inkChg chg="add del">
          <ac:chgData name="Andrej Bogdanov (CSD)" userId="54a3fc38-bcd8-4812-b887-b84a314b9e17" providerId="ADAL" clId="{D96F1C16-1366-9E43-898A-02D2BDE251E9}" dt="2021-01-25T07:47:38.817" v="62"/>
          <ac:inkMkLst>
            <pc:docMk/>
            <pc:sldMk cId="2294743168" sldId="268"/>
            <ac:inkMk id="7" creationId="{AAD402A5-E6C5-EA41-8419-A706715E2D90}"/>
          </ac:inkMkLst>
        </pc:inkChg>
        <pc:inkChg chg="add mod">
          <ac:chgData name="Andrej Bogdanov (CSD)" userId="54a3fc38-bcd8-4812-b887-b84a314b9e17" providerId="ADAL" clId="{D96F1C16-1366-9E43-898A-02D2BDE251E9}" dt="2021-01-25T07:48:31.587" v="65" actId="1076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1444934352" sldId="270"/>
        </pc:sldMkLst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1444934352" sldId="270"/>
            <ac:inkMk id="2" creationId="{0CA1B3CC-B9C9-FE4C-88C1-C350EBD56FB0}"/>
          </ac:inkMkLst>
        </pc:inkChg>
        <pc:inkChg chg="add del">
          <ac:chgData name="Andrej Bogdanov (CSD)" userId="54a3fc38-bcd8-4812-b887-b84a314b9e17" providerId="ADAL" clId="{D96F1C16-1366-9E43-898A-02D2BDE251E9}" dt="2021-01-25T07:33:52.888" v="52"/>
          <ac:inkMkLst>
            <pc:docMk/>
            <pc:sldMk cId="1444934352" sldId="270"/>
            <ac:inkMk id="2" creationId="{351387B8-156E-E84A-9CF4-2A15E71AE788}"/>
          </ac:inkMkLst>
        </pc:inkChg>
        <pc:inkChg chg="add mod modStrokes">
          <ac:chgData name="Andrej Bogdanov (CSD)" userId="54a3fc38-bcd8-4812-b887-b84a314b9e17" providerId="ADAL" clId="{D96F1C16-1366-9E43-898A-02D2BDE251E9}" dt="2021-01-25T07:42:33.761" v="55"/>
          <ac:inkMkLst>
            <pc:docMk/>
            <pc:sldMk cId="1444934352" sldId="270"/>
            <ac:inkMk id="4" creationId="{73FD16FF-EAD4-544E-BA43-D267439C0F2A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14.115" v="19" actId="1076"/>
        <pc:sldMkLst>
          <pc:docMk/>
          <pc:sldMk cId="2133362205" sldId="306"/>
        </pc:sldMkLst>
        <pc:inkChg chg="add mod modStrokes">
          <ac:chgData name="Andrej Bogdanov (CSD)" userId="54a3fc38-bcd8-4812-b887-b84a314b9e17" providerId="ADAL" clId="{D96F1C16-1366-9E43-898A-02D2BDE251E9}" dt="2021-01-25T07:25:14.115" v="19" actId="1076"/>
          <ac:inkMkLst>
            <pc:docMk/>
            <pc:sldMk cId="2133362205" sldId="306"/>
            <ac:inkMk id="5" creationId="{B96BA7B0-C0CF-C949-83C4-5645626315F7}"/>
          </ac:inkMkLst>
        </pc:inkChg>
        <pc:inkChg chg="add">
          <ac:chgData name="Andrej Bogdanov (CSD)" userId="54a3fc38-bcd8-4812-b887-b84a314b9e17" providerId="ADAL" clId="{D96F1C16-1366-9E43-898A-02D2BDE251E9}" dt="2021-01-25T07:23:23.911" v="10" actId="7634"/>
          <ac:inkMkLst>
            <pc:docMk/>
            <pc:sldMk cId="2133362205" sldId="306"/>
            <ac:inkMk id="6" creationId="{7479BD2D-58BE-B741-8231-A3C8752DEB84}"/>
          </ac:inkMkLst>
        </pc:inkChg>
        <pc:inkChg chg="add">
          <ac:chgData name="Andrej Bogdanov (CSD)" userId="54a3fc38-bcd8-4812-b887-b84a314b9e17" providerId="ADAL" clId="{D96F1C16-1366-9E43-898A-02D2BDE251E9}" dt="2021-01-25T07:25:07.574" v="18" actId="7634"/>
          <ac:inkMkLst>
            <pc:docMk/>
            <pc:sldMk cId="2133362205" sldId="306"/>
            <ac:inkMk id="7" creationId="{785A129C-FDA9-FC46-87DE-964A3F580A82}"/>
          </ac:inkMkLst>
        </pc:inkChg>
      </pc:sldChg>
    </pc:docChg>
  </pc:docChgLst>
  <pc:docChgLst>
    <pc:chgData name="Andrej Bogdanov (CSD)" userId="54a3fc38-bcd8-4812-b887-b84a314b9e17" providerId="ADAL" clId="{212495CE-E31F-8642-B4A4-C1883324E2DD}"/>
    <pc:docChg chg="undo custSel addSld delSld modSld">
      <pc:chgData name="Andrej Bogdanov (CSD)" userId="54a3fc38-bcd8-4812-b887-b84a314b9e17" providerId="ADAL" clId="{212495CE-E31F-8642-B4A4-C1883324E2DD}" dt="2021-02-01T07:53:42.545" v="33" actId="7634"/>
      <pc:docMkLst>
        <pc:docMk/>
      </pc:docMkLst>
      <pc:sldChg chg="addSp modSp">
        <pc:chgData name="Andrej Bogdanov (CSD)" userId="54a3fc38-bcd8-4812-b887-b84a314b9e17" providerId="ADAL" clId="{212495CE-E31F-8642-B4A4-C1883324E2DD}" dt="2021-02-01T07:51:57.302" v="30" actId="1076"/>
        <pc:sldMkLst>
          <pc:docMk/>
          <pc:sldMk cId="590128982" sldId="287"/>
        </pc:sldMkLst>
        <pc:spChg chg="mod">
          <ac:chgData name="Andrej Bogdanov (CSD)" userId="54a3fc38-bcd8-4812-b887-b84a314b9e17" providerId="ADAL" clId="{212495CE-E31F-8642-B4A4-C1883324E2DD}" dt="2021-02-01T07:51:49.210" v="29" actId="1076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212495CE-E31F-8642-B4A4-C1883324E2DD}" dt="2021-02-01T07:51:46.857" v="28" actId="1076"/>
          <ac:spMkLst>
            <pc:docMk/>
            <pc:sldMk cId="590128982" sldId="287"/>
            <ac:spMk id="6" creationId="{B7118985-10A7-8941-9C2F-5C134B8DF55C}"/>
          </ac:spMkLst>
        </pc:spChg>
        <pc:inkChg chg="add mod">
          <ac:chgData name="Andrej Bogdanov (CSD)" userId="54a3fc38-bcd8-4812-b887-b84a314b9e17" providerId="ADAL" clId="{212495CE-E31F-8642-B4A4-C1883324E2DD}" dt="2021-02-01T07:51:57.302" v="30" actId="1076"/>
          <ac:inkMkLst>
            <pc:docMk/>
            <pc:sldMk cId="590128982" sldId="287"/>
            <ac:inkMk id="3" creationId="{A8261027-F1A4-DA4D-9475-AD50B6958933}"/>
          </ac:inkMkLst>
        </pc:inkChg>
      </pc:sldChg>
      <pc:sldChg chg="addSp">
        <pc:chgData name="Andrej Bogdanov (CSD)" userId="54a3fc38-bcd8-4812-b887-b84a314b9e17" providerId="ADAL" clId="{212495CE-E31F-8642-B4A4-C1883324E2DD}" dt="2021-02-01T05:18:55.916" v="0" actId="7634"/>
        <pc:sldMkLst>
          <pc:docMk/>
          <pc:sldMk cId="377043815" sldId="288"/>
        </pc:sldMkLst>
        <pc:inkChg chg="add">
          <ac:chgData name="Andrej Bogdanov (CSD)" userId="54a3fc38-bcd8-4812-b887-b84a314b9e17" providerId="ADAL" clId="{212495CE-E31F-8642-B4A4-C1883324E2DD}" dt="2021-02-01T05:18:55.916" v="0" actId="7634"/>
          <ac:inkMkLst>
            <pc:docMk/>
            <pc:sldMk cId="377043815" sldId="288"/>
            <ac:inkMk id="4" creationId="{A3C19823-7F8F-D144-A9E5-1F935C2ADF8B}"/>
          </ac:inkMkLst>
        </pc:inkChg>
      </pc:sldChg>
      <pc:sldChg chg="addSp delSp modSp">
        <pc:chgData name="Andrej Bogdanov (CSD)" userId="54a3fc38-bcd8-4812-b887-b84a314b9e17" providerId="ADAL" clId="{212495CE-E31F-8642-B4A4-C1883324E2DD}" dt="2021-02-01T07:49:06.136" v="21" actId="7634"/>
        <pc:sldMkLst>
          <pc:docMk/>
          <pc:sldMk cId="744781874" sldId="289"/>
        </pc:sldMkLst>
        <pc:inkChg chg="add del mod modStrokes">
          <ac:chgData name="Andrej Bogdanov (CSD)" userId="54a3fc38-bcd8-4812-b887-b84a314b9e17" providerId="ADAL" clId="{212495CE-E31F-8642-B4A4-C1883324E2DD}" dt="2021-02-01T07:47:18.880" v="15"/>
          <ac:inkMkLst>
            <pc:docMk/>
            <pc:sldMk cId="744781874" sldId="289"/>
            <ac:inkMk id="2" creationId="{C82FDE2D-5D42-4F47-BC56-26887F9BC627}"/>
          </ac:inkMkLst>
        </pc:inkChg>
        <pc:inkChg chg="add mod modStrokes">
          <ac:chgData name="Andrej Bogdanov (CSD)" userId="54a3fc38-bcd8-4812-b887-b84a314b9e17" providerId="ADAL" clId="{212495CE-E31F-8642-B4A4-C1883324E2DD}" dt="2021-02-01T07:47:18.874" v="14"/>
          <ac:inkMkLst>
            <pc:docMk/>
            <pc:sldMk cId="744781874" sldId="289"/>
            <ac:inkMk id="4" creationId="{98BC6A36-1FF6-174A-B9E2-B4BC05DF82DC}"/>
          </ac:inkMkLst>
        </pc:inkChg>
        <pc:inkChg chg="add mod">
          <ac:chgData name="Andrej Bogdanov (CSD)" userId="54a3fc38-bcd8-4812-b887-b84a314b9e17" providerId="ADAL" clId="{212495CE-E31F-8642-B4A4-C1883324E2DD}" dt="2021-02-01T07:48:09.175" v="20" actId="1076"/>
          <ac:inkMkLst>
            <pc:docMk/>
            <pc:sldMk cId="744781874" sldId="289"/>
            <ac:inkMk id="6" creationId="{A965344C-8AF7-8946-B63D-F5705ADCAA32}"/>
          </ac:inkMkLst>
        </pc:inkChg>
        <pc:inkChg chg="add">
          <ac:chgData name="Andrej Bogdanov (CSD)" userId="54a3fc38-bcd8-4812-b887-b84a314b9e17" providerId="ADAL" clId="{212495CE-E31F-8642-B4A4-C1883324E2DD}" dt="2021-02-01T07:49:06.136" v="21" actId="7634"/>
          <ac:inkMkLst>
            <pc:docMk/>
            <pc:sldMk cId="744781874" sldId="289"/>
            <ac:inkMk id="7" creationId="{F9629A7F-C060-0448-865D-CCFEDE2D334B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49:53.689" v="25" actId="1076"/>
        <pc:sldMkLst>
          <pc:docMk/>
          <pc:sldMk cId="3093432108" sldId="290"/>
        </pc:sldMkLst>
        <pc:inkChg chg="add mod">
          <ac:chgData name="Andrej Bogdanov (CSD)" userId="54a3fc38-bcd8-4812-b887-b84a314b9e17" providerId="ADAL" clId="{212495CE-E31F-8642-B4A4-C1883324E2DD}" dt="2021-02-01T07:49:53.689" v="25" actId="1076"/>
          <ac:inkMkLst>
            <pc:docMk/>
            <pc:sldMk cId="3093432108" sldId="290"/>
            <ac:inkMk id="5" creationId="{5657CD4D-1D5E-5641-82A7-F4C91A9AC904}"/>
          </ac:inkMkLst>
        </pc:inkChg>
      </pc:sldChg>
      <pc:sldChg chg="addSp">
        <pc:chgData name="Andrej Bogdanov (CSD)" userId="54a3fc38-bcd8-4812-b887-b84a314b9e17" providerId="ADAL" clId="{212495CE-E31F-8642-B4A4-C1883324E2DD}" dt="2021-02-01T07:50:18.400" v="26" actId="7634"/>
        <pc:sldMkLst>
          <pc:docMk/>
          <pc:sldMk cId="46535786" sldId="291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46535786" sldId="291"/>
            <ac:inkMk id="2" creationId="{FD9EEF3E-3C4B-F248-9300-E1AB2BF2CEDA}"/>
          </ac:inkMkLst>
        </pc:inkChg>
        <pc:inkChg chg="add">
          <ac:chgData name="Andrej Bogdanov (CSD)" userId="54a3fc38-bcd8-4812-b887-b84a314b9e17" providerId="ADAL" clId="{212495CE-E31F-8642-B4A4-C1883324E2DD}" dt="2021-02-01T07:50:18.400" v="26" actId="7634"/>
          <ac:inkMkLst>
            <pc:docMk/>
            <pc:sldMk cId="46535786" sldId="291"/>
            <ac:inkMk id="7" creationId="{FF0A446E-D190-294C-93DD-DDC4551B171B}"/>
          </ac:inkMkLst>
        </pc:inkChg>
      </pc:sldChg>
      <pc:sldChg chg="addSp">
        <pc:chgData name="Andrej Bogdanov (CSD)" userId="54a3fc38-bcd8-4812-b887-b84a314b9e17" providerId="ADAL" clId="{212495CE-E31F-8642-B4A4-C1883324E2DD}" dt="2021-02-01T07:51:37.098" v="27" actId="7634"/>
        <pc:sldMkLst>
          <pc:docMk/>
          <pc:sldMk cId="3179497053" sldId="293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3179497053" sldId="293"/>
            <ac:inkMk id="3" creationId="{656ABB0A-46B0-8E4F-A621-9DD5E0E52444}"/>
          </ac:inkMkLst>
        </pc:inkChg>
        <pc:inkChg chg="add">
          <ac:chgData name="Andrej Bogdanov (CSD)" userId="54a3fc38-bcd8-4812-b887-b84a314b9e17" providerId="ADAL" clId="{212495CE-E31F-8642-B4A4-C1883324E2DD}" dt="2021-02-01T07:51:37.098" v="27" actId="7634"/>
          <ac:inkMkLst>
            <pc:docMk/>
            <pc:sldMk cId="3179497053" sldId="293"/>
            <ac:inkMk id="4" creationId="{B8A4EB29-F716-664B-ACF5-423D078F5CA8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53:42.545" v="33" actId="7634"/>
        <pc:sldMkLst>
          <pc:docMk/>
          <pc:sldMk cId="1432916960" sldId="294"/>
        </pc:sldMkLst>
        <pc:inkChg chg="add mod modStrokes">
          <ac:chgData name="Andrej Bogdanov (CSD)" userId="54a3fc38-bcd8-4812-b887-b84a314b9e17" providerId="ADAL" clId="{212495CE-E31F-8642-B4A4-C1883324E2DD}" dt="2021-02-01T07:52:18.911" v="32"/>
          <ac:inkMkLst>
            <pc:docMk/>
            <pc:sldMk cId="1432916960" sldId="294"/>
            <ac:inkMk id="2" creationId="{65070A1E-9505-1C43-B8BE-A65896EFD9CA}"/>
          </ac:inkMkLst>
        </pc:inkChg>
        <pc:inkChg chg="add">
          <ac:chgData name="Andrej Bogdanov (CSD)" userId="54a3fc38-bcd8-4812-b887-b84a314b9e17" providerId="ADAL" clId="{212495CE-E31F-8642-B4A4-C1883324E2DD}" dt="2021-02-01T07:53:42.545" v="33" actId="7634"/>
          <ac:inkMkLst>
            <pc:docMk/>
            <pc:sldMk cId="1432916960" sldId="294"/>
            <ac:inkMk id="4" creationId="{BCF759A9-813E-7640-AAF1-35C508179266}"/>
          </ac:inkMkLst>
        </pc:inkChg>
      </pc:sldChg>
      <pc:sldChg chg="addSp">
        <pc:chgData name="Andrej Bogdanov (CSD)" userId="54a3fc38-bcd8-4812-b887-b84a314b9e17" providerId="ADAL" clId="{212495CE-E31F-8642-B4A4-C1883324E2DD}" dt="2021-02-01T06:06:10.019" v="2" actId="7634"/>
        <pc:sldMkLst>
          <pc:docMk/>
          <pc:sldMk cId="2574758262" sldId="295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74758262" sldId="295"/>
            <ac:inkMk id="4" creationId="{DE884BE9-1854-444C-8E20-F364E492A8C6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2569822296" sldId="296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69822296" sldId="296"/>
            <ac:inkMk id="2" creationId="{45AAED63-8AA0-4641-A450-EC1BCE784004}"/>
          </ac:inkMkLst>
        </pc:inkChg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2569822296" sldId="296"/>
            <ac:inkMk id="5" creationId="{A870CE00-0938-4745-B90E-512FB6113A07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3900272028" sldId="297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3900272028" sldId="297"/>
            <ac:inkMk id="2" creationId="{3047AF93-8891-7B4C-82F0-C630FAB18C7C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1608021716" sldId="298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1608021716" sldId="298"/>
            <ac:inkMk id="3" creationId="{83C81FF1-48DC-1040-BE54-901FE45AFA06}"/>
          </ac:inkMkLst>
        </pc:inkChg>
      </pc:sldChg>
      <pc:sldChg chg="addSp modSp new del">
        <pc:chgData name="Andrej Bogdanov (CSD)" userId="54a3fc38-bcd8-4812-b887-b84a314b9e17" providerId="ADAL" clId="{212495CE-E31F-8642-B4A4-C1883324E2DD}" dt="2021-02-01T07:49:11.685" v="22" actId="2696"/>
        <pc:sldMkLst>
          <pc:docMk/>
          <pc:sldMk cId="201395873" sldId="303"/>
        </pc:sldMkLst>
        <pc:inkChg chg="add mod modStrokes">
          <ac:chgData name="Andrej Bogdanov (CSD)" userId="54a3fc38-bcd8-4812-b887-b84a314b9e17" providerId="ADAL" clId="{212495CE-E31F-8642-B4A4-C1883324E2DD}" dt="2021-02-01T07:47:47.232" v="18"/>
          <ac:inkMkLst>
            <pc:docMk/>
            <pc:sldMk cId="201395873" sldId="303"/>
            <ac:inkMk id="2" creationId="{DCFDF377-1D71-6F45-8521-1A830A64FB44}"/>
          </ac:inkMkLst>
        </pc:inkChg>
      </pc:sldChg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05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1485 5265 8135,'6'-5'-386,"-1"2"515,-5-4 381,0 4-70,0-2 40,0 0-320,-5 4 0,4-6 332,-3 4-152,-2 1 91,-1-3-228,-4 0 0,3 4-93,1-3 1,0 2 105,0-2 0,-3 3-95,2-3 1,-4 2 60,-3 2 0,1 4-127,-5 0 0,0 5 73,-4-1 0,1 2-114,-1 1 1,0 1 22,0-1 1,-4 4-91,1 0 1,0 1 31,7-5 1,2 1 70,1-1 0,7 0 21,-2 1 0,7-5 24,0 1-240,3 0 0,1 3 104,0 0 1,1-3-22,3 0 0,3-2 84,4 2 1,2 2-3,2-3 0,3 4 26,5 0 1,1-3-42,2-1 1,-2 1-15,3 3 0,1-3 25,-1 0 1,4-1 7,0 5 0,-3-1-3,-2 0 0,2 1-54,-1-1 0,-4 1-5,-4-1 1,-5 4-112,1 1 1,-4 3-20,-3-4 0,-3 4 132,-5-4 1,0 4 108,0-4 0,-5 6-115,-3-2 0,-11 2 98,-3 2 0,-5 0-98,0 0 1,-6 0 188,-5-1 1,0 1-29,4 0 1,0-4 101,-1 0 1,1-5 48,0 1 1,6-3-117,5-5 0,5-2 13,7-5 39,-1 0-1347,1 0 672,5-5 1,1-1-111,5-5 1,1-2-222,3-2 1,3 1 799,8-5 0,8 0 0,7-4 0</inkml:trace>
  <inkml:trace contextRef="#ctx0" brushRef="#br0" timeOffset="1">1770 5208 8154,'-5'-12'0,"4"1"66,-4 0 1,6 1 136,3 2 1,-2-1 201,6 5 0,-4-5-182,3 2 0,-3 0 0,4 0 0,-1 0 11,5 0 0,-1-2-30,1 5 0,-5 0-133,1 4 1,0-4 141,3 1 0,-3-1-375,-1 4 178,1 0-116,3 5 0,-1 1 18,-2 6 0,-2 3 8,-2 0 0,-3 4 58,3-4 1,-4 6 46,-4-2 0,-2 2-16,-5 2 0,-1-1 9,1-3 1,-1 2 132,1-2 0,0-2-68,-1-2 1,5-2 70,-1-2 0,5 1-7,0-1 6,1 0-2,2 1 0,2-2-6,1-2 1,8-3 123,4-5 0,5 0-102,-1 0 1,3 0 274,1 0 1,-1 0-66,1 0 0,0-4 9,0 0 0,-2-3-76,-1 3 1,-4-4-430,-5 4 0,0-1-959,-4 1-36,-2 3 1,-7-4 1107,-6 5 0,-10 10 0,-11 3 0</inkml:trace>
  <inkml:trace contextRef="#ctx0" brushRef="#br0" timeOffset="2">2741 5630 8007,'-5'-11'-826,"4"5"1327,-4-4 0,3 8 448,-1-2-242,1-2-153,-3 5-76,5-4 265,0 5-684,0 5 1,5-4 46,3 3 1,3 1 46,5-1 0,-3 1-98,6-1 1,1-3 70,2 3 1,5-3-101,0-1 0,-1 0 62,-3 0 0,-1-4-198,-3 0 1,1-1 23,-5 2-825,1 1 428,-5-3-1124,-5 5 897,-1 0 1,-6 0-722,-3 0 1431,-2 0 0,-11 5 0,0 2 0</inkml:trace>
  <inkml:trace contextRef="#ctx0" brushRef="#br0" timeOffset="3">2684 5813 8071,'-4'8'-429,"0"-1"1,0-3 213,4 4 1,2-6 817,2 2 1,2-3-129,5-1 1,6 0 210,2 0 1,2 0-130,2 0 0,5 0 65,3 0 1,-2-1-127,1-3 1,-3 3-140,3-3 1,-4-1-321,0 1 0,-1 1 141,-3 3 0,-3 0-297,0 0 0,-5 0 192,2 0-1832,-4 0 1759,0 0 0,-6 5 0,-1 1 0</inkml:trace>
  <inkml:trace contextRef="#ctx0" brushRef="#br0" timeOffset="4">4123 4900 8150,'-10'-8'11,"2"0"361,3 6 289,0-8-145,4 8 72,-9-8-210,8 9-208,-3-4-60,5 5 1,4 1 126,0 3 1,9 6-63,-2 5 1,4 7 15,0 1 1,-1 1-129,5 6 1,0-3 61,4 3 1,-4 1-100,0 3 1,0-3 20,4-1 1,0-1-141,0 2 1,-4-3-35,0-6 0,-5 1 136,1 0 1,2-5-145,-2-3 1,-1-2-4,-7-2 18,4 1 1,-5-1 1,2-3-351,-1-1-524,-4-4 376,2 2-55,-5-5 1,-1 0 242,-3 0 0,-1-1-505,-3-3 934,-2 3 0,4-15 0,-6 4 0</inkml:trace>
  <inkml:trace contextRef="#ctx0" brushRef="#br0" timeOffset="5">4488 4888 8148,'0'-18'-67,"-1"2"293,-3 4 237,3 1 20,-4 0-103,5-1 1,-1 2 255,-3 2-307,3 3 1,-6 7-160,3 1 1,-2 5-114,-5 7 1,-2 4-23,-2 8 0,-3 3 108,-5 8 0,-3 7-225,-1 4 0,-5 6-242,2-2 0,2-2 269,1-2 0,3-7-4,1-4 1,5-6-245,3-1 1,4-10-67,3 2 0,-1-8-82,5 0 0,1-2-1176,3-1 854,0-6 773,0 4 0,10-4 0,3 6 0</inkml:trace>
  <inkml:trace contextRef="#ctx0" brushRef="#br0" timeOffset="6">4648 5334 8250,'0'-7'1112,"0"2"-156,0 5-626,5 0-18,-3 0 1,3 5-1,-5 3 0,0 2-249,0 1 0,0 2 141,0 2 0,0 2-145,0 2 1,0 1 65,0-5 1,0 4-349,0-3 1,0 3 175,0-4 0,0 0-339,0-3 0,0-5 88,0 1 0,0-4-59,0 3 0,0-3-1591,0 4 979,0-6 969,0 3 0,5 0 0,1 2 0</inkml:trace>
  <inkml:trace contextRef="#ctx0" brushRef="#br0" timeOffset="7">4922 5231 8167,'-6'-7'1966,"1"2"-1706,5 0 1,1 4 124,3-3 0,0 2-64,7-2 1,-2 3-53,6-3 0,-1 1-26,2-1 1,-2 3-170,5-3 1,-4 3 102,4 1 0,-4 0-269,4 0 0,-4-4-96,4 0 0,-5 1-172,2 3 0,-4 0-1632,0 0 971,-1-5 1021,0 3 0,6-3 0,1 5 0</inkml:trace>
  <inkml:trace contextRef="#ctx0" brushRef="#br0" timeOffset="8">5505 4934 8261,'0'-8'0,"0"1"0,0 3 76,0-4 0,0 4 156,0-3 1,0 3 26,0-4 1,0 5 221,0-5 0,0 4 311,0-4-23,0 6-232,0-3-335,0 5 1,4 5-160,-1 3 0,6 3 180,-1 4 1,2 3-71,2 5 0,3 0-79,0-1 1,1 3-111,0 1 0,0-2-113,3 3 1,3 1 65,-3-1 1,-1-2-124,1-6 0,-5 3 78,1-3 1,1-3-56,0-1 1,-2-2-50,-7-2 1,3 1-1,-2-1 1,-2-3 8,2 0 1,-6-5-32,2 5-443,-3-6 107,-1 4-91,0-6 1,0 0 0</inkml:trace>
  <inkml:trace contextRef="#ctx0" brushRef="#br0" timeOffset="9">5905 4831 8221,'0'-11'0,"-2"-1"521,-1 1 0,1 3 207,-2 1-632,3 4 338,1-2 0,-1 5-134,-3 0 1,2 0-234,-6 0 0,-1 6 152,-6 6 0,1 5-167,-5 10 0,-1 4 78,-7 7 1,3 1-163,-3 3 0,-1-2-225,2-1 1,0-5 172,7 0 0,-2-5-15,2-6 0,2-4 74,2 0 0,2-5-187,2 1 1,1-6 82,2-1 1,-1-4-443,5 3-359,0-4-430,4 2 1360,-5-5 0,4-5 0,-4-2 0</inkml:trace>
  <inkml:trace contextRef="#ctx0" brushRef="#br0" timeOffset="10">5528 4694 8213,'-5'-6'0,"3"-5"437,-3 5 0,5-1 360,0-1 168,0 5-629,0-2 0,2 4-216,1-3 0,5 3 152,7-3 1,-1 3 0,5 1 0,0-4-84,4 0 1,0 0-101,0 4 0,0 0-198,-1 0 0,0 0 100,-3 0 1,3-3-260,-3-1 0,-2 0 115,2 4 0,-5-1-615,2-3 0,0 3 376,-1-3 0,1 3-1621,-5 1 2013,0 0 0,1 0 0,-1 0 0</inkml:trace>
  <inkml:trace contextRef="#ctx0" brushRef="#br0" timeOffset="11">6110 4648 8173,'0'-11'235,"0"3"95,0 1 420,0-1-416,0 2 1,1-3-16,3 5 1186,-2 0-989,3 4 0,-2 5-367,1 3 1,4 2 172,-4 1 0,5 7-30,-2 5 0,3 0-96,2 4 0,-1 2 30,1 1 1,-1-1-119,0 2 1,0-1 115,-4 5 1,3 3-316,-2 0 1,1 1 78,-2-1 1,2-1-317,-5 5 1,0-5 194,-4 1 0,0-5-321,0 1 1,-1-6-24,-3 6 1,-3-6 150,-4 2 0,0-4-17,-1 0 0,1-1 110,-1-3 0,0 0-156,-4-3 0,2 1 59,-5-4 1,6 0-370,-3-1 0,4-6-87,0 3 786,1-4 0,-6 4 0,-1-1 0</inkml:trace>
  <inkml:trace contextRef="#ctx0" brushRef="#br0" timeOffset="12">3963 4683 8121,'0'-7'1018,"0"2"-494,0 5-151,0 5 1,-1 2-69,-3 4 0,3-2-44,-3 2 0,-2-1 115,-2 9 1,-1-2-119,1 6 1,-3 2 101,0 9 1,-2 6-118,-6 2 0,5 6-116,-1 1 1,2 5 57,2-5 0,0 4-161,4-3 0,2 3 8,5-3 1,0-5 112,0-3 0,5-1-365,2 1 0,4-4 138,0-8 1,2-2-178,2-5 0,1 0 53,3 0 0,3-5-59,-3-3 0,-2-3-47,-2 0 0,1-2-185,-1-2 1,1 1-61,-5-6 0,1 2-146,-1-1 703,5-3 0,2 5 0,5-6 0</inkml:trace>
  <inkml:trace contextRef="#ctx0" brushRef="#br0" timeOffset="13">6441 4625 8226,'0'-7'-487,"0"-1"244,0 6 776,0-8-33,0 8-157,0-8 262,0 9 59,0-4-45,0 0-364,0 3 0,2-6 9,1 4 1,0-4-1,5 4 0,-1 1-121,5 3-73,-1 0 1,4 0-65,1 0 1,-1 0 52,-4 0 0,1 1-143,-1 3 0,-3 1 35,-1 2 0,-4 5-30,1-1 0,-3 2 22,-1 6 1,0-4-15,0 4 0,-5 0 31,-3 4 0,-2-4 13,-1 0 1,3-5 3,0 1 1,2-1 22,-2 1 1,3-6-16,5 3 18,0-3 0,0 2-1,5 0 1,6-4 216,4-3 0,4-3-21,-4-1 1,4 0-10,-4 0 0,4 0-187,-3 0 1,3 0 83,-4 0 0,0-1-686,-4-3 0,-3 3 294,0-3 0,-4 2 220,3 2 1,-3 0-74,4 0 159,-6 6 0,13 0 0,-2 5 0</inkml:trace>
  <inkml:trace contextRef="#ctx0" brushRef="#br0" timeOffset="14">7115 4991 7884,'-6'-12'-819,"-3"5"1489,5-1 1705,0 6-1659,4-3-213,0 5-199,0 5 0,0 1-37,0 5 0,0 2-226,0 2 1,0 3-66,0 5 1,0 4-139,0-1 0,4 1-448,0-4 1,1-2 324,-1-2 1,-3 2-445,3-6 0,-3 0 303,-1-3 0,0-5-498,0 1 924,0-1 0,5 0 0,2-2 0</inkml:trace>
  <inkml:trace contextRef="#ctx0" brushRef="#br0" timeOffset="15">6990 5219 8214,'6'-5'471,"3"3"198,-5-6 1,4 6 75,0-2 1,-2-1-271,2 1 0,3-1-350,5 1 0,0 3 56,-1-3 1,-1-1-263,5 1 1,-3 0 162,3 4 1,-4-1-2014,4-3 1931,0 3 0,4-4 0,0 5 0</inkml:trace>
  <inkml:trace contextRef="#ctx0" brushRef="#br0" timeOffset="16">7606 5276 8027,'0'-6'1995,"0"0"-1209,0 2-270,0 3-1242,0-9 0,2 8 398,1-2 1,0-1-1229,5 2 1556,-6-1 0,8-1 0,-3-2 0</inkml:trace>
  <inkml:trace contextRef="#ctx0" brushRef="#br0" timeOffset="17">7823 5265 8027,'7'0'349,"-2"0"-619,-5 0 8,5 0 281,-4-5-529,4 4 76,-5-4 241,5 5 193,-4 0 0,10 5 0,-5 1 0</inkml:trace>
  <inkml:trace contextRef="#ctx0" brushRef="#br0" timeOffset="18">8063 5276 8030,'0'-11'1653,"0"5"0,1-3-1497,3 5-509,-3 0 1,6 4-1237,-3 0 1589,-3 0 0,9 5 0,-4 2 0</inkml:trace>
  <inkml:trace contextRef="#ctx0" brushRef="#br0" timeOffset="19">8543 4865 8192,'-8'-4'-1067,"1"1"2750,4-1-404,-2 4-285,5 0-659,-5 0 0,4 5-58,-3 3 0,3 8-153,1 7 1,0 1 80,0 6 1,3-3-231,1 4 1,1-2 66,-1 1 0,-3-2-114,3-5 0,-3-4-173,-1 0 1,4-5-892,0 1-817,0-2 1366,-4-2 0,0-3 587,0 0 0,0-6 0,0 3 0</inkml:trace>
  <inkml:trace contextRef="#ctx0" brushRef="#br0" timeOffset="20">8371 5128 8192,'0'-6'-105,"6"-5"757,-5 10 0,8-5-84,-5 2 1,4 3-149,0-3 1,3 3-350,5 1 1,-2 0 131,5 0 1,-2-4-528,2 0 0,3 0 237,-3 4 0,3-4-913,0 1 0,0-1 1000,-3 4 0,8-5 0,-3-2 0</inkml:trace>
  <inkml:trace contextRef="#ctx0" brushRef="#br0" timeOffset="21">9080 4717 8122,'-5'-18'0,"3"2"0,-3 4 1121,5 1-34,0 4-639,0-3 1,0 8 581,0-6-149,0 6-179,0-4-411,-5 6 0,3 6-162,-6 1 1,0 5 67,-3 3 1,-2 4-63,-2 7 0,1 4-3,-5 4 1,1 1-131,-1 4 0,3-4-41,4 3 0,1 1 36,-1 0 1,6 2-340,2-3 1,3 4 164,1-4 1,0-1-249,0-6 0,5 2 191,3-3 1,-2-2-45,2-1 1,1-3 155,6-1 0,-3-2 154,4-2 1,-4-1 19,0-3 0,-2-2-71,-2 2 0,2-6-80,-3-1 1,3-5 73,2 5 0,-2-4-280,-2 4 1,2-6-152,-3 2-417,4-3 0,0-1 102,0 0 1,-3 0 770,0 0 0,-1 0 0,5 0 0</inkml:trace>
  <inkml:trace contextRef="#ctx0" brushRef="#br0" timeOffset="22">9319 4900 8322,'-5'-12'1158,"4"1"-298,-4-1-995,5 6 624,0 1 1205,0 5-1440,5 0 1,1 2 4,6 6 0,-1 1 165,1 10 0,3 0-121,0 4 0,0 5-201,-3 2 0,3-1 189,0 2 1,0-5-58,-3 5 0,1-2-153,2 2 1,-2-2-425,2-3 0,-3-1 91,0 1 0,-1-6-197,1 0 0,-5-7-567,1 3 386,0-4-460,3 0 330,0-1-1263,-4-4 672,-2-2 1351,-5-5 0,5-5 0,1-2 0</inkml:trace>
  <inkml:trace contextRef="#ctx0" brushRef="#br0" timeOffset="23">9639 4922 8005,'-7'-17'1431,"-1"1"-404,5 4-462,-2 0 115,5 6-215,0 1 1,-3 11-239,-1 6 0,-5 4-135,1 7 1,2 4-103,-2-1 1,-3 10 83,-4-2 0,-2 3-855,2-3 0,2 0 414,-2 1 1,2-5-1739,2 1 2105,-1-6 0,-4 3 0,-2-5 0</inkml:trace>
  <inkml:trace contextRef="#ctx0" brushRef="#br0" timeOffset="24">9719 5265 8056,'-6'0'-1023,"1"-1"511,5-3 885,0 3 1,0-6 371,0 4-553,0 1 1,0-4 629,0 2-239,0 3 179,0-9-305,0 8 239,0-8-245,0 9-29,0-4 448,0 5-586,0-5-403,0 4 71,0-5-178,0 6 86,0 6 165,0 0 0,0 5-203,0 1 0,0 3 73,0 0 1,0 0 32,0-3 1,-4 3 56,0 0 1,0 1-177,4-5 0,0 0 101,0 1 1,0-5-237,0 1 300,0 0 0,2 2-2,1-3 0,-1 0-13,1-3 210,-1-3 25,-2 4 535,0-5-521,0-5 1,4 2-101,-1-4 1,5-1-40,-4-3 0,5-2 31,-2-2 1,3 2 4,2-2 0,-1 3-180,1 5 1,-1-3 78,1 2 1,-1 3-236,0 1 0,1 2 62,-1-2 0,-3 3 11,-1-3 0,-3 2 43,4 2 0,-6 6-52,2 1 0,-1 3 79,1 2 1,-3-1 1,3 1 0,-3-1-174,-1 0 0,0 5 102,0-1 0,4 0-96,0-4 0,-1-3-97,-3 0-215,0-1 0,0 1-246,0 0 812,0-6 0,5 8 0,2-3 0</inkml:trace>
  <inkml:trace contextRef="#ctx0" brushRef="#br0" timeOffset="25">10119 5139 7990,'-6'0'0,"-1"-3"0,3-1 731,3 0-373,-4 4 1,5-1 21,0-3-120,0 3 1,5-4 85,3 5 0,-1 0-113,5 0 0,-2-2-131,9-2 0,-4 3 27,4-3 0,0 2-28,4-2 1,0 3-437,0-3 0,-4 1 200,0 0 0,-4 1-744,4-1 0,-5 1 417,1 2 0,-2 0 462,-2 0 0,1-5 0,-1-1 0</inkml:trace>
  <inkml:trace contextRef="#ctx0" brushRef="#br0" timeOffset="26">10644 4842 8086,'-6'-5'2181,"1"-1"-1757,5-5 275,0 4-165,0 2 0,1 5-392,3 0 1,-2 5 37,6 3 1,0 7 138,3 4 1,4 3-70,1 1 0,0 3-140,-1 1 0,-2 5-56,2-2 0,-2-1-171,-2 2 0,1-6-333,-1 2 1,1-3 278,-1-1 0,-1-1-250,-2 1 0,1-4 200,-6 0 0,5-5-22,-4 2 1,3-8-305,-3 0-84,0 0-44,1 3-415,-4-5-440,5 0 1530,-6-6 0,0 5 0,0 1 0</inkml:trace>
  <inkml:trace contextRef="#ctx0" brushRef="#br0" timeOffset="27">11021 4785 8022,'-11'-11'675,"4"0"416,2-1-219,0 6-808,4 1 1,-8 11 64,5 5 1,-5 6-159,2 6 0,-3 5 95,-2 2 1,-1 7-146,-2 1 1,1 1 129,-5-1 0,4-2-183,-4 2 1,1 0-167,-1-4 1,3-2-95,4-9 0,1-2-75,-1-1 1,5-8-156,-1-4-467,6-6 497,-8 3 592,8-5 0,-3 0 0,5 0 0</inkml:trace>
  <inkml:trace contextRef="#ctx0" brushRef="#br0" timeOffset="28">10553 4751 8009,'-6'-11'1413,"0"3"-926,6 0 1,6 5-407,1-5 0,8 4 123,4-3 0,3 4 474,1-1 0,5-1-167,2 1 1,3-3-52,1 3 0,-3-4 39,-1 5 0,0-3-118,0 3 0,-2 1-350,-5-1 0,-2 1 173,-2 2-607,3 0 0,-9 0 324,2 0 0,-6 0-2413,-2 0-84,-4 0 2576,2 0 0,-5 5 0,0 2 0</inkml:trace>
  <inkml:trace contextRef="#ctx0" brushRef="#br0" timeOffset="29">11238 4648 8082,'0'-11'924,"0"5"0,1-3-600,3 5-275,-3 0 1275,5 4-895,-6 0 1,3 1-223,1 3 1,5 2 56,-1 6 0,-2 4 170,2 3 0,3 4-117,4 4 1,0-2-69,-3 6 1,-1-2-134,1 1 1,-1 3 118,1-2 0,-1 2-378,0 1 0,-4 0 123,-3 1 1,1-1-435,-2 0 0,1 0 117,-4 1 0,0-5-112,0 1 1,-5-6 79,-2 2 0,0-5 73,0-3 1,-1 2 1,-3-6 1,3-1 78,0-6 1,5 0-168,-5-4 1,4 4-110,-3-4 1,3-1-274,-4-3 1,4 0 763,-3 0 0,-1 0 0,-3 0 0</inkml:trace>
  <inkml:trace contextRef="#ctx0" brushRef="#br0" timeOffset="30">11455 4671 8002,'0'-18'452,"0"3"0,5 2-135,3 2 0,-2 3 65,2 1 0,-4 4 255,3-1 0,-3-1-198,4 2 0,-1-1-295,5 4 0,-1 0 45,0 0 0,-3 0-187,0 0 0,-1 0 114,5 0-106,-1 5-47,1 1 1,-5 6-200,1-1 1,-6 0-50,2 1 1,-3 3 91,-1 0 0,-3 1 124,-1-5 0,-5 4 21,1 0 0,2 1 235,-2-5 1,6 1 36,-2-1-212,3 0 399,1 1 1,1-2-132,3-2 0,2-2 4,6-2 1,4-3-74,3 3 0,3-3-473,1-1 1,3 0 185,1 0 1,-2 0-1169,-6 0 1,3 0 1243,-3 0 0,-3 0 0,1 0 0</inkml:trace>
  <inkml:trace contextRef="#ctx0" brushRef="#br0" timeOffset="31">3803 5927 8169,'-6'0'0,"1"-1"846,5-3-477,-5 3 1,3-5 117,-1 2 937,1 3-499,2-4-251,0 0-400,0 3 0,2-3-31,1 5 1,4 0-138,4 0 1,2 0-177,2 0 1,-1-4 144,5 1 0,0-1-157,4 4 1,0-2-42,0-1 0,-1 1 57,1-1 1,4 0-19,0-1 1,1 3 81,-2-3 0,-2 3-81,3 1 0,-2 0 81,2 0 0,-3 0-14,3 0 0,-3 0-98,-1 0 0,0 0 59,-1 0 1,1 1 30,0 3 0,4-3-4,-1 3 0,1-3-104,-4-1 0,0 0 79,0 0 0,-1 0 109,1 0 1,-1-1-109,-3-3 1,1 3-2,-5-3 0,4 3 31,-3 1 0,-1 0-1,-4 0 1,4 0-6,1 0 0,0 0-3,-1 0 0,3 0-35,5 0 1,-1 0 24,-3 0 0,6 0 10,-2 0 0,6 0-4,-2 0 0,8-1 234,-1-3 0,5 1-122,-1-4 1,1 3-66,3-4 0,2 6 132,-2-2 1,3-1-268,0 1 0,5-4 345,-1 5 0,6-5-90,-2 4 1,7-3-292,1 3 1,0-4 94,-4 4 0,4-3 96,-1 3 0,-27 1 1,-1 1-186,29-2 1,1 3 185,-1-3 0,-2 3-8,1 1 0,-1 0 4,-2 0 0,-1 0 105,-3 0 1,2 0-74,-6 0 0,6 0-98,-2 0 0,-1 0 39,1 0 0,-3 0-18,3 0 0,-3 0 49,3 0 0,-5 0-7,2 0 1,0 0-143,0 0 1,-1 0 134,-3 0 1,1 0 69,2 0 1,-2 0-61,3 0 0,1 0-20,-2 0 1,4 0-26,-3 0 0,3-4-113,-3 0 1,4 0 37,0 4 1,1 0 84,3 0 0,-1-1 12,0-3 0,0 3-281,0-3 1,0 2 319,0-2 0,-1 3-70,-3-3 0,3-1 92,-3 1 0,2 0-39,-2 4 0,1-4 24,-9 0-22,9 1-58,-7-2 1,5 3 3,-3-2 0,-2 2-138,-1-2-14,4 3 169,-3-4-23,4 0-5,-5 3 0,0-3-3,-1 5 1,1-1 81,0-3-88,-6 3-458,5-4 682,-5 5 4,6 0-192,-5 0-7,3-5 118,-9 4-104,10-5 43,-10 6 214,10 0 1,-10 0-230,3 0 0,2-1-3,-2-3 0,4 3 3,-4-3 1,0 3 14,-4 1 0,4 0-16,0 0 0,0-1 11,-3-3 1,0 3-39,3-3 0,-2 3 3,2 1 1,-1 0-153,1 0 1,-2 0 97,6 0 1,-4-2-74,4-1 0,-7 1 94,3-2 0,-2 3 48,6 1 1,-2 0 19,-6 0 1,-1 0 321,-3 0 1,3 0-80,-2 0 0,0 0 169,0 0 1,2 0-353,-3 0 1,0 0 440,0 0 0,-3 0-544,3 0 1,-3 0 118,3 0 0,-3 0-35,3 0 1,-3 0-3,3 0 1,-4 0-13,0 0 1,-1 0 7,-3 0 0,1 0 24,0 0 1,-4 0 40,0 0 1,-4 4-57,4 0 1,-5 0 116,2-4 1,-4 0-99,0 0 1,0 0-129,4 0 1,-4 0 19,4 0 0,-4 0 18,0 0 0,-1 0-6,1 0 0,-1 0-146,0 0 0,1 0 42,-1 0 87,1 0 16,-1 0-26,0 0-143,-4 0-287,-2 0-1667,-5 0 751,0 5 1369,-5-4 0,-12 14 0,-7-2 0</inkml:trace>
  <inkml:trace contextRef="#ctx0" brushRef="#br0" timeOffset="32">6350 6396 8073,'-11'-12'388,"3"2"202,0 2-325,6-2 1,-3 8 710,5-6-144,-5 6-584,3-3 147,-3 5-264,5 0 1,0 5 58,0 2 0,0 7-105,0 1 0,4 6-5,0-2 0,1-1-186,-1 1 1,-3-2-77,3 2 0,1 2 77,-1-6 1,0 0-30,-4-3 1,1 2 91,3-3-63,-3 3 76,4-8-42,-5 1 361,0-2-78,5-5 1,0-5 2,3-3 0,3-2-80,1-2 1,-1-4-139,4-3 0,3-3 100,1-1 0,-1 1-134,1-1 1,-4 0 71,4 0 0,-4 2-62,4 1 0,-5 4 1,2 5 0,-4 0-3,0 4 0,-1 0-24,1 4 0,-5 1 52,1-1 0,-2 3-70,2 3 1,2 4 68,-3 4 1,2 4 64,-1 1 0,2 4-64,-2-1 1,1 6 1,-2 2 1,2 1-26,-5-1 0,4-3 0,-5 2 0,1-5 46,-4-2 0,4-4-19,0 4 1,0-5 98,-4 1 1,1-6-85,3-1-259,-3-1-284,4 0-738,-5 3 293,0-9 970,0 4 0,0-5 0,0 0 0</inkml:trace>
  <inkml:trace contextRef="#ctx0" brushRef="#br0" timeOffset="33">7366 6464 8183,'-7'0'-733,"-1"0"0,4-4 1555,-3 1 1,3-1-273,-4 4 0,5 0 81,-5 0 130,5 0-210,-2 0-121,5 0-137,5 0 1,2 0 125,4 0 1,2 0-39,2 0 0,-1 0-91,5 0 1,0 0-69,4 0 0,0-4 23,0 0 0,0-1-173,-1 1 0,1 3 145,0-3 1,-4-1-116,0 1 0,-5-1 63,1 1 1,-6 3-369,-1-3 1,-4 3-493,3 1-379,-4 0-825,2 0-1363,-5 0 1941,-5 0 1321,3 0 0,-8 5 0,4 2 0</inkml:trace>
  <inkml:trace contextRef="#ctx0" brushRef="#br0" timeOffset="34">7949 6179 8201,'0'-18'216,"0"1"0,0 6 192,0 0-26,0 4 0,0 1 1485,0 2-713,0 3-959,0-4 1,1 7 22,3 6 0,-3 1 249,3 10 1,-1 5-74,0 6 1,-1 2-2,1-1 1,-1 5-117,-2-1 0,0 3 15,0 0 0,0-3-212,0 3 0,0-6 106,0-1 0,0-6-131,0 2 1,0-5 72,0-3 0,0 2-97,0-6 1,4-4 44,-1-3 1,2-2-154,-1 2 1,-2-2-145,1-2 119,-1-3 1,-1 4-2255,3-5 1149,-3 0 1207,4 0 0,-15 0 0,-3 0 0</inkml:trace>
  <inkml:trace contextRef="#ctx0" brushRef="#br0" timeOffset="35">13796 5436 8128,'0'-11'10,"-1"1"312,-3 2 0,3 2-53,-3 2 1,2 3 574,-2-3-243,3 3 196,-4 1-513,5 0 0,0 5-116,0 2 1,0 5 70,0 3 1,0 3-199,0 5 0,0 1 56,0 2 1,1-2-108,3 3 1,1 1 68,2-1 0,5-1-216,-1-3 1,1 0 4,3 0 0,-1-5-37,1-3 1,-2-2 49,2-2 0,1-1 113,0-2 0,4-3 227,-1-5 1,-1 0-86,1 0 1,-4-5 114,4-3 0,-1-2 27,1-1 1,1-6 152,-5-2 1,1 1-110,-5-1 1,-1-1 45,-2-7 0,1 2-357,-6-6 0,1 5 81,-4-5 0,-1 1-449,-3-4 1,3 4 218,-3 4 1,2 3-446,-2 4 1,3 2-291,-3 6-84,2 0-1198,2 4 1545,0 2 1,0 6-215,0 3 0,4 3 844,0 4 0,5 5 0,-3 2 0</inkml:trace>
  <inkml:trace contextRef="#ctx0" brushRef="#br0" timeOffset="36">14333 5459 8198,'-4'-7'305,"1"-1"32,-1 0 0,2 1 547,-1-1-557,1 6 0,-3-5 742,5 3-659,0 3 0,0-3-419,0 8 1,2 2 107,1 6 1,0 4-28,5 3 1,-6 7-15,2 0 1,1 2-178,-1-1 0,0-3-108,-4 3 0,3-3 108,1-1 1,0-2-371,-4-2 1,0-2 204,0-6 0,4 1-298,0-1 0,-1-3-161,-3-1-799,0-4 703,0 2 839,0-5 0,-3-5 0,-1-3 0,-5-2 0,3-1 0,-6-1 0</inkml:trace>
  <inkml:trace contextRef="#ctx0" brushRef="#br0" timeOffset="37">14322 5630 8198,'6'-22'0,"-1"0"-121,-5 3 1,0-1 239,0 5 1,0-1 263,0 5 1,0 3 244,0 1-164,0 4 0,1-2-159,3 5 1,-1 0-60,4 0 1,1 1-12,3 3 0,1 0 11,-1 7 1,5-2-227,-1 6 0,5 3 182,-1 1 0,-1-1-314,1 1 0,0-1-71,4 1 1,0 2-17,-1-2 1,-3-2 116,1-2 1,-1-3 107,3-5 1,-3 0 129,0-4 0,-5-1-96,2 1 1,-4-3 396,0-3 0,-1 0 5,1-5 1,-5 1 124,1-5 0,-4-3-35,3 0 1,-4-5-102,1 1 0,-3-3-324,-1-1 0,0-3 119,0-1 1,0-5-132,0 2 1,-4 1 76,0-2 1,0 10-792,4-2 179,0 2 1,0 4-1231,0 1 148,0 9-1162,0-3 1218,0 8 1,6 2 235,1 8 1210,-2 2 0,5 2 0,-3-1 0</inkml:trace>
  <inkml:trace contextRef="#ctx0" brushRef="#br0" timeOffset="38">15064 5379 8180,'-6'-5'1060,"-4"4"-94,8-9-80,-3 8-523,5-3 1,0 7-215,0 1 1,0 5 94,0 7 1,4 4-6,0 8 0,0-2-14,-4 6 1,4-1-131,-1 5 0,1-5-39,-4 0 1,4-4-310,0 0 0,0-3 219,-4-4 1,0-2-8,0-6 0,1-1 27,3-2 1,-3-2-114,3-2-319,-3-3 15,-1 5 0,0-8 431,0-2 0,0-2 0,0-5 0</inkml:trace>
  <inkml:trace contextRef="#ctx0" brushRef="#br0" timeOffset="39">14973 5402 8122,'0'-11'0,"0"-1"322,0 1 1,0-1-29,0 1 1,0 3 111,0 1 0,1 0-115,3 0 0,3-3 205,9 2 1,-2 3-138,5 1 0,0-1-242,4 1 0,-1 0-35,1 4 0,0 0 114,0 0 1,0 2-328,0 2 1,-6 1 155,-1 2 1,-1 5-321,-4-1 0,3 0 121,-6 5 1,-3-2-54,-1 1 1,-3-2 84,-1 2 0,-5 3 109,-3 1 1,-6-3 31,-1-1 0,-4 2 23,4-2 0,-4 0 62,4-3 1,-2-2-58,2-3 352,2 4-286,-3-5 1,8 0 314,0-2-386,6-3 0,-3 1 1,5 1 0,5-1 118,2 2 1,4 1-71,0-2 1,4 2-1,1-1 0,4-1-5,-1 4 1,2-3-154,2 4 0,0-4 133,0 3 0,-5-3-142,-3 4 0,1-4 68,0 3 0,-2 1-13,-7 3 1,2 1-89,-5-1 0,0 0 65,-4 1 1,-7-1 128,-4 1 1,-6-1-92,-5 1 0,-1-1 138,0 0 0,-1 1-124,-3-1 1,2-1 128,-6-2 0,10 1-208,-2-5 1,8-1-161,-1-3 1,4 4-597,0 0-58,6 0 0,1-5-342,5-3 1,1 1 1246,3-4 0,2-6 0,6-5 0</inkml:trace>
  <inkml:trace contextRef="#ctx0" brushRef="#br0" timeOffset="40">15544 5322 8043,'-7'-5'397,"2"3"398,5-6-596,0 5 192,0-2 137,0 5-47,0 5-199,0 2-111,0 9 0,2 2 170,1 5 1,0 2-44,5 6 1,-5-1 111,5 8 1,-5-2-373,0-2 1,0 0 47,1 0 0,-3-4-10,3-4 0,-3-5 110,-1-2 1,0-5-259,0 1 0,4-6-22,0-2-922,-1-4 33,-3 2 695,0-5 0,0 5 1,0 1-1</inkml:trace>
  <inkml:trace contextRef="#ctx0" brushRef="#br0" timeOffset="41">15749 5802 8138,'7'0'320,"-2"0"0,-5-1 153,0-3-263,0 2 0,4-4 281,-1 2 0,1 2 14,-4-6 0,4 1-22,0-5 1,1 1-190,-1-1 0,-2 0 61,6-4 0,-4 0-46,3-3 0,-3-3-116,4 3 0,-4 1-12,3-1 0,-1 0-89,2-3 1,-2-1-47,-2 0 0,-1 0 46,4 0 1,-3 0-196,4 0 1,-6 6 44,2 1 0,1 0-14,-1 1 1,0 3 74,-4 5 1,4 3-102,-1-4 60,1 6-65,-4-3 0,2 5-16,1 0 0,2 6-190,3 5 1,3 3 412,1 9 0,1-1-33,6 8 1,-4 1 64,4 3 0,-1-1-98,1-3 1,1 2-146,-5-5 0,4 2 104,-4-6 1,1 1 15,-5-9 1,1 4-105,-1-4 1,0 1 92,1-5 1,-5-3-526,1-1 0,-4-3-155,3 4-1459,-4-6 870,2 8-664,-5-8 1931,0 3 0,-10-5 0,-3 0 0</inkml:trace>
  <inkml:trace contextRef="#ctx0" brushRef="#br0" timeOffset="42">15795 5745 6643,'6'-5'-725,"1"2"2470,-3-5-1745,2 6 0,10-8 0,2 3 0</inkml:trace>
  <inkml:trace contextRef="#ctx0" brushRef="#br0" timeOffset="43">15864 5710 8093,'20'-3'360,"3"-1"1,-2-5 449,10 1 1,-5 2-689,5-2 1,-6 2-163,2-2 0,0 3-908,-5 5 0,8-3 948,-8-1 0,-1 0 0,-5 4 0</inkml:trace>
  <inkml:trace contextRef="#ctx0" brushRef="#br0" timeOffset="44">16606 5471 8067,'0'-18'0,"-4"1"0,0 6 683,1-1 1,3 1-161,0 0 1,0 3-44,0 0 1,-4 5-117,0-5 1,-1 4 417,1-3-435,3 4-85,-9-2 1,3 5-144,-4 0 0,-1 0 76,1 0 1,-2 0-233,-2 0 0,1 5 34,-5 3 0,1 6-49,-1 1 1,-1 0-19,5-4 0,1 1 93,6-1 1,-1 1-100,5-1 0,-3 1 95,3-1 1,0 0-163,4 1 1,0-1 120,0 1 1,5-1-53,3 1 1,6-1 70,1 0 0,5 1-108,-1-1 0,3 1 82,1-1 1,0 0 1,0 1 1,-1-4 57,1-1 0,-5 1-54,-3 3 0,-2 1-31,-2-1 1,-4 0 43,-3 1 1,-3-1-143,-1 1 1,-1-1 125,-3 1 0,-6 0 13,-6 3 1,-4-2-66,1 2 0,-4-2 10,-4-2 0,3 0-263,-2-4 1,5 2 70,2-5 0,5 1-893,-1-1 371,8-3-1197,2 4 1979,5-10 0,10-6 0,2-7 0</inkml:trace>
  <inkml:trace contextRef="#ctx0" brushRef="#br0" timeOffset="45">16800 5402 8031,'-5'-11'684,"4"-1"1,-4 5 315,5-1-588,0 5 1,0-3 351,0 2-229,0 3 1,0-3-261,0 8 1,0 6-79,0 5 1,3 6 45,1-2 0,4 6 2,-4 2 1,3 5-15,-3-2 0,0-1 14,-4 2 0,1-5-800,3 5 1,-3-6 322,3 2 1,-3-3-184,-1-1 1,0-6 187,0-1 0,0-4 60,0 0 0,0-5 84,0 1-113,0-5 586,0 7-146,0-9 34,0 4 0,5-5-75,3 0 1,2 0 111,2 0 0,-1 0-76,0 0 1,6 0-111,2 0 1,-1-4-89,1 0 1,-1-1 100,1 2 1,2 0-247,-2-5 1,-1 6 109,1-2 0,-5-1-466,1 1 0,-3-1-706,-5 1 189,3 3 0,-8-5-486,1 2 471,-1 3 1,-4-8-195,-1 5 1186,-4-5 0,-9 8 0,-2-4 0</inkml:trace>
  <inkml:trace contextRef="#ctx0" brushRef="#br0" timeOffset="46">16720 5688 7997,'0'-7'370,"6"-2"204,6 6 1,1-5-221,6 4 1,1-1-65,7 1 1,-2 2-202,5-6 0,-3 4 82,4-3 0,-6 3-252,2-4 0,-5 6 151,-3-2 1,2-1-451,-6 1-546,0 0-867,-8 4 1793,-2 0 0,-5-5 0,0-1 0</inkml:trace>
  <inkml:trace contextRef="#ctx0" brushRef="#br0" timeOffset="47">16766 5436 7997,'0'-11'599,"5"-1"-345,3 1 1,2 3-247,1 1 1,4 0 137,1 0 1,0 1-147,-1 2 0,8-3 0,6-4 0</inkml:trace>
  <inkml:trace contextRef="#ctx0" brushRef="#br0" timeOffset="48">17234 5345 8010,'6'0'0,"5"0"-485,-5 0 268,0 0 1,4 4-52,-2 0 686,-3-1-276,0-3 1,-4 0 236,3 0 389,-2 0-144,3 0 777,-5 0-1185,0 5 0,0-1 207,0 8 0,0-2-24,0 9 1,0 1-228,0 7 112,0-3-113,0 9 0,0-5-131,0 2 0,0 3 139,0-2 1,0-2-387,0 1 1,3-5 29,1-3 0,0 0 117,-4-7 0,0 0-136,0-3-27,5-1-612,-4 1 291,4-6-112,-5-1 0,0-6-831,0-3 1487,0-2 0,-5-11 0,-1-1 0</inkml:trace>
  <inkml:trace contextRef="#ctx0" brushRef="#br0" timeOffset="49">17188 5379 8011,'0'-6'170,"5"-4"43,3 2 1,4 3-129,3 1 965,3-2-623,-1 5 1,5-4 710,-3 5-768,2 0 0,4 0-45,1 0 1,-2 0-84,3 0 0,0 5-145,-5 2 0,4 5 82,-7 3 0,2-1-236,2 5 1,-5 0 118,-3 4 1,-3 1-406,-5 3 0,2-2 103,-5 5 1,0-3-14,-4 3 1,-7-4 373,-4 0 0,-2-1-88,-6-3 1,4 1 371,-4 0 0,0-5-148,-4-3 1,0 0 43,1-3 1,0 2-75,3-7 0,1 2-114,3-1-584,2 2-1021,-3-9-345,4 4 1,6-3 1836,2 1 0,3-1 0,1 3 0</inkml:trace>
  <inkml:trace contextRef="#ctx0" brushRef="#br0" timeOffset="50">18273 5345 8006,'0'-11'0,"0"3"503,0 0 1,0 5 350,0-5-854,5 5 0,2-7 0,4 4 0</inkml:trace>
  <inkml:trace contextRef="#ctx0" brushRef="#br0" timeOffset="51">18296 5288 14434,'0'16'542,"0"2"-192,0 5 0,-5 1-106,-2 3 0,0-2-102,0 6 1,0-2 84,0 1 1,2 2-203,5-5 0,0 3-84,0-3 1,2 3-140,6-3 1,1-1 146,10-3 0,-3-5-17,7-3 0,-3-2 69,7-2 1,-3-4 1,-1-3 1,4-3 224,-1-1 1,1-4-85,-4 0 0,-2-5-315,-2 2 0,2-3-154,-6-2 0,-4 5-363,-3-1 1,-6 0-90,2-3 1,-3-1 320,-1 1 0,-1 1-997,-3 2 1,-6-1 1452,-5 6 0,-10-6 0,0 2 0</inkml:trace>
  <inkml:trace contextRef="#ctx0" brushRef="#br0" timeOffset="52">18228 5630 8011,'0'-7'0,"0"-1"0,1 1 813,3-5 1,1 5 59,2-1-873,4 0 0,-5-3 0,5 0 0</inkml:trace>
  <inkml:trace contextRef="#ctx0" brushRef="#br0" timeOffset="53">18330 5516 8011,'23'-11'0,"1"3"0,3 1 0,-3-1 1923,3-3 0,-3 0-1053,-1 4 0,-2-2-1693,-2 5 1,0-1 2,-7 1 0,2 2-915,-7-6 1735,-1 6 0,-1-9 0,-5 5 0</inkml:trace>
  <inkml:trace contextRef="#ctx0" brushRef="#br0" timeOffset="54">18262 5299 8011,'5'-11'0,"3"-1"0,2 1 0,1 0 0,1-1 0,-1 1 0,6 3 0,2 1 0,6-1 1255,2-4 1,3 5-553,-3-1 1,3 2-1027,-3-2 1,3 3 255,-3 5 1,-4-4-1082,-4 1 0,-4-1 527,4 4 1,-5 1 620,1 3 0,3 2 0,0 6 0</inkml:trace>
  <inkml:trace contextRef="#ctx0" brushRef="#br0" timeOffset="55">18959 5254 8011,'7'0'967,"1"0"-967,-6 0 0,9-5 0,-5-2 0</inkml:trace>
  <inkml:trace contextRef="#ctx0" brushRef="#br0" timeOffset="56">18993 5242 8011,'-1'-6'2507,"-3"2"0,-3 3-2063,-4 1 0,-2 4-216,-2-1 0,1 6 31,-5-1 0,4 2-295,-4 1 0,5 1 103,-1-1 1,2 1-167,2-1 0,3 1 112,0-1 1,6 0-165,-2 1 1,3-1 94,1 1 0,1-1 31,3 0 1,0 1-38,7-1 0,-2 1 38,6-1 1,2-1 72,-2-2 1,5 2-66,-1-2 1,2 2 88,-2 1 0,1-3-67,-5 0 1,4-2 51,-4 1 0,1 4-71,-5-4 1,-1 0-83,-2 0 1,-2 1 34,-2 3 1,-3 1 58,3-1 0,-9 0 115,-7 1 1,0 1-84,-7 2 0,0-2 87,-4 2 1,-1-1-69,-3 1 1,7-4-128,-3 1 1,8-1-326,0-3-644,2-3-249,1 5 1295,6-9 0,1 9 0,5-3 0</inkml:trace>
  <inkml:trace contextRef="#ctx0" brushRef="#br0" timeOffset="57">18833 5802 8011,'15'-8'-1227,"0"1"1227,6-1 0,2-3 0,6-1 0</inkml:trace>
  <inkml:trace contextRef="#ctx0" brushRef="#br0" timeOffset="58">19278 5379 8011,'7'-11'423,"-3"-1"0,-3 5 596,-1-1-140,0 6 0,0-5 908,0 3-750,0 3-690,0-4-106,0 15 1,0-1-198,0 10 1,1 0 136,3 4 0,-2 4-65,6-1 0,-5 5-89,0-5 0,2 1-178,-1-4 1,1 2-509,-1-2 1,-3 1 341,3-8 1,-2-1-345,-2-4 1,3-3-69,1-1-558,0-4 72,-4 2-295,0-5 1510,-5 0 0,-1-5 0,-6-1 0</inkml:trace>
  <inkml:trace contextRef="#ctx0" brushRef="#br0" timeOffset="59">19096 5322 7971,'-12'-23'0</inkml:trace>
  <inkml:trace contextRef="#ctx0" brushRef="#br0" timeOffset="60">19084 5265 7971,'12'-5'2820,"-1"4"-1859,1-9 1,-1 7 9,0-5 67,6 6-602,1-3 1,4 3 232,1-1-659,0 1 159,5-3 0,-4 5-589,3 0 377,-3 0 1,-2 0-1223,-3 0 1,1 2 1264,-5 1 0,5 4 0,-2 4 0</inkml:trace>
  <inkml:trace contextRef="#ctx0" brushRef="#br0" timeOffset="61">19495 5265 7975,'12'23'0</inkml:trace>
  <inkml:trace contextRef="#ctx0" brushRef="#br0" timeOffset="62">19598 5630 7994,'0'12'0</inkml:trace>
  <inkml:trace contextRef="#ctx0" brushRef="#br0" timeOffset="63">19598 5642 7994,'12'0'0,"-5"0"1958,1 0 0,-6 1-940,2 3 0,-1-3 1159,1 3-1294,-3-3-1045,9 4-457,-9-3 635,4 3-16,-5 0 0,0 1 0,0 6 0</inkml:trace>
  <inkml:trace contextRef="#ctx0" brushRef="#br0" timeOffset="64">19655 5688 7994,'0'11'0</inkml:trace>
  <inkml:trace contextRef="#ctx0" brushRef="#br0" timeOffset="65">20249 5265 7912,'1'-6'503,"3"2"-257,-2-2 703,3 4 0,-5-2-344,0 8 1,3 8-516,1 7 1,4 7 136,-4 5 0,3 2 176,-3 1 0,1 0-397,-1 1 1,-2-5 89,6 1 1,-5-2-304,0 1 0,-1-3 147,-2-8 1,4 1-369,-1-5 200,1 1 228,1-5 0,2 0 0,4 1 0</inkml:trace>
  <inkml:trace contextRef="#ctx0" brushRef="#br0" timeOffset="66">20352 5722 8011,'0'0'0</inkml:trace>
  <inkml:trace contextRef="#ctx0" brushRef="#br0" timeOffset="67">20192 5562 8011,'6'-5'121,"1"4"-121,-3-3 0,2 1 446,5-1 1,1 3-78,-1-3 0,2 3 344,2 1 0,3-4-246,5 1 0,1-1-84,2 4 0,0-4-395,4 0 0,-3-1 79,3 1 0,-5 3-946,-3-3 0,1-1 576,-4 1 1,-2-1 302,-2 1 0,-2-2 0,-2-5 0</inkml:trace>
  <inkml:trace contextRef="#ctx0" brushRef="#br0" timeOffset="68">20283 5311 8043,'0'-7'0,"0"-3"0,0 4 0</inkml:trace>
  <inkml:trace contextRef="#ctx0" brushRef="#br0" timeOffset="69">20283 5288 8043,'12'-12'0,"-1"5"934,1-1 1,3 4-333,0-3 0,9 3-616,-1-4 0,8 5 54,-1-5 1,3 5-486,1 0 1,-1-2 233,-2 1 1,0 0-463,-4 4 1,0 0 260,-4 0 0,-2 4 51,-2 0 1,2 1 170,-6-2 0,0-1-436,-4 1 853,1-1 0,-5-1-161,1 3 1254,-5-3-298,2 4-378,-5-5 1,0 1-204,0 3 0,-4 4 67,0 7 0,-5-1-56,2 5 1,-4 0-157,0 4 0,1 4-154,2-1 0,-1 2 103,6-1 1,-1-3-253,4 3 1,1 1 85,3-2 1,2 1-445,6-4 1,3-4 151,0 0 0,5-5 8,-1 1 1,3-2 107,1-2 0,1-5 23,3-2 1,-3-3 198,2-1 1,-2-1-84,-1-3 0,-1 2 359,-3-6 0,-3 1-12,-4-5 1,-2-3 106,-2 0 0,-3-6-247,-5 2 0,0-3-246,0-5 1,-5-1-38,-3-2 0,-6-2 144,-1 5 1,-11-3-591,0 3 1,-1 2 250,0 6 1,1 2-512,3 6 1,-1 1 272,9 2 1,-3 2-588,6 2 0,-2 3 123,7-3 0,0 4-863,0 4 1794,4 2 0,-7 10 0,4 2 0</inkml:trace>
  <inkml:trace contextRef="#ctx0" brushRef="#br0" timeOffset="70">21288 5311 8103,'0'-8'832,"0"0"1,2 6 46,2-2-879,-3-2 0,4 5 0,-5-5 0</inkml:trace>
  <inkml:trace contextRef="#ctx0" brushRef="#br0" timeOffset="71">21300 5276 8103,'4'17'1488,"0"2"0,-1 8-966,-3 3 0,0 4-242,0 4 1,0-1-258,0 5 0,0-5-161,0 1 0,0-8-267,0-3 1,4-3 126,0-1 0,1-5-463,-1-3 741,-3-2 0,9-2 0,-3 1 0</inkml:trace>
  <inkml:trace contextRef="#ctx0" brushRef="#br0" timeOffset="72">21346 5768 7310,'0'-12'-227,"0"1"1,0-1-1,0 1 1</inkml:trace>
  <inkml:trace contextRef="#ctx0" brushRef="#br0" timeOffset="73">21311 5311 8055,'10'-23'0,"3"0"0</inkml:trace>
  <inkml:trace contextRef="#ctx0" brushRef="#br0" timeOffset="74">21334 5242 8055,'7'-11'0,"8"-1"0,-3 1 0</inkml:trace>
  <inkml:trace contextRef="#ctx0" brushRef="#br0" timeOffset="75">21368 5208 8055,'12'0'1845,"-1"0"1,1 1-1911,-1 3 0,2-1-97,2 4 1,-4 2-213,1 6 0,-2-1 48,-6 5 0,0 2 190,-4 5 1,-3 0-127,-5 4 1,0 0 103,-11 5 0,-4-5 255,-4 1 0,0-6 63,5 2 0,4-3 348,3-1 1,2-1-299,1 1 0,6-4 105,2 0 1,3-3-25,1 3 0,1-5-53,3 1 1,2-2 150,6-2 0,-1 0-28,1 1 1,0-2-412,4-2 1,-2-2-232,5-2 1,-4-3-399,4 3 0,0-3-75,4-1 0,-4 4 754,0 0 0,0-1 0,4-3 0</inkml:trace>
  <inkml:trace contextRef="#ctx0" brushRef="#br0" timeOffset="76">22362 5448 8182,'-6'-12'666,"1"1"293,0-1-553,3 1 0,-3 3-233,5 1 0,-1 4 129,-3-1 1,2 3 154,-6 1 0,0 0-290,-3 0 0,-6 7-180,-2 4 1,2 2-8,-2 6 1,1 0 97,-1 4 0,2-1-242,6 1 0,5 0 83,2 0 0,2-1-2,2-3 1,2 1-47,2-5 0,2 4-33,5-4 1,2-1 281,2-6-120,-2 2 0,14-4 0,-3 6 0</inkml:trace>
  <inkml:trace contextRef="#ctx0" brushRef="#br0" timeOffset="77">22271 5722 7961,'17'0'0,"5"-5"0,-9 2 3107,2-4-2372,-2-1 1,-3-5-494,-3-2 0,-2 2-238,-5-2 1,4 1-121,0-1 1,0-3 59,-4-5 0,-4 4-133,0 0 0,-5 2 61,2-2 1,0 2 100,0 6 0,4-1 356,-1 1-299,-2 4 1,5 1-126,-3 2 46,3 3 0,2-4 10,3 5 1,3 0 183,9 0 0,1 0-80,6 0 1,4 0 198,0 0 0,3 0-87,-3 0 1,2 0 184,-6 0 0,2-4-113,-6 0 1,1 0 25,-1 4 0,-2 0-165,-6 0 1,-3 0-259,0 0-177,-6 0 0,5 0 325,-4 0 0,-1 0 0,3 0 0</inkml:trace>
  <inkml:trace contextRef="#ctx0" brushRef="#br0" timeOffset="78">22705 5413 7961,'-12'0'0,"-4"-5"0,-2-1 0</inkml:trace>
  <inkml:trace contextRef="#ctx0" brushRef="#br0" timeOffset="79">22648 5139 7961,'0'-11'0,"0"0"0,0-1 0,3 5 750,1-1 0,5 4-236,-1-4 1,2 6-17,1-2 0,1-1-162,-1 1 0,2 0-73,2 4 1,-2 0-85,2 0 0,-2 0-130,-2 0 1,3 2 113,-3 2 0,3 1-131,-6 2 0,-2 7-269,2-2 1,-4 2 189,3-3 0,-4 4-256,1 0 0,-3 4 119,-1-3 1,-1 3 3,-3-4 0,3 4 82,-3-4 1,-1 0 89,1-3 1,0-5 83,4 1 285,0 0-113,0 3 0,1-5-78,3-2 1,3 1 497,4-1 0,4 0-254,0-4 0,6 0 62,-2 0 0,-1 0-217,1 0 1,-4 0-514,4 0-1938,-5 0 2192,2 0 0,-4 0 0,-1 0 0</inkml:trace>
  <inkml:trace contextRef="#ctx0" brushRef="#br0" timeOffset="80">23070 5345 7961,'-21'11'0,"-4"1"0</inkml:trace>
  <inkml:trace contextRef="#ctx0" brushRef="#br0" timeOffset="88">1502 8239 8174,'0'-11'0,"0"3"109,0 1 460,0-1 193,0-3-450,0-1 1,-2 2-17,-2 3 1,2-2-79,-6 5 0,5-1 300,-5 1-90,5 3-154,-7-4 1,4 5-197,-6 0 1,5 0 32,-1 0 0,1 0-80,-5 0 0,-1 5-26,-2 2 1,-1 3 135,-3 2 1,-3 1-112,3 2 0,-2-3 50,-2 4 0,1 0-24,3-1 0,-1 1 45,5-5 1,-1 4-134,5 1 0,3-1 72,1-4 0,4 1-112,-1-1 1,3 0 43,1 1 1,5-1 69,3 1 0,2-1-117,1 1 1,6-1 80,2 0 0,2 1 79,2-1 0,5 1-70,3-1 0,-2-1 15,1-2 1,-1 5-46,2-6 0,-2 6 4,-2-6 0,-4 7-103,-1 2 1,0 0 76,-7-1 0,0-1-122,-3 5 0,-2-3 126,-2 3 1,-3-2-88,-5 2 0,0 2 49,0-6 0,-5 5 1,-3-1 1,-7-1 59,-4 1 1,1-1 1,-1 1 0,0-1 238,-4-3 1,2-6-82,2 2 1,-2-7 5,6 0 0,0-3-66,3-1 0,1 0-281,-1 0 240,1 0-708,0-5 0,4-1-98,4-6 1,1 1-415,2-1 0,0 5 1172,0-1 0,0-5 0,0-4 0</inkml:trace>
  <inkml:trace contextRef="#ctx0" brushRef="#br0" timeOffset="89">1890 8068 8177,'0'-18'339,"-4"2"-283,0 4 1,0 1-57,4 0 0,0 3 0,0 0 0,0 5 882,0-5 0,4 4-311,0-4 1,5 5-300,-1-5 0,2 4-54,1-3 0,1 4-2,-1-1 1,2 2-108,2-2 0,-2 3 93,2-3 1,1 3-232,0 1 1,-1 1 71,-4 3 1,1 2-127,-1 5 1,-5-2 22,-2 3 0,1-3 23,-1 6 1,0 1 21,-4 0 1,-1 3 18,-3-4 1,-3 5-70,-4-1 1,0-1 90,-1 1 1,-3-1-40,0 1 1,-4 1 37,3-5 1,1 1 229,4-5 0,3-3-139,1-1 0,4-3-25,-1 4-83,3-6 0,2 3 66,3-5 0,4 0 113,7 0 0,-1 0-57,5 0 1,-1 0-200,1 0 1,2 0 82,-2 0 0,3-4-614,1 1 0,0-5 259,-1 4 0,0-1-941,-3 1 1,1 3 68,-4-3 1213,4 3 0,-7 1 0,3 0 0</inkml:trace>
  <inkml:trace contextRef="#ctx0" brushRef="#br0" timeOffset="90">2644 8365 7960,'1'-10'1100,"3"2"0,-2 2-657,6 2 1,-4 3-116,3-3 0,1-1 355,3 1 1,1 0-245,-1 4 0,1 0-148,-1 0 0,5-1-137,4-3 0,-3 3-173,2-3 0,-1 3-328,1 1 0,3 0 318,-3 0 0,-1-1-364,1-3 0,-2 3 171,2-3 0,2 2-810,-6 2 1,0-3-243,-3-1 1274,-1 0 0,0 4 0,1 0 0</inkml:trace>
  <inkml:trace contextRef="#ctx0" brushRef="#br0" timeOffset="91">2689 8582 7912,'5'-6'0,"3"2"0,2 1 1355,2 0 1,-1 1-245,0-2 0,2 2-18,2-2 0,3 2-530,5-6 1,4 0-192,-1-3 0,1 3-646,-4 1 0,-2 0 259,-2 0 1,2 0-1213,-6 4 1,4 0 687,-4-5 1,0 6 538,-3-2 0,-1-2 0,1-1 0</inkml:trace>
  <inkml:trace contextRef="#ctx0" brushRef="#br0" timeOffset="92">3820 7908 8243,'6'-11'0,"-1"3"0,-5 1-82,0 4 271,0-7 5,5 9 231,-3-10-48,3 10 223,-5-4-223,0 0 187,0 4-31,0-4 32,0 5 0,-1 3-353,-3 1 0,1 6 87,-4 2 1,-1 4-61,-3 7 0,-1 5 10,1 3 1,-6 7 34,-2 3 1,1 5-157,-1 4 1,5-3 175,-1 2 0,3 2-43,0-2 1,4 1 15,1-4 0,4-1-118,0 1 1,3-4-206,3 0 0,0-6-44,4 3 0,1-5-225,4-4 0,3 2 164,0-5 0,4-1 106,-4-3 0,6 0-164,-2 0 0,2-4 98,2 0 1,0-5-52,0 1 1,-4-4 180,0-3 0,-4 1-108,4-5 1,-5 0-23,1-4 0,-2 0-83,-2 0 0,-3 0-288,0 0-510,-6 0 379,3 0 1,-5-2 225,0-1 0,-1-3-863,-3-1 0,2-3 1250,-6 2 0,0-7 0,-3-3 0</inkml:trace>
  <inkml:trace contextRef="#ctx0" brushRef="#br0" timeOffset="93">4185 8194 8036,'-6'-18'193,"1"1"1,5 6 956,0 0-307,0 4 274,0-3-457,0 9-393,0-4 1,1 6 30,3 3 0,4 3-63,7 9 0,-1 3 133,5 7 0,0 0-90,4 4 1,0 1-75,0 3 1,-1 0-176,1 0 1,0-1 44,0-2 1,-4 1-209,0-6 0,-1 1 93,1-4 0,-3-4-174,-4 0 1,-1-5 74,0 1 1,1-2 10,-1-2 1,-1-3-438,-2-1-47,2-4-815,-8 2 512,3-5-2333,-5 0 3249,-5 0 0,-7-5 0,-6-1 0</inkml:trace>
  <inkml:trace contextRef="#ctx0" brushRef="#br0" timeOffset="94">4574 8125 7964,'-7'-18'305,"4"3"1,1 2-13,2 2 1,0 3 436,0 1-235,0 4 716,0-2-352,0 5-732,0 5 0,-1 7 146,-3 7 1,-1 4-27,-2 3 0,-4 5-210,4 7 1,-8-1 92,-4 4 0,-3 0-287,-1 1 1,-5 1-60,-2-5 0,-2 3-102,2-7 1,-2 3 85,5-7 1,1 2-64,3-2 0,5-3 101,3-8 0,2 1-45,2-4 1,4-1-420,3-4 1,3-3 234,1 0 1,1-6-547,3 2 0,-1-3 969,4-1 0,6 0 0,5 0 0</inkml:trace>
  <inkml:trace contextRef="#ctx0" brushRef="#br0" timeOffset="95">4722 8616 7941,'0'-6'0,"1"1"1655,3 5-1037,-2 0 0,4 1-74,-2 3 0,-3 2-148,3 6 1,-2 0-56,2 4 1,-3 1-31,3 6 0,-3 0-63,-1 0 0,4-4-189,0 0 0,0-1 107,-4 1 1,0 1-168,0-5 1,0 1-289,0-5 1,0-3-1046,0-1-187,0 1 0,0-1 213,0 1 1308,0-5 0,0 2 0,0-5 0</inkml:trace>
  <inkml:trace contextRef="#ctx0" brushRef="#br0" timeOffset="96">5031 8388 8189,'-7'0'407,"2"0"314,5-5-132,0 4 225,0-5 101,0 6-552,5 0 0,-2 0 56,4 0 1,2 0-106,7 0 0,-4 0-69,3 0 1,2 0 15,-2 0 0,5-3 107,-1-1 0,-1 0-259,1 4 1,-5-1-191,1-3 1,-2 3-824,-1-3 1,-1 3 117,0 1-2095,1 0 1459,-1-5 1422,1 3 0,-1-3 0,1 5 0</inkml:trace>
  <inkml:trace contextRef="#ctx0" brushRef="#br0" timeOffset="97">5636 8171 8004,'-5'-12'0,"4"1"3,-3 0 1137,2-1 142,2 6 949,0-4-1761,0 8 0,2-1-75,2 6 0,-2 5-207,6 7 0,-1 3 41,5 5 1,3 5 66,0 2 0,2-1-38,-2 2 0,-2-1-184,2 5 0,1-1-57,0 0 0,-1 0-157,-4 1 0,1-5-268,-1 1 0,4-7 238,1-1 0,-1-2-46,-4-6 0,-1 1-197,-2-5 41,2-5 1,-5 1 29,3-4 0,-2-1-1160,-2 2-129,-3-3-273,4-1 1904,-5-5 0,0 3 0,0-3 0</inkml:trace>
  <inkml:trace contextRef="#ctx0" brushRef="#br0" timeOffset="98">5990 8125 7950,'0'-23'174,"0"6"36,0 1 1,0 7 233,0 2 1,0 3 227,0-4 772,0 6-965,0-3 0,-1 5-404,-3 0 0,1 1 116,-4 3 1,-2 7-27,-6 8 0,-3 8 13,-5 3 0,0 5-71,0 3 0,-3-1-172,-1 4 0,0-4 75,5 1 0,-1-3-109,0-5 1,4-1-3,0-2 0,5-4-227,-1 0 1,2-4 157,1-4 1,5-4-286,-1 1 1,4-1-879,-3-3-597,4-3 1930,-7 0 0,9 0 0,-4 1 0</inkml:trace>
  <inkml:trace contextRef="#ctx0" brushRef="#br0" timeOffset="99">5636 7908 8147,'-8'-11'0,"1"-1"0,4 6 681,-2-4-469,5 9 1,0-6 43,0 3 1018,0 3-206,0-4-182,0 5-557,5-5 0,1 4 27,6-3 1,-1 3 52,1 1 1,4 1-128,3 3 1,3-3-27,1 3 1,0 1 0,-1-1 1,5-1-17,0-3 1,-1 0-145,-3 0 0,4 0 106,-1 0 1,1 0-274,-4 0 1,-1-3-767,-3-1 0,1-1 489,-5 1 1,4 3-434,-4-3 0,-3 3-144,-5 1 924,1 0 0,-2 0 0,-1 0 0</inkml:trace>
  <inkml:trace contextRef="#ctx0" brushRef="#br0" timeOffset="100">6253 7965 8170,'0'-6'-161,"0"-4"277,0 3 0,0-4 276,0 0 0,0 3 194,0 0-21,0 1 1,0-1 271,0 1-20,0 4 1,0-2 72,0 5-86,5 0-177,-4 0-408,9 0 1,-4 1 23,6 3 1,1 2 30,2 6 1,-3 3-86,4 0 1,-2 6 14,1-2 1,-2 6-21,2 2 1,1 3-54,0-3 0,0 4-184,-1 0 1,-2 2 68,2 1 1,-3 0-210,-5 1 1,2-1 134,-5 0 1,4-1-318,-5-2 0,1 2 45,-4-3 0,-1-1-100,-3 2 0,-2-6 91,-6 2 1,1-3 100,-1-1 0,1-2-171,0-2 0,-1-2 27,1-6 0,-1 1-162,1-1 0,0 0 91,-1 1 1,4-6-693,1-2 286,4-3-98,-2-1-609,5 0 1566,0-5 0,0-6 0,0-7 0</inkml:trace>
  <inkml:trace contextRef="#ctx0" brushRef="#br0" timeOffset="101">6675 7714 8076,'7'-15'-1171,"-4"0"805,-1-1 0,-2 9 1344,0-1-509,0 6 0,1-5 530,3 3-112,-3 3 2,4-9-420,0 9 46,-4-4 12,4 5-403,-5 0 1,0 5-97,0 2 0,0 5-100,0 3 1,-3 3 54,-1 5 0,-4 3-38,4 1 0,-1-3 77,2-1 0,1-7-71,-2 7 0,3-6 99,1 2 1,0-5-244,0 1 181,0-2 0,1-3-18,3-3 1,3 2 117,4-5 0,0 0 145,1-4 1,4 0 52,3 0 0,-1 0-69,1 0 0,-1-4 45,1 0 0,3-3-59,-3 3 0,-2-1-77,2 1 1,-5 3-121,2-3 0,-4-1-398,0 1-374,-1 0 1,-3 4-897,-1 0-14,-4 0 1,3 1 1675,-2 3 0,2 3 0,6 4 0</inkml:trace>
  <inkml:trace contextRef="#ctx0" brushRef="#br0" timeOffset="102">7235 8102 8068,'0'-6'701,"5"-4"0,-3 9 550,6-3-812,-5 2 0,3 8 275,-2 1 0,-3 5-226,3 3 1,-3 3-179,-1 4 1,0 5-54,0 0 1,4 4 14,0 0 1,0 2-367,-4 1 0,0-3 122,0-1 0,0-5-382,0 2 1,0-4 219,0-4 1,0-3-986,0-4-221,0-1-631,0-4 748,0-2-68,0-5 1291,-6 0 0,-5-5 0,-7-2 0</inkml:trace>
  <inkml:trace contextRef="#ctx0" brushRef="#br0" timeOffset="103">7041 8399 8685,'10'-6'353,"3"-3"553,9 5 0,-3-3-182,0 3 1,2-5-25,5 1 0,4-2-761,4-1 1,-4 3 97,1 1 0,-5 3-361,5-4 0,-6 6 267,2-2 1,-3 2 56,-1 2 0,0 0 0,0 0 0</inkml:trace>
  <inkml:trace contextRef="#ctx0" brushRef="#br0" timeOffset="104">8126 7783 8046,'0'-18'-25,"0"6"0,0 2 219,0 3 0,0 0 435,0 0-398,0 4 0,0-3 817,0 2-659,0 3 1,-5-3-148,-3 8 1,-2 3 59,-2 9 1,-3 5 55,0 6 1,-4 6-35,4 1 1,-4 2-65,3 5 1,-3 1-36,4 4 0,-1 0-173,0-1 1,8 5 22,-4-1 1,5 1 94,-1-5 0,-1 1-366,5 0 1,2-4 84,5 0 0,0-6-83,5 2 0,-1-6-1,5-1 0,-1-6-200,0 2 1,5-7 175,-1-1 1,1-5 107,0 1 1,-4-2 161,4-2 1,-4-3 38,0 0 0,-5-5-893,1 5 28,0-5 401,-2 2 1,0-5-1406,-2 0 1224,-3 0 1,4-2 554,-5-1 0,5-4 0,2-4 0</inkml:trace>
  <inkml:trace contextRef="#ctx0" brushRef="#br0" timeOffset="105">8274 8091 8017,'0'-18'0,"-4"2"427,1 4 1,-1 1-197,4-1 1,4 5 800,-1-1-669,1 6 1,-3-3 334,3 5 1,-1 1-167,4 3 1,1 3-65,3 8 1,2 3-184,2 5 1,-2 4-43,2-1 0,3 6-85,1-1 0,-1 2 85,1 1 0,-4-1-277,4-3 0,-4 2 85,4-5 0,-5 3-660,2-3 1,-4-2 30,0-6 1,-5-2-235,1-6 0,-4 0 134,3 1 1,-4-4-1318,1-1 445,2-4 1550,-5 2 0,4 0 0,-5 1 0</inkml:trace>
  <inkml:trace contextRef="#ctx0" brushRef="#br0" timeOffset="106">8640 7977 8048,'-12'-18'295,"1"3"1,4 6 836,4 1-676,1 6 1,2-2-80,0 8 0,-3 7-146,-1 8 1,-5 9 331,1 6 0,-3 3-192,-4 9 1,2-3-266,-2 6 1,-2-3-267,2-4 0,0 2 181,3-2 1,1-2-1216,-1-2 0,1-8 605,0-3 0,4-3-1783,3-1 2372,-2-5 0,0 3 0,-6-3 0</inkml:trace>
  <inkml:trace contextRef="#ctx0" brushRef="#br0" timeOffset="107">8582 8479 7983,'12'-11'0,"-1"3"350,1 1 1,0-1-38,4-3 1,-2 0 177,5 4 0,-4-3-106,4 2 0,-4 3 128,4 1 0,-1 3-107,1 1 0,-1 0-156,-3 0 1,-2 0 68,2 0-94,-2 5 0,-3 1-253,-3 6 0,-2-1 129,-5 1 0,0 0-334,0 3 0,-5-1 119,-2 5 0,-7 0-193,-1 4 0,-4-2 129,3 1 0,-3-2 15,4 2 0,-4 1 41,4-4 0,1-1 50,6 1 0,-1-5 253,5 1 0,1-6-75,3-1 0,0-4 147,0 3 1,1-4-49,3 0 1,2-1-23,6-2 1,-1-2-215,0-1 1,2 1-216,2-1 1,-2-2-163,2 1 0,2-4 220,-2 4 0,0-3-1097,-3 3 0,-1-4 33,0 4 1252,-4-4 0,8 6 0,-2-3 0</inkml:trace>
  <inkml:trace contextRef="#ctx0" brushRef="#br0" timeOffset="108">9039 8319 7875,'2'-7'324,"1"-1"0,4 6 467,4-2 0,4 2-217,1 2 210,-1-5-445,1 4 1,-2-4 556,5 5-533,0 0 1,8 0-61,0 0 1,-1-1-88,-3-3 0,-4 3-494,0-3 1,-4 3 253,4 1 0,-8 0-2626,0 0 2650,-2 0 0,2 5 0,1 1 0</inkml:trace>
  <inkml:trace contextRef="#ctx0" brushRef="#br0" timeOffset="109">9633 7920 7936,'0'-12'1176,"0"1"1,1 4-99,3 4-699,-2 1 0,4 2 100,-2 0 0,0 2-118,7 1 0,-1 6 63,9 10 1,0 2-54,4 9 0,-4 2-151,0 6 0,-1-1-52,1 5 1,-1-4 28,-3 4 0,-5-6-260,5 2 0,-8-3 114,4-5 1,-2 2-482,2-6 0,-3 1 241,0-4 0,-2-5-416,1-3 0,4-2 253,-4-2 0,0-3-1289,0-1-282,-4-4 796,2 2 1127,-5-5 0,5 0 0,1 0 0</inkml:trace>
  <inkml:trace contextRef="#ctx0" brushRef="#br0" timeOffset="110">9999 7954 7952,'-5'-29'586,"3"5"171,-1 5 0,1 5 202,2-2-349,0 4 370,5 5-577,-3 2 1,1 13-34,-6 7 1,-4 9-104,-4 14 0,-6 0-75,-2 8 0,-7-2-427,-5 10 1,-3-5 155,15-22 1,0 0 0,-17 21-580,-2 1 0,4-3 422,4-4 1,2-4-247,5-8 0,5-3 159,3-8 1,3-3-1624,5-4 739,2-1 1207,5-4 0,0-2 0,0-5 0</inkml:trace>
  <inkml:trace contextRef="#ctx0" brushRef="#br0" timeOffset="111">9519 7794 7967,'-13'-17'18,"-2"5"1476,14-5-391,-4 11-484,15-4-447,3 9 0,4-5 609,-1 6 1,1 0-286,2 0 1,8-1-13,3-3 0,3 3-108,2-3 1,0 3-340,3 1 1,2 0 126,2 0 0,-3 0-88,-5 0 0,-1 0-316,-2 0 0,-3-1-382,-6-3 0,-3 3-1014,0-3 1,-5 3 755,2 1 0,-8 0 880,0 0 0,-5 5 0,2 1 0</inkml:trace>
  <inkml:trace contextRef="#ctx0" brushRef="#br0" timeOffset="112">10387 7737 8056,'-11'-18'0,"4"7"0,-2 1 1972,6 2-1364,-1 3 0,4-2 236,0 4-152,0 1 0,1-1-244,3 6 0,-2 4 13,6 4 0,-2 6-138,2 2 0,6 4 116,-3 3 1,3 3-84,-2 6 1,3 3-127,0 0 0,2 5-97,-2-1 0,-6 3-347,2 5 0,-3-2 210,-1 6 1,2-9 105,-5 5 1,0-7-431,-4 3 0,-4-2 79,0-6 1,-5 4-341,2-4 0,-3-4 221,-2-3 1,5-6-334,-1 2 0,0-4 61,-3-4 1,0-3-103,-1-5 1,4-3 225,1 0 0,3-6 81,-4 2 0,5-3 464,-5-1 1,0 0 0,-3 0 0</inkml:trace>
  <inkml:trace contextRef="#ctx0" brushRef="#br0" timeOffset="113">10638 7714 7919,'0'-22'229,"0"3"1,0 3-96,0 5 1,4-1-145,0 1 343,5-1 0,-4 1 526,2-1 0,4 5-354,-4-1 0,0 4-210,0-3 1,1 3 19,3-4 0,4 6-70,1-2 0,-1-1-88,-4 1 1,5 0 35,-1 4 1,0 0-104,-4 0 0,1 0 28,-1 0 0,-1 2-159,-2 1 1,1 0-164,-5 5 1,-1 3 100,-3 4 0,0 0-29,0-3 1,0 3 41,0 0 0,-1 4-28,-3-3 1,2 3 46,-6-4 0,2 0-293,-2-4 329,-2 6 1,5-4 37,-3 2 0,3-2 24,5-2 0,0-3 134,0-1 1,2-4 244,1 1 0,1 1-177,8-2 0,-2 1 262,9-4 0,0 0-143,4 0 1,3 4-47,1 0 1,4 0-63,-5-4 1,0 0-771,-7 0 1,-3 3 169,-5 1 360,-4 0 0,-7 1 0,-7 1 0</inkml:trace>
  <inkml:trace contextRef="#ctx0" brushRef="#br0" timeOffset="114">6561 7657 7005,'0'-6'267,"0"-1"184,0 3 354,0 3-422,0-4 1,-1 1 302,-3 0-214,3 1-1,-4-2-235,5 3 168,0-8-331,0 9 0,3-5 75,1 2 0,5 2-91,-1-1 1,6 1-41,1 2 0,5 0-233,-1 0 0,2 2 117,-2 1 99,2 4 0,-8 4 0,3 1 0</inkml:trace>
  <inkml:trace contextRef="#ctx0" brushRef="#br0" timeOffset="138">2592 10260 7982,'-8'0'247,"1"0"203,4 0 45,-2 0 1210,5 0-1143,0-5-44,0 4-287,0-4 1,4 4-2,0-3 1,4 3 75,0-3 1,3 3-81,5 1 1,1-4-17,6 0 0,0 0 44,0 4 1,1 0-29,3 0 1,-3-4-415,3 0 0,-2 1 182,2 3 1,-3-2-141,2-1 1,-2 1 97,-1-1 0,-1-3-221,-3 3 0,1-1-36,-5 4-474,1-5 277,-5 3 131,-5-3-1414,-1 5 0,-6 2 163,-3 1 1622,-7 4 0,-7 4 0,-5 1 0</inkml:trace>
  <inkml:trace contextRef="#ctx0" brushRef="#br0" timeOffset="139">2672 10443 7997,'-7'0'-1084,"1"-4"1012,2 0 1191,3 1 0,-4 1 522,5-1-1084,0 1 1,6-3-20,6 5 0,3-4 58,4 1 1,4-2-170,0 1 0,5 1-6,6-4 0,0 3-135,0-4 0,1 2-46,-1-2 1,0-1-149,0 6 1,-3-5-49,-1 4 0,-6-4-524,-1 5 438,0-6 0,-10 8 38,2-3 16,-7 2-4697,-3 2 4685,-5 0 0,-5 6 0,-2 0 0</inkml:trace>
  <inkml:trace contextRef="#ctx0" brushRef="#br0" timeOffset="140">3780 9587 8265,'6'-6'-288,"-2"-1"407,2 2 269,-5-5 150,4 8 188,-5-3 1758,0 5-2269,0 5 1,-1 3 140,-3 7 0,-2 4-100,-5 8 0,-1 2 37,1 5 0,-2 6-52,-2 2 0,2 2-14,-2 2 0,2 3-116,2 1 0,4 0 155,4 0 1,1 1-216,2 2 1,0 3 109,0-3 0,0 2 57,0-2 1,0 3-450,0-3 0,0-2-25,0-2 1,4-2-140,0-1 0,1-2 196,-1-2 1,-3 1-54,3-5 1,-2 4 31,2-4 0,-1-1-110,4-6 0,1 0 19,3-4 0,1-2 285,-1-6 0,5 2 2,-1-6 1,1 0 80,-1-3 1,-2-5 301,2 1 1,-2-2-230,-1 2 0,-1-2-8,0-2 1,-3-3 44,0 3 221,-6 2-222,8-4-216,-8 3 64,3-5-5246,-5 0 5232,0-5 0,0-2 0,0-4 0</inkml:trace>
  <inkml:trace contextRef="#ctx0" brushRef="#br0" timeOffset="141">4145 10135 8098,'0'-8'-1521,"0"0"2093,-5 6 0,4-4 403,-3 2-126,-2 3-101,4-5-497,-3 6 0,5 2 94,0 2 0,1 6-109,3 5 1,3 6 160,4 2 1,0 5-98,1 7 1,-1 3-65,1 0 0,0 0-78,4-4 0,-4 0 42,4 0 0,-4-1-227,0-2 0,3-3 97,0-5 1,0 0-264,-3-1 1,-1 0 100,1-3 1,-1 1-213,0-4 0,-3-1 32,0-4 1,-5-1-465,5-2-35,-5 2-211,7-9-86,-9 4 266,4-5 409,-5 0 0,-10-5 0,-3-1 0</inkml:trace>
  <inkml:trace contextRef="#ctx0" brushRef="#br0" timeOffset="142">4431 10215 8041,'0'-12'0,"0"-4"0,0 3 229,0-2 0,0 2 386,0 2 1,0 3 392,0 0-488,0 6 0,0-4-11,0 2-249,0 3 1,-4-3-183,0 8 1,-5 7 104,1 8 0,-6 4-56,-1 3 0,-6 9 105,-2 7 1,0 2-204,-4 2 0,3-2-95,1-2 1,4 1-97,0-5 0,2-1-286,-2-7 0,2 2 238,6-5 1,-1-4-294,1-4 0,3-5-91,1 1-315,4-2-292,-2-2-331,5-5 1532,0-1 0,5-5 0,1 0 0</inkml:trace>
  <inkml:trace contextRef="#ctx0" brushRef="#br0" timeOffset="143">4556 10637 7958,'0'-6'356,"0"-4"728,0 8-601,0-3 559,0 5 0,0 5-695,0 3 0,0 3 167,0 5-347,0 1 0,0 8-101,0 1 1,0-4 45,0 4 0,4-4-214,0 5 0,1-7 145,-1-1 0,-3-5-534,3 1 0,1-2-5,-1-2-762,-1 1 588,3-1 1,-5-3-265,3-1 1,-2-4-285,2 1 1218,-3-3 0,9-1 0,-3 0 0</inkml:trace>
  <inkml:trace contextRef="#ctx0" brushRef="#br0" timeOffset="144">4796 10500 8019,'0'-11'-119,"0"4"119,0 2 0,5 0 1003,1 4-590,6-4 0,-1 5 277,1 0 61,-1 0-384,1 0 0,4 0 494,3 0-530,-2 0 0,4 0 21,-2 0 0,3 0-63,1 0 0,-4 0-140,0 0 0,-5 0 93,1 0 1,1-1-351,0-3 0,-1 3 149,-4-3 0,-3 2-1695,-1 2-478,-4 0 2132,2 0 0,-5 0 0,0 0 0</inkml:trace>
  <inkml:trace contextRef="#ctx0" brushRef="#br0" timeOffset="145">5641 9804 8071,'-6'-6'0,"-3"0"0,5-5 0,-3 3 82,3 0 1168,0 6-151,4-3-620,0 5 0,5 5-216,3 3 0,-1 7-52,5 4 0,-3 4 7,6 3 1,-1-2 29,1 3 0,-2 2-85,2 2 1,1 0-138,0 0 0,-1-3-204,-4-5 0,4-1 147,1 1 1,-1-4-317,-4 0 1,-1-5 9,-2 2-1025,2-4 81,-3 0-370,-1-1 251,-1-5 1400,-5 5 0,0-10 0,0 4 0</inkml:trace>
  <inkml:trace contextRef="#ctx0" brushRef="#br0" timeOffset="146">5881 9861 8071,'0'-18'-410,"0"3"681,0-3 1,0 5 456,0-2 1,0 6 436,0 1-763,0 6 0,1-4 582,3 2-195,-3 2-425,4-3-176,-5 5 0,0 2-35,0 1 0,-1 8-93,-3 4 1,-2 9 130,-5-1 0,-6 7-92,-2 1 1,-6 7-72,-2 4 0,-3 1-158,3-1 0,2-3 77,6-5 1,-2-1-332,6-2 1,1-3-95,6-5 0,0-4-1080,4 0 902,-5-5 1,8 2-1387,-3-5 855,2-4 1187,8 3 0,0-9 0,5 4 0</inkml:trace>
  <inkml:trace contextRef="#ctx0" brushRef="#br0" timeOffset="147">6087 10123 7976,'0'-6'2112,"0"-4"-1663,0 9 389,0-5 36,0 6-448,0 6 0,1 0-146,3 5 0,-3 6 27,3 2 1,-3 2-259,-1 2 0,0 0 116,0 0 1,0 0-218,0 0 0,0-4 77,0 0 0,0-5-111,0 1 0,1-2-258,3-2 1,-3-3-315,3-1 0,1-3-24,-1 4 1,1-6-1744,-1 2 2425,-3-3 0,9 4 0,-3 2 0</inkml:trace>
  <inkml:trace contextRef="#ctx0" brushRef="#br0" timeOffset="148">6498 9849 7970,'-7'-23'3,"2"6"7,5 1 1025,0 9-220,0-3 247,0 3-444,0 1 0,0 0-21,0 2-420,0 2 0,0-1 40,0 6 1,0 5-4,0 7 1,0 3-88,0 5 0,2 5 115,1 2 0,-1 2-317,1-2 1,-1 3 95,-2-2 0,0-3-534,0-2 1,4-1 25,-1-3 0,1-4-706,-4-3 415,5-2 227,-4-1 0,6-6-504,-3-2 0,-3-2 1055,3 2 0,-3-3 0,-1 4 0</inkml:trace>
  <inkml:trace contextRef="#ctx0" brushRef="#br0" timeOffset="149">6326 10032 8010,'0'-11'-370,"2"3"308,1 0 1,0 4 932,5-3 1,-1 4-245,5 0 0,0 1-124,4 2 1,1 0-354,6 0 1,0 0 90,0 0 1,0 0-350,0 0 1,-1-1 125,1-3 0,0 2-741,0-6 0,-1 5 42,-3 0 1,-3-2-1044,-5 1 1724,1-5 0,-1 3 0,1-6 0</inkml:trace>
  <inkml:trace contextRef="#ctx0" brushRef="#br0" timeOffset="150">6760 9758 8067,'0'-12'1339,"0"1"-406,0 0-96,0 4-26,0 2-219,5 5 0,2 0-447,4 0 0,1 6 64,-1 6 1,1 1-115,-1 6 0,4 0 92,0 4 0,1 3-109,-5 1 0,4 3-155,0-3 1,1 3-309,-5-3 0,1 0-370,-1-4 1,-3-4 371,-1 0 0,1-5-362,3 1 1,-3-4 268,-1-3 0,-3 1-264,4-6 1,-6 3 739,2-3 0,3-1 0,-1 3 0</inkml:trace>
  <inkml:trace contextRef="#ctx0" brushRef="#br0" timeOffset="151">7080 9746 7961,'-6'-17'1,"2"1"0,3 4 1521,1 0-1000,0 1 1,-1 5 876,-3 2-978,2 2 1,-8 4-153,3 2 1,0 3-167,0 8 1,-5 8 70,-3 8 1,-1 2-234,0 1 1,-1 1 141,-6 4 0,4-4-1035,0 3 0,1-4 505,-1-3 1,2-5-985,6-6 1,3 1 1430,1-2 0,-1-2 0,-3-1 0</inkml:trace>
  <inkml:trace contextRef="#ctx0" brushRef="#br0" timeOffset="152">7103 9998 8039,'6'-12'0,"5"2"0,-4 2 806,-2-2-417,5 9 0,-3-8 426,4 5-506,1-5 1,-5 8 500,1-3-270,-1 3-139,5-4-156,-1 4 0,-1-3-189,-2 8 67,-3-3 1,-5 9-219,0-2 0,0 2-26,0 1 1,-5 1 6,-3-1 0,-2 2 90,-1 2 0,-1-2-74,1 2 0,1 2 68,2-2 0,-1 0 45,6-4 1,-1 1-101,4-1 123,0 1 64,0-1 0,1-1-43,3-2 0,3-3 5,9-5 0,-4 0 37,4 0 1,0 0-59,-1 0 0,4 0-33,-3 0 1,3 0 47,-4 0 1,0-4-383,-4 0 1,1-1-39,-1 1-1339,1 3 149,-1-4-169,-5 0 1721,-6 4 0,-6 1 0,-5 6 0</inkml:trace>
  <inkml:trace contextRef="#ctx0" brushRef="#br0" timeOffset="153">5778 10592 7962,'0'-8'-261,"0"0"1573,0 6-323,0-3 54,0 5 1,5 0-617,3 0 1,3 0-137,5 0 0,-2 0 143,5 0 1,1 0-151,6 0 1,4 0 3,4 0 0,1-2-37,4-1 0,2 1-77,9-1 0,7-3-245,-25 5 0,1-1 1,0-3-1,1 1 211,0 0 1,1 0-1,-1 1 1,1 0-138,2-1 0,-1 0 0,-3 1 0,0 0 58,1-1 1,0 0 0,27-6-408,0 2 1,-6 3 284,-2 2 1,-5-2-316,2 1 0,-5-4 200,-3 4 1,-3-3-116,-4 3 1,-5-1 69,1 1 0,-6 3 33,2-3 1,-7 1 59,-1 0 0,-5 1 405,1-1 0,-2 1-347,-2 2 1,1 0 167,-1 0 0,-3 0-946,-1 0 230,-4 0-1286,2 0 987,-5 0 1,-6 2 916,-6 1 0,-9 4 0,-9 4 0</inkml:trace>
  <inkml:trace contextRef="#ctx0" brushRef="#br0" timeOffset="154">6509 10717 7927,'-6'0'451,"1"-5"56,5-3 0,1 3 308,3 2-509,2-4 1,6 6 573,-1-3 1,0-1-342,1 1 1,3 0-92,0 4 0,6-1-178,-2-3 1,2 3 165,2-3 1,0 3-82,0 1 0,-2 4-206,-2 0 1,-2 3-20,-6-3 1,1 5-155,-1-1 1,-5 2 0,-2 1 0,-2 1 146,-2-1 1,-2 4-345,-2 0 0,-6 6 111,-5-2 1,-5-1-195,1 1 0,1 0 74,-1 3 0,0 0-6,-4-3 1,4 1 85,0-4 1,5 3 103,-1-4 1,3-4 187,5-3 1,-2-4-6,5 3 115,0-4 1,4 3-71,0-2 1,5-3 25,3 3 1,2-3 1,2-1 0,4 0 110,3 0 1,3 0-130,0 0 0,1 0-240,0 0 1,0 0-930,0 0 0,2 0 537,-2 0 1,1 0-1389,-9 0 0,4 0 161,-3 0 1668,-1 0 0,1 5 0,2 2 0</inkml:trace>
  <inkml:trace contextRef="#ctx0" brushRef="#br0" timeOffset="155">7491 9552 7941,'-5'-6'317,"4"-4"218,-4 8-48,5-3 586,0 0-178,0 4-539,0-4 1,0 6-82,0 3 0,5 2 355,3 6 0,2-1-169,1 1 1,4 4-8,1 3 0,3 7-110,-4 0 1,5 5-57,-1-5 1,-1 7 12,1 2 0,-4-1-58,4 4 1,-1 3-92,1 0 0,1 4 91,-4 1 1,-1-1-281,-4 1 0,-1 3-131,-2 1 1,1 4-98,-5 0 0,3 7 178,-4-29 1,-2 0-1,1 1 1,0 0-118,-2 32 0,0-3-26,0-5 0,-5-2 112,-3-6 0,-2 1-184,-1-8 1,-2-3 30,-2-1 1,2-4-109,-2-3 1,-2-3 65,2-5 0,-4-1 18,4 1 1,0-5 145,3-3 0,1-3-128,-1-5 9,1 4-239,5-10-1377,1 4 1884,5-10 0,0-7 0,0-5 0</inkml:trace>
  <inkml:trace contextRef="#ctx0" brushRef="#br0" timeOffset="156">7845 9552 7961,'0'-11'10,"0"3"94,0 1 0,2 3 618,1-4 161,-1 6-539,3-9 1,-4 10 31,3-3 0,-3 2 156,3-2-305,2 3 0,-3-4 244,4 5-309,1 0 35,3 0-164,1 0 1,-2 1-185,-2 3 1,1-2 107,-6 6 0,2 0-194,-1 3 1,-2 0 103,1 1 1,-1 1-42,-2 2 0,-2 1 29,-1 3 1,0 3-12,-5-3 1,1-1 36,-5 1 1,5-5 5,-1 1 1,2 1 172,-2 0 1,2-5-202,2-3 307,3-1 1,-4 1 42,5-1 123,0-4 0,5 2-119,2-5 0,3 0 133,2 0 1,4 0 10,3 0 1,-1 0 118,1 0 0,-4 0-457,5 0 0,-7 0 66,3 0 1,-4 0-2636,0 0 1481,-1 0 1069,1 5 0,-1-4 0,0 5 0</inkml:trace>
  <inkml:trace contextRef="#ctx0" brushRef="#br0" timeOffset="157">8622 10112 8060,'6'-12'158,"-1"6"397,-5 1 876,0 5 1,-1 6-1185,-3 6 0,2 4 118,-6 7 1,6 1-111,-2 3 0,3-2-118,1 6 1,0-5-8,0 5 1,0-6-140,0 2 1,0-7-555,0-1 1,0-5 348,0 1 0,0-2-399,0-2 0,3-3-87,1 0-1478,0-6 2178,-4 3 0,0 0 0,0 2 0</inkml:trace>
  <inkml:trace contextRef="#ctx0" brushRef="#br0" timeOffset="158">8496 10352 8060,'0'-7'676,"5"-2"-102,3 6-58,2-1 0,5 4-131,1 0 0,0 0-205,-1 0 0,3-4-103,5 0 0,0-1-260,0 1 1,3 2-259,1-6 1,3 4 440,-3-3 0,0-1 0,-4-3 0</inkml:trace>
  <inkml:trace contextRef="#ctx0" brushRef="#br0" timeOffset="159">9296 9678 8175,'6'-12'-1345,"-1"6"2809,-5-4-136,0 9-80,0-4 937,0 5-1941,-5 0 0,-1 0-9,-6 0 1,1 5 8,0 2 1,-1 5 29,1 3 1,-2 3-72,-2 5 1,2 2-31,-2 5 1,-2 1-17,2 7 1,0 3 68,4 0 0,-1 4-446,1 1 1,3-1 213,0 1 0,5 0-160,-5-1 1,5 1 48,0 0 1,0-2-66,-1-2 0,3 1-49,-3-5 1,3 0-45,1-4 1,1 1 245,3-1 1,-1-1 0,4-3 1,2 0 180,6-4 1,-2-2-64,2 3 1,2-4 427,-2-4 1,0 1-258,-3-5 1,-1 1-7,0-5 1,0-3-171,-4-1 1,2-3-96,-5 4-86,5-6 1,-8 5 55,3-4 1,-3 0-58,-1 5 1,0-5 86,0 5-216,0-5 182,0 7-411,0-9 235,0 9-384,5-9-462,-3 4-559,3-5 2,0 0 0,-3 0 1623,6 0 0,-1-5 0,5-1 0</inkml:trace>
  <inkml:trace contextRef="#ctx0" brushRef="#br0" timeOffset="160">9638 10078 8122,'0'-12'16,"0"1"0,-3 3 91,-1 1 1,-1 3 101,1-4 1,1 4 328,-4-3 430,4 4-196,-7-7 213,9 9-315,-4-4-470,5 5 0,1 6 135,3 5 1,2 7-31,6 9 0,-1 2-6,0 5 0,5 1-30,-1-1 0,0 0-218,-3 0 1,-1-3 74,0-1 1,1-4-309,-1 0 1,-3-5-150,-1-2 1,0-5-303,0 1 0,0-3 257,-3 0 1,-3-4-848,3-1-1806,2-4 3029,-5 2 0,9 0 0,-3 1 0</inkml:trace>
  <inkml:trace contextRef="#ctx0" brushRef="#br0" timeOffset="161">9867 10089 8106,'6'-24'201,"-1"-1"175,-5 9 1,0-3 251,0 4 220,0 0 173,0 3-614,-5 1 0,3 6-22,-6 5 0,0 6-84,-3 9 1,-5 5-124,-3 6 1,-3 3-92,-1 6 1,-4 0-174,1 3 1,-1-2-134,4 2 0,2-4-427,2-3 1,2-4-28,6-4 0,1-5 265,2-3 1,3-2-782,5-2 0,0 1 1189,0-1 0,5 1 0,1-1 0</inkml:trace>
  <inkml:trace contextRef="#ctx0" brushRef="#br0" timeOffset="162">9867 10317 8106,'1'-6'-490,"3"2"1,-2-1 1096,6 1 1,-4-3-114,4 3 1,-5-1-10,5 1 1,0 3-168,3-3 1,0 3 149,1 1 0,-1-4-101,1 0 0,-1 0-72,1 4 0,-2 2-127,-3 1 0,2 4-141,-5 4 1,4 1-326,-5-1 0,1 6 211,-4 2 1,-5 2-429,-2 2 0,-4 0 228,0 0 0,-2-1-56,-2 1 1,2 0 22,-2 0 1,4-4-80,3 0 0,-1-5 400,5 1 0,-3-6-219,3-1 441,0-1 0,4 1-22,0 0 494,0-6-498,5 3 1,2-5-9,4 0 1,0 0-83,1 0 0,-1 0-204,1 0 0,-1-4-98,1 1 1,-1-2-436,0 1 0,-3 1-1303,0-4 1933,-1 4 0,0-7 0,-2 4 0</inkml:trace>
  <inkml:trace contextRef="#ctx0" brushRef="#br0" timeOffset="163">10289 10203 8086,'0'-7'7,"0"-1"0,0 4-7,0-3 1441,0 4-786,6-2 0,-4 4 65,6-3 1,-5 3-275,5-3 0,0 3-158,3 1 1,2 0 12,2 0 1,-1 0-67,5 0 1,-4 0-241,4 0 1,-3 0 125,3 0 0,-4-2-677,4-2 1,-5 3-290,1-3 1,-6 3-1893,-1 1 2737,-1 0 0,-1 0 0,0 0 0</inkml:trace>
  <inkml:trace contextRef="#ctx0" brushRef="#br0" timeOffset="164">10781 9587 8049,'0'-17'-120,"-2"6"-60,-2-1 0,3 1 783,-3 3 986,3 3-288,1-5-863,0 9 0,0-3-198,0 8 1,1 3-10,3 8 1,3 7 42,4 5 0,0 4-78,1 0 1,-3 2-30,2 1 1,-2-1-158,6-2 1,-2 0 103,-2-4 0,2 0-372,2-5 0,-2 0 154,2-3 1,-2-2-492,-2-6 0,1 0 294,-1 1 1,-3-5-267,-1 1 1,-3-5-100,4 0 666,-6-1 0,3 3 0,-5 1 0</inkml:trace>
  <inkml:trace contextRef="#ctx0" brushRef="#br0" timeOffset="165">11032 9598 8093,'0'-18'0,"0"2"0,0 4 0,0 1 340,0-1 0,1 6 1860,3 2-1643,-3 3 0,3 1-139,-8 0 0,-2 5-141,-6 3 0,-4 8-311,-3 7 0,-4 4-134,-4 3 1,2 7-124,-5-3 0,4 3 20,0-3 0,5-3-356,2-1 1,5-4-5,-1 0 1,7-3 194,5-4 1,1-2-1013,2-6 1448,0 0 0,0 6 0,0 1 0</inkml:trace>
  <inkml:trace contextRef="#ctx0" brushRef="#br0" timeOffset="166">11089 9861 8091,'6'0'0,"3"5"0,-5 2 0,0 3 1126,-4 2 0,0 4-264,0 3 0,1 3-92,3 1 1,-3 0-791,3 0 0,-3-2 72,-1-2 1,0 1-202,0-4 182,0 4 0,4-7-2111,0 2 1158,0-2 920,-4-2 0,0-5 0,0-1 0</inkml:trace>
  <inkml:trace contextRef="#ctx0" brushRef="#br0" timeOffset="167">11511 9632 8098,'-5'-11'457,"0"-1"572,-2 1-665,2 0 1,6 0 113,3 4 116,-3 2 0,4 10-153,-5 2 1,1 5-273,3 3 0,-3 4 57,3 8 0,1-2-75,-1 6 0,4-5-314,-4 5 1,3-6 129,-3 2 0,1-4-494,-1-4 1,-3 1 46,3-5-1486,-3 0 1378,-1-3 0,0-5-1157,0 1 1745,0-6 0,-5 9 0,-1-5 0</inkml:trace>
  <inkml:trace contextRef="#ctx0" brushRef="#br0" timeOffset="168">11352 9826 8084,'0'-11'91,"0"0"-46,0-1 1,5 4 858,2 1 1,5 1-321,3-2 0,-1 2-80,5 2 1,0 1-174,4-4 0,-3 4-552,3-1 0,-3-1 228,7 1 1,-3 1-1071,-1 3 1,-2 0 1062,-2 0 0,3-6 0,-4 0 0</inkml:trace>
  <inkml:trace contextRef="#ctx0" brushRef="#br0" timeOffset="169">11854 9529 8084,'-6'-11'0,"1"3"1162,5 1-556,0 4 937,0-2-952,5 20 0,-3-1 4,6 13 1,0-3-179,3-1 0,0 1-182,1 3 0,-1-3-205,1 2 1,-1 2 87,0-1 0,1 0-681,-1-4 1,1-4 376,-1 0 0,1-5-2047,-1 1 307,0-3 38,1 0 1888,-6-1 0,-1-4 0,-5-2 0</inkml:trace>
  <inkml:trace contextRef="#ctx0" brushRef="#br0" timeOffset="170">12060 9541 8079,'0'-24'0,"0"2"690,0 11 0,0 3 321,0 0-566,0 6 0,0-2 21,0 8 0,-4 4-160,0 7 1,-5 6-191,2 6 1,-5 5 132,-3-2 0,1 3-450,-5 1 0,4 1 232,-4-1 0,5-1-1194,-2-3 0,4-2 47,0-5 1116,1 0 0,5 0 0,1 0 0</inkml:trace>
  <inkml:trace contextRef="#ctx0" brushRef="#br0" timeOffset="171">12094 9804 8056,'18'-12'0,"2"1"-15,-5-1 0,4 1 280,-3-1 0,-1 5 432,-4-1 1,1 6-174,-1-2 0,-3-1 79,-1 1 1,-3 0-240,4 4 0,-5 1-132,5 3 1,-5 3-182,0 4 1,-1 0 55,-2 1 0,0-1-291,0 1 0,-2 3 105,-1 0 1,-4 4-125,-4-4 0,-1 6-277,1-2 0,0-2 165,-1 3 0,2-3 89,2 2 1,0-1 90,4-3 1,0-2 216,4 2 0,0-6-121,0-1 0,1-4 189,3 3 0,-1-4-9,4 0 1,1 0-98,3 1 1,2-3-38,2 3 1,-2-3-118,2-1 1,1 0-338,0 0 1,-5 0-90,-3 0-1203,-1 0 1739,0 0 0,3 0 0,-4 0 0</inkml:trace>
  <inkml:trace contextRef="#ctx0" brushRef="#br0" timeOffset="172">10678 10386 8075,'-2'-14'-49,"-1"3"0,1 6 353,-1-3 157,1 5 1,2-3 764,0 2-772,0 3 0,2-4 83,1 5 0,4 0-130,4 0 1,4-4 106,1 0 0,4 0-41,-1 4 0,6 0-45,2 0 1,6 0-164,1 0 0,6 0 0,5 0 1,12 0-101,8 0 1,-31 0-1,1-1-199,2-1 1,2 0 0,-2 2 0,1-1 60,-1-1 1,2 0 0,2 0 0,0-1-172,-1 1 0,0 0 0,1 0 0,1-1 188,-2 1 0,0 1 0,-4 0 0,-1 0 1,-1 0 0,0-2 0,27-2-318,0 2 1,-8-3 163,-3 3 1,-8 1 152,-4-1 0,-4-2-210,-3 1 1,-5-1 348,-7 1 0,1 3-292,-4-3 0,-5 3 1023,-3 1-2239,-6 0 174,3 0-1402,-5 0 1639,-5 0 0,-5 0-1105,-5 0 2019,-10 0 0,0 5 0,-9 1 0</inkml:trace>
  <inkml:trace contextRef="#ctx0" brushRef="#br0" timeOffset="173">11477 10443 7999,'-12'-5'808,"-4"4"1147,15-9-1386,1 8 0,6-3 116,6 5 0,-1 0 128,1 0 1,-1 0-305,0 0 0,5 0-26,-1 0 1,5 0-195,-1 0 1,-1 5-191,1 3 1,-1 1 35,1-2 0,-3 4-172,-4-4 0,-1 5 8,1 3 1,-6-2-372,-2 2 1,-3-1-263,-1 1 0,0-1 294,0 5 1,-5-4-23,-3 4 1,-6-1 86,-1 1 1,-4 3 115,4-3 1,-4-2 33,4 2 0,-1-5 18,5 2 0,1-4 431,2 0-194,-2-1 319,9 1 0,-3-6-202,8-2 1,2-3 193,6-1 1,0 0-153,4 0 0,1 0-16,6 0 1,0 0-152,0 0 1,1-4-176,3 0 1,-2-1-1041,5 1 0,-4 3 557,0-3 1,-1-1 563,-3 2 0,6-6 0,1 2 0</inkml:trace>
  <inkml:trace contextRef="#ctx0" brushRef="#br0" timeOffset="174">12539 9392 8018,'0'-11'0,"-3"0"0,-1-1 0,-1 2 745,1 2-353,3-2 0,-6 8 56,3-6 1,2 5 311,-6 0 280,6 1-158,-3 2-606,5 0 0,0 5 222,0 3 1,1 7-103,3 4 0,3 4-10,9 4 0,-2 2-27,5 5 1,-2 2 76,2 2 1,3-1-186,-3 5 0,3-1 13,0 5 1,0-1-205,-3-4 0,1 8-173,-4-4 0,-1 9 186,-4-1 0,-1 3 96,-2 1 1,1 4-257,-5 0 1,-1 0 18,-3-4 0,-1-3-580,-3-4 0,-2 3-155,-5-7 1,-2-3 422,-2-5 0,2-3-284,-2 0 1,-2-6 180,2-2 1,-4-5 34,4-3 0,0-2 195,3-6 0,1-3-477,-1 0 504,6-6-186,-4 3 1,9-6-68,-3-3 1,2 2-873,2-6 1351,6 0 0,0-8 0,5-2 0</inkml:trace>
  <inkml:trace contextRef="#ctx0" brushRef="#br0" timeOffset="175">12996 9449 7946,'0'-29'21,"-4"6"15,1 8 0,0 3 96,7 0-15,2 6 214,6-4 1,-5 7 592,1-5 0,-4 6-388,3-2 1,1 2-33,3-2 0,1 2-198,-1-1 0,1 1-162,-1 2 0,0 2 118,1 1 1,-5 0-32,1 5 0,-2-1-215,2 5 1,1-1-306,-5 1 0,1-1 147,-1 0 0,-3 1 109,3-1 0,-3 1-95,-1-1 0,0 4-4,0 0 1,0 1-103,0-5 240,0 1 0,0-1-1,0 0 0,1-3 107,3 0 1,-1-5 203,4 5 0,1-4-38,3 3 0,1-4-84,-1 1 0,6 1 134,2-1 1,-2 0-30,2-4 0,0 0-634,4 0 0,-5 0-460,-3 0 0,-2 0 795,-2 0 0,-4 5 0,-2 1 0</inkml:trace>
  <inkml:trace contextRef="#ctx0" brushRef="#br0" timeOffset="176">2592 12430 7789,'-7'-5'393,"2"4"137,0-4 204,4 5-316,-4 0 1,4 0 226,-3 0-240,3 0-163,-4 0 0,6 0-200,3 0 0,2 0 81,5 0 0,1 0 206,-1 0 0,6 0-144,2 0 1,1-4-41,-1 0 1,3 0-130,-3 4 0,2-1 41,2-3 1,0 3-40,0-3 1,-4 2 95,0-2 0,-4 3-390,4-3 0,-5 3-73,1 1 1,-2-4-832,-2 0 663,1 0 1,-5 4-1200,1 0 346,-5 0 0,-11 1 1370,-7 3 0,-8 3 0,5 4 0</inkml:trace>
  <inkml:trace contextRef="#ctx0" brushRef="#br0" timeOffset="177">2649 12659 8992,'11'0'1414,"1"0"-958,-1 0 1,2 0 262,2 0 0,3-4-267,5 0 1,3-1 36,1 1 1,1 2-141,-1-6 1,-3 6-137,2-2 1,-3-1-52,-4 1-240,3 0 1,-10 4-2455,4 0 1316,-9 0 386,-2 0 0,-20 5 0,-4 1 1</inkml:trace>
  <inkml:trace contextRef="#ctx0" brushRef="#br0" timeOffset="178">3917 11882 7897,'-5'-6'-1074,"3"-1"853,-2 4 1,2 1 89,-2-1 182,3-4 0,-5 5 470,2-6-73,2 5-145,-8-7 1,5 8 243,-2-6-162,-4 6 1,9-7 520,-6 5-118,6 0-43,-3-1-517,5 4 0,-4-6 517,0 4-210,0 1-79,4-3-200,0 5 0,5 2-31,3 1 1,2 4-2,2 4 0,0 2 28,3 2 1,2-1-29,2 5 0,3-1 0,-3 1 0,-2 2-661,2-2 0,-3 2-829,3-2 0,-2 2 1266,2-2 0,2-1 0,-6 1 0,1-4 295,0 4 0,-4-1-348,4 1-40,-4 3 0,0-9 76,-1 2-194,-5 3 191,5-6 1,-5 3-26,5-7 0,0 2-15,-4-2 0,2-2-55,-5 2-18,5-6 82,-8 8 1,5-8-275,-2 2 158,-3-3 1,8 0-54,-5 3 0,1-3-660,-1 3-903,-3-3 682,4-1 769,-5 0 0,-5 0 0,-1 0 0</inkml:trace>
  <inkml:trace contextRef="#ctx0" brushRef="#br0" timeOffset="179">4271 11859 7904,'5'-11'209,"-4"-1"253,4 1 107,-5 0-126,0 4 392,0 2 1642,0 5-2282,-5 5 0,2 2-87,-4 4 0,-1 0 110,-3 1 1,-2 4-251,-2 3 1,1 3-44,-5 1 1,0 5-14,-4 2 1,0-1 77,0 2 0,1-2-79,-1 1 1,4-2-192,0-5 1,5 0 111,-2 0 1,4-5-96,0-3 0,5 0 54,-1-3 0,4 1-419,-3-5-174,4-3-165,-2 5-80,5-8 256,0 3 564,0-5 0,5 0 0,1 0 0</inkml:trace>
  <inkml:trace contextRef="#ctx0" brushRef="#br0" timeOffset="180">4510 12202 7877,'0'-6'124,"0"-5"0,0 9 332,0-6 124,-5 6-145,4-3 150,-4 0-245,5 3 1,0-3-340,0 5 1,0 5 85,0 3 1,0 2-57,0 1 0,4 1 35,0-1 1,1 5-138,-1-1 1,-3 4 71,3-4 1,-2 2-4,2-2 1,-3-3-4,3 4 0,-3-4-31,-1 0-92,0-1 167,5 1-193,-3-1 0,3-3 37,-5-1-264,0-4-213,0 2-492,0 0 1086,0-4 0,0 9 0,0-3 0</inkml:trace>
  <inkml:trace contextRef="#ctx0" brushRef="#br0" timeOffset="181">4762 12053 7912,'-5'-6'832,"3"1"-354,-3 5-48,5 0-27,-5 0 125,4 0-65,-4 0 390,5 0-657,5 0 1,1-4-22,6 0 1,0 1-67,4 3 1,-4-2 56,4-2 1,0 3-23,-1-3 1,6 2-180,-2-2 1,-2 3 52,2-3 1,-5-1-169,2 1 0,-4 0 75,0 4 0,-2-1-1245,-2-3 681,-3 3 1,-4-4-1220,3 5 670,-3 0 100,4 0 1088,-5 0 0,5 0 0,1 0 0</inkml:trace>
  <inkml:trace contextRef="#ctx0" brushRef="#br0" timeOffset="182">5253 11802 8004,'0'-11'56,"0"-1"1,0 5 1048,0-1 44,0 6 317,0-4-786,0 6 0,0 6-504,0 1 1,5 7-40,3 1 0,2 6 118,1-2 1,2 2-213,2 2 0,-2 1-89,2 3 0,1-3-54,0 3 1,3-3-17,-4-1 1,4-1-80,-4 1 0,4-4-72,-4 0 1,1-5 109,-5 2 0,1 0-70,-1-1 1,-1-3 15,-2-5 0,2-3-173,-3 4 19,-1-6-261,-1 3-67,0-5-443,-4 0 687,4 0 1,-15 0 0,-3 0 0</inkml:trace>
  <inkml:trace contextRef="#ctx0" brushRef="#br0" timeOffset="183">5584 11779 7852,'0'-11'236,"0"-1"-232,0 1 1141,0 0-242,0-1 241,0 6-317,0 1-321,0 5-411,-5 0 1,0 6 94,-3 6 1,-2 4-88,3 7 0,-7 5 71,-2 2 1,-4 3-227,1 2 1,-3 3 83,0 0 0,-1 0-442,0-4 1,0-1 13,0-3 0,2-2-156,2-5 0,2-1 228,6-3 1,1-3-120,2-4 0,-1-1-1418,5 1 805,0-6 1056,4 4 0,0-9 0,0 4 0</inkml:trace>
  <inkml:trace contextRef="#ctx0" brushRef="#br0" timeOffset="184">5664 12008 7893,'11'-7'379,"5"-1"-316,-1 4 0,0-4 495,-3 4 0,-1 0-151,0 4 0,1 0 44,-1 0 0,1-3-131,-1-1 1,-3 0-121,-1 4 1,1 1-71,3 3 1,-3-3-116,0 3 0,-6 3-13,2 0 0,-3 0 119,-1 0 1,0 1-252,0 3 1,-1 4 23,-3 1 0,-4 3-44,-7-4 0,3 4 15,-4-4 1,4 4-4,0-4 1,5 1 86,-1-5 1,4 0-6,-3 1 1,4-1 34,-1 1-39,3-6 169,1 4 1,5-9-124,3 3 0,2-2 238,1-2 1,2 0 6,2 0 1,-1 0 31,5 0 1,0 0-211,4 0 1,-4 0 23,0 0 0,-1-4-471,1 0 1,-1 0 16,-3 4-36,-2 0 0,3 0-42,-5 0-555,-4 0 1,-1 0-571,-2 0 561,-3 0 1019,-6 0 0,-2 0 0,-10 5 0,6 2 0</inkml:trace>
  <inkml:trace contextRef="#ctx0" brushRef="#br0" timeOffset="185">4008 12522 7973,'-11'0'802,"4"0"-109,-3 0 1,9 0 30,-4 0-431,15 0 1,-1 0 21,10 0 0,0 0 165,4 0 1,1 0-97,2 0 0,4-4-108,4 0 0,4 0 85,0 4 1,10-4-97,2 1 0,4-5-143,3 4 0,2-3 150,2 3 1,2-4-377,-29 6 0,1 0 0,1 0 0,0-1 238,0 1 0,0 0 1,1 2-1,-1-1 0,-2-1 0,0 0 1,2 2-1,-1-1-135,-1 1 0,1 0 0,2 0 0,1-1 52,-4-1 0,0 0 0,0 1 0,-1 1-299,0-2 0,-1 0 1,29 1 224,4 1 1,-7 0-129,-1 0 0,-2-4 58,-10 0 1,4 0-110,-7 4 0,-2 0 46,2 0 0,-9-3 284,1-1 0,-3-1-330,-1 1 0,-2 1 460,-5-4 1,-1 4-408,-3-1 1,1-1 369,-5 1 1,0-1-391,-3 2-46,-1 1-510,1-3 454,-6 5 1,-2-4-119,-8 1 1,-2-1-827,-6 4 0,0 0 547,-4 0 0,0 1-248,-3 3 0,-3-2 916,3 6 0,-7 5 0,-4 4 0</inkml:trace>
  <inkml:trace contextRef="#ctx0" brushRef="#br0" timeOffset="186">5070 12704 7856,'-18'0'0,"2"0"0,4 0 0,1 0 434,0 0 1,3 0 455,0 0-48,6 0-118,-8 0-308,8 0 0,-3-1 438,5-3-260,0 3-127,0-4-255,5 5 0,2 0 81,4 0 1,1 1-142,-1 3 0,0-1-121,1 4 0,-1 0-49,1 0 1,-5 3 40,1-2 1,0 2-348,3 2 0,-5 0 166,-2 3 1,1-2-96,-1 2 0,0 2 81,-4-2 0,-1 5-332,-3-1 1,-3-1 164,-4 1 1,0-5 55,-1 1 1,1-2 337,-1-1 0,1-1-65,-1 0 0,1-3 260,0 0 1,3-5-137,0 5 0,5-4 392,-5 3-180,5-4 91,-2 2-273,5-5 0,2 4-31,1 0 0,4-1 99,4-3 1,2 0-118,2 0 0,3 0 45,5 0 0,0 0-22,-1 0 0,2 0-140,3 0 0,-3-1 127,3-3 1,1 3-116,-2-3 1,1-1-112,-4 1 1,0-1-310,0 2 0,-6 1-1830,-1-2 1644,-4-2 1,-2 4-766,-2-6 0,-4 4 1381,-8-3 0,-2-1 0,-6-3 0</inkml:trace>
  <inkml:trace contextRef="#ctx0" brushRef="#br0" timeOffset="187">3768 11722 8018,'0'-11'51,"0"3"657,0 1 325,0 4-280,0-2 848,0 5-1477,-5 5 0,3 5 174,-6 5 1,0 6-4,-3-2 0,2 4-22,-2 3 1,4 5 14,-8 7 0,5 4 141,-5 7 1,-2 7-461,2 5 1,5-28 0,1 0 152,1-1 1,1 1 0,-5 30 39,8-31 1,1 1-1,0 26-188,-1 2 0,3-2-65,1-2 0,1-8-229,3 1 1,2-10 170,6 6 0,-1-8-100,1 0 1,-1-1 15,1 1 0,-1-6 49,0 2 1,2-6 174,2 2 0,-2-4-51,2 0 1,-2-1 509,-2-3 1,2 0-412,2-3 1,-2 1 291,2-4 0,2 3-222,-2-4 0,4 0 101,-4-4 1,4 0 18,-4-4 1,4 2-90,-3-5 1,-1 4 24,-4-5 0,1 1-61,-1-4 0,1 0-293,-1 0 171,0 0 0,1 0-1112,-1 0 1,-3 0-165,-1 0 1,1 0 1293,4 0 0,-1 0 0,0 0 0</inkml:trace>
  <inkml:trace contextRef="#ctx0" brushRef="#br0" timeOffset="188">6372 11677 7895,'-5'-8'6,"-3"0"1,2 2 69,-2-2 1,1 2 204,-5 2 1,1 2-12,0-6 0,-1 6 33,1-2 0,-1 2 130,1 2 0,-1 0 275,1 0-426,5 0 1,-1 0 133,4 0 1,1 2-86,-2 2 1,4 2 91,4 5 0,-1 2-48,4 2 0,2 4 39,7 8 0,-2-2-97,5 6 1,-4-1 48,4 4 0,-1 1-65,1-1 1,2 4-67,-2 0 1,-2 1-143,-2-1 1,-1 2 80,1 2 1,-2 7-415,2 1 1,-1 4 223,1 3 1,-3 0-16,-1 1 1,-1-5-54,-6 0 1,1-5-303,-1 2 0,-3-4-180,3-5 1,-3 3 273,-1-6 0,-1 0-58,-3-4 0,2-4 31,-6 1 1,0-6-109,-3 2 1,0-3 48,-1-1 0,2-2 143,2-2 0,-2 1 277,3-9 0,-2 3-446,1-6 62,-2-3 1,7 0 82,-4-5 0,3 0-645,-4 0 550,6-5 1,-7-2-354,5-4 0,-1-1 707,1 1 0,3-6 0,-4 0 0</inkml:trace>
  <inkml:trace contextRef="#ctx0" brushRef="#br0" timeOffset="189">6738 11802 7867,'0'-11'12,"0"-1"0,0 5 271,0-1 1,1 4 195,3-3 791,-3 4-374,4-7-250,0 9-409,1-9 0,6 8-2,-1-2 1,1 3-38,-1 1 0,1 0-29,-1 0 1,0 0-129,1 0 0,-1 0 99,1 0 0,-5 5-275,1 3 1,-4-2 93,3 2 0,-4-1-145,1 5 0,-2-1 20,2 1 0,-3-1 52,3 1 1,-3-1-34,-1 0 0,-4 1-87,1-1 0,-6 4 77,1 1 0,-2-1 67,-1-4 1,0 1 231,4-1-214,-3 1 1,7-2 358,-4-3-123,4 4 1,-1-6 23,8 2 0,-1-2-130,4-5 1,1 4 10,3 0 1,2 0-289,2-4 0,-1 0 107,5 0 1,-4 4-837,4-1 0,0 2 57,4-1 891,-5-2 0,9 8 0,-3-4 0</inkml:trace>
  <inkml:trace contextRef="#ctx0" brushRef="#br0" timeOffset="190">8462 12133 7923,'0'-11'0,"0"3"378,0 1 1,0 3 344,0-4 165,0 6 112,0-8-406,0 8 0,0-1-249,0 6 1,0 5-117,0 7 0,0 3 25,0 5 1,0 5-36,0 2 0,1-1-151,3 2 1,-3-6 127,3 2 1,-2-3-152,-2-1 1,3-4-203,1 0 0,0-5-1001,-4 1 15,0-2-1059,0-2 713,0-5 0,1 0 1489,3-6 0,-3 0 0,4 0 0</inkml:trace>
  <inkml:trace contextRef="#ctx0" brushRef="#br0" timeOffset="191">8314 12293 7923,'-7'0'393,"2"0"173,5 0 0,5 0-94,3 0 0,3 0 77,5 0 0,1 4 144,6 0 1,0 0-297,0-4 0,4 0 24,-1 0 1,6 0-122,-2 0 0,-2 0-698,-1 0 1,1-4 62,-2 0 0,-3 0-128,-4 4 0,0 0 244,4 0 219,-5 0 0,4-5 0,-5-1 0</inkml:trace>
  <inkml:trace contextRef="#ctx0" brushRef="#br0" timeOffset="192">9581 11585 7919,'0'-11'145,"0"-1"292,0 1-95,0-1 1,2 2 287,1 3 82,-1-3-192,8 8 7,-9-3-67,4 5 40,-5 0 1,0 5-282,0 3 0,0 3 12,0 5 0,-5 1-10,-2 6 1,-4 1-1,0 3 1,3 6 53,1 5 0,-1 5-28,-3-1 1,3-1-8,0 0 0,5 0 6,-5 1 1,4-1-238,-3-3 1,-1-3 76,-3 3 0,3-1-157,0 1 1,2-5 52,-2 5 1,0-5-23,4 5 1,-4-2-48,4-2 1,0-3-100,4-1 0,0-1 37,0 2 0,4 0 63,0-4 0,5 1-34,-1-1 0,2-3 54,1 2 0,1 0 8,-1 0 1,0-5 16,1 1 0,-5-1 113,1 2 1,0-4 59,3 0 1,-1-5 177,-2 1 0,2 1-68,-2 0 1,1-1-60,-2-4 1,3 1-113,-2-1 0,1-3 52,-2-1 0,2-3-95,-5 4 0,5-6 159,-1 2-127,-3 2 49,5-4-68,-4 8 1,2-9-189,-1 3 212,-4 2 1,3-4-189,-2 1 123,-3-1 1,4-1-258,-5 3 1,2-3-112,1 3-1169,-1-3-5,3-1-160,-5-5 1702,5 4 0,-4-9 0,4 3 0</inkml:trace>
  <inkml:trace contextRef="#ctx0" brushRef="#br0" timeOffset="193">9958 11711 7863,'0'-12'11,"-4"5"372,1-1-156,-1 1 1,4-1-13,0 0 1,0 4 644,0-3-529,0 4 1,0-3 511,0 2-197,0 3-187,0-4-251,0 5 0,0 5 24,0 3 1,5 2 12,3 1 0,2 6-15,1 2 1,1 3-158,-1 5 0,0-3 68,1 3 1,0 1-146,4-2 1,0 1-53,3-4 1,3 0-103,-3 0 0,-1-1 44,1 1 1,-2-5-196,2-3 1,-2-2-120,-6-2 1,1 1 170,-1-1 0,-3-3-467,-1-1 107,-4-4-1093,2 2 953,-5-5 0,-5 1 757,-3 3 0,-2-3 0,-1 5 0</inkml:trace>
  <inkml:trace contextRef="#ctx0" brushRef="#br0" timeOffset="194">10221 11756 7835,'0'-17'5,"0"0"-91,0 6 591,0-1 808,0 1-25,0 5-456,0 1-490,0 5-110,0 10 0,-5-1-123,-3 10 0,-2 5 66,-1 6 1,-2-1-136,-2 2 0,-2-1-202,-2 5 0,-1-2-462,5-3 1,-4-2 2,3-5 0,1-2-493,4-2 1,1 2 1113,2-6 0,-2 0 0,4-3 0</inkml:trace>
  <inkml:trace contextRef="#ctx0" brushRef="#br0" timeOffset="195">10369 12008 7850,'4'-8'0,"0"1"0,5 3 1027,-1-4-612,2 6 1,1-7 178,1 5 1,-5 0 176,1 4-359,-1 0 0,5 0-157,-1 0 1,-3 1-47,-1 3 1,-3-1-55,4 4 0,-6 1-151,2 3 1,-3 1-115,-1-1 1,-1 1 179,-3-1 0,-2 4-435,-5 0 1,-1 1 67,1-5 0,-1 4-38,1 1 0,0-1 77,-1-4 0,1 1 115,-1-1 0,6 0-51,2 1 19,3-1 252,1 1-122,0-1 1,1-5 176,3-2 0,2-2-58,6-2 0,3 0 123,0 0 0,2 0 7,-2 0 1,-1 0-4,5 0 0,-5 0-257,1 0 0,-2 0 134,-2 0 0,3-2-744,-2-2 1,1 3 322,-5-3 0,-2 3-2384,2 1 2727,-5-5 0,7-1 0,-4-6 0</inkml:trace>
  <inkml:trace contextRef="#ctx0" brushRef="#br0" timeOffset="196">10906 11916 7843,'0'-11'0,"-4"3"1076,1 1-279,-1 4-136,4-7 321,0 9-611,0-4 1,1 5-130,3 0 1,-2 0-19,6 0 0,1 0 60,6 0 0,-2 0-60,2 0 0,3 0 61,1 0 1,1-2-133,-1-1 1,3 1-102,-3-1 1,-1-3-428,1 3 0,-4-2 252,4 1 1,-5 1-1341,1-4 1,-6 4 79,-1-1 1383,-6 3 0,3-4 0,-5-1 0</inkml:trace>
  <inkml:trace contextRef="#ctx0" brushRef="#br0" timeOffset="197">11443 11734 7922,'-6'-12'-20,"-5"6"1,10-4 204,-3 2 161,-2-2-100,5-1 0,-6-1 258,4 1 0,1 3-78,-1 0 0,0 5 283,-1-5 132,3 6-161,-4-4-38,5 6-424,0 0 1,1 11 37,3 4 1,2 6-11,6 6 0,-1-2-137,1 6 1,4-2-51,3 2 1,-1 0-124,1-4 0,-4 1-181,4-2 1,-1-3 174,1 0 0,1-1-707,-5-7 1,1 0 354,-5-3 0,-1-1-1941,-2 0 339,2-4 1138,-4 3 1,-1-9 885,-5 3 0,-10-3 0,-7-1 0</inkml:trace>
  <inkml:trace contextRef="#ctx0" brushRef="#br0" timeOffset="198">11637 11654 7840,'0'-19'122,"0"0"1,0 8 845,0 0 292,0 7-266,0-1-468,0 5 0,0 10-457,0 6 1,-9 5 95,-2 6 1,-8 2-97,0 5 1,-3 4 89,-1 0 0,0 0-442,1-3 0,-1-2-27,0-3 1,5 2-266,3-5 1,2-2 61,2-6 0,5 1-1255,2-5 10,-3 1 1758,6-5 0,1-5 0,1 5 0,4-5 0</inkml:trace>
  <inkml:trace contextRef="#ctx0" brushRef="#br0" timeOffset="199">11843 11814 7840,'-2'-8'1864,"-1"0"-1292,1 6 0,-1-3-234,6 5 0,-1 1-127,1 3 0,-1 2 340,-2 6 1,0 4-124,0 3 1,0 4-209,0 4 1,0-2-61,0 5 0,0-4-128,0 0 1,0-1-430,0-3 1,0 0 216,0-3-2312,0 3 1129,0-5 1363,0 1 0,0-1 0,0-6 0</inkml:trace>
  <inkml:trace contextRef="#ctx0" brushRef="#br0" timeOffset="200">10095 12442 7896,'-11'-7'56,"3"2"905,1 5 171,4 0-373,-2 0-325,5 0-191,0 5 1,1-3 79,3 1 1,2-1-108,6-2 0,4 0 165,3 0 1,4 0-69,4 0 0,2 0 54,5 0 0,4 0-53,0 0 1,8 0-99,4 0 0,2 0-360,9 0 1,3-2 264,-29 1 1,-1-1 0,-1 1-1,1 0-125,4-1 0,0 1 0,-3 0 0,0 0 44,5 1 1,0 0 0,-1-1 0,1-1-165,2 0 1,-1 0 0,-1-1 0,-1 1 11,3-1 0,0 2 0,-3 0 1,-1 1-44,2-2 0,0 0 0,-3 1 0,0 0-24,28 1 0,-3-1-102,-5-3 1,-6 3 357,-6-3 0,-4 2-126,-7-2 1,-5 3 65,-2-3 0,-4 3-31,-4 1-305,-3 0 325,-4 0-1467,-6 0 359,-1 0-169,-20 0 1,1 0-400,-13 0 1670,-2 0 0,0 5 0,-5 1 0</inkml:trace>
  <inkml:trace contextRef="#ctx0" brushRef="#br0" timeOffset="201">10906 12624 7810,'-6'-5'292,"1"4"0,5-5 369,0 2-179,0 3 216,5-4 0,1 5-222,6 0 1,-1 0-110,0 0 0,1 0-103,-1 0 0,5 0 126,-1 0 1,0 0-181,-4 0 1,5 3-13,-1 1 0,0 4-173,-4-4 0,1 5 78,-1-2 0,-1 3-254,-2 2 1,1-1 117,-5 1 0,0-1-483,-4 0 0,0 5 161,0-1 0,-5 1-1,-3 0 0,-2-4 35,-2 4 1,1-3-123,-1 3 0,-3-5 335,0 1 1,0-1-81,3-3 0,1-2 383,0 2 1,-1-2-160,1 1 0,1 0 271,2-3 1,-1-2-122,5 6 1,-1-6 0,1 2 1,3-1-26,-3 0 1,4-1-74,4 2 0,-1-2 104,4 2 1,6-3-68,6 3 0,3-3 67,0-1 1,2 0-58,3 0 1,2-1-28,6-3 0,-5 3-165,1-3 1,-5 2-209,5-2 1,-6 2 4,2-1 0,-3 0-208,-1-1 1,-4 3-1095,0-3 1,-4-1 113,4 1 1447,0-5 0,4 3 0,0-5 0</inkml:trace>
  <inkml:trace contextRef="#ctx0" brushRef="#br0" timeOffset="202">12117 11562 7812,'-5'-17'16,"3"-1"-8,-1 3 1791,1 2-655,2-4-521,0 11 1,0 0 330,0 2-444,0 3 0,0-3-177,0 8 1,5 2 52,3 5 1,3 6 64,5 2 0,1 4-165,6 3 1,0 4 79,0 4 1,0 1-110,0 3 1,-2 3-30,-2 5 0,3 3-132,-3 1 1,-1 3 153,1-3 1,-5 4-145,1-1 0,-7-1-161,-5 2 1,2-6-600,-1 1 348,0-2-754,-9-1 1011,-1 0-341,-6-1 169,6-4-453,-4-2 528,3-4-523,-9-1 216,3 0 190,-3 0-373,4-4 364,1-2 0,-1-6-87,1 1 0,0-1 219,-1-3 1,1-3-250,-1-4 1,5-2 591,-1-3 0,4 2-674,-3-5 0,3 0 387,-4-4-333,6 0 0,-5 0-619,4 0-177,1 0-160,-3-5 1057,5-1 0,0-6 316,0 1 0,0-6 0,0-1 0</inkml:trace>
  <inkml:trace contextRef="#ctx0" brushRef="#br0" timeOffset="203">12631 11471 7791,'0'-24'28,"0"5"1,0 5 331,0 2 1,5 2 426,2 3-57,-2-3-22,6 3-137,-5-4 1,5 1 248,1 2-563,-1 3 1,1 1 7,-1 0 0,1 0 177,-1 4-375,0 0 1,1 2 42,-1 2 0,-3 2-103,-1 5 1,-4 1 49,1-1 1,1 2-37,-1 2 0,-1 3-207,-3 5 0,0-4 106,0 0 1,0 0-187,0 4 0,-3-4 120,-1 0 1,-4-5-94,4 1 1,1-2 143,3-2 0,0 0 46,0 1 5,0-1 141,0 1 0,5-2 295,2-3 0,5 0-157,3-3 0,-1-3 325,5 3 0,-4-3-211,4-1 0,0 0 167,4 0 1,-1 0-233,-3 0 0,1 0-346,-5 0-928,0 0-364,-3 0 0,-7 0-198,-5 0 1,-10 0 1551,-9 0 0,-8 5 0,-2 1 0</inkml:trace>
  <inkml:trace contextRef="#ctx0" brushRef="#br0" timeOffset="204">2615 14692 7944,'0'-7'1083,"0"-3"-755,0 9 1,1-8-55,3 5 1,-2 0 19,6 4 1,-4 0-102,3 0 1,1 0 24,3 0 0,1-3-60,-1-1 0,2 0-1,2 4 0,2 0 31,2 0 1,2 0-35,-2 0 0,7-4-92,0 0 0,5-1 113,-5 1 0,5 2-245,-5-6 0,0 6 60,-7-2 0,1 3-518,-5 1-237,1-5-570,-5 3-1155,-5-3 2490,-1 5 0,-5 0 0,0 0 0</inkml:trace>
  <inkml:trace contextRef="#ctx0" brushRef="#br0" timeOffset="205">2775 14863 7783,'0'-6'2102,"5"1"-1618,-4 5 1,9 0-86,-2 0 0,2 0-32,1 0 0,2-4-52,2 0 0,3 0-52,5 4 1,1-4 79,2 0 0,0 1-147,4 3 1,-4-4 20,0 0 1,2 0-292,-1 4 0,-4 0 124,-4 0 1,-5 0-584,1 0 308,-2 0 225,-7 0 0,4 5 0,-3 2 0</inkml:trace>
  <inkml:trace contextRef="#ctx0" brushRef="#br0" timeOffset="206">4031 14006 7976,'-5'-6'1623,"3"1"-876,-3 0-299,5 4 57,0-4-57,0 5-210,5 5 1,2-3-1,4 6 0,1 1-14,-1 6 1,6-1 13,2 5 0,2 0 0,2 4 1,2 0-1737,-2-1 0,6 1 1881,-6 0 0,3 0 1137,-3 0 1,-1 0-1319,1-1 0,-1-2-167,-3-1 0,1-2-111,-5 2 1,1 2-117,-5-6 1,-1 1-252,-2 0 1,2-4-186,-2 4 1,2-8 219,1 0 1,-3-2-161,-1 2 0,1-3 147,3-5 0,-3 4-373,0 0 1,-5-1 38,5-3 755,-5 0 0,2 0 0,-5 0 0</inkml:trace>
  <inkml:trace contextRef="#ctx0" brushRef="#br0" timeOffset="207">4625 13938 7849,'-8'-12'0,"0"1"0,6 3 1077,-2 1-669,3 4 0,0-2 401,-3 5-568,3 0 1,-10 1-123,4 3 1,0 3 80,0 4 0,-5 4 26,-3 0 1,-1 7-138,0 1 0,2 1 37,-5 6 1,0 1-144,-3 3 0,-3 0 101,-1 1 0,2-1-92,-3 0 0,3 0 83,1 1 1,5-6-123,3-2 0,2-7 96,2-1 1,1-5-91,2 1 0,-1-2-755,6-2 333,-1-4-1013,-1 3 631,3-9-724,-3 4 756,5-5 813,0 0 0,5-5 0,2-1 0</inkml:trace>
  <inkml:trace contextRef="#ctx0" brushRef="#br0" timeOffset="208">4693 14315 7795,'12'0'1010,"-6"0"1,0 1-709,-2 3 0,-3-2-96,3 6 0,1 0 410,-1 3 0,1 0-179,-1 1 1,-1 4-107,4 3 0,-4-1-182,0 1 1,3 0 25,-3 4 0,1 0-168,-4 0 1,1-2 78,3-2 1,-2 3-293,1-3 1,-1-3 86,-2 0 0,0 0-238,0-1 93,0 1 1,0-5-669,0 0-320,0-4-695,0 3 1947,0-9 0,-5 9 0,-2-3 0</inkml:trace>
  <inkml:trace contextRef="#ctx0" brushRef="#br0" timeOffset="209">4979 14280 7791,'-5'-6'1,"3"1"380,-8 0 0,9 2 410,-3-4 392,3 4-798,6-2 0,-2 5-64,4 0 0,1 0-64,3 0 0,1 0-2,-1 0 1,4 0 0,0 0 1,5 0-23,-5 0 0,5 0-156,-1 0 1,-1 0 129,1 0 0,-4 0-238,4 0 1,-4 0-223,4 0 0,-5 0-202,2 0 0,-4 0-46,0 0 0,-1 0-525,1 0 1,-5 0-816,1 0 923,-6 0 917,3 0 0,-10 5 0,-1 2 0</inkml:trace>
  <inkml:trace contextRef="#ctx0" brushRef="#br0" timeOffset="210">5527 13961 7831,'-6'-5'171,"1"2"285,5-5-200,0 6 1,0-4 730,0 2-113,5 3-517,1-5 1,5 12-84,1 1 1,-1 3-66,1 2 1,-1 3 35,0 0 0,2 5-68,2-1 0,-2 3 0,2 1 0,-2 4 20,-2-1 1,1 2-106,-1-1 1,2-2-158,2 6 1,-2-2 66,2 1 0,-2-1-279,-2-2 0,1-4 88,-1 0 0,0-2-32,1-5 1,-1-1-1,1-4 0,-5 1-489,1-1-109,-5-5-333,7-1-783,-9-5 1935,4 0 0,-5-5 0,0-1 0</inkml:trace>
  <inkml:trace contextRef="#ctx0" brushRef="#br0" timeOffset="211">5824 13961 7896,'0'-13'284,"0"-2"1,0 2-115,0-2 1,4 2 906,0 2-611,4 4 1,-6 1 456,1 2-696,-1 3 0,-2-3-33,0 8 0,-4 7-14,0 8 1,-9 3-112,2 1 0,-8 5-57,0 2 0,1 7 76,-1 1 0,0 4-216,-4-4 0,0 4 71,1-4 0,4-1-434,3-7 1,-2 1 9,2-8 1,3 1-236,5-9 1,3 0-189,-4-3 331,6-6 0,-3 0 573,5-2 0,0-3 0,0 4 0</inkml:trace>
  <inkml:trace contextRef="#ctx0" brushRef="#br0" timeOffset="212">5847 14292 7895,'11'-1'88,"1"-3"0,-4-1 456,4-3 0,-3-2-137,6 2 0,-1 2 100,1-2 1,-2 5-156,2-5 0,2 4 111,-2-3 1,1 4-72,0-1 0,-4 3-142,3 1 0,-2 0-94,-1 0 1,-1 0-93,0 0 1,-3 5 75,0 3 1,-5-2-113,5 2 0,-5 0 23,0 8 1,-1-2-61,-2 5 1,-4-4-149,0 4 0,-5-1-58,2 1 0,-4 2-73,0-2 1,0 2 45,-1-2 0,-3 1-91,0-5 0,1 0 139,6-3 0,-1-1-42,5 1 318,1-1 0,3-3-159,0-1 145,0-4-93,0 2 0,5-5 175,2 0 1,3 0-133,2 0 1,1 0 25,2 0 0,-1-1-87,5-3 1,-4 3-21,4-3 0,-5-1-486,1 1 0,-2-4 220,-2 5 0,1-5-823,-1 4 1152,-4-5 0,3 3 0,-4-6 0</inkml:trace>
  <inkml:trace contextRef="#ctx0" brushRef="#br0" timeOffset="213">6349 13687 7853,'0'-12'1027,"0"1"-508,0 4 0,2 2 3,1 5 0,0 2-160,4 1 0,1 4-36,4 4 0,-1 4-34,0 1 1,5 4 134,-1-1 0,1 6-17,0 2 0,0 3-150,3-3 0,1 4 65,-4-5 1,3 5-104,-4-5 0,0 6-120,-3-2 1,-1 3 68,0 2 0,0-5-107,-4 1 0,-2-1-119,-5 4 1,0 1-399,0-1 0,-6-4-431,-6 1 1,0-5 411,-7 5 1,-4-6-952,-4 2 0,-3-7 129,3-1 1294,-10 0 0,2 4 0,-11 0 0</inkml:trace>
  <inkml:trace contextRef="#ctx0" brushRef="#br0" timeOffset="214">4122 13755 7940,'0'-6'-1658,"0"-4"1654,5 8 319,-3-8-104,3 9-142,-5-4 1,0 6 120,0 3 184,-5-3-135,-2 9 217,1-8-4,1 3-96,5-5 858,0 0-898,-5 0 1,3 1 231,-1 3-154,-4-3 0,1 8-73,-5-5 1,-1 5-88,1-2 1,-1 3 23,1 2 1,-2 1-25,-2 2 0,2-1 23,-2 5 1,2-3-106,2 7 1,-2-3 13,-2 7 0,6 2-1,-2 2 0,2 5-34,-3 3 0,1 2-114,0-3 1,4 6 36,3-3 1,3 3-86,1-2 0,0 1 82,0-5 1,5 0-50,3-4 1,3 0-15,4 1 0,3-6 42,5-3 0,0-1 53,0-3 1,3 1-4,1 0 0,3-5-23,-3-3 0,1 2 1,-1-2 0,-3 0-40,2-4 1,-1-3 44,-3 0 0,-3-5-126,0 5 0,-5-4-60,2 3 0,-4-4-243,0 1 0,-1-3-307,1-1-356,-6 5-1364,-1-4 2393,-5 5 0,-5-6 0,-1 0 0</inkml:trace>
  <inkml:trace contextRef="#ctx0" brushRef="#br0" timeOffset="215">6715 13721 7933,'11'-12'0,"-5"1"0,1 0 278,-3-1 1,-2 5-127,6-1 1,-2 0-62,2-3 169,2-1 1,-5 1 80,3 0 1,0 3 496,-4 0-284,5 6-237,-2-8 1,4 8 177,0-1-234,1 1 0,-1 2-65,1 0 0,-1 4 27,0 0 1,-3 5-84,0-1 0,-2 2-121,2 1 1,1 0-179,-6 1 0,1 1 125,-4 2 0,-1-1-275,-3 5 1,-2 0 166,-6 4 1,0 0-46,-4-1 0,4-3 37,-4 0 0,4-3-34,0 3 178,6-5 1,1 2 325,5-4-205,0-6 1,9-1 155,2-5 1,8 0 29,0 0 0,4 0-129,4 0 0,-2-1-299,6-3 0,-2 1-16,1-4 1,-2 4-191,-5-1 1,-4 3 60,0 1 272,-10 0 0,1 10 0,-10 3 0</inkml:trace>
  <inkml:trace contextRef="#ctx0" brushRef="#br0" timeOffset="216">3939 14852 7820,'-6'0'-28,"-4"0"117,4 0 284,-1 0 120,2 0 50,5 0-116,0 5 331,0-4-237,0 4-196,5-5 1,0 1-29,3 3 0,2-3-27,-2 3 0,-2-1-4,2 0 1,-1-1 26,5 2 0,-1 1-62,1-2 1,-1 2-20,0-1 0,2-2 0,2 1 1,-1-1-1,5-2 0,0 0-76,4 0 0,0 0 37,0 0 0,1 0-148,3 0 0,-3 0 7,2 0 0,2 0-85,-1 0 0,5 0-1,-2 0 0,3 0 95,1 0 1,-3 0-66,-1 0 0,1 0 39,3 0 1,-4 0 16,1 0 1,-4 0-12,3 0 1,-3 3-7,3 1 1,-3 0-10,3-4 1,-4 0-91,0 0 0,2 0 61,-1 0 0,1 0-86,-2 0 0,-1 0 68,1 0 0,3 0 26,2 0 1,2 0-130,1 0 1,0 0 60,1 0 0,3 0 44,0 0 0,4 0-26,-4 0 0,0-4-2,-4 0 1,5 1 72,3 3 0,-1 0-59,1 0 0,-4 0-108,4 0 0,0 0 70,3 0 0,1 0-100,0 0 1,-2 0 86,-2 0 1,2-2 37,-2-1 0,1 0 19,-1-5 0,1 6-2,-5-2 0,6-1 102,-3 1 1,0-3-61,1 3 0,-5-5 82,1 1 1,2 2-103,2-2 1,-2 4 74,-2-3 1,-4 4-44,-4 0 1,6 0-1,-6-1 1,5 3-11,-9-3 1,5 3-1,-5 1 0,5 0 125,-5 0 0,2 0-115,-1 0 1,-3 0 7,3 0 0,-3 0 4,-1 0 1,0-1 1,-1-3 1,1 3-13,0-3 0,-1-1-3,-3 1 1,1-1 21,-5 1 0,4 3-3,-3-3 0,-1 1 42,-4 0 14,1 1 179,-1-3-116,-5 5-235,-1 0-351,-5-5 1,-6 4-662,-5-3 1,-6 3 471,-6 1 633,-5 0 0,-6 5 0,-6 1 0</inkml:trace>
  <inkml:trace contextRef="#ctx0" brushRef="#br0" timeOffset="217">5447 15160 7784,'-6'0'27,"1"-1"712,5-3-208,0 3-173,0-5 1,1 5 165,3-3 0,-2 3-161,6-3 1,-1-1 81,5 1 1,-1 1-71,1 3 1,-3-4 263,2 0-434,-2 0 0,7 5 10,-4 3 0,-1-1-53,1 4 0,-5 1-85,1 3 0,-2 1 77,2-1 0,-2 2-151,-2 2 1,-3-1-42,3 5 0,-3-4-125,-1 4 1,-1 1 139,-3 2 1,-2 1-55,-6 0 1,1 0-118,0 0 0,-5 0-50,1-1 0,-4-3-149,4 0 0,0-5 186,3 2 0,1-1 127,-1-4 1,5 3 179,-1-6 0,4-2-74,-3 2 0,4-4 94,-1 3 0,3-3 156,1 4-137,0-6 1,0 5-62,0-4 0,1-1 10,3 1 1,3-1 27,4-2 1,0 4 84,1-1 0,3 1-49,0-4 0,6 0 137,-2 0 0,2 0-20,2 0 1,0 0-39,0 0 0,0 0 33,-1 0 1,1-1-46,0-3 0,0 3 15,0-3 1,-5 3 66,-3 1-249,-3-5 0,-4 3-1078,0-1 817,-6 1 1,-2 2-1617,-7 0 1,-10 2 1824,-6 1 0,-5 4 0,-6 4 0</inkml:trace>
  <inkml:trace contextRef="#ctx0" brushRef="#br0" timeOffset="218">7891 14760 7749,'-6'-6'584,"1"-4"40,0 8-187,3-3 0,-3 5 57,5-5 25,0 4-90,0-4 123,0 5 1,5 0-471,3 0 1,2 0 31,1 0 0,1 0-30,-1 0 1,5-1-127,-1-3 0,4 3 129,-4-3 0,4 2-90,-4 2 1,2 0-95,-2 0 1,-1 0 99,5 0 0,-5 0-111,1 0 1,-2 0-52,-2 0 1,-3 0-291,0 0 203,-1 0 0,1-3-684,-1-1-2,-4 0-404,2 4 1041,-5 0 0,-5 5 0,-1 1 0</inkml:trace>
  <inkml:trace contextRef="#ctx0" brushRef="#br0" timeOffset="219">7880 14909 8127,'7'3'914,"1"1"1,-1 0-491,5-4 1,-1 0-19,1 0 0,-1 0-37,1 0 1,0 0-70,4 0 0,-3 4 86,7 0 0,-1-1-178,3-3 1,-3 0-33,0 0 1,-1 0-105,1 0 0,2 0 78,-6 0 1,4 0-13,-4 0 1,0 0 23,-3 0 1,-1 0-175,1 0-203,-1 0-38,0 0 1,-3 0-2591,0 0 2843,-6 0 0,-7-10 0,-8-2 0</inkml:trace>
  <inkml:trace contextRef="#ctx0" brushRef="#br0" timeOffset="220">9878 13858 7868,'-6'-8'-518,"2"1"0,3 3 625,1-4 0,0 4 279,0-3 82,0 4 0,-1-6 30,-3 6 99,3-1-84,-5 4 181,6 0 0,4 6-449,0 6 0,1 4-85,-1 7 1,-3 5-156,3 2 1,-3 5 88,-1 3 0,0-3-136,0 3 0,0-2 0,0-2 0,0 0 141,0 1 0,0-5-184,0 0 1,0-4 23,0 0 0,4-1-273,0-3 0,0-3-307,-4 1-220,5-7 55,-4 4-309,4-6 644,-5-4 0,-1-3-145,-3-8 616,3 2 0,-9-13 0,3 3 0</inkml:trace>
  <inkml:trace contextRef="#ctx0" brushRef="#br0" timeOffset="221">9833 14041 7956,'0'-12'904,"0"6"1,5-3-430,2 5 0,3 2-195,2 5 0,1 0 31,2 5 0,-1 0-76,5 8 1,-1-2-28,1 5 1,2 0-48,-2 4 0,3-1 26,1 1 1,-1 0-108,1 0 1,-1 0 77,-3 0 0,2-1-123,-1 1 1,0-1 69,-1-3 0,1-3-50,-5-4 1,4-1-5,-3 1 0,-1-2-8,-4-3 0,-1 0 151,-2-3-78,2-3 0,-5 3 118,3-8 0,-2 1 59,-2-4 0,-3-6-75,3-6 1,-3-3-63,-1 0 0,0-6-113,0-3 1,-1-7 52,-3-4 0,2-2-145,-6-2 1,6 0-41,-2 1 0,3-1-11,1 0 0,0 7-169,0 5 0,3 1 131,1 6 0,0 6-286,-4 5 1,4 4-72,0 0-642,-1 6 0,-1 1 262,1 5 1,0 5 238,5 3 1,-1 7 635,5 4 0,-1 2 0,1 2 0</inkml:trace>
  <inkml:trace contextRef="#ctx0" brushRef="#br0" timeOffset="222">10712 14166 7911,'6'-5'0,"-1"-1"1084,-5-6-242,0 6 141,0-4-281,0 9-311,0-4 1,-1 5-149,-3 0 1,2 0-148,-6 0 0,1 5 95,-5 2 0,-3 3-81,0 2 1,-2 1 67,2 2 1,6-1-92,-2 5 0,2-5-234,-3 1 0,6 1 68,2 0 1,3 3-106,1-4 0,0 0 42,0-3 1,1 2 104,3-3 0,2 3 40,6-6 1,3 0-9,0 0 1,4-3-4,-3-5 0,4 0 14,-1 0 0,-1 0-7,1 0 0,-2-5 15,2-3 0,-1-2 14,-3-1 0,-6-2-26,3-2 1,-5 1-6,1-5 1,-3 1-89,-5-1 0,0-2-152,0 2 1,-4-3-485,0-1 0,-4 2 336,0 2 1,-2 1-215,-2 3 1,1 6 182,0-3 0,-1 8 422,1 1 0,-1 1 0,1 2 0</inkml:trace>
  <inkml:trace contextRef="#ctx0" brushRef="#br0" timeOffset="223">11020 14132 7903,'-6'-5'0,"-3"2"582,5-4 918,1 4-522,3-2-560,0 5 1,3 1-287,1 3 0,4 3 112,-4 4 0,4 2-46,0 2 1,-2 3 18,2 5 0,-4-1-158,3 1 1,-3-4-56,4 0 1,-6-3 49,2 3 64,-3-5-178,-1 2 0,4-8-171,0-1 228,0-4 0,-5-2-41,-3-5 1,1-5 73,-4 2 1,3-7-127,-4-1 1,4-6 52,-3 2 1,4 1 36,-1-1 0,3 0 51,1-3 1,0-1 6,0 0 0,4 4-141,0 0 0,6 5 91,1-1 1,1 6-188,3 1 0,-1 6 114,1-2 0,2 2-380,2 2 0,2 2-168,-2 2 1,2 2-398,-2 5 0,2 5 1016,-2-1 0,3 0 0,1-4 0</inkml:trace>
  <inkml:trace contextRef="#ctx0" brushRef="#br0" timeOffset="224">11432 14132 7854,'-7'-8'1657,"3"1"-1236,8 4 1,-1-2-146,4 5 1,-3-4 112,4 1 1,-4-1-59,3 4 1,-3 1 0,4 3 1,-5 2-125,5 6 0,-5-1-102,0 0 1,2 2 43,-1 2 1,1-1-126,-1 5 1,-3-1-173,3 1 0,-3-2 91,-1-6 0,0 0 5,0 1 1,0-4-28,0-1-209,6-4 199,0 2 1,5-5 26,1 0 0,-5-4 46,1 0 0,0-5-1,3 2 1,-3-4 3,-1 0 1,1 0 2,3-1 0,-3 1-22,0-1 0,-5 1 10,5 0 5,0-1 0,-1 5 17,1-1-3,-6 5 47,3-2-16,-5 10 1,0 2 10,0 4 0,2 1-32,1-1 1,-1 0-49,2 1 1,-2-1 49,2 1 1,-2-2-82,6-3 1,-4 2 20,3-5 0,-3 0-82,4-4 87,-1 0 0,5 0-6,-1 0 1,1 0 30,-1 0 0,1-1-16,-1-3 0,0 1 78,1-4 1,1 0-67,2 0 1,-3-3 41,4 2 0,-7 2-6,-2-2 1,1 4-3,3-3 1,-3 4 18,-1-1 1,-4 2 36,1-2-184,2 3 0,-5 1 115,3 7 1,-3 3-134,-1 2 1,0 3 66,0 0 1,-1 6-515,-3-2 0,3-3 60,-3-1 0,4 2-605,4-2 1128,2 0 0,6-3 0,-1-1 0</inkml:trace>
  <inkml:trace contextRef="#ctx0" brushRef="#br0" timeOffset="225">12231 14189 7834,'-5'-6'470,"4"-4"151,-3 2 0,3-2-301,1-2 1,0 5-137,0-1 1,0 4 277,0-3-111,0 4 0,0-3-194,0 2 0,-2 3 53,-1-3 0,-4 4-276,-4 4 1,-2-2-22,-2 6 0,1 0-50,-5 3 1,5-1 103,-1-2 1,2 4-87,2-4 0,-1 5 22,1-6 0,4 4-173,4 0-93,1 0 88,2 1-69,0-1 332,5-4 0,2 1 2,4-4 1,1 0-5,-1-4 1,-1-1 108,-2-3 1,2 3 18,-3-3 122,4-2 1,-1 3 213,-3-5-214,4 6 251,-10-3-310,9 5 1,-9 5-39,3 2 0,-3 4-76,-1 0 0,0 4-9,0 1 0,0 0-3,0-1 0,4-2-128,0 2 0,1 2-13,-1-2 0,2-1 73,6-7 1,-5 2-559,1-5 1,-1 0-41,5-4 0,-1 0-270,1 0 1,-1-1 237,1-3 647,-1-2 0,0-11 0,1-1 0</inkml:trace>
  <inkml:trace contextRef="#ctx0" brushRef="#br0" timeOffset="226">12471 13641 7846,'0'-15'0,"0"-1"0,0 1 201,0 4 0,5 1 344,3 2 1,-2-1 607,1 5-714,-4 1 0,3 3-55,-2 0 1,-3 1-68,3 3 0,-2 3 112,-2 8 1,0 3-154,0 5 0,0 5-64,0 2 0,0 3-15,0 2 1,0 0-110,0 3 0,0-1-73,0 5 0,-2-4 158,-2 4 0,3-4-174,-3 4 0,3-5 54,1 1 0,0-3-154,0 0 1,0-5-22,0 0 0,0-5 24,0-3 0,1 0-13,3-7 0,-3 0-534,3-3-154,-2-1 254,-2 1-914,0-6 549,0-1-224,0-5 0,0-5 1134,0-3 0,-6-2 0,0-1 0</inkml:trace>
  <inkml:trace contextRef="#ctx0" brushRef="#br0" timeOffset="227">12951 13447 7900,'-7'0'218,"2"-2"544,5-1-198,0 1 0,-5-3-44,4 5-290,-4 0 0,5 5 56,0 3 0,0 6-52,0 1 1,-5 6 13,-3-2 0,2 7 2,-2 5 1,0 2-14,-3 1 0,-4 0 67,0 0 1,-2 5-75,2-1 0,2 5 48,-2-1 1,-2-2-49,2 2 0,4-1-126,3 1 1,2-3 10,-2-5 0,3 0-75,5 1 1,0-5 153,0 1 0,5-2-39,3 1 0,2-2-30,1-5 0,2 0-29,2 0 0,-1-2-112,5-2 0,-5 2-68,1-6 0,2-1 177,-2-7 0,0 4 120,-3-4 1,-2 0-322,-2 0 1,2-4-1183,-3 0 1797,-2-1-937,6-2 82,-10 0-544,9 0 1,-7 0-115,4 0-961,-4-5 1967,2-2 0,0-4 0,1-1 0</inkml:trace>
  <inkml:trace contextRef="#ctx0" brushRef="#br0" timeOffset="228">13202 13892 7842,'-7'0'244,"2"0"-247,5 0 1,-1-4 106,-3 1 265,3-1-233,-4 4 170,0 0-181,-1 0 20,-6 5 1,1-3 82,-1 6-21,1 0 0,1 3-29,2 0 0,-2 0 37,2-4 0,2 3-40,-2-2 1,2 2-206,-2 2 1,-1 3 59,6 0 0,-5 1-51,4 0 1,0-2 108,4 5 1,0-4-20,0 4 0,0-5 36,0 1 0,4 2-20,0-2 1,5 0 186,-1-3 0,2-1-86,1 0 1,1-3-55,-1 0 0,0-2 16,1 2 0,3-3-200,0-5 0,2 0 33,-2 0 0,-1 0-94,5 0 1,0 0 127,4 0 0,-4-5-47,0-3 0,-5-2-78,1-2 1,2 1 100,-2 0 0,-1-2-50,-7-2 1,4-3 54,-4-5 1,0 0-75,0 0 1,-4 0 65,1 1 1,-3-6-4,-1-3 0,-4 3 3,0 2 1,-5 2-2,2 1 1,-5 5 21,-3 3 0,1 3-23,-5 5 0,0-2-226,-4 5 1,0 1-111,0 7 1,-3 3-131,-1 4 0,1 4-142,3 1 1,0 3 621,0-4 0,0 5 0,0-2 0</inkml:trace>
  <inkml:trace contextRef="#ctx0" brushRef="#br0" timeOffset="229">13476 14326 7773,'9'7'1316,"2"-4"0,-2 4 106,6 0-983,-2 3 0,1 3-73,-3 2 0,-2 3-92,-9 5 0,-1 1 59,-3 3 0,-5 2-314,-10 5 1,-5 4-232,-10 0 0,-7 4-7,-4-4 0,17-14 0,0 0 0,-4 0 0,0-1 1</inkml:trace>
  <inkml:trace contextRef="#ctx0" brushRef="#br0" timeOffset="230">13933 14041 7948,'-7'-5'-646,"4"-3"671,1 3 1,2-5 747,0 2-330,0-2 1,0-1 103,0-1 257,5 1-208,2-1-345,4 6 1,1 1-86,-1 5 0,-3 0 14,-1 0 0,-3 4-6,4-1 0,-2 10-14,2-1 1,2 7-57,-3 0 0,3 2 33,2 2 0,-1 5-150,1 2 1,-2 2 99,-2-1 0,2 0-117,-3-4 0,3 0 49,2-5 1,-1 1-44,1 0 1,-1-4 70,1 0 0,-1-5-96,0 1 1,-4-6-63,-3-1 128,2-6-72,-5 4 92,4-6 109,-5 0 0,0-6-194,0-1 0,-7-5-117,-1-3 0,-8-3 64,4-4 0,-3-3-127,0-1 0,-2 0 15,-2-4 1,-1 0 87,5-5 1,-1 1-5,5 0 1,1-1 16,2 1 0,-1 1 86,5 3 0,1-3-26,3 2 1,0 3 133,0 2 0,0-1-84,0 4 0,1-6 85,3 6 1,2 2-16,5 2 0,-3 1-3,0-1 1,3-1 49,4 4 0,2 1-50,-2 4 0,3-1 12,5 1 1,0 1-17,-1 2 1,5-2 9,0 2 1,4 3 19,0 1 1,2-1 78,1 2 1,0-1-89,1 4 1,-5-2 0,1-1 1,-2 1-126,1-1 1,-2 1 76,-5 2 1,-4 2-88,0 1 1,-5-1-7,1 1 0,-2 3-281,-2-3 80,1 1-339,-1 1-269,-4 2 601,-2-1 0,-5 0-824,0-2 276,0-3 210,0 4 1,-2-1 186,-1 0 1,0 0 416,-5-4 0,-4 5 0,-6 1 0</inkml:trace>
  <inkml:trace contextRef="#ctx0" brushRef="#br0" timeOffset="231">14344 13892 7862,'-6'0'142,"0"-5"1,6 3-192,0-6 0,0 4 301,0-3 1,0 3-87,0-4 1,0 4 13,0-3 1,6 3 14,1-4 1,3 4 88,2-3 0,-5 3 3,1-4 0,0 6-80,3-2 1,0-1 55,1 1 0,-1 0-50,1 4 0,-5 0 0,1 0 1,-1 0-109,5 0 1,-4 2-157,-1 1 0,-1 4 7,2 4 1,-2 1 116,-2-1 1,-2 2-187,1 2 1,-1 3 35,-2 5 0,-2-1-35,-1 1 1,-1 1 22,-8 3 1,7-2-96,-6 6 0,2-6 103,-3 2 1,-1-3-11,1-1 0,-2-2 76,7-2 1,-2-1-32,1-3 0,3-6 247,5 3-178,0-3 282,0 2-166,0-5 1,1 3 95,3-5 1,2 0-60,6-4 1,-1 0 105,1 0 1,3 0-78,0 0 1,5 0 89,-1 0 1,3 0-73,1 0 1,-2 0-44,-2 0 1,2 0-46,-6 0 0,0 0-10,-3 0-396,-1 0-161,0 0-700,-4 0 39,-2 0 1,-5-1-94,0-3 268,-5 3 1,-2-5 917,-4 6 0,-5 0 0,-2 0 0</inkml:trace>
  <inkml:trace contextRef="#ctx0" brushRef="#br0" timeOffset="232">14961 13995 7925,'1'-8'391,"3"1"-261,-3 4 199,4-7 1,-5 8 183,0-6 237,0 5-310,0-2-267,0 5 18,-5 0 0,2 5-27,-4 3 0,-1 3 5,-3 5 1,-1-2-96,1 5 0,-1-4-136,1 4 1,5 0 40,2 4 0,3-4-45,1 0 0,0-4 68,0 4 1,1-5-59,3 1 0,-2-1 17,6 1 1,-1-6 24,5 3 1,1-7 14,2 2 0,-5-4-6,5 1 0,-5-3-5,6-1 1,-4 0 25,0 0 0,-2-1-46,-3-3 1,4-1-14,-4-3 1,0-2-111,0 3 1,-4-4 79,1 0 1,-3-2-130,-1-2 1,0 1 115,0-5 1,-4 4-102,0-4 0,-5 0-75,2-4 0,-3 5 78,-2 3 0,1 2 100,-1 2 0,1-1-49,-1 1 1,1 5 321,0 2 166,4-3 195,-3 6-213,9-4-238,-4 5 1,10 0 117,2 0 1,7 0-65,2 0 0,3 0 101,-4 0 1,9 0-136,-1 0 0,-2 0 68,-2 0 1,0 0-15,4 0 1,0 0 1,0 0 1,2 0-66,-2 0 1,-1 0 5,-7 0 0,-2 0-141,2 0 0,-6-4 160,-2 1-1101,-4-1-83,7 4-540,-9 0 241,4-5 1348,-5 3 0,-5-8 0,-1 4 0</inkml:trace>
  <inkml:trace contextRef="#ctx0" brushRef="#br0" timeOffset="233">15258 13435 7902,'-7'-5'572,"2"-1"0,5-2-473,0 1 1,0 3 276,0-4-49,0 6 1,4-5 188,0 4-231,5 1 0,-3-3-17,5 5 0,-3 0-1,0 0 1,-1 4 125,5 0 1,4 5-127,3-2 0,-1 4 55,1 0 0,0 2-43,4 2 0,0 1 23,0 3 0,3 7-55,1-3 0,-1 3 27,-3 1 1,-4 2-94,0 5 1,-1 4-71,1 0 1,-4 6 1,-7-2 1,1 3-224,-5 5 0,0-3-471,-4 2 1,-8-2 385,0-1 1,-8-6-382,4-2 1,-2-2 263,3-2 1,0-3-985,-1-1 0,1-4 52,-1 0 1244,-4-2 0,6-1 0,-6 0 0,1 0 0</inkml:trace>
  <inkml:trace contextRef="#ctx0" brushRef="#br0" timeOffset="234">9821 14897 7688,'-6'-5'28,"1"3"15,5-6 133,0 5 1,5-5 274,2 4 0,0 0 56,0 4 0,1-4-129,3 0 0,1 1-35,-1 3 1,1-2-137,-1-2 1,1 3-120,-1-3 1,0 3 80,1 1 1,1 0-139,2 0 0,-3 0 90,4 0 0,0 0-119,-1 0 1,6 0-63,-2 0 1,2 0 25,2 0 1,0 0 92,0 0 0,3 0-24,1 0 1,5 0 0,-2 0 1,-1 0-32,2 0 0,-4-1-13,3-3 0,1 3 29,3-3 1,4 1-9,0 0 0,4 1-75,-4-1 0,5 0 76,-1-1 0,1 3-123,-1-3 0,1 3 80,-5 1 0,4 0-6,-4 0 0,0 0 29,-4 0 1,1 0 0,-1 0 0,0 0 46,0 0 0,1 0 5,-1 0 1,0 0-10,0 0 1,1 0-26,-1 0 0,0-4 9,1 0 1,4 0-25,3 4 0,-2-1-2,2-3 1,-4 3-45,4-3 0,-4 2-13,4-2 1,-4 3-18,4-3 0,-5-1 60,1 1 0,-1 0-17,1 4 0,-3-4 3,3 1 0,-2-1 70,-2 4 0,0-2-15,1-1 1,3 1 103,0-1 0,0 1-73,-4 2 1,4-1 17,0-3 0,2 3-32,-2-3 0,-1 3 8,4 1 1,-4-4-78,1 0 0,2 0 64,-2 4 0,-1 0-44,-7 0 1,3-3-5,-3-1 0,3 0-10,2 4 0,-1-1 24,0-3 0,0 3-6,1-3 1,-1 3 113,0 1 1,1 0-61,-1 0 1,0 0 35,0 0 1,-1 0-56,-2 0 0,2 0-1,-3 0 1,7-4-13,1 0 1,0 0-11,-4 4 1,1 0 24,-1 0 0,0 0-15,0 0 0,-1 0-22,-2 0 1,2 0-1,-3 0 1,3 0-110,2 0 0,3 4 75,0 0 1,0 0-95,-4-4 0,4 0 25,0 0 1,0 0 21,-3 0 0,0 0 44,3 0 0,-2 0 5,2 0 1,-3 0 5,0 0 0,-5 0 118,0 0 0,-3 0 51,4 0 0,-5 0-84,5 0 0,-5 0 144,5 0 0,-5 0 9,5 0 1,-1 0-85,5 0 0,0 0-43,3 0 0,-2 0-5,2 0 0,-3 0-10,0 0 1,-5 0-119,1 0 1,-6 0 66,2 0 1,0-2 39,0-1 0,-4 1 105,-4-2 0,0 3-89,4 1 0,-4-4-14,0 1 0,-1-1-23,1 4 0,-3 0 4,-4 0 0,-1-4-23,0 0 1,1 0 47,-1 4 1,5 0-93,-1 0 0,0 0 67,-4 0 1,5 4-176,-1 0 1,0 1-184,-3-1 42,-1-3 0,-1 5-79,-2-2-215,2-2 70,-9 3 0,4-4-400,-5 3 0,-7-3 904,-9 3 0,-1-3 0,-11-1 0</inkml:trace>
  <inkml:trace contextRef="#ctx0" brushRef="#br0" timeOffset="235">12277 15297 7774,'0'-6'0,"-4"-1"153,0 3 357,0 3-189,4-9 1,0 7 164,0-4 247,0 4-481,0-7 1,2 5 73,1-3 1,-1 2-79,1 2 1,0 2-26,1-6 1,-2 6 30,6-2 0,-4-1 26,3 1 1,1-1-38,3 1 1,1 3-33,-1-3 1,1-1 43,-1 1 0,6 0-45,2 4 1,-2 0-122,2 0 0,-3 2 24,3 1 1,-5 0-124,1 5 0,-2-1 75,-2 5 0,-1 3-62,-2 0 0,1 5-107,-6-1 0,1 3 30,-4 1 1,-5 1-58,-2 3 1,-4-2 19,0 5 0,-6-3-185,-2 3 1,2-4 18,-2 1 1,1 0-40,-1 0 1,-1-2 128,4-6 0,1 2 44,4-6 1,-1 0 199,1-3 0,3-5-69,1 1 1,3-4 302,-4 3-56,6-4 167,-3 2 20,5-5 64,0 0-381,5 0 1,1 0 91,5 0 0,5 0 40,-1 0 0,5 0-120,-1 0 0,4 0 163,4 0 0,-2 4-42,5 0 0,-3-1-29,4-3 0,-1 0-40,4 0 0,-3 0-17,-1 0 1,-4 2-57,0 1 0,-2-1-95,-1 2 1,-5-3-162,-3-1 155,-2 0-1980,-2 5 1450,-4-4 1,-4 4 534,-6-5 0,-9 0 0,-6 0 0</inkml:trace>
  <inkml:trace contextRef="#ctx0" brushRef="#br0" timeOffset="236">15497 13161 7235,'0'-7'177,"0"-1"0,0 4 645,0-3 9,0 4-248,0-7-314,0 4 1,0-2 254,0 0-289,0 6 0,0-5 32,0 4-13,5 1 0,2-4-151,4 2 0,1 3 62,-1-3 1,-2 3-73,2 1 0,-2 0-16,6 0 0,-2 0 22,-1 0 1,-1 0-4,0 0 1,-3 1-146,0 3 0,-2-2 9,2 6 1,0 0 107,-4 3 1,0 1-198,-4-1 1,0 2 40,0 2 0,-5-1-70,-3 5 0,2-4-19,-2 4 1,-2-4 86,-1 4 1,-3-3 66,6 3 1,-1-5 4,2 1 0,-2-2 26,5-2-82,-5 0 171,8 1 1,-4-5-44,5 1 57,0-5 0,5 2 12,3-5 1,7 0 194,4 0 0,2 0-136,2 0 1,0 0 104,0 0 1,-1-2-172,-3-1 160,2 1-277,-8-3-269,3 5 1,-11 2-562,-5 1 0,-7 0 831,-12 4 0,-5 6 0,-11 5 0</inkml:trace>
  <inkml:trace contextRef="#ctx0" brushRef="#br0" timeOffset="237">2832 16827 7399,'0'-6'1952,"-5"1"-1174,3 5-295,-3 0-270,5 0-36,0-5 0,1 4 63,3-3 26,-2 2-81,8 2 1,-4 0-144,5 0 1,1 0 39,-1 0 0,1 0-31,-1 0 0,2-3 111,2-1 0,-1 0-7,5 4 0,0-4-52,4 0 1,0 1 9,0 3 1,-1-4-110,1 0 0,0 0 115,0 4 1,-4-1-187,0-3 1,-1 3-73,1-3 1,-3 3-326,-4 1 41,-1 0-432,1 0 417,-6 0 1,0-4-860,-2 0-688,-3 0 1985,4 4 0,-15 0 0,-2 0 0</inkml:trace>
  <inkml:trace contextRef="#ctx0" brushRef="#br0" timeOffset="238">2889 16987 7909,'-12'0'-451,"6"0"1270,1 0 2057,5 0-2299,5 0-345,1 0 0,10 0 83,-1 0 1,1 0-46,-1 0 1,-1 0 84,5 0 0,1-1-145,2-3 0,0 3 13,-3-3 1,3 3-28,-3 1 0,2-4-14,2 0 0,-4 0-130,0 4 0,-4 0 110,4 0 0,-5 0-215,2 0 0,0 0 53,-1 0 1,0 0-64,-3 0 0,-1 0-47,1 0-93,-1 0 159,1 0-229,-1 0-45,-5-5 1,-2 4-313,-8-3 0,-3 3 630,-9 1 0,-6-5 0,-8-1 0</inkml:trace>
  <inkml:trace contextRef="#ctx0" brushRef="#br0" timeOffset="239">4225 16496 7214,'1'-10'274,"3"2"0,-3 2 565,3 2-397,-3 3 1,-1-5 93,0 2-57,0 3-141,5-5 99,-3 6-217,8 0 1,-8 0 244,6 0-415,0 0 0,2 7 37,-3 4 1,2 2-78,-5 6 1,0 5 56,-4 7 0,0 5-106,0 2 1,0 0-87,0-3 1,0-1 68,0 0 0,0-3-204,0-1 0,0-4 105,0 0 1,0-6-85,0 0 0,0-7 39,0 3 1,0-4-41,0 0 0,0-5-160,0 1 15,5-5-384,-4 7 157,4-9-582,0 4 1194,-3-5 0,3-5 0,-5-1 0</inkml:trace>
  <inkml:trace contextRef="#ctx0" brushRef="#br0" timeOffset="240">4328 16576 8075,'0'-11'1836,"0"4"-1184,0-3-424,0 9 1,1-4-1,3 5 1,2 1 28,6 3 0,-1-2-29,0 6 1,5 3-1,-1 5 0,1 4 28,0-1 1,-2 3-40,5 0 0,-4 5-8,4 0 0,-5-1-1459,1-3 0,-1 0 1384,1 0 0,-1-4 212,5 0 0,-4-5-475,5 1 1,-7-3-21,3-5 1,-4 2 37,0-5 1,-1 0 160,1-4 0,-1 0 400,0 0-244,-4 0 4,3 0 0,-7-4 112,4 0 0,-4-5-41,0 2 1,-1-4 30,-2 0 0,0-4-122,0 0 1,-2-6-112,-1 2 0,1-6 75,-1-2 0,-2-1-112,1 2 1,0-2-6,4-3 1,-4 0-164,0 4 0,0 2-4,4 5 1,0 0 69,0 5 1,0-4-236,0 4 0,0 3-172,0 5-31,0-1 0,2 0-664,2 1-486,-3 4 1004,4-2 1,-4 5-189,3 0 1,-3 1 831,3 3 0,2 3 0,1 4 0</inkml:trace>
  <inkml:trace contextRef="#ctx0" brushRef="#br0" timeOffset="241">5047 16713 7974,'-1'-7'1020,"-3"-1"-264,3 5-269,-4-2 0,5 4-58,0-3 0,-1 3-147,-3-3 1,1 4-103,-4 4 1,3 1-1,-4 3 1,1 6-175,-5-3 1,5 3 99,-1-3 0,5 6-236,0 2 1,0-1 92,-1 1 1,3-5-111,-3 1 1,4 1-53,4 0 1,-1-1-128,4-4 1,1 1 139,3-1 1,4-3-58,1-1 0,0-4 196,-1 1 0,-1-3-54,5-1 0,-1 0 151,1 0 1,3-5-30,-3-3 0,-3-2 56,-1-1 1,2-2 48,-2-2 1,0 1 211,-3-5 1,-1 1-100,1-1 0,-2-3 83,-3 3 0,-1-2-112,-6-2 1,-2 0-52,-2 0 1,-2 2-372,-5 2 0,-5 2 122,1 6 0,-4 1-418,4 2 1,-4 3 118,4 5 0,-1 1-23,5 3 0,0 2-104,-1 6 0,2 3-303,2 0 0,3 2 819,5-2 0,-5 3 0,-1 5 0</inkml:trace>
  <inkml:trace contextRef="#ctx0" brushRef="#br0" timeOffset="242">5458 16759 7978,'-3'-18'1361,"-1"3"-348,0 2-233,4 2-461,0-1 0,0 5 691,0-1-502,0 6-306,5-4 1,-2 8-10,4 2 0,-3 2-28,4 5 0,-5 2-183,5 2 0,-5-2 122,0 2 1,2 2-378,-1-2 1,0 1-196,-4 0-23,0-4 1,0 5-216,0-6-169,0-4 479,5-2 22,-4-5 630,5 0 1,-8-5-174,-2-3 1,3-2 292,-3-2 0,3-3-105,1 0 1,0-5 47,0 1 1,1 0-126,3-4 0,3 2-86,4-5 0,4 2-81,0 1 1,6 4-228,-2 0 1,2 6-86,2 2 1,0 0 114,0 8 1,0-1-485,0 4 1,-1 4 246,1-1 1,0 10 406,0-1 0,-5 7 0,-2-2 0</inkml:trace>
  <inkml:trace contextRef="#ctx0" brushRef="#br0" timeOffset="243">5927 16725 7969,'-2'-14'268,"-1"2"0,1 3 475,-1-2 1,1-1-341,2 1 0,0 3 30,0 1-180,0 4 213,5-2 224,-3 0-222,8 4-359,-9 1 1,8 6 18,-5 6 1,0 3-180,-4 0 0,1 0 41,3-3 1,-3-1-199,3 1 0,-3-1-160,-1 0 1,1 0-22,3-4-264,-3 3 231,9-8 187,-3 3 157,4-5 0,-3 0 147,-1 0 1,-3-5 69,4-3 1,-4 2-49,3-2 0,-3 0 257,4-3-194,-6 0 1,7-1 13,-5 1 1,1 3 94,-1 0-87,-3 6-143,4-3 0,-4 5 12,3 0-18,-2 0 1,4 1-16,-2 3-150,-3 2 196,9 6-197,-4-1 0,2-1-135,0-2 52,-1 2 0,5-9 88,-1 3 1,-3-3 15,-1-1 0,1 0 10,3 0 0,1 0-1,-1 0 0,2-1 146,2-3 1,-2 2-82,2-6 1,2 4 138,-2-3 1,0 0-15,-4 0 1,0 0 227,-4 4-112,3 1 166,-8-3 171,8 5-336,-9 5 0,4 2-135,-5 4 1,0-3 177,0-1-622,0 1 1,1 2-98,3-2 1,-1 2-1132,4-2 952,1-3 1,3 3 656,1-4 0,4 5 0,2-3 0</inkml:trace>
  <inkml:trace contextRef="#ctx0" brushRef="#br0" timeOffset="244">6818 16725 7969,'0'-12'0,"0"1"247,0-1 1,0 3 387,0-2 0,0 6-170,0-7 0,0 4 615,0-4-960,-6 1 1,0 1 44,-5 2 1,-1-1-94,1 5 0,-2 1 87,-2 3 1,-3 1-359,-5 3 1,4 2 84,0 5 0,4 5-162,-4-1 1,6 4 106,2-4 1,1 2-35,6-2 0,0-3 77,4 4 1,0-4-119,0 0 1,4-1 5,0 1 1,8-5 121,0 1 0,2-6-123,-3 2 1,1-3 116,-1-1 0,0-1 114,1-3 0,-1 2-50,1-6 1,-1 4 135,1-3 0,-5 3-8,1-4 1,-4 5 380,3-5 164,-4 5-238,2-7 43,-5 9-149,0-4-71,0 5 0,0 5-218,0 3 1,0 2-30,0 1 1,0 1 113,0-1 0,0 0-237,0 1 1,1-1 50,3 1 1,-2-2-60,6-2 0,-4 2-68,3-3 1,-3-2-134,4-1 1,-2-1-66,2 1 1,2-3-592,-2 3 1035,2-3 0,1-6 0,1-2 0</inkml:trace>
  <inkml:trace contextRef="#ctx0" brushRef="#br0" timeOffset="245">7046 16325 7802,'-1'-8'57,"-3"1"0,3-1 114,-3-3 1,3 3 374,1 0 914,0 6 29,0-3 203,0 5-1443,0 10 1,0-1-1,0 10 1,0 1 3,0 7 1,0-1-26,0 9 0,0-4-31,0 7 0,0-1 25,0 1 0,3-2-235,1 2 0,0-3 55,-4 0 1,4-2-552,0-3 0,1-2 74,-2-5 1,-1-2-141,2-1 1,1-4 279,-2-5 0,1 1-338,-4-1-7,0 1 40,5-6 59,-3 4 0,1-9 541,-6 3 0,-4-2 0,-4-2 0</inkml:trace>
  <inkml:trace contextRef="#ctx0" brushRef="#br0" timeOffset="246">7594 16131 7811,'0'-7'435,"0"-3"-129,0 9 0,0-5 824,0 2-340,0 2-453,0-3 0,0 7-70,0 1 0,0 0 67,0 5 1,0 1-93,0 6 0,-5-1-1,-3 5 1,-2 4-32,-1 3 1,-1 6 12,1-2 1,0 2-118,-1-1 1,1 5-12,-1-1 0,1 5-74,0-2 1,-1 0 48,1-3 0,1 0-56,2 3 1,3-6-76,5 2 0,0-2 29,0 2 0,0-3-60,0-1 0,5-4 59,3 0 1,2-2-114,1-1 0,4-1 65,1-3 0,0-3 79,-1-4 0,-2 2 21,2-3 1,-6 3 20,-1-6 63,-1 2-31,5 1 1,-2-3-52,-3-1 0,0-4-274,-3 1-423,-3-3-136,4-1-619,0 0 434,-4 0-316,4 0 1313,-5 0 0,5-5 0,2-1 0</inkml:trace>
  <inkml:trace contextRef="#ctx0" brushRef="#br0" timeOffset="247">7868 16553 8042,'-7'-5'342,"-1"-2"0,2 0 157,-2 0-25,3 4 1,1-3-55,0 2 0,-1 3 482,1-3-572,3 3 0,-8 6-109,6 2-1,-6 5-47,1 3 0,2 3 0,-2 5 0,2 3-72,-2 1 0,3 3 72,5-3 1,0 0-136,0-5 1,0-3-43,0 0 1,1-5-182,3 2 0,2-1 2,6-4 1,3 2-54,0-9 1,2 3 81,-2-3 1,3 0-43,5-4 0,-4-4 29,0 0 0,0-6 49,4-1 0,-1-1 130,1-3 0,-1-3-82,-3-1 1,1-2 137,-5-2 0,-1 0-6,-6 0 0,-2-3 181,-2-1 1,-3-1-130,3 1 0,-8 3-39,-3-2 0,-3 2-333,-2 1 1,-3 5 113,0 3 0,-6 3-331,2 5 1,2-2 161,-2 5 0,3 1-24,-3 7 0,4 3-97,-4 4 0,6 0-157,2 1 1,0 3 1,3 0 589,3 6 0,-5-4 0,3 6 0</inkml:trace>
  <inkml:trace contextRef="#ctx0" brushRef="#br0" timeOffset="248">8188 16862 8098,'6'0'0,"1"0"828,-3 0 1,-2 0-267,6 0 0,-5 1 232,5 3 1,-4-2-273,4 6 1,-5-1-87,5 5 0,-6-1-218,2 1 0,-2 4-203,-2 3 1,0 3 107,0 1 1,-6-1-65,-1 1 1,-3-5-941,-2-3 1,1 1 430,-1-5 1,0 3 449,-3-6 0,-3 2 0,-5 1 0</inkml:trace>
  <inkml:trace contextRef="#ctx0" brushRef="#br0" timeOffset="249">8725 16622 7966,'-7'-7'370,"-3"-3"0,8 8 447,-6-6-261,6 6-126,-9-3-197,5 5 0,-5 0-73,-1 0 1,2 1 29,3 3 1,-4 2-86,4 5 1,-3 1 56,-2-1 0,1 6-84,-1 2 0,1-2-156,-1 3 1,1-3 31,0 2 1,3 2-109,0-6 0,6 4 48,-2-4 1,3 0-185,1-3 1,0-5 98,0 1 0,0-4 18,0 3 0,5-4 100,2 1 0,4-3-8,0-1 1,2-1 91,2-3 0,-1 1-81,5-4 0,-5-1 31,1-3 1,-2 3 17,-2 1 1,1-1 3,-1-4 0,-3 1 24,-1 0 1,-4-2-5,1-2 0,-3 2 8,-1-2 1,0 2 6,0 2 0,0-1 36,0 1 1,0 3-67,0 1 1,-1 0 326,-3 0-159,3-3 44,-10 8 1,10-4 195,-3 2 145,3 3-410,1-4 0,1 5-13,3 0 1,3 0 133,4 0 0,5 0-71,3 0 0,3 0-15,1 0 0,0 0 11,0 0 1,-1 0 1,1 0 1,0 0 40,0 0 0,0-2 93,0-1 1,-4 1-206,0-1 0,-5-2-87,1 1-1140,-2 0 691,-2 4-534,-5 0-427,-1-5 197,-5 4 0,-5-4 1192,-2 5 0,-3-6 0,-2 0 0</inkml:trace>
  <inkml:trace contextRef="#ctx0" brushRef="#br0" timeOffset="250">9033 16131 8043,'-5'-7'2116,"4"2"-994,-4 5-547,5 0 1,5 0 32,2 0 1,1 2-207,3 1 1,-2 0 46,7 4 1,1 2-178,2 7 0,-1-2 110,1 5 1,0 1-121,4 7 0,-4-2-66,0 5 0,-5 1-48,1 3 1,-2 0-110,-2 1 1,0 4-129,-4 3 0,2 2 124,-5 2 1,0-2-535,-4-2 0,0 1-37,0-5 1,-4 0-261,0-3 1,-4-6 354,5-2 0,-6-3-62,1-1 1,2-2-468,-2-2 392,1-2 0,-5-7-234,1-3 1,3 2 308,1-5 0,3 0 503,-4-4 0,0 0 0,-3 0 0</inkml:trace>
  <inkml:trace contextRef="#ctx0" brushRef="#br0" timeOffset="251">9376 16016 7516,'0'-7'-169,"0"-1"0,1 6 1262,3-2-442,-3 3-414,9-4 1,-3 3-33,4-2 1,0-1 5,1 2 0,-1-1-17,1 4 1,0 0-23,4 0 0,-2-1-79,5-3 1,-5 2 46,1-1 0,-2 1-201,-2 2 0,-1 5-76,-2 3 1,1 2 121,-6 2 0,1-1-45,-4 0 1,0 6 46,0 2 1,-5-1-139,-2 1 1,-5 0 45,-3 4 0,2-2-102,-2-2 0,2 2 103,2-6 1,1 0 27,2-4 0,-1-3 316,5 0-223,1-6 71,3 8 1,5-8 42,2 1 0,3-1 132,2-2 1,4 0-49,3 0 1,4-2 68,4-1 1,-3 0-270,3-5 1,-5 6-251,-3-2 0,-2 3-2085,-6 1 2320,-4 0 0,-7 5 0,-7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8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2159 16252 8193,'0'-12'-361,"0"5"-143,0-1 1576,0 1-203,0 0 285,0-3-194,0 9-150,0-4 1619,0 5-2242,0 5 0,0 1-130,0 6 0,0-1 49,0 0 0,3 5-39,1-1 0,1 5 74,-1-1 0,-3 2-16,3-2 1,1 2-101,-1-2 1,0-1 78,-4 1 0,4-4-195,-1 4 0,1-5 52,-4 1 1,0-2-102,0-1 1,4-5 48,0 1 0,0-4-186,-4 3 62,0-4-390,0 2-2095,0-5 1548,-5-5 1152,3-2 0,-8-4 0,4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8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1325 17428 7704,'-8'-6'-688,"1"2"2073,4-2-800,-7 4 1,9-4 305,-3 2-7,3 3-212,1-4-87,0 5 0,0 5-198,0 3 0,1 2 26,3 1 1,-2 6-177,6 2 1,-2 2 25,2 2 0,2 4 4,-2-1 0,5 6-152,3-1 0,4 2 38,-1 1 0,3-4-17,0 1 0,-1-1 11,2 5 1,-3-5-67,7 0 0,-3 0-132,-1 0 1,-1 2 28,1-6 0,0 5 98,0-4 0,-2-1 26,-2-3 1,3 0-139,-3 0 0,-1-2 57,1-2 0,-1 2 8,1-6 0,1 0-6,-5-3 0,2 1-5,-2-1 0,-2 2-102,2-7 1,-2 2-52,-2-1 0,-1 2-609,-2-2 279,2-3-954,-9 5 725,4-9 1,-6 4-225,-3-5 0,2 0 244,-6 0 1,0-1-217,-3-3 0,0-2-299,-1-6 1189,1-4 0,-1-2 0,1-5 0</inkml:trace>
  <inkml:trace contextRef="#ctx0" brushRef="#br0" timeOffset="1">1850 17508 8082,'5'-7'391,"3"-1"1,-3 4 348,-1-3-133,2 4 1,-3-6-210,4 5 1,-4-1 458,1 1-449,-3 3 1,0-4 90,3 5 118,-3 0-363,4 0 1,-6 1-1,-3 3 1,-2 4-31,-6 7 0,0 4 14,-3 8 1,-7 3 43,-5 8 0,-9 8-165,17-20 0,-1 1 1,0 1-1,-1-1-177,0 0 1,0-1 0,-1 0 0,-1 0 222,2-1 0,0 0 1,-18 22-122,1 2 0,2 2 0,2-2 0,1-1-149,3-6 1,6 0 178,5-8 1,8-2 30,0-9 1,7-1-137,0-3 0,3-3 108,1-4 1,1-1-100,3 0 1,-3-3 187,3 0-177,3-6 499,-6 8-754,4-8-432,-5 3-748,0-5-444,0-5 1,4-2 251,0-4 1640,-1-1 0,8 1 0,1 0 0</inkml:trace>
  <inkml:trace contextRef="#ctx0" brushRef="#br0" timeOffset="2">2227 18148 7966,'0'-8'187,"0"1"1,0 3 916,0-4-130,0 6 239,0-4 197,0 6-999,-5 6 1,4 4-76,-3 5 0,3 7 97,1 0 0,0 2-196,0 7 0,0-4-62,0 3 1,0-1-35,0 2 0,0-3-194,0-6 1,3 1 41,1 0 1,4-5-227,-4-3 0,5-2-22,-2-2 0,0-1 125,0-2 0,-3 1-453,4-5 1,-5-1-574,5-3 386,-5 0 1,5-5 82,-4-2 1,1-3-942,-1-2 1632,2-4 0,6-7 0,-1-6 0</inkml:trace>
  <inkml:trace contextRef="#ctx0" brushRef="#br0" timeOffset="3">2284 17828 7966,'-5'-11'-113,"4"3"-1,-3 0 321,3 6 363,1-8-1076,0 8 1,4-1 505,-1 6 0,11 4 0,-1 4 0</inkml:trace>
  <inkml:trace contextRef="#ctx0" brushRef="#br0" timeOffset="4">2661 18011 7966,'-16'-13'151,"3"-2"1,1 12 188,9-4 1,1 3 222,2-4 384,-5 1 787,4 0-1184,-4 2 0,6 1-406,3 1 0,2-1 19,6 4 1,0 0-92,4 0 0,1 4 108,6-1 1,0 1-85,0-4 1,0 0-103,0 0 1,3 0-73,1 0 1,5 0-8,-2 0 1,-1-1 88,2-3 0,-6 2-73,2-6 0,-1 4-87,-3-3 1,1 4-188,-8-1 1,-5 3-533,-3 1-645,-6-5 983,3 4 1,-6-5-623,-3 6 1159,-2 6 0,-11-5 0,0 4 0</inkml:trace>
  <inkml:trace contextRef="#ctx0" brushRef="#br0" timeOffset="5">3495 17622 7966,'-7'-11'777,"-3"5"0,9-1 201,-3 3-313,3 3 352,1-4-85,0 5-643,5 0 1,-2 5 50,4 3 0,2 6 154,6 1 1,-2 5-178,2-1 1,3 4 48,1 4 1,3-2-272,0 6 1,1-1 80,0 4 0,1 1-321,3-1 1,-3 0 53,3 0 0,-3 1-152,-1-1 1,-2-1-68,-2-3 1,1 0-345,-4-4 0,-1-5 245,-4 1 0,1-6-80,-1-1 1,-1-2 30,-2-2 1,-2-5-263,-2-2-172,-3 2 279,4-4 205,-5 3 1,0-10-50,0-3 457,-5-2 0,-1-7 0,-5 0 0</inkml:trace>
  <inkml:trace contextRef="#ctx0" brushRef="#br0" timeOffset="6">4066 17588 7966,'-5'-23'1959,"-2"6"-899,1 0-650,1 6 558,5 4-145,-5 2 1,-1 6-334,-6 3 0,1 8-95,-1 7 1,-4 7-85,-3 5 0,-8 7-74,-3 4 0,-5 7-375,17-22 1,-2 0 0,-1 0 0,-2 0 215,-2 0 0,0-1 0,0 2 1,0 0-87,0-1 1,0 0 0,3-2 0,1 0 86,-2 0 1,0 0 0,-15 17-138,0-4 0,8-7-155,3 0 0,9-11 20,7-1-1069,0-5 907,9-2 1,2-6-971,8-2 1,6-12 602,1-3 1,5-4-1311,-1-1 2032,3-7 0,1 4 0,0-2 0</inkml:trace>
  <inkml:trace contextRef="#ctx0" brushRef="#br0" timeOffset="7">3472 17348 8103,'-5'-11'164,"-1"-1"1,-1 5-55,3-1 897,3 1 261,1-5-506,0 6 1,1-1-273,3 4 0,-1 1 275,4-1-471,1 1 0,3 2 147,1 0 0,3 4-231,0 0 1,6 0 24,-2-4 0,7 0-33,5 0 1,-2 0 32,1 0 1,1 0-279,3 0 0,4-4-27,0 0 0,2-1-195,-2 1 1,-4 3-40,0-3 0,-5-1-771,-6 1-277,-5 1-667,-2 3 2019,-14 5 0,-14 1 0,-12 5 0</inkml:trace>
  <inkml:trace contextRef="#ctx0" brushRef="#br0" timeOffset="8">5151 17691 8084,'-12'-5'1595,"6"4"-1155,1-5 173,5 6 1,0 6-161,0 1 1,0 7 23,0 1 1,4 9-121,0-1 1,-1 8-70,-3-1 1,0 1-118,0 3 0,0-6-108,0 6 0,0-3 62,0-1 1,2-2-202,1-5 1,-1 0-223,2-1 1,-3-4 196,-1-3 0,1-2-956,3-1 0,-3-5 37,3 1 0,-2-6-1331,2 2 2351,-2-3 0,8-6 0,-4-1 0</inkml:trace>
  <inkml:trace contextRef="#ctx0" brushRef="#br0" timeOffset="9">5630 17634 8054,'0'-12'202,"0"1"0,4 3 327,0 1 0,4-1 718,-4-3 555,-1 4-593,-3-3-329,0 9-646,0-4 0,-5 5-62,-2 0 0,-5 1-93,-3 3 1,-4 2-9,-8 6 1,2 0-140,-6 4 0,1-2 120,-4 5 1,5-2-256,2 2 1,4 2 102,4-6 0,4 1 9,7 0 1,-1-4-7,6 4 1,0-4 41,7 0 1,2-1 34,6 1 0,4-1 3,3 0 1,6 5-12,2-1 1,5 0 36,-2-4 0,3 5 1,2-1 1,-2 0-22,-3-3 1,-2 3 7,-5 0 0,0 4 3,-1-4 1,0 2-20,-3-2 0,0 2-6,-8 2 0,3-2-24,-6-1 0,-3-2-113,-1 5 0,-8-5 119,-3 1 1,-9-3 0,-3 0 1,-7 3-211,-5 0 1,-3-1 116,-4-6 0,-5 2-568,-3-2 1,-1-3-150,9-1 1,2-3-1237,10-1 2088,-1 0 0,20-5 0,-4-2 0</inkml:trace>
  <inkml:trace contextRef="#ctx0" brushRef="#br0" timeOffset="10">7207 17508 8034,'-7'-5'0,"2"4"580,5-4 0,0 3 456,0-1 3,0 1-435,0 7 0,0 8-169,0 10 0,0 5-21,0 2 0,0 8-128,0 4 1,0 3 45,0 0 0,0 1-88,0 0 0,-4-2-258,1-2 0,-1 0-11,4-8 0,0 2-26,0-10 1,0 0 36,0-7 1,0 1-79,0-5 0,4-3-527,-1-5 0,2-4 301,-1 1 1,-1-3-736,4-1 0,-3 0 62,4 0 0,-4-1 991,3-3 0,-4-2 0,2-6 0</inkml:trace>
  <inkml:trace contextRef="#ctx0" brushRef="#br0" timeOffset="11">7172 17634 8008,'-5'-18'0,"4"2"836,-3 4 1,3 1-291,1-1 0,1 6 920,3 2-846,-3-2 0,9 6 29,-2 0 1,6 6-235,1 9 0,9 3-19,-1 5 1,4 4-57,-1-1 0,0 6-75,4-2 0,1 7 33,3 1 1,0-3-197,1-5 0,-1-1-131,0 2 1,-1 0 101,-3-4 0,-2-4-143,-5-4 0,0-4 38,0 4 0,-2-6-39,-1-2 1,-4 1-43,-5-5 198,1-2-45,-1 0 4,-4-5 1,-2-5 311,-5-2 1,-2-5-104,-1-3 0,-2-4-179,-3-8 1,-2-2-66,2-5 1,-2-4-108,-1 0 1,0-7-323,4 0 1,-3-1 218,2-3 1,2 4-299,-2 7 0,4 1 235,-3 11 1,3 0-54,-4 7 1,6-1-127,-2 5 1,1 1-638,0 6 27,1-2-511,-3 4 303,5-1 1,2 2 1260,1 5 0,9 0 0,6 0 0</inkml:trace>
  <inkml:trace contextRef="#ctx0" brushRef="#br0" timeOffset="12">8143 17782 7936,'-6'-5'1250,"-3"3"-625,5-6-539,0 6 1,3-7-81,-3 5 1,2 0 1124,-6 4 1,4 0-448,-3 0 1,3 0-290,-4 0 1,1 5-122,-5 3 0,-3 7-36,0 4 1,-1 4-66,5 3 1,1 0 60,2 4 0,3-1-202,5 2 1,0 1-52,0-6 0,5 1-107,3-4 1,3 0 17,5-1 0,-3-4-108,7-3 0,0-6 89,6-1 0,-1-5-26,1 0 0,0-3 67,0-3 0,2-8 23,3-4 0,-3-4 96,-6 4 1,1-5-78,0 1 0,-6-3 204,-6-1 1,-5-4-187,-6 1 1,-1-5-177,-3 5 0,-7-6 19,-8 2 0,-8-2-187,-3 1 1,-8 5-633,-4 7 1,-1 3 365,1 9 1,5 2-854,10 5 1489,1 0 0,8 5 0,-5 1 0</inkml:trace>
  <inkml:trace contextRef="#ctx0" brushRef="#br0" timeOffset="13">8577 17851 7936,'-6'-8'-6,"2"1"0,3 3-68,1-4 27,0 6 0,0-5-36,0 3 1390,0 3 1,5 1-542,2 8 1,0 3 16,0 4 1,1 3-349,3 5 1,1 4-176,-1-1 1,-1 2-146,-2-1 1,1-3-159,-5 3 1,-1-7 88,-3-1 1,4-5-423,0 1-223,0-2 267,-4-2 367,0-4 1,-1-2-26,-3-5 0,3-5 21,-3-3 0,-1-2 31,1-2 0,-1-4 29,1-3 0,3-3-57,-3 0 0,3-3-16,1-1 1,5-3-245,2-6 1,0 1 83,0 0 1,5 1-171,3 2 1,4 5 60,-4 7 1,4 2-29,-4 6 0,6 4 105,-2 4 1,2 1-101,2 2 1,-1 2-209,-3 1 1,2 4-936,-2 4 1417,-2 1 0,-1 4 0,-4 2 0</inkml:trace>
  <inkml:trace contextRef="#ctx0" brushRef="#br0" timeOffset="14">9137 17851 7936,'-5'-12'0,"3"1"397,-3 0 1,5-1 724,0 1 901,5 4-1149,-3 2-490,3 5 0,-2 3-122,1 4 0,1 2-14,-1 10 0,-1 0-126,4 4 1,-3 4 74,4 0 0,-6-1-281,2-3 1,1 0 121,-1 0 0,0-4-400,-4 0 1,1-5 87,3 1 1,-3-6 44,3-2 1,-3-3-29,-1 4 195,0-6 1,1 3 143,3-5 0,-2-1-75,1-3 0,-1-2 140,-2-5 1,3-2-63,1-2 0,5 1 33,-1-5 0,-2 0-106,2-4 1,-2 1-2,2 3 1,1-2 27,-6 2 1,5 2-13,-4 2 0,0 6 108,-4 1-95,5 6-12,-4-8-34,9 8 0,-7 2-92,4 8 1,0 2 39,0 2 1,3-1-128,-2 0 0,2 5 40,2-1 0,-1 0-421,0-3 299,1-1 0,-1-1 147,1-2 0,-5-3 94,1-5 0,-4 0-55,3 0 1,1 0 165,3 0 1,-3-4-25,0 0 1,-1-5 130,5 2 0,-1-2-9,0 1 1,1-2-99,-1 2 0,1-2 30,-1-1 0,-1-1-64,-2 1 0,2 0 38,-2-1 0,-2 6 6,2 2 1,-6 2-7,2-2 0,-2 2-97,2-1 0,-2 6 6,1 5 0,-1 2-124,-2 2 0,3 4 99,1 3 0,1 3-169,-1 1 0,-3-4 48,3 0 0,1 0-553,-1 4 1,5-4 81,-1 0 1,2-5-85,1 1 0,1-4 53,-1-3 650,0 2 0,6-9 0,1 4 0</inkml:trace>
  <inkml:trace contextRef="#ctx0" brushRef="#br0" timeOffset="15">10302 17885 7936,'0'-18'131,"-5"2"1,3 4 197,-2 1 0,2 0 207,-2-1 0,-2 2-149,-6 2 0,-3 2 33,0 2 1,-5 3-80,1-3 1,-7 4-249,0 4 1,-1-2 28,4 6 0,0 4-101,0 3 1,4 6 14,0 2 1,7 0-243,0 4 0,2-2 58,6 2 0,0-7 22,4 3 0,0-7-186,0 3 1,5-6 33,3-2 1,2 0 15,2-8 1,4 1 172,3-4 0,2-1-7,-2-3 0,2 0 18,-2-7 1,3 2 17,1-6 1,-6 2 26,-1 2 1,-4-2 9,0-2 1,-2 2 376,-3-2-227,-1 2 1,-6 2 63,0-1 1,0 5 142,0-1 202,0 6-449,0-4 0,-4 12-32,0 1 1,-1 5 24,1 3 0,3 3 9,-3 4 1,3-3-63,1 1 0,0-3 45,0 2 0,1 2-207,3-6 0,2 1-129,6 0 1,-1-8-155,0 4 1,1-7 12,-1 3 1,4-6-174,1 2 1,0-3-261,-1-1 1,-1-5 31,5-3 806,0 3 0,-1-10 0,-1 2 0</inkml:trace>
  <inkml:trace contextRef="#ctx0" brushRef="#br0" timeOffset="16">10690 17520 7923,'-5'-12'-8,"4"1"1,-4 3-382,5 1 2371,5 4-1420,-4-7 0,5 9 6,-2-3 0,-1 4-114,4 4 0,-3 6-176,4 5 0,-5 9 6,5-1 1,-5 7 49,0 1 0,-1 6-140,-2 1 0,0 0 4,0-4 1,0 4-204,0 0 0,0 0 83,0-4 0,0-1-254,0-2 1,0-2 83,0-2 1,0-7-10,0 3 1,3-7-58,1 3 1,1-8-426,-1 0-774,-3-2 601,10 2-1111,-10-4 1867,4-2 0,-5-15 0,0-3 0</inkml:trace>
  <inkml:trace contextRef="#ctx0" brushRef="#br0" timeOffset="17">11546 17268 8020,'7'-5'1883,"-2"4"-1270,-5-9 342,0 9-99,0-4-16,0 5-537,-5 0 0,-2 3-15,-4 1 1,2 6-2,-2 2 0,2 0 0,-6 7 0,2 2 63,2 5 1,-5 0-94,1 4 0,1 4-12,7 5 1,-4 4-33,4-1 0,2-2 16,1 2 1,3-1-87,1 1 0,0 1-93,0-5 1,0 0-105,0-4 0,5 0 44,2 1 1,0-2-215,0-3 0,5 2 142,3-6 1,1 5-82,0-4 1,0-1 34,3-3 1,1 0-14,-4 0 0,3-4 127,-4 0 1,0-1-30,-3 1 1,-1-3 119,0-5 0,0 1-95,-4-1 1,3 1-131,-2-1 0,-2-3 152,2-1-713,0-4 51,3 2-216,-5-5-107,4 0 168,-8 0 1,3-5-464,-5-3 0,0 2 1276,0-2 0,-5-4 0,-2-6 0</inkml:trace>
  <inkml:trace contextRef="#ctx0" brushRef="#br0" timeOffset="18">12220 17542 7934,'0'-11'0,"0"0"0,-3-1 161,-1 1 0,-5 3-84,1 1 0,-2 4 891,-1-1 1,-1 3-266,1 1 0,-6 0-132,-2 0 1,2 5-160,-3 3 1,3 11 6,-2 3 0,-2 9-208,6-1 0,0 5 13,3 3 1,2-3-95,3 3 0,2 2 90,5-2 0,1-4-203,3-4 0,2-4 83,5 0 0,6-1-304,2-3 1,3-4 38,0-3 0,5-7-29,0-4 0,8-3 35,0-1 1,-2-5-58,-3-3 0,0-3 137,5-4 0,-6-3 13,-2-5 0,-3 0 38,-2 0 1,-5-1-25,-6-2 0,-4-3-99,-7-6 1,-2-3-133,-1 0 1,-5-4-246,-7 4 1,-3-4 121,-5 4 1,-1 1-87,-3 7 1,0 3-143,-4 8 1,3 8 232,5 7 0,2 3-5,2 1 1,2 9 405,6 2 0,-1 13 0,1 0 0</inkml:trace>
  <inkml:trace contextRef="#ctx0" brushRef="#br0" timeOffset="19">12689 18091 7868,'1'-7'472,"3"3"1,2 3 1766,5 1-1562,1 0 0,-6 5 250,-2 3 1,1 2-399,-1 1 1,0 6-173,-4 2 1,-4 3-396,0 0 1,-5 1-380,2 0 1,-4 0-440,0 0 1,-4 0 398,0-1 1,-1 0 456,5-3 0,-6-2 0,0-6 0</inkml:trace>
  <inkml:trace contextRef="#ctx0" brushRef="#br0" timeOffset="20">13397 17223 8005,'0'-12'-322,"0"1"605,0-1 0,0 1 1154,0 0-445,5-1-477,-4 1 1,8 3 286,-5 0-349,0 6-271,-4-3-28,5 5 1,-4 5-37,3 3 1,1 7 78,-1 4 0,-1 2-111,-3 2 0,4 4-86,0 0 0,0 0-147,-4 0 0,0-4-113,0 0 0,0-2 143,0-5 0,0 3-314,0-4 132,0 0 1,0-3 191,5-6 7,-4-1 95,4-5 331,-5 0-213,0-5 1,0-1-55,0-6 1,1-1 32,3-2 0,-2 1-46,1-5 0,4 1-89,0-1 1,0-5 31,0 5 0,1-9-114,3 5 1,1 2 75,-1 2 0,2 5-14,2-1 1,-2 3-80,2 5 0,-1-2 96,1 5 0,-1 0 35,5 4 0,-4 1-42,4 3 0,-5 3 127,2 4 1,-5 5-68,-3 4 0,1 2-23,-6 5 1,5-3-47,-4 3 1,0-3-109,-4-1 0,0 0-19,0-1 1,0-4-271,0-3 0,0-2-241,0-1 1,1-2 236,3-3 1,-2 2-569,6-5 1031,-6 0 0,8 1 0,-3 1 0</inkml:trace>
  <inkml:trace contextRef="#ctx0" brushRef="#br0" timeOffset="21">13911 17303 8004,'0'-8'967,"0"0"-492,0 6 1,3-5 200,1 4-333,5 1 0,-3-3-69,6 5 1,3 0-52,0 0 1,2 0-20,-2 0 0,-1 0-29,5 0 0,0 0-72,4 0 1,1 0-154,3 0 0,-7-1-623,3-3 0,-7 3 366,3-3 1,-5 3-784,2 1 1,-8-1 1089,0-3 0,0 3 0,3-4 0</inkml:trace>
  <inkml:trace contextRef="#ctx0" brushRef="#br0" timeOffset="22">14459 17074 7817,'0'-11'1020,"0"-1"0,5 2-564,3 3 1,-2 2 241,1 5-439,-4 0 1,6 6 25,-5 5 1,-1 6-39,-3 6 1,0 5-27,0 2 1,0 3-101,0 1 1,0-3-103,0-1 0,0-4-250,0 0 1,0-2-187,0-1 0,0-1-548,0-3 0,2-3 965,2-4 0,-3 4 0,4 2 0</inkml:trace>
  <inkml:trace contextRef="#ctx0" brushRef="#br0" timeOffset="23">13397 17725 10718,'11'0'662,"1"0"-270,-1 0 0,2-1 33,2-3 0,3 3-127,4-3 0,3 3-122,1 1 1,3 0 55,6 0 0,3-4-120,0 0 0,5 0 15,-1 4 0,6-1-43,2-3 0,-1 3 22,-3-3 1,8 2-555,3-2 1,4 3 376,0-3 0,-1-1 1,-28 3 1,1 0-1,26-6-96,2 4 1,-4-3 73,-3 3 0,-5 0-88,-7 4 0,-7-4 109,-4 1 0,-7-1 58,-1 4-90,-5 0-6,-7 0 8,-5 0 0,-1-1 193,-5-3 1,-5 2-898,-2-1 0,-3 1 336,-2 2 0,-1 0 469,-2 0 0,-3 0 0,-4 0 0</inkml:trace>
  <inkml:trace contextRef="#ctx0" brushRef="#br0" timeOffset="24">13911 17954 7830,'0'-12'291,"-5"1"0,3-1 469,-2 1 0,3 3 22,1 1-291,0 4 175,0-2-148,0 5-214,5 5 0,0 5-87,3 6 1,1 4-1,-5-1 1,1 2-46,-1 2 0,-2-1-63,6-3 1,-6 1 26,2-5 0,-3 4-278,-1-3 9,0-1 1,4-4 85,0 1-133,0-6 48,-4-1 1,1-5 45,3 0 14,-3 0 1,9 0-90,-2 0 1,-2-5 33,2-3 1,-1-5 27,5-3 1,3-4 57,0 1 0,1 1-22,-5-1 1,4 0 17,0-4 0,1 2 68,-5 2 103,0-3 1,1 9-62,-1-2 0,-3 8 87,0 3 0,-5 2 47,5 2 1,-4 7-84,3 4 0,0 2-64,0 6 1,2-4 37,-5 4 0,4 0-144,-5 4 1,5 1-77,-4 3 1,1-3-196,-1 3 1,-3-7 71,3-1 0,1-5-82,-1 1 0,0-2-47,-4-2 1,0-3-744,0 0-387,0-6 1512,0 3 0,0-5 0,0 0 0</inkml:trace>
  <inkml:trace contextRef="#ctx0" brushRef="#br0" timeOffset="25">12928 17782 7830,'-11'-5'139,"3"3"182,1-6-182,4 6 1,-2-5 188,5 3 0,1 3 157,3-3-127,3 3 1,4 1 373,0 0-320,1 0 0,-1 6-104,1 6 0,-1 0 101,1 8 0,-1-1-304,0 3 0,1 6 104,-1 3 1,-2-2-92,3 1 0,-4 0 52,8 0 1,-2 3-66,1-3 1,3-2-1,4-1 1,-3-3-182,0-1 0,1 0 49,2 0 0,-3-2-42,0-2 1,-5 2 120,2-6 1,-5 1 18,-3 0 1,-2-5-114,-2 0 1,-3 1 69,3-5-59,-3-1 16,-1 4-44,0-9 96,0 4 0,0-6 7,0-3 0,0-2 43,0-6 0,0-1-63,0-2 0,0 1-54,0-5 0,4-1 63,0-7 1,0 3-175,-4-2 1,0-2 62,0 1 1,-4-5-38,0 2 1,-1-3 8,1-1 1,2-1-109,-6 1 1,4-5 31,-3-3 0,3 1 80,-4-1 1,2 4 107,-2-4 0,-2 0-96,2-3 0,2-1-62,-2 0 0,5 2 31,-5 2 0,5-1 5,0 5 1,1 0 79,2 4 0,0 3 79,0 1 1,0 4 60,0 0 1,4 3-108,0 4 0,4-2 135,-5 6 1,5-4-84,-4 4 0,3 0 167,-3 3-135,5 1 0,-6 0-1,4-1 0,-4 4 42,1 1-58,-3-1 0,-1-3-58,0-1 1,0 5 34,0-1 1,0 4 1,0-3 1,1 4 32,3-1-121,-3-2 1,8 4 29,-5-6 1,5 5-14,-2 0 0,4 1 25,0 2 0,0 0-1,1 0 1,4 0 41,3 0 0,4 0-42,4 0 1,1 0 119,2 0 0,8-1-98,0-3 1,7 3-117,4-3 0,-2-1 37,3 1 0,6 0-330,1 4 0,0-1 330,0-3 0,-4 3-17,4-3 0,4 3-52,-4 1 1,2 0 58,-6 0 0,-2 0-174,-6 0 0,0 0 234,-3 0 1,0 0-2,-8 0 1,1 0 7,-8 0 0,0 1 113,-5 3 1,0-3-90,-3 3 1,3-3 28,-3-1 1,1 0 310,-1 0 1,1 0-335,-4 0 0,3 0 87,-4 0 1,4 0-90,-4 0 1,-3 0-40,-5 0 1,-3 0 138,4 0 4,-6 0-69,3 0 310,-5 0-64,5 0-88,-3 0 270,3 0 1177,-5 0-1634,0 6 87,0 0 0,0 5-98,0 1 1,0-1-66,0 1 1,0 3-190,0 0 0,0 0 73,0-3 0,0 3-537,0 0 224,0 0 1,0-3-362,0-1 0,-2-4 836,-1-4 0,-4 4 0,-4-1 0</inkml:trace>
  <inkml:trace contextRef="#ctx0" brushRef="#br0" timeOffset="26">15475 17577 7819,'0'-12'52,"0"6"1,0-4 98,0 2 1,-1-2 392,-3-1 1,2 0-172,-6 4 0,4-3 36,-3 2 0,0-2 245,0-1-409,-9 4 0,5-2 13,-8 5 0,2 1 26,6 3 1,-5 1-190,-3 3 0,-3 3 76,-1 9 0,2 1-111,2 6 0,1 0 90,3 0 0,3 4-277,1-1 1,1 1 88,6-4 1,0-1-30,4 1 0,0-1-28,0-3 0,6-3-81,6-4 0,0-1 35,7 1 1,-2-5-23,6 1 0,-3-6 57,7 2 0,-2-4 49,2-4 1,-3 2-98,2-6 1,-1-1 54,-3-6 0,-4 3-1,-3-4 1,-2 2 61,-1-1 1,-6-1 4,-2-3 1,-3-3 49,-1 3 0,-4-4-77,0-4 1,-5 5 122,2-1 0,0 1-69,0 7 196,-1-5 1,-2 7 184,3-2-232,-4 7 1,10 2-13,-3 2 23,3 3-181,1-4 0,5 5 97,3 0 1,2 0-47,1 0 1,6 0 20,2 0 0,2 0 73,2 0 0,-1 0-42,-3 0 1,5 0 83,-5 0 0,4-4-70,-8 0 0,4 0 3,-4 4 0,1 0-1,-5 0 16,-5 0-868,4 0 377,-8 0-2502,3 0 2885,-15 0 0,2 0 0,-8 0 0</inkml:trace>
  <inkml:trace contextRef="#ctx0" brushRef="#br0" timeOffset="27">16023 16937 7872,'-11'0'146,"5"-1"237,2-3 314,3 3 75,1-9 1,1 7-236,3-5 1,-2 6-47,6-2 1,-4 3 14,3 1 0,-3 0-123,4 0 0,-2 1 64,2 3 1,2 4-94,-3 7 1,5-1-36,3 5 1,-2 4-50,2 3 1,1 6-1,0-2 0,3 2-82,-4-1 0,4 3-27,-4 0 0,4 0-154,-3 4 1,-1 2 108,-4-2 1,1 4-253,-1-4 0,-5 5 64,-2-1 0,1 2-6,-1 2 1,0-4-74,-4 0 1,0-5-135,0 1 0,0-4 16,0-4 1,-4 3-106,0-2 1,-5-3 142,2-2 0,-3-2 94,-2-1 0,1 0 92,-1 0 0,1-5-84,-1-3 1,1 1 56,0 0 0,-1-2-4,1-7 0,-1 3 19,1-2 1,3-2 30,1 2 2,-1-5 0,-3 5-59,-1-4 1,5 0 6,-1-4 0,4 4-122,-3 0 1,4 1-41,-1-1-597,-2-3-107,5 4-439,-4-5 968,5 0 1,5-5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8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10302 16320 8090,'0'-6'840,"0"-4"-547,0 4 214,0-1 1,0 1 332,0 2-61,0 3-213,0-4-64,0 5-322,0 5 0,1 1-15,3 6 0,-3-1-18,3 0 0,-3 5 49,-1-1 0,1 4-266,3-4 0,-3 5 57,3-1 1,-3-1-136,-1 1 0,0-5-25,0 1 1,0-2-20,0-1 1,0-1 100,0 0 0,0-3-279,0 0 278,0-6-9,0 3 218,0-5-130,6 0 1,-4-5 49,6-2 0,-5-4-27,5 0 1,0 0 13,3-1 1,1 1-54,-1-1 1,0-3-6,1 0 1,-1-2-69,1 2 1,-1 2 84,1-2 1,3 0-69,0 4 0,4-3 45,-4 6 0,0 2-28,-3-2 1,-1 5 41,1 0 8,-1 1 0,1 2 22,-1 0 1,-3 5 9,-1 3 1,-3 1 28,4-1 1,-6 6-54,2-3 0,1 4 21,-1 0 0,0-1-4,-4 5 1,3-5 4,1 2 1,0 0-10,-4-1 0,0-3-1,0-5-57,0 1 1,1 2-7,3-2 1,-3-2-471,3-2-102,-2-3 0,-1 4-1052,3-5 1685,-3 0 0,9 0 0,-4 0 0</inkml:trace>
  <inkml:trace contextRef="#ctx0" brushRef="#br0" timeOffset="1">10827 16400 8048,'1'-10'0,"3"3"605,-3 2 1,8 3-159,-5-2 1,1 3 99,-1-3 1,2 3-191,6 1 0,-1-1-169,1-3 0,-1 3 0,0-3 1,5 3-1,-1 1 1,1 0-49,0 0 1,-4 0-132,3 0 1,-1 0-194,2 0 0,-4 0 123,4 0 1,-4-4-528,0 0 1,-5-1 4,1 1-1372,0 3 1955,3-4 0,-5 0 0,-1-2 0</inkml:trace>
  <inkml:trace contextRef="#ctx0" brushRef="#br0" timeOffset="2">11387 16195 8018,'0'-12'273,"0"6"0,0-4 168,0 2 403,0 3-149,0 0 146,0 0-245,0 4 0,0 6-367,0 10 0,0 2 29,0 2 0,0-4-170,0 4 0,0 0 140,0 4 1,0-4-82,0 0 1,0 0 23,0 4 1,0-4-210,0 0 1,0-1-20,0 1 0,0 1-26,0-5 0,3 0 32,1-3 1,0-1 58,-4 1-101,5-1 130,-4 0 0,4-3-182,-5 0 0,2-6-257,2 2 130,-3-3 0,4-2-317,-5-3 1,0 2 588,0-6 0,-5 0 0,-2-3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72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1485 9811 7947,'-5'-12'-581,"2"4"836,-5 1 69,6 4 32,-3-2 403,5 5 620,0 0-957,0 5 0,1 2 23,3 4 0,-2 2-130,6 2 1,-2 3 18,2 5 1,1-1-292,-5 1 0,3 4 77,-3 0 1,0 4-243,-4 0 0,0 1 129,0-2 0,4-2-64,0-5 0,1 0-110,-2-1 0,-1-4-307,2-3 111,2-2 174,-5-1 481,4-6-99,0-1 61,-3-5 0,3-5-37,-5-3 1,0-2-80,0-1 0,3-6-77,1-2 0,1-2 34,-1-2 0,3-4-79,4 0 0,2-3-206,2 3 1,-2 2-15,2 6 1,1-1 73,-1 4 0,5 5 77,-5 3 1,4 6-4,-4-2 1,2 3 84,-2 1 1,-3 0-73,4 0 1,0 1 27,-1 3 0,1 2 1,-5 6 1,4 3-1,0 0 0,-1 5-50,-6-1 1,2 7 43,-2 0 1,-3 1-23,-1-4 1,-2-2 6,2-2 0,-3 2 122,3-6 0,-3 4-85,-1-4 0,0 1 7,0-5 1,0 0 4,0 1 1,0-5 2,0 1 0,0-4-729,0 3 259,0-4-1865,0 2 2318,0-5 0,0 5 0,0 1 0</inkml:trace>
  <inkml:trace contextRef="#ctx0" brushRef="#br0" timeOffset="1">2398 9925 7901,'-5'-12'0,"0"1"763,-2-1 0,2 1 39,5 0-156,0 4-244,5-3 0,-3 9 459,6-3 0,1 3-446,6 1 0,-1 0-199,5 0 1,5 0-81,6 0 0,0 0 94,0 0 1,1 0-397,3 0 1,-5 0-199,-2 0 1,-5-1-499,-2-3 1,-4 2-550,-5-1-1066,1 1 2477,-6 2 0,-1 5 0,-5 2 0</inkml:trace>
  <inkml:trace contextRef="#ctx0" brushRef="#br0" timeOffset="2">2490 10062 7949,'-7'5'731,"2"-4"0,7 4-125,1-5 1,0 0 27,5 0 0,-1 0-160,5 0 0,0 0 60,4 0 0,1-1-656,6-3 42,0 3 133,5-9 1,0 5-540,2-3 391,-2-2 122,0 4 0,-4-2-2529,3 0 2502,-3 6 0,4-8 0,1 3 0</inkml:trace>
  <inkml:trace contextRef="#ctx0" brushRef="#br0" timeOffset="3">3312 9708 8040,'-11'-28'0,"-1"4"0,6-4 351,2 5 1,8 0 429,3 0 1,2 5-459,-1 3 737,-3 3-666,-5 5 0,1-2 350,3 6 0,-1-1 201,4 4-746,1 0 0,7 5 31,0 2 1,1 9-181,-5 3 1,0 2 88,1 2 1,-1 5-84,1 2 0,-6 3-447,-2 2 221,-3 4 110,-1 2 1,-4 1-803,0-1-341,-4 1 1004,1-1 0,-8 2-352,0-5-210,0-5 560,3 0 0,1-9 222,-1 3 45,6-8-109,-4 2 1,9-8 158,-3 2 1,2-6 593,2-1 10,0 0 0,7-2 31,4-2 0,2-3-6,6-1 0,1 0 89,7 0-412,-3 0 7,4 0-210,0 0-698,-4-5 351,4 4-397,-5-4 0,1 1-761,2 0 0,-6 0-1136,-1 4 2422,0 0 0,-7 0 0,5 0 0</inkml:trace>
  <inkml:trace contextRef="#ctx0" brushRef="#br0" timeOffset="4">4808 9594 8044,'-5'-18'0,"4"1"30,-3 6 1,3-1 162,1 1 1,0 3 396,0 1 1,0 3 331,0-4-87,0 6-258,0-3-202,-5 5-218,3 0 1,-3 5-136,5 2-661,0 4 1,2 0 434,1 0 1,-1 1-1044,1-1 1,3 1 1246,-3-1 0,6 1 0,-2-1 0</inkml:trace>
  <inkml:trace contextRef="#ctx0" brushRef="#br0" timeOffset="5">4854 9948 7948,'-6'5'1238,"0"-4"-270,6 4 480,0-5 365,0 5-674,0-4-313,0 4-1136,6-5 1,0 0 264,5 0 1,1 0-824,-1 0 868,6 0 0,0 0 0,6 0 0</inkml:trace>
  <inkml:trace contextRef="#ctx0" brushRef="#br0" timeOffset="6">6533 9514 8145,'0'-17'0,"0"8"-495,0-2 1,0 6 381,0-3 0,4 4 692,-1-3 469,1 4-338,-4-7 431,0 9-180,0-4-517,0 5 1,1 5-137,3 2 1,-1 9 135,4 3 0,1 3-103,3 5 1,6 7 42,2 8 0,3 3-210,0 0 1,5 5-219,0-1 1,-1 0 115,-3-8 1,-1 3 122,-3-6 0,2-2-448,-2-5 1,2-3 193,-2-5 1,-3-2-497,-4-2 1,-2-2-25,-3-6 0,2-3-1115,-5-1-682,5-4 1530,-8 2-179,4-5 1025,-5 0 0,-5-5 0,-1-1 0</inkml:trace>
  <inkml:trace contextRef="#ctx0" brushRef="#br0" timeOffset="7">6921 9559 8171,'0'-29'340,"0"5"192,0 5 0,0 1-78,0-1 0,4 3-211,0 4 1,-1 1 1195,-3-1-461,0 6-574,0 1 1,-1 7-175,-3 6 0,-7 6-38,-8 13 0,-6 11-82,-2 7 0,9-16 1,0 1-219,1 0 1,0 1 0,-3-1 0,0 1-36,0-1 0,1 1 0,0 0 1,0 0 129,2-1 0,0 1 1,-11 24-738,5-5 1,2-6 365,6-6 1,3-2-571,5-13 0,4 1 251,-1-9 1,4 0 38,4-3 0,4-2 1,7-2 663,-2-3 0,8 0 0,-3 1 0</inkml:trace>
  <inkml:trace contextRef="#ctx0" brushRef="#br0" timeOffset="8">7138 10176 9327,'1'-6'1040,"3"2"1,-1 3-138,4 1-613,-4 0 1,2 5 175,-5 2 1,1 7-167,3 1 1,-3 6-160,3-2 0,-3 2-28,-1 2 1,0-4-214,0 0 1,0 0 42,0 4 1,0-5-152,0-3 1,0-2-2282,0-2 1809,0 1 0,5-6 680,3-2 0,2 2 0,2 1 0</inkml:trace>
  <inkml:trace contextRef="#ctx0" brushRef="#br0" timeOffset="9">7469 9970 8047,'0'-6'-337,"0"-4"971,5 9 91,2-4 1,4 5-205,1 0 0,0 0-133,3 0 0,2 0 267,2 0 0,6 0-219,-2 0 0,3 0 102,-4 0 0,5-4-194,0 0 1,3-1-270,-3 1 1,1 2-68,-2-6 0,-3 4-297,0-3 0,-1 4-1044,-7-1 1,0-1 691,-3 1 0,-5 0 641,1 4 0,-6 0 0,3 0 0</inkml:trace>
  <inkml:trace contextRef="#ctx0" brushRef="#br0" timeOffset="10">8223 9514 8017,'-5'-23'236,"2"4"58,-4 0 1,6 5 4,1-2 1,1 4 0,6 0 1154,-4 1-457,7 5-95,-9 1-669,4 5 1,1 6 81,1 5 0,3 11 9,2 8 0,0 3 100,4 2 1,-2 3-237,5 0 0,-5 4 70,1-4 1,1 4-384,0-4 0,0 1 141,-1-1 1,-2-6-649,2 2 0,2-9 340,-2-2 1,0-1-418,-3-7 0,3-1 120,0-6 0,0 0-52,-3-4 0,-1 0-515,0-4 0,-3 0 1156,0 0 0,-1 0 0,5 0 0</inkml:trace>
  <inkml:trace contextRef="#ctx0" brushRef="#br0" timeOffset="11">8634 9514 8011,'-5'-18'0,"4"-2"452,-3 4 564,3-4 246,1 7-468,0-3-57,0 9 0,-5 9-268,-3 9 0,-7 12-121,-4 11 0,-8 8-197,-3 11 1,11-26 0,0 0-353,-2 3 1,0 1 0,1-2 0,0 0 62,1 0 0,0-1 0,-12 20-328,0-2 1,7-5-17,1-3 1,5-5 171,7-10 1,5-6-791,2-1 1,3-8 469,1 0 0,1-5 630,3 0 0,7-6 0,7-4 0</inkml:trace>
  <inkml:trace contextRef="#ctx0" brushRef="#br0" timeOffset="12">8257 9228 8163,'-11'-16'0,"5"3"0,2-2 784,8 7 1,2-1 251,5 5-500,1 1-66,-1 3 0,2 0-141,2 0 0,-1 0 94,5 0 0,5 3-105,7 1 0,2 4 266,1-4 0,5 3-74,3-3 1,-1 4-262,1-5 1,-2 1-93,2-4 0,-3 0-168,-4 0 1,-6 0-329,-3 0 1,-6 0 314,-5 0-3645,-3 0 2087,-5 0 1582,-7 0 0,-17 5 0,-7 2 0</inkml:trace>
  <inkml:trace contextRef="#ctx0" brushRef="#br0" timeOffset="13">9868 9662 8252,'-7'0'271,"-3"-5"1,9 2 366,-3-4-62,3 4 83,1-7-143,5 9 0,1-4-131,6 5 0,-1 0-89,0 0 0,2 0 77,2 0 1,2 0-122,2 0 0,2 0-108,-1 0 1,1 0 90,2 0 1,0 0-128,0 0 0,-1 0-48,1 0 0,3 0-271,-3 0 1,2 0-693,-6 0 0,-3-1 24,0-3-1701,-4 2 1295,0-3 1285,-6 5 0,-6 0 0,-6 0 0</inkml:trace>
  <inkml:trace contextRef="#ctx0" brushRef="#br0" timeOffset="14">9845 9890 8164,'7'0'-380,"1"0"1,0 0 1308,3 0 0,4-3-328,1-1 0,4 0 154,-1 4 1,2 0-197,2 0 0,0-4-44,0 0 1,0-1-498,0 2 0,-1 1 88,1-2 0,-4 3-277,0 1 1,-3-4 206,3 1 1,-2-1-1147,2 4 0,-2-1 130,-6-3 980,1 2 0,-1-3 0,1 5 0</inkml:trace>
  <inkml:trace contextRef="#ctx0" brushRef="#br0" timeOffset="15">10998 9731 8135,'2'-11'568,"1"4"0,5-2-267,7 5 0,-2-3 168,2 3 0,-2 0 262,-2 4 1,-2-4-251,3 0 1,-4 0-69,8 4 1,1-3-174,2-1 1,-1-4-111,1 4 0,0 1 34,4 3 1,-1-4-151,-3 0 0,1-1-935,-5 1 774,6 3 0,-9-4-2182,3 5 1238,-2 0 1091,-6 0 0,-2 0 0,-5 0 0</inkml:trace>
  <inkml:trace contextRef="#ctx0" brushRef="#br0" timeOffset="16">12118 9125 8111,'0'-11'-383,"5"-1"0,-4 5 191,3-1 1,1 4 898,-1-3 0,3 3 336,-3-4-1,0 6-330,-4-3-237,0 5-175,0 5 1,-5 6-44,-3 8 0,-6 3 65,-1 1 1,-4 5-70,4 2 0,-6 8 115,2 4 1,2 6-266,-2 2 0,3 3 27,-3-3 1,5 3-8,-1-4 1,2 5-170,2-5 1,5 1-283,2-5 1,3 0 213,1-3 0,1-2-193,3-2 1,6-6 106,5 2 0,5-7 83,-1 0 0,2-7 9,-2-1 0,1-5 155,-5 1 0,4-6-20,-4-1 0,1-2 59,-5 1 1,1 0-90,-1-3 1,-3-3-184,-1 3 0,-3-3-1423,4-1 711,-6 0 111,3 0 1,-5-1 786,0-3 0,0-2 0,0-6 0</inkml:trace>
  <inkml:trace contextRef="#ctx0" brushRef="#br0" timeOffset="17">12392 9491 8088,'0'-36'0,"-4"3"651,0 10 1,0 2-64,4 2-547,5 2 1604,2 6-1113,-1 5 0,0 0-96,-2 6 1,1 7-136,3 4 0,2 11 119,-2 8 0,6 4-155,1 5 0,4 2 5,-4 9 0,5-3-249,-1 2 0,-1-5 101,1-3 1,-5-3-310,1 4 0,2-6 151,-2-2 0,0-5-375,-3-6 1,-1-4 200,1 0 0,-5-9-1192,1 2 992,-1-3 1,1 1-1751,0-3 950,-6-1 108,3-6 1102,-5 0 0,-5-11 0,-1-1 0</inkml:trace>
  <inkml:trace contextRef="#ctx0" brushRef="#br0" timeOffset="18">12723 9525 8057,'0'-34'0,"0"10"0,-4-3 748,0 8 1,2 2-181,5 2 0,-1 3 484,2 0-562,-3 6 1,-2 1-136,-3 5 1,-4 6-241,-7 5 0,-3 12 69,-5 12 0,-5 4-319,-2 7 1,-2 3 14,2 1 0,2 0-894,5 0 1,5-7-12,3 3 0,4-12 995,3 0 0,-2-7 0,3 1 1</inkml:trace>
  <inkml:trace contextRef="#ctx0" brushRef="#br0" timeOffset="19">12803 9902 7984,'11'-6'226,"-4"-5"1,3 10 119,-3-3 0,7-1 197,2 1 1,3 1 66,-4 3 0,0 0-194,-4 0 0,5 0-121,-1 0 0,0 0-70,-3 0 0,-1 3-107,0 1 1,0 5-13,-4-1 1,-2 2-214,-5 1 1,-1 2 80,-3 2 1,-3-1-231,-9 5 1,-1-4-6,-6 4 1,0-1 70,0 1 1,0 3 108,0-3 1,6-1 32,1 1 1,4-5 57,0 1 1,2-2-39,2-2 1,3 0 141,5 1 0,4-5-79,0 1 1,9-4 95,-2 3 0,7-4-80,-3 1 0,5-3-21,-1-1 0,2 0-451,-2 0 0,2-4 189,-2 0 1,-2-3-832,-2 3 1,-2-4 45,-2 5 1017,1-1 0,-1-6 0,0-3 0</inkml:trace>
  <inkml:trace contextRef="#ctx0" brushRef="#br0" timeOffset="20">13328 9708 7940,'-5'-12'10,"4"5"-9,-3-1 1,12 6-1,3-2 0,7 1 1187,-3-1 0,2 3-479,-2-3 0,-1 3-205,5 1 0,1-4-143,7 0 0,-3-1-225,2 2 1,2 1-219,-1-2 0,0-1-296,-4 2 1,-2-1 46,-2 4 0,-2 0-891,-6 0 1222,-5 0 0,5-5 0,-5-2 0</inkml:trace>
  <inkml:trace contextRef="#ctx0" brushRef="#br0" timeOffset="21">13945 9308 8037,'0'-16'293,"0"3"159,0-2 1,0 6 320,0 1-180,0 0 297,0-3-574,5 5 0,0 2 69,3 8 0,2 3-16,-3 9 0,4 3 104,0 7 1,2 3-163,2 6 0,1 4-60,3 3 0,3-1-348,-3 0 0,1-4 136,-1 1 1,3-3-559,-3-5 1,-3-1 323,0-2 1,0-7-259,-1 3 1,-1-8-168,-6 0 1,2-2-1475,-2-1 501,-3-6 1593,5 4 0,-9-9 0,4 4 0</inkml:trace>
  <inkml:trace contextRef="#ctx0" brushRef="#br0" timeOffset="22">14333 9365 8001,'0'-29'525,"0"6"1,0 3 316,0 5-255,0-1 159,0 10-190,0 1 1,-1 7-130,-3 6 1,-7 6-147,-8 13 0,-8 3-220,-3 8 1,-5 3-119,-3 4 1,-1 2-203,18-22 1,0 0-1,-22 21-72,5-1 1,5-4-205,6-7 1,4-8-56,4-4 1,3-3-524,4 0 1,2-6-331,3-5 1443,2-6 0,5 8 0,0-3 0</inkml:trace>
  <inkml:trace contextRef="#ctx0" brushRef="#br0" timeOffset="23">13785 9148 8060,'0'-18'0,"0"3"0,5 8 1137,6-4-707,12 10 0,1-8 183,3 5 165,-3 1-399,-1-2 0,0 3 270,0-2-364,5-2 1,-3 5-17,5-3 0,0 3-36,0 1 0,7 0-96,-3 0 1,-1 0 53,-2 0 1,-2 0-659,1 0 1,-2 0 341,-5 0 1,-4 0-2540,0 0 1464,-5 5 1200,3-4 0,-6 9 0,0-3 0</inkml:trace>
  <inkml:trace contextRef="#ctx0" brushRef="#br0" timeOffset="24">14699 8965 8098,'-5'-11'465,"3"0"0,-2 3 713,8 0 1,3 6-623,4-2 0,-3 3-29,-1 1 1,-3 0 207,4 0 0,-3 6-293,6 5 0,-2 6 58,6 6 1,3 5-125,1 2 1,-1 7 94,1 1 0,3 5-141,0-1 1,4 2-39,-7 2 0,1 5-430,-1 2 0,-4 2 61,-7-2 0,-3-2-222,-5-5 0,0-1 174,0 1 0,-1-2-351,-3-2 0,-2 1 239,-6-5 1,-3 0-93,0-3 0,-6-1-87,2 0 1,-1-5-17,1-2 1,-6-4-125,2-4 0,-3 1 237,4-4 1,-1-3-608,0-5 1,1 1 601,3-5 1,-1 3 323,5-3 0,5 5 0,5-3 0</inkml:trace>
  <inkml:trace contextRef="#ctx0" brushRef="#br0" timeOffset="25">1827 11958 8125,'-5'-7'105,"4"-3"1,-4 4 0,5-6 1,-1 5 303,-3-1 236,3 6-392,-5-9 0,5 6 343,-3-2-134,3 2-217,-9 5 0,4 0-50,-6 0 1,0 9-142,-4 2 0,-1 12 45,-6 0 1,0 7 123,0 1 1,0 7-286,0 4 1,1 1 47,-1-1 1,5 2-109,3-2 0,3-2 40,5 2 0,2-9-156,5 2 1,1-9 14,3 1 1,2-7-7,5-1 0,6-5 115,2 1 0,3-3 46,0-5 0,5 2-59,0-5 1,3 0 35,-3-4 1,3 0-47,-3 0 1,1-4 110,-2 0 1,-1-5-3,1 2 1,-2-3 35,-1-2 1,-1 1 155,-3-1 1,-4 1 105,-7 0 1,0-5-112,-4 1 1,0 0 132,-4 3 0,-5 1-44,-3 0 1,-6 0 23,-1 4 1,-6-2-173,-2 5 1,0 0-63,-4 4 0,7 0-79,1 0 1,5 4-293,-1 0 0,7 1-1977,4-1 1325,-2-3 984,5 4 0,6 0 0,7 2 0</inkml:trace>
  <inkml:trace contextRef="#ctx0" brushRef="#br0" timeOffset="26">2227 12049 8045,'-5'-11'0,"4"-1"1455,-3 1-801,3-1-273,1 1 595,0 5 1137,0 0-1750,0 6 1,0 11-133,0 4 0,0 6-126,0 6 1,0 4 112,0 7 1,0-2-289,0 6 1,0-4-118,0 4 0,0-6-158,0-2 1,5-1 83,2-6 0,3-1 100,2-3 1,-1-5-84,1-3 1,4-3 88,3-5 0,-1 2-35,1-5 1,-4 0 46,4-4 1,-3 0 16,3 0 0,-4-4-157,4 0 1,-5-4-229,1 5 1,-2-6-44,-2 1 1,-3 2 174,-1-2 0,-4 4 379,1-3 0,-3-1 0,-1-3 0</inkml:trace>
  <inkml:trace contextRef="#ctx0" brushRef="#br0" timeOffset="27">2238 12312 7950,'-10'-2'2140,"3"-1"-1512,2 1 1,10-4-521,2 2 1,3 3 47,2-3 1,1 2 216,2-2 1,6 1-272,6-4 1,5 4 119,-2-1 0,3-2-540,1-2 0,-4 3 277,-4 1 0,-2-1 41,-1 2 0,-5-6 0,-1 2 0</inkml:trace>
  <inkml:trace contextRef="#ctx0" brushRef="#br0" timeOffset="28">2296 12026 8003,'0'-18'0,"5"-2"1083,2 5 1,9-4-439,3 4 1,2 1-565,2 6 1,0-1 45,0 5 0,-1-1-134,1 1 0,5 3-25,3-3 0,0 3-8,0 1 0,1 0-287,-6 0 0,3 0 237,-6 0 0,3 0-81,-7 0 0,-3 1-14,-1 3 1,-2-1 191,-1 4 1,-5 1 66,1 3 0,-4 6 164,3 2 1,-4 2-89,1 2 0,-3 5 141,-1 3 0,0 2-113,0 1 0,0 4-57,0 0 0,0 4-352,0-4 0,0 0 118,0-4 1,0-1-66,0-2 0,0-7-1,0-5 0,0-5-64,0 1 1,4-6 98,-1-1 536,1-6 436,-4 3-616,0-10 1,0-1 122,0-6 1,0-3-78,0 0 0,0-5 67,0 1 1,0-3-50,0-1 0,0-1-73,0-3 1,1 0-65,3-4 0,-2-1 62,1 6 0,-1 4 170,-2 7-202,0 2 1,1 7-401,3 2 1,1 4 160,2 4 0,7 6-196,-2 5 1,3 4 152,0-3 0,3 4-111,5-1 1,0 2-24,0 2 1,4-5-143,4-3 1,-3-2 4,-2-2 1,2 0 143,-1-4 0,-2-2 583,-6-5 1,2-1-208,-6-3 0,4-2 594,-4-6 0,0 0-115,-3-4 0,-4 2 155,-1-5 0,-4 0-200,0-3 0,-1-3-128,-2-1 0,0 0-215,0-4 0,-5 1 0,-3-2 0,-2 0-531,-2 4 1,1 0 250,0 4 1,-1 6-1342,1 1 0,3 5-1489,1 3-554,4-2 3437,-2 9 0,5 1 0,0 6 0</inkml:trace>
  <inkml:trace contextRef="#ctx0" brushRef="#br0" timeOffset="29">3529 11992 8016,'8'-10'337,"-1"2"1,-3-1-45,4 5 0,-6-1 951,2 2-366,-3 1 51,4-3-591,-3 5 0,3 1 98,-5 3 0,0 4-53,0 7 0,-4 4-131,0 8 1,0 2-92,4 5 0,0 1-122,0-1 1,0 0-287,0 0 0,5-1 264,3-2 0,6-3-448,1-5 0,5-2 225,0-2 0,1-2-20,2-6 0,0-5-47,0-2 0,-1 1-39,1-1 0,-1 0-153,-3-4 1,1-4 128,-5 0 1,-1-1-1319,-6 1 564,2-2 1090,-9-5 0,5-1 0,-6 1 0</inkml:trace>
  <inkml:trace contextRef="#ctx0" brushRef="#br0" timeOffset="30">3495 12232 7984,'0'-12'803,"5"1"199,2-1 1,13 5-652,2-1 1,4 6-312,-3-2 0,4-1 148,4 1 0,1 0 65,-2 4 1,3-4-588,-2 1 0,-4-2 274,0 1 0,-3 2-829,-1-1 0,-5-2-235,-3 1 1124,-2 0 0,-7-1 0,-1-1 0</inkml:trace>
  <inkml:trace contextRef="#ctx0" brushRef="#br0" timeOffset="31">3518 11992 7984,'7'-12'366,"1"1"0,5-4-183,6 0 0,7-4 181,5 3 1,5 0-102,3 1 1,2 2 49,-3-2 1,1 2-80,-5 2 1,0 3-44,0 0 1,-1 6-27,-2-2 1,-2-1 6,-2 1 1,-7 0-91,3 4 1,-8 4 114,0 0 0,-2 6-168,-2 2 1,0 4 69,-4 7 0,2 5 179,-5 2 0,1 8-137,-1 4 0,-3 4-127,3 3 1,-3-2-342,-1 3 1,4-3 185,0-2 0,1-3-156,-1 0 0,-2-9 112,6 1 0,-5-8-746,5-3 268,-5 0-212,7-11 472,-9 5 1,4-12-136,-5-5 0,0-5-242,0-7 0,-5 1 780,-3-1 0,-2-9 0,-1-3 0</inkml:trace>
  <inkml:trace contextRef="#ctx0" brushRef="#br0" timeOffset="32">4089 12003 7984,'11'-23'0,"1"-2"451,-1 2 1,4-2-52,0 6 0,6 2-55,-2 2 0,1 2-106,-1 2 1,3 5 212,-3 2 0,2-1-48,2 1 0,0 0-11,0 4 0,0 4-154,-1 0 0,0 6-14,-3 1 0,-2 1-576,-6 3 1,-1 3 315,-2 1 0,-3 2-140,-5 2 1,-5 4 118,-3 0 1,-3 4-293,-5 0 0,-1 2 126,-6 1 1,0 0 14,0 0 1,2-1 263,2-2 0,-2 1-116,6-6 1,4 0 286,3-7 1,5 1-67,0-5 1,1 0 35,2-3 0,5-2-82,3-2 0,7 1-63,4-6 1,3 1-94,1-4 1,0 0-155,-1 0 1,1 0-515,0 0 0,0 0 368,0 0 0,-2-1-603,-2-3 1,2 3-111,-6-3 631,0 3-369,-3 1 395,-6 0 396,4 5 0,-9-4 0,10 4 0,-5-5 0,0 0 0,4 0 0,-8 0 0,8 0 0,-9 0 0,9-5 0,-9 4 615,5-9-329,-6 3-120,5-9 1,-4 2 1349,3-5-723,-3 0-380,-1-4 1,0 0 526,0 0-469,0-5-150,0-1 0,0-5-39,0 0 0,0-2 62,0-2-119,0 3-695,0-10 695,5 10-214,-4-10 158,4 5 0,-1-1-37,0 3 1,0 7-146,-4 5 0,4 7 226,-1 3-396,1 9 150,-4 2 0,4 6-55,0 3 417,0 7 0,1 12-272,2 8 0,4 8 11,0 7 0,4 1-284,0 6 1,2-4 217,-2 5 1,3-6-382,5 1 0,-4-7 178,0-4 0,-5-3-447,1-5 0,-2-2 46,-2-5 1,0-4-198,1 0 1,-4-5 262,-1 1 0,-3-6-214,4-1 92,-6-6 524,3 3 134,-5-5 0,-5 0 0,-1-5 0,-6-1 0</inkml:trace>
  <inkml:trace contextRef="#ctx0" brushRef="#br0" timeOffset="33">4648 12346 11439,'18'0'1055,"2"-4"-719,-4 0 0,4-5 198,-1 2 0,6-3-143,2-2 0,5 1-379,-2-1 1,2 1-398,-2 0 1,-2 3-584,-5 0 1,0 6 967,0-2 0,-5-2 0,-2-1 0</inkml:trace>
  <inkml:trace contextRef="#ctx0" brushRef="#br0" timeOffset="34">5151 11923 7928,'-7'-11'327,"4"0"0,3 3-33,3 0 49,4 1 394,4-5 160,-4 1 0,-2 3 259,-5 1-751,0 4 0,3-1-229,1 8 0,0 4 44,-4 7 1,0 7-93,0 4 0,0 10 71,0-2 1,0 7-124,0-3 1,0 4 110,0-4 0,0 0 0,0-4 1,0-1-878,0-3 1,1-3 363,3-8 0,2 1 137,6-4 1,-1-5 78,1-3 1,3-6 345,0 2 0,2-3-28,-2-1 0,3 0-2,5 0 0,-4 0-138,0 0 1,0-4-13,3 1 0,1-6-697,0 1 0,0 2 331,0-2 0,-4 6-1140,0-2 0,-5-1 1450,1 1 0,3 0 0,0 4 0</inkml:trace>
  <inkml:trace contextRef="#ctx0" brushRef="#br0" timeOffset="35">6099 11980 7915,'-12'0'749,"1"0"1092,5 0-1208,0 0 0,6 0-301,0 6 1,0 0 410,0 5-473,0 6 1,2-1-150,2 3 0,-2 3 124,6-3 1,-4-1-201,3 1 1,-3-4 115,4 4 0,-2-5-294,2 1 1,2-6 112,-3-1 0,0-6-150,0 2 1,-3-3 20,4-1 1,-5 0 54,5 0 1,-2-1-53,2-3 1,2 2 95,-2-6 1,3 0 52,4-3 1,-2-4 17,2 0 1,-1-4-126,2 3 1,-2-4 49,5 1 1,-5 3 17,1 0 1,-3 4 135,0 0 315,-6 6-36,4 1 1,-8 14-127,1 2 1,-1 8-153,-2 0 0,0 7 43,0 0 1,0 2-96,0-1 0,0-3-237,0 2 1,0-1-355,0-3 1,3 0-52,1-3 1,4-2-598,-4-6 0,5-5-1146,-2-2 2336,-2-3 0,5-1 0,-3 0 0</inkml:trace>
  <inkml:trace contextRef="#ctx0" brushRef="#br0" timeOffset="36">6841 11661 7923,'-6'-12'1819,"1"6"-1156,5 1 1,1 5 301,3 0-683,-3 5 1,8 1-64,-5 6 1,1-2 13,-1-3 0,1 7-991,2-2 0,2 2 265,-5-3 493,5 1 0,-8 4 0,4 2 0</inkml:trace>
  <inkml:trace contextRef="#ctx0" brushRef="#br0" timeOffset="37">6921 12003 7926,'4'12'461,"0"-1"1,5-3 803,-2-1-429,3 1 1,-2 2 146,0-2 499,-6 2-1002,8-4 0,-7 4-1371,4-2-465,-4 2-1018,2-3 1969,-5-1 405,-5-1 0,-12 0 0,-7 1 0</inkml:trace>
  <inkml:trace contextRef="#ctx0" brushRef="#br0" timeOffset="38">1542 12997 8210,'0'-6'1837,"0"-5"-1281,0 10-237,0-9 0,5 9 15,3-3 0,7 3 84,4 1 0,4 0-119,3 0 0,5-4 170,7 0 1,2-5-138,6 2 0,10-5-75,5-3 1,-26 6 0,1 0-358,1-2 1,2-1 0,4 1-1,2-1 230,0 1 1,1 0-1,3-1 1,1 1-503,-1-1 1,1 1 0,3 1-1,1 1 422,1-1 0,0 1 1,1 2-1,0 0-28,-1-1 0,0 1 0,5 0 0,1 1 2,-3 0 1,2 1-1,2-1 1,0 1-69,-3 2 0,0-1 0,0-1 0,-1 1 1,-3 2 1,0 0-1,2 0 1,-1 0 24,-1 2 0,0 0 0,2-1 0,-1-1 5,2 0 1,-1 0 0,-1-2 0,-1-1 15,-2 1 0,1 0 0,3 1 1,1 0-13,-2-1 1,-1 0 0,-1 2 0,0 0-59,-5-1 1,1-1-1,0 2 1,0 1-224,-4 0 0,-1-2 1,2 1-1,-1-1 259,-2 1 0,-1 1 1,2-2-1,-1 2 31,-2 1 0,0 0 0,-1 0 0,0 0-164,-2 0 1,-1 0 0,1 0 0,0 0 183,0 0 0,-2 0 0,0 0 1,-1 0-13,-2 0 0,0 0 0,2 0 1,-1 1 54,-2 1 0,-1 0 0,3-1 1,0-1-23,-3 2 1,1 0-1,0-1 1,1-1 23,0 0 1,0 0 0,30 0 86,-3 0 1,-3 0-100,-1 0 0,-2 0 727,-6 0 1,3 0-580,-10 0 0,4 0 80,-8 0 1,0 1-49,-4 3 1,-5-1 452,-2 4 0,1-4-580,-1 1 1,-5 1 286,-3-1 1,-5 1-440,2-1 1,-4-3 408,0 3 1,-5-3-206,1-1-36,-5 0 1,0 0-140,-6 0 1,-5 0-43,-7 0 0,-7 0-24,-5 0 83,-9 0 0,-5-10 0,-11-3 0</inkml:trace>
  <inkml:trace contextRef="#ctx0" brushRef="#br0" timeOffset="39">8383 11489 7956,'5'-11'-713,"-4"0"535,3-1 0,-1 1 580,0-1 0,2 1-29,3-1 1,2 1 49,-2 0 0,-3-1-78,-1 1 0,1 3 418,-1 1-190,5 4 120,-8-2-59,4 5-135,-5 0-262,-5 5 0,-3 6 4,-7 8 1,1 8-127,-5 4 0,0 12 112,-4 6 0,0 6-379,0 2 0,7 3 246,4-3 1,1 6-86,3-6 0,3 2-60,2-6 0,3-4-70,3-7 0,8 1-103,4-5 0,4-3 120,-4-5 1,5-4 89,-1 0 0,3-2-58,1-1 1,0-5 2,-1-3 1,0-2 66,-3-2 0,-1-1 231,-3-2 1,-2 1-491,2-5 1,-2-1 120,-2-3 1,0 2-560,1 2 0,-4-3-203,-1 3-133,-4-3 0,3-1 87,-2 0 948,-3-5 0,4 4 0,-5-5 0</inkml:trace>
  <inkml:trace contextRef="#ctx0" brushRef="#br0" timeOffset="40">8897 11752 8012,'-5'-29'0,"-2"1"0,-3 10 1225,3 3 1,2 2 144,5 2-994,0-1 0,1 6 328,3 2-222,-3 3 0,9 7-180,-2 6 0,2 8-46,1 7 0,6 8 41,2 0 1,2 3-70,2 0 0,0-2-177,0 6 1,0-7-187,0 3 1,-4-10-192,0 2 0,-5-5-7,1-2 0,-2-5-420,-2-3 1,0-2-39,1-2 1,-5-3-241,1 0-1135,-5-6 2166,2 3 0,0-5 0,1 0 0</inkml:trace>
  <inkml:trace contextRef="#ctx0" brushRef="#br0" timeOffset="41">9262 11649 7951,'-10'-21'356,"3"2"0,-2 2 1399,5 6-402,0-1-909,4 6 0,0 2 5,0 8 0,-5 7-115,-3 8 1,-7 9 24,-4 7 1,-2 5-268,-2 10 1,-5 0-406,-3 4 0,0 0 484,0-4 0,1 2 50,7-6 1,-3 1-2439,7-9 1,3-5 1034,1-7 0,7-3 323,4-4 1,3-2 858,1-6 0,5 0 0,1 1 0</inkml:trace>
  <inkml:trace contextRef="#ctx0" brushRef="#br0" timeOffset="42">9377 12129 7954,'3'-8'1248,"1"1"-332,5 4 25,-3-2-585,1 5 1,-1 1 37,-2 3 0,-3 4-127,3 7 1,-3-1 105,-1 5 0,0 1-137,0 7 0,1-3-14,3 3 0,-2-3-630,1-1 1,2-4 311,-1 0 1,4-5-821,-4 1 0,5-4 33,-2-3 0,0-2-313,0-2 1,-3-3 1195,4 3 0,-1-8 0,5-2 0</inkml:trace>
  <inkml:trace contextRef="#ctx0" brushRef="#br0" timeOffset="43">9708 12003 7940,'-12'-5'0,"2"3"1255,3-6 1,3 6-675,8-2 1,2 2-521,5 2 1,1-3 258,-1-1 0,4 0-99,1 4 0,0 0 45,-1 0 1,3 0-46,5 0 0,0 0-271,0 0 0,1-1-334,2-3 0,-4 3-554,5-3 1,-10-1 419,6 1 518,-8-5 0,7 3 0,-4-6 0</inkml:trace>
  <inkml:trace contextRef="#ctx0" brushRef="#br0" timeOffset="44">10267 11592 7967,'0'-11'0,"-5"-6"0,4 5 534,-3-4 1,4 4-149,4 0 0,-3 5 187,3-1 1,-1 5 1136,0 0-1177,-1 1 0,7 9-107,-6 4 0,6 6-203,-1 5 1,3 6 129,5 3 0,-3 3-168,7 4 0,-5-1-248,4 5-655,-5-5 712,7 7 0,-8-8-296,2 2-259,3-3-548,-5-6 530,8-1 122,-8-5 266,9-5-1111,-10-2 535,5-4 1196,-6-6-855,6 4-7,-10-8-214,8 3 391,-8-5 256,-1 0 0,4-5 0,-3-2 0</inkml:trace>
  <inkml:trace contextRef="#ctx0" brushRef="#br0" timeOffset="45">10656 11581 7913,'-12'-23'15,"2"5"576,2 3 742,3 2-1020,5 7 519,-5 1-488,4 5 0,-10 10-63,-1 5 1,-4 12-197,-7 7 1,0 4-253,0 4 37,-5 2 0,3 1-261,-6 4 1,6 0 232,-2-8 1,5-1-889,3-6 0,0-6 82,7-5 964,-2 0 0,8-11 0,-6 5 0</inkml:trace>
  <inkml:trace contextRef="#ctx0" brushRef="#br0" timeOffset="46">10187 11341 7966,'0'-23'1866,"2"5"-1443,1 3 1,13 7-609,7 5 1,7 1 198,0 2 0,2 0 354,-1 0 0,2 0-253,-3 0 0,3 0-57,1 0 1,4 0-250,0 0 1,-3 0 81,-5 0 0,-4 0-1702,0 0 1811,-7 5 0,3 2 0,-4 4 0</inkml:trace>
  <inkml:trace contextRef="#ctx0" brushRef="#br0" timeOffset="47">10953 11261 8542,'-7'-11'1168,"2"3"-35,5 0-517,5 6 75,2-3-84,4 5-378,0 5 0,-4 1 0,3 11 588,-4 0-322,6 6-1,4 10-686,-3-2 498,8 13 1,-7-6 103,5 8 0,-1-6-346,1 10 0,2-6-354,-6 6 202,0 2-442,-4-5 601,-4 4-225,-2-6 1,-5 1 129,0 0 0,-1-6-1490,-3-2 753,3-2 125,-10-7 1,5 3-1242,-5-6 1124,-6 1 204,4-9-1357,-8 3 1906,3-8 0,-5 5 0,0-3 0,1 3 0</inkml:trace>
  <inkml:trace contextRef="#ctx0" brushRef="#br0" timeOffset="48">11855 11569 8026,'0'-11'18,"0"-1"1,1 5 538,3-1 895,-3 6-837,9-3 1,-7 15-183,5 5 1,-6 10-8,2 6 1,1 7-65,-1 4 1,1 2-320,-1 2 0,-2 0-88,6-1 0,-4-5-178,3-6 0,-3-1 115,4-6 1,-5-6-185,5-6 1,-4-2-1836,3-2 883,-4-4 1244,2-2 0,-5-5 0,0 0 0</inkml:trace>
  <inkml:trace contextRef="#ctx0" brushRef="#br0" timeOffset="49">11729 11901 8573,'12'-7'1669,"4"-2"-1159,3 6 0,7-1-40,0 4 0,1 0 25,-4 0 0,1 0-157,2 0 1,2 0-426,3 0 0,1 0 150,-6 0 0,1-4-979,-4 0 1,-4 0 242,0 4 673,0 0 0,4-5 0,-1-1 0</inkml:trace>
  <inkml:trace contextRef="#ctx0" brushRef="#br0" timeOffset="50">12586 11969 7960,'-8'0'2296,"1"0"-1908,4 0 1,-1 0 209,8 0-986,-3-5-329,4 4 144,-5-4 0,0 3-345,0-1 1,0 0 42,0-5 875,0 6 0,5-8 0,2 3 0</inkml:trace>
  <inkml:trace contextRef="#ctx0" brushRef="#br0" timeOffset="51">12837 11901 7946,'6'0'146,"1"-2"146,-3-2-326,-3 3-453,4-4 283,0 5 0,-2 0-598,4 0 664,-4 0 0,7 1 25,-3 3 0,0-3 113,0 3 0,6 3 0,5-1 0</inkml:trace>
  <inkml:trace contextRef="#ctx0" brushRef="#br0" timeOffset="52">13203 11912 7962,'1'-6'1028,"3"2"1507,2-3-2011,5 6-316,1-9 0,-5 9-2673,1-3 2465,-5 3 0,2 1 0,-5 0 0</inkml:trace>
  <inkml:trace contextRef="#ctx0" brushRef="#br0" timeOffset="53">13716 11478 8001,'0'-6'-339,"-1"-3"283,-3 5 0,3-1 1883,-3 1-730,3 3-517,1 11 1,0 5-60,0 16 1,1-3-108,3 6 1,-3 1-201,3 7 1,1 1-110,-1-5 0,0 0-479,-4-3 0,0-5 300,0 1 1,0-7-387,0-1 0,0-2 16,0-6-2055,0 1 2499,0-5 0,-10-5 0,-3-1 0</inkml:trace>
  <inkml:trace contextRef="#ctx0" brushRef="#br0" timeOffset="54">13557 11763 7882,'-6'-6'803,"5"-4"0,-3 9-266,8-3 0,3 3-232,4 1 0,0 0-91,1 0 1,4 0-133,3 0 1,4 0-89,4 0 1,2 0-358,5 0 0,2 0-397,2 0 1,-1-2-521,5-1 1075,-6 1 1,9-13 0,-5 2-1</inkml:trace>
  <inkml:trace contextRef="#ctx0" brushRef="#br0" timeOffset="55">14642 11204 7990,'0'-12'1106,"0"1"0,-2 5-496,-2 2 1,2 3-45,-6 1 0,-3 2 3,-4 6 1,-6 1-153,2 10 0,-4 5 12,-3 6 1,0 10-113,-4 5 0,6 2-166,1 7 0,3-1 183,8 4 1,3-1-96,9-3 1,3-2-395,5-6 1,4 5 182,11-1 1,1 1-252,3-4 0,-2-6 15,6-2 1,-6-2 110,2-2 1,-3-1-14,-1-2 0,-4-5 17,0-7 0,-5 2-646,1-6 0,-2-1-75,-2-7-2587,6 4 2439,0-10 962,1 4 0,-1-10 0,-6-2 0</inkml:trace>
  <inkml:trace contextRef="#ctx0" brushRef="#br0" timeOffset="56">14790 11512 7905,'-5'-16'17,"2"3"1322,-4-2 1,6 3-63,1 5-817,5 2-112,6 5-181,0 0 0,2 5 551,2 2-408,-2 9 1,9 5 113,-3 6 1,2 5-205,2-2 1,0 3-168,0 1 1,-2 1 138,-2-1 0,2 0-488,-6 0 0,4-1 234,-4-2 1,0-5-1140,-3-7 1,-2-2-1127,-2-6 2327,2 1 0,-4-1 0,5 1 0</inkml:trace>
  <inkml:trace contextRef="#ctx0" brushRef="#br0" timeOffset="57">15235 11375 7923,'-10'-11'13,"3"-1"-8,-9 1 1447,9 5 1,0 0-670,4 6 1,-4 7-389,-4 4 1,-2 7-243,-2 9-165,2 7 202,-13 12 1,8 1-369,-5 2 1,0 3-14,4 1 0,3-2-642,0-1 1,4-5 460,0-3 0,6-6-337,2-6 1,3-6-90,1-1 798,0-5 0,5-2 0,1 2 0</inkml:trace>
  <inkml:trace contextRef="#ctx0" brushRef="#br0" timeOffset="58">15258 11843 7919,'0'-11'2393,"2"1"-840,1 2-431,4 3-475,4 5-297,1 0 1,-1 5-73,0 3 0,-3 6-13,0 1 0,-5 4-284,5-4 1,-4 4 100,3-3 0,-3 3-676,4-4 339,-6 0 130,9-9 184,-10 5-930,9-10 459,-9 9-60,9-9 30,-8 4 137,8-5 345,-9 0-138,9-5-128,-8 4 232,8-9 1,-8 3 121,6-4 1,-2 3-161,2 1 578,2-1-288,-9 2-67,9-4-6,-8 8 405,8-3-208,-9 0-151,4 4-320,0-4 201,-4 5 1,6 5-112,-3 3 0,-3 3 181,3 4-70,2-2-1183,-5 9 525,4-10 283,0 5 52,-3-6-1829,8 6 815,-9-5 1225,4 5 0,5-11 0,3-1 0</inkml:trace>
  <inkml:trace contextRef="#ctx0" brushRef="#br0" timeOffset="59">15669 11775 7917,'-3'-12'503,"-1"1"1,0 0-252,4-1 0,5 6 520,3 2 1,-2-1-200,2 1 1,-1 0-95,5 4 1,4 0-166,3 0 0,3 0-25,1 0 0,3 0-644,1 0 1,0-3 286,-5-1 0,1 0-478,0 4 0,-5-1 546,-3-3 0,-2 3 0,-2-4 0</inkml:trace>
  <inkml:trace contextRef="#ctx0" brushRef="#br0" timeOffset="60">16115 11375 7980,'0'-18'1226,"0"2"-282,0 10-651,5 0 1,1 9 192,6 5 1,0 4-92,4 11 1,-2 5-132,5 3 1,1 2-40,7 1 0,-3 0-238,2 0 0,2 1-63,-1-1 1,0-1-144,-5-3 0,0-2 47,-3-5 1,-3-5-141,-4-3 1,-2-2-979,-2-2 0,-2 1 1290,-2-1 0,2-5 0,6-1 0</inkml:trace>
  <inkml:trace contextRef="#ctx0" brushRef="#br0" timeOffset="61">16469 11364 7906,'-5'-19'1090,"-3"0"187,3 5 1,1 2-788,8 9 1,-3 4-206,3 6 1,-9 7 115,-6 13 0,-7 7-125,-9 8 1,-2 3-567,-5 0 1,-4 1-6,0 0 0,0-1-288,3 1 1,2-7 19,3-4 0,7-4-572,8-8 0,2 1-317,2-9 1452,4 1 0,2 0 0,5 2 0</inkml:trace>
  <inkml:trace contextRef="#ctx0" brushRef="#br0" timeOffset="62">15932 11295 7930,'0'-18'1671,"0"-3"-1076,0 2 0,6 2-181,6 2 0,8 6-189,7 2 1,3 0-88,-3 0 0,1-2-1,-2 5 1,0-4-130,4 5 0,1-5 66,3 4 0,-2-3-186,2 3 0,-1-4-803,9 4 0,-7 1 503,0 3 1,-2 0 411,-7 0 0,6 0 0,-3 0 0</inkml:trace>
  <inkml:trace contextRef="#ctx0" brushRef="#br0" timeOffset="63">16834 10987 8070,'-11'-12'814,"0"1"-581,4 0 1,2 3 670,5 0 0,5 6-279,3-2 1,-1 8-65,5 3 1,-2 5 15,9 3 1,5 8 216,7 7 1,0 3-195,0 2 1,0 4-289,-4 3 1,1 2-210,-1 2 1,-8 3 144,0 1 1,-5 3-408,-3-3 1,-5 7 79,-2-4 1,-2 4-10,-2-7 0,-6-2-358,-1-6 0,-5 1-711,-3-5 1,1-5-520,-5-6 0,1 1 826,-1-2 1,-1-3 849,5-4 0,-7-4 0,7 4 0,2 0 0</inkml:trace>
  <inkml:trace contextRef="#ctx0" brushRef="#br0" timeOffset="64">17565 11467 7887,'-6'-6'652,"1"5"1,6-4-546,3 5 0,2 0 101,6 0 0,-1-1 354,1-3 0,4 3-61,3-3 1,6 3 67,2 1 0,5-4-274,-2 0 0,3-4-176,2 5 1,-1-5-648,0 4 1,-5-3 397,-2 3 1,-3-4-451,-1 4 1,-5-1-129,-3 2 708,-2 1 0,-2-3 0,0 5 0</inkml:trace>
  <inkml:trace contextRef="#ctx0" brushRef="#br0" timeOffset="65">17645 11592 7989,'12'0'500,"-1"0"0,6 0 273,2 0 0,2 0-260,2 0 0,0 0 511,0 0 1,1 0-438,2 0 1,4-1-158,4-3 1,-1 3-384,-3-3 1,-2-1-322,-5 1 1,-1 0-3121,-3 4 3394,-3-5 0,-4-1 0,-1-6 0</inkml:trace>
  <inkml:trace contextRef="#ctx0" brushRef="#br0" timeOffset="66">18616 11124 7957,'-11'-11'-91,"3"0"686,0 4-185,6-3 344,-3 8-134,5-8 476,0 9-663,0 6 0,5 8 27,2 10 0,4 6-20,0 5 1,2 1-138,2 7 1,3-1-352,5 1 0,-1 1 126,1-5 0,0 0-9,0-4 1,4-1 102,-1-2 1,-3-3-566,-4-5 0,-1-2 210,1-2 0,-4-2-575,-7-6 0,2 1-904,-3-1-614,-1-5 2276,-1 4 0,-5-8 0,0 3 0</inkml:trace>
  <inkml:trace contextRef="#ctx0" brushRef="#br0" timeOffset="67">18879 11204 7890,'0'-24'20,"0"2"703,0 11 0,0-1 313,0 1-220,0 0-136,0 4-153,0 2 0,0 15-349,0 5 1,-9 11 43,-3 4 0,-10 10-143,-1 5 0,-6 1-158,2 3 0,-7-2-232,3-1 0,-3-1-7,7-4 0,-2-3-819,6-7 1,-2 1 304,6-6 1,6-3-956,2-4 1787,7-5 0,-1 3 0,5-6 0</inkml:trace>
  <inkml:trace contextRef="#ctx0" brushRef="#br0" timeOffset="68">19016 11626 7899,'11'-6'0,"1"2"0,-1 4 0,0 4 0,0 6 0,-4 5 0,0 2 0,-4-2 0,-1 3 0,1 5 0,-1 0 0,-2-1 0,0 5 2180,0 0 0,0-1-1317,0-3 0,0-4-995,0 0 0,0-5-1077,0 2 0,0-4 576,0 0 0,0-5 633,0 1 0,0-6 0,0 3 0</inkml:trace>
  <inkml:trace contextRef="#ctx0" brushRef="#br0" timeOffset="69">19370 11318 7903,'0'-18'1136,"1"-2"-848,3 5 1,2 0 47,6 3 0,-1 5 573,0-1-266,-4 5 0,-2 0-263,-5 6 1,0 5-145,0 7 0,-1 9-53,-3 11 0,-1 0 52,-3 7 1,-1 0-307,5 4 0,-3-6 108,3-2 1,0-4-886,4-3 1,0-4 48,0-8 1,1 1-317,3-5 0,-1-3 1115,4-5 0,1 1 0,3 3 0</inkml:trace>
  <inkml:trace contextRef="#ctx0" brushRef="#br0" timeOffset="70">19141 11569 7909,'8'-1'0,"0"-3"0,0-1 1214,8-2 0,1 1-505,6 6 0,-1-3-303,-3-1 1,4 0-326,0 4 1,3-4-240,5 0 0,0-1-688,-4 2 1,4 0 480,-5-5 0,0 6 365,-7-2 0,2 3 0,-3 1 0</inkml:trace>
  <inkml:trace contextRef="#ctx0" brushRef="#br0" timeOffset="71">19747 11592 8095,'-7'0'549,"-3"0"-290,9 0 1,-4-1 1079,5-3-1117,5 3-15,-4-4 1,6 5-1617,-4 0 759,4 0 650,4 0 0,1-5 0,-1-2 0</inkml:trace>
  <inkml:trace contextRef="#ctx0" brushRef="#br0" timeOffset="72">19929 11604 7978,'5'-7'-164,"1"1"73,1 2-403,3 3 0,-7-4-295,4 5 789,-4-5 0,7 3 0,-3-3 0</inkml:trace>
  <inkml:trace contextRef="#ctx0" brushRef="#br0" timeOffset="73">20215 11546 7978,'0'7'1582,"0"-2"-1697,0-5 1,0-5-1,0-2 1</inkml:trace>
  <inkml:trace contextRef="#ctx0" brushRef="#br0" timeOffset="74">20523 11135 8140,'-11'-10'836,"-1"3"225,6-4 0,1 11-714,5 0 1,4 7-234,0 8 1,-1 3 239,-3 5 1,0 5-81,0 2 0,4 7 7,0 1 0,1 4-33,-1-4 0,-3-1-676,3-7 0,-3 2-122,-1-6 1,4-3-413,0-4 0,0-5-1267,-4 1 2229,0-7 0,-5 2 0,-2-3 0</inkml:trace>
  <inkml:trace contextRef="#ctx0" brushRef="#br0" timeOffset="75">20306 11364 7957,'0'-12'0,"0"1"0,0 5 0,5-3 1570,3 5-674,7-5-337,3 8-169,5-4 1,0 0-113,5 3-833,1-3-182,10 5 758,-3 0 0,6 0-1068,-8 0 601,3 0 52,-13 0 360,4 0-807,-11 0 841,5 0 0,-9 0 0,3 0 0</inkml:trace>
  <inkml:trace contextRef="#ctx0" brushRef="#br0" timeOffset="76">20923 11021 8005,'-5'-11'0,"-3"-1"0,3 1 1526,1-1-791,3 6-254,1 1 0,5 5-4,-3 0-1,3 5-192,0 7-57,1 5 282,5 6-282,1 5-581,-1 1 800,1 11-138,-1 0 1,4 2-169,1 0-243,4 0-757,-7 3 922,8-4-409,-8-2 1,5-6-180,-3-2 473,-2-3-984,3-5 546,-5-6 166,1 0 672,-1-11-2196,1 4 1785,-1-8 64,-5 3 0,5-5 0,-5 0 0</inkml:trace>
  <inkml:trace contextRef="#ctx0" brushRef="#br0" timeOffset="77">21243 11055 7940,'-5'-28'0,"2"6"971,-4-1 0,4 5 259,-1 7-308,3 4-680,1 2 0,-5 15-129,-3 6 1,-3 10 54,-4 8 0,-4 6-110,-8 6 0,3 3-652,-3 0 1,3 4 461,1 0 0,2-5-1089,2 5 0,-2-6 26,6-5 1195,0-3 0,3-4 0,1-1 0</inkml:trace>
  <inkml:trace contextRef="#ctx0" brushRef="#br0" timeOffset="78">21220 11467 7900,'11'0'2109,"1"0"-1485,-1 0 1,1 5-283,-1 2 0,-3 0-143,-1 0 1,1 1 5,3 3 0,-1-3-69,-2-1-135,-3 1 216,0 3 0,-3-4-776,3 3 438,-5-9 141,5 9-358,-4-8-477,4 3 280,-5-5 148,0 0 1,5 0 148,3 0 331,2-5-87,1-2 1,1-3 242,-1 3-105,1-4 0,-1 5-55,0-5 0,1-1 290,-1 1-165,-4 4-50,-2 2 628,0 0-280,-4 4-201,4-4 251,-5 10-219,0 1-146,0 6 0,-1 0-201,-3 4 111,3 1 0,-4 5-702,5-3 1,0 3 356,0-3 0,0 1-351,0-1 0,0 3 589,0-3 0,0-3 0,0 1 0</inkml:trace>
  <inkml:trace contextRef="#ctx0" brushRef="#br0" timeOffset="79">21643 11307 7858,'-6'-7'777,"5"2"-388,-4 0 1,5 3 350,0-6-447,0 5 1,6-2 82,6 5 1,4-1-165,7-3 1,4 3 26,0-3 0,4 3-482,0 1 0,-2 0 227,1 0 1,-4-4-948,0 0 1,-2 1 73,-1 3 1,-5 0 888,-3 0 0,-2-6 0,-2 0 0</inkml:trace>
  <inkml:trace contextRef="#ctx0" brushRef="#br0" timeOffset="80">22294 11238 7858,'-7'-5'0,"-3"-1"0,9-2 1174,-3 0 0,4 5-493,4-5 0,-2 6 146,6-2-498,-6 2 1,5 8 157,-3 1 0,-3 5-60,3 3 1,1 3-183,-1 4 0,-1 1-233,-3 0 1,0 0 91,0 0 1,0 0-68,0-1 0,0-4 63,0-3 0,0-2-404,0-1 1,0-5-219,0 1 189,0-6 0,5 3 56,3-5 0,-2-1 69,2-3 1,0-2-64,3-5 1,0-2 53,1-2 0,-2 2 97,-2-2 0,2-2 49,-3 2 1,2-4 72,-1 4 0,1-4-50,-5 3 1,4-3 155,0 4 0,-3 4 304,-1 3-134,2 6-126,1-3 0,3 10-66,-3 2 1,4 5-121,-4 3 1,0 3 88,0 4 1,-4 1-130,1 0 0,-3 0-221,-1 0 0,4 0-383,-1 0 0,2-4-17,-1 0 1,-1-5 694,4 1 0,-4-3 0,2 0 0</inkml:trace>
  <inkml:trace contextRef="#ctx0" brushRef="#br0" timeOffset="81">22830 11010 7923,'0'-18'1113,"-3"1"-835,-1 6 0,1 1 57,7 2 1,-1 3-96,4 5 0,-1 3-129,2 4 1,2 6 268,-2 10 0,2 4 962,1-1-883,1 6-662,4-3 593,-3 10-225,9-3 0,-8 5-110,5-3 1,-5-5 48,1 5 1,-3-10-422,0 2 0,-1-6 249,1-5 1,-1 2-601,1-6 1,-1-4-93,0-3 1,-3-6-1599,0 2 2151,-1-3 207,0-1 0,3-5 0,-4-1 0</inkml:trace>
  <inkml:trace contextRef="#ctx0" brushRef="#br0" timeOffset="82">23196 11010 7901,'-5'-18'0,"2"-2"0,-4 4 1588,4 1-955,-2 9 1,0 2 124,-3 8 1,-3 5-428,-4 10 0,-4 5-291,-8 10 0,2 4-370,-6 0-1185,1 10 1505,-5-6 0,6 9-627,-4-10-97,9-2 643,1-5 1,3-1-1769,5-2 813,-1-3 1046,10-5 0,1-1 0,5 1 0</inkml:trace>
  <inkml:trace contextRef="#ctx0" brushRef="#br0" timeOffset="83">22659 10827 7904,'14'-15'1,"5"0"0,6 1 5,13 6 0,8 3 480,7 5 1,2 0 355,-2 0 1,2 1-359,-6 3 0,0-3-202,-8 3 0,-1 1-1225,-6-1 1,-5 5 942,-2-2 0,-3 4 0,-1 0 0</inkml:trace>
  <inkml:trace contextRef="#ctx0" brushRef="#br0" timeOffset="84">23641 11067 8016,'-11'0'329,"-6"0"1,8 0 232,-2 0-275,7 0 1,-2 0 330,2 0 244,3 0-513,1-5 1,11 3-70,8-1 1,4 1 167,4 2 1,3 0-61,8 0 1,-2 0-310,2 0 1,0 0 98,-4 0 1,2-3-693,-10-1 0,1 0-178,-4 4 0,-5 0-543,-3 0 0,-6 0 406,-2 0 0,-5-4 829,-2 0 0,-11 1 0,-6 3 0</inkml:trace>
  <inkml:trace contextRef="#ctx0" brushRef="#br0" timeOffset="85">23607 11215 8016,'15'0'716,"0"0"1,6 0-216,-2 0 0,2 0-204,2 0 0,0 0-12,0 0 1,5 0 71,2 0 0,3 0-811,1 0 1,1-1 348,-1-3 0,-1 2-446,-3-6 0,2 4 254,-5-3 297,-1-1 0,-3-8 0,0-2 0</inkml:trace>
  <inkml:trace contextRef="#ctx0" brushRef="#br0" timeOffset="86">24486 11124 8016,'-11'0'1953,"5"0"0,0 5-1704,6 3 0,-5 6-7,-2 1 1,-3 9 51,-2-1 1,1 7-131,-1 1 0,2 2-119,3 1 0,2-1 21,5-3 0,2 2-235,6-5 0,4-1-213,11-3 0,1-1 197,3-3 0,2-6 43,5-6 1,6-4 122,2 0 0,1-3 120,-1-3 1,1-5 104,-5-7 0,-1 1 293,-7-5 1,-3 1-6,-8-1 0,1-6 372,-5 2 1,-4-8-550,-8 1 1,-1-3-76,-2-1 1,-5-1-558,-3 1 0,-9 0 286,-5 0 0,-10 1-767,-6 2 1,-10 8-39,-2 8 1,-5 7 150,-2 5 1,2 8-1857,1 6 2539,3 6 0,6 9 0,-1 1 0,0 0 0</inkml:trace>
  <inkml:trace contextRef="#ctx0" brushRef="#br0" timeOffset="87">6590 14128 7998,'-7'-5'781,"1"-1"197,2-1 0,4 2-573,0 5 0,5 6-196,7 6 1,-1 5 163,1 10 0,-1 2-70,1 5 1,-1 7-261,0 5 0,1 1-156,-1 6 1,1 0 318,-1 4 0,0-2-75,1 2 1,-1-7-170,1 3 0,-5-6-84,1-5 0,-2-4 97,2-8 0,1-2-227,-5-5 185,4-5 0,-5-3-2101,5-7 1134,-6-3 0,3-7 1159,-5-1 0,-5-9 0,-1-6 1</inkml:trace>
  <inkml:trace contextRef="#ctx0" brushRef="#br0" timeOffset="88">6556 14310 7955,'0'-21'0,"0"2"0,0-2 173,0 6 0,10 0 203,5 4 0,5-1 141,3 1 1,6 4 493,6 4 0,0-3-379,7 3 1,-4 4-225,4 7 0,0 3-137,3 4 1,0 3-36,-3 5 0,2 5-407,-2 2 0,-4 4 232,-4 5 1,-4 0-18,-8 3 1,-5 7-26,-6 1 0,-4 4-339,-7 3 1,-7-1 46,-4-2 0,-7 0-238,-9-4 0,-2-5-9,-5-3 0,-1-5 173,-4 1 0,-1 0 220,-6-4 1,2 2-28,2-9 0,0-6 7,8-6 0,-1-3-132,13-5 1,-2-2-172,8-5 1,6-5 88,6-2 361,3-3 0,6-12 0,1-2 0</inkml:trace>
  <inkml:trace contextRef="#ctx0" brushRef="#br0" timeOffset="89">7469 14379 7960,'0'-23'0,"-4"1"0,1 3 1441,-1 3 0,9 10-776,3 2 1,-2 3 350,1 1 1,1 1-436,4 3 1,-5 7-310,1 8 1,-2 8-98,2 3 0,-3 6 14,-5 6 1,4-1 26,-1 9 0,2 2-273,-1 1 0,-1 3-114,4 1 0,2-9 160,7-2 1,1-9-482,6-3 0,1-5 226,3-6 1,3-6 34,8-6 0,2-5-146,2-6 1,2 0-257,-2 0 0,-3-1-68,-1-3 0,-7-1-205,-5-2-1104,-1-3 2010,-8 3 0,-5-4 0,-7-1 0</inkml:trace>
  <inkml:trace contextRef="#ctx0" brushRef="#br0" timeOffset="90">7458 14733 7879,'0'-13'0,"0"-2"0,2 2 1290,6-2 1,7 6-937,16 2 0,0 3 23,11-4 0,1 1-135,7-5 1,-3 1-550,2-1 1,-3 1 104,-4-1 0,-3 5-58,-4-1 0,-8 6-320,-4-2 0,-5-1 580,-7 1 0,1-5 0,-1 3 0</inkml:trace>
  <inkml:trace contextRef="#ctx0" brushRef="#br0" timeOffset="91">7492 14288 7935,'0'-12'0,"0"-7"940,0 0 0,6-5-392,6 5 1,11 1-111,11-1 1,3 4-94,8-4 1,4 4-131,8-4 1,0 5-368,0-2 0,-1 4 113,-3 0 1,-2 6-1014,-5 2 1,-6 3 1051,-2 1 0,-2 5 0,-2 1 0</inkml:trace>
  <inkml:trace contextRef="#ctx0" brushRef="#br0" timeOffset="92">8509 14208 7941,'6'-18'438,"-1"1"0,-5 6-21,0-1 1,0 5 237,0-1 1,5 6-159,3-2 0,2 5 30,1 7 1,1 4-150,-1 11 0,0 10 61,1 5 1,-2 11-65,-2 4 0,2 3-314,-3 1 1,0-1 117,0-3 0,1 5 41,3-4 1,0-2-321,-4-10 1,2-3-74,-5-5 1,4-5-231,-5-2 1,1-8-483,-4-4-1022,0-2 787,0-7 1,-1-2 1119,-3-8 0,-7-7 0,-7-7 0</inkml:trace>
  <inkml:trace contextRef="#ctx0" brushRef="#br0" timeOffset="93">8497 14116 7952,'5'-23'0,"3"1"473,7-1 0,4 1 689,8 3 0,3 1-412,8 3 1,3 2-289,5-2 0,-1 2-332,1 2 1,-2 5 46,-2 2 1,-4 3-75,-7 1 0,0 10-62,-4 5 1,-5 7-162,-7 4 1,-7 8 1,-5 8 1,-8 3-399,-6 0 0,-16 1-357,-11 0 0,-6-6 486,-6-2 1,5-2-18,-9-2 1,10-5 72,-6-2 0,10-8-111,9-4 1,5-6 441,7-1 0,3-6 0,9 2 0</inkml:trace>
  <inkml:trace contextRef="#ctx0" brushRef="#br0" timeOffset="95">9125 14584 7871,'-10'-8'357,"3"-4"1,3-2 446,8 3 0,12 1-986,11 2 1,9-2-11,6 2 0,8-2 464,3-1 0,11-1-428,-32 6 1,0 1-1,1 1 1,-1 0 99,25-3 0,-10 3-41,-5-4 1,-5 6 106,-3-2 1,-10-1-1581,-5 1 1570,-5 0 0,-8 4 0,0 0 0</inkml:trace>
  <inkml:trace contextRef="#ctx0" brushRef="#br0" timeOffset="96">9217 14230 7868,'11'-26'309,"0"-1"1,7-3 321,5 3 0,6 2-387,9 6 0,4 1 101,8 3 1,-2 1-182,5-5 0,-5 5 57,2-2 1,-3 8 96,-1 0 0,-5 5-60,1 0 0,-7 3 119,3 3 0,-5 4-94,5 4 1,1 1 119,-1-1 0,4 2-141,-4 2 0,0 3-16,-4 5 0,1 1-166,-1 2 1,-5 5 81,-2 7 1,-4-1-77,-4 4 0,1 0 68,-5 1 1,0 2-95,-3-2 0,-5-1-48,1 1 0,-5-5-168,0 1 0,-1-7-49,-2 0 0,0-10-476,0 2 496,0-8-63,0 2 276,0-11 0,0-6-121,0-7 0,-4-7 203,0-2 0,-4-4-109,5 1 0,-1-6 22,4-2 0,-4-5 78,0 2 0,0-3 87,4-1 1,0-4-101,0 0 1,0-4-56,0 4 0,0 2-135,0 9 1,0 6 79,0 9 13,0 1 1,2 7-77,1 8 0,4 7-196,4 12 0,6 5 81,2 3 0,7 7 51,5 4 0,3-2-343,4 2 0,-1-5 233,5 1 0,0 0 26,3-4 1,0 1 57,-3-13 1,1 2 463,-5-8 0,0-6-71,-4-6 0,-1-3 88,-2-1 1,-2 0 131,-2 0 0,-5-5 355,1-3 1,-5-2 252,-7-1 1,0-6-482,-4-2 0,-2-8 146,-5-3 1,-9-3-409,-2-1 0,-7-4-316,3 0 0,-5-6 58,1 3 1,-3-3-129,-1 3 1,4-4-385,0 3 0,5 3-799,-1 1 1,6 9-777,1 6 1,6 1 43,-2 7-476,3 5 2474,6 5 0,1 0 0,6-2 0</inkml:trace>
  <inkml:trace contextRef="#ctx0" brushRef="#br0" timeOffset="97">11421 14013 8043,'0'-6'1140,"1"1"-311,3 5-346,-3 0 1,8 1-39,-5 3 1,1 7 42,-1 9 0,-2 6-128,6 5 1,-4 7 26,3 4 0,1 6-209,3 1 0,2 5-90,2-5 1,-2 1-139,2-5 0,-2-3 111,-2 0 0,-3-5-346,0 1 1,-6-6 134,2-2 0,-3-6-292,-1-1 0,0-1-974,0-7 198,0-5 1,-5-5 279,-3-5 938,3 0 0,-10-5 0,2-1 0</inkml:trace>
  <inkml:trace contextRef="#ctx0" brushRef="#br0" timeOffset="98">11364 14139 7907,'0'-23'0,"-4"-2"1506,0 2-943,0-2 1,11 12 126,4-2 1,6 7-301,5 4 1,11 2-160,6-2 1,5 3-114,5-3 1,-2 4 99,3 4 0,6 3-395,1 8 0,-1 5 395,-3 6 1,-7 3-272,-5 6 0,-2 5-163,-13 6 1,-5 1-211,-10 6 1,-6 0 262,-9 5 1,-11-3 2,-8-1 0,6-27 1,-1 0 6,-20 23 0,15-26 1,-1 0-68,-1-3 1,0 0 0,-26 18 21,2-5 1,1-1 24,-6-2 0,2-4-208,-1-8 1,0 0 84,7-8 1,4-2 0,12-9 0,7 0-56,8 0 1,7-6 350,4-6 0,7 3 0,1-6 0,-1 0 0</inkml:trace>
  <inkml:trace contextRef="#ctx0" brushRef="#br0" timeOffset="99">12232 14185 7855,'-5'-17'0,"-3"-2"0,-1 3 2796,2 0-1883,1 9 1,6 3-256,0 8 1,4 2-243,0 6 0,4 4-65,-4 3 0,3 8-24,-3 3 0,1 5-102,-1 3 1,-2 6-143,6 5 1,-2 5-274,2-5 0,6 6 141,-3-2 1,8-2-36,0-2 1,7-3-340,0-4 0,10-8 267,-2-7 0,8-6-46,0-5 1,6-2 20,2-11 0,2 1 65,-7-4 0,2 0-414,-9 0 1,-2-4-115,-9 1 1,-6-5-340,-9 4 0,-6-5 327,-2 2 656,-8 2 0,-13-11 0,-7 4 0</inkml:trace>
  <inkml:trace contextRef="#ctx0" brushRef="#br0" timeOffset="100">12163 14607 7818,'0'-17'0,"10"-4"1190,6 6 0,14 4-763,8 3 0,7 4-491,4-3 0,4-1-398,8-4 0,-4 2 398,0 3 1,-5-3-11,-6 2 0,-10 2 56,-6-2 1,-6 5-1550,-5 0 762,-7-4 805,-7 6 0,-10-9 0,-2 4 0</inkml:trace>
  <inkml:trace contextRef="#ctx0" brushRef="#br0" timeOffset="101">12220 14185 7863,'13'-27'416,"2"0"0,7 1 614,4 3 0,11 6-571,1 6 1,7 3-204,4 5 0,-3 1-127,7-1 0,-6 1 322,10 2 1,-6 2-106,2 1 0,-4 4-99,0 4 0,-3 4 0,-4 1 0,1 5-96,-5 2 1,-1 2 12,-7 10 1,2 0-193,-6 7 0,0 6 88,-7-2 1,1 2-171,-5-2 0,-1 2 79,-6-2 1,-2 2-180,-2-6 0,-3 0 236,3-4 0,-3-1-48,-1-11 0,0 0 130,0-7 0,0-3 9,0-4-124,0-6 8,0-1 1,-3-14 33,-1-2 0,-5-10-134,1-1 1,-2-8-117,-1-8 0,-1 1 69,1-4 0,-4-1 99,-1-4 0,1-3-83,4-1 0,-1 2 310,1 6 0,0 0-112,-1 8 1,2 0 106,2 11 1,0 2 674,4 10-585,0 5 1,5 2-422,3 8 0,9 7 36,9 8 1,6 8 26,7 3 0,4 7 25,3 1 0,6 4-177,2-4 0,-24-19 0,1 0 20,22 15 1,5-1-64,-5-2 1,1-5 7,-5-7 0,-4 2 60,-3-6 0,-2-4 585,-2-3 0,-5-5-37,-2 0 1,-7-1 110,-1-2 0,-9-2-89,2-1 0,-9-8 124,1-4 1,-3-5 22,-1 1 1,-5-8-280,-2-3 0,-7-3-200,-1-2 1,-4 1 29,3 0 1,-3-5-1077,4-3 1,1-3-69,6 0 0,0 0-466,4 3 1,0 0 638,4 8 1,0 4 922,0 11 0,-5 2 0,-1 6 0</inkml:trace>
  <inkml:trace contextRef="#ctx0" brushRef="#br0" timeOffset="102">14425 14185 7831,'-11'-12'1,"5"-4"384,-5-3 0,6 2 450,8 2 0,4 6 361,4 2-889,1 4 0,-2-1-116,-3 8 0,0 7-90,-4 8 1,0 9 421,5 7 0,-5 4-4,5 7 1,-4 1 88,3 2 0,1-2-522,3 3 1,1-7-166,-1-1 1,1-2-827,-1 2 0,1-4 566,-1-7 0,-1-7-2008,-2-5 991,-3-5 1356,-5-3 0,-5-6 0,-2-5 0</inkml:trace>
  <inkml:trace contextRef="#ctx0" brushRef="#br0" timeOffset="103">13979 14082 7844,'0'-23'6,"0"0"1,10 2 782,6 2 0,18 2 1075,8 6 1,15 3-1104,4 0 1,-26 5 0,2-1-852,3-2 1,0 0 0,2 1 0,1-1 304,2 0 0,1 1 1,0-1-1,-2 0-85,0 0 1,0 1-1,-2 1 1,-2 0-36,-3 0 1,-1 1-1,-3-1 1,0 1 100,20-4 0,-8 2-418,-11 5 0,-6-4-3628,-9 0 3850,-8 0 0</inkml:trace>
  <inkml:trace contextRef="#ctx0" brushRef="#br0" timeOffset="104">7092 15635 7849,'-29'0'0,"-3"0"0,6 0 0,0 0-182,7 0 0,3-4 577,4 1 1136,6-1-1023,-4 4 0,14 0-90,0 0 1,6 0 101,5 0 1,3 0-119,5 0 0,1 0-49,2 0 0,5 0-91,7 0 1,0 0-2,8 0 1,-2 0 9,9 0 1,7-4-363,-26 2 0,0 0 0,1 0 0,0-1 186,3 1 1,0 0 0,3 1 0,1 0-63,3-3 0,1 0 0,1 2 0,0 0 121,4-1 1,1-1-1,1 0 1,1 0-425,4-2 1,2 1-1,2 1 1,2 0 209,-18 1 0,0 1 1,0-1-1,-1 1 1,1 0-1,0 0-221,0 0 0,1-1 0,0 0 0,0 0 0,-1 0 0,1 1 255,0 0 0,0 1 1,0 0-1,-1-2 1,0 1-1,0-1-17,3 2 1,1 0 0,0-1 0,-2 0 0,0-1 0,0 1 0,5 0 0,1 1 0,-1 0 0,1-2 1,0 0-1,1 0-216,0 0 1,1 1-1,0-1 1,1 1 0,-1 0-1,1 0 214,0 0 1,0-1-1,1 0 1,0 1-1,1 0 1,0 0-170,0 0 0,1-1 1,0 1-1,1-2 0,1 1 1,0-1 179,0 2 0,0-1 0,1 1 0,-1 0 0,1 0 1,-1-1 92,1 1 1,-1-1-1,0 1 1,0 0 0,0 1-1,1 0 44,-15-1 0,0 0 1,1 0-1,0 0 0,15 0 1,-1 0-1,1-1 62,-14 0 0,-1 0 0,1 0 1,-1 0-1,14 0 0,0-1 1,-1 0-71,0 0 1,1 0 0,-1 0 0,-2 2 0,0-1 0,1 1 21,1-1 0,0 1 0,1-1 0,-2 1 0,0 0 1,-1 0-2,0 0 1,0-1 0,-1 0 0,-3 0 0,-1 0 0,-1 0-56,0 2 1,-1 0 0,0 0-1,-4-1 1,0 1 0,-1 0-13,0 1 0,1 0 1,-1 0-1,-1 0 0,0 0 1,-2 0 149,17 0 1,-2 0 0,0 0-1,-2 0 90,-2 0 0,-1 0 0,-3 0 0,0 1-92,-1 1 1,0 0-1,-4-1 1,-1 0 51,-4 3 1,0 0-1,-4-2 1,-1 0 251,-3 1 0,0 1 0,25 3-338,-10 0 0,-12 2 1849,-7-5-2203,-4 5 1,-10-6-1,-4 4 0,-9-4-317,-10 0 1,-12-1-4175,-15-2 4681,-21 0 0,0-5 0,22 1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79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5025 2330 7390,'8'-1'-95,"-1"-3"757,-4 3-276,2-5 58,0 1 113,-4 4-33,4-4-165,-5 5 2014,0 0-2302,-5 0 0,3 4 37,-6 0 1,2 5 166,-2-2-246,-7 3 0,4 6 138,-8-1 0,-2 1-169,6-1 1,-5-1 131,1 5 1,-7 0-150,0 4 0,-6 0 68,1 0 0,-5 4-85,-2-1 1,-2 5-20,2-5 1,4 2-96,0-1 0,5-7 28,6 3 1,1-4 116,3 0 0,3 1-51,4-4 14,1-1 72,-1-4-45,6 1 23,1-6-201,5-1-4677,0-5 3897,0-5 973,0 4 0,5-9 0,1 3 0</inkml:trace>
  <inkml:trace contextRef="#ctx0" brushRef="#br0" timeOffset="1">5048 2341 8136,'6'0'-125,"-1"0"1,-5-1 423,0-3-319,6 3 363,-5-4 168,4 5 35,-5 0 194,0-5-183,0 4-260,0-5 1,0 5-43,0-3 1,-1 3 436,-3-3-437,3 3 1,-5 2 48,6 3 1,0-1-65,0 4 1,-3-3 379,-1 4-342,0-1 0,4 9-16,0-1 1,-4 5-69,0-1 0,-4 3 61,0 0 0,-1 5-145,1 0 0,-2 5 145,3-2 1,-2 2-277,1-2 0,-1 2-14,5-5 1,-3 3-88,3-3 1,-1 2 14,1-6 0,3 2-52,-3-6 1,3-2 139,1-2 0,0-3 40,0 0 1,0-4 23,0-1 1,0-3-35,0 4-70,0-6 21,0 3 0,-1-5-35,-3 0 6,2 0-26,-3 0-1998,5 0-955,0-5 1621,0 4 1425,0-9 0,0 3 0,0-4 0</inkml:trace>
  <inkml:trace contextRef="#ctx0" brushRef="#br0" timeOffset="2">1256 3004 8392,'5'-7'-194,"-2"2"601,5 5 0,-5 0-6,5 0-178,-6 0 1,9 0-128,-4 0 1,0 0 118,0 0 0,1 0-3,3 0 1,1 0-5,-1 0 1,2 0-8,2 0 0,-2-1-26,2-3 0,1 3-35,0-3 1,0 3-28,-1 1 1,2 0 16,2 0 0,1 0-116,-5 0 1,6-1 82,-2-3 1,4 3-125,3-3 1,-2 2 122,3 2 0,-3 0-178,-1 0 1,4 0 82,-1 0 0,1 0 22,-4 0 1,0 0-56,-1 0 1,0 0-3,-3 0 1,3 4 3,-3 0 0,2 4 52,2-5 0,0 1 37,0-4 1,0 4-45,-1 0 1,3 0 44,1-4 1,-2 0-65,3 0 1,1 0-4,-1 0 1,3 0-163,-3 0 1,1 0 110,-2 0 1,-2 0-130,3 0 0,-3 0 91,-1 0 1,-4 3 32,0 1 0,0 1 49,4-1 1,0-3-4,0 3 1,1-1 19,2 1 1,-2-3 19,3 3 1,-2-3 32,2-1 1,-2 0-68,6 0 0,-4 0-30,3 0 0,-5 0 35,2 0 1,1-4-22,-1 0 0,3 1 16,-3 3 1,-1 0 2,-3 0 1,0-2 33,0-2 1,1 3 3,3-3 0,-3 3 91,2 1 0,0 0-116,0 0 1,0-4-8,4 0 1,-3-1 19,3 2 1,-3 1-43,3-1 1,-3-3 40,4 3 0,-6-5-26,2 4 1,1-1-3,-2 1 1,1 3-6,-4-3 0,3-1-4,1 1 0,0 1 12,-5 3 0,5-4 2,0 0 0,-1 0-1,-3 4 0,0 0-12,0 0 1,0 0 10,0 0 1,-1-4-34,1 1 1,0-1 80,0 4 0,0-2 5,0-1 1,3 0 1,1-4 1,1 3 57,-1-4-98,-3 6-33,4-4 38,-6 1 1,1 4 18,0-3-268,0-2 118,0 5 0,-2-4 115,-2 5-46,3-5 31,-9 3 0,7-3 109,-5 5-116,-5 0 1,0 0-51,-2 0 368,-3 0-7,5 0-290,-8 0 371,3 0 283,-5 0-2002,-5 0 1353,-2 0 0,-9 0 0,-2 0 0</inkml:trace>
  <inkml:trace contextRef="#ctx0" brushRef="#br0" timeOffset="3">1302 3129 8092,'0'-6'-79,"0"0"37,0 2 484,0 3 410,-5-5-490,4 1 29,-4 4-27,5-4 217,-6 5-58,5 0-138,-4 0 428,5 0-749,0 5 1,0 1 1,0 6 0,0-1 20,0 1 0,1-1 13,3 1 1,-3 3 29,3 0 1,-2 5-26,-2-1 1,0 3 126,0 1 0,0 3-105,0 1 0,3 1 173,1-1 0,0-3-147,-4 2 0,0 0-57,0 0 0,1-1 38,3 1 0,-3-2 18,3-1 0,1 1-137,-1 3 0,4-3 71,-5 3 1,3-3-152,-3-1 0,-1 3 78,1 1 0,2 0-79,-1-5 0,0 1 67,-4 0 1,0 0-84,0 0 1,0 0 65,0-1 1,0 1-4,0 0 1,0 0 111,0 0 0,-4 0-84,0 0 1,1-4 91,3 0 0,0-2-73,0 2 0,0 2 123,0-6 0,0 4-101,0-4 1,0 4 95,0-4 0,0 4-36,0-3-51,0-1 7,0 1 1,0-3-59,0 2 1,0 2 55,0-2 0,0 4-118,0-4 1,0 2 104,0-2 1,0 2-129,0 2 1,0 1 94,0-5 1,0 5 14,0-1 0,0-1 44,0 1 0,0-4 12,0 5 0,0-5-24,0 4 0,1-4-24,3 4 1,-3-5-32,3 1 1,-3-1 43,-1 1 1,0-2-74,0 2 1,4-2 63,0-2 0,0 5-77,-4-1 1,0 0 2,0-3 1,0-1-11,0 0 1,3-3-94,1 0 0,0-1 80,-4 5 1,1-2 28,3-3 1,-3 4-31,3-4 60,-3 3 1,-1 2-48,0-1 1,0 1 68,0-1 0,-1 0-23,-3 1 1,3-1 9,-3 1 1,3-1-178,1 1 155,0-1 1,0 0-51,0 1 1,0-5 16,0 1 26,0 0-16,0 3 1,0 0 55,0 1 1,0-4 124,0-1-164,0 1 1,0 3 83,0 1 0,0-5-50,0 1-308,0-6 186,0 9-203,0-10 252,0 4-1408,0-5 1,5-5 0,1-2 0</inkml:trace>
  <inkml:trace contextRef="#ctx0" brushRef="#br0" timeOffset="4">1702 3381 8075,'0'-8'0,"0"0"484,0 6-169,0-3 1,0 3 561,0-1-152,0 1 144,0-3 160,0 5-795,0 5 0,0 7-7,0 7 0,0 2-83,0 2 0,0 1-135,0 3 0,0-2 64,0 6 0,0-1-210,0 5 1,0-6-61,0-3 0,0 2 106,0-1 0,4-4 24,-1-4 0,2-5 62,-1 1 0,-3-2-391,3-2 103,3-5-646,-6 5-150,4-10 290,-5 4 1,0-10-221,0-3 1,-1-1 1018,-3 2 0,3-8 0,-4 2 0</inkml:trace>
  <inkml:trace contextRef="#ctx0" brushRef="#br0" timeOffset="5">1656 3403 8075,'0'-11'-301,"0"0"0,0-1 1038,0 1 0,0 3-201,0 1 0,4 3 34,0-4 0,5 6-165,-2-2 0,5-1-179,3 1 1,1 0 21,3 4 1,3 0-207,-3 0 0,4 0 64,3 0 0,-1 5-36,1 3 1,-3 2-19,-4 1 0,3 2-345,-3 2 0,-2-1-197,2 5 0,-5 0 211,2 4 1,-5 1-50,-3 3 0,-2-3 65,-2 3 1,-3-3 298,3-1 1,-7-1-162,0 1 1,-10 0 203,1 0 0,-7-4-35,0 0 1,-3-1-25,-5 1 1,3 1 141,-3-5 1,3 1-25,1-5 0,2-3 22,2-1 1,2-4-60,6 1 1,-1-3-271,1-1 1,3 0-116,1 0 0,4-1-297,-1-3 1,3 1-170,1-4 750,0-1 0,5-3 0,1-1 0</inkml:trace>
  <inkml:trace contextRef="#ctx0" brushRef="#br0" timeOffset="6">2181 3426 8150,'0'-11'-33,"0"3"-1,0 1 640,0 4 968,0-7-495,0 9-210,0-4-685,0 0-77,0 3 1,0-2 40,0 8 1,4 4 52,0 7 0,0-1-73,-4 5 1,4 0 114,-1 4 0,1 0-279,-4 0 0,0-1-48,0 1 1,0 0-9,0 0 1,0-4-45,0 0 0,0-1 155,0 1 0,-1 1-162,-3-5 0,3 1 36,-3-5 1,-1 0 58,1 1 0,0-5-12,4 1 174,0 0 1,0-1 47,0 1 107,0-6-71,0 9-118,0-10 98,0 4 1,2-5-74,1 0 1,0 0 85,5 0 0,-1 0-105,5 0 1,3 0 141,0 0 0,5-1-58,-1-3 1,3 1 156,1-4 1,4 3-326,-1-4 0,1 5 78,-4-5 1,-2 4-182,-2-4 1,-1 6 14,-3-2-627,-2-2 20,3 5 239,-4-5 1,-6 5-899,-2-3 183,-3 3 1,-6-4-893,-2 5 2061,-4 0 0,-5-5 0,-2-1 0</inkml:trace>
  <inkml:trace contextRef="#ctx0" brushRef="#br0" timeOffset="7">2181 3643 7995,'5'-6'-124,"-3"-4"1,8 8 1013,-3-1 1,4-2-327,0 1 1,6-1-82,2 1 0,2 3-188,2-3 0,0-1-181,0 1 0,-2 0 84,-2 4 0,2-1-449,-6-3 1,0 3-547,-4-3-814,1 3 730,-1 1 881,-4 0 0,-2-5 0,-5-2 0</inkml:trace>
  <inkml:trace contextRef="#ctx0" brushRef="#br0" timeOffset="8">2181 3369 8007,'12'-11'-147,"-1"4"1578,6-3-878,0 9 0,6-8 13,0 5 1,0-3-111,0 3 0,4-1-93,-1 1 182,1 3-364,-4-4 1,-2 1 181,-2 0-841,3 0 421,-9 4-2041,3 0 1071,-5 0 1027,-4 0 0,3 5 0,-4 2 0</inkml:trace>
  <inkml:trace contextRef="#ctx0" brushRef="#br0" timeOffset="9">3106 3301 8184,'-5'-7'263,"4"2"105,-4 0 375,0 4-258,-1-9 1,-6 8 157,1-1-354,4 1 0,-3 2-49,3 0 0,-3 0 5,-2 0 0,1 2-136,-1 1 0,0 4 151,-4 4 0,2 4-227,-5 1 1,4 3 155,-4-4 1,4 5-248,-4-1 0,4 3-10,-4 1 0,5 0-150,-2-1 195,-1 1 1,4 0-64,-2 0 117,2 5 0,5-4-130,1 3 1,4-5 68,-1-3 1,3 2-162,1-6 0,0 1 51,0 0 0,5-7 54,3 2 1,6-2 38,1 2 0,2-3 156,-2 0 0,-1-6-108,5 2 1,-4-3 106,4-1 0,-4 0 46,4 0 0,-1-1-84,1-3 0,3-2 158,-3-6 0,-3 1-16,-1-1 0,2 1-1,-2 0 0,-3-1 97,-5 1-141,-4-1 1,6 1-200,-6 0 1,0 0 156,-7 4-262,-2-3 1,-6 5 65,1-3 1,0 2-67,-1 2 1,-3 2 70,0-1 0,-1 1-387,5 2 0,-4 0-49,0 0 0,-1 0-966,5 0-924,-1 5 1320,1 2 1072,5 4 0,-4 6 0,3 1 0</inkml:trace>
  <inkml:trace contextRef="#ctx0" brushRef="#br0" timeOffset="10">3301 3369 8042,'-7'-11'-440,"2"4"440,5-3 1193,0 4-282,0 0 290,-5 0-391,4 6-394,-4 0-185,5 0 0,0 6-110,0 1 1,0 10 137,0 5 1,0 1-226,0 4 0,4 2 11,-1 2 1,1 2-16,-4 1 0,0-4-50,0 1 1,1-6-223,3 2 0,-2-7 58,1-1 1,-1-5-102,-2 1-435,0-2 237,0-2-698,0-4 454,0-2 483,0-5 1,-5-5 0,-2-2 0</inkml:trace>
  <inkml:trace contextRef="#ctx0" brushRef="#br0" timeOffset="11">3221 3358 8042,'6'-5'10,"-1"-2"0,-1-4-10,0-1 1240,5 1-751,-3 0 0,9-1 280,0 1-470,6 4 0,-7-1-1,5 4 1,0 0-68,4 4 0,-4 0-206,0 0 0,-2 1 88,2 3 1,3 2-246,-3 6 0,-2-1 137,-2 1 1,-3 0-276,0 4 1,-2-4 74,-2 3 0,1-2 24,-6-1 0,1 0 51,-4 3 0,0-2 78,0 2 1,-5 2-15,-3-2 0,-2 0 17,-1-3 1,-6-1 82,-2 1 1,-2-1-64,-2 0 0,0 1 125,0-1 0,0 1-30,1-1 0,4-3 141,3-1 1,2-3-89,1 4 0,2-4-73,3 3 1,-2-3-120,5 4 1,0-5 92,4 5 1,0-4-169,0 3 0,1 0 91,3 0 0,3 4 180,4-4 0,2 0-69,2 0 1,-1 0 128,5 0 1,-4-1-141,4-2 1,-1-2 5,1 1 0,1-1-234,-4-2 0,0 0 101,-1 0 1,-2 0-1443,2 0 821,-2 0 695,-2 0 0,1 0 0,-1 0 0</inkml:trace>
  <inkml:trace contextRef="#ctx0" brushRef="#br0" timeOffset="12">3780 3358 8035,'0'-7'865,"-5"-3"-491,4 4 13,-4 0-215,5 0 1,0 5 729,0-3-83,0 3-413,0-4-176,0 5 0,0 5-124,0 3 0,0 2 73,0 1 0,4 6-118,-1 2 0,1-1 141,-4 1 1,0 0-182,0 4 1,4-1-122,0 1 1,0 0-125,-4 0 1,0-2-33,0-2 0,0 2 107,0-6 1,0 0 35,0-3 72,0-1 1,0 1 133,0-1 1,-2-3-85,-1-1 1,1-3 177,-1 4-32,1-6 50,2 3-87,0 0-18,0-3-48,0 3 1,4-4-7,0 3 0,1-3 65,-1 3 0,-2-3-61,6-1 1,0 0 66,3 0 1,0 4-11,1 0 1,3-1 20,0-3 0,4 0-141,-3 0 0,4 0 96,-1 0 0,-1 0-326,1 0 1,-5-3 93,1-1 1,-2 0-327,-2 4 0,0 0-84,1 0 0,-5 0-1097,1 0 541,-5-5 1115,2 4 0,-5-9 0,0 3 0</inkml:trace>
  <inkml:trace contextRef="#ctx0" brushRef="#br0" timeOffset="13">3826 3620 7925,'0'-6'1073,"0"-4"-578,0 4-136,5-1 0,1-3-232,6 9 1,-3-8 121,2 5 0,-2-1 196,6 1 1,-1 3-508,1-3 70,-2-2 1,7 5-23,-4-3 1,3 2-193,-4 2 0,0-3-431,-3-1 1,3 0 349,0 4 0,-4-4-597,-3 0 884,-5 1 0,7-2 0,-4-2 0</inkml:trace>
  <inkml:trace contextRef="#ctx0" brushRef="#br0" timeOffset="14">3757 3369 8039,'0'-11'0,"6"-1"822,1 1 1,5 3-268,3 1 1,-3 0-172,4 0 1,1-2-155,3 5 1,1-1 161,2 1 0,0 2-197,0-6 0,-4 5-322,0 0 121,0-4-1474,-2 6 1074,5-4 0,-8 5 192,5 0 214,-5 0 0,8 0 0,-5 0 0</inkml:trace>
  <inkml:trace contextRef="#ctx0" brushRef="#br0" timeOffset="15">4317 3323 8065,'-6'-11'184,"1"5"0,5-1 910,0 4-561,0 1 319,0-3 148,0 5-893,0 5 1,0 2 140,0 4 0,0 6-15,0 2 0,0 6 15,0 2 0,0 1-1,0-2 1,0 2-15,0 3 1,0-4 13,0-4 1,0 0 131,0 0-950,0-5 0,0 2 9,0-5 1,0 1-719,0-5 1058,0 0 222,0 1 492,0-6-96,0 4-87,0-8-79,0 3 416,0-5-473,5 0-28,-4 0-34,9 0 1,-3 0 2,4 0 0,0 0 20,1 0 1,-1 0-27,1 0 0,3 0-72,0 0 33,0 0 1,1 0 90,-1 0-329,0 0 94,1 0 1,-3 0-435,2 0 346,-2-5 0,-1 2-195,-1-5 0,-3 6-866,-1-2 169,-4-2 0,2 3-184,-5-4-364,0 4 1603,-5-7 0,-7 9 0,-5-4 0</inkml:trace>
  <inkml:trace contextRef="#ctx0" brushRef="#br0" timeOffset="16">4283 3575 7974,'0'-7'499,"0"-3"0,0 8 402,0-6-467,0 6 0,5-4-84,3 6 0,-2-1 5,1-3 1,2 3-180,7-3 0,-2 3 0,5 1 0,-4 0-133,4 0 0,0-4 56,4 0 0,-2 1-548,-2 3 0,2-4-90,-6 0 1,0-1-1316,-3 1 836,-1 3 1018,0-9 0,-4 3 0,-2-4 0</inkml:trace>
  <inkml:trace contextRef="#ctx0" brushRef="#br0" timeOffset="17">4283 3289 7450,'0'-6'-1545,"1"-3"3479,3 5-1158,-3-5 0,13 7-249,-2-6 1,2 4-95,-3-3 1,5 3-38,3-4 0,3 4-121,1-3 0,-2 1-305,-2-2 0,3-1 109,-3 5 0,1-1-655,-1 1 1,3 3-144,-3-3 1,-1 2-1513,1-2 2231,0 3 0,4-4 0,0 5 0</inkml:trace>
  <inkml:trace contextRef="#ctx0" brushRef="#br0" timeOffset="18">4865 3266 7997,'-5'-6'957,"4"0"27,-3 2-544,3 3 0,0-4-196,-3 5 1,1-4-5,-4 0 1,3 0-107,-4 4 0,4 0 57,-3 0 0,-1 0 52,-3 0-3,-1 0 1,1 0-299,0 0 0,0 1-12,4 3 1,-3-3-61,2 3 104,3 3 0,-4-5 109,5 6-175,0-6 118,4 8-72,0-3 90,0 4 0,2 1-122,1-1 0,0 0 89,5 1 0,-1-4-11,5-1 0,-1 1-6,1 3 1,3 1 1,0-1 0,5 0-175,-1 1 1,3 3 111,1 0 1,-6 2-144,-1-2 1,0-2 51,-1 2 0,1 1 20,-5 0 1,-5 0 71,-2-1 1,-3-2 31,-1 2 0,0-2 140,0-2 0,-2 1 73,-6-1 1,-1 4 218,-10 1 0,0-1-168,-3-4 1,-3 0 187,-1-4 1,2 2-129,-3-5 0,3 3-174,1-3 184,5 0-916,2-4 232,4 0-2435,6 0 2819,1 0 0,5 0 0,0 0 0</inkml:trace>
  <inkml:trace contextRef="#ctx0" brushRef="#br0" timeOffset="19">5448 3312 8010,'6'-5'210,"-1"-1"-40,-5-1 1,0 1 270,0 2 1,0 2 175,0-6 214,0 5-477,0-7 1,-1 9 129,-3-3 1,3 2 300,-3-2-524,-2 3 1,-1-3-116,-4 8 1,-1 3-159,1 8 0,0 3-63,-1 5 1,1 1 131,-1 3 1,1-2-292,0 6 0,3-6 149,0 2 1,6-3-145,-2-1 1,4-1 16,4 1 1,2-1-132,6-3 0,-1-3-118,0-4 453,1-6-69,4 4 0,-2-8 164,5 1 1,-1-1-120,1-2 0,3 0 166,-3 0 0,1-2-46,-1-1 1,1-4 58,-4-4 0,3-2-49,-4-2 1,0 1 225,-4-5 0,0 0-75,-4-4 0,2 0-28,-5 0 1,0-3-187,-4-1 1,0-3-133,0 3 1,-2-3-251,-1 3 0,-5 0 197,-7 4 1,1 3-492,-5 5 1,1 0 243,-1 7 0,-1 3-86,5 1 0,-1 4-97,5 4 0,-1 4-646,1 7 1226,0-3 0,-1 15 0,1-3 0</inkml:trace>
  <inkml:trace contextRef="#ctx0" brushRef="#br0" timeOffset="20">5768 3323 8088,'0'-11'245,"0"5"-123,0-4 1,0 3 723,0-4 1,0 3-292,0 1 1,0 3 889,0-4-694,0 6-347,0-3-343,0 5-61,0 5 0,0 6 216,0 8-197,0 3 49,0 6 0,0 1-171,0 5 1,0 0 30,0 1 0,1-5-474,3 0 1,-3 0 20,3 0 350,-3-7 1,3-3-99,0-5 0,-1 1 276,-3-5-92,0 1 1,2-5-545,1 1 296,-1-6 37,3 3-278,-5-5 432,0 0-807,0-5 561,0-1 1,0-2 391,0 1 0,-5-6 0,-2-5 0</inkml:trace>
  <inkml:trace contextRef="#ctx0" brushRef="#br0" timeOffset="21">5710 3495 9615,'12'0'695,"-1"0"-93,1 0-312,-1 0 1,4 0 135,1 0-277,4 0 39,-2 0 0,3 0 189,-2 0-634,3 0 247,-9 0 0,7 0-966,-5 0 692,0 0 1,-3-4-544,-1 0 1,-3 0-593,-1 4 1419,-4-5 0,2-1 0,-5-5 0</inkml:trace>
  <inkml:trace contextRef="#ctx0" brushRef="#br0" timeOffset="22">5745 3255 8001,'2'-10'843,"6"2"1,1-1-266,10 5 0,0-3 159,4 3-451,-6 0 1,5 4-121,-3 0 0,5 0-94,-1 0 0,2 0 268,-6 0-436,3 0 145,-4 0 0,-2 2-1791,-4 1 1742,-1-1 0,0 8 0,1-4 0</inkml:trace>
  <inkml:trace contextRef="#ctx0" brushRef="#br0" timeOffset="23">1816 4283 8053,'0'-12'509,"-5"6"-197,4-4 0,-5 7 11,6-4 0,0 3 552,0-4-451,0 6 505,-5-3-88,4 0-172,-4 3-378,5-3 0,0 7-94,0 1 0,0 8-100,0 4 1,0 9 57,0-1 0,1 7 91,3 1 0,-1 2-150,4 1 1,-4 0 48,1 0 1,1-3-374,-1-1 0,1-4 65,-2 0 0,-1-5-47,1-2 0,0-4-200,1 4-247,-3-5 57,4 2 0,-5-8-99,0 0-882,0-6 589,0 3 326,-5-10 1,-1 0 665,-6-3 0,1-2 0,-1 4 0</inkml:trace>
  <inkml:trace contextRef="#ctx0" brushRef="#br0" timeOffset="24">1804 4488 8053,'-11'-11'409,"5"3"-163,2 1 1,1 4 823,0-1-665,1-2 0,-1 5 40,6-3 1,4 3-53,4 1 1,2 0-135,2 0 1,3 0-53,5 0 0,-1 0-79,1 0 1,0 0-110,0 0 0,0-2 100,0-1 0,-4 1-465,0-1 1,-5 0 197,1-1 0,-2 3-773,-2-3 0,-3 3-760,-1 1-126,-4-5 1807,2 4 0,-10-10 0,-2 5 0</inkml:trace>
  <inkml:trace contextRef="#ctx0" brushRef="#br0" timeOffset="25">1850 4249 8019,'0'-12'0,"0"1"0,0 3 949,0 0-553,5 1 1,2-1 137,4 1 1,2 0 49,2 0 1,1 0-300,3 4 1,3 1-29,-3-2 0,-1 2-236,1-2 1,-1 3 137,1-3 1,1 3-529,-5 1 1,0 0 45,-3 0 1,-1 4-1616,1-1 1938,-1 1 0,1 1 0,-1 2 0</inkml:trace>
  <inkml:trace contextRef="#ctx0" brushRef="#br0" timeOffset="26">2296 4226 7956,'0'-12'1213,"0"1"-431,0 5-335,0 0 962,0 1-915,0 4 1,0-3-377,0 8 1,0 6 52,0 5 0,0 7 56,0 1 0,0 5-53,0 6 0,3 0-82,1 1 0,0-1-27,-4 0 1,1-1-255,3-2 1,-3-1-94,3-7 0,-3 1 171,-1-9 1,2 0-340,2-3 301,-3-1 0,4-3-387,-5 0-237,0-6-390,0 3 248,0-15 1,-1 6 368,-3-7 0,1 2 546,-4-3 0,-1-4 0,-3-2 0</inkml:trace>
  <inkml:trace contextRef="#ctx0" brushRef="#br0" timeOffset="27">2250 4271 7956,'6'-11'11,"-1"0"1,0-1-12,3 1 1164,2-1-703,2 1 0,0 3 286,4 1-455,-4-1 0,9-2 108,-6 2 1,5-1-179,-1 6 1,3-1-191,0 4 0,-2 0 81,-1 0 1,-4 1-336,4 3 0,-5 2 218,1 6 1,-4 0-388,-3 4 0,1-3 142,-5 7 1,0-7 3,-4 3 1,-2 0 6,-2-1 0,-2 2 125,-5-2 1,-2-2 150,-2 2 1,1-2-81,-5-2 1,1 2 138,-1 2 0,-1-2-73,4 2 0,0-2 144,1-2 0,2-1 39,-2-2 0,7 2-104,4-2 0,-1 2-2,2 1 0,-1 1 99,4-1 0,5-3 294,2-1 1,4 1-165,0 3 1,4 1 75,0-1 0,2-3 230,-2-1-332,3-4-325,5 7 194,-5-4 1,3 2-640,-2 0 310,-2-6-73,4 3 1,-7-1-245,5 0 1,-5 1 310,1-1 162,3-3 0,-5 4 0,3-5 0</inkml:trace>
  <inkml:trace contextRef="#ctx0" brushRef="#br0" timeOffset="28">2832 4260 8018,'0'-11'-792,"0"4"1853,0-3-163,0 9 233,-5-9-98,4 3 97,-4 1-352,5-4-562,0 9 1,0-3 26,0 8 0,0 2-92,0 5 0,0 6 22,0 2 1,1 6-1,3 2 1,-3 1-249,3-2 0,-1 0 98,0 4 0,-1-4-196,2 0 0,-3-2 95,-1-1 1,0-1-62,0-3 0,0 1 115,0-5 1,0 1-25,0-5 1,0 0 40,0 1 0,0-5 32,0 1 0,-1-5 108,-3 0 0,2 0-1,-1 1 200,1-3-137,2 4 347,0-5 0,5 0-372,3 0 0,3 0-114,5 0 0,0 0-56,3 0 0,3-4 55,-3 1 1,2-5-134,2 4 0,0-4 86,0 5 0,-4-5-81,0 4 1,-1-1-183,1 1-507,-3 3-1028,-4-4 747,-6 5-1065,-1 0 1243,-5 0 1,-5 0-707,-3 0 1571,-2 0 0,-6 0 0,-2 0 0</inkml:trace>
  <inkml:trace contextRef="#ctx0" brushRef="#br0" timeOffset="29">2821 4500 7972,'0'-8'0,"0"1"0,0 3 944,0-4-551,5 6 0,-2-7 84,4 5 1,1-1-28,3 1 1,6 3-207,2-3 0,2 1 8,2 0 0,-3 1-121,3-1 1,-6 1 92,6 2 0,-7-4-222,3 1 0,-4-1-603,4 4-84,-5 0 0,3-4-1720,-6 0 1372,-4 0 1033,-2-1 0,-5-1 0,0-5 0</inkml:trace>
  <inkml:trace contextRef="#ctx0" brushRef="#br0" timeOffset="30">2844 4249 8115,'0'-12'273,"5"2"172,2 2 1,1-2 406,4 3-528,-4 2 1,9-4 173,-6 5 1,2-4-160,2 4 0,-1-3-323,5 3 1,-4-1 88,4 1 0,-3 3-695,3-3 1,-1-1 435,1 1 1,1 0-835,-5 4 988,0 0 0,-3 0 0,-1 0 0</inkml:trace>
  <inkml:trace contextRef="#ctx0" brushRef="#br0" timeOffset="31">3301 4214 7960,'-5'-6'994,"3"-4"-57,-3 3-408,5 1 771,0-4-414,0 9-751,0-4 36,0 5 1,0 6-134,0 5 0,4 2 118,0 6 1,0 4-60,-4 4 1,1 1-3,3-2 1,-3-2-34,3 3 1,-3 1-120,-1-2 0,0 0 65,0-7 1,0 1-21,0-5 1,4 4 73,0-3 0,-1-1-31,-3-4 0,0-3 58,0 0 1,0-5 107,0 5-97,0-5 6,0 7-61,0-9 107,0 4-216,0-5 187,-5 0-8,4 0-27,-4 5-29,5-4 108,0 4-81,5-5 1,1 0 81,6 0 0,-1 0-95,1 0 0,3-3-16,0-1 0,2 0 29,-2 4 0,1-4-197,3 0 0,2-1 60,-6 2 0,4 1-202,-4-2 0,2 2-80,-2-2 1,-6 3-74,2-3 0,-2 3-750,3 1 418,-6 0-1382,-1-5 1082,-5 3 1038,-5-3 0,-7 5 0,-5 0 0</inkml:trace>
  <inkml:trace contextRef="#ctx0" brushRef="#br0" timeOffset="32">3278 4466 7993,'0'-7'736,"0"-3"0,5 8-397,2-6 0,4 5-77,0 0 1,6-3 511,2 3-414,2-6 1,-2 8-153,0-3 1,0 1-163,4-1 0,-4 3-220,0-3 0,-5 3 195,1 1 0,-2-1-923,-2-3 1,1 3 162,-1-3 739,-4 3 0,-2-4 0,-5-2 0</inkml:trace>
  <inkml:trace contextRef="#ctx0" brushRef="#br0" timeOffset="33">3255 4134 8150,'0'-11'844,"5"5"0,3-3-351,7 5 1,3-4-266,4 4 1,1-1 132,0 2 0,-1 1 194,-3-1 1,2 0-797,-2-1 1,3 3 202,1-3 1,0 3 37,-1 1 0,1-5 0,0-2 0</inkml:trace>
  <inkml:trace contextRef="#ctx0" brushRef="#br0" timeOffset="34">3849 4180 8016,'-5'-11'0,"3"3"270,-1 0 152,1 1 1,2-1 286,0 1 243,0 4-520,0-2-204,0 5 1,0 5-101,0 3 0,0 7 100,0 4 0,0 8 50,0 3 1,0-1-78,0 2 0,4-2-151,0 1 0,0 2 40,-4-5 0,0-1-156,0-3 0,1-4-228,3 0 1,-3-5 93,3 1-915,-3-2 563,-1-1-681,0-6-203,0-1 1436,0-5 0,-5 0 0,-1 0 0</inkml:trace>
  <inkml:trace contextRef="#ctx0" brushRef="#br0" timeOffset="35">3723 4191 8016,'0'-11'385,"0"0"1,1-1-96,3 1 0,-1 1 92,4 2 0,2-2 14,7 2 0,-3 2 51,7-2 1,2 4-100,5-3 0,3 4 78,-3 0 1,4 1-360,-5 2 0,5 0 121,-5 0 1,1 5-222,-4 3 0,0 6 95,0 1 1,-6 7-218,-1 1 1,-8 1 31,0 6 1,-5 1-99,0 3 1,-3-4-46,-3 1 1,-8-2 15,-4 1 0,-9 2 2,1-5 1,-2-1 101,2-3 0,-1-1 157,-3-3 0,3-1-106,-3-3 1,5-6-32,3 2 0,2-6-107,6 3 0,-1-6-228,1 2 0,3-3-122,1-1-200,4 0-387,-2 0 1170,10-5 0,1-1 0,6-5 0</inkml:trace>
  <inkml:trace contextRef="#ctx0" brushRef="#br0" timeOffset="36">4214 4386 8016,'0'-8'1274,"0"0"-499,0 6 185,0-3-7,0 0-227,0 3-701,0 8 0,0 6 72,0 11 1,0-4-60,0 0 0,0 0-4,0 4 1,5 0-152,3 0 1,2-2-271,2-2 1,-1 2 226,0-6 1,6 0 3,2-4 0,-1 0 11,1-4 1,0-2 242,4-5 1,-1-1-108,1-3 1,0-2 213,0-6 0,-4 1 95,0 0 1,-5-2 95,1-2 0,-2 1 159,-2-5 0,1 3-177,-1-3 0,-4 0-196,-4-3 1,-1-1 72,-2 0 0,-2-4-211,-1 1 1,-8-5 120,-4 4 0,-5 1-465,1 3 0,-7 3-81,0 4 1,-5 2-262,5 11 1,-5-1-218,5 4 0,0 1 370,7 3 1,-1 2-391,5 6 0,-1 4 319,5 3 1,1 0-345,2 4 904,3-3 0,0 8 0,-1-5 0</inkml:trace>
  <inkml:trace contextRef="#ctx0" brushRef="#br0" timeOffset="37">4717 4214 8033,'-7'-11'1404,"2"-1"-702,5 1-548,0 5 0,0 1 43,0 5 81,0 5 1,0 6-71,0 8 0,4 4 62,0 4 1,4-2-83,-5 5 1,3 0-292,-3 0 1,-1 3 139,1-2 0,2-4-292,-1 0 0,0-4-74,-4-4 127,0 3 0,0-10-158,0 3-86,0-7-56,0-3 110,0-5 69,0-5 0,-4-1 47,0-6 1,1 1 323,3 0 0,0-1-62,0 1 0,0-6-68,0-2 1,0 1 18,0-1 1,0-4 171,0-3 1,0-2 86,0 1 0,-2 3-72,-1-2 1,1 5 327,-1 2 0,1 1-159,2-1 1,0 7 534,0 4-465,0 6-160,0-9-257,0 10 163,0 6 0,2 3-213,1 7 0,4-2 59,4-2 0,1 1-261,-1-1 1,0 0 96,1 1 1,0-5-8,4 1 0,-4-5 195,4 0 1,-4-1 150,0-2 1,-1-4-26,1 0 0,3-5-129,0 2 1,0 0 324,-3 0 0,-1-1-53,0-3 0,-3-1 81,0 1 0,-1-1-32,5 1 1,-5-1 60,1 1 0,-5 3-115,0 1 0,0 4-109,1-1-202,-3 3 0,4 6 63,-5 3 0,0 7 123,0 4 1,4 4-20,0 4 1,-1 1-175,-3 2 0,0 3 67,0-3 1,0 2-720,0-1 1,0 2-141,0-3 0,-3-2-1424,-1-1 2291,0-3 0,-6-1 0,-3-1 0</inkml:trace>
  <inkml:trace contextRef="#ctx0" brushRef="#br0" timeOffset="38">4979 2981 8155,'0'-6'-711,"0"0"1019,0 6 0,-1-3 556,-3-1-558,3 0 1,-5 3 115,2-3-181,3 3 1,-6-4 321,4 5-49,1 0 5,-3 0 1470,5 0-1679,0-5-70,0 3 0,2-3-178,1 5 1,4 0 89,4 0 0,0 0-171,1 0 1,3-4 78,0 1 1,6-3-49,-2 3 1,6 1 77,2-1 1,4-2 31,0 1 0,1-4-145,-2 4 1,3-3 122,-2 3 1,2-4-123,1 4 1,-1 1 61,-3 3 1,3-4-119,-2 0 1,0 0 80,0 4 0,1 0-29,-6 0 0,2 0-63,-1 0 0,-3 0 98,3 0 1,1 0-163,-2 0 0,5 0 147,-5 0 0,6 0-9,-2 0 1,3 0-4,2 0 0,3-4 124,0 1 1,0-6-132,-4 1 1,-3 2-124,-1-2 0,-5 6 42,2-2 1,-7-1 76,-1 1 1,-5 0 196,2 4 1,-4 0-78,0 0 187,-1 0-178,1 0 206,-6 0 47,-1 0-2900,-5 0 1955,-5 5 0,0-2-2256,-3 4 2848,-2 1 0,-1 8 0,-7 2 0</inkml:trace>
  <inkml:trace contextRef="#ctx0" brushRef="#br0" timeOffset="39">6407 2912 6443,'-6'-5'193,"-1"4"13,4-3-109,1 3 1,-4-3 111,2 0-121,3 0 1,-5 4 195,2 0 25,2 0-98,-3-5-6,5 4 66,0-4 370,0 5-383,0-5-63,0 4-37,0-4-99,0 5 5,0-5 51,0 3 146,0-3 1718,0 5-1808,0 5 0,0 2-49,0 4 0,0 2 140,0 2 0,0-2-40,0 2 1,0-1-23,0 1 1,0-2-16,0 2 0,0-1 116,0 1 1,0-2-160,0 2 1,0 3 62,0 1 1,0 2-20,0 2 1,0 5 11,0 3 1,-3 5 375,-1 3 1,-4 2-184,4-2 0,-3 2-296,3-3 0,-1 1 51,1-5 0,3-1 3,-3-3 0,3 2-142,1-5 1,0 3 46,0-3 1,4-1-198,-1-3 1,1 0 61,-4 0 0,4 0-58,0 0 1,0-1-39,-4 1 0,0 0 153,0 0 0,0-4 6,0 0 1,0 0-10,0 4 1,-4 0 162,0 0 1,0-1-90,4 1 1,-4 1 244,1 3 1,-1-3-72,4 3 0,-4-2 115,0 2 1,0-2 8,4 6 0,-1-6-5,-3 2 1,3-2-191,-3 2 0,2-3-8,-2 2 1,3-1-99,-3-3 0,2 1 77,2 0 0,0 1-436,0 3 0,0-4 182,0 0 0,2 2-204,2-6 0,-3 5 70,3-5 0,1-1-54,-1 1 0,-1-1 233,-3 1 1,2-3-44,1-4 0,-1 3 148,1 0 1,-1 0-104,-2-3 0,0-5 211,0 1 0,0 0-95,0 3 1,0-3-148,0-1 0,0-3-49,0 4-251,0-6 397,0 8-105,0-8 166,5 3 1,-4-4-171,3 3 143,-3-3-60,-1 4 1,0-4-266,0 3-476,0-3-789,0 4 415,0-5 1,0-5 0,0-1 0</inkml:trace>
  <inkml:trace contextRef="#ctx0" brushRef="#br0" timeOffset="40">1485 5299 8329,'-7'0'-336,"-3"0"0,8-1 948,-6-3-451,6 3 1,-5-4 593,3 5 69,3 0-593,-4-5 0,4 4 350,-3-3-102,3 2 99,-4 2-28,5 0 1,5 0-229,2 0 1,3 0-116,2 0 0,-1 0 97,1 0 0,0 0-143,4 0 1,0 0 193,3 0 1,3 0-97,-3 0 1,6-3 99,2-1 1,5-4-192,-2 4 1,-1-3 88,2 3 0,-1-5-136,4 1 0,4 3 108,0 2 0,1-2-191,-5 1 0,4 0 29,0 4 1,-4 0-87,-3 0 1,-1-4 126,4 0 0,1-1-124,-1 1 0,0 3-78,0-3 1,1-1 112,-1 1 0,1-1-133,4 2 1,-3 1 92,6-2 0,-4-1-174,4 2 1,-5-2 121,1 1 1,1 2-51,-1-1 1,-1 1-6,-6 2 0,2 0 31,-3 0 0,-1 0 20,2 0 0,-6 0-6,2 0 1,1 0 144,-2 0 1,1 0-118,-4 0 1,4 0 139,-1 0 0,6 0-69,-2 0 0,3 0-3,2 0 1,-1-1-91,0-3 1,2 2-20,2-6 1,-3 6-99,3-2 0,-3-1 99,-5 1 0,3 0 45,-2 4 0,-2 0-24,1 0 0,-3 0 83,3 0 0,-3 0-85,3 0 1,-3 4 142,3 0 0,-3 0-85,4-4 1,-2 1 11,1 3 1,3-3 23,-2 3 0,2-3 7,1-1 0,0 0-69,0 0 1,-1 0 28,-2 0 0,2 0-47,-3 0 0,-2 0 43,-1 0 0,1 0 26,-2 0 1,1 0-27,-4 0 0,0 1 2,0 3 1,-4-3 8,0 3 1,0-3 10,4-1 0,1 0-70,2 0 1,-2 0 50,3 0 0,-1 0-87,0 0 0,-2 0 80,3 0 0,-3 0-110,-1 0 1,4 0 116,-1 0 1,1 0 3,-4 0 0,-2 2-28,-2 1 0,3-1 10,-3 2 0,4-3 16,3-1 0,-2 0-18,3 0 1,1 0-145,-1 0 1,3 0 93,-3 0 0,1 0 81,-2 0 0,0 0 89,4 0 0,-4 0-90,0 0 0,-2 0 94,-1 0 1,4 0-77,-1 0 0,-3-4 198,-4 0 0,-1 0-7,1 4 1,1 0-66,-4 0 0,3-1-42,-4-3 1,1 3 57,0-3 1,-4 3-90,4 1 0,0 0-8,-1 0 1,1 0 29,-5 0 1,4 0-23,0 0 0,1 0-144,-5 0 1,0 0 93,1 0 1,-4 0-124,-1 0 0,1 0 79,3 0 0,1 0 100,-1 0 0,0 0-82,1 0 0,3 0 5,0 0 0,1 0-137,-5 0 1,2-4 97,2 0 1,-6 1-103,2 3 0,-2 0 20,2 0-93,1-6 154,-1 5 1,1-4 31,-1 5 65,-4 0 277,3 0-164,-4 0 0,2 0-120,-1 0 0,-3 0-84,4 0 123,-6 0-124,8 0 1,-7 0 86,4 0 0,-3 0-337,4 0 230,-6-5 1,5 4 30,-3-3 0,-2 3 303,6 1-224,-6 0 0,5 0 219,-4 0-134,-1 0 13,3 0-40,0 0 53,-4 0-105,4 0 0,-4 0 34,3 0-200,-2 0 157,3 0 0,-4 0-119,3 0 105,-3 0 1,5 0-86,-2 0 85,-3 0-72,4 0-1391,-5 0 0,-5 5 1,-1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47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3712 8520 8098,'0'-11'0,"0"-1"0,-4 5 228,0-1 173,0 0 471,-1-3-280,4-1 276,-4 6-345,5 1-358,0 5 1,0 5-53,0 3 0,0 7 153,0 4 0,4 0-297,0 4 1,3-3 73,-3 7 1,4-7-19,-5-1 1,5-1-48,-4 1 0,0 1-502,-4-5 77,5 1 256,-4-5 0,5-5-17,-2-2 16,-3-2 1,6-2 274,-3 0 1,1-7-137,2-4 0,3-1 122,-2-3 1,3-3-56,5-1 0,-4-4-6,4-3 1,-2 2-61,1-3 1,-3-1-22,4 2 1,-2 4 72,1 7 0,-2 3-15,2 5 1,-6-2-17,-2 5 0,1 0-26,3 4 1,-3 7-16,0 4 1,-2 2 14,1 6 1,4 1 449,-4 7 0,0-2-123,0 5 0,-3 0-101,4 0 0,-2 2-124,2-6 0,2-3-200,-3-4 0,-2-5-348,-1 2 1,1-4 216,-1 0 0,1-5-277,-1 1 1,-3-4-138,3 3-745,-3-4 1445,-1 2 0,5-5 0,2 0 0</inkml:trace>
  <inkml:trace contextRef="#ctx0" brushRef="#br0" timeOffset="1">4408 8520 8030,'-5'-11'1280,"4"4"-809,-4-3 0,9 8-196,0-6 0,5 5-239,-2 0 1,-1 1 138,2 2 0,1 0 21,6 0 0,2-4 48,2 1 0,2-1-197,-2 4 0,3 0 117,1 0 0,0 0-471,-1 0 1,1 0 135,0 0 1,-4-4 148,0 0-3143,-5 0 1680,3 4 1485,-6 0 0,-5 6 0,0 0 0</inkml:trace>
  <inkml:trace contextRef="#ctx0" brushRef="#br0" timeOffset="2">4488 8634 8030,'-11'12'1764,"5"-6"-1364,1-1-156,5-5 0,8 0-15,4 0 1,7 0 28,0 0 1,4-4-30,3 0 1,0-4-73,4 0 0,-3 2 101,3-2 1,-7 5-1679,4 0 1,-9 0 1419,4-1 0,-11 3 0,-1-4 0</inkml:trace>
  <inkml:trace contextRef="#ctx0" brushRef="#br0" timeOffset="3">5139 8257 7979,'-6'-16'3,"1"-2"0,6 0-23,3 3 1,1 2 117,3 2 0,1 3 234,-6 1 0,2 3 67,-1-4 1,-1 6 393,4-2 0,1 3-454,3 1 1,1 0-119,-1 0 1,5 1-57,-1 3 0,0-2-54,-4 6 0,1 3-143,-1 5 0,-1 0 48,-2-1 0,1-1-195,-5 5 1,0 0-32,-4 4 1,0 0-105,0 0 0,0 1-50,0 3 1,-6-3 124,-1 2 1,-5-2 81,-3-1 0,1-4 27,-5 0 0,0 0 157,-4 4 0,0-4-93,1 0 0,4-3-36,3 3 0,2-5 1239,2 1-167,4-3-727,2 0 0,6-5-5,3 1 1,4-5 265,7 0 0,2-1-101,2-2 0,2 0-338,-2 0 1,3 0-40,1 0 0,-1 0-20,1 0 1,-4 0-513,0 0 0,-5 0 250,2 0 0,-4 0-2210,0 0 1310,-1 0 1156,-5 0 0,-1 0 0,-5 0 0</inkml:trace>
  <inkml:trace contextRef="#ctx0" brushRef="#br0" timeOffset="4">7903 8109 8119,'0'-12'0,"0"1"-300,0 0 321,5-1 459,-3 1 63,3-1-101,-5 6 1,-2-3 136,-1 5-313,-4 0 0,-5 4-148,-4 0 1,4 0 86,-4 0 1,2 0-136,-1 0 0,1 4 122,-5 0 1,5 4-184,-1-5 1,-1 6 11,0-1 1,1 2-68,4 2 0,-2-1 111,-2 0 0,2 1-9,-2-1 0,3 1-84,5-1 1,-2 4 44,5 1 1,0-1-91,4-4 1,0 2 66,0 2 0,5-2-58,3 2 0,3-2 122,5-2 1,-1-1 6,8-2 0,-2 2-35,10-2 0,0-2 2,8 2 1,-8-2-22,4 2 1,-8 2 20,4-3 1,-7 3-39,-1 2 0,-5 1 47,-7 2 1,-1-1-222,-2 5 1,-3-4 43,-5 4 0,0 0-88,0 4 1,-6 0 96,-6 0 0,-1-2 15,-6-2 0,-1 3 112,-7-3 1,3-1-97,-2 1 1,2-5 320,1 1 1,0-4-80,0-3 1,4 1 124,0-5 0,5-1-104,-1-3 0,6 0-107,1 0-474,6 0-201,-3-5 1,5-1-211,0-5 1,1-1 824,3 1 0,7-1 0,7 1 0</inkml:trace>
  <inkml:trace contextRef="#ctx0" brushRef="#br0" timeOffset="5">8303 7926 8056,'5'-18'99,"-2"2"48,4 4 1,-3 1-99,4 0-42,-1-1 1,5 2 278,-1 2 0,-5 2 1165,-2 2-615,3 3-406,-1-4-346,0 5 190,-1 0-217,-5 0 1,0 5 32,0 3 1,-1 3-197,-3 4 0,-2 3 96,-6 5 1,1 0-173,0 0 1,-1-2-2,1-2 0,1 3 129,2-3 1,2-2-80,2 3 1,3-7 117,-3 3 1,4-5-1,4-3 1,3 1 30,8-6 0,-1 5 9,5-4 0,0 0 170,4-4 0,0 0-115,0 0 1,0 0 67,0 0 0,-6-4-95,-1 0 0,-4-1-697,0 1 278,-1 3-1470,1-4 932,-6 5 904,-1 0 0,-5 0 0,0 0 0</inkml:trace>
  <inkml:trace contextRef="#ctx0" brushRef="#br0" timeOffset="6">8931 8314 9928,'13'0'1042,"2"0"1,-1-1-718,5-3 0,0 3-92,4-3 0,0 3-129,0 1 0,3-1-3,1-3 1,1 1-110,-2-4 1,0 4-55,4-1 1,-6-1-343,-1 2 1,-1-3-183,-7 3 0,4 1 279,-4-1 0,-3 1-1945,-5 2 2252,-4 0 0,-3 5 0,-6 2 0</inkml:trace>
  <inkml:trace contextRef="#ctx0" brushRef="#br0" timeOffset="7">8920 8543 9635,'11'0'794,"1"0"1,4 0-404,3 0 1,4-4 273,4 0 0,-2-5-156,5 2 1,-3 0-38,3 0 1,0 0-365,0 0 0,2-2 74,-5 5 1,-1-5-700,-3 2 0,-1 2 425,-3 1 0,-3-1-2942,-4 1 1697,-6 0 1337,4 4 0,-14 5 0,3 1 0</inkml:trace>
  <inkml:trace contextRef="#ctx0" brushRef="#br0" timeOffset="8">10450 7915 8240,'0'-8'0,"0"0"-324,-5 6 0,4-4 189,-3 2 240,3 2 88,1-3-36,0 0-200,0 4 289,0-4-281,0 5 160,0-5 1,-2 4 197,-1-3 7,1 3 0,-3-1 432,5-2-321,0 3 162,0-4-389,0 0 0,0 3 142,0-6-117,0 5 0,0-3-33,0 2-5,0 3-169,0-4 1,0 4-96,0-3 189,0 3-182,0-5 223,0 6-38,5 0-116,-3 0 83,3 0 816,-5 0-732,0-5-259,0 4 253,0-4-426,0 5 18,0-5 126,0 4-186,0-4 877,0 5-504,0 5 0,0-3-16,0 6 1,0-4-5,0 3 1,-4 5 81,0 3 1,0 5-70,4-1 1,-4 3-19,1 1 1,-1 5-29,4 2 0,0 7 3,0 1 0,-4 5-211,0-1 1,0 2 134,4 2 1,0 0-175,0-1 1,0-3 48,0 0 1,0-9-8,0 1 0,2-3 40,1-1 0,-1-6-168,2-5 1,1-1-37,-2 1 1,3-2-147,-3-6 1,-1-3-533,1-1 258,-1-4-5,-2 2 0,0-6-3,0-3 771,0 3 0,-5-15 0,-2 4 0</inkml:trace>
  <inkml:trace contextRef="#ctx0" brushRef="#br0" timeOffset="9">10439 8097 8188,'0'-17'0,"0"0"564,0 6 1,0-5 383,0 1 47,0 0-676,0 4 1,5 4 167,2 3 0,5 8-91,3 4 1,-1 11-35,5 4 0,0 7-129,4 1 0,4 2-173,-1 1 1,1 4-222,-4 0 1,3 4 209,1-4 0,0-1-256,-5-7 1,1-2 114,0-5 0,-1-1-191,-3-3 0,-1-3 155,-3-4 1,-3-2 425,4-3 503,-4-2-330,0-5 203,-1 0 1,-4-5-254,-4-2 0,-1-5 66,-2-3 0,0 1-60,0-5 1,0-4-56,0-3 0,-2-6-216,-1 1 1,1-3-170,-2-4 1,-1-6-310,2-6 0,-1 1 293,4 3 1,0 0-627,0 1 1,0 1 333,0 6 0,0 5-430,0 11 1,0 4-160,0 3-616,0 2-102,0 7-354,0 0 1316,5 17 1,2 1-694,9 11 1359,1 0 0,6 10 0,0 3 0</inkml:trace>
  <inkml:trace contextRef="#ctx0" brushRef="#br0" timeOffset="10">11238 8246 8031,'-10'-1'1968,"2"-3"-1374,-2 3 1,8-5-114,-6 6 1,4 6-172,-3 1 0,-1 7 112,-3 1 1,-1 9-144,1-1 1,1 4-179,2 0 0,-1-2-105,5 5 0,1-4 122,3 0 1,1 2-443,3-1 1,-2-5 186,6-7 0,1-3-96,6 0 0,-1-6 82,5-2 1,-4-3 291,4-1 1,4-2 46,4-6 0,1-1-160,-2-10 1,0-1 200,4-7 0,-6 3-74,-1-2 0,-1 0 139,-7 0 0,-1 0-68,-7-4 1,-2 0-357,-5 0 1,-5 1 85,-2 2 1,-12 4-685,-4 1 1,-8 4 162,1 6 1,-4 6-68,-4 2 0,2 9-1311,-2 7 578,8-1 1365,7 11 0,5-8 0,5 5 0,2 1 0,2 2 0</inkml:trace>
  <inkml:trace contextRef="#ctx0" brushRef="#br0" timeOffset="11">11615 8223 8845,'0'-6'1282,"-1"1"-750,-3 5 0,3 5-124,-3 2 1,3 3 50,1 2 1,1 3-61,3 0 0,-3 6-134,3-2 1,1-2-209,-1 2 1,-1-1 81,-3 1 1,4 2-225,0-6 1,0 0 107,-4-4 1,0 1-77,0-1-75,0-4-249,0 3 318,0-9 0,-1 4 136,-3-5 0,3-1 137,-3-3 1,-1-2-104,1-6 1,0 0 86,4-4 1,0-1-54,0-6 1,5-1-117,3-3 1,3-1 104,4-2 1,-1-2-454,5 5 1,-3 1-28,3 3 1,0 5-194,3 3 1,0 2-413,-3 2 0,3 4 357,-3 4 1,-3 3-629,-1 3 0,-2 5 1222,-1 7 0,-1-2 0,0 3 0</inkml:trace>
  <inkml:trace contextRef="#ctx0" brushRef="#br0" timeOffset="12">12026 8326 8127,'-11'-18'884,"1"0"-663,2 3 0,3 2-352,5-2 1,0 2 76,0 2 0,0 3 1983,0 1-778,0 4-442,0-2-444,0 5 0,1 5 127,3 3 1,-3 3-293,3 5 0,-1-1 83,0 8 0,-1-7-249,1 7 0,3-3 129,-3 3 1,5-4-355,-4 0 1,3-5 112,-3 1 1,5-6-50,-1-1 1,2-6 114,1 2 1,1-3 58,-1-1 0,1-3 68,-1-1 1,0-5-52,1 1 0,-1-3 239,1-4 0,-1 2-120,0-2 1,-3 2 109,0 2 1,-4-5 44,3 1 135,-4 0-227,2 4-2,-5-1-221,0 6-38,0 1 0,0 14-3,0 2 1,1 3 44,3-3 1,-2 5 50,6-1 0,-4 0-157,3-4 0,1 1-1,3-1 1,1-3-85,-1 0 0,1-6 112,-1 2 0,1-3 63,-1-1 0,4 0 111,0 0 1,1-1-149,-5-3 1,4-2 142,1-6 1,-3 5-59,-5-1 1,2 0 162,-2-3-48,2 0 0,-2-1-22,-1 1 0,-4 3 186,1 1-237,-3 4-26,-1-2 0,0 6 40,0 3 0,0 4-231,0 7 0,0-2 129,0 2 1,-4 1-694,0 0 1,0 3-4,4-4 0,4 4 783,0-4 0,10 5 0,-1-2 0</inkml:trace>
  <inkml:trace contextRef="#ctx0" brushRef="#br0" timeOffset="13">12883 8383 7959,'0'-18'0,"1"-2"384,3 5 1,-2-2 560,6 2 0,-5 2-526,0-2 1,-1 2-144,-2 2 0,0 3-104,0 1 1,-6 3 49,-1-4 1,-3 6-228,-2-2 0,-4 4 79,-3 4 0,-3 3-79,-1 9 0,1-3 12,-1 7 1,1-3-160,3 2 0,3 3 7,4-3 0,2 2-123,2 2 0,3-4-79,5 0 1,0-5 135,0 2 1,0-4-87,0 0 0,5-2 63,3-3 1,3-1 229,5-6 0,-2 0-148,5 0 1,-4-6 128,4-1 1,-5-3 69,1-2 1,-2 1 178,-2-1 1,1 1 205,-1 0 1,-3 0 47,-1 4 225,-4-3-196,7 3-139,-9 1-230,4 1 0,-5 6-80,0 3 1,-3 6 19,-1 5 0,0 4-150,4-3 1,0 4-143,0-1 0,0-1 86,0 1 0,5-5-184,3 1 1,2-2 105,1-2 1,1 0-99,-1 1 0,4-6 62,0-2 1,2-3 21,-2-1 1,-1 0-266,5 0 0,-5-1 483,1-3 0,-2-2 0,-2-6 0</inkml:trace>
  <inkml:trace contextRef="#ctx0" brushRef="#br0" timeOffset="14">13294 7869 8124,'0'-11'0,"0"3"61,0 0 1,-4 1 197,0-5 1,0 5 200,4-1 222,0 0 367,0-3-414,0 5-101,0 1-320,0 5 0,0 10-80,0 5 1,0 10 117,0 6 0,0 11 2,0 3 0,-1 9-477,-3-1 0,3 3 314,-3 1 1,3-5-65,1-3 0,4-3-224,0-4 0,5-3-33,-2-4 1,2-6 60,-1-3 0,2-3-135,-3-4 0,0-2-1023,0-6 920,-4 1 0,3-2-1172,-2-3 564,-3-2 1037,4-5 1,-10 0 0,-1 0 0</inkml:trace>
  <inkml:trace contextRef="#ctx0" brushRef="#br0" timeOffset="15">13728 7812 8315,'6'-23'0,"4"5"0,-7-2 593,5 5 0,-5 3-89,5 5 0,-4 4-381,3-1 602,-4 3 594,2 1-918,-5 0-111,-5 10 1,-1 4-27,-6 13 1,-1 5-7,-2 9 1,1 3-89,-5 9 1,1 0-354,-1 4 0,2 0 84,1 0 1,5-1 69,0-2 0,4-4-247,7-4 0,0-2-191,0-2 1,5-4 231,3-7 0,2-3-282,2-5 1,-1-1 173,0 1 1,1-5-450,-1-3 0,-1-2 408,-2-2 1,2-4-388,-2-3 1,-2 1 825,2-2 0,-6 1 0,3-4 0</inkml:trace>
  <inkml:trace contextRef="#ctx0" brushRef="#br0" timeOffset="16">13979 8143 8054,'-6'-18'466,"-4"2"0,5 4 855,-3 1-929,3 5 1,4 1 106,-3 5 1,-3 8-97,-4 4 0,1 3-272,2 0 1,-2 8 100,3 8 0,-2 2-60,1 1 0,3 0-104,5 0 0,1 1-221,3-1 0,4-5-418,7-2 1,3-4 336,4-4 0,3-4-79,1-8 1,0 2 45,4-5 1,1-5 179,3-7 0,-4-3-90,1-4 1,-2 1 233,1-5 1,-6 0 158,-5-4 1,-5 0 173,2 0 1,-5-4-117,-3 1 0,-3-6 35,-5 2 0,-5-3-343,-3-2 0,-3 1 99,-5 0 1,-3 1-160,-7 2 0,2 9 67,-3 6 1,-1 9-505,1 3 0,-3 4-15,3 4 1,2 7-214,6 8 1,-1 7-90,4 0 1,5 8 70,3-3 777,6 9 0,-3-9 0,5 8 0</inkml:trace>
  <inkml:trace contextRef="#ctx0" brushRef="#br0" timeOffset="17">14333 8566 9145,'8'0'1176,"-1"0"0,-4 5-758,1 2 1,-3 5-122,-1 3 0,0-1-164,0 5 0,-4 0 79,0 4 1,-4 4-558,0-1 0,-2 1 253,-2-4 1,5-2-841,-1-2 0,6 2 360,-2-6 1,3-4-626,1-3 560,0-1 637,0 0 0,0-2 0,0-5 0</inkml:trace>
  <inkml:trace contextRef="#ctx0" brushRef="#br0" timeOffset="18">14699 8246 7944,'0'-12'816,"0"1"-420,-5 0 1,2 0 905,-5 4-1083,6 2 1,-8 6-14,2 3 1,-1 2 52,2 6 0,-2 4-53,5 3 0,0 3-190,4 1 1,0 1 187,0 2-22,0-2-560,0 4 258,0-5 0,0 0-408,0 0 368,5-5 0,-2-2-162,4-4-79,1-6 302,3-1-16,1-5 44,-1 0 0,-3-5 94,-1-3 1,1-6-61,3-1-13,1-5 67,-6 7-33,4-8 46,-8 3 1,3-5 278,-5 0-246,0-5 0,-2 4-3,-1-3 0,-4-1-41,-4 2 268,5 4-249,0 1-12,1 8 0,4-4 460,-3 6-197,3 5 17,1 1-129,0 5 115,0-5 54,0 3-302,5-3 1,5 5-37,6 0 1,4 4 195,-1 0-283,8 0 0,-3 1-18,9-4-10,-9 4-52,9 0 201,-9-4 1,5 4-142,-2-5 88,-8 0 27,7 0 0,-13 0-914,2 0 416,-2 0 226,-7-5-1782,4 4 2038,-8-4 0,3 5 0,-5 0 0</inkml:trace>
  <inkml:trace contextRef="#ctx0" brushRef="#br0" timeOffset="19">15076 7709 8129,'-12'-6'284,"6"-4"1,2 2 234,3-2 21,1 3-150,0-3 343,0 9 133,0-9-403,0 9 238,0-4-348,0 5 0,5 0 122,2 0-139,4 5 0,5 4 221,3 10 0,6 1 111,2 10-428,5 1-515,-8 8 260,4-3 1,-5 9-275,0 1 0,-4 0-197,0 3 785,-11 3-119,8-10 0,-15 11-667,3-7 345,-3 2 1,-2-2-1468,-3 0 1043,-7-6 0,-2 0-115,-2-6 0,-2-5 0,2-2-123,1-3 0,-3-3-268,2-2 653,0-2 2,4-11 117,4 4 300,2-8 0,0 3 0,-1-5 0</inkml:trace>
  <inkml:trace contextRef="#ctx0" brushRef="#br0" timeOffset="20">15407 7561 8069,'0'-12'595,"0"1"-372,0-1 1,0 1 0,0 0 625,0-1-441,0 6-102,5-4 1,0 7-1,4-5 25,-2 0 0,1 1 1,3 1 135,1 1-234,-1-4-255,6 8 314,-5-4-58,5 5-298,-6 0 1,1 0 126,-1 0-191,-4 5 1,1 1 0,-4 5 40,-1 1 0,2 1-223,-1 2 98,-1 3 245,-3-1 0,-5 5-138,-2-3 1,0 1-149,0-1-8,4 3 236,-7-10-54,9 10 0,-4-9 24,5 2 1,0-2-44,0-2 261,0-5 1,1 3 31,3-5 455,2 5-320,11-8-139,0 4 207,6-5 0,0 0 162,0 0-484,5 0 1,-3 0 79,6 0 1,-6-1 79,2-3 1,-3 3-1053,-1-3 396,-5 3 309,-2 1-3060,-10 0 3171,-1 5 0,-5 1 0,0 6 0</inkml:trace>
  <inkml:trace contextRef="#ctx0" brushRef="#br0" timeOffset="21">7983 9491 8089,'-1'-7'-302,"-3"4"0,2-2 426,-6 1 526,5-5 0,-7 8-94,3-3 0,-3 1-174,-2-1 1,1 3-279,-1-3 0,-4 3 117,-3 1 0,1 5-80,-1 3 1,0-2 93,-4 2 1,0-1-129,0 5 1,6-1-33,1 1 1,0-1-135,1 0 1,-1 1-19,5-1 0,3 1 60,1-1 0,3 1-55,-4-1 1,6 0 236,-2 1-164,3-1 0,1 1 96,0-1-60,0 0 0,5 1 42,2-1 1,5 1 7,3-1 1,3-1 3,5-2 1,1 2-32,2-2 1,0 2 13,4 1 0,-1 1 2,2-1 1,-3 1-139,-5-1 0,0 2 74,-1 2 0,-4-1-5,-3 5 0,-3-4-308,-5 4 147,-2 0 62,-5 4 0,0-1-250,0-3 158,-5 2-58,-6-3 206,-7 5 0,-1-4-59,0 0 9,-5-5 0,0 2 310,-3-4-124,3-1 21,1-5-155,0 5 0,1-10-97,-1 3 1,5-3-290,3-1 236,2 0-183,2-5 1,1 2-1073,2-4 962,-2-1 477,8-3 0,-3-1 0,5 1 0</inkml:trace>
  <inkml:trace contextRef="#ctx0" brushRef="#br0" timeOffset="22">8052 9422 8135,'6'-18'172,"4"-2"-172,-2 5 0,3 0 155,4 3 1,-1 1-113,5-1 0,-5 5 1117,2-1-685,-4 6 1,1-7-15,2 5 1,-2 0-26,2 4-265,-2 0 1,-2 0 0,1 0 158,-1 0 0,1 4-149,-1 0-183,0 5 0,0-3 122,-4 5 0,-2 5-239,-5-1 1,-1 5-33,-3-1-131,-2 3 206,-6 1 0,0-1-11,-4 1 0,4 0 0,-5-1-29,1-3 0,3-1 302,-2-3-200,7-3 11,-2 5 0,9-9 232,-3-1-236,3 1 259,1-2-115,0-1 1,1-1-100,3 0 1,3 0 280,9-4 1,-2 3-64,5 1 1,-4 0-371,4-4 0,-4 0-689,4 0 1,-4 0 547,4 0 1,-5 0 0,2 0-1235,-4 0 1489,0 0 0,-1 0 0,1 0 0</inkml:trace>
  <inkml:trace contextRef="#ctx0" brushRef="#br0" timeOffset="23">8874 9228 7092,'0'-6'2423,"0"1"-1372,0 0-261,0 3-532,0 7 0,0 7 91,0 7 1,-5 4-92,-3 0 1,-2 4-7,-1 8 1,-1 0-10,1 3 0,-2 3-128,-2 5 1,1 3-255,-5 1 1,4 3 55,-4-4 1,4 6-231,-5-2 0,7-2 225,-3-2 1,4-3-33,0-4 1,1-3 27,-1-4 1,5-5-9,-1 1 1,6-6 50,-2 2 1,-1-7 168,1-1 1,0-5-23,4 1 0,-4-2-118,0-2 0,1 1 51,3-1 0,0-3-88,0-1 1,-2-4-511,-1 1 155,1-3-1243,-3-1-1333,5 0 2988,5 0 0,2-5 0,4-2 0</inkml:trace>
  <inkml:trace contextRef="#ctx0" brushRef="#br0" timeOffset="24">9114 9948 7998,'0'-12'0,"0"1"0,1 1 676,3 2 1,-3-2-237,3 2 0,-1 3 471,0 1 161,-1-2-337,3 5-663,-5-4 1,-5 14 130,-3 2 1,-3 8-239,-5 0 0,4 3 104,-4 0 1,4 1 14,0 0 1,6 1-175,2 3 1,3-4-173,1 0 1,0-2-117,0-6 1,1 4 159,3-3 0,-1-2 102,4-7 1,1 2 44,3-5 1,1 0 83,-1-4 0,0 0-77,1 0 1,-1 0 12,1 0 0,-5-5 96,1-3 1,-2-2-79,2-2 0,-3 1-47,-5 0 1,4-2 57,0-2 0,-1 1-31,-3-5 0,-1 0 9,-3-4 0,2 0 37,-6 0 0,4 0-32,-3 0 1,0 4-4,0 0 0,-2 9-1,5-1 1,-1 3-47,1 1 72,3-4 17,-4 10 1,6-4-16,3 5 0,0 1 57,7 3 1,3-3 17,9 3 1,1 1 44,3-1 1,-2 0 0,6-4 1,-2 0 647,1 0 0,2-1-366,-5-3 1,-2 1-99,-6-4 1,1 4-140,-4-1 1,-5-1-652,-3 1 286,-6 1-1314,3 3 726,-5 0-1998,-5 0 2800,-1 0 0,-6 0 0,1 0 0</inkml:trace>
  <inkml:trace contextRef="#ctx0" brushRef="#br0" timeOffset="25">9536 9582 8085,'2'-11'539,"1"-1"-254,4 1 1,4 1 183,1 2 87,-1-2 0,-3 7-132,-1-4 1,1 4-48,3-1 0,-3-1-127,0 2 0,-1-1-69,5 4 1,-5 0 68,1 0 0,-4 1-245,3 3 1,-4 2-26,1 6 0,-3 0-23,-1 3 0,-1-1-135,-3 5 0,-3 1 71,-4 2 1,-2 1 0,-2 0 0,4 0 15,-1 0 1,1-4-104,3 0 0,3-5 103,1 1 1,3-2 170,1-2 1,5-1 79,3-2 0,2-3 174,1-5 0,2 0 139,2 0 1,-2 0-170,2 0 1,2 0-340,-2 0 1,4 0 120,-4 0-853,0-5 617,-3 4 1,-5-4 149,1 5 0,-10 0 0,0 0 0</inkml:trace>
  <inkml:trace contextRef="#ctx0" brushRef="#br0" timeOffset="26">10404 9833 8110,'0'-6'159,"2"0"357,1 2-60,-1 3 1,8-4 245,-2 5-298,2 0 0,5 0-81,0 0 0,0 0 104,-3 0 0,4 0-126,3 0 0,-1 0-8,1 0 0,-4 0-130,4 0 1,-1-4-182,1 0 1,3-1-498,-3 1 0,-3 3 357,0-3 1,0 3-960,-1 1 0,-3-4-83,-5 0-293,1 0 1493,-2 4 0,-1 0 0,-5 0 0</inkml:trace>
  <inkml:trace contextRef="#ctx0" brushRef="#br0" timeOffset="27">10439 9982 7879,'7'0'-72,"1"0"1,-2-1 792,2-3 1,6 2 97,-3-1 0,4 0-288,1-1 0,-1 3-136,8-3 0,-3 3-158,7 1 1,-2-1-134,2-3 0,-2 3-668,6-3 0,-6 1 465,2-1 1,1 3-1240,-2-3 1,1 3 1337,-4 1 0,5 0 0,1 0 0</inkml:trace>
  <inkml:trace contextRef="#ctx0" brushRef="#br0" timeOffset="28">11741 9605 8095,'0'-18'0,"0"2"508,0 4 0,0 1 86,0-1 649,0 6-569,0 1 1381,0 5-2256,0 5 219,0 6 0,0 7 218,0 10-126,0 1-74,0 6 200,0 4-59,0-3 0,3 8-261,1-2 0,0-2-554,-4 2 1,0-5 367,0 1 0,0-4-359,0-3 1,0-7 291,0-5 0,4-9-502,0 2-388,-1-4-385,-3-1 1612,0-2 0,0-5 0</inkml:trace>
  <inkml:trace contextRef="#ctx0" brushRef="#br0" timeOffset="29">11741 9673 8414,'-4'-11'232,"0"0"1,0-1 413,4 1 0,1 1-176,3 2 0,-1-1 359,4 5-583,6 1 1,1 4-1,6 3 467,5 3-428,2 3 1,5 7-58,2 2 1,-3 6-1,4 3 65,-3 1 1,-3 2-363,2 3 1,-3-3-264,-5-1 0,-4-5 277,0 2 0,-2-3-43,2-1 1,-2-5 71,-6-3 1,1-6 207,-1-2-71,-4-4-117,3 2 0,-8-5 565,6 0-212,-6 0-146,3 0 602,1-5-299,-5-1-123,4-6 0,-5 1 1,4-2 253,-1-2-474,1-3 1,-4-6 128,0-3-180,0 3 0,-4-9-109,1 3 14,-6-3-24,8-6-374,-5 3 0,3-5 170,-1 3 118,0 3-564,4-5 1,0 11 48,0 3 429,0-4-472,0 11 1,0-2-1782,0 9 1141,0 1-1173,0 5 1351,5 1 1190,1 15 0,6 2 0,-1 11 0</inkml:trace>
  <inkml:trace contextRef="#ctx0" brushRef="#br0" timeOffset="30">12609 9799 8030,'0'-11'0,"-4"-1"725,0 1-432,0-1 1,3 2 846,-3 3-701,3-3 1,-5 8 346,2-2-488,2 3 1,-6 6-175,4 3 0,-4 7-89,4 4 1,-3 6 156,3 2 1,0 1-265,4-1 1,0-3 111,0 2 0,0-1-419,0-3 1,1-3 189,3 0 1,-1-5-125,4 2 0,2-7 107,6-2 1,-1-4 144,5 1 0,-1-4 287,1-4 0,2-3-101,-6-4 0,4 0 105,-4-1 1,-4-3-53,-3 0 1,-4-6 182,3 2 1,-4-1-53,1 1 0,-4-6-379,-4 2 0,-4-3-124,-7 4 1,1-1-295,-5 0 0,0 1-232,-4 3 1,2 4 328,2 7 0,1 0-134,3 4 0,6 0 109,-3 4 0,9 5-417,-1 3 1,3-2 832,1 2 0,5-1 0,1 5 0</inkml:trace>
  <inkml:trace contextRef="#ctx0" brushRef="#br0" timeOffset="31">12860 9799 8035,'0'-11'993,"0"-1"317,5 6-881,-4 1 0,6 5-77,-4 0 0,-1 9-53,1 2 1,3 8-102,-3 0 0,1 3 32,-4 1 0,4-1-208,0 1 0,3 0 66,-3 0 0,0-4-35,-4 0 0,1-5-524,3 1 341,-3-2-94,4-2 74,-5-4 604,0-2-305,0-15 1,0 2 121,0-7 1,0 1-45,0-1 0,0-3 12,0-5 1,2 0-80,1 0 1,4-3 18,4-1 0,1-5-524,-1 2 0,4 2 223,1 1 0,0 4-470,-1 4 1,-2 3 256,2 4 1,-2 2-703,-2 3 1,1 2-209,-1 5 66,1 5 1,-2 5 1178,-3 5 0,3 5 0,-3-2 0</inkml:trace>
  <inkml:trace contextRef="#ctx0" brushRef="#br0" timeOffset="32">13317 9868 7931,'-5'-12'0,"3"-3"351,-1 0 1,1 0-53,2 3 135,5 1 171,-3-1 591,3 1-488,-5 4-326,5 2-225,-4 5 1,4 5 39,-5 3 0,0 6-124,0 1 0,4 4 87,0-3 0,0 3-239,-4-4 1,3 1-71,1 0 0,1-4-62,-1 3 0,-1-2-87,4-1 259,1-6 1,3 3-83,1-5 1,-1-1 73,1-3 0,-1-1 197,0-3 0,1-2-118,-1-5 0,1 2 185,-1-3 0,-3 3 6,-1-6 1,0 2 6,0 2 1,0 0-64,-4-1-58,-1 1 0,4 1-111,-2 2 223,-3-2-538,4 9 220,-5-4 0,1 6-135,3 3 0,-1 2 59,4 5 0,-3 1 23,4-1 0,-2-3-16,2-1 1,2 1 84,-2 3 0,2 0 24,1-4 1,1-2-36,-1-5 1,4 0 163,0 0 1,2 0-72,-2 0 1,-1-5 188,5-2 1,-5 0 30,1 0 1,2-1 46,-2-3 1,2-1 60,-2 1 1,-3-1-105,4 1 0,-7 0 112,-2-1 0,0 4-33,0 1 1,2 3-74,-5-4-35,0 6 1,-1-2-380,1 8 1,0 6-65,-4 5 0,-5 6-207,-3-2 0,2 6-931,-2 2 1,2 3 182,-2-3 1202,-2 4 0,4-1 0,-5 4 0</inkml:trace>
  <inkml:trace contextRef="#ctx0" brushRef="#br0" timeOffset="33">14402 9868 7848,'0'-12'0,"0"5"-343,0-1 294,0 0 1,0-3 490,0 0 0,0-1-73,0 1 1,0-1 23,0 1 0,-4-1-97,0 1 1,-5 3 11,2 1 1,-4 3-107,0-4 0,-2 6 13,-2-2 0,-3 4-162,-4 4 0,-1 2 106,0 6 1,1-1-219,3 0 0,-1 5 84,5-1 1,-1 0-294,5-3 0,1 3 157,2 0 0,4 0-204,8-3 1,4-2 125,7-3 0,3 2 15,5-5 0,1 4 54,2-4 0,-1-1 31,1-3 0,-2 0 108,-1 0 1,-4-3-101,0-1 1,-5-4 424,1 4-119,-7-5 294,2 3-272,-9-5 1,5 3 124,-6 0-342,0 6 0,-2-3 82,-2 5 1,2 0-222,-6 0 1,5 5 71,-5 2 1,5 4-49,0 0 1,1 4 49,2 1 1,0 0-96,0-1 1,2-2-121,1 2 1,5-6 136,7-1 0,-2-5 117,2 5 0,2-5-54,-2 0 0,5-3 45,-1-3 0,3 0-60,1-5 1,-4 1 93,0-5 1,-2-3-77,2 0 1,-2-4 96,-6 4 0,1-6 130,-1 2 1,-1-2-114,-2-2 1,-2-5 151,-2-2 0,-3 0-61,3 0 0,-3-4 1,-1-4 0,0-6-68,0 3 1,4-3 21,0 3 0,0-1 20,-4 7 0,0 0 65,0 8 0,0 6-7,0 5 0,-4 4 234,0 0-477,0 6 1,4 10 58,0 7 1,0 13 153,0 3 0,0 12-61,0 11 0,2 2-79,2 9 0,-2-3-106,6-1 0,-4-1-262,3-3 1,-3-3-551,4-8 0,-5-4 446,5-8 1,-4-2-593,3-5 0,-3-1 36,4-3 1007,-6-3 0,3 1 0,-5 0 0</inkml:trace>
  <inkml:trace contextRef="#ctx0" brushRef="#br0" timeOffset="34">15235 9297 7981,'0'-12'-210,"0"5"-313,0-1 1129,6 0-14,-5-3 556,4-1-742,-5 1 1,-1 5-26,-3 2 0,1 3 168,-4 1-222,-1 0 0,-5 2-143,-2 6 1,2 4-2,-2 11 0,-1 7-32,0 4 1,1 5 87,4 7 0,-1-1-223,1 1 0,3 0-118,1 0 0,4-1-118,-1 1 1,3-5 132,1-3 0,0 0-398,0-4 0,1 1 104,3-8 0,3 2-31,4-6 1,0 2-47,1-5 1,-1-4 103,1-1 0,-1-2-1202,0-2 1621,-4 1 1,3-1-1,-4 1 1</inkml:trace>
  <inkml:trace contextRef="#ctx0" brushRef="#br0" timeOffset="35">15452 9639 7901,'-17'-23'0,"0"6"724,6 1 0,1 4 326,2 0-918,-2 6 1,7 1 42,-4 5 1,3 1 125,-4 3 0,4 7-82,-3 8 1,4 4-119,-1 4 0,3 1 13,1 2 0,0 3-126,0-2 0,7-3-341,4-2 1,2 1 222,6-4 0,0 1-136,4-9 0,-1-5 86,1-6 1,4-3 224,0-1 0,-1-5-120,-3-2 1,-4-7 380,0-2 1,-5-4 13,1 1 1,-2-2 8,-2-2 0,-4-1-40,-3-3 0,-3 2-64,-1-6 1,-5 1-368,-3-5 1,-7 1 103,-4 0 1,-3 0-365,-1-1 1,-3 10 208,-1 2 0,1 9-129,3 3 1,1 4-582,3 7 1,3 7 382,4 4 0,1 7-311,-1 9 0,6 2 831,2 5 0,3-5 0,1-1 0</inkml:trace>
  <inkml:trace contextRef="#ctx0" brushRef="#br0" timeOffset="36">15761 9890 7979,'0'-11'976,"0"0"1,1-1-414,3 1 0,2 4-140,6 4-155,-1 1 1,-5 7-17,-2 3 1,-3 3-6,-1 5 1,0 1-10,0 6 1,0 1-138,0 3 0,-1-2 78,-3 6 0,3-2-382,-3 2 0,3 0-34,1-4 0,0-4-55,0-4 0,0-5-1245,0 1 658,0-2-969,0-7 1848,0-1 0,0-5 0,0 0 0</inkml:trace>
  <inkml:trace contextRef="#ctx0" brushRef="#br0" timeOffset="37">16046 9445 7906,'0'-22'376,"0"3"1,2-1-189,1 5 0,4 5 923,4 6-736,1-2 1,-6 6 212,-2 0 0,1 10-62,-1 9 0,-1 7-170,-3 5 0,0 3-250,0 4 0,0 3 85,0 5 1,0-1-151,0 1 1,0-4 85,0 0 0,0-3-848,0-1 1,0-2 374,0-14 0,0 3-1782,0-10 293,0 0 1835,5-4 0,2-4 0,4-2 0</inkml:trace>
  <inkml:trace contextRef="#ctx0" brushRef="#br0" timeOffset="38">16252 9228 7951,'-5'-23'1635,"4"4"-1086,-3 0 1,8 9-418,3-1 0,3 7 91,2 0 345,-1 3 0,1 2-111,-1 3 1,0 3-124,1 9 0,1 5 15,2 6 0,-3 8 126,4 0 0,0 7-354,-1-1 1,1 5-117,-5 4 0,-3-3-98,-1 2 1,-4-1 109,1 2 0,-3-3-421,-1 2 1,0-2 206,0-1 1,-5-6-518,-3-2 1,-2-2 348,-1-2 0,-5-5-301,1-2 1,0-4-451,4-4 1,-1-3 125,1-4 990,4-6 0,-3 4 0,4-3 0</inkml:trace>
  <inkml:trace contextRef="#ctx0" brushRef="#br0" timeOffset="39">16549 9160 8017,'0'-23'0,"0"0"712,0 0 1,11 5-404,8 3 0,3 2-16,5 2 1,-5 3-109,-3 1 0,-2 4 500,-6-1 1,2-1-208,2 1 0,-2 2-274,2 6 0,-2 3-203,-2 9 0,-1-2 143,-2 5 1,-3 0-449,-5 3 0,-2 1 219,-6 0 0,0 1-391,-7 3 0,-1-3 221,0 3 1,1-5-174,4-2 1,1 0 103,2-5 0,3 4 189,5-4 0,0-3 96,0-5 0,5-3 215,3 4 0,2-6 24,1 2 0,6-3-77,2-1 0,-2 0-14,2 0 0,-1-3-42,1-1 1,3-4-1368,-3 4 1300,-3 1 0,6 3 0,-4 0 0</inkml:trace>
  <inkml:trace contextRef="#ctx0" brushRef="#br0" timeOffset="40">17383 9662 8226,'0'-11'1037,"6"4"-673,5 3 1,1-1 397,3 2 1,3-1-238,1 4 1,2-1-116,2-3 1,5 1-154,3-4 1,-2 4 27,1-1 0,-3-1-654,3 1 1,-4 1 295,0 3 0,-5-4-948,-2 0 0,-9 0 45,1 4-1815,-7 0 2791,1 5 0,-10 2 0,-1 4 0</inkml:trace>
  <inkml:trace contextRef="#ctx0" brushRef="#br0" timeOffset="41">17463 9833 7954,'-7'0'601,"2"0"-320,15 0 0,-2 0 295,7 0 0,3-3-150,1-1 0,8-5-155,3 1 0,3 2-313,1-2 1,2 2-362,2-2 0,-3-1 318,3 6 85,-7-6 0,2 2 0,-4-4 0</inkml:trace>
  <inkml:trace contextRef="#ctx0" brushRef="#br0" timeOffset="42">18342 9673 7992,'0'-17'582,"0"-5"172,0 3 1,0-2-281,0-2 1,4 5-176,0 3 0,4 2 1161,0 2-476,-3-1-556,5 1 0,-3 4-202,4 4-1,-3 3 107,-1 3 0,5 9-102,3 7 1,4 7-15,-4 5 1,5 3-26,-1 4 0,-1 3 49,1 5 0,-1 1-493,1 2 0,1-1 316,-4 6 1,3-6-424,-4 1 0,0-2 232,-3-1 1,-2-7-129,-3-5 0,3-4-35,-2-7 0,-2-1-30,2 1 0,-5-5 60,0-3 0,2-2-89,-1-2 173,0 1 1,-3-1 234,3 1 1,-3-5-357,3 1 0,-3-4-69,-1 3-314,6-4-337,-5 2-693,4-5 1236,-5 0 1,-5 0 0,-2 0 0</inkml:trace>
  <inkml:trace contextRef="#ctx0" brushRef="#br0" timeOffset="43">18753 9731 7890,'0'-23'8,"0"0"1,1 5 155,3 3 1,2 2-137,6 2 1886,-1-1-844,-4 1-368,-2 5 1,-5 2-251,0 8 0,-7 3-140,-4 8 0,-6 4-176,-5 8 0,-6 4-124,-3 7 1,2-2-130,-1 6 1,-1-4 216,-3 4 1,1 1-406,2 7 0,4-4 168,4-1 0,1 0-389,3-7 1,3-4 230,4-4 0,1-8-191,-1 1 1,6-8-497,2 0-250,3-7-97,1-3 1329,0-5 0,10-5 0,3-1 0</inkml:trace>
  <inkml:trace contextRef="#ctx0" brushRef="#br0" timeOffset="44">18947 9319 7955,'0'-17'0,"0"-4"0,0 6 1,5 4 1584,3 3-481,2 0 189,1 2-330,1-4-211,-1 9-638,1-4 0,-2 6 110,-2 3 0,-3 0-180,-5 7 1,0-2 76,0 6 1,-5 3-76,-3 1 1,-6 2 88,-1 2 1,-2 0-499,2 0 0,2 0 43,-2 0 1,2-2-66,2-2 1,5 2 83,2-6 0,3 0 82,1-4 1,0 1 238,0-1 0,1-3-136,3-1 0,2-4 147,5 1 0,2-3-68,2-1 0,2 0 463,2 0 1,2 0-90,-2 0 0,3-1 42,1-3 1,-4 3-459,0-3 0,-4 3 58,4 1 0,-9-4-1299,2 0 1,-7 0 113,2 4 1206,-4 5 0,-3 2 0,-6 4 0</inkml:trace>
  <inkml:trace contextRef="#ctx0" brushRef="#br0" timeOffset="45">19587 9137 8063,'0'-12'922,"0"1"144,0-1 391,0 6-497,0 1-542,0 5 0,-5 5-101,-3 3 1,-3 8 56,-5 7 1,0 5-186,-3 6 1,-3 0 43,3 1 0,-1 4-28,1 3 0,2 2 28,6 2 0,0 0-295,-1-1 1,6-3 237,2 0 1,3-4-356,1 4 1,0-5 67,0 1 1,5-4-81,2-3 1,4 2 36,0-3 1,0-2 163,1-1 0,-1-4 52,1-4 1,-1 1-110,1-5 0,-2 0 192,-3-3 0,3-1 213,-2 1-544,2-6 0,2 3-331,-1-5-444,-5-1-1079,5-3 885,-5 0-645,0 0 1800,4-5 0,-8-1 0,3-5 0</inkml:trace>
  <inkml:trace contextRef="#ctx0" brushRef="#br0" timeOffset="46">19941 9342 7909,'0'-11'12,"0"-6"0,4 8-9,-1-2 0,3 7 1826,-3 0-312,-1 3-726,3 1 0,-5 3-296,0 4 1,0 6-136,0 10 1,0 5 30,0 2 1,1 4-119,3 5 1,-3 0-336,3 3 0,1-3 119,-1-5 0,0-1-76,-4-2 1,3 1-105,1-6 0,1 0-232,-1-7 1,-3-2-707,3-1 802,-3-4 1,1 4-542,1-9 1,-1-1-167,2-2-1106,-3-2 1837,-1 3 0,-5-16 0,-2-1 0</inkml:trace>
  <inkml:trace contextRef="#ctx0" brushRef="#br0" timeOffset="47">20135 9171 7978,'5'-11'780,"1"-1"-585,6 1 0,2 1 376,5 2 0,0 3-67,8 5 0,-3 0 21,-2 0 0,-3 6 292,1 6 1,-1 4-299,3 7 0,3 6 391,1 5 1,-2 6-370,3 5 0,-8 5-470,-4-1 0,-3 6-238,-5-2 1,-3 2-489,-8-2 0,-3 2-93,-9-6 0,-6 1-2363,-9-5 3111,-2 1 0,1-4 0,-2 0 0,-5 1 0,-4 1 0</inkml:trace>
  <inkml:trace contextRef="#ctx0" brushRef="#br0" timeOffset="48">3837 12437 7919,'0'-11'311,"0"5"1,-1-3 238,-3 5 7,3 0 607,-4-1-318,5 4-346,0-4 4,0 5-347,0 5 1,4 2 46,0 9 0,1 1-83,-2 6 1,0-3-52,5 3 1,-6-2-126,2 5 1,-1-2-239,0-1 0,-1-4 183,1 0 0,-1-5-25,-2 1 1,3-2 26,1-1 1,0-5-202,-4 1 119,0-6 125,0 3 0,1-5 70,3 0 10,-3 0 1,8-1 34,-5-3 1,5-2-63,-1-5 0,2-5 42,1 1 0,1-4-35,-1 4 0,2-5-14,2 1 1,-1-3-44,5-1 0,-5 5-9,1 3 0,-2 4 135,-2 3-8,1-2 130,-1 9 0,-3 1-116,-1 7 0,-4 7 118,1 1 0,1 6-72,-1-2 0,3 2-72,-3 2 1,5 4 18,-2 0 0,-1-1-284,-3-3 0,2-4-92,-1 0 0,4-5-173,-4 1 1,-1-2-636,-3-2 365,0-4-757,0 3 725,0-9 788,0 4 0,6-5 0,0 0 0</inkml:trace>
  <inkml:trace contextRef="#ctx0" brushRef="#br0" timeOffset="49">4488 12403 7993,'-3'-11'1149,"-1"-1"-720,0 6 1,5 0-30,3 2 0,-1 2-127,4-1 0,1 1 177,3 2 0,4 0-70,1 0 0,4 0-154,-1 0 0,3 0-114,0 0 0,1-1 85,0-3 1,0 3-390,0-3 0,-4-1-192,0 1 0,-5 1-1263,1 3 1184,-2-6 0,-6 5-1041,1-3 1504,-5 3 0,-3 1 0,-7 0 0</inkml:trace>
  <inkml:trace contextRef="#ctx0" brushRef="#br0" timeOffset="50">4557 12506 7993,'-6'11'0,"-3"-3"471,5-1 0,0-3 353,4 4-415,0-6 0,5 5 107,3-3 0,2-3 98,1 3 0,6-3-219,2-1 1,2 0-6,2 0 0,1-4-343,3 0 0,-3-3 119,3 3 1,-3-5-608,-1 1 0,0 3 319,-1 2 1,-3 0 121,1-1 0,-1 3 0,3-4 0</inkml:trace>
  <inkml:trace contextRef="#ctx0" brushRef="#br0" timeOffset="51">5265 12140 7946,'-10'-11'0,"2"0"148,3-1-27,5 1 955,0-1-714,0 1 0,0 3 110,0 1 0,5 4 209,3-1-510,2 3 1,3 1 40,2 0 0,-2 0-28,2 0 0,-2 1-156,-2 3 0,0 1 113,1 3 1,-1 2 51,1-2 0,-1 0-130,0 0 1,0 2 8,-4-2 0,-2 6 60,-5 1 0,4 0-62,0-3 0,0 0-51,-4 4 1,-4-4-146,0 3 1,-5 2-93,2-2 1,-4 0-263,0-3 0,0-1 391,-1 1 0,1-1 478,-1 1 0,5-1-30,-1 0 1,4 0 92,-3-4-180,4 3 1,-2-7-57,5 4 0,0-3 125,0 4-163,0-6 1,5 5-1,3-3 1,2-2-153,1 6 1,2-4 138,2 3 1,-1-3-213,5 4 1,0-5 93,4 5 1,-4 0-150,0 3 0,0-2-5,4 2 1,0-2 6,0 6 1,-4-2 61,0-1 0,-1 3-94,1 0 0,1 4-36,-5-4 1,-5 6 72,-6-2 0,1-3 0,-1-1 1,-1 3 24,-7 1 1,-3-2-8,-4-2 0,-5-2 112,-4-2 1,-5 0 176,-2 1 1,-4-5-145,0 1 0,-2-5 44,-1 0 1,1-1-521,3-2 0,-1 0 217,8 0 0,-1-2-2799,9-1 2990,0-4 0,8-9 0,2-2 0</inkml:trace>
  <inkml:trace contextRef="#ctx0" brushRef="#br0" timeOffset="52">7880 12118 7399,'5'-7'-1152,"1"-3"769,1 2 1116,-2 3 0,-3-4 274,1 6-307,-1-6-256,3 2 425,-5-4-534,0 5 1,-7 1-155,-4 5 0,-2 0-171,-6 0 0,0 0 113,-4 0 0,0 5-62,1 2 0,-1 3 13,0 2 1,1-1-28,3 1 0,-1-3 32,5 2 1,-4-6-293,4 6 101,-1 3 0,6-1 33,3 2 1,1-2-2,6-2 1,0 1 106,0-1 0,6 1 89,1-1 1,5 1-100,3-1 0,3 0 141,4 1 0,3-1-119,1 1 0,2-1 109,3 1 1,0-1-58,-4 0 1,3 2-3,-3 2 0,2-1-131,-6 5 0,1-3 84,-9 3 1,1-4-185,-5 4 0,-1 0 104,-2 4 0,1-4-125,-6 0 1,1 0 30,-4 4 1,-5-2 3,-2-2 0,-5 2 69,-3-6 0,-2 4 18,-2-4 1,-2 0 275,2-3 1,-3-1-100,-1 1 0,1-2 121,-1-3 1,4 0-47,0-4 1,3-1-332,-3 2 0,5-4 151,-1-4 1,0 1-946,4-4 0,-3-1 205,6-3 1,3-1 708,1 1 0,3-6 0,1-1 0</inkml:trace>
  <inkml:trace contextRef="#ctx0" brushRef="#br0" timeOffset="53">8269 11969 7886,'0'-11'157,"5"-6"0,-4 4 23,3-2 1,2 6-115,2 2 1,-2 3 120,2-4 1,-4 6 67,3-2 720,-4-2-516,7 4 0,-8-7 372,6 6-315,-5-1-308,7 4 0,-9 1-55,3 3 0,-3 2 80,-1 6 0,0-1-133,0 1 0,0 4 81,0 3 1,-5-1-201,-3 1 0,-2 0-113,-1 4 1,1 0-107,2-1 0,-1 0 83,5-3 1,-3 1-78,3-4 0,0 3 3,4-4 190,0 0 0,5-5-38,3-2 1,3 1-33,4-5 1,-1-1 472,5-3 1,0 0-76,4 0 0,-4 0 19,0 0 1,-5-3-175,2-1 0,-4 0-249,0 4-1791,-6-5 1440,-1 4 1,-6-5 465,-3 6 0,-7 6 0,-7 0 0</inkml:trace>
  <inkml:trace contextRef="#ctx0" brushRef="#br0" timeOffset="54">8943 12369 7962,'0'-7'1187,"0"2"172,0 5-1103,0-5 1,5 4-7,2-3 1,1 3 105,3 1 0,-2 0-133,6 0 0,-1 0-10,2 0 1,1 0-81,6 0 0,0-1-135,0-3 1,1 3 3,3-3 0,-2-1 56,5 1 0,-4-1-546,0 1 0,-6 3 245,-5-3 0,-3 3-1707,0 1 850,-1 0-497,1 0 1597,-6 0 0,-1 0 0,-5 0 0</inkml:trace>
  <inkml:trace contextRef="#ctx0" brushRef="#br0" timeOffset="55">9000 12552 7870,'0'6'302,"0"-1"1,6-5-75,5 0 1,2 0 322,6 0 0,1-1-64,7-3 1,-2-1 48,6-3 0,-1-2-202,5 2 1,3 2-122,0-2 1,-1 2-631,-7-1 1,-2-2 321,-5 5 1,-4 0-457,0 4 0,-5 0 551,1 0 0,-2 0 0,-2 0 0</inkml:trace>
  <inkml:trace contextRef="#ctx0" brushRef="#br0" timeOffset="56">10541 11238 7925,'0'-6'-237,"0"-4"0,0 7 876,0-5 1,-1 6 192,-3-2-553,3 3 0,-5 1 142,2 0 1,1 5-138,-4 3 0,3 2 74,-4 1 1,1 6-105,-5 2 0,3 4 44,-2 3 0,2 3-125,-6 6 0,2 0 28,2 3 1,-1-1-183,1 5 1,1-4 145,2 4 1,-2-5-122,2 1 0,2 1 1,-2-1 1,6 4-187,-2-4 0,4-4 47,4-3 0,-2-5-13,6 5 0,0-7-11,3-1 1,1-2-39,-1-5 1,4-1-180,0-4 1,1 1 97,-5-1 0,4-1-356,1-2 0,-1-3-192,-4-5-317,1 0-60,-1 0-64,0 0 1226,-4 0 0,-2 0 0,-5 0 0</inkml:trace>
  <inkml:trace contextRef="#ctx0" brushRef="#br0" timeOffset="57">10781 11524 8012,'-6'-12'-15,"1"6"0,5 0 190,0 2 1,0 1 319,0-4 194,0 4 308,0-7-494,0 9 0,1-4-127,3 5 1,-2 1 75,6 3 1,-4 3-155,4 8 0,-1 3-61,5 5 1,-1 0-76,0 0 1,2 5-135,2 2 0,-2-2 128,2-1 1,2 1-110,-2-2 1,1 1-494,0-4 1,-4-2 266,4-2 1,-4 2-675,0-6 0,-1 0 372,1-3 1,-2-5-1526,-3 1 1416,3-6 0,-7 7 590,5-5 0,-6 0 0,3-4 0</inkml:trace>
  <inkml:trace contextRef="#ctx0" brushRef="#br0" timeOffset="58">11101 11512 7884,'0'-18'18,"0"2"179,0 5 0,0-1 832,0 1-526,0 4 1,0 1 745,0 2-879,0 3 0,-1-2-121,-3 11 1,-4 1-225,-7 10 0,-3 5 130,-4 7 1,-3 7-226,-1 3 0,0 0-258,-4 1 1,5-4-327,-2 4 1,4-7 77,4 0 0,4-6-528,7-6 0,3-4 1104,5 0 0,-5-5 0,-1 2 0</inkml:trace>
  <inkml:trace contextRef="#ctx0" brushRef="#br0" timeOffset="59">11215 11878 9986,'7'16'312,"-2"-3"190,-5 2 0,0-1-150,0 1 1,0 2-263,0 2 1,0 1-34,0-5 1,0 4-236,0-3 1,4 3-458,-1-4 1,2 0 350,-1-3 0,-1-5-1665,4 1 1090,-4-6 859,7 8 0,-4-8 0,6 3 0</inkml:trace>
  <inkml:trace contextRef="#ctx0" brushRef="#br0" timeOffset="60">11478 11809 7883,'0'-18'802,"0"2"1,0 4-245,0 1 0,5 1-642,3 2 0,2 2 186,1 2 1,1 3 166,-1-3 1,0 3-73,1 1 0,4-4-89,3 0 0,-1 0-45,1 4 0,-4 0 112,5 0 0,-3 0-620,2 0 0,-2 4 179,-6 0 1,1 0 265,-1-4 0,0 5 0,1 1 0</inkml:trace>
  <inkml:trace contextRef="#ctx0" brushRef="#br0" timeOffset="61">11912 11512 7959,'0'-11'368,"0"-1"1,1 2 361,3 3-293,-3 2 1,6 1 245,-4 0-256,-1 0 1,8 9-96,-3 3 1,5 3-111,3 4 1,-1 3-135,5 5 0,0 4 162,4-1 0,-4 2-247,0-1 0,0 1-162,4 2 0,-5-2-216,-3-5 1,1-1 12,0-3 0,-1 1-344,-4-5 0,1 0-290,-1-3 1,-1-5 85,-2 1 910,2-5 0,-4 7 0,6-4 0</inkml:trace>
  <inkml:trace contextRef="#ctx0" brushRef="#br0" timeOffset="62">12335 11444 7909,'-6'-18'8,"0"1"1,-2 11 1935,1 2-1360,4 3 0,-7 11-102,3 5 1,-9 11-124,-3 4 0,-7 8-283,-5 4 0,-2 3-202,-1 0 1,4 0 6,-1-3 1,6-4-660,-2-8 0,8 2 505,4-6 0,2-3-1683,2-4 782,4-5 1174,2 3 0,0-6 0,-1 1 0</inkml:trace>
  <inkml:trace contextRef="#ctx0" brushRef="#br0" timeOffset="63">11843 11341 7947,'0'-18'4,"0"2"565,0 4 0,2 2-283,2 2 0,3 2-237,8 2 1,-2 3 101,2-3 0,-1 3 163,1 1 1,3 0-139,5 0 0,5-4-18,2 0 1,3 1-224,2 3 1,0-2 117,3-2 1,-3 3-642,-1-3 1,-1 3 320,-7 1 0,2-4 267,-1 1 0,-8-1 0,3 4 0</inkml:trace>
  <inkml:trace contextRef="#ctx0" brushRef="#br0" timeOffset="64">12597 11238 8052,'-6'-5'1080,"1"4"0,6-4-476,3 5 1,1 5-28,3 2 1,2 5-134,-3 3 0,7 7-163,2 4 1,-1 6 216,-4-2 0,1 5-124,-1 3 0,3-1-256,-3 4 0,3 1-83,-6 4 0,-3 0-226,-1-1 1,-3 1-98,-1 0 1,0-6-405,0-2 0,-4-3-303,0-5 0,-4-2 432,0-5 0,-3-5-136,-5-3 0,4-2-7,-4-2 706,4-5 0,0 5 0,1-5 0</inkml:trace>
  <inkml:trace contextRef="#ctx0" brushRef="#br0" timeOffset="65">12883 11227 7907,'0'-23'13,"0"5"1,1-2 727,3 5 1,2-1-324,6 5 0,3 1-238,0 2 136,0-2 0,0 9 106,1-3 1,-1 3-138,-4 1 1,1 1-49,-1 3 0,-3-2-221,-1 6 1,0 3 74,0 5 0,0 3-288,-3-4 0,-3 5 93,3-1 1,-4 3-96,-4 1 0,-3-1-24,-4 1 0,0 0-100,-1 0 0,2 0 22,2 0 1,2-4 40,2 0 1,3-5 289,-3 1 1,4-6-153,4-2 0,-1-3 270,4 4 1,1-6-15,3 2 0,1-3-111,-1-1 1,0 0-568,1 0 1,3 0 68,0 0 475,1 0 0,-5-5 0,0-1 0</inkml:trace>
  <inkml:trace contextRef="#ctx0" brushRef="#br0" timeOffset="66">13579 11478 7936,'0'-11'1104,"0"-1"-384,0 6-207,0 1-111,5 5 1,-3 2-57,2 6 1,1 2 90,-2 13 0,1-2-174,-4 10 1,4-1-1,0 5 1,0-1-282,-4 0 0,3-3 79,1-1 1,0-5-612,-4 2 1,0-7 329,0-1 0,0-5-873,0 2 425,0-4 668,0 0 0,0-1 0,0 1 0</inkml:trace>
  <inkml:trace contextRef="#ctx0" brushRef="#br0" timeOffset="67">13420 11672 9411,'5'-6'806,"6"1"-567,8 5 0,1 0-108,-1 0 1,3 0 212,-3 0 0,6 0-374,2 0 1,5 0-416,-2 0 0,-1-2-528,2-1 1,-1 1 972,5-1 0,-1-4 0,0 1 0</inkml:trace>
  <inkml:trace contextRef="#ctx0" brushRef="#br0" timeOffset="68">14276 11318 8013,'6'-5'0,"0"2"247,-6-4 1,0 3-57,0-4 0,1 6 960,3-2-137,-3 3-443,4 1 1,-6 0-350,-3 0 0,-2 6 6,-6 6 0,-3 4 5,0 7 0,-4 5 9,3 2 0,-3 3 50,4 2 0,1 3-50,7 0 0,-2 0-178,5-4 0,0 3-146,4-3 1,1 3-177,3-7 1,2 2-61,6-1 1,1 0 197,2-4 1,-3 0-550,4-5 1,0 0 255,-1-3 0,1 1-313,-5-4 1,1-1 215,-1-4 0,-3-3-313,-1-1 0,-1-3 823,2 4 0,2-1 0,-3 5 0</inkml:trace>
  <inkml:trace contextRef="#ctx0" brushRef="#br0" timeOffset="69">14493 11535 8317,'-6'-18'596,"1"-3"0,5 7-11,0-5 1,1 9 225,3-2 447,2 8-831,5-6 1,-3 11-144,0 3 0,1 4-36,6 11 0,-2 5 127,2 7 0,1-2-167,-1 1 1,5 4-151,-5 4 0,1 1-540,-1-5 1,-1-1 365,5-3 0,-3 2-1425,3-5 0,-5-5 687,1-2 1,1-10-754,0 1 1607,-1-7 0,-4 6 0,1-4 0</inkml:trace>
  <inkml:trace contextRef="#ctx0" brushRef="#br0" timeOffset="70">14779 11512 7913,'-5'-11'5,"3"3"1714,-2 1-651,3 4-606,1-2 1,-1 6-114,-3 3 1,2 7 48,-6 8 0,0 8-205,-3 4 0,-1-2-209,1 1 1,0 1-738,-1 3 1,1 0 511,-1 0 0,2-1-2096,3-2 2337,2 2 0,-1-9 0,0 4 0</inkml:trace>
  <inkml:trace contextRef="#ctx0" brushRef="#br0" timeOffset="71">14847 11855 7902,'4'-12'726,"0"1"-444,5 0 1,1 0 314,5 4 0,0-2-11,-3 5 0,-3 0-159,2 4 0,-2 0-41,6 0 0,2 0-118,-2 0 1,0 0-230,-4 0 0,1 5 127,-1 3 1,-1 2-378,-2 2 1,-3 3-27,-5 0 0,-5 5-270,-3-1 1,-2 3 103,-1 1 0,-6 0 129,-2-1 1,3-2-53,1-1 1,2-5 24,1 1 0,2 1 117,3-1-30,2 1-11,5-5 118,5 1 0,1-6 14,5-2 0,1-3-109,-1-1 0,5-1 69,-1-3 1,0 1 132,-4-4 0,1-1 0,-1-3 0</inkml:trace>
  <inkml:trace contextRef="#ctx0" brushRef="#br0" timeOffset="72">15213 11718 8203,'0'-12'427,"5"1"1,2 3-196,9 1 1,0 4-114,3-1 1,-2 3 156,-6 1 1,2-4 11,2 1 0,-1-1 160,5 4 1,-1 0-286,1 0 1,1 0-240,-5 0 0,4 4-1903,-4-1 1243,1 1 736,-5 1 0,1 2 0,-1 4 0</inkml:trace>
  <inkml:trace contextRef="#ctx0" brushRef="#br0" timeOffset="73">15715 11409 7953,'0'-11'388,"5"0"0,-4 3 892,3 0-687,-2 6 1,1-2-176,1 8 0,5 3 11,-1 9 0,2 5-157,1 6 0,4 5-53,1-2 1,4 3-107,-1 1 0,1 1 82,-1-1 0,3-1-367,-3-3 1,-3 2 174,0-5 0,0-2-563,-1-6 0,1 1-7,-5-4 1,0-1-292,1-4 0,-4-1 88,-1-2 0,-3-3-27,4-5 797,-6 0 0,8 5 0,-3 2 0</inkml:trace>
  <inkml:trace contextRef="#ctx0" brushRef="#br0" timeOffset="74">16081 11501 7940,'0'-12'0,"0"-3"754,0 0 1,0 4 300,0 3-230,0 5-450,0-2 1,-5 10 109,-3 3 0,-7 8-308,-4 7 0,-8 5 20,-3 6 1,-5 1-326,-3-1 1,3 3 201,-3-3 0,7 2-937,4-10 1,3 0-8,2-7 0,4 0-406,3-8 1,7 3 1275,4-6 0,-2-3 0,-1 0 0</inkml:trace>
  <inkml:trace contextRef="#ctx0" brushRef="#br0" timeOffset="75">15532 11295 7907,'5'-18'15,"2"2"1,5 5 398,4-1 1,7 2 611,7 2 0,-1-1-351,2 6 0,-5-6-250,5 1 0,-1 2-316,4-2 1,-1 2 143,-2-2 0,1-1-211,-6 6 1,3-3-511,-6 3 0,3 1-680,-7-1 1,1 1 1147,-1 2 0,-2 0 0,-6 0 0</inkml:trace>
  <inkml:trace contextRef="#ctx0" brushRef="#br0" timeOffset="76">16320 11113 8046,'-7'0'1759,"-1"0"-1297,6-6 0,2 6-253,7 0 0,0 6 210,0 5 1,1 2 92,3 2 1,1 3 150,-1 4 0,4 6-250,1 3 0,0 6 62,-1 1 0,-2 4-114,2-4 1,-2 5-314,-2-1 0,-4-2-151,-4 2 0,-1-5-189,-2 1 0,0 1 133,0-1 1,0-1-198,0-6 1,-5-1-798,-3-7 1,-2 2 431,-2-6 0,1-2-256,0-2 1,-1-3 394,1-5 0,-1-1 582,1-2 0,0-2 0,-1 3 0</inkml:trace>
  <inkml:trace contextRef="#ctx0" brushRef="#br0" timeOffset="77">16674 11090 8108,'0'-12'0,"0"1"561,0-1 0,2 6-268,2 2 1,2-1 944,5 1-716,-4 1 0,3 3 67,-3 0 1,0 1-253,0 3 1,1-2-118,3 6 0,0-1-267,-4 5 0,3 1 129,-2 2 0,-3-3-278,-1 4 0,-3 0 151,-1-1 0,-1 4-155,-3-3 1,-2 0-84,-6-1 1,1-2-42,-1 2 0,1-2 150,0-2 0,0 1 38,4-1 302,2 1-215,5-1 182,0 0 1,5-3-90,2 0 0,5-6-50,3 2 0,-1-3-237,5-1 0,-4 0-362,4 0 1,-5 4 126,2 0 478,1 0 0,1 1 0,5 1 0</inkml:trace>
  <inkml:trace contextRef="#ctx0" brushRef="#br0" timeOffset="78">17166 11455 7963,'1'-6'431,"3"2"-114,-3-2 671,4 4 41,-5-3-127,0 5 1,0 7-505,0 4 1,1 3-172,3 9 1,-3-2 9,3 10 0,1-6-300,-1 2 1,1-3 127,-1-1 1,-3 0-453,3 0 0,-3-6-133,-1-1 1,2-4-381,1 0 1,-1-1 104,1 0 0,-1-3 795,-2 0 0,0-1 0,0 5 0</inkml:trace>
  <inkml:trace contextRef="#ctx0" brushRef="#br0" timeOffset="79">17086 11604 7906,'-5'-7'0,"3"-3"0,-2 5 753,8-3 0,-1 3-239,4 5 1,1 0-203,3 0 0,2 0-254,2 0 0,3 0-250,5 0 0,5 0-634,2 0 1,3 0 482,2 0 0,-2-3 343,-3-1 0,8-5 0,-2 2 0</inkml:trace>
  <inkml:trace contextRef="#ctx0" brushRef="#br0" timeOffset="80">17919 11181 7983,'-3'-18'0,"-1"3"594,0 2 848,4 2 510,0 5-807,0 1-750,-5 5 0,-5 5-125,-6 2 0,-4 10 117,1 6 0,-4 4-188,-3 8 1,-2 3-45,-3 0 0,7 4-135,5-4 1,1 5 64,-1-1 1,3-2-342,4 2 0,2-4 151,3 4 0,2-4-342,5 4 0,1-6 198,3-2 0,2-5-21,5-6 0,6 0-17,2 0 1,-1-6-60,1-1 0,-4-5-318,4-3 1,-5 2 228,1-3 0,2-1-1372,-2-3 1807,0 4 0,-3-1 0,-1 5 0</inkml:trace>
  <inkml:trace contextRef="#ctx0" brushRef="#br0" timeOffset="81">18022 11467 7883,'-11'-6'136,"4"0"0,2-1 669,5-1-88,-5 0-227,4-3 0,-4 3 611,5 1-333,0 4 125,0-2-531,0 15 0,0 3 7,0 10 0,5 3-86,3 1 0,6 5-80,1-2 1,5 2-99,-1-2 0,-1 2-159,1-5 1,-1-1-532,1-3 1,1-1 359,-5-3 1,0 1-364,-3-5 0,1-1 245,2-6 0,-6 1-2179,2-5 1307,-2-1 1215,2 3 0,-4-5 0,-2 4 0</inkml:trace>
  <inkml:trace contextRef="#ctx0" brushRef="#br0" timeOffset="82">18273 11444 7882,'0'-24'1150,"-1"2"-293,-3 11-24,3 4-551,-4 2 1,4 8 81,-3 4 0,-6 6-122,-5 10 1,-6 1-76,2 3 0,-2 2-59,-2 5 1,0 0-139,0 1 0,4-5-749,0 1 1,5-2 468,-1 1 1,6-2-1935,1-5 2244,6-5 0,-3 8 0,5-2 0</inkml:trace>
  <inkml:trace contextRef="#ctx0" brushRef="#br0" timeOffset="83">18365 11638 7899,'1'-8'483,"3"1"1,2 0 108,6 0 1,0 2-175,4 5 0,-4 0 39,3 0 1,-1 0-209,2 0 0,-4 0-223,4 0 0,-4 1 142,0 3 0,-1-2-74,0 6 0,-3-1-339,0 5 1,-6-5 187,2 1 1,-3 0-235,-1 3 1,-5 1 133,-2-1 1,-4-1-51,0-2 0,-4 2 117,0-3 0,-1 0 163,5 0 1,1-3-101,2 4 0,-1-4 157,6 3 77,-6-4-140,7 7 0,-1-9 98,6 3 0,0-1-62,5 0 0,-1-1 128,5 1 1,3 3-46,0-3 0,0 2 18,-3-1 0,3-1-53,0 4 0,0-3 26,-3 4 0,-5-1-111,1 5 0,-5-1 87,0 1 0,-1-1-256,-2 1 0,-2-1 57,-1 0 0,-5 5-186,-7-1 0,-3 0-200,-5-4 1,0 1-222,0-1 0,4-3 59,0 0 0,5-2-1313,-1 2 1907,2-3 0,2 0 0,0 1 0</inkml:trace>
  <inkml:trace contextRef="#ctx0" brushRef="#br0" timeOffset="84">18787 11581 7891,'-6'-5'2271,"6"2"-1603,8-4 1,3 4-446,4-1 1,-2 3-7,2 1 1,-1 0 140,1 0 0,3 0-127,5 0 0,0-4-98,0 0 0,-1-1-248,1 1 1,0 3-433,0-3 0,-5-1-1066,-3 1 0,0-1 1613,-3 2 0,2-4 0,-8-4 0</inkml:trace>
  <inkml:trace contextRef="#ctx0" brushRef="#br0" timeOffset="85">19370 11318 7989,'-12'-11'812,"6"-1"-406,2 1 1136,3-1-1036,1 6 1,1 1 72,3 5 1,-1 0-131,4 0 1,5 9-162,3 2 0,1 10 6,0 1 1,-2 3 53,5 5 0,-2 0-341,2 5 1,2-1 114,-6 0 1,4-3-470,-4-1 0,4-3 248,-4 3 1,1-4-815,-5 0 0,0-7 235,1-3 1,-1-5-33,1-3 1,-5-2-780,1-2 1489,-6-3 0,9-1 0,-5-6 0</inkml:trace>
  <inkml:trace contextRef="#ctx0" brushRef="#br0" timeOffset="86">19644 11387 7989,'-1'-23'409,"-3"0"1,3 1-41,-3 3 1,2 3 486,2 4-488,0 1 1,-5 5 69,-2 2 0,-3 14-203,-2 9 0,-4 5-71,-3 10 0,-3 2-150,-1 6 1,0 1 168,1-5 0,-3 4-858,-1-4 1,6 0 337,-3-4 0,7-6-1917,1-5 2254,3 0 0,5-10 0,2 3 0</inkml:trace>
  <inkml:trace contextRef="#ctx0" brushRef="#br0" timeOffset="87">19221 11135 7950,'5'-10'1114,"3"3"0,9 2-1070,5 5 1,1 0 236,4 0 0,2 0 453,1 0 1,3-4-562,2 0 0,-1 0 16,0 4 1,-1-1-218,-2-3 1,-1 3 78,-7-3 1,2 3-1137,-6 1 1,-6 0 1084,-1 0 0,-4 0 0,4 0 0</inkml:trace>
  <inkml:trace contextRef="#ctx0" brushRef="#br0" timeOffset="88">19792 11090 9917,'8'5'1330,"0"2"0,-1 9-805,5 3 1,-1 3-64,0 5 1,2 2-67,2 6 0,-2-1 166,2 0 0,-2 5-295,-2 3 0,0-1-35,-4 1 1,2-5-401,-5 1 1,0-2 185,-4 3 1,0-8-660,0 4 0,-2-8 375,-1 4 1,-4-10-920,-4 2 0,3-7 287,1-1 0,-1-3 68,-3 0 0,-1-6-528,1-2 1358,-1-3 0,-4-1 0,-2 0 0</inkml:trace>
  <inkml:trace contextRef="#ctx0" brushRef="#br0" timeOffset="89">20009 11055 7933,'0'-22'360,"0"-1"1,9 5 535,3 3 0,7 3-584,0 5 0,1-3-90,-1 2 1,-2 3 205,-6 1 0,0-1-107,1 1 1,-1 0 1,1 4 1,-2 2-211,-3 1 0,4 4-138,-4 4 1,-2 2 134,-1 2 1,1-1-78,-1 5 1,0-4-346,-4 4 0,-5-3 178,-3 3 0,2-2-123,-2 2 0,6 2 89,-2-6 1,-1 4 69,1-4 1,0 2 145,4-2 1,1-4 174,3 1 1,3-1 376,4-3-312,0-3 1,6 5-205,-4-9 0,8 4 41,-2-5 0,3 0 144,1 0-1149,4 0 649,-2 0 0,-1 0-23,-5 0 254,-5 0 0,2 0 0,-4 0 0</inkml:trace>
  <inkml:trace contextRef="#ctx0" brushRef="#br0" timeOffset="90">10473 12472 8085,'-6'0'2117,"1"0"-1874,10-5 0,1 3-20,5-2 0,1 2 239,-1-2 1,2 3-37,2-3 0,3 3-15,5 1 1,0-4-85,-1 0 0,3 0 7,1 4 1,2-1-107,3-3 0,2 3 25,-3-3 1,3 3-226,1 1 1,1-4 78,-1 0 0,0 0-174,0 4 1,-3 0 9,-1 0 1,1 2-162,3 2 0,0-3 20,0 3 1,-3 1 17,-1-1 1,1-1-34,3-3 0,0 0 125,1 0 1,0 0-95,3 0 1,3 0 120,4 0 1,2 0-157,3 0 0,-2 0 136,5 0 0,1 0-481,3 0 1,4-3 493,0-1 0,-28 0 0,0 0 110,-1 2 1,0 0 0,2-2 0,1 1-9,1 1 0,0 0 0,0-2 0,-1-1-45,3 1 0,0 0 0,-1 1 0,-1 0 48,2-1 1,0 0 0,-2 3 0,0-1-52,2-2 1,0 0-1,-2 2 1,-2 0 67,0-2 1,1 1 0,0 1 0,1 0-23,-4-2 0,0 0 0,5 3 1,-1 0 10,-4-1 1,1 0 0,1-1 0,0 1-29,27-2 0,-27 0 0,1 0-10,-3 2 0,0 0 1,3 0-1,-1 1 47,27 1 1,-28 0 0,0 0 6,31 0 0,-30 0 0,0 0-88,0 0 1,0 0 0,2-2 0,-1 0 44,0 0 1,-1 0 0,1 0 0,0 0-65,25 2 1,5 0 69,-4 0 0,4 0-41,-4 0 1,1-4 76,-1 1 0,-3-1 1,3 4 1,-1-4-36,1 0 0,-2-1-17,-27 3 0,1 0 1,1 1-1,1 0-11,1-3 1,0 0 0,0 1 0,0 0 16,-2-1 1,1 0 0,0-1 0,1 0-13,-2 1 0,0 0 1,6 1-1,0 0 11,-2-1 0,0 1 1,1-1-1,0 1-33,-1 0 0,0-1 0,-1-2 0,0 1 15,-2 1 1,2 1 0,3 0 0,1-1-221,-3 0 0,0 1 1,3 1-1,-1 0 247,0-2 1,0 0-1,0 1 1,-1 0 40,-1-1 1,0 0-1,3 1 1,1 0-58,-2 1 0,0 0 0,1 1 0,0 0 2,-1-3 0,0 0 0,-1 3 0,1 0-39,-2-1 1,0 0 0,5-1 0,0 1 41,-1 0 1,0 0 0,1-2-1,0 0-64,-2 2 1,-2 1 0,-1-2-1,-1 0 33,-1 1 0,0 1 0,2 0 0,-1 0-10,1-1 0,0 1 0,-1 0 1,-1 0-85,-2 1 1,0 0 0,1 0 0,-1 0 104,30 0 1,-28 0-1,0 0 32,0 0 1,0 0-1,0 0 1,0 0-34,-2 0 0,1 0 0,0 0 0,1 0-49,-2 0 1,0 0 0,4 0-1,0 0-57,-1 0 1,-1 0 0,0 0 0,0 0 97,0 0 1,0 0 0,1 0 0,-1 0-8,-2 0 1,0 0 0,4 0 0,-1 0-8,-2 0 1,-1 0 0,-1 0 0,1 0-41,31 0 1,-1 0 37,-29 0 0,-1 0 1,31 0 198,-1 0 1,0 0-77,1 0 0,-1 0-13,-7 0 1,7-1-54,-7-3 0,6 3 59,-2-3 1,-27 3 0,1 1-53,29 0 0,-29 0 0,0 0 28,30 0 0,-3-1-100,-1-3 0,-3 3-111,0-3 0,-1 2 94,0 2 0,-1 0 32,-3 0 0,-4 0 132,-7 0 0,0 0 458,-8 0 0,2 0-202,-9 0 0,-1 0-23,-3 0 0,-4 0-240,0 0 0,-5 0 369,1 0 1,-6 0-399,-1 0 0,-4 2-9,3 2-227,-4-3-394,2 4 1,-10-1 245,-3-1 1,-5 1-1065,-6-4 1,-1 2 1379,-10 1 0,-6-1 0,-4 3 0</inkml:trace>
  <inkml:trace contextRef="#ctx0" brushRef="#br0" timeOffset="91">15452 12654 7935,'-7'-3'123,"-1"-1"1,6-1 178,-2 1 1,1 3 414,0-3-324,1-3 1,-3 5 143,5-6 1,0 4-143,0-3 1,5 3-2,3-4 1,2 2-24,1-2 1,5 0 60,-1 4 1,5-4-123,-1 4 1,3-3-26,1 3 0,-4 0-166,0 4 0,-5 0 63,1 0 0,-2 1-228,-2 3 0,-1 0 112,-2 7 0,-3 0-545,-5 8 1,-1 0 263,-3 3 0,-6 5-119,-6 0 1,-4 4-50,1 0 0,-3 1-152,0-2 1,0 2 22,3-5 0,-1 0 127,4 0 1,5-7 261,3 3 1,6-8-245,-2 1 766,3-4 1,2-1-126,3-4 0,2-2 61,6-5 1,3 0 75,0 0 0,5 0 393,-1 0 0,3 0 46,1 0 0,0-1-345,0-3 0,3 2-287,1-6 1,0 5 15,-5 0 0,-3 1-651,0 2 1,-5 0 331,2 0 1,-9-1-3719,-3-3 2076,-3 3 1727,-1-4 0,-15 0 0,-4-1 0</inkml:trace>
  <inkml:trace contextRef="#ctx0" brushRef="#br0" timeOffset="92">9000 14767 9096,'6'-5'506,"4"4"-184,-2-3 1,2 1-118,1 0 1,1 1-1,-1-1 1,6 0 5,2-1 1,-2 3 13,2-3 1,1 3-3,2 1 1,2 0-7,3 0 1,-1 0 26,4 0 0,-3 0-90,3 0 0,-3 0-122,3 0 1,-3 0 39,3 0 1,-4-1-234,0-3 1,-2 3-393,-1-3 0,-5 2 326,-3 2 1,-2-3-1417,-2-1 719,-4 0 250,-2 4 0,-6 0 674,-3 0 0,-8-5 0,-5-1 0</inkml:trace>
  <inkml:trace contextRef="#ctx0" brushRef="#br0" timeOffset="93">9045 14927 7815,'0'6'1029,"5"-1"-758,3-5 0,6 0 139,1 0 1,6 0 9,-2 0 1,2 0 115,2 0 0,5 0 22,2 0 0,3 0-136,2 0 1,3 0-302,0 0 1,4-3-71,-4-1 1,0-4-170,-4 4 0,-5-1 47,-2 2 0,-8 1-301,-4-2-689,-2 3 1061,-7 1 0,-11-5 0,-8-1 0</inkml:trace>
  <inkml:trace contextRef="#ctx0" brushRef="#br0" timeOffset="94">10816 14139 7784,'0'-6'1867,"1"-3"-1433,3 5-81,-3 0 0,8 5-100,-5 3 1,3 6-42,-3 6 0,4 4-16,-5-1 1,6 4-122,-1 3 0,-3 0 93,-1 4 1,1-3-96,-1 3 0,0-3-186,-4 4 0,0-6 71,0 2 1,0-5-8,0-3 1,1 2-46,3-6 69,-3 0-110,4-3-375,-5-1 333,0-5 1,-1-2-141,-3-8 0,-1-2 61,-3-5 1,2-2 27,2-2 0,3 1 150,-3-5 0,3 0-1,1-4 0,0-4 154,0 1 1,0-6-96,0 1 1,0 2 195,0-1 1,0 3 29,0-3 0,0 4 148,0 0 0,3 7 280,1 3-117,0-1-210,1 4 1,-2-2-76,4 7 1,-3 3-209,4 5 0,-4 1 27,3 3 0,1 2-117,3 6 0,2 4 132,2 3 0,-1 3-16,5 1 0,0 3 79,4 1 0,0 3-64,0-3 0,0 0 3,-1-4 1,1-1 4,0 1 1,0-5 21,0-3 1,-2 2-33,-2-2 0,2-1-14,-6-6 0,0 0-8,-4-4 0,1 4 7,-1-4 77,1-1-69,-1-3 0,-1-5 127,-2-2 0,-2-3-76,-2-2 0,-3-3 101,3 0 1,-3-6-87,-1 2 1,0-6-12,0-2 1,0-4-53,0 0 0,0 0-121,0 0 1,0-2-263,0 3 1,0 2 157,0 1 1,0 3-290,0 1 0,0 5 86,0 3 1,0 2-506,0 2-307,0 5 275,0 1 1,2 5 273,2 0 632,-3 0 0,9 5 0,-4 1 0</inkml:trace>
  <inkml:trace contextRef="#ctx0" brushRef="#br0" timeOffset="95">11706 14288 7843,'-11'0'773,"0"-6"1,3 4 307,0-6-313,6 6-125,-3-3-619,5 5 0,0 5 97,0 2 1,-5 5-90,-3 3 0,2 3 30,-2 5 0,4 1-59,-3 2 0,4-2 57,-1 3 1,3-3-162,1-1 0,0-4 89,0 0 0,1-5-40,3 1 1,2-3-16,6-5 1,4-2 41,3-5 0,3-1-30,1-3 1,3-2 64,1-5 1,1-6 0,-1-2 0,-7 1 32,3-1 0,-8 0 9,0-4 1,-7 1-33,-4-1 1,-3 0 3,-1 0 0,-8 0-148,1 0 1,-14 2 89,6 2 0,-4 2-339,4 6 1,-2 4 14,-2 4 1,-1 1-130,5 2 0,0 2 11,3 1 1,2 4-150,2 4 0,0 2 625,4 2 0,0-2 0,4 3 0</inkml:trace>
  <inkml:trace contextRef="#ctx0" brushRef="#br0" timeOffset="96">11958 14322 7860,'0'-8'1083,"0"1"1,1 0-774,3 0 0,-3 0-283,3 3 190,2 3 1,-1-3 96,3 8 1,2 6 69,-2 6 0,-3 4-106,-2-1 1,3 2-83,-3 2 1,2 0 29,-1 0 0,1-4-142,3 0 1,1-4 2,-5 4 0,3-5-76,-3 1 0,0-6-110,-4-1 1,1-5 93,3 0-92,-3-1 0,4-4 11,-5-1 0,0-4-69,0-4 0,0-6 23,0-2 1,0 1 79,0-1 1,0 0 53,0-3 0,2-1 3,1 0 1,-1 0-60,1 0 1,4 2 21,0 2 1,4 2-518,0 6 357,0-1 1,5 6-619,-1 2 1,0 4 96,-4 4 1,1 2 712,-1 6 0,-4 4 0,-2 2 0</inkml:trace>
  <inkml:trace contextRef="#ctx0" brushRef="#br0" timeOffset="97">12414 14345 7877,'0'-12'-583,"2"1"233,2-1 903,-3 1-122,4 0 0,-5 3 760,0 0-314,0 6 91,0-3 244,0 5-452,0 5-499,0 1 0,0 9-123,0 1 1,1-1 40,3-4 0,-3 2-151,3 2 0,-1-3 63,0-1 0,2 0-159,3-3 0,2-3-59,-2-1 0,2-3-141,1-1 1,1 0-149,-1 0 245,1 0 0,-2-1 32,-3-3 1,0 2 121,-3-6 1,-2 4 101,6-4 1,-6 5-72,2-5 1,-1 4 152,0-3 0,-1 3-129,2-4 1,-3 4 92,-1-3-105,0 4 76,0-2-400,0 5 171,5 5 1,-3 0 76,6 3 0,-5 2 35,0-2 1,2-2-28,-1 2 108,5-6 1,-3 7-87,6-5 1,-1 0-12,1-4 1,0 0 29,4 0 1,-2-2-123,5-1 1,0-2 59,4-3 1,-4-2-128,0 2 0,-4-1 140,4 2 0,-5-2-80,1 5 258,-2-5 1,-6 4-117,1-3 374,-5 3-246,2 5 1,-5 2-64,0 1 0,0 4-116,0 4 1,0 4-127,0 1 0,3 0-107,1-1 1,5-2-363,-1 2 0,1-2-80,-2-2 0,3 1 714,-2-1 0,7 1 0,3-1 0</inkml:trace>
  <inkml:trace contextRef="#ctx0" brushRef="#br0" timeOffset="98">13260 14367 7861,'0'-11'332,"0"0"0,0-1 508,0 1 1,3-1-489,1 1 0,4 0 72,-4-1-211,5 1 1,-8-1 12,3 1 1,-3 3-167,-1 1 1,-5 4 96,-3-1 1,-2 3-250,-1 1 1,-5 4-9,1 0 0,-5 8-105,1 0 1,-1 3 100,0 0 1,0-1 63,5 5 1,0-4-136,3 4 1,2-5 83,3 2 0,1-4-285,6 0 153,0-1 119,0 1 1,6-6 69,1-2 1,7-3 2,1-1 1,2-1-27,-2-3 1,-2 1 5,2-4 0,-2 0 301,-2 0-102,1-3 413,-1 3-202,-5 1 71,4 1-337,-8 5 0,3 5-50,-5 3 1,0 3 29,0 4 0,0 3-118,0 5 1,0-4 116,0 0 0,1-4-62,3 4 1,-2-5-667,6 1 1,-2-2-26,2-2-328,2-4 0,-4-2 1009,6-5 0,-1 0 0,1 0 0</inkml:trace>
  <inkml:trace contextRef="#ctx0" brushRef="#br0" timeOffset="99">13477 13922 7853,'0'-13'0,"0"-2"0,0 6 970,0-2-41,0 7-316,0-1 1,0 7-186,0 6 1,0 5-59,0 10 1,3 5 33,1 2 0,4 3-51,-4 1 1,5 2-251,-2 2 1,-1 1 72,2 3 0,-5 1-134,0-5 0,3 0-84,-3-3 0,2-5-201,-1 1 1,-1-7-75,4-2 1,-3-4-323,4-6 0,-4-1-37,3 0 1,-3-3-1405,4 0 2080,-6-6 0,8 8 0,-3-3 0</inkml:trace>
  <inkml:trace contextRef="#ctx0" brushRef="#br0" timeOffset="100">14002 13796 7897,'-11'0'720,"4"0"-128,2-5-170,0 4 1,3-3-46,-6 8 0,4-1-12,-4 4 1,2 1-99,-1 3 1,-4 6 61,4 2 0,-7 4-66,-1 3 0,-1 3-34,5 6 1,0 4-142,-1 3 1,-3 2 154,0 2 0,-1 0-198,5-1 1,1 1-4,2 0 1,3-2-119,5-2 0,0-3-65,0-4 1,1-5-156,3 1 0,3-6-29,4 2 1,0-7 151,1-1 0,-1-5-581,1 1 1,0-6 272,4-1 1,-4-6-488,4 2 0,-4-3 968,0-1 0,-1-5 0,0-1 0</inkml:trace>
  <inkml:trace contextRef="#ctx0" brushRef="#br0" timeOffset="101">14071 14242 7805,'0'-12'0,"-4"-3"0,0 0 0,0 0 0,4 3 609,0 1 1786,0-1-1847,0 6 0,-1 1-198,-3 5 1,-1 10-196,-3 5 1,-2 7-2,3 5 0,0-2 82,0 5 0,4 0-26,-1 0 0,3 2-363,1-6 0,1 1 152,3-4 0,4-5-96,7-3 1,3-4-48,5-3 0,4-3-62,4-5 1,-2-5 52,2-3 1,-2-3-53,1-4 1,2-3 139,-5-5 0,-5 3 3,-3-3 1,-6 3 139,-1-7 0,-6 3-75,-6 1 1,0-4 29,0 1 1,-9-6-93,-2 2 0,-7 2-61,3 1 1,-7 4 54,-1 4 1,2 0-147,-2 8 1,0 2-53,4 9 0,-1 0 49,1 0 1,2 5-350,6 3 1,-1 5 158,1 3 0,4 4-364,4-1 1,1 4 767,2 4 0,5-3 0,2 4 0</inkml:trace>
  <inkml:trace contextRef="#ctx0" brushRef="#br0" timeOffset="102">14493 14447 7842,'1'7'800,"3"-3"1,2 2-121,6 2 0,-4-2-233,-1 1 0,1 1-367,3 3 0,-3 5 6,-1-1 0,-4 4-69,1-4 0,-3 6 54,-1-2 1,-1 2-75,-3 2 1,1-4-586,-4 0 1,-1-5 325,-3 1 1,3-3-1503,1-5 677,4 3-45,-2-8 1132,5 3 0,5-5 0,1 0 0</inkml:trace>
  <inkml:trace contextRef="#ctx0" brushRef="#br0" timeOffset="103">14790 14276 7856,'-4'-11'0,"0"-1"0,-3 1 621,3-1 1,0 5 196,4-1-373,0 6 0,-1-7-137,-3 5 0,2 0-240,-6 4 1,4 6 85,-3 6 0,-1 1-99,-4 6 1,1 1 22,0 7 0,4-3 96,3 2 1,3-3-304,1-4 0,0 2-109,0-6 0,5 0-78,3-4 1,2 0 118,1-4 1,5-2-5,-1-5 0,5 0 80,-1 0 0,-1-5-78,1-2 1,-5-4 240,1 0 1,-2-4-82,-2 0 0,0-2 97,-4 2 0,-2 1-39,-5-5 1,-1 0 130,-3-4 1,-2 4-86,-6 0 0,1 5 73,0-1 1,-2 2-66,-2 2 1,6 4 281,-3 3-309,3 3 1,2 1 13,-1 0 1,6 1-115,-2 3 0,4 1 108,4 3 1,3 2-148,9-2 1,1-3 88,6-1 1,1-3-19,3-1 0,-2 0-8,6 0 0,-6 0-88,2 0 1,-3-4-407,-1 0 1,-6-3-90,-1 3-1030,-4-5 1643,0 3 0,-6-6 0,-1 1 0</inkml:trace>
  <inkml:trace contextRef="#ctx0" brushRef="#br0" timeOffset="104">15178 13842 8436,'0'-11'2130,"2"4"-1709,1 4-87,4 6 1,8 7 151,0 6 1,2 5-218,-2 2 1,-2 1-1,2 7 0,1-5 340,0 5 1,-1-1-244,-4 5 0,1-1-305,-1 0 1,-1 0-22,-2 1 1,-3 3-255,-5 0 1,0 1 113,0-1 0,-1-4-178,-3 1 1,-3 1-943,-4-5 0,-4-1 519,0-7 0,-2 0-602,2 0 0,2-5 1303,-2-3 0,-3 3 0,0-1 0</inkml:trace>
  <inkml:trace contextRef="#ctx0" brushRef="#br0" timeOffset="105">15464 13751 7860,'-6'-12'150,"2"1"1,4-1 332,4 1 1,2 3-169,5 1 0,1 3-44,-1-4 0,1 5 18,-1-5 0,0 5 233,1 0-55,-1-4 19,1 6-310,-1-4-158,0 10 0,0 1-145,-4 6 0,-2-5-23,-5 1 1,0 1-215,0 6 1,0-2 141,0 2 0,-1 3-23,-3 1 1,2 1 123,-6-1 0,6-1 0,-2-3 1,-1-2 438,1 2-169,0-2 0,4-2 12,0 1 1,1-6-14,3-2 0,2-3 63,6-1 0,1 1-229,2 3 1,-1-3-111,5 3 1,0-3-770,4-1 0,-2 0 107,-2 0 790,-2 0 0,-6 6 0,1 0 0</inkml:trace>
  <inkml:trace contextRef="#ctx0" brushRef="#br0" timeOffset="106">16298 14002 9913,'0'-6'1426,"0"2"-1168,0 8 1,0 2-17,0 5 0,0 6-7,0 2 1,0 3-207,0 0 0,0 5-8,0 0 0,0 4-193,0 0 0,0-3-78,0-2 0,-6-1-275,-1-3 1,2-4-395,1-3 0,-1-2 117,1-2 802,0-4 0,4-2 0,0-5 0</inkml:trace>
  <inkml:trace contextRef="#ctx0" brushRef="#br0" timeOffset="107">16069 14219 7839,'-6'-1'343,"2"-3"0,3-2 547,1-6 0,6 6-556,6 2 1,4-1-146,7 1 0,0 0 109,0 4 1,1-1-89,2-3 1,3 3-215,6-3 1,-5-1-20,1 1 0,-6 0-95,2 4 1,-4 0-225,-4 0 1,1 0-801,-5 0 0,4 0 1142,-4 0 0,6-5 0,-4-1 0</inkml:trace>
  <inkml:trace contextRef="#ctx0" brushRef="#br0" timeOffset="108">16880 13888 7933,'0'-12'491,"0"1"172,0 0 0,4 3-248,0 0 0,5 6-151,-2-2 1,-1 8 157,2 3 0,-4 9-10,4 3 1,-6 6 4,2 2 0,-3 8-171,-1-1 0,0 8 0,0 0 0,0 3-151,0 0 0,0 0 138,0-3 1,-4 1-280,1-5 1,-5-1 97,4-7 1,-1 2-346,1-6 0,3-3-358,-3-4-389,3-5 175,1 3 168,0-11 0,0-2 209,0-8 0,0-2 75,0-6 1,0-4 103,0-3 1,0-4 88,0-4 0,4 2 242,-1-6 1,3 1 64,-3-4 1,-1-6 96,1-1 0,-1 0 51,-2-1 1,0 7 243,0 0 0,0 2-25,0 7 0,0 0-163,0 7 1,0 3 1027,0 4-870,0 1 1,4 3-196,-1 1 0,2 5-118,-1 2 1,3 7-160,4 8 1,0 3 168,1 5 1,3 3 10,0 1 0,6 5-124,-2-2 1,2 6 98,2-2 0,0 3-20,0-7 1,3 2-1,1-2 1,3-3-23,-3-8 1,4 1-12,-5-5 0,1-1-19,-4-6 0,3 1-74,1-5 0,-4 1-205,-4-1 1,-5-3-172,1 3 274,-2-8 1,-3-4 132,-2-7 1,-3-3-46,-5-5 0,-5-3 22,-3-1 0,-1-5 14,1 2 0,-6-7 116,3-1 1,1 0-163,2 4 0,2 0-56,-2-1 1,-1 5-259,6-1 0,-1 10 129,4-2 0,-1 8-401,-3-1 1,2 4-112,-1 0-658,6 6 649,-1 1 0,8 6-1005,-2 3 1749,2 2 0,1 6 0,1-1 0</inkml:trace>
  <inkml:trace contextRef="#ctx0" brushRef="#br0" timeOffset="109">17668 14173 7855,'-5'-11'1725,"4"-1"-808,-4 6-285,5 1-476,0 5 0,-2 5 72,-1 3 1,-4 3 127,-4 4 1,-1 3-71,1 5 1,5 0-77,2 0 1,3-4-216,1 0 1,0-2 92,0 3 1,1 0-181,3-5 1,2-1-30,5-6 0,6 1 31,2-6 1,4 1 56,3-4 0,0-4-7,4 1 0,-4-8-52,0 0 1,-3 0 37,-4-5 0,-2-1 222,-6-3 0,-5-1-101,-2-2 1,-4 0-153,-4 0 0,-7-1-82,-8-2 1,-6 2-181,-2-3 0,-4 8 94,5 4 0,-5 6-77,5 1 0,-3 6-290,6-2 0,-1 4 169,8 4 1,2 2-981,7 5 1431,2 1 0,5 4 0,0 2 0</inkml:trace>
  <inkml:trace contextRef="#ctx0" brushRef="#br0" timeOffset="110">18148 14150 7675,'-12'0'-233,"1"0"1,-1 0 714,1 0 0,3 0 353,1 0-534,4 0 0,-6 6 242,6 1-135,-1 3 0,4 6-152,0-1 0,4 0 52,-1-4 1,5 1 175,-4-1-261,5 1 0,-7-1-58,6 1 281,-6-6-244,3 4-143,-5-9 1,-1 4-105,-3-5 1,2 0-1,-6 0 0,4-1-91,-3-3 0,3-2 92,-4-5 1,6-1 78,-2 1 0,3-2 79,1-2 0,4-3-91,-1-5 1,8 0 2,0 0 1,2 1-40,6-1 1,0 0-114,4 0 1,-1 5 77,1 3 0,0 4-154,0 3 0,-4 3-151,0 5 1,-4 0 140,4 0 1,-9 0-466,2 0 0,-5 5-57,1 3 1,1-2-195,-5 2 0,0-1 928,-4 5 0,-5 4 0,-2 2 0</inkml:trace>
  <inkml:trace contextRef="#ctx0" brushRef="#br0" timeOffset="111">18365 14150 7815,'-7'-11'1160,"4"0"0,1 3-576,2 0-116,0 6-88,5-3 1,-2 5 210,5 0-328,-6 0 1,7 5-102,-5 2 1,1 4-1,-1 0 0,-3 0-150,3 1 0,2-1 62,2 1 1,-2-2 133,2-3 1,-5 4-81,5-4 1,0-2-574,3-1 1,1-3 174,-1-1 0,-3 0 62,-1 0 0,1 0 100,3 0 1,1-1 49,-1-3 1,-3-1 46,-1-2 0,-3-4-15,4 4 1,-6 1 152,2-2 0,1 0-91,-1-3 0,0 3 108,-4 1 0,0 3-14,0-4-75,0 6-98,0-3 0,0 6-146,0 3 1,0 2 123,0 5 0,1 1 61,3-1 0,-3 1-61,3-1 1,2 1-1,2-1 0,-2-3-54,2-1 1,1-4 72,6 1 1,-2-3 7,2-1 1,-1 0 51,1 0 1,-2-1 1,2-3 0,1 1 70,0-4 0,-1-1-114,-4-3 1,1 0 181,-1 4 0,1-3 95,-1 2 153,0-2-77,1-2-70,-6 1-191,-1 5-196,-5 1-11,0 15 0,0-1 53,0 10 1,0-5-114,0 1 0,0 1-79,0 0 1,0 3-439,0-4 0,0 0 61,0-3 1,2-1-206,1 0 0,4-1 864,4-2 0,1 2 0,-1-3 0</inkml:trace>
  <inkml:trace contextRef="#ctx0" brushRef="#br0" timeOffset="112">19164 14230 7815,'4'-17'428,"0"1"1,1 2-58,-1-1 1,-2-1-184,6-3 1,-2-2 32,2 6 0,1-4 14,-5 4 1,-1 0 262,-3 3-250,0 6 1,-5-3-71,-2 5 0,-9 2 26,-3 5 0,-3 4-236,-5 4 1,-1 4 76,-3 1 0,4 4-145,4-1 1,1 3 58,3 0 1,4-3-262,7 1 1,-1-7 80,6 3 1,0-4-59,7 0 0,6-2 22,5-2 0,7-3-90,1-5 1,0 0 178,3 0 0,-2-2 9,-1-1 0,-1 0 269,-3-5 0,1 2 57,-5-2 0,0-2 54,-3 3 1,-6 0 47,-2 0 51,-3-1 51,-1-3-144,0 4 0,-1 2-224,-3 5 0,2 2 104,-6 1 0,2 4 28,-2 4 1,-1 4-95,5 1 1,1 3-76,3-4 0,0 4 32,0-4 0,5 4-119,2-4 0,7 1 27,2-5 1,4-1-109,-1-2 0,-1-3-547,1-5 0,-5 0 340,1 0 1,-2 0 408,-2 0 0,5-5 0,2-2 0</inkml:trace>
  <inkml:trace contextRef="#ctx0" brushRef="#br0" timeOffset="113">19415 13694 7876,'0'-18'0,"4"-2"257,0 4 1,5 2 75,-1 7 124,-3-3 0,1 8-13,-2-1 0,-3 4 2,3 6 1,-4 6-124,-4 10 0,2 5 46,-6 2 1,5 5-184,0 3 1,-2-2 0,1 6 0,0-1-136,4 1 0,0 1 122,0-5 0,4 0-539,0-4 1,3 1-26,-3-1 0,5-5-211,-2-2 0,4-3 64,0-1 1,0-2-383,1-2 0,-2-2 920,-2-6 0,2 1 0,-4-1 0</inkml:trace>
  <inkml:trace contextRef="#ctx0" brushRef="#br0" timeOffset="114">19861 13602 7857,'-12'-5'0,"5"-1"209,-1-6 0,6 5 138,-2-1 501,3 6-105,-4-9 58,3 10-433,-3-4 0,5 6-88,0 3 0,-1 4-84,-3 7 0,-2 3-1,-6 5 1,-3 6 9,0 5 0,-4 2-27,4 6 0,-4-1-126,3 5 0,-3-1 134,4-4 0,-4 4-391,4-3 0,3 1-51,5-1 1,4-2-175,-1-2 0,4-5 227,4 5 0,6-10-105,6 3 0,3-3-52,-4-5 0,5 2-124,-1-6 1,3-3-157,1 0 1,-4-5 198,0-3 1,-1-2-594,1-2 1034,-3-3 0,1 4 0,0-5 0</inkml:trace>
  <inkml:trace contextRef="#ctx0" brushRef="#br0" timeOffset="115">19964 14071 7780,'-5'-17'200,"-3"-2"1,3 2 246,1 2 1,3 3 212,1 0 1,0 5 254,0-1-578,0 5 0,-1-2-84,-3 5 0,-3 2 23,-4 1 1,0 8-41,-1 4 1,-1 9-1,-2-1 1,4 3-164,-1 1 1,2-3-70,6 3 0,1-3-103,3-1 1,5-4 106,2 0 1,5-5-218,3 1 0,4-4 74,8-3 0,-2 1-46,5-5 1,-3 0 54,4-4 1,-2-6 18,1-1 1,2 0 233,-5 0 0,-2-5-42,-6-3 1,-2-5-39,-6 1 1,-1-3-28,-2-1 1,-3-4-125,-5-4 1,-1-1-27,-3 2 0,-8-3-195,-7 2 1,-7 0 27,-5 0 0,2 8-155,-2 8 1,5 6 51,-5 2 1,2 4-76,-1-1 1,3 9-112,8 7 1,-1-1 171,5 5 1,4 5 413,8 2 0,1 2 0,2-2 0</inkml:trace>
  <inkml:trace contextRef="#ctx0" brushRef="#br0" timeOffset="116">20295 14436 7805,'11'0'517,"1"0"0,-1 0-647,1 0 1,-1 0 157,0 0 0,-4 5 161,-3 3 0,1 2-110,-2 1 0,0 6 153,-7 2 1,-2-1-81,-6 1 1,-3 0-79,0 3 1,-2 1 3,2 0 1,3-1 0,-4-3 0,4-1 307,0-3-386,6-3 0,-4 5 0,3-6 0</inkml:trace>
  <inkml:trace contextRef="#ctx0" brushRef="#br0" timeOffset="117">20660 14162 7814,'0'-12'0,"0"0"-65,0-3-122,0 2 300,-5-4 0,3 7 182,-6 3 0,4 2-51,-3 5 1,-1 1 170,-3 3 0,-1 2-121,1 5 0,-2 6-125,-2 2 1,2 2-199,-2 2 0,2 0 53,2 0 1,5 0-105,2 0 1,2-6 35,2-1 1,0 0-162,0-1 0,2-3 43,2-5 1,6-4 63,5 1 1,0-3-42,-3-1 1,3 0 35,0 0 0,2-5 146,-2-3 0,-4-2-60,1-1 1,-1-2 165,-3-2 0,-3 1-75,-2-5 1,3 0 66,-3-4 0,1 0-4,-4 0 1,-5 0-92,-3 1 1,2 0 61,-1 3 0,-1-1-40,-3 4 0,3 3 67,0 5 0,6 2-99,-2 2-24,3 2-41,1-3-110,0 5 0,9 4 84,2 0 0,8 1 14,0-1 0,3-3-95,0 3 1,1-3 51,0-1 1,-1 0-305,-3 0 1,1 0-76,-5 0 0,-3-1-685,-5-3 1148,-4 3 0,7-14 0,-4 2 0</inkml:trace>
  <inkml:trace contextRef="#ctx0" brushRef="#br0" timeOffset="118">20809 13694 7848,'0'-12'181,"0"1"270,0-1-118,5 1 0,1 5 392,6 2 0,-5 4-296,1 4 1,-2 3-51,2 8 1,1 3 26,-5 5 1,4 5-135,0 2 1,-2 3 140,2 2 0,1-1-163,6 0 0,-2 4-151,2 0 0,2 0-67,-2-3 0,0-5-241,-4 1 1,0-1-550,-4 4 0,-2-3 419,-5-1 1,0-3-531,0 3 0,-5-4 320,-2 0 1,-4-5-370,0-2 1,-2-7 48,-2 0 869,2-1 0,-8-10 0,3 5 0</inkml:trace>
  <inkml:trace contextRef="#ctx0" brushRef="#br0" timeOffset="119">21037 13648 7854,'0'-20'883,"0"-3"1,2 1-440,1 3 0,4 5-374,4-1 0,0 6 103,1 1 0,-1 5-27,1-5 1,-1 2-107,1-2 1,-5 3 231,1 5-59,-6 0-1,9 0 1,-6 5-246,2 3 1,-2 3-165,-5 4 1,2-2-49,1 2 0,-1 3 196,1 1 0,-1-1-78,-2 1 1,1-1 188,3 1 0,2 1-112,6-5 0,3 2 13,0-2 0,5-2 16,-1 2 1,3-4 159,1-3 0,3 1-141,1-5 0,4 3 12,-5-3 1,2 4-170,-1-5 0,-3 1-283,2-4 1,-5 0-118,-2 0 1,-9 0 558,1 0 0,-7 5 0,1 2 0</inkml:trace>
  <inkml:trace contextRef="#ctx0" brushRef="#br0" timeOffset="120">10873 14973 7984,'5'-7'881,"-4"-3"1,5 9-450,-2-3-216,-3 3 0,10 1 63,-4 0 0,0 4-54,0 0 0,5 1 65,3-2 0,5-1-37,-1 1 0,3 3-109,1-3 1,3 1 32,1-4 0,7 1-104,-3 3 1,4-2 109,-4 1 1,3 0-7,4 1 1,0-3 17,8 3 0,-6-3-33,10-1 0,-2 0-334,5 0 1,3 0 340,-3 0 0,3 0-65,1 0 0,2 0-22,2 0 1,-4 0-113,0 0 0,1 4 73,-1 0 0,0-1-84,4-3 1,3 0 59,0 0 1,-30 0 0,0 0 7,0 0 1,0 0 0,0 0 0,0 0-137,30 0 0,-30 0 1,-1 0 35,32 0 1,-32 0 0,0 0-8,32 0 0,-32 0 1,0 0 101,28 0 0,4 0-4,-5 0 0,5 0 10,-4 0 0,4 0-334,-4 0 1,3 0 347,-3 0 1,2 0-34,-3 0 1,0 4-40,-28-2 1,1 0-1,29 2 47,-28-4 1,0 0 0,30 0-70,-28 0 1,0 0-1,-2 0 1,0 0 32,1 0 1,2 0 0,0 0-1,-1 0-7,1 0 1,-1 0 0,1 0 0,-1 0 26,1 0 1,-1 0 0,1 0-1,1 0 0,1 0 0,2 0 0,-2 0 1,0 0-21,-1 0 1,0 0 0,2 0 0,-1 0 9,-1 0 0,0 0 0,3-2 1,1 0-19,-1 0 0,1 0 0,1 0 0,-1-1 21,0 1 0,0 0 0,-1 2 1,1-1-75,1-1 0,1 0 0,0 0 0,0-1-215,1 1 0,1 0 0,0 0 1,0 1 283,-1 1 1,1 0-1,0-2 1,-1 0 12,1 0 0,0 0 0,-1 0 1,1 0 46,0 2 0,-1 0 1,1 0-1,0 0-1,-1 0 0,1 0 0,0 0 1,1-1-27,0-1 1,1 0 0,0 1 0,0 1-53,2-2 0,-1 0 0,2-1 1,-1 1 46,-3 0 0,1 0 0,2 0 0,0-1-78,-1 1 0,1 0 0,1 1 0,0 0-15,0-3 0,0 0 1,0 2-1,0 0-80,-2-2 1,1 1-1,1 1 1,-1 0 110,0-2 1,-1 0-1,0 3 1,-1 0 20,-1-1 0,1 0 0,-1 1 1,0-1 103,0 0 1,1 1 0,-2 0 0,1 0-43,0 0 1,1-2 0,1 1-1,0-1 44,0 1 1,0 1 0,0-2 0,-1 2-43,-1 1 1,1 0-1,1-2 1,0 0-109,0 0 0,1 0 1,-1 0-1,0 0 44,0 2 0,0 0 0,-1-1 0,-2-1-33,2 0 0,0 0 0,2 0 0,0 0 39,-1 2 0,1 0 0,1-2 0,-1 0-18,-4 0 0,0 0 0,1 0 1,0-1 37,-3 1 0,-1 0 0,2 1 0,-1 0 36,0-3 0,0 0 1,-2 3-1,-1 0 19,-2-1 0,-2 0 1,0-1-1,0 1 45,-2 0 1,-1 0 0,-2-2-1,0 0 102,1 3 0,-1-1 0,23-6 100,-2 4 0,-6-3 152,-5 3 1,-4-1-297,-8 1 1,2 3 285,-5-3 0,-1 3-350,-3 1 1,-1 0 631,-3 0 1,1 0-1760,-5 0 1105,0 0 1,-3 0-412,-1 0 1,-4 1 11,-4 3 1,3-2-602,-3 6 538,1-6 0,-3 7-763,3-5-1056,-3 5 2207,-1-8 0,-11 9 0,-7-3 0</inkml:trace>
  <inkml:trace contextRef="#ctx0" brushRef="#br0" timeOffset="121">15852 15475 7789,'-11'0'1508,"4"0"0,4-4-1933,6 1 1,0-1 1008,5 4 1,-1 0-186,5 0 1,-1 0 107,0 0 0,2 0-165,2 0 0,-1 1 340,5 3 1,-1 2-132,1 6 1,3-1-26,-3 1 0,1-1-302,-1 0 0,1 1-39,-4-1 0,-5 4-252,-3 1 0,-6 4 108,2-1 1,-3 1-47,-1-1 1,-5 3 32,-2-3 1,-7 3-481,-2 0 1,-4 0 81,1-3 1,-3 1-50,0-4 0,-1 3 215,0-4 1,5-1 112,3-7 0,2 2 376,2-5-223,4 0 1,4 0 134,6-1 0,5 1-63,7-4 1,8 0 172,8 0 0,3 0 74,4 0 1,3 0 105,4 0 1,1 0-226,0 0 1,-2 0-52,-2 0 0,-3 0-1216,-4 0 1,-11 0 155,-5 0-3575,-5 0 4424,-8 0 0,-16-5 0,-9-1 0</inkml:trace>
  <inkml:trace contextRef="#ctx0" brushRef="#br1" timeOffset="122">16229 13522 8022,'5'-11'1466,"3"-1"1,11 2-1323,4 3 0,8-3-51,4 2 0,5-2-78,10-2 0,2 0-179,5-4 1,-26 8-1,1-1 175,2-3 0,1 1 1,1-1-1,1 1-34,3 0 1,0-1 0,3-1 0,1 0 208,1-1 1,1 1 0,1-1 0,0 0-47,4 0 1,1 1 0,1 1 0,0-1-93,6-2 0,0-1 0,-16 6 1,1 0-1,0 0-264,2-1 0,1-1 0,1 1 0,1-1 0,1 0 0,1 0 277,1 0 1,2-1 0,0 0 0,0 0 0,0 0 0,1 0-344,4-1 1,1 0 0,0 0 0,-12 3 0,0 0 0,0-1 0,1 2 303,1-1 0,1 0 1,-1 1-1,1 0 1,-1-1-1,1 1 1,-1 0-1,1 0-73,0-1 1,0 1-1,1-1 1,-1 1-1,0 1 1,0-1 0,1 1-1,0 0-150,2 0 0,2-1 0,-1 1 0,1-1 0,-2 1 0,1 1 0,-1-1 0,1 1 137,-1 0 1,1 0-1,-1 1 1,0 0 0,-2-1-1,-1 1 1,0 0 0,0 1-6,1 0 0,0 0 0,-1 0 0,0 1 0,14-3 1,-1 1-1,0-1-40,-16 2 1,1 0 0,0 0 0,-1 1 0,14-1 0,-1 0 0,0 0 194,-3 1 1,-1 0-1,-1 0 1,-2 1 0,-1 0-1,0 1-43,1 0 0,0 1 1,-2-1-1,-5 0 1,-1 0-1,1 0 81,0 2 1,0-1 0,0 1 0,14-1 0,-1 1 172,-6 0 0,-1 2 0,0-1 1,-2 0-161,-6 0 1,-2 0 0,-4 0 0,-1 0 426,27 0 1,-13 0-631,-10 0 0,-13 1 1064,-14 3-1261,-2-3 0,-12 4 498,-5-5 0,-7 4-1054,-8 0 0,0 3-1047,-8-3 1866,-2 5 0,0-8 0,-6 4 0</inkml:trace>
  <inkml:trace contextRef="#ctx0" brushRef="#br1" timeOffset="123">20512 13282 7915,'6'-7'496,"-2"-1"1,2 2-403,2-2 0,6 2-172,1 2 0,5 3 206,0-3 0,7-2-41,8-2 0,0-2 326,7-1 1,3-2-73,0-2 1,12 1-373,-3-5 1,-23 11 0,1 0 183,0-1 1,1-1-1,3 1 1,0-1 15,2-1 1,0-1-1,4 1 1,0 0-119,2-1 1,0 1 0,-1-1 0,1 0-306,2-2 0,-1 1 1,-2 1-1,-1 0 263,4-1 1,0-1 0,-4 2 0,0 1-79,0 2 1,-1-1-1,-3 2 1,-1 0 131,-2 2 1,-1 0-1,29-4-179,-6 3 0,-6 2 94,-5 5 0,-7-4 79,-8 0 1,-5 0-304,-7 4 519,-2 0-701,-11 0 0,-6 0 612,-8 0 0,-2 0-550,-1 0 1,-2 0 127,-2 0 0,6 0-461,-2 0-445,-3 0 648,1 0 1,-2-1 219,7-3 1,-1 2 275,5-6 0,-1 0 0,2-3 0,0 3 0,-5 1 0,5-1 0,-5-3 0,4-1 75,-3 1 1,4 3-51,-1 1 1,2 3 1385,-2-4-848,3 6 0,-3-7 609,8 5-805,2 0 1,9 4 38,0 0 1,6 0-194,-2 0 1,2 5-1,2 3 1,0-2-26,0 2 1,-4-2 30,0 2 0,-4 2-369,4-2 0,-9-2-255,2 1 1,-5-3-526,1 4 0,-4-4 930,-8 3 0,-7 1 0,-7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72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20135 12609 7860,'6'-2'252,"-2"-1"0,-3 0 252,-1-5-79,0 6 486,0-3 180,0 5-848,5 0 1,-3 9-28,2 2 1,-3 8-23,-1 0 1,0 3 44,0 1 1,0 3-154,0 1 1,0 5 76,0-2 0,0 3-103,0 1 1,0 1-62,0-1 1,0 0-142,0 0 1,0-3 37,0-1 0,0-4-147,0 0 1,0-5-97,0-2 1,4-5-103,-1 1-220,1-2 145,1-7-138,-3-1-315,3-5-154,-5 0 1,-2-4 1130,-1 0 0,1-10 0,-3 2 0</inkml:trace>
  <inkml:trace contextRef="#ctx0" brushRef="#br0" timeOffset="1">20398 12734 7871,'0'-18'-306,"0"2"0,0 5 1066,0-1 1,0 5 294,0-1 91,0 5-471,0-2-590,0 5 1,0 5 155,0 3 0,0 9-13,0 5 0,0 2-164,0 7 0,0-2 108,0 2 1,0 5-257,0-1 1,0-2 96,0-3 1,0-3-448,0 3 0,3-4 44,1 0 0,0-5-610,-4-2 208,0-6 199,0 4-934,0-6 1030,0-4 0,0-3 187,0-8 1,0 1 309,0-4 0,0-1 0,0-9 0,0 0 0</inkml:trace>
  <inkml:trace contextRef="#ctx0" brushRef="#br0" timeOffset="2">20409 12803 7871,'0'-18'104,"-5"2"1,4 4 262,-3 1 0,3-1-12,1 1 0,0 3 99,0 1 834,0 4-846,0-2 1,1 5-104,3 0 0,2 5-168,6 3 1,-1 3 13,0 4 0,5 3-16,-1 5 1,8 5-129,-4 2 1,5 0-228,-5 0 1,2-5 144,2 2 1,-4 0-201,0-5 1,-3 3 135,3-10 0,-5 4-142,1-4 1,1-3-45,-1-5 269,1 1 1,-5-1-4,1 1 0,-5-6 189,1 2-835,-6-2 274,3-2-741,-5 0-524,-5 0 995,-1 0 1,-5 0-285,-1 0 951,1-6 0,-6 0 0,-1-5 0</inkml:trace>
  <inkml:trace contextRef="#ctx0" brushRef="#br0" timeOffset="3">20683 12746 7871,'0'-18'0,"0"6"0,0 2 200,0 3 0,0 0 886,0 0-433,0 4 1,1-2 150,3 5-421,-2 0-143,8 0 1,-8 1-46,6 3 0,-4 4-40,3 7 0,-4 3 26,1 5 1,-2 0-43,2-1 1,-3 6-129,3 3 0,-3-3-280,-1-2 0,0 0 148,0 0 1,4-5-472,0 1 0,0-6 309,-4-1 0,0-2-2161,0-2 1235,0 0 1209,0 1 0,0-6 0,0-1 0</inkml:trace>
  <inkml:trace contextRef="#ctx0" brushRef="#br0" timeOffset="4">20957 12723 7871,'-5'-12'121,"4"1"1,-5 1 359,2 2-54,3-2 0,-5 9 54,6-4-267,0 5 0,0 5-1,0 2 1,0 9 26,0 3 1,0 4-27,0 3 0,0 3 164,0 6 1,0-1 123,0 0 0,0-1-288,0-2 0,0 2-149,0-3 0,0-3-138,0-4 0,4-1-138,0-3 0,0-2-241,-4-2-430,0-2-800,0-2 737,0-4-1005,0-2 894,0-5 489,0-5 567,0-2 0,-5-4 0,-2-1 0</inkml:trace>
  <inkml:trace contextRef="#ctx0" brushRef="#br0" timeOffset="5">20912 12700 7871,'0'-11'0,"0"-1"453,0 1 1,1 1 19,3 2 1,-2-1-88,6 5 0,-1 0-61,5 4 1,1-3 194,2-1 0,-1 0-153,5 4 1,0 1-155,4 3 1,-4 2-105,0 6 0,-2-3 61,3 2-1,0-2-174,-5 6 0,4 3-16,-4 1 1,1 3-111,-5 1 1,3 4 43,-3 4 0,-1-2 6,-6 2 1,-2-2-215,1 1 1,-6 2 120,-5-5 1,-3-1-91,-5-3 1,2 0 35,-5 0 1,0-4 137,-4 0 1,1-5 18,-1 1 0,0 1 10,0 0 0,2-5 19,1-3 0,0-2-7,5 2 223,0-3-148,3-5-731,6 0 212,-4 0-272,9 0 0,-5-1 134,6-3 1,6 2 630,1-1 0,3-4 0,2 1 0</inkml:trace>
  <inkml:trace contextRef="#ctx0" brushRef="#br0" timeOffset="6">21437 12734 7871,'0'-18'0,"-1"2"225,-3 5 1,3-1 943,-3 1 438,3-1-1105,1 1 1,0 3 401,0 1-568,0 4 0,0 1-23,0 9 0,0 2-36,0 10 1,0 5-14,0 7 0,3 2-94,1 1 0,0 0-115,-4 0 1,0-1-183,0-2 1,0 1 141,0-6 1,0 1-167,0-4 1,0-2 29,0-2 1,0 2-240,0-6 1,0-4-142,0-3 276,0 0 416,0-2-188,0-1 1107,0-5-1080,5 0 1,1 0-110,6 0 1,-1 0-30,1 0 1,3 0 57,0 0 1,0 0-25,-3 0 0,3 0 48,0 0 0,6 0-26,-2 0 1,-3-1 27,-1-3 0,2 3-35,-2-3 1,0 3-63,-3 1 0,-1 0-153,0 0 1,0-2-89,-4-2 0,0 3-970,-4-3 214,-1 3 1,1 0 488,-6-3 1,-4 2-568,-4-6 1196,-6 5 0,0-12 0,-6 2 0</inkml:trace>
  <inkml:trace contextRef="#ctx0" brushRef="#br0" timeOffset="7">21403 12940 7871,'0'-12'56,"0"5"-56,0-1 0,1 6 859,3-2 0,2 1-304,6-1 0,-1 3 74,0-3 1,6 3-237,2 1 1,2 0-126,2 0 0,-4 0-150,0 0 1,-1 0-130,1 0 1,2 0-98,-6 0 1,0 0 190,-4 0-2209,1-5 1510,-6 4 0,-1-6-1732,-5 4 2348,0 1 0,-10-8 0,-3 4 0</inkml:trace>
  <inkml:trace contextRef="#ctx0" brushRef="#br0" timeOffset="8">21426 12666 7871,'0'-12'185,"0"1"1,0 3 901,0 1-748,5 4 1,1-6-113,5 5 0,1-1 539,-1 2 0,4 1-256,1-2 1,3 2-97,-4-2 0,4 3-408,-4-3 0,4 3-246,-4 1 0,5 0-2465,-5 0 1716,0 0 989,-4 0 0,-4 0 0,-2 0 0</inkml:trace>
  <inkml:trace contextRef="#ctx0" brushRef="#br0" timeOffset="9">21814 12711 7871,'0'-11'39,"0"3"186,0 1 150,0 4 53,0-2 1089,0 5-1167,0 5 1,0 5-101,0 6 1,1 5 70,3 2 0,-2 1-93,6 7 1,-5-1-158,0 4 0,0-3 35,1-1 0,-3-1-148,3 2 0,1 1-91,-1-6 0,3-3 75,-3-4 1,1-4-367,-1 4 1,-1-8-43,4 0-1103,-4-2 141,2-3-219,-5-1 1055,0-5 592,-5-5 0,-2-6 0,-4-7 0</inkml:trace>
  <inkml:trace contextRef="#ctx0" brushRef="#br0" timeOffset="10">21768 12689 7871,'0'-12'116,"0"1"0,5-1 285,3 1 0,-1 1-92,5 2 1,-3-1 123,6 5 0,3-3-38,1 3 0,4-1-121,3 1 0,-2 3-27,3-3 0,-2 4-34,2 4 1,-4-2-143,0 6 1,0 3-8,-4 5 1,-3 0-132,-1-1 0,-3 3 61,-5 5 0,2-4-207,-5 0 1,-1 0 59,-7 4 1,-8 0-19,-7 0 1,-2-4 98,-2 0 1,-9-5 50,-2 1 1,-3-2-140,3-2 1,3-5-154,1-2 1,5-3-276,-2-1 1,8 0-94,4 0 1,7-1 680,4-3 0,3-2 0,1-5 0</inkml:trace>
  <inkml:trace contextRef="#ctx0" brushRef="#br0" timeOffset="11">22362 12723 7871,'-5'-12'-326,"4"1"1,-8 3 990,5 1-43,0-1-69,-1-3 0,3 3 277,-6 1 218,5 4-669,-2-2 0,5 10-16,0 3 1,0 7-160,0 4 0,0 2 0,0 2 1,0 1-25,0 3 0,0 1-147,0 2 1,0 2 12,0-5 1,0 3 107,0-3 1,-3 0-547,-1-5 0,-1-3 166,1 0 1,1-5 44,-4 2 0,3-5 17,-4-3 139,6 2 41,-3-4 0,5 2-67,0-1 90,0-4-20,0 2 1,1-5 161,3 0-105,2 0 0,9 0 109,1 0 1,0 0-157,-1 0 0,3 0 10,5 0 1,0 0-80,0 0 0,-1-1 87,1-3 0,0 3-188,0-3 0,-4 3 55,0 1 1,-5-4-147,1 0 0,-2 0-824,-2 4 169,-4 0 1,-2-1 170,-5-3 0,-5 3-322,-3-3 0,-6-1 1038,-1 1 0,-5-5 0,2 3 0</inkml:trace>
  <inkml:trace contextRef="#ctx0" brushRef="#br0" timeOffset="12">22248 12917 7871,'0'-11'801,"0"-1"1,5 2-696,3 2 0,3 3 297,4 5 0,-1 0 249,5 0 1,1-1-211,7-3 0,1 3-173,3-3 1,0 3-236,-4 1 0,0 0 128,-5 0 1,0 0-673,-3 0 1,-3 0-257,-4 0-445,-1 0 503,-4 0 1,-4 0-1398,-6 0 2105,-4-5 0,-9-2 0,-2-4 0</inkml:trace>
  <inkml:trace contextRef="#ctx0" brushRef="#br0" timeOffset="13">22282 12654 7871,'5'-11'296,"3"-1"0,3 5-41,4-1 1,-1 2 425,5-2 1,0 2-233,4 2 0,0-1-94,0-3 1,0 2-101,0 2 1,0 2-33,-1-6 1,-3 6-238,0-2 0,-5 3 75,2 1 0,-4 0-915,0 0 0,-1 0 492,1 0 1,-5 0-2351,1 0 1339,-1 0 1373,5 0 0,-1 0 0,1 0 0</inkml:trace>
  <inkml:trace contextRef="#ctx0" brushRef="#br0" timeOffset="14">22842 12597 7989,'-7'0'252,"2"-1"674,5-3-601,0 3 1,0-3 149,0 8 1,0 2-127,0 6 1,0 4-125,0 3 1,0 4 46,0 4 1,-3 2-34,-1 5 1,0 4-206,4 0 1,-4-3-100,0-5 0,0-1-145,4 2 1,0-5 80,0-7 0,0 2-109,0-6 1,0 0-84,0-4 0,2-3-140,2 0-253,-3-6 101,4 3-1288,-5-5 947,0 0 954,0-5 0,-5-1 0,-2-6 0</inkml:trace>
  <inkml:trace contextRef="#ctx0" brushRef="#br0" timeOffset="15">22807 12734 7935,'-6'-11'0,"2"-1"1162,3 1-292,1 5-465,5 1 1,1 10-162,6 2 0,1 5-49,2 3 0,-1 8-24,5 7 1,-1-1 13,1 2 0,2-1-522,-2 5 1,2-2 239,-2-3 1,-2-2-379,-1-5 0,-4-4 231,3 0 0,2-5 287,-2 1 1,0-6-15,-3-1 0,-1-6 108,1 2 0,-5-3 329,1-1 0,-4 0 88,3 0 153,-4 0 1,2-9-238,-5-2 0,0-3 152,0 2 0,0-4-209,0-3 1,-1-3 57,-3 0 1,3-3-112,-3-1 0,3-1-157,1-7 0,0 2-219,0-6 1,0 6-46,0 2 1,0 8-499,0-1 0,0 4 345,0 0 1,0 7-1950,0 4-306,5 6-877,-4-9 3346,4 10 0,-5 1 0,0 6 0</inkml:trace>
  <inkml:trace contextRef="#ctx0" brushRef="#br0" timeOffset="16">23379 12723 7935,'0'-12'79,"-6"1"1,4 1 128,-6 2 0,6-2 236,-2 2 275,3 3-186,-4-5 0,3 8 450,-1-6-282,1 6-251,2-4-217,5 17 1,-3 1 17,1 11 0,2 1-89,-1 3 0,0 2-102,-4 5 0,0 1 23,0-1 0,0 0-256,0 0 0,0-1-64,0-2 1,0-3-344,0-5 0,0-2-297,0-2 0,0-2-128,0-6-1207,0 1 1197,0-6 1015,0-1 0,0-5 0,0 0 0</inkml:trace>
  <inkml:trace contextRef="#ctx0" brushRef="#br0" timeOffset="17">23310 12666 7935,'0'-12'383,"0"1"1,0-1 6,0 1 1,1 1 155,3 2-217,2-2 0,6 5 129,-1-3 0,2 0-53,2 4 1,-1 0-131,5 4 0,0 0 53,4 0 0,0 5-94,0 3 0,3 3-184,1 4 1,3 3-75,-3 5 0,0 0-78,-4 0 1,-2 1 113,-2 2 0,-2 0-128,-6 4 0,-5-3-297,-2 3 0,-4-3 173,-4 3 1,-3-3-200,-8 3 1,-3-4 143,-5 1 1,-1-7-24,-3-1 0,2-5 37,-6 1 1,7-4-71,1-3 1,2 1 85,6-5 0,-1 0-525,5-4-183,0 0 685,4 0 0,2-6 288,5-1 0,0-3 0,5-2 0,2 1 0</inkml:trace>
  <inkml:trace contextRef="#ctx0" brushRef="#br0" timeOffset="18">23813 12711 7935,'0'-17'274,"0"1"1,0 4-275,0 0 0,0 1 1097,0-1 1,1 6 319,3 2-881,-3 3 1,5 2-256,-2 3 1,-3 4-58,3 7 0,1 4-89,-1 8 0,0 2 47,-4 5 1,0 2-131,0 2 1,0-3 138,0 3 1,0-6-571,0-2 0,0-4-13,0 1 1,0-8-139,0-4 1,0-3 57,0 0 144,0-1 545,0-4-155,0-2 452,0-5-139,5 0-82,-4 0-78,9-5 1,-3 2 55,4-4 0,4 4-132,0-1 0,5-1-12,-5 1 0,4-1-200,-4 1 1,5 3 47,-1-3 0,-1 3-191,1 1 0,-5-4 69,1 0 0,-2 1-39,-2 3 0,1 0-785,-1 0-579,-4 0 438,-2 0 0,-7 0 172,-1 0 1,-4-4 939,-4 0 0,-11-10 0,-2 1 0</inkml:trace>
  <inkml:trace contextRef="#ctx0" brushRef="#br0" timeOffset="19">23790 12894 7849,'0'-11'1622,"5"3"-1370,2 1 1,4 4-273,0-1 0,4-1 272,0 1 0,6-1 197,-2 1 1,6 3-286,2-3 1,1-1 11,-2 1 1,-2 1-243,3 3 1,-4-4 103,-4 0 1,-3 0-657,-4 4 1,-2-1-646,-2-3 395,2 3 1,-10-4 357,0 5 0,-7-4 510,-8 0 0,-3-5 0,-4 3 0</inkml:trace>
  <inkml:trace contextRef="#ctx0" brushRef="#br0" timeOffset="20">23801 12597 7894,'1'-18'0,"3"3"0,3 4 675,4 3 0,4-2-156,0 2 1,6 2-126,-2-2 0,2 2-213,2-1 0,-1-2-114,-3 5 0,2 0-110,-2 4 1,3 0 161,1 0 0,-4 0-660,0 0 0,-4 0 293,4 0 0,-5 4-1753,1 0 2001,-7-1 0,2 3 0,-4 0 0</inkml:trace>
  <inkml:trace contextRef="#ctx0" brushRef="#br0" timeOffset="21">24315 12552 7997,'-6'-6'173,"1"5"0,5-3 95,0 8 0,0 3 516,0 4 1,0 5-313,0 3 1,0 8-135,0 4 1,0 3-283,0 4 0,-2 1 43,-1 3 1,1 1-185,-2-5 1,3 3-109,1-7 0,0 2-320,0-10 0,0 0 280,0-7 0,0 1-138,0-5 1,4 1-221,0-5 319,0-5 0,-3 3-868,3-5 772,-3 0 1,4-5 57,-5-3 1,-1 1 309,-3-4 0,-2-6 0,-6-5 0</inkml:trace>
  <inkml:trace contextRef="#ctx0" brushRef="#br0" timeOffset="22">24292 12814 7997,'0'-11'273,"0"-1"165,0 6 0,5-3-196,3 5 1,-2 2 13,2 6 1,-1 2 60,5 5 0,-1 6-91,1 2 0,3 2 13,0 2 1,2 0-40,-2 0 1,-1 0-95,5 0 0,-5-4 39,1 0 1,2-5-200,-2 1 1,1-2 126,0-2 0,-4-1 47,3-2 0,-2-3 175,-1-5 1,-5 0-46,1 0 200,-1 0 1,1 0 46,0 0 1,-6-5 11,2-3 0,-3-6-176,-1-1 1,0-5 13,0 1 0,-1-3-133,-3-1 0,3-5 26,-3-2 1,3-3-303,1-1 1,0-1 106,0 1 0,0 1-662,0 3 1,0 2 69,0 5 1,0 1-170,0 3 0,0 3-260,0 4-158,0 6-705,0-4 1267,0 9 0,0-3-655,0 8 1,-1 1 1226,-3 2 0,-3 3 0,-4-3 0</inkml:trace>
  <inkml:trace contextRef="#ctx0" brushRef="#br0" timeOffset="23">24840 12654 8152,'0'-11'1291,"0"-1"-244,5 1-3,-3 5-707,3 1 0,-4 6-89,3 3 0,-3 3-139,3 9 1,-3-1 115,-1 8 1,0-2-123,0 10 0,0-1 90,0 4 1,-4 1-229,1-1 1,-1-4-199,4 1 1,0-6-180,0 2 1,0-3 80,0-1 0,1-5-231,3-3 1,-3-3-468,3 0 282,2-6-33,-4 4 237,3-8-152,-5-2 1,0-7 694,0-4 0,-5-1 0,-2-4 0,-4-2 0</inkml:trace>
  <inkml:trace contextRef="#ctx0" brushRef="#br0" timeOffset="24">24623 12631 7997,'0'-11'0,"2"0"610,1-1 0,4 1-315,4-1 0,-1 5 976,-2-1 0,2 4-576,-2-3 1,6 4-90,1-1 1,5 2-49,-1-2 1,3 3 23,1-3 1,1 3-194,2 1 0,0 0-129,4 0 1,-4 0-478,0 0 0,1 0 228,-4 0 1,2 0-934,-6 0 0,-2 0 51,-2 0-1262,-7 0 0,-5 3 2133,-6 1 0,-14 0 0,-7-4 0</inkml:trace>
  <inkml:trace contextRef="#ctx0" brushRef="#br0" timeOffset="25">3061 16960 7944,'0'-6'-206,"0"-5"142,0 10 328,0-9 42,0 9 0,1-8 276,3 5-320,-3 0 0,4 3 226,-5-3 63,0 3-140,0-4 238,0 5-478,-5 5 0,-1 1-86,-6 6 1,1 3 57,0 0 1,-1 5 6,1 0 0,-5 1-18,1 2 1,0 5 9,4 2 1,-1-1-223,1 2 0,3-2 68,1 2 0,3-3-62,-4-6 1,6 1 41,-2 0 0,2-1-122,2-3 0,0 2-26,0-2 1,0 4 6,0 4 1,4-3 202,0 2 1,5 0-7,-1 1 0,-2-3 7,2 2 0,-1 2 127,5-1 1,0 3 257,4-3 0,-4 0-138,3-5 1,-1 0 182,2-3 0,-4 1-45,4-4 1,0-1-160,-1-4 1,0 1-77,-3-1 1,-1-1-66,1-2 0,-5-2 36,1-2 1,-4-3-31,3 3 1,-3-3-62,4-1 86,-6 0-120,8 0 1,-7 0-28,5 0-457,-6 0-99,3 0-3832,-5 0 3548,-5-5 0,3 4 840,-6-3 0,0-2 0,-3-1 0</inkml:trace>
  <inkml:trace contextRef="#ctx0" brushRef="#br0" timeOffset="26">3461 17280 8011,'0'-12'660,"0"1"1,0 3-138,0 1 244,-6 4-170,5-2-426,-4 5 0,5 1 56,0 3 1,0 8-64,0 7 0,4 2 8,0 2 0,0 1-15,-4 3 1,3 2 39,1 5 0,0-1-156,-4-2 1,0 0 177,0-4 0,4 4-43,0-5 0,-1-3-134,-3-4 0,4-5 119,0 1 0,4-6 98,-5-1-137,1-6 0,0 5-95,0-4 127,0-1-81,-4 3-28,0-5-149,5 0-14,-4 0 1,5-2 87,-2-1 1,-1 1-102,4-1 0,1 1-12,3 2 0,1 0 5,-1 0 0,2-1 98,2-3 0,3 3-2,5-3 1,0-1 77,-1 1 0,1-3-86,0 3 0,-4-4-23,0 4 1,-1-3 43,1 3 0,0-1-209,-8 1 0,3 3-234,-6-3 86,-3 3 0,0 0-16,-5-3 1,-1 2-911,-3-1 604,-2 1 1,-6 2-29,1 0 736,4 0 0,-8-5 0,3-1 0</inkml:trace>
  <inkml:trace contextRef="#ctx0" brushRef="#br0" timeOffset="27">3495 17520 8045,'0'-12'715,"-5"1"-393,3-1 0,-3 5 571,5-1-533,5 6 0,2-7 14,4 5 1,1-1-145,-1 1 1,6 3-1,2-3 1,2-1-78,2 1 0,0-4-189,0 5 1,3-2 34,1 1 1,3-1-185,-3-3 1,0-1-129,-4 5 0,-2-3 154,-2 3 0,0-1-1609,-7 1 204,2 3-12,-13-4 1576,4 5 0,-10-5 0,-1-2 0</inkml:trace>
  <inkml:trace contextRef="#ctx0" brushRef="#br0" timeOffset="28">3461 17303 8113,'-6'-12'609,"5"1"0,-4-1-266,5 1 1,5 3 45,3 1 1,-2 0 38,2 0 0,3-2-119,4 5 0,6-4 24,-2 5 0,2-5-85,2 4 1,4-3-191,-1 3 1,5-1-8,-4 1 0,3 1-11,-3-4 0,3 3-171,-3-4 1,3 6-623,-3-2 0,0-1 753,-5 1 0,-4 0 0,-1 4 0</inkml:trace>
  <inkml:trace contextRef="#ctx0" brushRef="#br0" timeOffset="29">4157 17234 8029,'-4'-8'131,"1"1"0,-1 3 287,4-4 1,-1 5 1047,-3-5-550,2 5-138,-3-7-291,5 9-286,0-4 0,4 10 48,0 3 0,5 3 0,-2 4 0,4-1-27,0 5 1,2 0 14,2 4 1,-1-4 100,5 0 0,0 0-109,4 4 1,-4-1-109,0-3 0,0 2 34,4-2 0,-2 2-205,-2-2 0,3 2 115,-3-2 0,-3-2-79,0-2 0,-4 2-73,0-2 1,-1 0-258,1-4 0,-1 0-266,1-4 1,-5 2-67,1-5-1069,-6 0 180,3-4 955,-5 0 1,-5-10 0,-1-3 0</inkml:trace>
  <inkml:trace contextRef="#ctx0" brushRef="#br0" timeOffset="30">4523 17188 8017,'0'-11'29,"0"0"-10,0-1 1,0 1-39,0-1 1,0 1 555,0-1 1787,0 6-1023,0-4-714,5 9-350,-4-4-289,-6 20 1,-3-4 122,-7 16 1,-3-4-163,-1 7 0,-4 1 139,-3 3 1,0-1-183,-4-3 0,1 6-120,-2-6 1,-2 6 88,3-6 0,3-2 12,4-1 0,2-4-90,6-4 1,3-3-644,5-4-116,4-1-493,-2 1 1495,5-6 0,5-1 0,1-5 0</inkml:trace>
  <inkml:trace contextRef="#ctx0" brushRef="#br0" timeOffset="31">4877 17257 7949,'-5'-15'0,"-3"-1"-1,3 1 0,0 8-334,5-1 1143,0 0 2074,0 2-2344,0-4 0,0 10-152,0 0 1,0 5-133,0 6 0,0 6-33,0 2 1,1 4-116,3 3 1,-2 4 28,6 4 1,-4 0 61,4 0 0,-2 1-44,1-1 1,2-4-205,-5 1 1,4-6 45,-4 2 0,-1-4-73,-3-4 1,4-3-288,0-4 0,0-1 35,-4 0-1245,0-4 398,0-2-100,0-5 601,-5 0 1,-2-5 675,-4-3 0,0-2 0,-1-1 0</inkml:trace>
  <inkml:trace contextRef="#ctx0" brushRef="#br0" timeOffset="32">4774 17223 8054,'0'-18'200,"5"1"0,1 2 120,6 0 1,4-2 366,3 2 0,2 3-256,-2-4 1,6 5-86,-2 3 0,2-1-157,-2 6 0,4-1-116,-1 4 1,2 1-115,-1 3 0,-3 2 112,3 6 1,-8-1-244,-4 0 0,-2 2 81,-2 2 1,-1-2-168,-2 2 1,-3-2 60,-5-2 1,-3 1-37,-4-1 0,-2 1 190,-10-1 1,-1 1-10,-7-1 1,-1 0-198,-2 1 0,-2-5 119,5 1 0,-3-4-423,3 3 1,5-4 8,7 1 544,3-3 0,0-1 0,1 0 0</inkml:trace>
  <inkml:trace contextRef="#ctx0" brushRef="#br0" timeOffset="33">5493 17166 7946,'-3'-12'0,"-1"1"-142,0-1-108,-1 1 1652,4-1-256,-4 1-275,5 5-51,0 1-396,0 5-240,0 5 0,0 6-91,0 8 0,1 4 156,3 4 0,-3-1-163,3 9 1,-3-4-31,-1 7 1,0-1-183,0 1 1,0-2 99,0 2 0,0-4-40,0-3 1,0-1 170,0-7 0,0 1 90,0-9 355,0 0-209,0-3 90,0-6 14,0-1 315,0-5-638,5-5 0,-2 3-10,4-6 0,1 4-179,3-3 1,2 3-101,2-4 1,3 4 104,5-3 1,0 3-46,-1-4 1,3 6 22,1-2 0,-2 1-49,3 0 1,-3 1 48,-1-1 1,0 1-81,0 2 0,-6-1-179,-1-3-2,1 3 0,-4-4-1205,2 5 575,-7 0-1029,-3-5 2004,-10 4 0,-1-10 0,-6 5 0</inkml:trace>
  <inkml:trace contextRef="#ctx0" brushRef="#br0" timeOffset="34">6156 17143 7866,'0'-23'0,"-4"1"250,0 3 0,2 4 1062,6 7-874,-3-2 0,4 8 123,-5-6-297,0 6 1,4 2-36,-1 7 1,3 8-1,-3 4 0,-1 8-59,1 4 0,-1 3 13,-2 4 1,-2-3-174,-1 3 0,-4 2 49,-4-2 0,3-4-207,1-3 1,0-6 65,0 2 1,-2-7-274,5-1-4,-5-5 0,7 1-933,-6-7 69,5-3-548,-2-5 1771,5-5 0,-5-2 0,-1-4 0</inkml:trace>
  <inkml:trace contextRef="#ctx0" brushRef="#br0" timeOffset="35">6179 17063 7843,'-5'-17'89,"3"5"0,-3-5 36,5 6 1,0-1 496,0 1 210,5-1 1,-2 6-274,4 2 0,1 3-172,4 1 0,0 9-33,3 2 1,-1 13-144,5 3 0,-3 5 12,3 2 1,-2 0-55,3 1 0,1 0-129,-2 3 1,-1-2-72,1 2 1,-4-7-281,4 0 0,-5-6 29,1 2 1,-2-7 53,-2-1 0,1-5-20,-1 1 0,1-6 101,-1-1 1,-3-5-265,-1 0 86,-4 4 0,3-6-537,-2 3 332,-3-3 1,3-5 529,-8 0 0,-7-4 0,-7 1 0</inkml:trace>
  <inkml:trace contextRef="#ctx0" brushRef="#br0" timeOffset="36">6053 17451 8001,'0'-11'-2,"5"-1"0,4 1 516,10-1 1,1 2 722,11 3 1,-1-4-754,5 4 0,-1 1-135,0-2 0,3 4-1015,-3-4 0,2 6 150,-10-2 516,6 3 0,-8 1 0,4 0 0</inkml:trace>
  <inkml:trace contextRef="#ctx0" brushRef="#br0" timeOffset="37">6795 17108 7897,'-3'-11'-33,"-1"0"1,-1 3 335,1 0 250,3 1-19,-10-5-166,10 1 0,-4 3 270,5 1-233,0 4 1,0 1-215,0 9 1,0 2 51,0 10 0,1 5-209,3 7 1,-1 2 72,4 1 1,-3 0-47,4 1 0,-4-1-121,3 0 1,-3 0-266,4 1 0,-5-5 179,5 0 0,-2-8-15,2 1 0,2-4-108,-2 0 1,-2-3 68,2-4 1,-4-5-698,3 1 305,-4-5 124,2 2 0,-6-5-23,-3 0 491,-3 0 0,-4-5 0,0-2 0</inkml:trace>
  <inkml:trace contextRef="#ctx0" brushRef="#br0" timeOffset="38">6830 17257 7996,'0'-11'0,"0"-5"197,0 1 1,0 0-84,0 3 0,0 1 1932,0 0-824,0-1-811,5 6 0,1 1-161,6 5 0,-4 5-28,4 2 0,-2 9-10,9 3 1,-4 2 27,4 2 1,4 4-1,4-1 1,4 2-1,0-1 1,-2-3-176,2 3 1,-2-3-2,1-1 1,3-4-62,-2 0 1,-3-5 133,-2 1 1,-2-2-36,-1-2 1,-4-3-32,0-1 0,-5-4 142,1 1-303,-2 2 283,-7-5 72,5 4 0,-10-6-93,3-3 0,-7-3 27,-1-9 1,-1 2-82,1-5 1,2 0-7,-6-3 1,1-6-79,-5-3 0,5-1 86,-1 2 0,0-7-413,-3 3 1,0-7 153,-1 3 0,5 1-299,-1 7 0,2-1 35,-2 9 1,3-2-134,5 8 1,-4 1-608,0 4 371,1-1 1,4 6 51,3 2 0,-2 3 272,6 1 1,1 1-1169,6 3 1616,-2 2 0,8 6 0,-3-1 0</inkml:trace>
  <inkml:trace contextRef="#ctx0" brushRef="#br0" timeOffset="39">7778 17051 7846,'-8'-11'0,"0"0"185,6-1 238,-3 6 1260,5-4-1164,0 8 1,0 0-324,0 9 0,-2 2 41,-1 10 1,0 5-27,-4 7 1,0 6-38,0 1 1,-2 1-47,5-1 0,-4-1 82,4 5 0,-1-5 3,2 1 0,0-7-66,-5 0 0,6-6-58,-2 2 1,-1-7 105,1-1 1,-1-9-38,1 2-191,3-3-513,-4-3-949,5-1 1495,0-15 0,5 2 0,1-8 0</inkml:trace>
  <inkml:trace contextRef="#ctx0" brushRef="#br0" timeOffset="40">7732 17017 7846,'-11'-18'570,"4"-3"0,2 7-127,5-5 1,0 5 634,0-1-645,0 2 1,0 5-45,0 1 0,1 5-228,3 2 1,3 11 53,4 8 1,2 3 141,2 5 1,1 7-147,3 8 1,3 3-110,-3 0 0,1 1-89,-1 0 1,2-4-241,-6-1 0,5-4 224,-1 1 0,-2-7-182,-2-5 1,1-1 36,0-3 1,-1-4-83,-4-3 1,1-2-183,-1-2 1,1-3-141,-1 0-115,-5-6 0,1 3-640,-4-5-317,-1 0 1624,-7 0 0,-8-5 0,-10-1 0</inkml:trace>
  <inkml:trace contextRef="#ctx0" brushRef="#br0" timeOffset="41">7709 17440 7988,'0'-12'913,"0"1"0,5 1-346,3 2 1,6-1-577,1 5 1,5-3 11,-1 3 0,4-4-76,4 5 0,-2-5 42,6 4 0,-2-4-227,1 5 1,2-5-50,-5 4 1,-1-1 157,-3 1 1,4 3 148,-1-3 0,1-2 0,-4 0 0</inkml:trace>
  <inkml:trace contextRef="#ctx0" brushRef="#br0" timeOffset="42">8520 17040 7872,'-5'-11'0,"-1"4"282,-1-3 44,2 9 1,5-2 2,0 11 0,0 1 203,0 10 0,4 4-181,0 3 1,1 10 29,-1-2 1,-2 0-336,6 1 0,-6-4 78,2 7 0,1-3-223,-1-5 0,0-2 33,-4-5 1,4-5 59,-1-3 1,2-4-170,-1-3-353,-2 2-274,3-9-563,-5 4 1365,0-10 0,-5-6 0,-2-7 0</inkml:trace>
  <inkml:trace contextRef="#ctx0" brushRef="#br0" timeOffset="43">8143 17108 7858,'5'-17'0,"1"-5"0,11 9 424,2-2 0,8 4 650,3 3 0,4-2-371,4 2 0,-1-2-292,5-1 1,-4 3-110,4 1 1,-5 0-233,1 0 1,-3-2-177,0 5 0,-2 0 49,-3 4 0,-3 0-158,-8 0 1,-3 0 214,-4 0 0,-1 5 0,1 2 0</inkml:trace>
  <inkml:trace contextRef="#ctx0" brushRef="#br0" timeOffset="44">8965 16960 7938,'0'-11'341,"0"3"281,0 0 919,0 6-558,0-3-632,0 5 1,4 5-157,0 2 0,4 10 12,-5 6 0,5 6 0,-4 9 0,5-1-50,-2 5 0,0-4-99,0 4 0,0-6 38,0 2 1,3-3-229,-2-5 0,-2-1-140,2-2 1,-5-7 154,0 3 1,0-4-531,1 0 0,-3-2-678,3-6-535,-3 1 780,-1-1 1080,0-5 0,0 5 0,0-5 0</inkml:trace>
  <inkml:trace contextRef="#ctx0" brushRef="#br0" timeOffset="45">9342 17143 7920,'-11'-18'356,"5"1"446,-5 6-213,10 0-137,-4 4 0,1 3-193,0 8 0,1 8-70,3 7 1,-4 2-45,0 2 0,0 5-34,4 3 0,0 0-84,0 0 1,1 2 72,3-3 0,4-2-94,7-1 1,-2-4-167,2-4 0,3-3 28,1-4 0,1-5 36,-1 1 1,8-6 98,-1 2 1,2-5-35,3-7 0,-2 1 9,1-9 1,2 2 4,-5-1 0,-2 1 72,-6-5 1,-2 0 131,-6-4 1,-4 4-47,-4 0 1,-1-1-98,-2-7 0,-5-1 14,-3-2 1,-6-2 6,-1 6 1,-11-6-247,0 1 1,-7 7-141,-5 1 1,1 8-181,-5 0 1,5 7 104,-1 5 0,4 3-123,3 3 0,5 4-8,7 4 1,2 1 526,6-1 0,-1 5 0,1 2 0</inkml:trace>
  <inkml:trace contextRef="#ctx0" brushRef="#br0" timeOffset="46">9948 17017 7896,'0'-21'0,"0"1"31,0 4-208,0 5 824,0 4 386,0-3 0,0 10-586,0 0 0,0 6-188,0 10 0,0 3 79,0 7 1,1 4-109,3 4 0,-3 4-37,3 0 1,1 4-62,-1-4 0,3 0-147,-3-4 0,0-1-92,-4-2 1,4-3-384,-1-6 0,1-4-172,-4-3-492,0 3-318,0-5 523,0-2 44,0-6 905,0-5 0,-5-5 0,-1-1 0</inkml:trace>
  <inkml:trace contextRef="#ctx0" brushRef="#br0" timeOffset="47">9936 17177 7896,'0'-11'739,"0"4"1,5-2-282,3 6-443,2-1 147,1 4 1,2 6 54,2 5 1,-1 2 13,5 6 1,0 0 188,4 4-258,0 0 1,0 4 1,0-1 1,3 1-77,1-4 0,0 0-179,-4-1 0,-1-4 27,1-3 1,0-2-15,0-1 1,-4-5 101,0 1 1,-5-6 188,1 2 0,-2-3-26,-2-1 1,1 0 226,-1 0 0,-5-1-129,-2-3 1,1-2 155,-1-5 0,0-1 156,-4 1 0,-1-2-211,-3-2 1,1-3 111,-4-5 0,3 0-149,-4 0 0,4-1-126,-3-2 0,3 0 20,-4-4 1,6 3-632,-2-3 1,3 1-113,1-2 0,0 4-441,0 8 0,0-1-981,0 5 1330,0 0 1,1 5-1902,3 2 2493,-3 3 0,4 5 0,-5 0 0</inkml:trace>
  <inkml:trace contextRef="#ctx0" brushRef="#br0" timeOffset="48">11432 17108 7907,'0'-11'-501,"0"0"351,0-1 0,0 5 357,0-1 1,4 4 189,0-3 0,1 4 1098,-1-1-496,-3-2-537,4 5 0,-5-3-276,0 8 0,1 2 45,3 5 0,-3 6-189,3 2 0,-1 8 112,1 3 0,-3 0-138,3 5 0,-3-5-9,-1 4 0,4 4-6,0-3 0,-1-2-70,-3-3 0,2-4-95,1 0 0,-1-3-210,2-4 1,-2 1 187,2-4 0,-3-5-668,3-3 0,-3-5-98,-1 5 952,0-5 0,0 2 0</inkml:trace>
  <inkml:trace contextRef="#ctx0" brushRef="#br0" timeOffset="49">11706 17051 7828,'0'-17'740,"-5"0"-545,4 6-131,-4 4 1,6 2 144,3 5 1,-3 2 274,3 1 1,1 5-37,-1 7 1,4 3-84,-5 5 1,5 5-169,-4 2 1,0 7 11,-4 1 1,0 0-156,0-4 0,0 1-94,0-1 0,0-5-89,0-2 1,0-4 100,0-4 0,0-3-143,0-4-222,0-1 0,0-3-32,0-1-749,5-4 656,-4-3 0,4-7-127,-5-4 0,4-4 224,0-1 0,-1-4 89,-3 1 1,0-2 294,0-2 0,-5 0 37,-2 0 0,2 0 0,1 0 0,-1-3 0,1-1 0,-1 0 19,1 5 0,3 3 19,-3-1 1,3 7 442,1-3 0,0 4 440,0 0 291,0 6-438,0-4-338,0 8 1,5-1-120,2 6 1,5 8-95,3 4 0,-1 9-54,5-1 0,0 3 88,4 1 0,0 1-1,0 2 1,3 2-97,1-5 1,3 3-96,-3-3 0,4 0 66,-5-5 0,1-3-130,-4 0 1,-6-5 37,-1 2 0,0-7 104,-1-2 1,1-4 43,-5 0 0,-3 3 190,-1-3-74,-4 1 1,6-5-52,-5-3 0,-1-2 213,-3-6 0,0 1-172,0 0 0,0-6-115,0-2 0,-3-3-69,-1 0 1,-5-3 74,1-1 1,-1-2-258,2-3 0,-3-2-44,2 3 1,2-2-36,-2 2 1,5-2-131,0 5 0,1-2-353,2 6 0,0-1 50,0 9 0,2 1-383,1 6 1,0 0-1499,5 4 2466,-6 0 0,8 4 0,-3 0 0</inkml:trace>
  <inkml:trace contextRef="#ctx0" brushRef="#br0" timeOffset="50">13065 17006 7857,'-5'-12'347,"4"-4"1,-4 3-1,5-2 1140,0 2-187,0 2-572,0 4 0,1 2-304,3 5 0,-3 10-164,3 6 0,1 5 20,-1 6 1,4 3-69,-4 8 1,4-1 129,0 5 0,1-4-94,-2 4 1,2-6-137,-5-2 1,4-1 54,-4-7 0,-1 1-65,-3-4 1,4-4-29,0 0 1,0-5-203,-4 1 1,0-6-189,0-1 84,0-6-313,0 8 98,0-8 200,0 3 0,4-10 50,-1-3 1,6 3 65,-1 1 1,2-1-97,2 1 1,-1 1 238,0 3 0,2-4-101,2 0 0,-1 0 107,5 4 0,0 0-59,4 0 0,4 0 124,-1 0 1,6-4-240,-1 0 0,2 1-125,1 3 0,-4 0-521,1 0 1,-7 0-93,-1 0-1178,0-5 1121,-11 3 951,0-8 0,-12 4 0,-7-6 0</inkml:trace>
  <inkml:trace contextRef="#ctx0" brushRef="#br0" timeOffset="51">13134 17257 7888,'0'-11'331,"0"-1"0,5 4-291,3 1 1,6 4 657,1 0 0,1-3-183,0 3 0,1-2 39,6 1 1,0 2-181,0-1 1,0-2-107,0 1 1,3-1-230,1 1 1,-4 3-213,-4-3 1,-5 3-1884,1 1 1181,-2 0 623,-7 0 252,-1 0 0,-10-6 0,-1 0 0</inkml:trace>
  <inkml:trace contextRef="#ctx0" brushRef="#br0" timeOffset="52">12986 17017 7865,'0'-16'265,"0"3"1,1-4 332,3 6 0,7 0-217,8-1 0,8 1-148,3-1 1,4 2 398,4 3 1,3-4-242,5 4 0,-1-2-306,1 1 1,0-1-144,0 6 1,-5-2-432,1 1 0,-9 2 148,2-1 1,-10 1 340,-2 2 0,0 5 0,-6 2 0</inkml:trace>
  <inkml:trace contextRef="#ctx0" brushRef="#br0" timeOffset="53">14082 16857 7926,'0'-11'0,"0"-1"265,0 1 225,0 0 1,-5 0 595,-3 4 0,-2 2-695,-1 5 0,-2 0-316,-2 0 1,-7 0 18,-4 0 1,-6 1-185,1 3 1,2 2 102,-1 6 1,4 0 132,0 3 0,2-1-62,1 5 0,5-3-12,3 3 1,3-5-156,5 1 0,2-1 108,5 1 0,0-6-67,0 2 1,6-3 91,5 0 1,6 2-20,6-3 1,0 0 21,-1 0 0,6 0-17,3 0 1,1 3 25,-2-2 0,7 3 21,-3 5 1,-1-4 91,-3 4 0,0 0-151,0-1 0,-3 6-13,-8-2 0,-3-2-110,-4 2 1,-6 1 91,-2 2 0,-3-3-268,-1 0 1,-6-1 81,-6 1 0,-8 2-118,-7-6 0,-6 4 97,-1-4 0,-1 0 66,-7-3 0,4-1-55,-4 1 0,5-5 17,-1 1 1,5-6-996,6 2 357,1-3-373,13-1 1197,2-5 0,5-1 0,6-5 0</inkml:trace>
  <inkml:trace contextRef="#ctx0" brushRef="#br0" timeOffset="54">14516 16926 7869,'-12'-16'892,"1"1"-614,5 0 1,1 7 24,5 1-97,0 4 285,5-2 100,-4 5 1,8 10-166,-5 6 0,3 5-164,-3 6 1,0 3 109,-4 8 0,4-1-79,0 5 0,-1 0-177,-3 4 0,0-5-31,0 1 1,0-10-166,0-2 0,0-4 121,0-3 0,4-6-106,0-1 1,1-5-1178,-1-3 573,-3-3-409,4-5 1,-1-1 402,0-3 0,0-3 675,-4-4 0,-11-11 0,-1-2 0</inkml:trace>
  <inkml:trace contextRef="#ctx0" brushRef="#br0" timeOffset="55">14150 16971 7861,'0'-22'424,"6"4"1,5 0-252,8 3 1,3 3 533,0 1 1,5 0-235,0 3 0,4 2-96,0-2 0,7 5-155,4 0 1,4-2-14,3 1 0,-2 0-125,2 4 1,-5-1-206,-3-3 0,-8 3-44,2-3 1,-5 3 127,1 1 1,-7 0 19,-5 0 0,-1-2-42,1-2 0,-3 3 78,-5-3 1,-3 3 125,0 1 271,-6 0-214,8 0-72,-8 5 1,4 5 78,-2 6 1,-3 5-74,3 2 1,-2 5 46,2 6 1,-2 4-48,1 0 1,-1 5-75,-2-1 1,-4 3-8,0 0 0,0 0-135,4-3 0,0-4 73,0-8 0,0-2-179,0-5 1,0-1-50,0-3 1,0-3 78,0-4 1,1-5-757,3 1 169,-2-6-79,3 3 274,0-5 1,-4-1-258,3-3 1,1-2 804,-1-5 0,-1-1 0,-3 1 0</inkml:trace>
  <inkml:trace contextRef="#ctx0" brushRef="#br0" timeOffset="56">14893 16960 7827,'0'-23'0,"0"0"0,6 4 334,6 0 1,3 5 492,4-1 0,2 2-411,-2 2 1,3 3-12,1 1 1,0 3-185,0-4 1,-1 6-13,1-2 1,0 8-147,0 3 1,-2 4 106,-1 0 0,0 4-173,-5 0 1,0 4-67,-3-3 0,-2 3-66,-3-4 1,2 4 83,-5-4 0,0 5 21,-4 0 0,-3 0-161,-4-1 0,-2 2 59,-10-2 1,0 4-95,-4 4 1,-4-3 53,1 3 1,-6-3 51,2-1 1,2 0 92,1-1 0,8-4 138,4-3 0,3-2-108,5-2 0,0 1 133,4-1 0,1-3 821,-2 0-683,8-1 1,4 5 201,7-1 1,3-3-137,5-1 1,1-3 13,2 4 1,2-5-186,3 5 0,1-2-150,-6 2 0,3-2-164,-6-2 0,1-3-925,-8 3 309,4 3 0,-7-6 126,2 3 635,-8-3 0,4-1 0,-5 0 0</inkml:trace>
  <inkml:trace contextRef="#ctx0" brushRef="#br0" timeOffset="57">15944 17040 7818,'0'-11'139,"0"-1"-139,0 1 0,0-1-66,0 1 460,0-1 646,0 1-174,0 0 192,0 4-812,0 2 0,0 8-21,0 4 0,1 6-128,3 10 1,-2 5 112,6 2 0,-4 7-157,3 1 0,-3 3 30,4-7 0,-2 5-122,2-8 0,2 4 56,-3-4 0,3-5 30,2-3 1,-1-1-199,1-7 172,-6 5 1,0-7-656,-2 2 44,-2-7 203,3-3 1,-10-5 57,-3 0 1,2-5-60,-2-3 1,0-2 64,-3-1 0,-1-5 38,1 1 1,0-5 144,-1 1 1,2-4-104,2-4 0,-2 3 331,3-2 1,2-2 84,1 1 1,-1-3 75,1 3 0,0 0-8,4 4 1,1 6 166,3 1 0,-3 4-43,3 0 1,-1 2 101,1 3 0,-2-2-67,6 5 1,-4-1-15,3 1 0,1 3-156,3-3 0,1 3-66,-1 1 0,2 1 26,2 3 0,1 6-42,4 5 0,1 5-8,-2-1 0,3 4 38,1 4 1,1-3-47,2 3 0,-2 1-94,3-2 1,-3 1 86,-1-4 1,4 0-199,-1-1 0,1-4-9,-4-3 0,0-2-10,-1-1 0,-4-5 74,-3 1 0,-2-6-83,-1 2 0,-5-3 221,1-1 9,-6 0 1,3-5 130,-5-2 1,0-5-53,0-3 1,-3 1-26,-1-5 0,-5 0-60,1-4 1,2 0 92,-2 1 1,6-6-152,-2-3 1,-1-1-126,1 2 1,-3-2-7,3 6 0,0-2-231,4 1 0,0 7-393,0-3 0,-4 6 322,0-2 1,0 5-764,4-1-118,0 2-442,0 2 471,0 5-392,0 1 1612,6 10 0,5 6 0,7 7 0</inkml:trace>
  <inkml:trace contextRef="#ctx0" brushRef="#br0" timeOffset="58">16663 16903 7944,'-4'-12'1234,"0"1"-1012,1 5 1,4 1 295,3 5 161,-3 0 0,8 1-204,-5 3 1,3 3-195,-3 9 0,4 1-46,-5 6 0,1 5-70,-4 3 1,0 2 74,0 1 0,0 4 13,0 0 1,0 0-112,0-4 0,0-1-178,0-2 0,0-3-206,0-6 1,0 0 182,0-3 1,4-2-115,0-6 0,6 0-20,1 1 0,2-6 11,6-2 0,0-3 71,4-1 0,0 0 21,0 0 0,1 0 41,3 0 1,-3-1 20,2-3 0,-5 2-257,-2-6 1,-5 4 77,1-3 0,-4 3-438,-3-4 0,-2 4-20,-2-3 0,-3 3-166,3-4 1,-4 5 830,-4-5 0,-2 0 0,-5-3 0</inkml:trace>
  <inkml:trace contextRef="#ctx0" brushRef="#br0" timeOffset="59">16606 17257 7864,'1'-8'1038,"3"1"0,4 0-395,7 0 0,3-2-221,4 5 1,1-4-174,0 5 0,4-5 13,-1 4 1,5-3-111,-4 3 0,0-4-124,0 4 0,-7-1-214,3 1 0,-8 3 224,1-3 1,-5 2-2436,-3-2 1180,-3 3 1217,-5-4 0,-5 0 0,-2-2 0</inkml:trace>
  <inkml:trace contextRef="#ctx0" brushRef="#br0" timeOffset="60">16617 16949 7864,'7'-12'179,"3"-1"44,-3-2 1,7 3 246,2-4 0,0 4-134,-1 0 0,-1 2-248,5 2 0,-3 2-4,3 2 0,0 3-195,4-3 0,-1 3-1,1 1 1,0 0-207,0 0 0,-3 0-25,3 0 0,-3 4-246,7 0 0,-7-1-460,-1-3 1049,-5 0 0,8 5 0,-4 2 0</inkml:trace>
  <inkml:trace contextRef="#ctx0" brushRef="#br0" timeOffset="61">17108 16834 7864,'-6'0'1622,"1"0"-780,5 0-463,5 0 0,-2 5-74,4 3 0,1 3 164,3 5 0,5-2-159,-1 5 1,1 1-98,-1 7 0,2-2-105,2 5 1,3-3 60,-3 4 1,-2-1-170,2 4 1,-3-5 68,3-2 1,-4-3 22,4-1 0,-1 0-57,1 0 1,1-2-56,-5-2 1,1-1-39,-5-3 0,2-3-186,2-1 1,-2 1-216,2-5 0,-6 0 21,-2 0 1,1-4-206,3 1 1,-3-3-605,0-1-634,-6 0 1238,3 0 643,-5 0 0,-10-5 0,-3-2 0</inkml:trace>
  <inkml:trace contextRef="#ctx0" brushRef="#br0" timeOffset="62">17463 16937 7803,'11'-23'110,"0"2"100,1 2 0,3 2-55,0 6 1,-3-1-25,-5 1 777,-4 5-561,2 1 1,-6 10-118,-3 2 0,-3 5-42,-4 3 1,3 3-15,1 4 0,-1 5-12,-3 0 0,-4 3-117,-1-3 0,0 5 18,1-2 0,-2-1 49,-2 2 0,-3-5-230,3 5 1,-6-6 48,-2 2 1,-3-4-377,3-4 0,2 1 49,6-5 0,-1 0-124,4-3 1,6-5-403,6 1-198,-2-5 185,5 2 935,1-5 0,6 0 0,6 0 0</inkml:trace>
  <inkml:trace contextRef="#ctx0" brushRef="#br0" timeOffset="63">17885 16903 7897,'1'-6'246,"3"2"9,-3 2 1,6 4 513,-3 2 1,-3 3-257,3 8 0,-3 3-128,-1 5 0,0 1-77,0 3 0,0-2-92,0 6 0,0-5-79,0 5 1,0-6-15,0 2 0,4-3-69,0-1 1,1-6 7,-2-1 1,0-1-322,5-4 0,-5 3-727,5-6 727,-5-3 1,2 1-1338,-5-2 1138,0-3 1,0 3-521,0-8 1,-5-1 977,-3-2 0,-2-9 0,-2 4 0</inkml:trace>
  <inkml:trace contextRef="#ctx0" brushRef="#br0" timeOffset="64">17508 16994 7824,'7'-15'710,"4"0"0,3-4-390,9 4 0,3 3 466,12 4 0,2 1-184,2-5 0,6 5-170,-2-1 0,6 2-46,-3-2 0,1-1-35,-5 6 1,-3-2-252,0 1 1,-10 2 115,-2-1 0,-4 1-1763,-4 2 1075,-4 0 472,-6 5 0,-2 2 0,-4 4 0</inkml:trace>
  <inkml:trace contextRef="#ctx0" brushRef="#br0" timeOffset="65">18799 16914 7838,'-2'-11'301,"-1"-1"5,1 1-2,-3 0 0,5 3-38,0 0-173,0 6 1,2-2 11,1 8 0,0 3-12,5 9 1,-1 3-1,5 7 1,-1 4 11,0 4 0,5 4-12,-1 0 1,1 0 832,0-4 1,-4-1-2011,4-2 0,-4 0 827,0-4 0,-1 0 257,0-4 0,1-2 1280,-1-2 1,-3-2-209,0-6-749,-6 1-570,3-1 153,-5-5 0,0 1 38,0-4-85,0-1-40,0 3 266,0-5-46,0-5 0,0-2 27,0-4 0,0 0-73,0-1 0,0-1-30,0-2 1,0-3 51,0-4 1,4-1-145,0 0 0,0-1 84,-4-3 1,0 3-99,0-3 0,0 3 142,0 1 1,3 6-10,1 1 0,0 4 14,-4 0 1,4 5 226,0-1-130,4 6 1,-1-2-57,4 8 0,1 3-9,-1 8 0,4-1 11,1 5 1,0 0-87,-1 4 1,-2 0 16,2 0 1,2 1-112,-2 3 1,0-7 89,-3 3 0,-1-4-17,0 0 0,1-3 138,-1-4 1,1-2-47,-1-2 202,1-3 0,-1-5-66,0 0 0,-3 0 123,0 0 0,-6-2 53,2-1 0,1-1 25,-1-8 1,0 4-82,-4-8 0,0-1-49,0-3 0,0-1-131,0-2 1,0 0 44,0 0 1,0-5-309,0-2 0,0 1 122,0-2 0,0 1-585,0-4 0,0 1 50,0 2 1,0 3-214,0 5 0,0 6 168,0 1 0,3 4-247,1 0 1,0 5-499,-4-1 734,0 6 624,0-3 0,5 10 0,1 1 0</inkml:trace>
  <inkml:trace contextRef="#ctx0" brushRef="#br0" timeOffset="66">19621 16869 7919,'0'-18'0,"1"1"0,3 6 383,2 5 0,1-1 193,-3 3 1,-2 3 428,2-3 0,-3 6-573,3 5 0,-3 2-70,-1 10 1,0 5-164,0 7 0,0 2 19,0 1 1,-3 0-98,-1 1 1,-1-1 55,1 0 1,1-4-99,-4 1 0,3-4-62,-4 3 0,6-5-221,-2 2 0,3-8 45,1-4 0,0 2-63,0-2 1,0-4 70,0-3 0,5-5 81,2 0 1,7-1 253,2-2 1,4 0-140,-1 0 0,2-2 41,2-1 0,1 0 25,3-5 0,-3 5 20,3-5 1,-3 4-88,-1-3 0,-4 3-11,0-4 1,-5 6-259,1-2 1,-2 1-85,-2 0 1,-3 1-722,-1-2 0,0 2-865,0-2-70,3 3 1965,-3-4 0,-1 0 0,-1-2 0</inkml:trace>
  <inkml:trace contextRef="#ctx0" brushRef="#br0" timeOffset="67">19530 17200 7821,'0'-18'0,"5"2"221,2 4 0,9 5 168,3-1 1,1 2 572,-1-2 1,3-2-550,-3 2 1,7 3-137,5 1 1,-2-1-214,1 1 1,0-1 103,0 2 1,2 1-680,-6-2 1,-3 3-757,-4 1-569,-5 0 1836,3 0 0,-11 0 0,-1 0 0</inkml:trace>
  <inkml:trace contextRef="#ctx0" brushRef="#br0" timeOffset="68">19610 16914 7902,'5'-23'0,"1"4"0,5 0 0,6 5 742,2-1 0,3 4-237,0 3 1,1-2-143,0 2 1,1 3-469,3 2 0,-2-3 134,6 3 1,-1-1-915,4 4 1,-1 0 884,-2 0 0,2 5 0,-4 1 0</inkml:trace>
  <inkml:trace contextRef="#ctx0" brushRef="#br0" timeOffset="69">20329 16857 7894,'-5'-11'0,"4"4"362,-4 2 1,5 7-50,0 1 1,0 4 211,0 4 1,0 7-116,0 5 1,0 1 145,0 6 0,-4 1-158,0 3 1,-1 0 5,1 1 0,2 1-383,-6-1 0,6 0 157,-2-8 0,1 0-148,-1-5 0,3-3 29,-3 0 1,3-5 71,1 2 1,0-8 0,0 0 1,0-4 146,0 4-199,0-6 0,1 3 118,3-5-250,-3 0 241,4 0-473,1 0 143,0 0 1,5 0 6,1 0 1,0-4 109,4 1 1,-4-1-20,4 4 1,0-4 10,-1 0 1,6-1 15,-2 1 1,1 2-83,-1-6 0,3 6 72,-3-2 0,-2 1-288,2-1 0,-3 3-41,3-3 0,-5 3-56,1 1 0,-2-4-283,-2 0-138,0 1-393,1 3 1225,-6 0 0,-11-5 0,-8-2 0</inkml:trace>
  <inkml:trace contextRef="#ctx0" brushRef="#br0" timeOffset="70">20158 17200 7835,'0'-18'894,"5"-4"1,5 10-1325,5-3 0,1 3 1436,-5 5 0,2-4-367,2 4 0,3 2-319,4 1 1,3-1-236,1 1 0,0 0-217,4 4 0,1 0-18,3 0 1,-5 4-283,-2 0 0,-1 0-338,-3-4 1,1 0 372,-9 0 1,1 0-793,-5 0 512,-5 0 677,0 0 0,-6 0 0,0 0 0</inkml:trace>
  <inkml:trace contextRef="#ctx0" brushRef="#br0" timeOffset="71">20318 16903 7835,'0'-13'-133,"0"-2"0,0 1 402,0-5 0,5 0 441,2-4 0,7 5-127,2 3 0,0 2-183,-1 2 0,2 3-154,2 1 1,2 4-24,-2-1 0,7 3-141,0 1 1,1 1 33,-4 3 0,0-3-162,0 3 1,0 1 62,-1-1 1,0 4-165,-3-4 1,3 1 1,-3-2 0,-3-1 54,-1 2 1,-2-3 414,-2-1-265,1 0 0,-2 1 276,-2 3-216,2-3 0,-9 9 137,3-2 0,-3 6-72,-1 1 1,0 7-38,0 1 1,0 1-51,0 6 0,0 2-26,0 6 1,-4-3-96,0 4 1,-3-4 72,3-1 0,-1-3-138,1-1 1,3-4 34,-3 0 0,3-2 49,1-1 0,0-5-19,0-3 0,0-2-84,0-2 0,1-1-106,3-2-275,-3-3-180,9-5 0,-7 0-126,4 0-313,-4 0 1,6-5 1107,-5-3 0,-1-2 0,-3-1 0</inkml:trace>
  <inkml:trace contextRef="#ctx0" brushRef="#br0" timeOffset="72">21083 16914 7832,'11'-11'0,"-4"-1"0,7 5-34,-3-1 1,-1 6-246,-2-2 2462,-6 3-1522,9 1 1,-10 1 204,3 3-666,-3 2 0,-1 5 0,0 1 0,-5-1-38,-3 1 1,-3 0 47,-4 4 0,-2-4-115,-2 4 1,-4 1 7,0 2 0,0 2-163,-3-2 1,-2 2 103,1-2 1,2 3-67,6 1 1,-1 0 68,4-1 0,1-4-22,4-3 0,1-2 469,2-1-362,-2-1 0,8 0 57,-1 1 0,3-5-67,3 1 1,4-5 0,4 0 0,2 2-57,2-1 0,0 4-137,8-4 0,-2 1 120,5-1 1,2-3-145,-1 3 0,3 1-19,-3-2 1,3 6 67,-3-1 0,0-2 78,-5 2 0,-4-4-85,-3 3 0,-2-4-125,-1 1 0,-1 1-504,0-1-892,-4-1-1005,3-3 2579,-9 0 0,4 0 0</inkml:trace>
  <inkml:trace contextRef="#ctx0" brushRef="#br0" timeOffset="73">21437 16469 7886,'-6'-5'706,"1"4"-373,5-10 1,0 9 197,0-6 199,5 6-65,-4-3-223,9 5 0,-5 1 1,3 3 0,2 3-92,-3 9 1,4-2 44,0 5 0,0 1-121,1 6 1,3 0 67,0 4 0,1 5-94,-5 3 1,4 5 68,0-1 1,5 2-211,-5 2 1,4 1 91,-4 2 0,4-2-62,-4 3 0,0 0-90,-3 0 1,-4-4-290,-1-5 0,-4 1 191,0 4 1,-3-5-438,-3-3 0,0-3 121,-4 0 0,-2-6-24,-7-3 0,2-2 141,-5-1 1,4-5-50,-4-3 0,0-2 286,-4-2 1,0 1-115,1-1 1,-5-3 308,0-1 0,1-3-139,3 4 1,4-2-278,0 2 1,5 2-106,-1-2 0,6-2-838,1 2 45,6-6-121,-4 8 1252,6-8 0,6 3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6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2821 3757 8074,'0'-11'159,"0"0"1,0 3 298,0 0 1,0 5 143,0-5 145,0 5-8,0-7-152,0 9-389,0-4 835,0 5-965,0 5 0,4 3-30,0 7 0,-1 3 3,-3 4 0,4 6 83,0 3 1,0 6 121,-4 1 1,0 5-89,0-1 0,0 2 15,0 2 0,0-2-141,0-2 1,0 1 83,0-5 0,0 4-255,0-4 0,0-3 58,0-5 0,0-1-67,0 2 1,0-5-15,0-7 0,1 2 88,3-6 1,-3 4 54,3-4 0,1 0-5,-1-3 1,0-5 66,-4 1-56,5 0-59,-4 3 73,4-5-263,-5-1-3148,0-5 2830,0-5 0,-1-1-1045,-3-5 1625,3-1 0,-4 1 0,5-1 0</inkml:trace>
  <inkml:trace contextRef="#ctx0" brushRef="#br0" timeOffset="1">2752 3792 8130,'-5'-12'-520,"4"5"610,-3-1 1,3 4 1229,1-3-845,0-1 0,1 0-163,3 1 0,2 0 62,6 0 1,4-3-121,3 2 1,7-2 120,0-1 0,7-1-96,2 1 1,-1 4-229,4 4 0,-4 1 93,-3 2 0,2 2-33,-3 1 0,3 4-282,1 4 0,-1 2 132,-2 2 1,-3 3-262,-5 5 1,-1-1 155,1 1 0,-5 1-120,-3 3 0,-6-3 61,-1 3 1,-6 1 126,2-2 0,-9 1 101,-6-4 1,-7 0 193,-9 0 0,-2-1 20,-5 1 1,-2-4-94,-2 0 0,-2-5 246,-6 2 0,4-4-97,0 0 1,5-2-246,-1-3 0,8-2 86,3-5 0,8 0-496,4 0 1,2 0-557,2 0-669,4 0-235,2 0 1237,5 0 0,11 0 583,4 0 0,5-5 0,3-1 0</inkml:trace>
  <inkml:trace contextRef="#ctx0" brushRef="#br0" timeOffset="2">3860 3540 8018,'0'-6'1753,"0"1"1589,0 5-3076,-5 5 1,3 1-10,-6 6 0,-1 4-33,-6 3 1,1 8 3,-5 4 1,4 2-41,-4 1 0,1 5 3,-1 3 1,1 4-223,3 3 1,2-1 171,-2 6 0,6-5 62,1 4 1,6 0-366,-2 0 153,3-2 4,1-6 1,0-4-69,0-3 0,4-3 89,-1 0 1,6-6 20,-1-2 1,2 0 2,2 0-219,4 0 199,-3-4 0,3-4 56,-4 0 1,3-4-44,0 4 1,0-5 89,-3 1 1,-1-2 150,1-2 0,-1-3-35,0-1-25,1-4-154,-1 2 1,-3-1 156,-1 0 1,-3 0 242,4-4 168,-6 0-213,4 0-74,-6 0-896,5 0 326,-4 0 168,4 0 0,-5-2-2307,0-2 1181,-5 3 238,4-9 949,-10 9 0,0-9 0,-7 3 0</inkml:trace>
  <inkml:trace contextRef="#ctx0" brushRef="#br0" timeOffset="3">4249 4146 8110,'-6'-7'856,"5"-3"-469,-4 9 1,6-4 16,3 5 0,-1-4-101,4 0 0,1 1-34,3 3 1,2 0-30,2 0 1,-1 0-1,5 0 0,-3 0-123,3 0 1,0 0 94,3 0 1,1 0-130,0 0 1,0 0 77,0 0 1,0 0-230,0 0 1,-2 0-3,-2 0 0,-2 0-13,-6 0 0,0 0 127,1 0 0,-5 1-200,1 3 46,-5-3 138,2 9 0,-5-4-148,0 6 0,-5 0 80,-3 4 1,-2 1-61,-2 6 0,-4 0 82,-3 0 0,-1 0-166,1 0 1,-2 0 40,6-1 1,-4 1-63,4 0 1,0-1 167,3-3 0,1-2-52,-1-1 1,5-4 126,-1 4 1,6-8-116,-2 0 167,-3 0 1,6-1 45,-3 1 175,3-6-105,1 4 1,5-5-7,3 3 1,-1-3 190,5 3 0,-3-3-84,6-1 1,-1 0-46,1 0 0,-1 0-42,5 0 1,-1-4 17,1 0 0,1 1-16,-5 3 0,4-2-235,-3-2 1,-1 3-144,-4-3-181,1 3 0,-5 0-1861,1-3 1078,-6 3-705,4-4 1825,-6 5 0,0 0 0,0 0 0</inkml:trace>
  <inkml:trace contextRef="#ctx0" brushRef="#br0" timeOffset="4">4888 4557 8018,'-7'-8'457,"-1"1"156,5 4 1,-3-2 422,2 5 83,3 0-368,-4 0-127,5 0 0,5 1-380,3 3 1,2-3-26,1 3 1,4-1 13,1 1 1,0-3 17,-1 3 0,3-3-50,5-1 1,-4 0-151,0 0 0,-4-4 118,4 0 1,-5 1-447,1 3 0,-2-4 198,-1 0 0,-6-1-2058,-2 1 902,-3 3 0,-4-4 1235,-4 5 0,-6 0 0,-10 0 0</inkml:trace>
  <inkml:trace contextRef="#ctx0" brushRef="#br0" timeOffset="5">6099 3952 8207,'6'-5'1620,"-1"3"-852,-5-3 189,0 0-223,0 4-534,0-4 78,0 5 0,-1 5-180,-3 2 0,-2 1 76,-6 4 0,-4-2-115,-3 9 0,-3-4-116,-1 4 0,1 0 56,-1 4 0,-4 0-127,0 0 0,1-2 55,3-2 1,1 1 1,3-4 0,2-1 122,1-4 0,7 1-2,-2-1 1,6-5 8,-3-2-14,6 3 0,-2-6-43,8 3 1,-2 1 35,6-1 0,5 3 291,6-3 1,-2 4-90,2-5 1,0 3-14,4-3 0,1 2-50,3 3 1,-3-2-122,3-2 1,-3-3 42,-1 3 0,0-2-72,-1-2 1,-2 1-698,-1 3 1,-5-3 40,1 3-1833,-8-3 1750,-2-1 0,-6 0-1119,-3 0 1832,-2 0 0,-16 5 0,-2 1 0</inkml:trace>
  <inkml:trace contextRef="#ctx0" brushRef="#br0" timeOffset="6">5722 4500 7208,'11'0'1075,"1"0"0,-1 1-203,1 3 0,4-3-343,3 3 0,3-1 301,0 0 1,1-1-320,0 1 1,0-1 80,0-2 1,3 1-230,1 3 1,-1-3-319,-7 3 0,1-3-139,-5-1 1,0 0 146,-3 0 0,-2 1-2514,-2 3 1375,-3-3 1086,-5 5 0,0-1 0,0 1 0</inkml:trace>
  <inkml:trace contextRef="#ctx0" brushRef="#br0" timeOffset="7">6693 4249 8035,'-8'-12'154,"0"1"0,6 3 38,-2 0 0,3 1 179,1-5 1,0 1-79,0 0 1,0 2 142,0-3 1,4 3-91,-1-6 0,5 3-24,-4 0 1,5 1-115,-2-1 1,0 1 21,0-1 1,1 5-57,3-1 0,1 4 70,-1-3 1,1 4-226,-1-1 0,4 3 52,0 1 1,1 5-175,-5 3 1,2 3 50,2 4 1,2 7 127,2 5 1,2 8 7,-2-1 0,-1 8-6,1 0 1,-4-1-92,4 1 1,-5 0 98,1 3 1,2 1-286,-2 0 1,2-2 233,-2-2 0,-2 1-36,2-5 0,1 3 31,-1-7 1,1 2 203,-5-10 0,4 1-58,1-4 0,-1 0 73,-4-1 1,1 0-196,-1-3 1,-1 1 69,-2-4 1,2-1-104,-2-4 0,-2 1 251,2-1 1,-5-3-577,5-1 87,-5 1-747,2-2 1,-5-1-320,0-5 3,0-5 1,-4-1 589,0-6 1,-5 0 689,2-3 0,-9-8 0,-1-7 0</inkml:trace>
  <inkml:trace contextRef="#ctx0" brushRef="#br0" timeOffset="8">7218 4157 7993,'0'-18'0,"-4"2"834,0 5-28,1-1-256,3 1 171,0-1 464,0 6-949,0 1 1,0 6-194,0 3 0,-4 4 62,0 7 0,-6 9 72,-2 10 0,-4 7-175,-7 8 0,-5-1-155,-2 6 1,-2-2 21,1 1 1,-2 2 57,3-6 0,3 3-93,5-6 1,0-3-34,7-9 0,0-1-38,3-2 0,2-5 136,2-7 0,3-2 35,5-6 0,-4 1-420,1-1 82,-1-5-312,4 0 603,0-6-735,0-6 1,0 0 847,0-5 0,5-11 0,1-2 0</inkml:trace>
  <inkml:trace contextRef="#ctx0" brushRef="#br0" timeOffset="9">7481 3883 8227,'0'-11'0,"0"-1"1422,0 1-903,0-1 1,1 5 910,3-1-656,-3 6-332,9-3-438,-9 5 229,10 0-158,-10 0 0,4 5 103,-5 2 1,-5 7-288,-3 1 0,-7 6-23,-4-2 1,-3 1-15,0-1 1,3 3 139,-1-3 0,7 1 6,-3-1 0,7 1-117,2-4 1,4-1 183,-1-4-151,3 1 114,1-1 128,5 1 1,2-5-164,4 1 0,4-6 328,0 2 1,6-3-80,-2-1 0,-1 0 97,1 0 0,0 0-26,4 0 0,-1-3-103,1-1 0,-1 0-172,-3 4 0,-3 0 80,-4 0 0,-1 0-141,1 0 149,-6 0-1476,-1 0 572,-5 0 0,-6 4-402,-6 0 0,1 3 389,-4-3 789,-3 5 0,5-3 0,-3 6 0</inkml:trace>
  <inkml:trace contextRef="#ctx0" brushRef="#br0" timeOffset="10">8063 3792 8194,'4'-8'130,"0"0"344,0 6 135,-4-8-117,0 9 439,0-5 137,0 6 1,0 6-681,0 1 1,-6 8-128,-1 4 0,-3 8 49,-2 4 0,-3 2-49,0 1 1,-2 1-100,2 3 0,2 2 84,-2 2 0,3 2-420,0-2 1,1 1 9,-1-1 0,6 1-167,2-5 1,3-1 132,1-7 0,0 3-57,0-2 0,1-3 44,3-2 1,-2 2 77,6-1 0,-2 0 125,2-5 0,2 0-39,-2-3 1,2 1 267,1-4 0,1 3-18,-1-4 0,1 0-17,-1-3 1,-1-5-104,-2 1 1,2-4 97,-2 3 1,-2-4-796,2 0 276,-6-1-199,8-2 321,-9 0 1,8-2-974,-5-1 1,0-4 19,-4-4 1169,0 0 0,0-6 0,0-1 0</inkml:trace>
  <inkml:trace contextRef="#ctx0" brushRef="#br0" timeOffset="11">8257 4283 8043,'0'-12'0,"0"1"0,0 0 602,0-1 175,0 6 1,0-1 672,0 4-981,0 1 1,0-1-381,0 6 1,0 5 57,0 7 1,0-1-10,0 5 0,4 0 92,0 4 1,0 1-92,-4 3 0,0-7-87,0 3 1,4-3-166,-1 3 0,1-5-181,-4-3 0,0-2 149,0-2 0,0 1-107,0-1 164,0-5 210,0 0 931,0-6-882,5-6 1,-4 0 49,3-5 0,1-1 11,-1 1 0,5-6-68,-1-2 0,2 2-158,1-3 1,1 1 179,-1-3 0,0 3-276,1 0 0,-2 5 54,-2-2 1,2 4-249,-3 0 116,4 6 1,-4 1-110,1 5-34,-1 0 0,4 6 99,-4 6 1,2 4 129,-5 7 1,4 0-32,-5 0 1,1-1-133,-4 1 1,4 0 76,0 0 1,0 0-302,-4 0 0,0-6-53,0-1 0,0-4-609,0 0-80,0-1 491,0-4 720,0-2 0,0 0 0,0 1 0</inkml:trace>
  <inkml:trace contextRef="#ctx0" brushRef="#br0" timeOffset="12">8703 4363 8802,'0'-12'855,"0"6"1,0 0-451,0 2 0,1 3-59,3-3 1,2 3-186,6 1 0,0-4 27,3 0 0,-1 0-56,5 4 0,-1-1-154,1-3 1,2 3 61,-6-3 1,4 3-32,-4 1 1,2-4 35,-2 0-743,-3 0 0,5 4-110,-6 0 1,-3-4 807,0 1 0,-1-6 0,5 2 0</inkml:trace>
  <inkml:trace contextRef="#ctx0" brushRef="#br0" timeOffset="13">9228 4009 8016,'-5'-7'866,"4"-3"-220,-4 4 156,5 0-127,0 0-465,0 6 1,0 6 51,0 1 0,0 8-2,0 4 0,3 6 18,1 5 0,0 0 119,-4 9 1,0-4-297,0-1 1,0 4 79,0 0 0,0 1-263,0-5 1,0-4 114,0 1 0,0-6-148,0 2 1,1-7 112,3-1 0,-3-5-77,3 1 1,1-6-51,-1-1 0,0-4-312,-4 3-239,5-4 37,-4 2 1,8-7-511,-5-1 1,1-7 1152,-1-6 0,2-9 0,6 1 0</inkml:trace>
  <inkml:trace contextRef="#ctx0" brushRef="#br0" timeOffset="14">9434 3643 7954,'0'-11'0,"0"-1"1,0 5 1882,0-1-679,0 6-847,5-3 0,1 10-12,5 2 1,2 6 212,2 6 1,2 1-86,2 11 0,2 4-137,-1 7 1,0 3-11,-1 0 0,-1 2-37,-3 3 0,-2 0-160,2 4 1,-3-2 122,0-3 0,-4-6-420,-1 3 0,-3-8 28,4 0 1,-6-3-178,2-5 0,-3 2-151,-1-6 1,4-3 237,0-4 1,0-1-95,-4 1 0,0-2 18,0-6 0,-2 0-423,-1 1 1,0-5 358,-5 1 1,3-5-586,-6 0 0,2-1 955,-6-2 0,-3 5 0,0 1 0</inkml:trace>
  <inkml:trace contextRef="#ctx0" brushRef="#br0" timeOffset="15">10701 3906 8223,'0'-6'1787,"0"1"-1259,0 5 1,-3 1-130,-1 3 0,-5-2 13,1 6 0,-2-1-134,-1 5 1,-2-1-164,-2 1 0,-3 3 76,-5 0 1,-1 5-28,-3-1 0,3-1-141,-2 1 1,2-5 161,1 1 1,0-1-293,0 2 1,4-8 76,0 4 0,5-3-85,-1 2 1,6-3 97,1-1 1,4-3-67,-3 4 0,4-4 42,-1 3 0,-1-3 17,2 4-146,-1-6 176,4 8-18,0-3 0,4 4 9,-1 1 0,11-5 310,2 1 1,4-1-100,3 5 1,1-5 70,2 1 1,4-4 40,4 3 1,0-4-19,0 1 0,-3-3-152,-1-1 1,-4 0 59,0 0 1,-3 0-648,-4 0 0,2-1 265,-6-3 0,-4 3-2426,-3-3 350,-6 3 918,3-4 0,-10 3 1330,-2-1 0,-8-4 0,-3 1 0</inkml:trace>
  <inkml:trace contextRef="#ctx0" brushRef="#br0" timeOffset="16">10290 4408 7978,'0'7'0,"1"-2"0,3-5 790,-2 0-446,8 0 1,-4 0 212,5 0 1,-2 0 159,3 0 0,-2 4-61,9-1 74,-5 1-358,7 1 1,-3-2 77,5 5-282,0-6 1,4 7-317,-1-5 0,-3 3 193,-4-3 0,-4 1-333,4-1 0,-3-3 280,3 3 0,-5-3-2448,1-1 2456,-2 0 0,3 5 0,2 2 0</inkml:trace>
  <inkml:trace contextRef="#ctx0" brushRef="#br0" timeOffset="17">11113 4169 8006,'0'-13'0,"0"-2"144,0 7 1,0 2 301,0-2 1,0 4-217,0-3 0,3 3-80,1-4 376,5 6-244,-3-3 1,6 1 133,-1 0-231,1 0 14,4-1 0,2 4 141,5-3-76,0 3-94,-1-4 1,1 3 227,0-1-198,0 1-30,0-3 1,0 4 83,-1-3-58,1 3-27,-5 1 0,2-4 14,-4 0 121,-1 1-312,-4 3 40,1 0 1,-6 1-397,-2 3 1,-3-2 204,-1 6 1,-1 1-91,-3 6 1,-6-1 106,-5 5 0,-6 4-12,2 3 0,-2 2 59,-2-1 1,-3-2-3,4 6 0,-6-6-86,9 2 0,-4-3 111,8-1 1,-1-2 143,5-2 0,0 2-115,-1-6 1,2 0 212,2-3 0,-2-1-80,3 0 1,2-3 89,1 0 1,1-5 216,-1 5 43,3-5-67,-4 7-258,5-9 0,0 5 71,0-2 0,5-3-50,3 3 1,2-2 154,1-2 0,5 0-75,-1 0 0,5 0-18,-1 0 1,6 0-286,2 0 1,0-2 84,-4-2 0,-1 2-138,1-6 1,-1 4 58,-3-3 0,1 3-838,-5-4 1,1 6 395,-5-2 1,-3-1-959,-1 1 0,-3-3 1481,4 3 0,-1-5 0,5 3 0</inkml:trace>
  <inkml:trace contextRef="#ctx0" brushRef="#br0" timeOffset="18">11878 4283 7974,'0'-8'3133,"0"1"-2493,0 4-647,0-2 1,0 6 240,0 3 1,0 2-11,0 6 0,0 4 0,0 3 0,0 3 14,0 1 0,0 0-146,0-1 0,0 5 9,0 0 0,0-1-245,0-3 0,0-1-554,0-3 1,0 1 185,0-5-1047,0 1 720,0-5-1042,0-5 1881,0-1 0,-5-5 0,-2 0 0</inkml:trace>
  <inkml:trace contextRef="#ctx0" brushRef="#br0" timeOffset="19">11638 4511 7921,'15'0'1793,"0"0"0,4 0-528,-3 0 0,9-5-634,2-2 0,6 0 91,5 0 0,-3-1-268,3-3 1,-2 3-689,-2 0 1,-5 2-375,-2-2 1,-4-1-604,-4 6 0,-3-1 1211,-4 4 0,-1 0 0,1 0 0</inkml:trace>
  <inkml:trace contextRef="#ctx0" brushRef="#br0" timeOffset="20">12255 3323 8120,'0'-6'1225,"0"-4"-178,0 9-246,0-4 308,0 0-119,0 3-392,0-3 465,0 5-810,5 5 1,1 2-120,5 4 0,2 6 104,2 2 1,-1 6 137,5 2 0,0 8-114,4-1 1,4 12 134,0 0 1,3 7-343,-3 0 0,-1 2 210,-3-2 0,0 6-451,0-6 0,-2 4 220,-2-8 1,-1 5-407,-3-5 0,-2 5 215,2-5 1,-3 1-195,-5-5 0,2 1 22,-5 0 0,0-2 78,-4-2 0,-1-3 132,-3-4 0,0-1 27,-7 0 0,0-1 307,-8-3 1,4 0-53,-4-4 0,1-3-73,-1 0 0,-2 0 148,2-4 0,2-3-450,2 0 1,2-4 74,2 0 0,3-2-699,1-3 145,4 4-141,-2-10-1208,5 4 1785,0-5 0,5-5 0,1-1 0</inkml:trace>
  <inkml:trace contextRef="#ctx0" brushRef="#br0" timeOffset="21">13237 4214 9124,'0'-6'1179,"0"1"0,1 5-788,3 0 0,0 0-11,7 0 0,-2-1-87,6-3 0,3 3-25,1-3 0,4 2-56,3 2 0,-1-3 0,1-1 1,-2-1-303,-1 1 1,0 3 143,0-3 1,-4-1-870,0 1 0,-5 0 20,1 4-1830,-7 0 1319,2-5 1306,-9 4 0,4-4 0</inkml:trace>
  <inkml:trace contextRef="#ctx0" brushRef="#br0" timeOffset="22">13191 4363 8083,'8'0'0,"-1"0"0,5 0 930,3 0 1,5 0-357,-1 0 1,3-4 427,1 0 1,5-3-396,2 3 0,2-4-145,-2 4 1,2-3-444,-5 3 1,-1-4-405,-3 4 0,-1 1-249,-3 3 0,1-4 347,-5 0 287,1 0 0,-5 4 0,0 0 0</inkml:trace>
  <inkml:trace contextRef="#ctx0" brushRef="#br0" timeOffset="23">14333 3700 8130,'0'-11'1083,"0"0"-170,0 4 109,0-3-253,0 9-597,0-4 0,4 15 104,0 5 1,1 7-31,-1 4 0,-2 9 47,6 6 1,-6 5-25,2 4 1,-3-3-242,-1 2 0,0 2 156,0-2 0,0 1-311,0-5 0,4-3 109,0 0 0,0-5-76,-4 1 0,0-7 58,0-5 0,4-2 27,-1-1 1,1-5-257,-4-3 1,2-2-133,1-2-587,-1-4 360,3-2-15,-5-5 0,-2 0 46,-1 0 1,0-5-131,-5-3 0,2-3 254,-1-5 1,-4 2-234,4-5 702,-8 0 0,-3-9 0,-5-1 0</inkml:trace>
  <inkml:trace contextRef="#ctx0" brushRef="#br0" timeOffset="24">14173 3849 8101,'5'-12'0,"-3"-4"0,4 3 489,-2-2 0,2-2 35,6 2 0,-1 0-21,0 4 0,2 0-132,2 4 1,3-3 74,5 2 1,1 2-121,3-2 0,1 6-75,2-2 1,3 3-171,-2 1 0,-2 1 119,1 3 0,-1 2-255,2 5 0,-3 2-113,-5 2 0,-6-1-148,-1 5 0,-9 0 64,-3 4 1,-3 0-85,-1 0 0,-6 3 108,-6 1 0,-5 4 65,-10-5 1,-2 2 57,-5-1 0,-4-4-17,-1-1 0,1 0-233,4-7 0,5 3-169,2-7-684,3 3 562,6-7 646,7-1 0,11-6 0,6-6 0</inkml:trace>
  <inkml:trace contextRef="#ctx0" brushRef="#br0" timeOffset="25">15258 3472 8050,'0'-11'0,"0"-1"263,0 1 1,0 3 142,0 0 1,0 5 323,0-5 0,0 4 264,0-3 13,0 4-209,0-2 310,0 5-902,-5 0 1,-1 5-102,-6 3 1,-3 7 118,0 4 0,-5 4 29,1 3 0,-3 9-102,-1 7 1,2 3-46,2 5 1,1 2-214,3 5 1,3-4 258,1 0 1,-1 1-247,5 3 1,2 0 108,1 0 0,3 0-102,1 0 0,0-3 49,0-1 0,0-9 110,0 2 0,5-7-73,2 3 309,3-5-285,-3-3 29,3-1 120,-4-9-115,6 4 9,-1-5-14,1-5-24,-1 3 41,0-8 54,1 4-47,-1-6-28,1 1 350,-1-1-324,0-5 0,-3 3 81,0-5-103,-1 5-8,0-8 131,3 4-109,-9-5 18,9 0-53,-8 0 44,3 0 56,-5 0-550,5 0 235,-4 0-30,4 0-1038,-5 0 0,-5-5 0,-1-1 0</inkml:trace>
  <inkml:trace contextRef="#ctx0" brushRef="#br0" timeOffset="26">15407 4180 8004,'0'-6'-588,"0"-1"1841,0 4-301,0 1-102,0-3-565,0 0 1,1 4-97,3-3 1,2 3 65,6 1 1,4-4-1,3 0 0,3 0-50,1 4 1,3 0 35,1 0 0,3-3-205,-3-1 1,0 0 104,-5 4 0,1 0-75,0 0 1,-4-4-31,0 0 0,-5 1-149,1 3 0,-2 0 47,-2 0 1,-4 1-187,-3 3 1,1-2-78,-1 6 0,-1-4 119,-3 3 1,-1 1 163,-3 3 1,-2 4-29,-6 1 1,0 4 82,-3-1 0,2-1-76,-2 1 1,-3-1-23,-1 1 0,1 2 4,-1-2 1,4-1 4,-4 1 1,4-1 56,-4 1 0,5 2-35,-2-2 1,4-2 128,0-2 0,1 2-127,-1-2 1,6 0 219,2-3 0,-1-5-54,1 1 14,1-1 0,3 1 106,0 0-8,0-6 0,5 4 141,2-2 0,1-2-82,3 1 1,-1-1 124,9-2 1,-3 0-57,3 0 0,-2 0-71,3 0 0,1-4-127,-2 0 1,1-4-164,-1 5 1,2-3 140,-6 3 0,0 1-220,-3-1 1,-1-2-1597,0 1 1290,1-5 1,-4 8-2543,-1-3 2068,-4-3 0,3 5 870,-2-6 0,-3 6 0,4-3 0</inkml:trace>
  <inkml:trace contextRef="#ctx0" brushRef="#br0" timeOffset="27">15989 4546 7919,'-6'0'-407,"1"0"1963,5 0-888,5 0 0,1 0 33,6 0 1,-3 0-193,2 0 1,-2 0-34,6 0 1,-1 0-72,1 0 1,-2-2-174,2-2 0,2 3-78,-2-3 1,0-1 77,-3 1 1,3-1 231,0 2-246,0 1 1,-3-4 245,-1 2 0,-5 3-27,-1-4-437,-5 5 0,-5 0 0,-1 0 0</inkml:trace>
  <inkml:trace contextRef="#ctx0" brushRef="#br0" timeOffset="28">16994 3895 11774,'-11'11'412,"-1"0"1,0 2-158,-4 2 1,-3-1-201,-7 5 0,-2 0 62,-3 4 0,0 0-61,4 0 0,-1-4-159,1 0 0,5-1 54,-1 1 1,4-3 82,4-4 0,6-1 25,-3 0 1,8-3-188,1 0 237,1-6-107,2 8 1,2-7 127,1 5 0,4-6 137,4 2 0,4 2-107,1 2 1,4-2 51,-1 2 1,3-6-5,0 2 0,1 1-76,0-1 1,0 1-169,0-1 0,-4-3 143,0 3 0,-5-3-428,1-1 0,-2 0-210,-2 0 0,-3 0-1449,-1 0 766,-4 0 384,2 0 1,-6 0 102,-3 0 727,-2 0 0,-11 5 0,-1 2 0</inkml:trace>
  <inkml:trace contextRef="#ctx0" brushRef="#br0" timeOffset="29">16583 4454 8008,'1'6'696,"3"-2"-183,3-2 1,8-2 252,0 0 0,1 3-122,0 1 0,3 0 137,7-4 1,0 0-77,4 0 0,-1 0-284,2 0 1,1 0 37,-6 0 0,0 0-88,-7 0 1,-3 0-795,-4 0 0,-1 0-852,0 0-1093,-4-5 2368,-2 4 0,-5-4 0,0 5 0</inkml:trace>
  <inkml:trace contextRef="#ctx0" brushRef="#br0" timeOffset="30">17931 3118 8010,'0'-8'0,"0"1"0,0 3 337,0-4 125,0 6-203,0-3 1,0 3 288,0-1-92,0 1 0,0-3 889,0 5-1315,0 5 0,-4 2 46,0 4 0,-5 4-77,2 1 0,-4 4 47,0-1 1,3 6 45,1 2 0,-1 1-92,-3-2 0,-1 4 94,1 4 0,0-4-131,-1 1 0,1-1 135,-1 5 1,5-1-96,-1 0 1,6-3 59,-2-1 0,2-1-2,2 2 0,2-2-106,2-3 0,-2-1 91,6 1 1,-1-2-32,5-1 1,-1-1 28,1-3 0,-1 1-107,0-5 0,0 1 81,-4-5 0,3 0-46,-2 1 0,-2-2 0,2-2 1,-4 0-7,3-4 1,-4 1-265,1-1-408,2-3-557,-5 4 465,4-5-1071,-5 0 1869,0-5 0,-5-1 0,-1-5 0</inkml:trace>
  <inkml:trace contextRef="#ctx0" brushRef="#br0" timeOffset="31">18011 3506 7984,'0'-11'1035,"0"-1"-183,0 1-420,0 5 427,0 1-587,0 5 1,4 8-212,-1 4 0,6 7 63,-1 0 0,1 4 91,-2 3 0,3-2-206,-2 3 0,-2-3-54,2-1 0,-5-4-72,0 0 1,2-5-160,-1 1 290,0-2 0,-4-2-28,0 1 50,0-6-115,0-1 509,0-5 1,0-5-396,0-2 0,4-4 41,0 0 1,3-4-82,-3 0 1,5-6 74,-1 2 1,2-1-220,1 1 1,1-1 37,-1 4 0,0 1-39,1 4 0,-1 1 135,1 2 1,-5 2-25,1 2 41,0 3 1,2-3-32,-3 8 1,3 2 99,-2 5 0,-2 6-78,2 2 1,-2-1 24,2 1 0,-2 1-7,-2 7 0,-1-7-105,4 3 1,-4-7-8,1 3 0,-2-5-165,2 1 0,-3-6-946,3-1 462,-3 0-1157,4-2 1907,-3 4 0,8-9 0,-4 4 0</inkml:trace>
  <inkml:trace contextRef="#ctx0" brushRef="#br0" timeOffset="32">18502 3609 7945,'-7'-11'1161,"2"4"-713,5-3-198,0 9 416,0-4-385,5 5 0,2 0 87,4 0 1,1 0-121,-1 0 1,2 0-2,2 0 0,-1 0-26,5 0 0,-1 0-173,1 0 1,1 0 52,-5 0 0,4 0-187,-3 0 1,0 0-74,-1 0-41,-2-5 0,3 0-137,-4-3 0,-6 2-1105,-2 2 249,-3 3 0,-1-6 1193,0 3 0,-10 3 0,-3-4 0</inkml:trace>
  <inkml:trace contextRef="#ctx0" brushRef="#br0" timeOffset="33">19004 3301 8023,'0'-12'-426,"0"1"829,0 4 761,0-3-604,0 4 90,0 0 9,0 1 1100,0 5-1146,0 5-341,0 6 1,0 7 2,0 5 0,0-1-15,0 1 0,0 1-21,0 3 1,0-2-1,0 6 0,0-4-216,0 3 0,0-3 152,0 3 0,0-3-324,0 3 0,0-4-14,0 0 0,0-5-126,0-2 1,0-5 132,0 1 0,2-3-35,1 0 0,-1-5-533,1 1 456,-1-5 0,-1 3-410,3-2 73,-3-3-1344,4 4 766,-5-10 1183,0-1 0,-5-6 0,-1 1 0</inkml:trace>
  <inkml:trace contextRef="#ctx0" brushRef="#br0" timeOffset="34">19130 3072 7921,'0'-11'534,"0"-1"145,0 1 1,0 3 311,0 1-416,0 4-21,0-2 0,4 6-104,0 3 1,4 3 35,0 4 1,3 5-71,5 3 0,-2 3-131,5 1 0,-4 4-18,4-1 0,-5 6 90,1-2 1,2 3-136,-2 2 0,1-5 0,0 1 0,-4-1-214,4 4 1,-5-1 112,-3-2 1,0 0-300,-4-4 0,4 4 56,-4-5 1,-1 5-58,-3-5 1,0 2-200,0-1 0,0-4 160,0 0 0,0-1-183,0-3 1,-3-1 134,-1 1 0,-4-5-220,4 1 0,-3-2 120,3-1 1,-5-5-435,2 1 1,0-6 21,0 2 0,3-3-953,-4-1 1731,6 0 0,-9 5 0,5 2 0</inkml:trace>
  <inkml:trace contextRef="#ctx0" brushRef="#br0" timeOffset="35">19929 3266 7548,'0'-11'-936,"0"3"1194,0 1 1,0 3 0,0-4 1,-1 4 179,-3-3 0,3 3 320,-3-4-351,-2 6 1,0-7-37,-6 5 0,1-3 0,-1 3 1,1-1-113,-1 1 1,-3 3-35,0-3 0,-4 3-67,4 1 1,-6 0 65,2 0 1,-1 1-122,1 3 1,-1 1 144,5 2 1,-4 3-254,3-2 1,1 2-152,4 2 1,-1 0 123,1 4 1,4-4-65,4 4 1,-2-4 99,1 0 1,0-1 35,4 0 0,6 5-1,6-1 0,4 1 106,7 0 0,5-2-50,2 5 1,0-4 16,0 4 0,-3-5-109,3 1 0,-4-2 14,0-2 1,-2 4-63,-1 1 1,-5 3 65,-3-4 1,-2 1-189,-2 0 0,-3-2 56,-1 5 0,-4-4-180,1 4 1,-4-5 6,-4 1 1,-6 2 72,-5-2 1,-6 0 89,2-4 1,-2 1-68,-2-1 0,-4-1 86,1-2 0,-5 1-43,4-5 1,1 3-327,3-3 0,1 0 133,3-4 0,3 0-373,4 0 0,2-1-424,3-3 1134,-3-2 0,3-11 0,-4-1 0</inkml:trace>
  <inkml:trace contextRef="#ctx0" brushRef="#br0" timeOffset="36">20066 3164 7982,'0'-18'266,"0"-2"150,0 4 0,0 1-199,0 4-175,6 4 0,-4-3 429,6 3 1,-5 0-86,5 0 1,-4 3 227,4-4-389,-1 6 0,5-7 31,-1 5-119,0 0 0,1 4-109,-1 0 1,1 1 98,-1 3 0,-3-1-189,-1 4 1,-3 0 2,4 0 0,-6 3 84,2-2 0,-3 2-112,-1 2 1,0 3 12,0 0 1,-5 5-102,-2-1 1,-9-1-8,-3 1 0,2 0-20,-2 4 1,1-5 197,-1-3 0,2-2 5,6-2 0,3 1 63,1-1 0,4-3-93,-1-1 129,3 1 1,6 0-99,3-1 1,3-1 282,4 2 0,3-3 142,5-5 1,4 4-42,-1 0 0,5 0-221,-5-4 1,5 0-4,-5 0 1,1 0-274,-4 0 1,-1 0 109,-3 0-209,2 0 0,-8 0-66,2 0-855,-7 0 0,-3 1 62,-5 3 1069,0-3 0,-10 9 0,-3-4 0</inkml:trace>
  <inkml:trace contextRef="#ctx0" brushRef="#br0" timeOffset="37">17908 4169 7953,'-12'0'-514,"1"0"380,5 0 265,1 0 0,3 0 356,-1 0 490,1 0-344,-3 0 1025,5 0-1397,5 0 0,-1 0 87,8 0 0,-2 3-57,9 1 1,5 0-76,6-4 1,5-1 123,3-3 0,7 3-51,9-3 1,1-1-286,3 1 0,2-4 144,1 5 0,-27-1 0,1 0-56,-3 2 0,1 0 0,2-2 0,1 1-11,-2 1 0,0 0 0,0-2 0,1 0-61,1 2 1,0 0 0,-1-1 0,0-1 46,-1 2 1,0 0 0,1-2 0,-1 0 6,0 2 0,0 0 0,0 0 0,0 1-164,30 1 1,-30 0-1,-2 0 34,29 0 0,0 0-48,-4 0 0,-2 0 0,-6 0 1,1-2-12,-8-1 1,1 1 98,-1-1 0,-3 1-84,-5 2 1,1 0 30,-1 0 1,-4 0 68,1 0 0,-5-4-104,5 1 1,-6-1 86,2 4 1,-3-4 152,-1 0 0,0 0-240,0 4 0,-2 0-1,-2 0 0,1-1 39,-4-3 0,3 3-9,-4-3 1,0 3-45,-3 1 0,-5 0-116,1 0-207,-6 0 301,9 0 0,-11 0-651,0 0 1,-6 0 291,-5 0 0,-7 0 500,-5 0 0,-10 5 0,-7 1 0</inkml:trace>
  <inkml:trace contextRef="#ctx0" brushRef="#br0" timeOffset="38">18685 4488 9868,'-6'-6'1003,"0"1"1,-5 10-912,-1 3 0,-3 2 134,0 1 0,-2 4-27,2 1 1,2 0 26,-2-1 0,4 2-250,3 2 0,3 3-39,5-3 1,0-2-68,0 2 0,0-1 11,0 1 0,1-1 142,3-3 0,2-2-160,6 2 0,1-2 17,2-2 0,-2-1 130,2-2 0,1 1-41,-1-5 0,2-1 288,-2-3 0,-1 0-26,5 0 1,-5-3-25,1-1 1,-2-4-159,-2 4 0,1-4-64,-1 0 0,-3-2-20,0-2 0,-6 0 86,2-4 0,1 0-390,-1-3 0,0-3 143,-4 3 1,-2-2-279,-1-2 0,0 1 102,-5 3 1,1 3-5,-5 4 1,-3 1 180,0 0 1,0 3 174,3 0 0,1 6-108,-1-2 0,5-1 156,-1 1 242,6 0 1,-5 0-11,3 1 533,3-1-518,-4-1 1,5 2 397,0-4-386,5 4 1,5-2-96,6 5 1,0 0 94,-1 0 0,7-1-104,5-3 0,4 3 204,0-3 0,2 3-71,1 1 0,0 0 84,0 0 1,1 0-160,-1 0 1,-4-4-72,1 0 1,-10 0-472,2 4 0,-7-4 243,-1 1 0,-6-1-1937,-2 4 1529,-4 0 1,2-2-489,-5-1 1,-1 1 328,-3-1 1,-3 1 624,-4 2 0,-5-5 0,-2-1 0</inkml:trace>
  <inkml:trace contextRef="#ctx0" brushRef="#br0" timeOffset="39">19198 4317 7950,'7'-11'1360,"-1"-1"-882,-2 1 1,-1 3-340,4 1 0,1 4 47,3-1 0,-3-1 420,-1 1 1,1 1-139,3 3 0,1 0-37,-1 0 0,1 0-212,-1 0 0,1 3 16,-1 1 1,0 5-115,1-1 1,-2 2 61,-2 1 1,0 1-230,-4-1 0,0 4 93,-4 1 1,0 0-84,0-1 1,-1 2-153,-3 2 1,-2 1-111,-6-5 1,-3 4-8,0-3 1,1 3 84,6-4 0,-1-4 240,5-3-187,-4 0 609,6-2-175,-3 4 51,5-9-27,5 4 1,2-5 178,4 0 0,4-1-46,1-3 0,3 2-47,-4-6 1,5 6-387,-1-2 0,1 1 97,-1-1 0,3 3-1006,-3-3 1,-1 3 495,1 1 0,-5 0-3336,1 0 3758,-2 0 0,-2 5 0,1 2 0</inkml:trace>
  <inkml:trace contextRef="#ctx0" brushRef="#br0" timeOffset="40">21311 3780 7870,'0'-7'594,"0"-1"-76,0 6 0,0-9 133,0 10 268,0-9-738,0 9 0,-5-4 46,-2 5 0,-7 1-14,-2 3 1,-5 3 13,-2 9 0,0-3 0,-3 7 0,-6-3-13,1 2 0,-3 2 13,7-6 0,-3 4 0,3-4 0,1 4-133,3-4 1,0 4-204,0-3 0,5-1-893,3-4-703,2 1 1705,2-1 753,5 1-526,1-1 1,10 0-169,2 1 1,5-5 110,3 1 1,7 0 202,4 3 0,2-1-29,-1-2 1,-3 2-79,3-2 1,0-2-67,0 2 0,0-6-6,-4 2 0,-1-2-146,1 2 1,-4-2 96,0 1 0,-5 0-802,2 1 1,-4-3-860,0 3 334,-6-3 0,-1 0-1667,-5 3 1643,0-3 1206,-5 4 0,-12 1 0,-7 0 0</inkml:trace>
  <inkml:trace contextRef="#ctx0" brushRef="#br0" timeOffset="41">20809 4351 8117,'5'7'1697,"3"-3"-1355,2-3 1,2 0 446,4 3 0,-1-3-320,8 3 1,-3-2-18,7 2 0,-3-2-150,-1 1 1,-1-1-292,1-2 0,0 0 81,0 0 0,0 1-744,0 3 0,-1-3 117,1 3 0,-4-3-972,0-1 1507,-5 0 0,8 0 0,-4 0 0</inkml:trace>
  <inkml:trace contextRef="#ctx0" brushRef="#br0" timeOffset="42">21745 3974 7938,'-6'-5'273,"1"3"-181,5-6 431,0 6-109,0-8 1390,0 8-1255,0-8 1,5 8-275,3-6 1,2 5 12,1 0 0,6 1-68,2 2 0,2-1-1,2-3 1,0 3 14,0-3 1,0 3-62,-1 1 1,-2 0-11,-1 0 1,-4 0-134,4 0 1,-5 4 5,1 0 1,-6 1-121,-2-2 0,-3 0-46,4 5 0,-6-5 84,2 5 1,-2 0-85,-2 3 1,-6 0 38,-1 1 1,-5 3-33,-3 0 0,1 6 95,-5-2 0,0-2-129,-4 2 0,0 1 35,1 2 0,3 1-66,0 0 0,1-4 195,-1 0 1,-2-1-77,6 1 0,0 1 187,4-5 0,-1 1-56,1-5 0,1 1 201,2-1 1,3 0 237,5 1-157,0-1 0,1-1-88,3-2 1,2-3 185,6-5 0,-1 0-106,1 0 1,3 0-10,0 0 1,5 0-43,-1 0 1,4 0-150,4 0 0,-4 0 9,0 0 1,-2 0-141,-6 0 0,4 0-60,-3 0 0,-1-4-245,-4 0 1,-3 1-679,-1 3 1,-3 0-38,4 0-2412,-6 0 1895,4 0 1532,-6-5 0,-11 3 0,-1-3 0</inkml:trace>
  <inkml:trace contextRef="#ctx0" brushRef="#br0" timeOffset="43">22419 4112 7881,'0'-7'-357,"0"2"1416,0 5 1,0 5-704,0 3 1,0 3-1,0 4 1,0 1-142,0 6 0,0-1 170,0 5 0,4-1-96,0-3 0,0-3-83,-4 0 0,0-1-123,0 1 1,0-1-255,0-3-384,0-2 0,0 3 171,0-4-511,0-6 330,0 4-1341,0-8 1906,0 3 0,0-5 0</inkml:trace>
  <inkml:trace contextRef="#ctx0" brushRef="#br0" timeOffset="44">22236 4317 7881,'7'0'0,"-1"0"571,-2 0 0,2-1-138,6-3 1,-1 3 367,1-3 0,4 3-321,3 1 1,4 0-46,4 0 1,-3-2-133,2-1 0,2 1-65,-1-1 1,1 1-337,-2 2 1,-5-1-407,2-3 1,-4 3-2068,0-3 2571,2 3 0,-8 1 0,3 0 0</inkml:trace>
  <inkml:trace contextRef="#ctx0" brushRef="#br0" timeOffset="45">22785 3152 7881,'-7'-5'311,"2"4"613,5-4 12,0 0-179,0 3-259,0-3 951,0 5-1182,0 5 1,4 2-44,0 4 1,3 1-18,-3-1 1,5 2 27,-1 2 1,2 3 124,1 5 0,2 1 60,2 2 1,-1-2-76,5 3 0,0 1 27,4-1 0,0 4-92,0 0 1,-4 1-107,0-2 1,-1 7 39,1-3 1,-3 4-110,-4 0 0,-1-2-302,0 2 1,0 1 175,-4-1 1,0 4-599,-4-4 0,-1 0 319,1-4 0,-1 1-138,-2-1 1,0 0 112,0 1 0,-4-1 257,0 0 0,-4 4 126,5 0 1,-6 0 278,1-3 1,-2-2-167,-1-3 1,-1 3 62,1-3 0,-1 0 115,1 0 1,-4-3-86,-1 3 1,0-4-247,1 0 0,2-2 166,-2-1 1,-2 0-322,2 0 0,0-2-25,3-2 1,1-2 0,0-6 0,3 1 87,0-1 1,5-1 5,-5-2 26,5 2-21,-7-4 374,9 1-181,-9-2-37,9 0-360,-10-4-452,10 4 214,-9-5 1,9-1-1319,-3-3-155,3 3 879,1-4 1099,0 0 0,0-2 0,0-4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6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12449 9525 7234,'-7'-6'3251,"2"1"-2633,5 5-112,0 0-95,5 0 0,2 0-87,4 0 1,6 0 29,2 0 0,4 0-61,3 0 0,0-4 10,4 0 0,0-5-83,5 1 1,-1 2-45,0-1 0,-1 0 44,-2 0 0,0-2-228,-4 5 0,-2-1-63,-6 1 0,-2 3-441,-6-3-1122,-4 3 817,-2 1-1600,-5 0 1690,-5 5 1,-5-3 726,-6 6 0,-9-1 0,1 5 0</inkml:trace>
  <inkml:trace contextRef="#ctx0" brushRef="#br0" timeOffset="1">12414 9731 8994,'12'-7'811,"4"1"68,3 2 1,3 2-308,1-6 1,3 4 465,1-3 0,9 3-441,-2-4 1,7 4 131,-3-3 0,0 3-269,-4-4 0,4 4-84,0-3 0,-4 3-312,-3-4 0,-3 6 120,-2-2 1,0 3-763,-11 1 0,0 0 333,-3 0-3440,-6 0 1909,-1 0 1776,-5 0 0,-10 10 0,-3 3 0</inkml:trace>
  <inkml:trace contextRef="#ctx0" brushRef="#br0" timeOffset="2">13625 9228 8018,'-1'-8'317,"-3"1"165,3-1 0,-6 2 180,4 2 1,1 2 219,-1-2-367,1 2 0,2-1-86,0 6 0,0 9-70,0 7 1,0 8-51,0 3 0,0 9 150,0 7 0,0 1-302,0 6 1,0 1-208,0 3 1,0-1-93,0-3 0,0-2 171,0-6 0,0-3-371,0 0 0,2-5 221,1 1 0,0-8-61,4-3 1,0-3 72,0-1 1,4-5 52,-4-3 1,0-2-435,0-2 595,-4-5-1241,2-1 832,0-5 0,-4-5-1055,3-2 1,-8-3 1358,-3-2 0,-4-4 0,0-2 0</inkml:trace>
  <inkml:trace contextRef="#ctx0" brushRef="#br0" timeOffset="3">13488 9297 8029,'0'-18'103,"0"1"0,0 6-103,0-1 0,5 1 745,3 0 1,2-1-113,1 1 0,2-1-30,2 1 0,2 1-245,2 2 0,2-1-105,-2 5 1,3 1 88,1 3 0,0 0-113,-1 0 1,1 1-140,0 3 0,1 2 102,3 6 1,-3 3-210,3 0 1,-3 5-69,-1-1 0,-6 0-106,-1 4 0,-1-2 26,-4 5 1,-2 3-81,-9 2 1,-1 1 71,-3-2 0,-9 2 124,-9-6 0,-6 1 148,-7-4 0,1-2-92,0-2 0,-4-2 46,0-6 0,1 1-193,6-1 1,1-4-194,7-4 0,-1-1-427,9-2 1,3 0 352,5 0 0,4-5-866,-1-3 1273,8 3 0,8-10 0,5 2 0</inkml:trace>
  <inkml:trace contextRef="#ctx0" brushRef="#br0" timeOffset="4">14493 8840 8006,'0'-7'441,"0"-3"121,0 9 210,0-4 1196,0 5-1713,-5 0 1,2 1 208,-4 3 1,-1 4-96,-3 7 1,-4-1 93,-1 5 0,0 1-76,1 7 0,1 2-125,-5 5 0,1 0-26,-1 1 0,1 4-29,3 3 0,2 4-147,-2 3 1,6-1 194,1 6 1,6-1-29,-2 4 1,3 0-1,1 0 0,0 0-108,0 0 1,0 1 40,0-1 0,0-5-54,0-3 1,0-2 53,0-1 1,0-4-191,0 0 0,4-6-5,-1 2 1,6-6 44,-1-1 0,2-6-85,2 2 1,-1-4 47,0-4 0,2 1-106,2-5 1,-2 4 332,2-4 1,-1-1-141,1-6 0,-2 2 99,2-2 1,-6-3 479,-1-1-204,-1 2-323,5-5 1,-5 4 333,1-5-116,-5 0-437,2 0-752,0 0-1099,-4 0-443,4-5-1493,-5-1 3894,0-1 0,0-3 0,0 4 0</inkml:trace>
  <inkml:trace contextRef="#ctx0" brushRef="#br0" timeOffset="5">14904 8851 7986,'-1'-6'1377,"-3"2"-815,3 3-291,-9 1 0,3 4-29,-4-1 1,3 6 52,1-1 0,-1 6-41,-3 1 1,-1 5 97,1-1 1,-1 3-113,1 1 1,0 1 8,-1 3 0,5-2-78,-1 5 0,2 0 14,-2 0 0,-1 3-11,5-3 0,0 3-159,4 2 0,0-5-28,0 1 0,0-2 47,0 1 0,6-2-37,1-5 1,3 0 61,2 0 0,-1-2-155,1-2 1,-1-2-64,0-6 1,1-1-77,-1-2 0,1 1-333,-1-5-8,1 0 1,-5-4-1639,1 0 933,-6 0 73,3 0 1208,-5-6 0,-5 0 0,-1-5 0</inkml:trace>
  <inkml:trace contextRef="#ctx0" brushRef="#br0" timeOffset="6">15018 9228 7962,'0'-11'-181,"0"-1"1746,0 6-413,0 1-145,0 0-742,0 3 0,0-1-68,0 6 1,0 0 7,0 5 1,4-1 31,0 5 0,1 0-223,-1 4 0,-3-4 125,3 3 1,-3 2-289,-1-2 0,0 4 20,0-4 0,0 1-70,0-5 1,0 1-203,0-1-219,0 0 102,0 1 199,0-6 586,0-1-325,0-5 225,0-5 0,0-1 25,0-6 0,4 1 3,0 0 0,1-1-88,-1 1 0,-2-2-25,6-2 1,0 1-88,3-5 0,0 5 82,1-1 0,-1 2-130,1 1 1,-2 5 55,-3-1 1,4 6-79,-4-2 61,3 3 1,2 6 0,-1 2 1,1 3 18,-1 2 0,-3 1 5,-1 2 0,1-1-134,3 5 1,-1-5 123,-2 1 1,1 1-327,-5 0 1,3-1-190,-3-4-455,0 1-305,-4-1-465,0 1 1739,0-6 0,0 4 0,0-4 0</inkml:trace>
  <inkml:trace contextRef="#ctx0" brushRef="#br0" timeOffset="7">15452 9251 7936,'0'-8'487,"0"1"-189,0 4 1,4-3 141,0 2 0,5 3-105,-1-3 1,2 3-11,1 1 0,1-4-43,-1 0 1,0 0 49,1 4 0,3 0-69,0 0 1,0 0-37,-3 0 0,-1-1-63,1-3 0,-1 3-32,1-3-656,-1 3 409,0 1-819,1 0 478,-6-5 456,-1 3 0,-5-3 0,0 5 0</inkml:trace>
  <inkml:trace contextRef="#ctx0" brushRef="#br0" timeOffset="8">15864 9057 8056,'0'-12'0,"0"5"581,0-1 894,0 6-258,0-4 233,0 6-1006,0 6 0,0 4-212,0 5 0,0 5-60,0-1 1,0 7 74,0 0 0,0 2-298,0-1 0,0-3 24,0 3 0,0-1-24,0-3 1,0 1-484,0-9 0,3 4 15,1-3-651,0-1 386,1-4-1152,-4-4 943,4-2 993,-5-5 0,0 0 0,0 0 0</inkml:trace>
  <inkml:trace contextRef="#ctx0" brushRef="#br0" timeOffset="9">16069 8828 7956,'-5'-11'443,"4"5"692,-4-5-202,5 5 166,0 0 222,0 1-910,0 5 1,4 1-40,-1 3 1,6 2-151,-1 5 0,2 2 167,1 2 0,-2 2-126,3 2 1,-6 4-168,9 0 0,-8 1-9,4 6 1,-2-3-145,2 3 1,1 1-137,-1 3 0,-3 0 130,-1 1 0,-3-2-583,4-3 0,-6 3 285,2-3 0,-3 2-249,-1-1 0,0 0 175,0-4 0,0 0 164,0-5 0,0-4 218,0-3-60,-5 3 0,0-5-60,-2 2 0,0-7-115,4-4-288,-4 2 0,0-5-155,-1 3 731,5-3 0,-7-6 0,4-1 0</inkml:trace>
  <inkml:trace contextRef="#ctx0" brushRef="#br0" timeOffset="10">16766 8920 7941,'-5'-7'117,"3"1"117,-1 2 1,0 3 164,-1-3 1,3 2 284,-3-2-263,-2 3 0,1-6-89,-3 3 1,-2 3-42,2-3 0,-2 3-1,-1 1 0,-1 0-14,1 0 0,-4 1 27,0 3 1,-1 1-70,5 3 1,0 2-132,-1-2 0,1-2 288,-1 2-273,1-1 0,1 5 27,2-1 1,3-3-129,5-1 1,0 1 120,0 3 0,1-3-24,3-1 0,2 1 30,6 3 1,-1 1 6,1-1 1,4 1-139,3-1 0,2 2 83,-2 2 0,2-2-254,-2 2 1,-1-1 74,1 1 1,-1-2-275,1 2 1,-3 2 55,-4-2 0,-1 4-60,1-4 1,-5 2 58,1-2 0,-6-1 69,2 5 0,-3-5 93,-1 1 1,0 1-62,0 0 0,-5-1 292,-2-4 1,-3 5 98,-2-1 0,-4 0 97,-3-4 0,-3 1-64,-1-1 1,0-1 60,0-2 1,4 1-122,0-5 1,4 3-50,-4-3 1,5 0-295,-1-4 1,6 0 92,1 0-657,1 0 0,0-1-987,4-3-585,-4-2 2316,6-6 0,1-4 0,6-2 0</inkml:trace>
  <inkml:trace contextRef="#ctx0" brushRef="#br0" timeOffset="11">16960 8840 7930,'-5'-17'0,"4"5"0,-3-4 0,3 4 0,1 0 0,0 5 3064,0-1-2242,5 0 1,-3-2-362,6 3 1,-4-2-166,3 5 1,-3 0 8,4 4 0,-5 0-60,5 0-237,0 0 51,3 5 1,-1 2-120,-2 4 1,-3 0-114,-5 1 1,1-1 106,3 1 1,-3 0-164,3 4 0,-3-2 93,-1 5 1,0 0-10,0 3 0,0-3 69,0 1 0,2-7-93,1 3 1,-1 0 107,2-1 0,1-3-20,-2-5 1,2 0 210,-1 0 1,-1 0-63,4-3 0,1-3 376,3 3 1,2-3-179,2-1 1,-1 0 251,5 0 1,-3 0-153,3 0 1,0 0-19,4 0 1,-4 0-213,0 0 1,-4 0-331,4 0 1,-5 0-1285,1 0 1,-4 1 758,-3 3 0,1-1 719,-5 4 0,0 1 0,-4 3 0</inkml:trace>
  <inkml:trace contextRef="#ctx0" brushRef="#br0" timeOffset="12">14756 9856 6873,'1'-6'2062,"3"2"-1614,-3 3 1,5 1 113,-2 0-184,3 0 1,4-4-31,0 0 0,2 0-4,2 4 1,-1 0-7,5 0 1,-3 0-76,3 0 0,1 0-28,7 0 0,-2 0-1,5 0 0,-2-3 17,7-1 1,-6 0-19,9 4 1,-4-1-106,8-3 1,0 3 95,4-3 1,0 1-98,4-1 1,-2 2-232,5-6 1,1 6 248,3-2 0,-3-1-171,4 1 1,-4-4 61,7 5 1,-8-1-106,-3 4 0,-2-1 42,2-3 0,-3 2-27,2-1 0,3 0 42,1-1-1,1 2-83,3-6 0,-3 4 46,7-3 0,-2 0-124,-2 0 0,-4-3-103,0 2 1,-2 2 103,-1-2 1,-1 4 238,-7-3 1,-2 4-171,2-1 1,-5-1 202,1 1 1,0 1-54,-3 3 1,0 0 123,-8 0 1,3-4-80,-3 0 0,-4 0 131,-4 4 0,-4 0 283,4 0 0,-5 0-188,1 0-181,-2 0 0,-2 0 58,1 0-197,-6 0 122,4 0-224,-9 0-406,5 0-210,-6 0 1,-7 4-1171,-4 0 0,-3 0 1891,-9-4 0,-7 5 0,-11 1 0</inkml:trace>
  <inkml:trace contextRef="#ctx0" brushRef="#br0" timeOffset="13">15498 10073 7849,'-6'-7'443,"2"-1"54,3 5 702,1-2-377,0 0 105,0 4-601,0-4 1,1 4 392,3-3-407,2 3 1,9-4-29,1 5 1,4-2 56,-1-2 1,2 3-54,2-3 1,5-1-79,3 1 1,-2 1-37,1 3 1,0-4-34,0 0 1,-3 0 79,-8 4 0,1 0-129,-5 0 0,0 0 16,-3 0 0,-5 0-162,1 0 0,-5 2-121,0 1 0,2 0 126,-1 4 0,0-3-46,-4 4 1,-4 0 80,0 3 1,-8 2-158,0 2 1,-3-1-56,0 5 0,-3 0-63,-5 4 0,0-4 120,1 0 0,0 0 34,3 4 0,-5-2 143,5-2 0,-5 3-110,5-3 0,-2-3 126,2 0 1,3 0-101,4-1 0,1-1 104,0-6 1,3 2-31,0-2 0,6-2 274,-2 2-121,3-6 214,1 3 304,0-5-421,5 0 0,2 0 18,9 0 1,-2 0-72,5 0 1,-4 0-18,4 0 0,1 0-8,7 0 0,-3-1-16,3-3 0,1 3-41,-2-3 0,1 2-161,-4-2 0,-2 2-181,-2-1 1,2 1 154,-6 2 1,0 0-578,-3 0 0,-5-3-13,1-1-1859,-6 0 650,3 4 1071,-5 0 1,0 0-1</inkml:trace>
  <inkml:trace contextRef="#ctx0" brushRef="#br0" timeOffset="14">16195 10245 7855,'0'-12'679,"0"1"1,0-1-100,0 1 1,0 3 593,0 1-713,5 4 0,-4-3 540,3 2-56,-3 3-606,-1 6 0,0 4-91,0 10 0,4 0-23,0 4 1,0-1-134,-4 1 1,0 1-72,0 3 1,1-3-133,3 3 1,-3-3 43,3-1 1,-3-2-135,-1-2 0,0-2-423,0-6 1,1-3-76,3-1-880,-3-4 513,4 2 14,-5-5 0,-3-1 292,-1-3 0,-5 1 760,1-4 0,-2-1 0,-1-3 0</inkml:trace>
  <inkml:trace contextRef="#ctx0" brushRef="#br0" timeOffset="15">16058 10393 9425,'12'-1'1070,"4"-3"0,-2 3 8,5-3 1,0 3-468,4 1 0,-1 0 26,1 0 0,0-4-412,0 0 0,0 0-302,0 4 1,-1-4-496,1 1 1,-5-1-1825,-3 4 2396,-2 0 0,-2 0 0,1 0 0</inkml:trace>
  <inkml:trace contextRef="#ctx0" brushRef="#br0" timeOffset="16">18273 9411 7859,'0'-7'709,"0"2"1,0 4 325,0-3-273,-5 3-268,-1-4 0,-7 5-4,-2 0 0,1 4-150,-5 0 0,0 4-140,-4 0 1,0 6 28,0 1 0,-1 4-200,-2-3 0,2 3 8,-3-4 1,4 0-8,4-4 1,-1 1 2,5-1 0,-1 1 15,5-1 0,-1-1-155,1-2-2,5 2-41,1-4 156,5 6 0,1-2 64,3-2 0,6 0-48,5-4 1,4 5-3,-4-1 0,6-2 137,-2 2 1,4-4-112,3 3 1,-2-4-6,3 0 1,-2-1 18,2-2 1,-3 0-167,3 0 1,-4 0 95,-4 0 1,1 0-1735,-5 0-112,-5 0 575,0 0 0,-13 0 640,-1 0 1,-6 0 640,-6 0 0,-1 5 0,-6 1 0</inkml:trace>
  <inkml:trace contextRef="#ctx0" brushRef="#br0" timeOffset="17">17908 9833 8534,'5'7'609,"1"2"45,6-6 1,0 5 9,4-4 1,1 5 106,6-2 0,0 0-199,0 0 0,1 0-153,3 0 0,-6 2-340,6-5 1,-5 4 90,4-5 0,-6 1-231,0-4 1,-7 0-490,3 0 1,-4 0-1814,0 0 2363,-1 0 0,1 5 0,-1 2 0</inkml:trace>
  <inkml:trace contextRef="#ctx0" brushRef="#br0" timeOffset="18">19016 9502 7855,'-12'-11'0,"1"3"233,-1 1 0,1 4-82,0-1 0,-1-1 493,1 1 0,-1 0-195,1 4 1,-2 0 162,-2 0 0,1 2-202,-5 2 1,4 2-45,-4 5 0,0 5-108,-4-1 1,4 6-78,0 2 0,5 0-98,-1 4 1,2-2 113,2 2 0,4-3-175,3 2 0,3-1 89,1-3 1,0 0-258,0-3 0,6 1 70,6-4 1,3-2-43,4-7 0,3 2 141,-3-5 1,6 0 67,2-4 0,-1-2-83,-3-1 1,0-4 36,0-4 1,0-2-141,0-2 1,-6 2 100,-1-2 0,-7-2-185,-2 2 0,-4-5 50,0 1 1,-1-3-165,-2-1 0,0 1-27,0-1 1,-2 0-18,-1 0 1,-4 2 240,-4 1 1,1 4-245,2 5 613,-2-1-224,9 1 0,-6 4 337,4 4-128,1 1 0,-2 2 37,8 0 0,-1 0 24,4 0 0,6 0 131,6 0 1,3 0-91,1 0 0,-1 0-106,1 0 1,0 0 5,0 0 1,0 0-16,0 0 1,-2 0-142,-2 0 0,2 0 17,-6 0 0,0 0-189,-4 0-366,1 0-570,-1 0-1329,-4 0 1121,-2 0-866,-5 0 2078,-5 0 0,-2 5 0,-4 2 0</inkml:trace>
  <inkml:trace contextRef="#ctx0" brushRef="#br0" timeOffset="19">19256 9194 7932,'0'-12'0,"0"1"0,3 0 0,1-1 0,4 1 626,-4-1 0,3 5-49,-3-1 1,5 0 75,-1-3 1,2 3-155,1 1 1,1 4-158,-1-1 0,0-1 335,1 2-430,-1-1 1,1 4-43,-1 0 1,0 1-45,1 3 1,-2 2 27,-2 6 1,1-4-65,-6 4 0,5-3-187,-4 6 0,3 1-168,-3 0 1,0 4 141,-4-1 0,0-1-314,0 1 1,-5-4 185,-3 4 0,2-5-152,-2 1 0,1 2 124,-5-2 0,5 0 59,-1-3 0,4-5 16,-3 1 354,4 0 377,-2 3-440,5-5 0,5 3 439,3-5 1,2 0-210,1-4 1,1 0 123,-1 0 0,4 0-127,1 0 0,3 0-222,-4 0 1,1 0-1,0 0 0,-4 0-193,4 0 0,-4 0-1109,0 0 0,-5 0 180,1 0 995,-6 0 0,3 0 0,-5 0 0</inkml:trace>
  <inkml:trace contextRef="#ctx0" brushRef="#br0" timeOffset="20">20215 9297 7897,'0'-12'0,"0"5"343,0-1 1,4 4 310,0-3 207,-1 4 99,-3-7 120,0 9-665,-5-5 1,-1 6-183,-5 0 0,-1 6-142,1 1 0,-6 3 140,-2 2 0,-2-1-138,-2 1 0,-1 3 78,-3 0 1,3 4-58,-3-4 1,3 4-107,1-3 0,4 0-89,0-1 1,5-2 34,-1 2 1,4-6-173,3-1 44,-2-1 177,9 5-16,-5-1 28,6 1 0,0-5 114,0 1 0,2-4-48,2 3 0,2-4 15,5 1 0,2 1 44,2-2 1,0 5 126,8-4 1,-2 3-172,5-3 0,-2 1 29,-1-1 0,-4-3-476,0 3 0,-5-1 199,1 1 1,-2-3-890,-1 3 0,-5-3-512,1-1 710,-6 0 1,2 0-1116,-8 0 1958,-2 0 0,-5 5 0,-1 1 0</inkml:trace>
  <inkml:trace contextRef="#ctx0" brushRef="#br0" timeOffset="21">19804 9662 7911,'-7'0'614,"2"5"1,10-4 8,3 3 0,3 1-43,5-1 0,1 1 113,6-1 0,0-1-218,0 4 1,0-3-78,0 4 0,0-5-11,-1 5 1,-3-5-143,0 0 0,-5 2-515,2-1 0,-8 0 218,0-4-2311,-5 0 2363,2 0 0,-10 5 0,-2 1 0</inkml:trace>
  <inkml:trace contextRef="#ctx0" brushRef="#br0" timeOffset="22">20797 8748 7894,'0'-6'107,"0"-4"0,4 7 504,0-4-21,0 4 109,-4-2 347,0 5 0,-4 1-816,0 3 0,-1 3-100,1 4 0,-2 2 59,-5 2 1,-1 3-4,1 4 1,-1 1-50,1 0 1,-1 4 56,1-1 1,0 6-96,-1-1 0,2 2 75,2 1 1,2 0-183,2 0 1,3-1 35,-3-2 0,4 2-87,4-3 0,2-2 41,6-1 1,-1-3-68,1-1 1,3-2-100,0-2 0,0-2 64,-3-6 1,3 1 47,0-1 1,0-4 38,-3-4 0,-1 2-172,1-1 1,-5 0-111,1-4-857,-6 0 517,9 0 0,-10-1-1143,3-3 1081,-3 3 1,-1-9 716,0 2 0,-5-2 0,-2-2 0</inkml:trace>
  <inkml:trace contextRef="#ctx0" brushRef="#br0" timeOffset="23">20992 9000 7894,'0'-12'-187,"0"6"1,0-4 123,0 2 1,0 2 1326,0-2-392,0 6 511,0-3-558,0 5 0,3 2-494,1 6 1,0 1-89,-4 10 0,0 0-160,0 3 0,0 1 88,0 0 1,0-1-79,0-3 0,0 2 73,0-2 0,0-1-397,0 1 1,0-5-14,0 1 1,0-2-507,0-2 229,0-4 134,0-2 441,0-5 1,4-1 12,0-3 0,3-3-106,-3-4 0,4 0 225,-5-1 1,6-3 14,-1 0 1,-2-4 19,2 3 1,-1-4-236,5 1 1,-2 1 87,-2-1 1,2 5-118,-3-1 0,0 8 60,0 3 0,-3-1-10,4 1 1,-4 1 22,3 7 0,-4 2-9,1 6 0,1 4-42,-2 3 0,5 2 16,-4-2 0,4 2-194,-5-2 0,5 3 72,-4 1 1,3-4-671,-3 0 0,5-5 50,-1 1 1,-2-6-165,2-1 0,-2-5 279,2 5 632,2-5 0,-4 2 0,5-5 0</inkml:trace>
  <inkml:trace contextRef="#ctx0" brushRef="#br0" timeOffset="24">21414 9137 7894,'0'-7'603,"0"-3"0,4 8-256,0-6 1,5 6 48,-2-2 0,3-1 151,2 1 1,-1 0-150,1 4 1,3-4-127,0 0 0,2 1-29,-2 3 0,-2-4-205,2 0 1,-3 0 70,0 4 1,-1 0-423,1 0 1,-5 0-821,1 0-1068,-6 0 2201,9 0 0,-10 0 0,4 0 0</inkml:trace>
  <inkml:trace contextRef="#ctx0" brushRef="#br0" timeOffset="25">21894 8794 8199,'0'-6'2458,"0"1"-1934,0 15 0,0-1-169,0 10 0,0 0 3,0 4 1,0 1-106,0 2 1,0-2 10,0 3 1,1 1-124,3-1 0,-3-1-99,3-3 0,-3-1 22,-1-3 1,0 1-129,0-5 0,4 1-349,0-5 214,0 0-663,-4 1 462,0-1-428,5-4-248,-4-2-676,4-5 1533,-5 0 1,0 0 0</inkml:trace>
  <inkml:trace contextRef="#ctx0" brushRef="#br0" timeOffset="26">22065 8657 7898,'0'-18'347,"0"3"0,0 6 221,0 2-123,0-1 386,0-4 527,0 6-389,0 1-630,0 5 0,5 4 87,3 0 1,1 5-80,-2-2 1,7 7-8,-2 1 1,2 4-118,-3-3 1,0 4-1,1-1 0,3 3-45,0 0 1,1 1 13,-5 0 0,0 4-241,1-1 1,-2 6 90,-2-1 1,0-2-543,-4 1 1,4-3 271,-4 3 1,0-3-375,-4 3 0,0-4 123,0 0 1,0-1-18,0-3 1,-4 1 168,0 0 0,-4-5 11,4-3 1,-4 2 260,0-2 1,2 0-104,-2-4 0,5-3-215,0 0 0,-2-5-5,1 5-918,-5-5 27,8 2 1269,-4-5 0,5-5 0,0-2 0</inkml:trace>
  <inkml:trace contextRef="#ctx0" brushRef="#br0" timeOffset="27">22705 8748 7870,'0'-11'0,"0"0"661,0-1 24,0 1 418,0-1-721,0 1 1,0 3-38,0 1 1,-2 4-132,-1-1 0,0 3-64,-5 1 0,1 0 24,-5 0 1,1 1-27,0 3 0,-1-1 60,1 4 1,-4 1 26,-1 3 0,0 1-161,1-1 1,2 1 96,-2-1 0,6 0-191,1 1 0,6-1 202,-2 1-144,3-1 0,1 0 76,0 1 1,0-1-37,0 1 1,5-1 8,2 1 0,5-1 3,3 0 0,-2 1-108,2-1 1,3 5 105,1-1 1,-2 0-145,2-4 0,-3 1 82,3-1 1,-5 4-91,1 1 0,0-1-11,-4-4 0,3 2-174,-6 2 0,-2-2-20,2 2 1,-5-1 64,0 1 0,-1-2-44,-2 2 1,0-2 80,0-2 1,-7 1 168,-4-1 1,-2 1-126,-6-1 0,4-1 35,-4-2 1,1-2-52,-1-2 1,-1-3-66,5 3 1,-2-3-1084,2-1 856,2 0 0,-3 0-478,4 0 1,6-1 908,2-3 0,-2-7 0,-1-7 0</inkml:trace>
  <inkml:trace contextRef="#ctx0" brushRef="#br0" timeOffset="28">22876 8611 7870,'-5'-11'284,"4"-6"0,-4 5 33,5-4 0,3 8 193,1 0 1,0 4 219,-4-3 1,1 0 89,3 0-583,-3 2 1,8 3 406,-5-2-417,0 3 0,-3 0-167,3 5 1,-3 5 97,3-2 0,-3 7-118,-1 1 1,0 1-37,0-5 0,0 4-132,0 1 0,0 3-57,0-4 1,0 4 101,0-4 1,0 4 4,0-4 0,4 1 100,0-5-54,5 0 1,-3 0 15,6-4 1,-1 2 216,0-5 0,1 0 66,-1-4 0,4 0 71,1 0 1,4 0-18,-1 0 0,1 3 93,-1 1 1,2 0-278,-6-4 1,1 0 356,0 0-835,-4 0 0,5 0 82,-6 0-2378,-4 0 2637,-2 0 0,-5 5 0,0 1 0</inkml:trace>
  <inkml:trace contextRef="#ctx0" brushRef="#br0" timeOffset="29">20729 9662 8053,'-6'0'1259,"0"0"346,6 0-1445,6 0 1,-4-1 31,6-3 1,-5 3 207,5-3-115,0 3-87,3 1 0,1 0-55,-1 0 1,0-2 35,1-1 1,-1 1-109,1-2 1,0 3-4,4 1 0,-2 0-87,5 0 0,-4-4 17,4 1 0,-1-1 58,1 4 1,2 0-67,-2 0 0,3-1 95,1-3 0,-1 2-134,1-1 1,0 1 105,0 2 0,0-3-44,0-1 0,0 0-1,-1 4 0,5 0-6,0 0 1,1-4-107,-2 0 0,2 1 123,3 3 0,-2 0-141,-3 0 0,2-2 118,3-2 0,1 3-18,-6-3 0,6 3 5,-2 1 1,3-1-21,2-3 1,-4 3 25,4-3 1,-4 1 1,7 0 0,-2 1 17,-2-1 0,0 1-10,1 2 0,-1-4-40,0 1 0,1-1 32,-1 4 1,0-4-66,0 0 1,-1 0 56,-2 4 0,0-1-93,-4-3 0,4 3 66,-5-3 0,6 3-8,-2 1 1,2-1 50,-1-3 1,2 3 11,-3-3 1,4 1 57,4 0 0,-2 0-91,2-5 0,-5 5 20,1-5 1,-6 4-6,6-3 1,-7 3 60,0-4 1,-3 6-50,-1-2 0,-4-1 109,0 1 0,-4-1-11,4 1 0,-5 3 84,1-3 0,-2 1-9,-2 0 0,1 1-18,-1-2-168,6 3 1,-5 1 184,4 0-322,-4 0 153,0 0-520,-1 0 29,-5 0 156,0 0 1,-8 4-975,-2 0 1,-6 0 1297,-5-4 0,-15 5 0,-1 1 0</inkml:trace>
  <inkml:trace contextRef="#ctx0" brushRef="#br0" timeOffset="30">21471 9822 7870,'0'-6'43,"0"1"236,0 5 1,4-2 91,0-2 0,1 3 56,-1-3 1,-2 3-81,6 1 0,-1-1 44,5-3 0,-1 3-114,1-3 1,0 1 196,4 0 0,1 1-74,6-1 1,-4-3-16,0 3 0,0-1-134,4 4 1,-4 0-54,0 0 0,-3 0-140,3 0 1,-5 0 112,1 0 0,-6 0-97,-2 0 1,-3 0 268,4 0-507,-6 5 0,3-3 7,-5 6 1,0-4-50,0 3 1,0 1 88,0 4 1,-5-1 10,-2 0 0,-4 1 86,0-1 1,-2 4 4,-2 1 0,1 4 31,-5-1 0,0-1-22,-4 1 1,2-1 29,2 1 0,-3 1-16,3-5 0,3 0 19,0-3 1,0-1-28,1 1 0,-1-1 0,5 0 0,3-3-8,1 0 0,3-4 15,-4 3 1,6-4-9,-3 7-6,5-9 1,0 5-2,0-2 1,1-3 6,3 3 0,2-2 1,5-2 0,1 0 0,-1 0 0,1 0 0,-1 0 0,2 0 0,2 0 0,-1 0 0,5 0 0,-1 0 729,1 0 1,2 0-381,-2 0 0,-1-4-197,1 0 0,-3 0-198,3 4 1,-5-4-477,1 1-717,-3-1-1351,0-1 1146,-6 3-1161,-1-8 1901,-5 9 1,0-5 703,0 2 0,0 3 0,0-5 0</inkml:trace>
  <inkml:trace contextRef="#ctx0" brushRef="#br0" timeOffset="31">21951 10073 7787,'6'-5'2433,"1"4"-1819,-4-3 0,0 3-169,5 1 1,-5 0 410,5 0-532,0 0 0,3 0 77,0 0 1,2 4-25,2-1 1,-2 1-164,2-4 0,-1 0 142,1 0 1,-2 0-131,2 0 1,-2 0 78,-2 0 1,1 0 81,-1 0-193,1 0 0,-1 0-91,1 0 1,-5 0-213,1 0-324,-6 0 354,3 0-2010,-5-5 1517,0 4 1,-5-4-2301,-2 5 2872,2 0 0,-11 0 0,4 0 0</inkml:trace>
  <inkml:trace contextRef="#ctx0" brushRef="#br0" timeOffset="32">23390 8429 7870,'-6'0'-1386,"1"0"2436,5 0-149,0-5-113,0 3-247,0-3 1292,0 5-1594,0 5-82,0-3 0,0 4-26,0-2 0,0-2 34,0 6 0,3-4 0,1 3 0,1-3 47,-1 4 0,-1-5-30,4 5 0,-3 0 12,4 3 1,-5-3-24,5-1 1,-4 1-60,3 3 0,-3 1 23,4-1 0,-2 1-19,2-1 1,2 4 23,-2 1 0,-2-1-11,2-4 1,-5 4-57,5 1 1,-2 0 67,2-1 0,1-1-16,-5 5 0,3-3 1,-3 3 1,5-4-25,-1 4 1,-2-4-4,1 4 0,-3-4-12,4 4 0,-4-3 25,3 3 1,0-2 7,0 2 0,3 2-110,-2-6 1,-2 1 99,2 0 0,-4 0-142,3 3 0,-4-1 73,1-3 0,1-1-38,-1 5 1,3-1 26,-3 1 1,1 1-6,-1-4 0,-3 4 30,3-1 0,-3 2 5,-1 2 0,4-4-38,0 0 1,0 0 30,-4 4 1,0 0 48,0 0 1,0 0-47,0 0 0,0 1 8,0 2 1,0-1 6,0 1 1,-4 0-1,0 0 1,0-2-103,4 3 0,0-2 86,0 2 0,0-3-72,0 3 1,0-3 64,0-1 0,-1 0-114,-3-1 1,3 0 88,-3-3 0,3 3-69,1-3 1,-4-3 38,0-1 0,-1 2-7,1-2 0,2 0-20,-6-3 0,2-1-5,-2 1 0,-1-1 27,6 0 0,-5 5-2,4-1 1,-1 0-60,1-4 1,2 1 55,-6-1 0,4 5-138,-3-1 0,3 0 65,-4-4 0,4 1-10,-3-1 0,3 1 58,-4-1 0,5-3-11,-5-1 0,4 0-104,-3 0 1,3 2 73,-4-5 0,6 5 88,-2-2 1,-1 0-74,1 0 1,0-3 50,4 4 0,-4-4 33,1 3 11,-1-4-48,-1 7 1,2-5 14,-5 3 0,5-2 282,-5-2-172,6-3-38,-9 9 1,6-7-22,-2 4-13,2-4 1,3 2-51,-1-5-8,1 0-7,-3 0-6075,5 0 6108,5 0 0,-3-5 0,3-1 0</inkml:trace>
  <inkml:trace contextRef="#ctx0" brushRef="#br0" timeOffset="33">12494 12072 7926,'-6'0'722,"1"0"672,5 0 0,5 0-1124,3 0 0,2 0-34,1 0 0,-2 0-27,3 0 0,-2 0 37,9 0 0,-3 0 0,7 0 1,-3 0 51,7 0 1,2 0-80,2 0 0,2 0-44,1 0 0,-4-4-36,1 0 1,-2-3-130,2 3 0,-5-4 7,-7 4 1,1 1-223,-4 3 1,-5 0-1174,-3 0 748,-6 0 16,3 0 1,-6 0 219,-3 0 1,-3 0-822,-9 0 0,2 1 413,-5 3 0,4-2 802,-4 6 0,-10-1 0,-7 5 0</inkml:trace>
  <inkml:trace contextRef="#ctx0" brushRef="#br0" timeOffset="34">12563 12220 8445,'5'7'878,"3"-4"1,-1 0-433,5 1 0,-2-3 56,9 3 0,0-3 43,4-1 1,0 0 115,-1 0 1,1 0-150,0 0 1,4 0 48,-1 0 1,1 0-188,-4 0 0,0-1-142,0-3 0,-1 2-520,1-6 1,-5 5 266,-3 0 1,-2-2-2719,-2 1 1539,-4 0 1200,-2 4 0,-5 0 0,0 0 0</inkml:trace>
  <inkml:trace contextRef="#ctx0" brushRef="#br0" timeOffset="35">13694 11649 8012,'0'-6'957,"0"-4"-517,0 9 1,-2-5 23,-1 6 0,1 2-10,-2 2 1,3 3 12,1 8 1,0 4 55,0 8 0,0 3-144,0 9 1,0 1-1,0 6 1,0-3-152,0 3 0,0-3-135,0 6 0,4-3 163,0-4 1,1 1-291,-1-5 1,-3 3-51,3-7 1,1 1-45,-1-8 1,1-1-123,-1-7 1,-3 1 91,3-5 0,-3 0-78,-1-3 76,0-1-183,0 1 435,0-6-910,0-1-2563,0-5 2686,-5-5 0,4-1-162,-3-6 0,-1-3-71,1 0 928,0-6 0,4 4 0,0-6 0</inkml:trace>
  <inkml:trace contextRef="#ctx0" brushRef="#br0" timeOffset="36">13637 11729 7911,'0'-11'301,"0"4"1,0-3-79,0 3 0,3 0 295,1 0 0,5 3-109,-1-4 1,3 2-16,4-2 1,-1-1-102,5 6 0,-1-1-40,1 4 1,6-4-8,-2 0 0,3 0 14,-3 4 1,3 4-179,1 0 1,-1 5 86,-3-1 1,0 6-111,0 1 0,-5 1-1,-3-1 0,-4 3-83,-3 5 1,-3 0 55,-5 0 0,-6 0 41,-6-1 1,-4 5-43,-7 0 1,-9 3-61,-2-3 1,-7-1-127,3-3 0,-4-5 65,4-3 0,5-3-465,7-5 1,3 2 220,4-5 1,7-1-791,9-7 1,5 0 1124,10-7 0,2-3 0,13-9 0</inkml:trace>
  <inkml:trace contextRef="#ctx0" brushRef="#br0" timeOffset="37">14550 11215 7957,'0'-6'306,"0"-4"593,0 9-212,0-5 1880,0 6-2329,0 6 1,-4-4 58,1 6 1,-5-5 100,4 5-148,-5 0 1,4 3-19,-2 1 0,-2-1-3,5 0 0,-4 1 12,4-1 1,-4 2-4,0 2 1,2-1-84,-2 5 1,2 0 74,-2 4 1,-1 0 100,5 0 1,-3 0-116,3-1 0,-4 5 7,5 0 0,-5 1-21,4-2 1,-4-2-17,5 3 0,-1-2-36,4 2 0,-4-3-144,0 3 0,0 1-59,4-2 1,0 5 90,0-5 0,2 5-127,2-4 0,-3 0 22,3 0 1,-2-3-98,2 3 0,-3-3-26,3-1 1,1 0 114,-1 0 0,0-1-26,-4 1 1,0 0 61,0 0 1,0 4 33,0-1 0,0 1-43,0-4 0,0 3 141,0 1 0,1 0-71,3-5 1,-3 1 318,3 0 1,-2 4-53,2-1 1,-1 1 63,4-4 0,-3 0-90,4 0 1,-1 1-102,5 2 0,-1-1-84,1 1 0,-1-2 110,0-1 1,0 0-236,-4 0 0,3-2-100,-2-2 0,1 2-84,-1-6 1,0 4 114,-4-4 1,4 4-82,-4-4 0,-1 4 106,-3-3 0,4-1 46,0-4 0,1 1 22,-1-1 0,-3 1-113,3-1 251,2 0-187,-4 1 254,8-1-121,-9 1 1,8-5 81,-5 1-62,0-6-24,-4 9-18,5-10 0,-4 5 37,3-2-241,-3-3 135,-1 4-1844,0-5 566,5 0-1668,-4 0 2223,4 0 0,0-1-984,3-3 1737,-3-2 0,5-5 0,-3-1 0</inkml:trace>
  <inkml:trace contextRef="#ctx0" brushRef="#br0" timeOffset="36.47">14744 12220 8047,'0'-11'0,"0"3"-194,0 1 311,0 4 1487,-5-7-387,4 9-143,-4-9-332,5 8-294,0 2 1,1 10 25,3 6 1,-1 4-182,4-1 1,1 8 261,3 3 0,4-1-124,1 2 0,-1-1-53,-4 4 1,1 1-118,-1-1 0,1 2-79,-1 2 1,0-7-43,1 4 1,-2-4-109,-2 4 0,2-5-161,-3 0 1,2-4 92,-1 1 1,2-3 27,-2-2 1,-2-4-48,2-3 1,-5-2-254,5-1 186,-5-1-45,7 0 217,-9-4 215,4-2 7,-5-5-232,0 0 1,-1-4-102,-3 0 0,1-5 117,-4 2 1,3-5-158,-4-3 0,6 1 87,-2-5 0,-1 4-114,1-4 0,-1-4-85,1-4 1,3-2 116,-3-1 0,3 2-124,1-10 0,-1 3 97,-3-6 0,3 2-179,-3-2 1,1-3 128,-1-5 0,2 2-235,-6-2 0,1 2 215,-5 1 0,5 0-83,-1 1 1,0 3 73,-3 0 1,0 1-39,-1-1 1,5-1 50,-1 5 1,2-1 0,-2 1 0,-1 6 184,5-2 0,0 2-43,4-2 1,0 5 131,0 2 1,0-1 7,0 1 0,0 1-94,0 3 0,0 1 3,0 3 0,0-1 337,0 5 0,0-4-175,0 3 1,0 5-11,0 3 84,0 1-159,0-5-122,0 6 133,0-4-106,0 9 83,0-5 125,0 6 33,6 0-136,-5 0 26,9 0 0,-8 0 55,6 0-87,0 0 0,3-3-28,1-1 0,-1-1-3,0 1 0,2 3-88,2-3 1,-1-1 92,5 1 0,-3 0-133,3 4 1,0-1 112,3-3 1,1 3-105,0-3 1,1 3 48,3 1 0,2-4-5,5 0 1,2-1 33,2 1 1,6 2-11,6-6 1,4 2-226,0-2 1,-2-2 226,1 2 0,-1 2-4,1-2 1,7 5 5,-3-5 1,1 6-143,-4-2 1,-3-1 73,-6 1 1,-3 0-72,0 4 1,-1 0 157,0 0 0,4 0-58,-3 0 1,2-4 81,2 0 0,3-3-80,1 3 1,3-5 151,-3 1 1,2 0-282,-7 0 1,7-2 98,-6 2 0,-3 2 61,-5-2 1,2 6-9,-2-2 0,-2-1-13,-5 1 0,1 0 219,-6 4 1,6 0-197,-2 0 0,0 0 42,0 0 1,1 2-99,3 1 1,0-1 220,0 1 0,1-1-324,-1-2 0,1 0 32,3 0 0,-2 0-82,2 0 1,-4 0 59,-3 0 1,1 0 62</inkml:trace>
  <inkml:trace contextRef="#ctx0" brushRef="#br0" timeOffset="38">15133 11501 7958,'0'-12'429,"0"6"-51,0-4 0,3 7 232,1-4-224,0 4 0,-4-3 282,0 2 174,0 3-336,0-4-254,0 5 1,0 5 43,0 2 0,0 4-74,0 0 1,-1 0-65,-3 1 0,-1 4 92,-3 3 1,-2-1-220,3 1 0,0 1 51,0 7 0,3-3-36,-4 3 1,6-3-136,-2-1 1,3 0 53,1-1 1,0 1-50,0 0 1,1-1 8,3-3 0,-2-1-5,6-3 0,-1-3 49,5 4 1,-5-5-36,1-3-219,0 2-446,3-4 519,0 1 1,-3-2-419,0-5-1086,-6 0 697,3 0 446,-5 0 1,0 0 0</inkml:trace>
  <inkml:trace contextRef="#ctx0" brushRef="#br0" timeOffset="39">15281 11718 7904,'0'-12'0,"0"1"0,0 0 645,0-1 0,0 5 284,0-1-212,0 5 1,0-3 219,0 2-538,0 3 1,0-3-173,0 8 0,4 2 5,0 6 0,0-1-130,-4 1 0,3 3 72,1 0 1,0 4-212,-4-4 0,0 0 72,0-3 0,0-1-489,0 1 58,5-1 155,-4 1 0,4-5-32,-5 1-25,0-6 316,0 3-96,5-5 171,-3-5-126,8-1 0,-5-5 195,3-1 1,0 1-38,-4-1 0,5 1-34,-1-1 0,-2 1-8,2 0 0,-2-1 17,2 1-129,2 4 1,-5 1 118,3 2-102,2 3 1,-5 1 41,2 8 0,4 2-141,-4 1 1,-1 1-3,2-1 1,-4 2-103,3 2 1,-4-2-54,1 2 0,1-1-252,-1 1 1,0-2-452,-4 2 0,0-6 404,0-1 1,0-5-967,0 5 1533,0-6 0,5 4 0,1-6 0</inkml:trace>
  <inkml:trace contextRef="#ctx0" brushRef="#br0" timeOffset="40">15658 11763 7893,'0'-11'964,"0"5"-573,0-4 1,1 8 9,3-2 0,-1 3-53,4 1 0,-3 0-138,4 0 0,-1 0-28,5 0 1,-1 0 26,1 0 1,-5 0-168,1 0 0,-2-1 69,2-3 1,2 3-733,-3-3-294,-1 3-694,4 1 719,-9 0-103,4 0 993,-5 0 0,5-5 0,1-2 0</inkml:trace>
  <inkml:trace contextRef="#ctx0" brushRef="#br0" timeOffset="41">15944 11546 7997,'0'-11'816,"0"3"-65,0 1 493,0 4-367,0-2-84,0 5 0,0 5-459,0 3 0,3 6-156,1 1 1,0 5-140,-4-1 1,0 3 52,0 1 1,0-4-42,0 0 1,0 0-102,0 4 1,4-4 3,0 0 1,-1-5-187,-3 1 1,2-2-114,1-2 135,-1 1 0,4-2-398,-2-3-205,-3-2-992,4 1 751,-5-5-99,0 4 1153,0-5 0,0-5 0,0-2 0</inkml:trace>
  <inkml:trace contextRef="#ctx0" brushRef="#br0" timeOffset="42">16081 11432 7947,'0'-11'0,"-5"-1"0,3 1 709,-3 0 1,5 3 652,0 0 136,0 6-438,0-3-350,0 5-348,5 0 1,2 5-67,4 2 0,0 4-85,1 0 0,-2 4 10,-2 0 1,2 6-12,-3-2 0,4 2-55,0 2 0,0 0-133,1 0 0,-2 4-244,-2-1 1,2 5 136,-3-5 1,0 5-454,0-5 1,-4 5 252,1-4 1,1-1-149,-1-3 1,-1-1 135,-3-3 0,0 1 12,0-5 0,0 0 24,0-3 0,0-5-76,0 1 1,0-4-448,0 3 356,-5-4 428,4 2 0,-9-5 0,3 0 0</inkml:trace>
  <inkml:trace contextRef="#ctx0" brushRef="#br0" timeOffset="43">16732 11489 7907,'0'-6'495,"0"-4"336,0 4-147,0-6-307,0 1 1,0 3 191,0 0-170,-6 6 1,0-3-104,-5 5 0,-1 0-43,1 0 0,2 0-128,-2 0 0,2 1 57,-7 3 0,4 1-110,0 3 1,1 2 105,0-3 0,-1 4-197,1 0 1,-1-1-32,1-2 0,3 2 146,1-2-73,4 2 1,-2 1-81,5 0 1,0-3 13,0 0 0,5-2 48,3 2 0,6 1 29,1-6 1,5 5-2,-1-4 0,-1 5 1,1-2 1,0 2 20,4-1 1,0 2 0,0-2 1,-6 2-42,-1 1 0,0 1 4,-1-1 0,-3 4-188,-5 0 1,-4 2 62,1-2 0,-3-2-87,-1 2 0,-1-2 36,-3-2 1,-2 1-4,-6-1 0,-3 0 18,0 1 1,-4-2-93,3-2 1,-3 1 76,4-6 1,-4 5-107,4-4 0,0 0-887,3-4 754,1 0 1,1-2-489,2-2 1,3 2 883,5-6 0,-5-4 0,-1-6 0</inkml:trace>
  <inkml:trace contextRef="#ctx0" brushRef="#br0" timeOffset="44">16983 11364 7939,'0'-12'511,"0"1"1,1-1-175,3 1 0,-2 3 337,6 1 1,-4 4-167,3 0 0,1-3-71,4 3 0,-1-1-145,0 4 1,1 0-17,-1 0 1,1 0-162,-1 0 1,0 1 104,1 3 1,-1-2-158,1 6 27,-1 0 1,-1 3-245,-2 0 1,-3 1-23,-5-1 0,-1 5-98,-3-1 0,-2 0 134,-6-4 1,1 5-9,-1-1 1,0 0 82,-4-3 0,7-5-7,-2 1 104,2-1-99,3 0 425,1 3-250,5-9 1,5 6 41,2-4 0,5-1-116,3 1 0,-1-1 8,5-2 0,-1 0-130,1 0 0,2 0 131,-1 0 1,-3 0-233,2 0 1,-5 0-94,1 0-1503,-2 0 1785,-1 5 0,-6 1 0,-1 5 0</inkml:trace>
  <inkml:trace contextRef="#ctx0" brushRef="#br0" timeOffset="45">15247 12197 8033,'-6'0'104,"-5"0"573,10 0-293,-4 0 1757,5 0-1774,0 6 10,0-5-161,0 4 1,1-5 25,3 0 1,-1 0-51,4 0 0,1 0 64,3 0 0,2 0-72,2 0 0,-1 0 6,5 0 1,-4 0 22,4 0 0,0 0-31,4 0 1,0 0-18,0 0 0,1-4 47,3 0 0,-2-1-187,6 1 1,-1 3 89,4-3 0,2 2-82,2-2 1,1 3-7,3-3 0,6-1 26,-2 1 1,2-1 75,-2 1 0,0 2-24,-1-6 0,1 5-136,0 0 1,-1 1 142,1 2 1,-4-3-55,0-1 1,-5 0 51,1 4 1,1-1-112,-1-3 1,1 3 38,-1-3 1,-2-1-123,2 1 0,-2-4 21,-2 5 1,4-3 59,0 3 0,-1 1-62,-7-1 1,2 0 78,-5-1 1,3 3-52,-3-3 1,-1 2 28,-3-2 0,-1 3 15,-3-3 1,1 1-79,-5-1 0,4 3-91,-3-3-4,-1 3-37,-4 1 1,-3 0-825,0 0 354,-6 0-1266,3 0 775,-5 0 298,-5 0 1,3 0 865,-6 0 0,0 5 0,-3 1 0</inkml:trace>
  <inkml:trace contextRef="#ctx0" brushRef="#br0" timeOffset="46">15955 12414 7862,'-6'0'511,"1"0"-7,-1 0 1,5-1 394,-3-3-83,3 3-346,1-4-235,5 5 0,2 0 105,4 0 1,2 0-129,2 0 1,-1 0 35,5 0 0,0-1-9,4-3 1,-4 3-89,0-3 0,-1 3 21,1 1 1,1 0-55,-5 0 1,0-4 21,-3 0 1,-1 0-31,1 4 1,-5 0-109,1 0 16,-6 0 0,5 1-293,-3 3 132,-3-2 40,4 8 0,-10-4-46,-3 5 1,-2 1 83,-1-1 1,-1 2 16,1 2 1,-4-1-12,-1 5 1,1-5-52,4 1 0,-1-1 81,1 2 1,-1-4-31,1 4 0,1-4 18,2 0 0,-2-1 79,2 0 0,2-3-9,-1 0 0,4-4 298,-1 3-91,-2 1-197,-1 3 10,-4 1 1,5-5 55,2 1-132,3-6 122,1 3-137,0-5 139,0 5 0,5-3 144,2 2 1,0-3-144,0-1 1,1 0 137,3 0 1,1 0 47,-1 0 0,4 0-105,1 0 0,0-4 68,-1 0 0,3 0-58,5 4 0,-4-1-69,0-3 0,0 3-26,4-3 1,-5 2-137,-3-2 0,1 3-821,0-3 490,-1 3-1259,-4 1 775,1 0-890,-6 0 625,-1 0 600,-5 0 0,-5 0 0,-1 0 0</inkml:trace>
  <inkml:trace contextRef="#ctx0" brushRef="#br0" timeOffset="47">16560 12483 8449,'0'-6'1868,"0"2"-1428,0 8 1,0-2-106,0 6 1,0-1-11,0 5 1,0 1-116,0 2 0,0-3 7,0 4 1,0 0 5,0-1 0,0 2-170,0-2 0,0-2 182,0 2-172,0-2 0,0-2-624,0 1 338,0-6-828,0 4 790,0-9 1,2 4-1698,1-5 787,-1 0-310,3-5 1481,-5 4 0,0-9 0,0 4 0</inkml:trace>
  <inkml:trace contextRef="#ctx0" brushRef="#br0" timeOffset="48">16469 12631 7832,'0'-6'1189,"5"-4"0,1 9-433,6-3 0,-1 3-313,1 1 0,-1 0-137,0 0 0,6 0-304,2 0 0,-1 0-318,1 0 0,0 0-892,4 0 1208,-1 0 0,-4 0 0,-1 0 0</inkml:trace>
  <inkml:trace contextRef="#ctx0" brushRef="#br0" timeOffset="49">18056 11775 7907,'0'-8'-267,"0"1"835,0 4 1,2-2 276,1 5 316,-1-5-735,3 4 1,-5-3-45,0 8 1,0 2-116,0 5 1,-1 1 73,-3-1 0,-3 5-109,-4-1 1,-4 4-121,0-4 0,-5 4-5,5-4 0,-4 2 124,4-2 0,-4-2-200,4 2 1,-4 1 7,3 0 0,1-1-98,4-4 0,-1-1 55,1-2 1,0 1-118,-1-5-31,6 5 188,-4-3 50,8 0-12,-3-1-24,5 1-8,0-5 0,5 8 123,3-6 0,7 3-69,4-3 1,3-1 169,1 1 1,3-1-59,1-2 1,5 0 81,-2 0 1,-2 0-135,-1 0 1,-3 0 2,-1 0 1,-2 4-313,-2-1 1,2 1 111,-6-4 0,-4 0-737,-3 0 0,-4 0-1056,3 0-1020,-4 0 1083,2 0 4,-15 0 1767,2 5 0,-13 2 0,3 4 0</inkml:trace>
  <inkml:trace contextRef="#ctx0" brushRef="#br0" timeOffset="50">17805 12255 7907,'-5'6'618,"4"-1"554,1-5-440,6 5 0,6-4-97,-1 3 1,4-1-111,0 1 1,2-3 200,-2 3 0,-1 1-285,5-2 0,-4 3 48,4-3 1,-1-1-109,1 1 1,2 0-212,-6 1 1,1-3-87,-1 3 1,-6 1-172,3-1 0,-3 0-183,2-4 0,-3 1-513,-1 3 0,-3-3-1288,4 3 1,-4-3 184,3-1 1886,1 0 0,3 5 0,1 1 0</inkml:trace>
  <inkml:trace contextRef="#ctx0" brushRef="#br0" timeOffset="51">19050 11821 7889,'-11'-12'0,"0"5"36,4-1 0,-3 5 198,2 0 1,0 1 280,-3 2 1,5 0-31,-10 0 0,6 2-204,-5 1 1,-1 5 16,0 7 1,-4-1-70,1 5 0,1 0-107,-1 4 0,5 1 62,-1 3 0,2-3-90,2 3 1,1-3 39,2-1 0,-1-1-141,5 1 0,2-1-16,6-3 1,-2 1 133,6-5 0,3 1-163,5-5 1,3-1 72,-4-2 1,5-3 62,-1-5 0,1 0 36,-1 0 0,3-1 71,-3-3 1,-1 1-156,1-4 1,-5-1-72,1-3 0,0-1-20,-3 1 0,0-1 85,-8 1 0,4-4-220,-4 0 0,-1-2 44,-3 2 0,-1 1-111,-3-5 0,-1 1-59,-2-1 1,-3 1-27,2 3 1,-2 2 178,-2-2 1,1 6-26,-1 2 319,6 4-236,-4-2 240,9 0-91,-4 4 0,6-4 285,3 5 0,2 0-137,5 0 0,2-2 355,2-2 0,3 3 50,5-3 0,0-1-202,0 2 0,0-3 101,-1 3 0,1 1-139,0-1 1,1-3-73,3 3 1,-6-2-71,6 1 1,-9 3-21,5-3 1,-7 1 147,3-1-266,-5 3-374,3-4-813,-11 5-2376,-1 0 2583,-10 5 1,-1 1 902,-6 6 0,1-1 0,-1 1 0</inkml:trace>
  <inkml:trace contextRef="#ctx0" brushRef="#br0" timeOffset="52">20261 11546 7932,'0'-6'1751,"0"-4"-687,0 9-520,0-4 0,-5 6-137,-3 3 0,-3 2-128,-5 5 0,-1 6 135,-6 2 0,-1-1-116,-3 1 0,3 0-183,-3 4 0,3-2 39,1-2 1,-3 2-117,-1-6 0,2 4 92,5-4 0,-1 0-170,2-3 1,2-1-72,2 1 1,2-1 67,2 0 0,3-3 53,1 0 1,4-5 73,-1 5-187,3-5-1,2 3 131,3-2 1,3-3 61,4 3 0,6 1-86,2-1 1,-2 0 1,2-4 0,0 1-99,4 3 1,-4-3-225,0 3 1,-3-3-60,3-1 1,-5 0 122,1 0 1,-3 4-728,0 0 0,-1-1-794,1-3 32,-6 0 1743,-1 5 0,-10-3 0,-1 3 0</inkml:trace>
  <inkml:trace contextRef="#ctx0" brushRef="#br0" timeOffset="53">19770 12060 7932,'0'7'-132,"1"2"1018,3-6 0,6 1-314,5-4 0,5 0 410,-1 0 0,3 0-436,1 0 1,0 0 48,-1 0 0,1 2-104,0 1 0,0-1-62,0 1 1,-4 0-375,0 1 1,-5-3-363,1 3 1,-2-3-2811,-2-1 1782,1 5 1335,-1-4 0,0 10 0,1-5 0</inkml:trace>
  <inkml:trace contextRef="#ctx0" brushRef="#br0" timeOffset="54">20455 11935 7899,'-10'-8'0,"2"1"830,3-1 0,5 0 271,0 1 646,0 4-1229,0-2 0,0 6 63,0 3 0,0 4-167,0 7 1,1 3 66,3 5 1,4 1-30,7 2 0,-1 4-10,5 4 0,-5-4-158,1 1 1,2-1-57,-2 4 1,4 1-231,-4-1 1,0 0 92,-3 1 1,3-1-115,0 0 1,0-5 52,-3-2 0,-1-3-78,1-1 0,-1-5 22,0-3 1,-3 0 90,0-4 1,-2 3 28,2-6 1,1-2 97,-6 2-32,1-5 1,-3 2 81,3-5 133,-3 0-103,5 0-307,-6-5 0,0-2-33,0-4 1,-4-2-140,0-2 0,-1 2 135,1-2 0,2-3-124,-6-1 1,5-4-242,0-3 0,-3-4 165,3-4 1,-5-1-243,4-3 1,-5 1 141,2-5 0,0 1-98,0-1 0,0-2 92,0 2 1,0-2 127,4-2 1,1 0 20,-1 1 0,1-5-145,2 1 1,0 2 183,0 1 1,0 3-41,0-7 0,0 3 229,0 2 0,0-1-70,0 0 1,0 5 191,0-1 1,0 5 85,0-1 1,-3 6 3,-1 2 0,-5 6 52,1 1 1,2 1-80,-2 7 0,4 0-7,-3 3 1,3 1 89,-4-1 0,6 5-233,-2-1 0,3 4 86,1-3 1,0 3-218,0-4 1,4 5-46,-1-5 106,6 0 0,-2-2 87,4 3-21,-5-4 91,5 5 1,-10-2-15,3 1-66,-3 4 1,-1-3 52,0 2-108,0 3 1,-4-6 144,0 4 5,1 1-150,3-3-21,0 5-17,0-5 91,0 4 53,0-9 1,0 7-41,0-4 236,0 4-139,0-2 54,0 5 0,5-5-128,-4 4 0,8-6-96,-5 4 0,4 1 91,0-1 1,2 0-92,2-1 1,0 3 72,4-3 0,1 2-35,6-2 1,1 2 9,3-1 0,2-2 5,5 1 1,4-1 14,0 1 0,9 1-17,-1-4 1,7 4-250,1-1 0,2-1 251,1 2 1,0-3-492,0 3 1,0 1 364,0-1 1,0 0 53,0-1 1,4 3-30,0-3 0,-4-1-15,-4 1 1,-4 0-102,0 4 0,2-3-19,-2-1 1,1-4 59,-4 4 0,-4-3 68,-1 3 1,-4-5 108,1 2 1,-2 0-120,-2 0 1,4 0-54,0 0 1,0-2 34,-3 5 1,-5-4 7,0 4 0,-3 1 156,4 3 0,-6 0 36,2 0 1,-5 0-15,-3 0 0,3 0 194,-3 0 1,3 0-201,0 0 0,0 0-11,-3 0 1,1 0 32,-4 0 0,3 0-6,-4 0 1,0-4 10,-3 0-57,4 0 1,-3 4-54,3 0 1,-8 0 51,-1 0-30,-4-5 0,3 4-74,-2-3-19,-3 3 29,10 1 1,-5 0-104,5 0 1,1 0 115,-1 0 1,1 0-6,-1 0 1,0 0 54,1 0 0,-1 0-50,1 0 1,-1 0 191,1 0-179,-1 0 0,0 0 131,1 0 1,-2-1 10,-2-3-54,2 2-22,-4-3 3,0 5-46,5-5 38,-10 4-4,4-4-13,-5 5 1725,0 0-1663,0 5-20,0 1-33,0 1 0,0 3 221,0-2-211,0 2 18,0 1-22,0 1 209,0-1-202,0 5 1,0-3-5,0 2 0,0-2 12,0-2 1,0 1 103,0-1-725,5 1 408,-4-6 0,6 4-1684,-4-2 605,-1-3 578,8 0 663,-9 0 0,4-4 0,-5 4 0</inkml:trace>
  <inkml:trace contextRef="#ctx0" brushRef="#br0" timeOffset="55">20957 11033 7978,'7'-12'206,"-4"1"1,3 3 31,-3 0 0,2 2 490,-1-1-158,-3-4 542,10 10-138,-10-9-135,4 9-541,-5-4 1,-1 6-75,-3 3 1,1-2-92,-4 6 0,-1-1 105,-3 5 1,-1 3-132,1 0 0,-2 6 131,-2-2 1,2 6-138,-2 2 1,2 4-61,2 0 1,3 1-143,1-2 1,4 3 103,-1-2 1,3-4-103,1 0 1,1 1-29,3-1 0,1-1 125,3-3 0,2-1 18,-2-3 1,-2 1 3,2-5 0,-1 2 117,5-2 1,-5-2 32,1 2 72,-1-2 0,5-2-172,-1 0 0,-4-3 15,-4 0 0,3-5-541,-3 5 209,1-5-529,-4 2-4093,0-5 2565,-5 0 1704,4-5 1,-8 2-106,5-5 705,0 6 0,-1-8 0,-1 3 0</inkml:trace>
  <inkml:trace contextRef="#ctx0" brushRef="#br0" timeOffset="56">21026 11341 7892,'0'-12'311,"0"1"1,0 0 219,0-1 11,0 1 0,1 3 248,3 1 323,-3 4-700,4-2 0,-1 6-174,0 3 0,0 2-115,-4 6 1,3 3-111,1 0 1,0 2-10,-4-2 1,4-2 155,0 2 0,-1-2-281,-3-2 0,4 0 34,0 1 1,4-5-292,-4 1 184,-1-5-257,2 2 280,-3-5 0,4 0-280,-2 0 201,-3-5 175,4-2 0,-4-4-2,3-1 1,-2 5-17,1-1 1,2 1 151,-1-5 0,1 2-98,-1 2 1,-1 0 292,4 4-78,-4-5-139,7 8 0,-8-3 46,6 8 0,-4 2-62,4 5 1,-5 1-19,5-1 0,-6 4 16,2 1 0,3 0-257,0-1 1,0-2 81,0 2 0,-3-2-549,4-2 1,-6-3-803,2 0 1506,2-6 0,1 8 0,4-3 0</inkml:trace>
  <inkml:trace contextRef="#ctx0" brushRef="#br0" timeOffset="57">21380 11398 7925,'0'-8'-15,"0"1"579,0 4 863,0-7-536,0 9 0,4-6-349,-1 4 0,6 1-78,-1-1 0,2 1-189,2 2 1,-1 0-73,0 0 1,1-3 28,-1-1 1,1 0-421,-1 4 1,0-1-485,1-3-67,-1 3 1,-1-6-2267,-2 3 1679,-3 3 1326,-5-4 0,5 0 0,2-1 0</inkml:trace>
  <inkml:trace contextRef="#ctx0" brushRef="#br0" timeOffset="58">21688 11158 7954,'5'-6'0,"-3"-4"859,3 3-99,-5-4 49,0 5 0,0-1 253,0 3-90,0 3-641,0-4 1,0 6-88,0 3 0,0 6-118,0 6 0,0 4 124,0-1 0,0 2-164,0 2 0,0 1 136,0 3 1,0-3-309,0 3 1,0-3 58,0-1 1,0 0-624,0-1 0,1-3 222,3 1 0,-3-10-460,3 1-936,-3-2 624,-1 2-887,0-4 2087,0-2 0,0-5 0</inkml:trace>
  <inkml:trace contextRef="#ctx0" brushRef="#br0" timeOffset="59">21780 10975 7905,'0'-11'712,"0"0"-534,5-1 0,1 2 1294,5 2-323,-4 3-594,3 5 0,-8 0-80,6 0 1,-2 7-187,2 4 1,2 2-34,-2 6 1,6 4-26,1 3 1,0 5-41,-3-5 0,3 10-71,0-2 1,0 2-133,-3-6 0,-1 3-18,1-2 1,-2-2-272,-3 1 0,4-4-79,-4 0 1,-2-3-335,-1-4 1,1 2 65,-1-6 0,0 0-207,-4-4-1109,0 1 895,0-1 1069,-5-4 0,-2-2 0,-4-5 0</inkml:trace>
  <inkml:trace contextRef="#ctx0" brushRef="#br0" timeOffset="60">22522 11067 7900,'0'-12'-1787,"0"6"1861,-5-4 1,2 7 206,-4-4 0,4 3 588,-1-4 0,-2 6-294,-2-2 1,-2 3-127,-1 1 0,-1 0-177,1 0 0,-5 0-23,-4 0 0,-1 0-20,-2 0 1,4 0-1,0 0 0,1 5-9,-1 2 1,-1 0-28,5 0 0,1 1-161,6 3 1,-1 1 80,5-1 1,-3-3-162,3-1 1,0 1 36,4 4-72,0-1 117,0 0-139,5 1 102,2-1 0,4-3-5,0-1 1,1-3 15,-1 4 1,2-4 31,2 3 0,-1-3-37,5 4 0,0-5 24,4 5 0,0 0-16,0 3 0,0 1-24,-1-1 0,-4 0-3,-3 1 0,-2-1 38,-1 1 0,-5 3-10,1 0 1,-6 2-6,2-2 0,-4-2-5,-4 2 0,-2-3-12,-5 0 1,-5-2-6,1-2 0,-5 1-38,1-6 0,-3 5-38,-1-4 1,4 0-16,0-4 0,1 0 248,-1 0 0,-1 0-93,5 0 0,0 0-3147,3 0-308,1 0 2475,-1 0 931,6 0 0,-4-6 0,4 0 0</inkml:trace>
  <inkml:trace contextRef="#ctx0" brushRef="#br0" timeOffset="61">22613 10964 7898,'0'-11'1,"0"-1"0,0 1-416,0-1 0,2 5 207,1-1 0,0 2 2154,5-2-1317,-1-2 1,8 5-224,1-3 0,-1 2-144,-4 2 0,1 3-49,-1-3 0,1 3-104,-1 1 0,0 0 82,1 0 0,-5 0-112,1 0 1,-4 0 291,3 0-658,-4 0 133,2 5 0,-5 1-50,0 6 1,-5 3 55,-3 0 0,-2 5-74,-1-1 1,-4 3-29,-1 1 0,1-5 85,4-3 1,4 1 113,4 0 1,-3-1 30,3-4 1,-1-3 2,4-1 1,4-3 69,-1 4 0,6-6 209,-1 2 1,3-2 48,5-2 1,-2 0-43,5 0 0,-2 0-12,2 0 0,3 0-122,-3 0 1,1-2-583,-1-2 1,-2 3 254,-6-3 1,1 3-982,-1 1-309,1 0 1482,-6 0 0,-6 5 0,-6 2 0</inkml:trace>
  <inkml:trace contextRef="#ctx0" brushRef="#br0" timeOffset="62">20992 11832 7978,'-12'0'-1403,"5"0"842,-1 0 1530,0 0-534,-3 0 1,-1 0-105,1 0 0,3 0-79,1 0 1,3 0 412,-4 0-10,6 0 251,-8 0-252,3 0-205,1 0 407,1 0-114,5 0 1,5 0-298,3 0 0,3 0-21,4 0 0,3 0-90,5 0 0,5 0-12,2 0 0,8 0-87,4 0 1,4-4-1,3 0 1,10-4-230,-25 3 0,0 2 0,1 0 0,1 0 129,4-1 0,0 0 1,-1 2-1,1 0-315,4-2 0,0 1 1,-3 1-1,0 0 288,1-2 1,0 0 0,-4 1 0,0 0-142,-2-1 0,0 0 0,-1-1 0,0 1-119,-1 2 0,1 0 0,0-2 0,1 0 103,-2 0 0,0 0 1,2-1-1,0 0-95,-1-1 1,-1 0 0,-2 1 0,1-1 51,1 0 1,0 1-1,26-6-63,-3 4 0,-6-2 24,-9 5 1,-3 0 228,-5 4 0,-3-1-90,-1-3 1,-5 3 419,2-3 0,-4 3-447,-4 1 1,1 0 500,-4 0 1,-1 0-811,-4 0 747,1 0-1816,-6 0 620,-1 0-42,-5 5 0,-6-4-292,-6 3 0,-4 1-1733,-7-1 2844,0 0 0,-10 1 0,-2 1 0</inkml:trace>
  <inkml:trace contextRef="#ctx0" brushRef="#br0" timeOffset="63">21540 12095 8695,'11'-7'1452,"1"-2"-1106,-1 6 1,0-1 59,1 4 1,1-4-23,2 0 1,-1 0-116,5 4 1,-1 0-45,1 0 1,2 0 5,-2 0 0,3-3-40,1-1 0,-2 0-4,-2 4 1,1 0 13,-4 0 1,3-4-33,-4 0 1,0 1-46,-3 3 1,-5 0-209,1 0 121,-6 0-179,3 0 0,-5 1 72,0 3 1,-5-2-56,-2 6 1,-7-1-17,-1 5 1,-2 3 23,2 0 0,1 2 50,-5-2 1,4-1 8,-4 5 1,5-1 79,-2 1 0,4-1-53,0-3 0,1-2 63,-1 2 1,1-1-54,0 1 0,0-6 112,4 2 0,-2-2-49,5 3 1,-3-5 214,3 1 49,0-6-219,4 8 0,1-8 390,3 2-330,2-3 1,7-1 44,2 0 0,-1 0-71,5 0 0,-3 0 110,3 0 0,-4 0-156,4 0 0,-4-4 3,4 0 0,-5 0-6,1 4 0,-6-3-207,-1-1-1192,-1 0 666,0 4-1988,3-5 1854,-9 4 1,5-4-1541,-2 5 1300,-2 0 1035,8 0 0,-4 0 0,5 0 0</inkml:trace>
  <inkml:trace contextRef="#ctx0" brushRef="#br0" timeOffset="64">22077 12335 7892,'7'-4'1224,"1"0"-384,-6 0 1,7 3-310,-5-3 0,1 3 748,-1-3-412,2 3-438,6 1 1,-1 0-116,0 0 0,1 0-98,-1 0 0,1 0 20,-1 0 1,1-2 6,-1-1 0,0 1-169,1-1 1,3 1 93,0 2 1,1-1-434,-5-3 0,0 3-360,1-3 0,-1 3-1857,1 1 2482,-6 0 0,4-5 0,-4-2 0</inkml:trace>
  <inkml:trace contextRef="#ctx0" brushRef="#br0" timeOffset="65">23573 10667 8133,'0'-6'1757,"0"1"-1243,0 5-5,5 0 27,-4 0 116,4 0-165,0 0-221,-4 5 0,6 0 152,-3 2-199,-3 4 0,8-5 63,-5 5 0,1 1-26,-2-1 0,2 1-43,3-1 0,2 2 26,-2 2 0,-2-1-6,2 5 1,-1-5-25,5 1 1,-5 2 65,1-2 1,0 1-67,3 0 0,-1-2-70,-2 5 0,2-5 99,-2 1 0,-2 1-26,2-1 0,-2 6-65,2-2 1,2-1 11,-3 1 1,0-4-30,0 4 1,0 0 43,0 4 0,2 0-104,-5-1 1,4 1 47,-5 0 0,2 4 36,-1-1 1,-2 2-2,1-1 0,0-2-24,1 6 1,-3-6 0,3 2 0,1 1-12,-1-2 1,1 5-93,-1-4 1,-3-1 106,3-3 1,1 0-87,-2 0 1,1 0 63,-4-1 1,0 1-175,0 0 0,0-1 44,0-3 0,0 2-107,0-2 0,-4 2 16,1-2 0,-2 1 24,1-5 0,1 4-83,-4-4 0,4 6 91,-1-2 0,-1-1-90,1 1 0,1-5 71,3 1 1,-4-1-345,0 1 364,0-2 0,4 3 50,0-4 1,-4-1 45,1 0 1,-3-3-72,3 0 1,0-1 59,-4 5 1,4-5-96,-1 1-11,-2-1 0,1 5 36,-3-1 0,2-3-1,2 0 1,3-1-10,-3 5 0,-1-1 3,1 0 1,-1 1-1,1-1 1,3-3-4,-3-1 0,-1 1-12,1 4-42,-5-1 156,3 0 0,-2 0-137,1-4 0,4 3 85,-7-3 20,9 4-221,-4-5 186,0 5 1,3-9-183,-1 6 167,1-6 0,1 5-52,-3-4 68,3-1 0,-4 4 3,5-2 1,-1-3-117,-3 3 7,3-3-116,-5-1 146,6 5-211,0-3 101,0 3-5928,0-5 6150,0-5 0,6 3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4.26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1016 4283 8173,'-3'-12'0,"-1"1"27,-5 0 0,6-1 183,-4 1 0,4-1 332,-1 1 0,3 3 316,1 1-370,0 4 30,0-2-115,0 5 1,0 6-112,0 6 1,0 6-98,0 8 1,4 7 13,0 5 1,0 9-160,-4-1 0,3 7-454,1 1 0,1 0 319,-1-1 0,-3-2-536,3-5 1,-1-6 362,1-2 1,-3-7-217,3-4 1,-3-5 133,-1-3 0,4-2-17,-1-6 1,1-3-356,-4 0 303,5-6 1,-2 3-682,5-5 1165,-6 0 1,3-5 0,-5-1 0</inkml:trace>
  <inkml:trace contextRef="#ctx0" brushRef="#br0" timeOffset="1">1016 4260 8260,'-6'-5'0,"0"2"115,2-4 1,1 0 421,-4 0 415,4-3-55,-2 3 67,5 1-634,0-4 1,3 14-79,4-1 1,2 9 226,10 7 0,2 1-162,5 11 1,3-1-117,6 4 1,-5 2-187,1 2 1,-1-1-162,4 5 1,-5-6-336,-2 2 1,1-2 317,-1-2 1,-1-1-65,-3-2 0,-4-3 84,0-5 1,-1-4-88,1 0 0,-1-5 38,-3 1 1,-2-4 249,2-3 1,-2 1 25,-2-6 1,-3 1 932,-1-4-19,1 0 1,0-1-423,-1-3 1,-4-2 135,0-6 1,-1-4-264,-2-3 1,-2-4-99,-1-4 1,-4 1-120,-4-8 1,-4 1-215,-1-9 0,0 0-26,1-4 0,2 0-112,-2 1 1,3 3-500,5 0 0,-2 9 374,5-1 1,0 7-787,4 0 1,0 5 453,0 3 0,0 2-320,0 6 1,5 0 355,3 4 0,7-2-681,4 5 0,0 2 73,4 5 1149,-3 4 0,13 14 0,-3 3 0</inkml:trace>
  <inkml:trace contextRef="#ctx0" brushRef="#br0" timeOffset="2">1873 4546 7960,'-11'0'2241,"-1"0"-1905,6-6 22,-4 5 108,8-4 0,-4 5-70,2 0 1,3 5-57,-3 3 0,3 6-127,1 1 1,0 5 22,0-1 1,0 7-326,0 0 0,4 1 138,0-4 1,1-2-384,-2-2 0,4 2 222,4-6 1,1 0-127,-1-3 0,6-5 41,2 1 0,2-6 243,2 2 1,-1-4-28,-3-4 0,6-2 159,-2-5 1,2-2 119,-2-2 0,-1-3-61,-3-5 1,1 0 241,-5 0 1,-1-3-131,-6-1 1,1-7-224,-6 3 0,0-4 99,-7 4 0,-7 0-212,-8 0 1,-4 3-182,-4 5 1,-3 7-373,-8 5 0,1 4-786,-5 7 1,1 10 102,0 6 1121,1 4 0,11 3 0,1 0 0</inkml:trace>
  <inkml:trace contextRef="#ctx0" brushRef="#br0" timeOffset="3">2330 4443 8019,'-6'-7'892,"0"1"-903,6 2 0,2 3 180,2-3 291,-3 3 1,5 6-112,-2 3 1,2 3-68,6 4 0,-1 3-61,1 5 1,3 0-101,0 0 1,-4 3-40,-3 1 1,-4-1 125,3-3 1,-4-1-340,1-3 0,-3 1 51,-1-5 1,0 2-65,0-2 0,0-6 31,0 2 0,0-5-22,0 1 382,0-4 54,-5 2 1,2-5 202,-4 0 1,4-5-175,-1-3 0,3-7 34,1-4 1,0-4-85,0-4 0,1-2-23,3-5 0,-1-4-9,4 0 0,5-4-380,3 4 1,5 1-87,-1 7 1,3 3-192,1 8 1,-4 2-376,0 6 0,-1 5 380,1 2 0,1 3-946,-5 1 1,4 5 596,-3 2 0,-1 8 753,-4 4 0,6 8 0,0 2 0</inkml:trace>
  <inkml:trace contextRef="#ctx0" brushRef="#br0" timeOffset="4">2855 4580 7911,'-11'-7'0,"-1"-5"0,1 4 0,5-5 0,2 6 0,1-3 911,-1-2 1,3 5 1206,-3-1-1031,-2 0-324,5 2-507,-4 1 0,5 6-202,0 3 1,3 4-24,1 7 0,5 3-50,-1 5 1,1-1-202,-2 1 0,3 1 166,-2 3 1,2-4-403,2 0 0,-1-2 198,0-6 1,1-1 64,-1-6 1,1-2 117,-1-2 1,1-3 46,-1 3 1,0-4 37,1-4 0,-1 2 216,1-6 1,-1 1 19,1-5 0,-1 1-74,0-1 1,1-3 56,-1 0 0,1-4-56,-1 4 0,-3-4-73,-1 3 0,-4 1 119,1 4-200,2-1 62,-5 6-34,4-4-322,-5 9 0,0 1 129,0 7 0,2 3-15,1 2 1,0 0 119,5 4 1,-5-4-134,5 4 0,0-4 10,3 0 1,0-6 13,1-2 0,-1 1 98,1-1 1,-1 0 14,1-4 0,3-2 102,0-2 1,0 2-80,-3-6 1,0 2 88,4-2 1,-5-2-117,0 3 1,1-4 81,-5 0 1,4 3 13,0 1 0,-3 0 51,-1 0-4,-4-3 185,7 8-108,-9-8-148,4 9 1,-1 1 126,0 8 1,0 2-34,-4 1 0,1 2-24,3 2 0,-3-2-14,3 2 0,-2 2-342,2-2 0,-1 0-209,4-4 1,-3 1-962,4-1 685,-1 1 0,5-2 280,-1-3 1,2-1 459,2-6 0,3 5 0,5 1 0</inkml:trace>
  <inkml:trace contextRef="#ctx0" brushRef="#br0" timeOffset="5">3963 4683 7911,'11'-12'227,"1"1"0,-5-2 406,1-2 0,-2 1 69,2-5 1,-3 4-265,-5-4 1,0 3 153,0-3 1,0 4-194,0-4 1,0 1-268,0-1 0,-4-1 113,1 5 0,-6 1-150,1 6 0,-2-1-64,-2 5 1,-3 1-113,0 3 0,-5 6-7,1 5 1,-3 2-211,-1 6 1,5 4-91,3 4 1,3 1 182,0-2 1,6-2-126,2 3 0,3-4 63,1-4 0,0 1 83,0-5 0,1 1 80,3-5 1,2-3-14,6-1 0,3-4 34,0 1 1,0-3 113,-3-1 1,0-1 45,4-3 1,-4-1-76,4-3 0,-4-2 106,0 2-81,-1-2 67,0-1 1,0 3-20,-4 0 173,-2 6-117,-5-3 25,0 5-195,0 5 0,-4 1 76,1 6 0,-1 3 13,4 0 0,0 0 0,0-3 1,0 3-245,0 0 1,1-1 46,3-6 1,1 2 106,3-2 0,3-3-38,0-2 0,1-1 7,3-2 0,-2 0 98,-2 0 0,4 0-64,1 0 1,3-5 121,-4-3 0,4-2-104,-4-1 1,4-6 277,-4-2 1,5 1-7,-5-1 0,1-1 80,-1-7 0,-1 2-28,5-6 0,-5-3-93,2-4 0,-4-5 48,0 1 0,-1 1-30,1 0 0,-1-1 176,0-4 1,0 5-47,-4 3 1,2 8 308,-5 3-145,0 3-79,-4 6-349,0 7 0,0 7-169,0 8 0,0 7-243,0 8 1,1 12 205,3 3 0,-3 9-70,3 3 1,1 0 66,-1 3 0,3 6-758,-3-2 1,4 4 229,-4-7 1,1-5-159,-2-3 1,-1-6-10,2-2 0,-3-5 310,-1-6 1,4-2-153,-1-1 1,1 0 649,-4-5 0,-5 5 0,-1-2 0</inkml:trace>
  <inkml:trace contextRef="#ctx0" brushRef="#br0" timeOffset="6">5162 3986 7999,'0'-12'1275,"0"6"-810,0 1 0,-1 5 69,-3 0 0,3 1-169,-3 3 1,-2 4-129,-2 7 0,1 9 22,-5 10 0,6 8-28,-9 12 0,4 0-334,4-22 1,-1 1 0,-5 30 229,8-30 0,-1-1 1,0 1-1,1 0-343,-7 28 1,5 0-42,-1-4 0,5-5-368,0-3 0,1-5 303,2-3 0,5-4-535,3 1 1,6-6 201,1-2 0,6-3 8,-2 4 1,2-2-510,2 1 1156,0 3 0,3-6 0,1 5 0,-2-1 0,0-3 0,-3-2 0</inkml:trace>
  <inkml:trace contextRef="#ctx0" brushRef="#br0" timeOffset="7">5334 5551 7787,'-6'-12'1491,"1"5"-1108,-2-1 0,2 0-151,5-3 1,0-1-251,0 1 0,0-2 43,0-2 0,4 0 288,-1-8 1,6 1-75,-1-8 0,1 0-309,-2-5 1,3-3 94,-2 0 1,1-5-62,-1 1 1,0-1 62,-4 1 1,1-2 20,-1 2 1,-3 1-44,3-1 0,-3 6 12,-1-3 0,0 4 130,0 1 0,-3 3-45,-1 1 1,0 4 146,4 0 1,-1 2-101,-3 1 1,3 1 32,-3 3 1,3 3-31,1 4-79,0 1 0,0 3-250,0 1 230,0 4-209,5-2 0,-3 6 44,6 3 1,-1 2-71,5 6 1,-4 1 12,-1 2 1,1-3-108,3 4 181,1-4 0,-1 0 0,0-1 0,1-3 60,-1-1 1,-3-4-40,0 1 0,-1-3 101,5-1 0,3 0-76,0 0 1,0-4 178,-3 0 0,-1-4-102,0 0 1,-3-2 138,0-2 0,-2 1-89,2 0 0,-2-1 357,-2 1-21,-3-1-254,4 6-428,-5 1 211,0 20 1,0 0 20,0 16 1,0 0 53,0 8 0,0-3-258,0 6 1,1-4-308,3 4 0,-1-5-385,4 1 1,-3-6-302,4-2 1,-1-8 1232,5 1 0,-1-3 0,1 3 0</inkml:trace>
  <inkml:trace contextRef="#ctx0" brushRef="#br0" timeOffset="8">5916 5014 12542,'0'11'809,"0"1"1,-4 4-597,0 3 1,-3 3-784,3 1 1,-1-1 434,1 1 1,3-4 205,-3 0 0,3-5-71,1 1 0,0-2 0,0-1 0</inkml:trace>
  <inkml:trace contextRef="#ctx0" brushRef="#br0" timeOffset="9">6327 4671 7840,'-18'-23'1301,"3"0"1,4 2-755,3 2 0,3 2-640,5 6 1,0 0 359,0-1 1,-4 4-19,0 1 0,-1 4 543,2 0-461,1 1 1,-3 4-365,5 1 0,-5 9 111,-2 7 1,0 7-47,0 5 0,-1 3-153,-3 4 0,0-2-28,4 2 0,-2-8-8,5-3 1,0 0 69,4-5 1,5 3-257,3-10 1,2-1 118,2-7 0,-1 2 210,0-5 0,5 0-78,-1-4 1,4-5 264,-4-3 1,5-2 64,-1-1 0,-2-5 60,-2 1 1,-3-5-68,-5 1 0,2-3-8,-5-1 1,0 1-150,-4-1 0,0-4 75,0 0 0,-5 1-277,-3 3 0,-2 1 69,-2 3 0,1 4-40,0 7 1,3 0-7,0 4 0,6-1 44,-2 1-170,3 3-1,1-4 196,0 5-72,5 0 1,6 3 76,8 1 0,4 0 182,4-4 1,2 0-53,5 0 0,-3 0-97,-1 0 1,-4-1-244,0-3 0,-2 1 84,-1-4 0,-4 3-615,0-4 1,-5 6 348,1-2 0,-6-1-1664,-1 1 2087,-6 0 0,9-1 0,-5-1 0</inkml:trace>
  <inkml:trace contextRef="#ctx0" brushRef="#br0" timeOffset="10">6738 4032 7909,'-5'-16'2902,"-2"1"-2117,2-5 0,5 8-996,7 1 0,0 5 64,0 6 1,-3 0 537,4 0 1,4 10 353,7 5 0,0 12-266,4 7 0,-1 5-21,8 7 1,-4 5-1389,0 2 1147,-7-2-303,3 5 125,-10-9-1,5 8 179,-11-3-1480,-1-5 1193,-5 3 139,0-10 0,-1 2-265,-3 0 1,2-6-143,-6-2 0,1-4-299,-5-3 0,-3-4-1180,0 0 907,-1 0 471,0-11 0,-2 9 439,-5-6 0,1 0 0,-1-4 0</inkml:trace>
  <inkml:trace contextRef="#ctx0" brushRef="#br0" timeOffset="11">8566 4260 8065,'0'-11'333,"0"-1"1,-4 1 162,0-1-174,0 1 0,3-1 163,-3 1 0,3 3-4,-3 1 0,2 0-79,-2 0 0,2 1 175,-1 2 21,-4 2-365,1-3 0,-5 5-114,-1 0 1,1 0 15,-1 0 1,-4 2-184,-3 1 0,-3 4 115,-1 4 1,4 1-197,0-1 0,5 4-20,-1 0 1,4 1 77,3-5 0,-1 1-72,5-1 0,2 0 45,6 1 0,3-1-6,8 1 1,4-1 86,8 1 1,4-5-8,7 1 0,1-1-26,3 5 0,-4-1 12,-8 1 1,-2 3-126,-5 0 0,-5 0 72,-3-3 1,-7 3-83,-4 0 1,-3 2 115,-1-2 1,-5 1 100,-3 3 1,-7 2-119,-4-6 0,-6 4 129,-2-4 1,-5 0 26,2-3 1,-3-1-111,-2 1 0,5-1-274,0 1 0,5-6 114,3-2 0,4 1-1716,6-1 1352,6-1 1,4-3 551,9 0 0,6 5 0,10 2 0</inkml:trace>
  <inkml:trace contextRef="#ctx0" brushRef="#br0" timeOffset="12">9000 4820 11211,'-12'-11'1355,"1"4"1,3-3-815,1 2 1,0-3 30,0-5 0,-2 2-194,5-5 1,-4 0-358,5-3 0,-1-3-338,4-1 0,4 0 291,-1-4 0,6 0-32,-1-5 0,-2 1 137,2 0 1,-1 3-477,5 1 0,-2 6-108,-2 1 268,2 0 1,-8 12-127,6-1 81,-6 6 164,3 6 1,1 5 39,1 3 1,3 8 124,2 7 0,3 5-121,0 6 1,9 5 120,-1 3 0,3 3-75,-4 0 0,-3-3-448,0 0 1,0-5-51,4 1 0,-5-9-245,-3-6 0,-2-1 17,-2-7 1,1 0 49,-1-4 704,-4-4 0,-2 3 0,-5-4 0</inkml:trace>
  <inkml:trace contextRef="#ctx0" brushRef="#br0" timeOffset="13">8988 4763 8001,'0'-12'369,"0"1"1,4-1 574,0 1 1,7-1-325,-3 1 1,6 1-214,-3 2 1,2-1-683,6 6 1,4-5 257,3 4 0,7-1-1236,2 1 0,-5 3 256,4-3 997,-2 8 0,-3 2 0,-1 6 0</inkml:trace>
  <inkml:trace contextRef="#ctx0" brushRef="#br0" timeOffset="14">9662 4957 7940,'-8'-3'0,"1"-4"0,3-1 1366,-4-7 1,6 1-618,-2-2 0,2 3-254,-2-7 1,1 0-118,-4-6 0,0 0-392,0-4 0,-4-2 69,4-6 0,-2 2 168,1-2 1,-1-1-147,6 1 1,-5-4 94,4 4 1,0 5-360,4 6 1,0 4 105,0 4 0,-1 4-216,-3 8 139,3-4-66,-4 10 1,5 1 7,0 8 0,4 3 15,0 4 0,4-1 43,0 5 0,4 2 71,3 5 0,-1-5-195,5 2 1,0-4 54,4 0 1,-4-7 143,0-4 1,-5-6-77,1 2 1,1-2 294,0-2 0,0-2 24,-1-2 0,-2-2 10,2-5 1,-1-1 10,1 1 1,-2-1-108,2 1 0,-2-4 231,-2 0 0,-3-1-69,0 5 1,-2-1 427,2 1-222,2 0-283,-9-1 1,5 6 3,-2 2 1,-3 8-264,3 3 0,-1 9-22,1 3 1,-3 7 145,3 5 1,-3 2-222,-1 1 0,4 0 76,0 1 1,-1-1-658,-3 0 0,0-5 312,0-2 0,0-3-727,0-1 1,0-4 111,0 0 1081,0-10 0,5 11 0,2-7 0</inkml:trace>
  <inkml:trace contextRef="#ctx0" brushRef="#br0" timeOffset="15">10256 4420 7901,'-6'-12'0,"-3"5"0,5-1 2920,0 6-2224,4-3 0,0 10-626,0 2 0,0 9 2,0 3 1,0 7 109,0 5 1,4 2-380,0 1 1,1 4 167,-1 0 0,-2 0-316,6-4 1,-6-4 169,2-4 1,-1-2-752,0-1 1,-1-5-71,2-3 0,-2-6 125,2-1 871,-3-6 0,4 3 0,-5-5 0</inkml:trace>
  <inkml:trace contextRef="#ctx0" brushRef="#br0" timeOffset="16">10119 4386 7876,'0'-18'1020,"0"-2"-765,0 4 1,9-3 383,2 4 1,8 0-205,0 3 0,4 1 88,4 0 1,2 4-80,5 3 1,-1 3-161,-2 1 0,2 0-406,-3 0 0,-2 6 181,-1 6 1,-4 4-592,-4 7 0,-7 0 374,-4 0 1,-6 0-275,2 0 1,-9-1 144,-6 1 1,-11 0 14,-8 0 1,-3-1-333,-2-3 1,1-3-52,0-4 655,-5-1 0,8 0 0,-2 1 0</inkml:trace>
  <inkml:trace contextRef="#ctx0" brushRef="#br0" timeOffset="17">10690 4351 8029,'-5'-6'0,"4"-4"280,-3 2 1,1 2 250,-1-2 316,3 6-278,-4-8 545,5 8-162,0-3-450,0 5-286,0 5 0,0 8 42,0 10 1,0 2 58,0 9 1,0-2-89,0 6 1,0 2-214,0-2 1,0 0 60,0-4 0,4 4-434,0 0 1,0-5-170,-4-6 0,3-3 328,1-1 0,1-5 90,-1-3 0,-3-3 43,3 0 0,1-5 85,-1 1-79,5-5 1,-3 2 177,6-5 1,0 0-57,4 0 0,1-2-99,6-1 1,4-4-304,-1-4 0,5 3-503,-4 1 0,3-1-1357,-3-3 2199,-1-1 0,-3 1 0,0-1 0</inkml:trace>
  <inkml:trace contextRef="#ctx0" brushRef="#br0" timeOffset="18">11055 4408 8027,'-10'-5'2396,"3"-2"-1013,-4-3-1327,10-2 112,-4 6 446,5 1-371,0 20 1,4-1 33,0 13 1,5 2-49,-2 1 1,0 3-65,0 2 1,-3-1-87,4 0 0,-5 3-369,5-3 0,0 2-7,3-10 1,1-3 212,-1-4 1,4-5-288,0 1 0,6-3 144,-2-5 0,2-2-351,2-5 0,0 0 192,0 0 0,3 0-371,1 0 0,-2-5 178,-5-2 1,0-3 578,-5-2 0,0-4 0,-3-2 0</inkml:trace>
  <inkml:trace contextRef="#ctx0" brushRef="#br0" timeOffset="19">10987 4671 7929,'1'-10'1264,"3"2"0,4-1-1631,7 6 0,-1-5 104,5 4 0,1-5 656,7 2 0,-2-3-306,6-2 1,-2 1-358,1-1 0,2-3-237,-5 0 0,-6 0 507,-6 3 0,-2 1 0,-2-1 0</inkml:trace>
  <inkml:trace contextRef="#ctx0" brushRef="#br0" timeOffset="20">10987 4374 7983,'5'-15'0,"3"0"0,8-2 194,7 2 0,9 2-115,6-2 1,4 2-133,-4 2 1,0 0-209,-4-1 0,4 2 75,0 2 1,0-1-351,-4 6 405,-4-1 0,3-1 1,-4-2-1</inkml:trace>
  <inkml:trace contextRef="#ctx0" brushRef="#br0" timeOffset="21">11695 4306 8036,'-10'-2'871,"2"-1"0,3 0-297,5-5 1,0 5 304,0-5-236,-5 5 0,-1-3-214,-6 2 0,3 3-254,-2-3 1,6 3 68,-7 1 1,4 1-191,-4 3 1,-3 2 131,0 6 0,1 3-396,6 0 1,-1 6 37,5-2 0,-3 2-148,3 2 1,2-4-15,5 0 0,5 0 109,7 4 0,4 0 174,8 0 1,2 0-23,5-1 0,1 0 83,-1-3 1,-5 1-49,-2-5 0,-1 5 101,-3-5 1,1 0-36,-9-4 1,-1 1 111,-6-1 1,-3 1-83,-5-1 1,-1-1-50,-3-2 1,-12 3-23,-11 1 1,-10-1 33,-5 4 1,-6-2 7,-1-2 1,-6 1-104,2-1 1,3 1-370,4-1 1,7-5 442,9-2 0,0 1 0,11-1 0,5 0 0</inkml:trace>
  <inkml:trace contextRef="#ctx0" brushRef="#br0" timeOffset="22">12620 4283 8212,'0'-7'2333,"0"2"-1800,0 5-312,5 11 0,-2 3 316,4 12 1,1 3-100,3 6 1,3 3-335,-2 0 1,2 4-86,-7-4 1,2-2-137,-1-5 1,-2 1-80,-2-6 1,-3 4 135,3-8 1,-3 2-521,-1-8 0,0-1-96,0-4-1184,0 1 1860,0-1 0,0-4 0,0-2 0</inkml:trace>
  <inkml:trace contextRef="#ctx0" brushRef="#br0" timeOffset="23">12643 4591 7922,'13'-6'1092,"2"2"1,-2 3-642,2 1 0,-3-2-195,0-1 0,4 1 297,3-1 0,3 1-165,1 2 1,-4 0-696,0 0 1,0-3-1065,4-1 0,-5-1 335,-3 1 1036,-3 3 0,0-10 0,-1 5 0</inkml:trace>
  <inkml:trace contextRef="#ctx0" brushRef="#br0" timeOffset="24">12609 4329 7964,'5'-12'0,"2"4"0,9 1 0,5-1 196,6-3 1,4 3 51,0 1 0,3 3-155,4-4 1,2 4-697,1-3 0,3 4 209,-6-1 0,-4 3 394,-4 1 0,1 5 0,3 2 0</inkml:trace>
  <inkml:trace contextRef="#ctx0" brushRef="#br0" timeOffset="25">13214 4386 7964,'-5'6'262,"-3"-2"0,2 1 391,-2-1 1,1 3-181,-5-3 0,-4 9-6,-3-2 1,1 8 80,-1 0 1,5 3-165,-1 1 0,2 5-309,2 2 0,4-1 113,3 2 0,8-2-350,4 1 0,3 2 185,5-5 1,3-2-168,7-6 1,0-4 106,4-7 0,1 1 87,3-5 1,4-2-40,0-6 1,0-2 3,-4-5 0,-1-1 137,-2 1 0,-5-2-30,-7-2 1,-2 2 72,-6-2 0,-4-3-30,-4-1 0,-3-6-390,-3-2 1,-5-5 100,-7 2 1,-9-3-444,-11-1 0,-4 1-47,-7 2 1,-4 7 155,-4 5 0,9 6 213,3 2 1,10 1-13,5 6 0,8 0-454,4 4 0,4 7-23,3 4 734,3 5 0,15 7 0,3 0 0</inkml:trace>
  <inkml:trace contextRef="#ctx0" brushRef="#br0" timeOffset="26">13659 4420 7978,'-11'-12'1498,"5"1"-1161,2 0 0,3 3 461,1 0 0,-2 6 244,-2-2-790,3 3 1,-4 7-29,5 6 1,0 5-540,0 10 1,1 3 116,3 8 1,-1 3 160,4 5 1,1-2-564,3-2 0,0 0 311,-4-8 1,2-3-158,-5-12 0,3 1-155,-3-5-815,0 0 1416,1-8 0,-4-2 0,4-5 0</inkml:trace>
  <inkml:trace contextRef="#ctx0" brushRef="#br0" timeOffset="27">13591 4329 7882,'0'-17'0,"5"4"966,3-2 1,7 4-382,4 3 0,4 2-172,3 2 0,-2 3-132,3-3 1,2 4 54,2 4 0,-2 2-213,1 5 0,-4 6-126,0 2 1,-4 4-469,-7 3 0,-1 4 308,-10 4 1,0-4-192,-4 1 1,-9-2 150,-3 1 0,-10 3 45,-1-2 1,-8-2 16,1 2 0,2-6 293,1 2 1,3-7-37,1-1 0,9-4 8,3 4 1,7-5-155,0 1 0,3-2 86,1-2 0,6-3-170,6 0 0,4-2 138,7 2 0,1-2-751,3-2 0,2-3 727,5 3 0,6-3 0,0-1 0</inkml:trace>
  <inkml:trace contextRef="#ctx0" brushRef="#br0" timeOffset="28">14904 4454 7660,'0'-11'2091,"0"-1"-1121,0 6-211,0 1 257,0 5-692,-5 0 0,3 6-252,-6 6 0,4 5-24,-3 10 0,4 2 169,-1 6 1,3-1-253,1 0 0,1-4 50,3 1 1,4-6-84,7 2 0,-1-4-22,5-4 0,0 0-49,4-8 1,3 2 58,1-9 1,5 0 408,-2-4 0,3-5 20,1-3 1,-4-4-128,-4-3 1,-2 1-111,-1-5 0,-5 2 27,-3-3 0,-7-1-88,-4 2 1,-3-3 94,-1-1 0,-1-4-612,-3-4 0,-1-2 90,-3-1 1,-1 3-458,6 1 1,-5 6-200,4 1 0,0 5 465,4 7 0,0 3-396,0 1 1,2 4 962,1-1 0,9 13 0,6 4 0</inkml:trace>
  <inkml:trace contextRef="#ctx0" brushRef="#br0" timeOffset="29">15452 4454 7995,'-5'-16'588,"4"2"73,-3-5 0,3 5-4,1-2 1,0 8 195,0 0-227,0 5 0,0 0-189,0 6 0,0 5-484,0 7 1,0 8 114,0 8 1,1 3-118,3 4 1,-3-3-55,3 3 0,1 1-62,-1-5 1,1 1-713,-1-8 0,-3 0 411,3-4 0,1-6-88,-1-2 1,0-6-298,-4-1 532,0-5 68,0 2 1,0-7 663,0-1 0,0-4-206,0-4 0,0-4 16,0-1 0,-4-4 113,0 1 1,-4-6 285,5-2 1,-1-5-121,4 2 0,0-2-130,0 2 0,0-2-96,0 5 0,0 6-23,0 5 0,1 4-150,3 0 1,-2 6-133,6 2 0,0 8-333,3 4 1,6 7 230,2 4 0,3 6 58,5 2 0,-1 3-66,4-3 1,0 5 0,5-2 0,-2-2-154,-3-1 1,2-4 49,-5-4 1,3 0 407,-3-8 0,-2 2 145,-6-9 0,1-1 195,-4-3 0,-1 0-77,-4 0 1,-1-5-167,-2-2 1,1-5 368,-5-3 0,-1-3-146,-3-5 0,-1-1-316,-3-2 0,-2 0 6,-5-4 1,-1-1-393,1-3 1,-1 0-183,1 0 0,5 3-539,2 1 0,-1 4-536,1 0 0,0 7-156,4 3-51,0 4 917,0 5 763,0 2 0,5 15 0,2 3 0</inkml:trace>
  <inkml:trace contextRef="#ctx0" brushRef="#br0" timeOffset="30">16183 4397 7960,'0'-15'697,"0"0"1,0-4 1094,0 3-1331,0 1 0,2 9 464,1 2-584,-1 3 0,3 2-318,-5 3 1,0 3 62,0 9 1,4 6-200,-1 9 1,5 2-76,-4 1 0,1 0-119,-1 1 1,-3-1-585,3 0 1,-3-5 427,-1-2 1,4-3-398,0-1 0,-1-5 324,-3-3 0,2-6-414,2-2 950,-3-4 0,9 2 0,-4-5 0</inkml:trace>
  <inkml:trace contextRef="#ctx0" brushRef="#br0" timeOffset="31">16423 4534 7960,'7'-18'2,"-2"-3"222,-5 2 1,1 2 981,3 2-451,-3 2-310,4 2-208,-5 5 0,-5 7-1,-3 10 1,-2 6-15,-1 6 1,-4 4 13,-1 4 1,1 2-1,4 1 1,-1-1-14,1-2 0,4 0-1705,4-4 1,1 2 1173,2-6 1,0 1 307,0-9 0,5 1 304,3-5 0,6 0-219,1 1 0,6-6-1377,-2-2 575,2 2 717,7-4 0,1 3 0,6-5 0</inkml:trace>
  <inkml:trace contextRef="#ctx0" brushRef="#br0" timeOffset="32">16697 4443 7860,'0'-12'2,"0"0"6,0-4 624,0 4 0,0-5 172,0 6 378,0 4-448,0 2-554,0 5 0,0 12 46,0 7 1,0 13-11,0 9 1,2 4-201,1 1 1,-1-1 103,1 1 0,3-2-636,-3-2 1,1-2 288,-4-6 0,1-5-629,3-2 0,-3-8-361,3-4 106,-2-2-108,-2-7 869,0-1 0,0-6 350,0-3 0,-6-13 0,0-7 0</inkml:trace>
  <inkml:trace contextRef="#ctx0" brushRef="#br0" timeOffset="33">16629 4614 7897,'0'-23'156,"0"0"0,0 6 276,0 1 77,0 4-266,0 0 1,1 6-20,3 2 0,2 8 39,6 4 0,4 7 119,3 4 1,4 4-159,4 3 0,1-2-1,2 3 1,3 1-182,-3-1 0,3-1 53,2-3 1,-1-4-132,0 0 0,-5-5 70,-2 1 0,-3-6-39,-1-1 0,-1-6 101,-3 2-77,2-3 0,-8-1 250,2 0 66,-7 0 1,-3-5 161,-5-2 1,0-8-173,0-5 0,-1-1-152,-3-2 0,1-1 77,-4-3 1,-1-2-410,-3-5 1,0 0 169,4-1 0,-2 5-279,5-1 0,0 7-941,4 1 1,0 2 578,0 6 1,0 3-2124,0 5 1547,0 4 1206,5-2 0,2 10 0,4 1 0</inkml:trace>
  <inkml:trace contextRef="#ctx0" brushRef="#br0" timeOffset="34">17440 4511 7969,'-12'-5'1981,"1"-1"-1536,-1-6 1,2 1 83,3 0-336,-4 4 1,5 1 99,-5 2 1,-1 3 377,1-3 1,-1 8-231,1 3 0,0 9-498,-1 3 0,1 4 75,-1 3 0,6 0-34,2 4 0,3 0 76,1 5 0,1-5-556,3 1 1,4-6 160,7 2 0,3-7 6,4-1 0,5-6 127,0-2 0,3-3 78,-3-4 1,3-3 246,-3 3 0,0-7-153,-5-1 0,-4-5 331,-3 2 0,-2-7-71,-1-1 0,-2-6 21,-3 2 1,-2-2-213,-5-2 0,-1-5-260,-3-3 1,-3 2-13,-9-1 1,-3-1 102,-7-3 1,0 5-562,-4 2 0,5 4 258,-2 4 0,3 7-409,1 4 1,5 6 841,3-2 0,-3 8 0,0 2 0</inkml:trace>
  <inkml:trace contextRef="#ctx0" brushRef="#br0" timeOffset="35">17725 4511 7973,'0'-12'1162,"0"-4"0,0 4-321,0-4 0,0 8 212,0 0-250,0 0-560,0 2-19,0 1 0,0 6-516,0 3 0,4 7 241,0 8 0,1 6 14,-1 5 0,1 0 118,2 8 1,4-2-433,-4-2 1,3-3 153,2-1 1,-5-4-73,1 0 1,0-7 15,3-4 1,-1-2 424,-2-1 321,2-6-85,-4-1 134,1-5 1,1-1-272,-4-3 1,1-2 163,-1-6 1,-3-3-53,3 0 0,-1-4-68,1 3 0,-3-3-49,3 4 1,-3-4-153,-1 4 0,0 4-524,0 3 0,0 4 134,0-4-785,0 6 0,1-2 563,3 8 1,-1 4-287,4 7 0,1-1 258,3 5 1,4 0 314,1 4 0,4-2-5,-1-2 1,-1-1 51,1-3 0,0-6 144,4 3 1,-4-9 227,0 1 1,-2-4 829,3-4 1,0-3-484,-5-8 0,0 1 390,-3-5 0,-5-2-370,1-5 0,-6 0-97,2-4 1,-2-1-100,-2-3 1,-6 4-520,-1-1 1,-3 1-27,-2-5 1,2 2-132,3 3 0,-4-2-1453,4 6 0,2 4 1750,1 7 0,-2-3 0,-1 0 0</inkml:trace>
  <inkml:trace contextRef="#ctx0" brushRef="#br0" timeOffset="36">18422 4408 7926,'4'-7'-28,"-1"-1"28,1 6 989,-4-8-179,0 8 313,0-3 173,0 0-597,0 4-467,0 11 1,0 4 75,0 13 0,-4 6-89,1 1 1,-1 1-171,4-4 1,4 1-57,-1-6 1,3 5-144,-3-5 1,0 1-485,5-4 0,-6-5 323,2-3 1,1-2-691,-1-2 0,1-1-145,-1-2-815,-3-3 1066,4-5 895,-5 0 0,0-5 0,0-2 0</inkml:trace>
  <inkml:trace contextRef="#ctx0" brushRef="#br0" timeOffset="37">18388 4466 7926,'0'-12'357,"0"1"-29,0 4 1,1 2 372,3 5 0,2 5-197,5 3 1,1 3-218,-1 5 1,6 5 16,2 6 0,2 1-57,2-2 0,0 0-399,0 4 0,0-1 180,0 2 0,-1-3-317,1-5 1,0-2 162,0-2 1,-4-4 148,0-7 0,-4 1 174,4-5 1,-5 0-169,1-4 1,-2 0 581,-1 0 1,-5-2-225,1-1 1,-6-5 251,2-7 0,-3 1-190,-1-5 1,0-5-228,0-7 0,-1 1-49,-3-5 1,-2 2-1,-5-8 1,-1 4-114,1-1 1,3 1-262,1-1 1,4 7-1048,-1 1 1,3 6 599,1 5 0,0 6-1110,0 5 1,2 6 1757,6-2 0,10 13 0,11 4 0</inkml:trace>
  <inkml:trace contextRef="#ctx0" brushRef="#br0" timeOffset="38">19381 5311 10965,'0'-12'762,"0"-3"-212,0 0 0,0-5-106,0 0 1,4-2-153,0-5 1,5-2-107,-2-5 0,3-2-56,2-2 0,-1-3-156,1-4 0,-2-5-170,-3 1 0,2-6 93,-5 2 0,5-6-136,-1 2 0,-2 3 107,2 8 0,-5 5 240,5 3 1,-5 8-55,0 3 0,0 8 129,1 4-117,-3 2 128,4 2-428,-5 5 103,0 1 0,1 5-461,3 0 1,-1 3 276,4 1 0,-2 5 183,7-1 1,-3 2-53,6 1 0,3-3 253,1-1 0,-3-4-112,-1 1 1,2-3 50,-2-1 1,0 0 63,-3 0 0,-1 0 207,1 0 1,-5-1-20,1-3 1,-2 1-63,2-4 1,2 3 240,-2-4-360,2 1 1,0-5 233,-2 1-196,2 0 1,-9 3-71,3 0-63,2 6 1,-5-2-178,3 8 0,-3 3-138,-1 9 1,-3 6 157,-1 9 1,-5 6 53,1 1 1,2 4 38,-2-4 1,5 4-724,-5-4 1,5-4 303,0-4 0,1-8-1251,2 1 1750,0-3 0,0-2 0,0-2 0</inkml:trace>
  <inkml:trace contextRef="#ctx0" brushRef="#br0" timeOffset="39">19987 4660 10092,'0'16'801,"0"3"1,0 3-574,0 1 1,-4 3 47,0 1 1,0 3-545,4-3 1,0 4 201,0-5 1,0-3-1023,0-4 0,0-4 1088,0 4 0,5-5 0,2 3 0</inkml:trace>
  <inkml:trace contextRef="#ctx0" brushRef="#br0" timeOffset="40">20512 4454 7890,'-12'-5'0,"5"-4"0,-1-2 0,6-3 2273,-2 6-1642,3 3 1,-1-4-399,-1 5 1,0-3-103,-5 3 0,1 0 98,-5 4 1,-4 0-197,-3 0 1,-7 3 134,0 4 1,-5 5-6,5 7 1,-5 6-27,5-2 1,3 2-408,4-2 0,9-1 14,-2-3 0,8 1-79,1-5 0,6 1 202,5-5 0,7 0 91,4 1 1,8-6 181,3-2 1,3-3-122,2-1 1,-5-1 274,0-3 0,-4-2-83,0-6 0,-3 0 94,-4-3 1,-2 1 27,-6-5 0,-1 0 29,-2-4 0,-2-1-244,-2-3 0,-3 3-130,3-3 1,-2 3 15,-2 1 0,0 5 148,0 3 0,-4 3-214,0 0 0,0 4-13,4 1-578,0 4 299,0-2-198,0 5 410,10 0 0,3 0 283,10 0 0,6 2 124,5 1 1,1-1-139,3 1 0,-3-1 55,-1-2 1,-3 0-8,-1 0 0,-6 0-1569,-1 0 751,0 0 643,-10 0 0,-2 0 0,-6 0 0</inkml:trace>
  <inkml:trace contextRef="#ctx0" brushRef="#br0" timeOffset="42">1291 6270 8024,'-4'-11'0,"0"-1"1217,0 6-294,4-4 601,0 3-514,0 1-552,0 1 1,1 5-67,3 0 1,3 9 102,4 2 1,4 10-275,0 1 0,6 3 22,-2 5 0,2 0-131,2 5 0,0-1 92,0 0 0,4 2-274,-1 2 1,2-3-29,-1 3 0,-3-2-266,2-2 1,-3-5 66,-4-2 1,2-4-98,-6-4 0,1 1 150,0-5 0,-4 1 153,4-5 1,-8-1 147,0-2-113,0 2 1,2-7 275,-3 4-455,-2-4-206,1 2-154,-5-5-50,4 0 0,-9-5-553,0-3 1,-5-1 122,2 2 1075,-3-4 0,-7 0 0,-1-7 0</inkml:trace>
  <inkml:trace contextRef="#ctx0" brushRef="#br0" timeOffset="43">1725 6236 8097,'-4'-8'0,"0"1"1438,0 4-364,4-7 688,0 9-698,-5-4-11,4 5-772,-4 0 1,0 6-46,-3 5 1,-2 7 175,-2 9 1,-4 7-177,-3 8 1,-3 2-225,0 2 1,-6 3-93,-3 1 0,2 1-186,-2-2 1,2-7 7,-1 0 1,3-5-76,8-3 0,3-9 198,4-2 1,1-8-63,-1 1 1,6-4-825,2 0 334,3-6-1486,1-1 846,0-5 1433,5-10 0,1-3 0,6-9 0</inkml:trace>
  <inkml:trace contextRef="#ctx0" brushRef="#br0" timeOffset="44">1325 5950 8115,'-8'-1'798,"1"-3"-45,4 3 146,-2-4 52,0 5 33,4 0-527,-4 0 1,6 0-38,3 0 0,2 0 69,5 0 0,6 0-110,2 0 1,3-1-6,0-3 1,6 1-122,3-4 0,2 0-101,1 0 1,-4-3-5,1 2 1,-2 2-158,2-2 1,-4 2-314,-4-2 1,-4 2 271,0 2 0,-8 3-1080,0-3 1,-6 2-40,3 2-675,-6 0 0,3 2 1844,-5 2 0,-10 2 0,-3 5 0</inkml:trace>
  <inkml:trace contextRef="#ctx0" brushRef="#br0" timeOffset="45">2238 6464 7949,'-16'0'357,"3"0"0,1 0 106,4 0-340,5 0 729,-2 0 1,5-1 255,0-3-695,0 3 0,5-4-192,3 5 1,3-1 298,5-3 1,1 2-40,6-1 1,1 0-166,3-1 1,-3 3-135,3-3 1,-2 3 66,2 1 0,-3-4-218,3 0 0,1 1 127,-2 3 0,5-4-375,-5 0 0,-3-1 143,-4 1 0,-1 3-799,1-3 0,-3 3-979,-4 1-831,-1 0 1387,-4 0 0,-4 0 148,-6 0 1148,-9 5 0,-6 6 0,-4 7 0</inkml:trace>
  <inkml:trace contextRef="#ctx0" brushRef="#br0" timeOffset="46">2330 6647 7949,'-6'5'0,"0"-4"1036,6 4-194,0-5-204,6 0 829,5 0-884,7 0 1,10 0 1500,2 0-1419,3 0 0,1 0 116,1 0 0,-1-3-323,0-1 1,-1-4-654,-2 4 1,0-1 199,-4 1 0,-5 3-550,-7-3 0,-3-1 290,0 1 255,-6 1 0,4 3 0,-3 0 0</inkml:trace>
  <inkml:trace contextRef="#ctx0" brushRef="#br0" timeOffset="47">3495 6144 8679,'0'-6'2782,"0"2"-2390,0 8 0,0 2-30,0 6 0,0 3-118,0 0 0,0 6 117,0-2 0,5 7-132,2 5 1,0 2-98,0 1 0,0 0-30,0 1 1,4 3-134,-4 0 0,0 0-219,0-4 1,-3-1 179,4-3 0,-6 2-29,2-5 0,1-2 16,-1-6 1,0-2-157,-4-6 0,3 1-152,1-1-772,0 0-305,-4-4-441,0-2 1909,0-5 0,-5 0 0,-1 0 0</inkml:trace>
  <inkml:trace contextRef="#ctx0" brushRef="#br0" timeOffset="48">3735 6213 8216,'-5'-6'77,"3"-5"-77,-3 10 0,9-5 0,0 2 1367,5 3-842,-3-4 1,7 1-100,2 0 0,3-4-143,5 5 0,6-6 237,5 1-352,0 3 1,7-1-74,-3 2 0,-6 3 77,2-3 1,-2 3-128,2 1 0,-5 0 100,-2 0 0,-7 0-159,-1 0 1,-5 0 27,1 0 1,-2 3-13,-2 1-14,1 0 0,-5-3-56,1 3 78,-5-3 0,2 6 45,-5-3 0,-2-2 204,-1 6 0,-4-1-61,-4 5 1,2 4 64,-2 3 0,2 4-85,-7 4 1,4 2-161,0 5 1,0 2 47,-4 2 1,4 1-43,-4 3 1,5 1-328,3-5 0,-2-1 152,3-7 1,2 1-87,1-8 0,3 1 47,1-9 0,0 0 152,0-3-55,0-1 1,1-1-546,3-2-94,-3 2-140,9-9-1593,-9 4 2465,9-5 0,-3-5 0,4-1 0</inkml:trace>
  <inkml:trace contextRef="#ctx0" brushRef="#br0" timeOffset="49">4820 6339 7919,'0'-18'-1358,"0"-2"1018,0 4 1,3-3 1630,1 4 0,1-4-527,-1 4 0,-3 0-180,3 3 0,-3 1-168,-1-1 0,-5 1-54,-2-1 1,0 2-209,0 3 1,-5 2-116,-3 5 1,-4 0-16,4 0 1,-5 0 68,1 0 1,-2 5-39,2 2 1,-1 3 45,5 2 0,-4-1-268,3 1 1,1 0-31,4 4 0,3-2 12,1 5 0,3-4-46,-4 4 1,6-5 149,-2 1 1,3 2 11,1-2 1,5 0 18,2-4 0,8-3 32,4 0 1,-1-6-52,1 2 0,0-3 142,4-1 0,0 0-68,0 0 1,-4-4 153,0 1 0,-4-6 12,4 1 0,-5-2 214,1-1-14,-2-1-147,-2 1 153,-4 4-274,-2 2 1,-5 7 13,0 1 1,0 9-2,0 7 0,-1 4 122,-3 3 1,-1 4-98,-3 4 1,-1-4-27,5 1 1,-3-1-461,3 4 0,0-1 189,4-2 0,0-3-542,0-5 0,0-6 3,0-1-337,0-4 242,0 0-818,0-6 1608,0-1 0,5-5 0,2 0 0</inkml:trace>
  <inkml:trace contextRef="#ctx0" brushRef="#br0" timeOffset="50">5128 6750 10580,'6'0'3785,"-1"-5"-2996,-5 3 0,2-3-1160,1 5 342,-1 0-1127,3 0 0,-4 0 344,3 0 812,-3 0 0,9 0 0,-3 0 0</inkml:trace>
  <inkml:trace contextRef="#ctx0" brushRef="#br0" timeOffset="51">5482 6281 8003,'0'-11'0,"0"3"129,0 1 1,0-1 278,0-3 1,0-1 476,0 1-560,0 5 1,0-5 807,0 4-719,5-3 0,1 0-70,6 2 0,1-1-117,2 5 0,-1-3 136,5 3 0,-4 0-82,4 4 1,-4 0-71,4 0 1,-3 1-31,3 3 0,-5 4-121,1 7 0,-3 1-169,0 3 1,-2 7 85,-2-3 0,-3 7-105,-5 1 1,0 2 14,0 1 0,-7 1-405,-4 3 0,-2-3 220,-6-1 1,-4 0-40,-3-3 1,3-7 192,4-1 0,1-4 336,-1 0 0,-1-3 255,5-4 1,3-1-237,4 0 0,6-3 131,-2 0 1,3-4-73,1 3 1,1-4 24,3 0 0,2-1 26,6-2 1,4 4 254,3-1 0,3 1-120,1-4 0,3 0-37,1 0 1,5 0-326,-2 0 0,2 0 69,-2 0 0,-2-1-137,-5-3 1,0 3-4,0-3 0,-5-1-24,-3 1 1,-4-1 175,-3 1-3344,2 3 3169,-9-4 0,-6 0 0,-8-2 0</inkml:trace>
  <inkml:trace contextRef="#ctx0" brushRef="#br0" timeOffset="52">1702 7972 8174,'-5'-12'114,"-2"6"145,1-4 1,0 5-147,2-3 0,3-2 131,-3 2 0,-3 2 162,0-2 0,0 6 271,0-2-403,-1-2 1,-3 4-47,-1-1 1,0 3 30,-4 3 1,4 4-142,-3 4 1,-2 2 98,2 2 1,-4 2-191,4 2 1,-5 2 98,5-2 1,-4 3-121,4 1 0,0-4-5,3 0 1,1-4 114,0 4 1,0-5-141,4 1 1,2 2 70,5-2 0,0 0-92,0-3 0,1-5 76,3 1 0,3-1 69,9 5 1,1-5-69,6 1 1,-3-4 2,3 4 1,-1-6-22,8 2 1,1 1-4,3-1 1,0 3-83,1-3 1,-5 5 116,1-1 1,-6 2-207,2 1 1,-5 4 83,-3 1 0,-3 3-40,-9-4 0,2 9 77,-5-1 1,-2 2-54,-5-2 1,-5 4 52,-7-1 0,-3 1 5,-5-4 0,-3 0 37,-1 0 0,-5-6-31,2-1 0,-3-4 247,-1 0 1,3-5-72,1 1 0,4-6-230,0 2 0,5-4 116,2-4 0,5 2-458,-1-6 1,7-1-867,5-6 1,1 1 619,2-5 0,5 0-1147,3-4 1817,7 0 0,3-10 0,5-2 0</inkml:trace>
  <inkml:trace contextRef="#ctx0" brushRef="#br0" timeOffset="53">1873 7915 8026,'-6'-16'0,"2"1"0,4 0 48,4 4 1,3-5 82,9 1 0,-4 0 560,3 3 0,-2 1-259,-1 0 1,4-1-70,3 1 1,-1 3-149,1 1 1,-5 4-111,1-1 1,2 3 5,-2 1 0,0 1-106,-4 3 0,-3-1-68,0 4 1,-6 5 145,2 3 1,-4 5-71,-4-1 1,-2 4 6,-6 4 0,-4 1 46,-3 2 1,-3 3 10,-1-3 1,4-2-33,0-1 1,5-3 81,-1-1 0,8-5 144,3-3-340,3-2 106,1-2 1,5-5 114,2-2 0,7-3-85,1-1 1,7 0-91,1 0 1,0-5 92,3-2 0,-2 0-391,-1 0 0,-4 1 22,0-2 1,-3-1-107,3 5 1,-5-1-854,1 1 1,-1 3 1257,1-3 0,3-2 0,5 0 0</inkml:trace>
  <inkml:trace contextRef="#ctx0" brushRef="#br0" timeOffset="54">2513 8120 9055,'11'-5'904,"-3"4"-559,-1-3 0,1 2 90,3-2 1,1 2-79,-1-1 0,1 1 20,-1 2 0,2 0-83,2 0 0,-1 0-316,5 0 0,0 0-124,4 0 1,-4 0-175,0 0 1,-4 0-623,4 0 1,-5 0 479,1 0 1,-2-1-264,-2-3 0,1 3 725,-1-3 0,1 3 0,-1 1 0</inkml:trace>
  <inkml:trace contextRef="#ctx0" brushRef="#br0" timeOffset="55">2570 8326 11434,'17'6'1646,"1"-1"-1110,-3-5 0,-2 0 376,2 0 1,4 0-367,4 0 0,0 0-406,4 0 1,-3-1 31,-1-3 1,0 2-1264,-1-6 0,0 4 1091,-3-3 0,3-1 0,-5-3 0</inkml:trace>
  <inkml:trace contextRef="#ctx0" brushRef="#br0" timeOffset="66">1450 9594 8284,'-6'-6'0,"-4"5"80,2-3 361,3-2 439,-5 0-257,9-6 245,-4 6-563,5 1 0,1 1-71,3 0 1,3 0 123,9 4 0,1 0-87,6 0 0,1 0-175,3 0 1,-2 0 174,6 0 0,-2-3-239,2-1 0,0-4 92,-4 4 1,0 1-218,-5 3 51,-4 0 1,-1 0 4,-6 0 1,-5 5-114,-2 2 0,-3 3 35,-1 2 0,-5 3-4,-2 0 0,-8 11 119,-4 0 1,-8 6-150,-4 2 0,-2 6 69,-1 2 0,-4 2-280,0 2 0,5-6 255,6-2 0,5-3 55,3-5 1,-1-3 93,9-8 1,-2-3-200,10-4 338,-6-1 1,7-3-144,-1-1 0,6-4 145,5 1 1,3-3-28,5-1 0,1-4 261,6 0 1,0-3-195,0 3 1,1-4-151,3 4 0,-3 1-72,2 3 1,-1-2 110,-3-1 1,1 1-250,0-2 0,-4 3-4,0 1-224,-5 0 1,3 0 132,-6 0 1,-3 1-1710,-1 3 1014,-4-2 1,3 3-1047,-2-5 1971,-3 0 0,4 0 0,-5 0 0</inkml:trace>
  <inkml:trace contextRef="#ctx0" brushRef="#br0" timeOffset="67">2044 9890 8059,'-6'-5'1141,"1"4"-971,5-4 0,0 6-125,0 3 1,0 6 984,0 6 1,4 5-389,0 2 0,1 1-361,-2 6 1,-1 1-50,1 3 1,-1 0-503,-2 1 0,4-6-497,-1-2 0,1-5 486,-4-3 1,0-2-1305,0-6 653,0 1-706,0-6 1638,0-1 0,0-5 0</inkml:trace>
  <inkml:trace contextRef="#ctx0" brushRef="#br0" timeOffset="68">1942 10073 8051,'-7'0'1339,"2"0"-973,5 0 0,5 0-152,3 0 1,7 0-287,4 0 1,3 0 92,0 0 1,3-1-750,1-3 1,3 2 727,6-6 0,4-5 0,2-4 0</inkml:trace>
  <inkml:trace contextRef="#ctx0" brushRef="#br0" timeOffset="69">2672 9685 8150,'-7'0'0,"-1"0"0,6-1 1707,-2-3-1066,3 3 0,2-5-226,3 6 1,2 0 48,5 0 1,2 0-155,2 0 1,3 4-307,5 0 1,0 0 100,0-4 0,3 0-451,1 0 1,3-1 308,-3-3 0,-2 1-831,-5-4 0,0 4-1649,-5-1 1872,5-2 1,-7 5 644,2-3 0,-7-2 0,-3-1 0</inkml:trace>
  <inkml:trace contextRef="#ctx0" brushRef="#br0" timeOffset="70">2752 9879 7961,'-6'5'0,"1"-4"1072,5 4-680,5-5 0,5 0 237,5 0 0,2 0 227,-2 0 0,3-3-119,5-1-426,0-5 1,3 6-508,1-4 0,0 3 202,-5-4 1,1 6-490,0-2 1,0 2 482,0-2 0,0 2 0,-1-3 0</inkml:trace>
  <inkml:trace contextRef="#ctx0" brushRef="#br0" timeOffset="71">3837 9468 7982,'-6'-18'0,"-3"5"-138,5 6 276,1 4 381,3-2 124,0 5 0,0 5-78,0 3 1,-4 3-161,0 5 0,0 6 76,4 9 0,1 6-120,3 1 1,-1 9-210,4-2 1,0 4 100,0-4 1,0 1-198,-4 0 0,-1-6-291,2-2 0,-3-7 222,-1-5 0,0-3-396,0-4 1,4-2 199,-1-6 1,1-3-522,-4-1 0,2-4-124,1 1-33,-1-3 0,8-6-34,-3-3 921,4-2 0,0-6 0,0-2 0</inkml:trace>
  <inkml:trace contextRef="#ctx0" brushRef="#br0" timeOffset="72">4169 9514 8063,'-12'-12'0,"1"2"935,-1 2 1,5 0 215,-1 4-521,6 0 0,-5 5-77,3 3 1,2 4 59,-6 7 1,2 4-75,-2 7 0,-1 9-150,6 7 0,-5 6-291,4 1 1,0 6 103,4-2 1,0-6-616,0-1 1,4-8 314,0 0 1,5-9-1803,-1-6 976,2 0 1,1-10-1574,1 2 1569,-1-8 928,0-2 0,1-5 0,-1 0 0</inkml:trace>
  <inkml:trace contextRef="#ctx0" brushRef="#br0" timeOffset="73">4351 10085 9790,'8'0'2220,"0"0"-2212,-6 5 0,4-4 41,-2 3 0,-1-2-1149,4 2 0,-3-3 1100,4 3 0,-1-3 0,5-1 0</inkml:trace>
  <inkml:trace contextRef="#ctx0" brushRef="#br0" timeOffset="74">4842 9548 8077,'-6'-23'0,"-3"9"0,5 3 88,1 2 1,1 1-183,-1 1 2551,1 4-1734,-3-2 1,5 10-307,0 3 1,-4 11-109,1 3 1,-3 15 105,3 5 1,1 3-297,-1 4 0,1 2 86,2-2 1,0 5-577,0-5 0,0-5 371,0-5 1,2-5-962,1-4 1,0-3 276,5-8 1,-1-4-1480,5-7 2163,-1 2 0,6-9 0,0 4 0</inkml:trace>
  <inkml:trace contextRef="#ctx0" brushRef="#br0" timeOffset="75">5128 9456 8213,'-6'-22'0,"-3"4"1472,5 3-488,0 2-137,4 7-291,0 1 19,0 5 0,0 5-153,0 2 0,4 5-179,0 3 1,0 4-112,-4 8 1,0 6 71,0 5 1,-4 1-257,0-1 0,-4 3 109,5 4 0,-5-4-392,4-3 1,0-8 218,4-3 1,0-7-75,0-1 0,2-6 8,1-1 1,0-2 1,5-6 1,-1-1 147,5-3 0,-1 2-44,0 1 0,1-1-174,-1 1 1,2-1 128,2-2 1,-5-2-419,6-1 0,-10 1 189,5-1 1,-2-2-234,3 1 0,-5-1-43,1 1 1,-4 3 625,3-3 0,1-3 0,3 1 0</inkml:trace>
  <inkml:trace contextRef="#ctx0" brushRef="#br0" timeOffset="76">5311 9753 8106,'-5'-10'0,"-3"3"1458,-2-3-1018,-2 3 0,5 1 530,-1 2 1,4 4-355,-3 4 0,0 2-248,0 6 0,0 4-171,4 3 0,1 8-51,-1 3 0,1-1-401,2 2 0,0-2 245,0 1 1,0 2-980,0-5 1,4-2 502,0-6 0,1 0-780,-1-7 0,-2 2-123,6-7 1389,0-2 0,8 0 0,2-5 0</inkml:trace>
  <inkml:trace contextRef="#ctx0" brushRef="#br0" timeOffset="77">5516 9525 8111,'0'-11'505,"0"-1"1,0 1-254,0-1 1,2 5 481,1-1 0,4 6-177,4-2 0,1-1-49,-1 1 1,2-4-294,2 4 1,-1 1-37,5 3 0,-1-4-140,1 0 0,2 0 70,-2 4 1,-2 1-248,-2 3 1,-2 3 90,-2 4 1,-1-3-214,-2-1 0,-3 1 86,-5 3 1,0 1-26,0-1 0,-1 2 191,-3 2 0,-4-2 45,-7 2 1,1-1 41,-5 1 0,1-2-79,-1 2 1,-1 0 273,5-3 1,-1 3-55,5-4 0,3-3 424,1 3-80,4-2-400,-2 3 0,6-1-180,3 1 0,4-5 109,7 1 0,-1-2-99,5 2 1,-4 2 59,4-2 0,0-2-102,4 1 0,0 1 92,0 4 0,0-2-204,0-3 1,-4 7 36,0-2 0,-5 2-108,1-3 0,-2 4 3,-2 1 0,-5 3 99,-2-4 1,-3 4 92,-1-4 0,-5 4-55,-2-4 1,-8 2-54,-5-2 1,-1-2 48,-2 2 1,-5-2-122,-2-2 1,1-3-188,-2-1 1,6-4-337,-2 1 0,8-3-1160,4-1 1899,7 0 0,-2-5 0,4-2 0</inkml:trace>
  <inkml:trace contextRef="#ctx0" brushRef="#br0" timeOffset="78">6030 9571 8101,'0'-23'0,"1"1"1163,3 3 1,4 3-454,7 4 0,-2 2-180,2 3 1,-6-2-148,-1 5 1,-1-1-74,5 1 0,0 3-74,4-3 1,-4 8-185,3 3 1,2 7 94,-2 2 1,0 5-84,-3 2 0,-2 0-172,-2 3 1,-3 4 115,-5 0 0,0 3-239,0 1 1,-5 1 106,-3-1 1,-6-1-18,-1-3 1,-6 2 88,2-5 1,2 3 184,-2-3 0,3-2-34,-3-6 0,5 1 197,-1-4 1,6-1-74,2-4 1,3 1-105,-4-1 1,6-3 143,-2-1-146,3-4 1,6 3-186,2-2 0,5-3 116,3 3 0,3-3-265,5-1 0,3-3-220,1-1 1,3-5-404,-3 1 0,3-1-77,-3 2 1,4-3 334,-5 2 1,1-2 581,-4-1 0,0-1 0,-1 1 0</inkml:trace>
  <inkml:trace contextRef="#ctx0" brushRef="#br0" timeOffset="79">6795 9559 7902,'0'-29'782,"0"2"0,0 3-115,0 1 1,0 6 245,0 1-256,-5 4 0,-1 0-250,-5 1 0,-2 5-26,-2 2 1,1 3-180,-5 1 1,0 1-184,-4 3 0,1 3 64,3 8 0,-2 4 98,2 8 0,1-1-299,-1 4 0,9-3 125,-2 3 1,5-2-163,-1-1 1,4-2-131,8-10 1,4 3-51,7-7 1,-1 2 105,5-9 0,1 0-51,7-4 0,-3-2 21,3-1 1,-5-4 98,-3-4 1,3-1 195,-3 1 0,-3 0-109,0-1 0,-4 2 118,0 2 0,-5 0-54,1 4 0,-4-4 586,3 4-284,-4 1 1,2 4 103,-5 3 0,0-1 349,0 9 0,0-2-289,0 9 1,0 0-26,0 4 0,-1 4-137,-3-1 0,3 5-255,-3-5 0,1 5 62,0-5 1,1 1-221,-1-4 0,1 0-485,2 0 1,0-2-864,0-2 1,0-2 1465,0-6 0,0 6 0,0 0 0</inkml:trace>
  <inkml:trace contextRef="#ctx0" brushRef="#br0" timeOffset="80">1599 11067 8110,'0'-12'2285,"0"6"-1459,0 1 0,1 1-318,3 0 1,2-3-54,6 3 0,0-1-154,4 1 1,3 3 74,7-3 1,-2-1-78,3 1 0,-3 0-233,-1 4 0,-1 0-50,-3 0 1,-3 0-38,-4 0 1,-6 5 7,-2 3 1,1 3 18,-1 5 0,-6 1-87,-5 6 0,-3 0 34,-2 0 0,-4 5-60,-3 2 1,-3-1 148,-1 2 1,-2-4-239,2 3 1,-5-5 15,9 2 0,-4-3 108,8-1 1,-4-1 258,4-3 1,3 1-144,5-5 0,4 0 94,-1-3 0,3-5-64,1 1 1,0-4-5,0 3 1,5-4-4,3 1 1,2-3-3,1-1 0,2 0-71,2 0 0,-2 0-143,2 0 1,3-4-671,1 0 0,-3-4 391,0 0 0,0 3-982,-1 1 1,2-1 634,-2 1 1,-2-3-927,2 3 1701,-2 0 0,8-1 0,3-1 0</inkml:trace>
  <inkml:trace contextRef="#ctx0" brushRef="#br0" timeOffset="81">1999 11501 9629,'7'0'922,"1"0"0,-1 0-764,5 0 1,4 0-166,3 0 1,-1 0-40,1 0 0,-1-1 162,1-3 1,1 2-1652,-4-1 1535,4-4 0,-2 1 0,4-5 0</inkml:trace>
  <inkml:trace contextRef="#ctx0" brushRef="#br0" timeOffset="82">2661 11215 8026,'0'-11'864,"0"-1"1,1 1-476,3 0 1,6 0-936,6 4 1,-1-2 1346,-4 5 1,1-1-257,-1 1 1,2 3-148,2-3 0,1 3-139,3 1 0,3 0-138,-3 0 0,3 0 55,0 0 1,1-1-548,0-3 1,-4 3-90,0-3 0,-4-1-398,4 1 0,-5-4-474,2 4 0,-7-3 1332,-2 3 0,1-5 0,3 3 0</inkml:trace>
  <inkml:trace contextRef="#ctx0" brushRef="#br0" timeOffset="83">2764 11284 8696,'0'6'1681,"5"-1"-1294,1-5 0,6 0 1311,-1 0-1132,6 0 0,0 0 344,6 0 1,4-5-383,0-2 0,0-4-514,0 0 0,-3 1 57,3 2 1,-3-1-1309,-1 6 0,-2-5 387,-2 4 850,3 0 0,-9-1 0,3-1 0</inkml:trace>
  <inkml:trace contextRef="#ctx0" brushRef="#br0" timeOffset="84">4032 10896 7689,'-7'-7'836,"-3"2"1,4 5-353,-6 0 1,0 0-78,-4 0 0,2 9-71,-5 2 0,4 12-78,-4 0 1,5 8 91,-1-1 0,2 0-140,2 5 1,4-7-122,4 6 0,1-4-109,2 1 1,2-3 74,1-5 0,4-2-70,4-2 1,2-2 5,2-6 0,-2-3-140,2-1 0,-1-4 28,1 1 0,2-4 117,2-4 0,4-4 26,-1-7 0,1-1 12,4-4 0,1-1 48,-1 2 1,-1-7-48,-3 0 1,-5-1 7,-3 4 0,-2-3 11,-2-1 0,-3-5-80,-1 2 0,-4-4 64,1-4 1,-8 1-132,-4-5 1,-3 6-29,-4 2 0,1 6-127,-5 9 1,-4 8-163,-4 7 1,-5 4 142,2 4 1,1 7-519,-2 8 0,7 3 292,1 1 0,6 1-583,5 2 1076,6-2 0,1 4 0,5-5 0</inkml:trace>
  <inkml:trace contextRef="#ctx0" brushRef="#br0" timeOffset="85">4454 11375 10226,'0'-6'3672,"0"1"-3675,0 5-108,0 5 0,1-4-2695,3 3 2806,-3 2 0,5 1 0,-6 4 0</inkml:trace>
  <inkml:trace contextRef="#ctx0" brushRef="#br0" timeOffset="86">4922 10816 8032,'-5'-12'1218,"4"1"0,-5 1-825,2 2 1,3 2 501,-3 2-151,3 3-272,1-5-281,0 17 1,0 1 0,0 11 0,-2 1-152,-2 3 0,3 2 90,-3 5 1,3-3-211,1-1 1,0-1 20,0 2 1,0 1 14,0-6 0,5 0-12,3-7 1,2 1-158,1-5 0,1 0-24,-1-3 0,1-2-59,-1-2 0,0-3-244,1-5 0,-1 0-125,1 0-58,-1 0 1,-1-2 240,-2-1 0,-3 0-1014,-5-5 1496,0 1 0,0-5 0,0 1 0</inkml:trace>
  <inkml:trace contextRef="#ctx0" brushRef="#br0" timeOffset="87">5071 11010 8032,'0'-12'360,"0"5"670,0-1 151,0 6-754,5-4 1,-4 13 173,3 4 0,-3 6-157,-1 6 0,0 1-164,0 2 1,0 2-223,0 3 1,0 4-247,0-4 0,0 3 164,0-7 1,-1-1-54,-3-3 0,3-1-714,-3-3 1,3-3 367,1-4 0,0-5-1865,0 1 2288,0-6 0,0 3 0,0-5 0</inkml:trace>
  <inkml:trace contextRef="#ctx0" brushRef="#br0" timeOffset="88">5528 10850 8036,'0'-12'1336,"0"1"-1106,-5 0 1,2 4 353,-5 3 1,5-1-47,-5 2 0,0 0-110,-3 7 0,-2 0-64,-2 7 1,2-1-81,-2 9 1,2 0-52,2 4 1,0 1 10,-1 3 1,6-3-165,2 3 0,3-5 95,1-3 1,1 2-363,3-6 0,3-1-135,9-6 1,1-3-234,6-5 0,0 0 134,0 0 0,1-5 112,3-3 0,-4-6 93,-1-1 1,0-4 44,-7 4 0,0-5 239,-3 5 0,-6-4-62,-2 4 0,-3-4 109,-1 4 1,-5-2-30,-2 2 1,-7 1-65,-2-5 0,-4 5-356,1-1 1,-2 6 122,-2 1 0,1 6-265,3-2 0,3 3-198,4 1-19,1 0 0,4 6 197,4 5 1,1 2 495,2 6 0,-5 0 0,-1 4 0</inkml:trace>
  <inkml:trace contextRef="#ctx0" brushRef="#br0" timeOffset="89">5459 11124 8036,'-5'6'0,"-1"1"0,-6-4 769,1-1 37,-1 3-326,1 0 551,0 1-609,-1 6 1,2-1 41,2 0 0,0 2-69,4 2 1,-4 2-253,4 2-57,1 2 0,3-4 97,0 2 1,1 1-137,3-4 0,2-1-287,5-4 1,1 1 183,-1-1 0,1-5-363,-1-2 1,4-3 145,1-1 0,4-1 10,-1-3 1,-1-6 95,1-5 1,-2-4 66,2 4 0,-1-4 99,-3 3 1,-3-4-37,-1 1 1,-1 1 66,-6-1 0,-1 2-60,-7-2 1,-4-2 81,-7 6 0,-3-4-82,-4 4 0,-1 1-202,0 6 1,-4-1-100,1 5 0,-1 2-142,4 6 1,1-2-10,3 6 0,4 3-685,8 5 1167,2-1 0,5-4 0,0 1 0</inkml:trace>
  <inkml:trace contextRef="#ctx0" brushRef="#br0" timeOffset="90">5927 10850 7985,'-1'-22'1552,"-3"3"-875,3 3-221,-4 4 812,5 1-327,0 5-222,5 0 1,-4 9-257,3 5 0,-1-1-153,1 8 1,-3 3-162,3 1 0,-3 4-115,-1 4 0,0-2 181,0 6 0,0-5 10,0 5 0,0-5 0,0 5 0,1-6-128,3 2 1,-3-4-10,3-4 1,1 1-207,-1-5-598,5-5 43,-3 1 393,6-10 1,-1 4 150,0-5 1,-3-1-781,0-3 0,-2 1-3805,2-4 4714,2 4 0,-4-12 0,5 2 0</inkml:trace>
  <inkml:trace contextRef="#ctx0" brushRef="#br0" timeOffset="91">6122 11033 7985,'-5'-7'423,"2"-2"53,-5 6 1,6-3 1270,-2 3-1182,3 1 0,-3-1 252,0 6 1,0 5-337,4 7 1,-1 0-238,-3 8 0,3-2-5,-3 5 0,3 3-477,1 2 1,0 1-157,0-2 0,0 1-400,0-9 0,1 4 56,3-7 1,-3-3 297,3-1 1,-1-6 439,0-1 0,4 0 0,4 3 0</inkml:trace>
  <inkml:trace contextRef="#ctx0" brushRef="#br0" timeOffset="92">6396 10758 7985,'0'-11'683,"0"0"1116,0 4-606,0 2-683,0 5 1,0 5-156,0 3 0,0 6 156,0 1 0,0 7-132,0 0 1,-4 1-15,0 4 1,-4 1-194,5-1 1,-5 3-150,4-3 0,0 3-196,4-3 0,0-2 247,0-6 0,0 1-431,0-4 0,0-1 115,0-4 118,5 1 0,-2-6-145,5-2 0,-1 1-111,5-1-169,-1 0 0,1-8-82,-1 0-168,0-5 62,6 3 1,-4-2-1275,2 1 2011,-3-1 0,5-9 0,1 0 0</inkml:trace>
  <inkml:trace contextRef="#ctx0" brushRef="#br0" timeOffset="93">6556 11010 7985,'-7'-5'2230,"2"3"-1507,5-3 366,-5 5-668,4 0 1,-6 5 218,4 3 157,1 7-435,-8 3 0,9 5 218,-3 0-533,3 0 179,-4 4-1092,4-2 708,-5 8 0,6-9 115,0 2-2216,6 3 1556,-5-4 1,5-1 702,-2-5 0,2-5 0,6 2 0</inkml:trace>
  <inkml:trace contextRef="#ctx0" brushRef="#br0" timeOffset="94">6670 10873 7916,'-7'-17'0,"2"1"1383,5-3 1,7 2-603,4 6 0,1 1 56,3 2 1,-3-1-348,0 5 1,3-3 190,0 3 1,6 0-357,-2 4 0,-2 0-300,2 0 0,-3 5-67,3 3 0,-5 2 110,1 1 0,-6 5-427,-2-1 1,-3 6 268,4 2 1,-7 5-437,-1 6 1,-6 2 158,-9 2 1,-3 3 46,-5 4 1,1 0 69,3-3 0,-2-2 273,2-2 0,2-4-124,2 1 1,7-6 117,5-6 0,1-5 433,2-3 1,3-4-191,4-3 1,2 1 504,10-6 1,2 0-337,5-7 0,4 2 274,4-6 1,3 0-271,-3-3 0,6 1-210,-5 2 1,0 3-1211,-4 5 0,-5 0 640,-7 0 1,0 1-888,-7 3 0,1 3 152,-10 4 1082,1 0 0,-4 6 0,0 1 0</inkml:trace>
  <inkml:trace contextRef="#ctx0" brushRef="#br0" timeOffset="107">6727 12746 8053,'-12'-7'344,"1"-3"1,0 5 261,-1-3-256,1 3 1,-1 5 46,1 0 1,0 2 208,-1 1 1,-3 4 54,0 4 0,-1 7-202,5 5 0,-2 7-2,-2 12 1,2 1-209,-2 11 0,7-23 1,0 1-298,0 4 1,0 0 0,-1 3 0,-1 0 172,3 1 0,-1 0 0,-1 0 0,-1 0-24,2 0 0,1 0 1,-1 1-1,2 0-42,2-1 0,0 0 0,1-1 0,1-2-103,2 28 0,0 0-456,0-8 1,9-3 465,3-8 0,8-5-48,3-3 0,3-4-71,5-4 1,6 2 600,-3-5 0,3 3-165,-3-3 0,0-2 96,0-6 0,-3 2-153,-1-6 0,-8 4-48,1-4 1,-8-3-904,0-5 0,-6-1 1018,-1 2-4686,-6-3 4511,3-5 0,-5 5 0,0 2 0</inkml:trace>
  <inkml:trace contextRef="#ctx0" brushRef="#br0" timeOffset="108">7287 13488 7915,'-12'0'0,"1"0"512,-1 0 0,1 1 253,-1 3-340,6-3 293,-4 10-147,4-5 0,-1 5-182,3 1 1,3-1-48,1 1 1,0 4 107,0 3 0,5 4-78,3 4 0,6 1-37,1 2 1,2 7-115,-2-3 0,-1 7-162,5-3 0,-4 5-45,4-1 1,-5-2-92,1 2 1,-2-5 19,-2 1 1,1-4 60,-1-3 0,4 1-12,1-6 1,-5-4 36,-3-7 0,-1-7 110,5-5 0,-5-1-84,1-2 1,-4-7-114,3-4 1,-4-6-19,1-5 0,-3-6-119,-1-3 0,-5-3 49,-3-4 0,-2-4-160,-1-8 0,-1-3-369,1-8 1,3-2 536,4 29 0,1-1 0,1 0 0,0-1-100,-2-2 0,0 0 1,3-2-1,0 0-200,-1-3 1,0-1 0,-1-1 0,1 1 209,0 2 0,0 0 1,-1 2-1,1 0 135,0 2 1,0 0 0,1 3 0,1 0-26,-2 1 1,0 0 0,-3-29 130,1 10 1,0 4 250,4 7 0,0 2 104,0 6 0,2 5 88,1 2 0,0 7-285,5 1 1,-1 5 542,5-1 1,-1 2-438,0 2 0,1-1 216,-1 1 0,1 3-334,-1 1 0,1 4-4,-1-1 0,-3 3-32,-1 1 1,2 0 40,6 0 1,-1 0-17,5 0 0,-2 1 93,6 3 1,2-3-115,9 3 1,6-3-81,1-1 1,6 0-66,7 0 1,0 0-402,11 0 1,-32 0 0,0 0 350,3 1 0,0-2 0,0 0 0,-1-1-38,3 0 1,1 0 0,-1-2 0,1 0 42,3 2 0,0 0 1,-2 0-1,1 1 33,1 1 0,0 0 0,-2-2 1,1 0-29,-1 0 1,0 0 0,-3 0-1,1 0 25,-2 2 1,0 0 0,-1 0 0,-1 0 7,30 0 1,-31 0 0,0 0-279,28 0 0,4 0 253,-4 0 1,-27-2 0,2-1 180,-2-1 0,0 0 0,0 1 0,-1 0-24,0-1 1,-1 1-1,28 0 92,1-1 1,-8-1-42,-4 1 1,-7 0-207,-4 4 0,-3 2 95,-5 2 0,-2-2 8,-5 6 0,-5-6-80,-3 2 0,-6 1 264,-2-1-888,-4 5 0,-3-8 545,-8 3 1,-12-3-2481,-7-1 2584,-4 0 0,-14 0 0,-2 0 0</inkml:trace>
  <inkml:trace contextRef="#ctx0" brushRef="#br0" timeOffset="109">7789 12791 7906,'0'-17'188,"0"0"1,1 7 338,3 2-237,-3-2 1,4 8 741,-5-6-239,6 5-72,-5-2-465,4 5 0,-10 5 3,-3 3 0,-2 7-15,-1 4 1,-5 4 21,1 4 1,-4 3-155,4 8 0,-4-2-131,4 2 1,1-1-197,6 1 0,3-4-53,5 0 0,0-1-403,0-6 1,5 0 334,3-4 1,2-2-154,1-2 1,1-4 45,-1-7 0,4 1-340,1-5 0,-5 3-351,-3-3 1134,-1 0 0,5-4 0,-1 0 0</inkml:trace>
  <inkml:trace contextRef="#ctx0" brushRef="#br0" timeOffset="110">7903 13054 8031,'-5'-6'923,"4"1"-117,-4 0-172,5 3-128,0-3 790,0 5-971,0 5 0,0 2-200,0 4 1,0 0 55,0 1 0,0-1-240,0 1 0,0-1 98,0 1 1,1-1-376,3 0 0,-2-4 189,6-3 1,-4-3-571,3-1 471,1 0 0,4 0 90,-1 0 1,0-5 205,1-3 0,-5 2-237,1-2 373,0 1 0,2-5-59,-3 1 0,2 3 437,-5 1-366,0 4 1,-3-2 416,3 5-402,-3 0 0,8 1-109,-5 3 0,4-1-215,-5 4 0,5 1 96,-4 3 0,5 1-450,-2-1 0,0 0 199,0 1 0,-3-2-863,4-2 0,-5 0-169,5-4 1298,-5 0 0,7 1 0,-4 2 0</inkml:trace>
  <inkml:trace contextRef="#ctx0" brushRef="#br0" timeOffset="111">8257 13054 7990,'-6'0'0,"1"-5"0,10-1 0,1-5 0,6 4 0,-1 1 0,1 2 0,-1 2 0,0-1 0,1-2 59,-1 1 1,2-1 2383,2 1-1196,-2 3-511,3-4-1444,-4 5 433,-1 0 242,1-6 0,-1 5-790,0-3 344,-4 3 108,-2 1-1639,0 0 834,-4 0 1176,4 0 0,-5 0 0</inkml:trace>
  <inkml:trace contextRef="#ctx0" brushRef="#br0" timeOffset="112">8634 12757 7917,'0'-11'0,"0"-1"1004,0 1 160,5-1 82,-3 1-585,8 5 1,-9 2-257,3 8 0,1 7-20,-1 8 1,-1 8-97,-3 3 0,0 7-32,0 1 1,0 4-40,0-4 1,0 4-398,0-4 1,0 0 40,0-4 0,0-1-147,0-2 0,0-3 204,0-5 1,4-6-1369,0-1 1,1-4-1839,-1 0 3287,-3-6 0,9-1 0,-3-5 0</inkml:trace>
  <inkml:trace contextRef="#ctx0" brushRef="#br0" timeOffset="113">8817 12803 7900,'0'-12'0,"0"1"372,0 0 174,0-1 1,0 1 41,0-1 0,0 5 223,0-1 6,0 0-523,5 2 0,1 1 139,6 5 0,-5 5-149,1 3 0,1 8 122,6 7 0,-2 1-199,2 7 0,-2-1-195,-2 4 1,1 1-211,-1-1 1,-5-1 224,-2-3 0,1 3-870,-1-2 1,0-3 442,-4-2 1,-5-2-352,-3-1 1,-2 0 28,-1 0 0,-1-5-297,1-3 0,-5 1 317,1 0 702,0-1 0,4-4 0,-1 1 0</inkml:trace>
  <inkml:trace contextRef="#ctx0" brushRef="#br0" timeOffset="114">9456 12803 8021,'-11'-14'778,"0"2"1,3 5-262,0-1 1,5-1-157,-5 5 1,4 1-105,-3 3 0,-2-4 157,-7 0 0,4 0-37,-3 4 0,2 0-83,1 0 1,0 4-149,-3 0 0,2 5 82,-2-2 1,3 4-122,5 0 1,-4 0 70,4 1 1,2-1-197,1 1 0,3-1 78,1 0 1,0 1-181,0-1 0,5 1 15,2-1 0,3-3 46,2-1 1,4 1 59,3 3 1,-1-3 37,1 0 1,-4-1-80,4 5 0,-5-5 66,2 1 1,0 0-74,-1 3 1,-3 4 68,-5 0 0,0 1-104,0-5 1,-2 4 30,-5 1 0,-1 0-138,-3-1 0,-3-2 52,-8 2 1,-3 2 101,-5-2 1,4-1-198,0-7 1,1 2-220,-1-5 1,-1 4-593,5-4 0,-1-1-249,5-3 455,-1 0 1,6-1 295,2-3 1,4-2 540,4-5 0,2-11 0,6-2 0</inkml:trace>
  <inkml:trace contextRef="#ctx0" brushRef="#br0" timeOffset="115">9571 12723 8021,'11'-18'319,"1"3"0,-1 2 250,0 2 0,-3 3 308,0 1-299,-1 4 0,1-2-134,-1 5 0,-4 1 161,1 3 0,-3 2-173,-1 6 1,0-1-74,0 1 1,0 0-252,0 3 1,-1 3-167,-3 5 0,1-4-330,-4 0 1,3-1 330,-4 1 1,6 3-166,-2-3 0,3-3-158,1-1 110,0-2 1,1-3 57,3-2 1,2 1 113,6-6 0,0 1 12,4-4 1,0 0 25,3 0 0,1 0-396,-4 0 0,3 0 184,-4 0 0,4 0-836,-4 0 252,-5 0-131,-5 5 1,-11 0 986,-5 3 0,-6 2 0,-6-3 0</inkml:trace>
  <inkml:trace contextRef="#ctx0" brushRef="#br0" timeOffset="116">7892 13637 8020,'6'-12'0,"4"2"739,-2 2 1,3-1-252,5 6 1,1-1 174,6 4 1,-4-4-222,0 0 0,-4 0 173,5 4 0,-5 0-95,4 0 0,-4 4-22,4 0 1,0 1 80,4-1 1,9-3-145,2 3 1,9 1 11,3-1 1,7-2-492,-21-3 1,1-1 0,1 1 0,2-1 364,3-1 1,1-2-1148,3 2 1,0-1 939,-3-4 1,1-1-1,4 3 1,0 0-119,-2-3 0,0 1 0,3 2 0,-1 1 36,1-1 0,0 0 0,-1 2 0,0 1-217,-1-1 1,0 0-1,-2 1 1,1-2 312,-3 0 1,-1-1-166,-3 3 0,-2 0 48,3-2 0,-1 0-33,17-2-679,3 1 395,-11-4 157,-4 8 1,-7-6-385,-7 4 0,-4 0-118,-4 4-575,-3-5 280,-9 4 755,-2-4 1,-8 5 190,-4 0 0,-11 5 0,-11 1 0</inkml:trace>
  <inkml:trace contextRef="#ctx0" brushRef="#br0" timeOffset="117">8474 13888 7950,'0'-12'0,"0"1"0,0 3 724,0 1-447,0-1 1,2-3 134,1-1 1,-1 5 315,1-1-318,4 5 0,-5-2-72,6 5 1,-4 0 73,3 0 0,1 0-197,3 0 0,-3 2 0,0 1 0,-1 0-70,5 5 1,-1-6 297,0 2-427,1 2 0,-2 1 92,-2 4 0,-3-3-318,-5-1 0,0 1 22,0 3 1,0 2-80,0 2 0,-5 2-8,-3 2 1,-3 2 90,-5-2 1,0 6-19,-3-3 0,-1 4 81,4-7 1,1 1 100,4-1 0,1 1-80,2-4 1,2-5 215,2-3 1,3-5 45,-3 5-13,2-5 1,4 2-46,2-5 1,-2 0 114,6 0 1,-1 0-40,5 0 1,-1 0-114,1 0 0,4-4 19,3 0 1,3 0 15,0 4 0,-2-4 48,-1 1 0,-2-1-174,2 4 1,-2-1-175,-6-3 1,1 3-633,-1-3 0,-3 2-10,-1 2-1760,-4 0 1173,2 0 1427,-5 0 0,5 0 0,1 0 0</inkml:trace>
  <inkml:trace contextRef="#ctx0" brushRef="#br0" timeOffset="118">9011 13991 8009,'-5'-8'0,"-3"0"2062,3 1-555,0 0-889,5 2 1,0 7-183,0 1 1,0 5-131,0 7 0,0 3-271,0 5 0,4 0 91,0 0 1,0 3-418,-4 1 0,3-1 252,1-3 0,1-5-1160,-1-3 0,-3-2-867,3-2-586,-3 1 1797,-1-6 855,0-1 0,-5-5 0,-1 0 0</inkml:trace>
  <inkml:trace contextRef="#ctx0" brushRef="#br0" timeOffset="119">8897 14139 7987,'0'-6'0,"5"1"680,3 5 0,3 0-340,4 0 1,-2 0-273,2 0 0,3 0 489,1 0 0,2 0 795,2 0 0,1 0-1450,3 0 1,2-4-1087,6 0 1,-1-1 1183,0 1 0,-5-2 0,-1-6 0</inkml:trace>
  <inkml:trace contextRef="#ctx0" brushRef="#br0" timeOffset="120">10439 14059 7949,'0'-18'171,"0"2"42,0 4 0,0 1-171,0 0 1,5 4-43,2 3 0,0-1 2237,0 2-1528,-4-1 1,7 10-180,-2 5 0,1 3-37,-2 9 1,2 3 175,-5 8 1,3 5-363,-3 3 0,-1 3-72,-7 0 1,-6 1-912,-5 0 1,-4-2 565,3-2 0,-4-4-1400,1-8 1,2-2 370,2-5 1,6-6 1138,2-6 0,4 1 0,-2-6 0</inkml:trace>
  <inkml:trace contextRef="#ctx0" brushRef="#br0" timeOffset="121">10930 13568 8071,'-7'0'2031,"4"-4"-1465,6 0 0,0 1 37,5 3 0,-1 1-164,5 3 0,-1 7 11,0 8 1,1 8 270,-1 3 0,5 10-229,-1 5 0,1 1-82,-1 3 0,-1-2-384,5-1 0,-3-2 162,3-2 0,-2-2-8,3-6 0,1-4-15,-2 1 1,-2-10 82,-2 2-73,-2-13 1,-2 6 146,0-9-553,-4-2 133,3 0 337,-9-5-180,4-5-588,0-6 262,-3-7 173,3-10-1211,-5-1 181,0-15 709,-5 2 18,-2-14 1,-5 3-97,-4-8 0,9 29 0,0-1-500,-2-3 0,-1 0 876,1 1 0,-1 0 29,-1-4 1,-1-1-1,1 1 1,1-1-133,0-1 0,1-1 103,-2 0 0,0 0 14,5-1 1,0 1 0,-4 3 0,-1 1-56,3-2 1,1 0 0,-1 1-1,1 1-82,1 0 0,0 0 0,2 3 0,1 1 182,-1 1 0,0 1 0,3-28-35,1-1 1,6 4 203,9 4 0,3 2 345,5 5 1,1 2-229,3 2 1,2 0 36,5 8 1,1-2-2,-1 10 0,0 0 191,0 7 0,2 3-76,2 4 0,3 5 94,4-1 0,3 6-214,6-2 1,0 3-110,11 1 1,-32 0 0,0 0-140,3-1 1,0 2 0,0 0-1,1 1 92,2 0 0,2 0 0,-1 1 0,1-1-125,2 0 1,1 0-1,5-1 1,0-1 45,-1 2 0,-1 0 0,3 1 1,-1-1-35,-1 0 0,-1 0 0,-1 0 1,0 0-40,3-2 0,1 0 1,-4 0-1,0 0-70,6 0 1,-1 0 0,-2 0 0,-1 0 53,1 0 1,1 0-1,-3 0 1,1 0-20,1 0 0,1 0 0,-1-2 0,1-1-9,1-1 1,1 0 0,-2-1 0,1 0 42,2-1 1,1 1-1,-3-1 1,0 0-105,6 0 1,1 1-1,-2-1 1,-1 0 119,3 1 1,-1-1 0,-4 0-1,0 1 47,1-1 1,-1 0 0,-4 2 0,1 1-153,-1-2 1,1 2-1,-3 1 1,-2 1 224,-2-1 1,-2 1-1,-2-1 1,0 1-26,1-1 0,-1 0 72,-5 2 1,0-1-102,0-2 0,-1 1 0,22 2-153,-6 0 52,-5-5 123,-19 4 860,-4-5-2370,-15 6 2110,0 0-959,-17 0 0,-8-1-2612,-15-3 2917,-5 3 0,-7 1 0,0 6 0</inkml:trace>
  <inkml:trace contextRef="#ctx0" brushRef="#br0" timeOffset="122">11718 12460 8015,'0'-11'330,"0"-1"0,0 1-59,0-1 1,0 5 356,0-1 117,0 6-228,0-3 0,-1 6-104,-3 3 1,-3 12-157,-4 11 0,-4 7 162,0 8 1,-6 1-128,2 10 0,3 1-227,0 3 0,4-8 163,0 1 0,6-10-224,2 6 0,4-9-43,4-3 0,2-1-123,6-6 1,0-1-25,4-3 1,-2-5-222,5-3 1,-5 1-487,1-5 0,-2 2 403,-2-10 1,0 5-1778,1-4 2267,-1 0 0,1-4 0,-1 0 0</inkml:trace>
  <inkml:trace contextRef="#ctx0" brushRef="#br0" timeOffset="123">11923 12826 7948,'-11'-12'1370,"0"1"-845,-1 4 0,6 1 94,2 2-152,3 3 56,1-4 457,0 5-640,0 5 0,0 1 128,0 6-302,0-1 0,4 4-132,-1 1 0,2-1 152,-1-4 1,-1 1-423,4-1 0,-3-1 205,4-2 0,-4 1-444,3-5 0,1-1 222,3-3 1,1 0-79,-1 0 1,0-1 99,1-3 1,-1-1 67,1-2 1,3-4 255,0 4 1,-3-3-73,-5-2 0,0 1 234,0-1 1,2 5 61,-5-1 342,0 6-220,-4-3-245,5 5 0,-4 9-136,3 2 1,1 8-169,-1 0 1,5-1 24,-2 1 0,2-1 33,-1 1 0,2-2-677,-3-1 0,4-8 302,0 4 0,0-4-882,1-1 1,-1 2 101,1-5 1207,-6 0 0,4-9 0,-3-2 0</inkml:trace>
  <inkml:trace contextRef="#ctx0" brushRef="#br0" timeOffset="124">12357 12848 7996,'0'-11'1199,"0"3"-636,0 1 1,2 4-147,1-1 0,4 2 197,4-2 0,1 3-185,-1-3 0,2 2-79,2-2 0,-1 2-184,5-1 1,0-2-126,4 1 1,-2-4-925,-2 4 0,3-3 584,-3 3 1,-2-4-1350,-2 4 0,-3-3 183,0 3 1465,-6 0 0,4-1 0,-3-1 0</inkml:trace>
  <inkml:trace contextRef="#ctx0" brushRef="#br0" timeOffset="125">12826 12563 8167,'0'-11'1101,"0"-1"-598,0 1-232,0-1 981,0 6-227,0 1 651,0 5-1287,0 10 0,0 3 67,0 10 0,0 4 25,0 4 1,-4 2 46,0 1-346,0 0 1,4 1-193,0-1 0,0-4-107,0 1 1,0-7-881,0-1 1,1-2 545,3-5 1,-2-5-1280,1-3 1,0-5-327,1 5 382,-3-5 1674,4 2 0,0-15 0,1-3 0</inkml:trace>
  <inkml:trace contextRef="#ctx0" brushRef="#br0" timeOffset="126">13157 12472 8035,'-7'-12'2825,"5"6"-2037,10 2 0,3 4-134,8 4 0,-2 3-78,-6 9 0,4 3-17,0 7 0,1 4 91,-5 4 0,-1 4-207,-2 0 0,1 9-416,-5-1 1,-1 2 163,-3-3 1,0-3-804,0 0 0,-5-6-105,-2-2 1,-4-6-623,0-9 1,0-3 277,-1-4 0,5-4-2025,-1-1 3086,5-4 0,-2-8 0,5-8 0</inkml:trace>
  <inkml:trace contextRef="#ctx0" brushRef="#br0" timeOffset="127">13831 12517 8076,'0'-11'1615,"0"-1"-797,0 1-392,5 0 1015,-4-1-603,4 6-302,-5 1-150,0 0 43,0 3 1,-5-3 238,-3 5-433,-7 0-258,-3 0 1,-10 5 83,-1 2 1,-9 8-195,0 0 180,0 6 0,9-5-139,2 3 82,3 3 0,6-6-263,3 3 1,8-1 161,3-3 1,4-2-26,4 2 0,6-2 12,5-2 1,5-3 91,-1-1 1,7-3 54,0 4 1,5-6 87,-5 2 1,5 1-26,-5-1 0,4 4 157,-7-5 0,2 5 56,-6-4 1,1 5-142,-1-2 1,-2 4-118,-6 0 0,-1 2 79,-2 2 0,-3 1-122,-5 3 0,-1 3-27,-3-3 0,-7 1-255,-8-1 1,-4 3 35,-4-3 1,2-3-276,-6 0 0,7-7-7,1-2 1,2-3-286,5 4 1,1-6-395,4 2 0,4-4 556,4-4 0,1-2 653,2-6 0,11-4 0,1-2 0</inkml:trace>
  <inkml:trace contextRef="#ctx0" brushRef="#br0" timeOffset="128">14013 12403 8076,'8'-11'350,"0"-1"0,-3 1 570,6-1 0,-2 5-170,6-1 0,2 2-295,-2-2 1,0 3 413,-3 5 1,-1 0-355,0 0 0,-3 5-4,0 3 1,-2 3-203,2 4 1,1 1-294,-6 7 0,1-3 107,-4 6 1,-5 0-62,-3 1 0,-7-3-388,-4 2 0,1-2 231,-1-1 0,2-5-304,-2-3 1,3 2 136,9-2 1,-2 0-166,5-3 341,0-1 1,9-1 133,3-2 1,3-3-65,5-5 0,-2 0 123,5 0 0,3 0-38,5 0 1,1-4-38,-1 0 1,-3-3-572,2 3 0,0-1 237,0 1 1,-7 3-928,0-3 0,-5 3-1047,-2 1 1007,-6 5 0,-3 1 1269,-11 5 0,-10 6 0,-11 1 0</inkml:trace>
  <inkml:trace contextRef="#ctx0" brushRef="#br0" timeOffset="129">11763 13420 8057,'-12'-11'314,"-3"4"-303,7-3 566,-2 8-143,10-3 1434,0 5 0,5 0-1306,2 0 0,5 0-118,3 0 0,3 2 129,5 1 1,6-1 80,5 1 1,11-1-194,8-2 0,5 0-557,7 0 1,-27-2-1,1-1 243,8-1 0,2 0 0,0 1 0,2 0-172,5-1 1,2 0 0,-1 0-1,0 0 188,6-1 1,0-1 0,-2 1 0,1 0-389,-19 2 0,0 1 0,0-1 0,20-1 0,0-1 309,-2 3 1,0 1 0,0-3 0,0 0-59,-4 2 1,0 0-1,3-2 1,-1 1-298,-3 1 1,-1 0 0,-1-2 0,-1 0 290,-4 2 0,-2 0 1,-2 0-1,-2 0-19,-4 2 1,-1 0-1,-2 0 1,-1-1-84,26-3 0,-6 3 490,-9-3 1,-7 3-654,-4 1 0,-6 0 695,-6 0 1,-6 0-1307,-1 0 688,-4 0-1640,-5 0 0,-9 0 926,-9 0 882,-11 0 0,-12 0 0,-6 0 0</inkml:trace>
  <inkml:trace contextRef="#ctx0" brushRef="#br0" timeOffset="130">12848 13728 7865,'-5'-12'0,"3"2"469,-6 3 1,6-3-45,-2 2 1,1 2 85,0-2 182,1 0 266,-3-3-518,5 0 0,0 3 155,0 0-189,0 6 1,7-3-130,4 5 0,2 0 68,6 0 0,0 1-188,4 3 1,-2-2-173,-2 6 1,1 0 43,-4 3 1,-1 2-209,-4 2 1,-4-1-73,-3 5 0,-3 0 152,-1 4 1,-5 1-368,-3 2 1,-7-1 119,-4 1 1,-4 2-13,-4-1 1,6-1 165,-6-3 1,9-4 92,-4 0 1,6-5 363,1 2 1,4-8-153,3 0 1,3-4 478,5 3-404,0-4 0,1 2 0,3-5 1,4 0 9,7 0 0,0 0 106,8 0 1,-1-4-207,8 0 0,-3-1-161,3 2 1,-1 1-927,2-1 0,-3-3 517,-6 3 1,0-1-890,-3 4 1,1-4 601,-4 0 0,-5 0-373,-3 4 1131,-1-5 0,5-1 0,-1-5 0</inkml:trace>
  <inkml:trace contextRef="#ctx0" brushRef="#br0" timeOffset="131">13317 14013 7973,'0'-6'1428,"0"1"1,1 4-434,3-3 1,2 3-96,6-3-409,-1 3-63,5-5-158,2 5 0,6-4 122,3 5-112,-3-5-112,4 4 0,-5-6-383,0 4 164,0 1 55,-6-3-1977,5 5 1066,-9 0 287,3-5 620,-10 4 0,5-9 0,-5 3 0</inkml:trace>
  <inkml:trace contextRef="#ctx0" brushRef="#br0" timeOffset="132">15498 12346 7913,'-5'-18'10,"4"2"-8,-3 4 1,3 1 1303,1-1-474,0 1 107,0 5 1,1-3-278,3 5 0,-2 1-46,6 7 1,-3 4 23,6 7 0,-2 4-231,7 8 1,1 7 127,2 8 1,-1 4-168,1 3 0,0 3-439,4 5 0,-11-26 1,-1 0 192,1 2 0,-1-1 0,-1 2 0,-1 1-8,1 1 0,-1 0 0,-2 1 1,0 0-64,1 0 0,-1 2 1,-1 2-1,-1 0-72,0-1 1,-2 0 0,0 0 0,-1-1-331,-2-1 1,0 0 193,0 0 1,0 0-612,0 0 1,0-1 739,0-3 1,0 0-411,-2 0 0,-1 0-61,-8 29 376,2-29 0,0 1-6,-2-1 1,-1 0-17,-1-1 1,-2-2 11,-2-2 0,0-1-1010,-19 23 764,-8-6-272,8-9 316,2 2 1,6-18-536,5 3 544,6-8 0,0-2-304,6-5 201,4-6 1,3 2 128,8-8 0,6-4-261,6-7 1,8-3 558,-1-4 0,7 4 0,-1 1 0</inkml:trace>
  <inkml:trace contextRef="#ctx0" brushRef="#br0" timeOffset="133">16309 13340 7924,'0'-12'0,"-4"-3"1381,0 0 1,3 3-608,9 5 1,4 0-376,11 0 1,-1-2-168,-3 5 1,2-4 0,-2 5 0,4-1-14,4 4 0,2 0 13,5 0 1,-1 0 0,-2 0 0,2 0-14,-3 0 0,-2 0 13,-1 0 1,-8 0-3179,-4 0 2329,-2 0 27,-7 0-1139,-1 0 1729,-20 5 0,-4 1 0,-15 6 0</inkml:trace>
  <inkml:trace contextRef="#ctx0" brushRef="#br0" timeOffset="134">16309 13465 7924,'-5'12'1221,"4"-6"0,6 3-527,10-5 1,5-1 320,3-3 0,5 0-421,2 0 1,5-3-154,3-1 0,-3-5-356,3 1 1,2 2-328,-2-2 0,-1 6-331,-7-2 0,1 2 364,-9-2 209,4 2 0,-14-3 0,5 5 0</inkml:trace>
  <inkml:trace contextRef="#ctx0" brushRef="#br0" timeOffset="135">17782 12449 8032,'0'-17'714,"0"5"1124,0-4-1164,0 4-160,5 0-170,-3 6 58,3 1 651,-5 5-624,-5 0 1,-3 2 223,-7 6-200,-8 5-140,-6 15 0,-12 8-731,19-12 1,-2 2 617,-1-1 1,0 2 0,-2 6 0,0 1 86,0-2 0,1 1 0,4 0 1,1 1-287,0 0 1,0 1 0,2 1 0,1 1 53,0 1 1,2 0-1,3 1 1,2 0 46,1-1 0,1 0 1,2 1-1,1-1-134,2-2 0,1 1 0,0 2 1,2 2 40,2-3 0,2 0 0,0 1 0,1 0 15,3-4 0,1-1 0,1-1 1,0 0 187,14 24 0,1-1-34,3-3 0,-2-7-324,6-8 1,-2-8 100,1-3 0,3-3-21,-2-1 0,-3-5 127,-2-3 0,-2-4 708,-1-3 1,-5 1-764,-3-5-687,-2 0-781,-2-4 842,-4 0 0,-4 0-1646,-6 0 1,-5-2 2265,-7-2 0,-8-7 0,-6-7 0</inkml:trace>
  <inkml:trace contextRef="#ctx0" brushRef="#br0" timeOffset="145">21117 13534 7954,'1'12'0,"3"4"0,-1-4 1847,4 4 1,1 1-449,3 2 1,0 3-105,-4 1 0,-2 0-485,-5-1 1005,0 6-1123,5 2 0,-3-1-315,1-3 0,-1 2-155,-2-1 0,-2-2-738,-1-6 0,0-1 393,-5-3 1,1-2-408,-5 2 0,0-3-396,-3-5 0,1 2-1268,-5-5 1,3 0-1734,-3-4 3927,5 0 0,-7 0 0,3 0 0</inkml:trace>
  <inkml:trace contextRef="#ctx0" brushRef="#br0" timeOffset="153">24509 12335 7855,'-1'-41'1132,"-3"3"1,4 12-461,0 7 0,9 7-275,6 4 1,4 3 386,-4 5 0,1 3-273,-5 4 0,4 3-30,1 13 0,5 8 178,2 11 0,1 4 300,7 8 1,-2 3-941,-14-25 0,0 1 0,1 5 1,0 1 301,-2 1 0,-1 0 0,-2 3 0,-1 2-117,-1 0 0,-3 1 0,-1 0 1,-2-1-165,-1 1 0,0 0 0,-2-1 1,-1 1 29,-3 0 1,0-1-1,1-2 1,-2-1-42,-2-1 0,-1-2 0,0-1 0,-2-2-71,1-3 1,-1-1-1,-7 30 264,-3-5 0,1-5 14,-3-3 0,-6-8-331,-3-7 0,2-2-262,-1-9 0,-5 1 357,-3-9 0,-5 3 0,1-7 0,-2-4 0,-2-5 0</inkml:trace>
  <inkml:trace contextRef="#ctx0" brushRef="#br1" timeOffset="154">1804 16103 8122,'-6'-11'0,"1"3"184,5 1 1,0-1 733,0-3-310,0-1 310,5 1-516,-4-1 1,6 6 481,-3 2-545,-3 3 1,4 7 104,-5 6 0,-4 6-249,0 8 1,-5 5-131,2 7 0,-7 2-163,-1 6 1,-4 4-117,3-1 1,-3 6 94,4-2 0,-1 3-156,0 1 0,4-5-278,-4-3 1,5-2 225,3-1 0,0-9-86,4-3 1,-4-7 172,4-1 0,-1-7 220,1-3 1,3-4-1046,-3 0 367,3-6-991,1-1 1817,0-5 0,5-10 1,2-3-1</inkml:trace>
  <inkml:trace contextRef="#ctx0" brushRef="#br1" timeOffset="155">1782 16195 8302,'-2'-22'0,"-1"3"0,1-1 1581,-1 5-502,1-1 562,2 5-1060,0 5 0,2 7-101,1 10 0,0 7-110,4 9 1,2 8-14,7 11 1,-4 6-440,3 9 1,-6-30 0,-1 1 209,-1 3 0,1-1 1,2-2-1,-1-1-328,6 30 1,6-2-94,-2-2 1,2-3-178,2-4 1,0-2 198,0-10 1,-4-5 56,0-6 0,-1-8-15,1-4 0,-3-2-107,-4-2 0,-1-1-1724,1-2 1623,-6-3-1341,-1-5 1919,-5 0 0,0-10 0,0-3 0</inkml:trace>
  <inkml:trace contextRef="#ctx0" brushRef="#br1" timeOffset="156">1599 16766 8295,'0'-17'870,"0"5"254,0-4 0,10 4-752,5 0 0,9 1-321,3-1 1,4 6 612,-5 2 0,10-1-386,-2 1 1,3-1-370,-3 2 1,0 1-232,1-2 0,-1 3-639,0 1 0,0 0 961,1 0 0,-1 5 0,0 2 0</inkml:trace>
  <inkml:trace contextRef="#ctx0" brushRef="#br1" timeOffset="157">2810 16286 8038,'-23'-16'0,"1"2"126,3-5 1,6 5 188,6-2 1,3 4 554,-4 0 1,1 5-309,-5-1 0,1 6-239,-1-2 1,1 3-87,0 1 0,-5 1 14,1 3 1,-5 3-49,1 8 0,-1 4-98,1 8 0,-3 2 98,3 6 0,-1 4 0,1 3 0,-2 2-269,6 2 1,1 0 192,6-1 0,3 0-129,5-3 0,5 1-14,3-5 1,7-5-99,4-7 0,7-7 115,0-3 1,10-7 13,-2-2 1,7-4-139,-3 1 0,4-3 75,-4-1 0,4-5-918,-4-3 0,0-1 431,-4 2 0,-3-4 535,-1 4 0,-5-1 0,2-1 0,-3 0 0,-1 2 0</inkml:trace>
  <inkml:trace contextRef="#ctx0" brushRef="#br1" timeOffset="158">3369 16252 8678,'7'5'931,"-4"3"1,-1 3-451,-2 4 0,0 6 11,0 9 1,-4-1 92,0 5 1,-1 6-260,1-2 0,3 0-54,-3 0 0,3-6-165,1-2 0,0-4-218,0 0 1,0-6-276,0 0 0,0-7 277,0 3-971,0-4 749,0-5 0,1-2 331,3-5 0,2-5 0,6-2 0</inkml:trace>
  <inkml:trace contextRef="#ctx0" brushRef="#br1" timeOffset="159">3129 16263 8207,'0'-16'1454,"-3"3"-1091,-1-2 1,11 1-264,12-1 1,4 2 91,8-2 0,-1 3 333,4 5 1,6-3-377,2 2 1,2-2-231,2-2 0,-4 5 155,-1-1 1,-1 4-108,-2-3 0,0 4-72,-8-1 0,-2 3 40,-1 1 0,-8 0 15,-4 0 120,-2 5 0,-3 3-28,-2 7 0,-3-1 99,-5 5 1,0 0 206,0 4 1,0 5 28,0 2 0,-4 3-157,0 2 0,-4 4-130,5 3 1,-5 1 89,4-1 0,0 1 15,4-5 0,7-1-73,4-7 0,6-2-115,6-5 1,-1-3-4,1-4 1,4-1-141,0-8 1,4-2 270,0-1 0,2-2-80,1-2 1,0-6-132,1-1 0,3-7 133,0-1 0,1-6-163,-1 2 0,-2-3 146,2-5 1,-7 1 26,0-4 0,-6 0-35,2-5 1,-8-3-62,-4 0 0,-2-5-69,-2 1 1,-4-2 0,-4-2 1,-1 2 67,-2 2 0,-2 7 29,-1 9 0,-4 7 0,-4 4 0,-1 2-875,1 7-640,5 0 1,6 12-351,7 1 1865,14 3 0,3 7 0,10 1 0</inkml:trace>
  <inkml:trace contextRef="#ctx0" brushRef="#br1" timeOffset="160">4888 16126 8029,'0'-11'-40,"0"-1"0,0 1-80,0 0 0,0 3 763,0 0 1006,0 6-983,0-8 0,0 10-231,0 0 0,0 6 20,0 9 1,-4 8-142,1 8 1,-6 8 150,1 7 1,-2 1-278,-2 6 1,2-1-124,3 1 0,-2-2-76,5-5 1,0-2-286,4-2 0,-4-8-683,1-7 1,-1-3-14,4-1-1222,0-6 1466,5-5 0,1-7 748,6-5 0,-1-5 0,0-1 0</inkml:trace>
  <inkml:trace contextRef="#ctx0" brushRef="#br1" timeOffset="161">4877 16058 8010,'-4'-18'1731,"0"3"-1057,0 2 1,9 3-87,3 2 0,2 3-164,2 5 1,0 7 5,3 4 0,1 11-80,7 8 1,-2 8 197,10 4 1,-5 4-650,5 3 1,-2-1 327,1 6 1,-1-5-589,-2 4 1,-7-9 300,3-3 1,-6-9-529,2-5 1,-5-4 208,1-4 1,-2 0 24,-2-8 0,-3 3-731,-1-6-658,-4-3-203,2 0 2092,-5-5 0,-5 0 1,-1 0-1</inkml:trace>
  <inkml:trace contextRef="#ctx0" brushRef="#br1" timeOffset="162">4854 16629 7951,'-12'-12'1605,"6"1"-1036,2 0 0,11 0 84,8 4 1,3-3-192,8 2 1,3 2 32,2-2 1,3 0-451,4-3 0,-1 0 41,5-1 0,-4 2-872,4 2 1,-5-2 460,1 3 1,-1-2-1965,1 1 2154,-8-2 1,8 4 0,-9-6 0</inkml:trace>
  <inkml:trace contextRef="#ctx0" brushRef="#br1" timeOffset="163">5790 16069 7985,'-28'-16'0,"9"-1"1245,0-2 1,7 6 148,4 6-590,3 4-106,5-2-235,0 5 1,4 9-75,0 3 1,1 12 155,-1 2 1,2 11-91,5 5 1,-3 2-174,0 2 1,-5 0-153,5-1 1,-6-3-57,2 0 1,-2-4-125,-2 4 0,0-6 263,0-2 1,-2-1 6,-2-6 1,3-1-77,-3-3 0,3-4-49,1 0 1,0-5-118,0 1 1,0-2 58,0-2 1,1 1-3,3-1 0,4-4-13,7-4 0,-1-1-147,5-2 0,4 0 13,4 0 1,8-5-105,-1-3 1,3-2-230,-3-2 0,1 2-419,-1 3 1,-1-4-700,-3 4 0,-2 1 747,-5-2 0,-1 5 816,-3 0 0,2 1 0,-3 2 0</inkml:trace>
  <inkml:trace contextRef="#ctx0" brushRef="#br1" timeOffset="164">7424 16206 8075,'-12'-5'-253,"-4"4"1,-2-4 415,-5 5 0,-5 5 308,-2 2 0,0 7 191,0 2 0,0 5-207,-5 2 1,9 1 27,-1 7 1,9-2-151,-5 1 0,8 3-42,0-2 1,7-2-97,5 1 0,3-4-79,3 0 1,9-5 86,7-2 1,7-7-149,5 0 0,3-6 19,4-6 1,3 0 48,5 0 0,-5-9-227,1-2 1,-5-8-106,1 0 0,-4-1-104,-3 0 0,-7-1 49,-5 2 0,-10-1-104,-2 1 1,-5-3 127,-6 3 0,-4-3-8,-7 0 1,-8 2-15,-7 1 1,-3 5 55,-1-1 1,3 4 176,1 3 0,4 2 125,0 2 0,10 3 557,5-3-493,2 3 1,8 5 9,5-1 1,11 5 130,8-4 1,6 0-67,9-4 1,6 0-67,6 0 1,3-2-36,-3-2 0,-1 2 31,-3-6 1,0 1-119,-1-5 1,-4 2-139,-3 3 0,-3-4-230,0 4 0,-2 0-571,-3 0 1,2 3 891,-6-4 0,1 6 0,-4-3 0</inkml:trace>
  <inkml:trace contextRef="#ctx0" brushRef="#br1" timeOffset="165">8440 16309 8095,'-6'-11'3281,"2"-1"-2711,8 6 1,2-3-249,5 5 1,5 0-41,-1 4 0,5-3-32,-1-1 1,4 0-1,4 4 1,-1-4-194,9 0 0,-7 0-209,6 4 1,-8-3-506,1-1 1,-3 0-337,-1 4 0,-5 0 993,-3 0 0,-7 0 0,-3 0 0</inkml:trace>
  <inkml:trace contextRef="#ctx0" brushRef="#br1" timeOffset="166">8417 16457 8095,'-7'4'477,"-1"0"128,5 0 1,3-4-98,8 0 0,7 0 129,4 0 1,7 0-115,0 0 1,10-4-150,-2 0 1,7-3-367,-3 3 0,0-4-336,-4 4 1,4-3-451,0 3 1,0-4 588,-3 5 189,-6-1 0,-1-6 0,-5-3 0</inkml:trace>
  <inkml:trace contextRef="#ctx0" brushRef="#br1" timeOffset="167">9422 16069 8024,'-4'-26'159,"1"-1"1,-1 1 70,4 7 0,11 2 28,8 1 1,3 4 327,4-3 0,-1 3-170,-3 4 1,1 0-174,0 4 0,4-1 279,-1 1 0,2 4-116,-1 0 1,-3 5-152,3 6 0,-8 5-117,-4-1 1,-2 5-30,-2-1 0,-5 7 29,-2 0 0,-4 6-223,-4-2 1,-3 8-135,-8 4 1,-6-1 97,-9 1 0,-1 0-332,-7 3 0,-2-3 242,-2 0 1,1-4-46,-1 4 1,6-9 282,-3 1 1,10-8 231,6-3 1,6-2-108,5-6 1,6 1-111,2-5 0,5-5-216,7-2 1,6-3 98,13-1 1,2 0-32,5 0 1,5-3-53,3-1 0,-1-5-225,1 1 0,-5-2 111,1-1 1,-4 3 206,-4 1 1,-2 3-14,-5-4 0,-4 4-47,0-3 0,-6 3 266,-2-4 1,-1 4-76,-6-3 0,4 3 402,-4-4 1,1 6 201,-1-2 62,-3-2 52,4 4 316,-5-3-758,0 5 1,0 5-82,0 3 0,0-2-291,0 2 1,5 1 79,3 6 0,3-3-263,4-1 1,3 0 44,5-3 1,5-3-74,2-1 1,3-3-30,1-1 0,2 0-211,2 0 1,3-1 79,4-3 1,-3 2 98,0-6 0,-5 0 79,1-3 1,-2-4 22,-2-1 0,-1-5 568,-3-2 0,1-1 4,-8-6 0,1-2 226,-9-6 0,-5 2-223,-6-2 1,-9 8 182,-7 3 0,-12 4-172,-14 4 1,-10 8-176,16 7 1,-1 4 0,-2 3-1,-1 3 43,-6 1 0,0 1 0,3 2 0,0 2 34,0 0 1,2 2-1,4 0 1,3 1-1151,-15 20 0,10-1 294,13 0 568,9 6 0,8-4 0,5 6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4.04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2755 4578 8269,'-12'-11'383,"5"3"-319,-1 1 0,2 3 656,-2-4-133,3 6 311,5-3-523,0 5 0,0 5-130,0 2 1,1 7-169,3 1 1,-1 9 77,4-1 0,-4 4-522,1 0 0,-3 2 269,-1 5 1,0 0-817,0 1 1,0-5 139,0 1 774,0-6 0,-5 8 0,-2-4 0</inkml:trace>
  <inkml:trace contextRef="#ctx0" brushRef="#br0" timeOffset="4">6055 3939 8134,'0'-12'20,"0"1"1,-3-1 332,-1 1-106,0 0 1,3-1 491,-3 1 237,3 4-121,-4-3-539,5 9 0,0 1-214,0 8 0,1 8 138,3 7 0,-2 6 24,6 9 1,-4 3-25,3 4 0,-3 5-183,4-1 1,-6 1-71,2-4 0,-3-1-329,-1 1 0,4-7-309,0-4 0,0-2 356,-4-7 0,0 0-390,0-7 1,0 1 249,0-5 0,3 0-1155,1-3 1590,0-6 0,-4 4 0,0-3 0</inkml:trace>
  <inkml:trace contextRef="#ctx0" brushRef="#br0" timeOffset="5">6284 4041 8245,'-5'-16'1471,"3"3"-548,-3-3-413,5 4-51,0 6 1,0 2-150,0 8 0,5 7-56,3 8 0,-2 8 28,2 4 1,-4 3-270,3 4 1,-4-1 110,1 5 0,1-6-737,-1 2 1,-1-2 18,-3-2 1,0-6-255,0-5 0,0-1 263,0-7 0,0 0-785,0-4 1370,0-4 0,6 3 0,0-4 0</inkml:trace>
  <inkml:trace contextRef="#ctx0" brushRef="#br0" timeOffset="6">6295 4213 8182,'0'-12'0,"0"1"0,0-1 515,0 1 1,0 3 372,0 1 85,0 4-637,0-2 0,7 10-92,4 3 1,2 7 15,6 4 1,0 7-1,4 0 0,-1 6-16,1-2 1,4 0 15,0 0 1,-1-5-1,-3 2 0,0-7-16,0-1 1,0-5-745,-1 2 1,0-8-868,-3 0 0,1-5 1771,-4 0 1,-1-1 271,-4-2 1,1 0-296,-1 0 0,-1-2 565,-2-1 0,-2-4-360,-2-4 1,-3-6-9,3-2 0,-3-2-172,-1-2 0,0-5-9,0-2 1,-4-5-187,1-3 0,-5 1-204,4-5 0,0 4-371,4-3 0,0 8 335,0-2 1,0 9-845,0-1 0,0 4 76,0 4-862,0 3 499,0 4-173,0 6 1,2 1-402,2 5 1,-2 5 352,6 2 1381,-1 9 0,10 1 0,1 6 0</inkml:trace>
  <inkml:trace contextRef="#ctx0" brushRef="#br0" timeOffset="7">7049 4087 8102,'0'-11'2971,"0"4"-1986,0 2-205,0 5-142,5 5-480,-4 2 0,9 13 0,-3 4-31,-1 4 1,3 6 82,-5 4 0,3 4-451,-3-4 0,4 0 206,-4-3 0,-1-5-380,-3 1 0,4-10 53,0 2 0,0-8 138,-4 0 1,1-6-1060,3-1 434,-3-6-1096,4 4 1945,-5-6 0,-5 0 0,-1 0 0</inkml:trace>
  <inkml:trace contextRef="#ctx0" brushRef="#br0" timeOffset="8">6935 4076 7991,'0'-12'647,"0"1"0,1-1-180,3 1 1,6 3 16,5 1 1,6 3-195,-2-4 1,3 6 285,5-2 0,2 3-112,5 1 0,5 1-414,-1 3 1,4 3-45,-4 9 1,-2 1-162,-5 6 1,1 5-361,-6 3 0,-4-2 311,-7 1 1,-4-1-75,-3 2 1,1 6 45,-5-3 1,-6 3-9,-5-3 1,-7-5 52,-1-2 1,-9 1 290,1-2 0,-8 1 50,1-4 0,1-4 35,-2 0 0,1-6-374,-5-2 0,5-1-437,0-6 0,5 0 622,3-4 0,4 5 0,6 1 0</inkml:trace>
  <inkml:trace contextRef="#ctx0" brushRef="#br0" timeOffset="9">7540 4087 8059,'0'-11'194,"0"-1"1,0 1 408,0-1 1,0 5-92,0-1 1,0 4 207,0-3 257,5 4-608,-4-2 0,6 5-187,-3 0 0,-3 1 89,3 3 0,2 4-30,2 7 1,-3 3-179,-2 5 0,3 5 142,-3 2 0,2 3-271,-1 1 0,-2 2 82,1 2 0,-1-4-492,-2 0 1,0-1 235,0-6 0,3 0-32,1-4 1,1-4 70,-1 0 1,-1-7 104,4 0 1,1-1 246,3-3 0,1-2-167,-1 2 0,4-6 173,1 2 1,4-3-36,-1-1 1,1 0-27,-1 0 1,3-1-28,-3-3 0,2 2-475,2-6 1,0 4-54,0-3 0,-1 3-251,-3-4 0,1 2 21,-5-2 0,0-2-101,-3 3 790,-6-4 0,4 0 0,-3 0 0</inkml:trace>
  <inkml:trace contextRef="#ctx0" brushRef="#br0" timeOffset="10">7540 4338 7953,'-11'0'13,"4"-5"767,2 4 0,10-5-228,3 2 1,7 3-163,4-3 0,4 3-351,4 1 0,6-4 151,5 0 1,4-4-255,-4 4 0,2-4 115,-5 0 1,0 2-1003,-8-2 1,-2 4 950,-6-3 0,3-1 0,-5-3 0</inkml:trace>
  <inkml:trace contextRef="#ctx0" brushRef="#br0" timeOffset="11">7472 4064 8117,'2'-19'939,"6"0"1,4 0-166,11-4 1,9 2-256,2 2 1,3-3-15,-3 3 1,2 1-149,2-1 1,-3 5-242,3-1 1,-2 6-290,-2 2 1,-1 4-479,-2-1 0,-3 6 651,-6 5 0,1 6 0,0 10 0</inkml:trace>
  <inkml:trace contextRef="#ctx0" brushRef="#br0" timeOffset="12">8351 3916 8119,'-6'-12'956,"1"6"-120,5-4-612,0 9 0,-4-3 91,0 8 0,-1 6 116,1 5 0,3 10-6,-3 2 0,-1 10-186,1 5 0,0 6-40,4 1 0,-1 6-54,-3-2 0,3-2-109,-3-1 0,4-9 81,4-3 1,-2-3-395,6-5 0,-4-3-86,3-8 0,-3-3-222,4-4 0,-2-5-761,2 1 939,2-5 0,-7 2 407,4-5 0,-4 0 0,2 0 0</inkml:trace>
  <inkml:trace contextRef="#ctx0" brushRef="#br0" timeOffset="13">8077 3961 8186,'0'-17'520,"0"0"172,0 6 1,4-1-397,-1 1 0,6 3-51,-1 1 1,2 3 287,2-4 1,3 4-85,0-3-1,10 3-93,2-4 0,6 6-110,5-2 1,-1 3-197,5 1 0,-5 2-155,1 6 0,-4 0-152,-4 7 0,-2 4-421,-5 4 1,-5 0 375,-3 3 1,-7 2-107,-4-1 1,-3-2 79,-1-6 0,-3 3 117,-4-3 1,-2-3-36,-10 0 1,0 0 269,-4-1 0,0 0-171,0-3 1,-2-1-339,2 1 1,-1-5-313,9 1 1,-1-6 797,5 2 0,0 3 0,-1-1 0</inkml:trace>
  <inkml:trace contextRef="#ctx0" brushRef="#br0" timeOffset="14">8842 3973 8084,'-11'-12'1047,"-1"1"0,5 3 236,-1 1-373,5 4-332,-2-2-225,5 5 1,0 1-105,0 3 1,0 8-95,0 7 0,0 7 95,0 5 0,4 3-163,0 4 0,1-1-91,-1 5 0,-3-2-295,3 2 0,1 1-384,-1-4 1,1-5 351,-1-4 1,-3-6 38,3-1 0,2-1 25,2-7 0,-2-1 351,2-6 0,-1 0-133,5-4 0,3 1 47,0-1 0,2-3-57,-2 3 0,3-4-9,5-4 0,-1 2-328,1-6 1,4 1 140,-1-5 0,0 1-523,-7-1 1,-3 5-47,-4-1 824,-1 1 0,-4-10 0,-2-1 0</inkml:trace>
  <inkml:trace contextRef="#ctx0" brushRef="#br0" timeOffset="15">8739 4338 8353,'0'-11'679,"0"3"-83,0 1 1,5 3-144,3-4 1,3 6-441,5-2 1,1-1 83,6 1 0,1-1 159,3 1 1,1 2-67,2-6 1,3 2-418,-2-2 1,-2-1 185,1 5 1,-8-1-1017,1 1 1,-4 3 1056,0-3 0,-3-2 0,-4 0 0</inkml:trace>
  <inkml:trace contextRef="#ctx0" brushRef="#br0" timeOffset="16">8705 4007 8113,'11'-18'0,"1"2"0,-1 4 0,7 1 760,5 0 1,5-1-233,6 1 1,0-1-25,1 1 1,-1 1-146,0 2 0,0-1-95,1 5 0,-5 1 50,1 3 1,-5 0-77,5 0 0,-5 0-164,5 0 0,-10 0 47,2 0 1,-4 3-189,0 1 1,-2 5 34,-6-1 0,1 3-131,-1 4 1,0 3 54,1 5 0,-2 5 9,-2 2 0,0 5-7,-4 3 0,4 4 76,-4 7 1,0-2-147,-4 3 1,0-5 99,0-3 1,0-3-332,0-4 1,1-10-211,3-2 562,-3-3 1,4-2-73,-5-3 2,0-7-258,0-3 153,0-5-240,0-5 1,-5-1 142,-3-6 0,2 1-14,-2-1 0,2-3 101,-2 0 1,-2-6 19,3 2 0,1-2 30,3-2 0,1-4 148,2 1 0,0-1 310,0 4 0,0 2-189,0 2 1,0 2 638,0 6 0,0 3-8,0 0-282,0 6 1,5-3-194,3 5 0,7 9-88,4 2 1,4 8 19,4 0 1,-2 3 2,6 1 0,-2 3-271,1 1 1,6 1 75,-6-1 1,6-7-31,-6 3 1,-1-8 80,2 0 0,-6-7 525,2-4 0,-7-3-196,-1-1 0,-1 0 119,1 0 1,-2-5 89,-6-3 0,0-2 209,1-1 1,-2-6-110,-2-2 0,-2-4-191,-2-3 1,-3 0-27,3-4 1,-8-2-145,-4-6 0,-2 1-261,-1-5 0,-1 4 140,1-4 1,0 5-368,-1-1 1,1 3-386,-1 1 1,5 6-825,-1 5 1,6 5-3635,-2 7 5028,3 4 0,11 7 0,2 7 0</inkml:trace>
  <inkml:trace contextRef="#ctx0" brushRef="#br0" timeOffset="21">10841 4076 8101,'4'-22'403,"-1"3"1,1-1 460,-4 5 0,0-1 215,0 5-299,0-1 1,0 5 146,0-1-538,0 6 0,4-2-123,0 8 1,0 3-342,-4 9 1,0 6 23,0 9 0,3 2 65,1 1 0,0 5-416,-4 3 1,0 3 244,0 0 1,1-3-212,3 0 0,-1-6 111,4-2 0,-3-1-84,4-6 1,-1-6 54,5-6 1,-1-2 391,0-1 1,1-5-51,-1 1 1,5-6 87,-1 2 0,4-3-97,-4-1 0,5-1 3,-1-3 1,7 2-266,0-6 1,1 1 162,-4-5 1,-5-3-970,-3 0 1,-2-1 1020,-2 5 0,0-6 0,1 0 0</inkml:trace>
  <inkml:trace contextRef="#ctx0" brushRef="#br0" timeOffset="22">10749 4373 8046,'-5'-12'1291,"5"5"-707,0-1 1,3 5-183,8 0 1,-1 0 170,9-1 0,2 3-162,5-3 0,4-1-303,4 1 1,0-3 71,0 3 1,3-4-566,-3 4 0,2-3-742,-9 3 1,-1-4 204,-3 5 922,0-6 0,-5 2 0,-2-4 0</inkml:trace>
  <inkml:trace contextRef="#ctx0" brushRef="#br0" timeOffset="23">10772 4110 8105,'0'-18'1326,"0"3"-495,0 2-609,0 2 0,10-2-141,6-2 1,4 2 265,3-2 0,3 2 271,1 2 1,9-4-278,-2-1 1,6 1-91,-2 4 1,4 3-136,-4 1 0,4 0 75,-4 0 1,-5 2-297,-6 5 1,-3 0 132,-1 0 1,-1 0-169,-3 0 1,1 0 7,-5 0 0,0 5 45,-3 2 1,-5 3 15,1 2 1,0 4 29,3 3 0,-3 4 234,-1 4 0,0 3-115,0 8 1,0-1-34,-4 5 0,-1-4 9,1 4 1,-1-5-427,-2 1 0,1-3 147,3 0 0,-3-2 14,3-3 0,-3-6 232,-1-5 1,1-5-217,3 1 464,-3-2-187,5-7 312,-6 0 0,-2-8-151,-2-2 1,2-2 94,-6-5 0,1-5-50,-5 1 0,2-5-1,2 1 0,-2-4-161,3-4 0,2 2 69,1-5 0,-1 3-235,1-4 1,0 2 112,4-1 0,0 2-268,0 5 0,0 5 97,0 3 0,1 4-362,3 3 0,-1 3-407,4 5 1,6 5 423,6 3 0,6 8 138,2 7 1,5 1 24,-2 7 0,0-1-136,0 4 1,-1 1-52,2-1 0,-2 0 133,-3 0 1,-5-5 96,2-2 0,-3-8 365,3-4 0,-6-6 289,-1-1 1,-4-6 471,0 2 1,-1-4 479,1-4 1,-1-2-616,1-5 1,-5-6 102,1-2 0,-4-4-411,3-3 1,-4-1 253,1-7 1,-3 6-268,-1-6 1,-1 2-286,-3-2 0,1-1-1271,-4 1 633,4 0-174,-7 0 706,4-1 0,-2 6-1122,0 2 0,4 3 1,-2 3-1442,1 2 1397,1 7 443,4 2-610,-5 9 0,4-3 26,-3 8 1399,3 2 1,1 16 0,0 2-1</inkml:trace>
  <inkml:trace contextRef="#ctx0" brushRef="#br0" timeOffset="24">12337 4076 8084,'-10'-5'3045,"2"-3"-1334,3-2-1509,5 3 1,0 4-6,0 6 0,0 8-247,0 4 1,1 10 111,3 2 1,-1 10 164,4 5 1,-4-2-104,1 2 0,1 0 83,-2 4 1,3-3-426,-3-5 0,-1-1 73,1-11 1,0-3-4,1-4 0,-3-5 183,3 1 1,-2-7-167,2-4-447,-3 2-53,5-5 0,-6 3-560,0-8 1,0-2-3,0-5 1193,0-1 0,-6-4 0,0-2 0</inkml:trace>
  <inkml:trace contextRef="#ctx0" brushRef="#br0" timeOffset="25">11994 4099 7936,'8'-12'1752,"-1"1"0,7-2-151,9-2-1064,5 7-721,11-7 855,-3 9-278,8-6 1,0 1 222,1-1 1,2 2-450,-9 3 1,0 0 190,-3 3-138,-6 3-1627,4-4 813,-9 5 518,-1 0 1,-3 1-3364,-5 3 3439,1 2 0,-10 6 0,-1-1 0</inkml:trace>
  <inkml:trace contextRef="#ctx0" brushRef="#br0" timeOffset="26">13799 3859 8098,'-8'-22'0,"0"3"0,6-1 722,-2 5-415,3-1 1,1 5 182,0-1 116,0 6 1,0 0 322,0 2-879,0 3 0,4 2 139,-1 10 0,5 7-71,-4 9 0,1 5 118,-1 9 1,-3 6-107,3 10 0,-3-3-178,-1-1 0,0 0-196,0 4 1,0-5 88,0-2 0,0-4-68,0-4 1,0-3-179,0-5 0,4-5 196,0-2 0,0-8-645,-4-4 255,0-2-873,5-2 635,-4-4 833,4-2 0,-5-10 0,0-2 0</inkml:trace>
  <inkml:trace contextRef="#ctx0" brushRef="#br0" timeOffset="27">13696 3939 8098,'1'-12'0,"3"1"1642,-3 4-1084,9 2 1,-2 5-272,7 0 0,-1 7 86,5 4 1,4 6 168,4 5 1,4 6-121,0 3 0,2 3-186,1 4 1,0 3-418,1 4 0,-1 1 398,0 0 1,-5-2-454,-2-2 0,0 0 207,-4-8 0,2-2-159,-6-9 1,-3-5 115,0-3 0,0-2 211,-1-2 1,-1-3 642,-6-1-220,2-4 1731,-4 2-1712,1-10 0,-2-3-23,-5-7 0,0-3-178,0-5 1,-1-5-138,-3-2 1,1-4-104,-4-4 1,0-4-145,0-8 0,-3 2-359,2-5 1,-1 3 369,1-3 0,-2 1-645,3-1 1,2 7 335,1 8 1,3 6-296,1 2 0,0 8 204,0-1 0,0 12-970,0-1 1,0 7-463,0-2 431,0 4 0,5 7 145,2 7 0,8 10 253,4 1 996,-2 6 0,10 12 0,-3 0 0</inkml:trace>
  <inkml:trace contextRef="#ctx0" brushRef="#br0" timeOffset="28">14610 4247 8082,'-7'-5'3167,"2"4"-3102,5-4 0,-5 6 146,-3 3 0,1-1 242,-5 9 1,4-2-369,-8 9 0,0 0 52,1 4 0,-1 4-237,5-1 1,5 2 115,2-1 0,3-3-307,1 3 0,0-5 173,0-3 0,5 2-98,2-6 1,5 0 136,3-3 0,3-6 264,4-2 0,3-3 241,1-1 1,0-5-182,4-3 1,-1-6 253,2-1 1,0-4-148,-4 4 0,-4-5 249,-4 1 0,-5-3-156,1-1 0,-7-4-375,-4 1 0,-3-2-89,-1 1 1,-7-1-33,-4-2 0,-5-2-863,-7 6 1,-9 4 492,-2 7 1,-3 3-757,3 5 1,1 2 457,2 5 0,1 6 719,7 5 0,-8 6 0,7 6 0</inkml:trace>
  <inkml:trace contextRef="#ctx0" brushRef="#br0" timeOffset="29">14975 4338 7974,'0'-7'582,"0"-1"-108,0 6 42,0-3 523,0-1-227,0 5-37,0-4-499,0 5 1,4 1 8,0 3 0,1 3-27,-1 4 1,-3 4 10,3 0 1,-2 2-142,2-2 0,-3-2-122,3 2 1,-3-1-142,-1 1 0,0-6 102,0 3 0,-1-5-195,-3 1 65,3 2-7,-9-9 138,9 4 337,-5-5 0,5 0-2,-3 0 1,3-1-6,-3-3 0,3-6-135,1-5 0,1-6-20,3 2 0,4-3-220,7-5 1,-1-2 71,5-5 1,0-1-459,4 1 0,1 0 251,3-1 0,-3 10-201,2 2 0,-5 9-258,-2 3 1,-5 1-552,1 6 1,1 1-91,0 7 0,-1 4 1312,-4 7 0,1 3 0,-1 5 0</inkml:trace>
  <inkml:trace contextRef="#ctx0" brushRef="#br0" timeOffset="30">15432 4373 8154,'-5'-19'368,"-3"0"1,3 1 581,1-1 1,3 1-484,1 3 1,-1 6 16,-3-3 888,3 4-429,-4-4-345,5 6-206,0 1-320,0 5 1,0 9-148,0 2 0,3 8 172,1 0 1,5 4-179,-1 4 0,-2-3 48,2 2 0,-2-2-263,2-1 0,2-5 121,-3-3 0,0-2-183,0-2 274,1 1 1,3-6 54,1-2 0,-1-3 222,1-1-229,-1 0 0,1-5 219,-1-2 1,0 0-107,1 0 0,-2-5 68,-2-3 0,0 0-83,-4 3 1,5 0-69,-1-4 0,-3 4 39,-1-4 1,1 8-12,-2 0 0,1 4-15,-4-3 22,0 4-521,0-2 326,0 5 1,4 5-78,0 3 1,1 2 31,-1 1 0,-2 1 229,6-1 1,-4 0-132,3 1 0,1-1-4,3 1 1,1-1 85,-1 1 0,4-5-53,1 1 1,-1-6 97,-4 2 1,5-3-54,-1-1 1,1 0 118,0 0 0,-3-3-136,7-1 0,-7-5 216,3 1 1,-4-1-44,0 2 1,-1-3 101,1 2 1,-2-2-28,-3-2 0,2 5-75,-5-1 1,0 4 29,-4-3 38,0 4-540,0-2 254,0 5 1,-1 5-695,-3 3 0,1 7 95,-4 4 1,4 0-141,-1 4 0,3-6-245,1 5 0,0-1 54,0 2 1031,10-6 0,-2 0 0,8-6 0</inkml:trace>
  <inkml:trace contextRef="#ctx0" brushRef="#br0" timeOffset="31">16380 4430 8129,'6'-18'-3,"1"-4"208,-4 3 0,-1-2-137,1-2 1,-1 0 1030,-2 0 1,0 4-192,0 0 1,-2 5-59,-1-1 1,-4 4-540,-4 3 0,-1 3-42,1 5 0,-7 1-547,-5 3 0,-1 4 258,-6 7 1,4 3-197,0 4 1,3 3 127,4 1 1,2-2-305,6 3 0,5 1-230,2-2 1,4 1-192,4-4 0,-2-5 296,6-3 1,3-2 94,4-2 1,4-1 453,-3-2 0,4-3-113,-1-5 1,-1-1 290,1-3 1,-4-1-149,4-3 1,-5-2 165,1 2 0,-2-2 83,-2-1 0,-3-1 219,0 1 1,-6 0 42,2-1 1,1 1 233,-1-1-130,0 1-201,-4 5-820,0-5 335,0 10 1,0-3-529,0 8 0,0 2 264,0 6 0,0 3 66,0 0 0,0 4-81,0-3 0,1 3 13,3-4 0,-2 0 57,6-3 0,-1-1 55,5 0 1,-4 1 69,-1-1 0,2-4-21,6-4 0,-2-1 388,2-2 0,2 0-115,-2 0 0,4-5 2,-4-3 1,4-2 104,-4-2 1,1-3-68,-5 0 0,3-5 189,-3 1 1,3 0-83,-6-4 1,-2 2 83,2-5 0,-4-3-126,3-2 1,-3-2-12,4-1 0,-6 0-94,2-1 1,1-3-117,-1 0 0,4-4-28,-5 4 1,5 0 109,-4 4 0,4-4-282,-5 0 0,5 3 72,-4 5 1,3 3-76,-3-3 0,4 8 110,-4 0 0,-1 6 215,-3 1 1,4 6-149,0 2-27,0 4 1,-4 3 51,0 8 1,0 12 41,0 7 1,0 11-13,0 7 0,1 2 145,3 7 0,-3-2-354,3 1 1,1 5 523,-1-4 0,3 3-235,-3-8 1,1-1-1100,-1-6 0,1-2 496,3-6 0,1-1 371,-5-3 0,1-3 47,-2-8 1,0 1-138,5-4 1,-5-1 65,5-4 0,-5 1-432,7-1-1798,-9 0 2334,4-4 0,-5 3 0,0-4 0</inkml:trace>
  <inkml:trace contextRef="#ctx0" brushRef="#br0" timeOffset="32">17887 4064 8081,'0'-18'706,"-1"2"-119,-3 5-207,3 4 1,-4 1 166,5 2 403,0 3-542,-5 11 0,4 4-136,-3 13 1,3 3 18,1 4 0,-4 6 29,0 5 0,0-3-285,4 0 1,1-5 79,3 1 0,-3-3-344,3 0 0,-2-6 148,-2-2 0,1-5-915,3-3 1,-3 2 25,3-6 1,-3-4-1338,-1-3 2307,0-5 0,0 7 0,0-4 0</inkml:trace>
  <inkml:trace contextRef="#ctx0" brushRef="#br0" timeOffset="33">17750 4076 8140,'12'-18'137,"-1"3"0,1 2-137,-1 2 0,7-1 772,5 1 1,-1 3-105,5 0 0,1 6-19,-1-2 0,4-1-192,0 1 0,2 0-150,1 4 1,-1 2-130,-2 2 1,-4 6 76,-4 5 1,-1 5-416,-3-1 0,-8 4 193,-7 4 0,-3 2-526,-1 5 0,-10 2 77,-5 2 1,-5-3-173,-3 3 1,-5-3 182,-2-5 1,2 2 82,1-6 1,2 1 196,-2-4 0,7-4-95,-3 0 0,8-5 354,-1 1-102,4-2 1,5-2 123,3 1 1,4-5-45,4 1 0,4-4 165,7 3 0,-1-4-32,5 1 0,4-3-138,4-1 1,-1 0-520,-3 0 0,0 0 205,0 0 1,0 0-307,-1 0 0,1 0 513,0 0 0,0 0 0,0 0 0</inkml:trace>
  <inkml:trace contextRef="#ctx0" brushRef="#br0" timeOffset="34">18447 4612 8055,'0'-6'2662,"0"-4"-1634,0 9 478,0-9-572,0 8-636,0-3-1880,0 5-1385,0 5 1798,0-3 1169,5 8 0,-4-9 0,4 4 0</inkml:trace>
  <inkml:trace contextRef="#ctx0" brushRef="#br0" timeOffset="35">18516 3984 8080,'0'-17'950,"0"1"1,1 9 188,3 3-644,-3 3-231,9 1 0,-4 5 173,6 2 0,-1 12-81,1 4 0,3 8-183,0-1 0,2 7 8,-2 1 0,-3 4-107,4-4 0,0 4-365,-1-4 0,2 0 188,-2-4 0,-2-5-689,2-2 0,-3-4 389,-5-4 1,3 1-1390,-2-5 640,-3 1-269,0-5 1421,-5-5 0,0 5 0,0-5 0</inkml:trace>
  <inkml:trace contextRef="#ctx0" brushRef="#br0" timeOffset="36">18927 4053 8031,'0'-12'0,"0"1"874,0 0 1,1 4 315,3 3-179,-3 3-653,4 1 0,-5 6-100,0 6 0,0 6-42,0 8 0,-6 7 14,-6 5 0,1 6-207,-4-3 1,-2 3 88,2-3 0,-4-1-1016,4-6 0,-1-1 465,5-3 1,0-2-766,-1-5 0,6-4 29,2 0 0,-1-5 257,1 2 918,0-9 0,4 3 0,0-3 0</inkml:trace>
  <inkml:trace contextRef="#ctx0" brushRef="#br0" timeOffset="37">19052 4498 8032,'-6'2'2248,"2"1"-692,-2-1-936,5 3 0,-8-4-411,5 3 33,0-3-1779,4 9 1003,0-3-819,0 4 1353,0 0 0,5 1 0,1-1 0</inkml:trace>
  <inkml:trace contextRef="#ctx0" brushRef="#br0" timeOffset="38">19658 4121 8047,'0'-11'835,"0"0"0,1 3-369,3 0 0,-3 4 438,3-3-396,-3 4 0,-1-3 689,0 2-353,0 3-470,0-4-143,-5 0 1,-1 3-310,-6-1 0,-4 5 153,-3 2 0,1 5-181,-1-1 0,-3 3-26,-1 4 0,-1-2 83,9 2 1,0-1-145,3 1 1,2-2 54,3 2 0,-2-2-85,5-2 1,0 1 109,4-1 1,5 2 92,3 2 0,3-2 59,5 2 1,-3-1 153,7 1 0,-1-2 23,3 2 1,1-2-147,0-2 0,0 1 154,0-1 0,-2 0-17,-2 1 0,2-1-97,-6 1 1,-1-5 24,-7 1 0,2 0-219,-5 3 0,0 0 79,-4 1 1,-1-1 32,-3 1 1,-8 2 253,-7-3 0,-2 3-146,-2-6 0,-5 2-18,-2 1 0,-2-1-22,1-2 1,0 1-371,4-5 0,2 1 141,6-1 1,2-3-3005,6 3 3137,-1-3 0,1 4 0,0 1 0</inkml:trace>
  <inkml:trace contextRef="#ctx0" brushRef="#br0" timeOffset="49">7620 6406 8057,'0'-12'0,"0"4"-469,0 1 1747,-5 4-301,4-2-439,-4 5 1,5 2-171,0 1 0,0 5 54,0 7 0,0 4-17,0 8 1,3 0-1,2 6-62,2 2 1,-1 6 4,2-3-145,2 5 1,-8-10-230,6 5 60,-5-5 0,6 2-17,-6-4 0,2-7 0,-2 0-69,1-4 0,0-2-393,-4 1 0,0-2 213,0-6 0,3 1-742,1-1 1,0-3 7,-4-1 1,0-3-1229,0 4 2194,0-6 0,-5 8 0,-1-3 0</inkml:trace>
  <inkml:trace contextRef="#ctx0" brushRef="#br0" timeOffset="50">8202 6451 8054,'-3'-11'886,"-1"-1"0,-4 5-808,4-1 1,-1 4 64,2-3 0,-5 4 552,-7-1 1,-2 3-220,-2 1 1,-4 0-298,1 0 0,-3 6 18,-5 6 0,5 1-1,-2 6 1,3-4-207,1 4 1,4-1 111,0 1 0,5 2-46,-1-2 0,3-2-40,5-2 1,2 1-144,5 0 0,0-1 47,0-4 0,5 1 45,2-1 0,9-1 122,3-2 1,3 2 1,5-2 0,2 1-49,5-2 0,-1 3 24,-2-2 0,1 1-57,-6-1 0,5 2 61,-5-3 0,1 3-169,-4 2 1,-4-1 87,0 1 0,-5 3-139,1 0 0,-6 0-25,-1-3 0,-6-1 76,2 1 1,-3 3 109,-1 0 0,-5 0 109,-2-3 1,-9-1 145,-3 1 1,-4 0-84,-3 3 1,-2-6 40,-3 3 1,0-3-71,4 2 1,-3-5 6,3-2 0,2 1-324,6-1 0,2 0-978,6-4-1278,-1 0 2421,6-5 0,6-7 0,6-5 0</inkml:trace>
  <inkml:trace contextRef="#ctx0" brushRef="#br0" timeOffset="51">9779 6291 8155,'0'-17'0,"-4"0"0,0 6 0,0-1 349,4 1 0,0-1 12,0 1 1,1 0 445,3-1 92,-3 1-153,5-1-588,-6 6 1,1 1 98,3 5 1,-2 6-27,6 6 1,-6 9 10,2 10 0,1 7 109,-1 4 0,0 2-176,-4 2 1,0-1-273,0 1 0,0 0-294,0-1 0,0 0 289,0-3 1,0-4-474,0-8 0,4 2 305,-1-5 0,1-2-505,-4-6 1,2 1 287,1-4 0,-1-1-838,1-4 1325,-1 1 0,-2-1 0,0 0 0</inkml:trace>
  <inkml:trace contextRef="#ctx0" brushRef="#br0" timeOffset="52">9721 6326 8066,'0'-12'1318,"2"5"-968,2-1 1,2 5-206,5 0 0,2 6 380,2 5 1,3 7-130,5 4 0,0 8-230,0 3 1,3 3 95,1 2 1,1 4-304,-2 3 0,0-3-30,4-1 1,-3-2-114,3-2 1,-4-5 88,0-2 1,2-4 0,-1-4 1,-2 0 188,-6-8 0,2 2-98,-6-9 1,0 3 392,-4-3 1,-3 0-148,0-4 0,-4-1 816,3-3 1,-4 0-493,0-7 0,-1 0 191,-2-8 1,0-1-282,0-6 1,0-4-185,0-4 0,-5-1-185,-3-4 1,2-1 71,-2-6 0,0-1-353,-3-2 1,3 6 272,1-3 1,4 7-525,0-3 0,1 9 215,2-2 0,0 10-1815,0 2 1049,0 0 0,0 11-1470,0-4 474,0 9 894,0 2-618,5 15 1695,2 3 0,9 15 0,2 1 0</inkml:trace>
  <inkml:trace contextRef="#ctx0" brushRef="#br0" timeOffset="53">10669 6543 8106,'-6'0'385,"1"0"0,5-2 838,0-1-797,-5 1 1,2-3 70,-4 5 0,-1 5-121,-3 3 0,-1 3-71,1 4 1,-1 3-54,1 5 0,3 1-130,1 3 1,0-2-77,0 6 0,2-6-169,5 2 0,0-3-210,0-1 0,5-6 192,2-1 1,4-4 37,0 0 1,6-2 86,2-2 0,2-3 134,2-5 1,0 0 41,0 0 1,-1-5 165,1-3 1,-1-6-91,-3-1 1,1-6 154,-5 2 1,-1-2-24,-6-2 1,1 0-48,-5 0 1,-2-1-577,-6-2 0,-2-2 203,-5-3 1,-6-1-262,-2 6 0,-4-5 212,-3 5 0,0 4-709,-4 7 1,4 6 44,0 1 0,3 6-219,4-2 1,2 9-254,6 7 0,3 4 1237,1 7 0,4 0 0,-2 0 0</inkml:trace>
  <inkml:trace contextRef="#ctx0" brushRef="#br0" timeOffset="54">10978 6600 7979,'0'-7'891,"0"-3"1365,0 4-1252,0-1-720,0 2 1,1 7-101,3 1 1,-2 8 39,6 4 1,0 5-129,3-1 0,-3 4 113,-1 4 1,1-3-236,3 2 1,-3-1-66,-1-3 1,-3 0 24,4-3 1,-6-2-17,2-6 202,3 0 849,-6-4-379,4-2 279,-5-5 1,0-9-305,0-3 1,-1-7-336,-3 0 0,3-3-126,-3-5 1,3 2 148,1-6 0,1 4-260,3-3 0,2 0 93,5-5 0,2 1-448,2 0 1,-1 3 195,5 1 1,-3 6-746,3 1 1,-5 6-171,1 10 1,1 2-447,-1 5 1,4 2-1660,-3 6 3186,4-1 0,-2 15 0,5-4 0</inkml:trace>
  <inkml:trace contextRef="#ctx0" brushRef="#br0" timeOffset="55">11480 6554 7959,'0'-11'29,"0"3"70,0 0 0,0 5 204,0-5 1,0 4 0,0-3 0,2 0 953,1 0-818,-1-4 1,4 6 420,-2-2-313,-3 2-25,4 5-286,0 0 0,0 5-14,3 2 1,-2 9-83,-2 3 0,-3 3-145,3 5 0,-3-3-274,-1 3 0,0 1 226,0-2 1,0-3-241,0-4 0,2-5 126,1 1 0,3-6-11,1-1 0,3-5 99,-2 0 0,3-1 31,5-2 1,-4-2 339,3-1 0,2-4-132,-2-4 1,2-2 202,-2-2 1,-2 1-106,2-5 0,1 0-10,0-4 1,-5 0-94,-3 0 1,-2 0-143,2 1 1,0 4 52,-4 3 1,1 3 80,-1 5-242,-3 1-160,4 6 1,-5 9-60,0 3 1,2 7 130,2 0 1,-3 2-40,3 2 0,-2 0 82,2 0 0,-1-4 52,4 0 1,1-5 13,3 1 1,1-2 13,-1-2 1,0-4 9,1-4 0,3-1 132,0-2 0,4 0 42,-3 0 1,3-4-99,-4 0 1,5-5 85,-1 2 0,-1-5-102,1-3 0,-4 2 12,4-2 0,-5 2 20,1 2 1,-3-4-2,-5-1 1,2-3 9,-5 4 1,0 0 42,-4 4 208,0 4-222,0-3 0,0 10-269,0 0 0,-1 9 89,-3 6 0,1 9-119,-4-1 1,4 4 62,-1-1 0,3 2-807,1 3 1,0 1-201,0-6 0,1 2 1163,3-1 0,8-3 0,5 4 0</inkml:trace>
  <inkml:trace contextRef="#ctx0" brushRef="#br0" timeOffset="56">12622 6657 7914,'0'-24'623,"0"-3"173,0 8 0,0-1-262,0 1 0,0 1 172,0 3-175,0 2 0,-3-4-98,-1 6 0,-5 5 74,1 2 0,-6 3-116,-1 1 1,-5 1-510,1 3 0,-3 3 13,-1 9 1,0-2-77,1 5 0,3 0-8,0 3 1,5 5-359,-2 0 1,9 3-220,3-3 1,3-1 306,1-3 0,1 0 27,3 0 1,2-5 32,6-3 0,3-2 261,0-2 0,4-5 68,-4-2 0,4-2 117,-4-2 1,5 0 0,-5 0 1,0-6 290,-4-1 1,1-3 180,-1-2 0,-1 3-265,-2-2 1,1 2 35,-5-6 0,3 2 4,-3 2 1,1-1 91,-1 1 1,-3 3 375,3 1-189,-3 4-837,-1-2 0,0 6 189,0 3 1,0 4-174,0 7 0,-1 1 120,-3 4 1,3 5-253,-3-2 0,4 1 162,4-5 1,-1 2-175,4-2 0,1-2-64,3-2 1,2-3-193,2-5 0,-2 2-121,2-5 1,2-2 58,-2-5 709,5 1 0,-2-13 0,5 2 0</inkml:trace>
  <inkml:trace contextRef="#ctx0" brushRef="#br0" timeOffset="57">13022 6086 7869,'-5'-22'26,"-3"3"985,3 3 1,0 8-198,5 0 1,-4 7-388,1 1 1,-5 8 101,4 11 0,-1 5-147,1 10 1,3 7 10,-3 4 0,3 6-238,1 6 0,0 0-111,0 1 1,0 2-340,0 1 0,4 2 365,0-3 0,1-6-275,-2-1 0,0-5 120,5-2 0,-6-9 287,2-3 0,1-9-177,-1-2 0,1-1 57,-1-7 0,-2-1 371,6-6-1514,-6 2 150,4-9-517,-6 4 0,0-6 1449,0-3 0,-11-7 0,-1-7 0</inkml:trace>
  <inkml:trace contextRef="#ctx0" brushRef="#br0" timeOffset="58">14176 6428 7872,'0'-11'-600,"0"0"978,0-1 907,0 1-687,0-1 17,0 1 17,0 5 279,0 0-583,0 6 0,0 11 367,0 4 1,0 10-250,0 6 1,0 7-80,0 4 0,1 2-147,3 2 1,-3-4-155,3-1 0,1-4 112,-1 1 0,3-3-550,-3-5 1,4-3-54,-5-8 0,5-3-1182,-4-4 150,5-1-1092,-3 0 279,0-4 2270,0-7 0,-12-12 0,0-5 0</inkml:trace>
  <inkml:trace contextRef="#ctx0" brushRef="#br0" timeOffset="59">14084 6428 7935,'12'-39'0,"4"9"306,3-1 1,3 7-31,1 5 0,3 2 51,1 6 0,1 5 22,-2 2 0,-1 3 172,1 1 1,-2 3-16,-1 1 1,0 6-136,0 2 0,0 1-196,0 6 0,-6 0 45,-1 3 1,-5 6-366,-3 3 0,-3 2 189,-5 1 1,-7 2-607,-4 2 0,-3-3 199,-9 3 0,3-2-31,-7-2 1,3-5 9,1-2 1,4-3 54,0-1 0,6-5 310,2-3 1,1-1-144,6 1 281,0-2 1,5 3-51,3-4 0,3-5 185,4 1 0,6-6-66,2 2 0,1 1-75,-1-1 0,4 0-213,0-4 1,-1 0-288,5 0 0,-7-1-656,-1-3 1,-1 3 1042,1-3 0,3 2 0,-4 2 0</inkml:trace>
  <inkml:trace contextRef="#ctx0" brushRef="#br0" timeOffset="60">14861 6954 10817,'0'-7'3008,"0"1"-2510,0 2 0,-1 3-331,-3-3 49,2 3-1997,-3 1 1197,5 0 584,0 5 0,5 1 0,2 6 0</inkml:trace>
  <inkml:trace contextRef="#ctx0" brushRef="#br0" timeOffset="61">15032 6406 7892,'-6'-18'289,"-3"1"37,5 6 0,0 3-105,4 1 893,5 4-656,-3-2 0,3 6 441,-5 3-574,5 8 1,1 7-74,6 7 0,-1 5-8,0 7 0,1-1-314,-1 4 0,4 1 114,1 4 1,0-2-192,-1-2 0,-2-2 146,2-6 1,-2-1-987,-2-3 1,0-3 106,-4-8 0,3-3-984,-2-4 1864,2-1 0,2-4 0,-1-2 0</inkml:trace>
  <inkml:trace contextRef="#ctx0" brushRef="#br0" timeOffset="62">15432 6451 7866,'0'-18'4,"4"1"-3,-1 1 1,5 4 2337,-4-3-1661,0 7 1,-4 2 244,0 2 1,0 4-363,0 0 0,-2 10-150,-1 9 0,-9 11-172,-7 5 1,-2 7 13,-2-1 0,0 3-122,0-3 1,0 8-320,0-4 1,6 2-755,1-5 0,4 1 547,0-5 1,2-1-1302,3-6 1,1-3 26,6-6 1669,0-4 0,0 4 0,0-4 0</inkml:trace>
  <inkml:trace contextRef="#ctx0" brushRef="#br0" timeOffset="63">15558 7057 11134,'0'-7'2582,"0"-3"0,0 7-1321,0-4-1560,0 4 1,0-3-2201,0 2 2499,-6 3 0,-5-14 0,-7 2 0</inkml:trace>
  <inkml:trace contextRef="#ctx0" brushRef="#br0" timeOffset="147">1496 14297 8048,'0'-12'0,"0"1"511,0 5 806,0-5-362,0 10 80,0-4-664,0 15 1,0 8-70,0 12 1,0 6-189,0 6 0,0 0 132,0 7 0,1 7-442,3 1 0,-1 2 204,4-6 1,-3 1-202,4-4 1,-4-2-97,3-6 1,-3 1-80,4-5 0,-5-5 176,5-6 0,-4-3 24,4-1 0,-2-5-229,1-3 0,2-6-211,-5-2 235,0-4-967,1 2 1381,-4-5 0,-6 0 1,-7 0-1</inkml:trace>
  <inkml:trace contextRef="#ctx0" brushRef="#br0" timeOffset="148">1542 14525 7971,'0'-23'0,"-1"4"178,-3 0 0,3 5-25,-3-1 0,2 2 138,2 2 1,0 3 509,0 1 86,0 4 1,2-1-468,2 8 0,2 8-32,5 7 0,7 7 48,5 5 0,1 7-151,6 4 1,1 2-409,3 2 1,-3-4 239,-1 0 1,1-6-231,3 2 1,-1-3 65,-3-5 0,3 2-37,-2-5 1,2-5-143,1-3 1,-5-5 104,-2 2 1,-4-9 162,-4-3 1,1-3-73,-5-1 1,-3 0 614,-5 0 0,-3-5-190,4-2 1,-6-5 291,2-3 0,-3 1-454,-1-5 0,-1-1-121,-3-7 0,-2-3 4,-6-9 1,0-1-275,-3-6 1,2-3-461,-2-1 0,3 1 400,5 3 1,-2 3-275,5 5 1,0 2 33,4 13 1,0 3-471,0 9-115,0-1 387,0 6 0,1 1 4,3 5 1,2 0 236,6 0 0,3 5-893,0 3 1308,6 7 0,-4 3 0,6 4 0</inkml:trace>
  <inkml:trace contextRef="#ctx0" brushRef="#br0" timeOffset="149">2467 14731 7929,'-8'0'1257,"1"0"-964,4 0 1,-2-1 145,5-3 409,0 2-197,0-3-385,-5 16 0,2-1-79,-4 12 1,-5 0-106,-3 9 0,0-2 41,4 1 0,0 2-179,4-5 0,-2-1 12,5-3 0,0-1-217,4-3 0,5-3 133,3-4 1,7-2 39,4-3 0,8-2-139,3-5 0,0-1 80,0-3 0,4-3 35,4-9 0,-3-1 103,-5-6 0,-5 0 98,2 0 1,-7 0 179,-1 1 0,-10-1-76,-1 0 0,-6 0-144,-2 0 0,-2 0 6,-6 0 0,-4 1-257,-11-1 1,-4 4-183,0 0 0,-8 5-245,1-1 0,1 7 146,2 4 0,6 3 483,-2 1 0,3 5 0,1 1 0</inkml:trace>
  <inkml:trace contextRef="#ctx0" brushRef="#br0" timeOffset="150">2947 14799 7871,'0'7'629,"0"-2"848,0-5 0,-4 1-1130,0 3 0,0 2-16,4 6 1,0 4-85,0 3 0,0 3 0,0 1 1,0-1-58,0 1 1,0 0-127,0 0 0,0-2-1,0-2 1,0-2-329,0-6-480,0 1 417,-5-1 173,4-4 1,-5-2-50,2-5 189,2 0 1,-6-5 42,4-3 1,0-3 159,4-5 1,0-1-131,0-6 0,1 0 28,3 0 0,4-5-14,7-2 1,0 0-13,8 0 1,-2 0-131,10-5 1,-4 10-60,3 2 0,-1 8-140,2 0 0,-3 3-60,-6 5 0,0 2-226,-3 5 0,-2 2-605,-6 6 0,-5 1 496,-2 10 1,-3-4 663,-1 4 0,0 5 0,0 5 0</inkml:trace>
  <inkml:trace contextRef="#ctx0" brushRef="#br0" timeOffset="151">3381 14914 7809,'-5'-7'302,"3"-3"605,-2 2-114,3 3-566,1-5 0,0 8 544,0-6-203,0 5-29,0-2-382,0 5 1,0 5 11,0 3 1,0 2 11,0 2 0,0 0-100,0 4 1,4-4-149,0 4 1,1-4 73,-1 0 0,-2-2-337,6-3 1,-4 2 183,3-5 1,1 0-187,3-4 1,1 0 127,-1 0 0,1 0 7,-1 0 1,2-5 85,2-3 1,-2-2 63,2-1 0,-2-2 157,-2-2 0,0 2-121,1-2 1,-5 2 198,1 2 0,-5-1-43,0 1 0,-1 3 282,-2 1 77,0 4-193,0-2-152,0 5-167,0 5 0,0 1-13,0 6 1,3-1 61,1 1 0,0-1-139,-4 1 1,4-1-20,0 0 1,6 0-111,1-4 1,1 2 80,3-5 1,-2 0 35,-2-4 0,4 0 19,0 0 1,1 0-15,-5 0 1,1-2 100,-1-1 0,2 0-81,2-5 0,-2 5 85,2-5 1,1 2-71,-1-2 0,1-1-21,-5 5 1,1 1 7,-1 3 0,-3 0-22,-1 0 1,-4 1 9,1 3 0,-3-2 29,-1 6 1,-4 3-117,0 4 0,-3 1 99,3-5 1,0 2-360,4 2 1,0-2 107,0 2 1,5-6 333,3-2 0,2 1 0,1 3 0</inkml:trace>
  <inkml:trace contextRef="#ctx0" brushRef="#br0" timeOffset="152">4443 14902 7787,'0'-19'239,"0"0"0,0 5-96,0-1 1,0-2 413,0 2 0,0 0-131,0 3 0,-2 1 176,-1 0 1,-4 0-210,-4 4 1,-1 2-38,1 5 0,-7 0-256,-5 0 1,-1 9-175,-6 2 1,3 8-36,-3 0 0,4 3 125,0 1 1,7-1-75,3 1 0,4 0-15,0 0 1,6-5-401,2-3 0,4-2 67,4-2 1,4-3-82,7-1 0,-1-4 160,5 1 0,0-3 13,4-1 0,-4-5 278,0-3 0,-1 2-98,1-2 0,1 1 110,-5-5 0,0 1-216,-3-1 930,-6 1-88,4 0 181,-8-1-216,3 6-248,-5 1 0,0 6-118,0 3 1,0-2-192,0 6 0,0 3-50,0 5 1,0 0 36,0-1 0,1-2-37,3 2 1,-2 2-4,6-2 0,-1 0-133,5-3 1,-1-5-1,1 1 1,3-6-98,0 2 0,0-3-124,-3-1 0,-1 0 153,1 0 1,3-1-521,0-3 1,0-2 763,-3-5 0,-1-1 0,1 1 0</inkml:trace>
  <inkml:trace contextRef="#ctx0" brushRef="#br0" timeOffset="153">4888 14285 7918,'-10'-19'0,"2"0"0,3 5 0,5-1 0,0 7 0,0-2 0,0 10 0,0 0 0,0 7 882,0 8 0,4 9 1307,0 10 0,4 7-1443,-5 8 0,1 2-689,-4 2 0,1 7-274,3-3 1,-2 3-228,1-3 0,2-1 228,-1-3 0,0-7 27,-4-8 0,0-4-149,0-3 1,1-7-217,3-5 1,-1-7-914,4 0 519,-4-1 948,2-10 0,-5 10 0,0-5 0</inkml:trace>
  <inkml:trace contextRef="#ctx0" brushRef="#br0" timeOffset="154">5710 14194 7996,'0'-11'95,"0"-1"340,-5 1-83,-1-1 0,-2 2 128,1 3 390,4 1-133,-7 6-471,4 0 0,-6 6 39,1 1 0,-2 10-14,-2 5 0,1 4-100,-5 8 0,0 4 0,-4 12 0,2 8-428,11-24 0,1 1 0,-2-1 0,1 1 290,2 3 1,1 1 0,1-4 0,2-1-168,1 0 1,2 1-1,0 1 1,1 0-70,0-1 0,0-1 0,0-1 0,0 0 128,0 28 0,1-8-30,3-4 0,3-7 157,9-4 0,1-3-161,6-5 1,3-2 111,-3-5 1,3-5-465,-3-3 0,-4-2 632,4-2 1,-4-5-1266,0-2 1,-3 1 644,-4-1 429,-1 0 0,6-9 0,1-2 0</inkml:trace>
  <inkml:trace contextRef="#ctx0" brushRef="#br0" timeOffset="155">5916 14708 7944,'-5'-15'307,"-3"-1"0,-4 0 494,0 1 1,0 6 148,8-3-576,0 9 1,3-2-133,-3 5 0,1 0-1,-4 0 1,-1 6-152,-3 5 0,-1 7 114,1 9 1,3 6-119,1 5 1,3 1-41,-4-1 0,6-6-184,-2 2 0,8-7-30,3 0 1,7-8-185,1-4 1,7-4 151,1-3 1,1-3-25,6-5 0,5-5 16,3-3 1,4-6 74,-4-1 0,1-9 64,-1 1 0,-7-6 80,-1 2 1,-6-3 194,-5 3 1,-2-3-105,-6 3 1,-5-5 123,-2 2 0,-4-3-183,-4-1 0,-3 3-31,-8 1 1,-2 4-126,-2 0 1,-3 7 116,3 3 0,-2 9-306,-2 3 0,0 5 51,0 7 1,1 5-202,-1 9 0,4 2 28,0 3 0,6 2-93,1 6 1,2-5 10,7 0 0,-1 1 506,4 3 0,5 6 0,1 0 0</inkml:trace>
  <inkml:trace contextRef="#ctx0" brushRef="#br0" timeOffset="156">6316 15005 7904,'7'0'-105,"1"0"1,0 4 387,3-1 0,-3 6 476,-1-1 0,1 2-323,3 2 0,-1 3-77,-2 0 1,2 5-39,-2-1 0,1 7 88,-2 0 1,3 5-335,-2-5 0,1 6 109,-1-1 1,0-3-141,-4-2 0,0-3-180,-4-4 1,1-2-684,3-6-83,-3 0-872,5-4 1774,-6-2 0,0-5 0,0 0 0</inkml:trace>
  <inkml:trace contextRef="#ctx0" brushRef="#br0" timeOffset="157">6773 14400 7833,'-4'-16'15,"0"1"1308,0 0-379,4 9-428,0 0 0,1 8-56,3 2 1,-2 8-39,1 11 1,2 6-140,-1 9 0,0 7-26,-4 4 1,0 5-304,0-5 1,0 7-136,0 1 0,0-5 60,0 1 0,0-6 130,0-5 1,0-8-696,0-7 0,1-4-33,3-4 0,-3-6-257,3-6 1,3-4 257,0 1 718,-2-8 0,5-8 0,-3-5 0</inkml:trace>
  <inkml:trace contextRef="#ctx0" brushRef="#br0" timeOffset="158">6944 14183 8002,'0'-23'75,"0"0"1,0 4-1,0 0 1,5 9-117,3-2 0,2 5 229,1-1 1226,1 3 1,-1 6-654,0 3 0,2 5-28,2 10 0,-1 1-195,5 11 1,2 0-51,5 7 0,-2 3-261,3 5 1,1-1-283,-1 1 0,-2 1-301,-6 3 0,1-2 292,-4 5 0,1 4-178,-5 4 1,0 1 208,-8-1 1,0-7-396,-4-1 1,-5-5-271,-3-2 0,-3-7-463,-4-5 1,1-4 359,-5-8 801,-5 1 0,1 0 0,-5-3 0,-1-4 0,-1-6 0</inkml:trace>
  <inkml:trace contextRef="#ctx0" brushRef="#br0" timeOffset="159">8052 14480 7832,'-2'-12'940,"-1"1"-489,1 4 0,-3 1 77,5 2 146,0 3-182,0 6 0,0 11-160,0 11 0,0 6-43,0 1 1,0 2-257,0 6 0,0 0-206,0 3 1,4-5-222,0-6 0,4-1-58,-5-6 1,5-1-1631,-4-3 1408,5-5 674,-8-2 0,9-4 0,-4-1 0</inkml:trace>
  <inkml:trace contextRef="#ctx0" brushRef="#br0" timeOffset="160">7835 14765 7929,'0'-11'1420,"5"4"-725,2 3 1,9 3-245,3 1 1,2 0-40,2 0 1,5 0-378,2 0 0,3-4 88,2 1 0,-1-1-620,0 4 0,4-1 171,0-3 146,0 2 0,2-8 0,0 4 0</inkml:trace>
  <inkml:trace contextRef="#ctx0" brushRef="#br0" timeOffset="161">8806 14388 7918,'-13'-15'0,"-2"0"0,2 1 2586,-2 6-1880,7-2 1,4 10-441,8 0 0,-1 5-12,4 6 0,1 10-28,3 2 1,1 12 45,-1 3 1,-1 9 134,-2 3 1,2 4-742,-2 0 0,-3 5 325,-1 2 0,1 0 9,-2-4 0,1-6-227,-4-5 0,1-8-480,3-12 0,-2 0-416,1-11-636,-1 0 637,3-9 1,-4-2 1121,3-8 0,-8-7 0,-2-7 0</inkml:trace>
  <inkml:trace contextRef="#ctx0" brushRef="#br0" timeOffset="162">8737 14525 7916,'-6'-7'642,"2"-1"203,-2 5 1,6 0-350,0 6 1,6 6-83,9 10 0,3 2-43,5 9 1,1 1 63,2 3 0,4 1-191,4 3 0,0-2-190,0 2 1,1-2-173,-1-2 1,0-1 147,0-3 0,1-3 70,-1-8 1,-1-3-53,-3-4 1,2-2-19,-5-2 0,-2-3-1,-6-5 0,2-2 40,-6-1 0,0-4 323,-4-4 0,-3-4 97,0-1 1,-6-8-132,2 1 1,-3-7-83,-1 0 0,-1-7-263,-3-1 0,-2-9-2,-6 1 0,2-3-174,3-1 0,-2 7 40,5-3 1,0 8-154,4 0 0,0 9-731,0 6 1,0 5-106,0 7 76,0 5 1,5 2 445,3 8 0,-2 7-253,2 8 0,-1 4 176,5 3 1,3 4 666,0 4 0,1 0 0,-5 0 0</inkml:trace>
  <inkml:trace contextRef="#ctx0" brushRef="#br0" timeOffset="163">9731 14719 7916,'-2'7'675,"-1"-3"1036,-4-3-1089,-4-1 0,-1 5-199,1 2 1,3 5-58,1 3 0,-1 3-80,-3 5 1,-1 3-50,1 1 1,1 3-149,2-3 0,3 0-181,5-4 1,1-2 2,3-2 0,6-2-322,5-6 1,6-1 150,-2-2 1,4-3 86,3-5 1,2-3 59,3-4 0,0-2-13,-4-10 0,1 4 249,-1-4 0,-7 0 17,3-4 1,-8 0 125,0 0 1,-7-4-87,-4 1 0,-4-2 14,-4 1 0,-5 3-533,-10-3 0,-3 3 173,-12 2 1,-3 0-223,-8 3 0,3 7-176,0 9 1,4 1-364,-4 2 0,10 5 241,2 3 686,9 7 0,5-2 0,4 4 0</inkml:trace>
  <inkml:trace contextRef="#ctx0" brushRef="#br0" timeOffset="164">10108 14708 7821,'-6'-6'986,"5"1"7,-4 5-467,5 0 0,0 5-203,0 2 0,0 8-38,0 4 0,4 4-20,0 4 0,1 6 126,-1 5 0,1 0-374,2-4 1,3-1 68,-2-2 1,-2-3-269,2-5 1,0-2 183,3-2 0,-3-4-342,-1-7 1,-3 1-71,4-5 199,-6 0 0,3-10 215,-5-1 1,4-7 141,0-1 1,0-7 5,-4-1 1,0-1-86,0-6 0,0 3 109,0-3 0,0 0-80,0 0 1,4-7-50,-1 3 1,6-7-149,-1 3 0,6 0-242,1 4 0,5 5 87,-1 2 1,7 8-72,0 4 1,1 7-514,-4 4 1,0 4 309,0 4 1,-2 4-919,-2 7 1448,3 3 0,-10-1 0,5 0 0</inkml:trace>
  <inkml:trace contextRef="#ctx0" brushRef="#br0" timeOffset="165">10633 14788 7800,'-12'-5'443,"1"-3"1,5-2 162,2-1 36,3-1 0,1 5 443,0-1-341,0 5-424,0-2 1,0 7-68,0 1 0,0 4-165,0 4 1,0 2 54,0 2 0,3 2-115,1 2 0,5 1-46,-1-5 1,2 0-228,1-3 0,-3-1-42,0 1 0,-1-2 133,5-3 0,-1 2-383,0-5 1,-2 0 190,3-4 1,-6-1 154,9-3 0,-5 0 91,6-7 1,-4 2 318,0-6 0,-1 2-107,1 1 0,-1-3 179,0 0 1,0 0 30,-4 3 1,2 1 182,-5-1-295,0 1 1,-4 3-40,0 1-91,0 4 0,0-1-31,0 8 0,0 3-185,0 4 1,0 2 89,0 2 0,4-2-110,-1 2 1,2 1-114,-1 0 1,3-1 89,4-4 0,0-1-67,1-2 1,3 1 86,0-5 0,4 0 73,-3-4 0,0 0 36,-1 0 0,-1-4 148,5 0 1,-4-5-20,5 1 1,-7-3 166,3-4 1,0 5 49,-1-6 0,1 6-101,-5-5 1,0 6 78,1 1 0,-4 2 68,-1-1-11,-4 1-256,7 6 0,-9 6-165,3 1 1,-3 7-9,-1 1 0,0 6-162,0-2 1,0 2-616,0 2 1,4 0 404,0 0 1,5-4-806,-2 0 1,3-5 1274,2 1 0,-1 3 0,1 0 0</inkml:trace>
  <inkml:trace contextRef="#ctx0" brushRef="#br0" timeOffset="166">11672 14822 7800,'0'-23'0,"-4"-1"95,1-2 0,-1 1 135,4-1 0,-4 7 812,0 4 1,-1 2-444,1 1 0,-2 6-12,-6 2 0,1 3-285,0 1 0,-6 1-187,-2 3 1,-2 7 34,-2 9 0,-4 2-117,0 5 1,2 1-42,6 2 1,2-2-251,6-5 0,5 0-589,2 0 0,3-2 331,1-2 0,6-2-440,5-6 1,2-4 375,6-3 0,0-3 303,4-1 1,0 0 145,0 0 1,0-5 145,-1-3 1,-3-6-106,0-1 0,-5 0 82,2 3 0,-7 1 592,-2-1 1,-1 1-275,2 0 1,-3 3 1119,-5 0-291,5 1-522,-3 0 0,1 2-281,-6 5 0,-3 7-262,-1 4 1,-3 4 109,2 4 0,2 3-70,-2-3 1,6 5-189,-2-1 1,2 2 54,2-6 0,6-2-500,1-2 0,7 2 7,1-2 1,6-5-201,-2-6 1,2-3 310,2-1 1,0-5-37,0-3 0,3-6 96,1-1 0,0-5 124,-4 1 0,-2-7 62,-2 0 1,-2-2-66,-6 1 1,-1-2 244,-2-5 0,-3-1 186,-5 1 1,0 0 214,0 0 0,0-6-115,0-2 0,0-3 264,0-5 0,4 2-292,0-5 1,-1 5 235,-3-2 1,0 6-88,0 6 0,0 5 280,0 10 386,0 5-719,0 7 1,0 13-244,0 13 1,0 11 36,0 16 1,4 6-4,0 13 0,0-2-359,-4 6 1,0-1 69,0 0 1,0-31-1,1 0-639,3 28 0,-2-6 355,6-10 0,-4-4-105,3-7 1,0-8-45,0-4 1,4-6-232,-4-1 0,0-4 102,0-3 681,-4-3 0,7 0 0,-4 1 0</inkml:trace>
  <inkml:trace contextRef="#ctx0" brushRef="#br0" timeOffset="167">12734 13897 7855,'0'-11'346,"0"-1"0,0 1 0,0-1 1500,0 6-1293,0 1 1,-4 7-16,1 6 1,-7 6-152,-2 13 1,-2 4-153,-9 11 0,3 9-146,7-21 1,-1 1 0,0 4 0,0 0-214,1-1 1,0 0 0,-1 4 0,1 0 139,1 1 0,1-1 0,0-2 0,1 1 39,0-1 0,1 1 0,0-1 0,2 1-185,3-1 1,1 0-1,-2-2 1,1 0-257,0 27 1,0-4-23,4-4 1,3-7-92,5-8 1,4-8-310,11-3 1,4-4-40,-1-4 0,6-7 847,-1-4 0,-4-5 0,3 0 0,1-1 0,5-2 0</inkml:trace>
  <inkml:trace contextRef="#ctx0" brushRef="#br0" timeOffset="168">12906 14559 7806,'-7'-17'2227,"-4"1"-1538,-6 4-499,0 0 0,4 7 168,5 5 1,4 7-75,-3 8 1,-1 8-313,-3 7 0,-1 3 84,1 1 1,1 3 43,2-3 0,3 3-165,5-6 0,3-3-237,4-2 0,6-3-85,10-4 0,3-7 83,1-9 0,5-1 93,-2-2 1,-1-9 19,2-3 1,-6-10 379,2-1 0,-3-4 16,-1 0 1,-5 2 220,-3-5 0,-4-1-166,-3-3 0,1 0 128,-5-1 1,-2 0-230,-6-3 0,-6 2 15,-5-2 1,-2 0-482,2 4 1,1 2 78,-5 9 0,5 7-67,-1 4 0,2 6-111,2 6 1,0 5-363,-1 3 1,1 8 214,-1 7 0,6 5-89,2 6 0,3 2 642,1 2 0,0 2 0,0 6 0</inkml:trace>
  <inkml:trace contextRef="#ctx0" brushRef="#br0" timeOffset="169">13260 14856 9324,'7'12'1118,"1"-1"0,-6 2-708,2 2 1,-2 3-92,-2 5 0,-2 5-169,-2 2 0,2-1 26,-6 2 0,4-2-484,-3 1 1,4 1 256,0-8 0,1 1-1907,2-9 1365,0 0 1,0-7 592,0 0 0,0-11 0,0 2 0</inkml:trace>
  <inkml:trace contextRef="#ctx0" brushRef="#br0" timeOffset="170">13614 14205 7833,'0'-17'0,"-2"0"732,-1 6 0,1 3-118,-1 1 0,1 5 200,2 2 0,0 12-395,0 10 0,4 6-11,0 7 1,0 8-84,-4 3 0,0 7-221,0 0 0,0 0-114,0-3 1,0 3 79,0-7 1,0-2-818,0-2 0,4-10 14,-1-2 1,2-6-383,-1-5 1,-3-6 365,3-5 749,-2-6 0,3 3 0,1-5 0</inkml:trace>
  <inkml:trace contextRef="#ctx0" brushRef="#br0" timeOffset="171">13808 13988 7870,'6'-17'613,"-1"0"170,-5 6 0,2 4-256,1 4 0,8 6-24,4 5 0,5 7-29,-1 4 0,3 9-124,0 6 0,1 6 11,0 5 0,0 6-425,0 3 1,-5 3 339,-3 4 0,-4-2-281,-7-27 1,0 1 0,5 30-152,-7-30 0,0-1 0,0 1 0,-1 0-34,-1 28 0,-1-5-235,-3-7 0,-1-3-859,-2-4 0,-4-7 578,4-4 1,-3-10 705,-2 2 0,-2-6 0,3 2 0,2 0 0</inkml:trace>
  <inkml:trace contextRef="#ctx0" brushRef="#br0" timeOffset="172">14756 14468 7843,'-7'-6'1052,"2"-4"0,12 8-506,4-1 0,7-3-75,9 3 0,3-1-100,8 4 0,-1-4-471,5 0 1,-2-3 116,2 3 0,0-1-736,-8 1 1,2 3-47,-9-3 0,-6 3-1209,-6 1 1974,-2 0 0,-7 5 0,-1 1 0</inkml:trace>
  <inkml:trace contextRef="#ctx0" brushRef="#br0" timeOffset="173">14801 14685 7781,'21'-6'892,"2"2"1,2-1-710,9 1 1,7-5-253,5 2 0,-5 0-288,5 0 1,-4 0 13,0 0 0,-4 2-638,-8 5 981,-2 0 0,-5 0 0,0 0 0</inkml:trace>
  <inkml:trace contextRef="#ctx0" brushRef="#br0" timeOffset="174">15738 14183 7919,'-5'-12'0,"-1"1"872,-6-1 187,6 6 1,1 2-400,5 8 1,0 9-225,0 9 0,1 8-278,3 8 1,-3 7 73,3 9 1,-2 0-409,2 0 0,-3 5 303,3-2 1,-2 3-135,-2-3 1,0-9 3,0-2 1,0-5-223,0-3 0,0-5-227,0-10 0,1-7 193,3-5 1,-2 0-335,6-8 1,-6 0 174,2-7 1,-3-7-10,-1-8 0,0-4 352,0-4 0,-1-2-230,-3-5 0,-1-2 227,-2-2 1,-4-2 176,4-6 0,2-1 253,1-3 0,3 2-170,1-5 1,0 1 265,0-1 0,0 4-75,0 11 0,4 7 48,-1 11 1,5 4 7,-4 5 1,5 5 187,-2 6 0,5 16-461,3 10 1,6 11 25,6 5 0,5 6-415,-2 2 1,-1 4 295,2 0 1,3 0-329,-15-27 0,0-1 0,19 24 79,-3-8 0,0-4 51,3-8 1,-1-3 104,5-8 1,-7-2 158,0-6 0,-2-5-119,-7-2 1,0-3 137,-7-1 0,-3-6 145,-4-5 0,-2-6-82,-3-6 1,-1-1 109,-6-2 1,0-7 213,0-6 0,-6-4-459,-1 1 1,-2-2 25,1-2 0,-2-3-61,3-1 1,0 1-185,0 3 1,4 11-436,-1 4 0,3 7-629,1 5 1,0 3-134,0 4 198,5 6 0,5 10 306,5 7 0,4 9 836,-3 3 0,9 5 0,-1 6 0</inkml:trace>
  <inkml:trace contextRef="#ctx0" brushRef="#br0" timeOffset="175">16834 14502 7780,'-15'-1'1005,"0"-3"1,4 3-845,3-3-407,5-2 0,-3 5 1366,2-3 1,-2 8-483,-6 3 1,1 5-171,0 3 1,-1 6-158,1 6 1,1 1-135,2-1 1,-1-2-110,5 5 1,0-5-188,4-3 1,6 0-386,1-7 1,3 0 331,2-3 0,4-6 9,3-2 1,3-3-34,1-1 1,1-5 208,2-2 0,-1-9-148,1-3 1,-3-2 249,-4-2 0,-2 0 33,-6 0 1,-5-3 29,-2-1 0,-3-4-99,-1 5 1,-5-5-17,-2 5 0,-7-5-146,-1 5 1,-6 0 62,2 7 1,1 3-485,-1 4 0,4 5 6,-4-1 0,5 6-173,-1-2 1,6 9 34,1 6 1,6 4 635,-2 4 0,3 8 0,1-3 0</inkml:trace>
  <inkml:trace contextRef="#ctx0" brushRef="#br0" timeOffset="176">17120 14491 7789,'-6'-6'1630,"0"2"-985,6 8 0,2 2 64,2 5 0,-2 2-328,6 2 1,-4 2-168,3 2 0,1 5-108,3-5 0,-3 5 79,-1-5 0,1-2-349,3-2 1,-3-2 165,0-2 0,-2-3-342,2-1 310,2-4 0,-5 1 36,2-8 0,2-6 77,-5-6 0,4-4 175,-4 1 1,3-6-127,-3-2 1,4-4-33,-5 5 0,2-2 139,-1 1 1,-1 3-224,4-2 0,-3-2-303,4 1 0,3 0-3,5 4 1,0 6-224,-1 1 1,-1 9-262,5 3 1,-4 4 773,5 4 0,-1 7 0,3 7 0</inkml:trace>
  <inkml:trace contextRef="#ctx0" brushRef="#br0" timeOffset="177">17588 14422 7823,'-1'-11'301,"-3"0"1,3 3 3,-3 0 0,3 5 477,1-5-85,0 5-173,0-2 1,1 5-193,3 0 0,-2 5-63,6 3 0,-2 3-117,2 5 0,2 1 70,-2 6 0,-2 0-243,2 0 0,-2 0-89,2 0 1,2-2-97,-3-2 0,4 2 20,0-6 1,0-4-126,1-3 1,0-6 107,4 2 0,-4-3 106,4-1 0,0-5 95,-1-2 1,1-3-78,-5-2 0,0 1 223,1-1 0,-1-3 11,1 0 0,-1 0 24,1 3 1,-2-3-92,-3 0 1,0 1 117,-4 6 0,-1 2 280,2 2-100,-3 3-428,-1-4 147,0 15 1,0-1-106,0 10 1,0-4-28,0 4 0,1 0-196,3 4 1,-2-5 47,6-3 1,0 1-134,3 0-1,2-6 133,2-6 1,-1 1-53,5-2 0,0 0 322,4-7 1,-4 2-137,0-6 1,-1 0 71,1-3 1,-2 0-38,-1-1 0,-4 1 85,4-1 1,-4 1-30,0-1 1,-1 1 44,1 0-60,-1 4-38,0 2 1,-3 5-44,0 0 0,-6 7 44,2 4 0,-4 5-78,-4 7 0,-1 4 21,-3 0 0,0 1-113,4-2 1,0-2-130,4 3 0,1-3-373,3-1 0,4-4 675,7 0 0,3-5 0,5 2 0</inkml:trace>
  <inkml:trace contextRef="#ctx0" brushRef="#br0" timeOffset="178">18719 14594 7807,'0'-19'428,"0"0"0,0 3 16,0-3 0,0 4-29,0-4 0,0 5-50,0-1 0,0 2 146,0 2 0,-4-1 57,0 1 1,-5 5-197,2 2 0,-7-1-293,-1 1 0,-4 1 111,3 7 1,-4 3-337,1 4 1,1 5 5,-1 4 1,5 1-170,-1 2 1,7 0 106,5 0 1,1-1-98,2 1 0,5-5-384,3-3 1,3-2 237,5-2 0,0-4 3,3-3 1,1-3 64,-4-1 1,3 0 370,-4 0 0,0 0 132,-3 0 0,-1-5 153,0-3 1,0 2-9,-4-2 1,0 2 214,-4-2 0,-1-2-101,1 2 1,-1 2 152,-2-2 160,0 6-337,0-3 1,0 6-423,0 3 0,-4 7-35,0 8 1,-1-1-30,1 1 1,3 2 92,-3 5 0,3-2-100,1 3 1,5-4 0,3-4 1,3 1 105,4-5 0,2-1-685,2-6 1,1-3 308,-5-5 0,4 0 401,-4 0 0,11-10 0,-2-3 0</inkml:trace>
  <inkml:trace contextRef="#ctx0" brushRef="#br0" timeOffset="179">19130 13954 7864,'-1'-23'601,"-3"0"1,1 6 162,-4 1 531,4 9-873,-2 2 0,1 14 95,1 2 0,-1 13-13,4 3 1,0 10 19,0 5 0,0 7-306,0 4 0,1 3-381,3 1 0,2 4-140,6 0 0,-2-3 251,-3-8 1,3-2-313,-2-10 0,-2-1 162,2-7 0,-2 1-39,2-8 0,1 1-199,-5-9 1,0 0-238,-4-3 0,0-5-844,0 1 1521,0-5 0,-6-3 0,0-7 0</inkml:trace>
  <inkml:trace contextRef="#ctx0" brushRef="#br0" timeOffset="180">19815 13806 7877,'0'-8'0,"0"0"430,0 6 1,-1-3 55,-3 5 0,2 1-66,-6 3 1,0 4-32,-3 7 0,-2 3 187,-2 4 0,-3 8 190,-5 4 1,-3 5-311,-1 7 1,-1 3-268,2 1 0,5 2 25,-2 1 1,4-3-348,0 7 0,3-8-12,4 1 0,5-2-197,-1 1 0,6-2 181,-2 3 1,3-4-308,1-5 0,5-5-573,2-6 0,3-5 420,2-3 0,-1 0-473,1-7 0,3-3 1094,0-5 0,5 1 0,-2 3 0</inkml:trace>
  <inkml:trace contextRef="#ctx0" brushRef="#br0" timeOffset="181">19964 14274 7790,'-5'-24'0,"-2"1"666,-4 8 0,3 3 257,1 1 577,4 5-1061,-7 6 1,4 10-220,-6 5 1,-1 9-43,-2 3 0,3 6-134,-4 1 0,7 0 57,2 4 1,4-6-131,0-2 0,6 0-159,5 0 0,7-2 110,4-5 1,4-5-587,4-3 0,-2-8 266,6-3 1,-1-2 171,4-2 1,0-9 198,1-3 1,-5-7 189,1 0 1,-6-4-50,2-3 1,-4 0 214,-4-4 1,-8-1 10,-7-3 1,-3-1-58,-1-3 0,-1 1-134,-3-5 0,-7 5 13,-8-1 1,-4 0-302,-4 4 0,2 2-134,-6 9 0,5 7-165,-5 4 1,6 6-90,-2 6 1,8 6-385,4 6 0,2 5-91,2 10 0,4-2 1002,4 6 0,-4-1 0,1 5 0</inkml:trace>
  <inkml:trace contextRef="#ctx0" brushRef="#br0" timeOffset="182">20466 14628 7757,'-5'11'0,"0"2"94,-3 2 0,2-1 122,2 5 1,3 2 608,-3 5 0,2 0-329,-2 4 0,-2-3-256,-6 3 0,5 1-38,-1 3 0,2-5-286,-2-2 0,3-3-326,5-1 0,0-9-1298,0-3 1708,0-2 0,5-3 0,1-1 0</inkml:trace>
  <inkml:trace contextRef="#ctx0" brushRef="#br0" timeOffset="183">20660 14240 7817,'0'-12'1396,"0"6"-1137,0 1 1,2 15-46,1 5 1,4 8 237,4 8 0,1 0-186,-1 11 1,2-5-68,2 1 0,-2-6-130,2-2 1,1-1 101,0 2 1,0-1-183,-1-7 1,-2 1 136,2-9 1,-2-1 406,-2-6-334,1-3 1,-2-6 53,-2-3 0,-3-4-3,-5-7 1,0-4-33,0-8 0,-5-2-233,-3-5 1,-2-4 87,-2 0 1,0-5-161,-4 1 0,8 1 81,-4-1 1,8-3 32,1-5 0,3-3 35,3 3 0,9 0-25,7 0 0,2 8-318,2 0 1,5 11 179,3 4 0,2 8-457,1 4 0,4 7 47,0 4 1,4 8-214,-4 4 0,1 6 227,-1 1 1,2 5-96,2-1 0,-4-1 21,-8 1 0,1-5-577,-9 1 1148,-1-2 0,-7-4 0,-3 2 0,-2 3 0</inkml:trace>
  <inkml:trace contextRef="#ctx0" brushRef="#br0" timeOffset="184">21197 14205 7797,'-6'0'1309,"1"-5"-422,10 4 0,2-8-405,9 5 0,-4 1 11,4 3 0,1 0-100,2 0 0,-1-4-174,1 0 1,0 0-122,4 4 1,-1 1 120,-3 3 0,1-3-161,-5 3 0,0 3-6,-3 0 1,-2 0-86,-2 0 1,-2 1-112,-2 3 1,-4 2-164,0 2 0,-7-1-36,-8 5 0,-6 1 131,-6 7 1,-5-3 136,2 3 0,-2 1 16,2-2 1,3 1-1,8-4 1,0 0 19,7 0 0,4-6 110,8-1 1,1-4-52,3 0 0,3-1 91,8 1 0,3-6-311,5-2 0,1 1 76,3-1 1,-2-1-525,6-3 1,-5-3 101,5-1 1,-6-1-71,2 1 1,-4-2 615,-4-6 0,2-4 0,-3-2 0</inkml:trace>
  <inkml:trace contextRef="#ctx0" brushRef="#br0" timeOffset="185">21871 13794 7899,'-5'-11'0,"10"6"2087,3 5 0,8 11-768,11 12 1,-2 9-341,6 6 1,-6 10-867,2 2 1,-13-19 0,0 1 327,-1 2 1,0 1 0,-2 2-1,-2 0-320,-2 0 1,-2-1 0,-1 0 0,-2 0-7,-1-2 0,-2 1 0,0-2 0,0 1-713,-3-2 1,0 1-1,-5 27-404,-10-6 0,-5-3-770,-6-6 0,-5-4 1772,-3-3 0,1-8 0,-7-3 0,-7-3 0,-6-1 0</inkml:trace>
  <inkml:trace contextRef="#ctx0" brushRef="#br0" timeOffset="186">1519 15793 8163,'0'11'665,"0"1"1,0 4-205,0 3 0,1 8-96,3 3 1,-3 7-137,3 1 1,-3 5-94,-1-1 1,4-1-97,0 1 0,6-5 97,2 1 1,-3-8-115,6-3 0,-5 1-335,5-2 1,-3-3 179,-5-4 0,2-5-609,-5 1 98,5-2-173,-8-2 71,4-4-185,-5-2 542,0-15 0,-5 2 83,-3-7 0,2-2 305,-2 2 0,2-5 0,-2 1 0,-2 1 0,3-1 0,-2-1 0,1-7 0,-2 2 0,2-6 0,-2 5-18,-1-5 1,1 5 48,2-5 1,-2 4 454,2-3 1,2 5-215,-2-2 1,6 8 138,-2 4 1,3 2-96,1 2 0,0 3 962,0 0-868,0 6 0,9 2-63,2 7 1,9 6-103,3 6 1,5 0 90,6 8 1,1 2-99,-1 1 0,0 0-38,0 0 0,1-3-35,-1 3 0,0-4 60,0 0 0,1 2-239,-1-1 1,4-4-32,0-4 1,0-7-77,-4 0 1,-4-2 223,-4-6 1,-2 0 16,-1-4 1,-5-2-3,-3-2 0,-2-3-34,-2-8 0,0-3-103,-4-5 1,-2 0 97,-5 0 0,0-5-96,0-2 1,-5-3 33,-2-1 0,-7-1-73,-2 1 1,-3-4 31,4 0 1,-5-5 3,1 1 1,2 3-224,2 1 1,6 5 73,2 6 0,4 2-465,-1 9 0,4 2 269,4 7 0,2 2-245,6 5 0,0 1-10,4 3 0,1 6-41,6 5 1,0 9 140,0-1 0,0 4 520,0-1 0,5 4 0,1 4 0</inkml:trace>
  <inkml:trace contextRef="#ctx0" brushRef="#br0" timeOffset="187">2535 16090 7734,'-11'7'0,"0"1"0,3-4 672,0 4 0,6-5-217,-2 5 0,-1 0-85,1 3 0,0 4-153,4 0 1,0 6-45,0-2 1,5 1-23,3-1 1,-2 3 4,2-3 0,1-2-189,6 3 0,2-7 67,2 3 0,2-9-151,-2-3 1,3-3 44,1-1 0,-4-1 111,0-3 1,0-6 65,4-5 0,-6-5 12,-1 1 1,-4-3-65,0-1 0,-5 0 30,1 0 0,-7-1-3,-1-2 0,-5 2 4,-6-3 1,-7 3-170,-5 1 0,-1 1 53,-6 3 0,-1-1-388,-3 5 0,3 5 4,1 6 1,8 3-689,0 1 697,6 0 1,5 5-35,7 2 1,4 3-782,4 2 1222,2-1 0,11 1 0,0-1 0</inkml:trace>
  <inkml:trace contextRef="#ctx0" brushRef="#br0" timeOffset="188">2924 16090 9823,'7'6'736,"1"6"0,0 0-536,3 7 0,-1 0 83,-2 4 1,2 0-84,-2 0 0,-2 0-214,2 0 0,-6-4-36,2 0 1,1-5-104,-1 1 0,0-6 44,-4-2-76,0-4 304,0 2 1,-2-6-96,-2-3 0,3-4 97,-3-7 0,-1 1 6,2-5 1,-1 1 171,4-1 0,0-2-188,0 2 1,5-3-137,2-1 0,4-1-17,0-3 0,0 3-231,1-2 1,3 5-355,0 2 0,2 5 307,-2-1 1,-2 8-348,2 3 0,-2 2 667,-2 2 0,6 11 0,0 1 0</inkml:trace>
  <inkml:trace contextRef="#ctx0" brushRef="#br0" timeOffset="189">3403 16170 7734,'-11'-5'0,"1"-2"786,2-4 1,-1 3 186,6 1-97,-1 4-123,4-2-64,0 5-486,5 0 1,-4 5-1,3 3 1,2 6-190,2 1 0,-2 1 136,2 0 1,-2-2-306,2 5 1,1-5-21,-6 1 0,6-4-126,-1-3 0,-2 1 178,2-5 0,0-1-58,3-3 0,0 0 32,1 0 1,-1-5 60,1-2 0,3-3 103,0-2 0,-1 1-85,-6-1 1,2-3 219,-3 0 1,-1 0-42,-3 3 0,2 5 266,-1-1 55,0 0-186,-4 2-179,0-4-37,0 9 1,0-3-183,0 8 0,4 2 75,0 5 0,1 1-23,-1-1 1,2 1-23,5-1 0,1-1-96,-1-2 1,1 1 110,-1-5 0,0 3-105,1-3 1,1 0 135,2-4 1,-3 0 4,4 0 0,0-5 75,-1-3 0,6 0-100,-2-3 1,-3 6 138,-1-6 0,2 3-3,-2 0 1,-3-1 239,-5 6-235,1-1 87,-2-1 0,1 5-112,-4 0 0,-1 1 9,1 7 0,-1 0-104,-2 8 1,0-4 59,0 4 1,0-4-368,0 0 0,0-1-182,0 1 1,9-2-1061,2-3 1626,13-2 0,-5-5 0,9 0 0</inkml:trace>
  <inkml:trace contextRef="#ctx0" brushRef="#br0" timeOffset="190">4420 16204 7734,'-12'-9'700,"1"-2"1,1-3-201,2 2 1,-1 1 231,6 0 1,-6-1-182,1 1 1,-2-1 33,-1 1 1,0-1-18,4 1-477,-8 5 1,7-3-208,-7 5 0,2 1 145,2 7 0,-1 4-233,1 7 1,-1 3 157,1 5 1,3 1-161,1 2 1,4-1-73,-1 1 0,3-2-158,1-1 0,5-1 74,3-3 0,7-3-107,4-4 0,3-2 43,0-3 0,1-1 27,0-6 0,3-6 326,-4-1 0,4-3-51,-7-2 1,-3 1 73,-1-1 1,-2 1 143,-1 0 471,-1-1-82,-5 1 442,-1-1-602,-5 6 0,-1 1 64,-3 5 0,2 0-339,-6 0 0,4 5 123,-3 3 1,4 3-240,-1 4 1,3-2-6,1 2 0,0 2 6,0-2 1,5-4-100,3-3 0,3-6-164,5 2 1,-3-2 62,7-2 0,-5-2-112,4-2 1,-1-2 62,1-5 0,1-2 33,-5-2 0,0 1 129,-3-5 1,-2 0 4,-2-4 1,2 1 110,-3 3 1,0-2 40,0 2 1,-4-3 210,1-1 1,2 0 36,2 1 1,-2-5 152,2 0 0,-5-3 13,5 3 0,-4-5-129,3 2 1,-4 1 65,1-2 1,1 6-31,-1-2 1,-1 5 375,-3 2-127,0 4-224,0 5 1,0 7-213,0 8 1,-1 12-126,-3 15 0,3 4-22,-3 7 1,-1 1 143,1 10 1,1 1-615,3 3 1,0-5-36,0-3 0,0-2-466,0-1 0,5-5 403,2-3 1,5-8 577,3-3 0,-5-3 0,5-1 0,3-1 0,2 1 0</inkml:trace>
  <inkml:trace contextRef="#ctx0" brushRef="#br0" timeOffset="191">5505 15622 7734,'-5'-12'0,"2"2"391,-4 2 331,4 3-43,-2 5 1,1 5-221,0 3 0,-4 9 13,0 5 1,-2 8-144,-2 8 0,1 6 70,0 6 1,-1 4-381,1-1 1,1-1 180,2 2 0,2-2-159,2 1 1,2-6-129,-1-5 0,3-5-353,3 1 0,5-4-141,7-4 1,3 1-658,5-8 1,1 1-938,3-9 2175,-3 0 0,4-5 0,-3-2 0,6-4 0,4-3 0</inkml:trace>
  <inkml:trace contextRef="#ctx0" brushRef="#br0" timeOffset="192">5916 16524 7734,'0'-18'0,"-4"-3"45,0 1 0,-1-1 90,2-2 1,0 0 579,-5 0 0,2-1-245,-2-2 0,0-4-93,4-4 0,-4 4-127,4-1 0,-3 2-49,3-1 0,0 0 11,4 4 1,0 3-1,0 0 1,0 0-109,0 4 0,0 7 76,0 0 1,0 7-795,0-3 477,0 6 1,0-2-36,0 8 1,0 3 25,0 9 0,0 0-102,0 3 0,4 2 128,0-6 0,5 0-45,-2-4 1,5 1-69,3-1 0,-1-4 59,5-4 0,0-1 25,4-2 0,1-5 27,2-3 0,-1-3 81,1-5 0,-3 4-7,-4-4 0,-1 0 120,-3 1 1,-3-4 14,-1 3 1,-1 1 135,-6 4 0,4-1-18,-5 1 1,1 3 105,-4 1 174,5 4-40,-4-7-301,5 9 1,-5-2-43,3 11 0,-3 1-12,3 10 0,1 0-77,-1 4 0,3 3-194,-3 1 0,4 1-106,-5-1 0,5-3 114,-4 2 1,3-2-782,-3-1 1,4-1 135,-4-3 1,3-3 817,-3-4 0,5-1 0,-3 1 0</inkml:trace>
  <inkml:trace contextRef="#ctx0" brushRef="#br0" timeOffset="193">6510 16147 7734,'-6'5'1352,"2"3"0,3 2-794,1 1 0,-2 6-198,-2 2 0,3 2 41,-3 2 0,3 1-287,1 3 0,0-3-217,0 3 1,0-4-256,0-4 1,1 1-1435,3-5-696,3 0 2488,4-8 0,0-2 0,1-5 0</inkml:trace>
  <inkml:trace contextRef="#ctx0" brushRef="#br0" timeOffset="194">6933 15804 7734,'0'-17'1339,"-6"0"-736,-1 6 41,2 4-294,0 2 0,5 8 113,0 4 1,1 7-118,3 13 1,-3 3 25,3 9 0,-3-3-98,-1 6 1,1 0-50,3 4 0,-1-6-398,4-2 0,-4-2 186,1-2 1,2-5-770,2-2 1,-2-8 235,2-4 1,-5-2-562,5-2-207,-5-4 1288,7-2 0,-9-10 0,4-2 0</inkml:trace>
  <inkml:trace contextRef="#ctx0" brushRef="#br0" timeOffset="195">7138 15542 7734,'0'-8'0,"0"0"0,6 8 1364,6 4 0,6 8-611,8 10 0,0 3-232,4 1 0,1 5-152,3 7 0,-5 2-320,-2 6 1,-3 5 76,-1 2 0,-7 3-213,-4 1 1,-6-5-143,-6-2 0,-1 0-409,-3 0 0,-3-2-148,-4-6 0,-4-3 107,0-4 679,-11-6 0,7-1 0,-7-6 0,-1 1 0,-4 0 0,-4 0 0</inkml:trace>
  <inkml:trace contextRef="#ctx0" brushRef="#br0" timeOffset="196">8052 16101 7734,'-23'-5'0,"5"3"548,3-6 137,7 6 1,3-5-143,5 3 1,7 3-142,4-3 1,7-1-270,8 1 1,4-3 18,4 3 0,-2-1 25,2 1 0,-5 3-270,9-3 1,-5-1-401,5 1 0,-2 0-1808,-2 4 2301,-5 0 0,4-5 0,-4-1 0</inkml:trace>
  <inkml:trace contextRef="#ctx0" brushRef="#br0" timeOffset="197">8851 15690 7734,'-11'-11'0,"-1"3"1877,1 0-1255,5 6 1,2 7-175,8 10 1,1 7-210,2 4 0,3 13-35,-2 6 0,1 7 136,-1-2 1,-2 8-361,-2-1 0,-3 2 118,3-6 1,1-4 113,-1-7 1,-1 1-325,-3-5 1,0-6-441,0-9-742,0 0 161,0-10 790,0-2 1,0-12-802,0-11 1,0 0 795,0-7 1,0-4 347,0-4 0,-5-10 0,-1 2 0</inkml:trace>
  <inkml:trace contextRef="#ctx0" brushRef="#br0" timeOffset="198">8840 15930 7734,'0'-11'0,"0"-1"0,0 1 562,0-1 0,1 7-150,3 5 0,2 7-134,6 8 0,4 4-46,3 7 0,4 0 0,4 4 1,-3 1-116,2 3 0,2 0-113,-1 1 1,1-1-31,-1 0 0,-2-5 97,5-2 1,-4-3-199,0-1 0,-1-7 60,-3-4 0,0-2 332,-3-6 0,3 0-37,-3-4 0,-3-6 72,-1-1 1,-2-7-45,-2-1 1,-4-7 147,-3-1 0,1 0 2,-2-3 1,0-3-102,-7-2 1,-2-2-151,-6-1 1,2 0-20,3-1 1,-4 0-127,4-3 0,2 1-180,1-5 1,3 9-441,1-1 1,0 8 75,0 4 0,1 5-489,3 9 1,2 0-101,6 4 1,-1 3 555,0 8 0,5 2 0,-1 10 1,4-1 566,-4 1 0,5 2 0,-2-3 0</inkml:trace>
  <inkml:trace contextRef="#ctx0" brushRef="#br0" timeOffset="199">9708 16033 7734,'-12'0'225,"1"-4"55,0 0 1,3 0 156,0 4 1,1 5 531,-5 3 1,2 2-404,2 2 1,-2 4-197,3 3 1,0 4-278,0 4 0,4-3 63,-1 2 0,3 2-124,1-1 1,1 0-64,3-5 0,3-4-225,4-3 0,4-2 44,0-1 1,7-6-237,1-2 0,5-8 208,6-4 0,0-6 77,1-1 1,-2-6 244,-3-2 0,-2 2-58,-5-5 1,-2 4 360,-2-5 1,-2 3-97,-6 2 0,-4-1 32,-4 0 0,-8 0-200,-6 0 0,-7 0-227,-8 0 1,-9 7-656,-7 5 0,-6 4 427,-1 7 0,3 7-916,4 4 0,10 5 1250,2 7 0,10-5 0,3-1 0</inkml:trace>
  <inkml:trace contextRef="#ctx0" brushRef="#br0" timeOffset="200">10073 16078 7734,'-6'0'1321,"1"2"-772,5 2 1,0-2-12,0 6 0,4 3-156,-1 4 1,6 8 0,-1-4 0,-2 5-154,2-5 1,-2 3-1,2 1 1,2-4-142,-2 0 1,-2-6 262,2-2-407,-6 0-60,3-9 26,-5 3 0,0-7 28,0-1 0,0-4-67,0-4 1,-4-1 79,1 1 0,-1-2 32,4-2 1,0 1 17,0-5 1,0 5 20,0-1 1,1-3-85,3-1 1,2 1-8,6-1 1,-1 2-152,0-2 0,5-2-47,-1 6 1,4 4-244,-4 3 0,5 5-83,0 0 1,-3 6-301,2 5 0,-3 2 893,3 2 0,-5-1 0,2 0 0</inkml:trace>
  <inkml:trace contextRef="#ctx0" brushRef="#br0" timeOffset="201">10519 16170 7734,'-7'-10'0,"-2"1"216,6-10 1,-1 5 816,4-1 503,0 2-535,0 1-170,0 6-611,0 1 1,4 6-96,-1 3 0,1 6-9,-4 5 1,4 6-127,0-2 1,5-1 14,-2 1 1,3-4-250,2 4 0,-1-6-327,1-2 0,0-1 273,4-6 1,-4 4-28,4-5 0,-4 1-31,0-4 343,4-5 0,-3-1-40,2-6 0,-3 5 159,-5-1 0,2 0 168,-5-3 109,5 0 0,-4-1 492,2 1-565,-2 4 0,-5 1 176,0 2-354,6 3-238,-5-4 0,4 10 170,-5 3-105,5 2 0,0 1 19,3 1 0,2-1-133,-3 0 1,4-3-28,0 0 1,2-4 86,2 3 0,-2-4-51,2 0 1,1-1 46,0-2 0,3-4 36,-4 0 0,1-5 50,0 2 0,-4-4-2,3 0 1,-2 3-6,-1 1 1,-2-1 8,-3-3 0,2 3 195,-5 1 1,4 3 83,-5-4-58,6 6 0,-6-3 190,5 5-287,-6 0 0,4 0-72,-2 0 0,-3 5 4,3 2 1,1 5 3,-1 3 1,1-2-104,-1 2 1,-1 1-312,4 0 1,-4-1 172,1-4 0,1 1-883,-2-1 1,5 0 59,-4 1 1015,5-6 0,-3 4 0,5-3 0</inkml:trace>
  <inkml:trace contextRef="#ctx0" brushRef="#br0" timeOffset="202">11615 16113 7734,'-11'-12'494,"-1"-7"1,2-1 690,2-3 1,3 2-702,5 5 1,0 1-101,0 4 1,-1-1 65,-3 1-93,3-1-280,-9 6 0,2 1 90,-7 5 1,1 10-83,-5 5 0,0 9 89,-4 3 0,0 5 17,0-2 1,2 3-33,2 2 1,4-5-72,7 0-1,3-8-158,5 1 1,1-7-18,3 3 1,6-8-202,5 0 1,7-7 176,1 0 1,0-3-28,3-1 0,-2-1-2,-1-3 1,-4-3-506,0-4 0,-3 0-802,3-1 1,-9 5 1198,1-1 0,-3 0 341,-1-3 1,-2 3 284,-5 1 1,0 3 265,0-4-237,0 6-403,0-3 59,0 5 1,-1 5-97,-3 2 1,-1 7 32,-2 2 0,-2 3-117,5-4 1,0 4-25,4-4 0,0 4-74,0-4 0,5 1-70,3-5 1,3-5 140,5-2 1,-2 1 55,5-1 1,-2-1 13,2-7 1,3-3 8,-3-4 1,1 0-4,-1-1 0,3-3 89,-3 0 1,-3-6 18,0 2 0,-4 2 171,0-2 0,-1-1 221,1-2 1,-5-1-189,1 0 0,-4-1 193,3-3 1,-3-2-112,4-5 0,-1-2-6,5-2 0,-1 1-112,1-5 0,-1 2 29,0-2 0,-4 6-77,-3 6 0,-3 10 133,-1 1-88,0 5-27,0 7 0,-5 14-358,-3 12 0,-6 12 142,-1 11 0,-4 4 96,4 4 1,-1 2-296,5 5 0,5 0 147,2 0 1,3-5-238,1-3 1,6-3-576,5-4 0,1-3-1774,3-4 2677,3-6 0,-4-1 0,5-6 0,1 1 0,2 0 0</inkml:trace>
  <inkml:trace contextRef="#ctx0" brushRef="#br0" timeOffset="203">12620 15599 7734,'-11'-17'0,"3"-1"552,0-4 0,6 4 251,-2 3 79,3 7 36,1 3-418,-5 20 1,-2 7-47,-4 20 0,-2 6-101,-2 13 0,9-28 0,-1 1-375,0 2 0,-1 0 0,3 0 0,1-1 123,0-2 1,1-1 0,1 1 0,1-1-356,-3 25 1,7 5 33,1-9 0,6-3-57,1-8 1,1-5-470,3 1 1,1-4-775,0-4 1,4-3 1519,-1-8 0,3-1 0,0-5 0,1-2 0,0-2 0</inkml:trace>
  <inkml:trace contextRef="#ctx0" brushRef="#br0" timeOffset="204">12871 16604 7734,'-5'-17'0,"-2"-2"0,2-2 378,1-2 0,3 0 560,1 0 0,0-1-558,0-3 0,0-2-155,0-5 0,0-2-142,0-2 0,0 3 117,0-3 0,0 6-101,0 2 0,0 4-7,0 0 1,3 3-59,1 4 0,4 2-53,-4 6 0,-1-1 38,-3 1 1,2 5-69,1 2 178,-1 2-381,3 2 165,-5 0 1,1 6-123,3 1 0,-2 7 5,6 1 0,0-3 118,3-5 1,0 1 14,1 3 0,-1 0 15,1-4 0,0 0-40,4-4 0,-4-1 15,4 1 1,-4-1 40,0-2 1,-1 0-13,1 0 0,-1 0 0,0 0 1,-3-4 43,0 0 1,-5-4 187,5 5-191,0-6 0,3 2 90,0-4 1,-3 3 40,0 1 1,-2-1 64,2-3 1,2 3 347,-3 1 9,-2 4-258,1-2 1,-6 7-223,0 6 1,0 5-128,0 10 0,0 5 9,0 2 1,0 2-264,0-2 1,1 2-65,3-5 1,-2-1 178,6-3 0,-4-1-928,3-3 1,0-3 1131,0-4 0,-2-1 0,-5 0 0</inkml:trace>
  <inkml:trace contextRef="#ctx0" brushRef="#br0" timeOffset="205">13488 16204 7734,'-11'0'1601,"4"0"1,-2 5-1134,6 3 1,-1 7-113,4 4 1,-4 3-137,0 0 0,0 5-202,4 0 1,0-1-223,0-3 1,0-1-316,0-3 0,2 1-1636,1-5 2155,4-4 0,4-1 0,1-4 0</inkml:trace>
  <inkml:trace contextRef="#ctx0" brushRef="#br0" timeOffset="206">13785 15781 7734,'0'-16'830,"0"3"-415,0-2-62,5 7 280,1 3-1,6 5 1,-6 7-246,-2 4 0,-3 11-35,-1 8 1,0 6-183,0 6 0,-1-1-1,-3 9 1,3-3-276,-3-1 1,3-2 140,1-2 0,1-3-591,3-5 1,1-4 329,3-4 1,1-3-909,-6-4 0,6-2 17,-1-6 1117,-3-5 0,5 5 0,-4-5 0</inkml:trace>
  <inkml:trace contextRef="#ctx0" brushRef="#br0" timeOffset="207">14093 15530 7734,'0'-16'1825,"0"3"0,5 2-1419,3 7 1,2 9-239,2 6 0,0 11 428,4 8 1,-2 6-212,5 6 1,-4 5 139,4 10 1,-4 1-383,4 3 0,-4-3 221,4 3 1,-5-2-343,2-2 0,-5-4-322,-3 0 1,0-4-292,-4 0 1,0-6-691,-4-1 1,-6-6-801,-6-2 2081,-4-5 0,-7-3 0,-2 1 0,-6 1 0,-7-7 0,-5-9 0</inkml:trace>
  <inkml:trace contextRef="#ctx0" brushRef="#br0" timeOffset="208">14733 15964 7734,'-8'0'661,"1"0"-511,4 0 0,-2-1 193,5-3-100,0 3 1,0-5 50,0 2 0,5 1-62,3-4 0,6 3 0,1-4 1,5 4 26,-1-3 1,3 0 12,1 0 1,1-2-162,2 5 1,-1-4 54,1 5 1,-2-1-435,-1 4 1,-1 0 187,-3 0 1,1 0-1038,-5 0 0,1 0 141,-5 0 976,-5 0 0,4 0 0,-3 0 0</inkml:trace>
  <inkml:trace contextRef="#ctx0" brushRef="#br0" timeOffset="209">14767 16101 7734,'9'0'273,"3"0"0,1 0 149,10 0 1,1-1 228,3-3 1,4 3-340,7-3 0,-3-1-202,3 1 0,-2-3-508,-2 3 0,-5 0 142,-2 4 256,-3-5 0,-6 4 0,-2-4 0</inkml:trace>
  <inkml:trace contextRef="#ctx0" brushRef="#br0" timeOffset="210">15715 15713 7734,'6'-11'0,"0"3"1088,-6 0-637,5 1 0,-3 0 444,6 4-82,-6-4-283,3 6 1,-5-3-146,0 8 0,0 2 13,0 6 0,-1 9-249,-3 6 0,3 6 63,-3 5 1,3 3-211,1 4 0,0 1-38,0 0 1,0-4-40,0-1 0,1-5 42,3-2 0,-3-1-89,3-6 0,-3-1-294,-1-3 1,2-5-72,1-3-115,-1-2 0,4-7-153,-2-2-87,-3-3 1,4-6 233,-5-2 0,0-5 22,0-3 1,0-1 204,0-3 0,-1-3 381,-3 3 0,-2-1 0,-6 1 0,1-3 0,0 3 0,0-3-157,4 0 1,-2-1 156,5 0 0,-4 0 228,5 0 0,-1 2 65,4 2 0,0 2 774,0 6-678,0-1 0,1 2 128,3 3 1,2 1-110,6 6 1,3 6-60,0 1 0,9 8-28,-1 4 0,3 3-56,-4 1 0,1 0-83,0-1 1,0 5-19,0 0 1,-4 1-48,0-2 1,0-2 0,4 3 0,-4-4-143,0-4 0,-1 1 120,1-4 1,-2-5-19,-1-3 0,-4-6-45,3 2 1,-2-3 67,-1-1 1,-1 0 86,0 0 0,-3-6-36,0-6 1,-6-4 30,2-7 0,-3 0-108,-1 0 0,-5-5 4,-2-2 0,-2 1-124,1-2 0,-2 0 88,2-7 1,-1 2-58,2-2 0,-2 2 56,5 2 1,0 4-452,4-1 0,0 7-126,0 1 1,0 2-343,0 6 1,5 4-521,3 8 391,2 1 0,5 4-203,1 1 1210,4 9 0,-7 0 0,3 5 0</inkml:trace>
  <inkml:trace contextRef="#ctx0" brushRef="#br0" timeOffset="211">16492 16033 7734,'-12'-2'341,"1"-1"0,3 0 1393,1-4-1389,4 4 1,-3-2-159,2 5 1,1 1-83,-4 3 0,-1 2 72,-3 6 0,-1 4 27,1 3 1,0 4-40,-1 4 0,6-3-96,2 3 0,3-3 32,1-2 1,0 0-249,0-3 1,6 1-54,5-4 1,2-5-17,6-3 1,0-6 17,4 2 1,1-4 122,3-4 1,-2-3 43,6-9 1,-6-1 12,2-6 0,-4 0 77,-4 0 1,-3 0 4,-5 0 1,-4-1 166,-3-2 1,-4 2-105,-4-3 0,-4-1-58,-7 1 1,-3 1-351,-5 3 1,-3 1 151,-1 3 1,-3 3-311,3 4 0,2 6 96,6 2 1,-2 4-49,6 4 0,5 2-123,6 6 0,3 0-774,1 4 1288,0-4 0,5 5 0,1-6 0</inkml:trace>
  <inkml:trace contextRef="#ctx0" brushRef="#br0" timeOffset="212">16846 16010 7734,'-5'-12'275,"3"1"1,-3 3 336,5 1 0,2 4 730,1-1-957,-1 3 0,7 8 98,-6 4 0,5 0-148,-4 5 0,0 0-121,-4-1 1,3 4-83,1-3 0,0 3-166,-4-4 1,1 0 12,3-3 0,-3-1-380,3 0 152,-3-4 136,-1-2 0,-1-5-7,-3 0 0,3-1 65,-3-3 0,-1-3 197,1-4 0,1-4 37,3 0 0,0-6 135,0 2 1,5-2-105,2-2 1,3 0-49,2 0 1,1 0-142,2 0 0,-1 1 116,5-1 1,-4 5-519,4 3 1,-4 3 206,4 5 1,-1 2-775,1 5 0,-1 0 4,-3 0 0,-2 5-1137,2 2 2081,-7 3 0,2 2 0,-4-1 0</inkml:trace>
  <inkml:trace contextRef="#ctx0" brushRef="#br0" timeOffset="213">17246 16044 7734,'-12'-5'0,"2"-1"448,2-6 561,3 1-579,10 5 1,0-1 976,3 3-1016,2 3 0,-3-4-145,4 5 0,-3 5-64,-1 3 0,0 2 18,0 1 0,-1 2-115,-2 2 1,-2-2-50,1 2 0,0-2-197,1-2 0,-3 1 20,3-1 1,-2-1-214,2-2 0,-1 1-373,4-5 494,1-1 0,3-3 108,1 0 0,-1-3 14,1-1 0,-1-5 121,0 1 1,1-2 61,-1-1 1,-3-5 423,0 1-59,-6 0 126,8 4 21,-9-1-210,5 6-515,-6 1 127,5 5 0,-3 5-60,6 2 1,-2 4 44,2 0 1,2-3-101,-3-1 1,5 0 40,3 0 0,-2 0-129,2-4 0,-2-1 50,-2 1 1,1-1 90,-1-2 0,0 0 130,1 0 1,3-5-114,0-3 0,1 2 158,-5-2 0,0 0-81,1-3 0,-1 1 272,1 2 77,-1-2 209,0 4 42,-4-1-380,-2 2 1,-5 7-254,0 1 1,0 5 105,0 7 0,0-2-345,0 2 1,0 2-134,0-2 0,1 1-336,3 0 1,1-4 209,3 4 1,2-4-197,-3 0 1,4-5 708,0 1 0,6-1 0,0 5 0</inkml:trace>
  <inkml:trace contextRef="#ctx0" brushRef="#br0" timeOffset="214">18159 16067 7734,'-1'-20'1132,"-3"-3"1,3 6-1189,-3-5 1,3 6-1155,1 1 2405,0 2 0,-1 3-465,-3 3 1,-4 2-280,-7 5 0,0 5-134,-8 2 1,2 8-342,-5 4 0,-2 4-112,1 4 1,2-3-103,6 3 0,4 1-45,7-2 1,3-3-380,5-4 0,1-5 49,3 1 1,4-2 178,7-2 1,-1 0-174,5-4 1,-4-2 232,4-5 0,-1-1 237,1-3 0,1-2 69,-5-6 1,1 1 164,-5 0 1,1-2 34,-1-2 0,0 2 310,1-2 0,-5 2 181,1 2 0,-4 1 52,3 2-305,-4-2 0,3 9 367,-2-3-466,-3 2 1,4 4-138,-5 2 1,0 6-157,0 5 1,0 5-30,0-1 0,2-1-239,2 1 0,-2-1-204,6 1 1,-1-3 228,5-4 0,-1-1-203,1 1 1,-1-6 73,0-2 1,5-4-341,-1-4 0,4-6 324,-4-5 0,4-6 410,-4 2 0,1-2 0,-5-2 0,0 0 0,1 0 0,-2-4-98,-2 1 1,1-6 21,-6 2 1,5 0 634,-4 0 1,0 0-249,-4-5 1,3-3 164,1 0 1,4-1 46,-4 1 0,1 3 113,-2 1 1,-1 6-163,2 9 0,-2 3 396,2 4-284,-3 6-374,4 1 1,-1 15-126,0 5 1,0 11 87,-4 4 0,3 12 15,1 4 0,0 7-65,-4 0 0,-4 3-303,0 1 1,1-1-127,3-3 0,0-3-440,0-8 0,0-4-695,0-8 1,3-2 104,1-5 1334,0-5 0,1 3 0,2-3 0</inkml:trace>
  <inkml:trace contextRef="#ctx0" brushRef="#br0" timeOffset="215">19187 15542 7734,'0'-12'0,"0"-4"0,0-1 0,0-2 0,0 3 25,0 4 0,0 5 2425,0-1-860,0 0-989,-5 2 0,2 1-177,-4 5 0,-1 6 9,-3 6 1,-2 4-30,-2 7 0,-4 10-156,-8 5 1,4 7 175,1 4 0,4 3-297,6 5 1,6-2-48,2 2 1,3-4-75,1 4 1,5-2-226,3-9 1,3 2-322,4-6 0,-1 1 305,5-1 0,0-3-526,4-5 0,0-3 315,0-1 0,0-8-235,0 1 1,-1-8-97,1 0 0,-1-4-171,-3-3 0,1-3 948,-5-5 0,1 0 0,-5 0 0</inkml:trace>
  <inkml:trace contextRef="#ctx0" brushRef="#br0" timeOffset="216">19507 15919 7854,'-19'-13'0,"0"-2"0,2 2 947,2-2 237,5 7 0,9 3-283,-3 5-648,3 0 1,-8 9-170,5 2 1,-5 12 80,1 0 0,3 7-43,2 1 0,1 2 49,2 1 0,2-5-120,1-2 0,9-4-148,7-4 0,2-3-161,2-4 0,1-2 84,3-2 1,-3-3 12,3-5 0,-3-5 150,-1-3 0,3-3-36,1-5 1,-4 2 240,-4-5 0,-5-4-71,1-3 1,-4-6 66,-3 2 0,-3-3-125,-5-2 1,-5 1 18,-3 0 0,-7-4-188,-4 0 0,-6 0 76,-2 3 0,-3 6-495,3 3 1,0 7 205,5 3 1,-1 9-543,0 3 0,5 8 202,3 3 0,3 10-288,5 6 0,2 5 945,5 6 0,0 0 0,0 0 0</inkml:trace>
  <inkml:trace contextRef="#ctx0" brushRef="#br0" timeOffset="217">20055 16147 8240,'0'11'691,"4"2"-335,0 2 1,-1 4 416,-3 8 0,0-3-492,0 3 1,0 4-131,0 0 1,-5 3-728,-2-7 1,0 3 282,0-3 1,4-4 292,0-4 0,-4-5 0,1 2 0</inkml:trace>
  <inkml:trace contextRef="#ctx0" brushRef="#br0" timeOffset="218">20443 15884 7854,'-15'-5'0,"0"-2"202,5 2 1,6 1 241,8 8 0,2 7-101,6 8 0,-2 4 167,-3 3 1,3 1 83,-2 7 1,2-2-228,2 6 0,-5 2-137,1-2 0,-1-4-163,5-4 0,-4-2-175,-1-1 0,-1-2 134,2-10 1,2-1-161,-2-6 323,-3 2 0,4-10-112,-5 0 1,-1-6 119,-3-9 1,0-3-123,0-5 0,0-5-41,0-2 0,-5-1 50,-2-3 0,-5-2-154,-3-5 1,1-3 149,-5 6 1,6-5-152,2 1 1,1-1 139,6 1 0,1-1 128,7 5 0,8-3-365,7 7 1,4-1 88,3 8 1,7 2-249,5 6 0,7 3 74,0 9 1,2-2-208,7 5 1,-10 0 149,2 4 1,-3 0-130,3 0 1,-5 0 79,1 0 1,-5 0-43,1 0 1,-4 0 12,-3 0 0,-4 0 57,-8 0 0,-3 0-1007,-4 0 1338,-6 0 0,4-5 0,-4-1 0</inkml:trace>
  <inkml:trace contextRef="#ctx0" brushRef="#br0" timeOffset="219">20752 15850 7854,'-5'-11'0,"5"-1"0,0 1 0,5 1 831,6 2 0,6-2-180,2 2 1,2 2 156,2-2 0,1 6-346,3-2 1,-3 3-208,3 1 0,-7 0-88,-1 0 1,-5 1 57,1 3 1,-6 2-204,-1 5 0,-6 6 89,2 2 1,-3 3-247,-1 0 0,-6 3-27,-5 1 0,-5-2-119,-3 3 1,-2-2 81,2 2 0,1-7-41,-1 3 0,5-3 44,-1 3 0,2-1-68,2-3 0,4-3 169,3-4 0,3-1-30,1 1 1,0-5 350,0 1 0,1-4 31,3 3 1,4-4-2,7 1 0,3-3-115,5-1 1,-1 0-53,1 0 1,1 0-325,3 0 0,-2-4 132,6 0 1,-6-3-973,2 3 1,-4-4 442,-4 4 1,1-3 631,-5 3 0,1-10 0,-5 1 0</inkml:trace>
  <inkml:trace contextRef="#ctx0" brushRef="#br0" timeOffset="220">21471 15462 7854,'2'-22'0,"1"3"0,5 4 350,7 7 0,4 3 344,8 5 0,-3 0 959,3 0 0,-3 10-764,-1 6 1,-1 10-151,1 8 1,-4 11-60,0 8 1,-10 7-278,-1 1 0,-5-28 0,0 0-306,0-1 0,-2 0 1,-1 3-1,-1 0-172,-2 0 1,-2-1-1,-2 2 1,-1-1-397,-1-2 1,-1-1 0,-3-1-1,-1 1-19,0 1 0,-2-1 1,-3 0-1,-2-1 490,-1 2 0,-1-1 0,0 0 0,0-1 0,-2-1 0,-2-1 0,0 0 0,-1-1 0,-1-1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3.0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1690 13385 8355,'-4'-11'229,"1"-1"0,-1 2 0,-1 1 555,-3 2 0,-3 3-360,-4-4 1,2 5-244,-2-5 0,-3 5 30,-1 0 0,0 1-19,-4 2 1,3 0-98,-7 0 1,3 5 49,1 3 1,0 2 26,0 2 0,1 0-182,-1 3 1,1 3 11,3 5 1,-1 0-25,5 0 1,1 0 31,6-1 1,-1 5-149,5 0 1,2-4 19,6-4 1,-1-5-163,9 1 0,0-4 102,7-3 1,3 1 91,-3-5 0,6-2 47,2-6 1,4 2 17,-5-6 1,5-1 122,-5-6 0,0 2-9,-7-2 1,1-1 216,-5 0 1,1 0-42,-5 1 1,0 1 84,1-5 1,-5 3-69,1-3 0,-4 4 48,3-4 0,-4 5-36,1-1 1,-3 6 235,-1 1 119,0 6-473,0-3 0,0 6-9,0 3 0,-4 4 5,0 7 1,-1 3 10,2 4 1,0 6-236,-5 3 1,5 3 70,-5 4 1,5 1-484,0 3 0,-2 1 154,1-5 0,0 3 53,4-7 0,1 2 0,3-9-57,-3-1 118,9-8 1,-8 2 9,1-5 0,3 5 217,-3-5 1,5 0-232,-4-4 1,0-3-90,-4 0-1202,0-6 765,0 8-1129,0-8 484,0 3 53,0-5 1314,-5-5 0,-2-2 0,-4-4 0</inkml:trace>
  <inkml:trace contextRef="#ctx0" brushRef="#br0" timeOffset="1">1907 13397 7986,'-4'-12'496,"1"1"-199,-1 4 733,4-3 36,0 9 196,0-9-805,0 9 0,0-3-164,0 8 1,1 2-29,3 5 1,-3 6 107,3 2 1,1 3-178,-1 0 1,0 2-1,-4 3 0,4-3-165,-1 3 1,1-2-126,-4 2 1,0-3-119,0 3 0,-4-8 28,1-4 1,-3-2-142,3-2 0,1 0-61,-1 1 19,1-6 288,2-1 172,0-5 92,5 0 0,-2-1-68,5-3 1,0 3-34,8-3 1,-4 3-38,4 1 1,1 0 5,2 0 0,-1 0-86,1 0 0,-1 5 72,1 3 1,1-2-9,-5 2 0,5-1-58,-5 5 0,1 3-8,-1 0 1,-6 2-31,3-2 1,-5 1-132,1 3 1,-3 3 92,-5-3 0,-1-1-89,-3 1 0,-2-4 305,-6 4 24,-4-5-182,3 2 1,-9-4 43,3-1 0,-6-3-89,-2-1-407,1-4 289,3 7 1,1-9-274,3 3 1,-2-4-437,2-4 0,3-2 180,5-5 0,1-2 737,6-2 0,0-3 0,4-5 0</inkml:trace>
  <inkml:trace contextRef="#ctx0" brushRef="#br0" timeOffset="2">1930 13362 8010,'-6'-11'837,"1"5"-655,10 1 0,5 1-73,5 0 2057,0 0-1407,2-1 0,1 4-101,4-3 0,3 3 23,1 1 0,0-2-335,4-1 0,-3 1-237,3-1 0,-4 1-163,0 2 0,-2 0-246,-1 0 0,-4 0-597,0 0 0,-5 0 479,1 0 418,-7 0 0,2 0 0,-3 0 0</inkml:trace>
  <inkml:trace contextRef="#ctx0" brushRef="#br0" timeOffset="3">2912 13328 8005,'0'-11'230,"2"4"571,1 4-386,-1 1 0,3 4 171,-5 1 1,0 5-108,0 7 1,-5 8-154,-3 8 1,-7 3 85,-4 4 1,-8 6-279,-3 6 0,12-21 1,-1 0-226,0 0 0,0-1 0,-2 0 0,0-1 108,-17 22 1,1-3-164,7-4 0,2-4 124,5-8 1,6-2-167,6-5 0,1-5-125,6-3-6,0-2-717,4-7 473,0-1 1,0-6-260,0-3 0,1-3 410,3-9 0,-2-1 412,1-6 0,-6 0 0,-4 0 0</inkml:trace>
  <inkml:trace contextRef="#ctx0" brushRef="#br0" timeOffset="4">2570 13351 8035,'0'-23'0,"0"5"0,0 2 0,0 4 1528,0 1-314,0 0-529,0-1 0,0 5 1092,0-1-1082,5 5-642,-4-2 31,9 10 0,-7 2-902,4 4 0,-3 6 574,4 2 0,-2 4-1636,2 3 0,1 2 1880,-6 3 0,6 2 0,-2-4 0</inkml:trace>
  <inkml:trace contextRef="#ctx0" brushRef="#br0" timeOffset="5">2855 14013 7893,'-11'0'0,"-1"0"0,6 2 1376,2 1-527,3-1-343,-4 3 1138,4-5-1036,-4 0 1,1 1 72,0 3 31,0-3-56,4 4-1088,0-5-1400,5 0 1,2 0 1831,4 0 0,0-10 0,1-3 0</inkml:trace>
  <inkml:trace contextRef="#ctx0" brushRef="#br0" timeOffset="6">3769 13522 7881,'-6'-11'0,"-5"-1"179,5 1 0,-5 1 428,-1 2 0,1 2-49,-1 2 1,0 3-226,-4-3 1,-1 3-102,-6 1 1,-4 1 129,1 3 1,-1 3-134,4 9 0,0-2-35,0 5 1,2 4-4,2 3 1,-2 6-30,6-2 0,0 3-36,4 2 1,0-1-160,4 0 1,2-1 28,5-2 0,1-3-111,3-6 0,3 0-18,9-3 1,1 1 60,6-5 0,0-1 31,0-6 1,0 1 68,0-5 0,3 3 10,1-3 1,-2 0-14,-6-4 1,3 0 18,-3 0 1,-3-1-344,0-3 0,-4 3-55,0-3 1,-5 1-1824,1-1 955,-5 3 408,2-9 0,-5 8 26,0-6 788,0 5 0,0-7 0,0 4 0</inkml:trace>
  <inkml:trace contextRef="#ctx0" brushRef="#br0" timeOffset="7">3929 14013 7907,'0'-6'3946,"0"1"-2693,0 5-3677,0 5-602,0-4 2114,0 4 912,0-5 0,5 0 0,1 0 0</inkml:trace>
  <inkml:trace contextRef="#ctx0" brushRef="#br0" timeOffset="8">4191 13568 7947,'-5'-11'0,"4"-1"220,-3 1 1,3 3 966,1 0-607,0 6-102,0-3 167,0 5 481,0-5-508,0 4 149,0-5-223,0 17 0,4 1-192,0 11 1,-1 1 49,-3 3 0,0 2-88,0 5 0,0-2-64,0 2 1,0-2-284,0 6 1,0-6 128,0-2 1,4-3-53,0 3 1,0-8-81,-4 1 1,1-7-121,3 3 1,-3-8 24,3 0 1,-1-3-44,0-1 1,-1 0-227,1-4-373,-1-1-1019,-2 3 778,0-5-643,0-5 24,0 3 590,0-8 0,0 8 357,0-6 686,0 5 0,5-7 0,1 4 0</inkml:trace>
  <inkml:trace contextRef="#ctx0" brushRef="#br0" timeOffset="9">4488 14071 7905,'0'-8'2443,"0"0"-571,0 6-621,5-3-123,-3 0-732,8 3 1,-8-7 367,6 6-585,-5-1-351,2 4-1971,0 0 1343,-4 0-2489,4 0 3289,-5 0 0,5-5 0,2-2 0</inkml:trace>
  <inkml:trace contextRef="#ctx0" brushRef="#br0" timeOffset="10">5151 13408 7950,'0'-8'481,"0"1"896,0 4-571,0-2 2544,0 5-2922,5 0 0,-4 2-134,3 1 1,-3 0-37,-1 4 1,1-3-460,3 4 1,-2-4 196,1 3 1,-1-3-287,-2 4 1,0-4-915,0 3-233,5 1 1,-4 3 433,3 1 0,-3-1 1003,-1 0 0,5 6 0,1 1 0</inkml:trace>
  <inkml:trace contextRef="#ctx0" brushRef="#br0" timeOffset="11">5139 13933 10112,'0'8'2632,"0"0"-506,0-6-1427,0 8 0,0-7 1091,0 5-512,0-6-464,5 8-1122,-3-9 0,3 6-148,-5-3-283,0-3-1277,5 4 2016,-4-5 0,-1-5 0,-6-1 0</inkml:trace>
  <inkml:trace contextRef="#ctx0" brushRef="#br0" timeOffset="12">8326 9685 7841,'-7'0'-829,"2"0"916,5-5 1,-1 4 229,-3-3 126,3 2-208,-9 2 239,9-5 14,-10 4-246,10-4 148,-9 5-258,9 0 1,-6 0 169,4 0-119,1 0 213,-3 0-33,5 0-211,5 0 1,2 0 242,4 0-229,6 0 1,0-1 430,6-3-445,5 3 0,1-8 40,6 5 1,-1 0 9,0 4 1,4-4-46,0 1 1,4-1-110,-4 4 1,5-4 27,-1 0-702,-2 0 754,4 4 0,-3-3-326,4-1 132,-4 0-33,3 4-125,-3-5 154,0 4 1,2-6 68,-5 3-115,0 3 49,-4-4 1,0 4 15,1-3 1,-6 3-13,-3-3 0,-1 1-82,-3 0 116,-4 1-21,4-3 1,-10 5 614,4 0-605,-4 0-59,0 0 0,-5 0-183,1 0 0,-4 0-79,3 0-352,-4 0 426,2 0-2376,-5 0 2348,-5 0 1,2-1-474,-4-3 542,4 3 1,-7-4 117,9 5-240,-9 0 368,8 0 0,-8 0 0,9 0 0,-4 0 0,0 0-72,4-5 160,-10 3-104,10-8 0,-5 8 150,2-6 1,3 4-102,-3-3 516,-2 4-170,4-7-58,-3 4 328,0-6-101,4 6 361,-4 1-434,0 0 138,3 4 129,-3-5-343,5 6 134,0 0-193,-5 0-95,4 0-99,-4 0 1,5 2 60,0 2 0,4-2 223,0 6-360,4-6 114,4 8 0,2-5-21,5 3 0,-4 1-13,4-5 0,0 3-86,4-3-110,0 5 119,0-8 0,-4 8 62,0-5 0,-1 1 80,1-1-265,-3-3 38,-5 4 62,1 0 0,-2-2-163,-2 4 0,-3-3 184,-5 4-129,-5-6 102,-2 9 0,-10-5 206,-6 5-181,-5 1-533,-6-1 368,-1 1 66,1-1 1,1-3-183,3-1-723,2 1 638,10-2 0,5-1-705,6-5 673,4 0 0,13-5 0,9-1 1</inkml:trace>
  <inkml:trace contextRef="#ctx0" brushRef="#br0" timeOffset="13">10975 9160 8121,'-6'-7'1384,"1"2"-1014,0 5 0,4 1 82,-3 3 1,-1 4-43,1 7 0,0-1 180,4 5 0,0 5-104,0 7 91,0 2-272,0 1 1,0 4 197,0 0-171,0 0-153,0 1 0,0-4-143,0-1 43,0 0-6,5-10 1,-3 4-1,1-5 1,2 0 284,-1 0-767,5-5 318,-8 3 1,8-8-98,-5 2 0,1-4-473,-1-3 435,-3 2-817,4-9 645,-5 5 1,2-6-1200,1 0 793,-1 0 240,3 0 1,-5-2-737,0-2 673,0-2 627,-5-5 0,-2-6 0,-4-1 0</inkml:trace>
  <inkml:trace contextRef="#ctx0" brushRef="#br0" timeOffset="14">10838 9194 8069,'7'-12'55,"-2"-4"1,0 3 352,3-2 150,2 2-261,1 2 0,2-1 134,2 1 36,3 0-147,10 4 1,-3-3-84,6 2 1,-1 2 14,4-1 0,1 4 128,-1-1-361,0 3 156,-5 1 0,3 5-172,-5 3 115,-1 2-154,-8 6 0,-2-2-88,-4 5 1,-2 4 118,-2 4-294,-3-1 213,-5 2 0,-7 1 19,-4 6 0,-9-1-92,-7 0 1,-5-3-10,2-1-723,-8-4 886,7 1 0,-7-9-369,8-3 201,2-2 1,4-3-470,5-2 156,5-3 213,-3-5-539,11-5 491,1 4 1,6-11 633,3 1-313,7-1 0,7-9 0,5 3 0</inkml:trace>
  <inkml:trace contextRef="#ctx0" brushRef="#br0" timeOffset="15">11832 8965 7999,'0'-11'316,"0"0"-146,0-1 0,0 5 331,0-1-303,0 0 0,-1 1 938,-3-1-299,3 6-199,-4-4-108,0 6-237,3 0 1,-8 2-46,2 2 0,1 3 14,-5 8 0,4 4 107,-8 8 17,-1 2-216,4 5 0,-7 6 82,4 2-713,-4 7 688,7-2-1402,-3 9 1212,4-9 1,1 7 47,0-4 0,3-1-391,0-3 0,6 0 256,-2 0-255,3-6 196,6-1 1,2-4 146,9-1 295,-4-5 5,10-1 1,-8-9-46,5 0 1,-5-5-234,7 3 0,-8-7 629,2-3 0,-1 2-418,2-5-182,-9 5-185,8-8 278,-8 4-1755,-1-5 1046,4 0 1,-8-1-35,1-3-2248,-1-2 2809,-7 0 0,-2-10 0,-4 4 0</inkml:trace>
  <inkml:trace contextRef="#ctx0" brushRef="#br0" timeOffset="16">12129 9388 7906,'-4'-8'0,"0"1"0,1-1 446,3 2-172,0-4 0,0 7 284,0-5 292,0 1-142,0-5-331,0 1-119,5 5 1,-4-1 399,3 4-286,2 1-129,0-3 0,6 5-5,-1 0 1,1 0-48,-1 0 1,0 0-103,1 0 0,1 1 93,2 3 1,1 3-1,3 4 1,3 2-28,-3 2-117,3 3 1,-1 6 164,-2 2-223,3-1-611,-10 8 776,10-4-391,-9 5 192,3 0 0,-6 1 117,-2-1-502,2 5 318,-4-3 1,6-1-13,-1-4 0,1-2-64,-1 1 1,-3-2 38,-1-5 94,1 0 1,3 0-133,1 0 1,-5-6 109,1-1 0,0 0-285,3-1-29,-5 1 693,5-5-557,-5 0 92,5 1-230,1-6-59,-6-1-36,-1-5 187,0 0 0,-3-5-1088,3-1 617,-5-6 781,0 1 0,0-6 0,0 0 0</inkml:trace>
  <inkml:trace contextRef="#ctx0" brushRef="#br0" timeOffset="17">12631 9377 7859,'-5'-18'22,"0"1"574,-2 6-230,2-1 364,5 1 304,0 5-592,0 1 339,0 5 0,0 6-200,0 5-134,-5 11-170,-2 7 1,-9 10-56,-3 3-1291,-3-2 1231,-1 9 1,-5-3-563,-2 7 254,2-2 236,-5-5-715,9-6 452,-4 0 1,6-7 51,3-3 0,3-2-36,4-5 0,2-4-165,3 0-57,2-10-85,5 6-780,0-14 1770,0 4-2626,0-5 1367,5-5 203,1-1 530,5-6 0,1-4 0,-1-2 0</inkml:trace>
  <inkml:trace contextRef="#ctx0" brushRef="#br0" timeOffset="18">12677 9171 7954,'0'-18'0,"0"-3"0,1 8 757,3-2-268,3 2-161,9 2 0,-3 0 582,2 4-400,-2-3-206,-2 3 0,1 0 143,-1-1 1,4 6-203,0-2 1,2 2-1,-2 2 1,-2 0 143,2 0-341,-2 0 118,-2 6 1,-1-4-131,-2 6 37,-3-1 47,0 5 0,-4-1-317,3 1 135,-3-1 29,-6 6-398,4 0 312,-14 1 1,7 4-109,-7-3 0,-1 2-94,0 2 1,1-1 102,4-3 1,0 1 9,4-5 0,-2 0 193,5-3-86,0-1 1,4-3 211,0-1-57,0-4 0,2 3-187,1-2 480,4-3-213,4 5 0,4-6-54,1 0 177,4 0-229,-2 0 0,1 0-106,0 0 0,-4-6-199,4-1 1,-6 0-1680,-2 0 1956,1 4 0,-6-7 0,5 4 0</inkml:trace>
  <inkml:trace contextRef="#ctx0" brushRef="#br0" timeOffset="19">13420 8977 8021,'5'-7'758,"-4"-3"-17,4 4-353,-5 0 0,-1 1 228,-3 5 0,1 0-34,-4 0-136,-1 0-166,-3 5 1,-6 6 373,-2 8-172,-2 8-311,-2 2 1,0 10 308,0 3-1403,0 3 1075,0 0 1,6 1 28,1 0 1,5-1-620,3 1 259,3-5 226,5 3 1,2-12-50,1 2 0,4-6-239,4 2 0,1-4-173,-1 0 245,5-7 75,-3 3 1,4-9 764,-6 2-830,0 3 782,1-6-1081,-1 0 240,1-2 1,-1-5-23,1 3 0,-1-2-108,0-2 1,-3-3-555,0 3-618,-6-3-290,3-1 1810,-5 0 0,0-5 0,0-1 0</inkml:trace>
  <inkml:trace contextRef="#ctx0" brushRef="#br0" timeOffset="20">13625 9080 7946,'0'-18'487,"0"1"-127,0 11-1,0-4 272,0 3 8,5 1 135,-4 1-287,5 5 0,-6 5-168,0 3 1,3 3-37,1 4 0,0 3 245,-4 5-307,-5 5-135,-1-4 0,-6 9-50,1-3 0,-1 3 243,1 2-785,-1-1 416,1 0 0,0-5-16,-1-2-629,6-3 505,-4-1 0,8-4-122,-1 0-37,1-10 50,2 6 142,0-8 3,0-1 91,0 4 358,5-9-201,2 4 1,4-5-120,1 0 417,-1 0-214,0 0 1,6 0-41,2 0 70,-3-5-62,6 4 1,-4-5-29,5 2-336,-6 3 179,5-4 1,-9 1-304,2 0 200,-2 0-1,-7 4-888,4-5 673,-9 4 1,4-6-81,-5 4-965,0 1 1443,0-3 0,-5 0 0,-1-1 0</inkml:trace>
  <inkml:trace contextRef="#ctx0" brushRef="#br0" timeOffset="21">13808 9342 7946,'6'-11'203,"-1"-1"544,-5 1 99,5 0-382,-3 4 280,3 2-298,-5 5 0,0 1-2,0 3 271,0 8-364,0 5 1,0 8 104,0 1 147,0 3-315,0 1 1,0 3 125,0-3-471,0 3 146,0-4 1,0 0-642,0-2 366,0-8 130,0 8 1,0-13-65,0 5 0,1-9 13,3 1-586,-3-2 404,4-2 0,-4 1-594,3-4-338,-3 0 640,5-4 1,-6-1-234,0-3 1,-2 1 813,-2-4 0,3-1 0,-4-3 0</inkml:trace>
  <inkml:trace contextRef="#ctx0" brushRef="#br0" timeOffset="22">14048 9022 7899,'-7'-16'925,"2"3"-537,5-3 1,0 8 73,0 1 0,2 4 116,1-1 145,-1-2-62,8 5 1,-4-4-214,6 5 1,-1 5-178,0 2 1,1 5 502,-1 3-332,6 3-83,-5 4 0,9 3 83,-6 1-278,0 3 0,-3 6-166,-1-1 70,0 0 0,-3 0-73,0 1 1,-6 3-187,2 0 1,-3 1-9,-1-1 1,0-2-377,0 2 0,0-3 316,0 0 1,-4-6-109,1-2 1,-6 0-348,1 0 395,-2-5 1,2-2-666,1-5 516,-1 0-109,2-3-789,-4-1 628,3-4 738,1-2 0,1-5 0,5 0 0</inkml:trace>
  <inkml:trace contextRef="#ctx0" brushRef="#br0" timeOffset="23">14744 9205 8123,'0'-6'0,"0"-4"455,0 8-142,0-8 450,0 9-314,0-4 780,0 5-990,5 0 105,-3 0 74,3 0-186,0 0 0,1 0-1,6 0 1,-1 4 186,0 0-194,1 4-45,4-6 1,2 8 87,5-3-28,0-1-31,5 4 0,0-5-93,2 2-120,3 4-133,-4-5-40,0 0 193,4 4 1,-8-8-1,1 1 1,-3 3-107,-4-3 0,-2 5 73,-6-4 0,0 1-21,1-1-85,-6-3-42,4 4 482,-8 0-488,3-4 188,-10 10-43,-2-10 140,-9 9-113,-2-9 1,-6 9 2,-3-2-167,-2 2 164,-5-4 0,3 5-51,1-4 1,3 0-107,-3 0 0,4-3-495,0 4 407,7-6 0,-2 3-174,6-5-607,-5 5 371,12-3 241,-7 3-988,14-5 829,-9 0 1,7 0 572,-5 0 0,1 5 0,-5 1 0</inkml:trace>
  <inkml:trace contextRef="#ctx0" brushRef="#br0" timeOffset="24">15213 9525 7994,'-2'-6'523,"-1"2"-241,1 3 166,-8 1 0,4 0 948,-6 0-920,-4 0 1,-2 0 53,-10 0-232,-1 5 1,-4 0 144,3 2-457,-3 3 64,8-3 0,-6 4 289,4 1-1166,5-6 642,6 4 1,6-7-802,2 4 490,-2-4 301,9 2 195,-4 0 0,10-4 0,1 4 0</inkml:trace>
  <inkml:trace contextRef="#ctx0" brushRef="#br0" timeOffset="25">15818 9205 7975,'-12'-5'152,"5"4"335,-1-3-240,6-2 0,-7 3 304,5-4-215,-5 4 299,8-7 10,-4 9 27,5-4-270,0 5-234,0-6 0,6 5 230,6-3-174,-1 3 57,11 1-76,-5 0-37,11 0 0,-2 0 169,4 0-377,-5 0 236,3 0 1,-5 0 139,0 0-259,0 0 16,-5 5 0,-6-2-288,-4 4 64,-5-4 142,2 7-399,-5-4 245,0 6 77,-5-1 21,-2 6-173,-9 0 99,-2 6 0,-5 4 16,0 0 1,-5 4-186,-2 0 1,1-2 106,-2 1 1,10 0-89,-2 0 0,4-2-376,0-5 311,2-5 161,11 3 0,-3-8 37,5 2 0,-1-2-182,1-2 524,3-4-166,-4 3-179,5-9 602,0 4-360,5-5 1,-2 0 41,4 0 444,1 0-388,3 0 1,6 0 263,2 0-200,2 0-1,2 0 61,5 0-114,-4 0 0,4-1 50,-5-3-679,0 3 311,-5-4 1,2 5-557,-5 0-990,0 0-393,-3 0 970,-1-5 443,-4 3 633,-2-3 0,0 0 0,1-1 0</inkml:trace>
  <inkml:trace contextRef="#ctx0" brushRef="#br0" timeOffset="26">16332 9422 7934,'0'-11'0,"0"3"866,0 1 111,0 4 465,0-2-868,0 15 1,0 3-148,0 10 0,0-1-39,0 1 1,0 1-113,0 3 0,-1-3-235,-3 3 1,2 1-229,-1-2 0,1 0-238,2-7 0,0-3 98,0-4 1,0-1-1344,0 1 1165,0-6 1,-1-1-888,-3-5 1392,3 0 0,-9-5 0,4-1 0</inkml:trace>
  <inkml:trace contextRef="#ctx0" brushRef="#br0" timeOffset="27">16149 9571 7934,'6'0'0,"1"0"473,-3 0 1,2-2 110,5-1 0,1 1-23,-1-1 0,2 1-85,2 2 1,3 0-98,5 0 0,1-1-437,2-3 0,-1 3 111,1-3 1,2-1-238,-1 1 1,-4-1-394,-4 1 0,-5 2 577,1-6 0,3 1 0,-1-5 0</inkml:trace>
  <inkml:trace contextRef="#ctx0" brushRef="#br0" timeOffset="28">16754 8817 7938,'-5'-12'781,"4"5"-175,-3-1-86,3 6 312,1-3 2385,0 5-2642,5 0-248,-4 0 0,11 5 58,-1 2 1,2 9 133,6 3 0,0 2-11,4 2 16,-5 0-245,8 10 1,-7-7 130,8 9-1001,-8 2 786,2-2 0,-4 8-91,2-5 63,3 5 0,-10-6-59,4 5-247,-4 0 149,-5 4 0,-2-1-669,-5 1 491,0 0 0,0-6-77,0-2-312,-5 3 364,-2-5 1,-3 2-656,2-8 656,-7 3 1,8-9-186,-9 3 474,4-3-86,0-6 1,0-1-215,-4-1 146,4-9 1,-5 9 696,6-9-1306,-1-2 625,1 5 0,3-8-281,1 1-994,4-1 125,-2-2-933,0 0 1038,4 0 1086,-4-5 0,10-2 0,1-4 0</inkml:trace>
  <inkml:trace contextRef="#ctx0" brushRef="#br0" timeOffset="29">17577 9388 7861,'-12'-11'11,"6"-1"606,-4 1 65,9-1-247,-10-4 109,10 3-256,-4-8 1,5 8 378,0-2-247,0 2-250,0 1 0,5 2 274,3 3-261,2-3 0,1 4 46,1-1-61,-1 2 1,4 1-3,1 0 1,3 0-89,-4 4 1,4 0 253,-4 0-627,0 0 265,-3 5 0,3-1-326,0 8 180,0-3 122,-3 7 1,1 1-155,2 2 169,-3-3-10,10 6 1,-8-6-162,5 3 0,-4-2 94,4-6-118,-5 1 81,8-1 0,-9-5 139,2-2 1,-3-3 2,0-1 67,-1 0-102,1-5 7,-1 4 0,-3-9 61,-1 2-69,-4-2 29,7-6 0,-9 3 0,3-2 0,1-2-41,-1 2 0,0-4-19,-4 4 0,0-4 9,0 3-320,0 6 204,0 0 1,0 8-794,0-6 650,0 5 1,-1-2-185,-3 5-653,2 5 417,-8 2 748,4 9 0,-5 2 0,-1 5 0</inkml:trace>
  <inkml:trace contextRef="#ctx0" brushRef="#br0" timeOffset="30">17668 9651 7984,'-5'-7'-554,"4"2"462,-4 0 0,1 3 1316,0-6-206,0 5 74,4-7-727,0 4 1,0-5 208,0-1-62,0 6 57,0-4-110,0 3-216,5-4 1,-2 1-30,4 2-140,-4-2 95,7 9 0,-9-6-106,3 4-56,3 1 169,-6-3-199,9 5 0,-4 0 82,6 0-156,-1 5 69,1-3 1,3 8 13,0-3 0,0 3 24,-3 2 0,3-1 84,0 1-285,0-1 107,-3 1 0,3-1-60,0 0-48,0-4 210,-3 3-249,4-4 103,-3 1 1,4-1 82,-6-2-221,0-3 192,1 4-8,-1-5 212,1 0-177,-1 0 1,1 0 251,-1 0-267,-5 0 7,4-5 227,-3-1-71,-1-6 1,-1 5-205,-5-1 113,5 0 0,-3-3 21,1 0-778,-1-1 497,-2 1 0,0-1-86,0 1-1178,0-1 353,0 6 1161,0 1 0,-5 0 0,-2-1 0</inkml:trace>
  <inkml:trace contextRef="#ctx0" brushRef="#br0" timeOffset="31">18582 9137 7944,'0'-12'-364,"0"1"1,0-1 259,0 1 922,0 0-474,0-1 1,4-1 242,-1-2 8,6 3-290,-2-5 1,5 6 133,4-1-218,-4 1 55,10-1 125,-10 6-145,10-4 0,-4 7-17,5-4 1,-1 4 27,1-1 0,-4 3 65,0 1-284,-5 5 31,8 2 1,-11 5 306,1 3-607,-1-2 231,-10 14 1,3-3-338,-8 10 193,-2 0 89,-5 1 0,-7 4-138,-5 3-917,0-3 978,-5 1-581,5-6 436,1 0 0,-1-1-17,0-2 0,1-4-49,3-4 1,3-5-217,4-3 629,1-2-129,0-2 277,4 1 835,-3-1-912,9-4-51,-4-2 1,10-2 12,2 1 483,-1 0-357,9-4 0,-8 0 46,9 0 1,-2 0 104,1 0 0,3 0 62,4 0-104,1 0-95,0-5 0,0 4-231,0-3 7,-5 3 0,2-3-588,-5 0 392,0 0 1,-3 3-73,-1-3 1,-3 3-424,-1-3 422,-4 3-1526,2 1 1416,-5 0 1,0-5 0,0-2-1</inkml:trace>
  <inkml:trace contextRef="#ctx0" brushRef="#br0" timeOffset="32">19096 9536 7895,'0'-6'2901,"5"1"-2513,-4 5-140,4 0 0,-5 1 177,0 3-155,0-3-343,0 9-389,0-8-390,0 8-870,0-4 1722,0 6 0,-5-6 0,-1-1 0</inkml:trace>
  <inkml:trace contextRef="#ctx0" brushRef="#br0" timeOffset="33">19404 8988 7897,'-5'-18'0,"4"2"0,-4 5 687,5-1-252,0 6-171,5-4 885,-4 8-238,4-3 25,-5 5-523,0 0 0,4 7-158,0 4 1,-1 6 100,-3 5 1,0 5-208,0 0 1,-1 3-104,-3-3 1,3-1 45,-3-3-96,3 0-27,-4 0 1,4 0-240,-3 0 0,3-6 105,1-1-530,0-4 249,0 0 100,0-1 141,0-4-102,0-2 304,0-5 34,0-5 0,1-1 229,3-1-52,-3-3-234,9 8 242,-4-8-88,6 9 0,-1-8-62,1 5-99,-1 0 69,1 4 1,3 0 30,0 0-207,0 0 165,2 6 1,-3-4-134,5 6 130,-5-1-23,7 5 1,-7 0-7,5 4 0,-5-4-35,1 4 1,-2 0 8,-1-1 0,-6 4-36,-2-3 1,-3 3-137,-1-4 0,0 1 146,0 0-319,-5-4 204,-1 5 1,-11-3-465,-2-3 346,3 3 32,-6-8 0,4 2 43,-5 0 0,1-6-77,-1 2 0,4-3 20,0-1 0,1 0-73,-1 0-247,-3 0 262,10 0 1,-5-4 331,6 1 0,-1-11 0,1 1 0</inkml:trace>
  <inkml:trace contextRef="#ctx0" brushRef="#br0" timeOffset="34">19404 8920 7886,'-6'-18'6,"1"-4"0,5 10 918,0-4-396,0 4-281,5 5 1,-3-3 999,6 3-539,-1-4-357,5 0 1,1 3 52,2 1 1,3 0-111,4 0 1,3-2-37,1 5 0,0 0-87,4 4 1,-5 0-148,2 0 253,2 0-672,-5 0 368,4 0 0,-9 0-1541,0 0 1024,-5 0 0,3 4-281,-6 0 0,-3 4 825,-1-5 0,1 6 0,3-2 0</inkml:trace>
  <inkml:trace contextRef="#ctx0" brushRef="#br0" timeOffset="35">20421 8908 8024,'0'-11'1098,"0"5"-434,0 0 1276,0 6-1238,0 6-353,0 0 0,-7 7 170,-4 2-97,-1 3-153,-9 9 0,2 3 74,-8 4-365,3 0 222,-9 0 1,4 2-83,-5 2-1223,4-2 1109,2 8 0,6-10-151,-1 1 1,5-3-237,3-5 8,2 0 278,2-9 1,-1-1-59,1-1-526,4-4 187,2 0 1156,0-2-2135,4-9 700,-4 4-508,5-5 1123,0 0 1,0-5 0,0-1-1</inkml:trace>
  <inkml:trace contextRef="#ctx0" brushRef="#br0" timeOffset="36">20089 8817 7888,'0'-18'717,"0"2"0,2 4-741,1 1 0,0 4-76,5 4 38,-6 1 872,8 2-514,-9 0 1,6 0 143,-3 0-956,-3 5 376,4-3 0,-1 12 140,0-3 0,4 13 0,-1 0 0</inkml:trace>
  <inkml:trace contextRef="#ctx0" brushRef="#br0" timeOffset="37">20306 9502 10766,'12'5'4294,"-6"2"-3487,-1 4 50,0-5 115,-4-1-1343,5 0-389,-6-3 1,0 4 674,0-2 85,0-3 0,0 4 0,0-5 0</inkml:trace>
  <inkml:trace contextRef="#ctx0" brushRef="#br0" timeOffset="38">8326 11010 8113,'-12'0'0,"1"0"-93,0 0 1,-1 0-274,1 0 740,-1 0 106,1 5-275,5-4 0,-1 4 341,3-5-225,3 0 118,-4 0 755,5 0-715,5 0-220,-4 0-79,4 0 1,1 0-47,1 0 136,3 0-43,2 0-110,-1 0 45,1 0 0,4 0 159,3 0 138,3-5-295,6 4 1,2-4 164,8 5-167,-2 0 16,13-5 1,-7 3-36,7-1-1195,4 1 1218,-1-3 0,3 4-283,-1-3 128,2 3-90,-4 1 1,6-1-343,3-3 1,-2 1 451,-26-1 0,-1 1-231,28 0 89,-3-2 0,-3 1 167,-4 0-270,-1-4 98,-13 6 1,2-3 82,-7 5 0,-5 0 14,-3 0 1,-1 0-14,-7 0 10,5 0 1073,-7 0-1240,3 0 0,-4 0 832,-1 0-1183,-4 0 309,3 0 0,-8 0-11,6 0-210,-6 0-40,3 0-107,0 0 276,-3 0-135,3-5 79,-5 4 0,-5-8-59,-3 5-110,-2-5 253,-1 8 0,-2-5-199,-2 2 218,2 3 97,-9-10 1,10 10-179,-4-3 350,-1-2-86,4 0 0,-2-2 474,7 0-217,-2 6-154,4-8 200,-1 8 0,1-6 137,2 4 1,3-1 855,-3 1-640,3 3 158,1-10-369,5 10 1,1-4 220,6 5-176,-6-5-66,9 4 1,-7-4-67,7 5-27,-2 0-60,-2 0 1,6 1 11,2 3 0,-1-2 138,1 6-285,0-6 109,3 9 0,-4-6 195,-3 2-422,-2 3 103,-1-3 0,-2 0 124,-3 1-248,-2-5 67,0 7 48,-3-4 0,-1 6 77,-5-1 1,-6-1-202,-1-2-78,-1 2 68,-14-4 1,6 2-196,-6-1 1,6 0-415,1 0 0,5 0 724,-2-3 0,4-3 0,0 4 0</inkml:trace>
  <inkml:trace contextRef="#ctx0" brushRef="#br0" timeOffset="39">10964 10576 8134,'0'-12'113,"0"1"0,1-1 529,3 1-225,-3 5-177,4-4 786,-5 8-585,0-8 0,0 8 244,0-6 89,0 5-13,0-2-268,0 5 86,0 11-399,-5 1 0,4 12 392,-3 3-120,3 2-257,1 5 0,0 6 148,0 2-103,0-3-850,0 5 595,0-3 82,5 5 1,-2-2 322,4-2-892,1-3 391,-2-4 1,3-5-181,-5 0 1,5-5-261,-2-3 0,0 0-264,0-7 200,-4 0-10,7-3 261,-4-1 852,1-4-627,-2-2-914,-5-5 73,5 0 289,-4 0-550,4 0 752,-10-5 1,0 2-293,-3-5 781,-2-4 0,4-6 0,-5-5 0</inkml:trace>
  <inkml:trace contextRef="#ctx0" brushRef="#br0" timeOffset="40">10918 10610 8155,'0'-18'0,"0"2"100,0 4 0,5 1 584,3-1-313,2 1 1,2 0 247,-1-1 1,6 5 225,2-1-404,-3 0-56,11 2 1,-8 1 125,7 5-269,9-5-398,-10 4 165,13-4 86,-14 10 1,8 0 85,-5 2 1,-2 7-122,-6-2 1,0 2 79,-8-3 1,2 4-280,-9 0 0,0 5 118,-4-5 1,-10 5 5,-6-1 1,-4 3 175,-3 1 1,-8-4-316,-4 0 0,-2-2-12,3 2 1,0-2 20,0-6 1,8-1 135,3-2-199,8-3 208,4-5 0,6 5 0,5 2 0</inkml:trace>
  <inkml:trace contextRef="#ctx0" brushRef="#br0" timeOffset="41">11958 10416 8002,'0'-12'0,"0"5"206,0-1 20,0 6 1,0-9 265,0 10 57,0-9-221,0 9 1,3-6 664,1 4-309,0 1-243,-4-3-101,0 5 228,0 5-285,0 2-38,-5 4 1,2 2 394,-4 2-262,-1-2-152,-3 13 114,-1-7-170,1 9 0,0 4 12,-1 2 1,2 3 14,2-3 0,-2 4-201,3 1 1,0 2 83,0-3 0,4 4-592,-1-4 355,3 1 0,1-5-16,0 0 0,1-4 54,3 1 37,-3-6-76,10 3 114,-5-5 0,5 0 27,1 0 0,-5-4 169,1 0 0,0-5-94,3 1 0,0-1 147,1 1 1,3-6 50,0 3-204,0-4-34,-3 4 1,-1-5-112,1 1 0,-5-5 172,1 0-1296,0 4 368,-2-6-702,4 4-850,-4-5 2401,1 0 0,-2-5 0,-5-1 0</inkml:trace>
  <inkml:trace contextRef="#ctx0" brushRef="#br0" timeOffset="42">12266 10747 7897,'0'-11'5,"0"-1"293,0 1 0,0 3 35,0 1 1,-4-1 674,0-3-505,1-1 88,3 1-285,0 4 1,1 1 124,3 2 78,2 3-227,5-4 1,1 6 198,-1 3-260,6 2-42,1 6 0,1 4 109,0 3 0,3 3 42,5 1-419,-5 5 131,-1-4 0,-3 9-29,5-3 0,-5 3-220,-3 1 1,1 1-52,0-1 1,3-1-245,-4-3 0,4-2 25,-4-5 203,5 0 56,-7 0 0,4-5 168,-6-3 1,-3 1-164,-1-1 282,1 1-79,-2-5-131,4 1 0,-7-2 38,4-3 0,-3 2 4,4-5-503,-6 0 97,9-4-690,-10 0 564,9 0 322,-9 0 1,4-1-570,-5-3 433,0-3 445,0 1 0,-5-9 0,-1 2 0</inkml:trace>
  <inkml:trace contextRef="#ctx0" brushRef="#br0" timeOffset="43">12700 10758 7881,'0'-16'0,"0"3"0,0-4 632,0 1-227,0 9 123,0-9 629,0 10-522,0 0-312,0 1 1,-1 5 263,-3 0-313,-2 10-75,-6 8 1,-4 11 126,-3 5 0,-3 5-155,-1 3 1,-3 1-121,-1-1 0,0-1-1463,4-3 1159,6-8 227,0 8 0,2-13-700,0 1 1,1-7 219,6-4 1,-1-2-463,5-1 431,-4-1-736,6-5 287,-3-1 1185,5-5 0,0 0 1,0 0-1</inkml:trace>
  <inkml:trace contextRef="#ctx0" brushRef="#br0" timeOffset="44">12871 10507 8118,'0'-18'171,"0"2"-86,0 5 0,2 3 792,1 0-332,4 1 76,-1 0 576,4-3-573,-3 9 13,4-9-325,0 8 0,1-3 45,-1 5-380,1 0 70,-6 5 1,3-2 376,-5 5-355,5-1 1,-8 5-270,3-1 149,-3 1 40,-1-1 0,-1 2-503,-3 2 236,3-2 131,-10 8 1,1-3-128,-5 5 1,0 0 105,3-1 195,1-4-58,0 4 0,4-10 43,3 4 1,3-4 12,1 0 0,0-5 196,0 1 46,5-5-257,2 2 0,8-5 222,0 0 0,2 0-38,-2 0-557,-3 0 252,10 0 0,-9 0 84,2 0-1608,-2-5 518,-2 3 1117,0-8 0,1-1 0,-1-7 0</inkml:trace>
  <inkml:trace contextRef="#ctx0" brushRef="#br0" timeOffset="45">13442 10336 7982,'-6'-18'0,"1"2"241,5 4 1,0 1-242,0 4 743,0 2 620,0 5-600,0-5 0,0 5-403,0 0 1,-1 7-176,-3 8 1,1 3 97,-4 4 1,-1 10-1,-3 2 1,-1 3-77,1-2 1,-1-1 31,1 0 0,0 4-83,-1 0-856,6 5 925,-4-7-628,8 8 330,-3-8 1,5 4-162,0-2 0,0-6-235,0 2 0,4-7 251,0 0-897,5-3 709,-3-6 0,6-2-685,-1-4 448,0-1 291,6-5 1,-4 1 167,2-4-275,3-1 0,-6 3 459,5-5 0,-6-5 0,1-2 0</inkml:trace>
  <inkml:trace contextRef="#ctx0" brushRef="#br0" timeOffset="46">13716 10439 7899,'-5'-18'364,"-1"1"-229,0 6 1,1 3-44,5 1 419,0 4-42,0-2 936,0 5 0,0 5-951,0 3-234,0 7 0,-5 3 1,2 6 27,-5 3 0,2 2-66,-2 5 1,-2-4-47,3 1 0,0-4 193,0 3-630,4-5 270,-7 3 1,9-9-479,-3 0 0,3-5 51,1 2-120,0-4 250,0 0 139,5-1-118,1-5 227,6 0 1,0-6 90,3 0 0,-2 0-86,2 0 1,-1 0 24,2 0 0,-4-2-569,3-2 301,-2 3 138,4-9 1,-5 9-508,4-3 1,-8-1-91,0 1-245,-5-5 616,7 3 0,-8-2 406,6 1 0,-6 4 0,9-12 0,-5 2 0</inkml:trace>
  <inkml:trace contextRef="#ctx0" brushRef="#br0" timeOffset="47">13876 10656 7928,'0'-8'-902,"0"0"693,0 6 1326,0-3-173,0 0 92,0 3-477,0-3 1,0 7-168,0 1 1,-3 5-174,-1 7 1,0 3 28,4 5 26,-5 0-190,4 0 1,-4-1-66,5 1 0,0 4 229,0 0-738,0-1 384,0-3 0,3-1-24,1-3-1086,0 2 817,-4-8 0,1 2-536,3-7 411,-3 2 18,4-4 506,-5 1 0,0-2 0,0-5 0</inkml:trace>
  <inkml:trace contextRef="#ctx0" brushRef="#br0" timeOffset="48">14059 10290 7915,'-6'-11'739,"1"4"0,6 2-110,3 5 1,-2 2 93,6 1 0,-2 4-125,2 4 1,6 7 34,-3 5 0,7 1-49,-3 6 0,4 5-90,-4 3 0,5 4-221,-5-4 0,0 4-53,-4-4 0,0 0-156,-4-4 1,0 0 45,-4 0 1,-1-3-186,1-1 1,-1-4-194,-2 0 0,0-1-352,0-3 0,-4 0-617,0-3 0,-4 1 560,5-5 1,-6 5-193,1-5 0,-2 0 869,-1-4 0,-6 1 0,-1-1 0</inkml:trace>
  <inkml:trace contextRef="#ctx0" brushRef="#br0" timeOffset="49">15064 10359 7697,'0'-12'-20,"0"1"1217,0 5 281,0-5-583,0 10-335,0-4 0,-1 5-135,-3 0 1,2 0-73,-6 0 0,0 1-50,-3 3 0,-2 4-17,-2 7 0,1-2-131,-5 2 0,0 1 0,-4 0 1,4-1-155,0-4 0,4 2 70,-4 2 1,5-6-352,-1 2 214,2-2-239,1 3-23,6-1 290,1 1 1,6-5 86,3 1 0,2-4 21,6 3 0,4-3 2,3 4 1,-1-5-48,1 5 1,0-5-70,4 0 1,0 3 82,0-3 1,-2 1-459,-2-4 0,2 4-162,-6 0 0,0 0-1406,-3-4 568,-1 0-453,-5 0 706,-1 0 1166,-5 0 0,-10 0 0,-2 0 0</inkml:trace>
  <inkml:trace contextRef="#ctx0" brushRef="#br0" timeOffset="50">14824 10667 7921,'-6'6'174,"2"3"72,8-5 0,-2 0 237,6-4 0,-4 4-106,4 0 1,-1-1 209,5-3 1,-1 4-215,0 0 0,2 0-205,2-4 0,3 4-256,5-1 0,-4 1-98,0-4 1,0 0-224,4 0 1,-4 0 408,0 0 0,0 0 0,4 0 0</inkml:trace>
  <inkml:trace contextRef="#ctx0" brushRef="#br0" timeOffset="51">15669 10507 7979,'0'-11'0,"0"3"280,0 1 0,2 4-48,2-1 0,-3 2 758,3-2 132,2 3-525,0-10 1,6 10-153,-1-3 1,2 2-166,2-2 0,-1 3-44,5-3 0,-4 3 2,4 1 1,-1 0-197,1 0 0,1 0 135,-4 0 1,3 0-93,-4 0 1,1 0-51,0 0 0,-4 0-308,4 0 191,-4 0 1,0 0-69,-1 0 29,-5 0 111,5 0 1,-10 5-84,3 2 0,-4 4 88,-4 0 1,-3 4 41,-4 0 1,-2 6-19,-2-2 1,-3 2 1,-4 2 1,-1 1-131,0 3 1,0-2 69,0 6 0,-2-5-129,2 5 0,-2-6 96,6 2 1,1-7 121,-1-1 0,5-5 21,-1 1 1,7-2 460,4-1-337,-2-1-17,5 0 0,-5-3 5,6 0 1,2-6-23,2 2 1,2-3 53,5-1 0,2 0-73,2 0 1,-1 0-63,5 0 0,1-4-18,7 1 1,-3-3-163,3 3 0,-2 1 41,2-1 0,-7-2-92,3 1 0,-8 0-62,1 4 1,-4-1 134,0-3 1,-1 3-1404,0-3 1049,1-3 0,-4 6-883,-1-3 0,-4 2 56,0-2 1259,-1 3 0,-2-4 0,0 5 0</inkml:trace>
  <inkml:trace contextRef="#ctx0" brushRef="#br0" timeOffset="52">16195 10918 7892,'5'-6'260,"2"2"1,0 3 559,0 1 1,-3 0-277,4 0 1,-4-4 23,3 0 0,1 1 214,3 3-413,1 0 0,-1 0-153,1 0 0,-1 0-32,0 0 0,1 0-61,-1 0 1,2 0-172,2 0 0,-2 0 71,2 0 0,-1 0-325,1 0-751,-2 0 1,3 0 530,-4 0 1,-6-2 521,-2-2 0,2 3 0,1-4 0</inkml:trace>
  <inkml:trace contextRef="#ctx0" brushRef="#br0" timeOffset="53">16834 10256 7897,'0'-11'464,"0"4"-145,0-3 399,0 9-53,0-4 178,0 0-420,0 3 140,0-3 1469,0 5-1671,0 5 162,0 2-245,5 4 1,-2 4 52,5 1 0,-2 4 77,2-1 0,3 4 118,0 3-164,1-2-182,4 9 0,0-7 362,-1 4-139,10 1-870,-6-2 528,9 4 38,-5-9 1,-5 8 76,-3-6 0,1 6-131,0-1 0,-5-2 287,-3 1-736,-6-4 301,3 7 0,-5-5-595,0 2 392,0 3 157,0-9-1,-1 8-247,-3-6 1,-2 1 69,-6-4 1,1-1-70,0-3 0,-1 1 452,1-5 0,-1 0-295,1-3 0,0-1-79,-1 1-152,1-6 212,4 4 0,-2-7-956,6 4 389,-1-4-362,4 2-1190,0-5 1584,5 0 793,1-5 0,11-2 0,1-4 0</inkml:trace>
  <inkml:trace contextRef="#ctx0" brushRef="#br0" timeOffset="54">18547 10324 7926,'-5'-11'0,"4"0"0,-4-1 558,5 1-170,0-1-139,0 1 1,0 0 646,0-1-337,0-4-272,0 3 1,5-4 89,3 6 0,2 0-49,1-1 175,6 1-224,-4 4 0,8-1 50,-2 4 0,3 0-149,1 4 0,-6 5-20,-1 3-140,-4 2 66,0 1 1,-1 6-50,0 2 1,-4 2 68,-3 2 1,-4 5-113,-4 2 0,-3 7 28,-4 1-466,-5 5 183,-2-7 0,-5 7 123,0-5-1637,5 0 1404,-3-3 1,7-6-993,-5-3 843,5-1 208,-3-3 1,7-4 171,3-3 160,-4-2-123,10-2 587,-9 1 432,9-6-794,-4 4 521,5-8 342,0 3-521,5-5-233,1 0 1,7 0 408,2 0 1,-1 0-179,5 0 0,0-2-37,4-1 1,0 1 21,0-1-587,-1 1 169,1 2 0,-1 0 75,-3 0 1,1 0-106,-5 0 1,1 0-562,-5 0-1257,0 0-529,1 0 1239,-6 0 294,-1 0-1953,-5 0 2768,0-5 0,5 4 0,2-4 0</inkml:trace>
  <inkml:trace contextRef="#ctx0" brushRef="#br0" timeOffset="55">19050 10804 7846,'0'-7'1271,"0"-1"-377,0 5 122,0-2-1159,0 5 53,0 5-1981,0-3 2071,0 8 0,0-9 0,0 4 0</inkml:trace>
  <inkml:trace contextRef="#ctx0" brushRef="#br0" timeOffset="56">19358 10142 7929,'0'-7'-31,"0"2"110,0 0 207,0 4 503,0-4 603,0 5-707,0 5-366,0 1 0,-1 11 597,-3 2-455,3 2-121,-4 2 1,5 0 99,0 0-221,-5 0 1,4 0-164,-4-6 122,5 5 0,0-9 179,0 2-529,0 3 207,-6-6-401,5 5 325,-4-6 2,5-4 1,0-1-326,0-2 236,0-3 158,0 4 365,0-5-351,0-5 1,0 2 87,0-4-34,0-1 1,1-3 20,3-1 1,-1 1-160,4 0 135,1 4-11,3-3 1,1 9-224,-1-3-43,1 3 217,4-4 0,-2 3-171,5-1-37,-5 1 117,8 7 1,-5-2 1,6 5 1,-5-1 34,-3 5 0,2-1-7,-2 0 1,0 2-105,-3 2 104,-1 3 7,0 0 1,-3 3-304,0-2 10,-6-2 193,3 5 0,-5-6-147,0 3 1,-5 1 59,-2-4 1,-4 3-99,0-4 0,-4 0 104,0-3 0,-6-1 8,2 0 0,-2 0 237,-2-4 27,0-2-183,0 0 0,2-3-391,2 1 211,-3-1 19,9-2-654,-3 0 562,4 0 1,2-2-178,3-1 1,-2 0-586,5-5 1126,0 6 0,-1-8 0,-1 3 0</inkml:trace>
  <inkml:trace contextRef="#ctx0" brushRef="#br0" timeOffset="57">19347 10199 7915,'0'-12'225,"-5"1"0,4 0-225,-3-1 1171,8 1-710,-3 4 0,9-1 94,-2 4 0,2-5-3,1 1 0,4 2 73,1-2-404,4 6 53,-2-8-13,10 8-97,-4-3 0,7 4-108,-4-3 0,4 3-176,-5-3 0,5 3 204,-5 1-1526,-4 0 1008,-1 0 0,-8 0-2109,2 0 1204,-2 0 1339,-1 0 0,-1 5 0,0 1 0</inkml:trace>
  <inkml:trace contextRef="#ctx0" brushRef="#br0" timeOffset="58">20238 10107 8014,'0'-6'3661,"0"1"-3174,0 5 1,-5 6 344,-3 6-461,-2 4-63,-1 7 0,-6 5-15,-2 3 0,-3 7 50,0 3-1312,-6 4 1081,9-5 1,-11 0 16,11-6-1032,-5 0 882,12 1 1,-9-6-808,6-3 670,0-1-29,8-8 0,-1 4-383,4-6 1058,-5 0-704,8-3 0,-4-5 566,5 1-1091,0-6 413,0 3-1364,0-5 818,0-5 498,0-1 0,0-5 376,0-1 0,5 1 0,1-1 0</inkml:trace>
  <inkml:trace contextRef="#ctx0" brushRef="#br0" timeOffset="59">20044 10062 7908,'0'-18'0,"0"2"-413,5 9 142,-4 2 54,9 0 1624,-9 4-429,4-4-485,-5 5 799,0 0-874,0 5-902,0 1 320,0 0 200,6 5-982,-5-5 515,4 5 431,-5 6 0,0-4 0,0 3 0</inkml:trace>
  <inkml:trace contextRef="#ctx0" brushRef="#br0" timeOffset="60">20238 10736 8018,'0'-7'5135,"5"2"-3349,-4 5-472,4 0-583,0 0 313,2 0-135,-1 0-1591,4 0 347,-4 0-455,1 0-611,3 0 1401,-9 0 0,4 5 0,-5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3563 7743 8443,'0'-7'-151,"0"-1"0,0 4 0,2-3 0,0-2 1921,2-1-1051,0 3-432,-4 2 1,-4 10-88,0 3 1,-3 7 9,3 4 0,-1 4-100,1 4 0,-1-1 81,-3 9 0,-2-4-245,2 7 1,-2-2 83,-1-2 0,-1 0-162,1 1 1,0-2 57,-1-3 0,1 2-72,-1-5 1,5-1 74,-1-3 0,4-5 33,-3-3 29,4-2 7,-2-2-1,5-5 0,5 0 16,3-6 0,2 0 164,1 0 1,1-2-132,-1-2 1,2 2-8,2-6 1,-1 6 32,5-2 1,0 1 2,4 0 1,-4 1 2,0-1 0,0 1-23,4 2 0,-4 0-53,0 0 1,-1 0 50,1 0 1,-3 0-302,-4 0 1,-5 0-81,1 0-593,-6 0-41,3 0-383,-5 0-260,0 5 1605,-5-3 0,-1 8 0,-5-4 0</inkml:trace>
  <inkml:trace contextRef="#ctx0" brushRef="#br0">3769 8063 8343,'0'-11'0,"-4"-1"-544,0 1 218,0-1 1890,4 1-359,-5 5-817,4 1 0,-8 11-110,5 5 0,-1 6-1,2 6 0,0 1-153,-5 2 1,6 4 106,-2 4 1,-1-1-272,1-3 1,0 7-39,4-3 1,0 3 114,0-3 1,0-3-210,0-1 1,0-3 63,0 4 0,0-10-288,0 2 222,0-8 0,2 0-350,1-7 1,0-3 178,5-5 0,-5 0-595,5 0 0,-5-1 940,0-3 0,4-2 0,-1-6 0</inkml:trace>
  <inkml:trace contextRef="#ctx0" brushRef="#br0">3963 7972 8171,'1'-23'0,"3"0"0,2 4 80,6 0 1,1 1 67,2-1 1,-1-1 409,5 5 0,-1-1-156,1 5 1,2-4-160,-2 0 1,3 1-18,1 6 1,-2-1 16,-2 5 1,-2 1-119,-6 3 0,1 5 105,-1 2 1,-3 5-104,-1 3 0,-4 3 49,1 4 1,-3 6-131,-1 3 1,-7 2-59,-4 1 0,-5 5-35,-7 3 0,-4 3-39,0 0 1,1-4 57,3-3 1,-4-2-202,1-2 0,4-1 48,7-3 1,2-2 222,2-5 1,1-1 9,2-3 1,3-3 144,5-4 0,0-5 47,0 1 1,0-4-128,0 3 1,5-3 97,3 4 0,3-6-62,4 2 0,3 1 27,5-1 1,5 0-27,2-4 1,1 0 146,3 0 0,-4-4-71,5 0 1,-2-4-38,-7 5 1,5-2-192,-5 1 0,-3 1 112,-4-4 1,-5 4-246,1-1 229,-2 3-1198,-1 1 843,-6 0 1,-2 0-347,-8 0 0,-2 1-395,-6 3 1,1 1 997,-1 3 0,-4 2 0,-2-4 0</inkml:trace>
  <inkml:trace contextRef="#ctx0" brushRef="#br0">4900 7812 8174,'-12'-5'-1525,"5"-2"1220,-1-4 0,4 0 762,-4-1 1,5 1-12,-5-1 0,4 0-55,-3-4 0,3 8-132,-4-4 1,4 5 27,-3-1 1,-1 3-29,-3 5 0,-1 0-97,1 0 0,-4 1-51,-1 3 0,-3 4 110,4 7 1,-4 3-94,4 4 1,-4 2 64,4 3 0,-4-2-185,3 6 1,2-4 11,7 3 1,2-5-131,5 2 1,1-7-24,3-1 0,3-5-75,9 2 1,1-9 27,6-3 0,1-3 180,3-1 1,-3-1-39,3-3 1,1-2-3,-2-6 1,1 0 47,-4-3 0,-4 1-34,0-5 0,-5 5 126,1-2 1,-3 4-60,-5 0 1,2 1 264,-5-1 204,0 6-125,-4 1-116,0 5 0,-2 9-116,-1 2 1,1 8-23,-1 0 0,1 3 38,2 1 0,0 1-10,0 3 1,0-1-19,0 8 0,2-3-135,1 3 1,0 4 122,4-4 0,-3-1-215,4-2 0,-6-2 116,2 2 1,1-4-92,-1-4 1,0-5 115,-4-3 0,4-2 112,0-2-156,-1 1-188,-3-6-533,0-1-2530,0-5 1965,-5 0 1275,-1 0 0,-6-5 0,1-1 0</inkml:trace>
  <inkml:trace contextRef="#ctx0" brushRef="#br0">5334 8360 8156,'-8'0'-213,"0"0"329,6 0 1091,-8 0-299,8 0-94,-3 0-329,5 0 483,-5 0-231,4 0-181,-4 0-5003,5 0 3684,5 0 763,1-5 0,6-1 0,-1-6 0</inkml:trace>
  <inkml:trace contextRef="#ctx0" brushRef="#br0">5528 7709 8469,'-12'0'-278,"2"-1"-650,3-3 949,1 3-102,6-4 1405,0 5 1,7-4-770,4 0 1,2-1-190,6 1 1,4 3-121,3-3 1,2-1 2,-1 1 0,1-1-54,2 1 0,3 3-12,-2-3 1,-3-1 23,-2 1 1,1 1-128,-4 3 0,2-2 113,-6-2 0,-2 3-207,-2-3 223,-2 3-244,-2 1 43,1 5 1,-6-2-74,-2 4 1,-3 1 58,-1 3 1,-4 1 70,0-1 0,-5 2-77,2 2 1,-3-1 60,-2 5 0,0 1-107,-4 7 1,2 2 74,-5 6 1,4-1 16,-4 0 1,4 4-61,-4 0 1,5 0-5,-1-3 1,2-1 29,2 0 1,0-3 3,4-1 0,2-5 158,5 2 0,0-7-86,0-1 1,0-5-30,0 2 1,1-4-36,3 0 1,-2-2 5,6-3 0,-4 2-22,3-5 0,-3 0-7,4-4-712,-6 0 479,3 0 0,-3 0-2647,1 0 2891,-1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18125 13031 7949,'-1'-7'8,"-3"-1"158,3 5 1,-5-3 523,6 2-128,0 3 125,0-9-332,0 9-179,0-4 0,4 6 0,0 3 0,1 3 62,-1 8 0,-3 3-118,3 5 0,-3 0 41,-1 0 1,0 5-88,0 2 0,0 2 32,0-2 0,0 3-166,0-2 1,0-2-25,0 1 1,0 0-43,0 0 0,0-2-56,0-5 1,0-2 132,0-2 1,2-2-24,1-6 1,-1 1 48,1-1-85,-1-5-11,-2 0-3,5-6-451,-4 0-86,4 0 1,-5-2-554,0-2 1,-1 2 1211,-3-6 0,-2 1 0,-6-5 0</inkml:trace>
  <inkml:trace contextRef="#ctx0" brushRef="#br0">18330 13134 8091,'6'-18'0,"-4"0"302,6 3 1,1 3-53,6-4 1,-2 4 98,2 0 1,3 1-114,1-1 0,-2 1 179,2 0 1,-3 3-86,3 0 1,-4 2-70,4-2 0,-5 3-34,1 5 0,-2 0 0,-2 0 0,1 0-57,-1 0 1,-1 2 94,-2 1 1,2 7-234,-2 6 1,-3 3 93,-2-4 0,3 9-205,-3-1 0,1 4-50,-4-1 0,-5 3-36,-3 6 1,-2-1 26,-1 0 1,-6-3-210,-2-1 0,-2 1-60,-2 3 0,4-5 111,0-2 0,0-3 241,-4-1 0,4-2-97,0-2 0,5-1 248,-1-3 1,2-2 65,2 2 1,4-6 345,3-1-289,3-1 19,1 5 0,1-5 348,3 1-420,3-6 0,8 4 55,0-6 0,2 0-100,-2 0 0,-1-2 228,5-2 0,0 2-44,4-6 0,-4 6-18,0-2 1,-4 1-132,4 0 0,-5 1-127,1-1 1,-2 1-394,-2 2 0,1 0 232,-1 0 0,-5 2-1632,-2 1 884,3-1-894,-6 8-49,9-4-141,-9 6 1964,4-1 0,6 0 0,1 1 0</inkml:trace>
  <inkml:trace contextRef="#ctx0" brushRef="#br0">19027 13728 8091,'0'-12'2410,"0"6"-779,0-4-975,5 9 1,-3-6 432,1 4-496,-1 1 0,-1-3-891,3 5 360,-3 0-1074,4 0 0,-5 1 402,0 3 610,0-2 0,0 8 0,0-4 0</inkml:trace>
  <inkml:trace contextRef="#ctx0" brushRef="#br0">19587 12974 8091,'0'-11'0,"0"3"91,0 0 0,4 5 144,-1-5 1,1 4 143,-4-3 1,0 3-67,0-4 0,0 4 443,0-3-191,0 4 249,0-2-508,0 5-70,0 5 0,0 7-60,0 7 1,-1-2 58,-3 2 1,-2 4-200,-6 4 0,1 5-3,0-2 0,-1 1-173,1 3 0,-1-4 26,1 5 1,-1-2 29,1-7 0,3 1-146,1-4 0,4-4 71,-1 0 1,3-5 64,1 1 1,0-6-20,0-2 154,0-4-14,0 7 277,0-9-249,0 5 0,1-6 91,3 0-129,-3 5 1,10-4 21,-4 3 1,3-3-247,2-1 0,-5 0 80,1 0 0,0 4-802,3 0-257,1-1 281,-1-3 0,0 0-348,1 0 124,-6 0 1129,-1 0 0,0 0 0,2 0 0</inkml:trace>
  <inkml:trace contextRef="#ctx0" brushRef="#br0">19667 13340 8091,'0'-12'0,"0"1"-541,0-1 338,0 6 1,0-4 1794,0 2-434,0-2 106,0-1-387,0 4-9,0 2-491,0 5 0,0 7-119,0 4 0,0 5-64,0 7 1,-4 4-69,0 0 1,-3 3 10,3-3 0,-4 4-190,4 0 0,-3-3-19,3-2 1,0 1 28,4-4 1,0 1-328,0-9 215,0 6 1,1-9 20,3 4 1,-3-8-612,3 0 225,-3-5-342,-1 2 1,0-4-132,0 3-397,0-3 615,0 4 775,0-5 0,-5-5 0,-1-1 0</inkml:trace>
  <inkml:trace contextRef="#ctx0" brushRef="#br1">19964 13145 7920,'0'-11'13,"0"3"-7,0 1 0,1 3 608,3-4 1,-3 1 481,3-5-522,2 1 1,1-1-103,4 1 0,-3 0 123,-1-1-238,1 1 0,3 1 93,1 2-224,-1-2 0,0 9 26,1-3 1,-1 3-79,1 1 1,3 0-20,0 0 1,4 1-109,-4 3 0,1 1-148,-5 2 0,-1 7 96,-2-2 1,1 7-216,-5 0 0,-1 4 123,-3 3 0,-5 3-294,-2 6 0,-7-1 108,-2 0 0,-4 0-139,1 1 1,1-5 137,-1 1 0,2-6 52,-2 2 0,-2-7 287,6-1 0,-4-5-176,4 1 645,0-2-404,3-2 1,6-3 515,2 0-194,3-6-176,1 3 65,0-5 4,5 0 266,1 0-417,6 0 0,-5 0 94,1 0 0,-4 4-90,3 0 1,1 0-21,3-4 1,1 3 0,-1 1 0,0 1-16,1-1 1,3-3-5,0 3 1,6-3-21,-2-1 1,2 0-109,2 0 0,-4 0 114,0 0 0,-5 0-250,1 0 1,-6 0 15,-1 0-636,-6 0 86,9 0-267,-10 0 1,4 2-969,-5 1-814,-5-1 234,-2 3 2464,-4-5 0,0 5 0,-1 1 0</inkml:trace>
  <inkml:trace contextRef="#ctx0" brushRef="#br1">20466 13203 8021,'-5'-12'0,"4"6"0,-8-1 0,5 4 669,0 1 1,1-4 485,-1 2-92,-5 3-728,3-4 0,-6 10-78,1 3 1,3 2-137,0 1 0,1 6 108,-5 2 0,2-2-113,3 2 0,-2 4 28,5 4 0,-4 0-58,5-5 0,-1 1-14,4 0 1,1 0-131,3 0 0,2-4-96,6 0 0,3-5 105,0 1 1,5-2-20,-1-2 0,4-5 101,4-2 1,-3-2 388,3-2 0,-2-2-82,2-2 1,-3-2-53,2-5 0,2-5-54,-1 1 0,5-5 25,-2 1 0,-2-3-208,-1 0 1,-4-1 189,-4 0 1,-3 0-260,-5 0 0,-4 0 55,-3 0 0,-6-3-185,-5-1 0,-3 1-156,-13 3 1,-4 0-250,-11 0 1,-4 3 70,-7 4 1,0 6-86,-4 10 0,9 3-54,-2 4 0,9 2 118,3 10 0,5 2-340,6 5 0,5 2 843,3 3 0,0 3 0,3-2 0,6 1 0,3-2 0</inkml:trace>
  <inkml:trace contextRef="#ctx0" brushRef="#br1">21791 12860 7996,'-5'-12'809,"4"1"-87,-9 0-304,8-1 0,-3 5 158,5-1 104,0 5-362,0-2 1,0 4 4,0-3 0,1 3 438,3-3-318,-2 3-235,3 1 0,-2 5-91,1 3 1,0 3 122,-4 4 0,4 3-122,0 5-112,-1 0 70,-3 5 0,4 0-140,0 2 0,0 3 53,-4-3 1,0-2-127,0-1 0,0 1 173,0-1-354,0-1 202,0-8 0,0 2-68,0-4 1,0-1 133,0-4-59,0-4 54,0 3 202,0-9-9,0 4-81,0-5 95,0-5 0,0 2-130,0-4 0,1 3 16,3-4 0,2 1-52,6-5 1,-1 5 61,1-1 0,4 2-196,3-2 1,-1-1 58,1 5 1,-1 1-50,1 3 0,2 0 89,-2 0 1,-2 1-11,-2 3 1,-1 1 97,1 2 0,-3 5-77,-1-1 0,0 2-8,-3 6 1,-3-4 20,-1 4 1,1 0-125,-1 4 0,-2 0-38,-5 0 1,0-4-158,-5 0 0,0-1 125,-8 1-39,4-3 53,-10-4 0,4-1 88,-5 0 0,1 1 32,-1-1 0,4-3-26,0 0 0,1-6-150,-1 2 0,1-3-206,3-1 0,2 0 134,-2 0 0,2 0-110,2 0 1,-1-1 442,1-3 0,0-2 0,-1-6 0</inkml:trace>
  <inkml:trace contextRef="#ctx0" brushRef="#br1">21780 12906 7996,'0'-12'-238,"3"5"-59,1-1 0,5 0 178,-1-3 1793,2 5-1035,1-5 1,4 5 271,1-5 0,3 0-404,-4 4 1,1-3-89,0 2 0,-4 3-157,4 1 1,0 2-148,-1-2 0,6 3 60,-2-3 1,2 3-73,2 1 0,0 0-11,0 0 1,0 0-177,-1 0 1,0 0-1273,-3 0 683,-2 0 400,-6 0 0,-3 1-1078,-1 3 1,-3-2 34,4 6 1316,-6-1 0,8 5 0,-3-1 0</inkml:trace>
  <inkml:trace contextRef="#ctx0" brushRef="#br1">22533 12986 7996,'7'-6'390,"-2"0"181,-5-5 1,0-1-159,0 1 1,4 3 585,-1 1-556,1-1-266,-4-3 6,0 4 1,-1-3 83,-3 2-41,3 3 0,-9-3-191,2 4 1,2 0 195,-2 4-506,1 0 252,-10 0 1,4 5-62,-2 3 0,-1 2-67,0 1 1,-3 1-8,4-1 1,-4 4 121,4 0 0,0 4-83,3-3 0,1 0 114,-1-1 1,6-2-109,2 2 0,3-2 68,1-2 0,1-3-7,3 0 0,4-6 83,7 2 0,-1-3 117,5-1 1,0 0-79,4 0 1,0-3 152,-1-1 1,1-5 237,0 1-255,-5-2 4,3 4 0,-8-4-30,2 2 1,-2 3 189,-2 1-202,-4-2 1,-1 4-102,-2-1 1,-3 3-206,3 3 1,-3 5 84,-1 7 1,-1 2-113,-3 2 0,3 6 11,-3-2 0,-1 4 93,1-1 0,0 2-8,4 3 1,-1 2-13,-3-3 1,3-1-82,-3 2 1,3-6 123,1 2 0,-1-4 22,-3-4 0,3 1-33,-3-5-57,3 0-74,1-3-153,0-1-353,0-4-722,0-2 1408,0-5 0,0-5 0,0-2 0</inkml:trace>
  <inkml:trace contextRef="#ctx0" brushRef="#br1">22865 13534 7996,'-7'0'640,"2"0"4706,5 0-4943,0 5-1001,0-4 356,0 9 230,0-9-1784,0 5 1593,0-6 1,0 0 0</inkml:trace>
  <inkml:trace contextRef="#ctx0" brushRef="#br1">23116 12848 7996,'0'-17'0,"0"1"0,0 4 890,0 0-499,0 6 1,1-3 636,3 5 96,-3 1-661,4-3 0,-5 6-166,0 0 0,-1 7-102,-3 8 0,3 3 144,-3 5-299,-2-1 8,4 1 1,-4 4 128,2 0 0,3 3-85,-3-3 1,3-1-83,1-3 1,-4 0-333,0 0 1,1-4-133,3 0 1,0-5 210,0 1 1,-4-6-59,0-1 109,0-6 3,4 3 645,0-5-320,5 0 0,-2-4-43,4 1 208,1-6-133,3 2 0,2 0-90,2-1 1,-1 2 22,5-2 0,4 2-242,4 2 0,-1 3-20,-3-3-68,0 3 135,-5 6 1,3 0 13,-1 2 0,-4 4 33,-1-4 1,2 3 6,-2 2 1,-1 3 9,-6 0 1,0 2 81,-4-2 0,0 3-81,-4 5 1,0-1-243,0 1 243,-5 0-91,-1 0 0,-6 0-198,1 0 1,-4-2 113,-1-2 1,-3-1-145,4-3 0,-4-6 195,4 3 0,-4-4 42,4 4 1,-5-6-175,5-2 0,0-1 98,4 0 0,-1-1-770,1 1 275,-1-1 681,1-7 0,5-2 0,1-4 0</inkml:trace>
  <inkml:trace contextRef="#ctx0" brushRef="#br1">23184 12906 7996,'5'-12'0,"-3"1"467,2-1 1,2-4-135,-5 3 1,9-3 232,-2 4 0,-2 1-152,2-1 1,1 1 141,6 0 0,-1-1-96,5 1-291,-5 4 1,2-3 0,0 5-139,-1-3 0,5 3 61,-1 5 0,-1-3-509,1-1 0,-5 0 115,1 4 0,2 5-209,-2 3 1,0 2-137,-3 1 1,-5 1 646,1-1 0,-1 1 0,5-1 0</inkml:trace>
  <inkml:trace contextRef="#ctx0" brushRef="#br1">23858 12906 7996,'0'-12'-545,"0"1"545,5-1 1194,-3 1-708,3 5 1,-5-1 500,0 3-512,0 3-181,0-4 1,-2 5-71,-1 0 1,-4 1 142,-4 3-100,-1 2-98,1 6 1,-4 3 54,-1 0 0,0 6 0,1-2 0,1 4-62,-5 3 0,1 0-116,-1 4 1,2-3-165,6 3 0,0 1 91,-1 3 0,6-1-538,2-3 354,3 3 80,1-9-418,0 9 354,0-9 0,1 1-58,3-6 1,-2-5 132,6 1 1,3-4 75,5-3 0,3 1-92,-4-5 0,4-1 114,-4-3 0,2 0 179,-2 0 1,-2-1 238,2-3 0,-2-1-54,-2-2 0,-1-4 104,-2 4 1,1-3-113,-6-2 1,1 0-94,-4-4 0,0 4-138,0-4 1,-9 0-108,-2 1 1,-7 3-98,3 5 0,-5 4 73,1-1 1,1 3-354,-1 1 1,0 1 54,-4 3-599,5 2 589,2 6 0,4-1-292,1 1 1,1-1-260,2 1 1,3-1 208,5 0 678,0 1 0,5-1 0,1 1 0</inkml:trace>
  <inkml:trace contextRef="#ctx0" brushRef="#br1">24304 12928 7996,'0'-17'523,"0"0"-274,0 6-72,0 4 1,0 1 499,0 2-185,0 3-114,-5-4 0,-3 6-60,-7 3-142,2 2-39,-9 11 1,5 6 223,-6 7 0,0 3-118,0 1 1,2 4-2,2 1 0,2 2-81,6-3 0,-5 4-148,1-4 0,1 0-49,7-3 1,-2-5-381,5 1 1,-4-7 213,4-1 0,1-1-149,3-3 0,1-2 181,3-2 0,2-6 58,5-1 1,1-5 299,-1 5 0,2-5 78,2 0 1,-1-1 118,5-2 1,-1-4-87,1 0 0,-1-4 6,-3 5 1,-6-6 47,2 1 1,-6-2 104,3-1 1,-5-1 216,0 1-452,-6-1-48,-4 1 1,-8 3-283,0 1 1,-6 0 142,2 0-1575,-2 2 1081,-2 5 1,1 0 83,3 0-1043,-2 0 1417,8 0 0,-8 5 0,3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4.45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1702 6087 8118,'-7'-6'-702,"-3"-4"0,5 7 351,-2-4 0,-4 4 1206,4-1 1,0 2 324,0-2-604,4 3 1,-3-4 345,2 5-481,3-5 1,-3 3-40,8-2 1,2 3-113,6 1 0,0 7 118,4 4 0,0 2-101,3 6 1,3 5-97,-3 6 1,2 3 45,2 2 0,-1 0-184,-3 3 0,1-1-23,-5 5 1,6 0-107,-2 3 1,-3 1-20,-1 0 0,2-6-183,-2-2 0,0-3 33,-3-5 1,3 2 68,0-5 0,2-5 127,-2-3 0,-2-5-26,2 2 1,-3-4 130,0 0 0,-5-2-41,1-3 0,-4 2 154,4-5 1,-5 0-362,5-4-272,-6 0-1153,4 0 793,-6 0-576,0-5 0,-2-1 24,-2-6 1356,-2 1 0,-5-1 0,-1 1 0</inkml:trace>
  <inkml:trace contextRef="#ctx0" brushRef="#br0" timeOffset="1">2113 6167 8265,'0'-17'-70,"0"0"70,0 6 0,1-1 1344,3 1-791,-3-1 0,6 1 552,-4-1-655,-1 6 0,3 0 773,-5 2-864,0 3 0,0-3-106,0 8 0,0 7-76,0 8 0,-2 8 108,-1 3 0,-9 8-297,-7 4 1,-4 6-60,-3 2 0,2-1-251,-3-3 0,-2 0 273,-2-1 0,3 0-74,2-3 0,3-3-240,4-5 1,-1-4 156,4-4 1,2-5-310,7-2 1,-2-6 166,5 3 0,-4-7-1356,5-2 221,-6-4-85,7 2 890,-8-5 678,9 0 0,-9-10 0,4-3 0</inkml:trace>
  <inkml:trace contextRef="#ctx0" brushRef="#br0" timeOffset="2">1679 5825 7904,'1'-7'1215,"3"3"0,-2-1-482,6 2 1,-3-2-234,7 1 0,-2 2-77,9-1 1,0-2-88,4 1 0,-1-4 68,1 4 1,4-3-114,0 3 1,4-4-44,0 5 0,-2-6-47,1 1 1,-4 2-141,0-2 1,2 4-47,-1-3 0,0 4 22,-4-1 0,-2 2-20,-2-2 1,-2 3 50,-6-3 0,0-1-254,1 1 0,-4 0-689,-1 4-635,-4 0-346,2 0 1856,-20 5 0,-5 7 0,-14 5 0</inkml:trace>
  <inkml:trace contextRef="#ctx0" brushRef="#br0" timeOffset="3">2764 6304 8151,'-6'0'-314,"0"0"1692,6 0-1046,6 0 0,0 0-6,5 0 1,1-3-45,-1-1 1,2 0 10,2 4 1,-1 0-186,5 0 1,0-1 81,4-3 1,0 3-197,0-3 0,-1-1 72,1 1 0,-1 0-323,-3 4 0,1-4 154,-5 0 1,1 1-1368,-5 3 957,0 0 1,-3 0-394,0 0 906,-6 0 0,3 0 0</inkml:trace>
  <inkml:trace contextRef="#ctx0" brushRef="#br0" timeOffset="4">2730 6510 7373,'11'0'1436,"0"0"0,1 0-608,-1 0 1,6 0-290,2 0 0,6 0-42,2 0 0,1-4-177,-2 0 0,0 0-84,4 4 1,-4-3-443,0-1 0,-2 0 206,-1 4 1,-4-4-1118,0 0 0,-5 1 196,1 3 921,-2 0 0,-1 0 0,-1 0 0</inkml:trace>
  <inkml:trace contextRef="#ctx0" brushRef="#br0" timeOffset="5">3860 5608 8132,'0'-12'-497,"0"1"995,0-1 1,0 5-81,0-1 0,4 4 372,0-3-280,0 4 14,-4-2 0,1 5-40,3 0 0,-2 5-171,6 3 1,1 7 61,6 4 0,-1 4-75,5 4 0,1 0-145,7 4 1,-3 2 83,3-3 1,1 3-111,-2 2 1,0-2-91,-7-3 1,2 2-217,-2-6 0,2 1-173,-2-4 1,-2-5 230,-1-3 1,-4-2-203,4-2 0,-4 0 84,0 1 0,-5-4-1680,1-1 816,0-4-511,-2 2 216,-1-5 1396,-5 0 0,0-5 0,0-2 0</inkml:trace>
  <inkml:trace contextRef="#ctx0" brushRef="#br0" timeOffset="6">4294 5676 8127,'0'-18'0,"0"-3"217,0 2 1,0-2-90,0 2 0,0-1 412,0 5 0,0 0 345,0 3 94,0 1-489,0-1 0,0 7-23,0 5 1,-6 8-266,-6 11 0,-4 5-148,-7 10 1,-1 6-187,-3 2 0,-2 2-90,-5 2 0,3-1-306,1 1 1,5-5 256,-2-3 0,3-4-559,1-4 0,5-2 200,3-5 1,6-5-548,2-3-167,4-2 1344,-2-2 0,5-4 0,0-2 0</inkml:trace>
  <inkml:trace contextRef="#ctx0" brushRef="#br0" timeOffset="7">4454 5950 8145,'0'-6'2887,"0"1"-2392,0 5 0,0 5-180,0 3 1,0 3-76,0 4 1,0 8 167,0 7 0,0 1-167,0 3 0,0-3-477,0 3 1,0-1-113,0-6 0,0-2-409,0-6 1,1 1 756,3-4 0,-3 4 0,5-2 0</inkml:trace>
  <inkml:trace contextRef="#ctx0" brushRef="#br0" timeOffset="8">5151 5665 8178,'0'-12'-627,"0"1"439,0-1 0,0 5 890,0-1 0,0 4 306,0-3 23,0 4-616,0-2 0,0 6 48,0 3 0,0 4-60,0 7 0,0 7-144,0 4 1,4 10 1,-1-2 0,2 4-1,-1 0 0,-1-6-469,4 2 1,-4-7 34,1 0 1,1-5-183,-1-3 1,1 2-1000,-1-6 0,-3-4 102,3-3 1253,-3 0 0,-1-2 0,0-1 0</inkml:trace>
  <inkml:trace contextRef="#ctx0" brushRef="#br0" timeOffset="9">4934 5870 8284,'0'-6'0,"5"-3"352,3 5 0,2 0-136,1 4 1,2 0 860,2 0 1,-1-3-416,5-1 1,5 0-210,7 4 1,2 0-497,1 0 1,-2 0 99,2 0 0,-2-1-1312,6-3 1,-7 3 1254,0-3 0,-6 3 0,3 1 0</inkml:trace>
  <inkml:trace contextRef="#ctx0" brushRef="#br0" timeOffset="10">5699 5962 8128,'-11'0'2194,"4"-5"-1490,2 3 227,5-8-516,0 9 0,0-5-11,0 2-363,0 3 1,0-6-837,0 3 0,1 3 56,3-3 0,-1 3 739,4 1 0,1-5 0,3-1 0</inkml:trace>
  <inkml:trace contextRef="#ctx0" brushRef="#br0" timeOffset="11">5973 5927 8195,'0'-6'1717,"0"1"-1141,0 0-62,0 4-1490,0-4 509,0 5-167,5 0 0,-2 0 313,4 0 0,1 0 321,3 0 0,1 5 0,-1 1 0</inkml:trace>
  <inkml:trace contextRef="#ctx0" brushRef="#br0" timeOffset="12">6236 5927 11309,'0'-6'164,"0"1"-2326,0 5 2162,5 0 0,1-5 0,6-1 0</inkml:trace>
  <inkml:trace contextRef="#ctx0" brushRef="#br0" timeOffset="13">6693 5585 8084,'-5'-17'0,"2"3"1152,-5-5-576,6 5 163,-3 3 386,5 1 304,0 9-952,0-5 1,-4 9-390,0 5 0,-1 4 23,1 11 0,3 5 55,-3 2 0,3 7 69,1 1 0,0 6-402,0-3 1,0-1-103,0-2 0,4-3-383,0 0 0,1-7-262,-2-6 0,3-4-107,1-6-511,3-1 1532,-3-5 0,4 4 0,0-3 0</inkml:trace>
  <inkml:trace contextRef="#ctx0" brushRef="#br0" timeOffset="14">6476 5847 8024,'0'-11'395,"0"0"1,1 0-5,3 4 1,2-2 225,5 5 1,2-3-191,2 3 0,-1-4-117,5 4 0,5-3-539,7 3 0,3-4 184,4 5 0,-2-5-269,2 4 0,-3-4 210,0 5 0,-5-2-1374,1 1 1478,-6 3 0,-2-10 0,-7 5 0</inkml:trace>
  <inkml:trace contextRef="#ctx0" brushRef="#br0" timeOffset="15">7149 5471 8051,'-6'-18'1376,"1"1"-1032,5 6 0,0-1 409,0 1-386,0 5-1,0 1-208,0 5 542,5 0-234,-4 0-185,10 0 1,-1 9-165,5 2 0,4 12 75,-4 0 0,5 6 213,0-3-173,1 6-1478,2 2 1161,0-3 1,-4 7 137,0-8-739,-5-2 0,6 4 126,-5-5 308,1-1 0,-6-7-239,-3 0 1,3-5-1017,-2 2 924,-3-4 0,4 0 583,-5-1 0,5-4 0,-3-2 0</inkml:trace>
  <inkml:trace contextRef="#ctx0" brushRef="#br0" timeOffset="16">7492 5551 8051,'0'-23'0,"-5"0"1587,-3 0-677,3 5-340,0 2-169,0 4 314,4 1-184,-9 5-58,8 0-108,-8 6-192,4 0 1,-5 7-363,-1 4 0,-3 7 217,0 9 0,-4 2-695,3 5 388,-4 11 236,7-4 0,-4 6-830,1-5 1,4 0 276,-3 4 0,2-4 596,1 0 0,6-6 0,1 4 0</inkml:trace>
  <inkml:trace contextRef="#ctx0" brushRef="#br0" timeOffset="17">7515 5836 7976,'0'-6'3738,"0"1"-3015,0 5-853,5 0 76,-4 0-77,9 5 65,-3 1 56,4 5 1,-3 1-157,-1-1 93,1 1 18,-2-1 123,5 1-719,-5-1 236,0-5 197,4 5 8,-8-10-118,8 4 171,-4-5 237,0 0 210,5 0-169,-5 0 446,5-5-279,1-2-155,-6-4 74,4 0 248,-3-1-156,4 1 131,-5-1 155,5 1 22,-5-1 185,0 6-344,-1 1 70,-5 5-315,5 0 1,-3 5-247,1 3 47,4 2 53,-6 1 0,8 1-983,-5-1 451,5 6 382,-3-5 0,2 9-1105,-1-6 507,1 5 341,-2-7-50,4 3 400,-8 1 0,8 1 0,-4 4 0</inkml:trace>
  <inkml:trace contextRef="#ctx0" brushRef="#br0" timeOffset="18">3997 6533 8246,'0'-7'232,"0"1"323,0 2 206,0 3-196,0-4 680,0 5-961,5 0 0,2 0 60,4 0 0,6 0 0,2 0 0,2 0-121,2 0 1,5 0 43,2 0 0,5 0 0,3 0 0,4 0-16,7 0 0,3 0-253,5 0 1,-24-2 0,0-1 134,1-1 1,1 0-1,4 1 1,2 0-308,-2-1 1,2 0-1,6 1 1,2-1 314,0-2 0,1 0 1,1 1-1,1 0-48,1 1 1,1 0 0,-3-1-1,0 0-84,6 1 1,1 1 0,-4 0 0,-1-1-232,3 0 1,-1 1-1,-1 1 1,0 1 105,3-1 0,0 0 0,-2 0 1,0-1-242,2 1 0,0 0 1,0 0-1,-2 1 336,-3 1 0,-1 0 1,-1-2-1,0 0 39,-4 0 0,0 0 1,-1 0-1,1 0-275,0 2 1,-1 0-1,-1 0 1,-1 0 241,-1 0 0,-1 0 1,-1 0-1,-1-1-107,1-1 1,0 0 0,-4 2 0,-1-1 39,1-1 0,0 0 1,-1 0-1,0-1 63,-2 1 0,-1 0 0,30-2 115,-1 4 0,-3-1-82,-1-3 1,-8 3 315,-4-3 1,-2 2-353,3-2 0,-5 3-83,-3-3 1,-6-1 630,-2 1 1,-5 0-794,2 4 1,-3-1 572,-1-3 0,-4 3-420,0-3 1,-5 3 479,1 1 0,-2-2-581,-2-1-841,-4 1 693,-2-3 0,-12 2-2189,-4-1 2552,-5 0 0,-17-1 0,-3-2 0</inkml:trace>
  <inkml:trace contextRef="#ctx0" brushRef="#br0" timeOffset="19">5813 6932 8062,'-11'-5'-67,"3"3"67,1-6 0,4 4 0,-1-3 0,2 4 0,-2-1 1787,3 3-599,-4 1 1471,5 0-2373,0 10 0,3-2 48,1 7 0,4 2-87,-4-2 1,3 5-164,-3-1 1,0-1 93,-4 1 1,4-4-217,-1 4 1,1-5 60,-4 2 1,0-4-189,0 0 0,0-5 17,0 1 0,0-4-123,0 3 131,0-4 0,1 2 53,3-5 1,-1 0-64,4 0 130,1-5 0,3-5 147,1-6 0,3-3-78,0 4 0,6-9 14,-2 1 1,2-3-34,2-1 0,0 3 11,0-3 0,-4 8 91,0 4 0,-6 6-81,-2 1 0,0 6 172,-3-2 0,-2 3-104,2 1 0,-4 5 8,3 2 1,0 5-25,0 3 1,4-1 6,-4 5 1,-1 0-63,2 4 0,0 0-120,3 0 0,-1-4-722,-2 0 0,1-1 396,-5 1 1,3-3-1140,-3-5 790,5 1 747,-8-1 0,9-4 0,-3-2 0</inkml:trace>
  <inkml:trace contextRef="#ctx0" brushRef="#br0" timeOffset="20">9297 6030 8126,'0'-18'-663,"0"2"464,0 5 0,0-1 1335,0 1-255,0 4-4,0-3-289,0 9-170,5 11 1,-4 4 2,3 13 1,1 2-127,-1 1 0,3 8-8,-3 4 1,4-2-34,-5-2 0,6 1-248,-1-1 0,2 0 108,2-4 0,-5-3-262,1-1 1,-4-3 20,3 3 0,-4-5-72,1-3 0,1 0-584,-2-7 1,1 0 349,-4-3 0,0-1-670,0 1 1,-1-6 429,-3-2 1,-2 1 672,-6-1 0,1 0 0,0-4 0</inkml:trace>
  <inkml:trace contextRef="#ctx0" brushRef="#br0" timeOffset="21">9319 6122 8126,'0'-17'0,"0"4"407,0-2 1,0 2 344,0 2-285,0 0 1,4 3-163,0 0 0,1 6 224,-1-2 1,2 3-87,6 1 0,0 5-204,4 2 0,1 9-52,6 3 0,4 7-75,0 5 0,4 2-24,0 1 1,-2 0-22,1 1 1,0-1-251,0 0 0,3-1 103,-3-2 0,-2-1-257,-1-7 0,-3 1 183,-1-9 1,-5-1 215,-3-6 0,1 1 14,0-5 1,-1-1 155,-4-3 0,-3 0 214,0 0 0,-5 0-130,5 0 1,-4-1 139,3-3 1,-4-3-118,1-9 1,-3-1 25,-1-6 0,0-1-186,0-3 1,0-2-179,0-5 1,0-6-5,0-2 1,0-3-202,0-5 0,0 3-283,0-2 1,0 3 278,0 4 1,0 7-91,0 4 0,0 6 7,0-2 1,0 8-283,0 4 0,0 2-236,0 2-1203,0 4-585,0 2 1491,0 5 1106,0 5 0,5 7 0,1 6 0</inkml:trace>
  <inkml:trace contextRef="#ctx0" brushRef="#br0" timeOffset="22">10324 6122 8093,'0'-7'767,"0"2"625,0 5-912,-5 0 1,4 1-160,-3 3 1,-1 3-90,1 4 1,-4 6-116,0 2 0,-2 2 79,-2 2 1,2 4-94,3-1 0,-4 5 6,4-5 0,2 1-197,1-4 1,3 2-210,1-2 1,0 2 172,0-6 0,5-2-78,2-2 0,4-2 123,0-2 0,0-4 133,1-4 0,4-1 26,3-2 1,3-2 196,1-1 1,0-7-9,-1-6 1,1-4-136,0 1 1,-4-3 256,0 0 1,-5-3-70,1-1 1,-7 0-330,-4-4 1,-3-1 127,-1-3 0,-3 1-591,-4 3 0,-2 2-43,-10 5 0,0 1-298,-4 3 0,0 8 347,0 7 1,2 3-134,2 1 1,-2 1-308,6 3 1,1 2 903,7 6 0,-3 4 0,3 2 0</inkml:trace>
  <inkml:trace contextRef="#ctx0" brushRef="#br0" timeOffset="23">10621 6213 8033,'0'-6'0,"-1"-3"0,-3 5 988,3 0-211,-4-1-201,5 4-892,5-4 219,-4 10 1,8-1 695,-5 7-288,5-2 0,-3 12-71,6-2 1,-2 3-66,-3 1 1,4 1-240,-4 3 0,2-3 101,-1 2 1,2-7-98,-3-3 0,-1 0 123,-3-1 1,2-3-202,-1-5 170,0-4 426,-4 2-7,0-5-55,0-5 0,0-3-178,0-7 0,-1 1-28,-3-5 0,3 4-124,-3-4 0,3 0 147,1-4 0,0 0-254,0 0 0,1-3-155,3-1 0,-2 0-149,6 5 0,-1 2 40,5 1 1,-1 6-127,1-3 0,-1 5-908,1 3 624,4 3 384,-3 5 1,8 0 330,-2 0 0,3 5 0,1 2 0</inkml:trace>
  <inkml:trace contextRef="#ctx0" brushRef="#br0" timeOffset="24">11055 6179 8052,'-3'-12'1168,"-1"1"-493,0-1-330,4 6 32,0 1 374,0 0-85,0 4-679,0 6 94,0 2 0,1 11 266,3-3-306,-3 3 37,9 5 0,-7 0 62,5 0 0,-5-1-228,5 1 1,-4-4-199,3 0 218,-4-5 0,6 3 5,-5-6 1,1-4-59,-1-4 0,-2-1 533,6-2-313,-6 0 0,8 0 149,-2 0 0,-2-5-54,2-3 0,0-2 13,3-2 0,-3 0-100,-1-3 0,0 1-81,0-5 0,3 5-21,-2-2 0,-3 0 220,-1 1-410,2-1 162,-5 5-134,5 5 30,-6 1 1,1 17 56,3 3 0,-3 4 51,3-3 0,-2-4-193,2 4 1,-1-4 121,4 0 1,0-1-35,0 1 0,3-2 57,-2-3 1,2-2 112,1-5 1,5 0-117,-1 0 1,4-1 199,-4-3 0,6-2-72,-2-5 1,-2-1 36,2 1 1,-5-1-61,2 1 1,-3-2 101,3-2 0,-4 2-35,4-2 0,-7 2-54,-2 2 1,-3 3 393,4 1-294,-6 4 1,4-2-50,-2 5 1,-2 1-9,1 3 0,-1 3 19,-2 4 1,0 2-163,0 2 1,3 1 85,1 3 0,0 3-652,-4-3 0,0 1 316,0-1 1,4 2-522,0-6 0,5 4 823,-2-4 0,3 5 0,2-2 0</inkml:trace>
  <inkml:trace contextRef="#ctx0" brushRef="#br0" timeOffset="25">12163 6236 7945,'0'-17'0,"0"-2"0,0 1-42,0-1 0,0 6-137,0-3 0,-5 4 987,-2 0 1,-4 2-365,0 2 1,0 0 107,-1 4 1,-1 0-167,-2 4 0,1 0-43,-5 0 0,0 5-94,-4 3 0,4 2-113,0 1 1,1 4-4,-1 1 1,3 4-106,5-1 1,0-1-198,4 1 0,-2-4 139,5 4 0,0-5-224,4 1 1,2-2 126,1-2 0,0 1-92,5-1 0,-1-4 55,5-4 0,-1 2 188,0-1 1,5 0-55,-1-4 0,0-1 3,-4-3 1,2 1 232,2-4-228,-2-1 1,4-2 320,-6 2-136,-5-2 227,5 4-165,-10 0-161,4 0-41,-5 6 1,0 6 0,0 1 1,0 5-108,0 3 1,0-1 124,0 5 0,0-4-207,0 4 0,0-4 97,0 4 0,1-3-446,3 3 1,2-7 180,6 0 1,-1-1-175,1-3 1,-1-3-19,0-1 1,2-3-160,2-1 0,-2-4 684,2 0 0,-2-10 0,-2 2 0</inkml:trace>
  <inkml:trace contextRef="#ctx0" brushRef="#br0" timeOffset="26">12426 5802 7945,'0'-18'0,"-4"-2"0,0 5 0,0-1 2076,4 5-920,0-1 49,0 6-107,-5 1-683,4 5-456,-4 5 271,10 1-47,-4 16 1,6 3 465,-3 13-283,2 8-1292,5 1 1150,-4 14 163,3-8-163,-9 9 0,4 1-1,-5-5-480,5-1 241,-3-6-250,3-16 180,-5 3 1,5-8 172,-4-6 62,4 2-7,-5-13 48,5 4-139,-4-6 507,4 0 1,-5-3-541,0 0 346,6-6-1591,-5 3 592,4-5-2477,-5 0 3112,0-5 0,-5-1 0,-2-6 0</inkml:trace>
  <inkml:trace contextRef="#ctx0" brushRef="#br0" timeOffset="27">12986 5562 8098,'0'-18'0,"3"2"305,1 4 0,1 5-8,-1-1 1,-3 4 77,3-3 1,-1 4 612,0-1-194,-1-2-96,3 5-447,-5-4 0,0 6-128,0 3 1,-1 6 112,-3 5 1,-3 10 156,-4 2 1,0 6-223,-1 5 1,-3 3-130,0 4 0,-4 6-157,3 2 1,1 0 168,4 0 1,-1 0-426,1 4 0,-1 0 368,1 0 0,5-5-22,2-2 0,3-3-27,1-1 1,1-2 280,3-2 0,0-3-31,7-5 0,-2 1 96,6-1 1,-1-5-32,1-2 0,-1-3-71,5-1 0,-4-5 2,4-3 1,-5-3-52,2 0 0,-4-2 180,0-2 0,-1 1-198,1-6 0,-5 1-91,1-4 1,-4 0-789,3 0-722,-4 0-1801,2 0 3277,-5-5 0,-5-1 0,-2-6 0</inkml:trace>
  <inkml:trace contextRef="#ctx0" brushRef="#br0" timeOffset="28">13214 7149 8009,'0'-7'-421,"0"-1"0,0 1 994,0-5 0,0 1-171,0-1 0,0 0 45,0-4 0,1 0-129,3-3 0,-3-3-62,3 3 1,1-4-93,-1-3 0,1 0 28,-1-4 1,-3 3-70,3-3 1,1 3 103,-1-3 1,1-1-286,-1-3 0,-3-1 35,3-4 1,1 3-82,-1-6 1,3 5-11,-3-1 0,4-1 2,-4 0 1,4-2 111,0 3 0,2 1-133,2 6 0,-5 3 117,1 6 1,-6 4 10,2 3 244,2 2-149,-4 1-1,3 6 1,-5 2-66,0 8 1,0 2-58,0 6 1,0 1 38,0 2 0,0-1-8,0 5 0,0-5-29,0 1 1,1 1 35,3 0 0,2-2-64,6-7 46,-1 3 0,2-7-30,2 5 1,-2-6 36,2 2 1,3-4 24,1-4 1,-2-1 34,3-3 1,-1-6 6,3 3 1,-3-3 131,0 3 0,-5-5-103,2 1 0,-4 0 172,0 4 0,-2-1-119,-2 1 0,0-1 358,-4 1-195,0 5 190,-4 0-450,0 6 1,0 7-166,0 4 0,0 6-29,0 6 0,0 4 161,0 4 0,0 1-175,0-2 1,4 3 38,0-2 0,1-4-62,-1 0 1,-3-4-168,3-4 0,-2 1-716,2-4 333,-3-1 1,4-4 734,-5 1 0,0-6 0,0-1 0</inkml:trace>
  <inkml:trace contextRef="#ctx0" brushRef="#br0" timeOffset="29">14025 6533 7967,'0'-7'793,"0"-3"-199,0 9 700,0-9-128,0 9 1,0-5-95,0 6 0,4 6-634,-1 1 0,5 7-141,-4 1 0,3 6-152,-3-2 1,0 2-226,-4 2 0,0 1-385,0 3 1,-1-2-3077,-3 6 3541,-7-6 0,-7 13 0,-5-2 0</inkml:trace>
  <inkml:trace contextRef="#ctx0" brushRef="#br0" timeOffset="30">14584 5950 8043,'0'-11'0,"0"-1"0,0 1 0,0 2 96,0-2 109,6 2 0,-5-8 256,3 6 1,-3-1-162,-1 1 0,0 0 51,0-1 0,-1 6 2,-3 2 0,1-1 216,-4 1-550,-1 0 1,-7 4 169,0 0 0,-6 5-82,2 3 1,-6 7 81,-2 4 1,1 3-137,3 1 1,1 0-102,3-1 0,3 5-55,4 0 0,5 1-285,-1-2 0,5-2 204,0 3 0,5-3-163,2-1 0,5-5 118,-2-3 0,7 0 26,2-3 1,0 0 38,-1-8 0,3 0 52,5-4 0,-4 0 17,0 0 0,-1-5 135,1-3 1,-1-2-69,-3-1 0,-6-1 205,2 1 1,-3-2 74,-1-2 0,-2 2-108,-5-2 0,0 1-26,0-1 1,0 1-73,0-5 1,-1 5 23,-3-1 1,3 2 36,-3 2 0,2 0 116,-2 4-273,3-3 83,-4 8-249,5-3 191,0 5 0,5 2-9,2 1 0,3 0 45,2 4 1,-1-4 22,1 1 0,3-2-22,0 2 1,2-3 4,-2 3 0,-2-2 56,2-2 0,1 0-50,0 0 0,-1-2-448,-4-2 0,-3 3-43,-1-3-1535,1 3 2003,3 1 0,1-5 0,-1-1 0</inkml:trace>
  <inkml:trace contextRef="#ctx0" brushRef="#br0" timeOffset="31">15098 5756 8097,'0'-11'154,"0"-1"111,0 1 1,0 3 306,0 1-160,0 4 1129,0-2-502,0 5-806,0 10 0,0 3 18,0 10 0,-1 5-78,-3 2 0,-2 4-49,-5 4 1,-5 3-153,1 5 1,-1 3-282,0 1 1,0 4-72,-3 0 1,-3-4 20,3 0 1,1-3 91,-1-2 0,5-5-203,-1-6 0,4-2 122,3-9 1,-1 1 217,6-9 1,-3 3-106,3-7 0,1 3-136,-1-6 0,0-2-185,-1 2-371,3-6 966,-4 8 0,0-8 1,-2 3-1</inkml:trace>
  <inkml:trace contextRef="#ctx0" brushRef="#br0" timeOffset="32">15190 6236 8093,'0'-8'196,"0"1"510,0 4 116,0-2-538,5 5 1,-4 5 145,3 3 1,1 7-49,-1 4 0,5 2-273,-2 2 1,0 1 67,0 3 0,-4-3-89,1 3 1,1-3-70,-2-1 1,3-4-68,-3 0 0,-1-4-159,1 4 1,-1-9 111,-2 2 0,4-3-104,-1 2 0,1-3-96,-4-1 247,0-4 98,0 2 0,-1-5 158,-3 0 0,2-5-56,-6-3 0,5-3-68,0-4 1,-3-3 159,3-5 1,-1-1-32,4-3 0,0-2-207,0-5 0,1-4 128,3 0 0,2-9-406,6 1 0,0-2 98,4 2 0,0 3-41,3 5 1,3-3 117,-3 11 0,6-1 26,2 8 0,-1 6 73,-3 1 1,0 8-83,0 0 1,0 5 143,0 0 0,-1 1-91,1 2 1,0 2-39,0 1 1,4 2 54,-1 3 0,0-2-17,-7-2 1,1-2-126,-5 1 1,0 0 64,-3 1 1,-4-3-430,-1 3 233,-4-3-915,2 4 808,-5-4 1,-5 6-946,-3-3 1335,-7-3 0,2 9 0,-3-4 0</inkml:trace>
  <inkml:trace contextRef="#ctx0" brushRef="#br0" timeOffset="33">15464 6247 8084,'-6'-1'989,"2"-3"-202,2 3-575,2-4 346,0 5 0,0 5-111,0 2 1,0 4-248,0 0 0,0 2 35,0 2 0,0-1-85,0 5 1,0-1 46,0 1 1,2 1-313,2-5 0,-3 4-42,3-3 1,-2-1-103,2-4 1,-3-3-219,3-1 309,-3-4 0,1 2-18,1-5 145,-1 0 1,4-1 219,-2-3 0,-2 1-117,6-4 1,-4-1 76,3-3 1,0-4-44,0-1 1,3 0 156,-2 1 0,-2 1-48,2-5 17,0 5-140,3-3 0,-1 10 11,-2-1 0,-2 5-109,-2 0 0,-3 6 44,3 5 0,1 3-11,-1 5 0,1-2-35,-1 5 1,-3-3-19,3 7 1,1-3-201,-1 7 0,3-4 76,-3-4 1,4 1-534,-4-5 1,3 4 250,-3-3 1,4-5-1028,-5-3 470,1-1 999,1 5 0,-3-1 0,3 1 0</inkml:trace>
  <inkml:trace contextRef="#ctx0" brushRef="#br0" timeOffset="34">15989 5528 7966,'-1'-10'29,"-3"2"565,3-2-89,-4 3-4,5-4 0,0 3 29,0 1 1,4 3 569,-1-4-71,1 6-704,1-3 1,-2 5-27,4 0 1,1 5-65,3 2 0,-2 5 202,3 3 1,-3 7-147,6 4 1,3 6-78,1-2 0,0 5-16,4 3 0,-3 1 50,7 3 0,0 6-519,0-2 0,4 6 368,-5-3 0,1 5-198,-4-5 1,-2 8 29,-2-3 1,-2 3-293,-6-8 0,-3 5-4,-1-5 0,-4-3 114,1-4 0,-3-2 91,-1 2 0,-5-4 19,-3-7 0,-2 0 237,-1-4 1,-4 0-128,-1-5 0,0-4 143,1-3 0,-2-2 234,-2-1 1,-1-1-325,5 0 0,-4 0-40,3-4-681,1 3-1602,4-8 1108,4 3-1175,2-5 2370,5 0 0,0 0 0</inkml:trace>
  <inkml:trace contextRef="#ctx0" brushRef="#br0" timeOffset="35">17520 6076 7994,'0'-6'-146,"0"0"1,0 5 509,0-3-28,0 3 1,0-5 46,0 2 138,0 3 25,0-4-7,0 0-13,0 3-40,0-3 295,0 5-525,0 5-158,0 2 1,0 8 25,0 0 1,0 7-144,0 1 0,0-1-31,0 5 1,0-3 46,0-1 0,1 1-135,3 3 0,2-7 64,5 3 1,1-4-66,-1 0 1,5 1 85,-1-5 1,5 1-21,-1-5 0,3-3 20,0-1 0,1-4 4,0 1 0,-1-3 55,-3-1 1,2 0-17,-2 0 1,-1-5 319,1-3 1,-5-6-96,1-1 1,-3-1 144,-5 0 0,2 0-109,-5-3 0,0-7-55,-4 4 0,0-9-78,0 1 1,-1-3-90,-3-2 1,1 2-262,-4 3 0,3 2 143,-4 5 0,6 0-358,-2 1 1,3 4 178,1 3 0,0 6-1325,0 1 636,0 6-118,0-4 1,0 8 95,0 2 979,0 2 0,0 10 0,0 2 0</inkml:trace>
  <inkml:trace contextRef="#ctx0" brushRef="#br0" timeOffset="36">18068 6019 8085,'0'-7'-954,"0"-3"1849,0 9 41,0-4-283,0 0-418,0 4 0,0-3 139,0 8 0,0 3-140,0 8 1,1 8-1,3 8 1,-3 0-224,3 0 1,1 2 71,-1-3 1,3 2-135,-3-1 0,1 0 76,-1-4 0,-3 0-651,3-5 0,-3-3 299,-1 0 0,0-8-926,0 0 117,0-2-14,0 2 1150,0-4 0,-5 3 0,-1-4 0</inkml:trace>
  <inkml:trace contextRef="#ctx0" brushRef="#br0" timeOffset="37">18091 6110 8085,'-5'-6'-47,"3"-1"47,-2 4 0,4 3 635,4 0 1,-1 5-183,4 6 0,1 6-53,3 2 1,2 2-233,2 2 0,2 0-174,2 0 1,3 3-118,-3 1 0,2 0 106,2-4 0,0-2-214,0-2 0,-2-2 98,-2-6 1,3-1 105,-3-2 1,-1-3 155,1-5 1,-4 0 159,4 0 0,-5-1 341,1-3 0,-3-2-261,-5-6 0,3-1 321,-2-2 0,-3-3-235,-1-4 1,-3-3-44,-1-1 0,0 0-162,0-4 0,0 0-57,0-5 1,-4-2-129,0 3 0,-3 0-198,3 11 1,-1-1-626,1 9 1,3 3 91,-3 5-888,3 4 0,-3-1 619,0 8 0,0 3 935,4 4 0,-5 5 0,-1 2 0</inkml:trace>
  <inkml:trace contextRef="#ctx0" brushRef="#br0" timeOffset="38">18799 5962 8050,'-7'0'-355,"2"-5"1370,0 3-583,4-3 0,-4 10 48,5 3 0,1 7-117,3 4 0,-1 7 39,4 0 0,1 7-85,3 2 1,1-4-222,-1 7 1,0-6-126,1 2 0,-5-1-198,1-6 0,-5 0-345,0-5 0,0 0 339,1-3 1,-3-2-1171,3-6 989,-3 0 0,-5-3-196,0 0 0,-1-6 610,2 2 0,-4-3 0,-4-1 0</inkml:trace>
  <inkml:trace contextRef="#ctx0" brushRef="#br0" timeOffset="39">18639 6030 8050,'4'-18'109,"-1"3"0,3 3 189,-3 0 0,0 2-59,5 2 0,-5 2-13,5 2 0,1 3 120,6-3 1,3-1-101,5 1 0,-1 0-100,1 4 0,5 0 100,3 0 0,-2 2-236,1 2 0,-4-2-61,0 6 1,-3-1-83,-4 5 0,-2-1-69,-6 1 0,-4-1 99,-4 0 0,2 1-5,-1-1 0,-4 1 68,-4-1 0,-6 0-22,-1 1 1,-2-1-1,-6 1 0,1-1-2,-1 1 0,-2-1 50,2 0 0,1 0-1,-1-4 1,5 2 185,-1-5 0,6 3-56,1-3 92,6 0 0,-3-3-45,5 3 0,5-3 127,2 3 0,5-1-54,3 1 1,1-3-18,3 3 0,7 2-118,-3 2 1,2-2-22,-2 2 1,-2-1-160,-1 5 0,1-1 45,-2 0 1,-2 2-137,-2 2 1,-4-2 50,-3 2 0,1 2-63,-5-2 1,-1 2 70,-3-2 1,-5-3 63,-2 4 0,-5-4 12,-3 0 1,-3-1 112,-5 1 1,-3-2-89,-1-3 1,0 2-6,5-5 1,-1 0-281,0-4 0,5 0-100,3 0-781,7 0 774,3-5 0,5-2-501,0-4 1,2-2 903,1-2 0,9-3 0,6-4 0</inkml:trace>
  <inkml:trace contextRef="#ctx0" brushRef="#br0" timeOffset="40">19244 5962 8028,'0'-12'0,"0"1"0,0-1 1111,0 1-187,0 5 93,0 1-539,0 5 0,0 5 230,0 2-375,5 9 1,-2 6-51,4 9 1,-3 2-55,4 1 1,-2 0-159,2 1 0,1 0 96,-6 3 0,5-4-579,-4 1 1,3-2 281,-3-7 0,1-3-753,-1-4 0,-3-5 212,3 1 0,-2-2-120,-2-1 0,1-6-423,3-2 1214,-3 2 0,4 0 0,-5 6 0</inkml:trace>
  <inkml:trace contextRef="#ctx0" brushRef="#br0" timeOffset="41">19473 6487 8082,'3'-8'263,"1"1"1,5 4 194,-1-1-74,-3-2 0,4 0-74,-6-6 1,5 1 202,-4 0 0,1-2-50,-1-2 1,-3-2-186,3-2 0,-3-2-238,-1 1 0,0-5 131,0-2 1,0-4-198,0 0 0,0-2 102,0-1 0,0 0-123,0-1 0,0 6 7,0 3 0,0 3 140,0 4-10,0-3-136,0 10 0,0-1-98,0 5 0,1 6 126,3-2 1,-1 9-111,4 6 1,1 3 80,3 9 1,2 3 86,2 8 0,-2 1-64,2 3 1,2-1-10,-2 5 0,4-6-16,-4-2 0,0-1-205,-3-6 1,-1-2 4,1-6 1,-1-3-28,1-4 1,-1-1-773,0 1 284,-4-1-203,3 1 0,-8-5 967,6 1 0,-5-1 0,2 5 0</inkml:trace>
  <inkml:trace contextRef="#ctx0" brushRef="#br0" timeOffset="42">19473 6419 7949,'-7'-6'705,"2"0"0,10-4-441,3 2 1,2-1-160,1 6 1,5-2 458,-1 1 0,5 1-183,-1-4 1,4 3-499,4-4 0,-2 6-208,6-2 1,-5 1-217,5 0 0,-6 1 219,2-2 322,-3 3 0,-6 1 0,-2 0 0</inkml:trace>
  <inkml:trace contextRef="#ctx0" brushRef="#br0" timeOffset="43">20066 5962 8002,'4'-8'-1326,"0"0"1237,0 6 89,1-8 0,-3 9 897,6-3-376,-5-3 0,2 5 687,-5-6-239,0 6-630,0-3 0,-5 5-145,-3 0 1,-2 0 60,-2 0 0,-3 1-141,0 3 0,-5 1 89,1 2 1,1 4-65,-1-4 1,5 3 2,-1 2 1,2-1-150,2 1 0,0-1-129,4 0 1,2 1 109,5-1 1,0 4-53,0 1 1,2 0 24,6-1 1,1-1-71,10 5 1,0-5 84,4 2 0,1-2-50,2 1 0,-1-3 40,1 4 0,-2-4 10,-1 0 1,-1-1 77,-3 1 0,-3-1-58,-4 0 1,-5 1 22,1-1 0,-6 2-15,2 2 0,-4-2-22,-4 2 0,-3-1 31,-8 1 1,-3-2-123,-5 2 0,0-2 67,0-2 0,0 1-97,1-1 1,-1-1-70,0-2 0,5 1-684,3-5-979,2-1 926,7-3 959,1 0 0,15-5 0,3-1 0</inkml:trace>
  <inkml:trace contextRef="#ctx0" brushRef="#br0" timeOffset="44">20341 6007 7994,'-6'-17'1481,"5"-5"-517,-4 9-393,5-3 368,0 10-559,0 0 0,0 8 25,0 2 1,1 7-150,3 8 1,-3 8-59,3 3 1,-1 3-356,1 1 0,1 4 220,2 0 0,3 1-191,-2-5 1,2-1 114,2-3 0,0-2-543,4-5 1,-2-1 219,5-3 1,-4-4 4,4-8 1,-4 2 55,4-5 1,-4 0 0,4-4 1,-1 0-93,1 0 1,-1 0-24,-3 0 1,-6-5-332,2-3 1,-3-2 239,0-1 1,-3 2 479,-5-3 0,0-2 0,0-8 0</inkml:trace>
  <inkml:trace contextRef="#ctx0" brushRef="#br0" timeOffset="45">20272 6224 7999,'-11'0'782,"-1"0"-395,6 0 1,7-3-337,11-1 0,4 0 53,7 4 1,4-1-41,-1-3 0,6 3-511,-2-3 0,0-3 270,0 0 1,-5 2-1319,2 1 1495,-8-2 0,-2-1 0,-6-4 0</inkml:trace>
  <inkml:trace contextRef="#ctx0" brushRef="#br0" timeOffset="46">20272 5996 8024,'0'-18'199,"5"2"50,3 4 0,7 2 56,4 3 1,6 0-151,2 3 0,5 2 198,-2-6 0,-1 6-78,2-2 1,-1 1-142,5 0 1,-5 1 30,0-2 1,-3 3-72,4 1 1,-7 0 4,-1 0 0,-2 0-9,-6 0 1,1 0 3,-5 0 1,-3 0 41,-1 0 1,-3 4 18,4 0 1,-6 8-30,2 0 1,1 7-36,-1 0 0,3 4 33,-3 3 1,4 4-145,-4 4 1,3 0 75,-3 0 0,4-1-168,-4-2 1,-1 2-133,-3-3 0,4-2 80,0-1 0,1-7-167,-1-1 1,-3-5 98,3 1 0,-2-3-1402,2-5 660,-2-1-656,3-6 1630,-5 0 0,-5 0 0,-2 0 0</inkml:trace>
  <inkml:trace contextRef="#ctx0" brushRef="#br0" timeOffset="47">20706 6019 7975,'6'-18'0,"3"-2"490,-5 4 0,9 3-73,-2 5 0,7-1-252,-3 5 1,5 0 79,0 4 0,2-3 313,5-1 1,3 0-101,9 4 0,-4 5-199,3 3 1,-4 3-205,-3 4 0,1 3 128,-6 5 0,-4 4-230,-7-1 1,-4 10 99,-3-2 1,-4 3-328,-8-3 1,-7 2 151,-8 2 1,-7-7-251,0 4 0,-7-5 131,-2 1 0,2-5 26,-1-7 1,1-2-257,6-6 1,5 1-163,3-1-390,5 0 1023,2-4 0,7 3 0,5-4 0</inkml:trace>
  <inkml:trace contextRef="#ctx0" brushRef="#br0" timeOffset="48">21711 5962 7950,'-5'-12'0,"0"5"0,-3-1-145,3 6 262,5-4 1,0 6 921,0-5-230,0 4 10,0-4-539,0 5 1,0 5 481,0 3-445,0 2 0,1 5 176,3 0 0,-2 6-111,1-2 0,0 3-153,1 5 0,-3-3-8,3 3 1,1 1-178,-1-2 1,3 2 56,-3-1 0,5-3-34,-1 3 1,2-4-147,1-4 0,4 1-278,1-5 1,-1 0-52,-4-3 0,1-2 166,-1-2 0,4-2-158,1-2 0,0-3 130,-1 3 1,-2-3-510,2-1 1,-2-1 13,-2-3 0,-1 1-843,-2-4 1608,2 4 0,-8-12 0,3 2 0</inkml:trace>
  <inkml:trace contextRef="#ctx0" brushRef="#br0" timeOffset="49">21688 6190 8082,'13'-10'904,"2"2"0,2 2-291,2 2 0,2 3 4,-2-3 0,-1 3-165,1 1 1,1 0-324,7 0 0,-4-4-215,0 0 0,-2 0-315,-5 4 1,3 0-407,-4 0 0,-4-1 807,-3-3 0,-6 3 0,3-4 0</inkml:trace>
  <inkml:trace contextRef="#ctx0" brushRef="#br0" timeOffset="50">21631 5939 8053,'1'-8'0,"3"1"0,0-1 587,7-3 1,0-1-241,8 1 0,1 3-217,7 1 0,-2 3-47,5-4 1,1 4 32,3-3 0,-3 3-910,-1-4 1,-5 6 793,2-2 0,-3-2 0,-1-1 0</inkml:trace>
  <inkml:trace contextRef="#ctx0" brushRef="#br0" timeOffset="51">22339 5790 8546,'-6'0'1174,"0"0"-942,2 0 0,1 0 216,-4 0 1,-1 0-116,-3 0 0,-1 4-193,1 0 0,-1 5 92,1-2 0,-1 4-87,1 0 0,0 0-44,-1 1 0,1-1-119,-1 1 1,1 3-40,-1 0 1,1 0 61,0-3 1,3-1-86,0 1 1,6-1 102,-2 1 1,3-1-77,1 0 0,1 1 93,3-1 0,2 2-118,6 2 1,0-6 58,4 2 1,1-2 23,6 3 0,0-1 134,0 1 1,-2-1-120,-2 0 1,2 1-7,-6-1 1,0 1 27,-3-1 1,-2 4-287,-3 1 0,-2-1 46,-5-4 1,0 4 37,0 1 0,-6-1-23,-5-4 1,-2 1 45,-6-1 1,-1 4-195,-7 1 1,3-2 49,-3-7 0,4 3-156,4-2 0,0-2 47,8 2 1,-3-6-678,6 2 1067,3-2 0,-5-2 0,4 0 0</inkml:trace>
  <inkml:trace contextRef="#ctx0" brushRef="#br0" timeOffset="52">22556 5916 8000,'-1'-8'1921,"-3"1"-1430,3 4 0,-4 3 133,5 8 1,0 6-142,0 1 0,0 9-12,0-1 0,0 7-262,0 1 0,0 2-32,0 1 0,0 0-215,0 1 0,1-2 97,3-3 1,1-2-976,3-5 0,-2-5 99,-2-3-1552,-3-2 2369,4-7 0,-5-1 0,0-5 0</inkml:trace>
  <inkml:trace contextRef="#ctx0" brushRef="#br0" timeOffset="53">22385 5847 8000,'0'-17'517,"0"1"1,5 4-260,3 0 1,7 2 916,4 3-469,2 2-378,2-1 1,0 5 360,0-3 0,1 3-244,3 1 1,1 4-362,2 0 0,2 5-311,-6-2 1,4 0-416,-8 0 1,3 1-2373,-10 3 3014,0 1 0,-4-1 0,1 0 0</inkml:trace>
  <inkml:trace contextRef="#ctx0" brushRef="#br0" timeOffset="54">22819 6304 8000,'-5'7'945,"4"-2"1,-3-1 1186,8-1-1535,-3 6 0,5-7 390,-2 1-695,-3-1 1,6 1-495,-4 1-1055,-1 0 1257,8-4 0,-4 5 0,6 1 0</inkml:trace>
  <inkml:trace contextRef="#ctx0" brushRef="#br0" timeOffset="55">23184 5927 8000,'0'-6'1523,"0"-4"-1041,0 9 434,0-4-537,0 5 1,0 6 15,0 5 0,0 6-118,0 6 1,0 1-215,0 2 1,0 2-74,0 3 1,4 1-88,0-6 1,4 5-103,-5-5 0,2 0-340,-1-7 0,-1 1-15,4-5 1,0 0 175,0-3 1,0-4-576,-3-1 1,-2-4 952,6 0 0,-1-1 0,5-2 0</inkml:trace>
  <inkml:trace contextRef="#ctx0" brushRef="#br0" timeOffset="56">23047 6110 8000,'5'-6'711,"2"-4"0,8 5-334,0-3 0,5 3-137,0 5 1,2 0 136,5 0 0,-2-4-86,6 0 0,-5 0-236,5 4 1,-6 0 109,2 0 0,-8-3-920,-4-1 0,-2 0 755,-2 4 0,1-5 0,-1-1 0</inkml:trace>
  <inkml:trace contextRef="#ctx0" brushRef="#br0" timeOffset="57">23162 5825 8000,'17'-4'87,"-1"0"1,1-4-156,2 5 0,3-1 179,1 4 0,0 0-104,-1 0 1,1 0 189,0 0 0,0 0-58,0 0 1,-2 0-50,-2 0 1,2 0-50,-6 0 0,-1 1 48,-7 3-57,4-3 96,-5 9 50,0-8 0,-1 8-90,-5-3 0,-1 1 152,-3 3 0,2-2-100,-6 6 1,1 3-47,-5 1 1,2 3 51,2 1 0,-1 3 85,6 1 0,-5 1 41,4-1 1,0-3 138,4 2 0,4-2 61,0-1 1,5-1-14,-1-3 0,6-3-1881,1-4 0,5-2 1118,-1-2 1,-1-3 447,1-5 0,0 0 393,4 0 0,1-5-285,3-3 0,-7-2 79,3-2 0,-4 0-97,0-4 0,-7 2-114,-4-5 1,-2 0-72,2-3 0,-3-5-209,-5 0 1,-2-4 84,-6 0 1,-1-1-153,-10 2 1,-5-2-122,-7 6 1,2-1-373,-1 4 0,4 5 4,0 3 1,7 7 180,4 5 0,2 1-436,1 2 0,2 2 971,3 1 0,-9 9 0,4 6 0</inkml:trace>
  <inkml:trace contextRef="#ctx0" brushRef="#br0" timeOffset="58">23847 5859 8000,'0'-12'0,"0"1"1710,0 0-794,0 4-1013,5 2 92,-4 5 0,5 10 57,-2 6 1,-2 5-19,1 6 1,2 2 3,-1 5 0,1 1-233,-1-1 0,-3 0 78,3 0 0,-1-1 89,1-2 1,-3-5 6,3-7 0,-3-2-716,-1-6 243,5 1 494,-4-6 0,4-1 0,-5-5 0</inkml:trace>
  <inkml:trace contextRef="#ctx0" brushRef="#br0" timeOffset="59">23824 5836 8000,'5'-29'0,"1"1"990,6 5-582,-1 5 1,2 2 217,2 4 262,-2 1-484,3 5 1,0-3 0,-1 5 0,1 0-15,-1 4 0,-1 1 7,5 3-352,-5 3 125,8 9 0,-9-2-606,2 5 378,-2 0 0,-3 0-485,-3 0 1,-2 0 312,-5 4 0,-2 0-286,-6 0 0,-1 0 194,-10-1 1,-3 1 191,-5 0 0,-5-1-106,2-3 0,2 2 304,1-2 0,4-1 69,4 1 0,3-1 156,4 1 0,6 1-102,2-5 0,3 1-101,1-5 0,1 1-13,3-1 0,7-3-10,8-1 0,3-4-370,1 1 0,1-3 3,3-1 1,-3 0-130,2 0 1,-2 4-1381,-1-1 1809,-5 6 0,-1-2 0,-6 4 0</inkml:trace>
  <inkml:trace contextRef="#ctx0" brushRef="#br0" timeOffset="60">24304 6590 8000,'6'-1'0,"-2"-3"640,2 2-207,-5-8 0,10 9 142,-10-9-247,4 4 1,-4-6 98,3 1 593,-3-1-603,9 1 1,-8-4 151,1-1 0,3-4-184,-3 1 1,1-2-382,-4-2 54,5 0 57,-4-5 112,5 4-535,-1-9-189,1 4 372,0-6 0,4 1-58,-2 0 0,1-4-152,-1 0 214,2 0 4,-4-2 0,2 9-127,-1-4 81,-4 14 86,2-6 0,-5 14 362,0-2-233,0 8 569,0 1-684,0 6 0,0 6-136,0 1 1,0 8 181,0 4 1,0 3-7,0 1 0,4-4-207,0 0 0,4-4 36,0 4 1,6-5-65,1 1 0,0-6 128,-3-1 1,-1-6 180,1 2 0,3-3 44,0-1 1,0 0 164,-3 0 1,3-1-22,0-3 1,4-2-94,-3-5 1,0-1 269,-1 1 1,-2 3-126,2 1 0,-2-1 587,-2-3-492,1-1 1,-5 2 392,1 2-424,-6 3-428,4 5 1,-6 2-80,0 1 0,0 9 140,0 7 1,0 6-17,0 2 1,0 7 39,0-3 1,0 4-941,0-4 1,-2 2-239,-2 1 1,2-1-1932,-6-3 3097,6-2 0,-8-5 0,3 0 0</inkml:trace>
  <inkml:trace contextRef="#ctx0" brushRef="#br0" timeOffset="124">1545 8414 7998,'-7'-12'-627,"1"1"439,2-1 1,3 5 1707,-3-1-959,3 1 0,-1-4 911,-1 4-483,1-3-62,-3 8-512,5-3 1,5 8-121,3 4 0,2 2-29,2 10 0,0 5-35,4 7 1,1 2-104,6 1 0,4 4 118,-1 0 0,6 5-533,-1-1 0,-2-1 82,1 1 1,1-5-135,3 1 0,-5-7-163,-2 0 1,-3-6 245,-1 2 0,-2-4 79,-2-4 1,2-3 42,-6-4 1,0-1 21,-3 1 1,-1-5-196,0 1 160,1-6 1,-5 5-702,1-4-390,-5-1-837,2 3 1115,-10-10 960,-2-2 0,-9-4 0,-2 0 0</inkml:trace>
  <inkml:trace contextRef="#ctx0" brushRef="#br0" timeOffset="125">1967 8345 8075,'0'-18'646,"0"3"0,-4 2 322,1 2 23,-1 0-691,4 4 1,0 3 223,0 8 1,-4 3-111,0 4 0,-5 11-137,2 4 0,-9 7-71,-3 5 1,-2 3-84,-2 5 0,-5 3-188,-2 1 1,-2 3 312,1-4 1,0-4-316,4-7 0,0 0 27,5-4 0,0-2-1305,3-9 1,2-2-9,6-2-89,5-2-49,-4-6-72,8-4 1712,-3-7 0,5-12 1,0-6-1</inkml:trace>
  <inkml:trace contextRef="#ctx0" brushRef="#br0" timeOffset="126">1510 8117 8090,'0'-23'176,"2"6"-176,1 6 0,0 1 406,5 6 0,-1-1 255,5 1 181,-1 3 0,2-6-309,2 4 1,3 1-4,5-1 1,1-2-136,2 1 0,0-4-171,4 4 1,1-3-169,3 3 1,-4-4 148,1 4 0,-6-3-758,2 3 1,-3 0 405,-1 4 0,-4 0-2725,0 0 2872,-5 0 0,2 0 0,-4 0 0</inkml:trace>
  <inkml:trace contextRef="#ctx0" brushRef="#br0" timeOffset="127">2515 8619 8044,'-6'-6'585,"0"-3"-45,2 5 184,3 0-367,-4 4 0,6-3 154,3-1 0,-2 0-210,6 4 1,1 0-57,6 0 1,3 0 132,4 0 1,1 0-84,0 0 0,5-1-264,3-3 1,-4 1 70,0-4 1,1 3-107,-1-4 1,-2 4-393,-6-3 1,1 3-1555,-4-4-665,-1 6 2615,-4-3 0,1 0 0,-1-2 0</inkml:trace>
  <inkml:trace contextRef="#ctx0" brushRef="#br0" timeOffset="128">3178 9373 7989,'11'0'896,"-4"0"-457,3 0 1,-5-1-24,2-3 0,0-2-162,-3-6 0,-2 1-29,6-1 1,-6 0 558,2-4 1,-1-1-252,0-6 1,-1 0-449,1 0 1,3-5 74,-3-2 0,2-5-167,-1-3 0,-1-1-112,4-3 0,-3-6-135,4 2 0,-4-6 50,3 3 0,-3 1 68,4 6 1,-6-3-91,2 3 1,-1 4 20,0 4 0,-1 5 270,1 6 0,-1 1-30,-2 3 1,0 3 413,0 4-216,0 6 154,0-4-472,0 9 166,0 6 1,5 4-217,2 10 1,0-4 123,0 4 1,2-4-153,6 4 1,-1-5-7,5 1 1,-1-3-115,1-5 1,3 2 114,-3-5 0,1 0 25,-1-4 0,3 0 196,-3 0 1,-1-5-91,1-3 0,-2-2 57,2-1 1,2-1-63,-6 1 0,0-4 350,-3-1 1,-1 1-4,0 4 1,-3-1 113,0 1 0,-5-1 301,5 1-284,-5 5 0,3-3 45,-2 5 0,-3 1-96,3 7 0,-3 8-2,-1 7 1,0 2-145,0 2 1,-1 5-193,-3 3 0,3 2-268,-3 1 0,3 3-479,1-3 0,0 5-215,0-8 1,1-1-2384,3-7 3298,2 0 0,6 0 0,-1-1 0</inkml:trace>
  <inkml:trace contextRef="#ctx0" brushRef="#br0" timeOffset="129">1293 9567 8013,'-11'0'601,"5"0"-204,0 0 337,6 0 1,6 0-528,1 0 0,3 0 106,2 0 1,3 0-72,0 0 0,2 0-27,-2 0 1,1 0 11,3 0 1,3 0-129,-3 0 0,3 0 85,0 0 0,3 0-107,1 0 0,5 0 70,7 0 1,6 0-19,6 0 1,11-1-339,-29-1 1,0 0 0,2 0 0,0-1 256,2-1 0,0 0 1,1-1-1,0 0 51,-2 1 0,2 1 1,3-1-1,1 1-34,-1-1 1,0 1 0,3-1 0,0 1 39,-1 0 1,0-1 0,0 0 0,-1 1-64,-3 1 1,0 1 0,0 0 0,1 0-67,-2-1 0,-2 0 0,0 2 0,-1-1 105,31 1 1,-4 0-35,3 0 1,-30 0 0,1 0-34,1 0 1,0 0 0,0 0 0,0-1 35,-1-1 0,-1 0 0,2 1 0,-1 1-108,-1-2 1,1 0 0,0 0-1,1-1 11,-4 1 1,0 0 0,31-5-240,-3 3 0,-6-1 136,-5 1 0,-3 3-61,-4-3 0,0 3 174,-8 1 1,1 0 112,-8 0 0,0 0 244,-4 0 0,-4 0-122,0 0 0,-5 0 512,1 0 0,-2 0-474,-2 0 0,-3 0 202,-1 0 0,-3 0-189,4 0-246,-6 0 180,3 0 1,-6 0-39,-3 0 0,-7 0-5539,-8 0 5394,-8 0 0,-12 5 0,-8 1 0</inkml:trace>
  <inkml:trace contextRef="#ctx0" brushRef="#br0" timeOffset="130">2013 10150 7906,'0'-12'196,"-1"2"146,-3 2 1,3 2-36,-3 2 1,1 3 118,-1-3 1,2 3-10,-6 1 0,4 0-120,-3 0 0,-1 1-119,-3 3 0,-4 0 53,-1 7 0,0-2-149,1 6 1,2 3-5,-2 1 1,2 3-82,2 1 1,4-2 45,3-2 0,3 7-171,1-4 1,0 0-160,0-3 1,1-4 151,3 4 0,3-5-151,4 1 1,2-6 99,2-1 1,-2-6 14,2 2 1,-3-2 32,0-2 0,3 0-28,0 0 1,1-6 75,-5-1 1,-1-3-13,-2-2 0,1 0 132,-6-4 0,5 4-76,-4-4 1,0 2 187,-4-1 1,-2-1-62,-1-3 1,0-3 7,-5 3 0,5-4-13,-5-3 1,4 2-13,-3-3 0,4 7 1,-1 1 0,3 5 228,1-2-235,0 4 1,1 4-1,3 0 1,2 6 445,6-2 1,3 4-172,0 4 0,6-2 30,-2 6 1,6-5-112,2 0 1,1 2-45,-2-1 1,-2 0-38,3-4 0,-3 0 3,-1 0 1,-1 0-277,-3 0 0,-3-4 83,-5 0 0,1-1-1444,-1 2 1107,-4 1 1,2-4-2507,-6 2 800,1 3 2062,-4-4 0,-5 0 0,-1-2 0</inkml:trace>
  <inkml:trace contextRef="#ctx0" brushRef="#br0" timeOffset="131">2812 9738 7885,'0'-6'47,"0"-4"0,-1 5 312,-3-3 345,3-2-231,-4 4 51,5-1 23,0 2 2358,0 5-2773,0 5 0,0 2 102,0 4 1,0 6-92,0 2 1,-1 4 90,-3 3 0,1 3-10,-4 6 1,-1 3-340,-3 0 0,-1 5 135,1-1 1,-1 2 65,1 2 1,0 0-108,-1-1 1,-3-3-453,0 0 0,3-4 212,5 4 0,0-5 7,0 1 1,-2-6 19,5-2 1,0-5 113,4 2 1,-4-7 36,1-1 1,-1-5-14,4 2 0,0-4-165,0 0 0,-4-5-148,0 1-586,0-6 177,4 4 235,0-6 1,0 0 0</inkml:trace>
  <inkml:trace contextRef="#ctx0" brushRef="#br0" timeOffset="132">2892 10115 7901,'-10'-7'743,"2"-1"1120,3 6-1382,5-3 1,4 6-176,0 3 0,4 3-109,-5 8 1,6 4 18,-1 8 1,-2 2 126,2 6 0,0-1-127,3 0 1,-3-3-189,-1-1 0,1-3-37,3 3 0,-1-8-141,-2 1 1,2-8 141,-2 0 0,-2-6 122,2-2 0,-4-4-44,3 1 2,-4-3 0,3-2-46,-2-3 0,-3-2 37,3-6 0,-3 0-94,-1-4 1,0 2 3,0-5 0,0 0-194,0-4 1,-4-3-41,1-1 1,-3-7 1,3 3 0,1-9-66,-1 2 0,1-2 62,2-1 0,2 0 150,1-1 0,8 3-41,4 4 0,5 2 107,-1 3 0,3 0 59,1 7 1,4-1 157,4 8 0,2-1-52,1 5 1,0-1 119,1 10 1,-1-5-80,0 4 1,0 0-116,1 4 1,-6-3 148,-2-1 1,-1 0-83,-3 4 1,1 0-115,-9 0-309,1 0-166,-5 0 1,-3 0-1805,-1 0 1025,-4 0 364,-3 5 1,-10-4 892,-6 3 0,-9 3 0,1-1 0</inkml:trace>
  <inkml:trace contextRef="#ctx0" brushRef="#br0" timeOffset="133">3292 9955 8001,'-11'4'399,"-1"0"695,1 5-806,4-3 0,2 6-107,5-1 0,0 4 327,0 1 0,2-1-98,1-4 0,2 4-44,3 1 0,1 3-200,-5-4 1,1 4-108,-1-4 1,-2 2 57,6-2 1,-6-2-201,2 2 1,-1-6 0,0-2 76,-1 1 1,3 0-178,-5-1 1,1-4-54,3 1 202,-3-3 1,9-6 0,-2-3 0,-2-2 236,2-1 1,0-1 27,3 1 0,0-5 46,1 1 0,3-5-35,0 1 0,0 2-103,-3 2 0,-1 3-11,1 0 0,-5 6 56,1 2 1,-4 3-15,3 1 1,0 5-4,0 2 0,2 9 17,-5 3 0,4 2-95,-5 2 1,5 1-2,-4 3 0,3-3-121,-3 3 0,5-3-110,-1-1 0,-2-6-58,2-2 0,-4-2 100,3-1 1,-3-5-1131,4 1 12,-6-6-1988,3 3 3207,0-5 0,-3-5 0,3-1 0</inkml:trace>
  <inkml:trace contextRef="#ctx0" brushRef="#br0" timeOffset="134">5553 9122 8063,'0'-22'317,"0"3"-317,0 3 904,0 4-523,0-4 1,0 7 517,0-3-9,0 9-516,0-8 0,0 11 132,0 0 1,0 7 329,0 8-531,5 8 1,-3 7-48,1 8 1,3-1-18,-3 5 0,5 0-325,-4 4 1,1-2 123,-1-2 1,-3-3-283,3-4 1,1-1 167,-1 0 0,1-5-155,-1-2 1,-3-4-137,3-4 1,1-3-334,-2-4 0,3-1-539,-3 1-674,-1-6-81,3-1 1992,-5-5 0,5 0 0,1 0 0</inkml:trace>
  <inkml:trace contextRef="#ctx0" brushRef="#br0" timeOffset="135">6124 9156 7869,'0'-11'9,"0"-1"0,2 2 220,1 2 158,-1-2 0,3 8-69,-5-6 1,-1 6 701,-3-2-591,2 2 1,-8 2-144,3 0 1,0 0 71,0 0 1,-1 0-136,-3 0 1,-2 2-105,-2 2 1,1 2 53,-5 5 0,0 1-145,-4-1 1,4 1 160,0-1 0,5 0-134,-1 1 0,-1-1-143,5 1 0,-3-1 74,6 1 0,3-1-101,2 0 1,-3 1 47,3-1 0,-1 1 3,4-1 0,4 0 48,-1 1 0,11-1-4,2 1 1,4-5 18,3 1 0,3 0-1,1 3 0,1 0-79,-1 1 0,-2-1 84,5 1 0,-5-1-127,-3 1 1,0-1 64,-7 0 0,0 2-148,-3 2 0,-6-1 82,-2 5 0,-3-4 54,-1 5 0,-6-5 24,-5 4 1,-6-5 81,-6 1 1,-1 3-21,-3 1 0,2-3-71,-5 0 0,0-4-11,0 0 0,2-2 40,5-3 1,2 2-1416,2-5-292,2 0 1734,6-4 0,4-5 0,2-2 0</inkml:trace>
  <inkml:trace contextRef="#ctx0" brushRef="#br0" timeOffset="136">8725 8932 7867,'0'-11'124,"-1"3"100,-3 0 0,3 1 603,-3-5-85,3 6 441,-4 1-771,4 5 0,-8 10-5,5 5 1,-4 12-148,4 7 1,1 7 236,3 8 0,0 2-283,0 2 1,0 3-124,0-3 0,1-6-386,3-1 1,-2-3 284,6 3 1,-4-9-786,3-3 0,0-7 462,0-1 0,0-7-1640,-4-3 491,-1-4 211,8 0 1271,-9-6 0,4-6 0,-5-6 0</inkml:trace>
  <inkml:trace contextRef="#ctx0" brushRef="#br0" timeOffset="137">8668 9092 7939,'-1'-12'1549,"-3"1"-471,3 5-696,-4 1 0,10 6-72,3 3 0,7 7 147,4 8 0,4 4-115,3 4 1,0 2-59,4 5 1,1 0 67,3 1 0,0-2-79,0-3 1,1 3-407,-1-2 1,-5-7 190,-2-2 0,-1-6-97,-3-1 0,3-2 54,-7-2 1,-2-5 54,2-2 1,-5-3 67,2-1 0,-8 0-18,0 0 1,-2-1-89,2-3 0,-3-2 74,-5-5 1,0-6 401,0-2 1,-1-2-104,-3-2 0,-2-5-344,-6-3 1,-3-3-63,0-4 0,-4 0-151,4-8 1,-2 7-4,2-7 1,3 6-246,1 2 0,3 1 20,5 10 0,1 0 154,-1 5 0,1 4-617,2 3 1,2 3 270,1 5 0,0 0-530,4 3 0,1 4 221,3 0 1,1 5 880,-1 7 0,6 4 0,1 2 0</inkml:trace>
  <inkml:trace contextRef="#ctx0" brushRef="#br0" timeOffset="138">9525 9240 7923,'-8'0'775,"1"0"0,4-1-148,-1-3 1,4 3-176,4-3 1,-3 4-17,3 4 0,-3 2-101,-1 6 0,-1 0 82,-3 4 1,2-2-161,-6 5 0,6 4-1,-2 3 1,3 1-285,1-4 1,0 0 81,0-1 1,1 1-26,3 0 0,2-4 68,5 0 1,2-6-419,2-2 0,3-1 128,5-6 0,0 0 12,0-4 1,-1-1 153,1-3 0,1-6 44,3-5 1,-7-6 260,3 2 1,-4 1-75,0-1 0,-2 0-25,-6-3 1,-1-1-33,-2 0 0,-3 0-155,-5 0 1,-9 0-108,-2 0 0,-10 2-322,-1 2 1,-6-1-462,-7 4 1,-3 6 425,0 6 0,1 4-638,7 4 0,0 8 516,7 7 0,4 1 594,11-1 0,3 3 0,5-5 0</inkml:trace>
  <inkml:trace contextRef="#ctx0" brushRef="#br0" timeOffset="139">9925 9366 7945,'0'-11'497,"0"-1"-227,0 1 0,3-1 186,1 1-392,5-1 23,-3 6 1,2-3 244,0 5 557,-1 1-487,0 3 0,-2-2 18,-5-1 0,1 1-15,3-2 0,-3 8 351,3 4-480,-3 7 0,-1-1-11,0 5 1,0 0-24,0 4 1,0 0-236,0 0 0,0-2 77,0-2 1,0 2-210,0-6 1,0 0 134,0-4-588,0 1 272,0-6 60,0-1 336,0-5 0,0-5-93,0-2 0,0-5 18,0-3 1,0 1 14,0-5 1,5 0-29,3-4 1,2-5 45,1-2 0,6-3-254,2-2 0,2-3-20,2 0 1,0 2-27,0 5 1,0 4 118,0 8 1,-2 3-97,-2 4-57,3 6 0,-9 2 97,2 8 1,-6 2-687,-2 6 0,-4 4 344,1 3 1,-3 2-1318,-1-2 1848,0 2 0,-5-8 0,-2 4 0</inkml:trace>
  <inkml:trace contextRef="#ctx0" brushRef="#br0" timeOffset="140">10393 9320 7950,'-7'-11'0,"4"-1"0,1 1 2227,2 0-669,0 4-997,0 2 0,2 1 370,1 1-526,-1-1 0,7 5-308,-6 3 1,2 6 123,-1 5 1,-1 2-220,4-2 1,-3-1 70,4 5 1,-4-1-65,3 1 1,1-1-106,3-3 1,1-6-230,-1 2 1,1-3 19,-1-1 1,0-2 108,1-5 1,3 0-9,0 0 1,2 0 129,-2 0 1,-2-5 123,2-2 0,-4-3-64,-3-2 1,2 1 189,-2-1 0,-2-3 19,2 0 0,-6 0-110,2 3 1,1 1 326,-1-1-134,0 1-158,-4-1 75,0 6-332,5 1 1,-4 10 62,3 3 0,1 2-114,-1 1 1,3 5-16,-3-1 1,4 0 98,-4-4 0,4 0-41,0-4 0,2 2-4,2-5 0,0 3 43,4-3 1,-4 0 8,4-4 0,-4-1 138,0-3 0,-1 1-81,0-4 1,1-1 5,-1-3 1,1 1 13,-1 2 1,1-2-5,-1 2 20,0-2 0,-3 0-64,0 2 122,-6-2 1,5 9-105,-4-3 142,-1 3 1,3 6-107,-5 3 0,0 6-47,0 1 1,3 0-25,1-4 1,1 5-141,-1-1 1,1 0-197,3-3 1,2-1 173,-2 0 0,-2 1-1628,2-1 1875,-1-4 0,5 3 0,-1-4 0</inkml:trace>
  <inkml:trace contextRef="#ctx0" brushRef="#br0" timeOffset="141">11466 9275 7914,'0'-12'625,"0"0"716,0-4-894,0 4-13,0-5 1,0 6 394,0-1-373,0 1 100,-5 4-266,-1-3 0,-5 5 176,-1-2-458,1 2 50,-1-1 1,-3 5 268,0-3-704,-6 8 382,4 3 0,-5 8-570,3 0 432,-2 5 1,8-2-397,-2 5 0,6 0 261,1 0 0,6-1-262,-2 1 1,8 0 154,3 0 0,1-5 12,3-3 0,-2-4 162,6-3 1,2 1-3,-2-5 0,4 0 76,-4-4 0,4-2 163,-3-2 0,0-2 214,-1-5 1,-2-1-167,2 1 1,-6-1 351,-1 1 1,-2 0-239,2-1 1,-3 1 118,-5-1 1,4 5 474,-1-1 140,1 6-395,-4-9-437,0 10 1,-4 1-91,1 8 1,-6 6 39,1 1 0,3 5-143,1-1 0,-1 3 66,1 1 1,1-4-221,3 0 1,3-4-4,1 4 1,5-5 28,-1 1 1,2-3-70,1-5 0,1-2-147,-1-5 1,0 0-223,1 0 0,-1-1 251,1-3 1,-1-2 407,1-6 0,-1 1 0,0 0 0</inkml:trace>
  <inkml:trace contextRef="#ctx0" brushRef="#br0" timeOffset="142">11740 8726 7863,'-11'-7'1064,"0"-1"1464,4 1-2069,2 0 1,10 7-217,3 8 0,-2 7 148,2 4 0,-6 8 4,2 3 1,1 12 275,-1 4 0,0 3-264,-4 1 1,4 2-310,-1 5 0,1 0-112,-4 0 0,2-4 75,1 1 1,-1-10-499,1 2 1,3-13 332,-3-3 0,1-2-369,-4-5 0,4 1-160,0-9 1,3-3-405,-3-5 1,0-3-915,-4 4 1951,0-6 0,0 3 0</inkml:trace>
  <inkml:trace contextRef="#ctx0" brushRef="#br0" timeOffset="143">12494 8464 7797,'0'-12'0,"0"1"739,-5 5 97,4 0-510,-9 6 1,3 7 172,-4 4 1,-4 11-105,0 8 1,-6 8 61,2 4 1,-6 9-537,-2 6 1,13-26 0,1 0 247,2 3 1,0 1 0,0-3 0,0 1-15,1-1 0,1 0 1,-6 28-98,7 1 1,-1-3 16,6-1 1,-1-9-208,4-2 1,5-3-13,2 3 1,5 2 60,3-2 1,3-2 289,5-6 0,-1-6-330,1 2 1,0-7-406,0 0 1,-5-7 358,-3-1 1,2-5 141,-2 1 0,0-7 42,-4-4 1,1 1-19,-1-2 1,-3 0 200,-1-7 1,6-2 0,5-6 0</inkml:trace>
  <inkml:trace contextRef="#ctx0" brushRef="#br0" timeOffset="144">12688 9092 7875,'-11'-18'795,"0"-3"1080,-1 2-1213,6 2-350,1 6 252,5 6 1,-2 11-162,-1 5 1,1 3-96,-1 9 1,0 2-95,-1 10 0,3-1 16,-3 0 0,4 1-115,4-1 0,6-5-218,5-2 1,9-5 142,-1-3 1,4-3-125,0-9 0,-2-2-255,5-5 0,-3-1 166,4-3 0,-6-7 25,2-8 1,-3-3 74,-2-1 0,-4 1 147,-3-1 1,-7-4-100,-4 0 0,-3 0-4,-1 0 0,-2-1-53,-6-2 1,-1-3-147,-10 2 0,0-1-60,-4 2 0,-3 2 68,-1 5 0,0 3 79,4 5 0,-2 1-224,2 10 0,-1 1-910,9 7 1,0 2 665,3 6 1,6 8 608,2 3 0,3 7 0,1 0 0</inkml:trace>
  <inkml:trace contextRef="#ctx0" brushRef="#br0" timeOffset="145">13157 9377 7930,'7'-6'2201,"1"2"1,-1 8-1783,5 4 1,-6 2-112,-2 1 1,-1 2-55,0 2 0,-1 4 10,1 8 0,-1 1 0,-2 2 1,-4 3-518,0-2 1,-3-2 249,3 1 1,-4 0-437,4 0 0,0-6-40,4-5 323,0-5-1995,-5 3 490,4-11 1661,-4-1 0,5-5 0,0 0 0</inkml:trace>
  <inkml:trace contextRef="#ctx0" brushRef="#br0" timeOffset="146">13602 8863 7898,'-6'-11'586,"-3"0"732,5-1-929,0 6 1,8 3 248,0 11 1,1 1-115,-1 10 0,-3 5-124,3 6 0,-3 8 71,-1 4 0,-4 4-102,0 4 0,1-4-360,3 4 1,0-3-104,0-1 1,0-6-72,0-2 0,0-7-205,0-5 0,1-7-643,3-3 0,-2-5-300,6-3 0,-4-3 13,3-5 1300,-4 0 0,7-10 0,-4-3 0</inkml:trace>
  <inkml:trace contextRef="#ctx0" brushRef="#br0" timeOffset="147">13785 8544 7833,'0'-24'36,"-5"2"927,-3 11 1,4 4-689,4 3 1,10 6 246,9 5 1,3 6-283,1 10 0,0 5 654,0 2 0,3 6-208,1 6 0,3 1-307,-3 10 1,2 2-144,-17-25 0,-1 1 0,13 28-206,-16-27 0,-1 1 0,7 27-294,-6 0 0,-3-1 267,-5-2 0,0-8-780,0 1 1,-5-6 463,-3 6 1,-3-7-910,-4-1 1,1-4 3,-5 4 1218,0-5 0,-4-1 0,0-4 0,0 2 0,0 2 0,0 2 0</inkml:trace>
  <inkml:trace contextRef="#ctx0" brushRef="#br0" timeOffset="148">15544 8989 7756,'0'-11'195,"5"4"491,-4-3-294,9 9 0,-7-4 251,4 5-155,-4 0 1,3 6-86,-2 6 0,-3 4-24,3 7 0,-1 5-151,0 2 0,-1 7-22,1 1 0,0-1-397,1-7 0,-3 3 197,3-2 1,1-3-632,-1-2 1,1-5 332,-1-2 1,-3-9-1589,3 1 701,2-2 1179,-5-2 0,4-2 0,-5-5 0</inkml:trace>
  <inkml:trace contextRef="#ctx0" brushRef="#br0" timeOffset="149">15566 9001 7852,'0'-23'0,"0"0"1,3 0 631,5 0 1,4 4-193,11 0 0,1 4 114,3-4 1,2 5-128,5-1 0,6 3-19,2 5 0,-2 2-107,2 5 0,-5 0-38,1 0 1,-8 5-155,-3 2 1,-8 8 105,-4 4 0,-7 3-290,-4 1 1,-4 1 99,-4 3 0,-8 1-415,-7 2 1,-5 4 213,-6 1 0,-1-4-247,-7 7 1,-1-8 20,1 4 1,4-4 166,3 1 1,7-3 150,1-6 1,5 1 11,7 0 0,5-1 75,2-3 1,3-1-42,1-3 0,1-6 94,3 2 1,6-3-86,5-1 0,4 2 88,-4-5 0,6 0-90,-2-4 1,1-1-11,-1-3 1,1 1-494,-4-4 1,3 4-660,-4-1 0,1-1 63,0 1 1130,-4 1 0,10-3 0,-4 0 0</inkml:trace>
  <inkml:trace contextRef="#ctx0" brushRef="#br0" timeOffset="150">16286 9377 7828,'0'-7'2481,"0"-1"-724,0 6-1147,5-3-164,-4 5-1844,9 5 808,-8 1-893,3 5 1483,-5 1 0,5-1 0,1 1 0</inkml:trace>
  <inkml:trace contextRef="#ctx0" brushRef="#br0" timeOffset="151">16549 8943 7869,'-7'-11'0,"-2"0"2383,6-1-1698,-1 1 0,5 6-376,3 5 0,-2 6-130,6 9 0,-4-1-99,3 5 0,1 5 295,3 7 1,1 2-101,-1 1 1,5-1-433,-1-2 1,5 5 154,-1-1 0,1-2-711,-1-3 0,2-5 399,-6 2 1,0-8-406,-3-4 0,-1-2 129,0-2 590,1-4 0,-1 3 0,1-4 0</inkml:trace>
  <inkml:trace contextRef="#ctx0" brushRef="#br0" timeOffset="152">17097 8806 7903,'-12'-5'2460,"1"4"-1122,0-4-560,4 5-227,-3 10-73,4 3-1,-6 15-260,-9 1-780,2 10 1011,-14 2-177,9 10-54,-9-10 102,3 14-1386,1-13 1284,-4 9 0,9-11-847,1 5 0,3-10 318,5 3-2219,5-2 1600,5-7 1,5-2-49,0-8 979,0-3 0,-6-4 0,0-1 0</inkml:trace>
  <inkml:trace contextRef="#ctx0" brushRef="#br0" timeOffset="153">17165 9537 7761,'0'7'0,"2"2"2070,1-6 1,4 5 358,4-4-1036,-4 5-2308,3-8 701,-9 4-1452,4-5 1666,-5 0 0,-5 0 0,-1 0 0</inkml:trace>
  <inkml:trace contextRef="#ctx0" brushRef="#br0" timeOffset="154">1215 14642 7958,'-5'-12'0,"3"1"632,-2-1-128,3 1 225,1-1 1,1 6-115,3 2 0,1 8-49,3 4 0,6 11-156,-3 4 1,5 7 23,-1 0 1,8 9-137,7 2 1,3 0-209,1 1 0,2-4-2,2 4 0,-5-4 80,5 4 1,-10-5-197,2 1 0,-4-4-22,-3-4 1,-2 1-120,-2-8 0,2 1-195,-6-9 1,-1 0-485,-7-3 1,4-5-173,-4 1-424,-2-6 1568,0 4 1,-5-12 0,0 0-1</inkml:trace>
  <inkml:trace contextRef="#ctx0" brushRef="#br0" timeOffset="155">1706 14562 7896,'-2'-16'1588,"-1"1"-644,1 0-316,-3 3-12,5 6 0,-3 4-158,-1 9 1,-9 7-195,2 13 0,-12 7-95,0 8 0,-8 10-438,1 1 1,12-20 0,-2 0 310,-1-2 1,0-1-1,1 2 1,1-2-115,0-3 1,0 0 0,-16 26-220,5-7 0,3-4 191,8-12 0,3-2-530,4-5 0,2-9-636,3-3-444,1-7 1061,6 1 1,6-11 866,1-6 0,3-4 0,2-7 0</inkml:trace>
  <inkml:trace contextRef="#ctx0" brushRef="#br0" timeOffset="156">1249 14310 7990,'-10'-5'1645,"2"-2"-1079,3-4 0,8 1-265,4 3 0,1-2-76,7 5 1,2-4 93,-2 5 0,5-5-95,-1 4 0,4-3-15,4 3 1,-2-1-148,5 1 1,2 1-223,6-4 1,-1 4-146,5-1 0,-5 3-1276,1 1 1518,-3 0 1,0 0 0,-1 0 0</inkml:trace>
  <inkml:trace contextRef="#ctx0" brushRef="#br0" timeOffset="157">2117 14904 8296,'11'0'843,"2"0"-365,2 0 1,4-4 254,8 1 1,-2-6-344,6 1 0,-1-2-103,4-1 1,-3 0-178,-1 4 1,-4-3 74,0 2 1,-1 2-1065,-3-2 0,0 5 879,-3 0 0,3-4 0,-5 1 0</inkml:trace>
  <inkml:trace contextRef="#ctx0" brushRef="#br0" timeOffset="158">3019 15430 7881,'-11'0'148,"1"-2"60,2-2 1281,3 3-1126,5-9 1,0 4 325,0-6 1,0 3-224,0-2 1,4 2-19,-1-6 0,6-2-200,-1 2 0,2-5-44,2 1 0,3-7-117,0 0 0,5-6-191,-1 2 1,-1-7-6,1-1 0,-5-8-233,1 4 0,-2-9-268,-2 6 0,0-6 383,-4 5 1,-2-1 3,-5 9 0,0-2 141,0 5 0,0 1 303,0 11 1,0 3 185,0 9 573,0-1-773,0 6 0,0 2-56,0 8 1,0 2-209,0 6 0,0 0-21,0 4 0,7-4-305,4 3 0,2-2 122,6-1 1,4-6-12,3-2 0,5-3 62,-5-1 1,6-1 89,-1-3 1,-4-2 18,0-6 0,1 1 173,-1-1 1,-4 1 245,-4-1 0,-4 1-178,4 0 0,-5 3 321,1 0 1,-6 2 219,-1-2-302,-6 3 0,3 7 40,-5 1 1,0 9 158,0 7 0,-5 8-294,-3 3 0,2 7-56,-2 1 1,5 5-935,-5-1 1,6-2 477,-2 2 0,2-6 228,2-2 0,0 0 0,0-4 0</inkml:trace>
  <inkml:trace contextRef="#ctx0" brushRef="#br0" timeOffset="159">1043 15806 8011,'-7'0'-509,"-1"0"1046,0 0 166,-3 0 1,3-1 548,1-3-370,4 3-148,-2-4-54,5 5-284,0 0 1,7-1-86,4-3 0,2 3 140,6-3 0,5-1-138,6 1 0,5-1-56,3 1 0,2 3-45,6-3 0,5-1-315,2 1 0,9-1 197,-28 3 1,1 0 0,-1 0 0,1-1-26,3 0 1,1-1 0,-1-1 0,1 1-83,3 2 1,0 0 0,-1-2 0,0 0-321,3 2 1,0 0-1,4-2 1,0 0 246,3 0 1,1 0 0,1 1 0,-1 0 20,0-1 0,-1 0 0,5 0 0,0 0 19,1-1 1,0-1 0,2 0 0,0-1-356,0 0 0,0-1 0,-1 2 0,1-1 352,2 0 1,0-1 0,-1 2-1,0-1-321,1 2 0,0-1 1,-2 1-1,0 0 314,-3 1 1,-2 0-1,0 1 1,-2 0 16,-4 1 1,-1 0 0,-1 2 0,-1-1 38,-6-1 0,-2 0 1,1 1-1,-1 1 20,24 0 1,-5-4 604,-6 0 0,-9 0-450,-3 4 0,-8 0 857,-7 0 0,-6 0-730,-5 0 1,-2-1 1842,-3-3-2126,-1 3 0,-8-9 106,-2 2 0,-7 2-1004,-8-2 0,-3 1-2847,0-5 3726,-6 6 0,-2-4 0,-4 3 0</inkml:trace>
  <inkml:trace contextRef="#ctx0" brushRef="#br1" timeOffset="160">1809 16206 7819,'-11'-5'678,"4"-3"-396,-3 3 1,7-3 833,-5 4-716,6-5 1,-8 6-5,2-4 1,2 4-128,-2-1 0,2 2 72,-2-2 1,-2 3-171,2-3 1,-5 3-111,-3 1 1,-3 1-119,4 3 0,-5 1 121,1 2 0,1 7-103,-1-2 0,0 3 51,-4 0 1,4 2 80,0 2 1,5 2-5,-1-2 0,3-1 8,5 1 0,2-5-75,5 1 1,0-2 21,0-1 0,5-5-84,2 1 1,9-2 135,3 2 0,2 1-2,2-6 1,9 5 17,2-4 0,3 5 10,-3-2 1,0 0-24,1 0 1,-5 1 16,0 3 0,-5 5-53,-3-1 0,0 4-105,-7-4 0,-3 5-157,-5-1 0,-4 2 68,1-2 0,-4 2-15,-4-2 0,-4 3 98,-7 1 0,-3-4 173,-5 0 1,-5-1 24,-2 1 1,-3-3 190,-1-5 0,-1 1-166,1-1 1,4-4 89,-1-4 0,5-1-305,-5-2 1,10-2 135,-2-1 0,8-4-1189,-1-4 1,4-1 140,0 1 952,6 0 0,-4-6 0,3-1 0</inkml:trace>
  <inkml:trace contextRef="#ctx0" brushRef="#br0" timeOffset="161">2322 16138 7849,'0'-12'-762,"0"5"724,0-1 0,0 0 388,0-3 0,0 3 213,0 1 208,0 4 119,0-7-317,0 9 157,0-4-455,0 5 1,0 5 175,0 2 0,0 4-25,0 0 1,0 2-4,0 2 0,0 4-112,0 8 1,-1 7 41,-3 8 1,-2 7-75,-5 5 0,-5 5-400,1 2 0,-5 0 104,1-4 0,-1-1 105,0-3 0,0-2-331,5-5 0,0-4 143,3-1 1,1-5-63,-1-2 0,5-5 52,-1-6 1,6-1 54,-2-3 0,3-3-30,1-4 688,0-1-2410,0 1 355,0-6 334,0-1 0,1-5 404,3 0 714,2 0 0,5-5 0,1-1 0</inkml:trace>
  <inkml:trace contextRef="#ctx0" brushRef="#br0" timeOffset="162">2539 16457 7990,'-5'-11'1307,"-1"0"0,0 3-157,2 0 699,3 6-1027,6-3 0,-3 11-352,6 6 1,-1 4 12,5 7 1,-1 5-97,1 2 1,0-1-166,4 2 1,-4-2-86,4 2 1,-4 0-94,0-4 0,-1 3 46,1-3 0,-5-4-148,1-4 1,-6-5-309,2 1 0,1-6-25,-1-1 146,0-6 161,-4 3 1,0-10-33,0-3 0,-5-3-24,-3-4 0,2-4-92,-2-8 1,4-2-73,-3-5 0,3-2-114,-4-2 1,6-3 102,-2-4 1,3-5 1166,1 1 1,0-1-783,0 5 1,0 0-611,0 3 0,6 3 0,5 5-489,7 0 0,4 1 1245,1 2-100,5 8 0,2 3 39,8 5 0,1 3 92,3 5 1,3 4-225,-3-1 1,2 3 35,2 1 1,-4 0-33,-1 0 0,0 4 14,1 0 0,-7-1-10,-4-3 0,-7 0-61,-1 0 0,-5 4-268,-7 0 11,0 0 1,-4-3-1075,-3 3 1061,-3-3 1,-2 4 109,-3-5 190,-3 0 0,-9 5 0,-2 2 0</inkml:trace>
  <inkml:trace contextRef="#ctx0" brushRef="#br0" timeOffset="163">2951 16412 7965,'-7'0'1360,"2"5"0,5 1-602,0 6 0,4-1 148,0 0 1,3 5-252,-3-1 1,1 5-40,-1-1 0,-3-1-305,3 1 1,1-4-139,-1 4 0,0-5-30,-4 1 0,0-2-101,0-1 0,1-1-484,3 0 379,-3-4-784,4-2 354,-5-5 344,5 0 1,-2-4 129,5 0 0,-5-6 130,5-1 1,1-2-83,6-6 1,2 0 154,2-4 0,2 0-136,-2 0 1,3 2 31,1 2 0,-1 4 140,1 7 0,-4-1-151,0 5 0,-3 0 160,3 4 1,-5 6-1,1 1 0,-2 7 105,-2 1 1,4 2-87,0-2 1,-1 2 115,-6 2 1,2 2-281,-2-2 1,-3 1 53,-1 0 1,-3 0-825,-1-5 0,0 0-959,0-3-981,0-1 1827,0 1 799,-5-6 0,4-1 0,-5-5 0</inkml:trace>
  <inkml:trace contextRef="#ctx0" brushRef="#br0" timeOffset="164">5954 15144 8187,'-7'-1'1611,"-1"-3"-1353,6 3 0,-4-3 307,6 8 1,0 2-70,0 5 1,0 6-87,0 2 0,0 9-63,0 6 0,2 2 170,2 6 1,-2 3-280,6 5 0,-6-1-120,2-3 1,-3-2-270,-1-2 0,0 1 178,0-5 1,0-3-465,0-5 0,0-4-104,0 0 1,0-7-1195,0-4 545,0-2-161,0-7 1351,0 0 0,5-6 0,2 0 0</inkml:trace>
  <inkml:trace contextRef="#ctx0" brushRef="#br0" timeOffset="165">5909 15293 7898,'0'-12'1621,"0"6"-281,0 1-817,5 5 0,5 5-10,5 2 0,5 9-194,-1 3 1,3 3 55,1 5 1,3 0 161,1 7 1,4-2-129,-5 6 0,5-3-32,-5 0 0,6-2-256,-1-3 1,-4 2-143,0-6 0,-3 0 118,-1-7 0,0 1-128,0-5 1,-6-1 42,-1-6 1,0 1 6,-1-5-131,1-1 1,-5-3 123,1 0 1,-6-1-71,-2-3 1,-3-2 73,-1-5 1,0-6 6,0-2 1,-5-4-23,-3-3 0,2-4-18,-2-4 0,1-5-36,-5-3 1,1-2-136,-1-2 1,2 0-78,3 0 1,-2 6 83,5 2 1,0 7-347,4 5 0,0 3-74,0 4 1,0 2-1103,0 6 231,0 5 475,0 0 0,0 8 997,0 2 0,5 2 0,2 5 0</inkml:trace>
  <inkml:trace contextRef="#ctx0" brushRef="#br0" timeOffset="166">6788 15293 7860,'-18'0'0,"2"-2"792,4-2 1203,6-2-1438,1 0 1,4 2 13,-3 8 1,3 3-147,-3 9 1,1 3-1,-1 7 0,3 3 2,-3 6 0,3 0-143,1 3 0,1-6-193,3 2 0,4-7 76,7 0 1,3-3-350,5-1 1,-1-6 18,1-1 0,0-8-248,0 0 1,4-5 208,-1 0 1,5-6-94,-5-5 0,6-7 97,-1-4 1,-4-4 94,0-4 0,-3 3 156,-1-3 1,-6 0-62,-6 0 0,-5-5 67,-6 2 0,-2-2-6,-6 2 1,-5-3-47,-9 2 0,-1-1-80,0 2 0,-5-1-146,-2 9 1,-2-1-109,1 11 1,-2 3 72,3 9 0,2 0-441,1 0 1,6 9 251,6 3 0,1 3 443,10 0 0,5-2 0,5 3 0</inkml:trace>
  <inkml:trace contextRef="#ctx0" brushRef="#br0" timeOffset="167">7656 15167 7822,'-5'-13'2549,"-3"-2"-1927,-2 7 1,5-2-20,5 10-155,0 15 1,9 1 435,-5 14 1,0 1-318,-4 3 1,1 6-163,3 6 0,-2 0-337,6 3 1,-4-3-43,3-4 1,1 1-97,3-5 0,-1-4-38,-2-3 0,2-10-193,-2 2 1,-2-9-278,2-2-15,-6-1 1,5-10-1126,-4 3 1,-1-8 175,2-3 1542,-3-3 0,-6-12 0,-2-2 0</inkml:trace>
  <inkml:trace contextRef="#ctx0" brushRef="#br0" timeOffset="168">7462 15144 7871,'-5'-11'1252,"5"3"249,0 0 1,7 6-756,12-2 1,4 2-40,8-2 1,6 2-222,-3-1 0,8-2-115,0 1 0,-2 0-336,2 4 0,-6-4-459,-2 0 1,-1 1-563,-7 3 1,0 0 985,-7 0 0,-3 5 0,-4 1 0</inkml:trace>
  <inkml:trace contextRef="#ctx0" brushRef="#br0" timeOffset="169">9221 14813 7884,'0'-12'430,"-5"1"0,0 0 0,-3-1 1359,3 6-1237,5-4 1,0 13 225,0 1 0,0 15-177,0 8 1,0 11 34,0 8 1,0 10-375,0 8 0,-1-31 0,1 0-273,-2 0 1,0-1-1,1 1 1,0 0 66,-2 28 1,1 0 46,2-4 1,0-9-596,0-2 1,0-8-55,0 0 1,4-6-501,0-2 0,1-10 196,-1-1 0,-3-5-1806,3-2 2656,2-6 0,1-6 0,4-6 0</inkml:trace>
  <inkml:trace contextRef="#ctx0" brushRef="#br0" timeOffset="170">9129 14961 7812,'-11'-16'10,"5"7"2326,2-2-1606,2 7 1,8 0-178,1 8 1,5 3-139,3 9 0,8 6 110,7 9 0,3 3-37,1 4 1,2-1-436,2 5 0,3-2 362,4 2 0,0 1-56,-3-4 1,-3-1-329,-5-4 1,-1-1-102,-2-3 1,-2-2 6,-3-5 1,-5-5 213,2-3 0,-4-6 11,0-1 0,1-6-77,-5 2 1,0-3 3,-3-1 0,-2-1 405,-2-3 0,0-2-275,-4-6 1,4-4 58,-4-3 1,0-8-84,-4-3 1,0-5 1,0-3 1,-4-2-129,0-6 1,-4-5-315,4-2 1,-3-2-174,3 2 0,0-3 234,4 3 1,0 2-105,0 2 1,0 11-219,0 3 0,0 10-359,0 2 1,0 5 27,0 7 1,0 3-316,0 1 0,4 6 264,0 1 1,5 6 887,-2 9 0,4 3 0,0 5 0</inkml:trace>
  <inkml:trace contextRef="#ctx0" brushRef="#br0" timeOffset="171">10306 15327 7879,'-18'-12'2346,"1"1"-1663,11 0 1,0 4-35,2 3 1,1 4-250,-4 4 0,-2 3 101,-6 4 0,2 5-11,-2 3 1,2 4 25,2 4 1,0-2-224,4 6 1,2-6-61,5 2 0,1-3-199,3-1 0,2-2 133,6-2 1,4-3-221,3-9 1,7-2 98,0-5 1,6-1-283,-2-3 0,3-3-2,2-9 1,-2-1-59,-3-6 0,2-1 138,-6-3 0,0 3-12,-7-3 0,-8 2 5,-7-2 1,-3 3 24,-1-3 0,-6 2-153,-5-2 1,-10 3 64,-5-2 0,-6 3-562,1 4 0,-2 2 165,-1 6 0,0 5 4,0 2 1,6 2 36,5 2 0,5 7-98,7 4 1,4 2 681,4 6 0,1 0 0,2 4 0</inkml:trace>
  <inkml:trace contextRef="#ctx0" brushRef="#br0" timeOffset="172">10728 15235 7830,'-11'-11'2357,"4"5"0,4 6-1559,6 7 0,0 3 36,5 2 0,-5 4-367,5 3 0,-4 3-194,3 1 1,0 3 170,0 1 1,4 4-215,-4-5 1,2 0-282,-1-7 1,2 1 57,-3-5 0,0 0-382,0-3 161,-4-6-331,2-1 381,-5-5 0,0-6-30,0-6 0,0-4-25,0-7 0,0 0 197,0 0 1,0-1 130,0-2 0,4-4-76,0-4 1,6 0 101,1 0 1,2-4-482,6 0 1,-1-1 149,1 5 1,2 5-716,-2 2 0,3 6 401,1 6 0,-5 4-325,-3 11 0,1 2 54,-1 1 781,-4 4 0,4 14 0,-2 4 0</inkml:trace>
  <inkml:trace contextRef="#ctx0" brushRef="#br0" timeOffset="173">11276 15293 7840,'0'-18'0,"-3"1"588,-1 6 920,0-1 239,4 1-709,5 5-344,-4 1 1,6 6-259,-3 3 0,-2 3 143,6 8 0,-5 2-197,5 2 0,-4 3-175,3-3 0,-3 1-106,4-1 1,0 1-198,3-4 1,-3-1 66,-1-4 1,2-3-197,6-1 1,-2-4-249,2 1 1,-1-4 201,1-4 0,-1-2 104,5-6 1,-3-3 131,3 0 1,-5-4 277,1 3 0,-4-3-148,-3 4 1,1 0 88,-5 4 0,3-1 169,-3 1 1,0-1 180,-4 1-452,0 4 101,0 2 1,1 5-558,3 0 1,-3 5 82,3 3 1,2 4-72,2 3 1,-2-3 108,2 4 1,-1 0-57,5-1 1,3 1-38,0-5 0,2-3 41,-2-1 1,-2-4 186,2 1 1,1-3-31,0-1 0,4-1 304,-1-3 0,3-3 42,0-4 1,-2 0 99,-1-1 1,-2 2-35,2 2 1,-2-2 126,-6 3 0,1 0 340,-1 0-70,-5 4-280,0-2 1,-6 6-160,0 3 0,0 4-325,0 7 1,-4 3-145,0 5 0,0-2-472,4-2 0,5 3-218,3-3 1,7-3-2290,4 0 3226,3-4 0,0 5 0,1 1 0</inkml:trace>
  <inkml:trace contextRef="#ctx0" brushRef="#br0" timeOffset="174">12510 15281 7782,'-4'-28'0,"0"-2"0,2 2 599,6 1 0,1 4 838,2 4 1,-2 3 457,-5 4-1400,0 6 0,-6 1-207,-5 5 0,-10 6-58,-5 6 1,-7 5-266,-2 10 1,1 2-34,-4 6 1,6-1 7,2 0 1,10-3-133,0-1 0,12-6-326,4-1 0,3 0-195,1-4 0,8-3 115,4 0 1,7-9 67,0-3 1,6-3 141,2-1 0,0-1 287,-5-3 0,1-2 55,0-6 0,-1-3 136,-3 0 1,-3 0 58,-4 3 0,-1 1 754,0-1-336,-4 1 0,-1 1 91,-2 2 233,-3 3-367,4 5-358,-5 0 1,0 9-25,0 3 1,0 7-182,0 0 0,0 2 2,0 2 0,0 0-130,0 0 1,2-2-153,1-2 0,4 2-266,4-6 1,4-1-751,1-7 0,-1 2 47,-4-5 1288,1 0 0,4-4 0,2 0 0</inkml:trace>
  <inkml:trace contextRef="#ctx0" brushRef="#br0" timeOffset="175">13001 14687 7821,'-5'-33'888,"-3"3"1,3 2-490,1 5 1,4 9 840,4 3 0,-1 8-391,4 3 0,-4 6-152,1 10 1,1 8-244,-1 10 0,1 10-16,-2 10 1,-1 2-203,2 1 1,-3 4 14,-1 0 0,0-29 0,0 1-307,0 32 1,-1-5 89,-3 1 1,2-10-656,-1 2 1,1-5 101,2-2 1,0-9-334,0-3 0,0-11-287,0-1-403,0-6 929,0 0 613,0-9 0,0-2 0,0-5 0</inkml:trace>
  <inkml:trace contextRef="#ctx0" brushRef="#br0" timeOffset="176">14166 14904 7814,'0'-11'269,"1"1"191,3 2 148,-3 3 1,4 7 81,-5 6 0,0 6-257,0 13 0,-5 4 105,-2 11 0,-4 0-144,0 8 0,-4-3-225,0-2 0,-1 0-45,5-3 0,0 1-114,-1-5 1,2-4-119,2-3 0,2-6-376,2 2 0,3-7-892,-3-1 1,3-9-167,1 1-197,0-7 1739,0 1 0,5-10 0,1-1 0</inkml:trace>
  <inkml:trace contextRef="#ctx0" brushRef="#br0" timeOffset="177">14132 14973 7814,'-4'-15'244,"0"-1"0,0 1 338,4 4 754,0 4 285,0 2-1131,5 20 0,7 1 310,7 14 0,0 1-203,4 3 0,-3 4-14,7 0 0,2 5-486,1-1 1,-1-3 75,2-1 1,-4-2-42,3-2 1,-6-1-146,-1-2 0,-2 0-562,-5-4 0,-1-4 374,-4-4 0,-3-4-1125,0 4 0,-6-9-1074,2 2 1031,-3-3 1,-2-3 1459,-3-2 0,-2 2 1,-6 0-1</inkml:trace>
  <inkml:trace contextRef="#ctx0" brushRef="#br0" timeOffset="178">14017 15372 7785,'2'-6'1594,"2"2"1,8 3-1234,11 1 1,1 0-130,7 0 0,4 0-139,7 0 0,-1 0-156,1 0 0,-1 0-310,5 0 0,-5 0 373,-3 0 0,-3 5 0,0 1 0</inkml:trace>
  <inkml:trace contextRef="#ctx0" brushRef="#br0" timeOffset="179">14726 15098 7811,'-6'-16'0,"1"7"1102,-2-2 1609,2 2-1999,5 2 0,1 4 68,3 6 1,-2 9-156,6 7 0,-4 7-254,3 5 1,-3 2-364,4 1 0,-6 4-28,2 0 1,1 0-57,-1-3 0,0-5-198,-4 1 1,0-6-602,0 2 0,0-7 79,0-1 1,0-9-1752,0 1 802,0-7 1281,-5 1 0,2-11-67,-4-5 1,4-5 530,-1-3 0,-1-4 0,1 1 0,-5-2 0,2-7 0,0 4 0,0-3 0,4 0 79,0-5 0,0 1-3,-1 0 0,3 1 804,-3 2 1,3 5-365,1 7 0,0 2 481,0 6 0,1 4-360,3 4 0,2 6-142,6 5 1,0 11-175,4 4 0,1 7-58,6 1 0,4 2-201,0 1 1,3 0 109,-3 1 0,3-1-334,-3 0 0,3-3 178,-3-1 1,3-6-400,-3-1 0,1-5 143,-2-7 0,-1-1 28,1-2 0,-3-3 61,-4-5 0,1 0 89,-4 0 0,-2-5 50,-7-3 0,2-6 233,-5-1 0,0-9-31,-4 1 0,0-7-88,0-1 0,-5-2-84,-3-1 0,-2-4 35,-2 0 1,5-2-85,-1 2 1,2 3-80,-2-3 0,-1 7-208,6 5 0,-2 3 58,1 4 1,2 2-423,-1 6-1656,1 5 2058,2 0 0,0 17 1,0 1-1</inkml:trace>
  <inkml:trace contextRef="#ctx0" brushRef="#br0" timeOffset="180">15434 14916 7795,'-12'-12'827,"2"1"1214,2-1-260,3 1-723,5 5-27,0 1-676,0 5 1,5 5 37,3 2 1,0 5-182,3 3 1,-2 3-150,6 4 0,2 0-50,-2-3 1,1 1-300,0-4 0,-2 0-614,5-1 0,-5-6 470,1 3 0,1-7-449,0 2 0,0-4 340,-1 1 0,-2-3 175,2-1 1,-2-4 269,-2 0 1,2-5 169,2 2 0,-2-3-81,2-2 1,-2 1 389,-2-1 941,1 1-669,-1 0 775,-5-1-992,0 6 0,-13 6 6,-4 7 0,-6 11-46,-6 9 0,-5 3 34,-2 12 0,-2 0-286,2 4 1,2-1 69,5 1 1,2-1-258,1-4 0,4 3-281,5-6 0,3 0-1117,0-4 0,6-5 774,-2-2 1,3-4-1176,1-4 0,1-7 1838,3-4 0,2 0 0,6 3 0</inkml:trace>
  <inkml:trace contextRef="#ctx0" brushRef="#br0" timeOffset="181">16039 15007 7775,'-23'-16'0,"7"-1"1433,4-2 1,6 6 421,6 6-481,0 4-937,0-2 1,1 8-170,3 4 0,2 7 80,6 13 1,-1 3 159,1 8 1,-1 3-323,0 5 0,5-4 32,-1-1 0,0-5-665,-4-2 0,0-1-140,-4-6 0,2-6-1598,-5-5 1014,0 1-381,-4-4 804,0-2 0,-5-5 748,-3-6 0,-2-11 0,-2-1 0</inkml:trace>
  <inkml:trace contextRef="#ctx0" brushRef="#br0" timeOffset="182">16050 15087 7786,'-5'-29'0,"4"1"0,-3 5 0,-1 1 1582,1 3-1046,1 3 1,3 8 345,0 1 0,1 4-370,3-1 0,-2 9-129,6 7 1,1 1-133,6 6 1,-1-4-47,5 4 0,0 0-439,4 4 1,0-4 225,-1 0 0,1-7-606,0 0 1,-1-2 289,-3-6 0,1 0-427,-5-4 0,4 0 279,-4 0 0,1-2 198,-5-1 0,4-4 228,1-4 0,-1-2 310,-4-2 1,1 1 411,-1-5 1,1 5-365,-1-1 0,-1-2 163,-2 2 1,1 4-124,-6 3 0,1 4 1385,-4-3-769,0 4-649,-5 13 0,3 4-229,-6 13 0,2 6-205,-2 1 0,2 7 26,2-3 1,3 1-317,-3-1 0,6-6 324,2 2 0,5-6-58,-1 2 0,-2-4 139,2 0 0,4-1 0,6-3 0</inkml:trace>
  <inkml:trace contextRef="#ctx0" brushRef="#br0" timeOffset="183">16816 15133 7773,'-12'-23'658,"1"5"823,-1 3 465,6 7-1385,1 3 0,5 10-20,0 3 0,-4 8-90,0 7 0,-3 6-55,3 9 1,-4-5-197,4 5 1,1-1-109,3 5 0,0-6-436,0-6 0,6-1 261,5 2 0,7-3-671,9-5 1,-2-7 361,6-5 0,-1-4-4,4-7 0,1-1 98,-1-3 1,0-4 14,0-7 0,1 0 226,-1-8 1,-5 1 290,-2-8 0,-7 3 32,-1-3 1,-9-1 421,2-3 1,-9-4-180,1 0 0,-8-2-140,-3 2 1,-8 3-312,-4-3 0,-8 4 19,-4 3 1,-3 4-72,-4 8 1,3 8-202,-3 7 1,-2 4-437,2 4 1,5 4-749,7 7 1,5 0 1378,2 8 0,10-3 0,-1 8 0</inkml:trace>
  <inkml:trace contextRef="#ctx0" brushRef="#br0" timeOffset="184">17421 15133 7760,'-23'-12'0,"5"-4"1237,3-3 1,9 2-537,6 2 1,5 6-89,6 1 160,-4 6-176,3-3 0,-8 11-146,6 6 0,-6 7 59,2 11 0,3 2 107,0 10 0,-2 3-242,-1 5 0,1-4-350,-1-5 0,0-4 56,-4 1 1,4-3-1375,-1-5 1293,1-2 0,1-5 0,2 0 0</inkml:trace>
  <inkml:trace contextRef="#ctx0" brushRef="#br0" timeOffset="185">17467 15578 7774,'-6'6'-152,"0"-1"1,-5-5-1</inkml:trace>
  <inkml:trace contextRef="#ctx0" brushRef="#br0" timeOffset="186">17307 15053 7774,'11'-23'601,"0"0"1,2 0-301,2 0 0,8 6 427,8 1 1,2 7-60,1 2 0,0 4 101,0-1 1,1 4-227,-1 4 1,-4 0 27,1 8 0,-6-2-420,2 9 0,-3-4 52,-1 4 1,-2-1-162,-1 1 0,-9 2-124,-7-2 1,-4 4-216,-4 4 0,-9-2 38,-10 6 0,-6-5-371,-9 5 1,-2-1 232,-6 5 0,5-5-131,3 0 1,9-4 207,6 0 1,7-1 93,8-3 1,3-3-197,5 0 1,6-5 156,6 2 0,4-4-69,7 0 1,1-6-15,3-2 0,2-3-45,5-1 0,1 0 11,-1 0 381,-5 0 0,9-5 0,-2-1 0</inkml:trace>
  <inkml:trace contextRef="#ctx0" brushRef="#br0" timeOffset="187">18152 15041 9229,'-5'0'2132,"5"0"0,5 10-1755,6 6 1,-4 4 820,-4 3 1,-1 5-559,-2 2 0,0 4 233,0 4 0,0-1-614,0 5 0,0-5-467,0 1 0,1-4 171,3-3 0,3-3-50,9-5 1,-2-6-3,5-1 0,1-5-230,6-3 0,-1 0-546,1-4 1,3 0 302,2-4 0,1 0-437,-2 0 0,2-5 465,-6-3 1,1-2-422,-4-1 1,-5-1 84,-3 1 0,-7 0 870,-5-1 0,-1-4 0,-2-2 0</inkml:trace>
  <inkml:trace contextRef="#ctx0" brushRef="#br0" timeOffset="188">18060 15315 7794,'28'2'1900,"3"1"1,7-1-829,4 2 0,-2-3-477,2-1 1,0-1-414,4-3 1,-4 1-341,0-4 0,-9-1-947,1-3 1,-11-1 746,-1 1 0,-8-5-1262,-2 1 1620,-6 0 0,-11-7 0,-1-2 0</inkml:trace>
  <inkml:trace contextRef="#ctx0" brushRef="#br0" timeOffset="189">18197 14859 7848,'2'-12'0,"2"1"0,12 1 2556,11 2 0,8 3-1004,3 5 0,4-4-501,-4 0 1,2-3-361,-2 3-759,-3-5 0,-1 8 0,-6-4 0</inkml:trace>
  <inkml:trace contextRef="#ctx0" brushRef="#br0" timeOffset="190">18597 14779 7848,'12'-5'0,"-1"-2"0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3.0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1610 12209 8071,'-1'-10'-175,"-1"1"1,-2 1 1471,1-1-486,2 4 225,1-5-528,-5 4 0,-1-4-173,-6 2 1,1 3-20,-1 5 0,1 0-82,-1 0 0,1 1 46,0 3 0,-2 2-99,-2 6 0,2 4 14,-2 3 0,2 3-28,2 1 1,-1 5-138,1 2 1,1 3-221,2 1 0,3 1 136,5-1 1,1 0-424,3 0 1,6-4 290,5-4 0,6-3-290,-2-4 0,2-4 161,2-7 0,5-3 97,3-5 1,0-1 41,0-3 0,5-4 133,-1-7 0,-2 1 50,-3-5 1,-6 4-89,-1-4 0,-1 0 167,-7-4 0,-4 0-27,-3 0 0,-5 0-16,0 1 1,-1-6-72,-2-3 1,-7 0-129,-4 0 0,-2 3 76,-6 5 0,0 2-11,-4 2 0,0 2 139,1 6 1,-4 4-114,3 4 0,-2 1 226,6 2 1,2 0-131,2 0 1,6 0 579,2 0-220,4 0-80,-2 0 1,10-3-12,3-1 1,2 0-28,1 4 1,5-4 95,-1 0 1,5 1-89,-1 3 0,3-2 128,1-2 0,-1 3-89,1-3 1,4 3 69,0 1 0,4 0-156,0 0 0,2 0-91,1 0 1,-4 4 51,1 0 0,-6 0-14,2-4 0,-7 0-115,-1 0 0,-5 0 237,1 0-639,-2 0 267,-7 0-2078,0 0 1203,-22 0 944,2 0 0,-19 5 0,4 1 0</inkml:trace>
  <inkml:trace contextRef="#ctx0" brushRef="#br0" timeOffset="1">3106 11912 8154,'-5'-6'624,"4"-5"34,-9 10-255,9-4 1,-4 6-59,5 3 1,0 8 170,0 7 0,0 7 41,0 5 1,1 3-167,3 4 1,-2 4-353,6 7 1,-2-2 144,2 3 1,-3-4-513,-5-5 0,1-1 171,3-6 0,-3-6-102,3-5 1,-1-2-712,0-5 481,-1-1 1,4-9-1279,-2-2 616,-3-3-185,4-1 1336,-5-5 0,0-6 0,0-7 0</inkml:trace>
  <inkml:trace contextRef="#ctx0" brushRef="#br0" timeOffset="2">3061 12026 7863,'0'-11'-308,"4"-1"1039,-1 1 0,2 3 104,-1 1 1,-1 4-332,4-1 0,1 3 182,3 1 1,6 6-242,2 6 0,1 4 170,-1 7 0,3 4-157,-3-1 1,3 5-96,0-4 1,1 4-245,0 0 0,0 0-169,0 0 0,-4-3 54,0-5 1,-1-2 172,1-2 1,-2 2-384,-1-6 1,-4-1 91,4-7 0,-4 4-432,0-4 405,-1-2 1,-1 2 105,-2-4 0,-2-1 250,-2 1 473,-3-1-329,4-7 0,-5-3-100,0-7 0,0 1 207,0-5 1,-3 0-50,-1-4 1,0-1-401,4-3 0,-1-2 184,-3-5 1,3 2-384,-3-2 1,2 6-87,2-6 1,2 3-240,2 1 1,-3 2-250,3 5 0,-2 0 345,2 0 0,-3 5-794,3 3 336,-3 3-1211,-1 0 158,0 6-3,0 1 1925,0 5 0,5 5 0,2 1 0</inkml:trace>
  <inkml:trace contextRef="#ctx0" brushRef="#br0" timeOffset="3">4043 12015 8163,'0'-12'347,"-5"1"1,4 3-20,-3 1 0,1 0 195,-1 0 1,2 0-113,-6 4 0,5 1 128,-5-2 1,0 3-137,-3 1 0,-4 0-18,-1 0 0,-4 9-68,1 3 0,-2 8-30,-2 3 0,1 5-109,3 6 0,-1 0 95,5 0 0,3 1-399,4-1 1,6 0 147,-2 0 0,7-3-397,0-1 0,11-4 173,2 0 1,4-3-87,3-4 0,3-4 133,1-7 0,4-3 52,-5-5 0,8 0 31,-3 0 0,4-5 65,-4-3 1,2-7 57,1-4 0,-3-2-68,-1-2 0,-6 0 131,-1 0 1,-1-5-52,-7-2 0,-4 1-38,-3-2 1,-6 1-70,2-5 0,-8-3-126,-3 0 1,-10 4 23,-6 4 1,-1 4-250,-6-1 0,-1 10-179,-3 5 0,1 6 203,3 6 1,2 0-363,5 0 0,6 5 236,6 3 1,1 3-290,6 4 0,0-1 786,4 5 0,0-5 0,0 3 0</inkml:trace>
  <inkml:trace contextRef="#ctx0" brushRef="#br0" timeOffset="4">4705 11946 8045,'-3'-15'0,"-1"0"689,0-6-252,4 14 189,0-8 0,1 10 1755,3-3-1851,-3 3 1,4 10-221,-5 3 0,4 7 6,0 4 0,1 4-85,-1 3 1,-3 3-134,3 6 1,1-1-43,-1 0 0,3 1-176,-3-1 0,4-1 19,-4-3 0,3-2-350,-3-5 1,1-5-282,-1-3 337,-3-2-1118,9-2 538,-8-5-39,3 0 0,-5-12 247,0-1 0,-2-3-477,-1-2 1244,-4 1 0,-9-6 0,-2 0 0</inkml:trace>
  <inkml:trace contextRef="#ctx0" brushRef="#br0" timeOffset="5">4408 11889 8023,'-5'-11'917,"4"-1"1,1 2-325,8 3 1,3-2 268,4 5 0,4-1-335,8 1 0,2 1 490,6-4 0,8 4-327,2-1 0,6-1-54,-5 2 0,2-1-544,-6 4 1,-3 0-200,-1 0 0,-7 0-757,-5 0 1,-3 0 659,-4 0 1,-2 0-4148,-6 0 2361,-4 0 1990,-2 0 0,-16 0 0,-1 0 0</inkml:trace>
  <inkml:trace contextRef="#ctx0" brushRef="#br0" timeOffset="6">5882 11889 8066,'0'-11'335,"-5"-1"0,3 1-34,-1-1 1,1 5 1069,2-1-171,-5 6-522,4-8 0,-4 10-132,5 0 1,0 6-163,0 9 0,0 3-18,0 5 0,0 5-119,0 2 1,1 3-168,3 1 1,-1 1 116,4-1 0,-3 0-447,4 0 0,-2-1-212,2-2 0,0 1-523,-4-6 1,1-4 251,-1-7 1,-3-2-471,3-2 0,-3-3-550,-1-1 982,6-4 771,-5 2 0,4-10 0,-5-1 0</inkml:trace>
  <inkml:trace contextRef="#ctx0" brushRef="#br0" timeOffset="7">6167 11901 8066,'7'-12'0,"-2"6"0,-2-4 499,1 2 1,0 2 356,-4-2 577,5 6-513,-4-4-599,5 6 1,-8 6-60,-2 1 1,-2 8 96,-5 4 0,-6 4-176,-2 4 1,-2-2-151,-2 6 1,-4-1-151,0 4 1,-3-3-12,3-1 1,1-4-275,3 0 0,5-3 164,3-4 1,6-1-30,1-3 185,6-2 1,-2 3 60,8-4 1,2-2 15,6-2 1,4 0 182,3-4 0,3 1-64,1-1 1,3-3-72,1 3 1,3-2-61,-3-2 0,3 0 53,-3 0 1,-2 0-623,-6 0 1,2 0 246,-6 0 0,1 0-415,0 0 1,-7 0 753,2 0 0,-2 0 0,2 0 0</inkml:trace>
  <inkml:trace contextRef="#ctx0" brushRef="#br0" timeOffset="8">6590 11866 8050,'0'-17'0,"-4"-4"0,0 6 0,0 4 1281,4 3-380,0 5 662,0-2-1044,0 15 1,0 7-99,0 10 1,0 6-194,0 1 0,2 1-151,1 7 0,0-1-44,5 1 1,-6 1 146,2-5 0,1 0-749,-1-4 0,1-2 289,-1-5 0,-3-2-720,3-10 0,-3 1 104,-1-5 1,4-3-1257,0-1 2152,0-4 0,-4 2 0,0-5 0</inkml:trace>
  <inkml:trace contextRef="#ctx0" brushRef="#br0" timeOffset="9">6567 11878 8050,'0'-7'1291,"0"2"-615,0 5 1,5 7 111,3 4 1,2 3-264,1 9 1,6-3-149,2 7 0,2 1-256,2-2 1,4 6 87,0-1 1,4 0-152,0 0 1,-2 0 110,1-4 1,0-2-243,0-5 0,-2-4 52,-5-5 0,0 1-46,-1-1 1,-3-3 151,0-1 0,-5-4 75,2 1 417,-4-3-188,0-1 98,-1 0 1,-4-5-138,-4-3 0,-1-7 7,-2-4 1,0-2-167,0-2 1,0-1-105,0-3 1,-4-2 68,0-5 0,-4-2-251,5-2 1,-2 4-266,1-1 1,2 2 230,-1 7 1,1-1-393,2 4 0,0 2 213,0 2 1,-1 2-262,-3 6 0,3 3-321,-3 1-952,3 4-194,1-2-374,0 5 2410,0 5 0,-5 1 0,-1 6 0</inkml:trace>
  <inkml:trace contextRef="#ctx0" brushRef="#br0" timeOffset="10">7583 11923 7993,'0'-6'-473,"-3"-4"189,-1 2 1074,0-2 0,0-1-136,0-1 0,-3 5-9,3-1 0,-5 2-194,2-2 0,0 3-34,0 5 0,-5 0-67,-3 0 0,0 1-110,3 3 0,-3 4 88,0 7 0,-4 7-88,4 4 0,-1 6-13,5-2 0,5 3-42,2 2 0,2 1-181,2-1 0,2 1-107,2-5 1,3-3-229,8-2 1,-1-1 67,5-3 1,0-4 69,4-3 1,0-3-25,0-5 0,1-1-13,3-6 1,-3-2 339,2-2 1,2-3-19,-1-8 0,3-3 98,-3-5 0,-2 0-74,-5 0 1,-4 0 130,-5 1 0,0-2-282,-4-3 0,-2-1 62,-5-2 1,-5-7-228,-2 2 0,-9-1 72,-3 1 1,-7 1-741,-5 0 1,-2 6 94,-1 5 1,1 7-149,3 8 1,-2 3 351,5 5 1,6 1-47,5 3 0,9 7 615,3 8 0,3 3 0,1 1 0</inkml:trace>
  <inkml:trace contextRef="#ctx0" brushRef="#br0" timeOffset="11">7960 11878 8068,'-5'-18'248,"4"-4"0,-8 6-117,5-3 0,1 2 120,3 6 0,0-1 274,0 1 1,0 3 1504,0 1-1516,0 4 1,0-1 3,0 8 1,1 4 9,3 7 1,-2 4-170,6 8 0,-4 2-113,3 5 0,1 4 17,3 0 0,-1 4-293,-2-4 0,2 2-33,-2-2 0,2-4 51,1 0 1,-3-2-207,0-9 1,-1 1-881,5-9 506,-1 0 380,0-3 1,-3-6 325,0-2 0,-6-4-100,2-4 1,-3-2 329,-1-6 0,4 1-107,0 0 0,0-5 25,-4 1 1,0-5-20,0 1 0,0-3-88,0-1 0,0 1-212,0-1 1,3 0 64,1 0 0,1 5-203,-1 3 60,-3 2-50,10 7 1,-6 2-6,2 8 1,3 4 122,-2 7 0,3 3-32,5 4 0,1 3-6,6 1 0,-4 0-164,0 4 0,0-5 120,4 2 1,0-7-130,0-1 0,0-6 45,0-1 0,-4-2 354,0-7 0,-2 1 84,2-4 0,-2-4 126,-6 1 1,1-6-126,-1 1 1,-1-7 79,-2-4 0,-2 1 269,-2-1 1,-3-1-173,3-7 1,-6-1-101,-2-2 0,-4-3-21,4 2 0,-4-7-388,0-4 1,2 2-250,-2-2 1,5 5-304,0-1 1,-2 8 149,1 3 0,0 8-1012,4 4 315,0 7 426,0 3 1,5 6 59,3 3 739,2 7 0,6 7 0,2 5 0</inkml:trace>
  <inkml:trace contextRef="#ctx0" brushRef="#br0" timeOffset="12">8908 11718 7998,'-6'-12'898,"-4"1"-416,3 0-415,1 4 1,1 7 742,5 8 1,0 2-251,0 1 0,4 10-140,0 2 1,1 7-195,-1 0 1,-2 7-163,6 1 1,-6 4 117,2-4 0,1 4-135,-1-4 1,0-1-90,-4-7 1,1 2-253,3-5 0,-3-2 127,3-6 1,1 2-113,-1-6 0,0-4-284,-4-3 1,3-4 1,1 3-1051,0-4 1099,-4 2 1,0-10-32,0-3 0,0-2 72,0-1 1,0-2 471,0-2 0,-5-3 0,-1-15 0,-6-3 0</inkml:trace>
  <inkml:trace contextRef="#ctx0" brushRef="#br0" timeOffset="13">8863 11855 7998,'0'-12'29,"0"1"0,0 0 578,5 4 1,1-2-163,5 6 0,-3 0-12,0 7 1,3 7-163,4 8 1,2 4 137,-2 4 1,2-2-51,2 6 0,2-1-138,-2 4 0,1-1-102,0-2 1,0-3-133,-5-5 1,4-1-113,-4 1 0,2-5 137,-2-3 1,-2-6-6,2-1 0,-2-6 141,-2 2-30,0-3 0,1-1 46,-1 0 0,-3 0 181,0 0 1,-1-1-93,5-3 0,-5-2 86,1-6 0,-4 0 89,3-3 0,-4-3-65,1-5 1,-2-1-22,2-3 1,-3-2-117,3-5 0,-3-6-111,-1-1 0,-4-4 54,1-1 1,-2 5-169,1-1 72,3 5 1,-6-2-318,3 4 206,3 6 1,-5 5-1681,2 5 834,3 5-2485,-4-3 1827,5 11 1542,0 6 0,-5 6 0,-2 6 0</inkml:trace>
  <inkml:trace contextRef="#ctx0" brushRef="#br0" timeOffset="14">10119 12083 8007,'-8'-4'-1,"1"1"99,4-6 0,-6 6 261,5-4 1,-1 4 937,2-1-286,1 3-616,-3 1 0,6 0-46,3 0 0,4 0-81,7 0 0,3 0-47,5 0 1,5 0-51,2 0 1,4 0-1,4 0 1,4 0-41,8 0 1,-6 0 53,6 0 1,-1-1-398,8-3 1,-3 1 273,-1-4 0,-4 4-135,5-1 0,-6-1 38,1 2 0,-3-5-139,-4 4 1,-3-1-6,-4 1 1,-8 3 36,-4-3 1,-1 3 14,-7 1-58,0 0-251,-3 0 627,-6 0-556,-1 0 55,-5 0 1,-1-4-64,-3 0 210,3 0 1,-8 3 17,5-3 1,-5 3 17,2-3 0,-3-1 126,-2 1 0,1-1-87,-1 2 1,0 1 166,-4-2 0,4 2-20,-4-2 483,4 3 78,0-9 20,1 8-92,5-8-378,0 9 1,12-4-80,1 5 0,5 0 69,3 0 1,3 0-135,4 0 0,-3 4 57,0 0 1,1 4-65,2 0 0,1 1 4,0-1 1,-1 2-8,-3-3 0,1 0-10,-5 0 1,0 0-13,-3 0 30,-6-2 70,-1 0 35,-5-3 0,-6 4-93,-6-2 1,-1-3-110,-10 3 1,1 1-211,-8-1 0,4 5-443,0-2 0,3 0-960,4 0-1013,2 1 2699,11-2 0,11-1 0,8-5 0</inkml:trace>
  <inkml:trace contextRef="#ctx0" brushRef="#br0" timeOffset="15">12220 11604 8065,'-7'-12'392,"-1"1"170,0 4 1,1 1 497,-1 2 136,6 3-685,-3-4 1,5 10-135,0 3 1,0 3-13,0 4 0,0 8 125,0 8 1,0-2-164,0 1 1,3 4-143,1 5 1,4-1-144,-4-4 0,3-1 77,-3-3 1,0 2-48,-4-5 1,1-1-474,3-3 0,-3-4 225,3 0 1,-3-9-414,-1 2 194,0-3-23,0-3 196,0-1 621,0-5-205,5 0 1,2-4-37,4 1 0,1-5-112,-1 4 0,2-1 51,2 1 1,3 3-28,5-3 0,-1-1 2,1 1 0,4 0 9,0 4 0,-1 0-169,-3 0 1,0-1-119,0-3 1,-2 3-227,-2-3 0,-2 3-105,-6 1 0,-1-1-85,-2-3-611,2 3 1,-10-4 92,0 5 1140,-5-5 0,-6 3 0,-1-3 0</inkml:trace>
  <inkml:trace contextRef="#ctx0" brushRef="#br0" timeOffset="16">12186 11912 7971,'-5'-11'590,"4"-1"1,-3 5-142,8-1 0,2 5 54,5 0 1,2 1-146,2 2 0,3-4 210,5 1 1,0-2-133,0 1 0,5 1-16,2-4 1,-1 3-237,2-4 0,-6 6-244,2-2 0,-7-1-899,-1 1 0,-5 0 606,1 4 1,-7-1-2460,-4-3 1524,-3 3 1288,-6-4 0,-7 0 0,-5-2 0</inkml:trace>
  <inkml:trace contextRef="#ctx0" brushRef="#br0" timeOffset="17">12209 11615 8102,'-5'-16'0,"0"3"704,-3-2-400,3 2 0,6 3 337,3 2 0,-1-1-197,4 5 1,5-4-134,3 0 0,7 3-60,0 1 0,5-2-15,3-2 0,3 3-142,-2 1 1,4-1-197,0 1 0,2 1-854,-7 3 0,-2 0 541,-1 0 1,-3 0 414,-2 0 0,1 0 0,0 0 0</inkml:trace>
  <inkml:trace contextRef="#ctx0" brushRef="#br0" timeOffset="18">13191 11501 8050,'-6'-12'0,"-3"5"654,5-1-270,-5 6 538,3-9 0,-6 9-353,1-6 1,3 6-190,1-2 1,-1 3-90,-3 1 0,-1 0-29,1 0 0,-2 4-156,-2-1 0,1 6 113,-5-1 0,4-2-122,-4 2 1,0-1 133,-4 5 1,5-1-214,3 1 0,2 0-54,2 4 0,1-4-10,2 3 1,3-2 97,5-1 1,0-1-166,0 0 0,5 1 163,3-1 1,7 1 9,4-1 0,4 4-26,3 1 1,4-1 10,4-4 1,0 2-104,0 2 0,-3-2 46,-1 2 1,-4 2-109,0-2 1,-2 1 83,-1 0 1,-5-4-23,-3 3 0,-3-2 12,-5-1 1,-2-1 9,-5 0 1,0 2-32,0 2 1,-10-2 30,-5 2 1,-7-2 52,-4-2 1,-1 1-17,-7-1 0,1-3 5,-9-1 0,3 0-75,1 0 1,-1-2-109,9-5 1,6 4-1148,1 0 516,8 0 47,3-4 0,9-4 15,6 0 746,4-5 0,14 3 0,3-5 0</inkml:trace>
  <inkml:trace contextRef="#ctx0" brushRef="#br0" timeOffset="19">13774 11546 8082,'-6'-6'241,"4"-3"600,-6 5 282,6-4-297,-3 6-309,0-3 0,3 8-84,-1 4 0,1 6 76,2 10 0,0 5-85,0 2 1,0 3-135,0 2 0,4-1-229,0 0 0,4 0 116,-5 1 0,2-5-350,-1 1 0,-1-10 189,4 2 1,-4-8-523,1 0 1,1-2 60,-1-2-1238,-1-4-10,-3-2-529,0-5 1646,0-5 0,-5 2 576,-2-4 0,-9-6 0,-1-5 0</inkml:trace>
  <inkml:trace contextRef="#ctx0" brushRef="#br0" timeOffset="20">13454 11558 8027,'0'-12'0,"0"1"0,1 0 448,3-1 1,2 2-190,6 2 0,0 0 836,4 4 1,3-4-415,7 4 1,3-3-240,6 3 1,0-1-172,3 1 0,-5 2-42,5-6 1,-5 4-136,5-4 0,-6 6 118,-1-2 1,-6-1-677,2 1 1,-7-3-729,-1 3-991,-5 0 1373,2-1 0,-8 4-1562,0-3 2372,-6 3 0,3 6 0,-5 1 0</inkml:trace>
  <inkml:trace contextRef="#ctx0" brushRef="#br0" timeOffset="21">14185 11455 7997,'0'-6'888,"0"2"-274,0 8 0,0-2 138,0 6 0,0 5-263,0 6 1,0 4-17,0 3 1,0 0-174,0 4 1,0 0-75,0 5 1,0 3-257,0 0 1,1-1 107,3-7 1,-3 2-125,3-6 0,-2-3 107,2-4 1,-3-5-27,3 2 1,-1-4-190,1 0 1,-3-5-972,3 1-2654,-3-6 1869,-1 3 1910,0-5 0,-5-10 0,-1-2 0</inkml:trace>
  <inkml:trace contextRef="#ctx0" brushRef="#br0" timeOffset="22">14390 11512 8059,'0'-15'0,"0"0"0,0 0 1034,0 8-221,0-3-185,0 9 78,0-4 26,0 5-95,5 0-463,-3 5 1,7 6 98,-6 8 0,6 7 110,-1 0 0,-2 10-288,2-2 0,-2 8 137,2 0 1,1 1-301,-6-1 0,3 1 103,-3-5 0,0-4-549,4-3 1,-4-10 66,1 2 1,1-8-698,-1 1 325,-1-4-413,3-5-991,-5-2 1610,4-5 1,-5-5 612,0-3 0,-5-7 0,-2-3 0</inkml:trace>
  <inkml:trace contextRef="#ctx0" brushRef="#br0" timeOffset="23">14470 11535 8041,'-1'-10'192,"-3"2"1,3-2 587,-3 3 54,3 1 0,1 0 164,0 2-537,5 3 1,1 1-205,6 8 1,-1 6-28,0 1 1,1 4 102,-1-4 0,2 5 13,2-1-115,-2-2-383,3 5 191,1-10 58,-4 5-464,3-6 316,-4 1 1,3-2-324,0-3 1,0-2 205,-3-5 0,-1 0-28,0 0 0,1-1 80,-1-3 1,1 2-11,-1-6 1,-3-1 104,-1-6 0,0 2 114,0-2 0,4-3-43,-4-1 1,-1 2 202,2-2 1,-2-1-92,2-2 0,1 3 129,-5 0 1,3 8 50,-3 0 1,1 3 172,-1 1-404,-3 2 1,8 11 58,-5 5 0,4 3-70,-5 9 0,6-1 83,-1 8 1,-2 1-14,2 3 0,-2 4-107,2 0 1,2 5-146,-2-1 1,-2-2-302,2-2 1,-2-4 217,2-4 1,-2-6-52,-2-5 1,1-5 56,2 2 0,-2-4-566,-5 0 0,2-6-1219,2-2-654,-3-3 2598,4-1 0,-10-5 0,-2-1 0</inkml:trace>
  <inkml:trace contextRef="#ctx0" brushRef="#br0" timeOffset="24">15441 11524 8046,'0'-12'0,"0"1"797,0-1-456,0 1 0,4 3 386,0 1 308,-1 4-650,-3-2 1,-3 11 48,-1 6 1,-5 6-53,1 8 0,2 5-100,-2 7 0,1-1-51,-5 5 0,5-4-242,-1 3 1,4-2-178,-3 2 1,4-5-196,-1-2 1,3-3-99,1-5 0,0-7 212,0 0 0,0-5-1611,0-2 625,0-6-368,0-1 1623,0-5 0,-5-5 0,-1-1 0</inkml:trace>
  <inkml:trace contextRef="#ctx0" brushRef="#br0" timeOffset="25">15361 11421 8044,'0'-12'452,"5"1"0,-4 3-77,3 1 0,-1 4 83,1-1 1,-2 4-61,6 4 1,-1 8 387,5 7 1,3 6-279,0 2 1,4 8 147,-4 0 0,6 5-293,-2-2 1,1 8-191,-1-4 1,1 3-295,-4-6 1,4 0 168,-1-1 0,-2-8-241,-2 1 0,1-7 198,-1-5 1,1 1-251,-5-4 1,-3-3-145,-1-5-696,-4 2 1,6-7-898,-5 4 800,-1-4 1,-8 2 396,-2-5 785,-3-5 0,-7-1 0,-1-6 0</inkml:trace>
  <inkml:trace contextRef="#ctx0" brushRef="#br0" timeOffset="26">15304 11889 7904,'6'-6'1151,"4"-3"-714,-2 5 0,2 0-311,2 4 0,4 0 99,3 0 0,3 0 174,1 0 1,-1 0-401,1 0 1,4-1 78,0-3 1,0 2-666,0-6 1,-3 4 376,3-3 0,-3 0-913,-1 0 0,-5-2 1123,-3 5 0,-2-5 0,-2 3 0</inkml:trace>
  <inkml:trace contextRef="#ctx0" brushRef="#br0" timeOffset="27">16001 11489 7954,'0'-11'-60,"0"0"60,0-1 867,0 1-128,0-1-76,0 6 0,1 1-207,3 5 1,-3 10-50,3 5 1,-3 7 87,-1 4 1,0 1-110,0 7 0,0-1-248,0 9 0,0-1 84,0 1 0,1 1-366,3-5 0,-1 3 127,4-7 0,-3 1-355,4-8 1,-4-4-328,3-4 84,1-5 0,-1 1-667,1-7 469,-5-3-226,2-5 1,-7-4 476,-1 0 0,0-9 562,-5 2 0,1-8 0,-5 1 0</inkml:trace>
  <inkml:trace contextRef="#ctx0" brushRef="#br0" timeOffset="28">15715 11512 7946,'5'-11'534,"-2"-2"191,4-2 0,6 6-531,6-2 1,3 3 26,0 0 1,5-2 150,0 3 0,3-2-151,-3 1 0,3-1-19,-3 5 0,3-3 47,-3 3 0,0-1-94,-4 1 1,-1 3-24,1-3 0,1 3-103,3 1 0,-5 0-291,4 0 1,-8 0 185,5 0 1,-8 0-13,0 0 1,-2 0 50,-2 0 58,1 0 1,-2 1 85,-2 3 36,2 2 1,-9 7-45,3 2 1,-3-2 181,-1 2 0,0 3-55,0 1 0,0 6-55,0 2 0,0 5-145,0-2 1,0 3 60,0 1 0,0-1-79,0-2 1,0 0-14,0-4 1,0-2-116,0-5 1,4 0 149,0-5 1,3 0 10,-3-3 0,4-1 3,-4 1 1,4-5-20,0 1 0,1-4 45,-1 3 1,3-4-24,0 1 1,1-3 82,3-1 0,2 0-28,-2 0 0,5 0-14,-1 0 1,1-1-92,-1-3 1,3 1-140,-3-4 1,-2 4-203,-2-1 0,1-1 148,-1 1 0,1-3-520,-5 3 1,-5-5 299,-2 1 0,1 2-1735,-1-2 1350,0 1 0,-9-5 801,-3 1 0,-7 0 0,-3-1 0</inkml:trace>
  <inkml:trace contextRef="#ctx0" brushRef="#br0" timeOffset="29">16275 11729 7977,'-5'-11'0,"3"3"659,-1 1 0,8 4-74,6-1 1,2 3 156,6 1 0,0-4-318,4 0 1,5-1-183,2 1 1,3 3-124,1-3 0,-1-1 119,-2 2 1,-1-5-772,-7 4 1,1-1 392,-9 1 0,1 2-1176,-5-6 1,-5 4 1315,-2-3 0,-3-6 0,-1-5 0</inkml:trace>
  <inkml:trace contextRef="#ctx0" brushRef="#br0" timeOffset="30">16263 11387 7968,'12'-17'0,"-1"4"1025,1-2 0,5 2-428,6 2 0,4 3-59,3 1 0,-1 3-123,-2-4 1,-3 2-285,3-2 1,1 0 91,-2 4 1,0 0-582,-7 4 0,1 0 206,-5 0 152,1 0 0,-5 5 0,0 1 0</inkml:trace>
  <inkml:trace contextRef="#ctx0" brushRef="#br0" timeOffset="31">17520 11318 7979,'0'-18'647,"0"7"0,0 7-191,0 8 1,0 7 316,0 8 0,0 4-303,0 4 0,1 2-84,3 5 1,-3 4-79,3 0 0,-3 2-14,-1-2 0,0-1-353,0 5 1,0-7 118,0-1 0,4 1-366,0-5 0,3-2 198,-3-1 1,4-8-910,-5-4 610,6-2 1,-6-3-523,5-3 376,-6-2 0,3-6-285,-5-3 0,0-2 14,0-5 0,0-1 456,0 1 0,-1-5 368,-3 1 0,-2-10 0,-6 1 0</inkml:trace>
  <inkml:trace contextRef="#ctx0" brushRef="#br0" timeOffset="32">17314 11387 8030,'0'-17'137,"0"4"0,0 1 205,0 4 0,5 0 446,3-3 1,3 3-285,4 1 0,-1-1 100,5-3 1,2 3-178,5 1 1,0 3-31,4-4 1,1 4-98,3-3 0,4 4-153,0-1 1,-1 3-28,-7 1 0,2 1-136,-5 3 0,-6 3 101,-6 4 1,-2 0-100,-1 1 0,-6 3-388,-2 0 0,-8 6 204,-4-2 0,-7 2-261,-4 2 0,-8 0 181,-3 0 0,-3 0-134,-1-1 1,1-3 149,2 0 1,-1-5 142,6 2 0,0-4 82,7 0 1,3-2 382,5-2-206,-1 2 1,6-8-128,2 6 1,9-6 321,6 2 1,3-3-132,9-1 0,-1 0 243,8 0 0,1 4-144,3 0 0,0 1-13,0-1 0,-1-2-193,-2 6 1,1-4-8,-6 4 1,1-1-57,-4 5 1,-5 0 101,-3 3 1,-3-1-251,0 5 1,-6-5 44,-2 2 0,-3 1-227,-1 2 1,-2-1-16,-6 1 1,-1-5 8,-10 1 1,0 2-21,-4-2 1,-3 0-112,-1-3 0,-3-5-141,3 1 0,2-4-224,6 3 330,-3-4 0,9 2-268,-2-5-42,7 0 1,3-5 386,5-3 1,2-2 390,1-1 0,4-6 0,4 0 0</inkml:trace>
  <inkml:trace contextRef="#ctx0" brushRef="#br0" timeOffset="33">18068 11272 7901,'-7'-11'224,"-1"3"21,4 1 273,0 4 187,4-2 1,0 6-213,0 3 1,1 3-24,3 4 0,2 4-142,6 0 1,3 10-74,0-3 0,4 4-22,-3-3 0,4-1-240,-1 1 1,1-1 25,-1-3 0,2 1 18,-6-5 0,4 1-449,-4-5-298,0-5 1,-3-1-1876,-1-5 1136,-5 0 50,-1 0 1399,-5-5 0,6-1 0,0-5 0</inkml:trace>
  <inkml:trace contextRef="#ctx0" brushRef="#br0" timeOffset="34">18525 11227 7961,'-2'-10'540,"-1"2"1,1 2 278,-2 2-595,3 3 141,1-5-262,0 17 1,-4-4-36,1 8 1,-10 2-208,1-2 0,-5 5-44,2 0 0,-6 1-371,2 2 1,3 0 35,0 0 0,0-4 165,1 0 0,-1-5-221,5 1 1,3-2 573,1-2 0,-1 0 0,1 0 0,-1-4 0,5-2 0,0-1 0,6 0 0,-1 0 0,4-4 0,-2 0 0,-3 0 822,4 0 444,-5 0 0,0 5-488,0 2 0,0 1 15,0 3 1,0-2-28,0 6 0,1-1-276,3 2 0,-2 0-113,1 3 0,2 2-155,-1-6 1,4 4-22,-4-4 1,1 1 20,-1 0 1,-2-4-178,6 4 0,-6-4 146,2 0 1,1-5-238,-1 1 0,1-4-281,-1 3-256,-3-4-922,4 2 767,-5-5-1660,0 0 859,-5 0 1,3-4 1538,-6 0 0,5-4 0,-2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3.10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7264 8988 8083,'-7'-5'585,"2"4"-233,5-4 784,0 5 1,-4 5-797,1 2 0,-2 9-105,1 3 0,1 2 36,-4 2 0,0 1-73,0 3 1,-4 2-117,4 5 0,-3 1-19,-2-1 1,-3 5-79,0 3 0,0-3-183,3 0 1,1-4 131,-1-1 0,6-2-27,2-5 1,-1-1-14,1-7 1,1-2-118,3-2 0,0-2-243,0-2-94,0-4 15,0-2-200,0-5 1,0-5 345,0-3 0,0-2-580,0-2 979,0 1 0,5-11 0,1-2 0</inkml:trace>
  <inkml:trace contextRef="#ctx0" brushRef="#br0" timeOffset="1">7218 9000 8077,'-11'-5'307,"4"-2"1,1 0 154,2-1 839,3 5-425,-4-2 128,5 5-614,0 0 0,1 7-85,3 4 0,-2 7 145,6 9 1,0-1-155,3 8 1,2-2-189,2 6 0,-2 2 113,2-2 1,-1 4-269,1-4 0,-1 3-93,5-2 0,-4 1-128,4-6 0,-5 2 168,1-9 0,-1-1-135,2-3 0,-6-1-105,5-3 0,-9-3 116,6-4 1,-5-5-71,1 1 24,2-1-228,-3 0-48,-1-2-268,-1-5-181,-5 0 625,-5-5 1,-1 0-977,-6-3 1346,1-2 0,-11-1 0,-2-7 0</inkml:trace>
  <inkml:trace contextRef="#ctx0" brushRef="#br0" timeOffset="2">7012 9491 8029,'5'-10'773,"3"2"0,4-1-214,3 5 0,3 0-135,4 4 0,6-1 463,3-3 1,6 3-301,1-3 0,1-1-154,-1 1 0,-2 1-441,2 3 0,-7-4-371,0 0 0,-11 0 299,-1 4 80,-5 0 0,-2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3.1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19575 11044 8180,'-6'0'-1547,"-4"0"2094,9-5 1,-6 4-150,3-3 70,3 3-181,-4 1 0,4-4-109,-3 0 30,3 0 104,-4 4 32,0 0-137,-2-5 105,1 4-132,-4-4 0,3 5-34,-4 0 0,0 0-110,-1 0 1,1 0 59,-1 0 1,1 0-131,-1 0 1,0 0-29,-3 0 191,2 0-55,-9 5 1,6 0-169,-3 2 164,2 4 0,2-9-73,0 6 58,0-1 1,4 1 7,4 0 0,-3-2 9,2 2 1,2 2 24,-2-3-125,6-2 73,-9 6 1,9-6-43,-6 2 56,6 3-9,-8-3 26,8 4 6,-3 1 24,0-1 0,3 0 105,-6 1-113,5-1 1,-2 1 15,5-1 0,2-3-21,1-1 0,4 0 6,4 0 1,2 3 349,2-2-189,-2-3-94,8 5 1,-2-3 227,8 4-73,-3 0-110,4 1-28,0-1-62,-4 1 0,8-1 105,-5 1-224,-1 4 121,-3-3 1,0 5-43,0-3 1,-2-1-125,-2 5 1,-2-1-336,-6 1 156,1-3 104,-6 1 1,-1-1-527,-5 3 278,0 3 178,-5-10-470,-1 10 401,-11-4 0,-1 1-182,-4 0 3,-1-5 306,-5 2 1,2-1-145,-4 1 354,-1-1-91,2-9 0,-2 4-56,4-2 132,-5-3-149,8 0 0,-4-1 242,5 0-90,6 0 20,-5-4 121,14 0 16,-7 0-214,9 0 0,-2-4 6,1 0 1,4-1-10,-1 1-691,3-2 449,1-1 0,0 1-691,0 2 431,0 3 60,0-9-1251,5 3 1685,1-4 0,6 0 0,-1-1 0</inkml:trace>
  <inkml:trace contextRef="#ctx0" brushRef="#br0" timeOffset="1">19907 11284 8414,'-7'0'1249,"2"0"-252,5 0-826,5 0 1,-2 0 457,4 0-172,1 0-228,8 0 181,-3 0-239,9 0 1,-6 0 228,3 0 83,3 0-312,-9 0 1,8 0 171,-2 0-107,-2-5-36,4 3 0,-7-3-166,5 5 40,-5-5 0,3 4-731,-6-4 534,1 5 0,-1-1 92,0-3-1469,-4 3 504,3-4 475,-9 5-655,4 0 654,-5 0 1,-1 3 521,-3 1 0,-7 5 0,-7-3 0</inkml:trace>
  <inkml:trace contextRef="#ctx0" brushRef="#br0" timeOffset="2">19952 11478 9748,'12'0'1266,"-1"0"-824,1 0 1,3 0 12,0 0 0,5 0 504,-1 0-462,3-5 0,1 4-48,0-4-139,-1 5 1,1 0 32,0 0-536,0 0 206,-5 0 0,2 0 282,-5 0-1591,6-6 955,-9 5 0,1-4 132,-5 5-1439,-6 0 1648,8 0 0,-9 0 0,5 0 0</inkml:trace>
  <inkml:trace contextRef="#ctx0" brushRef="#br0" timeOffset="3">20500 11044 7956,'-7'-8'0,"-1"1"0,4 0 0,-3 0 0,4 0 0,-1 4 0,-1 0 0,2-5 1859,-6 6-503,7-3-289,-8 5-130,9 0-649,-4 0 1,5 1-20,0 3 1,0 4-1,0 7 0,1 3 94,3 4 0,2 3 20,6 1 1,-1 1-117,1 7 0,3-1 322,0 9-983,0-5 672,-3 7-150,-1-3 39,6 4 0,-3 0-59,5-3 1,-5-2-143,1-2 0,1-2 120,0 2 0,3-4-109,-4-3 1,0 0-253,-4-4 1,1 4 130,-1-5 1,-3 1-30,0-4 0,-5-4 128,5 0 0,-6-4 513,2 4 0,1-5-450,-1 1 1,1-3 23,-1-5 1,-3 3 38,3-2 38,-3-3 248,-1 0 962,0-5-1055,0-5-97,0-1 1,0-2-101,0 1 1,0-1-80,0-4 0,0 1 62,0 0 0,-3-1-156,-1 1 0,-4-1-18,4 1 1,-1-4 29,1 0 1,3-6-294,-3 2 1,-1-4 12,2-3 1,-5-1-116,4-7 0,-1 1 91,1-9 0,3-4-65,-3-3 0,-1-3-122,1-2 0,0 2 322,4-5 1,0 1-48,0 7 78,0-1 55,0 5 0,-3-1 150,-1 0 1,-4 5-235,4-1 497,-4 5-233,6-2 0,-8 4 38,2 1 1,0 0 82,0-1 1,-2 1-109,2 0 0,-2 3-32,-1 1 0,-1 1-31,1-2 0,3 2 4,1 3 0,3 0-83,-4-4 67,6 4 31,-3-2 0,5 6-15,0-1 1,0 1 263,0 3 1,0-1-228,0 5 1,0-1-67,0 5 226,5 0-181,-4-1 0,4 1 97,-5-1-86,0 1 1,0-1 0,0 1 17,0 0 1,0 3-16,0 0 1,0 1-57,0-5 57,0 1-28,0-1 19,0 1 0,0 5 224,0-4-215,0 8 293,0-8-225,0 9 0,0-5 210,0 2-116,0 2-66,0-3 0,0 4 101,0-3 25,0 3-119,0-4-9,0 5-120,0-5-32,0 4 80,0-4-98,0 5 95,5 0-3,-4 0 1,9 0 249,-2 0-246,-3 0-2,5 0 1,2 0-26,7 0 0,2 0-4,2 0 0,1 0-88,3 0 0,2-4 99,5 0 1,4 0-10,1 4 0,4 0-25,-1 0 0,3 0-152,5 0 0,2 0 66,5 0 1,-25 0 0,2 0-110,0 0 0,0 0 1,4 0-1,-1 0 152,0 0 0,-1 0 0,-1 0 0,-1 0 46,1 0 0,-1 0 0,-1 0 0,0 0 1,3 0 1,0 0 0,0 0 0,-1 0 12,2 0 0,-1 0 1,-3 0-1,1 0 50,2 0 0,0 0 1,-2-2-1,1 0-86,3 0 1,0 0-608,-3 0 1,1 1 702,1 1 0,0 0 1,-4-1-1,0 0-73,1 0 1,0-1 20,-1 1 1,0 0-105,1-1 1,1-1 0,-2 3 0,1 0-96,31 0 110,-32 1 0,1-2 50,0-1 1,0-1 0,31 2-90,-33-1 1,1 0-1,31 1 51,-29 1 0,-1 0 0,27 0-52,0 0 1,-9 0 53,5 0 0,-11 0 53,-1 0 0,-2 0 96,3 0 48,0 5-171,-6-4 0,5 4 132,-3-5 1,-3 0-19,-1 0 133,3 0-199,-6 5 0,5-3-30,-6 1 1,0-1 295,0-2 0,1 0-263,-1 0 1,0 0 752,0 0 0,1 0-730,-1 0 0,-4 0 285,1 0 0,-4-2-146,3-1 13,-5 1-115,3-3 1,-5 5 173,0 0 1,0-1-182,0-3 106,-1 3-111,1-4 0,-4 4 49,0-3-185,0 2 144,4-3 0,-4 5-56,0 0 1,-3 0 49,3 0 0,-2-3-147,2-1 1,2 0 69,-6 4 1,0 0-14,-3 0 0,-1 0 37,0 0 1,-3-4-4,0 0 0,-5 1 76,5 3-27,-5 0 0,6-2 128,-6-2-154,6 3 1,-6-4 84,4 5 0,-3-1-48,4-3 1,-4 3 58,3-3 77,-4 3 6,2 1-5,0 0 193,-4 0-230,4 0 14,-5 0-51,5 0 18,-3 0-260,3 0 249,-5 0-98,5 0-41,-4 0 100,4 0 338,-5 0-333,0 5 0,0-3 75,0 6-93,0 0 267,0 3-254,0 0-34,0 1 1,0-1 91,0 1 94,5-1-134,-4 1 20,4-1 8,1 0-583,-5-4 116,4 3-298,-5-9-422,0 4 266,0-5-2093,0 5 1422,0-3 1470,-5 3 0,-2 0 0,-4 1 0</inkml:trace>
  <inkml:trace contextRef="#ctx0" brushRef="#br0" timeOffset="4">20980 10245 7956,'0'-7'-98,"0"-3"117,0 9 363,0-4 1,0 5-161,0-5 0,0 3 309,0-3 2677,0 5-2971,0 5-70,0-3 0,-1 8 28,-3-3 0,-1 7 0,-3 2 0,-2 4-64,3-1 1,-4 4-116,0 3 0,0-2 147,-1 3-404,1 2 186,-1-5 0,5 8-245,-1-5 238,6-1-103,-9-3 16,10 0 64,-4 0 0,5 0 59,0 0 0,1 0-15,3-1 0,-1 0-2,4-3 0,1 3 8,3-3 1,-3-3 224,0-1-201,-1 3 4,5-5 0,-2 3 153,-3-4 6,4-1-128,-5-5 129,0 5-132,4-10 0,-7 8 42,5-5-250,-6-1 16,3-3 112,0 0-268,-4 0-355,5 0-70,-6 0-970,0-5 789,0 4 293,0-9-803,-6 9 1443,5-4 0,-9-1 0,4 0 0</inkml:trace>
  <inkml:trace contextRef="#ctx0" brushRef="#br0" timeOffset="5">21071 10393 7956,'0'-6'209,"0"-1"334,0 3 84,0 3-55,0-4-8,0 5-111,0 5-175,6 2-326,-5 4 214,9 0 1,-7 6 166,4 2-439,1 3 177,3 0 0,1 2 181,-1 3-509,0-3 242,1 4 0,-1-9-175,1 0 66,-1-5-50,1 8 1,-1-10-250,0 4 315,1-9 0,-1 3-244,1-2 187,-6-3 0,4 1-209,-2-2-10,-3-2 0,1 3-732,-2-5 507,-3 0 219,4 0 390,-5 0 0,-5-5 0,-1-2 0</inkml:trace>
  <inkml:trace contextRef="#ctx0" brushRef="#br0" timeOffset="6">21266 10416 7956,'0'-12'0,"0"5"424,0-1 0,0 1 11,0 0 482,0-3-398,0 9 178,0-4 114,0 5-478,-5 0-261,3 0 95,-8 5 0,8 2 166,-6 9-491,5-4 195,-7 10 1,4-1-398,-5 6 266,-6 0 82,4 1 0,-3-4-377,4 2 282,1-1-107,0-3-639,-1 1 510,1-5 1,-1 2-158,1-4 0,5-1-251,2-4 1,-1 1 101,1-1 649,0-5 0,-1 10 0,-1-4 0</inkml:trace>
  <inkml:trace contextRef="#ctx0" brushRef="#br0" timeOffset="7">21380 10701 8466,'0'-6'2054,"0"1"-1830,0 15 1,0-1-7,0 10 0,0-4-63,0 4-111,0-5 123,0 3 0,1-2-364,3 0 132,-3 0 0,4-3-657,-5-1 395,5 1 238,-3-1-1083,3 1 359,-5-6 813,5-1 0,-4 0 0,4 1 0</inkml:trace>
  <inkml:trace contextRef="#ctx0" brushRef="#br0" timeOffset="8">21471 10610 7956,'0'-6'1011,"0"1"-650,5 5 154,2-6-239,-1 5 1,4-5 130,-2 2-379,-3 3 139,5-4 0,-4 5-74,6 0-111,-1-5 139,1 3 0,-1-3-65,0 5 1,1-4 136,-1 1-993,1-1 563,-1 4 0,-3 0 5,-1 0-1099,-4 0 323,2 0 1008,0 0 0,-4-5 0,4-2 0</inkml:trace>
  <inkml:trace contextRef="#ctx0" brushRef="#br0" timeOffset="9">21802 10370 7629,'-5'-11'-980,"4"4"2150,-4 2-216,5 0 20,0 4-570,0-4 0,1 6 2,3 3 89,-3 2-329,4 6 1,-1 3 40,0 0-41,5 5 1,-3 2 39,6 5-131,-6-1 0,4 2 259,-2 3-594,2-3 239,1 0 0,1-6 74,-1 1-351,1 0 205,-1-5 1,0-2 78,1-4 0,-1-1 8,1 1-106,-1-1 96,1 0 52,-1-4-569,-5-2 182,-1 0 107,1-4-817,-5 4 269,4-5 320,-5 0 0,-5-5 0,-2-1 1</inkml:trace>
  <inkml:trace contextRef="#ctx0" brushRef="#br0" timeOffset="10">22008 10439 7956,'0'-18'399,"0"1"-205,0 6 1,1 0 138,3-1 152,-3 6 111,4 1 224,-5 0-382,0 3-164,0-3 1,0 7-91,0 1-112,0 9 62,-5 6 1,-1 6-80,-5 2 0,-1 0 46,1 4 1,-2-1-178,-2 2 0,1 1-95,-5-6 1,5 5-288,-1-5 1,-1-3 123,5-4 1,-3-5-58,6 1 1,0-2-432,0-2 408,3 1-257,5-6-306,-5-1 171,4-5 806,-5 0 0,6 0 0,0 0 0</inkml:trace>
  <inkml:trace contextRef="#ctx0" brushRef="#br0" timeOffset="11">21722 10290 7956,'0'-11'386,"0"4"116,0-3-42,0 9 0,4-5 209,0 2-382,5 3 0,-3-4 46,6 5 8,-1 0-161,1 0 1,-1 0 180,0 0-381,1 0 65,-1 0 0,1-4-314,-1 0 238,6 0-222,-5 4 0,9 0-333,-6 0 0,4-4 286,-4 0-1071,0 1 864,2 3 1,-4 0 506,2 0 0,-3 0 0,0 0 0</inkml:trace>
  <inkml:trace contextRef="#ctx0" brushRef="#br0" timeOffset="12">22134 10187 7532,'0'-6'2436,"0"1"-780,0 5-1342,0 5-91,0 1-1,0 6 133,0-1-188,0 1 0,3 0 222,1 4-152,5 1-70,-8 1 0,8 4 166,-5-3-293,5 2 154,-3 2 1,4 0-154,-2 0 2,2 0 0,-5 0 81,3-1 1,1 1-123,-5 0 174,4 0-507,-6 0 272,3 0 1,-1-1-101,-1 1 1,1 0-173,-4 0 1,0 0 108,0 0 0,-4-1-44,1 1 1,-6-4 14,1 0 109,3-5 66,-5 3 0,5-6-209,-3 1 135,3-1 46,0 1-391,4-1 22,-4-5-388,5-1-550,0-5 730,-5 0 681,3 0 0,-8-5 0,4-1 0</inkml:trace>
  <inkml:trace contextRef="#ctx0" brushRef="#br0" timeOffset="13">22271 10245 8065,'-7'-12'184,"2"6"-92,5-4 0,2 7-14,1-5 1,-1 5 428,1-5-150,4 5 1,-1-5 412,6 4 0,-5 0-469,1 4-232,-1 0 47,0 0 0,3 0-149,-3 0 234,4 0-141,0 0 0,0 0-110,1 0 128,-1 0 1,1 0-131,-1 0 0,-3 0 4,-1 0 0,-4 1-164,1 3 156,-3-3 0,-1 9-226,0-2 139,0 2-16,-5 7 122,-1-5 9,-6 5 9,1-6 0,3 1 13,1-1 1,0 1 6,0-1 0,0-1 41,3-2-61,3 2-7,-4-9 261,5 9-241,0-3 37,0-1 106,0-1-108,5-5-14,1 0 1,1 0 6,3 0 0,-4 0 18,6 0-255,-1 0 228,1 0 0,-1 0-138,0 0-77,1-5 0,-1 4-1093,1-3 602,-1 3 693,-5 1 0,5 0 0,-5 0 0</inkml:trace>
  <inkml:trace contextRef="#ctx0" brushRef="#br0" timeOffset="14">22659 10439 9279,'0'7'895,"0"1"-662,0 0-107,0 8 0,0-3-12,0 2 1,0 1 235,0 0-405,0 4 86,0-7 0,4 7 377,0-5-754,-1 0 287,2-3 0,-3-1-676,2 1 403,-3-1 250,-1-5 0,4 1-491,-1-3 239,1-3 162,-4 4 172,0-5 0,-5 0 0,-1 0 0</inkml:trace>
  <inkml:trace contextRef="#ctx0" brushRef="#br0" timeOffset="15">22511 10656 8065,'6'0'1880,"-1"0"-599,0 0-583,1-5-296,1 3 0,3-4 85,-3 2 1,0 3-42,0-3-25,6 3-138,0-4 1,3 3 95,-4-1-516,-1-4 173,6 6 0,-5-4-935,4 5 613,-4 0 275,0-5 0,-1 4-2187,1-3 1077,-1 3 341,-5 1 780,4 0 0,-3 0 0,4 0 0</inkml:trace>
  <inkml:trace contextRef="#ctx0" brushRef="#br0" timeOffset="16">22796 10770 8689,'6'0'1443,"-1"0"-1214,1 0-383,-5 0-326,4 0-141,-5 0 0,5 0 1,1 0-1</inkml:trace>
  <inkml:trace contextRef="#ctx0" brushRef="#br0" timeOffset="17">22910 10770 7857,'-6'-6'990,"1"0"-816,5 6-1401,0 0 1227,5 0 0,-4 6 0,4 0 0</inkml:trace>
  <inkml:trace contextRef="#ctx0" brushRef="#br0" timeOffset="18">23013 10770 7976,'0'-6'766,"0"0"0,0 5 444,0-3-546,0 3-652,0-4 1,1 5-414,3 0-894,-3 0 1295,4 0 0,-5 5 0,0 1 0</inkml:trace>
  <inkml:trace contextRef="#ctx0" brushRef="#br0" timeOffset="19">23116 10507 8129,'0'-6'1486,"0"1"-1128,5 5 0,-4 5-239,3 2 0,-3 4 98,-1 0 1,0 0-234,0 1 1,0 3 27,0 0-373,5 1 308,-3 0 0,3-3-14,-5 2 0,1-2-211,3-2-156,-3 1 0,5-2 174,-2-3 0,-3 0-1026,3-4 1286,-2-1 0,-2 3 0,0-5 0</inkml:trace>
  <inkml:trace contextRef="#ctx0" brushRef="#br0" timeOffset="20">23013 10621 7964,'0'-6'-233,"0"1"1093,0 0 1,1 4-277,3-3 0,2 3-215,6 1 1,-1 0-241,1 0 1,-1-2-128,1-2 1,3 3-98,0-3 0,4 3-365,-4 1 1,4 0-103,-3 0 1,-1 0 197,-4 0 364,1 0 0,-1-5 0,0-1 0</inkml:trace>
  <inkml:trace contextRef="#ctx0" brushRef="#br0" timeOffset="21">23527 10199 7723,'0'-7'817,"0"2"1103,0 5-1702,-5 0 111,4 0 18,-4 0-162,-1 0 0,4 4-54,-6 0 0,5 4 88,-5-5 0,4 6-59,-4-1 1,5 2-51,-5 2 0,2 0 31,-2 3 1,-1-1-24,5 5 1,-4-3-91,0 3 0,2-4 9,-2 4 1,5-1 92,0 1 1,-2 2-138,1-2 0,0-1 93,4 1-206,0 0 70,0-1 1,0 4 66,0-3 0,0-2-5,0 2 0,0-3-46,0 3 0,0-4-12,0 4 1,4-4-155,0 4 216,4-5-23,-6 3 0,4-5-96,-2 4 0,1-4 58,3 3 23,2-2 1,-5-1-3,2-1 0,2-3-5,-5-1 1,1-3-44,-1 4 0,-2-6-263,6 2 94,-5 2 1,3-4-14,-2 1-516,-3 4 320,4-6-804,-5 4-2019,0-5 3273,0-5 0,-5-1 0,-1-6 0</inkml:trace>
  <inkml:trace contextRef="#ctx0" brushRef="#br0" timeOffset="22">23538 10347 7932,'0'-11'579,"0"5"46,0-5 40,5 10 1,-2 1-343,5 8 1,-5 2-210,5 1 0,0 6 75,3 2 0,-3 2-19,-1 2 1,1 0-218,3 0 1,1 0 45,-1 0-333,1-1 280,-1 1 1,0-4 24,1 0-448,-1-5 330,1 8 0,-1-9-62,1 2 0,-5-6-69,1-2 0,-2-3-190,2 4 1,-2-6-116,-2 2-95,-3-3 254,4-1 424,-5 0 0,0 0 0</inkml:trace>
  <inkml:trace contextRef="#ctx0" brushRef="#br0" timeOffset="23">23744 10382 7932,'-6'-18'0,"1"-4"0,5 10 989,0-4-114,0 4-216,0 5-102,0 2-306,0 5 0,0 7-88,0 4 0,-2 5-86,-2 7 0,-2 1-232,-5 3 133,-1 2-531,1 6-232,-1-1 542,-4-5 1,3 3 49,-2-6 1,2 0-101,2-7 1,3-1-337,1-3 176,-1-3 0,0 5-352,1-6 805,4-4 0,-2 3 0,5-4 0</inkml:trace>
  <inkml:trace contextRef="#ctx0" brushRef="#br0" timeOffset="24">23813 10621 7922,'0'-7'611,"0"-1"-79,0 6-249,0-3 1,1 5 220,3 0-252,-3 0 0,4 1-60,-5 3 1,0 2-28,0 5 0,0 1 25,0-1 1,0 4-85,0 1 1,0-1-144,0-4 0,4 1 39,0-1 0,-1 1-265,-3-1 46,0 0 96,0 1 35,0-6 1,2 1 39,1-4-40,-1-1 83,3 3-4,-5-5 54,0 0-38,0-5 1,4 2 47,-1-5 17,1 1 1,0-5 7,0 1 0,3 0-24,-3-1 1,1 2 9,-1 2 1,-1 0 76,4 4-65,-4-5 1,3 8-103,-2-3 88,-3 3-20,4 1 0,-5 1-103,0 3 1,2 2 3,1 5 1,-1 1 21,1-1 0,-1 1 54,-2-1-501,5 0 284,-4 1 0,4 3-663,-5 0-823,5 1 195,-4-5 1485,10-5 0,-5 4 0,5-3 0</inkml:trace>
  <inkml:trace contextRef="#ctx0" brushRef="#br0" timeOffset="25">23984 10553 7943,'0'-6'509,"4"-1"102,-1 3-55,1 3-207,1-4 0,2 5-101,4 0 1,-3 0 89,-1 0 0,1-1-175,3-3 0,1 3 28,-1-3 0,1 3-101,-1 1 0,0 0-205,1 0 0,-5-2-153,1-1 1,0 1-1217,3-2 1484,-5 3 0,5-4 0,-5-1 0</inkml:trace>
  <inkml:trace contextRef="#ctx0" brushRef="#br0" timeOffset="26">24224 10290 7959,'0'-11'0,"0"3"227,0 1 563,0 4-95,0-7 330,5 9-442,-4-4-333,9 5 0,-5 1-109,3 3 0,1 2 81,-5 5 1,3 6-115,-3 2 1,5 2 55,-2 2 1,0 1-144,0 3 1,1-3-28,3 3 0,2 1-205,2-2 1,-2 1 31,2-4 1,-2 0-76,-2 0 0,1-4-127,-1 0 1,4-5 147,1 1 1,-1 0-43,-4-4 1,-1 3-124,-2-6 47,2-3-147,-3 5-286,-1-8 425,-1 3 1,-5-7-188,0-1 1,-5 0 545,-3-5 0,-2 1 0,-1-5 0,-1 1 0</inkml:trace>
  <inkml:trace contextRef="#ctx0" brushRef="#br0" timeOffset="27">24441 10370 7959,'0'-11'0,"0"-5"161,0 1 114,5 0 1,-3 7 1033,6 1-399,-6 4-678,3-2 1,-5 6-60,0 3 1,-1 8-1,-3 7 1,-1 2-38,-2 2 1,-3 4-207,2-1 0,-2 5-4,-2-4 0,1 3-271,0-3 1,0-5-265,4-2 0,-2-7 276,5 3 0,-4-4-196,5 0 1,-1-5-198,4 1 120,-5-5-206,4 2 812,-5-5 0,5 0 0,-3 0 0,3-5 0,-4-2 0</inkml:trace>
  <inkml:trace contextRef="#ctx0" brushRef="#br0" timeOffset="28">24155 10233 7959,'0'-8'0,"0"1"229,0 4 0,1-6-7,3 6 1,-1-2 201,4 1 0,-3 2 302,4-1-458,-1-4 0,5 6-54,-1-3 1,1 3 27,-1 1 0,0-4-55,1 0 0,-1 1-58,1 3 1,-1 0-343,1 0 0,0 0 174,4 0 1,-4 0-687,3 0 1,-1 0-35,2 0 1,-4 0-359,4 0 0,-4-2 1117,0-2 0,-1-2 0,0-5 0</inkml:trace>
  <inkml:trace contextRef="#ctx0" brushRef="#br0" timeOffset="29">24578 10142 7959,'0'-7'888,"0"2"1,0 4 44,0-3-301,0 3-97,5-4-315,-4 5 0,5 4 14,-2 0 0,-1 4-70,4 0 1,-4 2 23,1 2 0,1-1 14,-1 0 0,4 2-10,0 2 0,-2-1-144,2 5 0,-2-1 74,2 1 1,2 3-97,-2-3 1,1 4 17,-2 3 0,3-2-136,-2 3 1,-3-3-232,-1-1 0,1 1 177,-1 3 0,0-3-114,-4 2 0,3-5-28,1-2 1,0 0-143,-4 4 0,0-6 107,0-1 1,0 0-49,0-1 1,-1 1 123,-3-5 0,3 0 48,-3 1 1,1-5 157,0 1 1,1-4-205,-2 4-377,-2-6 61,5 3-201,-9-5 60,8 0 702,-8 0 0,9 0 0,-9-5 0,3-1 0</inkml:trace>
  <inkml:trace contextRef="#ctx0" brushRef="#br0" timeOffset="30">24669 10210 7959,'0'-6'-1082,"0"-4"1282,0 2 403,5 3 0,-2-4 317,4 5-553,-4 1 0,3-1 330,-2 0-432,-3 0 0,6 4 8,-4 0 0,0 0-115,5 0 1,-5 0-98,5 0 86,-5 5 0,5 2-203,-4 4 1,4-3 13,-4-1 1,3 1 44,-3 3 0,4 1-137,-5-1 1,3-3-28,-3-1 1,0 1-50,5 3 0,-6-3 95,2 0 1,-3-5-314,-1 5 344,0-5-13,0 7-33,0-9-4,0 9-61,-5-9 133,4 4 18,-4 1 68,5-5 7,0 9-62,0-9 0,1 8-19,3-5-248,2 0 1,6 0 93,-1-1 1,0 1-153,1-4 0,-5 0 356,1 0 0,0 5 0,3 2 0</inkml:trace>
  <inkml:trace contextRef="#ctx0" brushRef="#br0" timeOffset="31">21014 11215 8737,'0'-6'1213,"0"1"-1122,0 5 137,5 0 9,-3 0 78,8 0-276,-4 0 1,6 0 68,-1 0 0,0 0 10,1 0 1,-1-1 40,1-3 0,0 3-37,4-3 0,0 2 83,3 2 1,2 0-86,-6 0 1,5-3-10,-1-1 0,3 0 4,0 4 0,0 0-90,-3 0 1,3-4 35,-3 0 0,2 1-7,2 3 0,0 0-69,0 0 1,0-4 89,-1 0 0,1 0-32,0 4 0,0 0 3,0 0 0,1 0-3,3 0 1,-3-4-19,2 1 0,-2-1-8,-1 4 0,0 0 20,0 0 0,0 0 4,0 0 1,0 0 33,-1 0 1,5 0-34,0 0 1,3-4-7,-3 0 1,1 0-32,-2 4 0,-2 0-2,3 0 1,1 0 42,-1 0 0,3-3-11,-3-1 1,3 0-3,-3 4 0,0 0 2,-5 0 0,5 0-35,0 0 0,-1 0 28,-3 0 1,4 0-4,-1 0 1,2 0-19,-1 0 0,-2-4 0,6 0 0,-4 1 37,3 3-135,0 0 102,0 0 1,1-2-15,-4-2 0,3 3-4,-3-3 0,1 3-14,-1 1 0,-2 0 23,5 0 1,-3-4 48,4 0 0,-5 1-36,5 3 0,-2 0 4,1 0 0,3-4-6,-2 0 0,-2 0 1,1 4 1,0 0-7,0 0 1,2-1 1,-6-3 1,6 3-34,-1-3 1,-3 3 29,-2 1 0,2 0-14,-1 0 1,3-1 9,-3-3-16,0 2 14,0-3 1,-1 2 11,4-1 1,-3 0 1,3 4 0,-4-4-21,0 0 12,4 1-2,-6 3 1,4 0 74,-6 0 1,5-4-69,0 0 1,-1 0 80,-3 4 0,0 0-48,0 0 1,0-4 7,0 1 0,3-1-38,1 4 0,3-4-4,-3 0 0,1-1-53,-1 1 1,-3 3 70,2-3 1,-4 3-61,1 1 33,-8-5 6,12 4 1,-15-5 71,4 6 0,0 0-31,-1 0 0,0 0 11,-3 0 0,-1-1-55,1-3 1,0 3 2,4-3 0,-4 3-17,4 1 0,-4 0-5,0 0 0,3-1-68,0-3 0,0 3 87,-3-3 1,-1 3-25,1 1 1,-1 0 43,0 0 0,0-2 30,-4-1 9,3 1 20,-8-3-70,3 5-4880,-5 0 3316,0 5 597,0 2 1,-2 0 953,-1 1 0,-9-6 0,-6 3 0</inkml:trace>
  <inkml:trace contextRef="#ctx0" brushRef="#br0" timeOffset="32">21939 11558 7824,'0'-12'272,"0"5"173,0-1 127,0 6-349,0-3 166,0 5 362,6-5-98,-5 3-74,4-3-359,-5 5 1,4 2 13,0 1 1,1 0-42,-2 4 0,-1 1-28,1 3 1,3 1-74,-3-1 1,5 2 297,-4 2-521,0-2 137,-4 3 1,3-3 57,1 2 0,4-2-165,-4 2 267,-1-2-381,3-2 158,-5 1 1,4-5-301,-5 1 179,0-5 31,5 7 141,-4-9-27,4 4-7,-5-5 33,0 0-8,0-5 0,2 0 15,1-3 0,0-2 12,4 3 1,-3-5-22,4-3 64,-6 2-54,9-3 1,-5-1-103,5-2 1,2 3 88,2 0-23,-2-1 27,9 4 0,-6-4-11,3 6 123,-2 0-117,-6 4 0,0-2 85,1 6 0,-1-2 153,1 1 1,-5 2-78,1-1 1,-4 1 85,3 2 0,-3 0-112,4 0 1,-2 5-8,2 3 1,1 2-61,-6 2 1,2 0 2,-1 4 0,-2-2-151,1 5 0,0-4 86,1 4 0,-3-1-105,3 1 1,-2 1-1,2-5 1,-3 0 106,3-3 1,-3-1-291,-1 1 134,6-6 62,-5 4 1,4-7-967,-5 4 158,0-4-116,0 2 283,0-5 0,5 0 0,1 0 0</inkml:trace>
  <inkml:trace contextRef="#ctx0" brushRef="#br0" timeOffset="33">22568 11581 8907,'1'-7'1198,"3"4"-557,-3 1-188,4 2 110,-5 0-108,5 0-200,1 0 0,6 0-69,-1 0 1,-3 0-1,0 0 1,-1 0-73,5 0 0,-1 0 63,0 0 1,5 0-119,-1 0 1,0-1 51,-3-3 0,-1 3-161,0-3 0,1 2-52,-1-2-322,1 3 236,-1-5 1,-3 5-404,-1-3-1081,-4 3 742,2-4-467,-5 5 672,0 0 0,5 0 0,1 0 0</inkml:trace>
  <inkml:trace contextRef="#ctx0" brushRef="#br0" timeOffset="34">23104 11375 7733,'0'-7'296,"0"-1"534,0 5 212,0-2-131,0 0-324,0 4-4,0-4 233,0 5 1,0 5-731,0 3 1,2-1 149,1 5 1,-1-3-81,2 6 1,-3-1 167,-1 1-135,0-2-106,0 8 166,0-8-134,0 8 0,0-8 55,0 2 1,0 2 100,0-2-260,0 5 113,0-7 0,0 4-83,0-6 0,4 2 179,-1 2-210,1-2 0,-4 3 55,0-4-142,0-1 58,5-5 0,-3 4 53,1-2 0,-1-2-9,-2 2-63,0-5-25,0 7-2,0-9 1,3 5 105,1-2-225,0-3-109,-4 4-3407,0-5 2374,-5 0 1,2 4 129,-4 0 1196,-1 0 0,-8-4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3.14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12335 1348 7887,'1'-8'157,"3"0"-170,-3 6 158,4-3 1,-5 0 144,0-3 252,0 3-242,0-5 1,1 4-29,3-6 1,-3 5 25,3-1 0,1 0 42,-1-3-152,5-1 0,-3-3-4,6 0 0,3-1 103,0 0 1,7 2-79,1-5 1,1 2 27,6-3 1,6-1-53,5 2 1,5 1-24,4-1 1,4 4-279,-22 5 0,1 1 0,-1 0 0,-1 0 210,4-1 0,-1 1 1,0 1-1,-1 1-40,28-1 1,1-1-155,-1 5 1,-4 1 297,0 3 0,0 0-174,-3 0 1,0 5 120,0 2 1,-5 4-217,-7 0 1,1 2 119,-5 2 1,-1 3-175,-7 4 0,-2 1 12,-5 0 0,-1 1-146,-3 3 1,0 1 458,-8 2 0,3 2-237,-6-5 1,1 1 122,-2-2 1,2-2-253,-5 3 0,1-4 133,-1-4 1,-3-1-203,3-3 289,-3-2 0,1 2-51,1-8-54,-1 4-802,3-10 565,-5 4 1,-5-6-395,-3-3 0,-3 1 682,-5-4 0,-1-1 0,-6-3 0</inkml:trace>
  <inkml:trace contextRef="#ctx0" brushRef="#br0" timeOffset="1">12277 1165 7065,'0'-6'2356,"0"1"-1081,0 5 1,0 5-1018,0 2 1,0 3-135,0 2 1,0 3 121,0 0 0,-5 6-280,-2-2 1,0-3 62,0-1 1,3 2-50,-4-2 1,5 0-40,-5-3 1,5-1 119,0 1 1,1-5-84,2 1 88,0-6-12,0 3 337,0-5 0,4-1-144,0-3 0,5 2 114,-2-6 1,4 4-112,0-3 1,0 3-53,1-4 0,-1 6-51,1-2 0,-1 3 56,1 1 1,3 0-261,0 0 1,-4 0 140,-3 0-1179,0 0 0,-2 1-1378,-2 3 2473,-3 2 0,-1 11 0,0 0 0</inkml:trace>
  <inkml:trace contextRef="#ctx0" brushRef="#br0" timeOffset="2">13751 1679 6603,'0'-6'1977,"0"0"-713,0 6-1024,-5 0 1,3 6 29,-1 1 1,-3 3-39,3 2 0,-1 0 7,4 4 0,-4-2-118,0 5 1,-1 0 59,1 3 1,3-2-199,-3-1 1,3-4 78,1 4 0,0-1-25,0 1 1,5-2-54,3-1 0,-2-4-89,2 4 0,3-8-10,4 0 0,2-2 99,-2 2 0,3-3 117,5-5 0,0 0-68,-1 0 0,1-1 52,0-3 1,1-4-35,3-7 0,-4 2 147,-1-2 1,1-3-51,-4-1 0,-2-2 26,-2-2 1,-6 0-68,-1 0 1,-6 0 0,2 1 1,-3 0-181,-1 3 0,0 1 133,0 3-342,-5 2 134,-1-3-687,-1 4 23,-3 6 269,9 1 0,-3 9-62,8 0 1,1 5-1066,3-2 1669,2 8 0,1-2 0,7 4 0</inkml:trace>
  <inkml:trace contextRef="#ctx0" brushRef="#br0" timeOffset="3">14322 1736 8141,'0'-11'0,"0"4"0,0-3 0,0 2 0,0 3 1881,0-5-495,0 9-561,0-4-713,0 15 0,0 3 1,0 10 1,0-1 99,0 1 1,0 4-142,0 0 0,0 3 88,0-3 0,0 3-483,0-3 0,0-4 192,0-4 1,0-5-1086,0 1 82,0-3-318,0 0 341,0-6-170,0-1 1281,-5-5 0,-2-10 0,-4-3 0</inkml:trace>
  <inkml:trace contextRef="#ctx0" brushRef="#br0" timeOffset="4">14288 1736 8141,'0'-11'0,"5"4"0,-4-3 0,3 2 605,-3 3-288,-1 0 1,1 5 615,3 0-595,-3 0 0,8 2 99,-5 1 1,6 8-134,2 4 0,-1 5-11,4-1 1,2 3-53,-2 0 0,5 1-123,-1 0 1,3 0-42,1 0 0,-2 0-170,-2 0 1,2-6 32,-6-1 1,4-5-128,-4-3 1,4 0 127,-4-4 1,1 0 82,-5-4 1,0 0 319,1 0 0,-6-1 125,-2-3 6,2-2 1,-4-10-114,1 1 1,-1-1 15,-2 0 0,-4-1-91,0-6 1,-4-4-60,5 1 1,-6-2-194,1 1 0,2-1 103,-2-2 1,6 2-357,-2 5 1,3 1 139,1 3 1,0 3-397,0 4 0,0 5-36,0-1-501,0 6-509,5-9 255,1 10 0,5 1-1008,1 8 2273,-1 7 0,-4-2 0,-2 3 0</inkml:trace>
  <inkml:trace contextRef="#ctx0" brushRef="#br0" timeOffset="5">14927 1633 8257,'0'-6'-81,"0"-4"106,0 2 1,-4 2-51,0-2 214,1 6 0,3-5 790,0 3-178,0 3-577,0-4 0,0 6 44,0 3 0,0 8 155,0 7 1,1 2-230,3 2 0,-3 4 15,3-1 1,-3 2-213,-1-1 1,4-2 91,0 6 1,-1-6-355,-3 2 1,0-7 158,0-1 1,0-5-118,0 1 1,-1-3-100,-3-5-685,3 3-120,-4-8-515,5 3 551,0-5 214,5 0 877,-4-5 0,10-2 0,-5-4 0</inkml:trace>
  <inkml:trace contextRef="#ctx0" brushRef="#br0" timeOffset="6">15190 1702 8214,'6'-12'0,"-2"1"0,-3-1 0,3 5 0,0-1 612,0 1 374,-4 0 341,0 2-37,0 5-949,-5 5-304,3 2 149,-8 4 0,2 4 248,-7 0-672,3 6 242,-10-3 0,4 6-21,-5 2 63,1-7 1,0 8-128,3-8 1,-1-1-136,4 1 0,2-5 72,7 1 0,-3-2 105,2-2 0,3-3-22,1-1 0,3-3 57,1 4 1,0-4 65,0 3 1,1-3 7,3 4 1,2-6 10,6 2 1,3 1 10,0-1 1,6 3 14,-2-3 1,-2 1-28,2-1 0,-1-3-20,1 3 1,1-3 75,-4-1 0,-1 4-53,-4 0 0,1 0-334,-1-4 0,1 0-59,-1 0-1251,-5 0 268,-1 0 975,-5 0 0,0-5 0,0-2 0</inkml:trace>
  <inkml:trace contextRef="#ctx0" brushRef="#br0" timeOffset="7">15407 1690 8086,'0'-17'0,"-5"0"0,3 6 905,-3 4-104,5 2 198,0 5 0,0 5-535,0 3-258,5 7 0,-3 3-110,1 5 0,0 1 93,1 2 0,-3 0-104,3 4 1,1-3 89,-1 3 1,0-4-479,-4 0 0,0-3 56,0-4 0,0-2-557,0-6-17,0 1-292,0-1-153,0-5 330,0-1 1,0-6 935,0-3 0,-5-2 0,-2-5 0</inkml:trace>
  <inkml:trace contextRef="#ctx0" brushRef="#br0" timeOffset="8">15407 1736 8086,'0'-11'0,"-4"-1"166,0 1 1051,0 4-770,4 2 1,2 5 132,1 0 0,1 0-156,8 0 1,-3 7-161,6 4 1,1 2-30,-1 6 0,4-4-242,-3 4 1,3 0 101,-4 4 1,4 0-47,-4 0 1,4-1-57,-3 1 1,3-4-285,-4 0 1,0-5 148,-4 2 1,5-4-63,-1 0 1,0-2 95,-3-3 0,-1 0 87,0-3 0,-3-3 369,0 3-46,-1-3-136,0-1 0,-1 0 120,-2 0 0,-3-5 829,3-3-710,-3-2 0,-2-3 34,-3-2 0,3 1 69,-3-5 1,1 1 18,0-1-351,1-7 1,-3 7 176,5-8-628,0 3 290,0 1 0,0 0 210,0 0-1055,0 1 617,0-1 1,0 5-501,0 3 476,0 2 0,1 2-1793,3-1 1404,-2 6 0,3-1-1779,-5 4 1751,5 1 0,-3 2-1101,6 8 1755,-6 2 0,9 2 0,-5-1 0</inkml:trace>
  <inkml:trace contextRef="#ctx0" brushRef="#br0" timeOffset="9">16058 1736 8096,'-7'-11'0,"-3"4"992,9-3-166,-4 4-376,5-1 1,-1 2 399,-3 5-496,3 0 235,-10 0-265,5 5 0,-4 3 71,2 7-218,-2 3 1,4 5-78,-6 0 1,2 3 165,3 1 0,-2 3-327,5-3 0,0 1 118,4-1 1,0-5-511,0 1 1,5-4 202,3-3 0,3-4-6,4 3 0,-1-7 114,5-4 1,0-3 117,4-1 1,4-1 167,0-3 0,-1-2-112,-3-6 1,4 0 141,-1-4 1,0 0-11,-7-3 1,1-3 331,-5 3 1,-1-2-155,-6-2 1,1-1-250,-5-3 0,-6 3-231,-5-3 0,-10 3-363,-6 1 1,-1 6 17,-6 1 0,-1 5-356,-3 3 0,-4 3-42,0 5 1,1 9 880,7 3 0,2 7 0,5-2 0</inkml:trace>
  <inkml:trace contextRef="#ctx0" brushRef="#br0" timeOffset="10">16423 1736 8055,'-1'-10'0,"-3"2"0,3 3 39,-4 0 175,0 4 134,3-9 262,-3 8 21,5-3 1821,0 5-2249,5 5 0,-2 3 348,5 7-377,-6 3 1,7 9-60,-5-1 0,3 5 88,-3-5 0,4 5-267,-4-5 96,-1 6 1,1-8-7,0 3 0,1-4-219,-1-4 1,-3 1 115,3-5-240,2 1 224,-4-5 0,4-3-78,-2-1-6,-3-4 280,4 2-64,-5-5 1,1 0-58,3 0 621,-3-5-390,5-2 1,-6-4 99,0 0-33,5-1-95,-4-4 0,4 2-100,-5-5 1,1 1-95,3-1 0,1-3-253,3 3 166,2-2 1,-5 3-67,3 3-1,2 2 119,-3 2-63,-2 4 1,2 2-20,-3 5 1,-2 1-6,6 3 1,-4 3 64,3 4 0,1 6 108,3 2 1,1 1-112,-1-1-107,0 2 134,1-3-21,-1 5 1,1-4-10,-1 0 1,1-5-25,-1 1 45,5-2 0,-3-3-37,2-2 395,-2-3-203,-1-5 0,-5 0-65,1 0 664,-1 0-204,0-5 519,3-2-663,-4-9 0,2 2 185,-1-5 0,-4 4-137,1-4 1,-3 0-295,-1-4 1,0-4 151,0 1 1,-1-2-350,-3 1 1,3 2-196,-3-6 0,3 7-665,1 1 796,0 0 1,1 11-1412,3-4 1027,-3 4 1,5 2-2121,-2 2 1505,-3 3 719,4 5-2309,-5 0 2741,0 5 0,6 6 0,0 7 0</inkml:trace>
  <inkml:trace contextRef="#ctx0" brushRef="#br0" timeOffset="11">17063 1770 8071,'-7'-11'0,"2"-1"417,5 1-170,0 0 0,0 3 24,0 0-25,0 6 2,0-3 2502,0 5-2542,0 5 1,0 2-65,0 9 0,0 1 104,0 6 0,0 5-271,0 3 0,0-2 66,0 1 78,0 1 1,0-1-124,0 1 0,0-6-653,0 2 436,0-3 0,0-3-582,0-2 552,0-2 0,0-10-137,0 1-157,0-5 62,0 2-564,0-5 0,-1-4 601,-3 0 0,3-5 174,-3 2 0,-1-4 270,1 0 0,-5-5 0,3-2 0</inkml:trace>
  <inkml:trace contextRef="#ctx0" brushRef="#br0" timeOffset="12">17017 1839 8071,'0'-12'0,"0"1"746,0-1-455,0 6 1,5 1 117,3 5 0,-2 0-126,2 0 1,1 1 29,6 3 1,-2 2-51,2 6 0,1 3 97,-1 0 1,5 6-206,-5-2 1,4 2-89,-4 2 1,4-4 1,-4 0 0,1-5 1,-1 3 268,0-6-283,0 0-47,-3-4 1,-1 2 154,0-5 1,1-1 40,-1-3 1,1 0 105,-1 0 0,-3-1-95,-1-3 1,0 2 461,0-6-334,3 0 0,-7-3 34,5 0 1,-6-5-140,2 1 1,-3-5 2,-1 1 1,0-7-9,0 0 1,0-5-67,0 5 1,-4-6 30,1 2 0,-1 0-29,4 0 0,0 8-47,0-1 0,0 8-189,0 0-327,0 2-245,0 2 435,0 0-325,0 4 143,0 2 145,0 5-1975,0 5 1346,0-4 1,1 13-1967,3-2 2836,-3 7 0,9-1 0,-3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4.7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1486 9484 8185,'-12'0'12,"1"-5"0,1 3 184,2-6 0,2 4 296,2-3 0,3 3 307,-3-4-30,-3 6-155,6-3-75,-4 5-49,5 0 31,5 5 1,-2 1-126,4 6 1,1-1-172,3 0 0,2 7-96,2 5 1,-1 5 130,5 6 1,0 0-196,4 1 1,0-1 134,0 0 1,3 0-135,1 1 1,1-5-149,-1 1 0,-3-2-147,2 1 0,-1-2 79,-3-5 0,1 0-59,0 0 1,0-4 55,0 0 0,-5-5 129,-3 1 0,1 0 24,-1-3 0,-1 2-59,-6-7 0,2 2 76,-2-1-79,-3 2 123,5-9-166,-9 4-174,4-5-679,-5 0 383,-5 0-1631,4 0 815,-9 0-461,4 0 1852,-1 0 0,-3 0 0,4 0 0</inkml:trace>
  <inkml:trace contextRef="#ctx0" brushRef="#br0" timeOffset="1">1954 9416 8092,'-5'-6'0,"4"-5"23,-5 10 118,6-9 212,0 9 156,0-4 59,-5 5 105,4 0-362,-4 0 1,1 1 106,0 3 1,-3 2-184,3 5 1,-5 2 183,1 2 1,-2 7-114,-1 5 1,-1 6-73,1 1 1,-4 1-44,0 7 1,-6 0-118,2 4 0,-2-1-170,-2 1 1,-1 0 47,-3 0 0,7-5-12,-3 1 1,4-5 13,0 1 0,2-4-94,6-3 1,0-3 33,-1-5 1,5-4-160,-1 0 227,5-5 1,-2 2-200,5-4 166,0-6-1091,0-1-677,0-5 1,4-1 1838,0-3 0,10-2 0,-1-6 0</inkml:trace>
  <inkml:trace contextRef="#ctx0" brushRef="#br0" timeOffset="2">1394 9199 8151,'-11'-6'0,"-1"0"349,6 6 14,1-5-1,5 4 372,0-4 354,0 5 0,5 0-760,3 0 1,7 4-17,4 0 1,8-1 342,3-3-298,3 0 1,6-1 19,3-3 1,3 2-91,0-6 0,1 4-34,0-3 0,-6 4-11,-2-1 0,-3-1-194,-5 2 0,-2-1 159,-5 4 1,-2 0-157,-2 0 0,-6 0-533,-5 0-164,-6 0 1,3 1-1107,-5 3 1,-1-2 135,-3 6 1616,3 0 0,-9 8 0,4 2 0</inkml:trace>
  <inkml:trace contextRef="#ctx0" brushRef="#br0" timeOffset="3">2593 9690 8199,'-11'0'-995,"5"-5"1682,-4 4 31,8-4-161,-3 5 0,5-2-111,0-2 0,1 3-52,3-3 0,-1 3-98,4 1 1,2-1-1,7-3 0,0 3 39,3-3 1,3 3-90,-3 1 1,2 0-100,2 0 0,1 0 130,3 0 0,-3-2-246,3-1 1,-2 1 72,2-1 0,-3 0-491,2-1 1,-5 3-138,-2-3 1,-5-1-351,1 1 1,-6-1-748,-2 1 656,-4 3 965,2-4 0,-10 5 0,-1 0 0</inkml:trace>
  <inkml:trace contextRef="#ctx0" brushRef="#br0" timeOffset="4">2536 9896 8141,'17'0'565,"1"-4"179,4 0 1,5-4 23,0 5 1,7-6-279,-4 1 0,10 2 323,-6-2 0,2 2-288,-6-2 0,3-2-130,-3 2 0,-2 3-230,-1 1 1,-4-1-504,-4 2 1,-3-1-398,-4 4 1,-5 0 734,1 0 0,0 0 0,3 0 0</inkml:trace>
  <inkml:trace contextRef="#ctx0" brushRef="#br0" timeOffset="5">4147 9039 8062,'-5'-11'10,"2"3"-4,-5 0 0,6 5 67,-2-5 642,-2 5 389,4-7-745,-8 9 1,9-3 67,-3 8 0,3 2-89,1 6 0,5 5 152,3 6 1,3 5-109,4 7 0,3-1-142,5 0 1,0 0 14,0 1 1,3-1-1,1 0 1,1-3-271,-2-1 0,0-3-77,4 3 1,-4-8-122,0 1 0,-5-4-449,-2 0 0,-5-3 357,1-4 0,-4-1-318,-3 0 1,-3-3-182,-5 0-1566,5-6 2370,-4 8 0,-6-3 0,-7 4 0</inkml:trace>
  <inkml:trace contextRef="#ctx0" brushRef="#br0" timeOffset="6">4478 9108 8094,'0'-23'-174,"0"5"174,0 3 0,0 2 653,0 2 1,1-1 310,3 1 78,-3 4-73,4-3-451,-5 9 0,-1 5-138,-3 7 0,-7 15-129,-8 4 1,-4 4-335,-4 8 0,-3 4 119,-8 3 0,2 1-788,-2-4 0,6-7 506,2-5 0,5 0-383,-2-3 0,9-5-216,7-3 0,1-1-1291,6-7 2136,0 0 0,9-3 0,1-1 0</inkml:trace>
  <inkml:trace contextRef="#ctx0" brushRef="#br0" timeOffset="7">4661 9404 8328,'0'-11'0,"0"5"1150,0 1-171,0 5-224,5 0-12,-4 5-367,4 1 0,-5 9-2,0 0 0,0 6-61,0-2 1,1 6 57,3 2-635,-3 0 266,4-5 1,-5 0-1072,0-3 827,0 3 1,0-9-1347,0 7 1214,0-7 1,0 4 373,0-6 0,6 1 0,0-1 0</inkml:trace>
  <inkml:trace contextRef="#ctx0" brushRef="#br0" timeOffset="8">5209 9187 8081,'-12'-5'1222,"1"-1"0,5-2-129,2 1-1096,8 4 1,-3 5 285,3 9 1,1 2 150,-1 6 0,-1 5-232,-3 6 1,0 3 61,0 2 0,0-1-216,0 0 0,4-4 139,0 1 0,0-6-792,-4 2 1,4-8 247,-1-4 0,1-2-2083,-4-2 1346,0 1 1094,0-6 0,5 4 0,2-3 0</inkml:trace>
  <inkml:trace contextRef="#ctx0" brushRef="#br0" timeOffset="9">5072 9416 8081,'0'-8'0,"0"1"0,0 3 726,0-4 1,4 4-203,-1-3 0,6 4-15,-1-1 1,3-1-207,5 2 0,1-1-209,6 4 0,4-2-264,-1-1 1,2 1-467,-1-1 0,-2 1-1720,6 2 2356,-6 0 0,3-5 0,-5-1 0</inkml:trace>
  <inkml:trace contextRef="#ctx0" brushRef="#br0" timeOffset="10">5631 9393 8124,'-11'0'972,"5"0"0,2 0 19,8 0-655,-3 0 0,5-4 172,-2 0-980,2 1 1,2 3 296,0 0 0,-5 0-1719,5 0 1894,-5 0 0,7 0 0,-4 0 0</inkml:trace>
  <inkml:trace contextRef="#ctx0" brushRef="#br0" timeOffset="11">5860 9393 8060,'0'-11'1376,"5"4"-1070,1 2 1,1 5-178,-2-5-365,0 4 151,1-4-1,0 5-1076,5 0 402,-10 0 760,9 0 0,-4 0 0,6 0 0</inkml:trace>
  <inkml:trace contextRef="#ctx0" brushRef="#br0" timeOffset="12">6157 9347 8788,'5'-6'2436,"-4"1"-2205,9 5-58,-8 0 1,4 0-528,-2 0 1,-2 4 291,6 0 62,-6 4 0,9-1 0,-5 4 0</inkml:trace>
  <inkml:trace contextRef="#ctx0" brushRef="#br0" timeOffset="13">6773 9039 8026,'-11'-23'428,"3"5"40,1 3 1,4 2-181,-1 2-69,8 5 18,-2-4-200,8 8 932,-9-3-585,9 5 1,-4 3 4,6 4 0,-4 7-79,-1 13 0,1 2 191,3 5-229,1 6 1,-6-5-342,-2 3 1,1 0 140,-1-3 1,-1 0-877,-3-8 1,0 0 449,0-5 0,0-4-2484,0-3 2838,0-2 0,-5-2 0,-1 1 0</inkml:trace>
  <inkml:trace contextRef="#ctx0" brushRef="#br0" timeOffset="14">6579 9233 8091,'0'-14'0,"0"3"0,2 3 885,1 1 1,4-2-296,4 5 1,2-4-64,2 4 0,-1 1-177,5 3 1,1-2-296,7-1 0,3 1-77,9-2 0,-3 3-253,6 1 1,-4 0 62,4 0 0,-5-1-527,1-3 739,-8 3 0,3-4 0,-3 5 0</inkml:trace>
  <inkml:trace contextRef="#ctx0" brushRef="#br0" timeOffset="15">7287 8891 8084,'-7'-22'429,"-1"3"1,7 2 1710,1 6-785,5 0-881,6 4 0,1 3-148,-1 8 0,1 4-91,-1 7 0,4 8 258,1 7 0,4 3-121,-1 2 1,-1 4-432,1 3 0,-2 1-203,2-1 0,-1 1-323,-3-5 1,-2-1-580,2-7 0,2-3 570,-2-8 0,0-2-601,-3-6 1,-5-1 95,1-2 1099,0 2 0,3-9 0,0 4 0</inkml:trace>
  <inkml:trace contextRef="#ctx0" brushRef="#br0" timeOffset="16">7653 8833 8014,'-12'-22'1457,"6"4"-134,1 1-861,5 11 0,-1 1 9,-3 5 0,-2 10-180,-6 5 0,-3 11-123,0 4 1,-9 7-90,1 1 1,-4 6-231,0 2 0,3 0-367,-2 3 1,2-3-440,1-4 0,4-3-1299,0-5 2256,10-4 0,-6 3 0,8-4 0</inkml:trace>
  <inkml:trace contextRef="#ctx0" brushRef="#br0" timeOffset="17">7699 9222 8034,'0'-18'282,"5"1"71,2 6 0,3 0 851,2-1-794,-1 1 1,-1 3 1,-2 1 0,-2 4 139,-2-1-505,-3 3-61,5 6 229,-1 1-260,-4 6 70,4 4 0,-5 1 45,0 2 0,0 1-210,0-5 1,0 6-170,0-2 0,0-3 34,0-1 4,0-2 0,1-3-155,3-2 258,2-3 0,6-5 127,-1 0 0,1-1 17,-1-3 0,0-2-13,1-6 0,3 1 268,0-1-111,1 1 0,-4-1 480,3 1-412,-2 0-1,4-1 553,-6 1-330,1-1-171,-1 6 1,-3-3 843,-1 5-552,1 0-214,-2 4 1,4 7-51,-2 4 0,-2 1-89,2 3 1,-2 3-152,2 1 1,-2-2-741,-2 2 0,-3-3 466,3 3 1,-3-4-2319,-1 4 1258,0 0 1308,-5-1 0,-6 3 0,-7-3 0</inkml:trace>
  <inkml:trace contextRef="#ctx0" brushRef="#br0" timeOffset="18">4044 9918 8272,'0'-11'0,"5"3"211,3 1 0,-1 3 74,5-4 1,-2 5 164,9-5 0,-4 5-116,4 0 1,4 1 268,4 2 0,6 0-57,1 0 0,3 0-46,8 0 1,5 0-466,11 0 1,-28 0 0,2 0 115,3 0 0,0 0 1,2 0-1,0-1-37,2-1 1,0 0 0,5 2 0,0-1 19,2-1 1,1 0 0,4-1 0,0 0-525,-3-1 0,1 0 1,3 0-1,1-1 443,1 2 1,0-1-1,1-1 1,0 0-22,3 1 1,0 0 0,0-1-1,1 0-12,-19 1 1,0 0 0,0 0 0,21 0-1,-1 1-62,-20 0 0,0 1 1,1-1-1,-1 1 1,1-1-1,-1 0-18,1 0 1,-1-1-1,0 0 1,21 0 0,0 0 66,-3 1 0,0-1 0,-1 1 0,-1 0-165,-2-1 0,0 0 0,-1-1 1,0 1 53,-3 2 1,1 0 0,0 0-1,-1 0-237,-5 2 1,0 0 0,0-1 0,0-1 262,-6 0 0,0 0 0,-1 0 0,0 0-109,-2 2 0,-2 0 0,-2 0 0,-1 0 156,27 0 1,-5-4 402,-7 0 1,-1 1 14,-10 3 1,3-2-191,-7-2 1,2 3 790,-10-3 1,1-1-724,-4 2 1,-4-1 473,0 4 0,-5-4-553,1 0 1,-2-1-79,-2 1 1,-3 3-502,0-3 140,-6 3 0,2-3-1151,-8 0 0,-7 0 628,-8 4 1,-4 0 775,-4 0 0,-12 6 0,-8 0 0</inkml:trace>
  <inkml:trace contextRef="#ctx0" brushRef="#br0" timeOffset="19">6122 10090 7926,'-17'-5'958,"0"-2"-379,11-4-306,1 5 0,5-1-149,0 3 0,1 3 680,3-3 1,-2 4-210,6 4 1,-4-1-29,3 4 1,-3 2-222,4 6 1,-6-1-125,2 5 1,1-3 25,-1 3 1,0-4-27,-4 4 0,1-1-213,3 1 0,-3 1 113,3-5 1,-3 4-337,-1-4 122,5 1 1,-3-5-82,1 1 0,0-6-68,1-2 111,-3-3 1,5-1 112,-2 0 0,-1 0 1,4 0 0,1-5 124,3-3 0,2-3-56,2-4 1,-1 1-14,5-5 1,0 1-23,4-1 1,4-1 4,0 4 1,-1 1 131,-3 4 0,-4 4-114,0 3 1,-1 3 224,1 1 0,2 0-132,-2 0 1,-1 5-114,1 3 0,-3 3 84,3 5 1,-5-4-278,1 3 0,-1-1-230,1 2 1,-2-4-299,2 4 1,-2 0-1185,-2-1 1,0 1 1884,1-5 0,9 0 0,3 1 0</inkml:trace>
  <inkml:trace contextRef="#ctx0" brushRef="#br0" timeOffset="20">8784 9656 8000,'-6'-7'196,"5"-3"-83,-4 4 1,6-2 394,3 1 0,-1 4-99,4-1 0,1 3 144,3 1 0,1-4-122,-1 0 0,4 1-181,1 3 1,4 0-82,-1 0 0,-1 0-157,1 0 0,0 0-195,4 0 0,-4 0 243,0 0 0,-5 0-1179,1 0 1,-1 0 141,1 0 977,-2 0 0,-2 5 0,-6 1 0</inkml:trace>
  <inkml:trace contextRef="#ctx0" brushRef="#br0" timeOffset="21">8749 9781 7938,'-6'0'536,"1"0"0,6 2-127,3 1 0,-2-1-41,6 1 1,4-1 208,3-2 1,9 0-180,-1 0 1,7-4-106,1 0 1,2-3-268,1 3 0,-1-4-243,-3 4 0,2-3 311,-5 3-94,4 0 0,4-1 0,5-1 0</inkml:trace>
  <inkml:trace contextRef="#ctx0" brushRef="#br0" timeOffset="22">9766 9187 7984,'0'-11'5,"0"3"144,0 1 90,0 4 1,0-3 467,0 2-223,0 3 6,0-4 0,0 7 19,0 6 1,0 5-130,0 9 1,0 8-124,0 4 0,0 1-14,0 7 0,4 0-197,-1 4 1,1-2 129,-4-2 0,4 1-365,0-5 0,1-1 192,-1-6 1,-2 0-734,6-4 1,-6-2 35,2-6 0,1-2-1179,-1-6 1143,5 1 730,-8-6 0,9 4 0,-3-3 0</inkml:trace>
  <inkml:trace contextRef="#ctx0" brushRef="#br0" timeOffset="23">9731 9302 7992,'0'-12'81,"2"2"40,2 2 0,3 3-121,8 5 1204,-2 0-747,9 0 1,-5 7 757,6 4-808,5 6 1,-2 6 100,4-1 0,-3 2-158,3 3 0,-5-2-51,2 6 1,1-4-46,-1 3 0,1-3-286,-2 3 0,-3-2-17,0-1 0,0-1-1,-4-7 1,-1-2 105,1-2 1,-4-6-130,4-1 0,-5-6 153,1 2 0,-2-3-27,-2-1 0,1-1 117,-1-3 0,-3-2-77,-1-6 0,-4-4 37,1-3 1,1-3-71,-2-1 0,1-1-109,-4-2 0,-4-1 54,1-7 0,-5 1-190,4-9 0,-3 0-34,3-4 0,-4 4 84,4 1 1,1 4-202,3-1 0,-4 7 72,0 5 0,0 7-39,4 3 1,1 5-301,3 3 0,-1 3-398,4 5 0,0 2-247,0 1 0,4 5 1248,-4 7 0,3 3 0,2 5 0</inkml:trace>
  <inkml:trace contextRef="#ctx0" brushRef="#br0" timeOffset="24">10588 9462 7961,'-11'0'834,"-1"0"0,6 5-410,2 2 1,-2 3-106,-2 2 1,-2 1 102,-1 2 1,-1 3 217,1 4 1,-1 1-497,1 0 1,4 1 29,4 3 0,1-3-457,2 3 0,2-7 219,1-1 1,4-5-371,4 1 1,2-4 228,2-3 1,-1-3 36,5-5 1,1-1 273,7-3 0,-2-4-89,6-7 1,-4-3 391,3-4 1,-5-1-174,2 0 0,-8 0 161,-4 0 0,-3 2-91,-5 2 1,2-7-302,-5 3 0,-5 2 140,-7 2 0,-6 0 59,-1-4 1,-9 5-1453,1 3 1,-7 7 601,-1 5 1,-1 1-1773,2 2 2418,2 10 0,0-2 0,-1 9 0</inkml:trace>
  <inkml:trace contextRef="#ctx0" brushRef="#br0" timeOffset="25">10816 9484 8028,'-6'-11'-170,"-3"-2"-42,5-2 1,1 2 734,3-2 0,0 2 329,0 2 510,0 5-519,0-4-438,0 8 1,0-2-100,0 8 0,5 4 66,2 7 1,3 3-136,2 5 1,-1 1-37,1 2 1,-2-1-251,-3 1 1,4 2 111,-4-1 0,0-1-326,0-3 0,-3-4 198,4 0 1,-6-5-446,2 2-2,-3-4-120,-1 0 379,0-6 383,0-1 1,0-6 40,0-3 1,-1-2-86,-3-6 1,3 1 154,-3-1 0,3-4-23,1-3 1,0 0-8,0-4 0,0 3-142,0-7 0,5-2-11,3-2 0,2 2-79,1-1 1,6 4-237,2 0 1,1 7-14,-1 3 1,3 4 110,-3 0 0,1 2-178,-1 3 1,1 2 88,-5 5 0,1 0-669,-5 0 0,1 5 197,-1 2 1,-3 3 719,-1 2 0,1 4 0,3 2 0</inkml:trace>
  <inkml:trace contextRef="#ctx0" brushRef="#br0" timeOffset="26">11285 9519 7951,'-7'-12'326,"4"1"0,1-1 1346,2 1-920,0 0-272,5-1 971,-3 6-463,3-4-622,0 8 1,-4-1-141,3 6 0,2 4-113,2 4 0,-2 2-11,2 2 1,-4 3-113,3 5 0,-3-4 69,4 0 1,-5-2-160,5 3 0,-4-3-69,3-1 0,-3-5 37,4 0 1,-1 0-57,5-8 0,-4 1 40,-1-4 1,1 0 79,3 0 1,-3 0 59,-1 0 0,1-5 5,3-3 0,-3-2 57,0-1 0,-2-1-72,2 1 1,-2 2 107,-2-2 0,-3 2-71,3-6 0,1 2 150,-1 2-142,0-1 0,-1 1-63,1-1-26,0 6-222,1 1 230,-4 5 1,8 5-18,-5 3 0,1 2 0,-1 1 0,-2 1 25,6-1 0,-4 2 22,3 2 1,-3-4-27,4 1 0,-1-1 58,5-3 1,-1-2-40,1 2 1,-1-6 11,1 2 0,-1-3-241,0-1 1,5 0 76,-1 0 1,0-4-122,-3 1 0,-5-5 48,1 4 1,-2-1-310,2 1 389,2 3 0,-8-4-540,6 5 215,-5 0 144,2 0 0,-2 1-59,1 3 1,1-1 139,-1 4 0,-1-3-610,4 4 886,1-6 0,3 8 0,1-3 0</inkml:trace>
  <inkml:trace contextRef="#ctx0" brushRef="#br0" timeOffset="27">12130 9564 7973,'4'-12'0,"-1"-4"0,6 2 296,-1-5 0,2 5 469,2-1 0,-6 3 894,-2 0-694,2 1 162,-5-1-725,4 6 0,-10 1-375,-2 5 0,-1 0 92,-3 0 1,2 0-352,-6 0 1,-3 5 147,-1 3 0,-2 2-20,2 1 1,-2 2-276,2 2 1,1-1 134,-1 5 0,5-5 41,-1 1 1,7 2 79,4-2 0,3 0-51,1-3 0,0-1 95,0 0 1,4-3-105,0 0 0,8-6 153,0 2 0,3-3-6,0-1 0,2-4 18,2 1 1,-1-6 154,-3 1 1,-4 2 96,1-2 0,-1 2 78,-3-2-73,-3-2 1,0 8 210,-5-6 132,0 5-297,0-2-410,0 5 125,0 5 1,0 2 61,0 4 0,-4 4-212,0 1 0,0-1 46,4-4 1,4 1-71,0-1 1,5 1 15,-1-1 1,-1-5-41,5-2 0,-4-3 103,8-1 1,0 0 155,-1 0 0,4-5-44,-3-2 1,4-3-70,-1-2 0,-2-1 34,-2-2 0,-3 3-4,0-4 0,-2 0-106,-2 1 0,0-2 114,-4 2 1,4 1-181,-4-5 1,0 4-110,-4-4 0,3 3 137,1-3 0,1 0-131,-1-4 0,-3 1 98,3-1 1,-1 1-188,0 3 0,-1-1 48,2 5 0,-3-6-82,-1 2 1,0 2-19,0-3 0,0 7 159,0-3 1,-1-1 312,-3-2 0,2-2-119,-1 2 0,1-2 527,2 2 0,0-7-348,0 0 0,0-1 215,0 4 1,0 1-137,0 3 1,0 3 647,0 5 1,0 3-105,0 0 0,-1 6 36,-3-2 1,3 12-269,-3 3 1,3 13-35,1 3 0,0 6-144,0 5 0,4-1-83,0 4 1,4 0-157,0 1 1,-2 2 45,2-2 0,-4 3-67,3 0 0,-4 0-103,1-3 1,-2-3-335,2-5 1,-3-5 14,3-2 0,-3-4 202,-1-4 0,4 1-942,0-5 0,0 1 493,-4-5 1,0-3 621,0-1 0,0 1 0,0 3 0</inkml:trace>
  <inkml:trace contextRef="#ctx0" brushRef="#br0" timeOffset="28">12998 8799 8044,'-7'-11'381,"-1"-1"-318,4 1 1,0-1 312,4 1 1,0 3 228,0 1 830,0 4-449,0-2-491,0 20 0,0 4-5,0 16 0,-1 4 45,-3 3 0,-2 11-190,-6 4 0,1 4-320,-1 0 1,0-1 23,4-28 0,0 1 1,-4 27-173,4-27 0,0-1 0,-4 29-77,6-29 1,0 1-1,0 28 182,4-29 0,0 0 0,1 27-637,1-2 0,5-5-127,3-6 0,3-2-223,4-2 1,-2-4 31,2-8 0,2-2 85,-2-5 888,0 0 0,-1-4 0,-2 0 0,-4 0 0</inkml:trace>
  <inkml:trace contextRef="#ctx0" brushRef="#br0" timeOffset="29">13181 10158 7816,'0'-11'0,"0"-1"254,0 1 0,0 0 409,0-1 0,5 1-248,2-1 1,2-3-129,-1 0 0,2-5-152,-2 0 0,2-2 73,1-5 0,1 2-150,-1-6 0,0 1-24,1-5 1,-5-3-139,1 0 0,-4-4 129,3 4 0,-4-5-185,1 1 0,-3 2 201,-1-2 1,0 9 12,0-1 1,0 7 282,0 0 1,-1 7-83,-3 1 0,3 9 24,-3-2 0,3 7 132,1-2-266,0 4 0,0-1-51,0 8 1,0 3-190,0 4 0,1 5-20,3 3 1,2-1 91,5 1 0,-3 0-138,0 4 1,1 0 35,6 0 0,-3-5-58,4-3 0,-2-4 11,1-3 1,-2 1-92,2-5 1,1-1 160,0-3 1,3-1 31,-4-3 0,1-2 125,0-5 1,-4-1-108,3 1 0,-2-5 252,-1 1 1,-5-1-77,1 0 0,-2 4 107,2-3 1,1 2 26,-6 1 0,3 1 11,-3 0-16,-1 4-160,3-3 1,-5 15-207,0 3 1,0 4 83,0 11 1,-4 0 86,0 11 0,-4-2-30,5 6 1,-1-2-36,4-2 1,0 0-213,0 1 219,0-6 0,-5 9 0,-2-3 0</inkml:trace>
  <inkml:trace contextRef="#ctx0" brushRef="#br0" timeOffset="30">13866 9770 7916,'0'-6'2985,"1"0"-1325,3 6-719,-3 0 0,4 6-412,-5 1 0,0 7-244,0 1 0,0 6-369,0-2 0,-1 1 113,-3-1 0,3 3-991,-3-3 1,-1 2 361,1 2 600,-5 5 0,-2-4 0,-7 4 0</inkml:trace>
  <inkml:trace contextRef="#ctx0" brushRef="#br0" timeOffset="31">14403 9119 8124,'0'-11'0,"1"-5"70,3 1 1,-3 0 183,3 3 0,2 1-131,2 0 1,-2-1 115,2 1 0,-6 3 615,2 0-616,-3 6 0,-3-2-221,-6 8 1,-1 7 149,-10 8 1,1 3 82,-1 1 0,-5 5-183,5 2 0,-4 2 50,8-2 0,0 2-196,4-5 1,4-1 60,3-3 0,-1-1-99,2-3 0,0-3-15,7-4 0,2-2-20,6-2 0,0-3 110,3-5 1,3 0 24,5 0 1,0-5-6,0-3 1,0-2 4,-1-2 0,0-3 210,-3 0 0,-2-2-111,-6 2 0,-1 1 107,-2-5 0,-3 4-164,-5-4 0,0 4 8,0-4 1,0 1-92,0-1 0,-1-1 111,-3 4 1,1 1-91,-4 4 59,4-1 0,-2 5-163,5-1 129,0 5-106,0-2-180,0 5 511,5 0 0,1 0-142,6 0 1,4 0 138,3 0 0,4-3-54,4-1 1,-2-5 1,6 1 1,-6-1-67,2 2 0,-4-2-71,-4 5 0,-3-1-223,-5 1-606,1 3-142,-6-4 1,-2 5 449,-8 0 1,-2 0 499,-6 0 0,-4 5 0,-2 1 0</inkml:trace>
  <inkml:trace contextRef="#ctx0" brushRef="#br0" timeOffset="32">15111 8936 8035,'0'-11'-163,"0"-1"163,0 1 0,5 3 528,2 1 1,0 3-29,0-4 1,-3 6 636,4-2-201,-6 3-591,3 1 1,-5 2-25,0 6 0,-5 6-76,-2 12 0,-9 9-25,-3 7 0,-2 3 25,-2 5 0,3 2-502,-3 5 0,6-4 159,-5 0 1,1 1-179,-2 3 0,4-1-133,0-3 0,5-2 221,-1-6 1,2-4-472,2-3 0,1-4 236,2-3 0,-1-3-14,6-5 0,-5-6-3,4-1 1,-1-4-553,1 0 164,3-6 525,-4-1 303,5-5 0,5-5 0,1-1 0</inkml:trace>
  <inkml:trace contextRef="#ctx0" brushRef="#br0" timeOffset="33">15111 9462 8039,'6'-12'358,"4"1"0,-7 4-2,4 4 1,1 1 66,3 2 0,1 7-57,-1 4 0,1 6 68,-1 5 1,0 3-268,1 1 0,-4-2 63,-1 3 1,1 2-280,3 2 1,1-4 116,-1 0 1,-3-4-88,-1-4 0,0 1-117,0-4 0,2-5-91,-5-3 0,4-5-79,-5 5 134,1-5 1,0 0 178,0-6 0,0 0-38,-4-5 0,0-3 91,0-4 0,0-4-64,0 3 0,-4-5 116,0-2 0,-4-1-82,5-7 1,-1 4 48,4-8 1,0 4-50,0-7 1,1 1 6,3-1 0,3 2-70,9-2 0,1 8 62,6 3 1,0 4-134,0 4 1,0 0 64,0 8 0,3-3-37,1 6 1,3 3 55,-3 1 0,1 3-139,-1 1 0,-5 0-28,1 0 0,-1 4-697,-7-1-91,0 6 0,-5-2 16,-2 4 959,-3-5 0,-5 5 0,0-5 0</inkml:trace>
  <inkml:trace contextRef="#ctx0" brushRef="#br0" timeOffset="34">15476 9553 8038,'-6'0'880,"1"5"1,5 1-511,0 6 0,0-5-140,0 1 1,0 0 188,0 3 1,0 0-136,0 1 0,0-1-199,0 1 1,4-1 124,-1 1 1,2-5-183,-1 1 0,-2-4 9,1 3 1,0-4 38,1 1-193,-3 2 0,5-5 79,-2 3 0,-3-4 28,3-4 0,3 2 60,0-6 0,-1 0-17,2-3 1,0 0 85,3-1 0,1-1 11,-1-2 0,4 1-72,0-5 0,1 5 1,-5-1 0,0 4 51,1 3 0,-4 3-28,-1 5 0,-3 0 134,4 0 0,-6 2-83,2 6 1,-3 1 27,-1 10 0,4 0-85,0 4 0,0 0-11,-4 0 1,3-2-85,1-2 0,1 1-224,-1-4 1,-1 3-268,4-4 0,-4 0 32,1-3-1893,2-6 928,-5 4-303,9-9 1746,-3-1 0,4-6 0,1-5 0</inkml:trace>
  <inkml:trace contextRef="#ctx0" brushRef="#br0" timeOffset="35">15956 8708 7972,'0'-28'25,"0"9"-17,0 0 1714,10 5-1080,-2 7 1,12 2 475,-5 5-747,0 0 0,-2 3 366,2 5 0,3 6-271,5 12 0,0 8 189,0 8 0,1 9-380,2 6 0,-15-24 0,-1 0-246,1 3 1,0 0 0,-1 3 0,0-1 44,-1-2 0,1 0 1,-2 2-1,0 1-78,-2 0 0,-1-1 0,1-2 1,-1 0-83,-1-2 1,-1 0-1,0 1 1,-1-1 144,-2 31 1,-5-4-217,-2-4 0,-4-5 136,0-7 0,-2-3-514,-2 0 0,1-9 238,-5 1 0,4-7-294,-4 0 0,0-5-113,-4-2 0,1-4-414,3-5 0,-1 0-506,5-4 1624,0 3 0,8-13 0</inkml:trace>
  <inkml:trace contextRef="#ctx0" brushRef="#br0" timeOffset="40">2696 11803 8148,'-18'0'176,"-3"0"0,12 0 588,-2 0-294,7 0 0,0 0 184,8 0-169,-3 0 1,9 0-103,-2 0 1,6 0 93,1 0 0,5 0-163,-1 0 0,7 0-127,0 0-120,6 0 144,-8 0 1,8-4 29,-5 0 1,-1-5-1,-3 2 1,-1 0 29,-3 0 1,-3 3 211,-4-4-121,-1 6-362,0-3 0,-4-5 0,-2-3 0</inkml:trace>
  <inkml:trace contextRef="#ctx0" brushRef="#br0" timeOffset="41">3324 11472 7982,'-6'-23'160,"-4"5"0,9 2 92,-3 4 0,4 6 428,4 2 1,-2 3-338,6 1 1,-4 2 397,3 6 1,1 6-280,3 12 0,1 4 94,-1 4 0,4 4-164,1 0 1,4 4-130,-1-4-496,-3 0 460,6 1-1091,-4-3 911,-1 3 1,4-6-279,-6-2 1,1 0 189,0-4 1,-4-2-443,4-6 1,-4-2 224,0-6 0,-1 1-590,1-1 1,-5-3 338,1-1-1681,-1-4 1513,0 2 677,3-5 0,-9-5 0,4-1 0</inkml:trace>
  <inkml:trace contextRef="#ctx0" brushRef="#br0" timeOffset="42">3701 11472 7927,'-6'-23'1401,"-4"0"-863,8 0 1,-3 5 155,5 3-91,0 7-287,0 3 1,-3 8 130,-1 5 0,-9 7-152,2 15 1,-8 3-71,0 13 0,-3 6-144,11-22 0,-1 1 1,-1 0-1,0 0-73,0 0 1,-1-1 0,-2-1 0,0 0-265,1 2 0,0-1 1,-13 27 163,1-3 1,8-9-1138,4-7 1,2-7 282,2-4 1,4-5-1020,4-3 881,1-7 1084,2-7 0,11-10 0,1-2 0</inkml:trace>
  <inkml:trace contextRef="#ctx0" brushRef="#br0" timeOffset="43">3324 11266 11139,'0'-18'1357,"8"-1"-1851,7 8 1,12-2 29,11 9 1,0-3 1161,-4 3 0,-1-4-345,-2 4 0,2 1 422,-3 3 0,2 0-541,-2 0 0,2 3-469,-5 1 0,2 5-2863,-6-1 3098,2 2 0,-7 1 0,5 1 0</inkml:trace>
  <inkml:trace contextRef="#ctx0" brushRef="#br0" timeOffset="44">4649 11552 8101,'-11'0'-352,"4"-6"1255,2 5-689,5-4 1,5 5-56,3 0 1,3 0 487,5 0 0,0 0-244,3 0 0,3 0-160,-3 0 0,2 0-151,2 0 1,-1 0-258,-3 0 0,1 0-158,-5 0 0,1 0-451,-5 0 1,-3 0-409,-1 0 1182,-4 0 0,2 0 0,-5 0 0</inkml:trace>
  <inkml:trace contextRef="#ctx0" brushRef="#br0" timeOffset="45">4638 11757 8257,'11'-4'621,"1"1"0,0-6-218,4 1 1,0 2 148,3-2 0,3 0-33,-3-3 0,2 3-139,2 1 0,0 3-527,0-4 0,0 6 184,-1-2 0,1 3-417,0 1 0,0 0 380,0 0 0,0 0 0,-1 0 0</inkml:trace>
  <inkml:trace contextRef="#ctx0" brushRef="#br0" timeOffset="46">5905 11232 8169,'-10'-18'0,"3"3"121,2 7 1,6 3 251,3 5 175,2 0 0,0 6-378,-2 6 0,1 6 322,-1 8 0,4 9-265,-4 6 1,1 9 170,-2 3 1,-1 2-421,1-2 0,-1 3 69,-2-3 0,4-6 31,-1-1 0,1-8-217,-4 0 1,1-8 14,3-3 0,-1-4 51,4-4-268,-4 3 0,6-10 112,-5 3 0,1-7-1473,-1-4 683,-3 2 130,4-5 1,-5-1 888,0-7 0,0-3 0,0-2 0,0 1 0,-5-6 0,-2 0 0</inkml:trace>
  <inkml:trace contextRef="#ctx0" brushRef="#br0" timeOffset="47">5974 11814 8151,'-6'-28'0,"1"-2"-316,5-8 1,-4 1 297,0-5 0,0 5 87,4-1 0,0 4 181,0 4 0,0 5 461,0 6-171,0 5 1,0 2-86,0 4 1,0 7-330,0 1 1,1 10 76,3 9 1,4 4 32,7 4 1,4 3 8,8 8 1,3-1 0,8 5 0,-2-5-114,2 1 0,-3-7-231,0 0 0,-2-6 33,-3 2 1,-2-8 86,-5-4 1,0-3 264,0-5 1,-2 2-119,-2-5 0,1 0 150,-4-4 0,3-2-59,-4-1 1,-1-4 94,-6-4 1,0-2-87,-4-2 0,4 1 14,-4-5 1,-1 0-135,-3-4 0,0-1 144,0-3 0,-1 2-400,-3-6 1,-1 1 81,-2-4 1,-2-1-282,5 1 1,0-1-95,4-3 1,-4-2-276,1-2 0,-1 7-294,4 4 1,1 7 422,3 1 1,-2 6-1088,6 5 565,-5 6 443,7 1 0,-4 14 626,5 2 0,-4 8 0,-2-1 0</inkml:trace>
  <inkml:trace contextRef="#ctx0" brushRef="#br0" timeOffset="48">6762 11632 8114,'-11'0'942,"4"-6"-693,2 0 1,5-2-9,0 1 950,0 4-287,0-2 600,0 5-1118,0 5 0,-4 3 188,1 7-381,-6 3 1,6 5-150,-4 0 1,4-1 124,-1 1 0,3 0-254,1 0 1,0 0 137,0 0 1,9-2-299,2-2 1,7-2 105,-3-6 0,6-3 29,-2-1 0,3-4 68,5 1 1,-3-7 170,3-1 1,-3-6 139,-1-1 0,-2-2-71,-2-6 0,2 4 238,-6-4 0,-1 1-109,-7-1 0,2-3-333,-5 3 0,-1-2 135,-7-2 1,-2-4-849,-6 1 1,-6-1 156,-4 4 1,-3 5-112,-5 3 1,0 4-891,-5 3 1,2 4 166,3 8 1396,2 3 0,5 9 0,0 2 0</inkml:trace>
  <inkml:trace contextRef="#ctx0" brushRef="#br0" timeOffset="49">7196 11563 7980,'0'-11'-794,"-5"4"1643,4-3-493,-9 9 0,7-4 728,-5 5-757,6 0 0,-3 6-93,5 5 0,0 6 103,0 6 0,0 1-92,0 3 0,1-6-29,3 6 1,-2-9-22,6 4 0,-4-3 28,3 0 1,-4-2-122,1-6 1,1 1 69,-1-1 1,-1-3-133,-3-1 0,4-3 88,0 4-89,0-6 156,-4 4 22,0-6-105,0-6-161,0 0 1,0-7 128,0-2 0,-1 1-2,-3-5 1,3 0-200,-3-4 1,2-1 112,2-2 0,6-4-91,1-4 1,5 0 72,3 0 1,4 4-540,7 4 1,-1 3-5,1 4 1,2 6-224,-1 6 0,-1 4 127,-3-1 1,-1 8-954,-3 4 1618,2 2 0,-3 6 0,5 2 0</inkml:trace>
  <inkml:trace contextRef="#ctx0" brushRef="#br0" timeOffset="50">7653 11586 7966,'-18'-12'0,"2"1"303,4 0 381,6-1-329,1 1 0,6 4 904,3 4-53,-3 1-783,4 2 1,-1 9-113,0 3 0,3 5-72,-3-1 1,5 6-205,-1-3 0,-2 6 33,2-6 1,-2-2-1,2 2 0,1-5-226,-6 2 1,5-4 100,-4 0 0,1-5-464,-1 1 385,-3-6 1,5 7-18,-2-5 0,-1 0 112,4-4 0,-3-1 164,4-3 0,-5-1-87,5-3 0,-2-2 16,2 2 1,2-2 73,-2-1 0,-2-1-46,2 1 1,-4-4-61,3 0 0,-1-2 36,2 2 1,1 2-91,-5-2 1,1 6 122,-1 1-256,-3 6 113,9-3 1,-7 10 33,4 3 0,-4 2 8,1 1 1,1 1-1,-2-1 0,3 0 13,-3 1 0,4-1-8,4 1 0,-3-1-175,-1 0 0,2-4 72,6-3 0,-2-3 44,2-1 1,-2 0 56,-1 0 1,0-4 2,3 0 1,-2-5 30,2 2 1,-2-3-76,-2-2 0,5 1 219,-1-1 0,0 1-96,-3 0 0,-1-1 77,0 1 1,1-5-101,-1 1 1,-1 0 138,-2 4-113,2 4 0,-7 2 73,4 5-91,-4 0 0,2 6 2,-5 6 1,-1 4-69,-3 7 0,3 0 57,-3 0 0,-1 0-307,1 0 1,0-1 87,4 1 1,1 0-1023,3 0 1,2-5 90,6-3 1,1-2 1100,2-2 0,3-5 0,4 0 0</inkml:trace>
  <inkml:trace contextRef="#ctx0" brushRef="#br0" timeOffset="51">8646 11597 7965,'-7'-18'375,"-1"3"0,6 3-188,-2 0 1,3 1 364,1-1 0,-2 5 21,-1-1 0,0 6 127,-5-2 1,1 2-482,-5 2 0,-4 6 32,-3 1 0,-1 5-344,1 3 1,-3 3 125,3 4 1,-1 1-23,1 0 1,3 0 38,9 0 1,-2-4-583,5 0 0,1-5-74,7 1 0,-1-2-128,4-2 1,5-5 387,3-2 1,2-2 44,-2-2 1,-1 0 306,5 0 1,-1-2-86,1-2 0,-2-2 287,-1-5 0,-4-1-118,4 1 0,-5-1 111,-3 1 0,0 0 48,-4-1 0,4 5 508,-4-1-409,-1 0 1,-3 1 213,0-1-199,0 6-153,-5 2 1,4 10-468,-3 5 0,3 5 138,1-1 1,0 3 16,0 1 0,0-4 2,0 0 0,4-5-204,0 1 0,5 0-28,-2-3 0,3 0 99,2-8 0,3 0 144,0-4 0,6 0-30,-2 0 0,-2-5-231,2-3 1,0-3 59,4-4 1,0 1 214,0-5 1,-5 3-43,-3-3 0,-2 4 103,-2-4 0,0 0 225,1-4 1,-5-3-143,1-1 1,-5-5 387,0 2 0,3-7-202,-3-1 1,5-5 148,-4 1 1,3-3-44,-3 0 1,4 0 81,-4 3 1,3 3-109,-3 5 1,0 6 426,-4 5 51,0 5-519,5 12 1,-4 9-271,3 12 0,-2 8 94,2 11 0,-1 5 207,4 3 1,-3 6-103,4 2 0,-6 1-262,2-2 1,1-2-193,-1 2 0,1-2-205,-1-1 0,-3-9 178,3-3 1,1-8 118,-1-4 1,1 0-417,-1-7 0,-3 0-258,3-3-1900,2-1 2713,-4 1 0,3-1 0,-5 1 0</inkml:trace>
  <inkml:trace contextRef="#ctx0" brushRef="#br0" timeOffset="52">9674 11015 7981,'-6'-18'-54,"1"2"70,5 4 0,0 1 159,0-1 0,0 1 60,0-1 1,0 5 240,0-1 1,0 4 347,0-3 184,0 4-561,0-2 1,-1 5-130,-3 0 0,-1 5-17,-3 3 1,-2 3 138,2 5 0,-6 5-63,-1 6 0,-1 10-102,1 1 1,1 5 87,-5 2 0,3 1-117,-3 0 1,4 3-319,-4 1 1,5-1 280,-1-3 0,6 0-115,1-1 0,4-3-51,-3 0 1,4-4-165,0 4 1,3-9-114,3 1 1,0-3 125,4-1 1,1 2-73,4-5 0,-1-1 50,0-3 0,5 0 96,-1 0 1,0-4 272,-4 0 0,1-5-172,-1 1 0,1-4-80,-1-3 26,1 2-1146,-1-3 497,0-1-379,1-1 1,-5-5 421,1 0 0,-4 0-676,3 0 1,-3-1 120,4-3 1148,0 3 0,3-10 0,0 5 0</inkml:trace>
  <inkml:trace contextRef="#ctx0" brushRef="#br0" timeOffset="53">9891 11472 7914,'-5'-24'17,"3"-2"-11,-6 11 0,2 0 1960,-2 3-515,3 6-850,0 1 1,-1 6-171,-6 3 1,1 7-140,-1 8 0,1 4 7,0 4 0,3 2-76,0 5 0,6 1-158,-2-1 1,3-1 45,1-3 1,6-1-284,6-2 0,0-7 31,7 3 1,4-8-193,4 1 1,4-9 238,0-3 0,2-3 138,1-1 1,-3-6 141,-1-5 0,1-2-58,3-6 0,-9 1 67,-2-1 1,-4-4-55,0 0 0,-2 1 113,-6-5 0,-5-2-85,-2-2 0,-3-3-219,-1-4 0,-6 1-65,-5-5 1,-2 5-263,-6-1 0,-1 4-99,-7 4 0,-2 3 226,-5 8 1,1 4-51,2 7 1,3 3-1,5 5 0,2 6-264,2 6 1,2 2-116,6 9 0,3-2-195,1 10 1,4 3 247,-1 4 626,8 0 0,2 1 0,6 2 0</inkml:trace>
  <inkml:trace contextRef="#ctx0" brushRef="#br0" timeOffset="54">10360 11780 7970,'5'6'1147,"-4"4"1,9-2-795,-2 7 809,2-2-687,-4 9 0,-1-8 1530,-5 5-1361,0 0 0,4 5-19,0 2 0,0 4 101,-4 4 1,-2-4-935,-1 1 1,0-5 188,-5 5 1,1-6-1339,-5 2 0,0-4 859,-3-4 0,2-3 498,-2-4 0,-3-1 0,0 1 0</inkml:trace>
  <inkml:trace contextRef="#ctx0" brushRef="#br0" timeOffset="55">10771 11392 8027,'-12'-18'141,"6"-4"1,-3 10-142,5-4 1278,1 4-749,8 0 0,1 6-36,5 2 1,-3 5-179,0 7 0,3 10 36,4 12 1,0 8 13,-3 4 0,4 6-136,3 2 1,-1 3-144,1-3 0,0 2 157,4-7 1,0 2-207,0-9 0,0 3 91,-1-7 0,-4 2-264,-3-10 1,2 1 24,-2-4 0,0-5-52,-3-3 1,-5-4-111,1-3 201,-5 2 133,2-9 1,-5 3 83,0-8 0,0-2 45,0-5 1,-2-6-129,-1-2 1,1-4-246,-1-3 1,-4-4-192,0-4 1,-4 0 145,0 0 1,-2-6-144,-2-2 0,1-2-130,-5-2 1,4-3 164,-4-1 0,5-2 76,-1-1 1,3 4 90,5-9 1,-2 5-85,5 0 1,0 1 232,4 2 1,1 3 63,3-2 0,4 7 78,7 4 1,3 2 8,5 2 0,1 6-66,2 5 0,4 2 88,4 6 1,1 3-43,3 5 0,3 4 30,5-1 0,4 3-151,4 1 1,2 5 206,1 3 1,5 2-189,-30-4 1,1-1-1,30 3 42,-31-4 1,1-1 0,-1-1 0,0-1 65,3 1 0,-1 0 0,0-1 0,-1 0-36,0 1 0,-1 0 0,1-1 0,0-1-81,28 4 0,-5-3 118,-7-1 1,-3 0-194,-4 0 1,-8 0 65,-7 0 0,-4 0-171,-4 0-197,-3 0-28,-5 0-111,-4 0 1,-5 4 8,-9 0 1,-2 4 556,-10-4 0,-5 4 1,-5-1-1</inkml:trace>
  <inkml:trace contextRef="#ctx0" brushRef="#br0" timeOffset="56">11296 11152 8071,'-5'-12'0,"4"5"0,-3-1 0,3 1 0,1-5 0,0 1 0,0-1 0,0 6 0,0 1 0,0 5 0,4 1 0,-1 3 0,6 6 799,-1 5 1,-3 6 1026,-1-2 0,1 1-1195,-1-1 0,1 1-626,-2-4 1,-1 3-10,2-4 1,-2 4-171,2-4 1,-2-1-7,6-6 0,-5 2-171,0-3 309,4-1 1,-5-1-87,6-5 101,-6 0 0,9 0 1,-9-4 58,6 0 0,-4-5-40,3 1 1,-4-2 28,0-1 1,3-1-5,-3 1 1,2 0 3,-1-1 0,-1-3 23,4 0 1,0 0-36,0 3 1,2 4-31,-5 1 31,5 4 0,-4 0-85,3 6 0,1 4 80,-6 4 0,2 4-66,-1 1 1,-3 3-23,3-4 1,1 1-159,-1 0 0,4-4-38,-4 3 1,4-3-330,0-4 0,-2-2-457,2-2 1,-4-3 49,3 3 1015,1-3 0,3-1 0,1 0 0</inkml:trace>
  <inkml:trace contextRef="#ctx0" brushRef="#br0" timeOffset="57">11719 11209 8472,'1'-10'739,"3"2"1,2 3-261,6 5 0,-1-4 16,0 0 1,1 1-133,-1 3 1,2-4-186,2 0 0,-2 0-55,2 4 1,2-4-162,-2 1 1,1-1-784,0 4 1,-4-4 519,3 0 0,-2 0 301,-1 4 0,-1-5 0,0-1 0</inkml:trace>
  <inkml:trace contextRef="#ctx0" brushRef="#br0" timeOffset="58">12118 11083 8045,'-5'-6'406,"4"-4"1103,-4 3-1002,5 1 0,0 2 134,0 8 0,1 2-168,3 6 0,-3 4-178,3 3 1,-1 3-65,1 1 1,-3 3-399,3 1 0,-3 0-237,-1-4 1,4-1-448,-1 1 0,5-1 402,-4-3 0,0-1-866,-4-3 1315,0-2 0,5 3 0,1-4 0</inkml:trace>
  <inkml:trace contextRef="#ctx0" brushRef="#br0" timeOffset="59">11342 11586 7982,'0'-12'0,"0"1"0,5 1 1816,3 2-1244,2 3 0,1 4 102,0-3 0,-3 3-250,0-3-1,1 3-144,6 1 0,3 0 156,4 0 1,3 0-146,1 0 1,5 0 62,7 0 0,1 0-77,3 0 1,4 0-375,-1 0 1,2 0 142,7 0 0,-6-4-203,1 0 1,2-1-234,-1 1 0,-2 3-56,-6-3 1,-7 3-565,-4 1 0,-3-4 470,-2 0 0,0 0-1907,-11 4 1326,0 0 1122,-9 0 0,-1 6 0,-5 0 0</inkml:trace>
  <inkml:trace contextRef="#ctx0" brushRef="#br0" timeOffset="60">11684 11769 7953,'-6'-2'1981,"2"-2"-795,3 3-8,1-9-376,0 9-316,5-4 1,0 10-79,3 2 1,-2 5-93,-2 3 0,-2-2-163,6 2 0,-4 1-110,4 0 0,-2 3-6,1-4 0,2 0-231,-5-3 0,4-1-693,-4 0 430,4 1 192,-1-6 1,4-1 53,1-5 1,-1 0 90,0 0 0,1-5 64,-1-2 1,1-4 156,-1 0 0,1 0 125,-1-1 1,0 1-71,1-1 0,3 1 42,0 0 1,-3-1 38,-5 1 214,1-1-340,3 6 0,-3 1-71,0 5 1,-6 1 40,2 3 0,-2 4 1,2 7 1,-2-1-124,1 5 0,0-1 68,1 1 0,-3 2-490,3-2 0,-2-2 200,2-2 0,-1-1-867,4 1 0,-3-6 475,4 2 0,-1-6 655,5 3 0,4-5 0,2 2 0</inkml:trace>
  <inkml:trace contextRef="#ctx0" brushRef="#br0" timeOffset="61">12838 11460 7927,'0'-7'-504,"0"-1"0,0 4 1490,0-3-339,0 4 229,0-7-457,0 9 1,-5-4-88,-3 5 1,-2 1 26,-1 3 1,-6 2-41,-2 5 1,-1 6-57,1 2 0,-1-1-70,4 1 0,1 0-83,4 4 1,0-1-146,4 1 0,2-4 115,5 0 1,1-3-195,3 3 0,6-5 30,5 1 1,6-6 40,-2-2 1,6-4-25,2 1 1,-1-3-80,-3-1 1,4-1 147,-1-3 1,0-3-1,-7-4 0,-3 0 15,-4-1 0,-5 1-4,1-1 0,-5 0-119,0-4 0,-1 2 74,-2-5 0,-6 4-118,-1-4 1,-1 4 77,-3-4 1,2 5-51,-6-1 78,2 2 33,2 2 146,4 4-134,2 2-138,5 5 0,1 0 85,3 0 1,8 0 158,7 0 1,2 0-78,2 0 0,8-1 64,-1-3 0,7-2 23,-3-6 0,0 5 128,4-1 1,-3 1-254,-5-5 1,-2 4 87,-5 1 0,-5 4-770,-3 0 1,-4 0 26,-3-1 663,-3 3 0,-5-4 0,0 5 0</inkml:trace>
  <inkml:trace contextRef="#ctx0" brushRef="#br0" timeOffset="62">13443 10809 8522,'-6'-16'1152,"1"3"0,10 2-732,3 7 1,5 3-32,3 1 1,0 2-162,-1 6 1,3 2 409,5 13 1,5 0-44,2 11 1,5 3 129,3 8 1,-3 2-594,3 3 0,-2 2 100,-19-24 1,0 1-1,0-1 1,-1 1-12,15 28 1,-17-27-1,0 1-36,-2-1 1,-2 1-72,-2 2 0,-3 0-1547,5 30 1449,-9-29 0,-2 1 1,1-1-1,-1-1 82,-1 0 1,0-1 0,-5 30-382,-9-5 0,-1-1 442,-6-3 0,1-2-108,3-5 0,-3-6-2939,3-2 1922,-7-2 1,2-7-347,-3-2 0,3-7-34,1-1 1346,0-5 0,-1 1 0,3-5 0,3 2 0,1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3.15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1725 11455 8091,'-12'-7'113,"1"0"184,-1 2 1,6 0 532,2 1 168,-2 3-693,5-4-70,-5 5 985,6 0-1180,0 5 0,4-3 343,0 6-398,5 5 150,-3-1 1,6 10 70,-1-3 8,1 3-90,-1 0 0,5 3-53,4 1-92,1-2-490,2 9 437,0-3 57,0-1 1,-1 2 244,1-4-253,0 5 26,5-8 0,-5 8 4,0-6 0,0 1-112,-4-4 1,-2-4 25,2 0-93,-5-5 54,3 7 1,-6-8-64,1 2 174,-6-2-37,4-7 697,-3 5-682,-1-5-2,4 0-5,-9-1 13,4-5-1064,-5 0 914,-5-5 0,3 0-1050,-6-2 557,1-4 195,-5 5-790,1 0 784,4-4 1,-3 7 478,3-5 0,-4 1 0,0-5 0</inkml:trace>
  <inkml:trace contextRef="#ctx0" brushRef="#br0" timeOffset="1">2090 11455 8166,'0'-11'0,"5"-1"274,-4 6-31,4-4 168,1 3-61,-5-4-107,9 0 0,-9 4 197,4 2 182,-5 5 560,0 0-1150,0 10 44,-5-2 0,-2 15 167,-9 0-50,4 5-316,-10 6 122,4 5 138,-5 2 1,-3 4-39,-1 1 0,-1 0 15,2-1 0,4 1-54,-5 0 1,10-2-164,-6-2 1,4-3 237,0-4-542,-3-6 271,9-1 1,-2-7-192,8-2 58,-4-2 247,10-6-30,-9 1 1,8-2-151,-6-2-19,5-3 551,-2-5-2026,5 0 1143,0-5 272,0 3 1,0-4-1114,0 2 625,0 3 769,5-4 0,2 0 0,4-2 0</inkml:trace>
  <inkml:trace contextRef="#ctx0" brushRef="#br0" timeOffset="2">2330 11969 7959,'0'-6'360,"0"1"568,0 5 0,0 5-564,0 2 0,0 5-117,0 3 1,0-1-9,0 5 1,0 0-119,0 4 158,0-5-57,0 3-358,0-3 162,0 0 1,0 2 17,0-5 0,0 0-293,0-3 183,5-1 50,1 1 0,2-2 101,0-2-241,-6-3 78,8-5 1,-7 0-522,4 0 284,-4 0 151,2 0-648,-5 0 513,5 0 1,-4-2-157,3-1-593,-3 1 635,-1-8 0,0 4 413,0-6 0,0 1 0,0-1 0</inkml:trace>
  <inkml:trace contextRef="#ctx0" brushRef="#br0" timeOffset="3">2353 11763 7936,'-8'-11'41,"0"0"0,6-1 438,-2 1 756,3-1-648,1 1 72,0 5 28,0 1-1559,0 5 830,0 5 0,4 1 42,-1 5 0,6 11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88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2581 3415 8250,'0'-7'1723,"0"2"-440,0 5 0,5 5-976,3 3 1,2 4 67,1 3 1,5-1-124,-1 5 0,5 4-24,-1 3 1,-1 5 5,1-5 0,-4 6-130,4-1 0,0 2 92,4 1 0,-4 0-93,0 0 1,0 1-335,4-1 1,0 1 139,0 3 0,-4-2-207,0 2 0,0-6 145,4-2 0,-2-1-31,-2 2 1,3-3 104,-3-5 1,-1-6 69,1-1 0,-4 0-6,4-1 1,-5 1 106,1-5 0,-2-1 0,-2-2 1,-3 2-58,-1-2 27,1-3 0,0 3 5,-1-4-423,-4 0-187,2-4 275,-5 0 1,0 0 0</inkml:trace>
  <inkml:trace contextRef="#ctx0" brushRef="#br0" timeOffset="1">3221 4283 8027,'-7'-5'0,"2"-2"0</inkml:trace>
  <inkml:trace contextRef="#ctx0" brushRef="#br0" timeOffset="2">3198 3415 8039,'-5'-7'259,"3"-3"1149,-3 9-220,5-4-574,0 0 0,-1 4-467,-3-3 1,2 8 57,-6 3 0,1 12 90,-5 4 0,-6 9-64,-4 2 0,-5 7-170,-4 8 1,-2 3-343,3 5 0,12-26 0,-1-1 234,0 1 1,0-1-1,-1 2 1,0 0-51,2-4 0,1 1 0,-1 0 0,1-1-147,-10 18 0,2 2 148,6-6 0,2-8 81,6-4 0,3-4-95,1-3 1,4-6 61,-1-1 0,-1-8 12,1 0-44,0-5 827,4 2-1292,-5-5 114,4 0-1203,-9 0 1634,4 0 0,-1 0 0,2 0 0</inkml:trace>
  <inkml:trace contextRef="#ctx0" brushRef="#br0" timeOffset="3">4477 3381 8132,'-5'-12'0,"4"1"1734,-10-1-247,10 6-112,-4-4-1149,5 9 1,0 1 42,0 7 1,0 10 165,0 5 0,4 10-130,0 6 0,6 5 9,1-1 0,2 4-74,6 3 0,-1 2-496,1 3 1,2 0 155,-2-4 0,-1-5-211,1-3 0,-4 0 32,5 4 0,-3-6 171,2-2 1,-1-7-34,-3-4 0,-2-1-29,2-3 0,-2 1 391,-2-9-202,6 6 1,-4-9 344,2 4 0,-6-9-479,-2-3-207,-4-3-1385,2-1 796,-5 0 141,-5-5 0,0-1 770,-3-6 0,-2 6 0,4 1 0</inkml:trace>
  <inkml:trace contextRef="#ctx0" brushRef="#br0" timeOffset="4">4865 3472 8163,'0'-18'589,"0"2"1,0 4 333,0 1-92,0 4-345,0 2 808,0 0-545,0 4-342,0-4-127,0 20 1,-5 3-23,-2 12 1,-9 6-212,-3 2 1,-4 3 145,-3 8 0,-7 6-415,14-29 1,0 1 0,-3 4 0,1 0 224,0-2 0,0-1 0,1 0 0,0 0-27,1-1 0,0-1 0,-15 23-241,4 0 1,2-7 18,5-4 1,1-6-51,3-2 0,4-6 98,7-1 0,0-5-154,4-7 0,-1 0-148,1-4-47,3-2-3,-4-5 1,5-1 647,0-3 1,0 3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14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2044 9628 8132,'0'-7'-1949,"0"1"1949,0 2 764,0 3-299,-5-4 0,4 4 238,-3-3-269,3 3-45,1-4 1,-5 5-77,4-6 46,-5 5-199,6-4 982,0 5-1104,0 5 1,4 2 248,0 4-272,0 0 28,1 6 0,-4 4 187,3 6 72,-3 5-191,4 2 0,-3 5 155,1 3-678,-1 3 567,-2 0-1180,0 2 1042,0 4 0,0-5 28,0-1 0,0 1-274,0 0 0,0-2 279,0-2-321,0-3 178,0-4 0,0-2 253,0-3-163,0-2 276,5 0 1,-4-8-113,3 3 875,-3-8-1001,-1 7 1,0-9 113,0 2 1,0-2-87,0-2 297,0-5-298,0 4 0,0-7 105,0 5-26,0-6-36,0 8-65,0-8 63,-5 3-302,4-5 275,-4 5-64,5-4 6,0 4-154,0-5 151,0 5-18,0-4-2,0 5 5,5-6 0,-3 0 235,6 0-223,0 0-3,3 0 1,0 0 444,1 0-214,4 0-28,-3 0 0,7 0-70,-4 0 1,3-2-23,-4-2 0,0 3 2,-4-3 0,1-1 110,-1 1-369,1 1 81,-6 3-734,-1 0-803,-5 0 1,-5-5 0,-1-2 0</inkml:trace>
  <inkml:trace contextRef="#ctx0" brushRef="#br0" timeOffset="1">2124 9548 8164,'0'-12'-2404,"0"6"3966,0 1 268,0 5-1265,0-5 71,0 4 45,5-4-438,2 5 0,4 0 288,1 0-334,-1-5 1,0 3 197,1-2-203,-1 3-10,1-4 0,-1 4 183,0-3-697,1 3 296,-1-4 1,-3 3 139,0-1-2327,-6 1 1147,8 2 1076,-3 0 0,4 0 0,0 0 0</inkml:trace>
  <inkml:trace contextRef="#ctx0" brushRef="#br0" timeOffset="2">2741 9845 7960,'0'-7'-52,"0"-3"180,0 9 298,0-9-190,-5 9 179,4-10 266,-4 10-279,5-9 2,0 9 154,0-4 1542,0 5-2111,5 0 63,-4 5 0,9 1 256,-2 6-74,2 4-30,1 2 0,1 5-41,-1-1-239,1 1-72,-1 5-33,0 1 177,6 1 1,-4 3 116,2-3-462,3 3 248,-6-4 0,5 3 9,-6-5-179,1 4 170,4-7 1,-3 3 46,2-8 320,-2 3-265,-7-10 0,4 5 180,-2-6-200,-3 1 75,5-1 0,-7-1 644,4-2-628,-4 2 97,2-4-56,0 1 30,-4-2-790,4-5 259,-5 5-651,0-4 481,0 4 340,0-5 1,-4-1-1340,1-3 681,-6 3 367,7-9 1,-6 3-525,4-4 1033,0 5 0,-1-10 0,-1 4 0</inkml:trace>
  <inkml:trace contextRef="#ctx0" brushRef="#br0" timeOffset="3">3049 9879 8103,'7'-11'145,"-2"-1"1,-5 5 321,0-1 1,0 4-168,0-3 0,0 3 330,0-4-245,0 6 406,0-3-19,0 5-156,0-6-320,0 5 59,0-4 167,0 5-528,-5 5 70,3 7 1,-9 5 88,0 6 1,-2 4 14,-6 0 1,0 8-57,-4-1-213,0 8-57,0-1 1,0-1-36,1-2 49,-1 3 188,5-10 0,-2 7-155,4-8-48,1-2 209,4 0-285,-1-5 267,1 0 1,1-6-32,2-1-199,-2-4 75,9 0 1,-8-1 109,5 1-503,-5-1 394,8-5-1338,-4-1 610,5 0 150,0-3-723,0 3 223,0-5 1200,0-5 0,0-2 0,0-4 0</inkml:trace>
  <inkml:trace contextRef="#ctx0" brushRef="#br0" timeOffset="4">2707 9605 7058,'-5'-6'1451,"3"1"-847,-3 5 2287,5 0-2894,5 0 183,2 0 42,4 0-79,1 0 1,4 1 92,3 3 155,3-3-159,1 4 1,1-5 4,2 0 0,2 0 18,3 0 0,2 0 109,-3 0-194,-2 0 34,0 0 1,-3 0-51,-2 0 67,3 0-50,-14 0 0,9 0-136,-6 0 225,0 0-116,-9 0-160,4 0 0,-7 0 213,5 0-261,-6 0-217,3 0-3398,-5 0 3679,-5 0 0,-1 0 0,-6 0 0</inkml:trace>
  <inkml:trace contextRef="#ctx0" brushRef="#br0" timeOffset="5">3552 10085 8203,'0'-7'1726,"0"2"-1103,0 5 0,-5 0 1,-2 0-1</inkml:trace>
  <inkml:trace contextRef="#ctx0" brushRef="#br0" timeOffset="6">3940 9582 8135,'0'-11'-165,"0"-1"165,0 6 0,5-4 0,2 3 0</inkml:trace>
  <inkml:trace contextRef="#ctx0" brushRef="#br0" timeOffset="7">3940 9536 9022,'-5'12'1690,"3"-1"-762,-6 1-489,0 4-169,2-3 1,-4 8-76,2-2-59,-2 8-333,-1 2 204,-1 1 105,1 2 0,1-1-60,2 7 1,-2-1 26,2 5 1,3-4-52,1 4-848,-2-6 899,5 9 0,-4-6-163,5 3-53,0-3 108,0 1 0,1-7-767,3 5 838,-3-10-105,9 10 1,-7-14 145,4 3 1,1-3-81,3-1 0,1-2 1,-1-2 1,-1-2-73,-2-6 257,2 0 0,2 6 1,5 1-1</inkml:trace>
  <inkml:trace contextRef="#ctx0" brushRef="#br0" timeOffset="8">3917 10576 8227,'12'11'0</inkml:trace>
  <inkml:trace contextRef="#ctx0" brushRef="#br0" timeOffset="9">3974 10610 8103,'0'0'0</inkml:trace>
  <inkml:trace contextRef="#ctx0" brushRef="#br0" timeOffset="10">3974 10610 8080,'7'0'129,"-2"-5"1,-10-1-1,-2-6 1</inkml:trace>
  <inkml:trace contextRef="#ctx0" brushRef="#br0" timeOffset="11">4283 9811 8012,'-12'-25'48,"6"4"835,1 9-121,0 6 125,4 1-230,-4 5-229,5 0 1,3 6-215,1 6-206,5 4 169,-3 7 1,10 4-247,-1-1 125,5 6-67,-7-3 1,5 6-73,-3-1-351,-2 0 594,3-5-784,1-1 403,-5 0 0,5-4 11,-6 3 60,1-8 64,-1 2 1,-1-8-50,-2 2 480,2-2-136,-9-1 90,9-1 433,-8-5-691,3-1-362,-5 0 118,0-3 11,0 3-350,0-5 397,0-5-1299,0 3 870,-5-3 0,2 0 574,-5-2 0,1-3 0,-5-2 0</inkml:trace>
  <inkml:trace contextRef="#ctx0" brushRef="#br0" timeOffset="12">4523 9833 8095,'0'-22'-546,"0"8"468,0 2 1181,0 3-207,0 3 8,0-4-53,0 8-497,-5-3-201,3 5 24,-3 5 0,1 7 147,1 7-87,-6 3-1,7 0-333,-8 1 149,4 5 1,-5 1-7,-1 6 0,1-5-261,-1 0 0,-3 3 137,0 2 0,0 2-114,3-7 0,1-2-16,-1-1 0,1-5-48,0-3 1,-1 2-62,1-6 8,4 0 234,2-8 0,1 3-797,1-3 390,-1-2 147,4 0-892,0-5 251,0 6 976,0-5 0,5 4 0,1-5 0</inkml:trace>
  <inkml:trace contextRef="#ctx0" brushRef="#br0" timeOffset="13">4614 10302 8073,'0'-7'472,"0"2"230,0 5-119,5 0-232,-4 0 0,4 0 34,-5 0-120,0 5 1,4 2 15,0 4-47,0 6 0,1 0-239,-4 6 76,4 0 0,-5-1 309,0-3-605,5 2 225,-3-3 1,3 4-10,-5-3-67,5-3 40,-4-5 1,4 1 131,-5-1-168,0-4 166,0-2-94,0 0 0,10-4 0,3 4 0</inkml:trace>
  <inkml:trace contextRef="#ctx0" brushRef="#br0" timeOffset="14">4694 10587 8073,'-4'-11'-192,"0"-1"0,1 0 192,3-4 0,5-6 0,1-8 0</inkml:trace>
  <inkml:trace contextRef="#ctx0" brushRef="#br0" timeOffset="15">4705 10050 8111,'-6'-11'470,"1"0"0,0-1-201,4 6-26,-4-4-53,5 8 0,0-4-141,0 2 1,1 3 307,3-3-357,2 3 0,10 1 0,2 0 0</inkml:trace>
  <inkml:trace contextRef="#ctx0" brushRef="#br0" timeOffset="16">4979 10085 8123,'7'-5'61,"-2"3"508,-5-8-219,0 9-350,0-4 0,-5 5 0,-2 0 0</inkml:trace>
  <inkml:trace contextRef="#ctx0" brushRef="#br0" timeOffset="17">5288 10062 8014,'11'0'0,"1"-5"0,-1 3 0,1-3 0</inkml:trace>
  <inkml:trace contextRef="#ctx0" brushRef="#br0" timeOffset="18">5608 9742 8131,'0'-6'-994,"0"1"1415,0 0-227,0 3 0,-2-3-235,-1 5 86,1 0 45,-3 0-967,5 0 877,0 5 0,0 2 0,0 4 0</inkml:trace>
  <inkml:trace contextRef="#ctx0" brushRef="#br0" timeOffset="19">5002 10096 7970,'-5'-6'1458,"-1"1"-1113,0 5 308,0 0 9,6-5 57,-5 3-489,4-3-230,-4 5 0,5 0 0,0 0 0</inkml:trace>
  <inkml:trace contextRef="#ctx0" brushRef="#br0" timeOffset="20">4968 10073 10876,'9'0'1618,"2"0"1,0 0-1166,8 0 1,0 0-31,3 0 4,6 0-255,2 0 1,0 0 65,0 0-172,-4-5 106,7 4 1,-9-4-71,3 5 128,-8 0 58,2-5-299,-8 3 47,8-3 1,-12 5 245,3 0-309,-3 0 91,-3 0 11,-1 0 0,-4 0-207,3 0 312,-3 0-346,4 0 79,-5 0 185,-5 0-1133,4 0 363,-4 0 351,0 0-1973,4 0 496,-9 0 901,8 0 897,-8 0 0,9 5 0,-4 2 0</inkml:trace>
  <inkml:trace contextRef="#ctx0" brushRef="#br0" timeOffset="21">5585 9742 8055,'-5'-6'-13,"3"1"67,-3 0 337,5 3-43,-5-3 1,4 5-349,-4-5 0,5 4 0,0-4 0</inkml:trace>
  <inkml:trace contextRef="#ctx0" brushRef="#br0" timeOffset="22">5562 9708 8055,'10'11'2072,"-2"1"-920,7-1-691,-7 0 1,12 2 175,-5 2-174,5-2-231,-2 9 100,5-5-158,0 6 0,0-4 174,0 0-530,-1 0 174,1 4 0,-4 0 215,0 0-494,0 0 250,-1 0 0,2-1-12,-4 1-94,-1-5 196,1-2 1,-3 0 149,2-1-208,-2 0 75,-2-3 101,-4-1-93,3 0 7,-4 1 212,1-1 63,3-4-207,-9-2-250,4-5 292,-5 0-544,5 0 349,-4 0 0,10 5 0,-5 1 0</inkml:trace>
  <inkml:trace contextRef="#ctx0" brushRef="#br0" timeOffset="23">6053 10210 8055,'0'-11'0,"-4"-1"0,0 1-1277,-4 0 1277,1-6 0,-4-1 0,-1-5 0</inkml:trace>
  <inkml:trace contextRef="#ctx0" brushRef="#br0" timeOffset="24">6019 9742 8039,'0'-23'0</inkml:trace>
  <inkml:trace contextRef="#ctx0" brushRef="#br0" timeOffset="25">6019 9719 8039,'0'-11'0,"0"-1"0</inkml:trace>
  <inkml:trace contextRef="#ctx0" brushRef="#br0" timeOffset="26">6007 9673 8039,'0'-6'5024,"0"1"-3993,0 5-1375,-5 5 265,4 7 1,-9 3-125,2 8 271,-7-3-583,2 13 338,-8 1 225,3 7 1,-9 1-30,1 0 1,-5-2-156,5 2 1,-1 1 239,4-5 1,4-5 68,0-6 0,5 0-83,-1-5 292,2 4-185,2-14 0,1 5 147,2-6-241,-2 1 276,9-6 1,-6 3-620,3-5 446,3 0-291,-4-4-321,5 0 1,0 0 0</inkml:trace>
  <inkml:trace contextRef="#ctx0" brushRef="#br0" timeOffset="27">5619 10290 8039,'1'-11'0,"3"-1"0,2-9 0,6-3 0</inkml:trace>
  <inkml:trace contextRef="#ctx0" brushRef="#br0" timeOffset="28">5596 9639 8112,'-6'-18'0,"1"7"0,1 1 702,0 2-372,0 3 0,4-1-31,0 2-299,0 3 0,5-9 0,2 3 0</inkml:trace>
  <inkml:trace contextRef="#ctx0" brushRef="#br0" timeOffset="29">5585 9559 8112,'11'0'3438,"1"0"-2912,-1 0 0,6 0-92,2 0 0,2 0 167,2 0-59,5 0-364,1 0 1,4 0 328,-2 0-119,2 0-150,-9-5 181,4 4-241,-6-4 1,0 5-14,-3 0 1,1-4-130,-4 0 0,-1 0 350,-4 4-1176,-4 0 442,3 0 185,-4-5-2240,5 4 799,-4-4-827,-2 5 2431,-5 0 0,5 5 0,1 1 0</inkml:trace>
  <inkml:trace contextRef="#ctx0" brushRef="#br0" timeOffset="30">6293 9445 8095,'-12'-11'-353,"6"4"1374,1 2-393,5 5-136,0 0 652,-5 0-223,4-5 27,-4 4-12,5-4-582,0 5 7,5 5-184,1 1 0,5 6 470,1-1-178,4 6-292,-3-5 1,9 10 316,-3-3-258,2 2 59,2 2-96,-5 0-22,3 5 0,-7-3 178,5 6-546,0-1 237,-1 0 1,-1 2 62,-6-1 1,1 2-105,-1 1 0,-5 4-378,-2 0-477,-3 0 786,-1 2 1,0-5-304,0 3 228,0-2 22,-5-2 0,3-5-554,-6-2 453,1 2-74,-5-5 204,1-1 26,-1-1 1,1-10-69,-1 4-81,1-4 47,5-5-567,-4 3-11,3-9 383,1 4 359,1-5 0,0 0 0,-2 0 0</inkml:trace>
  <inkml:trace contextRef="#ctx0" brushRef="#br0" timeOffset="31">6624 9399 7977,'0'-11'-335,"0"5"77,0-5 177,0 10 81,0-4 0,5 0 0,2-1 0</inkml:trace>
  <inkml:trace contextRef="#ctx0" brushRef="#br0" timeOffset="32">6636 9354 8020,'16'-5'3076,"-3"3"-2409,8-3-208,-3 5-169,5-5 0,0 4 72,0-3-453,-1 3 108,1 1 1,-1 0 175,-3 0-361,2 0 163,-8 0 0,4 4-75,-6-1-7,0 6 166,1-7 0,-2 8-194,-2-3 228,2-2-95,-9 6-116,9-5 47,-9 10 1,6 2 106,-3 5 1,-3 5-9,3 2 1,-3 6-10,-1 6-969,0 0 965,0 14 0,0-7-64,0 8 57,5-2 0,-2 6-81,4-8 0,-3-2-18,4-6 0,-5 0 50,5-3 0,-4-4 42,3-8 1,-4 2 257,1-5-141,-3-1 1,3-7-56,0 0 1,0-5 144,-4 1 1,0-2 1293,0-1-1080,0-1 65,0-5 153,0 4-272,0-8-54,0 3 1027,0-5-815,-6 0-199,0 0-173,-5 0 1,-2 0 173,-2 0-360,-3 0 57,0 0 187,-3 0-544,-2 0 269,-1 0 100,-4 0-856,5 0 571,0 0 1,5 0 58,3 0-599,-3 5 484,11-4 0,-9 4-100,9-5-1086,2 0 348,0 0 1122,5 0 0,0 0 0</inkml:trace>
  <inkml:trace contextRef="#ctx0" brushRef="#br0" timeOffset="33">6761 10416 8057,'28'-12'0,"1"1"0</inkml:trace>
  <inkml:trace contextRef="#ctx0" brushRef="#br0" timeOffset="34">7458 9970 8012,'11'-22'0</inkml:trace>
  <inkml:trace contextRef="#ctx0" brushRef="#br0" timeOffset="35">7469 9936 8012,'0'-6'1989,"0"1"238,0 5-814,0-5-626,0 3-293,0-3-323,0 5 0,7 0 171,4 0 24,0 0-195,11 0 0,-4 0 93,5 0 0,3 0 14,1 0 1,-4 0-145,-4 0-141,0 0 177,-1 0 1,-1 0-25,-1 0-50,-9 0-50,8 0-1075,-8 0 751,-1 0 0,3-1 129,-5-3-2382,0 3 1087,-4-4 1444,0 5 0,-5 0 0,-2 0 0</inkml:trace>
  <inkml:trace contextRef="#ctx0" brushRef="#br0" timeOffset="36">8303 9628 8192,'-6'-5'281,"1"3"110,5-8-145,0 9 184,0-4 549,0 5-852,0 5 0,0 3-22,0 7 0,0 4 97,0 8 1,0-2-1,0 5 0,0 2-39,0 6 1,0-5-208,0 5 1,0-5 60,0 5-322,0-7 235,0 2 0,0-9-203,0 3 297,0-3 64,0-7 45,0 5-90,0-9 0,1 3 91,3-4 0,-3-5 455,3 1-373,-3-6 418,-1 8-107,0-8 206,0 3 913,0-5-1455,5 0 1,-2 0-135,4 0 1,-3-4 317,4 0-546,-1 0 173,10 4 1,-1-3 130,3-1-247,8 0 70,-8-1 1,10 4-16,-2-3-55,2-3 150,0 6 1,3-5-53,-5 2 83,-1 3 17,-3-4 0,0 1 13,0 0 1,-6 0-13,-1 4-295,-4-5 246,0 4 1,-5-4 36,1 5-830,-5 0 254,2 0-1970,-5 0 654,-5 0 855,-2-5 359,-4 4-1247,-6-5 1185,5 6 0,-10 0 667,3 0 0,-8-5 0,-2-1 0</inkml:trace>
  <inkml:trace contextRef="#ctx0" brushRef="#br0" timeOffset="37">8326 9913 8176,'-7'-11'0,"2"5"0,5-5 0,-5 10 0,-1-4 0</inkml:trace>
  <inkml:trace contextRef="#ctx0" brushRef="#br0" timeOffset="38">8326 9868 8005,'11'0'15,"6"0"2408,0 0-1551,6 0 0,0 0-307,0 0 0,0 0-288,0 0 0,0-2-16,-1-1 25,1 1-115,-5-3 1,2 5-141,-4 0 1,3 0 158,-4 0-512,0 0 246,-4 0 1,-3 0 187,0 0-814,-6 0 261,3-5 441,0 4 0,2-4 0,4 5 0</inkml:trace>
  <inkml:trace contextRef="#ctx0" brushRef="#br0" timeOffset="39">8714 9845 8020,'-7'-4'-1028,"-1"0"400,0 0 628,2 4 0,-9-5 0,2-1 0</inkml:trace>
  <inkml:trace contextRef="#ctx0" brushRef="#br0" timeOffset="40">8360 9616 8259,'0'-6'0,"0"-4"0,0 9 0,0-4 0</inkml:trace>
  <inkml:trace contextRef="#ctx0" brushRef="#br0" timeOffset="41">8383 9582 8259,'16'-5'0,"2"4"0,5-3 3249,5-2-2124,1 4 1,2-3 2,-1 5-595,-5 0-172,8-5 0,-12 4 18,2-3-311,-3 3 121,-2 1 0,2 0-313,-5 0 93,-5-5-291,0 3 81,-3-3 0,0 5 241,1 0 0,0 0 0,3 0 0</inkml:trace>
  <inkml:trace contextRef="#ctx0" brushRef="#br0" timeOffset="42">8794 9536 8259,'0'12'0</inkml:trace>
  <inkml:trace contextRef="#ctx0" brushRef="#br0" timeOffset="43">9160 9377 8087,'-6'-7'-507,"5"-3"0,-4 7 1531,5-4-322,-5 4 1,4-2 134,-4 0-351,5 4-55,0-4-181,-5 5 118,3 0-2,-3 0-287,5 10-11,0-2 0,-4 14 179,1 1 1,-2 5 14,1 6 1,3 1-21,-3-1-28,2 5-72,2 2 1,0 1-365,0 0-264,0-5 394,0 7-1334,0-9 1256,0 10 0,0-10-10,0 3-303,0-2 326,0-7 1,0 4 9,0-2 357,0-3-140,0-1 0,0-5 22,0-3 40,0 3 43,0-5 1,0 2 291,0 0 614,0-5-792,0 3 237,0-6-41,0 1-269,0-1 96,0 1-89,0-6-32,0 4-101,0-4 0,-1 1-55,-3-3 88,3 2 58,-4-5-180,5 4 180,0-5-246,5 0 1,-2 0 46,4 0 1,1 0-7,3 0 0,2 0 203,2 0-148,3 0-8,5 0 1,0 0 124,-1 0-131,-4-5 16,4 4 252,-4-4-249,-1 5 0,4-4-41,-6 0 3,0 0 0,-3 4 94,-1 0-644,-5 0 134,-1 0-168,-5 0 1,5-5-1,2-1 1</inkml:trace>
  <inkml:trace contextRef="#ctx0" brushRef="#br0" timeOffset="44">9399 10313 8105,'-10'-11'0,"-2"-1"0</inkml:trace>
  <inkml:trace contextRef="#ctx0" brushRef="#br0" timeOffset="45">9228 9399 8055,'0'-24'0,"-5"3"0,4 9 0,-4 1 0</inkml:trace>
  <inkml:trace contextRef="#ctx0" brushRef="#br0" timeOffset="46">9217 9319 8055,'0'-6'3443,"0"1"-1974,0 5-1016,5 0-388,1 0 129,5 0 1,6 0 90,2 0-40,-2 0-35,4 0 0,-3 1-176,5 3 31,0-3 0,-1 4-370,-4-5 202,-1 0 0,-2 0 102,0 0-1555,0 0 1556,-8 0 0,3 0 0,-4 0 0</inkml:trace>
  <inkml:trace contextRef="#ctx0" brushRef="#br0" timeOffset="47">9502 9319 8110,'0'12'0</inkml:trace>
  <inkml:trace contextRef="#ctx0" brushRef="#br0" timeOffset="48">9788 9548 8180,'0'-7'0,"0"-3"0,0 4 0</inkml:trace>
  <inkml:trace contextRef="#ctx0" brushRef="#br0" timeOffset="49">9788 9525 9031,'5'11'1767,"-4"1"-1342,9 4 0,-3 2 220,4 5-191,-5 5-198,10 1 1,-9 5 96,8 1-296,-2-1 134,-2 0 1,5 0 191,-1 1-643,0-1 239,-3 0 0,3-5-83,0-2 57,0-3 126,-3-1 1,-1-1-84,1-3 1,-5 1 157,1-5-158,-1 0 56,0-3 1,3-1 36,-3 1-39,-1-1 69,-1-5-65,0 4 1,-4-7-7,3 5 0,-2-6-559,2 2 259,-3-3-130,4-1-2982,-5 0 2625,-5 0-828,4 0 666,-9-5 901,9 4 0,-9-9 0,3 3 0</inkml:trace>
  <inkml:trace contextRef="#ctx0" brushRef="#br0" timeOffset="50">10165 9605 8128,'-6'-6'288,"5"-5"14,-4 10 1,5-5 361,0 2 90,0 3-317,0-4 498,0 5-696,-5 0 0,4 0-228,-4 10 68,0-3 1,-3 20 309,-7 0-187,2 4-23,-8 4 1,-1 3 179,-5 0-953,-4 5 620,6-7 0,-6 7 8,4-5 0,0-1-123,5-7 1,-1 2-142,0-6 189,5 1-37,-3-4 0,9-5 78,1-3 0,-1 1 3,5 0-314,2-6 505,-5 0 1,8-8-370,-2 6 175,3-5 0,1 7 0,0-4 0</inkml:trace>
  <inkml:trace contextRef="#ctx0" brushRef="#br0" timeOffset="51">9719 10233 8128,'0'-11'-483,"0"-6"0,5-1 0,2-4 0</inkml:trace>
  <inkml:trace contextRef="#ctx0" brushRef="#br0" timeOffset="52">9799 9434 8141,'0'-12'-38,"0"6"1,0 0 24,0 2 127,0 2-114,0-3 0,5 5 0,2 0 0</inkml:trace>
  <inkml:trace contextRef="#ctx0" brushRef="#br0" timeOffset="53">9811 9399 8141,'11'0'1734,"0"0"-747,1 0-373,-1 0-141,6 0-161,0 5 0,5-3 79,-3 2-42,3-3-169,-5-1 1,6 0 40,0 0 1,-4 0-1,0 0 1,-4-4-246,4 0 62,-5 0 64,3-1 1,-6 3-868,1-6 765,-1 6 0,6-9 0,0 5 0</inkml:trace>
  <inkml:trace contextRef="#ctx0" brushRef="#br0" timeOffset="54">10187 9365 8141,'7'0'-1878,"-2"0"1878,-5 0 0,5 0 0,1 0 0</inkml:trace>
  <inkml:trace contextRef="#ctx0" brushRef="#br0" timeOffset="55">10496 9365 8153,'-12'-11'0</inkml:trace>
  <inkml:trace contextRef="#ctx0" brushRef="#br0" timeOffset="56">10484 9354 8153,'0'-7'0,"0"2"0</inkml:trace>
  <inkml:trace contextRef="#ctx0" brushRef="#br0" timeOffset="57">10473 9331 10849,'6'0'1522,"4"0"-1037,-2 0-184,7 0-173,-2 0 1,9 0 171,-3 0-210,2 0 36,7 0 0,-4 0-51,3 0-84,-3 0 143,-1 0 1,-4 0-216,0 0 179,-5 0 0,2 4 197,-4-1-110,-1 1-170,1-4 0,-6 2-112,-2 1 228,2-1-299,-5 3 86,4 0 1,-5-3-46,0 6-34,0 0 182,-5 3 0,3 5-136,-6 3 133,1 8-13,0 2 0,-3 2 3,2-1 0,-2 4-32,-1 5-67,5-1 91,-5 1 0,10 2 11,-3 4-1125,3-4 983,1 3 0,0-7 55,0 5 44,0-10 0,0 4-30,0-9 321,0 5 0,5-8-295,-4-1 316,4-2-135,-5-3 1,4 1-68,0 0 0,0-5 35,-4 1 1,0-2 949,0-1-844,0-1 113,0-5 11,0 4-219,-5-3 15,4-1 0,-10 0 329,4-2-347,-8-2-12,-3 3 1,-5-4 36,0 3 1,-5-3 88,-2 3-410,2-3 133,-5-1 1,9 0 101,-3 0 0,4 0-176,4 0 0,3 0-1151,4 0 533,1 0 734,4 0 0,-3-5 0,4-1 0</inkml:trace>
  <inkml:trace contextRef="#ctx0" brushRef="#br0" timeOffset="58">10393 10302 8153,'11'0'0</inkml:trace>
  <inkml:trace contextRef="#ctx0" brushRef="#br0" timeOffset="59">10439 10290 8153,'33'-16'0,"2"-2"0</inkml:trace>
  <inkml:trace contextRef="#ctx0" brushRef="#br0" timeOffset="60">11170 9594 8089,'-7'-12'903,"2"1"-355,5 4-128,0 2 2790,0 5-3157,0 10 33,0-2-1,4 15 225,0 0-74,0 0-60,1 4 1,-4 1-86,3 3 140,-3-3-182,-1 5 0,0-8-115,0 6 1,0-5 93,0 5-365,0-6 256,0 3 1,0-6 55,0-3-99,0 2 42,0-8 1,0 3 448,0-4-326,0-1-56,0-4 450,-5-2-65,4 0-23,-4-4-24,5 4 474,0-5-689,5 0 1,1 0 157,5 0-137,1 0-48,4 0 0,2 0-2,5 0 37,-5 0-44,3 0 1,-3 0 22,5 0 0,-2 0-45,-1 0 1,0 0-136,-5 0 1,4-4 210,-4 0-1099,1 1 652,-5 3 1,-3 0-1869,-1 0 1105,-4-5 340,2 3 744,-5-3 0,5 0 0,1-1 0</inkml:trace>
  <inkml:trace contextRef="#ctx0" brushRef="#br0" timeOffset="61">11512 10062 7539,'-16'-5'0,"-2"-2"0</inkml:trace>
  <inkml:trace contextRef="#ctx0" brushRef="#br0" timeOffset="62">11158 9902 8057,'-11'-23'0</inkml:trace>
  <inkml:trace contextRef="#ctx0" brushRef="#br0" timeOffset="63">11147 9879 8057,'-7'-6'0,"2"-4"941,5 2-372,0 3 259,0-5 179,5 8-552,2-8-58,-1 4 37,4 0-160,-3 1 1,4 1 74,0 0-432,6 0 117,-4-1 1,7 4 220,-5-3-369,5 3 173,-2 1 0,4 0-966,-3 0 616,-3 0 1,0 0 290,-1 0 0,5-5 0,-2-2 0</inkml:trace>
  <inkml:trace contextRef="#ctx0" brushRef="#br0" timeOffset="64">11432 9776 8057,'12'0'-1081,"-6"0"1081,4-5 0,-9-1 0,5-6 0</inkml:trace>
  <inkml:trace contextRef="#ctx0" brushRef="#br0" timeOffset="65">11090 9605 8093,'0'-11'0,"1"3"1344,3 0-529,2 6-336,11-8 783,-5 8-765,10-8 1,-4 4 241,4-6 180,6 6-547,-4-4 1,8 5 215,-5-3-94,5-2-302,-8 9 0,2-4-818,-7 5 357,3-5 2,-9 3 0,3-3-670,-4 5 937,-1 0 0,0 5 0,1 2 0</inkml:trace>
  <inkml:trace contextRef="#ctx0" brushRef="#br0" timeOffset="66">11501 9491 8093,'11'11'0</inkml:trace>
  <inkml:trace contextRef="#ctx0" brushRef="#br0" timeOffset="67">11741 9422 8121,'0'-11'-630,"0"4"1,0-3 1543,0 3-289,0 2 52,0-6-65,0 5-373,0-5-1,0 4 271,0-3 149,0 9-270,5-4-127,-4 5 97,4 0-207,-5 0 28,5 0 0,-4 6-79,3 6 79,-3 4 0,3 8 16,0 3-53,0 2 1,0 10 125,0 3-1285,-1 3 1010,-3 0 0,2 1 237,1 0-323,-1-1 71,3 1 1,-5-1 195,0-4-533,0 4 225,0-10 1,0 5-305,0-6 254,0-5 52,0 4 0,0-10 46,0 0 1,0-2-56,0-5 276,0-1 373,0-4 1,0 1-647,0-1 630,0-5-142,0 0 115,0-1 344,0-4-69,0 4 417,0-5-1327,5 0 0,6 0-170,8 0 232,3 0-10,1-5 1,1 4 73,2-3 0,-1-1-22,1 1 1,-2-4-369,-1 4 198,-5 1 12,-2-2 0,-4 3-76,-1-1 1,-3-3 299,0 3 0,-1-1 0,5 4 0</inkml:trace>
  <inkml:trace contextRef="#ctx0" brushRef="#br0" timeOffset="68">12118 10187 8115,'-6'-6'-2,"5"-9"0,-4 2 0</inkml:trace>
  <inkml:trace contextRef="#ctx0" brushRef="#br0" timeOffset="69">11775 9319 8124,'0'-22'0,"0"4"929,0 3-345,0 2-113,5 7-530,-4-5 104,9 10 582,-8-9 409,8 9-563,-4-9-391,6 8 0,-1-3 115,0 5 1,1 0-176,-1 0 0,1 0-494,-1 0 203,1 0 244,-1 0-1192,5 0 1217,2 0 0,10 5 0,1 2 0</inkml:trace>
  <inkml:trace contextRef="#ctx0" brushRef="#br0" timeOffset="70">12003 9217 8124,'17'0'0,"-4"0"0,13 5 0,-2 1 0</inkml:trace>
  <inkml:trace contextRef="#ctx0" brushRef="#br0" timeOffset="71">12335 9468 10222,'0'-6'3614,"0"0"-3164,0 6 1,1 7-394,3 4 0,1 2 192,2 6 0,7 1-6,-2 7 0,3 2 100,0 5-307,-2-4 49,3 3 1,-3-6 20,2 4-593,-2 2 366,3-9 1,-4 4-234,-1-5 0,1 0 182,-1-1 1,1 0 112,-1-3 1,-1-2-105,-2-6 363,2 0-161,-4 1 1,2-5-92,-1 1 0,-3-5 61,4 0-860,-6-1 407,3-2 91,-5 0-1350,6 0 788,-5 0-567,4 0 1482,-5 0 0,-5-5 0,-2-2 0</inkml:trace>
  <inkml:trace contextRef="#ctx0" brushRef="#br0" timeOffset="72">12746 9468 7974,'-5'-18'16,"2"0"-9,-5 3 1,6 2 1661,-2-2-957,-2 8 1,3-2-14,-4 5 1,3 0 31,-4 4-421,6 0-132,-8 5 1,-1 8 45,-4 10 0,-5 2 26,1 9 0,-4-1-254,-4 9-1218,3 0 1307,-4 9 1,3-4-333,2 2 91,-2-7 177,7 3-1956,0-5 1590,-3 1 0,8 1-45,-2-8 0,6-2-163,1-9 1,6-4-2,-2 0-271,3-11 1012,1 8 0,0-14-187,0 6 0,10-6 0,2 3 0</inkml:trace>
  <inkml:trace contextRef="#ctx0" brushRef="#br0" timeOffset="73">12357 10107 8042,'23'-5'0,"0"-1"0,0-5 0</inkml:trace>
  <inkml:trace contextRef="#ctx0" brushRef="#br0" timeOffset="74">12871 9959 11428,'0'11'766,"0"1"-373,0-1 175,-5 6-170,4-5-1,-4 10-114,5-4-241,0 5 128,0-1 0,0 1 169,0 0-659,0-5 309,0 3 1,0-8-367,0 2 252,0-2 34,0-7-929,5 5 437,-4-10-201,4 4 784,-5-5 0,0 0 0,0 0 0</inkml:trace>
  <inkml:trace contextRef="#ctx0" brushRef="#br0" timeOffset="75">12883 10256 7997,'10'-22'0,"3"-2"0</inkml:trace>
  <inkml:trace contextRef="#ctx0" brushRef="#br0" timeOffset="76">12894 9685 7945,'-10'-5'936,"2"-3"-583,3-2-284,5 4 349,0 1-193,0 0-219,5 3 1,-2-4 46,5 2 1,-1 3-161,5-3-960,-1 3 1067,0 1 0,6 0 0,1 0 0</inkml:trace>
  <inkml:trace contextRef="#ctx0" brushRef="#br0" timeOffset="77">13248 9822 8039,'0'-11'0</inkml:trace>
  <inkml:trace contextRef="#ctx0" brushRef="#br0" timeOffset="78">13248 9811 8108,'0'-12'138,"4"4"-138,0 1 1056,0 4-195,1-2 54,-4 0-451,4 4-146,0-4 1,-4 4 241,3-3-115,3 2-215,-6-3 24,9 5-53,-4 0 1,7 4-9,2 0 1,-1 4-75,5-5 1,0 3 85,4-3 0,4-1-138,-1 1 0,5-1-208,-5-2 60,6 0 79,-3 0 1,2 0-161,-1 0 65,-4 0 1,2 0-1057,-6 0 780,-4 0 1,3-4 12,-6 0-1177,0-5 959,-9 8 0,1-4 578,-4 5 0,-1-5 0,3-2 0</inkml:trace>
  <inkml:trace contextRef="#ctx0" brushRef="#br0" timeOffset="79">14036 9525 8381,'0'-13'1076,"0"-2"-730,0 2-150,0-3-185,0 4 650,0 6 1063,0 1 317,0 5-2315,0 5 259,5 7 0,-2 5 6,4 6 282,1 5-110,4-4 1,3 9-29,0-2-109,0-3-377,-3 5 245,4-4 77,-3 0 0,8 4-45,-2-3 0,-1 3 96,1 2 0,-4-5 205,4 1-623,-5-6 258,3-2 1,-6-3-289,1-5 211,-1 1 74,1-5 1,-2 0-218,-3 1 835,4-6-588,-10-1-542,9 0 130,-9-3 115,4 3-826,-5-5 1234,0 0 0,0-5 0,0-2 0</inkml:trace>
  <inkml:trace contextRef="#ctx0" brushRef="#br0" timeOffset="80">14390 10062 8073,'0'-23'0</inkml:trace>
  <inkml:trace contextRef="#ctx0" brushRef="#br0" timeOffset="81">14425 9479 7947,'-4'-17'718,"0"1"1,0 4-380,4 0 361,0 6-16,0-4 280,0 8 470,0-3-701,0 0-172,0 4-329,0-4-463,-10 15 229,2 3 0,-13 11 228,2 3-174,-8 7-206,3 1 1,-9 14 494,3-4-2038,2 3 1653,-5-2 1,9-1 35,-3-4-1029,3-1 935,1-11 0,5 1 125,3-7 226,2 3 147,7-14-401,-4 5 1289,3-6-1232,1-4-319,1 3-426,5-9 615,0 4-317,0-5 1,0-5 0,0-1-1</inkml:trace>
  <inkml:trace contextRef="#ctx0" brushRef="#br0" timeOffset="82">14002 10005 8008,'0'-12'0,"0"1"0</inkml:trace>
  <inkml:trace contextRef="#ctx0" brushRef="#br0" timeOffset="83">13945 9274 7981,'-12'-12'409,"1"-4"202,5 3-327,1 2-195,5 6-1,0 5 1453,0-5-1002,0 3 0,5-3 45,2 5 188,9 0-403,1 0 1,12 0-34,6 0 1,0 0 73,7 0 1,0 0-61,4 0-710,-6 0 669,5 0 0,-11 0 173,0 0-544,1 0 237,-11 0 0,0-1-273,-5-3 107,-5 3 59,2-4-1849,-4 5 1669,-6 0 1,3-1-1204,-5-3 1396,-1 2 0,-3-3 0,0 5 0</inkml:trace>
  <inkml:trace contextRef="#ctx0" brushRef="#br0" timeOffset="84">14744 9137 8286,'12'0'0</inkml:trace>
  <inkml:trace contextRef="#ctx0" brushRef="#br0" timeOffset="85">14756 9137 9500,'0'-7'2009,"6"2"-1613,6 5 1,0 0 283,7 0-425,0 0-32,4 0 1,1 0 387,3 0-356,-3 0-205,9-5 74,-9 4 99,9-4 1,-9 5 158,3 0-419,-8 0 228,2 0 1,-4 0 255,2 0-505,-3 0 71,-4 0 1,-4 0 256,-1 0-378,-4 0 382,7 0-768,-9 0 237,4 0 181,-5 5-580,0 1 451,0 11 0,0 1-109,0 4 251,0 6 12,0 1 0,-4 11 12,1 2 0,-1 2 108,4 2 0,0 3-204,0 1 1,0 3 105,0-3 0,0 0-21,0 0 67,0-3-957,0 4 840,0-11 71,5 5 0,-3-6-640,6 3 936,-5-3-140,7-10 0,-8-1-65,6-5 0,-6 2 149,2-2 0,-1 1 449,1-8-367,-3-1 201,4-4 0,-5 1-190,0-1 557,0-5-763,0 5 287,0-10 53,0 4 274,0-5-447,-5 0 1,2 0 160,-4 0 14,-1 0-140,-3 0 1,-6-4 33,-2 0-435,-3 1 139,0 3 0,-10-4-447,-2 0 351,-3 0 0,4 4 77,2 0-374,-2 0 265,9 0 0,0 0-1788,5 0 823,10 0 1055,-6 0 0,9 5 0,-6 2 0</inkml:trace>
  <inkml:trace contextRef="#ctx0" brushRef="#br1" timeOffset="86">12574 10599 8155,'-6'0'0,"1"0"0,5 0 0,0-6 0,5 1 0,3-2 997,2-8-281,1 7-237,6-9-179,0 1 0,6-3 63,0-8 45,10-2-472,-2 0 1,14-9 215,1 0-309,-19 14 1,2 0 0,0 0 0,1-1 176,2-1 1,1-1-1,2-1 1,1 0 21,4-4 1,0-1-1267,2-1 0,1-1 1119,5-7 0,1-1 99,-17 14 0,0 0 0,1 0 0,3-2 0,-1 0 0,1-1 18,-1 2 1,1 0-1,0-1 1,2-2-1,0-2 1,1 2-257,-1 1 1,0 0 0,0 0 0,2-1 0,0-1 0,1 1 263,-2 2 0,0 1 0,1 0 1,0-1-1,0 0 0,0 1-158,-1 3 1,-1 1 0,0-1 0,-1 0 0,1 0 0,0 0 4,15-9 0,0 0 138,-1-1 0,0 2 1,0 2-1,-1 2 33,-3 0 0,-1 1 0,-5 3 1,0 0-34,-2 0 1,0 0 0,-4 3 0,0 0-8,1-1 0,-2 1 0,-2 2 1,-2 2 543,-2 0 1,-1 2-1,23-14-493,-9 2 1,-4 5-41,-8 3 1,-3 0 1583,-8 7-1575,-3 0 1,-9 7 1681,-3 0-1682,-3 6 1,-1-5 907,0 4-907,0 1 305,0-3-753,0 5 242,-5 0 1,2 0 18,-4 0-392,-1 0 301,2 0 1,-5 0-130,4 0 114,-3 0 151,-2 0 1,1 0 288,-1 0-317,1 0 334,5 0-143,-4 0 1,3 0-4,-4 0 0,3 0 158,1 0 1,3 0-134,-4 0 355,6-5-54,-9 4 92,10-4-315,-9 5 246,9 0-140,-4 0-95,0 0 61,3 0-33,-3 0-435,5 0 0,5 0 264,3 0-159,7 0 71,3 0 1,5 0 134,0 0 1,-1 0-14,1 0 0,0 0 48,0 0-98,-5 0 0,2 0 339,-5 0-285,0 0 6,-8 5-325,3-4 314,-9 9 1,-1-6 57,-7 8 1,-9-2 80,-3 9 0,-6 0-520,-2 4 207,1-1 1,4 0-507,3-3 416,3-2 0,8-2 33,0 0-1654,6 0 844,-3-3 1000,5-1 0,10 1 0,3-1 0</inkml:trace>
  <inkml:trace contextRef="#ctx0" brushRef="#br1" timeOffset="87">16252 8166 8556,'-5'-6'428,"0"-5"568,-3 4-641,-2 2 0,9-2-350,-3 4 32,-2 1 52,4-3 1,-7 4 470,6-3-278,-6 3 71,7-4-372,-8 5 79,4 0 1,-5 1 166,-1 3 1,1 2-148,-1 6 1,-3 4 322,0 3-476,-5 3-4,7 1 1,-7 3-41,4 1 275,1 5-438,4-3 104,-1 0 104,1 4 0,3-4 186,1 5-238,4-4 183,-2-2 1,6-6 13,3 1-339,2 0 307,6-5 0,2 1 48,5-8 1,1 2-33,11-9 1,-2 0 647,1-4-325,8-5-199,-7-7 0,12-4 545,-5-3-234,0-3-74,-9 4-386,4-5 282,-9-5 1,7 3 245,-8-5 154,2-1-369,-7-3 0,1-5-164,0-3 1,-5-4 120,1-3 1,-4 2-528,-3-3 164,-3 8 99,-10 3 1,-4 10-655,-10 2 322,-5 13-437,-25 4 1,-5 16-24,21-1 1,-2 2-1,-2 3 1,0 3-328,-1 3 1,0 2 1080,1 1 0,0 1 0,-3 3 0,-1 2 0,3 1 0,0 2 0,0 1 0,0 0 0</inkml:trace>
  <inkml:trace contextRef="#ctx0" brushRef="#br0" timeOffset="88">16435 9753 8030,'0'-6'397,"0"-4"0,1 9 6,3-3 0,-2-1-117,6 1 1,-1 0 324,5 4-277,-1 0 1,1 0-25,-1 0 1,6-4-6,2 1 1,2-1 298,2 4-257,0 0-173,5 0 0,-3 0 103,6 0-45,-1 0 58,-1-5-312,-1 3 69,0-3 0,-5 2 112,0-1 0,-2 0-157,-5 4 0,-1 0-1132,-4 0 641,1-5 165,-6 4-1801,4-5 914,-9 6 225,10 0 986,-10 0 0,-1 6 0,-6 0 0</inkml:trace>
  <inkml:trace contextRef="#ctx0" brushRef="#br0" timeOffset="89">16423 9959 7867,'-6'0'881,"1"0"-403,5 0 0,5 0 575,2 0-542,4-5-236,5 4 1,2-4 918,5 5-520,5 0-253,1 0 187,5 0-296,0-6 0,-3 5 121,-1-3-480,-4 3 92,7 1 1,-9-4-193,2 1 0,-1-1-358,-3 4 0,-3 0-731,0 0 483,-5 0 413,3 0 340,-6 0 0,6 5 0,1 1 0</inkml:trace>
  <inkml:trace contextRef="#ctx0" brushRef="#br0" timeOffset="90">18091 9377 8109,'-5'-12'0,"3"6"0,-3-4 0,5 3 0,-4 0 0,1-1 827,-1 6 18,4-4 680,0 6-1347,0 6 0,0 1 415,0 8-118,0 3-272,0 5 1,0 1 59,0 3 1,0 6-76,0 5 0,0 0-84,0-4 1,0-1 29,0-2 0,0 4-221,0-4 0,0 4 240,0-4-450,0-4 192,0 6 0,1-7-370,3 4 306,-3-4 45,4 2 1,-5-7 52,0-2 0,0-2 100,0-6 1,0 1 2,0-1 1,0-3 65,0-1 362,0-4-387,0 2 1517,0-5-1586,0-5 96,0 3 0,4-4 96,0 2-183,5 3 0,-3-8 166,5 5-470,6 1 193,-4-3 1,8 5-153,-2-3 75,3-2 153,1 5 0,0-4-174,-1 5 194,6-5-56,-4 3 221,4-3-180,-5 5 1,4 0 12,-1 0 0,0 0 7,-7 0 1,1-4-43,-5 1 1,1-1-41,-5 4-233,0 0-160,1 0-532,-6 0 634,-1 0 0,-6-4-1671,-3 0 1360,3 0 1,-13 4-78,3 0-484,-3-5 1242,2 4 0,-4-9 0,-2 4 0</inkml:trace>
  <inkml:trace contextRef="#ctx0" brushRef="#br0" timeOffset="91">18068 9731 8087,'0'-12'0,"0"5"0,0-1 0,0 4 448,0-3-1,0 4-153,0-2 409,0 0-351,5 4 0,1-5 118,6 6 62,-1 0-215,6 0 0,0 0 17,6 0 1,3 0 86,4 0 0,-3 0-181,7 0-177,-7 0 113,6 0 1,-9 0-61,2 0 75,-2 0 1,-5 0-291,1 0 109,-7 0 0,0-3 67,-5-1-1199,-1 0 481,0 4 361,-2 0-3123,-5 0 3403,0-5 0,-5 4 0,-2-4 0</inkml:trace>
  <inkml:trace contextRef="#ctx0" brushRef="#br0" timeOffset="92">18034 9354 8047,'5'-18'166,"1"3"109,5 7 1,2 2 589,2 2-506,3 3 1,10-6 374,2 4-411,3 1 1,4-4-152,-3 2 1,3 3-151,-6-3 1,-3 3 247,-2 1-324,-2 0 100,-1 0 1,-4 0 221,0 0-1566,-5 0 851,3 0 0,-2 0-944,0 0 1391,6 0 0,-4 0 0,6 0 0</inkml:trace>
  <inkml:trace contextRef="#ctx0" brushRef="#br0" timeOffset="93">18856 9160 8189,'-6'-12'0,"-5"1"0,10-1 372,-4 1 57,5 5 815,0-5-466,0 5 107,0 0 310,0 1-884,0 5 1,0 6-139,0 5 1,1 3 54,3 9 1,-3 4 170,3 11-194,3-3-139,-6 10 1,8-1-40,-6 6-756,6 4 721,-7-7 1,6 13-201,-4-3 161,0 3 1,0-3-316,0 0 0,1-1 115,-1-3 126,-3-2-45,4-11 57,-5 5 0,0-14-81,0 4 225,0-9 0,0-1 5,0-6 0,0-6 390,0 3-9,-5-4-88,4 0 726,-4-6-859,5 4 1,0-7 745,0 4-655,0-4-37,0 2-291,0-5-46,5 0 109,1 0-37,10 0 1,-3 0-31,2 0 279,3 0-121,0 0 0,1-1 13,0-3-110,-5 3 0,2-4-301,-4 5 152,-1 0 0,-3-4 185,-1 0-1277,-4 0 398,2 4-659,-5 0-1229,0-5 265,0 4 2446,-5-4 0,-1 0 0,-6-2 0</inkml:trace>
  <inkml:trace contextRef="#ctx0" brushRef="#br0" timeOffset="94">18799 8965 8038,'0'-22'-865,"0"4"3363,0 6-1687,0 2-259,0 9-190,0-4 229,0 5-122,5 0-270,1 0 1,7 0 421,2 0-153,3 5-226,5-4-287,-6 9 239,5-8 1,-5 7 194,2-6-363,2 1 47,-8 1 0,3-4 286,-4 3-1180,-1-2 434,1-2-2454,-1 0 2841,-5 5 0,-1 1 0,-5 5 0</inkml:trace>
  <inkml:trace contextRef="#ctx0" brushRef="#br0" timeOffset="95">19404 9445 8061,'0'-11'0,"-1"3"0,-3 0 0,3 5 553,-3-5 74,3 5 267,1-2-208,0 0 238,-5 4-183,3-4-28,-3 5-127,5 0 0,1 6-226,3 6-281,-2-1 51,8 11 0,-4-5 44,5 6-118,6 5 0,-3-4-41,5 3 0,0 1 85,4-1 0,0 0-228,0 0 100,-6-3 1,5 8 39,-3-5 1,-3 1-109,0-2 1,0-2-376,-1 3 272,1-3 96,0-1 1,-7-2 142,2-2-50,-2 3-43,3-9 1,-1 3 377,1-4-204,-6-1 1,4-1 315,-2-2-279,-3 2 0,1-9-19,-2 3 0,-2 1 119,6-1-410,-5 0-81,2-4 1,-4 0-12,3 0-946,-3 0 383,4 0-2630,-5 0 2592,-5 0-720,4-5 1565,-9 3 0,-2-8 0,-6 4 0</inkml:trace>
  <inkml:trace contextRef="#ctx0" brushRef="#br0" timeOffset="96">19804 9434 8017,'0'-12'-93,"-5"6"144,3-4 1,-3 7 281,5-4 409,0 4 3,0-2 132,0 5 322,-5-5-706,4 4-249,-4-4-118,0 10 1,0 2-160,-3 8 269,-7 3-127,2 10 0,-10-1-63,1 7 0,-3-2 337,-1 6-1715,2-3 1309,-9 5 0,9-5-410,-3 3 243,3-2 112,1-7 1,5 3-176,3-6 53,2 1 195,2-4 1,-1-2-23,1-2 1,3 2 1,1-6-258,4 0 654,-2-3 0,1-5-480,1 1-770,-1-6 207,4 4-1634,0-6 2306,-5 0 0,3-6 0,-3 0 0</inkml:trace>
  <inkml:trace contextRef="#ctx0" brushRef="#br0" timeOffset="97">19278 9205 8101,'0'-6'1041,"0"1"-672,0 5-359,5 0 30,-3 0 0,8 0 536,-4 0-257,6 0 0,0 4 29,4-1 0,1 2 184,6-1 1,5-2-161,3 1 0,3-1 49,4-2 1,-3 0 325,4 0-445,-4 0 1,2 0-1,-3 0 0,3 0 99,-7 0-99,-2-5-226,-5 3 105,-1-3 0,-6 1 182,3 1-750,-2-1 401,-6 4 0,-3 0-449,-1 0-141,-4-5 1,3 3-575,-2-1 331,-3 1-98,4 2 0,-6 0-1786,-3 0 2703,3 5 0,-9 7 0,4 6 0</inkml:trace>
  <inkml:trace contextRef="#ctx0" brushRef="#br0" timeOffset="98">20101 9776 8226,'0'-11'-378,"0"4"0,0 1 270,0 2 1634,0 3-393,0-4-948,0 5 1,0 0 0</inkml:trace>
  <inkml:trace contextRef="#ctx0" brushRef="#br0" timeOffset="99">20398 9411 8128,'0'-12'-998,"0"6"1449,-5-4 320,3 4 1,-4-1-58,2 3 99,3 3-69,-4-4 13,5 4-279,0-4-167,0 15-131,0-3 0,0 11 179,0-3-65,5 3-100,1 5 1,6 4 194,-1-1-279,6 6 69,-5-3 1,9 2-65,-6-1 88,5-4 0,-3 5 152,2-4-863,2 0-75,-8-5 574,8 6-607,-8-9 442,9 8 1,-10-10-61,4 2 39,-4-3 74,-5-5 0,3 0 64,-3-4 150,-1 3 257,4-8-435,-9 8-339,9-9 79,-9 4-219,4-5-2957,-5 0 1922,-5 0 1599,-1 0 0,-5-5 0,-1-1 0</inkml:trace>
  <inkml:trace contextRef="#ctx0" brushRef="#br0" timeOffset="100">20683 9434 8067,'0'-18'41,"0"-4"192,0 10 176,0-5 104,0 6-116,0-1-163,0 1 589,0 5-46,0-5-206,0 10-93,0-4 118,0 5-188,0 5-547,-5 7 174,4 5 0,-11 11 30,1 3-23,0 2 162,-11 1 1,4 4-92,-5 0-1189,1 0 1300,-6 1-842,4-3 425,-4 3 1,9-4-567,0-1 110,0-5 419,1 4 0,1-9-99,6 3 181,4-8 1,-1 1 14,4-5-154,-5 1 960,8-5-844,-4 0-35,5 1-130,-6-1 0,5-3-81,-3-1 1,3-3-574,1 4 477,0-6 513,5 9 0,2-10 0,4 4 0</inkml:trace>
  <inkml:trace contextRef="#ctx0" brushRef="#br0" timeOffset="101">20900 9879 8067,'0'-18'-1794,"0"2"4101,0 9-661,0 2 1141,0 5-2554,0 5 0,0 2-185,0 4 5,0 6 1,0-1 68,0 3 1,0 3-149,0-3 0,0 1 33,0-1 0,4 3-53,0-3 1,3-1-328,-3 1 104,0-5 151,1 2-83,-4-10-16,4 5 205,1-5-941,-5 5 623,4-4 1,-4-2-154,3-5-679,-3 0 221,4 0 318,-5 0 623,0-5 0,0-2 0,0-4 0</inkml:trace>
  <inkml:trace contextRef="#ctx0" brushRef="#br0" timeOffset="102">20946 9605 8017,'-6'-11'898,"-5"4"-536,10-3 0,-4 7 210,5-4-574,0 4 142,0-2-1729,0 5 807,5 0 404,-4 0 378,10 0 0,0 5 0,7 2 0</inkml:trace>
  <inkml:trace contextRef="#ctx0" brushRef="#br0" timeOffset="103">21094 9171 8017,'0'-18'201,"-5"2"142,4 4-57,-4 6 114,5-4-58,0 9 77,0-5 115,0 1-66,5 4-240,1-4-57,6 5 1,4 0 73,3 0-16,3 0-62,1 0 0,0-4 28,-1 0 1,1 1 146,0 3-271,0 0 113,-5 0 0,2-2 53,-5-1-95,6 1 22,-9-3 0,5 5-5,-6 0 64,1 0-24,-1 0-190,0 0 75,-4 0 217,3 0-482,-4 0 158,1 0 0,-2 1 31,-5 3 0,1 3-61,3 4 0,-3 2-127,3 2 23,-3 3 159,4 10 1,-4 1 254,3 5-34,-3 5-968,-1 2 877,0 0-103,0 3 1,0-3 56,0 4-248,0 1 206,0 0 0,0-1-18,0 1 0,0-4 12,0 0 1,0-8-116,0 4-177,0-10 252,0 10 0,2-14-150,2 3 118,-3-3 29,4-1-272,-5 0 259,5-6 1,-4 1-28,3-3 843,-3-2-819,-1-1 0,0-2-23,0-3 252,0-2-8,0 6-82,0-10 100,0 4 0,-5-5 746,-2 0-416,-9 0-296,-1 0 1,-7 0 32,-3 0-91,3 0 1,-5-1-657,2-3 359,8 3 0,-6-5 88,9 6-1691,1 0 604,9 0-2434,-4 0 3091,8 0 1,18-5 0,9-1 0</inkml:trace>
  <inkml:trace contextRef="#ctx0" brushRef="#br0" timeOffset="104">21871 9673 8032,'-6'-5'794,"1"4"-460,5-4 1,0 4 648,0-3-175,0 3 117,0-4 392,0 5-1056,5 0 31,6 0-91,2 0 1,8 0-41,-2 0 1,3-2-3,1-1 1,0 1-74,-1-2 0,1-1-270,0 2 0,-4-1 156,0 4-1298,0-5 926,-1 3 0,-2-3-377,-4 5 1,-1-3 84,1-1-1437,-6 0 2129,4 4 0,-3 0 0,4 0 0</inkml:trace>
  <inkml:trace contextRef="#ctx0" brushRef="#br0" timeOffset="105">22499 9239 8032,'0'-24'133,"0"3"570,0 9-212,0 6 45,0-4 750,0 9-601,0-4-474,0 5-42,0 5 0,0 6-107,0 8 1,0 4 310,0 4-386,0 2 57,0 5 0,4 2-57,0 2 1,0-3 85,-4 3 0,0-1-196,0 1 0,3-2-124,1 2-338,0-3 462,-4-1 0,0-3 80,0-1 1,4-4 19,0 0 1,-1-3 39,-3-4 1,0-2 139,0-6 0,0 1 212,0-1-169,0-5 279,0-1-92,0 1-166,0-5 275,0 4 377,0-5-1172,5 0-140,-3 0 276,13 0 1,-2 0 44,9 0 0,1 0 132,0 0 1,0-1-46,0-3 0,0 3 23,0-3 1,-6 2-192,-1 2 1,-4 0 144,0 0-739,-1-5 346,0 4 159,-4-4-1221,-2 5 350,-5 0 432,0-5 727,0 4 0,-5-9 0,-2 3 0</inkml:trace>
  <inkml:trace contextRef="#ctx0" brushRef="#br0" timeOffset="106">22453 9628 6595,'-6'-5'-574,"1"2"2442,5-4-675,0 4-424,5-2-224,-4 5-255,4 0 1,0-4 132,3 0 204,2 1-277,2 3 0,4 0 94,3 0-276,3 0 4,6 0 1,-4 0-75,2 0-20,-1 0 18,2 0 1,-6-2-52,2-2 0,-7 3-307,3-3 0,-9 3-511,2 1 0,-3 0 423,2 0-1409,-5 0 332,-1-5 1427,-5 4 0,0-9 0,0 3 0</inkml:trace>
  <inkml:trace contextRef="#ctx0" brushRef="#br0" timeOffset="107">22362 9194 8032,'1'-12'148,"3"1"1,2 3 308,6 1 1,2 4-22,5-1 62,0-2-326,9 5 1,-4-6 116,3 4 1,2 1 132,5-1 1,-1 0-389,-3-1 0,-2 3 126,-5-3 0,0 3-791,0 1 0,-4 0 277,0 0-1658,-5 0 2012,8 0 0,-5 0 0,6 0 0</inkml:trace>
  <inkml:trace contextRef="#ctx0" brushRef="#br0" timeOffset="108">23093 9057 8032,'0'-12'1104,"0"6"-683,0-4-104,0 9-145,0-5 1,0 5 423,0-3-146,0 3 0,1-4-269,3 5 1,-3 1 163,3 3-437,-3 8 158,4 0 1,-3 11 180,2 0 1,1 6 13,-2 9 0,5-1 48,-4 5-805,0 0 522,-4 3 0,1 6 15,3 2 0,-3-2-193,3-1 0,-3 0-89,-1 0 207,0-1 38,0-3 0,0-1-292,0-4 1,-4-2 19,0-9 44,1 3 75,3-9 1,-4 0 175,0-5 0,0-5 192,4 1 0,-1-3-177,-3-5 463,3 4-327,-4-10 0,5 5 937,0-2-580,0-3 168,0 4-122,0-5 0,5 0-715,3 0 0,3 0 82,4 0 0,-1 0 16,5 0 0,0-3 12,4-1 1,-4-1-103,0 1 0,-5 1-58,1-4 1,-2 3-243,-2-4 0,-3 4-73,0-3 1,-6 3-343,2-4 1,-3 5-1244,-1-5 1044,0 5 405,0-7 635,-5 4 0,-1-5 0,-6-1 0</inkml:trace>
  <inkml:trace contextRef="#ctx0" brushRef="#br0" timeOffset="109">23013 8977 7770,'5'-18'-653,"-4"5"836,3 6 0,3 0 476,0 0 1,-1-2-300,2 5 1,0-4-144,3 5 0,-3-1 55,-1 4 0,1-4-28,3 0 1,2 0-122,2 4 107,-2 0-1,4 0-455,-6 0 228,5 0 0,-3 0 216,2 0-508,3 0 205,-5 0 0,7 0-352,-5 0 0,2 2 437,-2 2 0,3 2 0,5 5 0</inkml:trace>
  <inkml:trace contextRef="#ctx0" brushRef="#br0" timeOffset="110">23458 9194 8714,'7'0'188,"3"0"1,-4 1 164,6 3 621,-6 2-606,4 6 1,-3 3 19,4 0 1,0 5 21,1-1 0,-1 8-237,1 4 0,0 2-14,4 1 1,-4 0-151,3 0-162,-2 1 253,-1-1 1,-1-1-33,0-3 1,1 2 184,-1-5-374,1-1 98,-1-3 0,1 0 14,-1 0 1,-1-5-101,-2-3 0,2-2 106,-2-2 323,2 0-517,1 1-19,1-6 250,-6-1-640,-1-5 1,-4 0-45,3 0-257,-3 0 393,4-5 196,-5-1 318,0-6 0,-5 1 0,-1 0 0</inkml:trace>
  <inkml:trace contextRef="#ctx0" brushRef="#br0" timeOffset="111">23824 9331 8032,'0'-18'0,"0"3"0,0 2 1299,0 2-534,0-1-364,0 6 1,0 0 435,0 2 9,0 3 358,0-5-1004,0 6-217,-5 11 1,-1-1 53,-6 13 1,1-2-77,-1 10 0,-4 0-127,-3 7 0,-4-1 125,-4 5-1399,3-5 1291,-4 2 1,4-4-31,-3-1-101,3 0 138,-4-5 1,11-1 15,1-5 1,1-5 30,4-3 0,-3-4-381,6-3 23,3 2 0,-1-9-1233,2 3 1931,3-2 1,-4-8 0,5 0 0</inkml:trace>
  <inkml:trace contextRef="#ctx0" brushRef="#br0" timeOffset="112">23367 9148 8006,'-5'-6'364,"4"-4"190,-4 3 0,6-3-267,3 3 1,-3 0-78,3 3 0,2 2 56,2-6 0,2 6 92,1-2 0,2-1-101,2 1 0,3 0-15,5 4 1,4 0-5,-1 0 0,6 0 3,-2 0 0,2 0-229,-1 0 0,0 0-282,-4 0 0,0 0-429,-5 0 1,-4-4 413,-3 1 285,3-1 0,0-1 0,5-2 0</inkml:trace>
  <inkml:trace contextRef="#ctx0" brushRef="#br0" timeOffset="113">23995 9034 8019,'0'-12'0,"0"6"0,-4-4 98,1 2 258,-1 3 335,-1-5-15,3 4 27,-3-1-359,5 2 38,0 0-105,0 4 1,2-4-10,1 5 1,4-1-1,4-3 1,1 3 48,-1-3 1,4 3-87,1 1 0,3 0-188,-4 0 1,0 0 56,-4 0-232,1 0 1,-2 5 39,-2 2 1,-3 3-89,-5 2 0,0-1-205,0 1 0,-2 3 163,-1 0 0,-4 4-12,-4-4 0,-2 4 105,-2-3 1,2 0 17,-2-1 1,6-2 29,2 2 0,0-2 114,0-2 1,-2-3-60,5 0 0,0-5 150,4 5 162,0-5-136,0 2 12,0-5-7,0 5 1,1-4-76,3 3 0,2-3-27,6-1 0,-1 0 50,1 0-1057,-1 0 649,1 0 1,-1 0-327,0 0 1,1 0-457,-1 0 1,1 0 1086,-1 0 0,6-5 0,0-1 0</inkml:trace>
  <inkml:trace contextRef="#ctx0" brushRef="#br0" timeOffset="114">24258 8988 8147,'0'-18'0,"0"2"955,0 10-184,0 1-348,0-1 90,0 5-56,0-9 0,5 9-187,3-3 1,-2 3-129,2 1 1,0 0 60,8 0 1,-2 0-122,5 0 1,-2 0 116,2 0 0,3 0-166,-3 0 1,-1 0 75,1 0 1,-5 0 59,1 0 0,-2 0 224,-2 0-144,1 0 46,-1 0-169,0 0-278,1 5 1,-5 0 40,1 2 0,-5 5-209,0-1 1,-1 6 116,-2 6 1,0 1 107,0 2 1,0 5 61,0 7 1,0-1-9,0 5 1,0 1 11,0 6 0,0-2-75,0 3 1,-4-3-123,0-2 0,-1 1 147,1 0 0,3-4-185,-3-1 1,3-4 163,1 1 0,0-3-3,0-5 0,0 2 80,0-6 0,0 1-80,0-4 0,0-4 167,0 0 1,0-5-36,0 1 1,1-2 112,3-2 1,-3 1-88,3-1 0,1-3 302,-1-1-108,0-4 1,-4 3 124,0-2 364,0-3-78,0 4 2589,0-5-2976,-5 0 0,-2 0-85,-4 0 1,-2-1 82,-2-3 1,-3 3-335,-5-3 1,-1 3 52,-2 1-1666,1 0 1189,-8 0 1,13 0-693,-3 0 1,4 0-2946,0 0 4124,3 0 0,4 0 0,1 0 0</inkml:trace>
  <inkml:trace contextRef="#ctx0" brushRef="#br0" timeOffset="115">1176 12060 8050,'0'-6'-627,"0"-4"1525,0 9-422,0-4 1452,0 5-1732,0 5 1,0-3 30,0 6 0,0-1-24,0 5 1,0 4 129,0 3-304,5-2 125,-3 4 0,3 1-40,-5 5 0,4 1-140,-1-2 0,2 2 80,-1 3 0,-1 5-139,4-1 1,-3 1 90,4-1-58,-1-1 111,0-5 0,3 3-110,-2-5 1,-2 3 127,2-3-233,-6-1 74,8-3 1,-9-4 122,3 0-115,-2-5 87,-2 3 1,0-6 9,0 1 151,0-6-86,-6 4 1,5-7-64,-3 4 350,-2-4-209,5 2 0,-6-5 365,4 0-368,1 5 1,-4-4 141,2 3-137,3-3-44,-4-1-303,5 0 248,5 0-44,1 0 0,3 4 339,3 0-307,-4 0 1,9-4 0,-1 0 17,4 0 1,0 0-32,-1 0 1,6-2 27,-2-1 0,0 1 88,0-2-297,-3 3 89,8-4 0,-5 4-70,0-3 0,1-1 79,2 1 0,-5-3-81,2 3 1,-4-4-16,0 4-53,-3 1 75,-4-3 1,-1 5-122,0-3 99,-4 3 1,-2 0 14,-5-3-447,0 3 31,0-4-362,0 5 205,-5 0 1,-2 0-877,-4 0 776,0 0 222,-1 0-551,1 0 1122,-1 0 0,-4 0 0,-2 0 0</inkml:trace>
  <inkml:trace contextRef="#ctx0" brushRef="#br0" timeOffset="116">1279 12494 7939,'-11'-11'-24,"4"3"292,4 1 167,1 4-102,2-2 6,0 5 244,0-5 81,0 4-235,0-4 36,5 5-298,2 0 1,4 0 104,1 0 0,4 0-28,3 0 1,3 0-70,1 0-54,-1 0 101,6 0-340,-4 0 157,4 0 1,-4 0-15,3 0 0,-4 0-209,0 0 0,-2-4-64,-5 0 0,-1 0-668,-4 4 62,-4-5 595,-2 4 1,-5-5-581,0 2 0,-5 3 839,-3-3 0,-12-3 0,-4 1 0</inkml:trace>
  <inkml:trace contextRef="#ctx0" brushRef="#br0" timeOffset="117">1119 12038 8387,'0'-12'298,"0"6"1,5-3-358,3 5 1,6-3 465,1 3 1,5-4 647,-1 4 0,4-3-572,4 3 0,-3-1-47,3 1 1,1 3-207,-2-3 0,2 3-221,-1 1 1,-3 0-289,3 0 1,-5 0 80,-3 0 0,3 0-254,-3 0 0,3 1 452,1 3 0,-6-3 0,0 4 0</inkml:trace>
  <inkml:trace contextRef="#ctx0" brushRef="#br0" timeOffset="118">1976 11843 8075,'0'-11'-32,"0"5"103,-5-4 1,3 8 87,-3-3 193,5 0 57,0 4 7,0-9 116,0 8-181,0-3 1155,0 5-1275,0 5 2,0 2-170,0 4 102,0 1 1,4 0-3,0 4 1,0 1-30,-4 6 0,0 0 124,0 0-304,5 0 172,-4 5 0,4 1-96,-5 5 0,4 0 90,0 1 1,3 0-95,-3 3 0,4-1 82,-4 5-1065,5 0 893,-8-2 1,5 5 69,-2-3 1,1-2-248,3 2 1,2-1 209,-3 1 0,0 1-30,0-5 0,0 0 450,0-4-190,-2-5-92,1 4 0,-5-9-116,3 3 49,2-3-23,-5-6 1,4 2 15,-5-5 0,0 4 904,0-3-1163,0-1 342,0 1 0,0-3-54,0 2-144,0-7 102,0 2 100,0-4-102,0 6-7,0-6 131,0 4 0,0-7 37,0 5-50,0-6-16,0 3 389,0-5-457,5 0 5,-3 0-5,8 0-214,-4 0 200,6 0 0,-1-1-38,0-3 0,5 3-13,-1-3 1,0-1 31,-4 1-167,1 0 142,4 4-126,-3-5 0,4 4 116,-6-3 0,-3 3-416,-1 1 203,-4 0-36,2 0-398,-5 0 126,0-5 76,0 4-1077,0-5 935,0 6 1,-4-1-94,0-3 703,-5 3 0,8-14 0,-4 2 0</inkml:trace>
  <inkml:trace contextRef="#ctx0" brushRef="#br0" timeOffset="119">2067 11786 7990,'7'-11'24,"-2"-1"42,-5 1 341,0 5 99,0 1 763,0 5-914,5 0-118,-4 0-3,9 0 58,-9 0-338,10 0 220,-10 0 0,9 0 175,-2 0-518,-3 0 218,5 0 0,-4 0-181,6 0 0,0-4-186,3 0 0,-1-1 153,5 1-1208,-5 3 679,8-4 694,-4 5 0,5-5 0,-1-2 0</inkml:trace>
  <inkml:trace contextRef="#ctx0" brushRef="#br0" timeOffset="120">2490 12152 8030,'0'-12'-630,"0"1"1600,0 0-322,0-1-361,0 6-115,0 1 0,0 3 406,0-1-115,0 1-91,0-3-129,0 5 0,0 5 36,0 3 1,5 3 14,2 5 0,4 1 79,0 6 46,6 5-152,-5-4 0,10 9-112,-3-2 1,2 2 88,2 1 0,0 0-206,0 0 0,0 5-11,0-1 0,-2-2-157,-2-5 1,1 1 95,-4-6-91,4 1 72,-7-4 1,3-2 61,-4-2 0,-1-2 78,0-6-140,1 1 82,-6-1 12,4-5-753,-8 0 256,3-6-2102,-5 0 973,-5 0 677,3-6 908,-8 0 0,4-5 0,-6-1 0</inkml:trace>
  <inkml:trace contextRef="#ctx0" brushRef="#br0" timeOffset="121">2912 12163 7935,'0'-11'8,"0"-1"-3,-5 6 801,4-4-454,-4 9 0,5-6 502,0 3 118,0 3-637,0-4 1,0 6-50,0 3 1,-5 4-88,-3 7 1,-2 3-18,-1 5 0,-1 5 0,1 2 0,-4 7 211,-1 1-1386,-4 5 1017,7-7 1,-8 7-2,2-5 1,-3 4-174,-1-4 1,0-5 41,1-7 37,4-2 40,1-1 1,6-4-445,0 0 245,-1-5-27,1-2 427,4-2-553,-3-9 104,9 4-1225,-4-5 377,5 0 1127,-5 0 0,-2-10 0,-4-3 0</inkml:trace>
  <inkml:trace contextRef="#ctx0" brushRef="#br0" timeOffset="122">2455 11935 8088,'-5'-12'225,"4"1"0,-4 3 957,5 1-614,0 4-456,0-2 401,0 5 0,6 0 155,6 0-1,-1 0-314,11 0 0,-1 0 137,6 0-51,5 0-263,-3 0 1,9 0 176,0 0 41,0-5-217,-4 4 0,2-4 73,2 5 0,-4-4 15,1 0 0,-8-4-277,-7 5 0,-4-2-619,-5 1-694,1 3 1097,-6-5-1310,-1 1-1326,-5 4 2864,-5 1 0,-6 6 0,-7 6 0</inkml:trace>
  <inkml:trace contextRef="#ctx0" brushRef="#br0" timeOffset="123">3369 12095 8111,'-6'0'-2080,"-4"0"3337,8 0-302,-3-5-187,5 3 230,0-3 1638,0 5-2443,0 5 0,4 2 119,0 4 0,5 7-15,-2 5 0,7 5 52,2 6 1,0 0-84,-1 0 1,-1 4-16,5 1 1,-3 2 104,3-2-835,-5-1 473,2-9 1,-1 4-49,1-3 0,0-2-267,-1-1 0,-2-3 181,2-1 1,-2-5-38,-2-3 0,-3-3 200,-1 0-139,1-1 303,4-4-495,-6 3 57,-1-9 213,0 4-1053,-4-5 331,4 0-511,-5 0-636,-5 0 1169,-1-5 738,-5-1 0,-6-6 0,-1 1 0</inkml:trace>
  <inkml:trace contextRef="#ctx0" brushRef="#br0" timeOffset="124">3643 12197 8111,'0'-17'-460,"0"-5"578,0 4 0,0-1 548,0 0-324,0 5 1,0-2 874,0 4-782,0 6 1,0 0 598,0 2-507,0 3-349,0 6 1,0 7 182,0 11 1,-5 5-129,-2 3 0,-5 5-30,-3 3 0,-3 4 153,-5-1-1783,0 2 1464,1 7 0,-1-8 21,0 3-570,0-3 382,0-3 0,2-2-742,2-7 602,2 2 141,6-9 0,1 0-370,2-5 0,2-5-115,2 1 0,3-2-298,-3-2 1,2-3-267,2 0 1246,6-6-68,0 8 0,5-8 0,1 3 0</inkml:trace>
  <inkml:trace contextRef="#ctx0" brushRef="#br0" timeOffset="125">3792 12620 7762,'6'0'1480,"-1"0"1,-4 1-1138,3 3 1,-3 2 88,3 6 0,1 1-65,-1 2 0,4 1 44,-4 3-360,-1 3 32,2-4 1,-3 3 269,2-2-484,2 3 200,-5-4 0,4-1 73,-5-1 1,2-4-104,1 0 1,-1-5-171,1 1 62,-1-5 29,-2 2 0,1-2-622,3 1-470,-3 0-983,4-4 1482,-5-5 633,0-1 0,0-11 0,0-1 0</inkml:trace>
  <inkml:trace contextRef="#ctx0" brushRef="#br0" timeOffset="126">3895 12437 8011,'-6'-11'1592,"5"-1"-1357,-4 1 360,5 5-29,0 1-1833,0 5 1204,5 0 63,-4 0 0,10 0 0,-5 0 0</inkml:trace>
  <inkml:trace contextRef="#ctx0" brushRef="#br0" timeOffset="127">4169 11786 7982,'-18'-17'653,"1"5"-306,11 7-10,1 0 302,5 4 202,0-9-416,0 8 150,0-3-13,0 0-238,5 4 1,3-8 90,7 5 0,3 0-41,4 4 1,1 0-99,0 0 0,1-1-89,3-3 1,-2 3-21,6-3 0,-6 3-130,2 1 1,-4 0 141,-4 0 1,1 0-102,-5 0 1,4 4 109,-4 0-396,1-1 163,-10-3 1,4 4-56,-2 0 0,-3 5-86,-1-2 0,-2 0-104,2 0 70,-3 6 184,4 5 1,-5 6 7,0 3 0,0 2 27,0 5 1,0 4 5,0 0 1,0 9-17,0-1 0,0 6-134,0-3 1,0 6-97,0-2-1119,5 3 1362,-3 1 1,7-5-139,-6-2 0,5-3-735,-4-2 922,5-4-77,-8-2 0,8-6-73,-5-2 240,-1-3-78,3-5 0,-5-1 124,3 1-112,-3-5 552,-1-2 0,0-4-383,0-1 919,0 1-494,0-1-453,0-4 405,-5 3-375,4-9 0,-13 4-23,2-5 1,-7 0-80,0 0 0,-8 0 134,-3 0-814,-3 5 445,-1-4 0,3 8-203,1-5 203,4 5 0,2-8-40,5 3-830,10-3 369,-6 4 272,9-3-1251,-1 3 966,2-5 1,5-2-234,0-1-1058,5 1 833,7-8 1063,6-1 0,10-7 0,1-5 0</inkml:trace>
  <inkml:trace contextRef="#ctx0" brushRef="#br0" timeOffset="128">5025 12335 7921,'0'-12'955,"0"6"-250,0 1-631,0 0 136,0 3 371,0-3 1032,0 5-1394,0 5-42,5-3 1,0 4-7,3-2 0,3-3 16,1 3 0,-1 1-28,4-1 1,2 0 63,-2-4-318,5 0 113,-7 5 1,7-4-41,-4 3 1,3-3-198,-4-1 0,0 0-779,-3 0 1,-1 0-826,0 0-526,1 0 1350,-6-5 999,-1 4 0,-5 1 0,0 6 0</inkml:trace>
  <inkml:trace contextRef="#ctx0" brushRef="#br0" timeOffset="129">5025 12494 7921,'0'12'1036,"0"-1"-354,5-4-365,-3 3 0,8-9 705,-3 3 0,5 1-451,3-1 0,-1 0 176,5-4 0,0 0-37,4 0-668,0 0 149,-1 0 1,1 0-384,0 0 1,0 0-514,0 0 1,-4 0 677,0 0-1545,0-6 847,-1 5 725,-2-4 0,-4-5 0,-1-3 0</inkml:trace>
  <inkml:trace contextRef="#ctx0" brushRef="#br0" timeOffset="130">5905 11935 8059,'0'-12'0,"5"6"118,-4 1 115,4 0 1,-4 4 364,3-3-328,-3 3 0,6 2 149,-3 3 0,-3-1-77,3 9 1,-2-2 4,2 9 0,-3 0-65,3 4 1,-3 0-1,-1 0 1,0 5-94,0 2 1,4 3 14,0 1 1,0 2-62,-4 2 0,0-1-171,0 4 1,1-2-338,3 2-40,-3-4 367,4 3-819,-5-6 741,0 0 0,0-1 92,0-2 1,0-4 46,0-4 0,0 0-90,0 0 481,5-5-85,-4-2 1,5-4-140,-6-1 826,0 1-556,0-6 113,5-1-290,-4 0-194,4-4 161,-5 4 205,0-5-434,5 0 1,-2-3 49,4-1 1,1 0 43,3 4-48,1 0-15,4 0 0,2-5-8,0 4 0,3-4-34,-2 5 1,3 0 4,1 0 0,-4-4 2,0 0 0,-4 0-105,4 4 1,-5 0-316,1 0 0,-3-1-481,-5-3-405,3 3 686,-8-4-599,3 5 281,-5 0 219,0-5-756,-5 3 313,-2-3 1145,-4 0 0,-6-1 0,0-6 0</inkml:trace>
  <inkml:trace contextRef="#ctx0" brushRef="#br0" timeOffset="131">5859 12403 7980,'0'-18'713,"1"7"-430,3 7 0,2-1 146,6 1 0,-1 0-65,1 4 1,4 0 210,3 0 0,3 2-132,1 1 1,-1-1-107,1 2-166,0-3-3,0-1 1,0 0-12,0 0 1,-1 0-171,1 0 0,-5 0-71,-3 0 1,-2 0-341,-2 0 1,0-1-89,-4-3 0,-1 2-1360,-2-1 639,-2-4 0,1 2 1233,-6-2 0,-4-4 0,-4 5 0</inkml:trace>
  <inkml:trace contextRef="#ctx0" brushRef="#br0" timeOffset="132">5893 11923 8086,'0'-7'0,"0"-1"932,0 6-267,0-3 115,5-1-399,-3 5 0,8-4 20,-3 5 0,3 0 39,2 0 1,3 0-122,0 0 1,6 0 155,-2 0 0,2 0-265,2 0 0,0 1 40,0 3 0,-2-3-476,-2 3 216,3-2 94,-9-2-1825,3 0 620,-4 0 161,-1 0 0,-3 0-2045,-1 0 3005,-4 5 0,7-4 0,-4 4 0</inkml:trace>
  <inkml:trace contextRef="#ctx0" brushRef="#br0" timeOffset="133">6624 11398 8106,'0'-11'0,"0"4"297,0-3-105,0 9 1,-1-4 193,-3 5 34,3 0-64,-4 0 278,5 0-347,0 5 0,0 2 341,0 9-390,0 1-31,-5 11 1,3 3 457,-1 7-273,-4 8-306,6 1 0,-4 8 220,5-1 0,0-1 50,0 4-411,0-2 87,0 7 0,0-5 53,0 0 1,0-4-285,0 1 1,0-6-437,0 1 0,1 2 348,3-1 1,-3 0 97,3 0 1,-3-3 68,-1 2 1,0-2 138,0-1 0,0-4-252,0 0 1097,0-6-584,0-1 1,-1-4 20,-3-4 238,3 0-283,-4-4 0,5-1 102,0 1-233,0-5 49,0-1 0,0-6-102,0 0 342,0 1-273,-5-1-172,3-4 70,-3-2 51,5 0-29,0-4 39,0 4 604,0-5-772,5 0 1,-2 0 53,5 0 1,-1-4-104,5 0 1,-1 1 19,1 3 94,4 0-23,-3 0 1,7-4 37,-5 0-23,0 0-5,2-1-399,-4 4 236,3-4 0,-4 1 8,-1 0-407,0 0 61,-4 4-129,-2 0 176,0 0 1,-4-1-73,3-3-1030,-3 3 330,-1-4 1242,-5 5 0,-6 0 0,-7 0 0</inkml:trace>
  <inkml:trace contextRef="#ctx0" brushRef="#br0" timeOffset="134">6624 11421 7986,'0'-6'237,"0"0"444,0 1-225,0 4 63,0-4 34,5 5-117,-4 0-200,10 0 442,-5-5-356,0 4 1,4-4 128,-2 5 61,2 0-321,2 0 1,0-2 188,4-1-398,-4 1 66,5-3 0,-5 5-769,4 0 476,-4 0 192,0 0 0,-2 0-1417,-2 0 1,-2 0 1469,1 0 0,-4 0 0,2 0 0</inkml:trace>
  <inkml:trace contextRef="#ctx0" brushRef="#br0" timeOffset="135">7309 11432 8116,'-11'-11'-978,"3"3"588,1 1 1333,4 4-544,-7-2 0,9 4 583,-3-3 158,3 3-249,1-4 319,0 5-890,0 5 1,5 2-83,2 9 1,0 1 211,0 6 1,1 1 68,3 3-3,1 2-337,-1 5 0,2 1 27,2-1 0,-2 1-93,2 3 1,2-2 15,-2 2 1,4-2-158,-4-2 1,2-1-97,-2-3 99,-3 3 8,5-9 1,-6 1-315,1-6 0,-2-5 99,-2 1 0,0-3-275,-4 0 106,5-1 1,-6-1-881,4-2-129,-4-3 353,2-5 1,-6 0-109,-3 0 1,1-4 1164,-4 1 0,-6-11 0,-5 1 0</inkml:trace>
  <inkml:trace contextRef="#ctx0" brushRef="#br0" timeOffset="136">7549 11524 8116,'7'-18'0,"-2"1"0,-5 6 554,0 0 71,0 4 403,0-3-509,0 4 120,0-1-174,0 2 1,-2 7-97,-1 1 1,0 4-143,-5 4 1,0 7 14,-8 5 1,4 1 0,-4 6 0,-1 2 114,-2 6-1312,-3-2 1004,4 8 0,-3-7-238,2 5 1,-3-2 5,-1 2 1,0-2-582,1-6 455,4-5 103,1-1-163,6-5 174,-1 0 1,6-6-158,2-1-1,-1-4-583,1 0 471,1-1-614,3 1 942,0-6-919,0-1 217,0-5 839,5 0 0,1-10 0,5-3 0</inkml:trace>
  <inkml:trace contextRef="#ctx0" brushRef="#br0" timeOffset="137">7709 11866 8050,'0'-7'110,"0"-1"-110,0 6 557,0-4 2421,0 6-2596,0 6 1,0 1 161,0 8-145,0-2-142,5 9 0,-4-1-41,3 6 1,-2-1 28,-2-3 0,0 0-264,0 0 0,0 0 100,0 0 0,3-4-364,1 0 74,0-5 199,-4 2-1221,0-9 840,0 3 1,0-8-901,0 6-963,0-6 1448,0 3 806,0-5 0,0 0 0</inkml:trace>
  <inkml:trace contextRef="#ctx0" brushRef="#br0" timeOffset="138">8029 11604 8122,'0'-12'616,"0"1"937,0-1-173,0 6-930,0 1 1,0 6-16,0 3 0,-1 7 17,-3 8 59,3 3-181,-10 6 1,10 0 57,-3 2-330,3 8 31,1-12 0,0 12 9,0-8 0,0-2-196,0-1 1,1-3-698,3-1 0,-3-5 479,3-3 1,1-3-855,-1 0 613,0-6-190,-4-1 1,1-5-1326,3 0 2072,-3 0 0,-1 5 0,-6 2 0</inkml:trace>
  <inkml:trace contextRef="#ctx0" brushRef="#br0" timeOffset="139">7823 11809 7971,'0'-7'0,"0"-1"1134,0 5-697,5-2 0,2 5 373,4 0 0,-2 0-49,2 0-165,-2 0-275,8 0 1,-1 0 134,3 0-419,3 0 37,1 0 0,-4 0-651,0 0 1,-1 0 447,1 0 0,1-1-2341,-5-3 2470,0 3 0,2-9 0,1 3 0</inkml:trace>
  <inkml:trace contextRef="#ctx0" brushRef="#br0" timeOffset="140">8314 11855 7969,'7'0'1342,"-1"0"-789,-2 0 1,-3-1 277,3-3 25,2 3-371,-4-5-1,3 6-560,0-5 243,-4 4 94,4-4-1400,-5 5-1245,0 0 1354,5 0 296,-4 0-427,4 0 1161,-5 0 0,6 5 0,0 1 0</inkml:trace>
  <inkml:trace contextRef="#ctx0" brushRef="#br0" timeOffset="141">8509 11832 7969,'6'0'-1835,"-1"0"1750,-5 0 0,0 0 0</inkml:trace>
  <inkml:trace contextRef="#ctx0" brushRef="#br0" timeOffset="142">8600 11866 8015,'5'-6'0,"-2"-3"1142,4 5-707,-4 0 0,6 3 580,-6-3-489,6 3 70,-7-4 118,8 5-614,-9 0 1,5 0-254,-2 0-480,-3 0 633,4 5 0,-10 1 0,-1 6 0</inkml:trace>
  <inkml:trace contextRef="#ctx0" brushRef="#br0" timeOffset="143">9011 11512 8087,'0'-7'0,"0"-1"0,-1 0 438,-3-3-138,3 0 0,-4-1 617,5 1-204,0 4-298,0 2 118,0 0 40,0 4-220,0 11 129,5-1-306,-4 18 1,4-8 235,-5 7-571,5-2 187,-4 9 1,4-5-22,-5 3 1,0 1-182,0-6 0,0-2-102,0-1 1,0-8-248,0 4 0,0-1-458,0-3 432,0-4 306,6-1 0,-5-8-1627,3 6 1870,-3-6 0,-1 3 0,0-5 0</inkml:trace>
  <inkml:trace contextRef="#ctx0" brushRef="#br0" timeOffset="144">8828 11706 8087,'0'-7'374,"0"-1"0,2 6 333,1-2-125,4 3 1,5 1-107,4 0 0,-2 0-91,5 0 0,-2 0-123,2 0 0,4 0-30,0 0 1,-4-4-189,4 0 0,-3 0-210,3 4 0,-4-4-1867,0 1 1061,0-1 972,-1-1 0,9-2 0,-3-4 0</inkml:trace>
  <inkml:trace contextRef="#ctx0" brushRef="#br0" timeOffset="145">9308 11432 8069,'0'-16'0,"0"3"966,0-2-465,0 2-300,5 2 1,-2 4 1033,4 4-510,-4 1-276,2-3 598,-5 4-617,0-4 0,1 5-32,3 0 0,-2 1-153,6 3 0,-4 7 126,3 8 1,1 3-124,4 1 0,3 1-111,0 3 1,1-2 138,0 5-430,1-4 198,1 2 0,3-4-69,-6 3 1,4-3-305,-4 2 1,4-3-1,-4-4 1,1 1-198,-5-4 0,0 3 133,1-4 0,-2 0 43,-2-3 1,0-5-201,-4 1 1,1-2-674,-1 2-409,-3-3 172,4 0 583,-5-4 0,-1 4 877,-3-5 0,3 5 0,-4 2 0</inkml:trace>
  <inkml:trace contextRef="#ctx0" brushRef="#br0" timeOffset="146">9696 11467 8040,'-5'-23'15,"4"1"-8,-3 3 1,3-1 254,1 5 1,-1-1 1119,-3 5-672,3-6-38,-5 5 4,6 0 114,-5 2-392,4 9-113,-9-4 1,7 10-162,-4 3 106,-1 7 1,2 2-45,-4 11 16,3 2 0,-8 0 144,0 1-541,0-1 208,3 4 0,-3-1-793,0-2 442,-5 2 233,7-4 1,-7 5-680,4 0 1,1-4 234,4-4 1,-1-2-102,1-1 0,-1-5 189,1-3 0,5-2 11,2-2 1,3 1 39,1-1 1,0-3-501,0-1 910,0-4 0,-6 7 0,0-4 0</inkml:trace>
  <inkml:trace contextRef="#ctx0" brushRef="#br0" timeOffset="147">9742 11741 8002,'0'-7'1002,"0"2"-292,0 5 1,4 1-215,0 3 1,-1-1 40,-3 4-516,0 1 149,5 9 1,-3-5-26,2 3 1,-3 2-94,-1-2 1,4 2 206,-1-2-574,1-2 267,-4 3 7,5-4 1,-3-1-105,1 0-206,-1-4 158,-2-2-901,0-5 924,5 0 176,-4 0 1,5-1 151,-2-3 0,-1-1-146,4-3 1,-3-2 156,4 2 0,-4-2 104,3-1 1,0-1-31,0 1 0,3 3 264,-2 1-290,2-1 1,1-2-83,1 2 1,-4 3-4,-1 5 0,-1 1-3,2 3 0,2 3-99,-2 4 1,-2 4-175,2 0 1,-6 5-250,2-5 243,-3 5 59,4-7 1,-3 7-1235,2-5 568,-3 6 451,-6-9 1,2 5-1797,-4-6 2102,-1 6 0,-9-5 0,0 5 0</inkml:trace>
  <inkml:trace contextRef="#ctx0" brushRef="#br0" timeOffset="148">7389 12277 6625,'-5'-6'942,"3"1"-340,-6 5-207,6 0 49,-9 0 53,5 0-51,-5 0-1,4 0-98,-3 0-127,9 0 110,-4 0 65,5 5 194,0-4-326,0 4 0,1-5-6,3 0 0,-2 0 38,6 0 1,0 4-44,3 0 1,4 0-1,0-4 0,6 0 96,-2 0 0,7 0 3,5 0-154,2 0-22,6 0 1,2 0 50,5 0 0,1-4-105,2 0 1,3 0-1156,5 4 901,0 0 176,0-5 1,0 4 41,1-3 0,-1-1-265,0 1 0,4-1 210,0 2-132,-1 1 178,3-8 1,-4 9-142,-26-1 1,-1 0-1259,28-4 1378,-27 5 0,1 0-195,24-4 97,-24 5 1,0 0 0,25 0-140,6 0 1,-4-3 120,-29 1 1,1 0 0,26-2 127,2 4 0,-3 0 0,0 0 0,-1 0-49,0 0 1,-1 0 0,-3 0 0,-1-1-78,-3-3 1,-5 1 96,1-4-252,-2 4 108,3-2 0,-5 1 88,-3 0 0,-4-3 513,-4 3 1,2-1-455,-5 1 1,-2 3 258,-6-3 1,2 3-52,-6 1 1059,0-5-940,-4 3-63,-4-3-746,-2 5 1,-6 0-239,-3 0 0,-3 0-610,-4 0 1,-5 0 279,-3 0 1,-4 5-442,-4 3 1,-6 1 1449,-5-1 0,-10 2 0,1-4 0</inkml:trace>
  <inkml:trace contextRef="#ctx0" brushRef="#br0" timeOffset="149">8257 12574 7970,'-11'0'-902,"5"0"1,0-1 485,6-3 2087,0 3-403,0-4 1562,0 5-2496,0 5 0,0 1-51,0 6 1,2 0-59,2 4 0,-3-4-28,3 4 1,-2 0-13,2-1 1,-3 4-48,3-3 0,1-1-118,-1-4 0,4 1-94,-5-1 1,2 1-157,-1-1 247,-3 0-147,5-4-14,-6 3 199,5-9-40,-4 4 348,4-5-153,-5 0 114,0-5-21,0-1-202,5-1-127,-4-3 114,9-1 0,1-3 97,4-5-268,5 0 71,3-4 1,2 1 180,6 3-383,-6 3 151,3 4 1,-5 1 18,0 0 1,-2 4-6,-2 3 0,2-1 111,-6 2 0,0-1-79,-3 4 28,-1 5 0,0 1 37,1 6 1,-2-1 90,-2 0 0,2 2-128,-3 2 0,0-1 3,0 5 0,0-3-21,0 3 0,2-2-99,-5 2 1,1-1-117,-1-3 0,-3-2 60,3 2 1,-3-2 139,-1-2-54,0-4-177,5 3 0,-3-7-901,1 4-476,-1-4 1630,-2 2 0,5-5 0,1 0 0</inkml:trace>
  <inkml:trace contextRef="#ctx0" brushRef="#br0" timeOffset="150">10462 12140 8637,'6'-6'2375,"-1"1"-1449,-5 5 531,0 0-2107,0 5-879,0-4 1054,0 9 0,0-7-777,0 5 1252,5-6 0,1 8 0,6-3 0</inkml:trace>
  <inkml:trace contextRef="#ctx0" brushRef="#br0" timeOffset="151">10804 11763 7991,'0'-11'0,"0"3"0,0 1 992,0 4-583,0-2 0,0 4 217,0-3 178,0 3-47,0-4 1101,0 5-1484,0 5 1,5 1-82,3 6 1,2 4 32,1 3 0,5 7 69,-1 0-48,5 1-178,-7 1 0,7 0 43,-5 2 1,4 3-213,-3-2 0,9 2 0,-1 1 0</inkml:trace>
  <inkml:trace contextRef="#ctx0" brushRef="#br0" timeOffset="152">11033 12118 7991,'19'34'4192,"0"0"-2122,-5-5-1454,2 4 0,-1-9-287,1 3-232,-1-3-115,1-1 1,-3-1 3,2-3 1,-3-3-98,-5-5-47,3-4 38,-8 3 17,8-9-928,-9 9 247,4-8-284,-5 3 1,0-7 481,0-1 1,-1 0-423,-3-4 1,-2 0 312,-6 0 0,1-7 695,-1 2 0,-4-7 0,-2 1 0</inkml:trace>
  <inkml:trace contextRef="#ctx0" brushRef="#br0" timeOffset="153">11158 11832 7945,'-6'-22'0,"2"3"749,-2-2-372,4 8 1,-3-3 113,5 4 8,0 1-320,0 4 0,-1-1 1130,-3 4-265,3-5-32,-4 8-552,0-4-288,4 10-1,-10 1 1,9 16 87,-6 4 1,1 7 13,-5 5 0,1-2-97,-1 2 0,1 1-73,0-1 0,-2 0-233,-2-3 0,2-1 106,-2 0-848,-3 0 612,5-4 0,-7-1 23,5-3 0,0-1-93,3 1 0,1-6 106,-1-1 0,2-5-116,2 2 1,0-4-709,4 0 526,0-1-107,4-4-616,0 3 558,0-9-260,0 4-418,0-5 1043,5 0 1,1 0 321,6 0 0,-1-5 0,1-1 0</inkml:trace>
  <inkml:trace contextRef="#ctx0" brushRef="#br0" timeOffset="154">11432 12232 7933,'5'-12'1861,"-3"6"-937,3 1-106,-5 0-488,5 4 633,-4-5-538,4 6 0,-5 6 249,0 1-203,0 3-306,0 2 0,0 3 86,0 0 0,0 6-88,0-2 1,4-2-1,0 2 0,0-1 222,-4 1-588,0 3 209,0-10 0,0 9-5,0-6 0,0-4-380,0-3-435,0 0 0,0-1 32,0 1-852,0-6 844,0 3-1043,0-5 1164,0-5 0,0-1 47,0-5 1,0-2 621,0-2 0,0-3 0,0-5 0</inkml:trace>
  <inkml:trace contextRef="#ctx0" brushRef="#br0" timeOffset="155">11478 12049 7933,'-8'-11'0,"1"-1"0,4 5 0,-1-1 1519,3 5-322,-4-7 559,4 9-740,-4-4-889,5 0-80,0 4-1425,0-5 1044,5 6 1,-3 4 319,6 0-1492,0 5 1506,3-8 0,5 4 0,2-5 0</inkml:trace>
  <inkml:trace contextRef="#ctx0" brushRef="#br0" timeOffset="156">11649 11272 8050,'-6'-11'0,"1"3"109,5 1 0,0 3 428,0-4 122,0 6-268,0-3 175,0 5-130,0-5 1,5 3-100,3-1 0,2 1 33,1 2 1,6 0-72,2 0 0,0 0 134,4 0 0,-3 0-140,6 0 1,0 0-30,1 0 1,-3 0-221,2 0 0,-2 0 154,-1 0 0,-1 0-42,-3 0-116,-3 0 180,-4 0-275,-1 0 188,1 0 1,-6 2-84,-2 1-50,2-1 0,-5 8 0,4-4 0</inkml:trace>
  <inkml:trace contextRef="#ctx0" brushRef="#br0" timeOffset="157">12060 11238 8050,'0'12'3624,"0"-1"0,0 4-3318,0 0 0,-1 6-159,-3-2 175,3 2-275,-4 7 1,4 1 70,-3 6 0,3 4 12,-3 3 0,1-1 49,0 0 1,1 1-95,-2 4 1,3 0-1453,1-1 1451,0 1 49,0 0-133,0-1 0,10 6 0,3 1 0</inkml:trace>
  <inkml:trace contextRef="#ctx0" brushRef="#br0" timeOffset="158">11889 12791 7805,'-11'0'2833,"-1"0"-1211,6 0-1818,-4 0 1,7 0-1932,-4 0 1730,4 0 0,13 5 1,9 2-1</inkml:trace>
  <inkml:trace contextRef="#ctx0" brushRef="#br0" timeOffset="159">11741 12780 7896,'0'-6'427,"0"1"0,0 3 334,0-2-219,0 3 680,0-4 1117,0 5-1839,5 0 37,-4 0-210,9 0 1,-4 0 89,6 0 0,1 0-93,2 0 28,-2 0-135,8 0-217,-8 0 0,8 0 0,-3 0 0</inkml:trace>
  <inkml:trace contextRef="#ctx0" brushRef="#br0" timeOffset="160">11923 12757 7896,'12'0'0,"-1"0"5381,1 0-3634,-1 0 0,-3 0-214,-1 0-876,-4 0-65,7 0-449,-4 0 22,6 0 102,-6 0-231,4 0 1,-7 0 99,4 0-349,-4 0 149,2 0-828,-5 0 1005,0-5 0,0 2-57,0-4 1,0 3 148,0-4 1,-4 1-165,0-5 0,-3 4 36,3-4 0,-1 3-177,1-6 1,2 1 104,-6-1 0,5 1 39,0-5 1,1 1-49,2-1 1,0-3-53,0 3 0,0-2-35,0-2 1,0 0-37,0 0 1,0 0-131,0 1 17,0 4 106,0-4 0,0 6 251,0-3 1,0-3-90,0 3 1,0 1 111,0-1 0,-1 2 24,-3-2 133,3-3-249,-4 4 0,1-1 6,0 0 1,-3 1-8,3-1 1,-1 2-56,1 1 1,3 4-145,-3-4 0,3 4-259,1 0 0,0 1 182,0-1 0,0 1-580,0 0 0,0 3-1033,0 0-740,0 6 531,0-3-574,0 5 2625,-5 0 0,-7 5 0,-6 1 0</inkml:trace>
  <inkml:trace contextRef="#ctx0" brushRef="#br0" timeOffset="161">12597 12060 8044,'-6'0'278,"0"-1"351,2-3-1,2 3 60,-3-4 368,5 5 204,0 0 0,5 0-966,3 0 0,2 0 99,2 0 1,0 0-29,4 0 0,-2 0 76,5 0 0,0 0-183,3 0 0,1 0 14,0 0 0,0 0-67,0 0 1,-2-1-95,-2-3 0,-1 3-368,-3-3 308,-2 3 1,4 1-1539,-6 0 771,-5 0-1037,-1 0-3570,-5 0 4085,-5 0 1,-1 1 1237,-5 3 0,-6 2 0,-1 5 0</inkml:trace>
  <inkml:trace contextRef="#ctx0" brushRef="#br0" timeOffset="162">12574 12255 8325,'9'0'1727,"3"0"0,-2 0-614,9 0 1,0 0-406,4 0 1141,0 0-1178,4 0 0,3 0 771,4 0-797,-5 0-323,4 0 1,-9 0 341,3 0 1,-4 0-521,-4 0 0,-3-4-867,-4 0-628,-6 0-17,4 4 1,-11 0-107,-3 0 0,-9 5 1474,-13 3 0,-9 7 0,-5 3 0</inkml:trace>
  <inkml:trace contextRef="#ctx0" brushRef="#br0" timeOffset="163">13431 11763 7947,'-6'-11'0,"-1"1"0,5 1 454,-2 1-94,0 6 122,4-8-261,0 8 0,0-8 452,0 9 26,0-4 1039,0 5-1677,0 5-113,5 1 246,-4 11 0,10 2-52,-4 8 52,-2-3-165,5 9 1,-7 0-18,5 5 0,-6 1 49,2-1 1,-3 1 16,-1 3 1,0-1-10,0-3 1,0 1-206,0 3 136,0 3 0,5-5 0,2 6 0</inkml:trace>
  <inkml:trace contextRef="#ctx0" brushRef="#br0" timeOffset="164">13477 12529 7922,'0'11'0</inkml:trace>
  <inkml:trace contextRef="#ctx0" brushRef="#br0" timeOffset="165">13465 12540 7919,'12'0'0</inkml:trace>
  <inkml:trace contextRef="#ctx0" brushRef="#br0" timeOffset="166">13477 12540 7919,'0'0'0</inkml:trace>
  <inkml:trace contextRef="#ctx0" brushRef="#br0" timeOffset="167">13477 12540 13703,'0'-6'2525,"5"-3"-2616,2 5-329,3 0 308,2-1 1,4 4 5,3-3 0,4-1 28,4 1 0,-3 0 24,3 4 1,-3-3-87,-1-1 1,-1 0 184,1 4 1,0 0-101,0 0 0,-1 0-30,-3 0 1,1 0 188,-5 0 1,0 0 568,-3 0-563,-1 0-484,1 0-203,-6 0 169,-1 0-1682,-5 0 1363,0-5 1,-5 2-512,-3-4 0,-7 3 1238,-4-4 0,-2 1 0,-2-5 0</inkml:trace>
  <inkml:trace contextRef="#ctx0" brushRef="#br0" timeOffset="168">13545 12163 7833,'-11'-5'-841,"-1"-2"0,2 0 453,3 0 1818,-4 4-370,10-2-115,-9 5-396,9-5 118,-4 4-38,5-4 1276,0 5-1905,5 0 0,1 5 0,5 1 0</inkml:trace>
  <inkml:trace contextRef="#ctx0" brushRef="#br0" timeOffset="169">13545 12140 7910,'17'-6'4126,"2"2"-1955,7 3-1377,-2 1 0,12 0-241,-6 0 0,5 0-98,-9 0-417,1 0 46,-4-5 1,-5 4-5,-3-3 1,-2 3-424,-2 1 343,0 0 0,1 0 0,-1 0 0</inkml:trace>
  <inkml:trace contextRef="#ctx0" brushRef="#br0" timeOffset="170">13899 12118 11946,'-11'0'164,"-1"0"-612,1 0-1048,-6 0 919,5 0 1,-6 0 576,3 0 0,-3 5 0,-5 1 0</inkml:trace>
  <inkml:trace contextRef="#ctx0" brushRef="#br0" timeOffset="171">13488 11752 7886,'-11'-6'14,"3"-3"-4,0 5 420,6-5-89,-3 8 195,0-4-166,-2 0 1,-4 3 186,0-1-2,4 1 180,-3 2-337,9 0 115,-4-5-164,5 4 0,1-4-349,3 5 0,7 0 0,7 0 0</inkml:trace>
  <inkml:trace contextRef="#ctx0" brushRef="#br0" timeOffset="172">13431 11695 7987,'23'0'4107,"0"0"-2697,10 0 1,-5-4-103,10 0-595,-5 1-361,11 3 0,-7 0 186,5 0-1370,-11 0 1001,7 0 0,-10 0 261,3 0 1,-7 0-36,-5 0 140,-5 0-310,2 0-225,-4 0 0,9 0 0,4 0 0</inkml:trace>
  <inkml:trace contextRef="#ctx0" brushRef="#br0" timeOffset="173">13945 11684 7987,'-12'0'0,"1"0"-544,0 5 544,-1 1 0,1 5 0,-1 1 0</inkml:trace>
  <inkml:trace contextRef="#ctx0" brushRef="#br0" timeOffset="174">14185 11295 8027,'0'-11'0,"0"4"0,0 2 0,0 0 0,0 4 0,0-4 0,0 5 0,-5 0 0,-2 0 0</inkml:trace>
  <inkml:trace contextRef="#ctx0" brushRef="#br0" timeOffset="175">14162 12769 20529,'6'0'-13,"-1"0"-448,-5 0-410,0-6 374,0 5 0,-1-4-255,-3 5 1,2 0 184,-6 0 567,6-5 0,-9 4 0,5-4 0</inkml:trace>
  <inkml:trace contextRef="#ctx0" brushRef="#br0" timeOffset="176">14185 11318 7827,'0'-11'-1701,"0"3"1701,0 0 765,0 6-308,0-8 1,0 7 225,0-4-287,0 4-65,0-2 932,0 5-860,0-5-180,0 4 182,0-4-135,5 5 1,-4 1 86,3 3-272,2-3 78,-5 9 0,5-7 29,-6 4 0,3 2-1,1 6 1,0-1 2,-4 5-50,0 0 0,0 4 19,0 0-26,0 0 0,0 4 15,0-1 0,0 2-1,0-1 0,0-2 111,0 6-211,0-6 71,5 3 0,-4-1 120,3-1-69,2 1-58,-4 1 0,4-3-155,-2 6 188,-3-6-36,4 8 1,-1-9-88,0 3-91,0 2 178,-4-5-143,0 4 37,0-5 1,3 3 11,1 1 0,0 0-28,-4-4 1,0 3-21,0 1 0,0-1 1,0-3 1,0 0 36,0 0 0,4 0 7,0 0 0,0-4-97,-4 0 98,0-5 0,3 6-81,1-5 79,0 0 1,-3 1-48,3-1 1,-3 0-11,3-3 1,-3 0 40,-1 4-124,5-4 105,-3 5 23,3-6-13,-5 6-8,0-10 1,0 8 40,0-7-36,0 2 6,0 2 1,0-1-3,0 0 1,0 1-19,0-1 19,0 1 1,0-1 3,0 1-67,0-1 62,0-5 0,0 4-8,0-2 5,0-3-17,0 5-9,0-3 23,0 4-3,0-5 75,0 0-81,0-1 60,0-4-14,0 4 1,0-4 11,0 3 3,0-3 121,0 4 1280,0-5-1597,0-5 78,5 4 0,1-4 86,6 5 82,-1-5-92,6 4 1,-1-6-14,3 3 28,3 3-15,-10-9 1,9 9 12,-6-3-2,0-2-1,-4 4 0,1-3 7,-1 5 2,-4 0 1,3 0-234,-3 0 216,-1 0-4,4 0-597,-4 0 177,0 0 119,-1 0-2640,-5 0 1176,6 0-404,-5 0 2177,4 0 0,0-5 0,1-1 0</inkml:trace>
  <inkml:trace contextRef="#ctx0" brushRef="#br0" timeOffset="177">14048 11284 7962,'-7'-12'0,"2"6"941,5 1-522,0 0 0,2 4 185,1-3 27,-1-3-311,8 6 1,-4-4 333,6 5 0,0-4-39,3 1-326,-2-6 0,9 7 102,-3-1 1,4 1-30,3 2 81,-2-5-166,4 4 1,-5-4 35,0 5-35,5 0-111,-9 0 0,10-4-47,-10 0 103,5 0 56,-11 4-935,3 0 408,-9 0 253,3-5-2147,-9 4 713,4-4 699,-5 5-973,-5 0 1703,-1 5 0,-16 1 0,-2 6 0</inkml:trace>
  <inkml:trace contextRef="#ctx0" brushRef="#br0" timeOffset="178">14744 11295 8013,'0'-6'617,"0"-4"90,0 3-310,0-4 113,0 5 544,0-5-413,0 10-235,0-4 65,5 5-179,-3 0 1,4 0-27,-2 0 0,-2 1 0,6 3 1,0 3-39,3 4 0,4 5 14,0 4 1,2 1-70,-2 2-141,-2 0 138,8 5 1,-7-3-120,5 6 85,-5-6-194,8 3-510,-9-5 486,3-1 1,-1 1 50,1 0 1,-1-4-75,-4 0 0,-3-5-3,0 1-143,-1-2 127,5-1 0,-5-2-234,1-3 341,-6-2-95,3 0-711,0-3 350,-3 3 157,3-5-1770,-5 0 1474,-5 0-908,-2-5 674,-4 3 846,5-8 0,-10 4 0,4-5 0</inkml:trace>
  <inkml:trace contextRef="#ctx0" brushRef="#br0" timeOffset="179">15110 11307 8007,'0'-18'0,"0"3"600,0 2-290,0 2 1,-1 3 180,-3 0 227,2 6-8,-3-3-247,5 0 314,0 3 33,0-3 32,0 5-887,-5 5 108,-1 7 0,-5 2 278,-1 5-556,-4 5 219,-2 0 1,-5 9 33,0-3 1,0 3-235,0 2 0,1-2 35,-1-3-872,5 3 857,2-9 0,0 5-1056,1-2 712,0-8 313,9 8 1,0-15-749,6 4 414,-5-4 194,4 0-914,-4-1 979,5 1 282,0-6 0,0 4 0,0-4 0</inkml:trace>
  <inkml:trace contextRef="#ctx0" brushRef="#br0" timeOffset="180">15213 11626 7914,'5'-6'1261,"-4"1"-283,4 5 1923,-5 0-2509,0 5-174,0 1-92,0 6 37,0 4 1,0-2-1,0 5 0,0-3-98,0 3 1,0-4 165,0 4 1,0-5-14,0 1 0,0-2 109,0-2-1900,0 1 1026,0-6 1,0 4-1387,0-2 1024,0-3-317,0 0 1226,0-5 0,5 5 0,1 1 0</inkml:trace>
  <inkml:trace contextRef="#ctx0" brushRef="#br0" timeOffset="181">15521 11295 7875,'-6'-18'18,"1"6"-7,5 4 789,0 1-71,-6 0-1,5-3-243,-4 9 123,5-9 645,0 8-704,0-3 882,0 5-1098,0 5-279,0 2 28,5 9 0,-2 2 305,4 5-416,1 5 70,3-4 0,1 8 102,-1-6-110,1 6 243,4-8-634,-3 4 285,3 0 1,0-4-54,-1 3-456,0-3 415,-4-6 0,1-1-70,-1-1 1,1-4-54,-1 3 0,-3-6-18,-1-1-264,-4-6 97,2 4-858,0-1 596,-4-4-231,4 4-36,-5-5 1004,-5 0 0,-1-5 0,-5-1 0</inkml:trace>
  <inkml:trace contextRef="#ctx0" brushRef="#br0" timeOffset="182">15738 11295 7941,'5'-16'-543,"-4"3"-69,3-2 1,-3 2 2427,-1 2-730,0 4-378,0-3 508,0 9-262,0-9-250,0 9-190,0-5 496,0 6-760,-5 0-85,-1 6 1,-7 1-174,-2 8 31,2 3 44,-8 10 0,-1 1-306,-4 5 174,-6 1-401,8 4-623,-4-3 737,5 3 0,0-5-15,0 0-752,6-4 668,0-2 0,7-6-37,2 1 1,2-5-112,2-3 0,3-2-821,-3-2 1420,3-4 0,6 3 0,1-4 0</inkml:trace>
  <inkml:trace contextRef="#ctx0" brushRef="#br0" timeOffset="183">15841 11569 7990,'6'-7'0,"-2"-1"1083,-3 6-372,-1-4-270,0 1 632,0 4-204,0-4 348,0 5-1048,0 5 0,0 1 170,0 6-134,0 4-22,0 2 0,0 4-34,0-3-89,5 2 0,-3-3 278,1 5-627,-1 0 313,-2 0-256,0-1 0,1-2-239,3-1 0,-3-5 231,3 1-704,2-3 613,-5 0 0,6-5-195,-4 1-604,-1-5 659,3 2 1,-4-5-1093,3 0 814,-3 0 749,4 0 0,0-5 0,2-2 0</inkml:trace>
  <inkml:trace contextRef="#ctx0" brushRef="#br0" timeOffset="184">15909 11375 7985,'-4'-11'316,"1"-1"-211,-1 1 1074,-1-1-477,3 6-354,-3 1 0,5 4 419,0-3-287,0 3-255,0-4-2056,0 5 1831,0 5 0,11 1 0,1 5 0</inkml:trace>
  <inkml:trace contextRef="#ctx0" brushRef="#br0" timeOffset="185">16263 11352 7975,'0'-11'0,"0"-1"595,0 6-224,0-4 844,5 9-533,-3-4-2,3 5 1493,-5 0-2184,0 10 1,0-1 78,0 10 1,0 0-187,0 4 1,0-1 174,0 1 0,0 0-65,0 0 0,0-1-1191,0-3 631,5-3-378,-4 1-1156,4-5 1101,-5 5 1001,0-11 0,0 4 0,0-3 0</inkml:trace>
  <inkml:trace contextRef="#ctx0" brushRef="#br0" timeOffset="186">16161 11535 7975,'0'-6'2402,"5"1"-1174,-4 0-627,4 3-278,-5-3 1,1 4 669,3-3-502,2 3 1,6-4-743,-1 5 254,1 0 1,0-4 242,4 0-1926,-4 0 1253,10 4 0,-8-3 288,5-1 139,-5 0 0,7-1 0,-3-1 0</inkml:trace>
  <inkml:trace contextRef="#ctx0" brushRef="#br0" timeOffset="187">16583 11501 13590,'12'0'459,"-6"0"0,0 0-1320,-2 0 471,-3 0-277,9 0-474,-8-5 861,8 3 280,-9-3 0,9 5 0,-3 0 0</inkml:trace>
  <inkml:trace contextRef="#ctx0" brushRef="#br0" timeOffset="188">16789 11535 10445,'6'0'1619,"-1"0"-1290,-5 0 56,5 0-790,-4 0 344,5 0-1558,-6 0 866,5 0 485,-4 0 268,4 0 0,0 0 0,1 0 0</inkml:trace>
  <inkml:trace contextRef="#ctx0" brushRef="#br0" timeOffset="189">17029 11524 12305,'11'11'0</inkml:trace>
  <inkml:trace contextRef="#ctx0" brushRef="#br0" timeOffset="190">17440 11192 7882,'0'-7'16,"0"-1"648,0 6-329,0-3 1,0 3 477,0-1-349,0 1 62,0-3 507,0 5-805,0 5 226,0 7-288,0 5 1,0 8 31,0 1 0,1 3 13,3 6 1,-3-5 148,3 1-422,-3-6 122,-1 8 0,0-9-364,0 3 284,0-8 1,1 1-33,3-5-965,-3 0 465,5-3-1456,-6-6 576,0 4 597,0-8 835,0 3 0,0-5 0,0 0 0</inkml:trace>
  <inkml:trace contextRef="#ctx0" brushRef="#br0" timeOffset="191">17268 11444 7949,'7'-7'541,"3"-3"0,-8 9-78,6-3 390,-5 3-490,7 1 1,-4-1 205,5-3 75,6 3-292,1-5 1,5 5 85,-1-3-321,1 3 49,0-4 0,4 1-576,-1 0 233,1-4 193,1 6 1,-4-3-1965,3 5 856,-3-5 1092,-6 4 0,3-9 0,-3 3 0</inkml:trace>
  <inkml:trace contextRef="#ctx0" brushRef="#br0" timeOffset="192">18045 11124 7969,'0'-11'-71,"0"3"35,0 0 0,0 4 36,0-3 1225,0 4-263,0-7 419,0 9-724,5-4 2,-4 5-297,4 0-82,0 10-42,-3-2 0,7 13 162,-6-2 0,6 3 6,-1 1 0,-3 5-238,5-4 0,-4 9 17,6-3 0,3-1-62,0 2 1,2-5-321,-2 5 141,-2-6 74,3 3 1,0-5-812,-1 0 471,0 0 102,-9-6 0,4 0-390,-2-6 318,2 1-305,2-1 39,-6-4 107,-1-2-695,0-5 145,-4 0 398,4 0 0,-15-5 1,-2-2-1</inkml:trace>
  <inkml:trace contextRef="#ctx0" brushRef="#br0" timeOffset="193">18262 11181 7946,'4'-11'0,"0"-1"444,-1 1-153,-3-1 0,0 1 447,0 0-328,0 4-45,0-3 1,0 7 726,0-4-540,0 4-55,0-2 164,0 5 0,-5 9-464,-2 3 1,-3 8-54,-2 3 1,-4 1-103,-3 6 1,-3 1-380,-1 3 248,0 5 99,0-3 1,1 3-971,-1-5 94,0 1 599,5-6-818,2 4 710,4-9 0,2 0-107,3-5-804,-4-5 804,10 3 1,-4-10-560,5 1 1041,0-6 0,5 9 0,1-5 0</inkml:trace>
  <inkml:trace contextRef="#ctx0" brushRef="#br0" timeOffset="194">18456 11501 9076,'0'-7'1654,"-5"2"-1246,4 5 1,-4 5 142,5 3 0,0 2 53,0 2-161,0-1-279,-5 6 0,3-3 13,-1 5 1,1-4 26,2 4 1,0-4-310,0 4 107,5-5 53,-3 8 1,3-10 105,-5 4-98,5-9 0,-4 3-594,4-3 392,-5-1 0,4 0-566,0-2-512,0-3 830,-4 4-1364,5-5 324,-4-5 1427,4-1 0,-5-10 0,0-2 0</inkml:trace>
  <inkml:trace contextRef="#ctx0" brushRef="#br0" timeOffset="195">18490 11295 7880,'-3'-11'2,"-1"-1"1188,0 6-251,4 1-244,0 0-1108,0 4 282,0-4 131,0 5 0,0 5 0,0 1 0</inkml:trace>
  <inkml:trace contextRef="#ctx0" brushRef="#br0" timeOffset="196">18616 11033 8002,'0'-12'117,"0"1"140,0-1 0,-4 1 83,0-1 255,1 1-287,3 5 0,0-4 181,0 2 49,0 3-251,0-5 1,1 7 395,3-4-457,2 4 11,0-2 0,5 5 331,-4 0-341,3 0-98,-3 0 1,3 0 85,-3 0 0,4 1 125,0 3-523,-5 2 199,4 1 1,-7 3-513,5-3 304,-6 4 182,3 0 1,-5 2-829,0 2 388,0-2 187,0 8 1,-1-8-101,-3 2 1,-1 2 135,-3-2-201,-2 5 145,4-7 1,-4 3-204,2-4 599,-2-1-138,9-4-317,-9 3 717,8-4-146,-3 0 250,5-1-92,0-5-206,0 6 1,5-5-33,3 3 1,2-3-44,2-1 1,-1 0 53,0 0-901,1 0 285,4 0-635,-3 0 1091,3 0 0,-4 5 0,-1 1 0</inkml:trace>
  <inkml:trace contextRef="#ctx0" brushRef="#br0" timeOffset="197">19027 11204 7991,'0'-6'787,"0"-5"-224,0 10 270,0-4 153,0 5-540,0 5 227,0 1-358,0 6 1,0 4-29,0 3 1,-4 3-35,1 1 0,-1 0-51,4-1 0,0 5-90,0 0 1,0-1-304,0-3 209,0 0-329,5 0 0,-4-5-792,3-3 766,2-2 206,-4-2-1503,3-5 1053,-5-1 1,1-5-111,3 0 691,-3 0 0,4 6 0,-5 0 0</inkml:trace>
  <inkml:trace contextRef="#ctx0" brushRef="#br0" timeOffset="198">18867 11444 7991,'0'-7'650,"0"-3"-156,0 4-56,5 0 590,2 0-608,-1 6 0,5-3 220,1-1 314,-1 0-575,6 4 0,-1 0 212,3 0-900,-2 0 292,4 0 0,-8 0-598,2 0-831,-2 0 836,-2 0 610,1 0 0,4-5 0,2-1 0</inkml:trace>
  <inkml:trace contextRef="#ctx0" brushRef="#br0" timeOffset="199">19381 11467 12564,'7'0'-696,"3"0"0,-4 0 1,5 0-1</inkml:trace>
  <inkml:trace contextRef="#ctx0" brushRef="#br0" timeOffset="200">19598 11501 7904,'7'0'-398,"-2"0"1410,-5 0-189,5 0-199,-4-5 366,4 3-127,-5-3-4329,0 5 3466,5 0 0,-4 5 0,4 2 0</inkml:trace>
  <inkml:trace contextRef="#ctx0" brushRef="#br0" timeOffset="201">19872 11501 7904,'7'0'-820,"-2"0"1922,-5 0 1,4-1 735,-1-3 93,1 2-1252,-4-3-383,0 5 29,5 0-1838,-4 0 723,5 5 790,-6-3 0,-6 8 0,0-4 0</inkml:trace>
  <inkml:trace contextRef="#ctx0" brushRef="#br0" timeOffset="202">20318 11135 7924,'0'-6'1269,"0"-4"-814,0 9 324,0-4 90,0 5-48,0 5-440,0 1 0,0 9-5,0 0 1,0 9-113,0-1 1,0 4-19,0 0 0,0-2-28,0 5 1,0-3-263,0 4 77,0-6 65,0 3 1,4-7-667,-1-2 329,1-2-225,-4-6 0,0 1-1382,0-1 666,5 1-492,-4-6 1672,5-1 0,-6-5 0,0 0 0</inkml:trace>
  <inkml:trace contextRef="#ctx0" brushRef="#br0" timeOffset="203">20101 11364 7931,'0'-7'0,"1"1"762,3 2-271,-3 3 0,9-4 165,-3 5-301,4 0 1,0 0 83,1 0-47,4 0-141,2 0 0,2 0 133,3 0-516,-2 0 164,6 0 1,0 0-241,0 0 203,4 0 84,-6 0 1,3 0-1904,-6 0 1824,-4 0 0,4-5 0,-5-2 0</inkml:trace>
  <inkml:trace contextRef="#ctx0" brushRef="#br0" timeOffset="204">20820 11067 7952,'-6'-12'-1371,"1"5"1763,5-1 744,0 6 1,0-5-403,0 3 536,0 3-254,0-4 16,0 5 0,5 1-609,3 3 0,2 4-75,1 7 0,0 4-61,1 8 1,-1 1-111,1 2 0,-5 3 0,1-2 0,1 5-99,6 2 0,-5 0-166,5-3 0,-8-5-141,4 1 0,-2-6-392,3 2 1,-2-3-220,-3-1 1,3-2 357,-2-2 0,-2-2-274,2-6 361,-5 1 51,7-6 0,-9 0-163,3-2 0,-2-3-85,2 3-688,-3-3 1280,4-6 0,-10-1 0,-1-5 0</inkml:trace>
  <inkml:trace contextRef="#ctx0" brushRef="#br0" timeOffset="205">21060 11101 8016,'0'-18'0,"0"-2"0,0 5 1178,0 0-710,0 3 0,0 5 603,0-1 88,0 5-688,0-2 547,-5 5-601,4 0 1,-9 5 30,2 3-220,-7 7-57,2 8 1,-9 6-245,3 6 1,-2 0-161,-2 3 1,4-1-241,0 5 0,5-5-101,-1 1 1,2-3-757,2-1 1,4-4 545,4-4 1,1-3 783,2-4 0,0 3 0,0-5 0</inkml:trace>
  <inkml:trace contextRef="#ctx0" brushRef="#br0" timeOffset="206">21106 11432 7912,'7'-4'-525,"1"1"832,-5-6 0,5 6 478,-4-4 1,1 3 622,-1-4-872,-3 6 1,6-3 618,-3 5-355,-3 0-547,4 0 1,-1 1-135,-1 3 1,1 3-120,-4 9 1,0-4 9,0 3 0,0 2-150,0-2 0,0 2-18,0-2 0,-4-2 38,1 2 1,-1-3-819,4 0 621,0-1 0,1-1-267,3-2 469,-3-3 0,6-5 138,-4 0 0,0 0 156,5 0-1,-5 0-75,5 0 1,0-1 265,3-3-180,0 3-72,1-9 1,-1 7 82,1-4 0,-1 3 206,0-4-129,1 6 1,-1-4-67,1 6 1,-5 0 1,1 0 0,-4 0-127,3 0-229,-4 0 1,2 6-291,-5 1 1,1 3 115,3 2-1143,-3-1 942,4-4 0,-5 3-627,0-3-147,0 3 1292,0 2 0,-5-1 0,-1 1 0</inkml:trace>
  <inkml:trace contextRef="#ctx0" brushRef="#br0" timeOffset="207">21551 10987 7914,'0'-24'2114,"0"2"-1629,0 11-128,0 4 0,0 7 216,0 8 1,4 7-257,0 4 1,5 3-83,-2 1 0,0 3-18,0 1 1,1 5-1,3-2 1,-3-1-63,0 2 1,-1-5-115,5 5 0,-1-6-253,0 2 71,1-3 155,-1-6 1,1 2-596,-1-5 0,-1 1 84,-2-5 1,2-1-117,-2-2 1,-2 1 60,2-6 1,-5 1-1101,5-4 1652,-5 0 0,7 0 0,-4 0 0</inkml:trace>
  <inkml:trace contextRef="#ctx0" brushRef="#br0" timeOffset="208">21860 11021 7909,'-4'-19'628,"0"0"1,0 9 91,4-2 423,0 9-585,0-7 567,-5 8-643,4-3 1,-11 12-70,1 4 0,-2 5-191,-6 7 0,1 5 20,-1 3 0,-2-2 90,2 1-605,2 1 254,-4 3 0,7 0-141,-5 1 0,5-5-455,-1 0 0,1-4-750,-2 0 0,7-3 614,-2-4 0,7 2-1626,0-6 2377,3 0 0,-4-3 0,-1-1 0</inkml:trace>
  <inkml:trace contextRef="#ctx0" brushRef="#br0" timeOffset="209">21951 11398 7914,'0'-14'1094,"0"3"591,0 7-848,0-1 122,0 5-581,0 5 0,0-3-28,0 6 0,0 3-115,0 5 1,0 0-9,0-1 1,0-1-15,0 5 1,0-1-206,0 1 0,4-1 89,0-3 1,-1-2-1384,-3 2 759,5-2-1163,-3-2 473,3-4 76,0-2 466,-4-5 0,8-2 675,-5-1 0,0-9 0,-4-6 0</inkml:trace>
  <inkml:trace contextRef="#ctx0" brushRef="#br0" timeOffset="210">22065 11078 7909,'0'-7'650,"0"-1"827,0 5-1265,0-2 1,1 5-143,3 0 1,-3 5-366,3 3 0,-1 1-1004,1-1 1299,-3 7 0,4-8 0,-5 10 0</inkml:trace>
  <inkml:trace contextRef="#ctx0" brushRef="#br0" timeOffset="211">14859 12060 8223,'6'-6'778,"-1"-4"249,0 9-565,1-4 1,6 1-81,-1 0 0,-3 0-76,-1 4 1,1 0 598,3 0-672,1 0 1,-1 0 265,1 0 169,-1 5-444,6-3 1,-1 3 101,3-5-77,-2 0-97,-1 0 1,-2 0 21,5 0 0,0 0 10,4 0 0,0 0 20,0 0 1,0-4-28,-1 0 0,1-1-16,0 1 1,4 3-150,-1-3 0,-1 3 86,-3 1 0,-3 0-176,4 0 0,0 0 6,-4 0 0,4 0 0,4 0 1,1 0 83,2 0 0,4 0-122,1 0 0,-4-2 101,7-1 0,0 1 1,8-1 0,-4-4-46,0 0 0,-4 0 60,4 0 1,-2 3-60,2-4 0,-1 6 52,-3-2 1,-6-1-2,2 1 0,-6 0 1,2 4 1,-3 0 1,3 0 0,-4 0-24,0 0 1,4 0-2,0 0 1,3 0 24,1 0 1,1-1-6,-1-3 1,4 3 46,0-3 0,1-1-121,-1 1 0,3-1-8,5 1 0,-1 3-122,1-3 0,-3-1 117,3 1 1,-2 1 100,10 3 0,-6-4-7,1 0 1,3 0-8,2 4 0,-1-1-40,4-3 1,-2 3-325,5-3 1,3 3 365,-2 1 1,-29-1 0,2 0 4,-2 0 1,0-1 0,1 1-1,0 0-30,0 0 1,-1-1 0,3-1 0,0 0-3,-3 2 1,1-1 0,0-2 0,-1 0-27,29 0 0,3-3 36,-30 5 1,0 0-1,-1-2 1,-1-1 26,0 1 1,1 0 0,30-2-27,-30 2 0,-1 0 1,1 2-1,0 1 124,28-7 1,-1 4-77,-7-3 0,3 3-36,-3-4 0,-2 6-151,-2-2 0,-2-1 75,-1 1 0,-2 0 84,-2 4 1,1-4-23,-5 0 1,3 1 51,-7 3 0,7-4-51,-7 0 0,3-1-5,-3 1 1,0 3-44,1-3 0,-2 3 126,-3 1 0,2-4-102,-5 0 1,4 0 299,0 4 0,-2 0-267,1 0 0,1 0 86,3 0 0,-1 0-74,-3 0 0,7 0-33,-2 0 1,3 0-25,0 0 1,-3 0-34,3 0 0,2 0-21,-2 0 1,5 0 80,-1 0 1,2 0-6,2 0 0,1 0-129,2 0 1,-2 0 110,3 0 1,-3-3 248,-2-1 1,2 0-67,3 4 0,-3 0-14,2 0 0,-2 0-92,-1 0 1,0 0-8,-1 0 1,-3 0-7,0 0 0,-1 0-68,0 0 1,3 0 86,-6 0 1,5 0-22,-1 0 1,-2 0 76,2 0 1,-1 0-75,1 0 0,-2 1 148,-2 3 1,-2-3-109,2 3 1,-3-3 2,0-1 0,-1 4-53,0 0 0,-1 1-5,-2-1 0,-2-3 125,-2 3 0,-3 1-312,2-1 0,-3 0 199,-4-4 0,3 3-34,-3 1 1,-1 0 159,1-4 0,-4 4-140,4 0 0,-5 1 18,1-1 1,2-3 11,-2 3 0,0-3-3,-4-1 0,3 1-58,-2 3 1,2-3 71,-7 3-997,-2-3 677,1-1 0,-9 0-1251,-5 0 1,-9-1 1532,-14-3 0,-17 3 0,-5-4 0</inkml:trace>
  <inkml:trace contextRef="#ctx0" brushRef="#br0" timeOffset="212">18034 12209 8029,'-6'-12'757,"5"1"-373,-4 5 1,5-1 434,0 4 138,0 1 125,0-3 270,0 5-1157,5 0 1,-2 5 57,4 3 0,-4 6-60,1 1 1,1 5 13,-1-1 1,-1 2-209,-3-2 0,2 2 58,1-2 1,-1-2-192,2-2 1,-3 2 99,-1-2 0,0 0-48,0-4 0,0-3 169,0 0 105,5-6-20,-4 3 45,4-5-48,0 0 1,0-5 156,3-2 0,2-4-197,-2 0 0,2-2 28,1-2 0,5-1-234,-1-3 1,1-2 64,0 6 1,-4-3-89,3 7 0,-2-3 94,-1 6 0,-1 3-13,0 1 0,1 3 12,-1 1 0,1 9-7,-1 2 0,0 5 149,1-1 1,-1 1-73,1 3 0,-1 6-159,1-6 0,-5 5-268,1-5 1,-2 2-454,2 2 0,-2-4-19,-2 0 0,-2-4-644,6 4 1,-2-5 553,2 2 926,7-4 0,-2 0 0,10-1 0</inkml:trace>
  <inkml:trace contextRef="#ctx0" brushRef="#br0" timeOffset="213">22373 10896 8029,'0'-12'1078,"0"1"-634,0 4 1,0 1 847,0 2-759,0 3 1,6-8 10,1 5 1,0 0-176,0 4 1,1-3-64,3-1 1,4 0-133,1 4 1,0 0 14,-1 0 0,-1 1-134,5 3 1,-5 1 60,2 3 1,0 2-37,-1-2 0,-1-2 71,-6 1 1,2 0 36,-2 0 1,2 2 120,1-5 23,1 5-105,-1-3-21,0 6-60,-4-6 0,-1 4-53,-2-2 0,-3 2 94,3 1 0,-3 2-238,-1 2 0,0 3 12,0 5 290,0 0-159,0 10 1,-1-3 64,-3 8 1,3 2 143,-3-2 1,3 5-206,1-1 1,0 2 24,0 2 0,0 0-195,0-1 1,0 2-17,0 3 0,0-3 17,0 2 0,0-2-14,0-1 0,0 2-45,0-2 1,4 2 109,-1-6 1,1 2-101,-4 2 0,0-4 42,0 0 1,0-2-2,0 2 0,0 0 20,0-8 0,0 6 29,0-10 0,0 4 31,0-7 1,0 2-43,0-6 0,-1 2 87,-3-6 1,3-2-21,-3-2 1,2-2 173,-2-2 1,2-3-137,-1-1 0,0-4 374,-1 1 29,3-3-216,-4-1-206,0 0 1,4-1 47,-3-3-227,-3 3 1,2-6 17,-2 4 1,0 1-171,4-2 1,0 3 52,-4 1 22,-1 0 1,-4 0 232,1 0 1,3 0-108,1 0 0,-1 4 187,-3 0 68,-1 0 59,-4 1 1,-1-3-77,-2 6 1,3-6 7,4 2 0,-3 1-264,0-1 1,0 0-228,3-4 1,1 1-1595,-1 3 1,5-3 936,-1 3 1,4-3 988,-3-1 0,4-5 0,-2-1 0</inkml:trace>
  <inkml:trace contextRef="#ctx0" brushRef="#br0" timeOffset="214">5174 14288 7824,'-5'-7'-515,"3"2"612,-3 0 1053,0 4-306,4-4-386,-4 5 1,5-2 91,0-1-351,0 1 1,1-3-121,3 5 1,-2 0 155,6 0 0,3 0-70,5 0 1,0 0-2,-1 0 0,3 0 20,5 0 0,0 0-15,0 0 1,3 0-11,1 0 0,1-1-13,-1-3 1,-3 2-2,2-6 1,-3 5-177,-4 0 0,2-2 58,-6 1 0,-4 0-468,-3 4 0,-6-1-639,2-3 207,-3 3 0,-2-4 161,-3 5 1,-2 1-381,-5 3 0,-6-2 272,-2 6 820,-3-1 0,0 5 0,-1-1 0</inkml:trace>
  <inkml:trace contextRef="#ctx0" brushRef="#br0" timeOffset="215">5219 14413 8202,'2'6'557,"1"-2"1,4-2-28,4-2 1,4 0 290,1 0 1,5 0-233,2 0 1,0-4 189,4 0 0,0 0-265,0 4 1,4-4-38,-5 1 0,2-1-404,-1 4 1,-7-4 27,3 0 0,-8 0-444,0 4 0,-2 0-1213,-2 0-1750,-4 0 3306,-2 0 0,-5 0 0</inkml:trace>
  <inkml:trace contextRef="#ctx0" brushRef="#br0" timeOffset="216">6510 13762 8095,'0'-6'141,"-1"-3"204,-3 5-270,3-5 1,-5 7 532,6-6 0,0 6-41,0-4 886,0 6-1380,6 0 1,-5 2 76,3 2 0,-2 2 17,2 5 0,-1 3-3,4 5 1,-4 0-6,0 8 0,0-2-34,1 2 1,-3-2-141,3 6 1,-3-2 25,-1 1 1,-1 2 103,-3-5 0,3 0-374,-3-5 1,3-3 124,1 0 0,0-5-433,0 2 1,0-8-174,0 0 0,5-5-1327,2 0 2067,-1-1 0,-1-2 0,-5 0 0</inkml:trace>
  <inkml:trace contextRef="#ctx0" brushRef="#br0" timeOffset="217">6304 14379 7980,'-16'0'0,"3"0"487,-2 0 804,7 0-908,3 0 1,5-1 45,0-3-146,0 3 1,5-5-32,3 6 1,3-3 46,5-1 0,1 0-50,6 4 1,1-1-1,3-3 0,2 3-75,5-3 0,-1 3 13,-2 1 1,4 0-34,-4 0 0,8 0 65,-5 0 1,2 0-130,-6 0 0,6 0 58,-6 0 0,2 0-268,-5 0 0,-7 0-51,3 0 1,-8 0-271,0 0-471,-7 5-876,2-4 422,-9 4 1,-1-1 163,-7 0 1202,-8 5 0,-3-3 0,-5 5 0</inkml:trace>
  <inkml:trace contextRef="#ctx0" brushRef="#br0" timeOffset="218">6373 14767 8320,'-7'-5'2440,"2"4"-1136,5-4-438,0 5-478,0 5 1,4 2-123,0 9 1,4-4-44,-5 4 1,5 1-42,-4 2 1,3 3-66,-3 1 1,1-4 66,-1 0 1,-3-4-117,3 4 1,-2-5-233,-2 1 155,0-2 0,3-5-222,1-1 67,0-4 20,-4 2 1,0-6 24,0-3 0,4-3-192,0-4 0,4-2 120,0-2 1,2 1-8,2-5 1,-1 4 21,0-4 0,5 5-427,-1-1 567,0 2-199,-3 7 409,-1 1 0,-1 6 137,-2 3 1,-2 2 147,-2 5 0,-2 2-176,6 2 0,-2-1 28,2 5 0,2-3-208,-2 3 0,-2-5 86,2 1 1,-2-1-777,2 1 1,1-2-205,-6 2 0,6-6-565,-1-2 1,-2 0 1355,2 0 0,-1 3 0,5-3 0</inkml:trace>
  <inkml:trace contextRef="#ctx0" brushRef="#br0" timeOffset="219">7378 13899 8103,'0'-11'-690,"0"3"275,0 1 415,0-1 0,0-3 837,0-1 186,0 6 159,0 1-316,0 0 98,0 3-482,0-3-245,0 15 0,1 1 170,3 11 0,2 0-156,6 8 1,-5 2-67,1 6 0,-2-1 40,2 5 1,-2-4-1,-2 4 0,-3-4-18,3 4 1,-3-4 7,-1 4 1,0-2-263,0 2 1,0 1 58,0-5 1,-3 0-136,-1-3 0,-1-2-4,1-3 0,1-2 46,-4-5 1,4-1 127,-1-3 1,3-3-3,1-5-206,0 1 156,0-1 73,0-4-19,0-2 208,0-5-256,0-5-6,0 3 1,0-8-39,0 3 0,5 0-156,3 0 1,6 0 133,1 0 1,5-3-36,-1 2 0,3 2-78,1-2 0,0 5 55,-1 0 0,-3 0 104,1-1 1,-5 3-15,4-3 1,-5 3 108,1 1 0,-2 0-185,-2 0 0,-3-4-298,-1 0 132,-4 1-334,2 3-319,0 0 1,-4-2 375,3-2 0,-3 2-1309,-1-6 1861,0 6 0,0-8 0,0 3 0</inkml:trace>
  <inkml:trace contextRef="#ctx0" brushRef="#br0" timeOffset="220">7401 14402 8048,'1'-10'530,"3"2"0,6-1-530,5 5 0,4-3 189,-4 3 0,6-4 291,-2 4 0,1-1-120,-1 2 0,3 1 103,-3-2 1,1 3-141,-1 1 0,3 0-116,-3 0 1,-2 0-27,2 0 0,-5 0-135,2 0 0,-4 0-358,0 0 0,-5 0-610,1 0-1344,-5 0 2266,2 0 0,-5-5 0,0-1 0</inkml:trace>
  <inkml:trace contextRef="#ctx0" brushRef="#br0" timeOffset="221">7446 13865 8096,'0'-17'0,"0"5"315,0-3 1,11 2 412,4 1 1,5 1 129,3 0 0,-1-1-328,-3 1 1,2-1-285,-2 1 0,-1 3-124,1 1 1,-4 3-170,4-4 0,-4 6-57,4-2 0,-3 3-323,3 1 1,-4 5 426,4 2 0,-5 9 0,2 1 0</inkml:trace>
  <inkml:trace contextRef="#ctx0" brushRef="#br0" timeOffset="222">8097 13659 8052,'0'-11'0,"0"-4"106,0-1 1,0 1 182,0 4 0,2-1 534,1 1 0,-1 3-268,2 1 1,1 3 307,-2-4-319,1 6-163,-4-3 0,2 7-194,1 6 1,-1 1-89,1 10 1,-1 5 153,-2 6 1,0 8-29,0 4 0,0 4-19,0 3 1,0-2 43,0 3 0,0-2-150,0 2 0,0 2-287,0 5 0,0-4 169,0 0 0,0-4-7,0 0 0,-4-2-192,0-1 1,0-2 99,4-2 1,-1-3 2,-3-4 1,3-5 124,-3 1 0,-1-6 23,1 2 0,-1-3 108,1-2 0,3-4-94,-3-3 0,2-2 584,-2-1-579,3-6-62,-4 4 58,5-9-129,0 4 0,1-5 122,3 0 1,-2-1-33,6-3 0,-4 2 18,3-6 1,1 4-25,3-3 1,2 3 5,2-4 1,-1 1-17,5-5 0,0 2-6,4 3 1,4-2-11,-1 5 0,-3-4-117,-4 4 0,-1 1-167,1 3 1,-3 0 65,-4 0 0,-4 0-1118,-1 0-140,-4 0 474,2 0 1,-7 0 429,-1 0 1,-4 0 593,-4 0 0,-6 0 0,0 0 0</inkml:trace>
  <inkml:trace contextRef="#ctx0" brushRef="#br0" timeOffset="223">8189 13602 8014,'-12'-18'0,"2"2"375,3 5 1,1-1 352,6 1-245,0-1 0,0 1 29,0-1-322,6 6 1,0 1 37,5 5 0,5 0-113,-1 0 0,5 0 84,-1 0 1,3 0-347,1 0 0,-4 0-226,0 0 0,-5 1-353,1 3 1,-3-1 361,0 4 364,-1 1 0,1-2 0,-1-1 0</inkml:trace>
  <inkml:trace contextRef="#ctx0" brushRef="#br0" timeOffset="224">8440 13911 8107,'1'-8'1272,"3"0"0,6 6-464,5-2 0,2 3-315,-2 1 0,-2 0-30,2 0 1,3 6-178,1 6 0,-1 0 63,1 7 0,-4 2 24,4 5 1,0 0-68,4 4 1,0-1-109,0 2 0,-1 2-49,1-3 1,-2-1-168,1 2 0,-5-2 102,6 1 0,-8-2-254,0-5 0,2-5 92,-2-3 0,0 2-336,-3-2 0,-5-4-332,1-3-245,-1-6-415,0 4-1242,-2-6 1799,-5 0 849,-5-6 0,-7-5 0,-5-7 0</inkml:trace>
  <inkml:trace contextRef="#ctx0" brushRef="#br0" timeOffset="225">9000 13842 8093,'0'-15'0,"0"0"0,0-1 1136,0 5 0,0 3 196,0 1-181,0 4-363,0-2-690,0 15 1,-9 7 101,-3 9 0,-7 6 17,0-1 0,-4 3-106,-3 4 1,0-1-275,-4 5 0,3-4 132,-3 4 1,3-2 35,-3 2 1,4-3-248,0-4 0,7-6-179,3-3 1,5-1-198,3-3 1,0-4-724,4-3-1063,0-2 1541,4-1 863,5-6 0,6-1 0,7-5 0</inkml:trace>
  <inkml:trace contextRef="#ctx0" brushRef="#br0" timeOffset="226">9068 14333 10408,'1'8'1649,"3"-1"0,-2 2-1099,1 7 0,2 1 183,-1 6 0,0 0-281,-4 0 1,0 1-158,0 3 1,0-3-188,0 2 1,0-2-204,0-1 0,0-4-100,0 0 1,0-5-400,0 2 0,0-8-1307,0 0 1,0-4-281,0 3 2181,5-4 0,7 2 0,5-5 0</inkml:trace>
  <inkml:trace contextRef="#ctx0" brushRef="#br0" timeOffset="227">9285 13819 8025,'0'-11'0,"-4"-1"5,1 1 1,-1 3 171,4 1 0,0-1 371,0-3-303,0 4 1,1-2 673,3 6-127,-3-6 312,9 8-681,-3-5 0,4 12 45,0 1 0,1 8-67,-1 4 1,4 3-33,1 1 1,3 5-71,-4 2 1,5-1 53,-1 2 1,2-1-123,-2 5 0,2-2 26,-2-3 1,2 3-285,-2-3 0,1-2-129,-5-1 1,4 0-158,-4-4 1,1 1-7,-5-9 0,0 0-196,1-3 0,-4-2-355,-1-3 1,-3 2-1073,4-5-140,-6 0 2082,3-4 0,-5-5 0,0-2 0</inkml:trace>
  <inkml:trace contextRef="#ctx0" brushRef="#br0" timeOffset="228">9685 13774 7962,'-10'-23'0,"2"0"0,-1 5 1588,5 3-610,1 7-467,3 3-309,-5 15 0,-2-1 102,-4 10 1,-2 5-27,-2 7 0,-3 3 206,-5 4 0,0-1-283,1 5 1,-1 0-349,0 3 1,0 0-82,0-3 0,4 1 220,0-5 1,5 0-647,-1-4 0,6-6 356,1-5 1,6-1-292,-2-7 1,4-4-115,4-3 703,2-1 0,6 0 0,-1-2 0</inkml:trace>
  <inkml:trace contextRef="#ctx0" brushRef="#br0" timeOffset="229">9868 14208 9440,'1'-6'828,"3"6"0,-2 2-435,6 5 1,-6 2 189,2 6 0,1-1-161,-1 5 1,0 2-90,-4 5 1,0-1-101,0 1 1,0-2-190,0-1 1,0 0-4,0 0 0,0-5-98,0-3 1,1-3-191,3 0 185,-3-6-1993,4-1 1482,0-5 1,-2-5-1882,5-2 2454,-6-4 0,8-5 0,-3-2 0</inkml:trace>
  <inkml:trace contextRef="#ctx0" brushRef="#br0" timeOffset="230">9890 14048 8069,'0'-12'0,"2"6"0,2 2 0,2-1 0,5 1 0,1 0 0,-1 4 0,1 0 0,-5 0 0,1 0 0,-1 0 0,5 0 0</inkml:trace>
  <inkml:trace contextRef="#ctx0" brushRef="#br0" timeOffset="231">10096 13614 8022,'-6'-23'0,"1"1"-96,5 3 0,2 3-196,6 4 0,-1 1 426,9-1 1,-4 5 568,0-1 0,-1 2 50,1-2 0,-1-1-315,0 6 1,5-2-55,-1 1 0,4 2-173,-4-1 1,4 1-20,-4 2 0,4 0 7,-3 0 1,-1 0 47,-4 0 0,1 0-77,-1 0 1,1 0-136,-1 0 0,-3 2-55,-1 1 0,-3 4 87,4 4 1,-6 2 36,2 2 0,1 4 78,-1 8 0,0 2 2,-4 5 0,0 6 5,0 1 1,0 4 34,0 1 1,-2 3-254,-1 1 1,1 3 203,-1-4 0,1 5-126,2-5 1,5 1 71,3-5 0,0 1 51,3 0 1,-6-6-22,6-2 1,-2-3-10,3-5 1,-5 2 31,1-6 1,-5-4 87,0-7 0,0-2 360,1-2-59,-3 1 0,4-5 278,-5 1 0,-5-5-424,-3 0 0,-3-1-451,-4-2 1,-4 0-241,-8 0 0,2 0-260,-6 0 1,6 0 246,-2 0 1,3 0-315,1 0 0,5 1-1399,3 3-1634,8-3 3634,2 9 0,10-4 0,1 6 0</inkml:trace>
  <inkml:trace contextRef="#ctx0" brushRef="#br0" timeOffset="232">10975 13922 8042,'-1'-10'1352,"-3"2"0,3-2-16,-3 3-446,3 1 61,6-4-437,-4 9-329,10-4 0,-9 11 48,6 6 1,-5 4-29,5 7 1,-5 1-31,0 3 0,0-2 29,1 6 0,-3-2-197,3 1 0,-2-2 39,2-5 0,-3 0-720,3 0 1,-1-4-459,1 0 405,-3-5 0,4 2 191,-5-4 536,0-6 0,0 4 0,0-3 0</inkml:trace>
  <inkml:trace contextRef="#ctx0" brushRef="#br0" timeOffset="233">10816 14196 7969,'0'-11'2253,"6"-1"-2266,5 1 1,6 3 196,6 1 1,0 3 349,-1-4 1,2 2-184,3-2 1,-2-1 4,6 6 0,-6-5-74,2 4 0,-2-1 95,2 1 0,-3 3-1196,3-3 1,-4 2 515,-4-2 0,2 3 303,-2-3 0,3-3 0,1 1 0</inkml:trace>
  <inkml:trace contextRef="#ctx0" brushRef="#br0" timeOffset="234">11706 13511 8519,'-5'-18'1023,"4"2"-562,-3 4-281,8 1 180,-3-1 1,6 5 1329,-4-1-663,-1 6-593,3-3 0,-5 10-187,0 2 0,0 8 0,0 4 1,4 3 23,-1 1 0,5 4-138,-4-1 0,3 5-136,-3-5 0,4 5-119,-4-5 1,5 5-426,-2-5 1,0 1-961,0-4 1,-4-4 731,0 0 1,-1-4-950,-2 4 1724,0-5 0,-5 3 0,-2-6 0</inkml:trace>
  <inkml:trace contextRef="#ctx0" brushRef="#br0" timeOffset="235">11558 14093 7977,'-6'-1'465,"2"-3"86,2 3 0,9-8-122,4 5 1,2-1 138,6 1 0,0 2-13,4-6 0,1 6-126,3-2 1,-2-1-73,5 1 1,1-1-102,3 1 0,0 3-16,1-3 0,-2 3-154,-3 1 0,3-4-207,-2 0 1,-2 0-628,1 4 0,-8 0 430,1 0 1,-4-3-2748,0-1 1519,-3 0 1546,-9 4 0,3 5 0,-4 1 0</inkml:trace>
  <inkml:trace contextRef="#ctx0" brushRef="#br0" timeOffset="236">11741 14367 7936,'-12'11'397,"1"-4"1,1 0 1584,2-4-750,3 4-647,5 4 1,0 1 296,0-1 0,0 0-324,0 1 1,0-1-38,0 1 1,0 3-180,0 0 0,0 4-116,0-4 0,0 2-56,0-2 1,0-2 169,0 2-324,0-2 1,0-2 146,0 1-451,0-6 162,0-1 0,1-5-254,3 0 1,-1 0 106,4 0 1,1-1-63,3-3 0,2-6 137,2-5 0,-1-5 4,5 5 0,-1-5 16,1 1 1,3-1-82,-3 1 1,-3-2 223,-1 6 0,-2 1-180,-2 6 799,1-2-63,-1 9-157,1-4 1,-1 6-131,0 3 1,0 2 58,-4 6 1,3 3-232,-2 0 1,-2 6 96,2-2 1,-5-2-435,0 2 0,2-1 144,-1 1 1,4 3-1228,-4-3 1,5-3-39,-2 0 0,3-5 1396,2-3 0,4 2 0,2-4 0</inkml:trace>
  <inkml:trace contextRef="#ctx0" brushRef="#br0" timeOffset="237">12609 13557 8025,'-7'-6'445,"-3"0"755,9-5-233,-4-1-107,5 6 47,0 1-557,0 5 1,4 6 21,-1 6 1,1 5-36,-4 10 1,4 4 191,0 7 0,0 2-204,-4 6 1,0 0 29,0-1 1,0 1-174,0 0 1,-4-1 46,0 1 0,-1-4-201,1 0 0,3-5-1,-3 1 1,3-7-110,1 0 0,0-6 76,0 2 0,0-7-96,0-1-128,0-5-186,0 3 123,0-11 224,0-1 1,5-6-60,2-3 1,0-1-50,0-3 0,1-2-220,3 2 0,1-2 172,-1-1 0,5 1 31,-1 2 0,1-1 161,-1 5 0,-1 1-119,5 3 0,-1-4 241,1 0 1,3 0 72,-3 4 1,2 0 91,2 0 0,0 0-56,0 0 0,0 0 63,0 0 1,-2 0-209,-2 0 0,2 0-133,-6 0 1,0 0-386,-4 0 181,1 0-1622,-6 0 1336,-1 0 0,-7-4-904,-6 1 0,1-5 1474,-9 4 0,-7-5 0,-1 3 0</inkml:trace>
  <inkml:trace contextRef="#ctx0" brushRef="#br0" timeOffset="238">12597 14025 8006,'-7'-12'0,"-1"1"0,5 3 546,0 1 0,6 4-255,5-1 1,6-1 447,1 2 1,6-5-228,-2 4 1,3 0-83,5 4 1,1-1-95,2-3 1,3 3-42,-2-3 1,-2 3-355,2 1 0,-7-4 129,-2 0 0,0 0-218,-7 4 0,1 0-301,-5 0 0,-3-3-1606,-1-1 1302,-4 0 753,2-1 0,-5-1 0,0-6 0</inkml:trace>
  <inkml:trace contextRef="#ctx0" brushRef="#br0" timeOffset="239">12552 13557 8066,'-7'-18'0,"3"1"313,8 6 1,9-1 493,10 1 0,1 1-410,6 2 0,-3-2-221,3 3 1,1 1-78,3 3 0,0 1 118,1 2 1,-1 0-466,0 0 0,-3 2 224,-1 1 1,-5 4 23,2 4 0,2 1 0,0-1 0</inkml:trace>
  <inkml:trace contextRef="#ctx0" brushRef="#br0" timeOffset="240">13282 13362 8155,'0'-11'0,"0"0"208,0-1 1,0 5 418,0-1 1,0 4 385,0-3 259,6 4-685,-5-2 0,5 5-159,-2 0 1,-1 5-69,4 3 0,-1 7-95,2 4 0,1 7-39,-5 5 1,3 3-20,-3 4 1,0 4 15,-4 8 0,0-3 30,0 2 0,0 2-178,0-2 1,0 1 16,0-4 1,0-1 63,0 1 0,0 0-144,0-1 0,0-3-6,0 0 1,0-6-155,0-2 1,0-1 63,0-7 1,0 1-70,0-4 1,0-2 42,0-1 0,0-4 51,0-5 1,0-3 7,0 0 366,0-6-415,0 3 93,0-5-4,5 0 0,1 0 2,6 0 0,1-4 1,2 1 0,-3-5 75,4 4 1,1-3-67,2 3 1,3-4 121,1 4 1,-2-1-217,-2 2 1,3 1-253,-3-2 1,-2 3 59,-2 1 0,-2 0-532,-2 0 187,0 0 1,-4-1-1511,-3-3 2140,-3 3 0,-6-9 0,-2 3 0</inkml:trace>
  <inkml:trace contextRef="#ctx0" brushRef="#br0" timeOffset="241">13260 13351 8094,'0'-23'0,"0"0"0,0 0 0,1 6 960,3 1 0,6 8-348,5 0 0,4 2-158,-4-2 1,6-1-259,-2 5 0,2 1 0,2 3 0,0 0-268,0 0 0,-4 0 105,0 0 1,-5 1-749,1 3 0,-2-2 74,-2 6 1,-1-4-359,-2 3 1,2-3 998,-2 4 0,2-1 0,1 5 0</inkml:trace>
  <inkml:trace contextRef="#ctx0" brushRef="#br0" timeOffset="242">13728 13477 8938,'11'0'2101,"1"1"-1614,-1 3 1,4 0-11,1 7 0,0-2-157,-1 6 1,-1 7 126,5 0 0,-5 9 153,2-1 1,0 5-189,-1 3 0,4 5-177,-4 3 1,2 2-75,-2-6 1,-2-2-150,2 2 0,2-5 89,-2 1 0,0-8-114,-3-3 1,-1-4-60,0-4 0,1-3-448,-1-4-1836,1-1 1090,-6 1-980,4-6 2246,-9-1 0,4-15 0,-5-3 0</inkml:trace>
  <inkml:trace contextRef="#ctx0" brushRef="#br0" timeOffset="243">14173 13545 8056,'-6'-18'328,"2"3"0,3 2-290,1 2 2001,0 5-855,0 1-400,0 5-625,0 10 0,-9 2-2,-2 11 0,-12 6-25,0 6 0,-8 3-85,1 4 1,-2 2-458,2-2 0,-3 2 372,2 2 1,3-5-709,2-3 0,3-4 22,4-4 1,2 2-207,6-5 0,5-4 930,2-4 0,3-5 0,1 2 0</inkml:trace>
  <inkml:trace contextRef="#ctx0" brushRef="#br0" timeOffset="244">14173 13979 8003,'8'-1'503,"0"-3"0,-1-1-45,5-3 1,4-1 219,3 6 0,3-5-94,1 4 0,-2-3 43,-2 3 0,3 0-131,-3 4 0,-3 0 99,-1 0 1,-2 1-172,-1 3 1,-2 2-155,-3 6 0,-2 3-170,-5 0 0,0 4-57,0-3 1,-5 4-147,-2-1 0,-9 3 65,-3 0 0,-2 2-306,-2 3 1,-2-7 100,2 3 0,-1-2-200,8 1 1,1 1 154,4 0 0,4-5 15,4-3 0,1-2 51,2-2 166,0 1 1,9-6 138,3-2 0,7-3-221,0-1 0,6 0-3,2 0 0,-1 0-254,-3 0 1,-1 0-483,-3 0 0,1-1-1360,-5-3 2237,1 3 0,-5-9 0,0 3 0</inkml:trace>
  <inkml:trace contextRef="#ctx0" brushRef="#br0" timeOffset="245">14733 13534 8062,'0'-12'255,"0"1"62,0-1 0,0 1-33,0 0 0,1-1 59,3 1 1,-3 3-16,3 1 0,-1 4 569,0-1 632,-1-2-1036,3 5 1,-4-3-176,3 8 1,-2 3-115,6 8 1,0 4 14,3 8 1,0-2 25,1 6 1,3-1-16,0 5 1,4-1-32,-3 0 1,4 0-116,-1 1 1,-1-1-441,1 0 0,-4-1 208,4-2 0,-5-3-674,1-6 1,-6 0-622,-1-3-415,-1-2 176,5-6 1682,-6-5 0,4-1 0,-3-5 0</inkml:trace>
  <inkml:trace contextRef="#ctx0" brushRef="#br0" timeOffset="246">15110 13431 8061,'-12'-5'877,"1"-3"1242,5-2-1037,1 4 113,5 1-669,-6 15 0,0 0-109,-5 13 1,-6 0-106,-2 11 1,-6-1-51,-2 9 0,-1 0-421,2 3 1,1 1 104,-1 0 0,3-1-210,4 1 1,1-5-290,3-3 1,6-3-575,-2 0 1,7-8-428,0-4 1,3-1 737,1-7 0,6-1 816,6-6 0,4 2 0,7-4 0</inkml:trace>
  <inkml:trace contextRef="#ctx0" brushRef="#br0" timeOffset="247">15155 13979 7990,'2'-6'1199,"2"2"0,-2 3 234,6 1-878,-6 0 0,7 1 108,-5 3 0,0 2-224,-4 6 1,4 4-34,-1 3 1,1 3-149,-4 1 0,0 1-20,0 2 1,0-5-194,0 1 0,0-1-226,0 2 0,0-6-787,0-1 1,0-8 32,0 0-2368,0-5 1645,0 2 1658,0-5 0,5-5 0,2-2 0</inkml:trace>
  <inkml:trace contextRef="#ctx0" brushRef="#br0" timeOffset="248">15201 13831 8004,'0'-12'543,"0"1"181,0-1 0,1 2-821,3 3 0,-1 2 158,4 5-61,1 0 0,3-6 0,1 0 0</inkml:trace>
  <inkml:trace contextRef="#ctx0" brushRef="#br0" timeOffset="249">15384 13340 8012,'-12'-17'819,"6"4"185,2-2 0,6 2-680,5 2 1,5 3-265,7 1 1,2 3-57,-2-4 1,-1 2 155,1-2 1,-1 0-16,1 4 0,2-1 40,-2 1 0,-1 3-15,1-3 1,-3 3-1,3 1 0,-5 0-73,1 0 0,-3 1-93,0 3 1,-5-2 164,1 6 1,-4-4-69,3 3 0,0 6-25,0 6 0,2 4 109,-5 3 1,5 1-59,-1 7 0,-3-1 86,-1 9 0,-3 4-53,-1 3 1,0 2-228,0-1 0,0 2 153,0 5 1,0-4-101,0 0 0,4-3 82,-1 3 1,5-8-146,-4 0 1,1-2 159,-1 3 0,-2-9-20,6-3 0,-6-7-5,2-1 0,1-3 253,-1-4 393,0-2-452,-4-6 0,-1-4 330,-3-4 0,-4-1-620,-7-2 0,0 0 74,-8 0 0,1 0-997,-8 0 1,3 0 499,-3 0 0,4-4-386,0 0 1,7 0-252,3 4 1,8 0-1451,0 0 2548,5 0 0,-2 0 0,5 0 0</inkml:trace>
  <inkml:trace contextRef="#ctx0" brushRef="#br0" timeOffset="250">16206 13659 8000,'0'-17'1799,"0"0"-798,0 11 133,0 1-777,5 5 1,-3 2-40,1 6 0,-1 1-13,-2 10 1,0 5-80,0 6 1,0 3-175,0 2 0,-4-5-76,0 0 1,0 1-169,4 3 1,0-5-185,0-2 1,0-4-486,0-4 1,1-3 336,3-4 1,-1-2-706,4-2 1229,1-3 0,3 0 0,1 1 0</inkml:trace>
  <inkml:trace contextRef="#ctx0" brushRef="#br0" timeOffset="251">16081 13933 7975,'-7'-5'2835,"11"0"-2410,7-2 1,8-2-188,1 5 0,1-1-68,2 1 0,0 2-136,0-6 1,-1 4-519,1-3 1,0 4 398,0-1 1,-1 2-515,-3-2 1,2 3 598,-2-3 0,3 3 0,1 1 0</inkml:trace>
  <inkml:trace contextRef="#ctx0" brushRef="#br0" timeOffset="252">16617 13979 7997,'-6'-1'1163,"2"-3"1,4 3 111,4-3-537,2 3-614,6-4 1,-1 3-215,1-1 1,-5 1-271,1 2 1,-4 0-1674,3 0-63,1 0 2096,3 0 0,1 5 0,-1 2 0</inkml:trace>
  <inkml:trace contextRef="#ctx0" brushRef="#br0" timeOffset="253">16869 13979 7997,'11'0'-835,"0"0"500,1 0 1,-5 0 95,1 0 1,-4 0 238,4 0 0,-5 0 0,5 0 0,0 5 0,3 2 0</inkml:trace>
  <inkml:trace contextRef="#ctx0" brushRef="#br0" timeOffset="254">17108 14002 9982,'6'-6'1528,"1"2"0,-1 1-646,2-1-663,0 3-790,3-4-1287,-5 5 1858,0 0 0,-6-5 0,0-1 0</inkml:trace>
  <inkml:trace contextRef="#ctx0" brushRef="#br0" timeOffset="255">17634 13511 8080,'6'-12'0,"4"6"0,-7-3 81,4 5 439,-4 1-244,7 3 0,-9 1-1,3 3 0,-3 6 109,-1 5 1,0 5-99,0-1 1,0 8 103,0 4 0,0 2-190,0 1 0,4 1 35,0 3 0,5-3-284,-1-1 1,2-1-143,1-6 0,1-1-271,-1-3 1,0-4 8,1 0 0,-2-5-531,-2 1 1,-2-6 983,-2-1 0,-3-1 0,4 5 0</inkml:trace>
  <inkml:trace contextRef="#ctx0" brushRef="#br0" timeOffset="256">17497 13796 7944,'5'-11'659,"2"3"207,9 1 0,7 0-330,7 0 1,3 0-42,1 4 1,2 0-31,2-5 0,-4 5-190,0-5 0,-2 6-165,-9-2 1,1 2-320,-9 2 0,0 0-518,-3 0 1,-1 0 726,1 0 0,4 6 0,2 0 0</inkml:trace>
  <inkml:trace contextRef="#ctx0" brushRef="#br0" timeOffset="257">18433 13054 8105,'-1'-10'348,"-3"2"492,3-2-153,-4 9 299,5-4-810,0 5 0,4 2-203,-1 6 0,5 1 320,-4 10 0,4 4-137,-5 3 1,1 6 49,-4-1 1,1-2-39,3 1 0,-3-3 5,3 3 1,-2-4-141,-2 0 1,0-5-223,0-2 1,0-4-913,0 4 0,0-5 54,0 1 1047,0-2 0,5-2 0,1 1 0</inkml:trace>
  <inkml:trace contextRef="#ctx0" brushRef="#br0" timeOffset="258">18239 13716 8262,'0'-11'1184,"0"5"0,1-3-461,3 5 0,-1 0-250,4 4 1,2-4 2,6 1 0,-1-1-103,5 4 0,0 0-99,4 0 1,1 0-44,3 0 0,1 0-15,2 0 1,3 0-247,-2 0 1,-2 0 108,2 0 0,-6 0-799,2 0 1,-7 0 340,-1 0 0,-5 0-925,1 0 0,-2 0 242,-2 0 1,-3 0-867,-1 0 1928,-4 0 0,2 5 0,-5 1 0</inkml:trace>
  <inkml:trace contextRef="#ctx0" brushRef="#br0" timeOffset="259">18353 14093 7982,'-5'7'1656,"4"-2"-533,-4-5 1515,5 0-2194,5 5 1,-4 1-176,3 6 1,1-1-109,-1 0 0,4 5 92,-5-1 0,5 5-127,-4-1 0,0-2-15,-4-2 0,0 1-143,0 0 0,0-1 70,0-4-365,0 1-284,0-1 291,0-4-40,0-2 75,0-5 192,5 0 1,-3-5-12,6-3 0,-1-2-74,5-2 0,-1-3-19,1 0 0,3-4 8,0 4 0,0-4-219,-3 3 1,-1 2 225,1 7 0,-1 2 1032,0 5 1,-3 0-675,0 0 1,-2 1-37,2 3 0,2 3 0,-3 9 663,4 3-577,-5-3 1,4 6-5,-2-3 1,-3 2-59,-1 2 0,1-4-506,-2 0 1,1-1 194,-4 1 1,0 1-1027,0-4 1,4-1 251,0-4 0,0-3-780,-4-1 1701,0-4 0,5 2 0,1-5 0</inkml:trace>
  <inkml:trace contextRef="#ctx0" brushRef="#br0" timeOffset="260">19164 13328 8042,'0'-11'0,"-5"-1"770,4 1 1,-4 3 264,5 1 89,0 4-368,0-2-524,0 5 0,0 10 86,0 5 1,0 7-29,0 5 0,0 6-34,0 5 1,-4 5 28,0-1 0,0 2-19,4 2 0,0 0-21,0-1 0,0 1-140,0 0 1,0-5 4,0 1 1,0-6-100,0-2 1,2-1 154,1-6 1,3-1-122,1-3 1,3-5 70,-2-3 1,-2-3-79,2-5-275,-6 3 143,9-8-204,-10 3-10,4-5 81,-5 0 51,5 0 0,1-2 94,6-1 0,4 1-80,3-1 1,3 0 98,1-1 1,1 3 2,2-3 0,-1 3-90,1 1 1,-2 0 2,-1 0 1,-5 0-466,-3 0 286,3 0 1,-5 0-922,2 0 40,-8 0 433,-1 0 1,-8 0-423,-2 0 1196,3-5 0,-14-1 0,2-6 0</inkml:trace>
  <inkml:trace contextRef="#ctx0" brushRef="#br0" timeOffset="261">19153 13808 7978,'-4'-15'221,"0"-1"0,2 5 283,5 3 0,4 2 91,4-2 0,1 2-211,-1 2 1,4 2 95,1-6 1,4 6-84,-1-2 1,2 1-118,2-1 0,-4 3-84,0-3 0,0 3-100,4 1 1,-4 0-665,0 0 1,-5 0 379,1 0 1,-2 0-1039,-1 0 0,-1 0 76,0 0 1150,-4 0 0,3 0 0,-4 0 0</inkml:trace>
  <inkml:trace contextRef="#ctx0" brushRef="#br0" timeOffset="262">19164 13317 8044,'0'-17'929,"0"-2"0,1 3-469,3 0 1,8 8-384,7 0 0,2 4 100,2-3 0,-1 3 37,-3-4 0,2 6-96,-2-2 0,2 3 65,-2 1 1,1 0-600,-5 0 1,4 0 322,-3 0 1,4 1-1880,-1 3 1972,-3 2 0,6 5 0,-4 1 0</inkml:trace>
  <inkml:trace contextRef="#ctx0" brushRef="#br0" timeOffset="263">19735 13145 8101,'0'-11'0,"0"3"969,0 1 0,5 4-237,3-1 0,-2 3-14,2 1 0,-4 1-255,3 3 1,1 4 1,3 7 0,-3 4-20,0 8 1,-2 3-93,2 8 0,0 3-19,-4 5 1,4-1-84,-4 1 1,1 5-117,-1 2 0,-3-1 14,3 1 0,-3-4-153,-1 0 0,1-2 28,3-1 0,-3-2-168,3-2 0,-1-8 84,0-7 1,0-3-81,5-1 1,-6-5 148,2-3 0,-2-4 6,2-3-15,-3 2 412,5-9-394,-6 4-390,0-5 137,5 0 1,-3-1 85,6-3 1,-1 3-37,5-3 1,1 3 21,2 1 1,1 0-90,3 0 0,2 0 41,-6 0 1,4 0-446,-4 0 344,5 0 1,-7 0-197,2 0 1,-6-4-1594,-1 0 1516,-6 1 0,3-3 585,-5-1 0,-10-3 0,-2-2 0</inkml:trace>
  <inkml:trace contextRef="#ctx0" brushRef="#br0" timeOffset="264">19724 13088 8336,'2'-17'163,"6"1"1,1 7-643,10 2 1,0 4 561,4-1 0,-2-1-26,-2 2 1,2-1 497,-6 4 0,1 0-234,0 0 1,-2 0-229,5 0 0,-5 1-299,1 3 1,1-2-907,0 6 1112,-1 0 0,-4 3 0,1 0 0</inkml:trace>
  <inkml:trace contextRef="#ctx0" brushRef="#br0" timeOffset="265">20169 13225 8050,'13'2'1100,"2"1"1,-2 4-613,2 4 0,-2 6-21,-2 2 0,6 4 3,2 3 0,-2 0-96,3 4 1,-5 1 0,4 3 0,-4 4-105,4 0 0,0 4-196,4-4 1,-4 4 34,0-4 0,0-3-126,4 0 0,-4-9 67,0 5 0,-5-7-131,1-5 1,-2-3-283,-2-4-410,1-1-351,-1-4 810,-5-2 1,0-7-1662,-6-1 1975,-6-4 0,-5-9 0,-7-2 0</inkml:trace>
  <inkml:trace contextRef="#ctx0" brushRef="#br0" timeOffset="266">20569 13237 7996,'0'-18'1311,"0"-4"-507,0 10 288,0 0-488,0 7-659,0 20 0,-1 1 261,-3 14 1,-8 1 183,-7 3 1,-2 9-221,-2 3 1,0 2-77,0-2 1,-3-2-206,-1-2 0,0 5 94,5-5 0,0 0-473,3-8 1,2-1 112,6-3 1,1-2-96,2-5 1,-1-5-111,6-3 0,0-3-1179,7-5 1761,-3 3 0,14-3 0,-2 4 0</inkml:trace>
  <inkml:trace contextRef="#ctx0" brushRef="#br0" timeOffset="267">20649 13774 7941,'10'-12'95,"-2"1"59,2-1 1,-4 2 113,6 3 0,-5 1 929,1 6-745,-6 0 1,5 0 71,-3 0 1,-3 6-131,3 1 0,-3 3-134,-1 2 0,0 3-90,0 0 1,0 4-57,0-4 0,0 1-160,0-5 0,0 1 93,0-1 0,0 0-203,0 1 0,4-5-121,-1 1 173,1-5 1,-2 2-106,1-5 1,0 0 36,5 0 1,-5 0 73,5 0 1,0-4 82,3 0 1,0-5 9,1 2 0,-1 0 69,1 0 317,-1-1-164,0-3-184,1 4 0,-4 2 175,-1 5-148,-4 0 1,6 1-67,-6 3 0,2 3-110,-1 4 0,-1 4-234,4 0 1,-3 2-138,4-2 0,-2-2-394,2 2 1,2-2 880,-2-2 0,2 1 0,1-1 0</inkml:trace>
  <inkml:trace contextRef="#ctx0" brushRef="#br0" timeOffset="268">21049 13294 8013,'0'-29'0,"0"2"519,0 8 0,0 3-275,0 4 1,3 4 322,1 1 1,1 4 131,-1 0-185,-3 1 1,6 2-83,-3 0 1,-2 10-30,6 6 0,-4 9-122,3 5 0,1 7-15,3 1 1,1 5-151,-1-1 0,0 2 126,1-3 0,3 4-375,0-3 0,6-2 65,-2 2 1,1-5-112,-1 1 0,3-4-85,-3-3 0,1-3-254,-1-5 0,1-2-139,-5-2-304,1-2-1328,-5-11 1173,-5-1 1116,0-5 0,-12-10 0,0-3 0</inkml:trace>
  <inkml:trace contextRef="#ctx0" brushRef="#br0" timeOffset="269">21380 13271 7987,'-5'-23'2300,"4"5"-997,-5 7-1317,6 6 0,0 6 24,0 3 1,-3 4 272,-1 7 0,-9 8-67,2 7 0,-5 3-14,1 1 0,-3 1-132,-4-1 0,3 4-141,0 0 1,0 1-324,-4-1 0,1-2 235,3 2 1,-1-4-205,5-3 0,-1-3 175,5-5 0,5-2-788,2-2 0,2 1 976,2-4 0,6-1 0,0-4 0</inkml:trace>
  <inkml:trace contextRef="#ctx0" brushRef="#br0" timeOffset="270">21551 13728 7936,'0'-12'2371,"0"1"-778,5 5-966,-3 1 0,6 10-231,-4 2 1,0 5-27,-4 3 1,0-1-123,0 5 0,0 0-28,0 4 0,0 0-284,0 0 1,0-1-120,0 1 1,0-4-265,0 0 1,0-5 217,0 1 0,4-6-566,0-1-341,-1-6 74,3 4 0,-4-6-829,6 0 1891,-6-6 0,3-5 0,-5-7 0</inkml:trace>
  <inkml:trace contextRef="#ctx0" brushRef="#br0" timeOffset="271">21563 13602 7936,'-5'-11'0,"3"-1"0,-3 5 1800,5-1-1350,5 6 0,2-3-412,4 5 1,0 0 41,1 0 1,3 0-100,0 0 0,1 1 19,-5 3 0,5-3 0,2 4 0</inkml:trace>
  <inkml:trace contextRef="#ctx0" brushRef="#br0" timeOffset="272">21688 13088 8076,'7'-23'0,"-1"2"0,-2 2 0,7 2 924,8 6 0,-1 1-340,1 2 0,-1-1-225,1 5 0,2-3-72,-2 3 1,-2 0 76,-2 4 0,-2 0-185,-2 0 1,1 0-97,-1 0 1,0 0 45,1 0 0,-4 0 71,-1 0 0,-4 5-256,0 3 0,0 2-21,1 2 1,-3 4-39,3 3 1,-3 8 115,-1 3 1,0 8-117,0 4 0,0 3 113,0 0 0,0 2-99,0 3 1,1-3 114,3 2 0,-1-2-114,4-1 1,1-2 257,3-2 1,1-1-87,-1-3 0,1-3 174,-1 3 0,1-7 46,-1-5 1,-3-1 3,-1-3 1,0 1-27,0 0 0,3-5-17,-2-3 1,-3-2 175,-1-2 1,-3 1-79,-1-1 0,0 0-23,0 1 0,-1-5-179,-3 1 0,-2 0-152,-6 3 1,-4 1 261,-3-1 1,-4 2-4,-4 2 1,-2-2-247,-5 2 0,5-4-196,2-3 1,3 1-1488,1-6 1,5 5 211,3-4 1461,2 0 0,2-4 0,-1 0 0</inkml:trace>
  <inkml:trace contextRef="#ctx0" brushRef="#br0" timeOffset="273">22590 13442 7906,'0'-7'-181,"0"-1"235,0 6-146,0-9 199,0 5 760,0-5-2,0-1-63,0 1-163,0-1 135,0 1-491,0 5 1,0-1 574,0 3-242,0 3-182,0-4-399,0 15 0,0-1 64,0 10 1,0 0-84,0 4 0,0 0 100,0 0 1,0 0-203,0-1 0,4 1 98,0 0 0,4 0-82,-4 0 0,3-2-159,-3-2 1,1 2 84,-1-6 1,-3 0-578,3-3 1,-3-1-915,-1 0-713,0 1 1055,0-6 789,0-1 0,-1-5 504,-3 0 0,-2-5 0,-6-1 0</inkml:trace>
  <inkml:trace contextRef="#ctx0" brushRef="#br0" timeOffset="274">22442 13602 7914,'-10'-5'0,"2"-2"0,3 0 851,5 0 1,0 3 235,0-4-685,0 6 1,4-5-60,0 3 0,5 3 120,-2-3 1,5 2-338,3-2 1,3 3 71,5-3 0,-1 1-754,1 0 1,1 1 425,3-1 0,2 0-641,5-1 1,1 2 200,-1-6 570,0 0 0,6-8 0,0-2 0</inkml:trace>
  <inkml:trace contextRef="#ctx0" brushRef="#br0" timeOffset="275">23299 12917 7946,'-2'-8'0,"-2"1"1247,3-1-348,-4-3-323,5 4 1,0 1 324,0 2-338,0 3-358,0-4 1,0 6-28,0 3 1,0 7-6,0 8 0,0 4-124,0 4 0,0 2-47,0 5 0,0-1-138,0-2 0,0 1-159,0-6 1,0 2-94,0-1 0,4-3-384,0 3 0,1-7 261,-1-1 1,-2-5-224,6 1 1,-6-2 44,2-2 689,-3-5 0,4 5 0,2-5 0</inkml:trace>
  <inkml:trace contextRef="#ctx0" brushRef="#br0" timeOffset="276">23116 13488 10711,'11'0'576,"2"-1"-654,2-3 0,-1 3 653,5-3 0,1-1-178,7 1 0,-3-4-167,3 5 1,1-5-128,-2 4 1,2-1-178,-1 1 0,-3 3-70,3-3 1,-3 3-387,-1 1 1,-6 0-322,-1 0 0,-4 0-804,0 0 334,-1 0 1321,-4 5 0,-7 6 0,-7 7 0</inkml:trace>
  <inkml:trace contextRef="#ctx0" brushRef="#br0" timeOffset="277">23139 13911 7970,'-7'0'2652,"2"0"-1088,5 0 0,0 5-1441,0 2 1,4 3 59,0 2 1,0-1-82,-4 1 1,3 3-80,1 0 1,0 2 83,-4-2 1,1-2-150,3 2 1,-3-2 16,3-2 0,-2-3 161,-2-1-102,0 1 0,1-1 27,3 1-72,-3-5-258,4 2 180,0-5 0,1-5 61,6-3 0,0 0-139,4-3 1,-2 2 84,5-6 0,-4 1 29,4-1 1,-5 2-24,1-2 0,-2 2-15,-2 2 1,1 4 7,-1 3 0,-3-1 13,-1 2 0,-3-1-92,4 4 1,-4 5-29,3 2 0,-3 4 242,4 0 1,-5 5 390,5 4 0,-4-3 300,3 2 0,-3 0 1,3 3 864,-2-3-1576,-2 3 1,1-9-97,0 7 0,0-7-411,-4 3 1,4-4-2999,-1 0 1722,1-6 1751,-4 4 0,5-8 0,2 3 0</inkml:trace>
  <inkml:trace contextRef="#ctx0" brushRef="#br0" timeOffset="278">23915 13134 7843,'-6'-5'322,"1"4"-161,5-10 340,0 10 558,0-4 445,0 5-1179,0 5 0,0 3-114,0 7 0,0 7 102,0 4 0,0 6-100,0-2 0,0 2-27,0-1 1,0 0-15,0-4 0,0 3-51,0-3 1,0 1-169,0-1 0,0-3 53,0 2 0,0 2-124,0-1 0,0 0 2,0-4 1,0-1-61,0 1 0,0-4 141,0 0 1,0-5 29,0 1 0,0-2 16,0-1 1,0-5 241,0 1-196,0-6 0,0 3 175,0-5 0,5 0-216,3 0 0,2-3 4,1-1 1,6-1 9,2 1 0,-2 3 13,2-3 0,2 3-23,5 1 1,-1-4 3,1 0 0,-3 0-106,-4 4 0,1-4-185,-4 1 0,-1-1-85,-4 4 46,1 0 0,-6-2-1466,-2-1 1225,-3 1 0,-6-7-676,-3 6 0,-3-5 166,-4 4 1057,-8-5 0,-6 3 0,-6-5 0</inkml:trace>
  <inkml:trace contextRef="#ctx0" brushRef="#br0" timeOffset="279">23847 13511 7843,'-4'-8'519,"0"1"-3,0 4-297,9-2 0,-2 4 78,5-3 1,-1 3 143,5-3 0,-1 3-73,0 1 0,5 0 94,-1 0 1,1 0-123,0 0 0,-2 0 80,5 0 1,-2 0-246,2 0 0,3 0 12,-3 0 1,-1-2-175,1-1 1,-1 1-305,1-2 0,-3 3-386,-4 1 0,-1 0-636,0 0-870,-4 0 734,-2-5 1449,-5-1 0,-10-11 0,-3 0 0</inkml:trace>
  <inkml:trace contextRef="#ctx0" brushRef="#br0" timeOffset="280">23870 13180 7979,'0'-12'293,"0"1"0,2-1 362,6 1 1,4 3-346,11 1 1,-2 3 109,1-4 1,-1 2-116,5-2 1,0 2 60,0 2 0,-3 3-565,0-3 0,0 3 143,-4 1 1,-1 0-1311,1 0 0,-1 0 233,1 0 1133,2-5 0,-8-2 0,3-4 0</inkml:trace>
  <inkml:trace contextRef="#ctx0" brushRef="#br0" timeOffset="281">24372 12814 8063,'-6'-18'1423,"1"7"1,5 11-1223,0 8 1,4 7 170,-1 4 1,5 8 70,-4 3 0,3 12 139,-3 4 0,4 7-468,-4 0 0,-1-1 98,-3 1 0,0 1-205,0 3 1,0-1 119,0-3 0,0-1-254,0-2 0,0-4 0,0 4 1,-1-8 1,-3-4 1,3-4 174,-3-3 0,3-1-31,1-7 1,0 1-55,0-9 1,0 1-22,0-5-143,0 0 276,0-4 105,0-2-771,0-5 455,5 0 0,1 0 126,6 0 0,4 0 107,3 0 0,-1 0-211,1 0 1,-4 0-192,4 0 0,-5-5-168,2-3 1,-5 2-441,-3-2 0,1 1-467,-6-5 1,0-1 1377,-7-2 0,-7-3 0,-7-4 0</inkml:trace>
  <inkml:trace contextRef="#ctx0" brushRef="#br0" timeOffset="282">24224 12906 8063,'-4'-23'0,"0"0"0,0 4 838,4 0 1,7 9-579,4-2 0,4 5-394,4-1 0,3-1 194,-3 5 1,2-1 226,2 1 0,4 3-248,0-3 0,-1 3-51,-3 1 1,-4 1-840,0 3 0,-5 1 417,1 3 1,-3 2-1255,-5-2 1688,-2 7 0,1-2 0,-5 3 0,4-5 0</inkml:trace>
  <inkml:trace contextRef="#ctx0" brushRef="#br0" timeOffset="283">24601 12997 8063,'6'11'-947,"-2"1"1,-2-1 1376,2 1 0,-1 3 775,4 0 0,0 7-304,0 0 1,3 3-388,-2 5 1,2 1-67,1 3 0,5 0-212,-1 0 1,0-1-184,-3-2 0,-1 4 69,0-4 1,2 0-152,2-4 0,-2-7 108,2 3 0,-2-4-184,-2 0 0,1-2-660,-1-6 0,-3-4 369,-1-4 1,-3 2-2197,4-1 2592,-6 0 0,9-9 0,-5-1 0</inkml:trace>
  <inkml:trace contextRef="#ctx0" brushRef="#br0" timeOffset="284">24863 13077 8136,'-11'-17'0,"3"5"1049,1-4 0,4 8 186,-1 0-26,3 5-817,-4-2 1,2 12-224,-4 4 0,-1 7 6,-3 9 1,-5 3 30,1 8 0,0-1-121,4 5 1,-1-5-194,1 1 1,-1-3-111,1-1 1,1-3 55,2-1 0,-1-4-946,5 0 1,-3-2 93,3-1 1,0-4-202,4 0 1,0-5 405,0 2 809,0-4 0,0-5 0,0-2 0</inkml:trace>
  <inkml:trace contextRef="#ctx0" brushRef="#br0" timeOffset="285">24897 13602 10651,'0'8'1099,"0"-1"333,0 1-903,0 4 1,4 0-28,0 3 0,0-1-74,-4 5 0,0-3-408,0 3 0,4-4 78,0 4 0,-1-4-26,-3 4 0,4-5-198,0 1-687,5-2 289,-8-1 0,8-5-486,-5 1 1,1-6 110,-1 2 1,-2-6-1270,6-2 2168,-6-5 0,3-3 0,-5-5 0</inkml:trace>
  <inkml:trace contextRef="#ctx0" brushRef="#br0" timeOffset="286">24886 13431 8112,'-4'-11'723,"0"-1"194,1 1 0,3 3-154,0 0-302,0 6-322,0-3-392,5 5 253,1 0 0,5 0 0,1 0 0</inkml:trace>
  <inkml:trace contextRef="#ctx0" brushRef="#br0" timeOffset="287">24897 13008 8031,'-5'-16'0,"4"3"0,-3-2 0,3 2 809,1 2 1,4 3-252,0 1 1,1 3-115,-1-4 0,-3 4 288,3-3 116,2 4-525,-5-7-213,9 9-85,-3-4 0,4 9 80,1-1 1,-1 5-342,0-4 0,1 5 3,-1-2 1,-4 3-142,-4 2 1,2-1 150,-1 1 1,0 3-6,-4 0 0,0 0 158,0-3 0,-4-1 8,0 1 1,-4-1 37,0 0 0,2 1-34,-2-1 1,4-1 121,-3-2 0,4 2-46,-1-2 1,3-2 47,1 2 15,0-6-32,0 8 1,5-8-111,3 2 1,6 1-112,1-2 1,5 1-523,-1-4 1,-1 0 313,1 0 0,-4 0-683,4 0 1063,-5 0 0,3 0 0,-6 0 0</inkml:trace>
  <inkml:trace contextRef="#ctx0" brushRef="#br0" timeOffset="288">25126 12860 8090,'0'-15'1301,"0"-1"-298,0 1-93,0 4-625,5-1 0,1 6 239,6 2-308,-1 3 0,4 1-15,1 0 1,0 0-61,-1 0 1,-2 0-164,2 0 0,-1 0-248,1 0 169,-2 5 1,2-2-93,-7 4 1,1-3 52,-5 4 1,-1-1 146,-3 5 1,0 3 52,0 0 1,0 9 3,0-1 1,-3 7 0,-1 1 0,-4 3 108,4 4 1,-3-1-161,3 5 1,-4 0 104,5 4-917,-6-1 843,7 1 1,-3 0 43,5-1-307,-5 1-676,4 0 916,-4-1 1,5 0 154,0-3-38,0 2-591,-5-8 1023,4-2-227,-4-1-265,5-4-16,0 0 117,0-1 417,0-10-429,0 3 793,0-8-843,5 4 269,-4-6 1,4 0-395,-5 1 247,5-1-48,-4-4-234,4 3-57,-5-4 110,0 0 120,0 5-41,0-10 448,0 4-171,0 0 135,0-4-272,-5 4 1,-1-5 57,-5 0-85,-1 0-52,-4 0 22,-2 0 0,-10 0-2259,-3 0 1030,-2 0 109,4-5 1,-2 3 947,4-6 0,0 1 0,4-5 0</inkml:trace>
  <inkml:trace contextRef="#ctx0" brushRef="#br1" timeOffset="289">6304 15224 8064,'-11'0'0,"-1"0"0,2-1 380,3-3-140,2 3 492,5-4 1,0 6-276,0 3 1,1-2-136,3 6 0,1-1-35,2 5 0,4 4-3,-4 3 1,3 3-78,2 1 0,0 1 3,4 3 0,1-3-213,6 2 0,1-2 114,3-1 0,3 0-165,9 0 1,2-5 23,9-3 0,2 0-282,5-3 0,5 2 265,-30-10 1,1-1 0,5 0 0,1-1-299,3 0 0,0 0 0,5-1 0,0-2 342,2 0 1,1-2-1,1 1 1,0-2-3,0-2 1,0 0 0,5 1-1,1-1-6,2 1 0,0-1 1,4-2-1,0-1-291,-19 3 0,1-1 1,-1 1-1,19-3 1,0 0 269,-19 3 0,1-1 0,-1 1 0,20-1 0,0-1-222,-18 2 0,-1-1 1,1 1-1,-1 1 1,0 1-1,0-1 238,2 0 1,0 0 0,0 0 0,-2 0 0,1 1 0,0 0 32,-2 0 1,0 0 0,1 1 0,1-1 0,1 0 0,-1 0 45,0 0 0,0 0 1,0 1-1,1 0 1,2 1-1,-1-1-43,0 1 0,1-1 0,-1 1 0,0 0 1,1-1-1,0 1 5,-1 0 1,0-1-1,0 1 1,5-2 0,1 1-1,-1 0 0,0 0 0,1 1 0,-1-1 0,4 0 1,0-1-1,-1 1-170,0-1 1,0 0-1,0 0 1,0 1-1,1-1 1,0 0 138,0 0 0,0 0 0,0 1 1,0-1-1,0 0 0,0 0-94,1 0 0,-1 0 0,0 1 0,0 0 0,0 0 0,0 1 74,0-1 1,1 1 0,-2-1-1,-1 2 1,0 1 0,-1-1 20,-2 0 1,0-1 0,0 1 0,2 0 0,0 1 0,-1 0-49,-2 0 0,0 0 0,0 0 0,0 0 1,1 0-1,-1 0 36,-1 0 0,0 0 0,-1 0 0,-3 0 0,0-1 0,0 1-17,-1-2 0,-1 1 0,0 0 0,1 0 0,-1 1 0,-1 0 6,22-2 1,0 0 0,-1-1 0,0 1-53,-3 0 0,0 0 0,-3-2 1,1 0 131,-2 2 0,0 0 1,-4-2-1,0 0-92,3 0 1,-1 0 0,-2-1 0,-1 1 132,0 0 0,-1 0 0,-4 0 0,0 0 208,-1 1 1,-1 2-1,-3-1 1,-1 0-231,-1 2 1,0 0 0,-3 0 0,-1 0 612,29 0 1,-12 1-638,-7 3 1,-13 2-58,-3 6 1,-9-1 606,-6 1 1,-4 3-724,-3 0 0,-3-4 773,-5-3 1,0 0-835,0 3 1,-1-5 656,-3-2 0,1 1-187,-4-1-133,4 0 1,-6-5 104,6-3 0,-1 1-188,4-4 1,0-1-13,0-3 1,1-6-122,3-2 0,6-2 146,5-2 1,7 0-290,1 0 0,1-4-39,6 1 0,6-5-46,6 5 1,3-5-148,5 5 0,4-1 323,-22 15 0,1 1 0,0 0 0,0 0-89,5 2 1,0-1 0,0 0 0,0 0 169,2 2 0,0 1 0,1-1 0,-1 2 168,2 2 1,0 0 0,5 0-1,1-1-51,3 3 0,1 1 0,3-3 0,-1 0-284,0 2 1,-1 0-1,1 0 1,1 0 303,0 2 1,0 0 0,2 0 0,1 0-400,2 0 0,1 0 0,2 0 0,0 0 307,0 0 1,0 0 0,0 0-1,2 0-53,-20 0 1,1 0-1,0 0 1,-1 0 0,-1 0-1,1 0 46,2 0 0,0 0 1,0 0-1,1 0 1,-1 0-1,0 0-52,0 0 1,0 0 0,0 0 0,0 0 0,-1 0 0,1 0 74,0 0 0,0 1 1,0-2-1,-2 1 1,0 0-1,1-1-33,2 0 1,0 0-1,0-1 1,-3 2-1,-1-1 1,-1 0 53,1-2 0,-1 1 0,0-1 1,19 2-1,0 0 27,3-1 1,-1 0 0,-1-1 0,0 1 70,-2 0 1,0 0-1,1-2 1,0 0-45,-1 2 0,0 1 1,-2-2-1,-1 0-217,1 1 1,0 1-1,-3 0 1,1 0 170,2 0 1,0-1 0,-2 0-1,-1 1-76,-3-1 1,0 0 0,4 2 0,1-1-1,-5-1 0,0 0 1,2 1-1,-1 1 11,-2 0 1,-1 0 0,-4 0-1,0 0-30,-1 0 1,-1 0-1,-1 2 1,0 0 6,0-1 0,-1 2 1,0 0-1,-1 1-20,-1-2 1,-2 0 0,1 0 0,0 1 17,0-1 1,0 0-1,0-2 1,0 1-60,0 1 0,0 0 0,2-1 0,0-1 29,0 0 1,0 0-1,-1 0 1,0 0 36,-3 0 1,0 0 0,2-2 0,-1-1 46,-1 0 0,0-2 0,-1 1 0,-2 0 140,0 0 0,-1 0 0,28-7 14,-9-1 0,1 1-4,-9-4 1,-1 2-99,-10 1 1,-6 1 758,-5 0 0,-2-1-535,-6 1 0,1-1 702,-5 1 1,0-1-870,1 1 1,-1 0 182,1-1 1,-1 1-487,1-1 0,-2 1 210,-3-1-110,4 1 1,-6 0 27,2-1 0,-2 5-219,-5-1-238,0 5-777,0-7 1,-1 9 66,-3-3 1216,-2 3 0,-11 11 0,0 3 0</inkml:trace>
  <inkml:trace contextRef="#ctx0" brushRef="#br1" timeOffset="290">13340 15567 7985,'0'-12'340,"-2"2"676,-2 2-637,3-2 0,-4 8 487,5-6 271,0 6-678,0-3 1,0 6-143,0 3 1,1 2-90,3 5 0,-1 5 28,4-1 0,-3 5-99,4-1 0,-6 3-136,2 1 0,1-4 37,-1 0 0,0-4-88,-4 4 0,4-5-563,-1 1 357,1-2 1,-2-3-386,1-2 447,-1-3 0,4-5 117,-2 0 0,-2-2-32,6-1 1,0-4-8,3-4 1,0-2 64,1-2 1,-1 2-37,1-2 0,0-2 58,4 2 1,-3-1-30,7 1 1,-7 3-30,3 1 1,0 1 74,-1 6 1,1 0 108,-5 4 1,1 0-86,-1 0 0,-3 5 132,-1 3 1,1 3 198,3 4 1,1 2-101,-1 2 0,0 2-232,1-2 0,-2 2-63,-2-2 1,2 2-240,-3-2 0,2 2-153,-1-2 1,1 1-542,-5-5 1,3 0 167,-3-3 0,4-1 797,-5 1 0,6-1 0,-2 1 0</inkml:trace>
  <inkml:trace contextRef="#ctx0" brushRef="#br1" timeOffset="291">14139 15715 7934,'-5'-18'0,"4"2"706,-3 4 198,3 6 0,6 1-486,2 5 1,2-1-163,-1-3 1,3 3 35,1-3 1,0 3-59,7 1 0,-3-2-48,3-1 1,1 1-1,7-2 0,-2 3-96,5 1 1,1 0-301,3 0 1,-3-1 136,-1-3 1,-5 3-762,2-3 1,-7 1 55,-1 0-1614,-5 1 2392,3-3 0,-6 5 0,1 0 0</inkml:trace>
  <inkml:trace contextRef="#ctx0" brushRef="#br1" timeOffset="292">14984 15327 7988,'-11'-10'0,"1"2"321,2-7 146,3 7-27,10 3 1,-2 6-288,4 3 1,-4 3 674,0 4 0,0 7-161,1 5 1,-3 4 129,3 8 0,-3 0-328,-1 3 1,0-2-220,0 2 1,0 1-64,0-1 1,0-3 28,0-5 0,0-5-501,0 2 0,0-7 226,0-1-976,5-5 0,-2 2 502,4-9 0,1-2 533,3-5 0,6 0 0,1 0 0</inkml:trace>
  <inkml:trace contextRef="#ctx0" brushRef="#br0" timeOffset="293">5242 17051 7893,'-6'0'563,"1"0"4450,5 0-4510,5 0-260,1 0 1,6 0-15,-1 0 1,2 0-82,2 0 1,3 0 43,5 0 1,-1 0-1,1 0 1,1 0-76,3 0 1,-2-3-172,6-1 1,-6-1-141,2 1 1,1 3 137,-2-3 0,-3 3-97,-4 1 1,-5-4-30,1 0 0,-2 0-205,-1 4-129,-6 0-383,-1 0-3636,-5 0 4535,-5 0 0,-1 5 0,-6 2 0</inkml:trace>
  <inkml:trace contextRef="#ctx0" brushRef="#br0" timeOffset="294">5276 17268 12111,'12'0'1263,"3"0"-657,0 0 0,6 0-141,-2 0 1,3 0 76,5 0 0,0 0-137,7 0 0,-1-3-147,9-1 0,0-1 60,3 1 0,-3 1-187,0-4 1,-6 3-126,-2-4 1,-6 6-505,-9-2-1201,-3 3 1612,-9 1 1,-27 10 0,-12 3 0</inkml:trace>
  <inkml:trace contextRef="#ctx0" brushRef="#br0" timeOffset="295">6578 16583 8023,'0'-8'-135,"0"1"170,0 4 1,0-3 250,0 2 35,0 3-48,0-4 0,0 4 242,0-3-309,0 2 240,0-3 159,0 5-603,0 5 201,0 2 0,0 6-28,0 2 0,0-1-8,0 5 1,4 0 6,0 4 1,0-4-63,-4 0 1,0 0-14,0 4 0,0-4-121,0 0 0,0-4 123,0 4 1,1-5-109,3 1 0,-3-2-13,3-2 0,-3 1-454,-1-1-783,0 0 544,0 1-909,0-1 953,0 1 1,0-5-539,0 1 1207,0-6 0,0 9 0,0-5 0</inkml:trace>
  <inkml:trace contextRef="#ctx0" brushRef="#br0" timeOffset="296">6281 17177 8266,'6'-6'824,"0"1"0,5 5-571,1 0 1,-1 0-27,1 0 1,-1 0 60,0 0 1,2 0-1,2 0 1,3 0 8,5 0 1,0 0-88,0 0 0,3-2 10,1-2 0,5 3-58,-2-3 0,-1 2-156,2-2 0,-6 2 21,2-6 0,-1 4 44,-3-4 1,5 6-51,-9-2 0,5-1 1,-5 1 1,-2-1-244,-2 1 138,-2 3-352,-2-4-201,-4 5-608,-2 0-1082,-5 0 1638,-5 0 0,-1 1-297,-1 3 985,-3 2 0,-2 6 0,-5-1 0</inkml:trace>
  <inkml:trace contextRef="#ctx0" brushRef="#br0" timeOffset="297">6464 17348 7772,'-6'0'3418,"-4"0"-2576,8 0 1,-3 0-241,5 0-315,0 5 1,0-2-14,0 5 0,2-1-55,1 5 0,-1-1-185,2 0 1,-3 1-16,-1-1 0,4 1-116,-1-1 1,1 1 74,-4-1 0,0 0-66,0 1 1,0-1-52,0 1 0,0-5-110,0 1 0,0-4-137,0 3 326,0-4 1,0 3 251,0-2-30,0-3 242,0 4-367,0-5 8,0-5 0,1 3-41,3-6 0,3 0 10,4-3 0,2-4-107,2 0 0,3-1 65,5 5 1,-1-4-93,1-1 0,-1 5 97,-3 3 0,1 6-34,-5-2 60,1-2 1,-5 6 7,0 0 0,0 1 25,-4 7 1,2-1 12,-5 5 0,4-1 146,-5 1 1,5-1-99,-4 0 1,3 1-128,-3-1 1,1 1-361,-1-1-139,-3 0 0,6 1-129,-4-1 0,-1-3-1661,2 0 2319,-3-6 0,-1 8 0,0-3 0</inkml:trace>
  <inkml:trace contextRef="#ctx0" brushRef="#br0" timeOffset="298">7412 16697 8027,'-5'-6'292,"4"-4"668,-3 2-303,-2 3-198,4 0 430,-3 5-307,5 0-346,0 10 1,0 3 72,0 10 1,0 1 73,0 2 1,4 4-209,0 4 1,0 0-79,-4 0 1,4 1-85,-1-1 1,1 0 67,-4 1 0,0-5-300,0 0 0,0-4 126,0 0 0,-1-1 86,-3-3 1,3-4-125,-3-3 0,3-2-87,1-1 1,0-5 118,0 1 365,0-6 86,0 3 742,0-5-1030,5 0 0,1-3-21,6-1 1,0-4-14,3 4 0,-1 1-129,5 3 1,1-4 129,2 0 1,2 0-35,3 4 0,-3 0-136,3 0 0,-7 0 76,-1 0 0,-5 0 51,1 0 1,-1 0-64,2 0 1,-8 0-317,4 0 5,-3 0-291,2 0-1475,-4-5 831,-2 4 1321,-5-9 0,-5 3 0,-2-4 0</inkml:trace>
  <inkml:trace contextRef="#ctx0" brushRef="#br0" timeOffset="299">7366 17006 7958,'-1'-10'172,"-3"2"0,3-2 270,-3 2-156,3 3 485,1-5 0,5 7-260,3-4 0,7 4-108,4-1 0,4 3-137,3 1 1,4 0-51,4 0 0,0-1-93,0-3 1,-3 3-171,-1-3 1,-4 3-535,0 1 0,-5 0 387,-2 0 1,-5 0-730,1 0-229,-2-5 239,-2 3 0,-5-4 913,-2 2 0,-3-2 0,-1-6 0</inkml:trace>
  <inkml:trace contextRef="#ctx0" brushRef="#br0" timeOffset="300">7458 16720 7958,'0'-11'394,"0"-1"1,0 1-36,0-1 0,5 1 4,3 0 1,3 3-208,4 0 1,3 5-132,5-5 0,0 5 114,-1 0 1,1-2-203,0 1 0,0 0-685,0 4 0,1 0 253,3 0 495,-3 0 0,4 0 0,-6 0 0</inkml:trace>
  <inkml:trace contextRef="#ctx0" brushRef="#br0" timeOffset="301">8200 16389 8017,'-6'-5'1442,"1"2"-863,5-4-104,0 4 53,0-2 0,0 6-30,0 3 0,1 3-209,3 4 0,1 7-78,3 5 1,0 4 45,-4 8 0,1 4-215,-1 3 0,-3 2-33,3 2 1,-4-3-139,-4 3 0,2-3 62,-6 7 0,6-5-68,-2-3 1,-1 0 79,1-8 0,0 2 56,4-10 0,0 4 120,0-8 1,0 3-92,0-10 114,0 5 0,0-7-81,0 2 0,0-6 35,0-2-98,0-4 1,0 3-28,0-2-119,0-3 170,0 5 1,0-5-73,0 3-12,0-3-16,0 4-142,0-5 1,5 0 187,3 0 1,3 0 25,5 0 0,-4 0-32,3 0 1,2 0-138,-2 0 0,5-4-119,-1 0 1,-2-1-237,-2 1 1,-2 3-540,-2-3-540,1-2 938,-1 0 669,-4-1 0,-2-3 0,-5 4 0</inkml:trace>
  <inkml:trace contextRef="#ctx0" brushRef="#br0" timeOffset="302">8212 16469 7917,'-12'-12'-347,"5"1"245,-1 0 1,4-1 980,-3 1-137,4-1-364,-2 1-104,5 0 1,1 4 175,3 3 1,2-1-235,6 1 1,4 1-190,3 3 0,3 0-151,1 0 0,1 0 111,2 0 1,-1 0-572,1 0 0,-3 3 160,-4 1 1,1 1-425,-4-1 848,4-3 0,-7 10 0,3-5 0</inkml:trace>
  <inkml:trace contextRef="#ctx0" brushRef="#br0" timeOffset="303">8554 16537 9057,'8'2'1172,"-1"1"1,-3 3-693,4 1 1,-1 8 52,5 1 1,-1 4-203,1 3 0,-2 5 33,-2 2 1,2 3-312,-3 1 0,2 2 110,-1 2 1,2-2-291,-2 2 0,2-7-32,1 0 1,1-8-133,-1 3 0,-3-9 127,-1 2 1,1-5 116,3-3 1,-1 1-724,-2-1-442,2-5-1364,-4-1 1424,1-5 1152,3 0 0,-9-5 0,4-1 0</inkml:trace>
  <inkml:trace contextRef="#ctx0" brushRef="#br0" timeOffset="304">8874 16674 7965,'0'-11'0,"-4"0"481,0-1-192,1 1 1393,3-1-1036,-5 6 0,2 1-98,-5 5 0,1 5-160,-5 3 1,0 3-110,-4 4 1,0 7-99,-3 4 0,-3 6 14,3-1 0,-1 5-318,1 3 1,-1-1 165,4-4 0,1-1-301,4-3 1,-1-2-350,1-5 1,1 0-512,2 0 0,-1-5 635,5-3 0,-3-3 42,3 0 0,0-5 441,4 1 0,-5 0 0,-1 3 0</inkml:trace>
  <inkml:trace contextRef="#ctx0" brushRef="#br0" timeOffset="305">9034 17029 7895,'-1'-8'0,"-3"0"943,3 6 1394,-5-3-1618,6 5 1,0 1-311,0 3 0,0 3-216,0 9 0,2-2-48,2 5 1,-3 0-139,3 3 0,1 1 125,-1 0 1,-1-1-68,-3-3 0,4 1-513,0-5 1,1 3 90,-1-7-1368,-3 3 729,4-7-1287,-5-1 2283,0-1 0,-5-10 0,-1-1 0</inkml:trace>
  <inkml:trace contextRef="#ctx0" brushRef="#br0" timeOffset="306">9217 16435 7978,'-12'-5'0,"1"-2"0,4-4 1435,4-1-438,1 1-540,2 5 63,0-5-190,5 10 1,2-4-122,4 5 1,1 0-115,-1 0 1,4 0 39,1 0 1,3 0-155,-4 0 1,4 4-195,-4 0 1,4 0 155,-4-4 1,1 0 16,-5 0 1,-3 1 5,-1 3 91,1-3 1,-2 9 36,-2-2 0,-3 2 155,-1 1 1,0 6 122,0 2 1,0 7-89,0 5 0,-4 7 40,1 4 0,-5 6-62,4 1 0,0 4 72,4-8 1,0 7-291,0-6 1,2-2 15,1-2 0,0-6 23,5-2 1,-2-1-244,2-6 1,2-2 35,-3-6 0,0 1 68,0-4 0,-3-1-12,4-4 79,-6 1 270,3-1 0,-5-3-175,0-1 0,-1-4 132,-3 1 1,-3-3-15,-9-1 0,-1 1 82,-6 3 0,-4-3-296,0 3 1,-3-1 89,3 0 1,2-1-1536,6 1 790,-3-1-2421,10-2 1705,0 0 0,8-4-1205,8 0 2566,3-5 0,9 3 0,2-5 0</inkml:trace>
  <inkml:trace contextRef="#ctx0" brushRef="#br0" timeOffset="307">9708 16686 7878,'-14'-18'469,"2"3"0,5 2-714,-1 2 1,3 3-126,5 1 2017,0 4-1152,0-7 0,0 7 926,0-4-495,0 4-118,0-2-546,0 15 0,0 3 79,0 10 1,0 5-215,0 2 0,0 1 89,0 3 1,-4-4-1,0 5 1,1-1 27,3-4 0,-2 3-28,-1 2 1,0-5-1,-5 0 1,6-3-537,-2 4 1,2-10-83,-2 2 0,2-8-227,-1 0 1,1-2 80,2-1 437,5-6 1,-2-1 99,5-5 0,0 0-18,8 0 1,-2 0 15,5 0 0,0-1-93,4-3 0,-1 1-116,1-4 0,0 3 44,0-4 1,0 2-197,0-2 0,-6-1-389,-1 6 0,-4-5-146,0 4-823,-6-5 863,-1 3 869,-5-5 0,-5-1 0,-1 1 0</inkml:trace>
  <inkml:trace contextRef="#ctx0" brushRef="#br0" timeOffset="308">9616 16937 7890,'-6'-5'0,"1"3"246,5-6 1,1 4 361,3-4 1,2 5-6,6-5 0,4 4-190,3-3 0,7 3-322,0-4 0,5 4 88,-5-3 1,5 4-484,-4-1 1,-2-1 110,-6 2 0,1-5-25,-4 4 1,-1 0-1548,-4 4 947,1-5 818,-6-1 0,-1-5 0,-5-1 0</inkml:trace>
  <inkml:trace contextRef="#ctx0" brushRef="#br0" timeOffset="309">9731 16606 7878,'0'-11'341,"0"-1"0,0 1-101,0-1 1,5 1 44,2-1 1,3 5-79,2-1 1,1 4 148,2-3 1,-3 4-498,4-1 1,0-1 81,-1 2 0,4-1-620,-3 4 0,3 0 98,-4 0 581,5 0 0,-7 5 0,3 1 0</inkml:trace>
  <inkml:trace contextRef="#ctx0" brushRef="#br0" timeOffset="310">10142 16389 7976,'-7'-5'1075,"2"4"-416,5-4-382,0 5 271,0 5 1,2 2 610,1 8 1,-1 8-705,1 8 1,-1 2-178,-2 1 1,4 4-210,-1 0 1,1 9 103,-4-1 0,-1 2-42,-3-2 1,2-4-90,-6-1 0,4 0-272,-3 1 1,3-4 65,-4-8 1,4 2-69,-3-5 1,4-4 75,-1-4 0,3-5 87,1 1 1,0-2 226,0-2 1,0-3-68,0-1 28,0-4-56,0 7 53,5-9 1,1 4-59,6-5 0,-1 0-40,1 0 1,0 0-129,4 0 0,-2 0-223,5 0 1,-4 0-424,4 0 0,-5-4 334,1 1 0,-2-2-668,-2 1 1,1-1 356,-1-3 0,-3-2 733,-1 2 0,-4-2 0,2-1 0</inkml:trace>
  <inkml:trace contextRef="#ctx0" brushRef="#br0" timeOffset="311">10119 16366 7962,'-5'-16'1674,"4"2"-1528,-3-5 0,8 6-701,3 1 0,7 2 391,1 7 1,1-5 259,-5 4 0,5 0 251,4 4 0,1 0-216,2 0 1,4 2-1438,-1 1 1306,1 4 0,-9 4 0,-2 1 0</inkml:trace>
  <inkml:trace contextRef="#ctx0" brushRef="#br0" timeOffset="312">10610 16435 7965,'-8'-4'1920,"1"0"-732,4 0-734,-2 4 1,6 1-61,3 3 0,-1 6 121,4 6 1,1 5-109,3 2 1,0 5-58,-4 6 1,5 1-160,-1-1 0,0 0 0,5 0 0,-4-1-129,0-2 0,-1 0 121,1-4 1,-5 0-560,1-4 1,-1-6-155,5-1 0,-5-1-391,1-4 0,-5 3-572,0-6-841,4-3 1555,-6 5 779,4-9 0,-5 4 0,0-5 0</inkml:trace>
  <inkml:trace contextRef="#ctx0" brushRef="#br0" timeOffset="313">10827 16503 7891,'0'-19'0,"0"0"764,0 5 1145,0-2-1305,0 9 0,-1 2 56,-3 5 1,3 7-134,-3 4 1,-3 7-128,0 8 0,-5 5-291,-3 7 0,1 3-110,-5 4 0,1 0-163,-1-4 0,-1 4-86,5-3 1,-4-3-382,4-1 0,-1-4-54,5-3 1,5-3-551,2-5 1,-1-6 151,1-1 0,1-4 1083,7 0 0,8-6 0,5-1 0</inkml:trace>
  <inkml:trace contextRef="#ctx0" brushRef="#br0" timeOffset="314">11021 16880 10783,'-6'11'894,"2"1"1,3 1-613,1 2 0,-2 3-60,-1 4 0,1-3-66,-1 0 0,1-1-121,2 1 1,0 2-560,0-6 1,0 0 349,0-4 0,2 0-698,1-4 1,0 2 340,5-5 0,-5 0-444,5-4 1,-2-2 61,2-1 913,2 1 0,-4-13 0,6 2 0</inkml:trace>
  <inkml:trace contextRef="#ctx0" brushRef="#br0" timeOffset="315">11010 16732 7897,'-12'-6'468,"1"-1"59,5-8 1,0 2-1252,6-2 23,0 2 317,6 2 1,0 0 383,5 4 0,6 2 0,1 5 0</inkml:trace>
  <inkml:trace contextRef="#ctx0" brushRef="#br0" timeOffset="316">11113 16378 7937,'0'-12'0,"0"1"0,0-1 205,0 1 0,5 1 242,2 2 0,7-1-173,1 5 1,2-5 99,-2 2 0,2 2-168,2 1 0,1 3-118,-5 1 0,2 0-44,-2 0 0,1 0 50,3 0 0,2 0-6,-6 0 1,0 0-37,-3 0 0,-5 0-14,1 0 0,-4 4 136,3-1 5,-4 6 0,3-1 115,-2 7 1,-3 4-59,3 8 1,-3 2-40,-1 5 0,0 0-75,0 1 1,-4 3-72,1 0 1,-5 5 6,4-1 0,-1-2-217,1 2 1,3-1 11,-3 1 1,3 1 19,1-5 1,0-4-71,0-3 1,1-6 86,3 2 1,-3-4 81,3-4 1,1-3 29,-1-4 0,0-1 125,-4 0 1,0-3 17,0 0 1,0-5 623,0 5-446,0-5 1,0 3 481,0-2-794,-5-3 0,-2 4 106,-4-5 0,-4 0-1512,0 0 1,-4 0 1394,3 0 0,-4-5 0,2-1 0</inkml:trace>
  <inkml:trace contextRef="#ctx0" brushRef="#br0" timeOffset="317">11969 16629 7893,'-23'0'241,"2"-1"360,2-3-364,2 2 147,11-3 366,1 5 0,5 2-242,0 1 0,1 5-32,3 7 0,1 3-49,2 5 1,4 5 125,-4 2 1,3-1-295,2 2 0,-5-6-146,1 2 1,-4 0-193,3-5 0,-3 3-794,4-10-672,-6 0 1,5-5 740,-3-2 0,-3-2 804,3-2 0,-3-3 0,-1 4 0</inkml:trace>
  <inkml:trace contextRef="#ctx0" brushRef="#br0" timeOffset="318">11786 16891 8281,'0'-7'1198,"0"-1"-666,5 6 0,2-3 254,4 5 1,1 0-298,-1 0 0,6-2-334,2-1 0,-2 1-59,2-2 1,0 3-118,4 1 1,-1 0-347,-3 0 1,2 0-1550,-2 0 1916,-2 0 0,5-5 0,-5-1 0</inkml:trace>
  <inkml:trace contextRef="#ctx0" brushRef="#br0" timeOffset="319">12506 17051 7839,'-12'-6'0,"-4"-4"438,8 4 389,-7-1 217,14 2 0,-4 4 44,5-3-1119,0 3 92,0-4 0,1 5-366,3 0 1,0 0-234,7 0 0,-2 0-468,6 0 0,3 0 385,1 0 1,-1 0 620,1 0 0,0 5 0,4 1 0</inkml:trace>
  <inkml:trace contextRef="#ctx0" brushRef="#br0" timeOffset="320">12757 17040 8538,'0'-6'1134,"0"-1"-684,0 3-387,0 3-23,0-4 0,1 5 17,3 0 1,-1 0-168,4 0 1,-3 0-479,4 0 1,-1 0 587,5 0 0,4 5 0,2 2 0</inkml:trace>
  <inkml:trace contextRef="#ctx0" brushRef="#br0" timeOffset="321">13134 17051 8434,'-6'-5'3495,"1"4"-2594,5-4-1779,0 5 878,5 0 0,1 5 0,5 1 0</inkml:trace>
  <inkml:trace contextRef="#ctx0" brushRef="#br0" timeOffset="322">13808 16606 7951,'-5'-11'325,"-4"3"407,-3 0 12,-2 6 576,13-3-750,-4 5 1,5 1-186,0 3 1,0 7 98,0 8 0,1 4-78,3 4 1,3-2-195,4 6 0,-1-5-138,-2 5 1,4-6-201,-4 2 1,5-3-137,-6-1 1,2-2-428,-1-2 0,1-2-744,-5-6 0,3 1 80,-3-1 1353,5 0 0,-3 1 0,6-1 0</inkml:trace>
  <inkml:trace contextRef="#ctx0" brushRef="#br0" timeOffset="323">13671 16891 7925,'0'-11'-534,"5"1"923,2 2 0,7 2 681,2 2 1,5-1-577,2-3 0,6-2-219,9 3 1,3-2-496,5 1 1,-1-2-275,1 2 0,5 2-2751,2-2 3245,3 6 0,-4-8 0,-1 3 0</inkml:trace>
  <inkml:trace contextRef="#ctx0" brushRef="#br0" timeOffset="324">15076 16252 7927,'-12'-23'977,"2"4"1380,2 0-1420,3 10-394,5-6-203,0 14 0,0-3-121,0 8 1,0 7 94,0 8 1,4 5-187,0 7 1,5-1-137,-2 8 0,0-4-181,0-3 1,0 2-541,0-3 0,0 0-52,-4 0 0,-1-5-1704,2 2 2485,-3-3 0,-1-1 0,0 0 0</inkml:trace>
  <inkml:trace contextRef="#ctx0" brushRef="#br0" timeOffset="325">14790 16754 7928,'6'-10'1349,"6"3"0,4 0-1012,7 3 0,4 2-138,-1-6 0,2 5-89,-1-5 0,2 5 73,5 0 0,-3-3-73,-1 3 1,-4-1-106,0 4 1,-2 0-268,-1 0 1,0 0-216,0 0 0,-4 4 477,0-1 0,-5 6 0,3-2 0</inkml:trace>
  <inkml:trace contextRef="#ctx0" brushRef="#br0" timeOffset="326">14927 16937 7885,'-6'-5'1549,"-3"3"-852,5-6 23,0 5-468,4-2 0,1 5-54,3 0-93,-2-5 0,4 4 105,-2-3-12,-3 3 12,4 6-105,0 1 1,-4 6-8,3-1 1,-3 1 203,-1-1 0,0 0-1174,0 1 0,0-1 872,0 1 0,0-1 468,0 1 1,0-1-391,0 0 1,2 0-54,2-4 0,-2 3-83,6-2 0,-1-3 112,5-1 0,-1-3-37,1-1 1,-1 0 14,0 0 0,1 0-41,-1 0 0,2 0 4,2 0 1,-2 0-17,2 0 0,-2 0-3,-2 0 0,1 0 204,-1 0 1,-3 4 75,-1 0-419,1 5 0,0-3-244,-1 5 0,-3-3-1298,4 0 938,-6-1 1,7 5 766,-5-1 0,5 0 0,-3 1 0</inkml:trace>
  <inkml:trace contextRef="#ctx0" brushRef="#br0" timeOffset="327">15738 16343 7993,'-1'-12'1896,"-3"-4"-688,-2 4-1190,-1 0 343,2 7 216,5 5 0,0 1-234,0 3 0,0 4 40,0 7 1,0 8-98,0 7 0,0 7-29,0 1 1,4 4-156,0-4 1,0 4 110,-4-4 0,0 1-137,0 0 1,0-4-27,0 3 0,0-7-172,0-5 1,0-2 91,0-1 1,0-4-36,0 0 0,0-9 13,0 2 51,0-3 101,0-3-9,0-1 59,5-5 1,-3 0-140,6 0 1,-1-5-116,5-3 1,-1 2 20,1-2 0,4 2-219,3-1 0,1-2-8,0 5 1,0 0 109,-5 4 0,4-1-101,-4-3 0,1 3 5,-5-3 0,0 3-1395,1 1 327,-6 0 55,-1 0 1309,-5-5 0,0-2 0,0-4 0</inkml:trace>
  <inkml:trace contextRef="#ctx0" brushRef="#br0" timeOffset="328">15681 16674 7863,'0'-11'0,"6"1"1083,6 2 0,4-1-363,7 6 0,4-5-85,-1 4 1,2-3-330,-1 3 1,1-5-119,2 1 1,-2 3-20,-5 1 0,-1-1-128,-3 1 0,-3-3-883,-5 3 1,0-1 149,-4 1-561,-2 3 0,-5-9 1253,0 2 0,-10-2 0,-3-1 0</inkml:trace>
  <inkml:trace contextRef="#ctx0" brushRef="#br0" timeOffset="329">15784 16275 7988,'6'-5'0,"-1"-2"401,-5-4 0,5-1 600,3 1 1,3 3-408,4 1 1,-1 0-194,5 0 0,0-2-411,4 5 1,1-3-261,3 3 0,-3 0-329,3 4 0,-2 0 538,2 0 61,-3 0 0,4 5 0,-5 1 0</inkml:trace>
  <inkml:trace contextRef="#ctx0" brushRef="#br0" timeOffset="330">16423 16046 7935,'-11'0'0,"4"0"0,2 2 533,5 1 1,0 9 758,0 7 0,4 2-564,0 2 0,0 10-306,-4 5 0,4 3-54,-1 5 1,1-2-306,-4 9 0,0-2 45,0 6 0,-1-6 0,-3 6 1,2-5-141,-6-2 0,4 2 33,-3-11 1,0 1-194,0-7 0,2-6 120,5-3 0,-4-3 24,0-4 483,0-2-150,4-6-56,0-4 4,0-2 523,0-5-796,5 0-509,-4 0 400,10 0 1,-5-4-173,5 0 1,2 0-16,2 4 0,-1-1-143,5-3 1,-5 3 79,1-3 1,2 2-79,-2-2 1,4 1-159,-4-4 1,1 3 634,-5-4 0,6 1 0,0-5 0</inkml:trace>
  <inkml:trace contextRef="#ctx0" brushRef="#br0" timeOffset="331">16320 16172 7922,'0'-28'0,"0"4"934,0-3 1,5 7-382,3 1 1,7 5-460,4-1 0,4 2-8,4 2 0,-3 3-132,3 0 1,2 2-146,1-2 0,2 3-448,-2 5 1,2 5 638,-5 3 0,-1 7 0,-3 3 0</inkml:trace>
  <inkml:trace contextRef="#ctx0" brushRef="#br0" timeOffset="332">16800 16275 7981,'-14'-12'1440,"3"1"-926,2 5 0,2-1 1279,4 3-1268,1 3 1,2-3-20,0 8 1,2 4-125,1 7 1,4 8 75,4 7 1,6 3-119,2 2 0,2 3 5,2 0 1,0 4-287,0-4 1,0 0 21,0-4 1,-1 0-440,1 0 1,-5-6-97,-3-5 0,-2-1-366,-2-7 1,-3 0-534,0-3-864,-6-6 835,3 4 1382,-5-9 0,-10 5 0,-3-6 0</inkml:trace>
  <inkml:trace contextRef="#ctx0" brushRef="#br0" timeOffset="333">17063 16252 7942,'-1'-19'487,"-3"0"391,2 5 633,-8-3-317,9 11-591,-9 1 1,4 7-212,-6 6 0,-6 10-100,-5 12 0,-1 8-198,-6 4 1,3 4-83,-3 3 0,6-3-327,1 0 1,1-2-294,7-6 1,0 0-647,3-3 0,5-6 549,-1-3 705,6-7 0,-9 3 0,5-4 0</inkml:trace>
  <inkml:trace contextRef="#ctx0" brushRef="#br0" timeOffset="334">17074 16663 8231,'1'-8'1353,"3"1"-37,-2 4-168,3-2 186,-5 5-879,0 0 0,0 5-164,0 3 1,3 3-182,1 5 1,1-3 87,-1 7 0,-1-5-136,4 4 0,1-4-102,3 4 1,-1-5-212,-2 1 1,2-2-38,-2-2 1,-2-3-218,2 0 1,-4-6-657,3 2 772,-4-3 1,3-1 88,-2 0 1,-3-1 80,3-3 1,-3 2 148,-1-6 1,0 4 13,0-3 0,4 3 396,0-4-387,0 6 1,-3-5-67,3 3 1267,-3 3-831,9-4 0,-7 10-77,4 3 1,-4 3-92,1 4 1,1-2-303,-1 2 0,3-2-93,-3-2 0,4 1-124,-5-1 1,2 1 363,-1-1 0,3 1 0,4-1 0</inkml:trace>
  <inkml:trace contextRef="#ctx0" brushRef="#br0" timeOffset="335">17246 16081 7895,'-2'-7'752,"-2"3"-216,3 3-36,-4-4 1,6 4-102,3-3 1,3 3-133,4 1 1,2 0 18,2 0 0,4 0-57,8 0 1,-5 0-80,1 0 1,4-2 29,-4-1 1,-2 1 12,-2-1 1,-3 1-8,3 2 0,-5 0 112,1 0-213,-3 0 1,0 0 49,-1 0 1,-3 4-127,0 0 1,-6 1 94,2-1 1,1 2-48,-1 6 0,0-1-2,-4 0 1,3 2-128,1 2 0,4 3 83,-4 5 1,3 1-119,-3 3 1,4 2-10,-5 5 0,1 0 89,-4 1 0,0 3 50,0 0 0,2 0-22,1-4 0,-1 3 252,1-3 1,-1 7-39,-2-7 0,0-1-21,0-2 0,0-6-55,0 2 1,0-3 90,0-1 1,0-1-205,0 1 0,0-4 112,0 0 1,0-5-189,0 1 0,0-2 45,0-1 1,0-5-101,0 1 0,0-4 93,0 3-13,0-4 18,0 2 16,0-5 149,-5 0 1,-3 0-135,-7 0 1,1 0-131,-5 0 0,0-1 9,-4-3 0,-1 2-197,-3-1 1,7 1-106,-3 2 1,8 0-1090,0 0 357,7 0 332,3 0 1,15-1 798,5-3 0,11-2 0,3-5 0</inkml:trace>
  <inkml:trace contextRef="#ctx0" brushRef="#br0" timeOffset="336">17988 16252 7875,'-12'-12'0,"-2"1"426,3 0 773,-3-1-318,13 6 110,-4-4-37,5 8-675,0-3 0,0 7 49,0 1 0,0 5-49,0 7 1,0 3 90,0 5 1,0 4-153,0-1 1,0 6-1,0-2 1,0 0-67,0 0 0,-4-3-110,0 3 0,0-1 40,4 2 0,-3 2 58,-1-3 0,0-2-46,4-1 1,0-3-42,0-1 1,-4-4-69,0 0 0,0-5 67,4 1 1,0-6-98,0-2 204,0-4-4,0 2 253,0-5-369,6 0 0,0 0-98,5 0 0,6 0 111,2 0 0,2 0-17,2 0 1,4-4-56,0 0 0,-1 1-7,-3 3 0,2-4-293,-2 0 0,3-1 139,-7 1 1,-2 2-675,3-6 0,-8 4-7,0-3 0,-2 3-258,-6-4 0,-1 4-59,-3-3 590,0-1 1,-5-2 39,-2 2 1,-9-1 548,-3 6 0,-7-6 0,-3 2 0</inkml:trace>
  <inkml:trace contextRef="#ctx0" brushRef="#br0" timeOffset="337">17942 16617 7875,'-18'-6'0,"2"-4"107,4 2 1,5 3 455,-1 1 9,6-2 1,-3 3-186,5-4 0,9 4 78,2 0 1,8-3-150,0 3 0,8-1-204,3 4 0,7-4 50,1 0 0,-4 0-145,-3 4 0,-2-1 95,1-3 0,1 3-84,-8-3 1,1 3-1604,-9 1 1189,0-5 1,-8 2-697,-4-4 0,-1 3 1082,-2-4 0,-5 1 0,-2-5 0</inkml:trace>
  <inkml:trace contextRef="#ctx0" brushRef="#br0" timeOffset="338">17976 16218 7875,'0'-12'181,"0"1"0,3 1 379,5 2 0,0-2-308,12 2 1,2 2-39,5-2 0,1 4-57,-1-3 1,-3 4-22,2 0 0,2 1-117,-1 2 1,0 0-114,-5 0 0,1 0-392,0 0 0,-4 0 416,0 0 70,-5 0 0,8 0 0,-5 0 0</inkml:trace>
  <inkml:trace contextRef="#ctx0" brushRef="#br0" timeOffset="339">18662 16069 7922,'0'-11'2386,"0"-1"-1310,0 6-490,0 1 1,1 5-171,3 0 1,-2 6 53,6 6 1,-4 5-75,3 10 1,-3 2-62,4 6 1,-6 3-152,2 0 1,-3 1-14,-1-1 1,0 1-49,0 3 1,0 1-163,0-4 0,0 2-135,0-3 0,0 1 150,0-5 0,-1-5 32,-3-2 0,3-1 62,-3-3 1,3 1 5,1-9 0,0 1 133,0-5 325,0 1-249,0-1-141,0-5 1,0 1-168,0-4 195,-5-1-333,4 3-90,-4 0 114,5-4 1,0 5 81,0-2 0,1-2-6,3 1 25,2-1 1,5-2 13,1 0 0,3 0 111,0 0 0,6 0-224,-2 0 1,2 0-194,2 0 0,-4-2-123,0-1 1,-5 1-474,1-2 0,-2-1-279,-2 2 454,-4-6 1,-2 2 64,-5-4 684,0 5 0,-5-10 0,-2 4 0</inkml:trace>
  <inkml:trace contextRef="#ctx0" brushRef="#br0" timeOffset="340">18582 16081 7884,'0'-17'0,"1"3"704,3-5 1,3 5-232,9-1 1,1 2-432,6 2 1,0 3 98,0 1 1,0 0 107,0 0 0,3 0-97,1 3 0,0 3-99,-5-3 0,0 3-170,-3 1 0,-1 0-444,-3 0 0,-2 4 561,2 0 0,3 10 0,-1-2 0</inkml:trace>
  <inkml:trace contextRef="#ctx0" brushRef="#br0" timeOffset="341">19233 16092 11441,'11'11'702,"-2"6"-216,2 2 1,-2 6-81,7 2 0,-2 5-36,1-2 0,-3 3-159,4 1 0,0 1-25,-1-1 1,1-5-111,-5-2 1,2 1-175,2-2 0,-2 0-190,2-7 1,-6 1 145,-2-5 1,1 4-366,3-3 0,-4-5 229,-3-3 0,1-5-1744,-2 5 1012,1-5 1010,-4 2 0,-5-5 0,-1 0 0</inkml:trace>
  <inkml:trace contextRef="#ctx0" brushRef="#br0" timeOffset="342">19484 16183 7839,'-6'-17'493,"2"1"0,3 4-16,1 0 0,0 5 935,0-1-479,0 5-11,0-2-421,0 5 0,0 5-153,0 3 0,0 9-2,0 5 0,-9 4-122,-3 8 0,-7-2-246,0 6 1,-2 2-120,-2 2 1,-4 2-168,0-3 0,1 3 91,3-6 1,5 2-256,3-6 1,4-2-637,3-9 0,3-1 438,5-3 1,0-3-391,0-4 0,5-6 1060,3-2 0,2 2 0,1 0 0</inkml:trace>
  <inkml:trace contextRef="#ctx0" brushRef="#br0" timeOffset="343">19690 16617 11792,'0'9'1060,"0"3"1,0-3-538,0 6 0,0 1-293,0-1 1,3 6-35,1-2 0,0-1-303,-4 1 1,4-4 124,0 4 1,1-5-114,-2 1 1,-1-6 140,2-1-2180,-3-6-110,4 3 146,-4-5 2098,4 0 0,-5-10 0,0-3 0</inkml:trace>
  <inkml:trace contextRef="#ctx0" brushRef="#br0" timeOffset="344">19678 16389 7906,'-6'-8'0,"2"1"1684,3-1-1280,1 2 0,0-1-344,0 4 0,5 1-351,2-1 0,4 1-987,0 2 1278,5 0 0,-3 0 0,4 0 0</inkml:trace>
  <inkml:trace contextRef="#ctx0" brushRef="#br0" timeOffset="345">19827 16023 7869,'-5'-11'0,"3"0"1357,-2-1-1146,3 1 1,6 4 40,3 4 0,2-2-126,1 1 0,6-1 244,2 1 1,6 3-108,2-3 0,3 3 15,-3 1 0,0-4-158,-4 0 1,-1 0 7,1 4 0,-5 0 115,-3 0 1,-2 1-69,-2 3 1,-3-3 45,0 3 0,-5-1-83,5 1 0,-4 2-57,3 5 1,-3 2 2,4 2 1,-4 3-16,3 5 0,-3 0-2,4 0 1,-6 4-154,2 4 0,1 2 44,-1 1 1,0 2 103,-4 2 1,4-1-164,-1 4 0,5 1 59,-4 4 1,1-4 37,-1 0 0,-2-5 25,6 1 1,-4-7 1,3 0 1,-4-6 53,1 2 0,-3-7 138,-1-1 0,0-4 89,0 4 0,0-8-58,0 0 0,-5-2 487,-3 2 1,-2 0-260,-1-4 1,-6 2 253,-2-5 1,-1 0-277,1-4 0,-5 0-196,5 0 0,-2 0-718,6 0 1,6 0-889,-2 0 1,6 0 1349,-3 0 0,6-5 0,-4-2 0</inkml:trace>
  <inkml:trace contextRef="#ctx0" brushRef="#br0" timeOffset="346">21517 16252 7763,'-6'-8'155,"2"1"0,1 3 795,-1-4-258,3 6 106,-4-3-37,0 5-546,4 0 1,-6 0-27,4 0 0,1 1 3,-2 3 0,-1 2-1,2 5 1,-1 6-42,4 2 0,0 3 13,0 0 0,0 0-91,0-3 1,0 5 28,0-5 0,4 4-63,-1-8 1,5 4 56,-4-3 1,1-1-156,-1-4 1,-3 1-518,3-1 8,-3 0 0,-1-3-174,0 0-460,0-6 686,0 3 517,-5-5 0,-1 0 0,-6 0 0</inkml:trace>
  <inkml:trace contextRef="#ctx0" brushRef="#br0" timeOffset="347">21231 16469 8189,'5'-6'1149,"2"0"-954,4 6 1,6-3 8,2-1 1,2 0 398,2 4 1,5 0-213,3 0 0,3 0 209,4 0 1,-1 0-95,5 0 0,-2 0-4,2 0 0,-3 0-277,-4 0 0,-6-4-192,-3 0 1,-6 1-335,-5 3 0,-6 0-1426,-2 0-82,-4 0 1809,2 0 0,-15 0 0,-3 0 0</inkml:trace>
  <inkml:trace contextRef="#ctx0" brushRef="#br0" timeOffset="348">22362 15898 7759,'-11'-5'90,"3"2"208,0-4 39,6 4 244,-3-2 213,5 0-190,0 4-161,0-4 300,0 5 0,4 6-557,-1 5 1,1 2-15,-4 6 0,0 0-75,0 4 0,-4 0-63,1 0 0,-1-1 15,4 1 0,0-1 54,0-3 1,0 1-261,0-5 0,4 4-173,-1-3 1,6-1-191,-1-4 1,2 1-74,1-1 0,-3-1-529,0-2 0,-2 2 1122,2-2 0,2 2 0,-4 1 0</inkml:trace>
  <inkml:trace contextRef="#ctx0" brushRef="#br0" timeOffset="349">22191 16549 7787,'0'-7'2663,"0"2"-1473,0 5 1,5 0-981,2 0 1,4 0-1,0 0 1,5-1 12,4-3 1,-1 3 7,3-3 0,-1 3-135,5 1 0,0 0 10,0 0 1,0-4 33,4 0 1,-4 1-91,0 3 0,-2 0-196,-1 0 0,-4 0-36,0 0 1,-5 0-291,1 0 1,-6 0-507,-1 0 0,-4 0-131,3 0-1007,-4 5 1150,2-4 966,-5 4 0,-5 0 0,-1 1 0</inkml:trace>
  <inkml:trace contextRef="#ctx0" brushRef="#br0" timeOffset="350">22316 16732 7738,'-6'-6'2569,"1"5"-1489,5-4-380,0 5 0,0 5-496,0 3 1,0 3-125,0 4 1,0-1 86,0 5 1,1 1-49,3 2 0,-3-3 5,3 0 0,-3 0-142,-1 4 0,0-4 51,0 0 1,0-5-43,0 2 0,0 0 235,0-1-53,0 1-378,0-5 123,0-5-193,0-1 164,0-5 119,5-5 0,-2-1-38,5-5 0,-1-5 5,5 1 0,-1-4-76,0 4 1,1 0 108,-1 3 0,2 2-141,2 2 1,-2-1 80,2 6 55,-2-1 1,-2 4 15,1 0 0,-2 1 12,-3 3 0,4 2-73,-4 6 0,3-1 14,2 1 1,-1 3 11,1 0 0,-5 4 14,1-4 1,-1 4-171,5-3 1,-1 3-232,1-4 1,-5-1-295,1-7 1,-4 2-541,3-5-390,-4 5 1627,7-8 0,-9 4 0,4-5 0</inkml:trace>
  <inkml:trace contextRef="#ctx0" brushRef="#br0" timeOffset="351">23116 16001 7849,'0'-12'416,"0"1"0,0 3-87,0 1-273,0 4 1470,0-7-1032,0 9 1,1-4 246,3 5-539,-3 0 0,4 1-99,-5 3 0,-1 2 126,-3 5 1,2 6 26,-6 2 0,0 4-81,-3 3 0,0 5-72,-1 7 0,-3 1-93,0 3 1,-1 3-6,5-4 0,0 4-64,-1 1 1,5-6-36,-1-2 1,5-4-55,0-3 1,1 2 57,2-3 0,5-2-90,3-1 0,-2 1 42,2-2 0,0 1 102,3-4 0,0-4-46,1 0 0,-1-1 17,1 1 0,-1 1 73,1-5 1,-1 1-224,0-5 0,-3-3-632,0-1-11,-1 1-508,5 3-43,-1-4 1409,-5-2 0,5 0 0,-5 1 0</inkml:trace>
  <inkml:trace contextRef="#ctx0" brushRef="#br0" timeOffset="352">23470 16378 7816,'-1'-11'2660,"-3"4"-2458,3-3 1,-5 7 214,6-5 409,0 6-188,-5-3-454,4 5-73,-4 0 1,4 5-166,-3 3 0,1 7 105,-4 4 1,0 2-127,0 2 0,-3 4-151,2 0 1,-1-1 97,2-3 0,-2 4 41,5-1 0,0-3 54,4-4 0,0-5 10,0 1 0,0-2 22,0-2 0,0-3 19,0 0 1,1-6-22,3 2 0,-1-3-17,4-1 1,-3 0-15,4 0 1,-1 0-297,5 0 1,-5-1 156,1-3 1,-2-2 303,2-6 1,2-4-68,-2-3 0,-2 1-16,2-1 1,-6 0-28,2-4 1,1 2 32,-1 2 1,0-3-16,-4 3 1,0 3-83,0 0 1,-2 4 137,-1 0 1,0 1 391,-5-1-157,6 1-76,-8 0 0,9 3 291,-3 0 293,2 6-629,2-3 0,2 3-198,2-1 0,2 1 55,5-1 0,2 1 101,2 2 1,-1 0-110,5 0 0,-4 0-57,4 0 1,-5 0-106,2 0 1,-4 0 45,0 0 0,-1 0-92,1 0 1,-5 0-1389,1 0 749,-6 0-184,9 0 0,-10-1-206,3-3-463,-3 3 861,-1-9 781,0 3 0,-5-4 0,-2 0 0</inkml:trace>
  <inkml:trace contextRef="#ctx0" brushRef="#br0" timeOffset="353">24246 16240 7779,'-6'-5'1310,"2"-2"-1264,3 2 207,1-5 113,0 8 0,1-3 671,3 5-665,-3 0 1,8 5-77,-5 3 0,0 2-104,-4 1 1,4 6-2,0 2 1,-1 3-46,-3 0 0,0 1 19,0 0 1,0 0-87,0 0 1,-3 0-237,-1-1 0,-1-2-626,1-1 1,3-6 419,-3 3 1,1-4-2227,-1 0 2589,3-1 0,-9 1 0,4-1 0</inkml:trace>
  <inkml:trace contextRef="#ctx0" brushRef="#br0" timeOffset="354">24018 16503 8838,'5'-6'517,"1"-1"-96,6 4 0,-1 1-71,1-1 1,6 1-148,4 2 1,1 0-216,4 0 1,-3 0-229,-1 0 1,0 0-142,-1 0 1,1 4-405,0 0 1,0 4 528,0-5 1,-4 6 255,0-1 0,0 2 0,4 1 0</inkml:trace>
  <inkml:trace contextRef="#ctx0" brushRef="#br0" timeOffset="355">24395 17040 7758,'-6'5'327,"1"-4"644,5 4 1935,0-5-2630,5-5 0,-3 3 3,6-6 1,-1-1-161,5-6 1,-5 1-100,1-5 1,-4 0-10,3-4 0,0-1-151,0-3 0,2 2-127,-5-5 1,4-1 139,-4-3 0,3 0 3,-3-1 0,5 0 113,-2-3 0,0 5-21,0-5 1,-3 5 25,4-5 1,-4 2 32,3 2 1,-4 5 20,1 2 1,1 8-3,-2 4 1,3 2 205,-3 2-220,-1-1 0,4 6-27,-2 2-57,-3 3-102,9 1 1,-3 1 83,4 3 0,-1 2-161,-2 6 1,2-5 55,-3 1 1,0-2-90,0 2 1,-3-2 7,4-2-6,-1-3 296,5 9 0,-1-8-80,1 1 85,-1-1 0,1-6-67,-1 0 22,0-5 1,1 4 70,-1-3 1,-3 0 110,0 4 1,-5-4 585,5 4-332,-6-5 1,4 8 1,-5-4 18,3 5-415,-3 0 1,4 6 85,-5 6 0,0 4-166,0 7 0,0 0 135,0 0 0,0 1-114,0 3 0,0-4-379,0-1 1,0 1 152,0-4 1,-4-2-602,0-2 0,1-2 58,3-2 0,-4-3-855,0-1 1648,0-4 0,-1 2 0,-1-5 0</inkml:trace>
  <inkml:trace contextRef="#ctx0" brushRef="#br0" timeOffset="356">24886 15944 8040,'-11'-6'-12,"4"0"587,3-5 0,3-1 801,1 1 1,0 3-779,0 1 1,4 3-58,0-4 0,3 4-168,-3-3 1,5 3-148,-1-4 0,-2 6-172,2-2 0,-1 3-116,5 1 0,-1 0-140,1 0 0,-1 0 40,0 0 1,1 5-249,-1 2 1,-3 0 142,-1 0 0,-4 1-61,1 3 0,-3 1 129,-1-1 0,0 1 66,0-1 1,-1 4 119,-3 1 0,-2 3-41,-6-4 1,1 5 170,-1-1 1,5-1-143,-1 1 1,6-4 105,-2 4 0,3-5-216,1 1 64,0-2 1,0-1 13,0-1 0,3-3 22,1-1 0,5-4 20,-1 1 1,2-3-33,1-1 0,1 0-156,-1 0 0,1 0-564,-1 0-595,0 0 1362,1 0 0,-1-10 0,1-3 0</inkml:trace>
  <inkml:trace contextRef="#ctx0" brushRef="#br0" timeOffset="357">5368 18376 8439,'-8'-4'-1855,"1"1"2729,4-1 0,-3 4-235,2 0 1,3-2 555,-3-1-155,3 1 39,1-3-226,0 5 1,5 2-584,2 1 1,7 0 154,1 5 0,4-6-121,-3 2 1,4 1 70,-1-1 0,3 1-177,0-1 0,1-3 34,0 3 0,0-3-93,0-1 1,3 0-209,1 0 0,0-4-267,-4 0 1,-1-1 217,1 2 1,-1 1-687,-3-2 1,-3 2-60,-4-2-642,-1 3-435,-4-4-878,-2 5 1913,-16 5 905,4 1 0,-20 6 0,3-1 0</inkml:trace>
  <inkml:trace contextRef="#ctx0" brushRef="#br0" timeOffset="358">5436 18559 8439,'-11'1'153,"-1"3"1,5-3 815,-1 3 165,6-3-401,-3-1-4,15 0 1,-1 0-214,10 0 1,0 0-184,4 0 1,8 0-64,4 0 1,3 0 16,0 0 1,-3-3-1,3-1 0,2-4-17,-2 4 1,0 0 16,-4 4 1,-5-1-1,-2-3 1,-4 3 118,-4-3-406,-3 3 0,-4 6 0,-1 1 0</inkml:trace>
  <inkml:trace contextRef="#ctx0" brushRef="#br0" timeOffset="359">6864 18091 8439,'0'-7'2634,"0"2"-1701,0 5-417,0 10 0,4 3-30,0 10 1,3 5 174,-3 2 1,0 3-128,-4 2 0,1 1-184,3-1 1,-2 1-361,6-5 0,-4-3-60,3-2 0,-3-5-49,4-2 0,-1-5 217,5 1 1,-5-7-228,1-5 1,-4 2-320,4-1 126,-6 0 0,4-5 107,-2-3 0,-3-2 150,3-6 0,-2-3-396,-2 0 1,3-4 166,1 4 1,4-6-12,-4 2 0,3-1 134,-3 1 1,5-3-12,-1 3 0,0 3 17,0 0 0,2 4-167,-2 0 557,-3 1-88,5 0 542,-4 4-139,6 2-175,-1 5 0,1 1-146,-1 3 1,0-1 107,1 4 0,-2 5-154,-2 3 1,2 0-36,-3-3 1,4 4-132,0 3 1,-1-1 136,-2 1 1,1-4-417,-6 4 0,5-5 96,-4 1 0,3-2-456,-3-1 0,0-1-39,-4 0 1,0-3-1239,0 0 414,0-6 566,5 3 1,-2-5 928,4 0 0,1 0 0,3 0 0</inkml:trace>
  <inkml:trace contextRef="#ctx0" brushRef="#br0" timeOffset="360">7446 18365 8439,'-3'-8'2442,"-1"1"-2234,0 4 686,4-2 1766,0 5-2379,5 0 1,1-1-40,6-3 0,4 3-159,3-3 1,-1 2-74,1 2 0,0-1 138,4-3 0,0 3-128,0-3 1,-4 2-355,0-2 1,-5 3-256,1-3 0,-6 1-574,-2 0 127,1 1 0,0-7 94,-1 6 1,-4-2 941,1 1 0,2-3 0,0-4 0</inkml:trace>
  <inkml:trace contextRef="#ctx0" brushRef="#br0" timeOffset="361">7915 18102 8439,'-7'-11'0,"1"0"324,2 4 1,3-3 1210,-3 2-76,3 3 755,1 0-1315,0 5 0,1 5-488,3 3 0,-2 7-124,6 4 1,-2 6-170,2 2 1,1 3 61,-5-3 1,3 5-162,-3-2 1,0-1-25,-4 2 1,4-6-274,0 2 1,-1-7-37,-3-1 1,4-5 44,0 1-1030,0-2 514,-4-1-1177,0-6 1047,0-1 1,0-6-873,0-3 1787,-5-2 0,-2-6 0,-4 1 0</inkml:trace>
  <inkml:trace contextRef="#ctx0" brushRef="#br0" timeOffset="362">8052 17862 8439,'0'-11'2657,"0"-1"-1269,0 6-29,0 1-72,0 5 0,1 5-772,3 3 0,2 3 57,6 4 1,3 1 1,0 6 0,5 0-236,-1 8 0,3 1-27,1 3 0,0 0-166,-1 1 1,0-1-187,-3 0 0,3 4-436,-3 0 1,-3-3 324,-1-5 0,-2-1-991,-2 2 1,-4-3 197,-3-6 0,-3-3-135,-1 1 0,-1-8-124,-3 0 1,-5-1 1203,-10-3 0,0-3 0,-9 0 0</inkml:trace>
  <inkml:trace contextRef="#ctx0" brushRef="#br0" timeOffset="363">6841 17828 8439,'0'-6'2304,"-1"1"-816,-3 5-461,3 0-672,-4 0 1,1 1-96,0 3 0,-5 6 16,2 5 1,-4 7 8,0 0 0,0 6-15,-1 7 1,2 4-141,2 3 1,-2 2-38,3 2 0,0-4-176,0 0 0,4-4-161,-1 4 0,3-9-319,1 1 1,1-7 197,3-1 1,6-2-69,6-1 0,4-5-313,-1-3 1,2 0 238,2-3 0,1 2-184,3-7 1,1-2-21,2-1 0,7-3-517,-3-1 1228,8 0 0,4-5 0,6-1 0</inkml:trace>
  <inkml:trace contextRef="#ctx0" brushRef="#br0" timeOffset="364">8828 18171 8439,'-1'-11'1711,"-3"4"273,3-3-652,-9 8 1441,9-3-1292,-10 5-185,10 0-618,-4 0-668,5 0-509,0 5-357,0-3 0,0 4 761,0-2 95,0-3 0,0 9 0,0-3 0</inkml:trace>
  <inkml:trace contextRef="#ctx0" brushRef="#br0" timeOffset="365">9594 17565 7921,'0'-7'1389,"0"-1"-756,0 6 1,0-5 240,0 3 110,0 3-192,0-4 148,0 5-615,0 5 0,0 1-202,0 6 0,0 4-54,0 3 0,0 4-219,0 4 1,0-2-24,0 6 1,0-6-295,0 2 0,3-4-144,1-4 0,4 1 225,-4-5 0,4 0-1954,0-3 2340,2-1 0,2 1 0,-1-1 0</inkml:trace>
  <inkml:trace contextRef="#ctx0" brushRef="#br0" timeOffset="366">9434 18045 7875,'0'-8'416,"0"1"0,5 4-129,2-1 1,0 3 54,0 1 1,1 0 61,3 0 1,5-4 317,-1 1 1,9-1-232,-1 4 1,6 0-141,-2 0 1,9-2-309,2-1 1,2 1 81,2-1 0,0 0-209,3-1 0,0 3-16,-4-3 1,-2 2-27,-9-2 0,-3 3-518,-8-3 0,-3 2-702,-4 2-1563,-6 0 2909,-1 0 0,-10 6 0,-1 0 0</inkml:trace>
  <inkml:trace contextRef="#ctx0" brushRef="#br0" timeOffset="367">9605 18159 8346,'0'-6'2592,"0"1"1,0 14-2159,0 2 1,0 3 18,0-3 1,1 5-236,3-1 0,-3 1-166,3 0 0,1-4 31,-1 4 1,0-4-196,-4 0 0,0-1 71,0 0 14,0 1-506,0-1 236,0-4-97,0-2 340,0-5 0,4-2 60,-1-1 0,5-4 13,-4-4 1,5-1-6,-2 1 1,5 0-13,3-1 1,-2 1-56,2-1 1,1 5 46,0-1 0,3 4 73,-4-3 1,1 4-20,0-1 1,-4 3 115,4 1 1,-3 0-17,3 0 1,-6 4-110,5 0 1,-9 6-62,6 1 0,-3 1 74,2 3 1,-5 1-50,-2 0 0,1 4-48,-1-1 0,1-1-190,-1 1 0,-1-1-41,4 1 1,-4 1-275,1-5 1,-2-3-293,2-5-137,-3 1-682,4-2 667,0-1-86,-3-5 1080,8-5 0,-4-6 0,6-7 0</inkml:trace>
  <inkml:trace contextRef="#ctx0" brushRef="#br0" timeOffset="368">10416 18056 7875,'-5'-6'1531,"-2"-4"1,1 7-1034,2-4-823,3 4 271,1-2 272,0 0-948,0 4 1,1-4 182,3 5 547,-3 0 0,9 0 0,-3 0 0</inkml:trace>
  <inkml:trace contextRef="#ctx0" brushRef="#br0" timeOffset="369">10656 18330 7875,'-5'7'1535,"3"-1"-485,-1-2-226,1-3 109,2 4 332,0-5-20,5 0-401,-3 0-473,3 0 0,-2-5-157,1-2 0,4-4 21,-4 0 0,1 0-119,-1-1 1,-2-3-147,6 0 0,-4-6 22,3 2 1,-3-6-265,4-2 0,-5-3-270,5 3 1,-4-3 286,3 3 0,-4-5-41,1 2 0,1 2-7,-1 1 1,-1 3 142,-3 1 1,0 4 91,0 0 0,4 5 159,0-1 0,0 6 17,-4 2 390,0 4-245,0-2-130,0 5 0,1 5-104,3 3 0,-3 2 26,3 1 0,2 5-66,2-1 1,2 1-48,2 0 1,-1-2-184,0 5 0,1-5 30,-1 1 0,1-6-87,-1-2 0,1-4 136,-1 1 1,0-3 29,1-1 1,-1 0 196,1 0 0,-1-1-113,0-3 1,1-3 90,-1-4 0,-1 3 179,-2 1 36,2-1 0,-5-3-60,3-1 1,-2 5 64,-2-1 1,-3 4 336,3-3-240,-3 4-394,-1-2 0,0 6 114,0 3 0,2 4-90,1 7 1,-1 3 77,2 5 0,-3 3-8,-1 1 0,0 3-66,0-3 1,0 3-129,0-3 0,0 0-763,0-4 1,4-4-72,-1 0-170,6-5 0,-6-2 506,4-4 0,-3-6-1027,4 2 1669,-6-8 0,9-2 0,-5-5 0</inkml:trace>
  <inkml:trace contextRef="#ctx0" brushRef="#br0" timeOffset="370">11261 17702 7875,'-5'-11'0,"4"-2"0,-3-2 0,4 4 792,4-1 0,1 1-80,2 3 0,3 2 234,-2-2 1,-2 4-501,2-3 1,0 4-174,3-1 1,0 3-181,1 1 0,-1 0 90,1 0 0,-5 4-308,1 0 0,-4 5 183,3-2 0,-4 7-343,1 1 1,-3 2 96,-1-2 0,-5 3-68,-3 5 0,-2 0 98,-1-1 0,-1 0 122,1-3 1,3 1-6,1-4 1,4-1 29,-1-4 1,3 1 109,1-1 0,0-3-57,0-1 1,1-3-109,3 4 0,2-6-70,6 2 1,1-3-192,2-1 0,-2 0-138,2 0 0,1 0-364,-1 0 0,5 0 146,-5 0 1,4-3-913,-4-1 1595,0 0 0,2-6 0,0-3 0</inkml:trace>
  <inkml:trace contextRef="#ctx0" brushRef="#br0" timeOffset="371">11809 17794 7875,'7'0'1704,"-2"-5"244,-5 3-262,0-3-1198,0 5 0,0 7-193,0 4 1,0 6 47,0 5 0,3 3 193,1 1 0,0 0-300,-4 4 1,0-1-194,0 2 1,0 0-524,0-4 0,0 0 388,0-5 0,0-4-475,0-3 1,0-2-984,0-1 335,0-6 1,1-1-258,3-5 651,-3 0 1,4-1 820,-5-3 0,-5-7 0,-1-7 0</inkml:trace>
  <inkml:trace contextRef="#ctx0" brushRef="#br0" timeOffset="372">11661 18091 7875,'6'-8'1522,"5"0"0,7 2-682,9-2 0,2-2-167,5 3 1,4 0-239,0 0 0,4-1-33,-4-3 1,0-1-954,-3 1 0,-6 3 221,-2 1 330,-3 4 0,-1-7 0,-1 4 0</inkml:trace>
  <inkml:trace contextRef="#ctx0" brushRef="#br0" timeOffset="373">12814 17600 7875,'0'-12'0,"0"1"115,0-1 1,0 5 250,0-1 1,0 4 778,0-3-731,0 4 0,0-3 384,0 2-571,0 3 1,0-3 48,0 8 0,0 2 4,0 5 1,4 6-1,0 2 1,0 3-140,-4 0 0,3 5-176,1 0 1,0 1-9,-4-2 0,0-2-260,0 3 1,4-3-606,0-1 1,-1-4 452,-3 0 1,4-5 454,0 1 0,0-2 0,-4-2 0</inkml:trace>
  <inkml:trace contextRef="#ctx0" brushRef="#br0" timeOffset="374">12654 18045 10467,'12'-6'258,"0"1"-59,4 5 1,-2 0 308,5 0 1,0 0 80,4 0 1,4 0-177,4 0 0,-1 0-213,5 0 1,-4 0-222,7 0 0,-3 0-270,-5 0 0,2-2-122,-5-2 0,-1 3-446,-3-3 1,-5 3-214,-3 1-514,-2 0 1586,-7 0 0,-6 5 0,-6 2 0</inkml:trace>
  <inkml:trace contextRef="#ctx0" brushRef="#br0" timeOffset="375">12734 18239 7796,'-6'0'2959,"-4"0"-1775,8 0-257,-3 0-248,5 0-244,0 5 0,2 2-79,1 4 1,-1 0-235,2 1 0,1-1 55,-2 1-252,1 4 0,-4-3 64,0 2 0,0-2-214,0-2 1,0-3-208,0-1 0,0-3 16,0 4 12,0-6 272,5 3 1,-2-5 124,4 0 0,-3 0 67,4 0 62,0-5 0,3-1-36,0-5 1,1-1 142,-1 1 1,2-2 26,2-2 1,-2 2-80,2-2 0,-2 2-37,-2 2 0,1-1 51,-1 1-87,0 5 0,1 1 46,-1 5 0,1 0 3,-1 0 0,-3 5-68,-1 2 1,1 5-7,3 3 0,-3 1-151,0 3 1,-6 3 51,2-3 0,-3 1-316,-1-1 1,0 2 158,0-6 0,0 4-169,0-4 0,4 0-762,0-3-831,0-1 338,-4-4-204,5-2 1805,1-5 0,5-5 0,1-2 0</inkml:trace>
  <inkml:trace contextRef="#ctx0" brushRef="#br0" timeOffset="376">13557 17679 7796,'0'-11'0,"-4"0"0,0-1 0,0 1 949,4-1-184,0 6 552,0-4-400,0 9-489,0-4 1,-1 5 0,-3 0 1,3 5 93,-3 2 1,3 5-220,1 3 1,-2 8 20,-1 7 1,0 3 50,-5 1 1,1 6-123,-5 2 1,1 1-161,0-1 0,-1 2 21,1-2 1,1 2-200,2 2 0,-1-5 3,5-3 1,1-3-267,3 0 1,1-2-406,3-3 1,-2-3 366,6-8 1,1-3-129,6-4 1,-2-1 139,2 0 0,1-4-511,-1-3 0,1-3 38,-5-1 0,4 0 846,1 0 0,4-10 0,-2-3 0</inkml:trace>
  <inkml:trace contextRef="#ctx0" brushRef="#br0" timeOffset="377">13922 17965 7796,'-5'-6'0,"0"-4"1541,-3 2-335,3 3-468,0 0 0,3 5-211,-6 0 1,4 5 25,-3 2 1,0 9-22,0 3 0,-2 4-161,5 3 1,0 0-270,4 4 0,0-5-46,0 2 0,0-4-160,0-4 1,0 1 51,0-5-241,5 1 1,2-6-249,4-3-331,-5 4 23,4-10 255,-3 4 227,4-10 1,-1-3 71,-2-7 1,1 2 107,-5-2 0,1-1 28,-1 0 1,-3-4 86,3 1 0,1-3-31,-2 0 1,1 0 135,-4 3 0,0-1 146,0 5 0,-1-5-121,-3 5 0,3 4 716,-3 3-342,3 1 289,1 0-433,0 2 1,5 5 59,3 0 0,2 0-34,1 0 0,6 4 36,2 0 0,2 1-304,2-1 1,0-3 94,0 3 0,-2-3-762,-2-1 1,3-1 102,-3-3 1,-3 1-805,0-4 1,-5 3-454,-3-4 1775,2 1 0,-14-10 0,3-1 0</inkml:trace>
  <inkml:trace contextRef="#ctx0" brushRef="#br0" timeOffset="378">14162 17737 7796,'0'-12'628,"0"-3"168,0 0 0,2-4-497,6 3 1,0 0-158,7 1 0,-2 6 224,-2-3 0,4 4-81,0-4 1,2 5-31,-2-1 1,-1 5-50,5 0 1,-5 1-49,1 2 1,-2 0 254,-2 0-374,1 0 1,-2 5-29,-2 3 0,1 2-113,-6 2 1,1-1-79,-4 0 1,0 2 93,0 2 1,-5-1 16,-3 5 0,2-1 69,-2 1 1,2-1-184,-1-3 1,-2-2 1,5 2 1,0-2-1,4-2 111,0 1 0,0-1-3,0 0 1,1-4-84,3-3 1,2-3-176,6-1 0,-1 0-26,1 0 0,-1 0 104,1 0 0,0 0 253,3 0 0,-7-5 0,2-2 0</inkml:trace>
  <inkml:trace contextRef="#ctx0" brushRef="#br0" timeOffset="379">14721 17782 7705,'0'-11'1,"0"3"1978,0 1-592,0 4-796,0-2 0,0 6-155,0 3 0,0 2 9,0 6 0,0 4-154,0 3 1,0 4 14,0 4 1,0-2-326,0 6 1,0-5 98,0 5 0,0-3-78,0-2 0,0 4-73,0-11 1,0 3-747,0-6 1,2-2-811,2-7-739,-3 3 2366,4-8 0,0 3 0,1-5 0</inkml:trace>
  <inkml:trace contextRef="#ctx0" brushRef="#br0" timeOffset="380">14550 18022 7754,'12'-6'727,"-1"-4"192,0 2 1,2 2-512,2-2 1,3 4-170,5-3 0,-4 3-105,0-4 0,0 4-133,4-3 1,-4 4-1621,0-1 1619,0 3 0,4 1 0,0 0 0</inkml:trace>
  <inkml:trace contextRef="#ctx0" brushRef="#br0" timeOffset="381">15064 18353 7754,'-5'-6'0,"4"-4"0,-3 2 0,3-2 1449,1-1 0,0 3-457,0 0 0,0 5-154,0-5 0,0 0-435,0-3 0,0-4-38,0 0 0,0-1-150,0 5 0,4-6-149,-1-2 0,5-2-33,-4-2 1,3 0 92,-3 0 0,5 0-473,-1 1 1,-2-5 18,2 0 1,-6 1-194,2 3 0,1 4 277,-1 0 1,0 3-5,-4-3 1,0 5 422,0-1 0,0 6-11,0 2 398,0 4-213,0-7 7,0 9-362,0-4 0,0 6-111,0 3 0,5-2 73,2 6 0,5 0-125,3 3 1,-1-3 39,5-1 1,-4-4-138,4 1 1,-4-3 41,5-1 1,-7 0 65,3 0 1,-4 0 123,0 0 1,-1-1-17,1-3 0,-5 1 118,1-4 1,-4 4 31,3-1 109,-4-2 0,6 3 345,-5-4-159,-1 4 75,2-2-231,-3 5 0,3 9 51,-5 2 0,0 8-89,0 1 1,0 1-27,0 2 1,0 1-112,0 3 0,0-3-153,0 2 1,0-3-586,0-4 1,0 2 378,0-6 0,0 0-1108,0-4 1,0 1-876,0-1 2278,0-4 0,0-2 0,0-5 0</inkml:trace>
  <inkml:trace contextRef="#ctx0" brushRef="#br0" timeOffset="382">15578 17645 7754,'0'-11'392,"0"-1"1,5 2 1341,3 3-1177,2 2 1,1 5 380,1 0 1,-5 0-262,1 0-296,0 0-474,3 0 0,-5 5 100,-2 2 0,-3 3-254,-1 2 1,0 3 177,0 0 1,-3 4-177,-1-3 0,-5 0 91,1-1 0,2-1-28,-2 5 1,5-5 164,-5 1 1,5-2 19,0-1 1,1-1-7,2 0 1,2 0 89,1-4 0,4 2-30,4-5 0,1 0-40,-1-4 1,0 0-107,1 0 0,3-4-282,0 0 0,1-5-437,-5 2 1,0-2 324,1 1 483,-1-2 0,-4 4 0,-2-6 0</inkml:trace>
  <inkml:trace contextRef="#ctx0" brushRef="#br0" timeOffset="383">15898 17463 7730,'-7'-6'1979,"2"5"1,7-4-1224,1 5 0,0 5 104,5 3 1,1 7-3,6 4 1,-1 8-379,5 3 0,-4 4-99,4 4 0,-1 7-262,1 4 1,-1-2 45,-3-1 0,-1-2-77,5 10 1,-7-5-142,0 5 0,-2-9-145,-6 5 1,0-7-426,-4 3 1,-2-3-1317,-1-9 1,-2 1 900,-3-8 1,-6-4 1037,3-4 0,-6-4 0,6 4 0,2 0 0</inkml:trace>
  <inkml:trace contextRef="#ctx0" brushRef="#br0" timeOffset="384">16583 17919 7731,'-11'0'0,"4"-1"1101,4-3-701,1 3 0,4-4 212,1 5 0,1 0-148,8 0 0,-4 0 5,8 0 0,0 0-101,-1 0 0,6 0 98,-2 0 0,2 0-409,2 0 0,1 0 39,3 0 1,-3 0-291,3 0 1,1 0 189,-2 0 1,0 0-1212,-7 0 0,-3-4 48,-4 0 0,-2-1 1167,-3 1 0,3-2 0,-3-5 0</inkml:trace>
  <inkml:trace contextRef="#ctx0" brushRef="#br0" timeOffset="385">16686 18102 7731,'23'0'0,"0"0"1422,-1 0 1,6-4-439,3 0 1,2 1-141,1 3 0,0-2-548,1-1 1,-2 1-218,-3-2 0,-7-1-79,-8 2 0,-2-1 0,-2 4 0</inkml:trace>
  <inkml:trace contextRef="#ctx0" brushRef="#br0" timeOffset="386">17668 18570 7731,'0'-6'435,"0"1"-165,0 0 1,0 2 426,0-4 0,0 3-100,0-4 0,0 1-220,0-5 0,-1 5 21,-3-1 0,3-1-93,-3-6 0,3 1-99,1-5 1,1 0-66,3-4 1,-2 0-105,6 0 0,-4-3 77,3-1 1,-3-5-153,4 2 1,-2 1-85,2-2 0,1 2 34,-6-1 1,1-3-177,-4 2 1,0 2 63,0-2 0,0 7-58,0 2 1,0-1 170,0 4 0,-4 2-15,1 2 103,-1 2 0,4 6 265,0-1-192,0 5-10,0-2-167,0 21 1,4-6 76,-1 13 1,6-3 31,-1 3 1,6-4 4,1 0 1,2-1-8,-2 1 1,-1-3-65,5-4 1,-4-5-6,4 1 1,-5-6 44,1 2 1,2-3 4,-2-1 0,0-1 19,-3-3 1,-1 2 3,0-6 0,-3 1-2,0-5 0,-1 1 20,5-1 0,-6 1 103,-2-1 0,1 1-91,-1 0 0,3-1 91,-3 1 1,1-1-2,-1 1 0,-1 3-37,4 1-119,-4 4 1,6-1 120,-6 8 1,2 4 62,-1 7 0,1 3-44,3 5 0,-3 3 146,-5 1 1,1 5-226,3-2 1,-3 2-129,3-2 1,-3 2-444,-1-5 1,0-5 253,0-2 0,0-3-223,0 2 0,0-6-114,0-5 1,0-5-1154,0 5 1774,0-5 0,0 2 0,0-5 0</inkml:trace>
  <inkml:trace contextRef="#ctx0" brushRef="#br0" timeOffset="387">18193 17748 7831,'0'-11'302,"0"-5"-197,0 1 1,2-1 218,2 0 0,2 4 296,5-3 0,-3 3-219,0 4 1,0-2-28,8 3 0,-4 2-138,4 1 0,-4-1 71,0 1 1,-1 0-102,0 4 1,1 0-62,-1 0 1,1 4-23,-1 0 0,-1 5-56,-2-2-78,2 3 0,-7 6 34,4-1 0,-4 1-326,1 0 1,-7-2 178,-1 5 0,-5-2-254,2 2 0,-2 2 79,1-6 0,-2 4-32,2-4 0,0 0 171,0-3 1,2-5 85,2 1 1,3-4 22,-3 3 0,4-4-78,4 1 0,2 1-49,5-1 0,6-1 25,2-3 0,2 0-325,2 0 0,4 0-94,0 0 572,4 0 0,-17-5 0,1-1 0</inkml:trace>
  <inkml:trace contextRef="#ctx0" brushRef="#br0" timeOffset="388">18902 17771 7961,'0'-6'2790,"0"0"-1570,0 6-844,0 6 0,0 1 23,0 8 1,0-1-102,0 5 1,0 4-64,0 4 1,0 3-107,0-3 1,0 3-125,0-3 0,0 4-254,0-5 1,0 1 235,0-4 0,0-2-849,0-2 1,0-2-14,0-6 1,0-3-1492,0-1 2366,0-4 0,0 2 0,0-5 0</inkml:trace>
  <inkml:trace contextRef="#ctx0" brushRef="#br0" timeOffset="389">18673 18068 7731,'6'-7'1087,"6"4"0,4-2-465,7 1 0,-1-1 77,-3 1 1,2 1-395,-2-4 0,7 3-272,0-4 1,1 5 25,-4-5 1,4 2-157,-1-2 1,5-2-1047,-5 2 0,1 2 1143,-4-2 0,-5 6 0,-2-3 0</inkml:trace>
  <inkml:trace contextRef="#ctx0" brushRef="#br0" timeOffset="390">19575 17531 7804,'0'-11'649,"0"-1"-308,0 1 372,0-1 143,0 6 584,0 1-724,0 5 0,2 5-425,1 3 0,-1 3-123,2 4 0,-3 4 13,-1 8 0,1-3-146,3 3 0,-3 1-244,3-2 0,-2 1-103,2-4 1,-2-2-437,1-2 0,0 2-118,1-6 1,-3 4 865,3-4 0,2-5 0,0-5 0</inkml:trace>
  <inkml:trace contextRef="#ctx0" brushRef="#br0" timeOffset="391">19393 17965 7882,'1'-10'1085,"3"2"0,2 3-508,5 5 1,6 0-104,2 0 1,8-4 66,3 1 0,3-5-282,1 4 0,6-3-229,2 3 0,-2-1-128,2 1 1,-6 3-41,-2-3 0,-1 2-351,-7 2 0,1-3 270,-4-1 1,-4 0-707,0 4 1,-5-1 9,1-3 915,-7 3 0,2-4 0,-4 5 0</inkml:trace>
  <inkml:trace contextRef="#ctx0" brushRef="#br0" timeOffset="392">19701 18136 7882,'-6'-6'2823,"1"2"-2283,5 8 1,0-1 374,0 4 0,0 1-309,0 3 1,0 1-195,0-1 1,0 4-296,0 0 1,0 2 78,0-2 0,0 2-231,0 2 1,1-3-68,3-4 1,-2-1-71,6 0 0,-6-3 9,2 0-7,2-6 1,-3 3 52,5-5 0,-5-1 72,5-3 0,-4 2-35,3-6 1,-3 0 53,4-3 0,0 0-111,3-1 0,0-3 113,1 0 0,-2 0-5,-2 3 0,2 1-33,-3-1 1,3 2-12,2 3 0,-5-2-1,1 5 0,-4 0-32,4 4 182,-1 0 1,5 4-9,-1 0 1,-3 8 105,-1 0 0,0 3-266,0 0 0,3-2-129,-2 2 1,-2-2-160,2-2 0,-4 1-427,3-1 0,-3 0-1564,4 1 2371,-6-6 0,8 4 0,-3-3 0</inkml:trace>
  <inkml:trace contextRef="#ctx0" brushRef="#br0" timeOffset="393">20546 17805 7882,'0'-13'646,"0"-2"785,0 3-926,0-5 1,-4 9 1348,1 1-1232,-6 4 1,2-2-219,-4 5 1,-4 7-169,-1 4 1,-3 5-9,4 7 0,-5 4-108,1 0 1,2 3-26,2-3 0,6 3-200,2-3 0,4-1 28,-1-3 0,3-4-335,1 0 1,1-5-145,3 2 0,2-4 256,6 0 0,1-2-205,2-3 1,1-2 132,3-5 1,3-1 135,-3-3 1,-1-2 50,1-5 0,-5-1 7,1 1 1,-2-2 63,-2-2 0,-3 1 152,-1-5 0,-4 4 99,1-4 0,-3 0-73,-1-4 1,-1 4 44,-3 0 1,-1 1-25,-3-1 0,-2 2 71,2 6 0,-1 3 127,2 1 0,0 4 483,4-1-277,1 3-261,-3 1 0,7 0 103,1 0 0,8 0-79,4 0 1,6 0-178,2 0 0,0 0 108,4 0 1,1 0-423,-2 0 1,0 0-56,-7 0 1,1-1-264,-5-3 1,3 2 183,-7-6 0,3 5-270,-6 0 1,-2-3 642,2 3 0,-6-6 0,3 2 0</inkml:trace>
  <inkml:trace contextRef="#ctx0" brushRef="#br0" timeOffset="394">20889 17508 7785,'5'-16'0,"2"-3"0,9 2 1214,3 2 1,1 4-545,-1 3 1,1-1-118,-4 5 1,-1-3-131,-4 3 1,-3 0 15,-1 4-313,1 0 0,2 5-95,-2 3 1,-2 6-142,-2 1 1,-3 5 101,3-1 1,-8 3 7,-3 1 0,-4-2-2,0-2 1,-4 3-140,0-3 0,1-3 69,6 0 1,-1-4 20,5 0 1,1-1 65,3 0 1,0-3 12,0 0 0,0-4 120,0 3 0,1-4-78,3 0 1,2-1-8,5-2 0,1 0-18,-1 0 1,4 0-553,1 0 0,0-4-301,-1 0 0,-1-1-1606,5 1 2414,-5 3 0,3-4 0,-6 5 0</inkml:trace>
  <inkml:trace contextRef="#ctx0" brushRef="#br0" timeOffset="395">21311 18125 7733,'0'6'6514,"0"-1"-2128,0-5-3356,5 0-3383,-3-5 2353,3-1 0,-5-6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54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1039 9902 8527,'0'-6'154,"0"0"1338,0 6-1357,0 6 0,0 0 78,0 5 1,0 2-217,0 2 0,0 3 162,0 5 0,0 0-126,0 0 1,0-1 16,0 1 0,4 4-293,0 0 126,0-1 0,-3 2-438,3 3 374,-3 2 1,4 0 49,-5-3 0,0 2-119,0-6 1,0 2 348,0-1 1,0-7-163,0 3 0,0-8 254,0 1 1,0-8-80,0 0 116,0-5-85,0 2 995,0-5-982,0-5-23,5 3-349,2-3 272,-1 0 1,4 4-23,-2-3 1,3-1-26,4 1 0,-2 0-238,2 4 239,3 0 0,-4-3-90,5-1 1,0 0 32,4 4 0,-4 0-41,0 0 0,0 0 59,4 0 0,0 0-22,0 0 0,-1 0 18,1 0 0,-4 0 31,0 0 1,-1 0 20,1 0 0,1 0 8,-4 0 1,-1 0 1,-4 0 1,1 0 14,-1 0 0,1-1-158,-1-3 133,-5 3 2,4-4-655,-8-1 202,3 5 133,-5-4-23,0 5 1,-10 0 0,-3 0 0</inkml:trace>
  <inkml:trace contextRef="#ctx0" brushRef="#br1" timeOffset="1">1074 10233 8892,'0'-6'67,"0"-4"577,0 8 60,0-8-1,0 9-213,0-4 1,5 5-277,2 0 1,3 0-16,2 0 0,4 0-99,3 0-22,3 0 0,2 0-180,3 0 87,-3 0 0,9 0-30,-3 0 0,-1 0-37,2 0 0,-4 0-45,3 0-607,-5 0 472,3 0 0,-6-1-26,-3-3-441,2 2 436,-8-3 1,4 2-618,-6-1 237,1 0-527,-6-1 1200,4 4 0,-14-4 0,3 5 0</inkml:trace>
  <inkml:trace contextRef="#ctx0" brushRef="#br1" timeOffset="2">1096 9868 10433,'-6'-7'-1680,"1"1"1385,5 2 1420,0 3-652,0-4 1,0 4 977,0-3-388,0 2-553,0-3 1,1 5-197,3 0 0,2-3 710,6-1-674,-1 0 1,2 4 41,2 0-390,3 0 230,5 0 1,1 0-135,3 0 55,2 0 1,6 0 7,3 0 1,-2 0-272,2 0 1,-4 0-294,-3 0 0,0 0 223,-4 0 0,0 0-300,-4 0 1,-6 0 189,-2 0 0,-2 0-1111,-1 0 517,-1 0 852,-5 0 1,-11 10 0,-7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54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23755 16001 8175,'-6'-12'-340,"1"1"693,5-1 612,0 6-586,0-4 0,1 9-95,3-3 0,-1 3-6,4 1 1,-3 0 129,4 0-220,-1 0 1,5 0 42,-1 0 0,-3 1-117,-1 3 0,-3-2 68,4 6 1,-6-4-39,2 3 1,-1 0-163,0 0 1,-1 3 89,1-2 1,-3 2-125,-3 1 1,1 5-46,-1-1 0,-2 0-21,1-3 1,-4 3 33,4 0 0,-3 0-123,3-3 1,-4-1 124,4 1 0,-4-1 6,0 0 0,2-3 62,-2 0-36,0-1 0,1 1 397,-1-1 88,6-4 128,-3 2-307,5-5 1,5 0 167,2 0 1,3 0-101,2 0 1,-1 0-60,1 0 1,-1 0-268,1 0 2,-1 0 0,0-5 0,1-1 0</inkml:trace>
  <inkml:trace contextRef="#ctx0" brushRef="#br0" timeOffset="1">25114 15829 8175,'0'0'0</inkml:trace>
  <inkml:trace contextRef="#ctx0" brushRef="#br0" timeOffset="2">25194 15921 8175,'6'16'0,"-4"-2"0,6 5 0,-6 4 3135,2 4 0,1 1-1694,-1-2 0,0 0-1090,-4 4 0,3-3-293,1 3 0,5-3-151,-1 3 1,-2 1 120,2 3 0,-1-4-163,5 1 1,-2-4-8,-2 3 1,2-5 96,-3 2 0,0-3-12,0-1 0,-4-4-15,1 0 1,-3 0-109,-1 4 0,0-4 82,0 0 1,0-1-127,0 1 1,-1 1 71,-3-5 1,1 1-152,-4-5 0,0 2-12,0 2 0,-3-6 88,2 2 0,2-2-104,-2 3 1,4-2 209,-3-3 1,3 3-28,-4-2 1,4-2 60,-3 2 1,0-4 269,0 3-128,-3-4 0,7 6 522,-5-5-191,6-1-286,-3-3 1,4 0-231,-3 0 1,3 2-9,-3 2 74,2-3 62,2 4-14,-5-5 0,-1 4 64,-5-1 0,-1 3-82,1-3 0,3-1 90,1 1 1,-1 3-57,-4-3 1,5 1 53,-1-4-149,6 0-290,-3 0-439,5 0 599,5 0 291,-4 0-375,4 0 115,-5 0 194,5 0 0,-4 5 0,4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5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1199 2593 8051,'-7'-4'-724,"-1"0"0,5-1 146,0 1 2035,1 3-330,2-4 174,0 5 1,0 5-1047,0 2 1,0 9-17,0 3 1,2 2 2,1 2 1,0 5-56,5 2 1,-5 3-115,5 2 0,-5-1-71,0 0 1,2 2 31,-1 2 0,4-6-128,-4 2 0,1-8 71,-1 1 0,-3-3-73,3-1 1,-3-4 94,-1 0 95,0-5 55,0 3 90,0-6 1,0-3 357,0-1-235,0-4 194,0 2-362,0-5 0,5 0-288,3 0 1,3 0 13,4 0 1,3 0 100,5 0 1,1 0-20,3 0 0,2-1-46,5-3 0,-4 2 32,1-1 1,-2 1-21,2 2 0,0-1 50,-4-3 0,0 3-63,-5-3 0,-3-1 12,1 1 1,-7 1-26,3 3 1,-4-4-291,0 0 0,-5 0-166,1 4-1094,-5-5 1112,2 4 1,-5-9-1609,0 2 2104,-5-2 0,-12-2 0,-7 1 0</inkml:trace>
  <inkml:trace contextRef="#ctx0" brushRef="#br0" timeOffset="1">1268 2901 8098,'0'-6'452,"0"0"190,0 1 1,1 4-38,3-3 141,7-2-363,2 5 1,12-4 128,-2 5-114,3-5-221,1 3 1,-1-3-279,4 5 137,-4 0 0,0 0-37,-7 0 1,2-4 176,-6 1 1,0-1-740,-3 4 415,-1 0 0,-1-1-1548,-2-3 59,-3 2 1637,-5-8 0,-10 4 0,-3-5 0</inkml:trace>
  <inkml:trace contextRef="#ctx0" brushRef="#br0" timeOffset="2">1119 2615 8382,'0'-11'1545,"0"5"-967,0 1 0,5 1 42,3 0 1,3-4-19,5 5 0,1-5-43,6 4 613,5-5-690,1 3 1,2 0-393,-1 2-16,-4-3 0,7 5-1055,-3-6 0,-1 6 708,2-2 1,-1 3-2829,4 1 3101,1 0 0,-1-5 0,0-2 0</inkml:trace>
  <inkml:trace contextRef="#ctx0" brushRef="#br0" timeOffset="3">2101 2296 8272,'0'-12'0,"0"5"479,0-1 63,0 5-346,0-2 0,0 4 343,0-3 545,0 3-249,-5-4-692,4 5 1,-4 5 63,5 3 1,0 8-16,0 7 0,4 5 42,0 6 0,3 2-1,-3 2 1,1 6-140,-1 6 1,-2 0 58,6 0 0,-5-3-513,0 2 0,3 1 66,-3-5 0,2 4-313,-1-7 1,-3-4 321,3-4 1,1-1-51,-1-6 0,1-2 112,-1-6 1,-3 1 275,3-4 0,-3-1 204,-1-4 1,0 1-105,0-1 0,0-3 531,0-1-227,0-4 434,0 7-111,0-9-570,0 4-551,0-5 378,5 0 1,2 0 73,4 0 0,2 0 171,2 0 1,-2 0-44,2 0 0,2-4-117,-2 1 1,4-5-203,-4 4 1,2-3 135,-2 3 0,-3-4-1317,4 4 674,-4 1-697,0-2-443,-1 3 1727,-4-8 0,-2 4 0,-5-6 0</inkml:trace>
  <inkml:trace contextRef="#ctx0" brushRef="#br0" timeOffset="4">2079 2227 8293,'-2'-10'537,"-1"2"161,1-2-283,-3 9-281,5-4 634,0 5-318,5 0-258,2 0 0,4 0-61,0 0-66,6 0 1,1 0 17,5 0 1,-1 0 104,1 0 0,1 4-589,3-1 0,-3 1 224,3-4 1,-7 0-878,-1 0 1,-1 1 63,1 3 990,2-2 0,-8 8 0,4-4 0</inkml:trace>
  <inkml:trace contextRef="#ctx0" brushRef="#br0" timeOffset="5">2867 2547 8349,'-12'-6'2373,"6"-5"-1518,1 10-919,0-4 457,3 0 677,-3 4-646,5-4 1,0 6-436,0 3 0,2-1 74,1 9 0,0 2 80,5 9 1,3 3 89,4 1 0,4 6-158,-3 1 0,4 1-11,-1 3 1,1 0-422,-1-4 1,1 5 7,-4-8 0,-1 3-56,-4-7 1,1-2 336,-1-6 0,1 1 8,-1-4 0,-3-1 194,-1-4-165,-4 1 6,7-1 1,-9-3 12,3-1-936,2-4 425,-4 2 1,1-5-276,-6 0 0,-2-5 798,-3-3 0,-7-2 0,2-1 0</inkml:trace>
  <inkml:trace contextRef="#ctx0" brushRef="#br0" timeOffset="6">3118 2547 8158,'0'-12'0,"0"1"0,0 3 0,0 1 0,0 4 1202,0-2-260,0 0 416,0 4-383,0-4-881,0 5 1,0 6 25,0 6 0,-5 5-139,-3 10 0,-3 3 84,-4 8 1,-3 3-316,-5 5 0,0-2 175,0-2 0,4-3-173,0-4 0,1-6 41,-1-3 1,3-3-78,4-4 1,2-2-847,3-6 796,-3-4 1,8-1-1177,-2-2 743,3-3 767,1 4 0,0-15 0,0-3 0</inkml:trace>
  <inkml:trace contextRef="#ctx0" brushRef="#br0" timeOffset="7">2707 2421 8218,'-7'-11'885,"-3"4"-82,9-3-286,-4 9-108,5-4 156,0 5-210,5-5 1,5 4 121,5-3 1,6 3 213,-2 1-361,2 0 1,7 0-76,3 0 0,2 0 0,1 0 0,-1-2-57,-3-2 0,2 3 50,-5-3 1,-1 2-262,-3-2 0,-1 3 93,-3-3 0,-1 3-482,-3 1 0,-6 0-886,2 0-1039,-2 0-296,2 0 752,1 0 1871,-1 0 0,1 0 0,-1 0 0</inkml:trace>
  <inkml:trace contextRef="#ctx0" brushRef="#br0" timeOffset="8">3358 2318 8128,'0'-6'0,"0"0"0,0 2 328,0 3 31,0-4 117,0 0-117,0 3-69,0-8 0,1 8-36,3-6 1,-2 5 134,6 0-150,0-4 1,3 5 37,0-6-66,1 6 1,-1-4-120,1 6 0,-1 0-50,1 0 0,-1 0-147,0 0 1,-3 6-48,0 1-26,-1 3 0,1 6 10,-1-1 1,-4 0 139,1-4 0,-3 2-71,-1 2 0,0-1 74,0 5 1,-5-3-6,-3 3 1,2-5 77,-2 1 0,2-3 8,-2 0 0,0-4 195,4-1 0,-1-3 119,1 4-252,3-6-32,-4 8 0,6-8 832,3 1-599,2-1 1,5-2 53,1 0 0,3 0-99,0 0 0,2 0-215,-2 0 1,-1-4-192,5 0 1,-4 0-339,4 4 0,-4-1-1095,4-3 1,-5 3 1564,2-3 0,1 3 0,1 1 0</inkml:trace>
  <inkml:trace contextRef="#ctx0" brushRef="#br0" timeOffset="9">3963 2261 8266,'0'-11'0,"0"5"0,-5-5 458,-1 10 190,-1-9 231,-3 9-502,9-4 1,-4 3 672,5-1-717,0 1 1,1-3-115,3 5 1,7 0 49,8 0 0,3-4 111,1 1 1,0-1-128,-1 4 0,5-4-60,0 0 0,-1 0 12,-3 4 1,-1 0-144,-3 0 1,1 0-26,-5 0 1,1 0-98,-5 0-101,0 0 1,0 2 110,-4 1 0,0 0-26,-4 5 0,-1-1-9,1 5 0,-1 0-94,-2 4 0,0 1 16,0 6 0,-4 5 97,0 3 0,-4 7 30,5 3 0,-1 1-11,4 4 1,0-3-206,0 7 1,0 0 127,0 0 0,4-1-2,-1-3 1,6-5 51,-1-3 1,2-3 146,2 0 0,-1-6 31,0-3 0,0-1 290,-4-3 0,2-4 85,-5-3 0,3-2-188,-3-2 0,0 1 65,-4-1 0,0-3 307,0 0-129,0-6-81,0 8-179,-5-8 1,2 3-68,-4-5 1,3 0-4,-4 0 0,5 0-249,-5 0 0,0 0 82,-3 0 1,-2 0-329,-2 0 1,1 0 178,-5 0 0,0 1-346,-4 3 0,2-2 192,2 6 0,-2-6 17,6 2 0,4 1-51,3-1 1,0 0 319,-3-4-89,0 0 0,3 0 356,0 0 1,4 0-135,-3 0 1,3-1-86,-4-3 1,5 2 5,-5-1-1776,5 1-432,-7-3-1248,9 4 3382,-4-4 0,5 5 0,0 0 0</inkml:trace>
  <inkml:trace contextRef="#ctx0" brushRef="#br0" timeOffset="10">4854 2695 8054,'-6'-11'0,"0"5"1,1 0 347,4 6 366,-4 0-108,5-5-246,0 4 0,1-4 218,3 5-288,2 0 1,10 0 8,-1 0 0,1 0 149,0 0 0,0 0-107,3 0 1,3 0-110,-3 0 0,1 0-113,-1 0 0,1-1 85,-4-3 0,4 3-155,-1-3 0,-1-1 136,1 1 1,-5-4-559,1 5 1,-2-1-834,-2 4-997,0-5-987,1 3 3190,-6-3 0,-1 10 0,-5 2 0</inkml:trace>
  <inkml:trace contextRef="#ctx0" brushRef="#br0" timeOffset="11">4900 2912 8054,'0'7'507,"0"-2"1,1-5 320,3 0 1,-2 0-131,6 0 1,3 0 73,4 0 0,6 0 366,-2 0 0,2 0-532,2 0 1,4 0-58,-1 0 0,1-2 141,-4-1-458,0 1-743,-5-3 453,-2 0 0,-1 4 185,1-3-2745,-6-2 1070,0 5 1548,-4-5 0,1 6 0,-2 0 0</inkml:trace>
  <inkml:trace contextRef="#ctx0" brushRef="#br0" timeOffset="12">6064 2284 8282,'0'-11'0,"0"-1"1195,0 1-280,0-1 358,0 1-225,-5 5-118,4-4-498,-4 8-178,5-3 1,0 6-387,0 3 0,0 4 186,0 7 1,5 0 32,3 8 1,2 1 79,1 7 1,1 6-414,-1-3 0,4 3-36,1-3 0,-1 5-147,-4 3 0,4-1 89,1 1 1,0-6-45,-1 2 1,-2-2 79,2-2 0,-2-1 142,-2-2 0,1-3 251,-1-6 1,1-4-107,-1-3 1,-3-2 102,-1-1 0,-3-2 112,4-3 0,-4 2 419,3-5-755,-4 0 180,2-4-3587,-5 0 3545,-5-5 0,-2-2 0,-4-4 0</inkml:trace>
  <inkml:trace contextRef="#ctx0" brushRef="#br0" timeOffset="13">6556 2330 8251,'-5'-18'390,"3"2"0,-4 5-40,2 4 0,3-3 721,-3 2-227,3 3 503,1-5-425,0 9-438,0-10-520,0 10 1,0-1 104,0 9 1,0 6-147,0 10 1,-2 5 133,-1 2 1,0 9-295,-4 7 0,-1 0-32,-4 3 0,-3 2-95,0-1 1,0 2 86,3-7 1,2 4-26,3-8 0,-2-1 158,5-2 0,-4-6 52,4-2 1,1-6-263,3-1 0,0-2 38,0-5 1,0-1-616,0-4 1,0-3-40,0 0 970,0-6 0,0 8 0,0-3 0</inkml:trace>
  <inkml:trace contextRef="#ctx0" brushRef="#br0" timeOffset="14">6944 2752 8032,'0'-11'0,"0"0"0,0-1 397,0 1 1,0-1 596,0 1 1,-4 3-253,0 1 38,-5-1-402,8 2 1,-9-3-44,2 5-149,-2 0 1,-1 4-62,-1 0 0,-8 3-195,-3 4 1,-6 2 78,2 10 1,-2 4 153,6 4 1,-1-1-437,9-3 1,0 4 140,3 0 0,6-1-559,2-3 1,3 0 201,1 0 1,1-5 49,3-3 1,2 0 172,6-4 1,0 2 72,4-9 1,-2 0 406,5-4 0,-4 0-166,4 0 1,-1-5 147,1-3 0,2-2-63,-2-2 1,-2-3 265,-2 0 0,-2 0-105,-2 3 1,-4 1 35,-4-1 1,2 1-197,-1 0 1,1-1 164,-1 1-221,-3-1 65,4 1-393,-5 5 141,0 1-55,0 5 1,0 5-28,0 2 0,0 5-49,0 3 1,0-1 122,0 5 1,0 0 56,0 4 1,0-4-176,0 0 1,4-5 89,0 1 0,5-2 47,-1-2 0,-2-1-1,2-2 1,-5-3 151,5-5 16,0 0 1,3 0 233,0 0 1,1-1 4,-1-3 1,1-2-115,-1-6 0,1-1 2,-1-2 1,0 1-29,1-5 0,-1 4 18,1-4 1,-2 4-37,-3-4 1,2 5-242,-5-2 96,5 4 1,-7 0 102,6 1-282,-5 5 171,7 1-327,-9 5 0,9 5 135,-2 2 1,-2 5 88,2 3 1,-6 1 28,2 3 0,1 3-82,-1-3 1,1-1 28,-1 1 0,-3-4-112,3 4 1,-3-9 126,-1 2 24,0-3 307,0-3-162,0-1 1,-1-5 375,-3 0 0,-2 0-195,-6 0 1,1-5 34,0-3 1,0-2 220,4-1 0,0-2 250,4-2 1,1 1-305,-1-5 1,5 4-118,2-4 1,6-1-222,1-2 1,1 0 82,3 3 0,3 3-265,1 4 1,-1-2 61,1 3-1603,0-3 864,-1 13 535,3-10 1,-4 10-3292,2-3 3516,2 3 0,-3 1 0,5 0 0</inkml:trace>
  <inkml:trace contextRef="#ctx0" brushRef="#br0" timeOffset="15">7789 2136 8111,'0'-7'-2,"-1"-2"116,-3 6 243,3-1 268,-4-1-23,5 4 99,0-5 640,0 6-1157,0 6 0,0 1 76,0 8 1,0 4 9,0 8 0,3 2-212,1 5 1,1 6 120,-1 2 1,-3 6-460,3 1 0,-3 2 222,-1-1 0,4 0-208,0 4 0,0-1-4,-4-7 0,4-2-167,-1-6 0,3-6 175,-3 2 0,-1-7 50,1-1 0,0-1 447,1-3 1,-3-4-132,3-3 0,-3-2 757,-1-1-312,0-1 797,0 0-541,0-4-117,0 3-520,0-9 255,0 4-1326,0-5 792,5 0 0,2 0 63,4 0 0,4 0 53,0 0 1,6 0 109,-2 0 0,-1-4-99,1 1 1,-4-2-468,4 1 0,-5 1 214,1-4 1,-2 4-683,-2-1 1,-3-1-116,-1 1-861,-4-5 1895,7 3 0,-4-10 0,6-2 0</inkml:trace>
  <inkml:trace contextRef="#ctx0" brushRef="#br0" timeOffset="16">7800 2067 8090,'0'-18'150,"-5"7"215,4 1 610,-4 9-186,5-5-62,0 1-428,0 4 1,1-4-181,3 5 0,2 0-47,6 0 0,4 0-126,3 0 1,2 0-1,-2 0 0,2 0-331,-2 0 1,3 0-566,1 0 0,-4 0 469,0 0 1,-1 1 480,1 3 0,2 2 0,-3 6 0</inkml:trace>
  <inkml:trace contextRef="#ctx0" brushRef="#br0" timeOffset="17">8383 2318 8175,'0'-11'1515,"0"5"-907,0 1 1012,0 5-1376,5 5 0,-2 6-126,4 8 1,2 8 50,6 3 1,-2 4-55,2 5 0,3 1-256,1 6 0,-3-4 32,0 0 1,0-2-152,-1 2 1,1-6 157,-5-6 1,0-8 237,1 0 1,-1-2-73,1-1 1,-5-3 40,1-5 0,-4 0-233,3-4-32,-4 3 0,3-8-1286,-2 1 655,-3-1-1089,4-2 1880,-5 0 0,-10-5 0,-2-2 0</inkml:trace>
  <inkml:trace contextRef="#ctx0" brushRef="#br0" timeOffset="18">8703 2387 8077,'-8'-18'0,"0"3"1094,6 2-649,-3 7 0,4 0 613,-3 2-448,3 3 691,-5-5-829,6 6 0,0 6-618,0 1 0,-5 10 169,-2 5 1,0 6-77,0 7 1,-1 0-66,-3 3 0,-4 3-190,-1 5 1,0-2-82,1-2 1,1-3 171,-5-5 0,5-4-245,-2-4 1,4-3 115,0-4 1,1-2-50,-1-6 1,6-3-629,2-1-189,-2-4 1212,5 2 0,-9 0 0,3 1 0</inkml:trace>
  <inkml:trace contextRef="#ctx0" brushRef="#br0" timeOffset="19">8212 2216 8086,'-5'-12'1095,"3"6"-429,-3-4 38,5 8 335,0-3-674,0 5 0,7 0 77,4 0 0,7-3-125,8-1 0,4 0 31,4 4 1,1-1-61,3-3 0,-2 3-134,2-3 0,-6-1-65,-2 1 0,-4-1-205,0 1 1,-7 3-697,-4-3 1,-3 1 123,-4 0-2479,2 1 1727,-4-3 1440,0 5 0,5 0 0,-5 0 0</inkml:trace>
  <inkml:trace contextRef="#ctx0" brushRef="#br0" timeOffset="20">8965 2090 8257,'-6'-11'709,"-4"-1"0,9 5-550,-3-1-706,3 5 827,1-2 1395,0 5 1,5 0-1643,2 0 0,5 0 14,3 0 1,3 0 143,4 0 0,-2 0-96,-1 0 0,-4-1 72,4-3 0,-4 3-49,4-3 1,-5 3 92,1 1 0,-2 0-70,-2 0 1,1-4 353,-1 0-143,1 0-548,-1 4 13,0 0 0,-3 2-153,0 2 1,-4 3 148,3 8 1,-3 4 94,4 8 1,-6 7 40,2 8 1,-2 0-38,2 4 1,-2-2 32,1 10 1,-1-5-7,-2 4 0,0-4-103,0 0 114,0-2 0,0-3-328,0-2 181,0 3 0,0-10 100,0 3-70,0-7 70,5-3 1,-4-6 58,3 1 1,1-5-86,-1-3 0,-1-2 300,-3-2-184,0 1 352,0-1 1,0-3 551,0-1-59,0-4 1,-1 2-344,-3-5 1,-3 0 202,-8 0 0,-8 0-528,-8 0 1,-7-1 25,-4-3 0,4 3-304,4-3 0,5 3 157,6 1 0,5 0-1540,3 0 809,2 0 682,2 0 0,10 5 0,2 1 0</inkml:trace>
  <inkml:trace contextRef="#ctx0" brushRef="#br0" timeOffset="21">9993 2421 8095,'0'-11'-960,"0"4"1,0 1 959,0 2 1608,0 3-60,0-4-466,0 0-353,0 4 256,0-4 320,0 5-948,-5 0-180,4 0 0,-4 1 236,5 3-622,0 7 219,0 7 0,0 5 233,0-1-395,5 6 197,-4-3 0,6 6-911,-4-4 601,-1 0 0,3-5-28,-5 1 0,3-4-588,1 0-99,0-5 0,-4 3 15,0-6 543,5-4 422,-4 3 0,5-4 0,-6 5 0</inkml:trace>
  <inkml:trace contextRef="#ctx0" brushRef="#br0" timeOffset="22">9799 2627 8161,'0'-7'1157,"5"2"-770,-4 5 0,10-3 433,-4-1-438,3 0 0,6 4 91,-1 0 1,6-4 6,2 0-550,0 1 134,5-3 0,0 4 222,2-6-1498,-2 6 920,5-8 1,-4 8 291,6-1 0,4-9 0,2-1 0</inkml:trace>
  <inkml:trace contextRef="#ctx0" brushRef="#br0" timeOffset="23">10713 2250 8071,'-5'-18'463,"3"5"784,-1 6-674,1 4-47,2-2 272,0 5 0,0 7-713,0 4 0,0 7 31,0 8 1,2 4-56,1 4 1,-1 0-82,2 0 1,1 2-1,-2 2 1,2-1-198,-1 5 0,-2-2 139,1 2 0,2-3-169,-1-4 1,0-2 98,-4-3 0,4-2 125,0-5 0,-1-5 91,-3-3 360,0-2 162,0-2 69,0-5 710,0-1 1290,0-5-2750,6 0 63,-5 0 1,9 0 64,-2 0 0,3-3-82,4-1 1,3 0-325,5 4 0,3-4-252,1 0 429,0 1 0,-4 3-175,-1 0 27,1-5 131,0 3 1,-4-3 23,0 5-264,-5 0 228,-2 0 1,-2-4-717,-3 1 599,-2-1 1,1 3-154,-6-3 1,0 1-87,0-4 1,-2 3-1106,-2-4 1682,-2 1 0,-10-5 0,-2 1 0</inkml:trace>
  <inkml:trace contextRef="#ctx0" brushRef="#br0" timeOffset="24">10690 2627 8013,'-6'-7'154,"1"2"0,5 4 684,0-3-462,5 3 1,1-4 48,5 5 1,6 0 7,2 0 1,4-1-141,3-3 1,2 3-52,3-3 0,0-1-248,-4 1 1,2 0 107,-6 4 0,1-4-504,-9 1 0,1-1-61,-5 4 0,-1-2-1092,-2-1-120,-3 1 1675,0-3 0,-4 0 0,4-1 0</inkml:trace>
  <inkml:trace contextRef="#ctx0" brushRef="#br0" timeOffset="25">10633 2250 8007,'0'-12'4,"1"6"937,3 2-543,2-2 1,11 1 559,2-3-406,2-2-78,7 9 1,1-9 149,6 2 1,-1 2-10,0-2-753,1 6 151,-1-9 0,-4 10-15,1-3 1,-6 3-158,2 1 1,-4 0 265,-4 0-107,2 0 0,-3 5 0,5 2 0</inkml:trace>
  <inkml:trace contextRef="#ctx0" brushRef="#br0" timeOffset="26">11307 2056 8261,'6'-12'0,"-1"5"0,-5-1 931,0 6-530,0-4 1,0 5 231,0-3 329,0 3-77,0-4-317,0 5 0,1 6-717,3 6 117,-3 4 0,10 12 26,-4 3 0,-2 6 213,-1 1 0,-3 9-346,-1-2 1,0 3-103,0-2 1,0 0-273,0-1 1,0 1 221,0 0 1,0 0-124,0-1 0,0-5 140,0-6 1,0 0 141,0-3 1,0-5 234,0-3 1,0-1-177,0-7 0,0 0 756,0-4-511,0 1 1,0-1 1151,0 1-648,0-6 31,0-1-230,0 0-511,0-3-130,0 3 99,0-5 45,5 0 1,2 0 90,4 0 1,1 0 97,-1 0 0,2 0-83,2 0 0,3 0 20,5 0 1,-2-2-281,-2-1 0,1 1 100,-4-2 0,-1 2-1348,-4-2 683,1 3 46,-1-9 0,-4 7-3,-4-4 696,-1 4 0,-2-12 0,0 2 0</inkml:trace>
  <inkml:trace contextRef="#ctx0" brushRef="#br0" timeOffset="27">11284 2033 8199,'6'-18'119,"-1"7"-119,-5 1 716,0 3 198,0-4 1,2 1 649,1 2-549,-1 3-974,3 0 1,0 4 54,2-3 0,3 3-555,2 1 1,4 0 315,3 0 0,4 1-865,4 3 1,-2-2 244,6 6 0,-1-1 763,4 5 0,1-1 0,-1 1 0</inkml:trace>
  <inkml:trace contextRef="#ctx0" brushRef="#br0" timeOffset="28">11798 2227 8185,'0'-6'1286,"0"-4"-238,5 8-596,-4-3 0,5 5-211,-2 0 0,-1 3-53,4 4 0,1 2 72,3 10 1,5 2-226,-1 5 1,4 3 86,-4 6 1,5 3-242,-1 0 1,-1 1 45,1-1 1,-3-2-83,3 2 0,-5-8 55,1-3 0,-3 1 84,0-1 1,-1-5 178,1-3 0,-2-5-143,-3 2 1,4-4 64,-4 0 0,0-5 6,0 1-428,-4-6 169,2 4-1053,0-6 154,-4 0 0,4-2 158,-5-2 909,-5-2 0,-1-5 0,-6-1 0</inkml:trace>
  <inkml:trace contextRef="#ctx0" brushRef="#br0" timeOffset="29">12129 2250 7977,'-6'-18'-972,"2"3"664,3 2 0,1 6-64,0-1 2786,0 5-638,-6-2-647,5 5-381,-4 0-739,5 0 0,-4 11 53,1 4 0,-6 10-69,1 6 0,-6 7 110,-1 4 0,-4 2-49,4 2 1,-4-1-307,3 1 1,-4-2-176,1-2 1,2-4 142,2-7 0,4-5-82,3-6 1,-1-4-137,6-5 228,-6 1-653,7-6 186,-3-1 817,5-5 0,-5-5 1,-1-1-1</inkml:trace>
  <inkml:trace contextRef="#ctx0" brushRef="#br0" timeOffset="30">11763 2159 8029,'0'-12'1217,"0"5"-932,0-1 661,0 5-547,0-2 1,2 4 803,2-3-461,-3 3 1,9-5-238,-2 2-325,2 3 0,5-5-57,0 6 1,6 0 64,-2 0 0,6 0-408,2 0 0,3 0 256,-3 0 1,1 0-1157,-2 0 1,-5 0 173,1 0 946,-1 6 0,2 0 0,-1 5 0</inkml:trace>
  <inkml:trace contextRef="#ctx0" brushRef="#br0" timeOffset="31">12300 1999 7781,'7'-2'-628,"-4"-1"1663,-1 1-594,3-3 0,-3 4-11,6-3 1,0 3-111,3-3 1,0 3 283,1 1-404,4 0 1,1 0-47,2 0 0,2 0 130,-2 0 0,2 0-115,-2 0 0,1-1 108,-5-3 0,4 2 37,-3-1 0,3 1-69,-4 2 0,0 0-38,-4 0 1,-3-3-84,0-1 0,-4 0 78,3 4-29,-4 0-356,2 0 0,-5 5-322,0 3 0,0 7 296,0 4 0,0 6-27,0 2 0,0 10 84,0 1 0,0 5 134,0 3 0,0-1-65,0 1 1,0 0-953,0-1 937,0 1 413,0-5-212,0 3 1,0-7-689,0 5 851,0-5-118,5 2 1,-4-5-189,3 0-34,2-4 98,-4 3 0,4-9 32,-2 2-14,-3-2-2,4-1 0,-1-1 12,0-3 0,-1 1-7,-3-5 0,2 1 941,1-5-968,-1 1 0,3-5 590,-5 1-511,0-1 507,0 0-244,0-2 256,-5 0 1,-3-4-223,-7 3 1,1-4-76,-5-4 0,-1 2-253,-7-6 0,2 4 131,-6-3 0,6 0-848,-2 0 0,7-2 432,1 5 0,9-5-2471,-2 1 1935,3 3 0,3-5-2221,2 3 2976,8 2 0,12-11 0,9 4 0</inkml:trace>
  <inkml:trace contextRef="#ctx0" brushRef="#br0" timeOffset="32">12791 1919 8324,'7'-18'0,"-2"5"0,-5 6 778,0-1-391,5 2 0,-3-3 125,6 5-30,-5-5-288,7 8 0,-8-8 607,6 5-453,-1 0 1,5 1-15,-1-1 1,1 0-76,-1 4 0,4 0-206,1 0 0,-1 1 170,-4 3 0,4-1-142,1 4 0,-5 1 119,-3 3 0,-1 2-363,5 2 0,-5-2-81,1 2 1,-5 3-156,0 1 0,-1-1-223,-2 1 0,-2-4 301,-1 4 0,0-5 8,-5 1 1,5-2 149,-5-2 0,2 1 358,-2-1 0,2-3-137,2-1 1,3-3 139,-3 4 143,3-6 53,1 3 0,5-1 45,2 0 0,5 0 214,3-4 0,3 0 24,4 0 1,5 0-186,0 0 0,-1 0-1366,-3 0 1,0-4 252,0 0 621,-5 0 0,-2 9 0,-4 2 0</inkml:trace>
  <inkml:trace contextRef="#ctx0" brushRef="#br0" timeOffset="33">5094 4363 8079,'-7'0'979,"2"0"-55,5 0-572,0-5 325,0 3-38,0-3 486,0 5-1033,5 0 0,2 0 24,4 0 1,1 0 147,-1 0 0,4 0-193,0 0 0,6 0 37,-2 0 0,-1 2-136,1 1 0,0-1 30,3 2 0,5-2 7,0 2 0,-1-3-10,-3 3 0,1-3-111,3-1 1,-4 0-37,0 0 0,-2 0 110,-6 0 0,1 0-533,-5 0 147,1 0-876,-6 0-198,-1 0 413,-5-5 0,-3 4 1085,-4-3 0,-6 3 0,-10 1 0</inkml:trace>
  <inkml:trace contextRef="#ctx0" brushRef="#br0" timeOffset="34">5139 4568 8491,'-6'0'2441,"1"0"-1757,5 0 306,5 0-468,1 0 1,6 0 40,-1 0 1,4 2-41,1 1 1,4-1-98,-1 1 1,4-1-138,4-2 0,-2 0-35,5 0 0,-3 0-5,3 0 0,-3 0-259,4 0 0,-6-4-96,2 0 0,-5-1-94,-3 1 0,-2 3-795,-6-3 0,1 3 12,-1 1-2265,-4 0 1731,-2 0 1517,-5 0 0,-11 0 0,-1 0 0</inkml:trace>
  <inkml:trace contextRef="#ctx0" brushRef="#br0" timeOffset="35">7104 3963 6657,'-7'-6'965,"2"-4"1,2 7-649,-1-5 0,0 5-82,4-5 0,-1 4 0,-3-3 0,3 3 294,-3-4-294,-3 6 0,1-7 0,-5 5 0,3-1 29,0 1 1,1 3-735,-5-3 1,1 3-984,0 1 0,-1 0 1291,1 0 1,-1 3 161,1 1 0,-2 9 1567,-2-2 1,2 5-205,-2-1-1284,2 3 0,2 4-419,0 1 1,-1 0-289,1 0 460,4 0 1,2-4-126,5 0 1,2-1 117,1 1 1,0-2 42,4-1 1,2-7-29,7 2 0,-4-3 233,4-1 1,-4 0-136,0-4 1,3-1 274,0 1 0,4-3 2,-4-3 0,2 0-12,-2-5 1,-2 1 74,2-5 0,-2 1-150,-2 0 1,-1-5 36,-2 1 0,-2-1-61,-2 0 0,-3-1-100,3-6 0,-3 1 102,-1 3 0,-1-1-256,-3 5 0,2-1-129,-6 5 142,1 0 0,-1 0 33,0 4 59,6 2 70,-3 5-34,5 0 1,5 0 175,2 0 0,7 0-57,2 0 0,4 0 161,-1 0 0,2 0-126,2 0 0,0 0-59,0 0 1,0 0-25,0 0 0,2-1 30,-2-3 0,1 2-328,-9-1 177,6 1 1,-9 1-387,3-3-208,-7 3-401,-3-4-979,-5 5 781,0 0 1252,-5 0 0,-1 5 0,-6 1 0</inkml:trace>
  <inkml:trace contextRef="#ctx0" brushRef="#br0" timeOffset="36">7469 3712 8140,'0'-12'0,"0"1"529,0 0-349,0-1 1,2 2 241,1 2-127,-1-2-115,8 4 1,-4-4 180,6 2 137,-1-2-159,0 4 0,2-6-160,2 1 0,2 1-123,2 2 0,-1-1 174,-3 5-146,-3 0 1,5 4-173,-6 0 1,1 0 78,-1 0 0,-3 0-255,-1 0 0,0 6 134,0 1 1,-1 3-84,-6 2 0,0-1 64,0 1 0,0 4 124,0 3 0,-6-1-13,-1 1 0,-5-4 20,-3 4 0,2-5 22,-2 1 1,3-2-17,0-2 0,5 0 385,-1-4-212,0 3 76,2-3-228,1 4 0,5-3 3,0-1 1,1-3 88,3 4 1,-2-6-2,6 2 1,1 1 90,6-1 0,-1 4-136,5-5 1,-4 1 139,4-4 1,1 0-63,2 0 0,0 0-197,-3 0 1,1 0-195,-5 0 0,5 0-955,-5 0 85,0 0 254,-4 0 1,-3 0-634,0 0 1507,-6 5 0,-7 2 0,-8 4 0</inkml:trace>
  <inkml:trace contextRef="#ctx0" brushRef="#br0" timeOffset="37">6567 4546 8052,'-6'0'410,"1"0"1,6-2-90,3-2 0,2 3-125,5-3 1,6-1 428,2 1 1,3-1-212,0 2 0,6 1 47,3-1 1,2 1-137,1 2 1,2 0-21,2 0 0,2 0-59,6 0 1,0 0 121,-1 0 0,5 0-364,-1 0 1,2 0 128,-2 0 0,0 0 76,4 0 1,0 0-15,4 0 0,1-1 52,-1-3 1,-2 2-33,-1-6 0,-3 4-238,-6-3 0,-4 3 72,-3-4 0,-8 6-12,-3-2 0,-4 3 46,-4 1-116,2-6-144,-8 5-562,4-4-1392,-11 5 1348,-1 0-641,-15 0 0,-3 0 144,-10 0 1280,-5 5 0,-6 2 0,-6 4 0</inkml:trace>
  <inkml:trace contextRef="#ctx0" brushRef="#br0" timeOffset="38">6978 4888 8233,'0'-7'0,"0"-1"1434,0 5-884,5-2 1,-2 1-108,4 1-156,-4-1 326,2 4-112,0 0 1,-2 0-356,4 0 0,-4 5 63,1 3 0,1 2-191,-2 1 1,5 6 140,-4 2 0,3 1-98,-3-1 0,4 3 12,-4-3 1,3-2-193,-3 2 1,0-1-38,-4 1 0,4-2 157,0-6 0,-1 1 158,-3-1-63,0 0-71,0 1 22,0-6 414,0-1 1036,0-5-1349,0-5 0,0-1-211,0-6 1,2 0 64,1-4 0,8-1-94,4-6 1,5 4 111,-1 0 0,3 5-250,1-1 0,-2 2 64,-2 1 1,3 5 138,-3-1 0,-1 6 94,1-2 0,-5 3-95,1 1 0,-3 0 64,0 0 0,-1 5-33,1 2 0,-1 3 21,1 2 0,-1 1 9,0 2 0,1 3-64,-1 4 0,-1 1-50,-2 0 1,1-4-23,-5 0 1,3-5 33,-3 1 407,0-2-97,-4-2 179,5 1-258,-4-1-880,4-4 406,-5-2-18,0-5 0,11-5 0,1-2 0</inkml:trace>
  <inkml:trace contextRef="#ctx0" brushRef="#br0" timeOffset="39">9811 4123 8048,'0'-11'215,"0"3"346,0 0-156,0 6 131,0-3 40,0 0 325,0 3-167,0-3 215,0 5-809,0 5 0,0 2 106,0 4 0,0 6-146,0 2 1,0 2 145,0 2 0,3 0-258,1 0 1,1 3-147,-1 1 0,-3-4-86,3-4 1,1-4-336,-1 4 0,4-5 310,-5 1 0,1-2-548,-4-2 0,4-3-139,0 0-416,0-6 1372,-4 3 0,-5 0 0,-2 2 0</inkml:trace>
  <inkml:trace contextRef="#ctx0" brushRef="#br0" timeOffset="40">9651 4317 8048,'-7'0'0,"2"0"848,5 0 1,5 0-257,3 0 808,7 0-848,-2 0 1,12 0-34,-2 0 0,7 0 30,1 0 1,2 0 356,1 0-542,-5 0 0,3 0-233,-5 0 1,3-4-247,-3 0 0,-4-1-1057,-4 2 0,-5 1 330,1-1 842,3 1 0,-6-3 0,5-1 0</inkml:trace>
  <inkml:trace contextRef="#ctx0" brushRef="#br0" timeOffset="41">11158 4785 7923,'-6'0'831,"-4"0"-503,8 0 45,-3 0 1108,5 0-672,0-5-368,0 4 1,0-9-13,0 2 1,0 2-7,0-2 1,4-1-150,0-6 1,1 1-158,-1-5 0,-3 1 82,3-1 1,1-2-254,-1 2 0,1-4 128,-1-4 1,-3 2-223,3-6 0,-3 1-61,-1-4 0,4-1-129,0 1 0,-1 0 23,-3 0 1,0-1 93,0 1 0,2 4 76,2-1 0,-3 6 51,3-2 0,-3 8-20,-1 4 0,0 2 82,0 2 1,1 1-16,3 2 164,-3 3-145,4 5-1206,-5 0 1028,5 0 0,0 5 77,3 3 0,2 2 115,-2 1 0,2 4-78,1 1 0,1-1 96,-1-4 0,1-3-59,-1 0 1,0-5 143,1 5 1,3-5 208,0 0 0,4-1-116,-3-2 1,4-2 156,-1-1 1,1 0-85,-1-5 0,3 1-8,-3-5 1,-1-3 4,1 0 0,-5-4 119,1 4 1,1-6-128,0 2 1,-5 3-50,-3 1 1,-2 6-207,2 1 117,-3 6 1,-4-7-555,3 5 354,-3 0 0,4 9-406,-5 3 0,1 7 219,3 4 1,-1 4 105,4 3 0,-4 7 90,1 6 0,-3 4 15,-1-1 1,4-7-235,0-1 1,-1-7 110,-3 0 0,4-4-85,0-4 1,0-3 168,-4-5 0,0-3-1152,0 0-24,0-6 42,0 3 1243,0-5 0,0 0 0</inkml:trace>
  <inkml:trace contextRef="#ctx0" brushRef="#br0" timeOffset="42">11980 3803 7987,'-6'-11'329,"2"-1"-82,3 6-162,1-4 234,0 3 48,5 1-243,-4-4 1454,10 9-421,-10-9-460,9 8-477,-4-8-166,6 9 50,-1-4 13,-4 5-297,3 0 55,-9 0 1,5 1 42,-2 3 1,-3-2-253,3 6 1,-3 0 116,-1 3 1,0 2-13,0 2 0,0-1 112,0 5 0,0-4-3,0 4 1,-3-5 82,-1 1 0,0 2 96,4-2 1,-4 0 4,0-3 0,1-1-62,3 1 0,0-1 55,0 0 0,1 0-66,3-4 0,-2 2 444,6-5 1,3 0-154,4-4 1,6 4 602,-2-1 1,6 1 60,2-4 1,3 0-418,-3 0 0,3-4-315,-3 1 0,-5-1 29,-7 4 0,-2-4-218,-2 0 155,0 0-2501,-4 4 2321,-7 0 0,-17 5 0,-7 2 0</inkml:trace>
  <inkml:trace contextRef="#ctx0" brushRef="#br0" timeOffset="43">13785 1588 8161,'23'-13'0,"0"-2"0,0 10 0,-1-3 1195,1 3-716,0 0 0,0 3 227,0-1-180,5 1-284,-4 2-165,4 5 22,0 2 0,-1 6 109,4 2 1,1 8-95,-6 7 0,-3 4 219,-4 4-1949,-10 8 1597,6 1 1,-13 8 101,1-6-337,-6 11 200,-4-2 0,2-24 0,-1 1 45,0-1 1,0 0 60,1 3 0,-1 0-46,-2-5 0,-1 0 0,3 7 1,0 0-10,-2-3 0,1 0 0,0 0 0,1 1-2,0-1 1,0 0-1,2-3 1,1 0 43,-1-1 0,0 1 0,2 26 25,-2 2 0,3-3 15,1 0 0,0-4 509,0-4-268,0-1-123,0-13 1,0 3-19,0-5 1,-4-5 18,0-2 235,0-8-312,4-2 0,0-6 160,0 0 604,0 1-724,0-6 215,0-1 1,5-5-540,3 0 103,2 0-71,1 5-237,1-3-118,-1 3 264,6 0 56,-5 1 366,5 6-78,-6 4-131,1 2 445,-1 5-274,-4 5 1,1 2-191,-4 8 1,4 7-154,-4 4 0,3 6-65,-3-2 1,1 4 409,-1 4 0,-3-1-76,1-28 1,0 0-1,1 4 1,-1 1-59,0 1 0,0 0 1,2 1-1,0-1-503,-2-1 0,-1-2 0,2 0 0,-2 0 140,-1 2 1,0-1-1,0-3 1,0 0 994,0 31 1,-1-5-61,-3-2 1255,-2-5-1214,-1-6 1,-1-2-149,4-2 0,-5-7-53,1-4 0,-2-5-137,-1 5 1,-6-6-58,-2 2 0,-4-3-628,-3-1 1,2 0 290,-3 0 0,0-6-769,4-1 1,-1-5 166,9-3 0,0-3-831,3-5 1,1 0 1521,0 0 0,-1-11 0,1-1 0</inkml:trace>
  <inkml:trace contextRef="#ctx0" brushRef="#br0" timeOffset="44">16126 3038 7977,'-1'-11'624,"-3"-1"-327,3 6 0,-8-4 8,5 2 0,0-2-29,4-2 1,-5 5 92,-2-1 321,-3 6-343,-2-8 0,1 8 120,-1-2-143,-4 3-147,3 1 0,-8 1-60,2 3-59,-3 8 0,-1 7 87,0 7 1,-3 4 43,-1 4 1,0 6-195,4 6 1,2 1-98,2 6 1,-1-3-231,4 3 0,2-5 155,7 2 1,2-7-233,5-1 1,1-4 92,3 4 1,7-7-90,8 0 1,4-4 177,4-8 0,2 1 39,5-9 1,-1-4 226,-2-8 0,4-1-94,-4-2 0,8-2 318,-5-1 1,-2-8-144,-5-4 0,-3-1 423,-1 1 0,-6 1-280,-1-5 0,-3 0 29,3-4 1,-7 4 59,2 0-74,-2 5 120,-3-3-125,-1 11-361,-5 1 0,-3 11 119,-1 5 0,-4 5-219,4 3 1,-3 6-8,3-2 0,1 2 12,7-2 0,4 3 45,7-4 0,8 6-136,7-9 1,5 4 54,3-8 1,-3-1 95,3-6 1,2-3 371,-2-5-155,5 0 1,-8-5-113,3-3 211,-7-7 10,-3 2 1,-7-8 45,-2 2 347,-2 2-269,-6-4 1,-4 2 195,-4-8-315,-1-2 0,-12-2-424,-6 1 0,-5 5 177,-6-2 0,-12 4-104,-11 4 1,-6 4-1468,-5 7 1583,3 3-993,-4 10 636,5 2 0,10 8 197,5 0 0,10 5-249,6-1 0,10 4-474,5 4 910,7-3 0,-1 8 0,8-6 0,4 0 0,6-2 0</inkml:trace>
  <inkml:trace contextRef="#ctx0" brushRef="#br0" timeOffset="45">16937 3495 8009,'-13'0'0,"-2"-5"2322,8-3-614,2 3-1318,-1 0 0,6 6-445,0 3 84,6 2-9,-5 6 151,9 4 0,-4 3 170,6 8-304,-1 2 148,1 5 0,3-3-2,0-1 1,0 1-131,-3 3 0,-1-5-590,1-2 194,-1-3 1,-1-5 360,-2 0 1,1-9 99,-6 2 965,6-9-778,-7 3 0,3-8 831,-5-2 1,-2-3-455,-1-8 0,1-3-164,-2-5 0,-1 0 112,2 0-445,-1-5 0,4-1 56,0-5 1,4 0-15,-1-1 1,5 1 14,-4 0 0,5 5-1,-2 2 1,2 4-15,-1 4 1,1 6 14,-6 6 0,6 4 128,-1 0-370,2 6 0,2 9 0,-1 6 0</inkml:trace>
  <inkml:trace contextRef="#ctx0" brushRef="#br0" timeOffset="46">17497 2821 8062,'-12'-24'576,"6"2"925,1 11-947,5-1-205,0 6 112,0 1 1,0 8-71,0 4 0,5 7 297,3 13 0,2 7-236,1 8 1,1 4-163,-1 3 1,-1 2-288,-2 2 0,1 3-106,-6-3 1,3 3 49,-3 1-1666,-1 0 1535,3 0 1,-1 4 163,-1 0-591,1 0 418,-4-9 1,4-2 43,0-8 1,0-3 31,-4-5 1,0-5 250,0-2 1,0-8 61,0-4-144,0-2 0,-2-2 743,-2 1-624,3-6 1,-5 3 1042,2-5-255,3 0-379,-4-4 270,5 0-888,5 0 0,1 0 43,6 0 0,0 0-39,3 0 1,3 0 37,5 0 0,0 0-591,0 0 0,-2 0-325,-2 0 0,2-2-653,-6-1 0,-2 0 1565,-2-5 0,-7-4 0,6-6 0</inkml:trace>
  <inkml:trace contextRef="#ctx0" brushRef="#br0" timeOffset="47">17417 2844 8096,'5'-36'616,"-3"7"180,6 10 1,-3 6-445,7 2 0,-2 0-315,9 3 0,-5 2 231,1-2 118,-2 5-194,-2-2 0,4 5-571,0 0 318,6 0 0,-7 0-423,5 0 0,0 2 356,4 1 0,-1 4 128,1 4 0,0 1 0,0-1 0</inkml:trace>
  <inkml:trace contextRef="#ctx0" brushRef="#br0" timeOffset="48">18068 3118 8114,'0'-13'1504,"0"-2"-958,0 14 138,0-9 8,0 8 93,0-3 242,0 5-279,0 5-570,0 2 1,5 9 168,2 3 0,5 8-95,3 3 1,-1 5-271,5 3 0,0-2 99,4 6 1,0-4-411,0 4 247,0-5 0,-4 2-18,0-4 0,-2-2 6,2-3 1,2-2-46,-6-5 121,0-5 1,-3 2 363,-1-5-244,0 0-835,1-3 323,-6-6-1770,4-1 1587,-8-5 0,1 0 593,-6 0 0,-4-5 0,-4-1 0</inkml:trace>
  <inkml:trace contextRef="#ctx0" brushRef="#br0" timeOffset="49">18479 3129 7956,'0'-11'-217,"0"-1"-922,0 1 867,0 5 0,0-4 320,0 2 148,5 3-259,-4-5 2195,4 8-594,-5-3-300,0 0-66,0 4-846,0-4-233,-5 10 1,3 3 67,-6 7 1,-1 4 64,-6 8 1,-3 3-114,-5 8 1,1 3 207,-1 4-1292,5-4 554,-9 8 303,8-7 0,-9 5 40,6-5-1171,4-5 961,-4 2 1,8-6-185,-5-2 296,5-3 1,-2-7 169,4-2 1,1 2-93,-1-6 0,5-1-548,-1-7 189,1 4 765,0-5-907,-3 0-861,9 4 584,-4-8 872,5 3 0,5-5 0,1 0 0</inkml:trace>
  <inkml:trace contextRef="#ctx0" brushRef="#br0" timeOffset="50">17965 2889 8095,'-6'-12'-141,"1"-3"206,5 13 0,1-4 422,3 2-197,2 3 0,7-5 144,2 2 0,0 1 180,8-4 1,2 3 325,10-4-560,4 6 1,4-7-282,3 5 1,2-4-976,-6 4 1112,2-4-1627,-3 6 1089,-2-3 1,-6 1 249,-2 1-2734,-3-1 1380,-6 4 1406,1 0 0,0 5 0,0 1 0</inkml:trace>
  <inkml:trace contextRef="#ctx0" brushRef="#br0" timeOffset="51">18662 3586 9778,'6'17'536,"4"-5"-566,-9 10 390,5-9 1,-6 7 378,0-5 1,3 7-69,1 1-590,0-1 79,-4 11 0,0-1 158,0 2-895,-5 3 505,-1-13 1,-5 3-226,4-8 0,-3 1-423,2-5 0,-2 1-1522,-2-5 1129,1 1 1113,0-1 0,-6 0 0,-1 1 0</inkml:trace>
  <inkml:trace contextRef="#ctx0" brushRef="#br0" timeOffset="52">19324 3004 8015,'-13'-18'-311,"-2"1"569,8 6 0,1 0 1106,3-1-712,1 1-148,-3 4 63,4 2 331,-4 5-134,5 0-396,0 5 0,5 3-101,3 7 1,3 9-69,4 11 0,3 0 62,5 7 0,0 1-581,0 7 0,-4-5 366,0 1 0,-4-2-190,4-5 1,-5-1-139,1-4 1,-2-5-677,-2-2 760,6-3 1,-8-3-113,2-2-49,-2-2-758,2-6 325,1 1-279,-6-6 362,-1-1-84,-5-5 793,0 0 0,-5-5 0,-1-1 0</inkml:trace>
  <inkml:trace contextRef="#ctx0" brushRef="#br0" timeOffset="53">19678 2924 8006,'0'-18'1346,"0"3"-245,0 2-335,0 7-410,0-4-183,0 8 0,0-2 230,0 8 252,-5 3-325,-1 9 1,-3 3 369,-3 8-514,4 2 0,-14 10 187,3 3-432,-8 8-213,-2 2 0,-5 1-126,0 0 1,1-1 292,2 2 0,-2 0-1364,3-4 1007,2-6 1,4-2-60,5-8 1,8-2-238,0-9 1,7-2-688,0-2 970,3-2 1,6-9 474,3-1 0,7-4 0,3 2 0</inkml:trace>
  <inkml:trace contextRef="#ctx0" brushRef="#br0" timeOffset="54">19838 3529 7939,'0'-8'0,"0"1"2004,0 4-531,0-2-486,0 5-658,0 5 0,0 3 442,0 7-413,0-2 0,-1 8 83,-3-2-425,3 3 61,-4 1 0,5 3-316,0 1 218,0 0 0,0-4-113,0-1 0,3-4-228,1-3 1,4-2-9,-4-1 1,1-5-373,-1 1 1,-2-6-454,6 2 0,-5-3 542,5-1 1,0-1 652,3-3 0,6-7 0,0-7 0</inkml:trace>
  <inkml:trace contextRef="#ctx0" brushRef="#br0" timeOffset="55">19872 3301 7948,'-6'-5'742,"1"-2"-261,5-4 1,5 4-2233,1 2 1751,6 5 0,4 0 0,2 0 0</inkml:trace>
  <inkml:trace contextRef="#ctx0" brushRef="#br0" timeOffset="56">20192 3289 8874,'5'-11'2725,"2"4"-2650,4 4 1,-3-2 300,-1 1 64,1 0-162,8 4 0,1-4-180,2 0 104,7 1 0,-7-1-165,8 0 0,1-1 92,-1 1 0,-1 3-817,-3-3 0,3-1 262,-4 1 0,3-1-2005,-10 1 2431,5 3 0,-7-9 0,3 3 0</inkml:trace>
  <inkml:trace contextRef="#ctx0" brushRef="#br0" timeOffset="57">20786 2935 8011,'-6'-11'1819,"-5"-1"-1000,10 1-78,-4 5-441,5 0 1,1 9-60,3 5 0,0 2-70,7 13 1,0 3 167,8 12 1,-2 2-56,2 2 1,3 6-74,-3-3 1,-1 2-383,1-5 1,-4 1 124,4-4 0,-5-1-665,1-4 498,-2-5 0,-2 1-666,1-7 300,-1 3 75,1-14-6,-1 5 191,0-11-723,-4 4-331,3-8 1373,-4 3 0,1-10 0,-2-2 0</inkml:trace>
  <inkml:trace contextRef="#ctx0" brushRef="#br0" timeOffset="58">21117 2969 7936,'0'-17'4,"0"-4"1560,0 6-977,0 0 0,0 7 357,0 1-232,0 4-327,0-2-61,0 5-98,-5 5-1,-1 7-2,-6 10-85,1 13-1005,-6 0 1033,0 15 1,-10-5-339,0 9 142,-4 1 55,1-2-1163,1-1 249,13-24 1,-1-1 532,-7 15 216,-4 3-2180,10-11 1386,-3-5 934,8-1 0,-2-9 0,7 0 0,3 0 0</inkml:trace>
  <inkml:trace contextRef="#ctx0" brushRef="#br0" timeOffset="59">20729 2764 8073,'-6'-12'0,"0"1"2951,6 0-1927,0-1 1,9 5 5,3-1-881,2 5 23,-3-2 1,6 2 172,2-1 118,2 0-159,7 4 1,-2-4-239,4 0-9,0 0 1,1 4-2348,-1 0 1583,1 0 0,-1 0 707,1 0 0,-6 6 0,3 0 0</inkml:trace>
  <inkml:trace contextRef="#ctx0" brushRef="#br0" timeOffset="60">21323 2604 8048,'0'-11'171,"0"4"1,1 1 506,3 2 0,-2 3-195,6-3 1,0 3-69,3 1 0,6 0-50,2 0 1,3 0 65,5 0 1,2 0 87,5 0-317,1 0 1,-1 0-15,0 0 0,-3 0-87,-1 0 1,-10 0 303,0 0-540,-7 0 171,-1 5 1,-6-3 181,-2 6-539,-3 0 272,-1 3 1,0 7 334,0 5-167,0 4-801,-5 13 773,-1 0-9,0 6 1,-3 1 74,5 3-335,-5 2 119,8 5 0,-4 0 118,5 0 1,1 1-24,3 3 1,1-1 33,-2-28 1,1 1-210,7 26 0,-5-2 242,5-7 1,-1-5 306,-2-3 1,1-2 207,-5-6-395,5-5 0,-8-2 132,3-8-44,-3 2-46,-1-8 0,-1 2 76,-3-7 605,3 2-770,-9-9 1,-1 4 304,-4-5-482,-5 0 218,-3 0-495,-6 0 229,-11 0 0,-4 0 166,-5 0-1740,-6-5 1338,13 4 0,-7-8-80,7 5 1,7-3-269,5 3 1,10-1 181,4 1-1580,4 3 1295,5-4 0,4 3-51,6-1 1,14 0-852,10-5 1638,14 6 0,6-3 0,11 5 0</inkml:trace>
  <inkml:trace contextRef="#ctx0" brushRef="#br0" timeOffset="61">22248 3221 8048,'-17'-12'0,"5"1"1610,0 4-561,7-3-575,5 9-672,0-4 175,0 5 0,5 0 1755,7 0-1090,0 0 1,15 0 403,0 0-652,4 0 0,9 0-207,2 0 0,2-1-226,2-3 0,-6 3 39,-2-3 0,-6 1 100,-1 0 132,-6 1-1458,3-3 850,-10 0 0,-1 3 176,-1-6-2408,-9 5 1245,8-2 1363,-13 5 0,3-5 0,-5-1 0</inkml:trace>
  <inkml:trace contextRef="#ctx0" brushRef="#br0" timeOffset="62">22282 3369 9477,'15'0'987,"1"0"1,3 0-239,-4 0 18,5 0-364,-2 0 1,10-4 77,2 1 90,-2-1-270,5-1 0,-2 2-481,7-4 76,-3 4-415,5-7 583,-6 9-1837,0-10 972,-5 10 527,4-4 198,-9 0 0,9 4 0,-3-4 1</inkml:trace>
  <inkml:trace contextRef="#ctx0" brushRef="#br0" timeOffset="63">23401 3072 8048,'-10'-11'804,"3"-1"1263,2 1-1656,5 5 0,-2 1-158,-2 5 1,2 1 362,-6 3-144,1 2-299,-5 10 1,0 3 419,-4 8-304,-1 2-57,-1 1-603,-4 8 544,10-8 1,-5 9-81,6-4 1,4-1-218,3 0 1,3-5 348,1-2-771,5 2 436,2-5 1,9 0-3,3-5 1,9-6-55,6-1 0,6-2 404,5-6-714,6-1 493,-4-8-700,9-1 692,-4-11 0,0 3 224,-3-5 0,-2 2 154,-1-2 0,-2-8 165,-2 0 1,3-4 248,-3-4 1,-3-4-133,-1-3-26,-7-2-315,-4-7 0,-9 4 327,-3-3-160,-7 4-264,-8 5-346,-11-3 414,-12 8 0,-18-1 132,-12 11-1533,-8 4 927,27 18 1,-1 2 0,-28-2-408,2 8 0,4 8-654,4 11 0,2 10 1236,5 9 0,4 2 0,0 2 0,1 0 0</inkml:trace>
  <inkml:trace contextRef="#ctx0" brushRef="#br0" timeOffset="64">948 7275 8180,'0'0'0</inkml:trace>
  <inkml:trace contextRef="#ctx0" brushRef="#br0" timeOffset="65">937 7252 8159,'0'-6'622,"0"-4"-200,0 8-150,-6-3 0,5 4 91,-3-3 301,3 3-31,1-4 1536,0 5-1909,0 5-63,5 6 0,-4 3 197,3 5-414,3 1 70,-6 2 1,4 6 313,-5 3-608,0 2 224,0 1 0,0 4-309,0 0 192,0 5 81,0-7 0,0 7-73,0-5 37,-5 0-426,4-9 358,-4 4 67,5-14 0,0 7 20,0-11-28,0 0-20,0-3-21,0-6-11,0-1 132,0-5 854,5 0 565,-4 0-892,9 0 0,-4 0 0,6 0-712,-1 0 266,6-5 1,0 4 75,6-3-113,0-3 19,10 6 0,1-5 159,8 2-168,3 3 1,-5-4 22,6 5 0,-5-4-19,-3 0 0,0 0 36,-4 4 0,2-4-12,-10 1 0,1-1-62,-4 4 0,-2-4 61,-2 0 1,-2-1-333,-6 1 35,1 3 1,-2-5-465,-3 2-196,-2 3 1,-6-6 406,-3 4 0,-2 1-959,-5-2 884,-6 3 1,3 0-219,-5-3 783,0 3 0,-9-9 0,-1 3 0</inkml:trace>
  <inkml:trace contextRef="#ctx0" brushRef="#br0" timeOffset="66">959 7618 8088,'-11'-12'-291,"5"1"1,-1 1 1492,3 2-747,3-2 0,-4 7 386,5-4-513,5 4 1,-2-3 184,4 2 366,1 3-502,8-4 1,3 5 92,8 0 1,2 0 29,6 0 1,0-1-308,3-3-219,-2 2-440,8-3 234,-8 0 211,3 4 0,-5-8-45,1 5 0,-6-5-292,-3 2 1,-2-2 99,-1 1 0,-5-2-239,-3 3 1,-3 0 45,-5 0-1482,-2 4 1604,-5-7 1,-1 5 328,-3-3 0,-7-2 0,-7 4 0</inkml:trace>
  <inkml:trace contextRef="#ctx0" brushRef="#br0" timeOffset="67">925 7252 8209,'0'-11'-145,"1"-1"145,3 1 0,4 0 1539,7-1-950,3 1 1,10-1 1007,2 1-756,3-1-456,6-4 1,1 5 617,2-1-747,2 1 1,-3 4-270,4-4 1,-3 1-40,0 2 299,-5-2-2986,7 9 1790,-13-9 949,12 8 0,-18-3 0,8 5 0</inkml:trace>
  <inkml:trace contextRef="#ctx0" brushRef="#br0" timeOffset="68">2044 7104 8232,'0'-12'190,"0"5"406,0-1 592,0 6-293,0-9 57,0 10-561,0-4 1,0 6 56,0 3 1,2 3-24,1 4 0,4 7 72,4 5 0,1 1-29,-1 6 59,6 6-1131,-5-1 700,10 10 1,-8-5-152,5 6 1,0-2-18,4-2 1,-1 1 24,1-5 1,-4 0 148,0-3-1096,0-6 637,-1-1 0,3-7-271,-6-2 361,0-2-155,-4-6 1182,6 1-689,-4-1 9,-2-4-379,-1-2-45,-9 0 262,4-4-1220,-5 4 824,0-5 0,-5 0-58,-2 0 0,-3-4 536,-2 0 0,-4-10 0,-2 2 0</inkml:trace>
  <inkml:trace contextRef="#ctx0" brushRef="#br0" timeOffset="69">2444 7104 8088,'0'-24'35,"0"2"-35,0 11 1148,0-1-672,0 6 0,-1 1 493,-3 5-262,3 0-312,-4-5 0,1 5 120,0 0 1,-5 10-314,2 9 0,-9 4 33,-3 3 1,-2 5-20,-2 7-267,0 3 0,-5 6 404,-2 2-2123,-3-2 1762,-7 4 0,6-3-518,0-2 268,0 7 76,9-16 1,-3 7-34,6-10 131,4-4 0,1-2-103,6-6 0,1-4 65,2-3 1,3-2-4,5-2 1,0-3-366,0 0 165,0-6-588,0 3 1,1-5 994,3 0 1,3-5-1,4-1 1</inkml:trace>
  <inkml:trace contextRef="#ctx0" brushRef="#br0" timeOffset="70">2844 7149 8051,'-4'-11'744,"0"0"-487,-5-1 0,8 5 392,-3-1 285,3 5-505,1-2 758,0 5 0,0 5-426,0 3-708,0 7 150,0 8 0,5 6 80,3 6-52,-3 4-161,5 2 1,-8 4-285,6 1 194,-5 0 1,5-1-823,-4 1 594,5-5 1,-8-2 35,3-5-79,-3-5 108,5-6 0,-5-3-135,3-4 302,2-1-114,-5-4 1,4-3-558,-5 0 303,0-6-49,5 3-678,-3-5 205,3 0 1,-14-5-599,-3-3 1504,-2-2 0,-2-1 0,-2 0 0</inkml:trace>
  <inkml:trace contextRef="#ctx0" brushRef="#br0" timeOffset="71">2638 7229 8051,'12'-21'0,"-1"2"0,2-3 1090,2 3-648,3-2 0,8-2 105,1 0 1,3 4 391,-3 0-571,5 5 1,-2-3 26,8 6 0,-2 5 11,2 2-1402,3 3 1045,-6 1 0,4 5 51,-4 2 0,-2 7 43,-3 1 1,-6 6-637,-5-2 228,-5 2 211,-2-3 1,-7 4-136,-5-3 31,0-3 1,0 6 1662,-10-10-1224,-3 10 1,-15-5 78,-2 2 253,-8 2-457,-3-3 1,-1 0 332,0-3-943,5-2 360,-2-2 0,6-1-821,3-2 536,7 2 253,11-9-2873,7 4 2999,5-5 0,10 0 0,3 0 0</inkml:trace>
  <inkml:trace contextRef="#ctx0" brushRef="#br0" timeOffset="72">3678 7012 8153,'0'-6'-472,"0"-4"1,-2 9 336,-2-3 1629,3 3-349,-4-5 80,5 5-535,0-4 1,0 15-217,0 6 1,0 5-18,0 6 241,0 7-316,0 2 1,-4 8-32,0-2 0,1 6-58,3 2 1,-2-1-505,-1-3-257,1-1 427,-3-4 1,5-2-730,0-4 596,-5-6 1,4-1-171,-3-5 1,2-2 183,-2-2 0,2-2 236,-1-6-196,-4-5 35,6 5 1028,-4-10-915,5 9 641,0-9-435,0 4 0,1-5 514,3 0-467,2 0 0,15-1 185,2-3 1,7-1 276,0-2-297,3-4-1217,7 10 848,-5-9 0,6 7 187,-3-4-621,-2 4 283,3-2 1,-5 1 125,0 1 1,-4-2-135,-4 1 0,-2 2-120,-1-1 66,-5 1 14,-2 2-1177,-4 0 1049,-1 0-218,-4 0-1724,-2 0-317,-5 0 2509,-5 0 0,-2-5 0,-4-1 0</inkml:trace>
  <inkml:trace contextRef="#ctx0" brushRef="#br0" timeOffset="73">4671 7058 8084,'0'-11'-1910,"0"3"2157,0 0 1,0 5 1310,0-5-780,0 5 189,0-7-128,0 9-183,0-4 891,0 5-963,-5 0-379,4 10 1,-6 4 333,4 13-269,-4 7 0,-4 10 82,-1 6-690,1 4 600,0-7 0,-2 9-182,-2-2 0,2-2-268,-2 1 0,6-6-686,1-1 483,1-1 278,-5-14 0,6 2-380,2-10 285,3-6 8,-4 0-547,3-6-405,-3 1-81,5-6-288,0-1 1521,0-5 0,-5-5 0,-1-1 0</inkml:trace>
  <inkml:trace contextRef="#ctx0" brushRef="#br0" timeOffset="74">4694 7047 8123,'-6'-22'394,"2"3"1,3 3 1589,1 4-1291,0 1 406,0 4-240,0 2-394,0 5 1,5 3-5,2 4 0,3 7 252,2 13-196,4 7-571,-3 12 0,9 4 309,-3 7 0,3 2-76,-8-25 1,-1 1-1161,-1-1 0,0 0 952,0-2 1,-1 0 0,11 29 180,-3-8-1553,2-2 1329,-3-6 1,4-5 70,-3-6 0,-3-5-37,-1-6 1,-2-1 356,-2-3 1,0-3 133,-4-4 1,2-5 530,-5 1-1276,0-6-720,-4 8 116,0-8 649,-5 3-2437,-7-5 1744,0-5 1,-11-2 939,0-4 0,-5 0 0,-6-1 0</inkml:trace>
  <inkml:trace contextRef="#ctx0" brushRef="#br0" timeOffset="75">4477 7652 7982,'5'-6'2346,"3"2"1,6-1-1390,1 1-674,5 0 1,-2 4 118,5 0 0,5-4 99,2 1 1,7-5-54,1 4-1711,5 0 994,-7-1 1,4 4 233,-2-3 35,-2 3 0,3-4 0,-5-2 0</inkml:trace>
  <inkml:trace contextRef="#ctx0" brushRef="#br0" timeOffset="76">5413 7081 8192,'0'-18'-449,"0"5"-57,0 6 1,0 3 168,0-4 1991,0 6-374,0-3 335,0 5 0,0 10-1339,0 5 1,6 12 257,1 7-267,-2 11 0,4 4-1300,-5 8 1050,5-2 105,-8-22 1,-1 1 0,5 24 246,-5 3-1043,0-7 582,0-4 0,0-13-1338,0-3 910,0-7 23,0 1 1,0-10-314,0-3 1,0-6 177,0-2-817,0-4 571,0 2 1215,-5-5 1,-1-5-1,-6-1 1</inkml:trace>
  <inkml:trace contextRef="#ctx0" brushRef="#br0" timeOffset="77">5402 7309 8190,'0'-6'0,"0"-4"1311,5 9-847,1-4 1,6 6 167,-1 3 158,6 7-320,1 2-103,4 13 0,10-2 89,2 11 1,8 4-1069,0 3 453,-2 2 191,4 2 0,-5-5-163,3-3 162,-3-8 53,-4-2 0,-2-6-34,-3-3 272,3-3 2,-9-4 683,4-6-570,-10 4 1,2-9 153,-4 3 367,-1-3-66,-9-1 1,3-5-209,-5-2 1087,5-3-1290,-8-7 1,4-1-37,-5-4 1,0-8-161,0-4 1,-1-1-473,-3-7 154,-2 0-1101,-6-9 748,1 4 400,4-9 0,-3 8 111,3-5-1177,2 10 735,-6-7 0,9 16-46,-6 0-1128,6 4 939,-3 8 0,5 8-1729,0 2 811,0 3 649,0 3-557,0 1 1401,0 5-1719,5 10 1,4-1 1695,10 10 0,0 0 0,9 4 0</inkml:trace>
  <inkml:trace contextRef="#ctx0" brushRef="#br0" timeOffset="78">6453 7721 9045,'0'-7'356,"0"2"12,0 5 11,0-5 1,1 2 117,3-4 1041,-3-1-940,4-3 0,-1-6 109,0-2-73,5-2-308,-8-2 0,8-5-327,-5-2 67,5-9-3,-8 4 0,5-11-244,-2 1-885,-3-1 1035,4-5-241,-5 0 194,0 4 0,0-3-41,0 4 1,0 5 110,0 3 1,0 8-6,0 3 0,0 7 167,0 1 1,0 9 404,0-2-236,0 8 1104,0-1-1623,5 5 282,2 5-21,4 7 0,6 7 161,2 8 1,7 12-148,5 10 1,-2 6-289,1 2 0,-3 0 321,4 0-2259,-6 0 1933,3-5 1,-7-6-610,-2-8 555,3-2 0,-9-6-145,2 1 12,-2-11 149,-2 7-83,0-15-536,-4 5 584,3-6-1063,-9 1 975,4-1-163,-5-5 0,-1-1 538,-3-5 0,-12-5 0,-8-1 0</inkml:trace>
  <inkml:trace contextRef="#ctx0" brushRef="#br0" timeOffset="79">6361 7549 7903,'-5'0'1789,"5"0"0,9-4-839,6 1 0,7-1 443,1 4-965,0 0 1,11-1 216,0-3-1271,6-3 539,5-4 0,-4 1 124,-3 2-2146,3-2 1495,-6 9 1,1-8 613,-6 5 0,-5 0 0,3 4 0</inkml:trace>
  <inkml:trace contextRef="#ctx0" brushRef="#br0" timeOffset="80">7412 7035 7998,'0'-18'-237,"0"2"0,0 5 241,0-1 1446,0 1-337,0 4 424,0 2-626,0 5 0,1 7-658,3 4 1,-1 7 339,4 8-311,-4 9 0,6 5-11,-5 6 0,-1 0 107,-3-1 1,0 1-31,0 0-1529,0-1 1193,5 1 1,-3-7-849,2-4 181,-3-1 142,4-10 1,-4 3-481,3-8 1,-1-3-672,0-4-921,-1-6 1758,3-1 1064,-5-5 1,-5-5 0,-2-1 0</inkml:trace>
  <inkml:trace contextRef="#ctx0" brushRef="#br0" timeOffset="81">7115 7058 8101,'8'-24'985,"-1"5"0,2 5-908,7 3 1,1 0-304,6 4 591,5-3 0,-4 3 619,3-4 1,2 3-321,1 1-136,3-1-351,2-3 1,3 3 124,0 0 0,4 2 14,-4-2 1,0 0-148,-4 4-100,0 0 1,-4 3 77,-4-3 1,-7 3-104,-4-3 0,-2 6-359,-1 2 249,-1 5 1,-3 1 22,-1 5 172,1 6-68,-2 2 1,3 7 59,-5 8 0,4 6 5,-5 6 1,1 3-1349,-4-3 1319,0 4-21,5-7 1,-4 4-1294,3-5 1074,-2-6 1,-2-2-16,0-7 0,1 1 70,3-6 1,-3-4 0,4-2-191,-5-5 1,1 1 119,3-5 0,-3-3 987,3-1-2218,-3-4 1312,-1 2-535,-5-5 612,-1 0 0,-5-5 0,-1-2 0</inkml:trace>
  <inkml:trace contextRef="#ctx0" brushRef="#br0" timeOffset="82">8314 7104 7970,'-5'-12'605,"0"1"757,-2 0-147,2-1-348,5 6-208,-6 1-221,5 5-56,-9 0-146,4 0 0,-7 6 61,-2 5 0,-3 7-74,-5 9 0,0 7-31,0 8 1,6 4 146,2 3-1496,7-2 1214,3 4 1,5-5-628,0-1-390,5-4 835,6-2 0,7-6-73,5-2 1,1-5-66,3-7 423,2-2-179,5-11 1,2-1-129,2-5 388,-3 0-156,10-5 1,-10-2-129,3-9 410,3-1-338,-11-6 0,5-1 355,-9-3-208,-7 3 0,7-9 450,-11 2 1,-4-7-487,-3-4 1,-6-3-183,2-5-149,-8 3 0,-7-3 133,-8 4 1,-9 4-252,-6 0 0,-6 10 125,-5 2-1664,-1 10 1525,0 8 0,1 8-687,-1 8 943,5 3 0,3 9-590,8 3-1135,2 8 811,10-3 981,2 14 0,2-10 0,2 10 0,6 3 0,3 2 0</inkml:trace>
  <inkml:trace contextRef="#ctx0" brushRef="#br0" timeOffset="83">9022 7104 8089,'-11'-28'348,"5"-1"0,1 1 351,5 5 0,0 1-584,0 7 1201,0 5-394,0 0-449,-5 3 510,3 1-591,-3 1 0,5 6-162,0 3 5,0 13 1,0 7 31,0 15-250,-5 2 0,4 9 337,-3 4-1875,3-4 1521,1 6 1,0-9 264,0 3-2181,0-3 1617,0-2 1,0-1-416,0-6 327,0 0 0,1-18 255,3 3 0,-3-12-141,3 1 1071,-3-9-363,4 3 168,-3-6 1,3-6 303,-5-1-304,0-8 0,0-3-153,0-5-454,-5-5 109,3-1 0,-8-5 143,3-1-252,-4 1 102,0-5 0,1 3 165,2-2-1009,-2-2 817,4-1 0,-1 0-696,4 3 563,1 3 1,-2 6-109,1 2 0,-1 8 247,4 2-232,0 11 475,5 1 1,3 11-276,7 6-543,8 9 321,1 3 0,13 13-61,-3-2 251,3 6 0,-3-4-340,0 5 0,-1-9-258,-2 1 248,2-7-57,-9 1 254,9-10 0,-10-2-241,-1-4 1118,1-1-432,-5-5-184,0-1 0,-2-5 1027,-4 0-578,-1-5 198,0-1 1026,1-5-646,-1-6-320,-4-1 70,3-10-515,-9-1 0,8-6 217,-5-3 339,0-3-643,-4-10 1,0 2 318,0-8-1615,0 2 1175,0-7 1,0 9 234,0-1-2517,0 11 1817,0-6 0,0 14-2654,0 1 1613,0 10-408,0 8-1035,0 9 3096,0 2 0,-5 20 0,-2 4 0</inkml:trace>
  <inkml:trace contextRef="#ctx0" brushRef="#br0" timeOffset="84">811 8394 8058,'-12'-5'0,"1"-1"0,0 0 1378,4-5-314,2 10-751,5-9-199,0 9 0,0-6 235,0 4-27,0 1-90,0-3 1,0 5 244,0-5-209,0 4 0,1-4 81,3 5-36,-2 0-124,8 0 0,-4 0 188,5 0-367,6 0 164,1 0 1,6 0-233,2 0 158,4 0-111,4 0 1,5 0 12,3 0 1,6-4-29,2 0 1,3-5-40,-3 2 0,4-2-123,0 1 1,1-2 308,2 2 0,1-2-59,-1-1 366,5-1-546,1 1 1,-29 5 0,1 1 55,-1-1 0,0 0 0,-1 2 0,-1 1 42,0-1 0,1 0 0,0 0 0,1 0 21,0-1 1,1-1 0,0 2-1,-1 0-125,27-3 1,-27 3 0,0 1 53,0 0 1,0-1 0,-1-1 0,0 0 43,3 1 0,0 0 0,-2-1 0,0 0-6,2-1 1,0 0 0,-1 2 0,1 1 45,0-1 0,0 0 0,-1 1 0,0 0-11,1-1 1,0 0 0,-1 0-1,0-1 53,0 3 0,-1 1 0,-2-2 0,1 0-51,-1 1 0,0 1 0,0 0 0,1-1-52,1-2 1,0 0 0,1 3-1,-1 0 78,0-1 0,1 0 0,-1 0 0,0-1-4,0 1 0,1 0 0,-1-2 0,1 1 6,2 1 1,-1 0-1,-1-1 1,-1 1-2,3 0 1,-1 0 0,-1 1 0,1-1-49,0-1 1,0-1-1,-1 2 1,0 1 4,1 0 1,0-2 0,0 1-1,-1-1-93,2 2 1,-1-1 0,-1-2 0,1 0 37,2 2 1,0 0 0,-1-2 0,1 1 25,0 1 1,0 0 0,1-2 0,1-1 41,-2 1 0,0 0 0,-1 1 0,1 0-1,0-1 1,0 0 0,-3 3 0,1 0 2,0-1 0,0 0 0,-1-1 0,0 1 3,-1 0 0,0 0 1,1 0-1,-1 0 89,0 2 0,1 0 0,-1 0 1,0 0-56,0 0 1,1 0 0,-1 0 0,0 0-85,0 0 0,1 0 0,-1-1 0,1-2 69,2 2 0,-1-1 0,-1-1 0,1 2-116,2 1 0,0 0 0,-1 0 0,1 0-3,0 0 1,0 0 0,0-2 0,0 0 50,0 0 0,0 0 1,0-2-1,0 1 44,4 1 0,0 0 0,1-2 0,-1 0-18,0 2 0,0 0 0,0-1 0,1-1 40,-1 2 0,0 0 0,-3-2 1,-1-1-26,2 1 1,0 0 0,-2 2 0,0-1 84,0 1 0,0 1 0,0-2 0,-1 0-42,-1 2 1,1-1 0,-1 0 0,1 0 24,1 2 0,0 0 0,0 0 0,-1 0-33,0 0 0,-2 0 0,-1-2 0,0 0 1,2 0 0,0 0 0,-1 0 0,1 0-37,2 2 0,0 0 0,0 0 0,-1 0-1,0 0 1,-2 0 0,-1 0 0,0 0 23,2 1 0,0-2 0,-2 1 0,-1-1-3,3-1 0,1 0 0,-1 2 0,1-1-47,0-1 0,-1 0 0,-2 1 0,0 0 81,-1-1 0,-1 0 0,33 1-13,-31-1 0,0 0 1,-1 1-1,-1-1 21,0 0 0,1 1 0,30-1 59,-31 0 1,1 0 0,0 2 0,0-1 2,28 1 0,-2-4 136,-5 1 1,1-1-135,-1 4 0,0 0 11,0 0 0,0-4 8,-4 0 0,4 0-11,-1 4 1,-2-3-168,-1-1 1,-3-4 111,-2 4 1,1-3 33,0 3 1,-10-4 298,-1 4 0,-9-3-348,1 3 0,-8-1-1032,-4 1 641,-2 3 1,-8-4-847,-5 5 1175,-15 0 0,-24-5 0,-15-2 0</inkml:trace>
  <inkml:trace contextRef="#ctx0" brushRef="#br0" timeOffset="85">1263 9515 8125,'0'-11'1220,"0"5"-440,0-5 78,0 10-249,0-4-196,0 5-115,0 5 187,0 1-183,0 11 1,0 1-48,0 5 0,0 1 29,0 2 1,4 4 74,-1 4-282,6 5 22,-7-3 0,6 4 320,-4-2-1351,5-2 914,-8 3 0,8-3-775,-5 2 444,0-8 226,-4 8 1,0-14-482,0 3 392,0-3 153,0-1 1,-1-5 43,-3-3 1,-1-2-140,-3-2 376,-2 1-130,4-6 1,-2 0 484,0-2 110,6-3-91,-3 4 224,0-5-410,3 0 159,-3 0-304,5 0-334,5 0 1,6-3-51,4-1 0,5-1-105,-1 1 0,8 1 16,3-4-59,-2 4 228,5-2 0,-4 1-253,6 1-20,-6-6 313,4 2 1,-8 0-10,6-1-73,-6 6 11,-2-9 259,-2 10-89,-8-9 1,0 9-137,-6-3-219,1 3-14,-2-4 9,-1 3-29,-5-3 0,-1 5-1617,-3 0 814,-2-5 475,-5 4 617,-6-4 0,-1 5 0,-4 0 0</inkml:trace>
  <inkml:trace contextRef="#ctx0" brushRef="#br0" timeOffset="86">1320 9881 7991,'-6'-5'0,"0"-2"928,6 1-539,0 1 0,0 4 928,0-3-579,0 3-279,6-4 81,0-1-252,5 5 1,6-4 131,2 5-96,2 0-154,2 0 1,4-1 170,0-3-309,4 3 55,-7-4 0,3 5-228,-8 0 113,3 0 71,-10 0 0,5-4-964,-6 0 405,1 0 107,-6 4 1,3-1-817,-5-3 444,0 3 1,-4-5 780,0 2 0,-6-3 0,0-4 0</inkml:trace>
  <inkml:trace contextRef="#ctx0" brushRef="#br0" timeOffset="87">1206 9515 8118,'0'-11'0,"0"-1"884,5 6-503,-4-4 0,10 5 119,1-3 0,1-1 15,6 6 0,1-6-46,7 1 189,2 3-292,5-5 1,0 7-125,1-4-225,-6 4 222,4-2-962,-14 0 631,12 4 1,-15-4 88,7 5-1707,-8 0 1135,1 0 0,-3 0 0,2 0-1317,-2 0 1892,3 0 0,1 0 0,1 0 0</inkml:trace>
  <inkml:trace contextRef="#ctx0" brushRef="#br0" timeOffset="88">2097 9287 8222,'0'-6'1123,"0"-5"-845,0 10 930,0-4 174,0 5 1,0 6-955,0 6-179,0 4-30,0 12 0,0 1 93,0 6 0,3 4 61,1 3-421,5 2-113,-3 7 1,6-3 595,-1 6-2161,-4-6 1638,3 8 1,-5-6-20,2 4-601,4-4 498,-10-4 1,8-4-757,-5 0 803,4-5 106,-6-3 1,3-2 106,-5-6 24,0 1 0,0-8 157,0 0 0,0-4 1260,0 4-1512,0-5 1134,0 3-943,0-11 0,0 4 40,0-2 90,0-3-123,0 0 1,0-4 175,0 3-56,0-3-41,0 4 700,0-5-1229,5 0 180,1 0 1,6 0-142,-1 0 131,0 0 115,6 0 1,-3-1-222,5-3-24,-5 3 226,7-4-538,-8 0 347,4 4 0,-6-6-171,0 4-1436,1 1 1143,-1-8 0,-4 8-107,-4-6-1216,-1 5 1985,-2-7 0,0-1 0,0-7 0</inkml:trace>
  <inkml:trace contextRef="#ctx0" brushRef="#br0" timeOffset="89">2085 9355 8111,'-11'-11'0,"4"0"0,2-1 0,5 1 1260,0-1-748,0 6 1,2-3 1058,1 5-1062,4-5 0,4 7 244,1-6-428,4 6 1,6-7-126,4 5 1,6 0-16,-2 4 1,0-4-260,0 1 1,-1-1-409,2 4 1,0 1-2391,-4 3 2872,0-3 0,-4 9 0,-1-3 0</inkml:trace>
  <inkml:trace contextRef="#ctx0" brushRef="#br0" timeOffset="90">2862 9435 7984,'0'-11'0,"0"5"-25,0-5 68,0 10 0,0-5 354,0 2 1,-2 3 776,-1-3-675,1-2 483,-3 4-100,5-3 179,0 5-826,0 5 261,5 2-163,2 9 0,9 7 12,3 8 50,3 7-295,-4 2 0,3 6 303,-2 0-1627,3-1 1278,1 1 1,-1-2-446,1-2 293,0 3 172,0-10 1,-4 1-798,0-6 591,0-4 16,-1 1 1,2-5-71,-5-3 0,1-2 156,-5-6-100,0 0-222,-4 1 1209,3-6-1862,-4-1 846,1 0-1860,-2-3 905,-5 3 252,0-5 862,-5-5 0,-2-2 0,-4-4 0</inkml:trace>
  <inkml:trace contextRef="#ctx0" brushRef="#br0" timeOffset="91">3296 9424 7981,'-7'-11'5,"2"-1"1484,5 1-922,0 4 1,-1 2 514,-3 5-505,3 0-295,-4 0 1,1 10 542,0 6-396,-10 4-3,7 8-667,-15 11 411,4 3 1,-10 13-14,-2-6 0,1 6-127,-2-2 0,2 2 339,-1-2-1121,-3-2 582,9-11 0,-4-2-768,5-7 538,5-3 194,2-11 0,5 0-569,4-6 388,-3-4 27,8-2-1223,-3-5 357,5 0 531,0-5 827,0-2 0,0-9 1,0-2-1</inkml:trace>
  <inkml:trace contextRef="#ctx0" brushRef="#br0" timeOffset="92">2793 9298 8109,'0'-11'931,"0"0"-141,0 4-173,5-3-55,2 9-232,4-4 0,2 1 34,2 0 0,-1-1 88,5 1 0,5 3 572,7-3-525,-4 3-191,12 1 1,-9-4 331,8 0-118,-2 0-309,3 4 1,-7-3 29,2-1 0,-4-4 113,1 4-1237,-3-5 739,-11 8 0,4-8 78,-6 6-2710,0-1 1398,-3 4 1376,-6 0 0,4 0 0,-3 0 0</inkml:trace>
  <inkml:trace contextRef="#ctx0" brushRef="#br0" timeOffset="93">3924 9116 8398,'-6'0'778,"0"0"0,3 1 6,-1 3-348,-5 2-158,3 11 1,-6 2 673,1 7-520,-1 3 0,-3 6 375,0-1-516,0 5 1,-1 1 8,1 1 1,0 8-38,4-4 1,-1 5-943,1-1 641,4-7 232,-3 8 1,9-10-109,-3 6 2,3 0 16,1-6 0,0 0-647,0-6 548,0-5 0,5 3-333,3-6 219,2 6 1,1-8 40,1 3 1,0-3 42,3-1 1,-1-4 1,5 0-45,-5-5 69,8 8 1,-5-11 26,2 0 1,-2 1-164,-1-5 0,-4 0 589,3 0-730,-7-4 37,2 2 1,-7-5-1879,4 0 1426,-4 0-1718,2 0 2086,-5 0 0,0-5 0,0-1 0</inkml:trace>
  <inkml:trace contextRef="#ctx0" brushRef="#br0" timeOffset="94">4255 9413 7981,'-5'-25'1693,"-1"-1"-1063,-1 13 1,2 0 105,5 6-524,0 4 367,0-2-119,0 5-285,0 5 0,0 4 466,0 10-409,5 0 54,2 14 0,5 0 226,4 5 0,-2 9 5,5-1-1699,0 2 1242,3-2 1,-3-2 287,1-2-957,-1 3 549,3-10 0,-3-1-775,0-7 416,-5-3 308,3-1 0,-4-5-204,2-3 76,-2-2 1,3-2 558,-10 0-664,5-4 1,-9-2-297,6-5-1036,-6 5 425,3-4 543,-5 4 708,0-5 0,-5-5 0,-1-1 0</inkml:trace>
  <inkml:trace contextRef="#ctx0" brushRef="#br0" timeOffset="95">4598 9344 8054,'0'-11'0,"-2"-1"0,-1 1 1432,1-1-335,-3 6-1,5 1-566,0 0 100,0 4 350,0-4-470,0 5 1,0 10 10,0-3-318,-5 15 0,-2 1 145,-9 7-360,4 8 200,-15 3 1,8 4 188,-8 1-2392,-2 5 1962,0 1 1,-1 0-1196,-1-3 148,11-7 864,-7-2 1,14-3-1234,-2-3 731,3 3 44,5-13-867,-3-1 988,9-2 0,-4-8-95,5 2 955,0-7-912,0 2 788,5-9 1,1 9 0,6-3 0</inkml:trace>
  <inkml:trace contextRef="#ctx0" brushRef="#br0" timeOffset="96">4803 9824 7950,'-6'0'2833,"1"0"-1928,5 0-739,0 5 0,0-3 162,0 6 0,0 1 138,0 6 1,0 2 218,0 2-464,5 2-41,-4-3 1,8 5-73,-5 0-138,0-1 251,1 1-581,-4-5 351,9 4 0,-9-10 110,3 4-1384,-2-4 498,-2-5-183,5 3-575,-4-9 1543,4 4 0,-5-5 0,0 0 0</inkml:trace>
  <inkml:trace contextRef="#ctx0" brushRef="#br0" timeOffset="97">5020 9687 8722,'5'-7'2755,"3"4"-2359,2 1 1,2 2 825,-1 0-553,0 0-314,6 0 0,-3 0 247,5 0-370,0 0 0,-1 0-221,3 5 81,-8-3 1,7 3 255,-5-5-1383,1 0 813,-5 0 1,1 0-3337,-1 0 3558,-5 0 0,4-5 0,-3-2 0</inkml:trace>
  <inkml:trace contextRef="#ctx0" brushRef="#br0" timeOffset="98">5626 9264 8039,'0'-18'685,"0"7"-400,0 1 1,0 7 696,0-4-200,0 4-258,0-2 1,5 5-38,2 0 188,3 0-335,2 10 0,-1 4 592,1 13-406,4 2-58,-3 5-820,8 6 525,-8-5 0,4 9 173,-6-2-569,6 3 204,-5 0 0,6-3-3,-3 0 0,2-1 46,2 1 0,2-3 247,-2-5-960,3-5 481,-4 4 0,-2-10-440,-4 0 293,4-5 172,-3-7-1259,-2 1 1291,-1-6 0,-7 0-455,5-2-1017,-6-2 964,3 3 0,-5-7-76,0-1 735,0 1 0,-5-13 0,-1 2 0</inkml:trace>
  <inkml:trace contextRef="#ctx0" brushRef="#br0" timeOffset="99">6071 9276 8035,'-1'-16'0,"-3"1"1340,3 0-301,-4 8-278,5-3-11,0 9-58,0-4-231,-5 5 156,-2 10-285,-4-2 0,-4 18 139,-1 1 2,-9 10-410,1 3 0,-7 10 49,1-1-658,12-21 1,0-1 505,-17 25 1,15-25 0,0-1-253,-14 28 1,5-11 289,2-1-1132,3-6 771,1-6 0,6-4-8,1-7-834,9-2 261,-3-11 714,8 4-1237,-3-8 1507,5 3 0,0-7-40,0-1 0,0-9 0,0-6 0</inkml:trace>
  <inkml:trace contextRef="#ctx0" brushRef="#br0" timeOffset="100">5500 9104 8076,'0'-11'0,"1"3"929,3 1-410,2 4-284,11-2 0,-3 4 968,5-3-592,-5 3-189,7-4 270,-3-1-345,10 5 1,-3-8-64,6 5 0,-4-3-87,3 3 1,0-4-115,5 5 0,-5-5-160,1 4 1,-5-1-222,5 1 1,-6 3-497,2-3 1,-3 3-2004,-1 1 2797,0-5 0,4 4 0,3-4 0</inkml:trace>
  <inkml:trace contextRef="#ctx0" brushRef="#br0" timeOffset="101">6414 9013 8061,'0'-12'1413,"0"1"-361,0 5-465,0 1 969,0 5 1,5 6-1198,2 5 0,3 7-52,2 9 0,1 2 202,2 5 0,3 2 153,4 2-1299,-4 2 826,4 6 1,-10 0 188,4-1-468,1 6 144,-4 1 0,0 5 22,-6 0 1,-4-5-279,1-2 0,-3-3 156,-1-1 0,-1-6-112,-3-2 0,1-3-468,-4-5 399,-6-2 0,2-7-981,-1-1 803,-4 1 1,12-12-77,-7 2-1519,2-7 1544,2 1-334,-3-5-909,9 0 606,-4 0 1104,5-5 0,5-6 0,1-7 1</inkml:trace>
  <inkml:trace contextRef="#ctx0" brushRef="#br0" timeOffset="102">6893 8933 8101,'0'-12'36,"0"6"356,0-4-37,0 4 256,0-1 54,0-3-187,0 9 166,5-4-314,-3 5 0,8-4 350,-3 0-473,4 0 0,1 4 11,3 0 1,3 2 100,5 1-176,0-1 1,-4 7 58,0-6 1,-1 2 152,1-1-401,2-2 96,-8 3 1,4-2 196,-6 1-315,0 0 79,1-4-148,-1 5 30,1-4 164,-6 10-190,4-10 73,-9 9 0,5 0 171,-6 5 167,0 11-126,0-2 0,0 13-36,0 4 0,0 3 16,0 9 0,0-2-1413,0 6 1127,0-3 199,-1-20 0,2 0 0,0 24 147,3 3-620,-3-3 290,9 4 1,-4-7-358,6 2-651,-1-12 874,-4 4-175,3-13 530,-4 8 1,4-12-88,-2 2 1,1-7 151,-6-1 0,1-5 1134,-4-2-996,0-5 1,-5 2 1273,-2-5-1320,-9-4 412,4-2 0,-10-1-347,3 0-169,-8-1-109,3-3 1,-7 0-200,4 0 1,-1 0 194,1 0-1036,8-5 373,-2 4-29,9-9-319,1 3-1064,5-4 1008,1 0 612,15-1 1,2 3 431,11-2 0,10 2 0,3-7 0</inkml:trace>
  <inkml:trace contextRef="#ctx0" brushRef="#br0" timeOffset="103">7830 9401 7938,'-7'-11'21,"-3"-1"1978,9 1-884,-4 5-445,5 0 141,0 6 0,0 7-495,0 4 1,0 6-13,0 6 1,1 2 30,3 5-346,-3-4 192,4 12 1,-3-6-709,1 2 305,-1 3 219,3-13 0,-1 4-976,-1-6 707,1-4 0,-4-1-1941,0-6 696,0-4 1517,0-2 0,-5-5 0,-1 0 0</inkml:trace>
  <inkml:trace contextRef="#ctx0" brushRef="#br0" timeOffset="104">7647 9584 7953,'-6'-6'739,"1"-5"0,10 10 569,2-3-601,3 3-358,2 1 0,3 0 196,0 0 0,6 0 114,-2 0-566,2 0 73,7 0 1,-2 0 166,4 0-1822,0 0 1080,5 0 1,-1 0 408,0 0 0,1 0 0,-1 0 0</inkml:trace>
  <inkml:trace contextRef="#ctx0" brushRef="#br0" timeOffset="105">8515 9184 8157,'6'-18'0,"-1"2"774,-5 4-11,0 1-322,6 0 0,-4 3 554,6 0-232,-6 6 221,3-3-359,-5 5-210,0 10-234,0 3 1,0 16 530,0 5-182,0 0-500,-5 21 1,4-7 371,-3 13 0,-1-3 22,1-1-1745,0-4 1360,-1 2 0,4-11 84,-3 1 1,2-3-150,-2 0 1,3-3-901,-3-4 450,3-6 271,1-1 1,0-9-248,0 0 571,0-5-355,-5-3 1837,3-1-1498,-3-8-198,5 8 713,0-9-223,0 4 416,0-5-576,0-5 0,1 2 237,3-4-206,3-1-131,4 2 0,4-4 52,1 2 10,9 3-21,-6-5-380,14 9 176,-4-10 1,7 10 177,2-3-534,-3-2 291,5 5 0,-6-6-173,0 4 1,-5 1-201,-2-2 1,-4-1-452,-4 2 412,2-1-651,-13-1-1063,7 3 1452,-13-3-1056,3 0 792,-5 4 1031,-5-4 0,-7 0 0,-6-1 0</inkml:trace>
  <inkml:trace contextRef="#ctx0" brushRef="#br0" timeOffset="106">8572 9550 8002,'-6'-12'470,"-4"1"1,8 3 398,-1 1-408,1 4-171,2-2 1,2 5 427,1 0-304,4 0-1,4 0 421,6 5-460,0-4 1,8 8 221,1-5-150,3 0-167,6-4 1,-5 0-170,1 0-536,-6 0 374,3 0 1,-5 0-1616,0 0 896,-6 0-58,0 0 1,-10-4-678,1 0 1,-5-1 1505,0 1 0,-6-2 0,-4-6 0</inkml:trace>
  <inkml:trace contextRef="#ctx0" brushRef="#br0" timeOffset="107">8526 9127 8073,'0'-11'0,"0"-1"1149,0 1-467,6 4-332,5 2 0,3 2 552,5-1-460,0 0 1,4-1-394,5 4 49,1-10 0,1 10 282,1-3-429,-6 3 83,3 1 0,-5 0-1142,0 0 1,0 0 235,0 0 872,-6 0 0,5 5 0,-4 2 0</inkml:trace>
  <inkml:trace contextRef="#ctx0" brushRef="#br0" timeOffset="108">9360 8842 8225,'-6'-12'2791,"1"6"-2021,5 1-729,0 5 332,-5 0 509,3 0-379,-3 5 62,5 1 280,0 16-435,-5-3 1,4 19 112,-3 0 192,3 10-514,1 4 1,-4 9 288,0 0-1388,2-28 1,1 0 900,1 25 0,0-25 0,0 0-825,0 28 646,2-28 0,1 0 93,-2 26 1,4 1-464,-5-6-708,5-4 1145,-4-4-424,4 0 307,-5 0 1,0-6 85,0-2 1,0-4 364,0-3 1,0-3-5,0-5 347,0-6-387,0 5 1,-3-9 1822,-1 2-1689,-5-7 1247,8-3-1148,-4 0-63,5-4-110,-6 4 59,5-5-89,-4 0-64,5 0-487,0-5 242,5 4 0,-2-4-484,4 5 318,1 0 153,3-5 1,5 3-908,-1-2 484,5-2 147,-2 5 1,1-8-129,0 5 0,-5-3-74,1 3-1307,-2-5 1176,-2 8 0,-4-10 720,-4 4 0,4-8 0,-1-3 0</inkml:trace>
  <inkml:trace contextRef="#ctx0" brushRef="#br0" timeOffset="109">9303 8887 7989,'0'-23'458,"1"6"36,3 1 0,4 9-165,7 3-137,-2-2-174,3 4 0,-4-4 1179,-1 2-438,0 3-295,1-9-386,-1 8 90,1-3 0,3 5 165,0 0-1924,0 0 1124,-3 0 0,1 0 167,2 0 300,-3 5 0,10 2 0,-4 4 0</inkml:trace>
  <inkml:trace contextRef="#ctx0" brushRef="#br0" timeOffset="110">9931 9081 8140,'-6'0'1225,"1"5"-832,5-3 0,1 12 96,3-3 924,-3 3-852,4 3 1,0 0 396,3 6-507,2 5-166,2 1 1,-1 7 566,0 2-306,6-3-1009,-4 10 694,8-5-51,-8 1 1,5 2 180,-3-5-224,-3 0-39,5-9 1,-2 3 262,0-5-379,1-1 71,-5-3 1,1-5-10,-1-3-44,0-2-20,1-7 1,-1 1-268,1-3-395,-6-3 359,-1 4-2202,-5-5 1636,0 0 1,4-1-149,0-3-987,-1 3 2024,-8-10 0,-1 0 0,-5-7 0</inkml:trace>
  <inkml:trace contextRef="#ctx0" brushRef="#br0" timeOffset="111">10240 9207 8032,'-4'-18'933,"0"3"-456,0 2-103,4 2 589,0-1-302,0 6 743,0 1-918,0 5 1,-1 5 292,-3 3-390,-2 12-138,-11 4 1,1 12 93,-3 2-203,-8 2-97,8 6 1,-10 1-310,2 2-1154,3-2 1476,-9 4 0,8-10-1165,-6-3-188,6-3 948,-3 0 0,5-7-89,0-6 1,7-4-134,4-6-319,1-1-168,10-5 1655,-4-1-1660,5-5 1286,0-5-225,0-1 0,0-10 0,0-2 0</inkml:trace>
  <inkml:trace contextRef="#ctx0" brushRef="#br0" timeOffset="112">9714 9070 7954,'0'-6'9,"0"-5"1138,10 10-768,-2-4 0,14 5 102,-3 0 1032,2 0-960,2 0 1,5 0 948,2 0-767,3 0-362,7 0 1,-1-4 457,3 0-437,2 1-304,-8 3 1,-1 0-219,-4 0 1,-7-2 247,-1-1-1905,0 1 850,-11-3 588,5 5 347,-11 0 0,4 5 0,-3 2 0</inkml:trace>
  <inkml:trace contextRef="#ctx0" brushRef="#br0" timeOffset="113">10754 8853 8070,'0'-11'0,"-6"-1"733,5 6-7,-4 1 424,5 0-579,0 3 91,0-3 107,0 5 1,-5 7-479,-3 4 1,-2 7 59,-1 8 160,-11 9-414,3 5 0,-9 11 178,6 2 1,-5 3-112,0 1 0,14-26 0,0-1-677,1 1 1,1-1 746,-7 31-108,-4-4 1,13-4-88,-2 1 39,7-6-62,-1 3 1,5-11-12,0-2 1,5-2 46,3-2-538,2-5 340,1-1 1,2-2 6,2-3 0,-1 2-114,5-6 0,-3-3 320,3 0-88,-5-4 626,7-5 1,-7 2-1425,5-6 549,0 1-161,4-4 0,0-1-341,0-3 1,-4 2 178,0-6 593,-5 0 0,2-3 0,-4-1 0</inkml:trace>
  <inkml:trace contextRef="#ctx0" brushRef="#br0" timeOffset="114">10902 9173 8096,'0'-28'1834,"0"9"-518,0-8-851,0 14 0,1 2 109,3 7-228,-3 3 0,8 2 128,-5 3 0,5 7 205,-1 8 0,2 8-238,1 4 0,2 3 77,2 4 1,-2 3-168,2 4 1,1 0-237,0-4 0,0 3-560,-1-6-261,-2 0 604,4-9 0,-2 1-10,0-7 1,0 1-155,-3-8 1,-2-1-999,-3-4 1,4-1-251,-4-2-1112,-2-3 1361,0-5 1464,-5 0 1,5 0 0,2 0 0</inkml:trace>
  <inkml:trace contextRef="#ctx0" brushRef="#br0" timeOffset="115">11245 9161 7920,'0'-24'1030,"-5"8"-136,-2 6-279,-4 3-319,4 1 1,-3 2 527,3 8-396,-3 7-1,-7 7 571,-6 10-741,-1 1 1,-9 10 345,3 3-1873,-3 3 1452,3 0 1,0-3 181,7 0-2316,-2-5 1667,12 2 1,-3-4-3021,4-1 1766,6-5 1539,1-1 0,1-1 0,0-1 0,0 1 0</inkml:trace>
  <inkml:trace contextRef="#ctx0" brushRef="#br0" timeOffset="116">11176 9607 7922,'8'-12'0,"-1"1"0,2 1 354,6 2 1,-2-2 539,2 2 0,2 2 9,-2-2 1,2 6-394,-2-2 0,-1 3 383,5 1-449,-5 0 54,2 0-86,-4 5-248,-1 1 0,-1 6 164,-2-1-382,2 6 108,-9-5 1,4 10 274,-5-3-808,0-3 425,0 6 0,-5-4-453,-2 4 1,-5 1 243,-3 0 0,2 0-195,-2 0 0,0-2-61,3-2 416,-1 3-122,11-9 44,-8 3 312,9-4-278,-4-1 600,5-5-302,5-1 1,1-5-42,6 0 0,0 0 36,4 0 0,-4 0-4,3 0 0,2-3 102,-2-1 0,0-4 308,-3 4-289,4-4 0,-3 1-45,2-4-218,-2-1 0,3-4 0,2-2 0</inkml:trace>
  <inkml:trace contextRef="#ctx0" brushRef="#br0" timeOffset="117">11644 9470 7938,'-6'-12'1070,"1"1"-804,5 4 1,5 2-194,3 5 799,2 0-589,1 0 1,4 0 75,1 0 469,4 0-495,3 0 1,1-1 334,3-3-319,-3 3-123,-1-4 0,-1 5-969,1 0 430,0 0 212,-5 0-2547,3-5 1308,-8 4 1340,-1-10 0,3 5 0,-3-5 0</inkml:trace>
  <inkml:trace contextRef="#ctx0" brushRef="#br0" timeOffset="118">12284 9024 7997,'-5'-18'0,"4"2"1990,-4 10-1316,5 6 1,3 2-28,1 6 764,0 4-889,1 6 1,-2 6 84,4 3 1,1 6 14,3 5 0,1 5 192,-1-1-1465,6 3 911,0 0 0,6 1-158,0 0 181,0-1-56,-5-4-760,3 3 465,-3-8 1,0-2-239,-3-7-279,3-3 369,-6-6 1,4-2-1496,-9-5 713,3 1-1776,-3-6 2347,-1-1 1,-1-6-382,-5-3 0,0 2 908,0-6 1,-5-5 0,-1-4-1</inkml:trace>
  <inkml:trace contextRef="#ctx0" brushRef="#br0" timeOffset="119">12592 9059 7972,'-7'-28'0,"-1"5"1473,6 0-300,-4 10-204,6 2-506,0 6 446,0 5 0,0 6-467,0 5 78,-5 11-240,-1 7 1,-9 11 184,0 1-1418,-1 4 1121,0 1 0,-3-1-374,-8 1 159,3 0 107,-4-1 1,5-3-730,0 0 0,1-5-524,-1 1-437,5-8 1033,-4-2 0,10-10-157,-3-3 1,6-3-1219,1-5 1972,5-2 0,10-5 0</inkml:trace>
  <inkml:trace contextRef="#ctx0" brushRef="#br0" timeOffset="120">12147 8876 8069,'-6'-18'1958,"2"3"-1657,2 7-49,8 3-116,0 5 1,5 0 557,1 0-282,-1 0 9,6-5 1,-3 4 641,5-3-613,5 3 1,0 1-304,4 0 57,0 0 1,-3 3-163,6 1 1,-5 0-225,5-4 1,-6 0 273,2 0-2080,-8 0 1377,2 0 0,-4 0-2338,2 0 2949,-3 0 0,1 0 0,1 0 0</inkml:trace>
  <inkml:trace contextRef="#ctx0" brushRef="#br0" timeOffset="121">12798 8716 11353,'11'5'860,"-4"1"1,3 11-410,-3 2 0,4 7 18,0 5 765,5 2-922,-3 6 1,7 3 1047,-4 8-876,4-3 0,-7 8 204,2-1-1838,-2 2 1185,-7-4 30,4 3 0,-9-11-188,3 1 1,-3-3-314,-1 0-87,0-3 458,0-4 0,-3-6-144,-1-3-303,-5-1 373,8-8 0,-8 4-1390,5-6 1973,-5-5-1185,8 0-607,-9-9 293,3 4 511,-4-5-1566,5 0 914,-5-5 1196,5-1 0,-5-10 0,-1-2 0</inkml:trace>
  <inkml:trace contextRef="#ctx0" brushRef="#br0" timeOffset="122">13129 8727 8074,'-6'-16'0,"2"-3"754,3 2-605,1 1 1,6 8-89,5 1 681,1 4-511,4-7 0,-3 5 46,2-3 724,-2 3-620,9 0 1,-10 4 229,3-3-230,3 3-244,-5 1 0,7 0-51,-5 0 0,1 3 123,-5 1 1,1 4 66,-1-4 16,0 5-83,1-8-24,-6 9-17,4-4 1,-7 6 107,4-1-142,-4 6-2,7 0 1,-9 11 173,3 3-445,-3 2 151,-1 6 0,0 2-41,0 4-1229,0 6 1447,0 1-444,0 5 185,0 0 0,-3 1-32,-1-1 0,0-2-304,4-1 1,0-7 169,0-5 71,0-1 130,0 0 0,4-5 168,0-6-181,-1-5 6,3 8 1,-5-12 42,3 2 1105,2-3-1153,-5-2 1001,4-2-751,-5-4 1,0-1 90,0 0 679,0-4-611,0 3 0,-1-9 230,-3 3 510,3-3-645,-9 4 1,7-3 391,-4 1-469,-1-1-146,-8-2 1,-2-4-1291,-5 0 639,-5 0 121,4-1 1,-8 0-153,6-2 0,4-2 354,7 5-3129,2-5 815,7 8 1151,-4-4 1257,8 0 0,-3-2 0,5-4 0</inkml:trace>
  <inkml:trace contextRef="#ctx0" brushRef="#br0" timeOffset="123">14066 9001 7915,'-4'-7'33,"0"-1"1623,0 6-741,4-3-343,0 15 674,-5-3-750,4 15 0,-6 1 287,4 7-139,1-2-319,-3 5 0,5-4 115,0 6-453,0-1 90,0-5 0,0 3-178,0-6 1,4-3 129,0-4 0,1-5-1067,-1 1 1,-3-2 144,3-1-1955,2-6 1337,-4-1 1511,3 0 0,0-4 0,1 4 0</inkml:trace>
  <inkml:trace contextRef="#ctx0" brushRef="#br0" timeOffset="124">13906 9287 7931,'0'-6'0,"0"-1"0,0 3 1454,0 3-873,5-4 1,-3 5 698,6 0-661,0 0-302,3 0 1,0-4 543,1 0-454,4 1-280,2 3 0,6 0-320,3 0 151,-3 0 319,4 0-2390,-5 0 1167,5 0 946,-4 0 0,4 0 0,-6 0 0</inkml:trace>
  <inkml:trace contextRef="#ctx0" brushRef="#br0" timeOffset="125">14591 9447 7960,'0'-7'3461,"0"-3"-2736,0 9-340,0-4 1660,0 5-2378,0-5-2089,5 4 1281,1-4 629,6 5 512,-6 5 0,9 1 0,-2 5 0</inkml:trace>
  <inkml:trace contextRef="#ctx0" brushRef="#br0" timeOffset="126">14854 9470 7931,'0'-7'180,"0"2"0,0 0 109,0 4 1,3-5 951,1 2-800,0 2-1597,-4-3-1230,0 5 1654,5 0 366,-4 5 366,4 2 0,1-1 0,-5 9 0,4-2 0</inkml:trace>
  <inkml:trace contextRef="#ctx0" brushRef="#br0" timeOffset="127">15173 9481 7901,'-6'0'1791,"1"0"-691,5 0-1100,0 5 0,-5-4 0,-1 4 0</inkml:trace>
  <inkml:trace contextRef="#ctx0" brushRef="#br0" timeOffset="128">15916 9070 7956,'0'-18'37,"0"2"-33,0 4 0,0 5 502,0-1 849,0 5-682,0-2 134,0 5 0,1 11 227,3 4-446,-3 10-289,9 4 1,-7 7 86,4 2 1,-4-1-205,1 5 1,-3-6 0,-1 2 0,0-2 160,0-2-954,0-5 534,0-1 1,4-5 132,0 0-1332,-1-5 832,-3 3 0,2-8-2112,2 2 1254,-3-7 362,4-3 940,-5 0 0,0-4 0,0 4 0</inkml:trace>
  <inkml:trace contextRef="#ctx0" brushRef="#br0" timeOffset="129">15733 9287 8018,'0'-11'0,"1"3"0,3 0 0,-3 6 1375,4-3-846,1 5 1,-4 0 243,6 0 1,3 0-302,4 0 1,6 3-306,-2 1 0,4 4-292,3-4 1,2 0-385,3-4 1,5 0 500,-1 0-2235,1 0 725,-1 0 1518,-6 0 0,4-6 0,-4 0 0</inkml:trace>
  <inkml:trace contextRef="#ctx0" brushRef="#br0" timeOffset="130">16590 8887 8077,'0'-24'1680,"0"-3"-1053,0 10 1,0 3 298,0 2-110,0 8-464,0-1 1233,0 5 0,1 11-1351,3 4 1,-3 6 266,3 6 0,-3 7 230,-1 8-288,5 3-163,-4 0 1,4 0-128,-5-3 0,0 2-92,0-2 0,4-2-73,0 2 0,0-6-238,-4-2 1,0-1-340,0-6 295,5-1 214,-4-8 0,4-1-209,-5-6 119,0 0 175,0-4 164,0-2 1184,0-5-1026,0-5-107,5 4 1,-2-8-431,5 5 0,-1-4 14,5 4 0,4 1 42,3 3 1,3 0 78,1 0-329,-1 0 198,6 0 1,0 0-188,3 0 110,2 0 39,-9 0 1,7 0-86,-4 0-90,0 0 184,-4 0 0,-2 0-1308,-2 0 763,-2 0 79,-11 0 0,3-2-405,-5-1 1,0 0 436,-4-5 1,-6 5 668,-1-5 0,-8 0 0,-3-3 0</inkml:trace>
  <inkml:trace contextRef="#ctx0" brushRef="#br0" timeOffset="131">16567 9207 8054,'0'-11'1493,"10"4"1,-2 2-1041,7 5 0,3 0 8,1 0 703,-3 0-685,6 0 1,-1 0 21,6 0 0,1 0-70,-2 0 0,-1 0-3,1 0-413,-2 0 21,-1 0 0,0 0-254,0 0 1,-5 0-549,-3 0 0,-2 0-2268,-2 0 1548,-5 0 424,-1 0 1062,-5 0 0,5-5 0,2-1 0</inkml:trace>
  <inkml:trace contextRef="#ctx0" brushRef="#br0" timeOffset="132">16521 8921 8015,'-6'-11'1236,"2"0"-978,3-1 1,7 2 85,5 2 1,2 2 787,6 2-533,0 3-185,4-9 47,5 9-159,1-4 1,9 1 68,0 0-635,5 0 250,-12-1 1,6 4 232,-11-3-2274,1 3 1441,-4 1 1,-4 0 613,0 0 0,-5 0 0,2 0 0</inkml:trace>
  <inkml:trace contextRef="#ctx0" brushRef="#br0" timeOffset="133">17298 8556 8139,'-5'-18'700,"3"2"-482,-3 4 1,5 5 43,0-1 1104,0 6-241,0-4 2074,0 6-2895,0 6 0,2 6 57,1 11 259,-1 10-448,8 8 1,-4 9 213,6 4 1,-5-1 58,1 4 1,-1-1-1302,-1-24 0,0 1 895,-3 1 0,0 1 25,0 0 1,-1 0-1,0 1 1,0-1-784,0 0 0,0-1 650,2 27 49,-4-25 1,0 0 0,0 22-199,0 3 1,-2-9 88,-1-6 1,1-5-95,-1-7 1,-3-5 38,3-2 288,-1-3 637,4-6 1,-4-2-546,0-4 1466,0-6-1660,4 4 816,0-9-514,0 4 802,0-5-930,0-5 127,5 4-717,2-9 296,4 9 1,-3-6 103,-1 4-657,1 1 441,9-3 1,-3 5-426,5 0 345,0 0 43,3 0 23,1 0 126,0 0 1,-1 0-137,-3 0 168,2 0-32,-8 0 1,7 0-145,-4 0-760,-6-5 619,0 4 1,-8-4-1700,6 5 1034,-5-5 603,2 3 1,-10-8 464,-3 3 0,-2-4 0,-2 0 0</inkml:trace>
  <inkml:trace contextRef="#ctx0" brushRef="#br0" timeOffset="134">17309 8613 7931,'0'-24'47,"0"-1"-32,0 9 672,5-4-446,2 12 1,-1-7 91,-2 8 998,2-4-263,-5 0-258,9 5-307,-8 1-195,8 5 1,-8 0-4,6 0 0,0 1-56,3 3 1,6 2-142,2 5 0,2 1 157,2-1-1190,0 6 711,0-5 1,0 5 221,-1-6-8,1 1 0,-5 4 0,-2 2 0</inkml:trace>
  <inkml:trace contextRef="#ctx0" brushRef="#br0" timeOffset="135">17732 8899 8122,'5'-7'0,"-4"2"0,4 0 471,-5 4-53,0-9-60,0 8 507,0-3-116,0 5-68,0 5 1,1 3-197,3 7 0,-1 3 128,4 5 0,1 1-80,3 3 1,1 2-51,-1 5 0,1 0-175,-1 1 1,6-1-20,2 0 0,1-1-158,-1-2 0,3 2-163,-3-3 1,2-1-311,2 2 255,0-11-163,0 7-119,-6-10 269,5 1 1,-9-1-190,2-6 1,-2-1-846,-2-2 264,0 2-424,1-9 783,-6 4-1505,-1-5 856,-5 0 1160,-5 0 0,-6-5 0,-7-1 0</inkml:trace>
  <inkml:trace contextRef="#ctx0" brushRef="#br0" timeOffset="136">18143 9001 7931,'0'-22'18,"0"4"1532,0 1-937,0 11 0,-1 1 60,-3 5-173,-3 0-194,-4 5 1,-2 6 292,-2 8 1,-4 8-168,-8 4 0,-2 5-195,-5 2 1,0 4-1236,-1-4 627,-4 5 353,4-2 0,-5 0-237,6-3 0,5-4-416,2-4 1,4-3 202,4-8 1,3 1-393,4-4 1,6-5-778,2-3 588,3-6 1049,1 3 0,-5-5 0,-2 0 0</inkml:trace>
  <inkml:trace contextRef="#ctx0" brushRef="#br0" timeOffset="137">17595 8773 8009,'0'-11'640,"0"4"1,1-2 38,3 6 1,2-1 47,5 4 49,1 0-400,-1 0 0,5 0 65,-1 0 0,6 0 126,2 0 1,6 0-159,9 0 0,3 0 124,5 0 0,-1-4-770,1 0-762,0 0 1034,-6 4 1,0 0-1969,-6 0 1033,-5 0 152,-1 0 1,-5 2 747,0 1 0,0-1 0,-1 3 0</inkml:trace>
  <inkml:trace contextRef="#ctx0" brushRef="#br0" timeOffset="138">18634 8579 8126,'6'-12'0,"4"1"870,-8 0-345,3 4 484,-5 2 2173,0 5-2893,0 5 0,-7 3-12,-4 7 0,-3 4 198,-9 8-235,-2 7-226,-4 2 0,-4 7 459,2-5-1412,-2 0 1113,4 6 1,1-6 59,5 8 1,2-3-400,2 3-338,2 0 430,6-1 1,4 0-238,4-4 1,1 3 210,2-6 0,3 0-135,4-4 125,6 0 153,5 1 1,4-6-468,-3-3 155,-3-2 909,6-1-478,-5-5-114,1 4 1,4-10 485,-3 4-370,-3-9-188,6 3 0,-9-7-13,2 5-1414,-3-6 461,5 3-448,-4-5 530,3 0 347,-10 0-1502,0 0 2062,-6 0 0,0-5 0,0-1 0</inkml:trace>
  <inkml:trace contextRef="#ctx0" brushRef="#br0" timeOffset="139">18691 8921 7913,'0'-29'61,"0"3"2285,-5 2-1053,4 6-527,-4 6-296,5 7 1175,0 5-1304,5 5 1,1 7 118,5 7 212,6 7-357,-4 9 1,8 5-186,-2 6 0,3 0 63,1-1 1,0 0-14,-1-3 1,1 1-778,0-5 236,0 0 362,0-9 0,-4-5-3,0-5-874,-5-5 593,2 3 0,-6-6-23,-2 1-1123,2-6 306,-9 4-979,10-9-131,-10 4 2258,4-5 1,-10 0 0,-1 0 0</inkml:trace>
  <inkml:trace contextRef="#ctx0" brushRef="#br0" timeOffset="140">19011 8910 7953,'-5'-23'0,"3"4"4,-1 0 0,1 9 2358,2-1-1148,0 7 71,0-1-275,0 0-244,0 3-445,0-3 1,-1 19-153,-3 5 1,-2 10-144,-5 2 1,-6 3 372,-2 4-1623,3 3 1248,-11 5 1,8-1-741,-8 1 1,3-2 316,1-2 0,4-2-2027,0-6 1039,5 0 598,-2-5-872,9-6 1661,2-1 0,0-10 0,-1 5 0</inkml:trace>
  <inkml:trace contextRef="#ctx0" brushRef="#br0" timeOffset="141">19091 9321 8065,'1'-10'0,"3"2"1723,-3-2-384,9 9 38,-8-9-538,8 9 0,-8-8-28,6 5-286,-6 0-241,3 4 1,-1 5-121,0 3 128,5 2-118,-8 1 1,6 2-281,-4 2 111,-1-2 1,3 9-621,-5-5 446,0 1 0,0 0-38,0-3-596,0-2 521,0 3 0,4-8-296,-1-1 319,1 1 142,-4-2 0,0 1 230,0-3-6,0-3-164,0 4 142,5-5 0,-2 0 20,4 0 1,-3 0 192,4 0 0,-4-4-99,3 0 0,1-3 48,3 3 1,-3 0-106,-1 4 0,0-1 124,0-3-208,4 3 1,-9-3 116,6 8-241,-6 2 51,3 5 1,-5 1 44,0-1 1,4 5-12,0-1 1,1 0 46,-1-4-357,-3 1 179,4-1 1,-5 1 6,0-1-1054,0-5 310,5 5-1844,-3-10 1427,3 4-766,-5-5 2032,0 0 0,0 0 0</inkml:trace>
  <inkml:trace contextRef="#ctx0" brushRef="#br0" timeOffset="142">19479 9161 7984,'-6'-11'0,"1"-1"1575,5 6-535,0 1-566,0 5 853,5 0-832,1 0 1,6 1 234,-1 3-338,5-3-112,2 10 1,5-9 67,0 6 1,0-6-83,0 2 1,-2-1-196,-2 0 1,1-1 48,-4 1-1981,4-1 1332,-7-2 1,-1-2 216,-4-1-3008,-5 1 1575,7-3 1745,-9 0 0,4-6 0,-5-7 0</inkml:trace>
  <inkml:trace contextRef="#ctx0" brushRef="#br0" timeOffset="143">20016 8944 8042,'0'-21'497,"0"2"0,0 2 833,0 6-617,0 4-241,0-3 46,0 9 116,0-4 1720,0 5-1691,0 5-249,5 6-121,1 12 1,6 4 64,-1 7 0,4-2-85,1 6 1,4-2-4,-1-2-640,-3-5 601,6 4-476,-9-9 239,3 9 1,-1-9-7,1 3 0,-1-3-317,-4-1 0,1 0 208,-1-1-940,1-4 272,-6-1-224,4-1-79,-4-3 117,1-2-489,-2-1 462,-5-8-166,0 3 1168,0-5 0,0 0 0</inkml:trace>
  <inkml:trace contextRef="#ctx0" brushRef="#br0" timeOffset="144">20438 8887 7907,'-11'-11'0,"0"-1"2097,4 1-940,-3 5-469,9 1-59,-9 10-299,3 1 1,-4 9 125,-1 0-85,-4 11-207,-2-2 1,-5 10 206,1 0-963,-1 6 781,-5 0 1,0 6-350,-3 0 142,-2-6 76,4 5 1,-4-10-1254,3 3 568,-3-2 304,9-7-873,1-1 747,1-10 1,10 1-357,-4-8 72,9 3 733,2-13 0,10 4 0,1-5 0</inkml:trace>
  <inkml:trace contextRef="#ctx0" brushRef="#br0" timeOffset="145">19867 8716 7913,'-6'-18'1513,"6"2"-962,11 9 0,7 2-208,5 5 1,4-1-86,-1-3 1,6 3 370,-1-3 0,2-1-50,1 1 0,4 0 85,0 4 0,1 0-344,-1 0 0,-2 0-138,2 0 0,-8 0-337,-3 0 0,-3 2-549,-1 1 1,-4-1-993,0 2 833,-5-3 863,-3 4 0,0-4 0,-5 4 0</inkml:trace>
  <inkml:trace contextRef="#ctx0" brushRef="#br0" timeOffset="146">20564 8602 8112,'0'-12'353,"0"1"443,0-1-354,0 6-265,0 1 1,0 4 326,0-3-117,0 3 731,0-4-212,0 5 212,5 0-496,1 10-322,6 2 1,1 13 358,2 1 0,-1 7-158,5 5 0,-4 9-8,4-1 0,-6 6-506,-2-3 0,-1 6 84,-6-2 1,0-2 314,-4-2-1222,0 4 679,0-12 0,-5 8-1288,-3-11 813,3 0-119,-5-9 1,4-1-570,-6-5 0,1-2 315,-1-2-1077,1-2 951,-5-6 1131,3 1 0,-9-6 0,4-1 0</inkml:trace>
  <inkml:trace contextRef="#ctx0" brushRef="#br0" timeOffset="147">20735 8442 8145,'0'-18'0,"5"2"0,1 8 1104,1 0-477,8 6-239,-7-3 832,8 5-752,-4 0 0,4 0 238,3 0 50,8 0-368,2 0 1,6 0 131,-1 0-423,0 0 84,0 5 0,1-4 153,-1 3-93,-5-3-60,-1-1 0,-6 0 270,-3 0-210,-3 0 259,-5 5 60,1-4-199,-1 5-278,1-6 40,-6 5 0,-1-3-17,-5 6 0,1 4-189,3 7 1,-2 9 11,1 7 1,-1 1 136,-2 10 0,0-1-103,0 8 0,0 1-298,0 7 1,3 2 191,-1-31 1,0 0 0,1 2 0,-1-1 31,0 0 1,0-1-1,-1 1 1,1 0-85,1 0 0,1-1 0,-1 26 37,1-4 170,-3-6-68,4 3 0,-4-7-171,3-2 151,-3-8 2,-1-1 0,-4-9 25,1 3-29,-1-3 32,4-1 471,0-5-72,0-2 373,0-5-42,-5 1 0,2-4 171,-4-1 0,3-4 160,-4 0 0,-1-1-560,-6-2 1,0 0-215,-8 0 0,3 0-1558,-7 0 1,-1-2 231,2-1 0,-5 0-479,4-4 0,5 3 1564,3-4 0,-1 0 0,-2-3 0</inkml:trace>
  <inkml:trace contextRef="#ctx0" brushRef="#br0" timeOffset="148">3399 11685 7946,'-7'0'1214,"2"0"895,5 0-1889,5 0 0,-2 0-30,4 0 0,1 0 38,3 0 1,2 0-1,2 0 1,3 0 20,5 0 1,0-4-28,0 1 0,1-1-75,2 4 0,4-1-41,4-3 1,0 1-87,0-4 0,-3 3 18,-1-4 1,-1 4-82,2-3 0,-2 3 55,-2-4 0,-4 6-97,-1-2 1,-3 3-14,-3 1 0,-7 0-133,2 0 0,-6 0-155,3 0-215,-6 0-260,3 0 1,-6 0 331,-3 0 0,2 0-417,-6 0 0,0 4 308,-3-1 1,0 2 225,-1-1 1,1-2 411,-1 1 0,1 4 0,-1-1 0,1 5 0</inkml:trace>
  <inkml:trace contextRef="#ctx0" brushRef="#br0" timeOffset="149">3513 11834 7937,'-12'0'-184,"1"5"541,5-4-123,-5 4 0,10-4 234,-3 3-248,3-2 1,2 3 13,3-5 0,-1 3 0,4 1 0,1 0-14,3-4 1,2 0 13,2 0 0,3 0 0,5 0 0,1 0-691,3 0 0,-2-1-788,5-3 0,0 1 2249,0-4 1,3 3 3124,-2-4-3021,2 6-652,1-8 1,-5 7-137,-2-4 0,-3 4-300,-1-1 1,-6-1-232,-1 1-763,-4 1-2179,0 3 2334,-6 0 1,-5 1-1213,-5 3 2031,-9-3 0,0 9 0,-10-4 0</inkml:trace>
  <inkml:trace contextRef="#ctx0" brushRef="#br0" timeOffset="150">4643 11343 8050,'-6'-12'79,"1"1"405,5-1 203,-5 6 336,4 1-130,-4 0-343,5 4-298,0-4 35,0 20 0,0-1-29,0 12 1,0 4-56,0 0 0,0 7 29,0 1 0,-2 4-54,-2-4 1,3 4-159,-3-4 0,3 4-5,1-4 0,0 1 29,0-1 1,0-4-353,0 1 0,0-2 109,0-7 0,0 1-18,0-4 0,1-5 143,3-3 1,-3-2 162,3-2 0,-1-5 65,1-2 409,-3-3-198,4-1 792,-5 0-1023,5 0 1,-2 0-5,4 0 1,1-1-39,3-3 0,1-1-25,-1-2 1,6-2-13,2 5 0,2-5-140,2 1 0,4 2 78,-1-2 0,5 5-4,-5-5 0,5 4-6,-4-3 0,0 3-3,0-4 0,-4 6-75,0-2 1,-4-1-6,-4 1 0,-6 0-221,2 4 0,-6 0-311,3 0 83,-5 0 0,2-1-1156,-5-3 841,-5 3 0,-2-4-348,-4 5 0,-1-2 568,1-1 0,-4 1 644,0-1 0,-6-4 0,3 1 0</inkml:trace>
  <inkml:trace contextRef="#ctx0" brushRef="#br0" timeOffset="151">4621 11697 8088,'-7'-12'-111,"2"5"-55,5-1 1,0 4 748,0-3 0,1 4-156,3-1 1,-1 2 356,4-2 1,5 3-210,3-3 0,5 1-23,-1 0 0,3 1-201,1-2 0,3 3-63,1 1 0,4 0-119,-5 0 0,2 4-104,-1 0 0,-3 0-106,2-4 1,-5 0 179,-2 0-1094,-5 0 381,2 0 0,-8 0-1132,0 0 938,-6-5 0,-2 3-379,-8-2 0,-2 2 593,-1-2 0,-6 2 554,-2-6 0,-7 0 0,-4-3 0</inkml:trace>
  <inkml:trace contextRef="#ctx0" brushRef="#br0" timeOffset="152">4609 11377 8088,'-11'-11'0,"4"-1"726,4 1-342,1-1 1,7 2 21,3 2 1,3 0-89,5 4 1,1-4 154,6 4 0,1 1-254,3 3 0,2 0 16,5 0 1,1 0-149,-1 0 1,-4 0-113,1 0 1,-6 0-211,2 0 1,-4 0-268,-4 0 0,1 0-645,-5 0 0,4-4 485,-3 0 662,4-5 0,-2-2 0,4-7 0</inkml:trace>
  <inkml:trace contextRef="#ctx0" brushRef="#br0" timeOffset="153">5306 11080 8031,'-7'-5'0,"2"2"0,5-4 555,0 4-299,5-7 1,-2 8 508,5-6 445,-6 5-163,8-2-651,-8 5 1,6 2-18,-4 1 1,4 4-105,-4 4 0,3 6-58,-3 2 0,4 7 44,-4 5 1,-1 3-16,-3 4 1,0 0-49,0 8 0,0-2-92,0 10 0,0-1-441,0 4 1,4 0 236,0 0 1,4 0-21,-5 0 0,6 1 74,-1-1 1,-3-3 34,-1-4 1,1-2-73,-1-10 1,-1 3-87,-3-7 1,0 1 190,0-8 0,0-2 19,0-6 0,0-2 345,0-6-211,0 1 832,0-1-765,0-4 179,0-2-384,0-5 0,2-4-185,2 0 0,2-1 53,5 1 1,1 3 57,-1-3 0,4-1-22,1 1 0,4-3 3,-1 3 1,-1-1-19,1 1 0,-2 3 4,3-3 0,0 1-227,-5-1 0,0 3 80,-3-3 1,-2 2-768,-3-2-67,4 3-398,-10-4 673,4 0 0,-6 0-218,-3-3 0,1-2 309,-4 2 683,-6-2 0,0-7 0,-3 0 0</inkml:trace>
  <inkml:trace contextRef="#ctx0" brushRef="#br0" timeOffset="154">5351 11080 8031,'0'-15'-369,"0"0"1,4 3 455,0 5 1,5 3 540,-1-4 1,6 6-223,1-2 0,4 1-18,-4-1 1,5 3-279,-1-3 1,-1 3-190,1 1 0,-1 0-69,1 0 0,1 1-414,-4 3 1,4-1-523,-1 4 1084,-3-4 0,6 7 0,-4-4 0</inkml:trace>
  <inkml:trace contextRef="#ctx0" brushRef="#br0" timeOffset="155">6014 11434 8031,'0'-11'0,"0"3"211,0 0 537,0 6-207,0-8 1,-1 7 257,-3-4 170,3 4-5,-5-2-363,6 5-120,0 0-241,6 5 1,0 6 37,5 8 1,1 4 111,-1 4 1,2-2-272,2 6 1,-1-1-35,5 5 0,0-1-98,4 0 0,1 4-18,3 0 0,-3 0-310,2-3 1,2-1 216,-1 0 1,3-5-48,-3-2 1,0-4-82,-4-4 45,-6-3 64,5-4 0,-9-1 241,2 1 1,-2-6-111,-2-2-716,0 2-411,-4-5 408,-2 4 0,-6-6 158,-3-3 1,-3 2-172,-4-6 1,-4 1 65,0-5 678,-11-4 0,7-2 0,-9-5 0</inkml:trace>
  <inkml:trace contextRef="#ctx0" brushRef="#br0" timeOffset="156">6357 11445 8096,'0'-17'0,"0"-1"201,0 3 0,0 2 390,0-2 0,1 2-102,3 2 1,-3 3 138,3 0 0,-2 6 196,2-2-22,-3 3-448,4 1 1,-6 10-100,-3 5 1,-2 7-10,-5 4 1,-6 5-61,-2 7 1,-4 4-145,-4 7 0,2 0-176,-5 4 1,0-1-21,0 1 1,-2-2-346,6-5 1,0-6 297,7-2 1,3-3-24,4-5 0,1-3-39,-1-8 0,6-3-347,2-4-18,3-6-322,1-1-129,0-5 594,0-5 1,0-1-148,0-6 0,0 0 632,0-4 0,0-7 0,0-6 0</inkml:trace>
  <inkml:trace contextRef="#ctx0" brushRef="#br0" timeOffset="157">5968 11137 8096,'4'-8'0,"0"1"174,0 4 100,-4-2 1,0 4 426,0-3-2,0 3-253,0-4 0,1 5-4,3 0 1,-2 0-123,6 0 1,-1 4 166,5-1 1,4 1 169,3-4-24,3 0-278,1 0 1,1 0-24,3 0 1,2 0 44,5 0 0,0-5-54,1-2 0,0 0 85,3 0 0,-4 3-259,1-4 1,-2 6 116,-7-2 0,0 1-237,-7-1 177,2 3-1382,-8-4 319,-2 5 1,-8 1-602,-11 3 0,-1-1 457,-10 4 1,-1 1 1000,-7 3 0,-2 1 0,-5-1 0</inkml:trace>
  <inkml:trace contextRef="#ctx0" brushRef="#br0" timeOffset="158">7853 11011 8079,'-2'-7'247,"-1"-1"154,1 6 0,-4-7 491,2 5-387,3 0-180,-9 4 1,7 0 109,-4 0 0,2 1-74,-7 3 0,3 4 81,-6 7 1,-3 7-133,-1 4 1,-1 10 106,1-2 1,-1 9-214,4 3 1,1 0-1,4 3 1,1 2-434,2-2 0,3 1 300,5-4 0,1-6-378,3-2 1,2 0 127,6-3 1,-1 0 7,0-8 0,6-1-21,2-3 0,-1-4 66,1 0 0,0-5 97,4 2 0,-2-4 200,-2 0 1,2-5-196,-6 1 1,4-6-329,-4 2 0,0-1-1026,-3 1 512,-1-3-396,-4 4 526,3-5 1,-9-1-1042,3-3 1777,-8 3 0,-2-10 0,-6 5 0</inkml:trace>
  <inkml:trace contextRef="#ctx0" brushRef="#br0" timeOffset="159">8127 11228 8012,'-7'-22'0,"2"4"787,5 3 1111,0 2-358,0 2-640,0 4 218,0 2-631,5 5 1,2 9-83,4 2 0,2 12-247,2 0 1,-1 8 28,5-1 1,-4 7-86,4 1 0,0 1-188,4-1 0,0-2-29,0 2 1,-4-6 103,0-2 0,0-5-643,4 2 0,-4-4 103,0-4-394,-5-3 581,2-4 1,-4-6-197,-1-2 0,-3 1-1115,-1-1 313,-4 0 550,7-4 0,-10-2 304,0-1 1,-5-4 507,-6-4 0,-6-1 0,-1 1 0</inkml:trace>
  <inkml:trace contextRef="#ctx0" brushRef="#br0" timeOffset="160">8447 11194 8012,'0'-21'612,"0"2"1,0-2-240,0 6 1,0 0 925,0 3-170,0 1 250,0 5-923,0 1 0,-2 6-91,-2 3 1,-2 8-307,-5 11 0,-6 6 73,-2 9 0,-4 3-109,-3 5 1,0-1-321,-4 1 0,6 2-318,1-2 0,0 2-112,4-6 1,6-6-562,2-2 0,7-7 301,0-1 0,3-7 4,1-4 0,1-3 983,3-5 0,-3 4 0,15-10 0,-4 4 0</inkml:trace>
  <inkml:trace contextRef="#ctx0" brushRef="#br0" timeOffset="161">8709 11583 9495,'8'7'872,"-1"1"1,-4-1-265,1 5 1,-3-1-187,-1 1 0,4 4-95,0 3 0,-1 3-158,-3 1 0,0-1-73,0 1 1,2-1-108,2-3 0,-3 1-317,3-5 1,-3 1-651,-1-5 0,0 0-32,0 1 0,1-5-1549,3 1 2559,-3-5 0,9 2 0,-3-5 0</inkml:trace>
  <inkml:trace contextRef="#ctx0" brushRef="#br0" timeOffset="162">8960 11445 7896,'0'-11'379,"0"0"142,6-1 1,-4 2-141,6 2 1,-4 3-56,3 5 1,-3-1-21,4-3 0,-1 3 161,5-3 0,-5 3-157,1 1 1,1 1-46,6 3 1,1-1-55,3 4 0,4-4 5,0 1 0,0-2-235,4 2 1,1-3-150,-2 3 0,-3-3-273,-4-1 1,0 0-153,4 0 1,-5 0-661,-3 0 1,-2-4 469,-2 1 783,-5-1 0,-1-6 0,-5-3 0</inkml:trace>
  <inkml:trace contextRef="#ctx0" brushRef="#br0" timeOffset="163">9532 11137 7896,'0'-18'0,"0"3"0,0 2 397,0 2 0,0 3 1607,0 1-1196,5 4 0,-3-2-346,6 5 0,-4 1 68,3 3 1,1 4-103,3 7 0,2 3-71,2 5 0,-2 5-171,2 2 0,2 2-89,-2-2 1,4 7 19,-4-3 0,5-1-137,-1-2 1,2-2-433,-2 1 0,2 2 135,-2-5 1,-1-1-314,1-3 1,-5-1 84,1-3 0,-2-4-941,-2-7 435,1 2-48,-1-9-20,-4 4 357,-2-5 1,-7-1 761,-1-3 0,-4-7 0,-4-7 0</inkml:trace>
  <inkml:trace contextRef="#ctx0" brushRef="#br0" timeOffset="164">9908 11160 7896,'0'-18'0,"0"2"829,0 4 198,0 1 1,-1 4 129,-3 4-549,3 1 0,-9 4-211,2 1 1,-2 9-3,-1 7 1,-6 8-216,-2 3 0,-6 8 36,-2 4 1,-3 2-570,3 2 1,0 0-27,5-1 1,-1-4-447,0-3 1,5-7 147,3-5 0,2-7-569,2-3 0,1-4-230,2 0 618,-2-6 267,9-1 591,-4-15 0,5-3 0,0-10 0</inkml:trace>
  <inkml:trace contextRef="#ctx0" brushRef="#br0" timeOffset="165">9474 10932 7896,'0'-18'1194,"0"3"0,5 7-487,3 4 1,4 3-338,3 1 1,-3-1-52,4-3 0,1 2 95,2-1 1,1 1-184,2 2 0,-1-3-35,5-1 0,2 0-92,-1 4 1,5-4-202,-2 0 0,3-3-160,1 3 1,-3 0-426,-1 4 0,-4-4-615,0 1 0,-2-1 572,-1 4 1,-5 0-157,-3 0 0,2 0 881,-2 0 0,0-5 0,-3-2 0</inkml:trace>
  <inkml:trace contextRef="#ctx0" brushRef="#br0" timeOffset="166">10183 10852 7896,'-4'-8'1792,"0"0"-1232,0 1 0,5 0-165,3 4 0,-1 1-117,4 2 0,-3 0 138,4 0 0,-1 0-110,5 0 0,-1 9 101,1 3 0,3 8 105,0 3 1,5 5-137,-1 6 1,3 3-104,1 5 0,-2-4-179,-2 7 0,2-1-169,-6 1 0,1 0 189,0-4 1,-4 3 114,4-6 1,-8 2-334,0-5 0,-5 1-553,0-5 0,-1-2 255,-2 1 1,0-5-37,0-3 0,-7 1-241,-4-4 0,0-2 228,-5-2 0,0-4-548,1-3 0,-4 1 96,3-5 0,1 0 903,4-4 0,-1 0 0,1 0 0</inkml:trace>
  <inkml:trace contextRef="#ctx0" brushRef="#br0" timeOffset="167">11039 11114 7896,'-11'-5'1088,"-1"4"0,6-3-567,2 8 0,3 7-35,1 8 0,0 4-133,0 4 1,0 3 96,0 8 1,0-5-189,0 5 0,0-5-42,0 6 1,1-5-144,3-4 1,-2-3-236,6-8 1,-4 1-649,3-5 1,-3-3 176,4-5 0,-6-3-922,2 4-108,3-6 1659,-6 4 0,4-12 0,-5 0 0</inkml:trace>
  <inkml:trace contextRef="#ctx0" brushRef="#br0" timeOffset="168">10868 11445 7896,'0'-12'394,"0"-3"1,5 13 1571,2-2-1013,4 3 0,0 1-384,0 0 0,5 0-16,-1 0 0,1 0-229,0 0 0,1 0-246,6 0 1,0 0-272,0 0 1,0 0-512,0 0 1,-1 0-2753,1 0 3456,-5 0 0,9 0 0,-3 0 0</inkml:trace>
  <inkml:trace contextRef="#ctx0" brushRef="#br0" timeOffset="169">11564 11491 7896,'2'-6'1727,"2"2"1,-3 1-1140,3 0 0,-2 1 141,2-1-1336,-3 1-760,4 2-1507,0 0 2874,-3 0 0,8-5 0,-4-1 0</inkml:trace>
  <inkml:trace contextRef="#ctx0" brushRef="#br0" timeOffset="170">11804 11491 7896,'4'-7'0,"0"-1"0,1 5 668,-1 0 0,-2 1-35,6 2-585,-6 0 0,5-1-474,-3-3-784,-3 3 161,9-4 1049,-4 5 0,6 5 0,-1 1 0</inkml:trace>
  <inkml:trace contextRef="#ctx0" brushRef="#br0" timeOffset="171">12170 11480 7896,'0'-8'397,"0"1"0,0 3 1579,0-4-929,5 6-71,1-4-543,1 6-409,3 0 70,-9 0 0,5 0-2036,-2 0 1572,-3 6 0,4 0 370,-5 5 0,0-4 0,0-2 0</inkml:trace>
  <inkml:trace contextRef="#ctx0" brushRef="#br0" timeOffset="172">12866 11114 7896,'0'-6'414,"0"0"-166,0 2 458,0 2 1,0-1-132,0 6 0,0 0-4,0 5 0,0 4-179,0 7 0,-1 4-31,-3 4 0,3 1-150,-3 2 0,3 3-1,1-2 1,0-2-345,0 1 1,0-4 188,0 0 0,0-5-1564,0-2-78,0-5-803,0 2 905,0-4 174,0-6 1311,-5-1 0,-7-5 0,-5 0 0</inkml:trace>
  <inkml:trace contextRef="#ctx0" brushRef="#br0" timeOffset="173">12592 11354 7896,'2'-10'439,"1"2"0,5-1 425,7 6 0,0-5-315,8 4 0,-2 0-256,5 4 1,7 0-78,2 0 1,1-1 12,-1-3 1,-1 3 0,0-3 0,4 3-14,0 1 0,-4-1 14,-3-3 0,-2 3-230,2-3 0,2-8 0,-4 0 0</inkml:trace>
  <inkml:trace contextRef="#ctx0" brushRef="#br0" timeOffset="174">13643 10840 7896,'-4'-18'0,"0"3"976,1-3 1376,3 6-1072,0 0-411,0 7-473,0 5 1,-2 5-68,-1 3 0,-4 7-34,-4 4 1,-4 4-80,-1 4 0,-3 2 0,4 5 0,0 2-171,3 2 0,0-1 52,-4 4 1,8-4-146,-4 1 0,8-2-96,1-2 1,1 2-224,2 2 0,7-3 230,4 3-881,0-2 869,11-2 1,-4 0 44,5 1 0,0-5 154,-1 0 0,0-8-97,-3 1 0,3-3 152,-3 3 1,-2-5-618,2-3 241,-5-2 473,3 3 0,-6-7-1242,1 3 1,-5-5 59,1 1 1,-4 1-1591,3-6 1783,-4 1 787,7-4 0,-9-10 0,4-3 0</inkml:trace>
  <inkml:trace contextRef="#ctx0" brushRef="#br0" timeOffset="175">13906 10977 7860,'-7'-11'2818,"2"-1"-2342,5 1 0,2 5-34,1 2 1,0 8-32,5 3 1,-1 8 116,5 4 1,0 8-91,3 4 0,-1 3-145,5 4 1,-3-1-205,3 5 1,-4-2-800,4 2 218,-5 2 414,8-13 1,-9 10-146,7-11 1,-7 0-294,3-7 1,0-1-635,-1-3 0,1-3-120,-5-4-622,0-6 1892,1 4 0,-1-13 0,1 1 0</inkml:trace>
  <inkml:trace contextRef="#ctx0" brushRef="#br0" timeOffset="176">14203 10989 7856,'-23'-12'2,"1"1"1507,3-1 2066,8 1-2826,6 5 0,3 6-119,-1 7-241,1 3-225,-8 7 0,4 6-59,-6 7 1,0 4-203,-3 4 1,-2 6-245,-2 1 1,2 4-617,6-8 0,1-1 98,2-2 0,-1-3-843,6 0 0,-1-2 807,4-3 0,0-7 895,0-8 0,0-2 0,10-2 0,3 1 0</inkml:trace>
  <inkml:trace contextRef="#ctx0" brushRef="#br0" timeOffset="177">14248 11457 7831,'4'-12'516,"0"1"0,4 3 30,-5 1 0,6 4 505,-1-1 1,-2 2 896,2-2-884,-6 3-662,9-4 0,-6 6-216,2 3 1,-2 2-208,-5 6 0,0-1 75,0 0 1,4 2-92,0 2 1,0-2-43,-4 2 0,0-2-374,0-2 0,1 0-841,3-4 895,-3 3 1,8-7 144,-5 4 0,5-4 188,-2 1 0,0-3 490,0-1-322,1 0 1,3-4 75,1 0 0,-1-3 133,0 3 0,1-4 173,-1 5 1,1-5-37,-1 4 0,1-1-71,-1 1 0,-3 3-194,-1-3-123,-4 3 0,3 2-254,-2 3 0,-3 2-139,3 6 1,-3 3-370,-1 0 0,-1 1 120,-3-5 1,3 4-1406,-3 0 1987,3 1 0,1-5 0,0 0 0</inkml:trace>
  <inkml:trace contextRef="#ctx0" brushRef="#br0" timeOffset="178">14671 11274 7870,'0'-6'204,"1"-1"329,3 4 238,-3 1 90,4-3-526,0 5 1,2 0 26,4 0 1,1 4-4,-1 0 0,4 0 72,0-4 0,10 0-222,-3 0 1,5 0-165,0 0 0,-2 0-767,6 0 0,-5 0 466,5 0 1,-6-4-1344,2 0 0,-3-1 1599,-1 1 0,-6-7 0,0-7 0</inkml:trace>
  <inkml:trace contextRef="#ctx0" brushRef="#br0" timeOffset="179">15288 11000 7870,'0'-11'1074,"-2"0"-587,-1 4 1,1 1 954,-2 2-384,3 2-535,1-3 0,0 7-126,0 1 1,1 4-2,3 4 0,4 6 91,7 2 1,3 6-117,5 2 1,3 4-238,1 0 1,3 2 79,-3 1 0,0 0-382,-4 1 1,-6-2-75,-1-3 0,0 2-266,-1-5 1,1-2 100,-5-6 0,0 1-351,1-4 0,-1-1 251,1-4 0,-5-5-795,1-2-562,-6 3 1015,9-6-528,-10 4 662,4-5 715,-10-5 0,-1-1 0,-6-6 0</inkml:trace>
  <inkml:trace contextRef="#ctx0" brushRef="#br0" timeOffset="180">15585 11011 7870,'0'-22'529,"0"4"847,0 3-333,0 2-256,0 2-11,0 4 97,0 2-336,0 15 1,-2 4-169,-1 13 0,-5 3 84,-7 8 1,-3 3-319,-5 5 0,-5-3-462,-2 3 0,-2-8-646,1 3 1,0-5 609,4-6 0,0-2-545,5-5 1,4-5-241,3-3-1316,2-2 1778,2-7 0,3-1 686,0-5 0,1-5 0,-5-1 0</inkml:trace>
  <inkml:trace contextRef="#ctx0" brushRef="#br0" timeOffset="181">15196 10806 7870,'-11'-17'1317,"5"5"1,2-4-916,8 9 1,2 2 125,5 5 1,4-4-58,1 0 1,4 0 123,-1 4 1,3-3-63,0-1 1,6 0-149,3 4 1,2 0-374,1 0 0,0 0-208,1 0 1,-2 0-259,-3 0 0,-2-4 94,-5 0 1,-2 1-453,-2 3 0,-2 0 225,-6 0 587,-4-6 0,-2 0 0,-5-5 0</inkml:trace>
  <inkml:trace contextRef="#ctx0" brushRef="#br0" timeOffset="182">15870 10783 8037,'5'-11'0,"-4"-1"0,3 1 0,-2-1 852,-2 1 0,1 5 612,3 2-5,-3 3-933,4 1 0,-4 0 53,3 0 0,-1 5-138,4 2 0,1 10 112,3 6 0,1 1-125,-1 6 1,2 2-145,2 6 1,-2-1-46,2 5 1,-2-4-165,-2 4 0,0-2-260,1 2 0,-5 1-89,1-5 0,-5 4-375,0-4 1,-1 0 358,-2-3-999,0-6 811,0 4 0,0-9-238,0 2 1,-5-5 218,-3-2 1,2-5-158,-2 1 1,0-6-941,-3-2-622,0-4 2216,-1 2 0,6-10 0,1-1 0</inkml:trace>
  <inkml:trace contextRef="#ctx0" brushRef="#br0" timeOffset="183">16852 10543 7867,'-5'-11'0,"-1"-1"90,-6 1 0,5 3 489,-1 1-280,1-1 0,-1-3 247,0-1 1,6 5-120,-2-1 1,3 4 92,1-3 1,0 3-6,0-4 0,5 4-136,2-3 1,5 4-53,3-1 1,3 3-72,5 1 0,3 0 0,1 0 0,1 0-103,-1 0 1,0 1 26,4 3 0,-3-1 0,-5 4 0,0 0-64,-1 0 1,0 4 38,-3-4 1,1 2 24,-4-1 0,-1 6-96,-4-3 0,-1 8 68,-2 0 1,1 5 18,-5 7 0,3 0-72,-3 11 1,4 0 5,-5 4 1,6 1-29,-1 2 1,-2 3-371,2 5 1,0-3 280,3-1 1,-1-4-223,-2 5 0,2-1 59,-2 4-958,2-5 1198,-4-1 0,4-7 347,-2-2-932,-3 3 521,0-15 303,0 8-165,-4-14 0,4 4 51,-5-5 0,0-1 337,0-3 1,-1-3-220,-3-4 0,-1-5 472,-2 1 1,-4-2-387,4 2 429,-8 2-658,2-9 0,-7 8-124,4-5 0,-3 1 180,4-1-1108,-5-3 499,7 4 232,-3-5 86,4 0-805,1 0 382,4 5 249,-3-4-11,4 5-2295,0-6 1105,-5 5 612,10-4-2435,-4 4 3268,5 0 0,0 1 0,0 6 0</inkml:trace>
  <inkml:trace contextRef="#ctx0" brushRef="#br0" timeOffset="184">3571 13043 7791,'-11'0'1615,"0"0"-582,-1 0-784,6 0 187,1 0 330,5 5-436,0-4 0,5 8 142,2-5 1,5 1-2,3-1 1,4-3-133,8 3 1,1 1-37,2-1 0,3-1-181,-2-3 1,0 0-149,0 0 1,4 0 109,-4 0 0,0 0-51,-4 0 1,-4-3-237,0-1 1,-5 0-1213,-7 4 1415,0 0 0,-4-5 0,-2-2 0</inkml:trace>
  <inkml:trace contextRef="#ctx0" brushRef="#br0" timeOffset="185">4017 13065 7888,'-17'12'0,"0"-1"0</inkml:trace>
  <inkml:trace contextRef="#ctx0" brushRef="#br0" timeOffset="186">3571 13305 8498,'23'-5'1592,"5"0"-945,3-2 0,2-2 428,1 5 1,1-4-410,3 4 0,1-3-271,-1 3 0,2-4 38,-9 5 0,2-1-612,-10 4 1,1 0-1465,-9 0 1492,0 5 151,-9 1 0,0 6 0,-6-1 0</inkml:trace>
  <inkml:trace contextRef="#ctx0" brushRef="#br0" timeOffset="187">4816 13043 13288,'0'11'575,"2"6"-288,1 2 1,-1 2-10,1 2 1,3 5-54,-3 2 1,1 3-210,-4 2 1,4-1-35,0 0 1,0 0-117,-4 1 0,-2-1-46,-2 0 0,3-3-167,-3-1 0,2-5 137,-2 2 0,3-4 13,-3-4 1,3 1 78,1-4-73,0-1 311,0-4 0,1-4 145,3-4 2,-3-1 1,9-2-38,-2 0 1,-2 0 85,2 0 0,1 0-18,6 0 0,-1-2-107,5-1 1,0 1 48,4-2 1,6-1-63,5 2 1,0-2 29,5 1 1,-4 2-72,-1-1 1,1 1-103,-1 2 1,-5-3 42,-2-1 1,-7 0-130,-1 4 0,-6-1-250,-2-3-583,1 3 289,-11-4 1,4 3 594,-5-2 0,-5 3 0,-2-4 0</inkml:trace>
  <inkml:trace contextRef="#ctx0" brushRef="#br0" timeOffset="188">5353 13625 7983,'-16'-6'-251,"-2"-1"251,-5 4 0,-10-4 0,-3-4 0</inkml:trace>
  <inkml:trace contextRef="#ctx0" brushRef="#br0" timeOffset="189">4885 13442 7874,'0'-11'0,"0"0"0,5 0 1179,2 4 0,7-2-507,2 5 1,4-1 137,-1 1 0,4 3-293,4-3 1,-3 3-110,2 1 0,2 0-141,-1 0 1,-1 0-39,-3 0 0,0 4-232,0-1 0,-5 1-518,-3-4-2001,-2 0 1405,-2 0 1117,-5 0 0,0 0 0,-6 0 0</inkml:trace>
  <inkml:trace contextRef="#ctx0" brushRef="#br0" timeOffset="190">4851 13088 7953,'5'-11'607,"2"-1"75,8 1 0,10 0-502,9-1 1,5 5-149,7-1 1,3 2 22,1-2 0,-1-1-164,-3 5 1,-7 1-231,-4 3 1,-2 0 338,-7 0 0,-9-6 0,-7 0 0</inkml:trace>
  <inkml:trace contextRef="#ctx0" brushRef="#br0" timeOffset="191">5753 12814 7967,'-12'-5'696,"6"-1"816,1-1-1161,10 2 0,-2 10 177,4 3 0,-3 7 230,4 4 0,-5 9-284,5 7 0,-5 8 273,0 6 1,-1 10-662,-2-2 1,0 7 134,0 1 1,0-31 0,0-1-140,0 2 1,0-1 0,-2-2 0,0 1-77,0-1 0,0 0 1,-6 28 30,5 1 1,-2-12-114,1-3 0,2-8-8,-1 0 1,1-4-7,2-3 0,0-7-154,0-5 71,0-5 34,0 2 864,0-9-348,0-2 689,0-5-1077,5 0 1,-2-1 61,5-3 0,-1 3-135,5-3 1,3 2-85,0 2 1,4 0-96,-4 0 0,2-3-38,-2-1 0,-2 0-183,2 4 0,-6-1-1658,-2-3 866,1 3 6,4-9 1,-6 3 1269,-2-4 0,2 4 0,0 2 0</inkml:trace>
  <inkml:trace contextRef="#ctx0" brushRef="#br0" timeOffset="192">5696 12837 7968,'-5'-22'2152,"5"5"-1668,0-6 1,11 1-1047,12 7 0,5 4 309,6 3 1,-2 4 427,-6-3 1,-3 4 28,-8-1 0,-2-1 373,2 1 0,-2 1-190,-1 3 1,3 5-143,0 2 0,4 0-1098,-4 0 1,4 1 160,-3 3 692,4 1 0,-13-1 0,4 1 0</inkml:trace>
  <inkml:trace contextRef="#ctx0" brushRef="#br0" timeOffset="193">6301 13111 7929,'28'12'3114,"-4"3"-2247,3 0 0,1 5-13,-2-1 1,1 4-315,-4 4 0,0-2-59,-1 6 1,4-1-256,-3 4 1,2 1-47,-6-1 0,-1-5-95,1-2 1,-5-3 80,1-1 0,-2-2-295,-2-2 1,1-2 175,-1-6 1,0 1-660,1-1 0,-5-5-563,1-2-480,-5-2 176,2-2 849,-5 0 1,0 0-1</inkml:trace>
  <inkml:trace contextRef="#ctx0" brushRef="#br0" timeOffset="194">6735 13100 7899,'-5'-12'0,"-3"1"1108,3-1 1628,0 6-2055,5 1 0,-5 8 17,-3 4 0,-2 6-3,-1 10 0,-7 7-280,-5 8 1,-5 4-329,-6 11 0,15-24 1,-1 0-101,-1 1 0,0 0 0,1-1 0,1-2-30,-20 23 1,1-5-280,4-3 1,2-4-411,10-7 0,5-4 37,6-8 1,3-4-1726,4-8 1284,3-2 1,1-5 1135,8 0 0,-3-5 0,0-1 0</inkml:trace>
  <inkml:trace contextRef="#ctx0" brushRef="#br0" timeOffset="195">6404 12928 7928,'0'-16'1124,"6"3"251,6-2 0,8 2-632,6 2 0,6-1-332,-1 1 0,-3 0 163,-2-1 1,2 1-160,-1-1 0,-1 5-28,-3-1 0,-4 6-184,0-2 1,-1 3-186,1 1 1,-1 0-1266,-3 0 1,-2 0 233,2 0 1013,-2 5 0,-7 1 0,-1 5 0</inkml:trace>
  <inkml:trace contextRef="#ctx0" brushRef="#br0" timeOffset="196">7123 13340 7783,'5'-7'926,"3"3"0,-2 3 1389,2 1-1091,-6-5-459,9 4 0,-6-6-426,2 4-707,3 1 1,-7-3 409,5 5-42,-6 0 0,8-5 0,-3-1 0</inkml:trace>
  <inkml:trace contextRef="#ctx0" brushRef="#br0" timeOffset="197">7809 13134 7905,'-18'-8'1414,"3"1"-341,7-1-621,3 2 1,1-1 331,0 4-516,-5 1 1,3-1 129,-5 6 0,-6 4-7,-2 4 0,-4 7-70,-3 5 1,-2 6 51,-3 9 0,3-1-119,5 5 0,6-2 0,1 2 0,9 1-75,3-5 0,3-1-158,1-6 0,10-3 82,5-6 0,5 0-186,3-3 1,5-2-156,3-6 0,3-5 154,4-2 1,3-8-99,4-3 1,0-5-13,-3-3 0,1-3 24,-5-5 1,-1-1 134,-7-2 1,-2 0 4,-5-4 0,-9-1-37,-3-3 1,-7 0 3,0 0 0,-13-1-193,-6 1 0,-7 1 58,-5 3 1,-2-2-206,-5 5 0,-2 2 12,-2 6 1,4 4-105,0 7 0,2 3-163,9 5 1,-1 0-1123,9 0 1780,5 0 0,5 5 0,5 1 0</inkml:trace>
  <inkml:trace contextRef="#ctx0" brushRef="#br0" timeOffset="198">8174 12780 7942,'-1'-17'1558,"-3"-2"0,4 3-1091,0 1 1,11 2 133,12 2 1,1-1-239,7 1 1,-6-1-120,2 1 0,1 1 100,-2 2 0,6-2-110,-1 2 1,-2-1 9,1 2 1,1 2-133,3 5 1,-5 0-155,-2 0 1,-3 0 94,-1 0 1,-6 1-142,-1 3 0,-9 2 192,-3 6 0,1 5 73,-1 6 0,-1 8 0,-7 11 1,1 2 137,-4 13 0,-1 1-370,2-26 0,1 1 0,-1 3 1,0-1 97,0 0 1,1-1 0,1 0-1,0-1-127,0 0 1,0-1-1,2 30-232,-2-1 1,2 1 25,-2-12 0,3 2 121,-3-11 1,2-5-71,2-2 1,4-7 280,0 0 1,1-7-153,-1-1 377,-3-5 1221,4 2-825,-5-9 1,-2-2-69,-6-5 0,-5 0-209,-9 0 1,-10 0-760,-2 0 0,-4-2 246,-1-1 1,5 1-1203,0-1 0,5-2-66,6 1-785,5 0 2180,7 4 0,6-5 0,5-2 0</inkml:trace>
  <inkml:trace contextRef="#ctx0" brushRef="#br0" timeOffset="199">9373 13225 7951,'-6'-5'0,"1"4"818,5-4 1,5 5-126,2 0 0,4 4 71,0 0 1,6-1-167,2-3 0,7 0 86,5 0 1,3-1-144,4-3 1,3 2-167,4-6 1,1 1-629,0-5 1,-6 1 243,-2-1 1,-7 5-358,-5-1 0,-3 4-256,-4-3 1,-6 4-1860,-5-1 2481,-6 3 0,3-4 0,-5-1 0</inkml:trace>
  <inkml:trace contextRef="#ctx0" brushRef="#br0" timeOffset="200">9305 13408 9191,'11'0'1941,"6"0"-1394,2 0 1,-2 0 293,2 0 1,6-4-248,5 0 1,3-3-92,1 3 0,6-5-232,1 2 0,0 0-30,1 0 1,-5 4-1283,1-1 1,-3-1 692,0 1 1,-2 1 347,-3 3 0,-7-5 0,-7-2 0</inkml:trace>
  <inkml:trace contextRef="#ctx0" brushRef="#br0" timeOffset="201">10538 13054 7927,'-16'-10'0,"3"2"2028,-2-7-1705,7 7 1,3 5 462,5 6 1,0 5-148,0 7 0,-1 3 141,-3 5 0,1 1-256,-4 3 0,3 7 37,-4 8 1,6 1-312,-2-1 1,3 2-64,1-2 1,1-3-25,3 0 0,3-9 56,9-3 0,1-5-193,6-3 0,5-3-69,3-9 0,8-2-172,7-5 0,1-6-27,6-5 0,-1-6-464,1-6 0,2-5 439,-6-2 1,-4-3 1,-7-1 0,-9-2-88,-6-2 1,-10-4 265,-10-7 0,-3 0 106,-3-4 0,-14 4-154,-10-5 0,-9 7-312,-6 2 0,-10 9 382,22 22 0,-1 2 0,0 2 0,-2 2-40,-2 1 1,-2 2 0,0 2 0,0 1 44,1 4 1,0 0-1,2 1 1,1 0-64,-28 9 0,9 3-289,6 0 1,11 6-87,8-2 498,13 2 0,-4 2 0,11 0 0,-1 0 0</inkml:trace>
  <inkml:trace contextRef="#ctx0" brushRef="#br0" timeOffset="202">11440 13557 7847,'-15'-2'4396,"0"-2"-2698,5-2-1192,5 0-424,5-4 1,0 7-29,0-4 0,1 4-201,3-1 147,-3 3 0,4 1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75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7823 12689 8094,'0'-12'-751,"0"6"1,0-1 2174,0 4-569,0 1-567,0-3 1,0 4 42,0-3 141,0 3-145,0-4 573,0 5-686,-5 5 0,0 1-28,-2 6 1,-4 0-67,4 4 0,-3-1 16,-2 8 0,1-2-67,-1 10 0,1 3 66,0 4 0,-2 5-74,-2-1 1,2 1 57,-2-1 0,3 3-279,5-4 0,-2 4 178,5 1 0,0-2 45,4-2 0,0 2 59,0-2 1,0 1 106,0-1 1,4-3-88,0-4 0,5 3-36,-2 0 0,3-4-145,2-3 0,1-5 101,2 5 1,-3-6 53,4 2 1,0-4 12,-1-4 1,4-3-44,-3-4 0,0-2-93,-1-3 1,-2 2 94,2-5-251,-2 0 0,-2-3-198,1 3 10,-6-3 351,-1 4 0,-5-5 0,0 0-1959,0-5 910,0 4 1049,0-9 0,-5 3 0,-1-4 0</inkml:trace>
  <inkml:trace contextRef="#ctx0" brushRef="#br0" timeOffset="1">16743 12323 8277,'0'-11'-511,"0"3"203,0 0 2110,0 6-435,0-8-101,0 9-469,0-5-177,0 6-321,5 0 0,1 6-29,6 1 0,-5 5 137,1 3 0,1-1-86,6 5 0,-1 0-47,5 4 0,0-1-72,4 1 0,0 4 16,0 0 0,0 4-19,-1 0 1,1 2-158,0 1 0,-1 0-6,-3 1 0,-3 3 73,-4 0 1,-2 4-425,-3-4 1,-2 1 181,-5-1 1,0-1-79,0 5 0,0-5 68,0 1 1,-3 1 171,-1-1 1,-5 1-81,1-1 0,-2-2 3,-1 2 1,-1-8 12,1-3 1,-4 1 7,-1-1 1,0-2-73,1-6 0,2 1 106,-2-4 1,2 0-221,2-1 1,1-6 14,2 3 0,2-5-184,2 1 85,3-3-343,-5-5-2622,6 0 3262,6-5 0,0-1 0,5-6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7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1508 15430 8152,'-2'-11'-14,"0"3"615,-2 0-292,0 0 0,4 1 388,0-1-183,0 6 16,0-4-90,0 6 1,0 6-255,0 1 1,0 5-96,0 3 0,0 3 39,0 4 1,0 5-208,0 0 1,0 4 23,0 0 0,0 1 44,0-2 1,0 3-151,0-2 0,0-2-35,0 1 0,0-6-54,0-1 0,0 0 95,0-4 1,0-2-109,0-2 0,1-6 9,3-2 0,-3-3-562,3 4-419,-2-6 803,3 3 1,-4-6-538,3-3 967,-3-2 0,-1-11 0,0 0 0</inkml:trace>
  <inkml:trace contextRef="#ctx0" brushRef="#br0" timeOffset="1">1211 15430 8165,'-5'-7'-282,"3"-3"0,-3 4 548,5-6 0,1 5 545,3-1 1,3 4-323,4-3 1,0 3-107,1-4 1,4 6-267,3-2 1,3-1 93,1 1 1,2-4-191,6 5 1,-5-2 121,9 1 0,-2 1-62,5-4 1,-2 4-31,6-1 1,-6-1-130,-2 1 0,-1 1 5,-6 3 0,2-4 73,-6 0 1,1 0-25,-9 4 1,0 1 77,-3 3 1,-1 1-104,1 3 1,-2 2 42,-3-2 0,4 2-13,-4 1 0,2 4 25,-1 1 0,2 4-2,-3-1 0,0 6-73,0 2 0,-4 3-10,1-3 1,-3 4 38,-1-5 0,4 5 21,0-5 0,-1 4 25,-3-8 1,0 2 36,0-8 1,0 3 135,0-4 1,4 0-105,0-3 36,0-1-126,-4 0-116,5 1 0,-4-4-501,3-1 0,-2-4-100,2 0-312,-2-1 0,4-2-467,-2 0 1511,-3 0 0,9-10 0,-4-3 0</inkml:trace>
  <inkml:trace contextRef="#ctx0" brushRef="#br0" timeOffset="2">2444 15315 8165,'-18'-17'166,"2"5"0,6 2 268,2 2 1,-1 2 1486,5-2-912,1 6-481,3-3 0,0 11-256,0 6 1,0 5-36,0 10 0,0-2-118,0 6 1,3 3 123,1 4 1,4 4-237,-4-4 0,3 4-87,-3-4 0,4 3-158,-5-7 1,5 1-17,-4-8 0,0-1-506,-4-7 434,5 2 0,-4-8-505,3 2-981,-3-7 742,-1-3-331,0-5 889,-5 0 1,2 0 511,-4 0 0,-1 0 0,-3-5 0,-1-2 0</inkml:trace>
  <inkml:trace contextRef="#ctx0" brushRef="#br0" timeOffset="3">1930 15681 8165,'-11'-4'361,"-1"0"0,5-3-44,-1 3 1,6-1 245,-2 1 1,4 1-75,4-4 1,3 3-169,8-4 1,3 5-109,5-5 1,6 2-16,5-2 0,2-1-93,6 5 0,0-3-192,3 3 0,-3 0-843,0 4 1,-9 0 467,1 0 1,-3 0 461,-1 0 0,-2 5 0,-5 1 0</inkml:trace>
  <inkml:trace contextRef="#ctx0" brushRef="#br0" timeOffset="4">2695 15430 8165,'-6'-12'153,"2"1"0,2 3 350,-2 1 1,3-1 357,-3-4 331,2 1-331,2 0-402,0 4 0,-1 2 14,-3 5-200,3 0 1,-4 7-98,5 4 0,0 2 67,0 6 0,-4 4-128,0 3 0,1 2-46,3-1 1,0 1-130,0 2 1,0 3-29,0-2 1,1 2-169,3 1 1,-2-4-98,6 1 1,-1-6 134,5 2 1,3-3 39,0-1 1,4-2 42,-3-2 1,4-3-136,-1-9 0,3 2 127,0-5 0,1 0-4,0-4 1,4 0-42,-1 0 1,5-5-93,-5-3 0,2-3-22,-1-5 1,-4 4-231,0-4 0,-2 4-431,-5 0 1,-6 1 44,-7-1 918,-1 6 0,-7-4 0,-2 4 0</inkml:trace>
  <inkml:trace contextRef="#ctx0" brushRef="#br0" timeOffset="5">2752 15727 8165,'0'-18'429,"0"1"0,2 5-32,2-4 0,6 4 123,5-4 1,1 4-96,0 0 0,-2 5-174,5-1 1,0 2-93,3-2 1,1-1-110,0 5 0,0 1-62,0 3 1,-4-4-280,0 0 1,-4 0-157,4 4 1,-9 0-1657,2 0 2103,-8 0 0,1 0 0,-5 0 0</inkml:trace>
  <inkml:trace contextRef="#ctx0" brushRef="#br0" timeOffset="6">2627 15384 8165,'-18'-12'144,"7"1"71,7 0 1,4-1 225,4 1 1,3 1-84,8 2 0,10-5-168,9 6 1,1-6 5,7 5 1,4 0-432,3 0 0,1-1-220,-4 5 1,-5 0 6,1 4 1,-6 2 167,-2 2 0,-1 2-73,-6 5 0,-2 1-375,-6-1 1,1-3 727,-4-1 0,-1 1 0,-4 3 0</inkml:trace>
  <inkml:trace contextRef="#ctx0" brushRef="#br0" timeOffset="7">3301 15293 8165,'-5'-7'0,"-1"1"499,-1 2 48,-3-2-29,8-6 0,-3 1-59,5-1 0,2 6-33,1 2 1,4 3-260,4 1 0,1 1-115,-1 3 0,0 2 21,1 6 1,3 1 115,0 2 1,2-1-463,-2 5 1,-2 0 170,2 4 1,-2-4-864,-2 0 1,1-2 126,-1 3 1,-3-4-206,-1-5 0,1 1 1043,3-1 0,-3-4 0,-1-4 0,1-1 0,9-2 0,0 0 0</inkml:trace>
  <inkml:trace contextRef="#ctx0" brushRef="#br0" timeOffset="8">3769 15304 8165,'0'-11'9,"0"-1"64,0 1 1,0-1 353,0 1 0,0 3 458,0 1-331,0 4 0,-1-2-94,-3 5 0,1 3-59,-4 4 0,-1 2-43,-3 10 1,-2 4 102,-2 4 1,1 4-294,-5 0 0,3 2-149,-3 1 0,2 4-178,-2 0 0,-2 0 186,6-4 0,-4-1-601,4-2 0,1 1 271,6-6 1,-1 0-163,6-7 1,-1-3-117,4-4 1,0-1-223,0 0 0,4-3 124,-1 0 1,6-6-674,-1 2 1352,-3-3 0,5-1 0,-4 0 0</inkml:trace>
  <inkml:trace contextRef="#ctx0" brushRef="#br0" timeOffset="9">4717 15304 8165,'-7'-11'291,"4"-1"55,-4 1 1,5-1 130,-6 1 1,4-1-65,-3 1 1,4 3 767,-1 1-703,-2 4 0,0-2-478,-6 5 0,1 5 0,-1 2 0</inkml:trace>
  <inkml:trace contextRef="#ctx0" brushRef="#br0" timeOffset="10">4614 15270 8165,'-18'47'2179,"3"2"1,-1-1-1918,0 6 1,1-5-894,4 4 1,1-4 395,2 0 1,-2-3-237,2-4 1,3-8 259,1-7 1,3-5-223,1-2 318,0-4-400,0-5 253,0-4 1,0-3-19,0-8 0,1-4 212,3-7 1,2-3-123,6-5 0,-1-1-23,1-2 0,-1-4 216,1-4 0,-1-1-138,0-3 0,1 1 66,-1-5 0,-3 0-40,-1-4 0,-4 1 237,1-1 0,-3 4 68,-1 0 0,0 10 90,0 2 0,0 6 448,0 5-107,0-3 0,0 10 235,0-4 0,-1 9 163,-3 3-404,3 3 0,-4 7-196,5 5 0,0 7-96,0 9 1,1 8-107,3 11 1,6-3-31,5 7 0,4-5-303,-4 9 1,6-6 45,-2 1 0,2 0-475,2 0 0,-4-7 370,0 0 1,0-7-530,4-4 0,-5-3 207,-3-5 0,-2-6-475,-2-1 461,1-4 0,-5-4-681,1-1-43,-6-4 240,3 2 989,-10-5 0,-1 0 0,-5 0 0</inkml:trace>
  <inkml:trace contextRef="#ctx0" brushRef="#br0" timeOffset="11">4488 15727 8165,'0'-17'79,"0"4"40,0-2 0,7 2 240,4 2 1,2 0 536,6-1 1,1 2-322,7 2-332,-3-2-46,9 9 1,-4-8-497,5 5 0,1 0-126,-1 4 0,-1 0-355,-3 0 1,2 0 289,-5 0 1,-1 0-293,-3 0 1,-4 0 137,0 0 644,-10 0 0,11 0 0,-7 0 0</inkml:trace>
  <inkml:trace contextRef="#ctx0" brushRef="#br0" timeOffset="12">5094 15384 8026,'-7'-12'-420,"-2"1"996,6 0 193,-1-1 0,4 1-295,0-1 0,0 5-95,0-1 1,1 6-157,3-2 1,-2 3-1,6 1 1,0 8-7,3 4 1,-3 8 40,-1 3 0,1 5-146,3 6 1,-3 2-65,0 2 1,-5-1-158,5 4 1,-4 0-128,3 1 1,-4-3-297,1-4 0,-3-6 151,-1-3 0,4-3-296,0-4 0,-1-2-121,-3-6-207,0-4-249,0-2 497,0-5 757,0-5 0,-5-7 0,-1-6 0</inkml:trace>
  <inkml:trace contextRef="#ctx0" brushRef="#br0" timeOffset="13">5059 15418 8165,'4'-29'0,"0"2"0,4 7 151,-5 1 1,10 1 317,-1-1 1,7-2 65,0 2 0,2 2-114,2 2 1,0 2-43,0 2 0,3 1-91,1 2 1,1-1 29,-1 5 1,-3 2-137,2 6 0,-5 2-122,-2 5 1,-4 2 89,4 2 0,-9 4-240,2 8 1,-9-2-330,1 6 1,-4-1 245,-4 4 0,-3-2-39,-8 2 1,-3-2 51,-5 6 0,4-2 86,0-2 0,1-5 52,-1-2 0,-1-3 38,5-1 1,-1-2 0,5-2 1,5-2 150,2-6 1,-1 1 135,1-1-207,0 1 0,9-2 116,3-3 0,2-2-75,1-5 1,6 0-36,2 0 1,2 0-72,2 0 1,4 0-152,0 0 0,4-5-83,0-2 1,-2 0-422,1 0 0,-4 4-788,0-1 1,1-1 1410,-4 2 0,2-6 0,-7 2 0</inkml:trace>
  <inkml:trace contextRef="#ctx0" brushRef="#br0" timeOffset="14">5813 15338 8165,'0'-11'0,"-4"-4"149,1-1 0,-1 1 315,4 4 0,0-1 44,0 1 1,0-1 255,0 1-245,0 5 0,1 1-84,3 5 1,-3 1-436,3 3 0,2 12 0,1 8 0</inkml:trace>
  <inkml:trace contextRef="#ctx0" brushRef="#br0" timeOffset="15">5825 15281 8165,'6'28'0,"3"2"724,-5 9 0,1-3 931,-1 6 0,-3-4-1493,3 4 1,-2-4-181,2 4 0,-1-5-173,4 1 1,1-8 121,3-3 1,1-7-6,-1-1 1,4-8 79,0 0 0,6-7-2,-2 0 1,6-3-131,2-1 1,3-5-8,-3-3 1,1-2-576,-1-1 0,-3-1 288,2 1 0,-7-1-177,-3 1 1,-4 0-80,0-1 0,-6 1-495,-2-1 1171,2 1 0,-5-1 0,4 1 0</inkml:trace>
  <inkml:trace contextRef="#ctx0" brushRef="#br0" timeOffset="16">5882 15624 8165,'0'-12'124,"-4"1"248,0-1 273,0 1 0,9 1-186,3 2 0,3-2-56,5 3 0,1 1-191,6 3 0,5-2-224,3 1 0,2-1 64,1 1 1,-1 3-143,-3-3 1,-2-1-211,-5 1 1,-1 0-527,-3 4 0,-4-1-1331,-7-3 2157,2 3 0,-9-9 0,4 3 0</inkml:trace>
  <inkml:trace contextRef="#ctx0" brushRef="#br0" timeOffset="17">5768 15315 8165,'-7'-22'248,"3"-1"0,9 4 8,7 0 1,9 3 442,10-3 1,2 4-203,1-4 1,2 5-345,2-1 1,2 3-383,6 5 0,-5-2-307,-3 5 0,1 0-1673,-1 4 2080,-5 5 0,-5 7 0,-5 6 0</inkml:trace>
  <inkml:trace contextRef="#ctx0" brushRef="#br0" timeOffset="18">7424 15167 8153,'0'-12'54,"0"1"0,0 3 175,0 1 1,-2 3 222,-2-4 1,3 5 266,-3-5-305,3 5 1,1 0-131,0 6 1,0 6 0,0 10 0,0 3-40,0 12 1,-4-1-31,1 9 0,-5 0-202,4 4 0,-4-2 122,5-2 0,-5 2-379,4-2 0,-1-2-5,1-2 0,2-4-121,-6-4 0,6-7 225,-2-8 0,3-2-90,1-1 249,0-6 546,0-1-330,0-15 0,3-2-140,1-7 0,5-2-102,-1 2 1,2-8 61,1-3 1,-1 0-109,-2 0 1,2-2 62,-2-6 1,-2 1-138,2-4 1,-4-3 58,3-5 1,0 2-23,0-3 1,2 3-6,-5 2 1,0 4 53,-4 3 0,0 9 286,0 6 1,0 5 84,0 7 1,0 3-326,0 1 0,0 9 0,0-1 0</inkml:trace>
  <inkml:trace contextRef="#ctx0" brushRef="#br0" timeOffset="19">7481 14938 8153,'0'23'0,"0"7"914,0 4 0,6 3 1207,5 8 1,2-2-1569,6 7 0,-1-2-535,1 2 0,3-6-293,-3 6 1,1-10-125,-1 6 0,1-8 399,-5 0 0,6-3 0,-3 0 0</inkml:trace>
  <inkml:trace contextRef="#ctx0" brushRef="#br0" timeOffset="20">7721 15635 8153,'11'23'94,"0"-5"0,-3-2 12,0-4 0,-6-5-1046,2 1 197,-3-6 743,-1 9 0,-5-10 0,-1 4 0</inkml:trace>
  <inkml:trace contextRef="#ctx0" brushRef="#br0" timeOffset="21">7366 15589 8153,'6'-11'0,"0"1"195,5 2 1,6-2 384,2 3 0,4-4-275,3 0 0,7 1-48,5 2 0,4-2-207,-4 2 1,0 0 142,-3 0 0,-1 2-791,0 2 1,-5 3-43,-2-3 1,-4-1-1119,-4 1 1758,-3-5 0,1-2 0,1-7 0</inkml:trace>
  <inkml:trace contextRef="#ctx0" brushRef="#br0" timeOffset="22">8029 15110 8153,'-12'-18'0,"2"2"592,3 4 1,2 5-29,5-1 1,-4 4 664,0-4-841,0 6 1,4 2 94,0 8 0,4 7-187,0 4 1,0 4 62,-4 3 1,3 3-228,1 6 0,0-1 83,-4 0 0,0 4 27,0 0 0,0 0-242,0-3 0,0-1-416,0 0 0,0-3 108,0-1 1,0-4-233,0 0 1,0-7 281,0-4 0,4-2 26,0-1 1,5-6 347,-2-2 1,5-3-84,3-1 0,3 0 232,4 0 1,1-5-69,0-3 1,1-2-76,3-1 1,-2 3-103,6 1 1,-6-1-162,2-4 1,-7 1-186,-1 0 0,-1 4-1541,1 3-1529,-3-2 3396,-4 5 0,-6-9 0,-1 3 0</inkml:trace>
  <inkml:trace contextRef="#ctx0" brushRef="#br0" timeOffset="23">8611 15155 8153,'-17'-29'0,"1"5"489,9 5 1,2 5 52,5-1 1,1 2-87,3 2 1,1-1-121,2 1 1,4 5 518,-4 2-177,-2 3-193,5 1 0,-5 10 12,3 5 1,-2 7-197,-2 4 0,-2 3 35,1 6 0,-1 3-133,-2 0 0,-2 1-168,-1-1 0,0 2 15,-5 1 0,5-1-221,-5-6 1,4 0-77,-3 1 0,3-2-304,-4-3 1,6-2 162,-2-5 1,2-4 126,2 0 0,2-9 62,2 1 1,2-7 156,5 0 0,6-3 242,2-1 1,2-5-298,2-2 0,1-4-108,3 0 0,-3 0-773,3-1 0,-3 1 435,-1-1 0,-4 5-1897,0-1 2440,-10 0 0,6-3 0,-9 0 0</inkml:trace>
  <inkml:trace contextRef="#ctx0" brushRef="#br0" timeOffset="24">9559 15110 8153,'0'-12'114,"0"1"1,0 3 581,0 1-227,0-1 1,2-3 268,1-1 176,-1 6-481,3 1 1,-4 6-62,3 3 1,-3 4 110,3 7 1,-3 4-156,-1 7 0,0 4-206,0 4 0,0 4-15,0 0 0,0 5-203,0-1 1,0-1 192,0 1 1,5-8-200,3 4 1,2-9-397,1 5 0,1-8 231,-1-3 0,4-6-59,1-5 0,4-2 87,-1-2 1,3-3 222,0-5 0,1-2-187,0-1 1,4-4-116,-1-4 1,2-1-113,-1 1 0,-3-1-308,3 1 1,-8 0 171,-4-1 0,-4 1-524,-3-1 1090,-3 1 0,-10-6 0,-1 0 0</inkml:trace>
  <inkml:trace contextRef="#ctx0" brushRef="#br0" timeOffset="25">9582 15498 8153,'0'-8'240,"0"1"0,1-1 405,3-3 0,8 3-185,7 1 1,7 0-57,5 0 0,3-3-416,4 2 0,-2-1 132,2 1 0,-2-2-105,3 3 0,-8 0 91,4 0 0,-13 3-985,1-4 0,-8 6-795,1-2 1674,-9-2 0,-7-1 0,-6-4 0</inkml:trace>
  <inkml:trace contextRef="#ctx0" brushRef="#br0" timeOffset="26">9605 15121 8153,'5'-16'405,"6"3"1,8-3-14,8 4 0,4-3-304,7 0 1,-2-1 86,6 5 0,4 0 9,4-1 1,-1 2-165,-3 2 1,-2 0-303,-2 4 0,-3-4-135,-4 4 0,-1 0-428,0 4 1,-9 0 844,-2 0 0,-7-5 0,0-1 0</inkml:trace>
  <inkml:trace contextRef="#ctx0" brushRef="#br0" timeOffset="27">10324 15087 8217,'-11'0'200,"0"-5"0,3 4 409,0-3 1,5 8-155,-5 3 1,5 10 99,0 6 0,-2 1-267,1 6 1,0 4-62,4 4 1,0 4-307,0-4 0,0 2 146,0-2 0,4-4-513,0 0 0,8-4 286,0-8 1,5-3 97,-1 0 1,4-8-29,-1 0 0,4-7-193,3 0 0,0-7-109,4-1 1,1-8-65,3 0 1,0-3-110,1 0 0,-5 1-96,0-5 1,0 0 517,0-4 1,-2 0 1469,-5 0 0,-2-1-1052,-2-3 1,2-2-276,-6-5 0,-1-4 2059,-6 0 1,-3-4-1716,-5 4 0,-5-1-378,-3 0 1,-9 4-511,-5-3 0,-8 7 180,-8 5 1,-2 4-499,-6 7 1,-3 5-11,-1 10 1,1 1 164,3 3 0,9 3 212,3 9 1,8 1 100,4 6 1,4 5 393,6 3 0,0-1 0,-1 2 0,2 0 0,2-2 0</inkml:trace>
  <inkml:trace contextRef="#ctx0" brushRef="#br0" timeOffset="28">10302 15601 8217,'-7'0'488,"3"4"169,8 0 0,3 4-276,4 0 0,0-2-102,1 2 1,4 0-226,3 3 0,3-1 2,1-2 1,1 2-12,3-2 0,-3 0 133,2 0 1,-2 1-102,-1-5 0,0 0 65,0-4 1,0 3-70,0 1 0,0 0-487,-1-4 0,0-1 257,-3-3 1,1 3-476,-5-3 1,1-1 631,-5 1 0,1-5 0,-1 3 0</inkml:trace>
  <inkml:trace contextRef="#ctx0" brushRef="#br0" timeOffset="29">11215 15155 8217,'-11'-17'62,"1"4"107,2 5 0,-1 1 79,5-5 1,-1 1 36,2 0 1,1 3 39,-2 0 1,3 5 614,1-5-31,0 5-381,0-2-330,0 21 1,0-1 39,0 15 1,0 1-1,0 3 1,0 4-96,0 0 0,0 4-169,0-4 1,5 3 127,3-7 0,3 5-105,5-8 0,-3-1-245,7-7 1,-1-3 98,3-5 1,1 1 32,0-9 1,0-2 252,0-1 0,0-8 182,-1-3 0,3-3-134,1-2 0,-3 0 131,0-4 0,0-1-162,-4-6 0,1 4-2,-1 0 1,-1-4-377,-3-4 0,-2-5 118,2 2 1,-6-3-586,-1-1 1,-2-1 51,1 1 0,0 1-192,-3 3 1,-3 2-239,3 5-224,2 5 452,-5 2 346,4 9 1,-5 9 130,0 9 1,0 2 363,0 6 0,0 0 0,5 4 0,2-1 0</inkml:trace>
  <inkml:trace contextRef="#ctx0" brushRef="#br0" timeOffset="30">11786 15635 8217,'5'-11'-1000,"-3"4"0,3-3 1397,-5 3 0,5 0 1124,2 0 0,4-1-568,0-3 0,0-1-439,1 1 1,-1-2-167,1-2 1,-1 1-115,1-5 0,-1 2-31,0-5 1,-3 1-20,0-5 0,-6 0-97,2 0 1,1-4 42,-1-4 0,0 0-176,-4 0 0,0-3-227,0 3 0,-4-2 150,0 9 1,0-2-10,4 6 1,-4-1 113,1 9 1,-1 4 52,4 3-113,0 5 52,0-7 0,5 12 54,2 1 1,5 5 7,3 11 1,-1 4 152,5 3 1,-1 10-94,1-2 0,3 4 89,-3 0 1,1-2-153,-1 2 1,-1 1 3,-3-1 1,-2-1-65,2-6 0,-3-3-212,0-6 0,-4 1 18,-1 0 1,1-5-239,3-3 1,-3-2-390,-1-2 0,0-3 338,0-1 1,0 0-489,-3 0 0,-3 0 231,3-3 1,-4-3 766,-4 3 0,-3 2 0,-4 0 0</inkml:trace>
  <inkml:trace contextRef="#ctx0" brushRef="#br0" timeOffset="31">11901 15544 8217,'0'-24'0,"0"2"885,0 11 0,2-2-249,6-2 0,-1 3-102,9 1 0,1 0-331,2 3 1,3-1-241,1 1 0,3-2-29,1 3 0,5 0-310,-2 0 1,-2 3-116,-1-4 1,-7 6 320,-1-2 1,-4 3-945,4 1 1,-5-4 337,2 0 0,-8-1 776,0 1 0,-5-2 0,2-6 0</inkml:trace>
  <inkml:trace contextRef="#ctx0" brushRef="#br0" timeOffset="32">12483 15030 8217,'-8'-18'194,"1"3"0,4 6 962,-1 1-74,-2 6-393,5-8 1,-4 10-149,5 0 1,0 10-116,0 9 0,4 2-87,-1 2 1,5 4-113,-4 0 0,1 4 31,-1 0 0,-3-2-89,3 1 0,-3 0-120,-1 0 1,0 3-10,0-3 0,-4 0-280,0 0 0,-3-3-369,3 3 0,-4-4 346,5 0 1,-1-7 2,4-3 0,0-4 108,0 0 0,1-5 223,3 1 1,2-6-7,6 2 1,3-3 281,0-1 1,5-3-52,-1-1 0,7-5 37,0 1 0,5 2-477,-4-2 0,3 1 156,-3-5 0,-1 5-1218,-3-1 0,-4 6 256,0-2 1,-5 3-1090,1 1 2039,-7 0 0,-3 0 0,-5 0 0</inkml:trace>
  <inkml:trace contextRef="#ctx0" brushRef="#br0" timeOffset="33">12986 15578 8217,'0'-11'0,"0"3"0,0 0 699,0 6 0,1-3-140,3 5 1,-2 0 40,6 0 1,-2 9-259,2 2 0,1 9-321,-6 3 0,1 1-159,-4 7 0,0-2-370,0 1 0,0 2-23,0-5 0,-4 3-763,1-3 1,-5-2 1293,4-6 0,-5-2 0,3-6 0</inkml:trace>
  <inkml:trace contextRef="#ctx0" brushRef="#br0" timeOffset="34">14059 14893 8217,'-6'-23'374,"1"0"-312,5 5 1,1 2 356,3 4 154,-3 1 60,4 5 1,-10-1-180,-3 4 1,-3 1-214,-4-2 1,-3 7-162,-5 1 1,-1 5 58,-3-2 0,3 5-226,-2 3 1,-2-1 134,1 5 0,4-4-91,4 4 0,5 0 68,-1 4 0,4-4-114,3 0 0,-1-1 52,5 1 0,0 1 87,4-5 0,6 5 82,1-5 0,7 1-49,1-1 0,7-1-6,1 5 1,1-3-1,6 3 0,0-4 13,0 4 1,-1-5 4,-2 1 1,-4 2 2,-1-2 0,0 4 30,-7-4 0,-1 2-42,-6-2 0,-3-1-173,-5 5 0,-5-1 107,-3 1 0,-7 2-111,-4-2 1,-4 2-117,-4-2 1,3-2-227,-2-1 1,-2-4-36,1 4 1,6-8-850,5 0-388,4-5 982,0 7 1,7-9 216,5 3 0,7-8 506,8-4 0,-1-2 0,5-1 0,4-6 0,3-2 0,6-2 0,-2-2 0,0-1 0,0-3 0,-1 3 0,2-3 0,-3 3 0,-6 1 0,1 4 0,0 0 0,-5 5 46,-3-1 0,-3 2 470,-5 2 1,-2 3 1245,-5 1-494,0 4-383,-5 8 1,-1 7-366,-6 7 1,1 2-47,0-2 1,0 3-334,4 1 1,2 3 106,5 1 0,1-4-525,3-4 0,3-1 166,9 1 1,-2-3-341,5-4 0,5-2 200,6-3 1,2-1-73,-2-6 0,7 0 156,-3 0 0,3-6 155,-3-1 0,3-7 387,-2-1 0,0-2-157,-8 2 1,-1 1 290,-3-5 1,-4 0-198,0-4 1,-9-4-161,2 1 1,-8-6-74,-1 2 0,-6-2-268,-5 1 1,-12 3 91,-7 6 1,-11 5-175,-8 6 1,-8 4-133,-7 7 0,27 4 0,-1 1 164,2 0 0,2 2 0,-25 12-877,10 0 0,14 2-337,6 2 1453,7 0 0,9 4 0,2-1 0,3 1 0</inkml:trace>
  <inkml:trace contextRef="#ctx0" brushRef="#br0" timeOffset="35">15818 14767 8217,'-6'-11'-587,"-5"4"1212,10-3 999,-4 9-1095,5-4 0,0 15-188,0 5 0,0 7 27,0 5 1,1 2-106,3 5 1,-1 4 53,4 0 1,-3 4-121,4-4 1,-6 1-87,2-1 0,1-2 63,-1 2 1,1 1-171,-1-1 0,-3 1 41,3-5 0,-3-4-152,-1 1 0,1-6-35,3 2 1,-2-3 48,1-1 1,-1-6-49,-2-1 1,0-4-145,0 0 181,0-6 181,0 4 227,0-8-247,0 3 0,0-7 136,0-1 1,5 0-163,2-5 0,3 5 16,2-5 0,4 2-45,3-2 1,3-2 2,1 2 0,5-1-123,2 2 0,-1-3 106,2 2 1,-2 2-116,1-2 0,-2 2 20,-5-2 1,0-1-147,0 5 0,-5-1-291,-3 2 1,-2 1 206,-2-2 0,-3-1-644,-1 2-436,-4-1 418,2 4 0,-9-2 999,0-1 0,-10-4 0,2-4 0</inkml:trace>
  <inkml:trace contextRef="#ctx0" brushRef="#br0" timeOffset="36">15852 15201 8270,'-6'-11'359,"1"-1"0,7 2 21,6 3 0,3-2 38,8 5 1,9-4-119,3 4 1,3-1 124,8 2 1,-2 1-208,2-2 0,-2-1-165,-6 2 0,-1-2-477,-3 1 0,-7 2 186,-8-1-1390,-2 1 914,-7 2 0,-2-3-237,-8-1 1,-3 0 950,-8 4 0,-3-5 0,-5-1 0</inkml:trace>
  <inkml:trace contextRef="#ctx0" brushRef="#br0" timeOffset="37">15749 14859 8270,'0'-18'0,"5"-4"0,4 10 660,10-4 1,5 0-121,11 1 1,4-4-9,3 3 0,4 1-340,3 4 0,-4 3-216,-4 0 1,-3 6 37,-11-2 1,0 3-284,-4 1 1,-6 5-2294,-1 2 2562,-4 4 0,0 5 0,-1 2 0</inkml:trace>
  <inkml:trace contextRef="#ctx0" brushRef="#br0" timeOffset="38">16697 14562 8186,'-5'-7'18,"4"-3"0,-8 8 96,5-6 1,0 4 641,4-3-496,-5-1 1,4 0 534,-3 1-412,3 4 1,0-2 93,-3 5 0,3 10-173,-3 5 1,-1 7 134,1 5 1,0 7-176,4 8 0,0 6-15,0 2 0,0 0-286,0 0 0,0 2 248,0 5 1,1 0-446,3 0 0,3 4 168,4 0 0,-3-1-347,-1-7 1,0-6 118,0-5 0,2-11-223,-5 0 1,0-6 303,-4-2 1,0-4 82,0 0 0,0-5 735,0 1-498,0-2 824,0-2-735,0 1-48,0-6-39,0 4-86,0-8-57,0 3-95,0-5 125,5 0 0,1-4 148,6 0 1,-1 0-86,0 4 1,2-3 101,2-1 1,-1-4-125,5 4 1,0-3 14,4 3 0,0-4-44,0 4 1,0-3-14,0 3 0,-4-4-579,0 5 1,-5-5 256,1 4 0,-2-3-1745,-2 3 1067,0-5 0,0 6-895,-4-4 1900,-2 4 0,0-12 0,2 2 0</inkml:trace>
  <inkml:trace contextRef="#ctx0" brushRef="#br0" timeOffset="39">16629 14550 8186,'0'-24'138,"0"-3"0,0 15-93,0-3 1,5 6 715,2 1 0,4 2-219,0-2 1,0-1-102,1 5 1,-1-3-172,1 3 0,3-5-161,0 1 1,5 3-3,0 2 0,0 1-195,-1 2 0,1-4-300,-5 1 1,2-1-67,-2 4 1,-1 0-323,5 0 1,-4 4 775,4-1 0,0 1 0,4-4 0</inkml:trace>
  <inkml:trace contextRef="#ctx0" brushRef="#br0" timeOffset="40">17303 14756 8254,'-5'-7'-516,"3"-3"1,-4 5 1864,2-2-223,3 1-647,-4 6 1,5 3-171,0 5 0,4 1 158,-1 10 0,10 3-95,-2 5 1,5 5 57,-1-2 0,1 3-158,3 1 1,7 5-32,-3-1 0,2 1-329,-2-1 1,0-2 229,0 2 1,-4-7-431,0 0 0,-2-6 104,2 2 0,-1-8-165,-3-4 0,-6-2-280,3-2-31,-3-4-173,2 3-140,-5-9-591,5 4 512,-10-5-112,4 0 1164,-5 0 0,0-5 0,0-1 0</inkml:trace>
  <inkml:trace contextRef="#ctx0" brushRef="#br0" timeOffset="41">17714 14836 8248,'-7'-18'167,"-3"1"0,9 6 844,-3 0 303,3-1-818,1 1 1,-4 7-94,0 8 0,-5 8-152,2 15 0,-8 11-2,-4 8 0,-4 3-492,-4 1 0,-1 1 29,-2 2 1,-2 1-76,5-4 1,-3-4-478,3-4 0,2-7-471,6-1 0,-2-5 534,6-6 0,1-5-510,7-3 1213,-3-2 0,8-7 0,-3-6 0,5-6 0,0-5 0</inkml:trace>
  <inkml:trace contextRef="#ctx0" brushRef="#br0" timeOffset="42">17166 14710 8248,'0'-11'148,"0"-1"0,1 2 332,3 2 1,3 0-96,8 4 1,3-5 93,5 1 0,1 2-7,3-2 1,6 1-83,5-5 1,4 1-42,-4-1 0,4 5-242,-4-1 0,0 2-201,-4-2 1,-5-1-11,-2 6 1,-4-1-229,-4 4 0,-3 0 269,-4 0 63,-6 0 0,-1 0 0</inkml:trace>
  <inkml:trace contextRef="#ctx0" brushRef="#br0" timeOffset="43">18182 14527 8280,'0'-11'-793,"0"5"0,4-5 963,0 4 1,-1 0 1645,-3 0-489,0 4-452,0-7-124,0 9-492,0-4 0,-5 7-32,-2 6 1,-5 5 89,-3 9 0,-3 8 32,-5 4 0,1 3-110,-1 8 0,0 0-270,0 8 0,5 0 77,3 5 1,2-4 35,2 3 0,1-2-135,2 6 0,3-8-165,5-4 1,1-2-235,3-1 0,3-5 288,4-3 0,2-4-39,2-3 1,-2-4 100,2-4 1,1-1 217,0-3 0,3-3-4,-4-4 1,1-1-63,0 1 0,-4-6 19,3-2-302,3 2 44,-5-5 1,3 4-226,-4-5 1,-5 0-276,1 0 0,-4 0-1767,4 0 2456,-6-5 0,-2-1 0,-6-5 0</inkml:trace>
  <inkml:trace contextRef="#ctx0" brushRef="#br0" timeOffset="44">18376 14790 8280,'-6'-41'0,"-3"8"734,5 11 1171,0 4-1259,4 6 1,2 2-212,1 3 0,4 7-242,4 7 1,2 10 91,2 6 0,0 6-106,8 9 1,-1-1 39,8 5 0,-3 2-320,3 2 0,-4 4 163,0-8 1,-2 4-317,-1-8 1,-5-1-412,-3-7 1,-2-2 330,-2-5 0,-3-5-554,0-3 1,-5-2 41,5-2 0,-5-3-1285,0-1 1389,4-4 850,-1 2 0,11-10 1,0-1-1</inkml:trace>
  <inkml:trace contextRef="#ctx0" brushRef="#br0" timeOffset="45">18867 14744 8280,'-17'-17'223,"0"0"563,6 6 210,4-1 0,-3 6-452,2 2 0,2 9-58,-1 7 0,-5 9-281,-3 10 1,-5 7-157,1 4 0,-1 3-333,-2 5 0,1-3 378,-5 2 0,2 1-763,1-5 1,0 2-120,0-9 1,4 3-306,0-7 0,5-2 357,-1-9 0,7-2-639,4-2 1375,3-2 0,1-11 0</inkml:trace>
  <inkml:trace contextRef="#ctx0" brushRef="#br0" timeOffset="46">18924 15167 8164,'0'-12'344,"0"1"53,0 5 1,4 2 634,0 8 0,0 2-517,-4 5 1,1 2-210,3 2 0,-3 3-184,3 5 0,1-4 60,-1 0 1,3-1-122,-3 1 1,1 1-36,-1-5 0,-1 1-710,4-5 361,-4 0 0,3 0-301,-2-4 1,-3 0-1540,3-4 910,-3-1-33,-1 3 1286,5-5 0,-3-10 0,3-3 0</inkml:trace>
  <inkml:trace contextRef="#ctx0" brushRef="#br0" timeOffset="47">19039 14973 8164,'-18'-12'-227,"6"1"360,7 5 0,7-3-96,1 5 0,0 0-1399,5 4 1362,-1 0 0,5 0 0,-1 0 0</inkml:trace>
  <inkml:trace contextRef="#ctx0" brushRef="#br0" timeOffset="48">19313 15076 8226,'-12'-6'-568,"1"0"995,-1 0 1,5-1 341,-1 4 161,6 1-662,-3-3 0,6 5-50,3 0 0,-2 0 6,6 0 0,3 0-5,4 0 0,6 0-42,-2 0 0,2 0-176,2 0 0,1-4-55,3 1 0,-2-5 103,6 4 0,-6-3-1034,2 3 0,-3-4 140,-1 4 845,-5-4 0,-2-4 0,-5-6 0</inkml:trace>
  <inkml:trace contextRef="#ctx0" brushRef="#br0" timeOffset="49">19747 14642 8267,'-12'-23'0,"1"10"270,4-2 0,4 14 448,6-3 0,4 2-718,4 2 0,1 11 0,-1 1 0</inkml:trace>
  <inkml:trace contextRef="#ctx0" brushRef="#br0" timeOffset="50">19770 14619 8267,'29'17'1868,"0"9"-1448,-2-3 0,-2 8 280,5 4 1,0-1-535,0 4 1,-2-2 16,-5-2 1,-2-2-135,-2 2 1,2-6-249,-6 6 0,0-7 48,-3-1 0,-5-2 69,1-1 1,-1-4-302,5 0 1,-1-5 165,1 1 1,-5-6-489,1-1 1,0-5 80,3 0 0,-3 2-26,-1-1 0,-3 0-363,4-4 1013,-6 0 0,8-5 0,-3-1 0</inkml:trace>
  <inkml:trace contextRef="#ctx0" brushRef="#br0" timeOffset="51">20261 14630 8267,'-23'-18'0,"5"2"0,2 4 0,4 1 0</inkml:trace>
  <inkml:trace contextRef="#ctx0" brushRef="#br0" timeOffset="52">20192 14573 8267,'-8'11'0,"1"1"0,-1 8 1432,-3 3 1,-4 11-675,-1 1 1,-8 10-843,1 1 1,-7 2-493,0-2 1,-2-1-11,1 1 1,-4-1 64,4-4 0,-3-6-248,7-9 0,5-3 326,3-4 0,6 2 41,1-6 1,2-4 401,6-3 0,1-6 0,-2 9 0,-2-5 0</inkml:trace>
  <inkml:trace contextRef="#ctx0" brushRef="#br0" timeOffset="53">19621 14470 8267,'0'-11'0,"5"-1"207,3 1 1,3 3 405,4 1 1,2 0-192,2 0 0,2-2 104,-1 5 0,5-5-149,2 2 0,4-2 104,0 1 1,6-2-80,1 2 0,1 2-198,-1-2 1,-2 1-97,2-5 1,-7 5-196,0-1 0,-6 6-553,2-2 0,-7 3 566,-1 1 74,-10 0 0,11 0 0,-7 0 0</inkml:trace>
  <inkml:trace contextRef="#ctx0" brushRef="#br0" timeOffset="54">20466 14436 8267,'-11'-5'0,"4"2"85,4-4 0,1 3 265,2-4 0,0 5 673,0-5-1023,0 5 0,0-7 0,0 4 0</inkml:trace>
  <inkml:trace contextRef="#ctx0" brushRef="#br0" timeOffset="55">20443 14379 9560,'5'11'3093,"2"2"-2484,4 2 1,2-1-212,2 5 0,2 4-55,2 4 0,2 3-107,-2-3 1,3 6 15,1 1 0,-2 4-94,-2 4 0,2 2-302,-6-2 0,0 1 94,-4-1 1,-4 1-301,-3-4 1,-3-3-9,-1-5 1,-5 1 193,-3-6 0,-2 1-413,-1-4 1,-2-4 90,-2 0 0,5-5-68,-6 1 1,6-2-94,-5-2 703,2 0 0,-3 1 1,-2-1-1</inkml:trace>
  <inkml:trace contextRef="#ctx0" brushRef="#br0" timeOffset="56">20569 15258 8267,'-4'8'-579,"0"0"579,-5-6 0,8 3 0,-4-5 0</inkml:trace>
  <inkml:trace contextRef="#ctx0" brushRef="#br0" timeOffset="57">20752 14356 8267,'-5'-11'0,"3"-1"108,-1 1 0,1 3 615,2 1-409,0 4 0,5-6 241,3 5 0,3-1-126,5 1 1,1-1-145,6-2 0,0-2-220,0 5 1,4-4 71,-1 5 0,5-6-19,-5 1 1,6 2 30,-1-2 1,-4 2-166,0-2 0,-3-1-10,-1 6 121,-5-1-46,-2 4 55,-9 0 0,-2 1-47,-5 3 1,0 2 8,0 6 1,0 4 7,0 3 0,-2 4 13,-1 4 1,1 2-5,-1 5 1,-3 7 64,3 4 1,-2 2-4,1 7 1,3-1-458,-3 4 0,-1 0 366,1 0 1,0-5-250,4-2 1,0-7-51,0-1 1,0-9-67,0 1 1,0-7 193,0-1 0,4-3 25,0-4 1,5 1 21,-2-4 0,-1 0 40,2-1 1,-2-2 440,2 2 0,1-2-350,-5-2 0,5 1 98,-2-1 1,0-1-81,0-2 0,-3 2-64,4-2 0,-5 2-11,5 1 1,-4 0-117,3-4 1,-4 3 95,1-2-33,2 2-3,-5 1-20,4 1 147,-5-1-48,0-4 1,-1-2 236,-3-5-157,3 5 1,-5-4 416,2 3-360,-2-3 0,-6-1 73,1 0 1,-4 0 99,-1 0 1,-3 0-104,4 0 0,-9 4 26,1 0 1,-2 0-88,2-4 1,-4 3-1,1 1 1,-1 4-75,4-4 0,2-1-171,2-3 0,-2 4-72,6 0 0,0 0-424,3-4 0,5 1-21,-1 3 0,4-3 589,-3 3 0,4-3 0,-2-1 0</inkml:trace>
  <inkml:trace contextRef="#ctx0" brushRef="#br0" timeOffset="58">20843 15475 8267,'17'0'0,"2"0"0,7-10 0,3-3 0</inkml:trace>
  <inkml:trace contextRef="#ctx0" brushRef="#br0" timeOffset="59">21620 14824 8267,'-12'-11'218,"1"-1"209,-1 1-214,6 0 1,1 3 91,5 0 1,1 6 31,3-2 1,2 3 34,6 1 1,4-4-89,3 0 1,4 0-112,4 4 0,0-3 207,7-1-520,-2 0 183,7-1 0,-9 4-8,1-3 1,-2 1-193,1-1 0,-2 3-266,-5-3 0,-5-1-1345,-3 1-683,-7 1 1315,-3 3 1136,-15 5 0,-3 1 0,-10 5 0</inkml:trace>
  <inkml:trace contextRef="#ctx0" brushRef="#br0" timeOffset="60">21665 14950 8267,'-6'1'262,"2"3"651,3-3-514,1 4 0,5-8 250,3-1 1,3-1-305,4 1 1,7 1-73,5-4 0,4 0-245,0 0 1,2-2 70,1 5 0,-1-1-652,-3 1 0,2 3-146,-5-3 1,-1-1-683,-3 1 0,-1-3 1381,-3 3 0,2-5 0,-3 3 0</inkml:trace>
  <inkml:trace contextRef="#ctx0" brushRef="#br0" timeOffset="61">22453 14664 8175,'-6'-22'800,"-4"4"-98,9 1 350,-4 11-166,0 1-642,3 5 0,-7 5 32,6 3 0,-6 7-55,1 4 0,2 9-93,-2 6 1,2 0 54,-2 4 0,2 3-116,2 1 0,3-3-59,-3-1 1,3 0-254,1-3 0,0-2-27,0-7 0,9-6 105,2 3 1,9-7 169,3-1 0,4-4 8,3-3 0,8 1-4,0-5 0,5-1 39,3-3 1,0-1 19,0-3 1,-6-2 52,-2-6 0,-4 0 187,-3-3 1,1-3 139,-6-5 0,0-1-154,-7-3 1,1-2-149,-5-5 1,-3-6-41,-5-1 1,-4-5-204,1-4 0,-9 5 55,-7-1 0,-15 3-225,-11 9 0,-12 2-118,20 19 0,-1 3 0,-28-3 30,27 9 1,0 1 0,-31 0-31,6 3 1,4 7 62,11 4 0,4 5-661,8 7 0,3 4 181,8 0 0,4 4-467,7 0 1271,3-3 0,5 2 0,0-2 0,0 3 0,0-1 0</inkml:trace>
  <inkml:trace contextRef="#ctx0" brushRef="#br0" timeOffset="62">23310 15190 8175,'-5'-7'25,"4"2"-1,-4 5 1877,5 0-722,0 5 99,0 2-660,-6 4-701,5 1 1,-8-1-419,6 0 0,-3-3-2060,3 0 2561,1-6 0,-8 3 0,4-5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81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9970 9319 7899,'0'-6'369,"0"-4"-99,0 9 40,0-4 1333,0 5-1375,0-5 1,2 3 171,1-2-44,-1 3-322,8 1 264,-4 0-1,6 0-372,-1 0 229,6 0 0,-5 0 46,4 0-75,1 0 0,1 0-53,5 0 0,4-1 21,-1-3 0,8 2-93,-3-6 1,3 4 78,-7-3 0,-1 3-158,-3-4 1,-1 4 162,-3-3-327,2 4 0,-8-2-428,2 5-524,-7 0-181,2 0 549,-9 0 307,5 0 0,-22 0 0,-3 0 0</inkml:trace>
  <inkml:trace contextRef="#ctx0" brushRef="#br0" timeOffset="1">9993 9548 8244,'12'-5'1125,"0"3"-637,4-1 524,-4 1-602,10-3 1,-4 4 778,4-3-762,6-2 1,-2 3 28,4-4 1,1 3-126,3-4 1,-1 5-196,-3-5 1,3 4 43,-2-3 0,-3 3-67,-2-4 0,-5 6 95,-2-2 1,-9 2-693,1 2 366,-2 0-1969,-2 0-253,-2 0 2340,-16 0 0,-1 6 0,-11 0 0</inkml:trace>
  <inkml:trace contextRef="#ctx0" brushRef="#br0" timeOffset="2">11912 8337 8099,'-5'-18'0,"2"2"843,-4 5-476,4-1 0,-2 5 274,5-1-599,0 5 127,0-7 467,0 9 29,0-4-342,0 5 159,5 0-436,-4 0 0,8 6 138,-5 6 0,4 4-128,-4 7 0,3 6-34,-3 5 0,4 7 70,-5 9 1,5-2-243,-4 5 0,1-5 9,-1 2 0,-3-3-282,3-2 0,-3-4 238,-1-3 1,4-4-44,0-3 1,-1-5 106,-3-7 1,0-2-445,0-6-259,0-4-205,0 3-229,0-9 1258,6-6 0,-5-8 0,4-9 0</inkml:trace>
  <inkml:trace contextRef="#ctx0" brushRef="#br0" timeOffset="3">11866 8257 8152,'-6'-11'226,"-3"3"41,5 1-22,0 4 496,4-2 594,0 5-577,6 5-242,5 7-45,2 5 24,8 6-188,2 5 1,2 2-122,6 9 0,-2-3-144,2 6 1,5 0-1038,-1 4 546,1-6 378,-6 0 0,1-7 59,-4-3 1,3-2-113,-3-5 1,0-5-268,-4-3 216,-6-2 1,4-6 298,-6 1 1,-4-6-67,-3 2-62,-1-3 863,0-1 106,-2 0 0,-5-1-533,0-3 982,0-2-877,0-10 1,0-2 182,0-5-228,0-5-311,0-6 0,0-4-49,0-8-159,-5 3 1,2-13-88,-4 3 0,0 1 157,0-2 1,-2 7-470,5 2 0,-4 2 213,5 8 1,-1 4-600,4 8 0,-4 5 27,0 3 0,0 2-1141,4 2 735,0 4 561,0 2 0,3 5-486,5 0 1,0 4 359,11 0 756,6 10 0,-1-7 0,4 10 0</inkml:trace>
  <inkml:trace contextRef="#ctx0" brushRef="#br0" timeOffset="4">12734 8554 8134,'-6'-6'2115,"1"1"-2120,5 5 1598,0 0-1065,-5 0-473,-2 5 125,1 6 0,-4 7 180,2 5-543,-2 5 234,-1 1 0,-1 0-456,1-2 325,5 2 1,0-5-147,6 3 0,0-3-61,0-1 0,6-5 89,1-3 0,5-3 28,3 0 1,-1-6 272,5-2 0,0-3-101,4-1 1,1-6 426,2-5 0,0-2-31,4-6 0,-4 0 455,0-4-589,-2 0 0,-6-1 757,-3-3-524,-2 3-262,-7-9 1,0 8-39,-6-6 0,-2 1 223,-2-4-1179,-7 4 608,-2 8 0,-12 1-71,2 6 0,-4 5-125,1 6 0,2 4-1448,-3 4 1179,8 2 1,4 7-2123,7 2 2738,3 3 0,0 5 0,-1 0 0</inkml:trace>
  <inkml:trace contextRef="#ctx0" brushRef="#br0" timeOffset="5">13088 8531 8020,'-5'-11'-44,"4"5"33,-4-5 1,6 10 716,3-3-379,-3 3 0,6-3 175,-4 1 1,0 0-149,5 7 1,-1 0 26,5 7 0,-1-1-120,0 9 1,0 0-121,-4 4 1,2 1 90,-5 3 1,3-3-242,-3 3 1,0-2-128,-4 2 1,0-3-142,0 2 0,0-5 177,0-2 0,0-5-105,0 1 1,0-6-196,0-2 52,-5-4 841,4 2-341,-4-5 1,3-5 296,-1-3 0,1-3-43,-1-4 1,1-3 94,2-5 1,0-4-214,0 1 1,2-7-206,1-1 1,4-1-30,4-3 1,4 3 103,1 0 0,4 6-434,-1 3 0,-1 7 172,1 3 0,0 5-448,4 3 1,-2-1-40,-2 6 0,1-1-273,-4 4 0,0 1-437,-1 3 1,-2 2 166,2 6 1134,-2-1 0,4 11 0,0 2 0</inkml:trace>
  <inkml:trace contextRef="#ctx0" brushRef="#br0" timeOffset="6">13591 8611 8137,'-12'-17'571,"6"0"191,2 6 1,3 3 185,1 0-658,0 1 0,0-1 1133,0 1-456,0 4-810,0-2 29,0 5 0,0 5-104,0 3 0,0 3 100,0 4 0,0 3-215,0 5 0,0 0-397,0 0 1,0-1 241,0 1 1,1 0-301,3 0 1,-1-5-215,4-3 582,1-2 1,3-3 1,1-3 1,-1-2 177,1-5 312,-1 0 0,0-1-218,1-3 1,-1-2 279,1-5 1,-1-1-152,0 1 0,-3-1 31,0 1 0,-1-4-79,5 0 0,-5-5-149,1 5 0,-4 0 115,3 4 1,-4-1-261,1 1 81,-3-1 1,0 5-99,3-1 191,-3 6-666,4-4 306,-5 6 104,0 6-1,0 0-133,0 0 117,0 9 0,4-7 53,0 7 1,4-1-155,-5 2 1,5-4 107,-4 3-219,5-2 144,-3-1 0,6-2-47,-1-3 146,-5 3 0,4-8 32,-2 2 1,2-3 100,2-1 0,-1 0 76,0 0 1,1-1-120,-1-3 1,-3-1 158,0-3 1,-1-2-42,5 2 0,-1-2 138,0-1 0,-3-5 42,0 1 1,-1-4-135,5 4 1,-2-4 3,-3 4 1,0-1 23,-3 5 467,-3 5-248,4-4-359,-5 8 0,0 2 120,0 8 0,0 2-241,0 1 0,0 1-213,0-1 1,0 5-283,0-1 0,0 4-800,0-4 1,1 4 634,3-4 1,-3 4-821,3-3 1586,2 4 0,6-7 0,6 3 0</inkml:trace>
  <inkml:trace contextRef="#ctx0" brushRef="#br0" timeOffset="7">14539 8680 7994,'-5'-23'0,"-2"5"0,1-3 1824,2 2-1173,-2 2 1,3-3 336,-4 5 0,0-1-415,0 5 0,-3 3-270,2 1 0,-2 4-77,-2-1 0,-4 3-158,-3 1 0,1 5 115,-1 3 0,0 7-494,-4 4 0,4 3 39,0 0 0,5 3-234,-1 1 0,7-2-287,5 3 1,1-3 321,2-1 0,2-4-91,1 0 0,4-5 126,4 1 0,4-7 290,1-4 1,4-3-95,-1-1 0,-1 0 304,1 0 1,-2-5 106,2-3 0,-2-2 178,-6-1 0,1-1 239,-1 1 0,-1-1-291,-2 1 1,-3 0 939,-5-1-399,0 1 150,0 4-158,0-3-607,0 9-711,0-4 483,0 15 1,-4 1-130,0 8 1,-3 2 79,3-6 1,0 5-129,4-1 0,0 2 42,0-2 0,4-2-127,0-1 0,5-4 69,-2 4 0,3-8 180,2 0 0,-1-4 43,1 4 0,3-6 148,0 2 0,0-3-302,-3-1 1,3-1-114,0-3 1,1 3-1162,-5-3 1,0-1 1402,1 1 0,-1-5 0,1 3 0</inkml:trace>
  <inkml:trace contextRef="#ctx0" brushRef="#br0" timeOffset="8">14916 8086 8135,'5'-11'0,"-4"-1"-21,3 1 132,-3 4 719,4-3-222,-4 4 731,4 0-460,-5 0-71,0 6-443,0 6 0,0 6 36,0 11 1,0 2-124,0 10 0,0-2 30,0 9 0,0 1-215,0 6 0,0 2-109,0 2 1,0 2-68,0-6 1,2 0-73,2-8 1,-2 1-191,6-7 1,-4 1 188,3-5 0,-4-7-41,0-1 0,3-4 312,-3 0 1,5-3-80,-4-4 0,0-5-225,-4 1 613,0-5-781,0 2-834,0-5 0,-4-2-1478,0-1 2669,-5 1 0,3-13 0,-6 2 0</inkml:trace>
  <inkml:trace contextRef="#ctx0" brushRef="#br0" timeOffset="9">15544 7892 8113,'0'-14'0,"0"2"347,0 9 699,0-8-515,0 10 127,0-4 15,0 0 119,0 4 272,0-4-609,0 5 1,-5 6-239,-3 5 1,-3 11 35,-5 9 0,-1 7 87,-6 3 0,0 5-308,0 4 0,0 5-25,12-24 0,-1-1 0,3 3 0,-1 0 40,1 0 1,-1-1-1,4 1 1,0 0-149,0-1 1,0 1 0,1 0-1,0 0 9,1 28 0,2 2-26,6-6 0,2 0 7,5-11 0,2 1 102,2-9 1,-1 0 168,5-4 1,-5-3-152,1-1 1,-2-6 268,-1-1-121,-1 0 0,0-6 219,1 2-321,-1-3 1,-3-6 257,-1-2 241,1 2 128,4-4-583,-1 1 0,-3-2-1046,-1-5 741,-4 0 0,2-1-3228,-5-3 3434,0-3 0,5-9 0,1-2 0</inkml:trace>
  <inkml:trace contextRef="#ctx0" brushRef="#br0" timeOffset="10">15932 8360 7978,'-5'-6'457,"4"-4"57,-9 3 23,8 1-166,-8-4 0,8 8 571,-6-1-552,5 1 1,-3 2 109,2 0-326,3 0 33,-9 5 0,4 6 145,-6 4-84,-4 10-97,3-1 1,-5 7 37,3-1 0,6 1-29,-2 3 1,3 0-242,0 0 89,3-4 1,5-2-315,0-6 1,2 1 167,1 0 0,5-5-96,7-3 1,-1-2 76,5-2 1,4-4 326,4-4 1,1-1-156,-2-2 0,0-9 291,4-3 1,-1-3-18,2 0 1,-3-3-81,-5-5 1,-2-1 86,-2-2 0,-2 0 133,-6-4-291,1-6-1013,-6 1 893,-1-10 1,-6 8 153,-3-4-1168,-2-1 693,-11 1 1,-1 3-940,-5 8 119,1 2 859,-6 10 1,0 6-599,-3 9 471,-2 1 1,9 9-517,-2 4 1,3 6 354,4 5 0,3 6-1022,9 3 1554,2 2 0,3 4 0,4-1 0,3 1 0,1 1 0</inkml:trace>
  <inkml:trace contextRef="#ctx0" brushRef="#br0" timeOffset="11">16195 8908 7929,'4'-11'917,"-1"-1"-344,1 1-305,1 5 1,2-3 161,4 5-171,-5 0 1072,-1 4-819,-5 0 0,4 1-26,0 3 0,4 3-173,-4 4 0,3 2-27,-3 2 1,0 3-68,-4 5 1,0-1-123,0 1 1,-4 0 71,0 0 1,-5 4-648,2-1 0,-4-3 336,0-4 0,0-4 142,-1 4 0,-4-5 0,-2 3 0</inkml:trace>
  <inkml:trace contextRef="#ctx0" brushRef="#br0" timeOffset="12">16937 8394 8008,'-6'-5'0,"1"3"280,5-6-53,0 0 170,0 2 141,-5-4-168,3 4 415,-8-6-25,9 6-390,-9-4 1,7 8-71,-4-1 1,3-2-240,-4 1 280,6 0 57,-8 4-613,3 5 221,-4 1 1,1 7 21,2 2-1,-2 3 0,4 5-70,-6 0 0,1 3-155,-1 1 0,5 4 86,-1-5-459,5 1 358,-2-4 0,5-1-39,0 1-247,0-5 248,5 4 1,-2-10-168,5 4 312,-1-4-69,5-5 445,-1 3-225,1-9 1,-1 4-42,0-5 1,5-1 122,-1-3 0,4 2-53,-4-6 551,0 0-384,-3-8 0,2 2 36,-3-5 0,3 4 106,-6-4 1,-3-1-279,-1-2 11,2-1 0,-5-4-203,3 1 0,-4-1-70,-4 4 1,2 0-123,-6 0 0,0 2 111,-3 2 0,0 3 75,-1 9 0,1-2 6,-1 5 0,5 0 271,-1 4-164,6 0 116,-4 0-81,6 0-5,6 5 1,1-2 83,8 5 0,3-6 170,5 2 1,1-3-135,3-1 1,-2 0 38,6 0 1,-6-1-66,2-3 379,-3 3-250,-1-9 1,-2 7 216,-2-4-259,-2 4 1,-6-6-380,1 5 138,-6 1 1,0 3 160,-2 0-972,-3-6 390,4 5 300,-5-4-2764,0 5 2226,-5 0 1,3 5 668,-6 3 0,1 2 0,-5 1 0</inkml:trace>
  <inkml:trace contextRef="#ctx0" brushRef="#br0" timeOffset="13">17600 8086 8051,'0'-11'0,"0"-1"0,0 1 271,0-1-97,0 1 0,0-1 404,0 1-274,0 0 0,1-1 705,3 1-269,-3-1 22,9 1-516,-9 0 0,6 0 457,-4 4-123,-1 2-39,3 5-276,-5 0-281,0 10 0,-5 5 157,-3 15 1,-3 7-98,-5 13 1,-1 2-233,-6 5 1,10-25 0,0 1 242,2-1 1,0 0 0,-2 1-1,0 0-320,-6 28 1,-2-2 177,9-29 1,1 1 0,-7 24-357,3-5 0,2-1 108,2-7 1,-1-2 68,1-2 1,-1-7 302,1 0 0,1-6-179,2 2-21,-2-3 242,9-6-73,-4 3 0,1-8 355,0 2-434,0-2 0,1-2 257,-1 1-720,0-6 83,4-1-644,0 0 318,0-3-1013,0 3 1580,0-5 1,0-11 0,0-1-1</inkml:trace>
  <inkml:trace contextRef="#ctx0" brushRef="#br0" timeOffset="14">17668 8474 8021,'0'-11'0,"-5"-6"1790,4 10-472,-4-8-573,5 13-662,0-3 217,0 5-12,0 5-122,5 2 1,-3 13 180,6 3-141,-1 7-55,5-1 1,-4 7-132,-1 2 149,1-2 0,-1-1-310,1-4 1,-4-6 110,3 2 1,-3-5-120,4-3 1,-6-2 63,2-6 0,-1 1 108,1-1 14,-3-4 527,4-2-335,-5-5 0,0-2 6,0-1 1,-1-4-76,-3-4 0,-1-6-3,-3-2 1,2-7-402,2-5 0,3-2 136,-3-1 1,3-5-209,1-3 1,1-3 130,3 0 0,2-2-453,5-3 278,6 8 1,-3-6-90,5 10 315,5 0 1,1 7 117,6 1 0,-1 6-135,5 1 1,0 1 223,3 7 0,-1 0-30,5 4 0,-4 4 63,4 3 1,-7-1-52,0 2-105,-1-1 35,-10 4 3,-1 0 0,-3 0-106,-5 0 83,1 0-381,-5 0 82,-5 0-567,-1 0 1,-6 4 28,-3-1 939,-2 6 1,-10 3 0,-2 5 0</inkml:trace>
  <inkml:trace contextRef="#ctx0" brushRef="#br0" timeOffset="15">18034 8520 8044,'-8'-1'865,"0"-3"-481,6 3-305,-3-4 479,5 5-356,0 0 1,-4 5 141,0 2 0,0 0 382,4 0 0,0 1 170,0 3-480,0 1-151,0 4 1,0-3-206,0 2-18,0-2 0,0-2-16,0 1 0,0-1-335,0 0 320,0 1-353,0-6 155,0 4 109,0-8 1,0 4-70,0-2 1,2-3-97,1 3 41,-1-3 139,3-1 459,0-5-247,-4 4 1,9-11 192,-2 1 0,6-2-113,1-6 1,1 1-17,0-1 0,-4-1 15,4 5 299,-4 0-170,0 3-170,-1 1-154,-4 4 0,1 7-215,-4 8 0,4 3 172,-4 5 0,3 1 76,-3 6 0,1-4-209,-1 0 0,-3 0 105,3 4 0,1-1-594,-1-3 1,0-1 249,-4-3 1,0-2-728,0 2 476,5-3 0,-4-4-1063,3 0 61,-3-6 1635,-1 3 0,5-5 0,2 0 0</inkml:trace>
  <inkml:trace contextRef="#ctx0" brushRef="#br0" timeOffset="16">18616 7789 7976,'-6'-29'24,"1"6"1264,5 1-474,0 10-480,0 0 1192,0 7 873,0 5-2038,5 0 0,1 7 82,5 4 1,6 12-110,2 11 1,3 7 105,0 8 0,5 1-1669,0 7 1383,-1-3-40,-14-23 1,-1 1 0,7 28 229,-3 1-532,-2 0 182,-7-9 0,1 7-66,-4-6 0,-1 0 108,1-7 0,-3-2-303,-3-2 205,1-2 0,-8-7-361,3-3 0,-4 2 214,0-6 0,-2 1-1077,-2-4 1,0-4 554,-8 0 1,1-4 730,-8 4 0,2 0 0,-6 2 0,-6-6 0,-3-5 0</inkml:trace>
  <inkml:trace contextRef="#ctx0" brushRef="#br0" timeOffset="17">11467 9571 7984,'-8'0'-4,"0"0"4,6 0 445,-3 0-24,0 0 430,3 0-244,-3-5 42,5 3 1,0-4 299,0 2-431,0 3 0,2-5 378,1 2-235,-1 2-568,8-8 0,-4 9-25,6-3 162,-1 3-366,0-4 148,1 4 0,3-4 99,0 5 1,6-4-106,-2 0 1,2 0-108,2 4 0,0-4-135,0 1 1,0-1-151,-1 4 259,1 0 16,0 0 0,-1 0 87,-3 0 6,2-5 1,-3 3 125,5-1 1,0 1-125,0 2 1,1 0 25,2 0 1,3 0-10,6 0 0,4-3 142,3-1 1,6-4-118,2 4 1,4-1-1549,0 1 1548,6 3 1,-1-8-341,2 5 184,-3 1 1,-1-1 186,0 0 0,5 0-7,3 4-87,-3-5 246,-28 5 0,0-1-102,24-4 1,-24 4-1,1 1-51,-1-2 1,0 0 124,30 0-159,-26 0 0,1-1 0,26 3 52,-29 0 1,0 0-35,-1 0 1,0 0 0,1 0 0,1-1 78,1-1 0,1 0-240,-3 2 0,1-1 92,0-1 0,0-1 0,-2 1 1,1 0-99,-2 1 0,0-2 46,5-1 1,-2-1 0,28 4 82,-29 0 1,0-2-2,-3 0 1,-1 0-24,2 2 0,-1 1 0,31-5-128,-30 5 1,0 0-1,-1-2 1,-1 0 170,1 0 1,-1 0 0,0 0 0,1 0 67,1 2 1,0 0-34,0-2 0,1-1 1,1 2-1,0 1-52,0-2 1,0 0 0,-1 1-1,-1 0 33,-2-1 1,1 0-51,1 1 1,1 1 0,-1-3 0,0 0-54,2 3 0,0 0 0,-2-1 0,-1-1 84,3 0 0,1 0-76,-2 0 0,-1 0 57,1 2 0,-1 0 0,1 0 0,0-1-6,1-1 0,0 0-25,29 1 21,-29-2 1,0 1 0,27 2 10,-28 0 1,-1 0-668,0 0 1,1 0 660,1 0 0,1 0 1,0 0-1,0 0 200,1 0 0,0 0-84,1-3 0,1 1 1,-3 1 1,0 0-92,1-1 0,-1-1-2,5 3 0,0 0 0,-4 0 0,0-1 22,4-1 0,0 0-107,-2 2 0,1-1 88,1-2 1,1 1 0,0 0 0,0 0-20,3 0 1,0 0 0,2-2 0,0 1-279,2 1 1,-1 0 0,0-2-1,0-1 163,1 1 1,-1 0 110,-2 2 1,0-1-3,6 1 0,0-1 1,-3 1-1,-1 0 56,5 1 1,-1-2-67,-3-1 1,-1 0-1,1 3 1,0 0 138,-2-1 1,-1 0-60,4 2 0,-1-1 0,-4 1 0,0 0-59,2 0 0,-1 0 88,2 0 0,0 0-38,-2 0 1,-1 0 0,2 0 0,0 0-24,-2 0 1,0 0 129,-1 0 0,1 0-66,0 0 0,-1 0 1,1 0-1,0 0-11,-1 0 0,1 0-29,0 0 0,-1 0-18,1 0 1,0 0 0,-2 0 0,-1 0 13,1 0 0,0 0 15,0 0 1,0 0-18,-4 1 0,1-2-279,3-1 0,1-1 262,-7 3 0,0-1 0,4-2 0,-1 0 34,-2 0 0,-1 2-52,-1 0 0,-1 0 45,23-4 0,5 5 59,-7 0 275,-2 0-204,-4 0 0,-6 0 216,1 0-287,-5 0-7,3 0 0,-13 0 266,-1 0 0,-6 0-535,-5 0 1,-2 0 710,-6 0-552,-5 0 166,0 0-775,-6 0 0,-12 0-139,-7 0 744,-13 0 0,-8 0 0,-6 0 0</inkml:trace>
  <inkml:trace contextRef="#ctx0" brushRef="#br0" timeOffset="18">12095 10484 7980,'-7'-11'0,"-2"3"350,6 1 113,-1 4-226,4-7 0,-4 7 414,0-4-334,0 4 157,4-2 155,0 5 1,2 7-411,2 4-127,-3 6 1,10 7-66,1 2 0,-1 0 134,4 4 1,-1 1-264,1 3 61,-2 0 1,7 0 49,-4 1 0,-1-1 28,-4 0 1,5 0-65,-1 1-506,0-1 587,-9-5 0,5 3-88,-4-6 44,-2-4 46,5 0 321,-8-10-198,3 0 0,-4-3 32,3-6 266,-3 1 434,4-4-622,-5 0 358,0-5-374,-5-1 1,2-11-162,-4-2-74,4-12 0,-3-2-18,2-13 1,3 1-767,-3-8 447,3-5 1,1 25-1,0-1 268,0-2 1,0-1 0,0 1 0,0 0-89,0 2 0,0-1 0,0 0 1,0-1-219,0 2 1,0 0-1,-2 0 1,-1 1-66,-5-28 1,-1 7 13,2 1 0,-3 5 563,2 2-105,-2 5 0,-2 2 68,1 5 1,5 5-96,2 2 0,-1 0 283,1 5-171,0-4 0,4 10 5,0-3 95,5 2 268,-4 1 0,6 7-399,-3-3 452,-3 3-448,4 3-238,0 1-15,-4 5 227,4 0-286,0 0 234,-3 0-151,3 0 0,-1 1 31,-1 3 13,1-3 310,1 4-263,2-5 1,0 4-69,1 0 466,-1 0-225,5-4 0,3 0 33,0 0 13,1 0-46,0 0 1,2 0-332,5 0 236,-1 0 0,1 0-71,0 0 0,4 0 87,-1 0 0,6 0-247,-1 0 51,7 0 1,0 0 60,7 0 0,0 0-9,8 0 0,0-5-1012,5-3 1071,-6 3 1,2-4 21,-4 5 0,4-3-196,0 3 0,-2-1 184,1 1 10,-5 3 0,4-4-9,-2 5 0,-2 0-8,5 0 0,0 0 35,5 0-1407,-1 0 1373,5 0 0,-29 0 0,1 0-136,2 0 1,0 0 130,1-3 0,-1 1 0,-2 1 1,0-1-82,0-2 1,1 1-1,0 1 1,0 0-75,1-2 1,0 0 0,-1 2 0,1 0 179,2-2 1,0 1-39,-2 2 1,-1-1-1,3-2 1,-1-1-20,-1 3 1,0 0 0,2 0 0,-1-1-28,3 1 0,0 1-152,-2 0 1,-1 0 175,3-1 0,-1-1 94,-4 3 1,0 0-73,4-2 0,0-1 0,-1 2 0,-1 1 97,3-2 1,0 0-92,0 1 0,0 1 1,-1-2-1,1 0 18,-2 0 1,0 0 0,2-2 0,1 1-77,-3 1 0,0 0 0,5-2 0,-1 0 78,-2 2 0,0 0 1,1-1-1,-1-1-12,-2 2 1,0 0 0,2-2 0,-1 0 5,-1 2 0,0 1 1,1-3-1,0 0 1,-1 2 0,0 0 0,-1-2 0,-1 1-88,-1 0 1,-1 2 36,0-1 1,0 0-1,0 1 1,0 1 12,-2-2 1,0 0 13,2 1 0,0 1 3,24-6 0,4 6 18,-5 0-23,0 0 1,1 0-91,-1 0 90,-5 6 0,2-4-19,-4 6-48,4-6 68,-7 3 1,8-5-39,-6 0 1,6 4 339,-2 0 0,3 0-328,1-4-11,0 0-13,0 0 0,4 0-43,0 0 1,-28 0 0,0 0-452,32 0 607,-32 0 1,1 0-66,0 0 0,1 0 0,1 0 0,0 0-22,0 0 1,0 0 82,3-3 0,0 1-60,-4 1 0,0 0 0,1-1 0,1-1-21,-3 3 1,1 0 153,1 1 0,1-2-58,-2-1 0,0-1 0,4 2 0,1 0 18,-2-3 0,0 0 19,1 3 0,1 0-56,-1-2 0,1 0 1,0 1-1,0 1 41,0-1 1,0 0-42,0 0 1,0 0-59,0-1 0,0 1-19,1 1 0,-2 1 59,-4-3 0,0 1 1,1 1-1,0 0 69,-3-1 0,-1 1 0,30-1-108,-1-2 1,-11 3 81,-5 1 46,-7 0-97,2 0 1,-15 0 550,-2 0-555,-8 0 1162,2 0-892,-11 0 1849,-1 0-2078,0 0 537,-4 0-470,5 0-523,-6 0 366,-6 0 21,5 5 0,-4 2 16,5 4 35,0 6-34,0 0 0,0 2 238,0 0-233,0 0-2,0 4 1,0-4 96,0 0-88,0-5 26,0 8 191,0-9-90,0 3 1,0-5-43,0 1 3,0-1 30,0-4-1,5 3-1318,-4-4 802,5 1 0,-5-2-2772,3-5 1579,-3 0 1585,4 0 0,-15 0 0,-3 0 0</inkml:trace>
  <inkml:trace contextRef="#ctx0" brushRef="#br0" timeOffset="19">12906 10267 7972,'0'-7'-1002,"0"-1"1345,0 6 1149,0-9-745,-6 10-145,5-9 25,-4 9 61,5-4 494,0 5-988,-5 0 1,3 0-55,-6 0 1,-1 1 210,-6 3-568,2 7 215,-8 7 0,3 5-24,-5 0 1,0 2-172,0 5 0,5-4-139,3 4 243,3 1 0,1-3-229,4 2 1,2-2 119,5-5 1,0 0 14,0 0 1,9-6 67,2-1 0,3-4-99,-3 0 0,6-6 48,2-2 0,-1-3 320,1-1 0,0-1 52,4-3 1,-1-2 44,1-6 0,-4 0 2,0-4 0,-5 2-58,2-5 1,-8 4-115,0-4 1,-5 0 23,0-4 1,-1 0-98,-2 1 1,0-1 96,0 0 0,-5 0-305,-3 0 0,-2 2-2,-2 2 1,1-2 133,0 6 0,-1 1 98,1 6 0,3-2-54,1 3 1,3 0 129,-4 0 0,6 3-123,-2-4 404,2 6-274,2-8 1,4 7-82,0-5 1,10 6-10,1-2 1,2 2 2,2-2 0,-1 2 60,1-1 0,2 1-40,-2 2 0,-2 0 167,-2 0 0,-2 0-103,-2 0 0,0-3-127,1-1 167,-1 0-516,1 4-550,-1 0-830,-5 0-1057,0 0 2807,-6 0 0,5 5 0,1 1 0</inkml:trace>
  <inkml:trace contextRef="#ctx0" brushRef="#br0" timeOffset="20">13260 10039 8120,'-2'-11'0,"-1"-1"495,1 6-256,-3-4 0,5 3 188,0 1-69,0-4 60,0 3 132,0-4 42,0 5-326,0-5 0,5 5-9,3-5 0,2 4 101,1 4-57,6-4-122,-4 6 0,4-8 33,-1 5-136,-4 0 1,5 4-141,-6 0 1,1 0 83,-1 0 1,-3 4-230,-1 0 0,-4 5 117,1-1 0,1 2-53,-1 1 0,-2 4 27,-6 1 0,-2 3-119,-5-4 0,-2 5-88,-2-1 1,2-1 97,-2 1 1,2-5-10,2 1 1,-1-2 103,1-2 1,4 1 169,4-1 0,1-3-251,2-1 602,0-4-174,0 7 0,5-9 7,3 3 1,2-3 105,2-1 0,3 0 294,0 0 0,4 0 21,-4 0 1,4 0-152,-3 0 0,-1 0-440,-4 0 0,1-1 43,-1-3 1,-3 3-2097,-1-3 1113,-4 3 888,2 1 0,-5 0 0,0 0 0</inkml:trace>
  <inkml:trace contextRef="#ctx0" brushRef="#br0" timeOffset="21">13705 10370 8020,'0'-7'0,"0"-1"0,0 0 233,0 2 85,0-4 203,0 3-107,0-4-228,0 0 0,4 3 394,0 0-352,5 1-74,-8-5 0,9 2 77,-2 3 0,-2-4 160,2 4-307,-6 2 96,8-5 0,-5 7 180,3-5-268,2 6-19,-9-8 0,6 8 275,-4-1-482,-1 1 141,8 2 1,-8-3-169,6-1 117,-5 0-52,7 4 0,-4 5 117,6 3 1,-1 6-15,0 1 1,1 9 32,-1-1 1,1 7 9,-1 1 0,0 2-17,1 1 0,-1 4-95,1 0 0,-1 0 31,1-4 0,0 1-146,3-1 1,-2-5 149,2-2 1,2 1 12,-2-2 1,4-3 103,-4-4 0,2-1-123,-2 1 1,-2-2 232,2-6 0,-4 0-113,-3 1 0,2-1 47,-2 1 1,-2-5-56,2 1 0,-6-4-264,2 3 0,-1-4-495,0 1-422,-1 2-776,3-5 789,-5 4 787,0-5 0,-5 0 1,-2 0-1</inkml:trace>
  <inkml:trace contextRef="#ctx0" brushRef="#br0" timeOffset="22">14082 10370 8032,'0'-23'0,"-5"6"1120,4 0-670,-4 1 1,5 3-130,0-2 0,0 6-312,0 1 1,0 4 1146,0-3-286,0 4-51,0-7-575,0 9 1,-4 1-307,0 7 0,-9 14 131,2 5 0,-4 11-52,-1 5 0,-1 6 39,-6 2 1,1 3-477,3-4 1,-2 1 184,2-4 1,2-7-65,2-5 1,2-5-69,2-6 1,1-1 130,2-3 1,2-3-996,2-4 394,2-6-741,-3-1 823,5-5 827,0 0 1,0-5 0,0-1 0</inkml:trace>
  <inkml:trace contextRef="#ctx0" brushRef="#br0" timeOffset="23">14173 10039 8078,'7'-18'57,"-2"2"0,-4 4-57,3 1 736,2-1-371,6 1 0,-1 0 573,0-1-467,1 1-177,-1 4 1,1 1 23,-1 2-84,1 3 1,-1-4-148,-5 5 103,4 0 1,-7 0 190,5 0-378,-6 0 56,8 5 0,-7-4 287,4 3-643,-4 2 228,2 1 0,-5 4-204,0 1 204,0 4 0,-5 2 34,-3 5 1,-2 1-281,-1 2 310,-1-1-544,1 2 535,0 1 1,-1-5-51,1 0-343,4 0 224,-3-5 0,9-1-25,-3-1 143,3-4 3,1 0 1,1-5 138,3 1 103,-3-5 0,9 2 81,-2-5 0,3 0-79,5 0 0,-4 0-7,3 0 1,2 0-45,-2 0 0,0-4-278,-3 0 1,-1-4 161,1 5-966,-1-6 1,1 4 34,-1-3 0,-3 2 916,-1 2 0,1 3 0,3-4 0</inkml:trace>
  <inkml:trace contextRef="#ctx0" brushRef="#br0" timeOffset="24">14767 9913 8037,'0'-11'0,"0"3"0,0 1 428,0 4-83,0-7-62,0 9 0,0-6 434,0 4 109,0 1-92,0-3-53,0 5 1,-4 7-488,1 4 0,-6 7 88,1 8 0,-6 4-38,-1 4 1,0 0-136,3 0 1,1 4-36,-1 1 1,2 2-62,3-3 1,-2 6-223,5-3 1,-1 0 136,1 1 1,3-5-255,-3 1 0,3-4 156,1-3 1,1-4 60,3-4 1,-2-1 34,6-3 0,-4 1 201,3-5 1,0 1-70,0-5 1,3-1 13,-2-2-174,2 2 1,2-5 141,-1 3 0,0-3-1041,1-5 710,-1 0 1,1 0-1834,-1 0 1481,1-5 0,-2-2 643,-3-4 0,4 0 0,-5-1 0</inkml:trace>
  <inkml:trace contextRef="#ctx0" brushRef="#br0" timeOffset="25">14870 10370 8037,'0'-11'0,"0"-1"0,0 5 0,0-1 1181,0 0-711,5 2 0,-4 0 571,3 2-166,-3 3-186,4-4-502,-3 5 0,4 0-119,-2 0 0,-3 1 103,3 3 0,1 2-35,-1 5 0,3 5 94,-3-1 1,1 5-305,-1-1 0,-3-1 64,3 1 0,1-4-281,-1 4 0,0-5 73,-4 2 1,4-8-44,0 0 0,1-4 159,-2 3 0,0-4 67,5 1 0,-5-3 75,5-1 0,-4 0-77,3 0 0,-3-1 298,4-3-208,-1-2 0,5-6 153,-1 1 0,-3-1-54,0 1 1,-5 0-36,5-1 1,-6 4 58,2 1 0,1 3-5,-1-4 96,0 6-176,1-3 1,-4 6-28,3 3 0,-1-2-33,0 6 1,0 1-17,5 6 1,-6-2-44,2 2 1,1-2-182,-1-2 0,3 1-586,-3-1 1,4 2 394,-4 2 0,5-6-2101,-2 2 1129,-2-2 1372,5-3 0,-8 5 0,3-5 0</inkml:trace>
  <inkml:trace contextRef="#ctx0" brushRef="#br0" timeOffset="26">15235 10427 7962,'0'-11'1139,"0"-1"-808,6 6-296,0-4 1,5 7 124,1-4 0,-1 3 396,1-4-223,4 6-222,-3-3 134,8 5-110,-8-5 0,9 3-10,-10-3-24,5 5 1,-5 0-222,4 0 0,-7 0 72,2 0-603,-2 0 0,-2 0 91,1 0 560,-5 0 0,7 0 0,-4 0 0</inkml:trace>
  <inkml:trace contextRef="#ctx0" brushRef="#br0" timeOffset="27">15727 10222 7966,'0'-12'1111,"0"-4"-221,0 3 146,0-3 12,0 4-25,0 6-271,0-4-537,0 8 0,3 2 8,1 8 0,1 2-110,-1 2 0,-3 5 124,3 6 0,1 1-121,-1 7 1,0-5 32,-4 5 1,0-1-137,0 5 0,4-2-436,-1-3 1,1-2 240,-4-5 1,0-2-17,0-2 0,1 2-78,3-6-137,-2 0 1,3-7-690,-5-1-632,0-4 1005,0 2 0,0-6 729,0-3 0,-5-2 0,-2-6 0</inkml:trace>
  <inkml:trace contextRef="#ctx0" brushRef="#br0" timeOffset="28">15944 9788 7950,'-6'-18'18,"5"1"2339,-4 6-934,5 5-224,0 1-777,5 5 1,5 5 150,6 2 1,0 8-160,-1 5 1,3 6 16,5 5 0,0 3-16,0 4 0,-4 1-76,0 3 0,-4 3-328,4-4 0,-6 3 243,-2-3 0,0 4-427,-3-3 1,-3-3 199,-1-1 0,-3-1-721,-1 1 1,-1-6-171,-3 2 0,-2-3-507,-6-1 0,-4 2 1371,-3-6 0,-3 5 0,-3-5 0,-6 0 0,-7-2 0,-5-1 0</inkml:trace>
  <inkml:trace contextRef="#ctx0" brushRef="#br0" timeOffset="29">16869 9833 8058,'0'-6'43,"0"-4"1,3 4 226,1-6 227,0 6-323,-4-4 0,4 7 400,0-5-317,-1 1 1,1-1 489,0 1-304,0 4 52,-4-2 58,5 0-205,-4 4-454,4-4 182,-5 5 0,0 5 188,0 2-148,0 8 48,-5 3 0,-1 10 214,-6 3-261,1 7 0,-4 6-209,0 6 1,-4 4 276,3-1 1,-4 3-323,1 1 0,1 1 98,-1-1 1,4 0-110,-4 0 1,4-1 73,-4-3 1,5-2 25,-2-6 1,4-4 8,0-3 0,2-2 210,3-2 1,-2-5-130,5-2 1,-1-7 28,1-1 1,3-5 144,-3 1-85,3-2-203,1-2 0,0-3-277,0 0-1189,0-6 559,0 3 0,-4-6 979,0-3 0,0-2 0,4-6 0</inkml:trace>
  <inkml:trace contextRef="#ctx0" brushRef="#br0" timeOffset="30">17246 10142 8001,'0'-7'480,"0"2"65,0 0-92,0 4 227,0-4-170,0 0-121,0 4 114,0-5-102,0 6-355,-6 0 34,5 6 0,-5 0 263,2 5-218,-2 6 74,-6 6 0,1 3 8,-1 9-59,1-4 1,0 10-113,-1-3 1,1 3 64,-1 4 1,5-4-34,-1-3-45,6 3 1,-4-6 75,6 3 0,0-6-154,0-2 0,0 0 121,0 0 1,2-3-108,2-8 1,-2 1-38,6-5 122,-6 5 0,8-7 28,-2 2-261,-3-7 113,5 2 1,-7-9-1243,4 3 575,-4 3-1800,7-6 1300,-9 4 1243,4-5 0,0-5 0,2-1 0</inkml:trace>
  <inkml:trace contextRef="#ctx0" brushRef="#br0" timeOffset="31">17291 10587 8006,'0'-11'81,"0"-1"-41,0 1 0,0 3 601,0 1 1001,0 4-906,0-2-148,5 5-254,-3 0 1,6 1-149,-4 3-138,0 2 1,0 6 66,0-1 1,3 5-190,-3-1 0,4 1-313,-5-1 1,1-2 208,-4 2-28,5-2 1,-3-1-28,1-1 0,-1-3-112,-2-1 42,0-4 338,0 2-278,0-5 295,5 0 34,-4 0 240,4 0-273,-5 0 0,4-1 81,0-3 0,1 1-68,-1-4 69,-3-1 0,8 0-104,-5 1 5,-1 4-153,-3-2 190,0 5-269,5 0 124,-3 0 57,3 5 0,-1 2 1,-1 4 1,1 0 62,-4 1 1,2-5-16,1 1 0,-1 0 10,1 3 0,0 0-4,1 1 0,-2-5 4,6 1 0,-4-4-99,3 4 1,-3-5 107,4 5-671,-6-6 0,5 7-101,-4-5-441,-1 0 1160,3-4 0,-5 0 0,0 0 0</inkml:trace>
  <inkml:trace contextRef="#ctx0" brushRef="#br0" timeOffset="32">17611 10621 10578,'6'0'1407,"4"0"-693,-2 0-404,7 0 1,-2 0-156,2 0 0,2 0 67,-2 0 0,0-3-155,-3-1 0,-1 0 112,0 4 1,1 0-683,-1 0 0,-3-1 92,0-3-2042,-6 3 325,3-4 2128,-5 5 0,5 0 0,2 0 0</inkml:trace>
  <inkml:trace contextRef="#ctx0" brushRef="#br0" timeOffset="33">17976 10416 7882,'0'-12'7,"0"1"679,0 5-162,0-5 259,0 5-198,0 0 0,2-1 785,2 4-950,-3 1 1,4-1-317,-5 6 1,4 8 90,-1 4 0,5 5-83,-4-1 1,4 6 1,-5 2 1,1 4-131,-4-5 1,0 5-108,0-5 0,4 2-18,0-1 0,0-3-208,-4 3 0,0-7 170,0-1 0,1-5-7,3 1 1,-3-2-43,3-2-636,-3-4 74,-1 3-191,0-9 109,0 4 0,0-6 872,0-3 0,-5-2 0,-1-6 0</inkml:trace>
  <inkml:trace contextRef="#ctx0" brushRef="#br0" timeOffset="34">18205 10119 7931,'0'-18'2069,"0"7"-1691,0 1 1,1 7 73,3-5 4,-3 6 0,6-2-161,-4 8 0,4 2 156,4 6 1,1 5-65,-1 6 0,4 5-35,0 6 1,2 4-209,-2 1 1,-2 0-198,2-1 1,-6-3-4,-1 4 0,-2-5 161,2-4 1,-2 3-343,-2-2 1,-3-2 106,3 1 0,-3-4-104,-1 0 0,0-3 16,0-4 1,0 2-237,0-6 1,-4 1-153,0 0 1,-4-4-347,0 3 1,-2-6-1187,-2-1 2138,1 0 0,-1 3 0,1 0 0</inkml:trace>
  <inkml:trace contextRef="#ctx0" brushRef="#br0" timeOffset="35">18662 10484 7937,'0'-11'290,"0"3"655,0 1-525,0 4 307,-5-2 11,3 0-253,-3 4 711,5-4-3382,0 5 2186,-5 0 0,-1 5 0,-6 1 0</inkml:trace>
  <inkml:trace contextRef="#ctx0" brushRef="#br0" timeOffset="36">18959 10439 7981,'-7'-12'-280,"2"6"0,1 0-978,1 2 1434,-1 2 222,4-3 617,0 5-219,0-5-26,0 4-276,0-4-222,5 5 0,-4 1 14,3 3 1,-2-1 229,2 4-291,-2 1-57,3 8 1,-5 1-32,0 2-56,0 2 143,0-3-429,0 5 186,0 0 1,0 0 219,0 0-447,0-1 188,0-4 0,0 2 53,0-4 1,0-1-106,0-4 0,0-3 144,0 0 9,0-6-18,0 3 955,0-5 0,0-5-551,0-2-561,0-4 258,0 0 1,0 0 142,0-1-358,0 1 103,5-6 1,-1 3 23,7-5-128,-2-5 160,12 0 0,-3-3-354,5 8 100,0-2-289,0 8 260,0-9 92,-1 10 0,-3-1 88,0 5 295,-5 6-136,8-3 0,-9 5 151,2 0-261,-2 0 5,-2 5 0,0-1 411,1 7-378,-1-2-35,-4 13 0,3-6 41,-3 3 33,-2 3-37,6-5-147,-10 6 54,4 0 0,-1-1 114,0-3-280,-1 2 92,-3-8 0,4 4-60,0-6 0,0 0-631,-4 1-1069,0-1 1224,0 1 0,4-5-116,-1 1 763,1-6 0,-4 9 0,0-5 0</inkml:trace>
  <inkml:trace contextRef="#ctx0" brushRef="#br1" timeOffset="37">18650 11067 8283,'0'-7'3402,"5"-3"-2407,2 4-573,4-5 0,2-5 625,2 1-530,8-5-1142,6-3 1251,5-6-294,6-5 0,2-5-168,7 1 0,-21 15 0,0-1-73,2 2 0,1-1 0,0-3 0,0 0-9,-1 1 0,1 0 0,0-2 1,1 0-54,3 0 1,-1 0-1,-2 0 1,1-1-879,-1-1 0,0 0 932,1 1 0,-1-1 0,-1 3 0,-1 0-73,-3 1 0,-1 1 0,0 3 0,-2 0-63,14-17 1,-1 5 219,-7 6 1,-7 2-38,-8 10 0,-3 3 43,-5 5 678,3 4-1575,-8-2 1540,-2 5 0,-7 0-4043,-4 0 1752,-1 5 461,1 1 1014,0 6 0,-1 4 0,1 2 0</inkml:trace>
  <inkml:trace contextRef="#ctx0" brushRef="#br1" timeOffset="38">17451 9057 7929,'-6'0'226,"-1"0"103,4 0-217,1 0 217,-3-5-53,5 3 0,4-4 13,0 2 1,9-2 67,-2-6 465,8-4-469,-1 3 0,10-10 600,2 1-556,8-1 1,4-11-327,8-1 0,-22 16 0,1-1 114,3-3 1,0 0 0,2-2 0,1-1-25,1 0 0,0-1 0,0 0 0,-1 0-52,3 0 1,0 0 0,-2 0 0,0 0-62,0 2 0,0 0 0,-4 1 0,-1-1 116,-2 1 1,-1 2 0,23-15 101,-9 3 0,-8 9 171,-7 2 1,-8 1-60,-4 7 0,-2 4-447,-2 3 203,-4 5-1399,-2-2 766,-5 5-1009,0 0 1,-4 2 1507,0 1 0,-10 4 0,1 4 0</inkml:trace>
  <inkml:trace contextRef="#ctx0" brushRef="#br0" timeOffset="39">10279 12963 7781,'-5'-7'0,"-2"2"0</inkml:trace>
  <inkml:trace contextRef="#ctx0" brushRef="#br0" timeOffset="40">10256 12940 12460,'8'0'807,"-1"0"-452,1 0-112,8 0 0,-2 0 99,5 0 128,5 0-313,6-5 1,4 3-26,0-1-52,0 1-378,1-3 154,-1 4 169,0-9 0,0 7 76,1-4 1,-1 4-97,0-1 0,-5-1 38,-2 2-474,-3-1 177,-6 4-1212,-2 0 736,-9 0 118,-2 0 145,-5 0 1,-5 5-1,-2 1 1</inkml:trace>
  <inkml:trace contextRef="#ctx0" brushRef="#br0" timeOffset="41">10290 13145 8293,'12'0'1269,"-1"0"-889,0 0-137,1 0 0,1 0 1403,2 0-797,3 0-245,4 0 0,3 0 252,1 0 1,5 0-202,7 0 420,-3 0-647,5 0 0,-5-3 211,3-1-756,-7-5 389,7 8 0,-15-6-179,-1 3-104,1 3 169,-10-4 0,2 4-1472,-7-3 683,-3 3 421,-5-4-2904,0 5 3114,-5 0 0,3 0 0,-3 0 0</inkml:trace>
  <inkml:trace contextRef="#ctx0" brushRef="#br0" timeOffset="42">12803 12175 7875,'0'-12'72,"-4"1"1,0-1 552,2 1-434,0 0 1,2-1 318,0 1-346,0 4 0,0-3 534,0 3 348,0 2-371,0-1-224,0 1-272,0 4 0,0-3 33,0 8-138,0 2 144,0 11 158,0-4-199,5 13 0,-3-2 57,2 11 1,-2 1-14,2 6 0,-3 1-1011,3 11 763,2-6 56,-4 3 1,4-2 120,-2 1-782,-3-1 477,4-8 1,-4 2-1102,3-5 917,-3-5 118,4 0-374,1-9 382,-5 4 1,4-10-487,-5-3-221,0-2 1095,5-7-670,-4-1 1,4-6-205,-5-3 76,0-2 672,0-11 1,-5-1 0,-1-4-1</inkml:trace>
  <inkml:trace contextRef="#ctx0" brushRef="#br0" timeOffset="43">12769 12209 7914,'0'-18'0,"0"0"270,0 3 0,0 2 433,0-2 0,0 3-52,0 0 490,0 6-706,0-4 0,5 8 302,2-1-369,3 1-116,2 12 1,3 1 472,0 11-322,11 4-815,-7 8 586,14 0 3,-4 6 1,1 0 176,1 6-679,-1 5 285,4-4 0,1 2 286,-1-7-885,-5 2 486,4-8 0,-7 0 65,4-6-422,-5-5 342,3 3 1,-4-10-346,3-3 328,-8 3 140,8-10 433,-15 7-267,10-14 0,-9 8 72,2-5 1,-6 0 233,-2-4 0,-4-2 777,1-1-452,-3-4-310,-1-4 0,0-2 86,0-2-123,0-8-210,0-1 0,-5-10-72,-3-1-123,-2 1-73,-1-10 1,-4 3 3,-1-5 1,1 1 126,4-1-750,-1 0 499,1 1 1,3 0-253,1 3 1,4 7-328,-1 4 0,3 7-519,1 1 608,0 1 288,0 9 1,0 0-1081,0 6 750,5 4-48,-4-2 69,9 5 0,-2 5 72,7 3 632,-2 7 0,9 3 0,-5 5 0</inkml:trace>
  <inkml:trace contextRef="#ctx0" brushRef="#br0" timeOffset="44">13762 12494 7882,'6'-11'0,"0"5"1054,-6-4-420,0 8-210,5-3 627,-4 5-152,4 0-77,-5 0-489,-5 0 0,-1 3-133,-6 4 0,-3 2-110,0 10 0,-1 4-181,5 4 100,0-1 75,4 2 1,-2-4-389,6 3 195,-1 2 101,4-5-531,0 4 354,5-10 0,1 2 18,6-4 1,4 1-15,3-5 0,-1 0-67,1-8 386,0 0-115,9-4 0,-4-1 304,3-3 197,2-2-344,-5-11 1,0 3 751,-5-5-461,-5 5-107,3-7 369,-6 3-405,-5-5 1,3-1-86,-5-3 1,-5-1-189,-7-2 0,-3-2-18,-5 5 0,-6-3-185,-9 3 0,-2 2-1583,-1 6 537,-5 8 402,8 5 0,-6 8-1539,11 2 1851,4 2 1,11 10 479,7 3 0,-2 8 0,-1 2 0</inkml:trace>
  <inkml:trace contextRef="#ctx0" brushRef="#br0" timeOffset="45">14173 12472 7905,'-6'0'-1720,"1"0"3913,5 0-1673,5 5-244,1-4 0,6 9 342,-1-2-186,-5 2-160,5 6 246,-5-3-243,5 9 1,-3-5 125,0 6-339,-6 0 50,3 0 0,-5 0 214,0 0-609,0-6 258,0 5 0,-4-6-323,1 3 244,-1-2 57,-1-6 0,3-3-44,-1 0-72,1-6 266,2 3 107,0-5 1,-3-5-8,-1-2 1,0-4 322,4 0 0,0-6-108,0-2 167,0-7-245,5-3 0,1-7-50,6-2-281,-1 2 155,6-8 0,-3 5-267,5-3 102,5 8 1,-1 3-52,0 8 50,4 3 1,-9 6-28,5 3-559,0 2 384,-10 4 1,7 3-31,-5-1-1368,0 6 668,-8 4 23,3 4 0,-5 2-1770,3 2 2681,2 3 0,-4 10 0,5 1 0</inkml:trace>
  <inkml:trace contextRef="#ctx0" brushRef="#br0" timeOffset="46">14687 12494 7888,'0'-17'-1412,"0"1"1631,0 4 1,0 4 1409,0 1-863,0 4-294,0-7-149,0 9 954,0-5-531,5 6-292,-3 0 64,3 0-243,0 0 1,0 7 122,2 4-349,4 1 2,-10 4 1,5 1 163,-2 2 1,-3 1 12,3-1 1,1 1-937,-1-4 295,5 4 296,-8-7-866,9 8 663,-3-13 0,4 7-18,0-7-83,1-3 230,-1 0 1,2-5-204,2 0 546,-2 0-136,3-5 0,-3-2-139,2-4 628,-2-1-370,3 1 0,-8-2 290,0-2-188,-6 2-74,8-3 0,-8 1 233,1-1-120,-1 1-20,-2 4 15,0 5-89,5-5 0,-4 9 160,3-6 11,-3 6-261,-1-3-107,5 10 115,-3-4 1,4 9-557,-2-2 202,-3 2 166,9 1 1,-7 1-645,4-1 360,1 1 184,-2-1-502,4 0 422,-3-4 0,4 2-186,1-6 109,-6 1 130,4-4 0,-4 0 143,6 0 0,3 0 179,0 0 1,0-1 236,-3-3-216,4-2-68,-3-6 0,4 1 22,-6 0 116,0-1-247,1 1 339,-1-1-154,1 6 1,-5-3 217,1 5 221,-6-5-362,4 8 59,-6-4 75,0 5-339,0 5-57,0 1 133,0 6 1,1 3-165,3 0 249,-3 1-65,4 0-788,-5-3 471,5 3 0,0-1 5,3 1-1620,2-1 1152,-4 1 1,2-3-149,-1 2-737,6-2 1561,0-2 0,8 1 0,-3-1 0</inkml:trace>
  <inkml:trace contextRef="#ctx0" brushRef="#br0" timeOffset="47">15795 12494 7888,'5'-11'475,"-4"0"54,4-1-313,1 1-1,-5-1 796,4 1-601,-5-1 0,0 1 18,0 0 1,0-1-102,0 1 0,-5 3-4,-3 1-304,3 4 71,-10-2 1,6 5-448,-10 0 232,5 0 159,-8 5 0,5 5-135,-6 5 108,0 6-4,5-4-194,-3 6 102,8-5 0,-4 4-17,6-3 0,5-2 65,2 2 0,3-5 19,1 2-435,0 1 273,0-4 0,5 2-591,2-7 416,3 2 154,2-9 0,3 4-159,0-5 247,1 0-137,0-5 607,-3-1-287,3-5 0,-1-1-227,1 1 823,-1-1-473,1-4 1,-3 3 6,2-2 1,-2 2 63,-2 2 1,-3-1 493,0 1-169,-6 5 187,3 1-145,-5 5-422,0 0 1,0 5-271,0 2 1,-3 5 313,-1 3-618,0 3 313,4 5 1,0-4-21,0 0 1,1 0-48,3 3 0,-1-4-576,4-3 290,1 3 42,3-5 1,1 3-761,-1-4 700,0-1 145,1-4-204,-1-2 192,1-5 1,3 0-171,0 0 49,0-5 153,-3-2 1,3-4-62,0-1-274,0-4 313,-8 3 0,3-8 284,-2 2 0,-3 2 0,5-4 0,-5 3 0,3-5 0,2-5 0,-3-2 0,3 2 0,-3-5 0,3 0 0,-2-5 0,-3-6-115,5 4 1,-5-6 114,2 0-422,4 1 532,-10-1 1,8 0 1489,-5 1-1035,4-1 0,-6 7 230,2 4 0,-3 6 167,-1 6 973,0 6-1000,0 5-1,0 7-532,0 20 1,-5 1 8,-3 14 66,3 1-212,0 8 0,1 1-101,0 6-591,1 0 540,3 5 1,3-1-71,1 4 0,1 5 282,-1-2-918,-3 3 466,9-3 1,-7-9-138,5-2 1,-2-8-166,2 0 0,0-7 81,-4-5 226,5-2 19,-8-6 1,8-1 186,-5-6-155,0-5-208,-4 0 814,5-1-578,-4-4-1563,4 4 1006,-5-10 0,-1 2 600,-3-4 0,-2-1 0,-6-3 0</inkml:trace>
  <inkml:trace contextRef="#ctx0" brushRef="#br0" timeOffset="48">16743 11718 7873,'0'-7'32,"0"2"188,5 5 54,-4 0 14,4 0 759,-5 0 0,-1 5-600,-3 3 196,-2 7-320,0 3 0,-8 10 86,2 2 0,-7 9 86,0 2 1,1 8 103,-1 0-1678,0 6 1240,2-8 1,1 8 26,9-1 1,-2 0 137,5 0-659,0 1 351,4-8 1,2 4-35,1-5 1,4 0 219,4-1 1,4 0 142,1-3-1134,4 2 552,-2-9 0,3 4 53,-2-9 138,-2-2 82,-1-10 4,-3-2-15,8 1 0,-8-8-172,2 2 1,2-7-609,-2 0 1795,0 2-2686,-3-5 1206,-6 4 0,3-6-449,-5-3 1,0 2-1406,-4-6 2292,0 0 0,5-3 0,1 0 0</inkml:trace>
  <inkml:trace contextRef="#ctx0" brushRef="#br0" timeOffset="49">17063 12175 7850,'0'-12'0,"5"1"419,-4 4-154,4-3 0,-5 8 121,0-6 431,0 6-107,0-3 424,0-1-699,0 5 0,-1-4 186,-3 5-255,-2 0 0,-6 0-355,1 10 181,-6-2 1,3 15 134,-5 0-217,0 4 53,2 8 0,-4 3-45,6 0 1,1 1-189,7-1 0,-2-6-475,5 2 262,0-2 149,4-3 0,6 3-97,6-5 0,0-5 29,8-3-507,-1-5 441,8 3 0,3-11 5,4-2 1,0-4 103,0-4 0,1-3-136,-1-9 741,0 4-358,1-15 1,-6 11 897,-3-11-843,-7 5 16,-2-6 0,-7 2 324,-2-1-160,-3-5-165,-5-2 1,-2-1-15,-1-3 1,-5 1 152,-7-1-1072,-3 2 577,-5 2 1,-3 6-157,-1 5 0,-4 9-362,5 3 0,-2 7-349,1 0-140,3 8 683,-4 7 1,10 3-1006,3 5 1527,8 5 0,-4 1 0,5 2 0</inkml:trace>
  <inkml:trace contextRef="#ctx0" brushRef="#br0" timeOffset="50">17474 12711 7931,'0'-11'1523,"0"5"-652,5 1-325,1 5-414,1 0 198,3 0-1,-4 0 477,1 0-445,3 5 1,-8 2 215,6 8 11,-6-2-285,3 9 1,-5-1 210,0 6-239,0 0-111,0 1 1,-5-3-793,-2 5 369,2-4 240,-11 2-1697,14-5 1186,-13-6 0,8 0 14,-4-6-1807,5 1 485,1-1 1838,5 0 0,-6-4 0,0-2 0</inkml:trace>
  <inkml:trace contextRef="#ctx0" brushRef="#br0" timeOffset="51">17885 12209 7836,'0'-23'512,"0"0"-259,0 5-126,5 2 1,-4 5 450,3-1-223,-3 6-1,-1-4 1223,0 8-413,0-8-493,0 9 279,0-4-136,0 5-183,0 5-20,0 1-301,0 11 1,0 2 450,0 7-320,0 4-194,6 4 1,-1 0-114,2 0-109,3 6 165,-8-5 1,8 5 26,-3-6 1,0 0-1,0 0 1,-4-4 26,1-4 1,1-3-28,-1-4 1,1-2 217,-1-6-262,-3 0-1229,4 1 1056,-5-6 0,-5-1 0,-2-5 0</inkml:trace>
  <inkml:trace contextRef="#ctx0" brushRef="#br0" timeOffset="52">18159 11923 8678,'0'-16'930,"0"3"1,1-3 18,3 4-216,-2 6-159,8 1 305,-9 5-478,9 0 0,-7 0 201,4 0 1,6 6 197,6 6 1,3 5 245,0 10 0,5 3-494,0 9 0,3 1 231,-3 6-1553,-1 0 1236,-8-1-955,4 6 434,-10 1 1,5 1 40,-6 1 1,-4-1-135,-3 4 0,-3-4 380,-1 1-619,0-6 236,-5 8 0,-3-9-2161,-7 2 161,-3-7 1604,-10 2 1,-2-8-3780,-8 2 4326,-3-2 0,-5-5 0,1 1 0,-1 0 0,0-2 0</inkml:trace>
  <inkml:trace contextRef="#ctx0" brushRef="#br1" timeOffset="53">16560 9091 8531,'0'-6'1382,"0"-1"-882,0 4 110,0-4 1,2-6-57,1-2 1,4-3 25,4-4 0,1-2-152,-1-3 1,7-4-119,5-7 1,1-2-1325,6-6 1477,1-5-285,3-1 1,-14 21 0,0-1 11,3-2 0,0-1-133,0-1 1,0-1 44,2-1 1,1 1 0,-3-2 0,1-1-57,0 2 1,1 0-10,-2 1 0,1 0 0,1 1 0,1 1-77,-3 5 1,-1-1-1,-1 2 1,-1 0 38,18-17 0,-11 5-7,-4 10 0,-8 4-13,0 8 1,-6 4-301,-1 8 1,-6 0-544,2 3 249,-3 3 1,-5-3-689,1 8 1,-3 2-409,3 6 1725,1 4 0,2 2 0,7 5 1</inkml:trace>
  <inkml:trace contextRef="#ctx0" brushRef="#br1" timeOffset="54">12689 10873 8032,'-12'0'302,"1"0"43,-1 0 3,1 0-176,5 0 1,-5 0 172,4 0 463,-3 5-73,-2-4 127,6 4-205,1-5-271,5 0 304,0-5-316,0-6 0,6-5 198,6-6 1,4 0-172,7-9 0,5-4 43,2-7 0,10-4-535,-18 22 1,1-1 0,3-1 0,0-1 161,4-4 1,1 1 0,-1 0 0,0 0 57,2-2 0,1-1 1,-3 3-1,1 1-84,1-2 1,0 1-1,-1 0 1,-1 1 50,2 1 1,1-1 0,-4 3 0,0 2-61,0 0 0,-1 2 0,-1 1 0,-2 0-177,21-17 1,-5 6 226,-3-2 1,-8 11-444,-3 0 1,-9 8 174,-7 0 0,-1 6-1914,-6 1 1,-5 2 2095,-6 16 0</inkml:trace>
  <inkml:trace contextRef="#ctx0" brushRef="#br0" timeOffset="55">12255 13362 8151,'-4'-7'789,"0"-1"-458,0 6 0,4-5-104,0 3 1,-1 3 114,-3-3-342,3 3 0,-4 1 0,5 0 0</inkml:trace>
  <inkml:trace contextRef="#ctx0" brushRef="#br0" timeOffset="56">12243 13328 8234,'15'0'0,"1"0"0,0 0 0,-1 0 0,-5 0 0,6 0 0,-5 0 1995,8 0 0,-4 0-1024,4 0 0,0-1-659,4-3 0,4 2-193,0-6 1,4 4-113,0-3 1,-2 0 61,1 0 1,0-2-94,0 5 1,3-4 8,-2 4 0,-4-3 27,0 3 0,1 0 57,-1 4 0,-1-4 10,-3 1 1,1-1-52,3 4 1,1 0 1,2 0 1,7-4-136,-3 0 0,8-3 90,0 3 0,4-4-181,3 4 0,-2-3-4,3 3 0,-3 0-20,-2 4 1,-4 0 190,-3 0 1,0 0-23,-4 0 1,3 0 8,-6 0 1,-2 0 9,1 0 1,-1 1 98,2 3 0,3-3-50,0 3 1,5-2-8,2-2 1,5 0-11,0 0 1,1 0-142,6 0 1,-4-2-120,5-2 1,-2 2 196,1-6 1,-2 4 79,-5-3 0,-1 4-1,1 0 1,-5 1 72,-3 2 0,1 0-55,-1 0 0,0 0 162,-4 0 0,1 0-173,-1 0 0,1 4-52,3 0 0,-1 0-14,5-4 0,-4 0-150,4 0 0,4 0 18,3 0 1,6 0-11,-2 0 1,2-4 118,-2 0 0,3-4-254,-3 5 1,3-5 320,1 4 0,-5 0 4,-2 4 1,0-3 165,0-1 1,3 0-137,-3 4 0,3 0 123,-4 0 0,6 0-174,-2 0 0,3 0 8,1 0 0,2 0 67,1 0 0,0-4-46,-28 2 1,1 0-1,-1 0 1,1 1 33,1 0 0,0 2 0,-1-1 0,0 0 8,1 0 1,1 0-1,28-4 2,-27 2 1,0 0 0,28-2-24,-30 4 1,0 0-1,31 1 2,-33 1 0,1 0 0,0-1 1,1-1-77,-1 2 1,-1 0-1,30 3 98,-1-1 1,-3 5-57,-1-1 1,2-3 28,2-1 0,-3 1-42,3-2 0,-3 1 45,-1-4 0,4 0-1,0 0 1,0 0 71,-4 0 1,-1 0 151,-3 0 0,3 4-87,-3 0 0,-2 1-22,-1-1 1,1-2-134,-2 6 1,0-2 81,-3 2 0,1 2-224,3-2 0,-7-2 21,2 2 1,-1-2 91,1 2 1,1-3 42,0-5 0,-1 0 81,1 0 1,5 0-59,2 0 0,-6 0 162,-1 0 1,-3 0 122,3 0 0,-5 0-66,1 0 1,-6 3-93,-2 1 0,-5 1 157,-6-1-101,-5-3 1,-3 6 26,-7-3 445,2-3-829,-9 4 0,3-5-187,-8 0 0,-3 4-1418,-9 0 1,-9-1 1726,-13-3 0,18 5 0,-6 2 0</inkml:trace>
  <inkml:trace contextRef="#ctx0" brushRef="#br0" timeOffset="57">12894 14333 7966,'-5'-6'527,"4"1"36,-4 5 838,5 0 0,5 6-1172,2 6 1,4 4 88,0 7 1,5 5-30,4 2 1,1 5-122,2 3 1,-4 1 83,0 3 1,-1 2-19,1-2 1,1 1-50,-5-1 1,1 1-51,-5-5 1,0-3 25,1-5 1,-5-5-148,1 2 0,0-4 215,3-4 1,-3-3 108,-1-4-298,-4-1 203,7-4-181,-9-2 1,4-7 29,-5-1 0,0-9 9,0-7 1,0-7-235,0-5 1,0-7-372,0-4 1,0-7 198,0-5 1,-3-3-449,-1-4 1,0-1 518,4-3 1,0 32-1,0-1-70,0-31 1,0 3 147,0 1 0,-1 3 18,-3 1 0,1 5 151,-4 2 1,3 7 124,-4 1 0,6 4 122,-2-4 1,-1 6-94,1-2 1,0-2 37,4 2 0,5 4-138,3 3 1,-2 6 7,2-2 0,-2 5 407,2 2 1,1 0-380,-5 5 1,3 4 127,-3 3 1,1 4-45,-1-4 93,-3 6-260,4-3 142,-5 5-741,0 0 0,5 0 318,3 0 1,2-1 135,1-3 1,5 3-77,-1-3 85,5 2 0,-7 2 26,2 0 0,2 0 169,-2 0 1,1 0-167,0 0 1,1 0 65,6 0 1,4 0 423,-1 0 0,10 0-153,-2 0 0,4 0-167,0 0 0,-1 0-42,5 0 0,-4-3 10,4-1 0,2 0-99,2 4 0,6-4-106,-6 0 0,3 1 89,1 3 0,-3 0 6,2 0 0,3-4-4,2 0 0,-2 0 23,1 4 1,-4 0-8,5 0 1,0 0-23,7 0 0,-1 0-115,5 0 0,-5 0 96,5 0 0,0 0-211,-31 0 1,0 0 0,1 0 0,-1 0 227,0 0 0,0 0 1,1 0-1,-1 0 20,0 0 0,1 0 0,1-1 0,0-2 77,0 2 0,0-1 0,0-1 0,1 1-21,-3-1 1,0 2 0,-1 0 0,0 0-126,1 0 0,1-1 0,25-3 110,-27 3 1,-1 0 0,32-2 93,-3 4 0,-1 0-66,-2 0 0,0 0 13,3 0 1,-1 0-18,4 0 1,1 0-14,-31 0 1,0 0-1,1-2 1,-1 0-17,0 0 1,1 0 0,-1 0 0,1-1 5,2 1 1,-1 0 0,-2 1 0,0 0-2,0-3 0,1 0 0,-1 3 0,0 0 9,-1-1 1,-1 0 0,30-3-3,-1 1 1,-3 0 68,0 4 0,-3 0 156,-1 0 0,1 0-129,-1 0 0,-2 0-51,1 0 1,-3 4-49,3 0 0,-4 0 18,5-4 0,-5 3-96,4 1 1,-1 0 29,2-4 1,2 0-161,-3 0 0,-1 0-148,1 0 0,-2 0 259,-2 0 0,1 0 65,-8 0 0,-7 0 108,0 0 0,-5 0 72,1 0 0,-2 1 420,-3 3 0,-5-3-305,2 3 1,-3-2 129,3-2 1,0-2-271,-1-2 1,1 3 114,0-3 0,-5-1-328,-3 1 0,-2 1-27,-2 3 101,-4-5 0,-1 3 163,-2-1-244,-3 1 49,4 2-288,-5 0 347,0 5 1,1-3 1,3 1 416,-3-1-357,4-2 0,-3 0 203,2 0 107,-3 0 245,4 0-99,-5 0-668,0 5 1,0-3 97,0 6 1,0 0-6,0 3 1,0 0 80,0 1 0,0 4 146,0 3 0,0-1-131,0 1 0,1-1 9,3 1 0,-3 1-64,3-5 0,-3 1-83,-1-5 1,2 1-137,1-1 0,-1-3-1118,1-1 1349,-1-4 0,-7 7 0,-2-4 0</inkml:trace>
  <inkml:trace contextRef="#ctx0" brushRef="#br0" timeOffset="58">13545 14390 7976,'-7'-11'128,"-1"-1"0,5 5 284,0-1 0,0 2-99,-1-2 0,3-2 146,-3 2 0,3 2-118,1-1 1,0-1 59,0-3 0,0 3 301,0 0-426,0 1 0,4-5 98,-1 1 0,5 3-86,-4 1 0,5 3-50,-2-4 1,4 6 97,0-2-321,0-3 167,1 6 1,-1-4-5,1 5 1,-1 0-136,1 0 0,4 1-49,3 3 1,-1 4 34,1 7 0,-4 3-29,4 5 0,-4 5 53,4 2 1,-3 3-146,3 1 0,-2 2 81,2 2 0,3 1-144,-3 3 1,3 3 97,0-4 0,1 0-186,0 1 0,-1-5 62,-3 1-14,2-3 172,-8 0 0,7-6-103,-4-3 1,-1-2 28,-4-1 0,1-1-93,-1-3 1,-3-3 92,-1-4 199,-4-1-222,7 1 174,-9-1 1,8-3 88,-5-1-139,0-4-56,-4 2-1478,0-5 1025,-5-5 0,0 2-907,-3-4 1412,-2-1 0,3-8 0,-4-2 0</inkml:trace>
  <inkml:trace contextRef="#ctx0" brushRef="#br0" timeOffset="59">14002 14310 7976,'0'-11'407,"0"0"763,0-1-368,0 1 41,0 4 350,0 2 164,0 5-1149,5 0 0,-4 2-116,3 1 1,-3 5 74,-1 7 1,-5 4 27,-2 8 1,-5 2-31,-3 5 1,0 2-148,-8 2 0,6-1-208,-5 5 0,1-4 100,-1 4 1,4-6-386,3 2 0,2-7 87,1-5 0,1-1-87,0-3 0,3-4 100,0-3-758,6-7 617,-8 2 1,8-7-496,-1 4 165,1-4 846,2 2 0,-5-5 0,-1 0 0</inkml:trace>
  <inkml:trace contextRef="#ctx0" brushRef="#br0" timeOffset="60">14105 14048 7976,'0'-12'0,"1"1"0,3-1 0,1 1 0,3 0 0,2 0 1020,-3 4 0,3-2 15,2 5-425,-1 0-297,1 4 0,-5 0-39,1 0 1,0 0-49,3 0 0,0 2-165,1 1 1,-2 0 122,-2 5 0,2-1-149,-3 5 0,0-1 98,0 0 1,-4 2-49,1 2-132,-3 3 71,-1 0 1,-5 5-148,-3 0 0,-2-1 68,-1 5 1,-5-3-123,1-1 1,-4-1 88,4-3 1,4-3-91,3-4 0,4-1 173,-4 0-33,6-4-10,-3 3 104,5-9 0,1 4-21,3-5 0,1 1 22,3 3 1,6-2-61,-3 1 45,3-1-12,2-2 0,1 0-219,2 0 1,3 0-280,-3 0 0,-2-2-1535,2-1 2003,-5 1 0,13-8 0,-3 4 0</inkml:trace>
  <inkml:trace contextRef="#ctx0" brushRef="#br0" timeOffset="61">14699 13831 7976,'-7'0'2346,"2"0"-1048,5 0 1,-4 6-861,1 5 1,-6 3-114,1 9 1,-2 1-63,-1 7 0,-2 6 129,-2-3-278,2 3 54,-4 2 0,6 0 19,0 3 0,-1-1 28,1-3 0,4-1-216,4 5 0,1-2 35,2 2 0,0 1 18,0-5-757,0 0 853,0-3-365,5-1 160,2 0 1,4-5-1,1-2 0,-1-3-155,0-1 1,-3-4 117,0 0 1,-1-5-109,5 1 1,-1-6 14,1-1 0,-1-5 63,0 5 0,-3-5-203,0 0-184,-6-1-596,8-2 103,-8 0 0,4 0 299,-2 0 705,-3 0 0,4-5 0,-5-2 0</inkml:trace>
  <inkml:trace contextRef="#ctx0" brushRef="#br0" timeOffset="62">14801 14379 7976,'0'-12'0,"0"-3"781,0 0 210,0 0 1,0 7 321,0 1 264,0 4-597,0-2-124,0 5-804,6 0 30,0 5 28,0 1 1,3 7-179,-5 2 0,4-1 5,-5 5 1,5-4 21,-4 5 0,3-7 18,-3 3-812,0 1 505,-4-4 0,1 0-457,3-6-237,-3 1 872,4-2 1,-3-1-254,1-5 577,-1 0-106,8-5 12,-9 4 1,8-9 7,-5 2 0,5-2 22,-2-1 0,0-1 136,0 1 1,0 0-49,0-1 1,2 1-76,-5-1 0,4 5 114,-5-1-22,1 6-144,-4-4 26,5 6-56,-3 0 1,6 2-4,-4 2 1,1 2-19,-1 5 1,-1 1-116,4-1 0,-4 2-761,1 2 409,2-2 241,-5 3 0,6-4-1049,-4-1 1,-1 4 1256,1 1 0,9 4 0,1-2 0</inkml:trace>
  <inkml:trace contextRef="#ctx0" brushRef="#br0" timeOffset="63">15201 14367 7976,'0'-7'2095,"0"-1"-960,0 6-704,5-3 1,-2 5 86,4 0 0,1 0-285,3 0 1,1 0-142,-1 0 1,6 0 35,2 0 1,-1 0-221,1 0 0,-4 0 26,4 0 0,-4 0 113,4 0 0,-5 0-698,1 0-373,-2 0 51,-2-5 1,-3 3 972,0-2 0,-1-2 0,5 0 0</inkml:trace>
  <inkml:trace contextRef="#ctx0" brushRef="#br0" timeOffset="64">15589 14105 7976,'0'-12'0,"0"6"821,0-4 1222,0 4-419,0-1-1143,0 2 0,0 6-302,0 3 1,2 4 60,2 7 0,-2 3-1,6 5 1,-6 1 96,2 2-327,-3 4 65,4-1 1,-3 4 69,1-3 1,-1-2-178,-2-1 0,1 1-254,3-2 1,-3 0 111,3-7-688,-3 2 589,4-8 0,-3 3-344,1-4-335,4-1-294,-6 1-511,4-6 1758,-5-1 0,0 0 0,0 2 0</inkml:trace>
  <inkml:trace contextRef="#ctx0" brushRef="#br0" timeOffset="65">15727 13865 7976,'6'-11'0,"-1"3"940,-5 0 0,1 6 219,3-2-499,-3 3 1,9 2-90,-2 3 1,2 3 56,2 9 0,0-2-168,4 5 1,1 3 41,6 5 1,-4 5-188,0-2 1,-1 3-68,1 2 0,1 0-158,-4 3-839,-1-2 696,-4 8 0,-4-3-50,-4 4 1,-1-3 31,-2 0 0,-2-4-250,-1 4 0,0-6 49,-5-2-1213,1 0 959,-10-10 1,5 4-463,-4-5 1,0-4 28,1 0 959,-6-5 0,9 2 0,-5-4 0</inkml:trace>
  <inkml:trace contextRef="#ctx0" brushRef="#br0" timeOffset="66">16640 13705 7976,'0'-6'299,"0"1"287,0 0-141,0 3 0,0-4 579,0 2-358,0 3-122,0-4 430,0 5 1,-5 9-745,-2 2 0,-4 9 314,0 3-112,-6 5-250,5 6 1,-9 6-6,6 2 1,-4 3 159,4 5-1651,0-3 1356,3 9 0,1-8 311,-1 5-922,1 0 451,5-1 1,-3 2-39,5-9 1,-1 4-139,1-7 1,3-3-18,-3-1 0,3-4-223,1-3 0,0 0 275,0-4 0,0-2 234,0-6 1,0-1 224,0-3 1,0-6 1141,0 3-963,0-3-427,0-3 0,-1 3-652,-3-5-204,2-1 380,-3-3-185,5 0 0,5-5 1,2-1-1</inkml:trace>
  <inkml:trace contextRef="#ctx0" brushRef="#br0" timeOffset="67">16720 14333 7976,'6'-11'0,"0"-1"1377,-6 1-860,5-6 1,-4 9-62,3-4 0,1 7 651,-1-3-101,-1 6 275,-3-8-639,0 8-418,0-3-28,0 5 1,4 3-115,0 5 0,5 0 42,-1 11 1,-2 1-30,1 2 0,0 1 242,0 0-617,4 0 256,-10 0 0,8 0-190,-5-1 0,1 0-174,-2-3 1,-1-1 109,2-3 0,1-6-136,-2 2 0,1-6-60,-4 3 220,0-5 46,0 2 115,0-5 245,5-5 0,-3 2-95,1-5 0,-1 1 93,-2-5 1,3 0 3,1-4 0,5 2-124,-1-5 0,2 0-220,1-3 202,1-1-45,4 0 1,-6 5-14,6 3 0,-6 2 33,5 2 0,-2 4-3,-2 4 1,-3-2-44,-1 1 368,-4 0-195,7 9 1,-5 1 246,3 6-77,2-1-237,-9 6 0,8-2 120,-5 8 0,3-7 79,-3 7-959,0-3 522,1 3 0,-4-5-40,3-3 1,-3-2-105,-1-2 0,0 1 16,0-1-917,0-4 206,0-2 1030,0 0 0,0 1 0,0 5 0</inkml:trace>
  <inkml:trace contextRef="#ctx0" brushRef="#br0" timeOffset="68">17325 14379 7976,'7'-5'0,"-2"-2"0,-5 0 2062,0-1-967,0 1 56,0 0-540,0 2 111,0 5-279,5 0 1,-3 0-241,6 0 1,0 0-28,3 0 1,1 4-8,-1 0 0,0 3-153,1-3 0,-1 4 62,1-4 1,3-1 70,0-3 1,0 0-342,-3 0 1,-1 0-612,1 0 31,-1 0 1,0 0-942,1 0 1713,-6-5 0,4-1 0,-3-5 0</inkml:trace>
  <inkml:trace contextRef="#ctx0" brushRef="#br0" timeOffset="69">17782 14128 7976,'0'-12'0,"0"1"0,0-1 969,0 1 1,0 3 12,0 1 1226,0 4-848,0-2-512,0 5-634,0 5 0,0 7-112,0 7 0,0 7 174,0 5 0,0 3 102,0 4 1,0-1-165,0 5 1,0-5-29,0 1 0,0 1-365,0-1-322,0 0 413,5-9 1,-3 3-153,1-5 1,3-5-149,-3-2 1,2-7-1254,-1 3 1039,-3-4-741,10-5 145,-10-2 298,4-5 1,-5-1 899,0-3 0,0-3 0,0-4 0</inkml:trace>
  <inkml:trace contextRef="#ctx0" brushRef="#br0" timeOffset="70">18056 13854 7976,'-5'-12'2373,"4"1"-1795,-4 4 0,6 2 375,3 5 0,1 2-295,3 1 1,2 4 115,-3 4 0,4 7-72,0 5 39,0 5-351,6 6 0,-4 6-79,2 6 0,-2 5-239,-2 6 1,-1-1-22,-2-3 0,-2 2 60,-2-6-2014,-3 1 1741,4-5 0,-5-5-322,0-6-1566,0 0 1363,0-10 0,-4 3-285,1-8 0,-7 1-458,-2-4 0,-1-5 1500,-6-3 1,0-1-1,-4 5 1</inkml:trace>
  <inkml:trace contextRef="#ctx0" brushRef="#br0" timeOffset="71">16800 13808 7976,'0'-7'0,"5"-3"1064,-4 9-238,5-4 334,-6 5 623,0 0 0,-6 5-1391,-1 3 1,-3 7-87,-2 4 0,-4 8-15,-3 3 1,1 8-87,-1 4 0,4 4-28,-4 3 0,5-1-192,-2 6 1,9-10 62,3 2 1,3-4-296,1 0 1,0-3 117,0-5-222,10 0 234,-2 1 0,9-5 113,-1 1 1,1-6 46,6 2 0,-4-3 18,0-1 1,0-2 194,4-2 0,-4 1-117,0-4 110,0-1 91,-1-4 1,-2 1-449,-4-1 1,-2-3 105,-2-1-2313,2-4 1272,-9 2 1043,4-5 0,-5 5 0,0 1 0</inkml:trace>
  <inkml:trace contextRef="#ctx0" brushRef="#br0" timeOffset="72">3141 16206 12322,'0'17'588,"-2"2"-219,-1 7 0,-4 9-99,-4 7 1,-1 7-38,1 4 1,0 4-496,-1 4 1,2-2 508,2 2 1,3-3-267,5-1 0,0-5-65,0-2 1,9-3-20,3-2 1,7-4-32,0-3 1,4-4 56,3-3 1,0-3 317,4-6 1,1-3-92,3 0 0,-5-5 15,-2 2 0,1-9-70,-2-3 0,-3 1-154,-4-1 0,-1 0 160,1-4 0,-3 0-774,-4 0 1,-1 0-577,1 0-802,-6-5 2051,4 3 0,-9-13 0,4 3 0</inkml:trace>
  <inkml:trace contextRef="#ctx0" brushRef="#br0" timeOffset="73">3049 16971 7918,'-5'-11'0,"3"0"201,-6-1 0,6 5 196,-2-1 0,4 5-86,4 0 1,2 0 202,5-1 1,2 3 204,2-3 1,4 3-223,8 1 1,2-4 27,5 0 1,1 0-183,-1 4 0,-4 0-152,1 0 1,-2 0-15,2 0 0,-5-3 27,-7-1 1,-2 0-1013,-6 4 616,1 0 192,-6 0 0,-1 0 0,-5 0 0</inkml:trace>
  <inkml:trace contextRef="#ctx0" brushRef="#br0" timeOffset="74">4260 16161 8043,'-6'-12'1182,"1"1"-360,10-1 521,1 1-312,0 4 75,4 2-675,-8 5 1,3 3-141,-5 5 1,-1 4 64,-3 11 0,-6 6-97,-6 6 0,-5 8-23,-2 6 0,0 7-378,-4 1 1,15-26 0,0 0 184,1 3 1,0 1 0,1-3 0,0 1 67,1-1 0,-1 0 0,-2 29-141,6-28 1,0-1 0,0 28-149,6 0 0,0-2 49,0-5 0,1-2-11,3-6 0,7-4 72,9-3 0,1-4 114,2-3 1,5-5 36,2-7 1,-2-1 168,-1-3 0,-3-6-203,-1 3 1,-2-7-27,-2 2 0,2-4-1012,-6 1 115,0-3-2357,-3-1 1386,-1 0 1845,-5 0 0,5 0 0,-5 0 0</inkml:trace>
  <inkml:trace contextRef="#ctx0" brushRef="#br0" timeOffset="75">4671 16857 7857,'-11'-11'3,"3"-4"-2,0-1 0,6 1 1941,-2 4-310,3-1 321,1 6-988,0 1-572,0 5 0,1 6-37,3 6 0,-3 0-115,3 7 0,1 4-244,-1 4 0,0-1 86,-4-3 1,4-1-308,-1-3 0,1 1-69,-4-5 1,0 1-896,0-5 577,5 1 228,-4-6 0,6-1 100,-3-5 0,-2 0 81,6 0 1,-4-5 178,3-3 0,1-6-39,3-1 0,1-4 63,-1 4 1,1-4-49,-1 4 1,0-5 130,1 5 0,-1-4-81,1 4 1,3 0 152,0 3 0,-1 5-133,-6-1 106,2 6 0,-5-2 112,2 8 1,4 3-38,-4 8 0,0 3 107,0 5 1,-3 1-128,4 3 1,-5-2-227,5 6 0,-5-6-173,0 2 0,4-3-480,0-1 1,0-2-600,0-2 0,0-2 138,0-6 1156,3-5 0,-3 5 0,4-5 0</inkml:trace>
  <inkml:trace contextRef="#ctx0" brushRef="#br0" timeOffset="76">5391 16857 7819,'-12'-11'3302,"6"-1"-2812,1 6 0,6 1-27,3 5 0,-2 0-86,6 0 0,0 0 109,3 0 0,0 4-215,1 0 0,4-1-67,3-3 1,-1 0-180,1 0 0,0 0 79,4 0 0,-1 0-313,-3 0 1,1-3 157,-5-1 0,4-4-892,-3 4 0,-1-1 171,-4 1 1,-3 2-832,-1-6 1603,-4 6 0,12-8 0,-2 3 0</inkml:trace>
  <inkml:trace contextRef="#ctx0" brushRef="#br0" timeOffset="77">5985 16469 7935,'0'-12'0,"0"1"515,0 0 466,0-1 779,0 6-875,0 1-460,0 5 0,1 6 18,3 6 1,-3 5 125,3 10 1,-2 3 75,2 8 1,-3-1-206,3 5 1,-1-1 1,0 1 1,-1 2-132,2-2 0,-2-1-33,2 0 0,-3-4-145,3 1 0,1-2-131,-1-2 1,1-5 33,-1-2 1,-3-7 126,3-1 0,-2-5-497,2 1 0,-3-6 35,3-1-1707,-3-6-66,-1 4-754,0-6 1889,6-6 1,-5 0 936,3-5 0,2-1 0,0 1 0</inkml:trace>
  <inkml:trace contextRef="#ctx0" brushRef="#br0" timeOffset="78">6407 16126 7911,'-4'-11'0,"0"-1"1642,1 6 0,12 1-759,2 5 0,3 1 87,-3 3 0,6 4-278,2 7 1,8 3-36,3 5 0,3 6-104,1 5 0,-1 2 73,-2 5 0,-3 3-467,-6 5 0,1-1 135,0 6 1,-5-6 32,-3 1 1,-6 2-110,-1-2 0,-6 1-192,2-4 1,-3-2 15,-1-2 1,-5 1 5,-2-5 0,-4 0-337,0-3 0,-4-5-558,0 0 1,-1-5-223,5-3 1,-1-4-2890,1-6 3958,0-1 0,-1 0 0,1 1 0</inkml:trace>
  <inkml:trace contextRef="#ctx0" brushRef="#br0" timeOffset="79">8920 16606 7961,'-5'-15'0,"-3"-1"362,-2 1 0,4 0 578,2 0 0,2 3 912,2 5-780,0 4-57,0-2-728,0 5 1,6 12 176,1 7 0,3 12 4,2 11 0,-1 4-63,1 3 1,-1-5-339,0 1 1,1-3-41,-1 0 0,-3-1-324,-1-3 1,0-7 293,0 4 0,-2-10-755,-5-2-785,0 0-1434,0-11 1915,0 0 0,-1-7 1062,-3-5 0,3-5 0,-4-2 0</inkml:trace>
  <inkml:trace contextRef="#ctx0" brushRef="#br0" timeOffset="80">8897 16515 7966,'0'-23'257,"0"0"1,1 0 401,3 0 1,7 4-93,8 0 0,3 5-152,1-1 1,1 4 178,3 3 0,0-2-126,4 2 1,3 3 25,0 1 0,1 3-205,3 1 0,-3 0-84,0 0 0,-6 6-63,-3 6 0,-3 0-144,-4 7 1,-7 4-282,-8 4 1,-6 5 239,-5-2 1,-7 7-271,-13 1 0,-3 5 118,-8-1 0,2-1-47,-2 1 1,4-7 44,3-1 0,3-1 117,5-6 0,7 2 27,5-6 1,4 1 36,7-9 0,0 1-377,0-5 1,9-1 116,2-2 1,12-3-221,0-5 1,8 0-119,-1 0 1,3 0-263,1 0 0,4 0 876,0 0 0,-15-5 0,-7-2 0</inkml:trace>
  <inkml:trace contextRef="#ctx0" brushRef="#br0" timeOffset="81">9799 17006 7849,'0'-13'398,"0"-2"1,0 1 589,0-5 1,-1 0 29,-3-4 0,3 0-456,-3 0 0,-1-5 75,1-2 0,0-4-229,4-5 1,0-2-48,0-9 0,0 6-156,0-6 1,0 7 0,0-3 0,0 6-3,0 6 0,0 8-97,0 3 1,0 8 91,0 0 1,0 6 298,0 1-401,0 6 1,4-1-72,0 11 1,9 5-152,-2 9 1,4 11 150,0 5 0,3 7 31,5 4 0,1 3-325,3 6 1,-3-1 68,3 0 1,0-5 122,0-3 0,0-7 62,-4-4 0,-1-7 3,1-5 1,-4-7 46,0-3 0,-5-4-56,2 0-250,-4-6 271,0 4 0,-6-9 0,-1 5 0</inkml:trace>
  <inkml:trace contextRef="#ctx0" brushRef="#br0" timeOffset="82">9731 16891 7877,'-12'-5'1153,"6"-1"0,2 0-395,8 2 1,2 3-21,6 1 0,4 0-335,3 0 1,8 0-162,3 0 1,4 0-169,5 0 0,1 0-249,6 0 1,-6 0-1193,-1 0 1,-9-2 279,-3-1 1087,2 1 0,-15-3 0,1 5 0</inkml:trace>
  <inkml:trace contextRef="#ctx0" brushRef="#br0" timeOffset="83">10450 16526 7831,'-11'-15'982,"-1"0"0,6-1-306,2 5-425,3 5 539,1 0-200,5 17 0,-3 1 39,6 11 0,0 10-224,3 5 1,1 9-171,-1 3 1,0-1-197,1-3 1,-1 0-232,1-1 1,-5-4-47,1-3 1,-2-4-335,2-3 1,1-5-110,-6-7-510,1-2-985,-4-6 2176,0-4 0,0-2 0,0-5 0</inkml:trace>
  <inkml:trace contextRef="#ctx0" brushRef="#br0" timeOffset="84">10393 16640 7886,'0'-11'0,"0"-1"410,0 1 0,5 5 590,3 2 1,2 3-474,1 1 1,6 6 30,2 5 0,6 2-138,2 6 1,6 1-104,1 7 0,2 1-165,5 2 1,-4 3 62,1-2 1,2 1-481,-2-2 0,1 2 213,-1-6 1,-1-4-16,5-7 0,-5-2 152,1-2 0,-7-4 77,0-4 1,-10-1 67,2-2 0,-7-2 230,-1-1 0,-4-4 335,-3-4 0,-2-2-295,-2-2 0,-4-8 72,0-7 1,-1 0-346,-7 0 0,-3-4-182,-5-4 1,1-6 69,4 3 1,-1-4-123,1 0 0,0-1-218,-1 0 0,6 7-506,2 5 1,-1 6-486,1 9 1,0 2-119,4 6 480,0 4 0,0 4 71,0 6 1,5 5-148,3 7 1,2-1 929,2 5 0,-1-10 0,0 1 0</inkml:trace>
  <inkml:trace contextRef="#ctx0" brushRef="#br0" timeOffset="85">11421 16469 7887,'-5'-12'1504,"0"1"-827,-3 0 1194,3 4-497,5 2-822,0 5 1,4 8-106,0 7 0,5 8 93,-2 11 1,-1 5-232,2 3 1,0 3 9,3 0 0,-3-3-597,-1 0 0,0-4 233,0 4 1,3-9-588,-2 1 1,-3-11-34,-1 0 1,-1-9-1327,0-3 622,-1 1 43,3-11 1326,-10-1 0,3-1 0,-3-4 0</inkml:trace>
  <inkml:trace contextRef="#ctx0" brushRef="#br0" timeOffset="86">11307 16423 7812,'5'-18'5,"6"1"-3,8 1 0,9 8 1533,6-4 1,1 8-489,3 1 0,1 1-211,-1 2 1,0 3-440,-4 4 1,5 2-140,-1 10 0,0 5-235,-4 7 1,-2 3 86,-6 4 1,0-1-390,-11 5 1,-5 0 236,-6 3 1,-9-3-291,-7 0 0,-4-5 107,-7 1 0,-9 1-262,-2-1 0,-8-1 332,0-6 0,-6 0 96,-1-4 1,0-4-329,7-4 0,6-5 202,9 1 0,5-7-1011,11-4 1196,5-3 0,-1-5 0,11 0 0,5 0 0</inkml:trace>
  <inkml:trace contextRef="#ctx0" brushRef="#br0" timeOffset="87">12072 16697 7768,'-18'0'774,"7"0"0,6 3 1081,5 4 0,0 1-751,0 7 0,0 3-577,0 1 0,0 3-158,0 1 1,0-1-246,0 1 0,1 4-206,3-1 1,2 1 21,5-4 1,6-1-259,2-3 1,4-3-349,3-4 1,4-6 264,4-2 0,1-4-2,4-4 0,-4-4 84,3-7 0,-2-3 112,-2-5 1,-5-1 211,-2-2 0,-4 0 381,-4-4 1,-4-1-83,-8-3 0,-1 2 329,-6-2 0,-3 1-311,-5-9 1,-6 5-68,-12-1 1,-1 7-439,-7 0 1,-3 7 40,-9 1 1,4 11-218,1 8 0,4 4 10,-1 4 0,7 3-147,5 8 1,7 3-279,3 5 1,9 0 773,3 0 0,1 3 0,7 1 0,5 0 0</inkml:trace>
  <inkml:trace contextRef="#ctx0" brushRef="#br0" timeOffset="88">12826 16983 7795,'-12'-12'1182,"2"1"99,2 0 0,3-1-659,5 1 1,0-1 387,0 1 0,0-2-65,0-2 0,2 1-257,1-5 1,0 0-229,5-4 0,-6 0-119,2 0 0,2-5-445,2-2 0,-3-3-39,-1-1 1,1-3-133,-1 3 1,-1-1 149,-3 13 1,0-4-464,0 7 343,0 3-33,0-1 306,0 6-31,0 4-854,0 2 503,0 16 1,2 0-71,2 8 0,3 3 105,8-3 0,-1 1-64,5-1 0,2 1 28,5-5 0,0-1 135,4-6 1,-1-3 127,2-5 0,-3 0-128,-5 0 1,-1-5 240,1-3 1,0-2 178,0-1 0,-4-1 159,0 1 0,-5-2-49,1-2 0,-2 2 187,-2-2 0,1 2 1321,-1 2-753,-5 0 269,5-1-896,-10 6 1,3 7-163,-8 11 0,1 9 1,-4 10 1,3 5 118,-4 2 1,6 6-275,-2-3 0,3 4-215,1 1 0,1-1-753,3 1 1,-2 0-2745,6-1 3457,-6 1 1,9-21-1,-5-4 1</inkml:trace>
  <inkml:trace contextRef="#ctx0" brushRef="#br0" timeOffset="89">14813 16332 7941,'-1'-12'227,"-3"1"1,3 0 794,-3-1 167,2 6 915,2 1-1284,0 5 1,2 10-109,2 5 1,7 8 97,8 7 0,0 6-416,4 10 1,-3 3-335,7 1 1,-2-1 111,2-3 1,-6-2-97,6-2 0,-7-4-430,3-7 1,-5-3 273,-7-6 0,1-3-1090,-1 0 1,-4-8-251,-4 0 1420,4-2 0,-6 2 0,4 1 0</inkml:trace>
  <inkml:trace contextRef="#ctx0" brushRef="#br0" timeOffset="90">15361 16320 7925,'-6'-12'574,"-6"-4"0,6 4 622,-2-3 0,7 7-478,5 4-295,2 3 0,2 1-78,-1 0 0,-3 10 266,4 5 1,-6 8 54,2 8 1,-3 8-270,-1 10 0,-5 6-456,-2-2 0,-7 2 201,-1-2 1,-6-2-523,2-5 1,2-1-242,-3 1 0,1-4-701,-3 0 1,0-11 560,3 0 761,2-6 0,11-7 0,1-1 0</inkml:trace>
  <inkml:trace contextRef="#ctx0" brushRef="#br0" timeOffset="91">15681 16412 7905,'-5'-17'1523,"0"0"-1181,-3-6 1,3 9 219,5 2-432,0 8 1,0-2 786,0 2 0,0 4-346,0 0 0,0 7-206,0 8 0,-5 13-91,-3 10 0,2 6 127,-2 6 1,2-3-374,-2 2 0,2 3-47,2 2 1,2-7-232,-6-2 1,4-5 201,-3 1 0,3-9-884,-4-1 0,6-7 177,-2-5 0,-1-7-1052,1-4 1807,0-5 0,-1 2 0,-1-5 0</inkml:trace>
  <inkml:trace contextRef="#ctx0" brushRef="#br0" timeOffset="92">15658 16343 7906,'0'-23'0,"0"2"0,0 2 2724,0 2-1675,0 11 0,1 1-16,3 5 1,-1 6-293,4 6 0,1 7 185,3 11 1,2 2-407,2 10 1,2 3 50,2 5 1,2 1-587,-2-2 0,2-1 232,-2 6 1,1-10-603,-5 2 1,5-11-129,0 3 0,-3-10-405,2 3 0,-5-10 296,2-2 1,-4-5-413,0 2 1,-2-8-1010,-3 0 2043,-2-5 0,1 2 0,0-5 0</inkml:trace>
  <inkml:trace contextRef="#ctx0" brushRef="#br0" timeOffset="93">15532 16812 7795,'0'-12'1,"0"1"0,7 4 667,4 4 1,7-3 925,9 3 1,-2-2-1074,5 1 1,5 1-310,3-4 1,1 4-926,-1-1 0,-1-1 403,5 1 0,-5-3-391,1 3 0,-7 0 701,0 4 0,-16-5 0,0-1 0</inkml:trace>
  <inkml:trace contextRef="#ctx0" brushRef="#br0" timeOffset="94">16263 16446 7893,'-5'-11'0,"-1"-5"754,-6 1 1077,6 5-707,1 5 0,5 6-519,0 3 0,0 4 262,0 7 1,0 8-255,0 7 1,4 8-27,0 4 0,5 5-88,-2-1 1,3 2-53,2-6 1,-1-2-203,1 2 0,-5-6-260,1-2 0,-1-5-493,5-6 1,-5-5 291,1-3-1857,-5-2-223,2-2 714,-5-4 0,-2-6 919,-1-5 1,-4-6 662,-4-2 0,-1 6 0,1-4 0</inkml:trace>
  <inkml:trace contextRef="#ctx0" brushRef="#br0" timeOffset="95">16252 16355 7899,'11'-17'140,"1"-2"0,5 1 175,6-1 0,1 9 638,7-1 0,-6 7-370,2 0 1,-7 3 49,-1 1 0,-1 1-194,1 3 0,3 2-18,-3 6 1,1-1-260,-1 1 1,1 4-171,-4 3 1,-5 4 79,-3 4 1,-7 2-172,-1 5 0,-10 5-599,-9 3 1,-8 3 224,-3 0 1,-2-4-54,1-3 0,1-4 268,7-3 0,-1-3 219,9-5 0,3-2-6,5-2 1,4-2 223,-1-6 0,3 0-49,1 1 0,1-2-20,3-2 1,4 1-55,7-6 1,3 5 124,5-4 1,-1 3-553,1-3 1,1 0-141,3-4 1,-3 0-340,3 0 0,-7 0 272,-1 0 578,0 0 0,-1 5 0,-2 1 0</inkml:trace>
  <inkml:trace contextRef="#ctx0" brushRef="#br0" timeOffset="96">16983 16400 7820,'-12'-11'1024,"6"-4"1279,2-1-1539,3 6 0,2 1 83,3 6-234,-3-1 1,6 11-198,-4 9 0,3 8 165,1 14 0,2 2-209,-5 6 1,0 4-223,-4-1 1,0 2-28,0-2 1,0-2-117,0 3 1,0-8-109,0-4 1,0 0-354,0-4 0,0 2-1147,0-10 1,3-4 734,1-7 1,1-2 865,-1-2 0,-3-4 0,5-2 0</inkml:trace>
  <inkml:trace contextRef="#ctx0" brushRef="#br0" timeOffset="97">17348 16423 7884,'0'-16'0,"-4"3"905,1-2 0,4 3-262,7 5 0,-2 0 1095,2 4-1263,-6 1 1,3 2 201,-5 8 1,4 12-154,0 7 0,-2 11 30,-6 8 1,2 3-317,-6 4 1,1 2-11,-5-6 1,1 6-351,-1-2 1,1-6-132,0-1 0,4-13-307,3-3 0,-1-5-705,2-6-1396,-1-3 1897,4-4 0,0-11-558,0-5 1322,-5-5 0,3 3 0,-3 1 0</inkml:trace>
  <inkml:trace contextRef="#ctx0" brushRef="#br0" timeOffset="98">17280 16412 7869,'6'-31'211,"-2"1"1,2 10-86,2 1 1,-2 8 809,2 4 1,-4 4-50,3-1 1,-2 3 84,7 1 0,-3 6-295,6 6 1,3 6 226,1 8 0,7 5-386,5 7 1,-2 2-167,1 6 0,-4 0-288,0 0 1,-5-5 43,-2 1 0,-5-5-667,1 1 0,-2-4-33,-2-3 0,4-3-498,1-5 1,-3-2 179,-5-2 1,2-4-1874,-2-7 2783,-3 2 0,5-9 0,-4 5 0</inkml:trace>
  <inkml:trace contextRef="#ctx0" brushRef="#br0" timeOffset="99">17177 16812 7821,'1'-7'814,"3"3"1,7 3 1109,9 1 0,2-1-1108,5-3 1,2 1-73,5-4 1,6 3-471,2-4 0,6 2-328,1-2 0,-3-2-1437,-4 3 0,-4 0 367,4 0 1011,-5 4 1,-8-7-1,-8 4 1</inkml:trace>
  <inkml:trace contextRef="#ctx0" brushRef="#br0" timeOffset="100">18079 16389 7883,'0'-11'1371,"4"3"-754,0 0 1678,5 6-1469,-3-3 1,2 5-79,-1 0 0,-4 6-146,1 5 0,-2 7 64,2 9 0,-3 8-194,3 11 1,-1 0-12,0 3 1,0-2-433,5-1 1,-5-4 198,5 0 1,-2-6-457,2 3 0,2-8-196,-2 0 0,1-6-453,-2 2 1,2-8-23,-5-4 1,0-6-2427,-4-2 2295,0-4 1082,0 2 1,0-5 0,0 0 0</inkml:trace>
  <inkml:trace contextRef="#ctx0" brushRef="#br0" timeOffset="101">17954 16389 7811,'0'-28'4,"2"3"-3,6-6 0,6 6 1338,12-2 0,4 4-367,4 4 0,0-2-88,0 2 1,6 2-331,2 2 1,3 4 32,5 3 0,-3 3-405,2 5 0,-3 1 55,-4 3 1,-4 2-234,-8 6 0,-3 4 59,-8 3 0,-4 3-43,-7 1 1,-4 1-189,-8 2 1,-4-2-255,-7 3 0,-7 1 4,-4-1 0,-10-1-158,2-3 1,-8 3 168,0-4 1,2 4 200,-2-7 1,9-3 175,-2 0 0,9-5-54,-1-3 1,7 0 256,1-4 249,5 5 460,2-8-603,7 10 1,8-9 117,4 6 0,7-2 223,13 2 0,7 2-167,8-3 0,4 4-234,3 0 1,2-3-193,2-1 0,-2 1-81,-5 3 0,-5 5 14,-3-1 0,-8 1 21,-3-1 0,-8-1 40,-4 5 1,-7 1-230,-5 2 0,-3-3-287,-3 0 1,-10 0 206,-10 4 0,-10 0-316,-9 0 1,-6-5 223,-2-3 0,-4-2-348,1-2 1,1-1 33,-2-2 1,12-3-163,4-5 0,9 0 856,10 0 0,4 0 0,7 0 0</inkml:trace>
  <inkml:trace contextRef="#ctx0" brushRef="#br0" timeOffset="102">19096 16286 7886,'-12'-15'3857,"1"0"-2446,-1-1-397,6 10 0,2 1-328,8 5 1,-3 10-274,3 5 1,1 7 414,-1 5 1,1 7-312,-1 8 1,-2 6 26,6 2 0,-4 4-505,3-1 1,-3-1-49,4 2 1,-6-6 31,2 1 1,-2-7-164,-2-4 0,0-3 135,0-5 0,0-3 32,0-8 0,0-3-443,0-4 257,0-6 0,1-1-152,3-5 554,-3 0 0,5-1-123,-2-3 1,4-2-201,7-6 1,-1 1-151,5-1 1,4-3-95,3 0 0,2 0-35,-1 3 1,-3 5-221,3-1 0,-3 6 197,-1-2 0,-1-1-935,1 1 0,0 0 163,0 4 1,-1 0 1153,-3 0 0,-3-5 0,-4-1 0</inkml:trace>
  <inkml:trace contextRef="#ctx0" brushRef="#br0" timeOffset="103">19758 16457 7827,'-11'-5'556,"-1"-6"0,11 0 707,5-1 0,5 6 111,2 6-390,1 0 1,-1 5 139,0 2 0,-3 9-554,0 3 0,-1 7 149,5 5 1,-5 2-250,1 1 1,-4 2-55,3 2 0,-4-2-116,1 6 1,1-6-28,-2-2 1,6 0-190,-1-3 0,2-4-188,2-5 0,0 0-278,3-7 0,3-1 243,5-6 0,1 1-696,3-6 0,2 1 352,5-4 1,1-1-715,-1-3 1,-1 2 383,-3-6 0,-1 0 95,-2-3 0,-7-2-88,3-2 0,-8 1 806,1-5 0,-9 10 0,-2-1 0</inkml:trace>
  <inkml:trace contextRef="#ctx0" brushRef="#br0" timeOffset="104">19724 16663 7819,'5'-11'0,"9"-1"1770,13 1 1,12 1-644,14 2 0,2-2-429,-2 2 1,-2-1-262,-6 2 1,-4-2-46,-3 5 0,-2 0-511,-2 4 1,-4-4 93,1 1 0,-10-1-3114,2 4 3139,-8-5 0,2-2 0,-6-4 0</inkml:trace>
  <inkml:trace contextRef="#ctx0" brushRef="#br0" timeOffset="105">19815 16332 7856,'8'-15'985,"7"-1"1,18 2 1337,17 7 1,3-3-843,0 2 0,3-2-1231,-3-2 0,-2 2 153,-1 3 1,-5-2-280,-3 5 1,1 0-797,-5 4 1,-1 0 671,-6 0 0,-9 0 0,-5 0 0</inkml:trace>
  <inkml:trace contextRef="#ctx0" brushRef="#br1" timeOffset="106">19176 12403 7929,'0'-11'246,"0"4"0,0-3 161,0 3 0,0 0-33,0 0 40,0 4-157,0-2 0,0 4 205,0-3 0,5 1-72,2-4 1,3 4 29,2-1 0,4-1 147,3 1-169,8-4-119,7 6 0,4-3-104,8 5 0,4 2-58,10 1 0,-27 1 0,-1 0-521,4 3 0,1 1 443,-3-2 1,1 1 6,7 6 1,0 1-1,-4-5 0,0 2 48,4 4 0,0 0 0,-1-1 0,-1-1 17,0 2 1,0 0-1,2 0 1,0 0-67,0 0 1,0 0 0,0 1 0,1 0 29,-1-3 1,-1 0 0,-1 1-1,0-1 198,0-1 0,0-1-195,-2 0 1,-1 1-699,-2-1 1,-1 1 593,-2-1 0,-1 0 40,26 12 0,-7 0 159,-8 0 0,-8-5-25,-7-3 0,-10-2-28,-5-2 1,-2 0 138,-6 1 174,-1-6 0,-4 3-454,-3-5 0,-2 0 337,-5-4 1,-2 0-709,-2 0-1171,-3-5 1013,0-2 1,0 0-42,3-1 1,3 0-116,-4-3 0,7 0 275,2-1 1,3-3 136,-4 0 0,6 0 138,-2 3 1,-1-1-169,1-2 524,0 2-234,4-8 1,0 8-186,0-2 894,0-3-513,0 6 0,0-5 125,0 6 0,0-1 939,0 1-302,0 4-221,0-3 1,2 9-56,1-3-290,4 3-123,4 6 1,2 1 60,2 6 0,3-1 36,5 1-268,0-1 36,4 6 0,-2-5 26,1 3 0,-7 2-160,-4-2 0,-2 2 0,-1-2 1,-6-2-101,-2 2 1,-6-1-2,-5 1 0,-6-2-109,-10 2 0,-8-2-165,-4-2 0,-5 0-566,2 1 1,-5-6 974,1-2 0,-8 2 0,-2 1 0</inkml:trace>
  <inkml:trace contextRef="#ctx0" brushRef="#br1" timeOffset="107">15407 15076 7959,'-12'-6'1441,"6"0"-327,1-5-903,5 4 1,1 2-410,3 5 0,2 0 386,6 0 1,-1 0 6,1 0 1,0 5 109,4 3 1,1 6-97,6 1 1,4 4-106,-1-4 1,2 6 42,-1-2 0,2 1 2,5-1 0,6 1 34,2-4 0,5 3-391,6-4 1,3 4 264,-22-11 1,0-1 0,0 1 0,0-1 3,3-1 1,2 0 0,1 0 0,2-1-403,3 1 1,1 0 0,1-3 0,0 0 339,4-1 1,1 0 0,1-1 0,1-1-45,4 0 1,2 0 0,-17-1-1,0-1 1,2 0-310,1 0 0,1 0 1,0-2-1,2 0 1,0-1-1,1-1 308,0 0 1,1 0 0,0-1-1,1 0 1,0-1 0,0 0 30,2 0 0,1-1 1,0 0-1,-1 0 0,0 1 1,0-1-36,2-1 1,0 0 0,0 0-1,-1 1 1,1 0 0,0 0 34,1-1 1,0 0 0,0 0 0,0 1-1,0 0 1,-1 0-2,0-1 0,0 0 0,0 0 0,0 0 0,1 0 0,-1-1-290,-1 0 0,-1-1 0,0 1 1,1 0-1,-1 0 0,0 0 290,-2 1 0,0 0 1,0-1-1,-2 0 0,-1-1 1,-1 0-4,-2 2 0,0 0 0,-1-1 0,-1 0 0,0-2 0,-1 1-100,18-5 0,0-1 0,-5 2 0,-1-2 118,-4-1 0,-3 0 0,-2 1 1,-3 0 85,-6 2 1,-1-2-1,-4 1 1,-2-1 66,19-20 1,-13 2 641,-10-2 0,-7 2-549,-7 2 0,-5 1 1251,1 3 0,-5 1-1170,0 2 0,0 3 399,1-3 0,2 3-835,6 1 0,-1 2 170,0 2 0,1-2-251,-1 6 1,1 0-389,-1 3 361,0 1 0,-3 1-29,0 2 1,-6 2 147,2 2-51,-3 3 0,-2-4 139,-3 5 1,-2 0-89,-6 0 1,0 4-31,-3-1 0,2 1 92,-2-4 0,6 1 127,1 3-327,6-2-7,-9 3 181,10-5 1,-9 0-26,2 0 1,2 0 123,-2 0 1,1-4-51,-5 0 1,1-4 153,0 5 1,-1-5-12,1 4 0,3-3 127,0 3 0,5-4-92,-5 4 1,6-1 130,-2 1 1,2 2 328,2-6-386,0 6 0,7-7-31,4 5 0,2-4-31,6 5 0,4-1-44,3 4 0,6-4 89,-1 0 0,-2 0 1,1 4 1,-1 0 34,2 0 0,-3 0 131,-5 0 1,2 0-52,-2 0 0,1 4 89,-9 0 0,0 5-123,-3-1 0,-6 3-135,-2 4 1,-5-2-80,-7 2 0,-7 3-405,-16 1 1,-5 4-727,-14 3 1,-2 5 851,24-13 1,-1 2-1,0 0 1,1 1-1,-1 1 1,1 1-1</inkml:trace>
  <inkml:trace contextRef="#ctx0" brushRef="#br1" timeOffset="108">20832 13248 7905,'0'-11'0,"-5"4"216,3-3 135,-3 4 0,5-5 177,0-1-109,0 6-202,0-4 572,5 8-75,-3-8-23,8 9 177,-4-4-590,5 5 0,0 1 0,-4 3 1,-2 6-42,-5 5 0,4 7-27,0 1 1,0 1-139,-4 6 0,0 1 211,0 3-559,0-5 267,0 4 1,0-5-172,0 3 0,0 0-270,0-4 0,0-2 25,0-6 0,4 2-344,-1-6 0,1 0-843,-4-3 1114,0-1 1,0-3-565,0-1 0,1-4 1062,3 1 0,-2-3 0,3-1 0</inkml:trace>
  <inkml:trace contextRef="#ctx0" brushRef="#br1" timeOffset="109">21151 13282 7905,'0'-13'0,"0"1"701,0 3-357,0 3 1,0-4 101,0 2 22,0 3 163,0 0-275,0 5 0,2-4 174,2 0 0,-3 2 80,3 6-392,2 2-56,-5 10 1,6 3 339,-4 8-284,-1 2-58,3 6 1,-5-5 27,0 0 0,4 0-98,-1 0 1,1 2-163,-4-6 0,0 1 271,0-4-1136,0-5 673,0 3 0,0-8-5,0 2-946,0-7 267,0 2-890,0-9 858,0 4-154,0-5 1,-5-1 1133,-3-3 0,-7-2 0,-3-5 0</inkml:trace>
  <inkml:trace contextRef="#ctx0" brushRef="#br1" timeOffset="110">21117 13351 7905,'7'-11'0,"-1"-1"526,-2 1 174,-3 4 0,9-1 569,-2 4-646,2 0-308,1 4 0,2 5 243,2 3 1,-1 7 127,5 4-570,0 2 47,4 2 0,4 4 163,-1 0-284,1-1 6,-4-3 1,4 2-24,-1-2 0,1 1-227,-4-8 0,-4-1 8,0-4 0,-5-3 46,1-1 1,-2-4 859,-2 1-284,0-3 521,1-1-591,-6-5 0,-1-1 82,-5-6 1,0 1 120,0-1 1,0-4-181,0-3 0,-1-4-100,-3-4 0,-1-1-246,-2-2 0,-4-7 64,4 3 1,-3-3-293,-2 3 206,6 0-239,1 4 1,3 0-670,-1 7 424,1-2 0,-3 12-1283,5-2 1155,0 7-1544,0 3 1364,0 5 1,2 5 28,1 3 0,0 2-688,5 1 1438,-6 6 0,8 1 0,-3 5 0</inkml:trace>
  <inkml:trace contextRef="#ctx0" brushRef="#br1" timeOffset="111">21860 13203 7905,'0'-7'839,"0"-3"-514,0 9 228,0-4-237,0 0 0,1 3 115,3-1 1,-3 3 172,3 3 1,2 5-16,2 7 1,-3 3 99,-1 5-268,2 5-259,-5 1 1,8 5 26,-5 0 1,1-1-138,-1-2 1,1 1 26,2-6 0,2 5-146,-5-5 0,4-3-781,-4-4 470,4-5 239,-6 3 0,4-7-1635,-2-3 1093,-3-1 1,5-6-725,-2 0 798,-2 0 0,1-6-95,-6-1 0,-3-5 53,-1-3 649,-3-3 0,-2-4 0,-6-1 0</inkml:trace>
  <inkml:trace contextRef="#ctx0" brushRef="#br1" timeOffset="112">21757 13168 7905,'5'-18'0,"1"-2"684,6 5 1,-1 0-194,0 3 1,5 5 32,-1-1 1,5 6 91,-1-2 325,8 2-539,2 2 1,2 6 221,-1 1-86,-5 3-255,8 2 0,-5 3-51,3 0 0,0 5-119,-4 0 1,-4 6-132,-4 5 0,-6-2-42,-2 1 1,-5 1-958,-6 3 590,0 0-72,-5 1 1,-5-5-409,-5 0 1,-5-5 394,1-3 0,-3 1-19,-1-4 0,0-1 197,1 1 1,0-6 62,3-2 0,2-1 158,6-6-242,0 0-338,-1-4 357,6 0 1,1-1 335,5-3 0,0-2 0,5-6 0,1 1 0</inkml:trace>
  <inkml:trace contextRef="#ctx0" brushRef="#br1" timeOffset="113">22373 13225 7905,'0'-17'1736,"0"1"-868,0 4-434,0 0 109,0 6-63,0-4-231,0 8 1447,0-3-446,6 5-471,-5 0-682,4 0 1,-5 11 88,0 4 0,0 6 27,0 6 1,0 2-118,0 5 0,0-1-26,0-2 0,0 1-80,0-6 1,0 2-130,0-1 1,0-4-263,0 0 1,0-2 161,0-6 1,5 1-107,3-5 1,-2-1 66,2-2 0,-1 1 65,5-6 0,0 1 343,3-4-213,-2 0 1,9 0 0,-4 0 25,-1 0 1,5-4-71,-3 1 1,-1-6-111,1 1 1,-5 2 146,1-2-767,-2 6 199,-7-3-322,4-1 1,-9 4 403,3-6 0,-8 6-344,-3-2 1,-9-1 919,-3 1 0,3-5 0,-11-2 0,3-7 0</inkml:trace>
  <inkml:trace contextRef="#ctx0" brushRef="#br1" timeOffset="114">22373 13385 8230,'-6'-5'1350,"2"0"-798,8-3 0,2 2-38,6 2 111,-1 3-310,1-4 1,4 5-93,3 0-6,3-5-27,1 4 0,-4-4-399,0 5 0,-1 0 183,1 0-2185,-3 0 1531,-5 0 1,-3 0 152,0 0 527,-6-6 0,-2 0 0,-6-5 0</inkml:trace>
  <inkml:trace contextRef="#ctx0" brushRef="#br1" timeOffset="115">22305 13088 7905,'0'-11'0,"0"-1"0,5 1 403,3 0-280,7 4 18,3-3 0,4 8 187,1-6 1,0 5-130,0 0 508,0 1-432,5 2 0,-3 0 125,6 0-84,-6 0-124,3 0 0,-9 4 40,0 0-41,-5 5-38,7-8 256,-8 9-261,4-8 0,-10 4 171,1-2 168,-6-3-348,9 9 0,-9-4 129,6 6-102,-6-1-6,8 1 0,-7 4 162,5 3-406,-6 8 89,3 2 1,-4 4 24,3-2 0,-2 4 81,1-4 0,-1 8-432,-2-5 0,0 2 6,0-6 0,0 2-153,0-6 0,0 0 48,0-7-9,0 2 199,0-8 0,0 0-83,0-6-758,0-4 202,0 2-655,0-5 720,-5 0 78,3 0-13,-8-5 739,4-1 0,-6-11 0,-4-1 0,-2-4 0</inkml:trace>
  <inkml:trace contextRef="#ctx0" brushRef="#br1" timeOffset="116">22648 13134 7905,'5'-23'0,"-3"5"0,6 3 1083,-6 2-637,8 2 1,-7 0 307,5-1-390,-1 1-128,5 4 0,0 1 708,4 2-445,-4 3-231,10-4 1,-1 5 293,6 0-345,5 0 55,-8 0-165,9 0 56,-9 5 0,4 1 163,-5 6-531,-5-1 236,3 1 1,-8-1 188,2 0-553,-2 1 239,-7 4 0,-2 1-552,-8 2 350,-7 2 139,-12-3 0,-6 5-248,-6 0 244,-4-5-52,3 3 1,-3-8 62,5 2 1,1-3-19,2-5-1213,9 3 272,5-8 1109,6 3 0,4-5 0,2 0 0</inkml:trace>
  <inkml:trace contextRef="#ctx0" brushRef="#br1" timeOffset="117">23207 13100 7905,'-11'0'477,"4"-5"-259,2 3 0,5-4 533,0 2-67,0 3 460,0-4-575,0 5 0,0 6-167,0 6 1,-5 0 64,-2 7-210,2 5-94,-6 6 0,5 0 7,-5 1 0,1-5-122,2 5 0,2-2 31,2 1 1,2 0-185,-1-4 1,3-3-44,3 0 1,5 0 39,7-4 0,2-3-58,2-1 0,6-2 9,-2-1 0,2-6 96,-2-2 1,-1-3 41,-3-1 1,1 0 12,-5 0 1,4 0-253,-3 0 0,-1 0-323,-4 0 1,-3-1-816,0-3 0,-6 1-114,2-4 848,-3-1 1,-6-3 661,-2-1 0,-9-4 0,-1-2 0</inkml:trace>
  <inkml:trace contextRef="#ctx0" brushRef="#br1" timeOffset="118">23070 13385 8414,'1'-6'1057,"3"2"1,3-1-650,4 1 0,5 0-291,4 4 0,5 0 50,2 0 1,3 0-317,-3 0 0,-1-1-71,-3-3 0,-5 3-74,-3-3 0,-2 3-231,-2 1 1,-3-1-1502,-1-3 2026,-4 3 0,-3-10 0,-6 5 0</inkml:trace>
  <inkml:trace contextRef="#ctx0" brushRef="#br1" timeOffset="119">23139 13134 7905,'11'-11'960,"1"-1"-720,-1 1 0,9-1-366,3 1 0,6 3 326,-2 1 1,0 4 505,-5-1 0,5-1-302,0 1 1,-1 1-101,-3 3 0,-1 0-35,-3 0 1,-1 0 160,-3 0 0,-3 3-139,4 1-74,-4 5-54,-5-3 0,2 3-63,-6 3 1,1-2-38,-4 9 1,0 0-135,0 4 1,0 3 260,0 1-783,0 5 438,0-3 1,-4 2-333,1-1 234,-1-5 167,4 8 0,0-9-474,0 3 0,0-8 202,0-4 0,0-2-94,0-2 331,0 1 405,0-6-377,0-1 1,-1-6 5,-3-3 0,1-2 47,-4-6 1,3 1 131,-4 0 0,6-1 174,-2 1 0,1-6 56,-1-2 0,3-2-3,-3-2 1,3 0-245,1 0 0,1 0-346,3 0 1,-3 4 116,3 0 0,1 9 669,-1-1 1,5 7 0,-1 1 804,2 6-1232,6 3 1,-2 11-139,5 2 0,0 6 23,4 2 0,0 3-173,0-3 0,-4 3 20,0-3 0,0 4 28,4-5 1,-4 0 108,0-7 1,-4-3 2,4-4 1,-5-5 346,1 1 1,-2-6-145,-2 2 0,1-4 222,-1-4 0,-3-2-93,0-5 1,-6-5-122,2 1 0,-3-5 134,-1 1-420,0-3 114,-5-6 1,-1 4 109,-6-2 0,1-2-205,-1 1 0,1-5-543,0 2 1,0-2 325,4 2 0,-2-2-650,5 5 0,0 4 376,4 4 1,0 9-3,0-1 1,0 6-533,0-3-17,0 6 642,5 2 1,2 6 495,4 5 0,6 1 0,0-1 0</inkml:trace>
  <inkml:trace contextRef="#ctx0" brushRef="#br1" timeOffset="120">24029 13157 7903,'7'-8'0,"-3"1"1058,-3 4 1,0-3 552,3 2-893,-3 3 0,4-3-299,-5 8 0,4 7-150,0 8 1,4 4-46,-5 4 0,1 2-13,-4 5 0,0 0-411,0 1 209,0-1 22,5 0 1,-3-1-688,1-2 0,2-4 204,-1-4 0,1-1-454,-1-3 0,-3-6-399,3-6-67,3-4 368,-6 2 506,4-5 1,-6-7-96,-3-4 593,-3 0 0,-9-16 0,-2 3 0</inkml:trace>
  <inkml:trace contextRef="#ctx0" brushRef="#br1" timeOffset="121">23938 13088 7903,'6'-11'0,"1"-1"932,-3 1 1,3 1-288,8 2 0,-1-1-196,5 6 0,0-1-44,4 4 0,0 0 157,0 0 0,0 6-152,0 6 0,0 4 25,-1 7 0,0 1-266,-3 3 0,-1-2 8,-3 5 1,-6 5-364,2 3 1,-7 0 243,0-4-1121,-8 0 765,-2 1 0,-7-2-198,-2-3 1,-7-1-426,-4-2 1,-1-7 287,4 3 0,5-6-149,3 2 1,2-7 107,2 0 0,3-2-509,1-6 1183,4 0 0,3-10 0,7 0 0</inkml:trace>
  <inkml:trace contextRef="#ctx0" brushRef="#br1" timeOffset="122">24372 13180 7872,'-6'-5'0,"-3"2"1197,5-5 1682,0 6-1543,9-3-774,-3 5 0,4 1-24,-2 3 0,-3 7-121,3 8 1,-3 4-199,-1 4 1,1 2-96,3 5 0,-3 1-155,3-1 0,-2-1-78,-2-3 0,0 2-339,0-5 0,1-1-406,3-3 0,-2-1 365,6-3 1,-4-3-454,3-4 416,1-1 196,3-5 0,2 3 71,2-5 1,-2 0-27,2-4 1,2-1 0,-2-3 0,1-2-37,0-6-548,-4 6 491,0-9 0,-3 7-256,-6-7 1,0-3 633,-7-1 0,-7-3 0,-7-1 0</inkml:trace>
  <inkml:trace contextRef="#ctx0" brushRef="#br1" timeOffset="123">24304 13442 7872,'-12'5'3084,"6"-3"-2436,6 3-661,11-5 60,2 0 0,9 0 273,-3 0-183,2-5 23,-3 3 0,6-3-77,-5 5 0,5-1-182,-5-3 0,-1 3-704,1-3 1,-5-1 502,1 1 0,-3-1-2133,-5 1 1088,-2-2 882,-5-10 463,-10 3 0,3-9 0,-10 5 0</inkml:trace>
  <inkml:trace contextRef="#ctx0" brushRef="#br1" timeOffset="124">24361 13168 7865,'-4'-11'373,"0"-1"0,0 1 559,4 0 0,5 3-437,3 0 0,3 5 4,5-5 0,-4 5-198,4 0 0,-3 1 26,3 2 1,-4 0-160,4 0 1,0 0 44,-1 0 1,1 2-208,-5 1 24,0-1 107,1 8-117,-1-9 1,-1 9-23,-2-2 0,1 3-69,-5 4 1,0 3 169,-4 5 0,1 1 20,3 3 1,-3 2-131,3 5 0,-3-1 104,-1-2 1,0 2-206,0-3 1,0-2-24,0-1-412,0 2 377,0-10 1,0 6-61,0-9-146,0-6 3,0 0 285,0-9-93,0 4 258,-5-10 1,2-5-98,-4-5 0,3-2 125,-4 2 0,6 1 140,-2-5 0,3 0 151,1-4 0,0 0-14,0 1-51,0-1-119,0 0 1,4 1-100,-1 3-184,6 3 0,-6 6-433,4 2 259,1 3 155,3 10 1,1 6-52,-1 8 0,1 3-58,-1 1 0,0 0-57,1 0 1,3-1 29,0 1 1,1-4 107,-5 0 0,0-5 118,1 1 1,-1-2-155,1-1 564,-1-6 1,1-1-69,-1-5 361,-5-10-448,-1 2 1,-3-10 32,1 3 0,-1-3-88,2-4 1,-4-5 80,-4 0 0,2 1-20,-1 3 0,-2 0-695,1 0 0,-1 0 291,1 0 1,1 1-1058,-4-1 0,4 0 72,-1 0 0,-1 5-309,2 3 0,-3 4 585,3 3-49,1 3 901,-3 5 0,10 0 0,2 0 0</inkml:trace>
  <inkml:trace contextRef="#ctx0" brushRef="#br1" timeOffset="125">24943 13191 8224,'0'-6'2908,"0"-4"-1252,5 8-1108,2-3 0,0 10-141,1 3 0,-4 7-64,3 4-94,-4 3-121,7 6 1,-9 1-39,3 5 1,-3 0-76,-1 1 0,0-5-328,0 1 0,0-5 230,0 5-903,0-11 667,0 7 0,4-15-984,0 4-1402,0-9 1448,-4 3 1,0-10 321,0 0 935,-5-5 0,-2-11 0,-4-2 0</inkml:trace>
  <inkml:trace contextRef="#ctx0" brushRef="#br1" timeOffset="126">24829 13134 8224,'11'-5'3075,"11"4"0,3-8-2563,13 5 0,-6 0-324,2 4 0,-11-1 826,0-3 0,-4 3-737,0-3 0,-2 3-644,-6 1 0,-3-4-937,-1 0 1,-5-1 1303,-2 1 0,-21-2 0,-9-6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94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11569 4728 8007,'-11'-5'209,"-1"4"531,1-9 97,0 8-493,4-3 0,1 2 585,2-1 337,3 0-304,-4 4-659,5-5 0,5 4-157,3-3 0,3 3 71,4 1 1,-1 0 19,5 0 0,4 0-99,4 0 1,3 0-167,-3 0 1,8 0-332,0 0 0,1 0 212,-1 0 0,-6-2-547,-3-2 1,-1 3 345,-3-3 1,-4 3-1716,-3 1 202,-2 0 162,-7 0 1699,-1 0 0,-15 10 0,-2 3 0</inkml:trace>
  <inkml:trace contextRef="#ctx0" brushRef="#br0" timeOffset="1">11512 4877 8074,'12'0'0,"4"0"0,3 0 2367,8 0-1525,-3 0 0,5 0-48,-2 0 0,1-4 82,2 0 1,3 0-109,-2 4-593,-3-5 1,3 4-981,-4-3 0,0 3 558,-5 1 0,0 0-1426,-3 0 1673,3 5 0,-5 1 0,6 6 0</inkml:trace>
  <inkml:trace contextRef="#ctx0" brushRef="#br0" timeOffset="2">15624 3609 8035,'-5'-6'71,"3"1"275,-3-1 118,5 0-101,0 0 213,0 1 1686,0 5-2101,0 5-53,0 1 0,0 11 128,0 2 0,0 7-1,0 5 1,0 2-212,0 1 0,0 2 45,0 2 0,0-2 92,0 6 0,0-5-63,0 1 0,0-2-770,0-2 0,0-5 245,0-2 0,0-4-345,0-4 548,5 2 0,-2-8-91,5 2-419,-6-7 181,3-3-150,-5-5 0,0-5 209,0-3 0,0-2 494,0-1 0,0-6 0,0-1 0</inkml:trace>
  <inkml:trace contextRef="#ctx0" brushRef="#br0" timeOffset="3">15567 3746 8095,'0'-11'-206,"0"-1"994,0 1 69,0 4-247,0-3 0,1 9-187,3-3 1,-2 8 124,6 4 0,3 2-119,5 1 1,0 6-205,-1 2 0,3 6-36,5 2 0,-2 3-125,-2-3 0,7 5-184,-3-2 0,1-2 157,-5-1 0,2-3-243,-2-1 0,-2-2 67,-2-2 0,2-2 71,-2-6 0,-1-3 13,-7-1 1180,4-4-457,-5 2 363,0-5 1,3-5-209,-5-3 1,0-3-355,-4-4 0,4-3-283,-1-5 1,1-5 49,-4-2 1,0-3-267,0-2 1,0 0 111,0-3 1,0 2-362,0-2 1,0 4 1,0 3 1,0 5-200,0 7 0,0-2-41,0 6 1,0 4 154,0 3 1,0 4-1615,0-3 1369,0 4 0,1-2-1668,3 5 1645,-2 0 1,9 1-466,0 3 0,2 3 1095,6 4 0,0 11 0,4 2 0</inkml:trace>
  <inkml:trace contextRef="#ctx0" brushRef="#br0" timeOffset="4">16263 3974 8117,'0'-6'-456,"0"0"456,0 2 1489,0 3-388,0-4 540,0 5-1341,0 5 1,0-3 1,0 6-124,-5 5 1,0 0-185,-2 7 0,-4-1 127,4 3 0,-3 1-359,-2 0 1,6-1 217,2-3 0,3 2-144,1-2 1,0-2-12,0-2 0,5-2-76,2-2 0,5-1 118,3-2 1,-1-3 310,5-5 0,0 0 323,4 0 1,0-3-202,0-4 1,0-2 570,-1-10 0,1 0-358,0-4 1,-5-1 390,-3-3-577,-2 3 1,-7-4-101,-2 5 1,-4-3-156,-4-1 1,-7 2-1281,-8 6 879,-8-3 0,-2 15-1694,-5-1 1,-5 7 57,1 4 1965,5 9 0,-5 11 0,3 6 0</inkml:trace>
  <inkml:trace contextRef="#ctx0" brushRef="#br0" timeOffset="5">13145 4820 8050,'-6'0'96,"-4"0"-96,9 0 892,-4 0 2298,5 0-3003,5 0 0,-3 0 45,6 0 0,-1 0-118,5 0 1,3 0 106,0 0 1,6 0-131,-2 0 1,2 0-39,2 0 1,1 0-111,3 0 0,-2 0-2,6 0 0,-5 0-90,5 0 0,-1 3-1,4 1 0,-3 0 136,-1-4 0,1 0 14,3 0 0,0 4-1,1 0 1,0-1 215,3-3 0,3 0-134,5 0 1,-1 0-39,1 0 0,1-1-29,2-3 1,2 3-249,2-3 1,3 2 234,-2-2 1,1 3 46,2-3 0,1-1 54,-1 1 1,-2 0-70,-1 4 0,2-4 153,-3 1 0,4-1-138,4 4 1,-3 0-22,3 0 0,3 0-31,0 0 0,-31 0 1,0 0-105,32 0 0,-30 0 1,0 0-39,30 0 0,-30 0 0,-1 0 10,31 0 1,-1-2 178,-32 1 0,0-1 1,1 1-1,0 0-74,3 0 1,1-1 0,-4 1 0,1 0 111,2 1 1,0 0-1,-2 0 1,-1 0-204,4 0 1,-1 0-1,-1 0 1,0 0 160,-1 0 0,0 0 0,1 1 0,0 0-12,1 1 1,0-1-1,1 0 1,0 0 12,1 0 0,0 1 0,1 1 1,-1 0-54,-1-1 0,-1-1-167,2 1 0,1 0 0,-2-1 0,1-1 176,2 2 0,0 0 0,2-1 0,0 0-10,0 0 1,-1 1 0,2 0 0,-1-1 30,0 1 1,0 0-43,1-2 0,1 1-215,1 2 1,1-1 0,0-2 0,-1 0 242,1 0 1,0 0-370,-1 0 0,1 0 412,0 0 1,-1 0-1,1 0 1,-2 0 72,0 0 1,0 0-107,-1 0 0,-1 0 1,-2 0-1,0 0 128,0 0 1,0 0-79,-3 0 1,1 0 0,0 0 0,0 0-11,-4 0 1,0 0 87,2 0 1,0 0 0,26 0 156,2 0-203,-1 0-686,-1 0 675,-4 0 0,4 0 116,-5 0-428,1 0 169,-1-5 1,-5 4 33,-3-3 69,-2-2 26,-1 4 0,-4-7 551,0 6 0,-4-3-577,3 3 420,-4 1 30,3-3 0,-10 2-298,1-1 159,-6 0-263,3 4 1,-5 0 1593,0 0-1573,-6 0 551,0-5 1,-10 4-749,1-3 440,-5 3-496,7 1 19,-9 0 86,4-6-1782,-5 5 537,0-4 597,0 5 683,-5-5 0,-6-1 0,-7-6 0</inkml:trace>
  <inkml:trace contextRef="#ctx0" brushRef="#br0" timeOffset="6">13145 5710 8045,'-6'0'239,"-4"0"-8,9 0 116,-4-5 279,5 4-57,0-4 680,0 5-1065,5 5 1,-3 1 54,6 6 0,-2 6 29,2 4 0,2 3 95,-2 5-190,2 0 0,1 9-127,1-1 0,-5 0 101,1-4 0,-1-1-156,5-3 1,-2 2 128,-2-5 1,2-1 123,-3-3 1,2-4-93,-1 0 0,2-6 326,-2-2-217,-3 1 459,5-11 37,-9 4-341,4-5 0,-5-5-395,0-2 1,0-9 82,0-3 0,-5-4-446,-3-3 1,2-3 203,-1-6 1,-1-4-211,-4-3 1,5-2 148,-1-2 0,2 0-141,-2 1 0,-2-1 70,3 0 0,1 2 51,3 2 0,0 3 320,-1 4 0,3 5-127,-3-1 1,3 2 174,1-1 0,1-2-109,3 5 0,-1 0 89,4 0 0,0 3-38,0-3 0,2 7-38,-5 1 1,3 5 265,-3-1 0,4 2-109,-4 1-247,5 1 137,-8 0-208,4 4 147,-5-3 0,1 8-8,3-6-29,-3 5-5,4-2 1,-3 2-25,1-1 1,0 0-12,5 4 0,-5-1-124,5-3 1,-4 3 26,3-3 137,1 3 0,3 1-35,1 0 0,-1 0 121,1 0 0,0 0-46,4 0 1,1 0 165,6 0 0,1 0-183,3 0 1,-2 0 16,6 0 1,-2 0-67,1 0 1,3 0 85,-2 0 1,3-2-127,4-2 1,-2 3 92,2-3 0,-3 2-90,0-2 1,-1 3 0,0-3 0,4 3-6,0 1 1,2 0 71,-2 0 1,-2 4 6,6-1 1,4 1-11,4-4 0,3 4-167,-4 0 1,3 0-30,2-4 0,-1 0-172,8 0 0,-3 0 430,-1 0 1,0-2-80,1-2 0,0 3 3,3-3 1,-4 3 39,0 1 1,-1-4-53,-7 1 1,6-1 61,-2 4 1,-1 0-42,2 0 1,-5 0 11,4 0 0,1 1-10,3 3 0,0-3-136,0 3 0,0-3 28,0-1 0,0 0-75,0 0 1,-1 0 179,-2 0 0,0 0 77,-4 0 1,0-4 148,0 1-105,-3-1 0,4 4-90,-6 0 1,1-4-94,0 0 0,-1 0 151,1 4-69,0 0 28,4 0 0,-1 0-28,4 0 0,0 0-142,4 0 0,0 0-144,1 0-1298,-1 0 1521,0 0 0,0 0-12,0 0 1,0 0-74,0 0 0,0 2 122,0 1 0,0-1-23,1 1 0,-6 0 14,-3 1 1,3-3-10,1 3-9,-2-3 40,5-1 1,-8 0 175,6 0-188,-1 0 0,4 0 193,0 0-186,0 0 1,1 0-4,3 0 1,-26 0 1,-1 0 5,31 0 1,-30 0 0,1 0-31,25 0 1,3 0 2,-3 0 1,1 0-129,-1 0 144,-2 0 1,3 0-31,-5 0 296,0 0-509,-5 0 254,-1 0 215,-10 0-5,3 0 0,-12 0-66,2 0 0,-7 0 804,-1 0 1,-3 0-675,-4 0 624,-2 0-402,-6 0 923,0 0-1225,-4 0-2,3 0-346,-9 0 158,4 0-4199,-5 0 1766,0 5 2426,0-4 0,5 10 0,2-5 0</inkml:trace>
  <inkml:trace contextRef="#ctx0" brushRef="#br0" timeOffset="7">13648 5573 8071,'-5'-6'-133,"4"-4"398,-4 9 115,5-4 0,0-1 66,0 5-271,0-4 0,1 5 176,3 0-200,-3 0 24,4 0 1,-4 1-69,3 3 68,-3 3 0,4 5 34,-5 3 0,0 4-163,0 8 0,0-1-113,0 4 1,0-1 97,0 2 0,0 2-56,0-3 1,0-1 64,0 2 0,0-6-243,0 2 0,0-7 36,0-1 0,0-5-11,0 1 0,0-2-37,0-2 0,2-3-110,1 0-978,-1-6 912,3 3 1,-4-5 390,3 0 0,-3 0 0,4 0 0</inkml:trace>
  <inkml:trace contextRef="#ctx0" brushRef="#br0" timeOffset="8">13648 5516 8168,'-8'-10'442,"1"3"-229,4-4 0,-2 9 152,5-6 172,0 6-172,0-3 61,0 5 38,5 0-172,2 5 1,8 2-48,0 9 1,5 1 27,-1 6 1,3 1-144,1 3 52,0 2 1,3 2-213,1-1 0,0-5 87,-5 2 1,1-3-240,0-1 0,-1-1 127,-3-3 0,1 1-103,-5-5 1,0 0 39,-3-3 0,-5-5 137,1 1 1,-2-4 4,2 3 0,1-3-20,-5 4 79,0-6 1,-3 3-14,3-5-805,-3 0 350,4 0-1098,-5 0 811,-5 0 1,2-1-193,-4-3 1,4 2 863,-1-6 0,-2 1 0,0-5 0</inkml:trace>
  <inkml:trace contextRef="#ctx0" brushRef="#br0" timeOffset="9">14116 5528 8168,'0'-17'53,"0"5"1,0-5 182,0 6 0,0-1 397,0 1-420,0-1 0,0 5 710,0-1-291,0 6-284,0-4-105,0 6 1,0 6-215,0 1 1,0 8 115,0 4 1,0 6-128,0 5 0,-4 0-82,1 9 1,-1 0-61,4-1 0,-4 0-84,0-4 1,0 1-170,4-1 0,-3-5 112,-1-2 0,0-5 90,4-2 0,0-4 146,0-5 0,0 1-94,0-1 1,0-3 77,0-1 1,0-3-422,0 4-469,0-6 273,0 4 662,-5-6 0,4 0 0,-4 0 0</inkml:trace>
  <inkml:trace contextRef="#ctx0" brushRef="#br0" timeOffset="10">14230 5790 8248,'0'-6'390,"0"1"1,0 6 191,0 3-304,0 2 0,0 7-145,0 2 1,0-1 23,0 5 0,0 0-174,0 4 1,0-1 72,0-3 1,0 1-195,0-5 1,4 1-6,0-5 1,0 0 143,-4 1-165,0-1 1,1-1 76,3-2 0,-3-2-1073,3-2 1160,-3-3 0,-6 10 0,-1-5 0</inkml:trace>
  <inkml:trace contextRef="#ctx0" brushRef="#br0" timeOffset="11">14345 5482 8271,'0'-11'-727,"0"-1"1324,0 1-283,0-1 1,3 5 322,1-1 1,0 4-163,-4-3 1,4 3-305,0-4 0,5 4 82,-2-3 1,3 4 22,2-1-7,-1-2 1,1 5-280,-1-3 1,-3 3-33,-1 1 1,-3 0-62,4 0 1,-5 0-463,5 0 406,0 0 1,-1 1-147,1 3 158,-6 2-123,9 6 0,-10-1 44,3 0 1,-3 1 139,-1-1 1,-1 1 41,-3-1 0,-3 2 17,-4 2 0,1-2-8,2 2 0,-2-2 194,3-2 15,1 1 1,-2-1 63,4 0 71,0-4-225,4 3 346,0-9-361,5 9-35,1-8 1,6 3-377,-1-5 1,1 0 132,-1 0 1,0 0-483,1 0 0,-1 0 296,1 0 1,3 0 394,0 0 0,0 5 0,-3 1 0</inkml:trace>
  <inkml:trace contextRef="#ctx0" brushRef="#br0" timeOffset="12">14790 5585 8081,'0'-12'1250,"0"6"-812,0-4-454,0 9 397,0-4 232,0 5-322,5 0 1,-4 5-255,3 2 1,1 7 160,-1 1 1,0 6-161,-4-2 1,0 2 69,0 2 0,4 0-304,-1 0 1,1 1 106,-4 3 1,0-7-360,0 3 0,0-8 174,0 0 1,0-2-299,0-2-74,0-4-95,0 3 741,0-9 0,0 9 0,0-3 0</inkml:trace>
  <inkml:trace contextRef="#ctx0" brushRef="#br0" timeOffset="13">14687 5836 8070,'0'-6'-24,"0"-1"1990,0 4-530,0 1-652,5-3 0,2 1-321,4 1 1,2-1-71,2 4 0,-1-1-143,5-3 1,0 2-571,4-1 1,-4 1 270,0 2 0,-1 0-1172,1 0 0,1 0 1221,-5 0 0,6 0 0,-4 0 0</inkml:trace>
  <inkml:trace contextRef="#ctx0" brushRef="#br0" timeOffset="14">15304 5950 8021,'-1'-6'0,"-3"2"350,3-2 653,-4 5-273,5-5-103,0 1-191,0 4 0,5-4 236,2 5-590,3-5 207,2 4-1013,-1-4 0,-3 5 256,-1 0-1744,-4 0 2212,2 0 0,-5 5 0,0 1 0</inkml:trace>
  <inkml:trace contextRef="#ctx0" brushRef="#br0" timeOffset="15">15589 5939 8177,'0'-6'1090,"0"0"-302,0 1-119,0 4-336,0-4-2613,0 5 1958,6 0 322,0 0 0,5 0 0,1 0 0</inkml:trace>
  <inkml:trace contextRef="#ctx0" brushRef="#br0" timeOffset="16">15772 5950 8210,'0'-6'264,"5"1"188,-3 0 1,4 4 402,-2-3-329,-3 2-326,9 2 227,-4 0-812,6 0-49,-1 0 0,-3 4 434,0 0 0,-6 5 0,3-3 0</inkml:trace>
  <inkml:trace contextRef="#ctx0" brushRef="#br0" timeOffset="17">16298 5619 8133,'0'-11'137,"0"4"223,5 2 0,-4 0 67,4-1 149,-5-1-186,0 2 957,0 5-1137,0 5 0,0 3-65,0 7 0,0 3 95,0 5 0,0 4-269,0-1 0,0 2 68,0-1 1,4-3-467,0 3 1,1-3-76,-2-2 1,-1-2-306,2-1 0,1-5-429,-2 1 563,1-3 673,1 0 0,-3-6 0,3-1 0</inkml:trace>
  <inkml:trace contextRef="#ctx0" brushRef="#br0" timeOffset="18">16195 5813 8161,'0'-6'1941,"5"1"-1145,1 0 0,6 3-295,-1-1 0,2-2-354,2 1 1,4-1 110,8 1 0,1 3-465,2-3 1,2-1 217,-6 1 0,5-4-1072,-4 5 1,-1-1 304,-3 4 756,0-5 0,0 3 0,0-3 0</inkml:trace>
  <inkml:trace contextRef="#ctx0" brushRef="#br0" timeOffset="19">16937 5562 7997,'-6'-18'124,"-3"2"247,5 4 842,0 1-317,4-1 215,0 6-362,0 1-517,0 5-39,0 5 0,0 3-157,0 7 0,0 4 68,0 8 0,4 2-133,0 5 0,1-3 62,-1-1 0,-3-1-767,3 2 0,1 0 101,-1-4 0,3 0-180,-3-5 1,1-4 173,-1-3 1,-3-2-3,3-1 641,-3-1 0,4 0 0,2 1 0</inkml:trace>
  <inkml:trace contextRef="#ctx0" brushRef="#br0" timeOffset="20">16926 5596 8006,'0'-11'399,"0"-1"-100,0 6 1153,0-4-435,0 4-540,0-1 1,1 3-185,3 8 1,2 6-289,6 6 1,0 4 71,3-1 0,2 4-350,2 3 1,3 2 127,-3 3 0,-2-2-222,2-2 214,0-3-811,4 4 756,-5-6 1,-1-4-159,-6-3 716,5-2-265,-8-6 0,7-1-138,-7-2 1155,-3-3-742,5 4 1,-7-6 345,4-3 864,-4-2-954,2-6 1,-1-4 393,0-3-683,-1-3 1,-3-6-85,0-2 1,0-7 12,0-1 0,0-2-253,0 2 1,0 3 89,0-3 0,0 2-250,0 2 1,0 5-186,0 2 0,0 8-400,0 4 1,0 2-1588,0 2 1080,0 4 280,0 2 1,4 8 361,0 5 1,4 0-332,-5 11 0,6 0 938,-1 4 0,2 5 0,1 1 0</inkml:trace>
  <inkml:trace contextRef="#ctx0" brushRef="#br0" timeOffset="21">17474 5733 8654,'0'-6'2473,"0"1"-1980,0 5-275,0 5 0,0 3 28,0 7 1,0-1-197,0 5 1,0 0 63,0 4 1,0-1-407,0 1 0,1-1-73,3-3 1,-3 1-362,3-5 0,-3 4-492,-1-3 520,0-1-32,0-4-62,0 1 65,0-6 727,0-1 0,5-5 0,-2-4 0,5 1 0,-5-6 0,5 1 0,-4 2-11,3-2 1,-4 4-69,1-3 0,-2 4 1109,2-1-781,-3-2 0,6 5 623,-3-3-250,-3 3 859,4 1-527,-5 0 1,0 5-837,0 2 0,-4 4 73,0 0 0,-1 2-221,1 2 1,3-1 118,-3 5 1,-1-5-379,1 1 1,1-1 115,3 1 0,0-6-222,0 3-307,5-4 479,1 4 0,5-2-301,1-2 1,-1-3 175,1-5 0,0-2-954,4-1 1302,-4 1 0,10-13 0,-4 2 0</inkml:trace>
  <inkml:trace contextRef="#ctx0" brushRef="#br0" timeOffset="22">17657 5493 7937,'0'-11'1088,"0"0"-637,5-6 1,1 8 237,5-2-856,-4 2 189,3-3 0,-7 5 836,4-1-73,-4 6-578,7-8 0,-8 7 22,6-5 0,-4 6 21,3-2 207,-4 3-636,7 1 228,-9 5 1,6 1-367,-3 6 0,-3-5 181,3 1 1,-3-1-131,-1 5 0,-1-4 24,-3-1 1,3 1 137,-3 3 1,1 1 37,-1-1 1,3 0 4,-3 1 1,3-1 138,1 1 0,0-1-58,0 1 1,0-1 143,0 0 0,1-3-62,3 0 1,-1-5 61,4 5 0,-3-4-260,4 3 1,-1-4 90,5 1 1,-1-3-198,1-1 1,-1 0 68,0 0 1,5 0-827,-1 0 1,5 0 958,-1 0 0,3 0 0,1 0 0</inkml:trace>
  <inkml:trace contextRef="#ctx0" brushRef="#br0" timeOffset="23">18113 5391 7969,'0'-19'1616,"0"0"-1058,0 5 0,4-3-179,0 6 0,1 1 352,-1 2-485,-3-2 1200,4 9-606,-5-5-20,0 6-647,5 0 1,-2 7-127,5 4 1,-1 7 131,5 9 0,-1 6-134,0 5 1,1 6 114,-1 2 1,1-1-471,-1 5 1,1-3 151,-1-1 1,-1-1-280,-2 1 1,-3-2 232,-5-2 1,4 0-493,-1-8 1,1 7-394,-4-7 0,-5-1 480,-2-2 1,-4-5-1285,0 5 1893,-11-6 0,-2 3 0,-10-5 0</inkml:trace>
  <inkml:trace contextRef="#ctx0" brushRef="#br0" timeOffset="24">13602 5334 12512,'-6'1'427,"2"3"1,-2 7-188,-2 8 0,-2 3-68,-1 0 0,2 8 67,-3 4 1,5 1-191,-5 7 0,2 0-36,6 4 1,0-4-142,4 0 0,0-6-215,0 3 1,6-5 199,1-4 0,3-1-233,2-2 0,-1-7 134,1 3 1,-1-4-515,0 0 0,1 2 337,-1-6 0,4 4 419,1-4 0,4 5 0,-2-2 0</inkml:trace>
  <inkml:trace contextRef="#ctx0" brushRef="#br0" timeOffset="25">18844 5482 8055,'0'-11'0,"0"-1"395,0 1-46,0-1-31,0 1 0,0-1 85,0 1 0,0 3 290,0 1-386,0-1 0,0 1 473,0-1-195,0 5-501,0-2 0,0 7 22,0 1 0,0 6-88,0 10 1,-3 5 20,-1 11 1,-5 5 56,1 6 0,1 4-162,-5 3 0,3 3-88,-6-3 1,2-6-267,2-1 0,1-5 179,2 1 1,-2-6-43,3-6 1,0-8 45,0 1 0,4-4 76,-1 0 0,-1-3-179,1-4 1,1-5 79,3 1 0,-2-5-1132,-2 0 867,3 4 525,-4-6 0,0 4 0,-1-5 0</inkml:trace>
  <inkml:trace contextRef="#ctx0" brushRef="#br0" timeOffset="26">19004 5505 8001,'0'-18'19,"0"-3"964,0 8-160,0-4 6,5 11-279,-3 1 185,3 5-416,-5 0 0,0 6-184,0 6 0,0 9 39,0 10 1,0 3-126,0 4 1,0 5 78,0 3 1,0 2-630,0-6 0,0 1 317,0-1 1,0-6-484,0-6 1,0-5 163,0 2 0,0-7 16,0-1 1,1-6-1024,3-2 1510,-3 1 0,9-6 0,-3 6 0</inkml:trace>
  <inkml:trace contextRef="#ctx0" brushRef="#br0" timeOffset="27">19221 5870 8387,'7'0'2606,"-2"-5"-1631,-5 4-261,0-4-96,0 5-341,-5 5 1,1-2-120,-8 4 0,4 5-112,-8 3 0,0 4 287,1-4-602,-6 5 255,4-7 1,-1 7-388,3-4 287,2-1 0,1 0-27,1 0 1,5 0-174,2-3 316,3-1 1,6 1-23,2-1 1,5 1 302,3-1 0,1-3-17,3-1 1,3-4-12,-3 1 1,3-3-575,0-1 0,-2 1-1433,-1 3 1752,-5-3 0,2 4 0,-5-5 0</inkml:trace>
  <inkml:trace contextRef="#ctx0" brushRef="#br0" timeOffset="28">20055 4751 7829,'-8'0'0,"1"0"104,4-5 157,-7 4-184,4-9 237,-1 8 247,2-3-115,5 5 121,0 0-524,5 0 0,3 0 94,7 0 1,3 4-89,5 0 0,1 0-6,3-4 0,2 0-44,5 0 1,5 0 7,3 0 1,5 0 66,7 0-1399,-1 0 1166,9 0 120,0-5 0,-29 4 0,0 0 50,1 0 0,1-1 1,0-1-1,0 0-235,25 0 1,-27 0 0,-1 2-18,29 1 132,-5 0 1,-4 0 19,-3 0 1,-3 0-127,0 0 0,-2 0 198,-6 0 0,-1 0-40,-6 0 0,0 0 131,-4 0 1,1 0 581,-2 0 0,-4 0-478,5 0 1,-10 0 216,6 0 1,-6 0-241,2 0 1,-4 0-15,4 0 1,-5-1 20,1-3-675,-2 2 361,-2-3 0,-3 5-460,0 0 142,-6 0 10,3 0 80,-5 0-206,-5-5 594,-1 4 0,-6-8-104,1 5 0,0-3 260,-1 3 1,1-5-93,-1 1 0,1 2 212,-1-2 0,1 2-129,0-1 1,-1 0 258,1 3 0,3 3-55,1-3 0,4 2 604,-1-2-708,-2 3-56,5-4 0,-3 5-171,8 0 93,2 5 0,9 1-84,0 5 0,4-3 71,-3 0 1,4-1-143,-1 5 0,3-5 52,0 1 1,1 0-94,0 3 1,-5-3 34,-3-1 0,-2 0 86,-2 0 132,1 3 1,-6-7-107,-2 4 413,-3-4 1,-11 7-179,-5-2 0,-7-2-519,-5 2 1,-2 1-212,-5 6 1,0-2 422,-1 2 0,6-3 0,1 0 0</inkml:trace>
  <inkml:trace contextRef="#ctx0" brushRef="#br0" timeOffset="29">20066 3803 8148,'0'-6'807,"0"1"-604,0 5 212,0 5-237,0 1 0,4 9 82,0 1 0,1 8 7,-1-1 0,-3 7-147,3 0 1,1 2 77,-1-1 1,0 2-320,-4-3 1,0 2 67,0-2 0,0 2-505,0-5 0,0-1 81,0-3 1,0-1-217,0-3 0,0 1 179,0-5 0,0 1 514,0-5 0,0 0 0,0 1 0</inkml:trace>
  <inkml:trace contextRef="#ctx0" brushRef="#br0" timeOffset="30">20352 4157 8109,'0'-11'357,"-4"3"745,0 1-597,1 4 9,3-2-197,-6 5 0,0 1 98,-5 3-238,-1 2 1,1 6 1,-4 4 177,-1 3-555,-4 3 243,7 1 0,-3-4-349,5 0 260,4-5 1,-2 6-180,5-5 0,1 1-58,3-5 139,0 0 111,0 1 0,1-2 14,3-2 0,-2-2 9,6-2 1,-4-3-203,3 3 8,1-3 1,3-1-269,1 0 0,-1 0-512,1 0 1,0 0 982,4 0 0,-4-5 0,5-1 0</inkml:trace>
  <inkml:trace contextRef="#ctx0" brushRef="#br0" timeOffset="31">20558 4191 8107,'-6'-17'0,"5"4"1028,-3 5-121,3 6-459,1-3 1,0 4 157,0-3-418,5 2 0,2-3-49,4 5 1,2 0-184,2 0 0,-2 0-111,2 0 0,3 0 179,1 0 1,1 0-361,-1 0 0,1 0 162,-5 0 0,5 0-216,-5 0 0,4 0 135,-4 0 1,0-1-172,-3-3 1,-1 3 37,0-3 0,-3 2-102,0-2-15,-6 3 76,3-4 360,-5-1 1,-1 4-109,-3-6 0,-2 6 304,-6-2 207,1-2-92,0 4 1,1-4-67,2 2 1,2 3 299,2-3 516,2 3-361,-3 1 137,5 0-408,5 0 1,-2 0 160,5 0-349,-1-5 0,1 3 185,-1-1-280,1 1-16,3 2 1,1 0-104,-1 0 46,1 0 1,-1 4-17,1 0 0,-2 1 166,-3-1-446,4-3 202,-10 9 1,4-3-48,-5 4 0,-3 1 14,-4-1 0,-2 2 44,-10 2 66,5-2 1,-8 7-452,3-5 276,3 5 1,-1-7-382,6 2 1,-1 2 63,1-2 505,5 0 0,1 2 0,5 1 0</inkml:trace>
  <inkml:trace contextRef="#ctx0" brushRef="#br0" timeOffset="32">21026 4191 8107,'0'-11'279,"0"5"0,0-1 1208,0 4-664,0 1 67,0-3-373,0 5 1,5 0-309,3 0 1,2 0-159,1 0 0,2 4 255,2 0-650,-2 5 299,8-3 1,-7 5 297,5 1-1268,0-1 748,4 1 0,-1-1-986,-3 1 829,2-6 0,-4 3 40,2-5 0,2 1 127,-2-2 1,-1-1 375,1 2-110,0-3 1,0-2-61,0-3 0,-5 2 100,2-1 1,0-4-53,-1 0 503,-5-3-313,1 3 1,-6-3 482,2 2-441,-2-7 1,-3 3 128,1-4-275,-1 4 1,3 0 27,-5 1 1,0 3 113,0 1 5,0-1-122,0 2 0,-5 1-136,-3 5-75,-2 0 146,-7 5 0,3 1-156,-5 5 48,-5 1 0,-1 3 177,-6 0 0,2 6-38,-1-2-39,-3-3-749,4 6 736,-6-10 1,5 5 77,-1-6 0,5-3 156,-5-1 0,6-4-131,-2 1 0,3-3 143,1-1 0,4 0-247,0 0 163,10 0 128,-6 0-414,9 0 1,0-1 122,2-3-2470,2 3 1176,13-4 1273,1 5 0,11-5 0,0-2 0</inkml:trace>
  <inkml:trace contextRef="#ctx0" brushRef="#br0" timeOffset="33">20215 5196 8107,'0'-6'298,"0"1"-120,0 0 0,0 2 501,0-4-59,0 4-264,0-2 823,0 5-909,0 10-173,0-2 1,0 14 18,0-3 0,0 2 136,0 2 0,1 0-330,3 0 91,-3 5 0,9-4 45,-2 2 0,1 2-91,-1-1 0,0 0-56,-4-5 0,5 1-74,-1 0 1,-2 0-10,2 0 177,-6-5 0,5-2 170,-4-5 0,-1-3-118,1 0 145,-1-6 0,-1 3 55,3-5 158,-3 0 1,4-1-119,-5-3 1,0-2-77,0-6 0,4 0-261,0-3 0,3-3 140,-3-5 1,4 0-277,-4 0 0,3 6 86,-3 1 1,4 4-140,-5 0 0,1 5-67,-4-1-22,5 5 0,-2-2 68,4 5 0,-3 5 117,4 3 0,0 2 168,3 2 1,4 3-92,0 0 0,1 4-72,-5-4 0,4 2 52,0-2 1,1-2-114,-5 2 0,4-6 97,1-2 1,-5-4 433,-3 1 1,-5-3-14,5-1 419,-5 0 0,5-6-286,-4-6 1,0 1-30,-4-4 0,0-3-164,0-1 1,-1 1 24,-3-1 1,1-4-254,-4-3 1,3-1 129,-4 4 0,6 0-579,-2 0 0,2 2-150,-2 2 0,2-2-388,-1 6 1,1 4-298,2 3 1,0 4-163,0-3 713,5 4 1,2-2 231,4 5 1,1 1 459,-1 3 0,1 3 0,-1 4 0</inkml:trace>
  <inkml:trace contextRef="#ctx0" brushRef="#br0" timeOffset="34">20797 5254 8107,'0'-13'0,"0"-2"423,0 7 512,0 3-49,0 0-124,0 5-103,0-5-239,0 4-151,5 1 1,-3 3 86,2 9-75,2 2-74,-5 9 1,8-1 148,-5 1-277,5 0 20,-8 0 0,4 4 316,-5-1-746,0 1 296,0-4 0,0-2-671,0-2 526,0 3 0,0-8-241,0 5 181,0-5 249,-5 2 0,4-8-23,-3 0-144,3-6 593,1 3 1469,0-5-1662,5 0 0,-3 0-75,6 0 1,-1-1-5,5-3 0,3 3-224,0-3 1,4 2 129,-3-2 0,3 2-197,-4-1 81,0 1 0,-3 2-582,-1 0-722,0 0 914,1 0 0,-1 0-2233,1 0 1307,-6 0 1363,-1 0 0,0 0 0,1 0 0</inkml:trace>
  <inkml:trace contextRef="#ctx0" brushRef="#br0" timeOffset="35">21129 5288 8107,'0'-24'0,"0"5"0,0 5 790,0 7 1,0 1 55,0 2-364,0 3 52,0-4 83,0 5 1,3 1-342,1 3 1,0 6 208,-4 5-161,5 6-146,-4-4 0,4 6 1,-5 0-60,6 0 0,-5 0-123,3 0 0,-3-1 80,-1 1 1,0 0-434,0 0 239,0 0 1,0-4-56,0 0-345,0-5 367,0 2 0,0-4 221,0-1-126,0-4 25,0 3 122,0-9 0,1 4 130,3-5 0,-2 0-117,6 0 1,-4 4 36,4 0-81,-1-1 1,5-3 80,-1 0-665,0 0 348,1 0 1,0 0-1365,4 0 1043,-4 0 1,9-3-49,-6-1-1348,5 0 768,-7 4 1125,9-5 0,-5-1 0,6-6 0</inkml:trace>
  <inkml:trace contextRef="#ctx0" brushRef="#br0" timeOffset="36">21528 5254 8107,'-1'-25'0,"-3"6"1443,3 11-362,-4-3-230,5 5-301,0 0-412,0 1 1,0 7 194,0 6-236,0 4 0,0 11-117,0 0 1,0 6 50,0 6 0,4-1-247,0 4 1,-1-3-1003,-3 0 851,0-1 0,0-4-153,0 1 0,0-10-381,0 2 0,0-7-312,0-1 751,0-8 462,0-2 0,0 1 0,0 0 0</inkml:trace>
  <inkml:trace contextRef="#ctx0" brushRef="#br0" timeOffset="37">21517 5345 8107,'-5'-11'0,"4"-1"442,-3 1 820,2-1-566,2 6-81,0 1-431,0 5 1,7 6 65,4 6-155,1 4 0,5 3-66,-1 0 1,1 0-2,6 4 0,-4 0-250,0 0 0,0-2 240,4-2-702,-5-2 482,-2-6 0,0-3 327,-1 0-172,0-6 0,-3 2 864,-1-8 0,0 0-407,1-7 0,-1 1 713,1-9 0,-1 1-431,1-1 0,-6-7-23,-2 4 0,1-5-214,-1 0 0,-1-2 24,-3-5 0,0 0-151,0-1 0,0 2-272,0 3 1,0-2-967,0 6 1,-3 4 368,-1 7-4229,0 2 4770,4 2 0,-5 9 0,-1 4 0</inkml:trace>
  <inkml:trace contextRef="#ctx0" brushRef="#br0" timeOffset="38">22248 4397 8107,'0'-11'-938,"0"4"1746,0 2 320,0 5-548,5 0-398,-4 0 1,8 9-340,-5 2 1,0 9-21,-4-1 334,0 7-898,5 3 650,-4 6 1,4 0 119,-5 3-339,0-2 214,0 8 1,0-8-19,0 2 0,1-3-69,3 0 1,-3-6-128,3-3 198,-2-7 13,-2 3 0,1-9-108,3 2 0,-3-2 89,3-2-491,-3 0 701,4-4 1,-4 3 0,4-4 0</inkml:trace>
  <inkml:trace contextRef="#ctx0" brushRef="#br0" timeOffset="39">22328 4408 8107,'-5'-6'433,"3"-4"41,-3 9 27,5-9-145,-5 8 0,4-3 171,-4 5-334,5 0 0,4 1 192,0 3-416,10 3 209,-7 4 0,15 6 66,-3 2-178,-3 2-23,11 7 0,-4-3-156,7 6 1,3-6 206,-2 2-1174,2 2 1021,1-5 0,0 4 10,0-5 0,-4-4 35,-4 0 0,-2-5-116,-1 1 143,0-2 1,-5-2-2,-3 1 34,-2-1-26,-2 1-7,1-6 987,-6-1-977,4 0 0,-7-4 41,4 3-93,-4 3 83,2-6-69,-5 4-966,0-5 710,-5 0 1,2 0-76,-4 0-1121,-1-5 592,2 4 347,-5-10 528,10 10 0,-9-9 0,4 4 0</inkml:trace>
  <inkml:trace contextRef="#ctx0" brushRef="#br0" timeOffset="40">22830 4386 8107,'0'-12'64,"-5"1"0,4-1 421,-3 1 281,3 0-103,1-1-145,0 1 82,0-1 28,0 6-156,0-4-345,0 8 1,0-1 228,0 6-576,5 4 226,-4 4 1,6 6 165,-4 2 48,-1 7 14,3 4-1094,-5 4 830,5 5 0,-4-2-12,3 5-355,-3-5 291,-1 7 0,4-8-84,0 2 0,0-7-102,-4 0 0,0-6-95,0 2 100,5-8 234,-4 3 0,4-10-976,-5 3 445,0-2 444,0-1 1,0-1-965,0 0 1104,5 1 0,1-1 0,6 1 0</inkml:trace>
  <inkml:trace contextRef="#ctx0" brushRef="#br0" timeOffset="41">23036 4854 8107,'0'-6'1012,"0"-5"-596,-5 10 67,4-4 147,-5 5-350,6 0 1,-3 5-16,-1 3 0,0 6-112,4 1 1,0 4-148,0-4 0,1 5-454,3 0 327,-3 1 174,10 2 1,-5-5-641,5-3 334,1-2-46,-1-2 21,6-5 135,-5 5 1,10-10 51,-3 3 1,1-3 131,-1-1 0,3-1-163,-3-3 649,2-3-310,-3-4 1,3-2 121,-6-2 1,0 1 381,-4-5 0,1-1 410,-1-7-722,-4 3-136,3-9 0,-10 8 3,0-6 0,-5 6-184,-7-2 1,-6 8-215,-4 4 1,-2 7-405,-7 5 391,6 1 93,-3 2 1,6 9-1876,3 3 972,-2 7 288,8 3 657,1 3 0,-3 8 0,3-4 0</inkml:trace>
  <inkml:trace contextRef="#ctx0" brushRef="#br0" timeOffset="42">19758 18239 8107,'-11'-6'0,"3"-1"34,0 4 1,5 1-103,-5-1-155,5-4 1219,-2 6-181,5-4 192,0 5-775,5 0 0,3-1-74,7-3 0,3 3 26,5-3 1,1 2 4,3 2 0,3 0 33,8 0 1,-1 0-34,5 0 1,4 0-39,3 0 1,7-3-410,1-1 0,6-1 331,-27 3 1,1 0 0,-2 1-1,0-1-25,0-1 0,2-1 0,2 2 1,1 0-95,-1-2 1,2 0-1,0 1 1,0 0 48,-1-1 1,0 0 0,-1-1-1,-1 0-51,3 1 1,-2 1 0,-2-2 0,-1 1-6,2 0 0,0 0 0,-4-1 1,-1 1 44,0 2 1,-1 0 0,25-5-212,4 3 0,-14 0 250,2 4 1,-6-4 10,-1 1 0,-6-1 57,-6 4 0,-8 0 12,1 0 1,-8 0-59,0 0 1,-6 0 784,-1 0-927,-6 0 1,3-1 352,-5-3 1,-5 2-656,-2-1 1,-4 0 167,0-1 1,-4 3 110,0-3 1,-2-1-137,2 1 1,2 1-183,-2 3 0,2 0 202,2 0 1,3 0 270,1 0-233,4 0 306,-7 0 228,9 0-113,-5 0 157,6 0 1,6 1-274,1 3 1,3-3 120,2 3 0,-1 1-93,1-1 1,3 3-29,0-3 1,0 5-34,-3-2 1,-2 1 10,-3 4 0,2-4 28,-5 8 1,-3 0-3,-8-1 0,-6 6-100,-10-2 0,-2-2-166,-6 3 0,1-3-1249,-8 2 0,4-6 1396,3-5 0,-2-1 0,4 5 0</inkml:trace>
  <inkml:trace contextRef="#ctx0" brushRef="#br0" timeOffset="43">20238 17280 7758,'0'-7'1900,"0"-3"-1433,0 9 332,0-4 119,0 5-739,0 5 1,0 3-3,0 7 1,0 1-112,0 3 0,0 3 40,0-3 1,0 3-232,0 0 0,0 1 104,0 0 1,0-1-248,0-3 0,0 1 11,0-5 1,0 0-122,0-3 1,0-1-98,0 1-238,0-1-228,0 1 261,-5-6 385,3-1-103,-3-5 188,5 0 295,0-5 0,2 0-47,1-3 0,0 2 67,5 2 0,-5 3 214,5-3 0,-4 3-124,3 1 0,-3 0 820,4 0-179,-6 0-361,3 5 1,-5-3 269,0 6 76,0-6-618,0 9 1,-3-5 204,-1 5-219,-5 1 1,3-1-109,-6 1 0,2-1-253,2 0 1,-2-3 15,3 0 1,2-1-160,1 5 0,-1-5-165,1 1 171,0 0 0,5 2 51,3-3 0,-1 2-37,4-5 0,1 4 50,3-5 0,5 1 94,-1-4 0,5 0-248,-1 0 1,3 0-97,1 0 0,4 0-497,4 0 992,2-5 0,-4-1 0,-1-6 0</inkml:trace>
  <inkml:trace contextRef="#ctx0" brushRef="#br0" timeOffset="44">20569 17634 7889,'0'-13'0,"-1"-1"513,-3 10 0,3-1 270,-3 1 250,3 3-371,1-4-494,0 5 1,5-4-6,2 1 1,3-1-131,2 4 0,8-2-36,3-1 1,2 1 100,-2-1 0,4-3-229,-1 3 0,-3-1 81,-4 4 0,-5-1-100,2-3 1,-4 3 16,0-3 0,-1 2 121,0 2 0,0-1-102,-4-3-234,3 3 18,-3-4 136,-1 0 166,-1 4-86,-5-4 196,0 5 1,-1-4-77,-3 0 246,3 0-186,-9 4 45,3 0 297,-4-5-238,-1 4 1,5-6 379,-1 4-14,6 1-203,-3-3-67,5 5-137,0 0 1,1-3-24,3-1 0,-2 0-154,6 4 1,-1 0 42,5 0 0,4 0 81,3 0 1,-1 0-91,1 0 0,-4 0 137,5 0-225,-7 0 1,3 5-95,-9 3 0,-2-2-93,-5 2 1,0-1-8,0 5 1,-3-1-145,-1 0 1,-5 1 95,1-1 1,-2 1-68,-1-1 0,1-3-921,2-1 487,-2 1 472,3 3 1,1-3-105,2 0 44,3-6 433,1 3 0,0-5 0,5 0 0,1 0 0,6 0 0,-1-1 0,1-3 0,-5 3 66,1-3 0,-4-1 209,3 1 1,-3 0 202,4 4 0,-4-3 408,3-1-311,-4 0 1,3 4-155,-2 0 1,-2 0 428,6 0-699,-5 0 0,7 1 60,-3 3 1,3-1-193,2 4 0,3-4-57,0 1 0,6 1-45,-2-2 1,1 5 11,-1-4 0,3 1-123,-3-1 0,2-3-45,2 3 1,-4-3 80,0-1 1,-5 0 96,1 0 0,2 0 27,-2 0 0,0 0 40,-3 0 0,-5-4 22,1 0 0,-4 1 315,3 3-284,-4-5 0,2 2 157,-5-5 1,0 5-197,0-5 0,-1 4 16,-3-3 1,-2 4-265,-6-1 0,-4-1 97,-3 1 0,-3 1 4,-1 3 1,-5 5 31,-2 2 1,-2 3 46,2 2 1,-1-1 100,8 1 0,-2-1 635,6 0-337,2 1-157,1-1 1,8-1-576,1-2 268,4-3-575,-2-5 0,6-1 688,3-3 0,2-2 0,6-6 0</inkml:trace>
  <inkml:trace contextRef="#ctx0" brushRef="#br0" timeOffset="45">22282 18045 7829,'-6'-1'757,"2"-3"-610,3 3 330,1-4 1854,0 5-2249,5 0 1,-3 0 68,6 0 1,0 0-90,3 0 1,0 0 0,1 0 0,3 0-96,0 0 1,6-2 118,-2-2 0,6 2-79,2-6 0,1 5 65,-2-5 1,0 4-20,4-4 1,0 2 23,5-1 0,-6-4-48,-2 4 0,-2-3-268,2-2 1,-7 5 67,3-1 0,-4 0 23,0-3 0,-3-1 77,-4 1 1,-2 0-23,-3-1 0,2 1 111,-5-1 0,0 1-64,-4 0 1,-1 3 59,-3 0 0,-2 2-47,-6-2 0,-4 3-29,-3 5 1,-4 0-12,-4 0 1,0 0-5,-7 0 0,2 5 89,-6 3 1,7 2 79,0 2 1,5 0-72,-5 3 0,6-1 9,-2 5 1,4 0-18,4 4 0,1 1-9,3 3 1,6-3-224,-2 3 0,3 1-1,1-2 0,-2 1-23,5-4 0,0-4 150,4 0 0,1-4 0,3 4 0,4-5 105,7 1 1,3-2 201,5-1 0,5-2 501,2-3 1,1 2-367,3-5 0,-1 4 180,9-5 1,-2 1-30,2-4 0,-2 0 43,-6 0 0,-4 0-299,1 0 1,-10-1-199,2-3 0,-8 3-103,1-3 0,-9 2-555,-3-2-2525,2 2 1702,-9-8 1435,1 9 0,-14-9 0,-2 4 0</inkml:trace>
  <inkml:trace contextRef="#ctx0" brushRef="#br0" timeOffset="46">23116 17485 9019,'5'-6'693,"-3"1"-231,6 5 1,-4 0-168,3 0 0,1 0 47,4 0 0,0 0-33,3 0 1,-2 0-101,2 0 1,2 0-83,-2 0 1,4 0-48,-4 0 0,2 0-195,-2 0 1,-2 0-69,2 0 1,-2 0-439,-2 0 1,1 0-1564,-1 0 1123,0 0 1061,6 0 0,-4-5 0,3-1 0</inkml:trace>
  <inkml:trace contextRef="#ctx0" brushRef="#br0" timeOffset="47">23675 17108 7737,'-1'-7'515,"-3"-1"-606,3 6 283,-4-3 1,4 5 317,-3 0 1,1 0-171,-4 0 0,3 5-124,-4 2 1,5 9 57,-5 3 0,4 2 171,-3 2 1,3 5-317,-4 2 0,6 2 45,-2-1 0,3 2-257,1-3 0,0-1-164,0 2 0,0-6-212,0 2 1,0-3 47,0-1 1,0-4-388,0 0 0,0-5-185,0 1-153,0-2 1136,5-7 0,-4 4 0,4-4 0</inkml:trace>
  <inkml:trace contextRef="#ctx0" brushRef="#br1" timeOffset="48">23733 17440 20372,'6'0'-5305,"-1"0"5461,-5 0 0,-5 5-403,-3 2 0,-2 4 113,-1 0 0,-1 0-38,1 1 0,-4 3-31,-1 0 1,1 2 136,4-2 1,3-2-777,1 2 1,4-2 757,-1-2 1,3 0 40,1 1 0,0-5-79,0 1 1,1-2 63,3 2 0,-1 1 1,4-5 0,1-1 26,3-3 1,2 4-178,2 0 1,-2 0 116,2-4 0,-1 0-826,1 0 0,-2-4 69,2 0 848,-2 0 0,3-6 0,2-2 0</inkml:trace>
  <inkml:trace contextRef="#ctx0" brushRef="#br0" timeOffset="49">23892 17063 7702,'7'-8'393,"-3"1"-196,2 4 0,-1-3 115,3 2 0,2 3 139,-3-3-135,4 3 1,0 1-43,0 0 0,-3 5 55,0 2 1,-6 0-123,2 0 0,-3 1-1,-1 3 1,0 1-125,0-1 0,0 0 69,0 1 1,0 1-157,0 2 1,-4-3-41,1 4 0,-6-4-53,1 0 1,-2-1 82,-1 1 1,0-1-67,4 1 1,-2-1 91,5 0 0,-4 1-26,5-1 0,-1-3-185,4-1 168,0 1 0,0 3-198,0 1 1,5-5 52,3 1 0,2-5-14,1 0 0,1 0-26,-1 1 1,4-3-152,0 3 0,1-3-43,-5-1 0,4-4-752,1 1 1163,-1-6 0,-4 2 0,1-4 0</inkml:trace>
  <inkml:trace contextRef="#ctx0" brushRef="#br0" timeOffset="50">24372 17097 7687,'0'-11'942,"0"-1"1,1 6-95,3 2-305,-3 3-136,5 1 1,-6 6-18,0 6 1,-4 5-15,0 10 0,-9 2-218,2 5 0,-7 4-68,3 1 1,-5 4-104,0-1 0,-1 6-147,-2 1 0,0 1-140,0-5 1,4 0 193,0-3 0,5 0-302,-1-8 1,6 1-4,2-8 1,4-2-212,-1-6 0,2 1-353,-2-9-220,3 3-18,-4-8 1325,5 1 0,-5-7 0,-2-7 0</inkml:trace>
  <inkml:trace contextRef="#ctx0" brushRef="#br0" timeOffset="51">24349 17565 8145,'12'-11'-40,"-6"-6"1,4 5 754,-2-4 1,2 4-262,1 0 0,1 1 295,-1 0 0,1 3 91,-1 0-394,0 6 1,1-3-50,-1 5 0,-3 0-144,0 0 0,-2 1-94,2 3 1,0 2-74,-4 6 0,4 3-97,-4 0 0,-1 5 88,-3-1 1,0 0-154,0 4 1,0-3-144,0 7 0,-5-3-183,-2-1 0,-3 4 156,-2-1 0,1 1-101,-1-4 0,1-5 116,-1-3 0,1-2-80,0-2 313,4 0-200,2 1 324,5-1 0,1-4-44,3-4 1,6-1 397,6-2 1,5 0-107,2 0 1,1 0 26,7 0 0,-2 0-241,1 0 1,-2 0-213,-5 0 0,-5 0 52,-3 0 0,-2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995"/>
    </inkml:context>
    <inkml:brush xml:id="br0">
      <inkml:brushProperty name="width" value="0.05292" units="cm"/>
      <inkml:brushProperty name="height" value="0.05292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FF8000"/>
    </inkml:brush>
    <inkml:brush xml:id="br3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21060 16001 24575,'0'0'0</inkml:trace>
  <inkml:trace contextRef="#ctx0" brushRef="#br1" timeOffset="1">15464 7823 8082,'0'-6'-605,"0"1"1453,0 5-313,0-5-178,0 4-5,0-5 23,0 6-1,0 6-265,0-5 0,-1 4 301,-3-5-284,3 0 34,-5 0 1,15 0-63,3 0 1,3 0-7,0 0 1,2 0-95,2 0 1,2 0 100,-2 0 1,7 0-199,0 0 1,2 0 115,-1 0 1,2 0-111,5 0 0,-1 0 28,-2 0 0,1 0-91,-6 0 1,5 0 130,-5 0 0,5-4-11,-5 0 1,2 0 24,-1 4 1,-3-1-12,3-3 1,1 3 42,-2-3 1,1 2-39,-4-2 0,0 3 39,-1-3 0,-2 3-13,-1 1 0,-6 0 20,3 0 168,-4 0-181,0 0-85,-1 0 93,-4 0-368,-2 0 313,-5 0 0,-10 0 0,-3 0 0</inkml:trace>
  <inkml:trace contextRef="#ctx0" brushRef="#br1" timeOffset="2">16869 7538 7997,'0'-7'-634,"0"-3"0,-4 8 1889,0-6-149,0 6-160,4-9-253,0 10-42,0-4-193,0 5-232,0 5 1,0 3-27,0 7 0,0 3 26,0 5 1,0 1-202,0 2 0,0 2-49,0 3 0,0 2-146,0-3 1,0-1-276,0 2 1,4-6 267,0 2 0,1-3-28,-1-1 1,-2-5 39,6-3 0,-6-2-30,2-2-32,-3 0 5,-1 1 1,0-5-12,0 1-655,0-5-692,0 2 617,0-5 963,0-5 0,0 3 0,6-8 0,0 4 0</inkml:trace>
  <inkml:trace contextRef="#ctx0" brushRef="#br1" timeOffset="3">17017 7846 7997,'5'-6'0,"-4"-4"0,6 5 203,-3-3 1,-2-1 101,6 5 1,-6-1 450,2 1 44,2 3-175,-4-4-291,3 5 0,-5 5-94,0 3 1,-1 2-178,-3 1 0,-3 5 104,-4-1 1,0 1-95,-1-1 0,-3-1-49,0 5 1,-4-5-228,3 2 0,-3 0-38,4-1 0,0 1 19,3-5 1,-1-3 116,1-1 1,-2 0 28,7 0 186,1 3 1,1-7-55,5 5 7,0-6 0,0 4-38,0-2 1,5-3 60,3 3 0,3-2-66,5-2 1,-4 3 26,4 1 1,0 0-147,-1-4 0,2 0 69,-2 0 1,-2 4-310,2 0 1,-2-1-69,-2-3-238,1 0 1,-1 0-313,0 0 4,-4 0 953,-2 0 0,0 0 0,1 0 0</inkml:trace>
  <inkml:trace contextRef="#ctx0" brushRef="#br1" timeOffset="4">17383 7800 7908,'0'-6'750,"0"1"741,0 5-889,5 0-140,-4 0-337,9 0 0,-4 0 92,6 0 1,-1 0-129,1 0 1,0 0 154,4 0 1,1-1-332,6-3 1,-4 3 42,0-3 0,-4-1-213,5 1 1,-7 0-491,3 4-574,-4-5-843,-5 4 2164,-2-4 0,-10 5 0,-2 0 0</inkml:trace>
  <inkml:trace contextRef="#ctx0" brushRef="#br1" timeOffset="5">17371 7903 7908,'-6'0'0,"1"2"411,5 1-97,5-1 1,1 3 291,6-5 1,0 0-441,3 0 0,-1 0 51,5 0 1,-3 0-257,3 0 0,-2 0 111,3 0 0,0 0-684,-5 0 0,2 0 377,-2 0 1,-3 0-765,4 0 999,-4 0 0,0-5 0,-1-2 0</inkml:trace>
  <inkml:trace contextRef="#ctx0" brushRef="#br1" timeOffset="6">17828 7652 7955,'0'-11'118,"0"4"0,1-3 731,3 2-193,-3-2-434,9-1 0,-4 3 631,1 1-254,3 4-230,-3-7 0,4 9-84,0-3 0,1 3-39,-1 1 0,1 0-106,-1 0 1,1 0-111,-1 0 1,-1 5-5,-2 2 0,2 3 132,-2 2 0,-3 4-325,-2 3 0,-1 4 100,-2 4 0,-5-2-246,-3 6 0,-3-5 46,-5 5 1,0-2-59,-3 1 1,-3-2 181,3-5 0,1-1 73,-1-3 0,4 1 128,-4-5 1,5 1-96,-1-5 0,7 0 250,5 1 0,-3-5-59,3 1 0,-1-4 94,4 4 1,1-6-18,3 2 1,-2 1 110,6-1 0,0 0-16,3-4 1,6 3 7,2 1 0,-2 0-106,2-4 1,4 0-48,4 0 0,0 4-90,-5 0 1,5-1 112,0-3 0,-4 0-513,-4 0 0,-5 0 63,1 0-2065,-3 0 380,-5 0 1,-3-1 1930,-8-3 0,-3 3 0,-4-4 0</inkml:trace>
  <inkml:trace contextRef="#ctx0" brushRef="#br2" timeOffset="7">15544 8737 8046,'-7'1'-411,"4"3"414,-4-3 273,6 4 246,-4-5-128,0 0-94,4 0 175,-4 5-47,5-3 134,0 3 1020,0-5-1325,5 0 0,1 0-23,5 0 0,1 0-38,-1 0 1,2-4 12,2 0 1,3 0-36,5 4 0,0 0-194,-1 0 0,1-3 92,0-1 0,5-1-147,2 1 1,5 3 55,3-3 0,-1-1-73,4 1 0,3-4 85,5 5 0,1-5-207,-1 4 1,1-4 69,-9 5 1,-1-1-84,-2 4 0,-4 0 62,-3 0 0,-3 0 104,-6 0 1,-3 0 93,0 0 1,-5 0-153,2 0 150,-4 0 0,-4-4 189,0 0-340,-6 0 22,3 4 1,-6 0-128,-3 0 1,-2-3-681,-6-1 0,1 0 11,-1 4 894,1 0 0,0 0 0,-1 0 0</inkml:trace>
  <inkml:trace contextRef="#ctx0" brushRef="#br2" timeOffset="8">16869 8520 8057,'0'-11'0,"0"3"35,0 0 1,0 5 460,0-5 74,0 5 317,0-7-523,0 9 1,-2-4 53,-1 5-172,1 0 1,-3 1-88,5 3 0,0 6 73,0 5 1,1 7-117,3 1 0,-1 1-40,4 6 0,-3 1-116,4 3 1,-6 0-89,2 1 0,1-5-250,-1 0 1,0-3-89,-4 4 1,0-10 205,0 2 1,0-7-363,0 4 141,0-7-108,0 4-51,0-6-333,0-4 117,0-2 856,0-5 0,5-5 0,1-2 0</inkml:trace>
  <inkml:trace contextRef="#ctx0" brushRef="#br2" timeOffset="9">17017 8828 8057,'0'-6'290,"0"-4"1,0 7 174,0-4 71,5 4 1,-2-2-103,4 5 0,-3 0 103,4 0 98,-6 0-347,3 0 1,-5 5-219,0 3 1,-1 6 136,-3 1 1,-2 1-184,-5 0 1,-1-4 82,1 4 1,-2 0-238,-2-1 1,2 1 2,-2-5 1,1 0-60,-1 1 1,2-1 93,-2 1 1,2-1 27,2 0 0,3-4-105,0-3 133,6 2 108,-3 0 1,5 2-82,0 0 0,5-5 110,2 5 1,4-5-91,0 0 1,2 2 4,2-1 0,-1 1-43,5-1 0,-5-3 48,1 3 1,-2 1-234,-2-1 1,1 0 65,-1-4 0,-3 4-1272,-1-1 532,-4 1-81,2-4 0,-4 0 37,3 0 930,-3 0 0,9 0 0,-3 0 0</inkml:trace>
  <inkml:trace contextRef="#ctx0" brushRef="#br2" timeOffset="10">17325 8737 8023,'-3'-8'462,"-1"1"-664,0 4 114,4-2 976,0 5 0,5 0-682,3 0 0,2 0-61,1 0 0,1 0 148,-1 0 0,2 0-197,2 0 1,-1 0-114,5 0 0,-4 0-97,4 0 1,-5 0-380,1 0 1,-2 0-481,-1 0 1,-5-4-56,1 1 1028,-6-1 0,3 4 0,-5 0 0</inkml:trace>
  <inkml:trace contextRef="#ctx0" brushRef="#br2" timeOffset="11">17291 8851 7915,'-7'4'0,"-1"0"247,5 5 589,-2-8-389,5 9 0,5-7-164,3 4 0,2-4-227,2 1 0,0-3 48,4-1 1,-3 0-210,7 0 1,-1 0 145,3 0 1,-1-1-609,2-3 1,-7 3 77,7-3 0,-7-1 489,3 1 0,0-5 0,4 3 0</inkml:trace>
  <inkml:trace contextRef="#ctx0" brushRef="#br2" timeOffset="12">17794 8543 8154,'0'-18'1151,"0"5"-1099,0 6 89,0 4 589,0-2-290,5 5-334,-4 0 1,5 1 141,-2 3 0,-3 6 72,3 6 0,1 4-97,-1-1 0,1 2 28,-1 2 0,-1-4-104,4 0 1,-4-1 84,1 1 1,-3 2-72,-1-6 0,0 4-205,0-4-70,0 0 0,0-3 87,0-1 0,0-3-165,0-1-12,0-4 118,0 2 1,-1-1 254,-3 0-124,2-1 229,-3-3-203,5 0-43,0-5 1,2 3 30,1-6 1,0 6-93,5-2 0,-1-1 89,5 1 0,-1 0 0,0 4 0,2 0-73,2 0 1,-2 1 26,2 3 1,2-1-79,-2 4 0,0 0 81,-3 0 1,3 3-108,0-2 0,0 2 62,-3 2 1,-1-1-147,1 0 0,-2 5-35,-3-1 0,-2 0-51,-5-3 1,0 3 17,0 0 0,-1 0 130,-3-3 0,-2-1 139,-5 0 1,-6 1-87,-2-1 0,-2 1 25,-2-1 1,4-3-61,0-1 1,0-4-114,-4 1 0,-4-2-20,0 2 1,2-3-202,6 3 0,3-4 21,4-4 1,1 2-479,-1-6-359,1 1 1248,5-5 0,-5-4 0,5-2 0</inkml:trace>
  <inkml:trace contextRef="#ctx0" brushRef="#br2" timeOffset="13">17782 8520 7915,'0'-11'730,"0"-1"-24,0 1-258,0-1 1,2 6-101,1 2 1,0 3-126,5 1 1,-1 0 7,5 0 1,0 0 49,3 0 1,3 0-45,5 0 0,-3 0-27,3 0 0,-2-4-68,5 0 0,-2 0 52,-1 4 1,-1 0-438,-3 0 1,-3 0 64,-4 0-2306,-1 0 2484,-5 0 0,-1 6 0,-5 0 0</inkml:trace>
  <inkml:trace contextRef="#ctx0" brushRef="#br3" timeOffset="14">15578 9948 8064,'-8'0'-532,"1"0"295,4 0 232,-7 0 0,8 3 293,-6 1 40,5 0 8,-2-4 385,0 0-175,4 0 216,-4 0 1412,5 0-1941,5 0 0,1 0 47,6 0 1,3-4-32,0 0 0,9 1-15,-1 3 1,8-4-144,-1 0 0,4-1 88,4 1 0,7 2-256,4-6 1,5 2-35,-5-2 1,4-1 29,-3 5 0,-1-3-34,-3 3 1,0-1 130,-1 1 1,-4 1 19,-3-4 0,-6 4-9,-2-1 0,-8 3 85,1 1 0,-8 0-61,0 0 1,-6 0-13,-1 0 100,-6 0-780,3 0 162,-5 0 1,-5 4-692,-2 0 0,-9 3 1170,-3-3 0,-2 5 0,-2-3 0</inkml:trace>
  <inkml:trace contextRef="#ctx0" brushRef="#br3" timeOffset="15">16880 9559 8093,'0'-6'1509,"0"-4"-140,0 8-473,0-3-197,0 5-434,0 11 0,0 1 53,0 11 0,0 5-127,0 2 0,1 3 29,3 2 1,-3 3-60,3 0 0,-3 1-112,-1-1 0,0-3-189,0-1 1,0-1 108,0-7 1,0 1 76,0-4 1,0-4 2,0 0 0,0-5-449,0 1 1,0-6-182,0-1 1,0-4-322,0 3 0,2-4-486,2 0-524,-3-1 1144,4-2 1,-5-2 767,0-1 0,5-4 0,1-4 0</inkml:trace>
  <inkml:trace contextRef="#ctx0" brushRef="#br3" timeOffset="16">17040 9948 8093,'6'-6'-277,"-2"-1"542,2-3 0,1 0 520,4 2 0,-3-1 204,-1 5-87,-4 0 93,7 4-636,-9 0 1,4 6-112,-5 1 0,-1 3-99,-3 2 0,-2 3-168,-5 0 1,-2 4 85,-2-4 1,2 4-142,-2-3 0,-2 3-157,2-4 0,0 4 26,3-4 0,2 0 66,3-3 0,-2-4-151,5-1 171,0 1 13,4 3 190,0 1 1,1-5-9,3 1 1,3-6 94,4 2 0,0 1-174,1-1 0,-1 0 14,1-4 0,-1 0-598,1 0 1,-1 0 255,0 0 1,1 0-234,-1 0 1,-3 0-118,-1 0-1002,1 0 1683,3-5 0,1-2 0,-1-4 0</inkml:trace>
  <inkml:trace contextRef="#ctx0" brushRef="#br3" timeOffset="17">17337 9776 8043,'-5'-11'0,"4"4"0,-5 1 324,6 2 168,0 3 0,2-4-1,2 5 1,-2 0-108,6 0 1,-5 0-266,5 0 0,0 0 74,3 0 1,2 0-102,2 0 0,-2-1 24,2-3 0,1 3-61,0-3 0,0 1-248,-1 0 0,-2 1-389,2-2 0,-2 3-564,-2 1 1,1-4 1145,-1 1 0,-4-6 0,-2 2 0</inkml:trace>
  <inkml:trace contextRef="#ctx0" brushRef="#br3" timeOffset="18">17371 9833 8043,'-6'0'1022,"1"5"-444,10-3-231,1 3-157,6 0 1,-1-4 69,0 3 0,5-3-226,-1-1 1,5 0 78,-1 0 1,-1 0-517,1 0 0,-1 0 266,1 0 1,-3-4 136,-4 1 0,4-6 0,2 2 0</inkml:trace>
  <inkml:trace contextRef="#ctx0" brushRef="#br3" timeOffset="19">17885 9639 7951,'-6'0'-58,"1"-1"208,5-3 0,-4 2 213,0-6 1,0 4 166,4-3-176,0-1 0,4-3 38,0-1 1,1 4-121,-1 1 0,2 1 71,5-2 1,1-2-52,-1 2 0,1 2-7,-1-2 1,-3 4-63,-1-3 0,1 4-138,3-1 0,1 3-207,-1 1 1,-1 1 152,-2 3 1,2 3-19,-2 4 0,-2 2-35,2 2 1,-6 3-271,2 5 1,-4 1 150,-4 2 1,-3 1-224,-9 7 1,3-6 97,-7 6 0,1-2-34,-3 2 0,3-1 186,0-2 1,1-3 107,-1-5 1,2-1 7,6 1 0,-1-5-105,1-3 1,3-3 303,1-5-63,4 3 257,-2-8-150,5 3 1,5-5 65,3 0 1,2 0-7,1 0 0,1 0-94,-1 0 1,2 0 50,2 0 1,-1 0-72,5 0 1,-4 0-61,4 0 1,-3 0 65,3 0 0,-4 0-241,4 0 1,-5 0-63,1 0 0,-2 0-246,-2 0-863,1 0 618,-1 0-1050,-5 0 1159,-1 0 0,-6 0-930,-3 0 1418,3 0 0,-14 0 0,2 0 0</inkml:trace>
  <inkml:trace contextRef="#ctx0" brushRef="#br3" timeOffset="20">18262 9673 8056,'0'-11'0,"-1"3"749,-3 1-398,3 4 1,-6-2 367,3 5-568,3 0 1,-8 5 95,6 3 0,-5 3-214,4 5 0,-1 1 128,1 6 0,3-1-186,-3-3 1,2 5 94,-2-5 1,3 8-239,-3-8 1,2 5 72,2-5 1,2 1-27,2-1 1,-2 1-99,6-4 1,1-1 148,6-4 0,-1-1 37,5-2 1,-4 1 3,4-5 1,0 0 290,4-4 1,0-2-99,0-2 1,-1-2 145,1-5 0,0-5 12,0 1 0,-1-4-17,-3 4 1,1-5-97,-5 1 1,0-4 30,-3-4 0,-5 3-103,1-3 1,-5-2 54,0-1 0,-3-3-269,-3-2 1,-5 6 49,-7 3 1,-3 3-283,-5 4 0,0 4-1,0 7 1,-3 4-155,-1 8 0,-1 11 14,2 8 1,1 7-52,-1 1 257,2 7 0,1 3 0,0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2.86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1656 4020 8261,'0'-6'590,"0"1"55,0 0-63,0 3-253,0-3 0,0 7 15,0 1 1,0 1 47,0 8 1,4-2-99,0 9 0,-1 1 107,-3 7 0,4 3-133,0 8 1,1 0-105,-1 8 0,-3 1-145,3 6 1,-3 4 174,-1 0 1,4 1-580,0 2 0,0-1 425,-4-2 1,0-1-274,0-3 0,0-3 114,0-9 1,1-2-78,3-9 1,-3-2 49,3-5 0,1-4 13,-1 0 1,0-9 285,-4 1-524,0-7 349,5 6-220,-4-8 0,4 1-771,-5-6 1,0-4-18,0-4 1030,0-6 0,0-5 0,0-8 0</inkml:trace>
  <inkml:trace contextRef="#ctx0" brushRef="#br0" timeOffset="1">1496 4237 8346,'0'-18'-125,"0"2"-64,0 4 1,0 1 188,0 0 857,0 4-481,0-3 0,0 4 69,0-6 545,5 1-550,2 0 0,8-1 26,0 1-270,10-1 0,-4 0-64,9-4 0,4 4 118,4-4 1,4 4-145,-4 0 0,0 6 103,-3 2 0,-2 3-350,-3 1 1,2 6 99,-5 6 0,-1 4-255,-3 7 1,-1 5 101,-3 2 1,-3 3-71,-4 2 0,-6-1 151,-2 0 1,-3 0 72,-1 1 1,-6-5 126,-6 1 0,-4-6-79,-7 2 0,-4-3 425,1-1 0,-2-4-176,1 0 0,-1-4-26,-2 4 1,2-5-367,5 1 1,1-6-353,3-1 0,3-6-599,4 2 0,1-3-26,0-1 1112,4 0 0,7-10 0,7-3 0</inkml:trace>
  <inkml:trace contextRef="#ctx0" brushRef="#br0" timeOffset="2">2718 3803 8100,'-4'-14'1380,"1"3"-486,-6 2-495,7 3-459,-3 0 50,5 6 601,0 0 725,-5 0-881,4 0 0,-4 6-225,0 5 0,4 12 294,-10 6-310,10 10 1,-9 4 138,2 11-1823,-2-6 1599,5-15 0,-1 0 37,-6 20 1,7-20 0,-1 0-167,-5 28 0,6-28 0,2 0-117,-1-1 0,0 1 1,2 0-1,1 1-42,-3 1 1,0-1 0,1 28 73,0-5 0,1-1-135,2-7 0,2-1-148,1-6 1,2-4 143,3-7 1,2-3-360,-2-5 309,2-1 53,-4 1 0,4-4 376,-2 0 0,5-5-32,-2 2 1120,8-4-738,-11 0 357,8-1-605,-4 1-149,-1-1 0,1-5 0,-1 3 59,0-5 25,-4 5-51,3-8-90,-4 4 149,1 0-122,3-3 102,-9 3-275,9-5-33,-9 0-444,5 0-17,-6 0 0,0 0 0</inkml:trace>
  <inkml:trace contextRef="#ctx0" brushRef="#br0" timeOffset="3">7500 3849 8198,'-6'0'1127,"-5"0"-757,10 0-370,-4 0 0,0 5 0,-1 1 0</inkml:trace>
  <inkml:trace contextRef="#ctx0" brushRef="#br0" timeOffset="4">7466 3860 8198,'11'0'0,"2"0"0,2 0 3020,3 0-1969,5 0 0,-1 0 3,1 0-712,5-5 0,-2 3-307,4-6 0,-1 4 56,2-3 0,-3 3-184,-6-4 1,0 4-7,-3-3 99,3 4 0,-10-7 0,5 4 0</inkml:trace>
  <inkml:trace contextRef="#ctx0" brushRef="#br0" timeOffset="5">8002 4408 8096,'0'-6'2257,"0"1"653,0 5-2429,0-5-1,0-1-233,0-1 0,4-3 109,0 3 0,5-5-183,-1-3 1,2 1 28,1-5 1,1-1 151,-1-7-658,0-2 278,6 0 0,-4-4-512,2 2 401,-2-2 0,-3-5-154,-3 0 0,3-4 93,-2 4 1,-3-5 72,-1 1 0,1 1 68,-1-1 0,0 10 80,-4-3 0,0 9-61,0-1 1,0 4 187,0 4-52,0 3 39,0 4-540,0 6 332,0 1 1,0 6-285,0 3 0,5 2 93,2 6 0,3 0 104,2 3 1,3-2 7,0 2 0,6 2 13,-2-2 0,1-1-29,-1-6 0,3 1-12,-3-6 0,2 1 34,2-4 1,-1-1 112,-3-3 1,1-1 46,-5-3 1,4-2-129,-4 3 0,1-3 949,-5-2 0,1 1-402,-1-1 1,-1 1 464,-2-1-227,2 1-326,-9 0 0,8 3 161,-5 0-266,0 6 1,-4-1-310,0 11 1,0 5 82,0 9 1,0 6 98,0 3 1,0 3 12,0 4 0,0-1-528,0 5 0,3-5-322,1 1 1,1-7-636,-1 0 1,1-6 141,3 2 0,1-3 1215,-5-1 0,4 5 0,-1 1 0</inkml:trace>
  <inkml:trace contextRef="#ctx0" brushRef="#br0" timeOffset="6">6175 4568 8062,'-6'-6'263,"1"-4"581,5 9-188,0-4 1713,0 5-2182,5 0 0,-1 0 70,7 0 0,-1 0 26,9 0 1,5 1-28,7 3 0,7-2 1,4 6 0,7-4-17,5 3 0,6-4-359,-28-1 0,1-1 1,3 1-1,2-1 163,1 1 1,2 0 0,1-1 0,2-1-265,3 2 1,1 0 0,0-1 0,1-1 226,0 0 1,1 0 0,-1 0 0,1 0 20,-5 0 0,1 0 1,4 0-1,0-1-84,-4-1 0,0 0 0,1 1 0,1 1 28,-6-2 1,-1 0-1,1 1 1,0 1-141,-2 0 1,0 0 0,-1-1 0,0 0 197,-3 0 1,0-1-1,0 1 1,-1 0 123,26-2 1,-1 1-186,-7 2 1,-2 0 156,-6 0 0,0 0 79,-3 0 1,-3 0 250,-5 0 0,-1 0-119,-2 0 0,-3 0 530,-6 0 1,0-1-472,-3-3 0,1 3 360,-4-3 1,0-1-119,-1 1-226,-2 1 1,3-1-210,-4 0 0,-5 0-432,1 4 233,-5 0-1478,2 0 785,-5 0-1495,-5 0 0,-3 0 2184,-7 0 0,-3 5 0,-5 2 0</inkml:trace>
  <inkml:trace contextRef="#ctx0" brushRef="#br0" timeOffset="7">6769 5037 8024,'0'-7'449,"0"-3"124,0 4 303,0-1-139,0-3 209,-5 4-150,4-6-296,-9 1-254,3 5 1,-4-1-115,-1 4 1,1 1 127,0-1 0,-1 1-256,1 2 0,-2 4-17,-2 0 1,-2 5 102,-2-2 1,-1 3-128,5 2 0,-2-4 25,2-1 0,6 1-87,-2 3 0,6-1 77,-3-2 0,5 2-274,0-2 0,3 2 112,3 1 1,4 1 2,4-1 1,6 4 138,2 1 1,4 0-20,3-1 1,3-2 101,6 2 0,-1-2-116,0-2 0,0 1 166,1-1 1,-2 1-68,-3-1 1,2 2-128,-5 2 1,-1-2 97,-3 2 0,-4-1-22,0 1 1,-9-2 9,2 2 1,-5-1-1,1 1 1,-3-2 114,-5 2 1,-1-2-87,-3-2 1,-4 4 416,-7 1 1,-4 0-165,-8-1 1,2-2 110,-5 2 0,-1-1-148,-3 1 1,1-6-271,2 3 0,7-7-658,5 2 432,5-4-824,-2 2 795,9-5 1,2-1-2441,5-3 2737,5-2 0,7-11 0,6-1 0</inkml:trace>
  <inkml:trace contextRef="#ctx0" brushRef="#br0" timeOffset="8">7420 4854 8364,'0'-12'231,"0"1"371,0 0 385,0 4-280,0-3 1168,0 9-1303,0-4 0,1 5-506,3 0 1,-3 1 74,3 3 0,-3 2 111,-1 6 0,0 4 11,0 3 0,0 8 52,0 3 0,0 8-44,0 4 1,-5 4-17,-2 3 1,-3 2-538,-2 2 0,1-1 202,-1-2 0,5-3-206,-1 2 1,2-7 158,-2-4 0,-1-3-118,5-5 1,-3-2 47,3-5 0,-1-4 61,1 0 0,3-9-133,-3 1 0,2-3-268,-2 0 0,2-2-2364,-1-2 2972,1-3 1,2 9 0,0-3 0</inkml:trace>
  <inkml:trace contextRef="#ctx0" brushRef="#br0" timeOffset="9">7751 5219 8170,'0'-6'-920,"0"1"1418,0 0 0,0 2 371,0-4 27,0 4-278,0-2 0,0 5 1,0 5-469,0 3 1,0 8 214,0 7 87,5 0-254,-3 10 0,6-8-147,-4 6 0,4-2 68,-4 1 0,1 2-60,-1-5 1,-2-1 11,6-3 0,-4-5-172,3-3 1,-4-2 50,0-2 141,4 1 324,-6-6 37,4-1 0,-5-6-63,0-3 0,-1-2-86,-3-6 0,-2-5-321,-6-6 1,5-1 190,-1-7 1,0-4-695,-3-7 0,5-4 325,2-3 0,3 2-339,1-3 1,2-4-84,6 0 0,1 5 98,10 7 1,4 5 360,3-1 1,6 9-118,-2 6 1,5 1 368,3 7 1,-3 4-61,3 3 1,-1 6 0,1-2 1,-2-1-63,2 1 1,-3 0 154,0 4 1,-1 0-68,0 0 0,-5 0-37,-2 0 0,-4 4 55,-4 0 1,1 0 325,-5-4 0,-3 0-607,-5 0 0,-3 0 95,4 0-668,-6 0 0,3 1-80,-5 3 188,0-3 0,0 5 668,0-2 0,-5 2 0,-1 6 0</inkml:trace>
  <inkml:trace contextRef="#ctx0" brushRef="#br0" timeOffset="10">8082 5174 10558,'0'11'638,"0"0"108,0 1-381,0-1 1,0 5 105,0-1-483,0 5 0,0-3 100,0 2 139,0 2-553,6-8 283,-5 8 1,4-8 71,-5 2-246,5-2-72,-4-2 97,4 1 183,-5-6 51,0-1 1451,0-5-1266,0-5 0,2-2 154,1-9-152,4 4-107,-1-10 1,5 4-173,1-4 38,-1-1 1,7 1 31,-3 3 0,-2-1 74,2 5 0,-1 1-189,1 6 1,-2-1 6,2 5 1,-2 0-115,-2 4 1,5 7 28,-1 4 0,1 2 193,0 6 1,-4 0 0,4 4 1,0 4 121,-1-1 0,0 2-126,-3-1 1,-1-3-7,1 2 1,-1-3-99,1-4 0,-5 2 110,1-6 0,-6-4-1232,2-3 673,-3 0 536,-1 3 0,-5 0 0,-1 1 0</inkml:trace>
  <inkml:trace contextRef="#ctx0" brushRef="#br0" timeOffset="11">5376 4191 8089,'6'-11'-737,"-1"3"633,-5 1 1187,0 4-189,0-2-149,5 5-144,-4 0 37,5 0 258,-6 0 0,-6 0-652,-1 0 1,-5 5-20,-3 3 0,-3 3 17,-4 5 1,-6 1-175,-3 6 0,-7 4 149,-4-1 0,2 2-292,-2-1 0,4-3-12,-4 3 0,10-3 34,2-1 0,4-2-102,3-2 1,6-2 146,1-6 1,9 1-305,3-1 267,3 1 1,2-2 3,3-3 0,6 2 39,5-5 0,7 5 112,1-2 0,3-1-99,5-3 0,0 2 1,-4-1 1,5 0-242,-2-4 1,-2 0 148,-1 0 1,-3 0-556,-1 0 0,-4 4 258,0 0 0,-5-1-293,1-3 1,-4 2-37,-3 2 706,2-3 0,-8 9 0,3-4 0</inkml:trace>
  <inkml:trace contextRef="#ctx0" brushRef="#br0" timeOffset="12">4873 4865 10428,'12'0'2243,"-6"0"-1640,9 0 1,-6 2 125,10 1 50,5-1-392,5 3 1,2-4 395,-1 3-426,1-3 0,-1 5-761,1-2 0,-6-3 328,2 3 1,-3-1-1080,-1 1 1,-4-3 648,0 3 0,-2 1 506,3-1 0,6 4 0,-2-1 0</inkml:trace>
  <inkml:trace contextRef="#ctx0" brushRef="#br0" timeOffset="13">2795 4420 9762,'5'-6'1002,"-4"0"-708,9 6 1,-4 0 47,6 0 1,-1 0 133,1 0 1,4-3-31,3-1-80,8 0-173,-3 4 1,9-1-99,-3-3-63,3 3 0,5-6-76,1 4 0,-3 1 142,-5-2 1,-2 3-229,-2 1 0,-5-4 37,1 1 0,-1-1 115,-7 4 1,-3 0-10,-5 0 376,1 0-292,-2 0 1,-1 1-32,-5 3 0,-1 3-37,-3 9 0,-9 3 99,-9 7 0,-4 5-69,-8 7 0,-2-1 26,-5 5 0,1-8-223,6 4 1,5-9 54,2 5 1,8-7-52,4 0 1,2-7 49,2-1 0,4-5 29,4 1 1,1-6 301,2-1-212,0-6 156,0 8 0,2-8-111,1 1 1,4-1 212,4-2 0,2 0-57,2 0 1,3 0-42,5 0 1,-4 0-116,0 0 0,0 0 57,4 0 0,-2 0-713,-2 0 0,2 0 297,-6 0 1,5-2-1060,-1-1 1,-1 1 611,1-1 1,0 1 725,4 2 0,-11-5 0,-1-1 0</inkml:trace>
  <inkml:trace contextRef="#ctx0" brushRef="#br0" timeOffset="14">3640 4922 8009,'-5'-6'3800,"3"-4"-3241,-3 9-9,5-4 345,0 5 1,5 0-646,3 0 1,2 0-10,2 0 1,0 0-202,3 0 1,-1 0 137,5 0 0,1-4-236,2 0 0,0-4 33,-3 5 1,1-3-423,-5 3 0,2 1-192,-2-1 0,-2-3-403,2 3 1,-6-1 1041,-1 4 0,-1 0 0,5 0 0</inkml:trace>
  <inkml:trace contextRef="#ctx0" brushRef="#br0" timeOffset="15">10161 4294 8261,'0'-6'690,"5"-4"17,-4 8-218,4-3 218,-5 5-34,0-5 166,0 4-189,0-4-29,0 5-369,-5 0 1,-2 1-218,-8 3 0,-5 2 119,-6 6 0,0 4-138,-4 3 1,-2-1 172,-6 1 1,6 0-289,-2 4 0,8 0-22,-1 0 0,4-6-88,4-1 0,3-2 133,4 1 1,2-2 56,2 2 0,-1-6-161,6-2 1,-1 1 37,4 3 1,5 1 37,3-1 1,6 1 33,1-1 1,6 0 293,2 1 1,1-2 16,7-2 0,-6-2 21,2-2 0,1-3-107,-2 3 0,-3-3-47,-4-1 0,-4 0-614,4 0 269,-5 0-1832,3 0 882,-6 0-180,-4 0 0,-4 0 1367,-6 0 0,-9 0 0,-5 0 0</inkml:trace>
  <inkml:trace contextRef="#ctx0" brushRef="#br0" timeOffset="16">9704 4877 8261,'0'11'-97,"5"-5"372,3-2 405,2-2-299,1 3 1,1-4 40,-1 3 1,2-2 119,2 2 1,3-3-201,5 3 1,0-3-91,0-1 1,3 0 777,1 0-622,5 0 1,-8 0-19,2 0 1,-2 0-139,-1 0 1,-1 0-513,-3 0 1,1 0 263,-5 0 1,1 0-5,-5 0 0,6 0 0,0 0 0</inkml:trace>
  <inkml:trace contextRef="#ctx0" brushRef="#br0" timeOffset="17">10835 4443 8284,'0'-8'690,"0"0"-180,0 6-76,0-3 1,0 4 963,0-3-932,0 3 1,5-6-195,3 3 1,3 2 14,4-6 0,4 4 106,8-3 1,2 3-139,5-4 0,2 6-124,2-2 1,-6 3-34,2 1 1,-4 0-90,1 0 0,-3 0 90,-5 0 1,-4 0-199,0 0 0,-5 0 30,1 0 1,-2 0 175,-2 0-165,0 5 1,-3-4 169,0 3-369,-6 2 0,3 1-39,-5 4 1,-2 2-36,-6 2 0,-1 4 117,-10 8 1,-4-2-28,-3 5 0,-2 1-6,1 3 1,3-3 85,-3-1 1,3-1 205,1 2 1,6-5-74,1-7 0,4 2 46,0-6 1,6 0 5,2-3 146,-2-1 1,5 0 119,-3 1-196,2-6 110,8 4 0,1-7-95,8 5 1,3-6 294,5 2 0,1-3-105,3-1 1,2 0-53,5 0 1,-3-1-204,-1-3 0,-3 2-187,3-6 1,-8 4-195,1-4 0,-4 6-619,0-2 0,-3 3-1729,-4 1 2685,-6-5 0,9 4 0,-2-5 0</inkml:trace>
  <inkml:trace contextRef="#ctx0" brushRef="#br0" timeOffset="18">11828 4705 8213,'0'-6'3769,"0"1"-4077,0 5 990,0 5-299,0 1 0,0 7-125,0 2 0,0 4-55,0 8 0,0 1 85,0 2 1,0 3-41,0-2 0,2-2-311,2 1 1,-3-4 82,3 0 0,-3-1-262,-1-3 1,0-3-38,0 1-360,0-7 0,1 3-1873,3-9 1213,-3 3-183,4-8 758,-5 3 724,-5-5 0,-6-5 0,-7-2 0</inkml:trace>
  <inkml:trace contextRef="#ctx0" brushRef="#br0" timeOffset="19">11669 5014 8009,'-7'-5'675,"2"3"1042,5-3-879,5 5-505,2 0 0,0 0 440,1 0 0,4-1-71,8-3 0,2 3-237,5-3 1,-2-1-187,6 1 1,-1-5-231,5 2 1,-5 0 147,0 0 0,-8 1-985,1-2 1,-7-1 317,3 5 470,-5-5 0,-2 8 0,-7-4 0</inkml:trace>
  <inkml:trace contextRef="#ctx0" brushRef="#br0" timeOffset="20">12502 3483 8132,'0'-22'44,"-5"4"1,4-3 179,-3 6 0,-1 0 225,1 4-57,-5-1 46,3 1 0,-5 3-100,-1 1 1,5 4 596,-1-1-286,5 3-352,-2 1-66,5 0 0,0 5 35,0 3 0,2 2-4,1 1 0,4 4-2,4 1 1,2 4-91,2-1 1,-1 6 63,5 2 1,4 1 132,4-1 0,3 6-147,-3 5 0,4 5-219,0-1 0,1 2 266,-2 2 0,2 4-414,-6 4 0,5-2 390,-4 1 1,3 4-290,-16-27 0,-1 1 0,0 4 1,0 0-75,-1-1 0,-1 0 0,-1 2 0,-1 0 95,1-2 0,-1 0 0,-2 0 1,0 1-90,1-1 0,-1 0 0,-2-1 0,-1-1 14,0 0 1,0 1-1,-2 26-66,2 2 0,-2-4 68,-2-4 0,-6 2 44,-1-5 1,-7-1 4,-1-3 1,-6-6 61,2-2 0,-2-3 179,-2-5 1,0-2-65,0-5 1,4-2-68,0-2 0,4-2 133,-4-6 1,9-3-667,-2 0 834,3-6-2224,3 3 424,1-5 997,5 0 0,5-10 1,1-3-1</inkml:trace>
  <inkml:trace contextRef="#ctx0" brushRef="#br0" timeOffset="21">13736 4557 8240,'-5'-18'0,"-2"2"1618,1 4-873,1 1-684,5 4 1,0 1 725,0 2 215,0 3 0,1-4-747,3 5 1,2 0 15,6 0 1,6 0 22,4 0 1,2 1-53,7 3 1,-4-3-211,3 3 1,-3-3 155,3-1 0,-4 0-635,0 0 1,-3 0-81,-4 0 0,1 0-361,-4 0 0,-1 0-2077,-4 0 1580,1 0 1385,-6 5 0,-1 2 0,-5 4 0</inkml:trace>
  <inkml:trace contextRef="#ctx0" brushRef="#br0" timeOffset="22">13713 4808 11313,'11'0'1333,"1"0"0,0 0 695,4 0-1360,-4 0 0,11-1 120,0-3 0,4-1-312,3-3 1,2-2-1163,-5 3 1,3 0 508,-3 0 0,-1 4-2006,-3-1 0,0 3 2183,0 1 0,0 0 0,-1 0 0</inkml:trace>
  <inkml:trace contextRef="#ctx0" brushRef="#br0" timeOffset="23">14946 4009 8179,'-6'-12'170,"2"1"0,3 5-170,1-5 153,0 10-122,0-4 1980,0 5-1781,5 0 1,-2 8-21,4 7 1,-3 8 342,4 11 0,-1 7-88,5 4 0,-1 1-250,0 3 1,-3 2-176,0-1 1,-1 0 8,5 0 0,-5-6-9,1 6 1,0-7-20,3 3 0,-3-2-112,-1-6 0,-3-4 21,4-3 0,-6-11-298,2-1 1,-1-5-15,0-2-969,-1-1-137,3-5 0,-5-1 1488,0-5 0,-5-10 0,-2-2 0</inkml:trace>
  <inkml:trace contextRef="#ctx0" brushRef="#br0" timeOffset="24">14889 4100 8185,'0'-34'0,"-5"5"0,4 2 0,-3 8 1629,3-3-1032,6 10 0,1-5-244,6 6-170,-1-1 1,-3 1 219,-1 0 1,2 0-159,6 4 0,-1-3-217,5 2 0,2 3 117,5 1 1,1 3-88,7 1 1,-2 1 74,6 3 0,-1 2-367,1 6 0,-3 3 53,4 0 1,-5 5 4,-4-1 0,-3 3-18,-8 1 0,-3 0 143,-4 0 0,-2-1 157,-2 1 0,-5 4-76,-6 0 1,-6 4 86,-10 0 0,-5 2-96,-11 1 0,0-5 27,-3-2 1,-3 1-172,-5-2 0,6-3 126,2-4 0,4-5-512,3 1 1,8-2-53,8-1-1490,2-6 1444,7-1 0,2-6 607,8-3 0,7-8 0,7-5 0</inkml:trace>
  <inkml:trace contextRef="#ctx0" brushRef="#br0" timeOffset="25">16157 3575 8246,'-5'-18'334,"-1"1"1,-1 10 952,3-1-1186,3 6-156,-4-3 0,3 5 559,-6 0 0,0 1-295,-3 3 1,-2 3 366,-2 9 1,-3 6-266,-5 9 1,2 12 140,2 6 0,-2 6-505,6 2 1,7-24 0,1 0 140,1 1 1,1 1 0,-2 0 0,1 1 136,-2-2 1,1 0-400,3 3 1,0 0 133,-4-2 1,1 0-1,4 3 1,1 0-98,-2-4 1,0 0-1,1 1 1,1 0 30,2 26 1,1 0 3,3-4 1,2-5 118,6-2 1,-1-7 237,1-1 1,0-9-174,4 1 1,-4-4 172,4 1 1,-2-5 13,1-7 0,-3-1 204,4-3 0,-4-6 363,0 3 0,-1-5-349,1 1 1,-1-2 390,0-2-419,1-3-655,-1 4 204,1-5-3060,-6 0 1762,-1 0 1290,-5 0 0,-5 0 0,-1 0 0</inkml:trace>
  <inkml:trace contextRef="#ctx0" brushRef="#br0" timeOffset="26">16431 4260 8124,'0'-11'-529,"-5"4"1735,4-3-195,-4 9 293,5-4-874,0 5 0,5 0-73,2 0 1,9 0-45,3 0 1,0 0-122,3 0 0,-1 0 48,5 0 0,2 0-23,-1 0 0,3 0-52,-3 0 1,4 0-1,-5 0 1,1 0-170,-4 0 1,-2 0 14,-2 0 1,-2 0-74,-6 0 0,1 1 30,-1 3 0,-5-2-280,-2 6 0,-3 0 148,-1 3 1,-2 5-107,-6 4 1,-2 2 19,-13 5 0,-2 3 19,-9 9 1,1-4-7,2 3 0,0-4-131,4-3 1,0-2 179,4-2 1,7-7-17,4 3 1,1-8 276,3 0 1,3-2-74,2-2 430,1-4-258,2 3 0,3-9 86,4 3 0,1-3 202,7-1 1,3 0-20,1 0 0,1-1-125,-1-3 0,3 2-110,-3-6 1,-1 4-907,1-3 1,-1 4 435,1-1 0,-2-1-1109,-1 1 0,0-1 1373,3 1 0,3 3 0,-5-4 0</inkml:trace>
  <inkml:trace contextRef="#ctx0" brushRef="#br0" timeOffset="27">17048 4785 8037,'0'-6'3514,"0"1"-1902,0 5-975,5-5 0,1 4-300,6-3 0,-1 3-92,0 1 0,1 0-203,-1 0 1,5-4 89,-1 0 1,4 0-731,-4 4 1,4 0 16,-4 0 0,4 0-2260,-3 0 2841,-1 0 0,-4-5 0,1-1 0</inkml:trace>
  <inkml:trace contextRef="#ctx0" brushRef="#br0" timeOffset="28">18270 4123 8117,'6'-11'1037,"-1"-1"-609,0 6 1,-2-3 217,4 5-170,-4 0 1050,2 4-465,-5 0-905,-5 0 0,-3 5-1,-7 3 1,-4 3 74,-7 5 0,-4 1-220,-4 6 0,-4 1 91,0 3 0,0-3-190,4 3 0,4-3 58,4-1 1,3 0-253,4-1 1,2-3 126,6 0 1,1-5-93,2 2 0,3-4 102,5 0 1,1-1 64,3 1 1,3-5 89,4 1 1,5-2 2,3 2 0,3-2 129,1-2 1,1-3-95,3 3 0,-3-3-446,2-1 0,-3 0 149,-4 0 0,2 0-897,-6 0 1,0 4 33,-4 0 1113,1 0 0,-6 6 0,-1 3 0</inkml:trace>
  <inkml:trace contextRef="#ctx0" brushRef="#br0" timeOffset="29">17916 4763 8461,'11'0'1481,"1"0"-555,-1 0-509,0 0 0,2 3 91,2 1 1,2 0 57,2-4 1,2 0-487,-1 0-57,1 0 0,7 0-1025,2 0 1,0-4 689,0 0 1,1 1 311,3 3 0,0-6 0,0 0 0</inkml:trace>
  <inkml:trace contextRef="#ctx0" brushRef="#br0" timeOffset="30">18955 3917 8065,'-5'-28'25,"4"9"886,-4-7-338,5 18 53,0-7 184,0 14 643,0-4-951,0 5 1,0 6-51,0 5 0,0 12-137,0 11 1,0 7-22,0 9 0,0-2-57,0 5 0,0 4-557,0 4 1,0 0 370,0-4 1,0 4-103,0 0 0,0-5-164,0-7 0,1-2-312,3-1 0,-2-7 200,6-5 0,0-2 83,3-9 1,0 1-94,1-9 1,-1-3 126,1-5 0,-1-4-183,0 1 1,-3-3-144,0-1 0,-1 0 25,5 0 0,-5-5-285,1-3 796,-6-7 0,4-3 0,-6-4 0</inkml:trace>
  <inkml:trace contextRef="#ctx0" brushRef="#br0" timeOffset="31">18841 4568 7996,'0'-7'0,"0"-1"0,5 6 0,3-2 0,6-1 1409,1 1 1,5-1-554,-1 1 0,4-1-295,4-3 0,1-2-843,2 3 0,2-2 202,-6 1 1,2-1-608,-1 5 0,-3-1 687,3 1 0,-3-2 0,-1-5 0</inkml:trace>
  <inkml:trace contextRef="#ctx0" brushRef="#br0" timeOffset="32">19640 3940 8069,'7'-18'78,"-2"7"943,-5 1-178,0 9 65,0-4-183,0 5-430,-5 0 0,-2 2 423,-4 6-484,-6 4 241,0 16-404,-6 1 0,1 12 171,3 5 1,-1-1 5,5 5 0,-1-3-265,5-1 0,3-1 114,1 1 1,4 0-209,-1-1 1,3 4 86,1-4 0,5 3-51,3-6 0,6-1 16,1 1 1,5-7-45,-1 0 0,3-4-366,1-8 221,0 3-54,-6-9-73,5 1 0,-4-3-524,5-7 0,-1 1 309,1-5-1225,0-1 790,-5-3 1025,3 0 0,-8-5 0,4-1 0</inkml:trace>
  <inkml:trace contextRef="#ctx0" brushRef="#br0" timeOffset="33">19800 4591 8069,'-5'-13'694,"4"-2"1,-4 9-374,5-5 634,0 4-125,0 2-180,0 5 117,0-5-18,0 4-265,0-4-405,0 5-10,0 5 0,4-3-309,-1 6 230,6 0 1,-6 3-254,4 0 0,-3 5 222,4-1 0,-4 0-655,3-4 1,-3 1 277,4-1 0,-4-3-21,3 0 1,-3-6 60,4 2 0,-5-3 381,5-1 217,0 0 0,3 0 225,0 0 0,-3-5-76,0-3 1,-1-2-141,5-1 0,-5-1 245,1 1 0,-2 0-112,2-1 1,2 1-6,-2-1 1,-2 5 125,2-1-457,-1 6 0,1-3-111,-1 5 0,0 5-89,0 2 1,2 3 73,-5 2 1,4 4 25,-4 3 0,3-1-419,-3 1 1,1-1 214,-1 1 1,-2 1-916,6-5 0,-4 1 45,3-5 1148,1 1 0,3-1 0,1 0 0</inkml:trace>
  <inkml:trace contextRef="#ctx0" brushRef="#br0" timeOffset="34">20257 4625 8099,'-11'-17'1217,"4"4"-368,3 5-107,3 6 0,2-3-511,3 5-206,3-5 1,5 3 180,4-1 0,1-2 8,6 1 0,0-1-462,0 1 1,0 3 172,0-3 0,-4 1-1450,0-1 1053,0 3 1,-2-4 94,-1 5 377,-9 0 0,3-5 0,-3-1 0</inkml:trace>
  <inkml:trace contextRef="#ctx0" brushRef="#br0" timeOffset="35">20794 4214 8088,'-6'-5'2084,"-5"-1"-1185,10 0-881,-4 0-23,5 6 1,0 6 440,0 1-253,0 3 1,0 8 772,0 5-629,0 0 0,1 10 158,3-3-188,-3 3-133,4 1 0,-5 1 117,0-1-646,6 0 0,-5-3 82,3-1 0,-3-4-232,-1 0 1,0-3 325,0-4 0,0-2-115,0-6 1,0-3-951,0-1 810,0-4 1,0 3-174,0-2 617,0-3 0,5 4 0,1-5 0</inkml:trace>
  <inkml:trace contextRef="#ctx0" brushRef="#br0" timeOffset="36">20988 3952 8061,'0'-18'0,"0"1"0,5 11 2194,1 1-1035,6 5-497,4 0-247,-3 5 214,4 6-203,-6 2 54,5 9 577,2 1-413,5 11-1255,0 6 1033,0 6 1,-5 0-220,3 5 1,-8-5-625,2 4 268,-7 2 183,2 0 0,-9 0-188,3-2 157,-3-3-1,-1-2 229,-5 1-1049,-1 0 305,-6-6-20,1 0 162,-1-6-905,1 0 420,-5 0-290,3-5 0,-5-1 449,3-5 1,1 0 700,-5 0 0,2-4 0,0 0 0,1 1 0,1 2 0</inkml:trace>
  <inkml:trace contextRef="#ctx0" brushRef="#br0" timeOffset="37">22176 4123 7963,'0'-6'-2000,"0"1"1823,0-1 597,0 5-50,0-4 1137,0 5 1,-7 5-1257,-4 3 0,-2 3-14,-6 4 0,-1-1-26,-7 5 1,-1 0 11,-2 4 0,-2 4-169,6 0 0,-5-2 83,4-6 0,1 1-32,3-4 1,5 0-119,3-1 0,2-3 75,2-1 0,5 1-144,2-5 122,2 3 0,13 2 111,4-1 1,5 1-86,3-1 1,1-1 20,3-2 1,1 1-212,2-6 1,2 5-329,-6-4 1,1 0 77,-4-4 1,-5 1-169,-3 3 1,-2-3-812,-2 3 1,-3-3 1352,-1-1 0,-4 5 0,2 2 0</inkml:trace>
  <inkml:trace contextRef="#ctx0" brushRef="#br0" timeOffset="38">21833 4705 7963,'-6'0'-911,"1"0"1013,5 0 520,5 0 0,-3 4 349,6 0 0,-4 1-411,3-1 1,5-3-411,3 3 0,5-3 53,-1-1 1,7 0-748,0 0 0,10 0 422,-2 0 0,3 0 122,-3 0 0,6 0 0,0 0 0</inkml:trace>
  <inkml:trace contextRef="#ctx0" brushRef="#br0" timeOffset="39">22587 4397 7963,'0'-11'0,"0"-1"530,0 1 90,0 4-316,0 2 0,0 4 398,0-3-377,0 3 1,0-5 82,0 2 1,1 3 0,3-3 92,-3 3-306,4 1 0,0-4 316,3 0-288,7 0-99,-2 4 1,9 0 83,-3 0 0,2 0 15,2 0 0,0 0-1,0 0 1,-4 0 168,0 0-969,-5 0 462,2 5 0,-4-2-266,-1 4 296,-5-4 0,-1 7-510,-5-2 1,-1 7 283,-3 4 0,-7 4-20,-8 3 148,-3-2 1,-4 9-12,-1-2 310,-5-3-316,3 5 0,-1-4 60,-1 5 0,10-3 37,-2-1 0,8-4 200,-1 0-130,4-7 125,5-2 0,2-6 234,5 1 1,0-5-86,0 1 542,5-6-400,2 3 0,8-5-5,0 0 0,9 0 99,-1 0 1,8 0-480,-1 0 14,-2 0 1,4-3 287,-6-1-2153,6-5 1300,-8 3 1,0-1-1379,-5 3 1323,-5-2 0,3 5 609,-6-3 0,1-2 0,-1-1 0</inkml:trace>
  <inkml:trace contextRef="#ctx0" brushRef="#br0" timeOffset="40">23169 4625 7963,'-5'-11'1827,"4"5"-802,-4 1-401,5 5-1162,0 5 276,0 1 140,0 5-1,0 6 1083,0-4-592,0 8 1,0-3 162,0 5-211,0 5-190,0-4 1,4 4-660,0-5 406,-1-1 0,-3-3-272,0 1 0,4-7-992,0 3 982,0-9-1322,-4 3 749,0-8 978,0 3 0,5 0 0,1 1 0</inkml:trace>
  <inkml:trace contextRef="#ctx0" brushRef="#br0" timeOffset="41">22975 4831 7963,'7'-5'810,"8"4"-540,-8-4 752,20 0-350,-8 3-224,14-3-1,-9 0-139,9-1-85,-9-1 0,9-3-379,-9 4-1180,9-5 711,-8 4 378,8-3-189,-9 4 1,6-2 435,-7 0 0,-3-4 0,-8-6 0</inkml:trace>
  <inkml:trace contextRef="#ctx0" brushRef="#br0" timeOffset="42">23341 3712 7963,'-5'-12'874,"3"1"-437,-3 0-109,5 4-274,0 2 1,5 5 291,3 0 1,2 6 551,2 6 1,9 4 710,6 7-818,4 10-740,4-2 1,4 18 428,-18-24 0,0 0-1546,18 24 1211,-14-19 1,0 1 0,-6-4 0,-1 1 32,3 4 0,-1 0-67,0-2 1,-3 0 27,-2 1 1,-1 0-1282,14 26 1189,-10 5 1,-3-4 287,-7-1-431,-3 0 171,-5-10 0,0 2-447,0-7-412,-5 2 571,-1-8 1,-6 2-1534,1-7 703,-1 2 659,-4-9 0,-2 5-1347,-5-3 755,-10-1 976,-2 2 0,-11-4 0,0 3 0,1 4 0,-1 6 0</inkml:trace>
  <inkml:trace contextRef="#ctx0" brushRef="#br0" timeOffset="43">1384 13983 8107,'0'-12'2385,"0"1"-725,0 4-531,0-3 44,0 9-330,0-4-394,0 20 0,0 0-39,0 16 1,1 4-144,3 7 0,-3 8 104,3 3 0,-3 3-484,-1 1 1,0 0 164,0 0 0,4-9-10,0-2 0,0-4-295,-4 0 0,3-3 63,1-5 0,4-4-191,-4-4 0,5-5 45,-2-2 0,0-7-137,0 0 1,-3-2-293,4-6 0,-5 3-323,5-3-1534,-5 0 2635,2-4 1,-5-10 0,0-3-1</inkml:trace>
  <inkml:trace contextRef="#ctx0" brushRef="#br0" timeOffset="44">1270 14063 7962,'0'-23'136,"0"0"68,0 0 0,1 0 0,3 0 0,2 4 337,5 0 0,2 4 49,2-4 0,-1 5-137,5-1 0,0 2-73,4 2 0,5 3-127,3 0 1,-1 6-149,4-2 1,-2 3 53,6 1 0,0 1-39,-4 3 0,7 2 1,-7 6 0,2 0-187,-6 4 1,-2-2-133,-5 5 1,-5 0 123,-3 4 1,-7 1-84,-5 2 0,-3 2 50,-3 3 1,-9 5-4,-7-1 0,-9 2 49,-6-3 1,-1-4 35,-7 1 1,0-6-59,-4 2 1,2-4 71,2-4 1,0 1-174,8-5 1,-1-5-245,13-6 1,1 1-1314,10-1 1236,-1 0 0,7-8-1099,5 0 1604,10-5 0,8 3 0,5-5 0</inkml:trace>
  <inkml:trace contextRef="#ctx0" brushRef="#br0" timeOffset="45">2332 13720 7949,'0'-18'0,"0"2"1143,0 4-647,0 1 0,-2 1 468,-1 2-546,1-2 0,-3 7 716,5-4-630,0 4 0,-1-2-144,-3 5 1,3 1 26,-3 3 0,-2 4-101,-2 7 0,-3 4 82,-4 8 0,-3 8-42,-5 11 0,1 1-308,3 6 0,-2 3 114,11-24 1,1 1 0,-1-1 0,-1 0 58,2 4 0,-1 1 0,2-2 1,0 1-69,2 0 1,0 0 0,1-1 0,0-1-14,1 0 1,1 0 0,0 0 0,1 0-37,2 26 0,2-8-236,6-6 1,1-4-94,10 0 0,-4-8 144,4-7 0,0-3-64,4-1 0,0-2 52,0-2 0,-2-2 61,-2-6 0,3 1 377,-3-1 0,1-3-341,-1-1 1,1-3 31,-4 4 1,-1-6-26,-4 2 0,1-3-487,-1-1 0,-3 0-434,-1 0 0,-3 0-651,4 0 1,-6-1 1590,2-3 0,-13-2 0,-3-5 0</inkml:trace>
  <inkml:trace contextRef="#ctx0" brushRef="#br0" timeOffset="46">2994 13903 7986,'0'-12'-65,"0"5"-6,0-1 0,0 4 268,0-3 1,0 3 63,0-4 1009,0 6-356,0-3-92,0 5 0,0 6-393,0 5 0,0 6-90,0 6 0,-4 8 70,1 4 1,-6 10-289,1 1 0,2 6 78,-2-2 1,2 3-242,-2-4 1,3 0 162,5-8 1,1 3-161,3-6 0,2 0-76,6-4 1,4-5-203,3-2 1,3-4 93,1-4 1,3-3-33,1-4 1,1-6-51,-1-2 1,-3-3-138,2-1 1,-3 0-11,-4 0 0,-2-5-244,-6-3 0,-3 2-1069,-1-2 1765,-4 1 0,-3-5 0,-6 1 0</inkml:trace>
  <inkml:trace contextRef="#ctx0" brushRef="#br0" timeOffset="47">2823 14405 7986,'5'-6'1708,"1"-4"-1278,6 2 1,4-1 220,3 2 1,8-4-285,3 4 0,3-3-208,2-2 0,3 1-33,0-1 1,4 1-110,-4 0 1,0 3-229,-4 0 0,-4 5-519,1-5 0,-6 2-1600,2-2 2330,-3 3 0,-1 0 0,0-2 0</inkml:trace>
  <inkml:trace contextRef="#ctx0" brushRef="#br0" timeOffset="48">3657 13788 7944,'0'-7'70,"0"-1"0,0 1 280,0-5 1098,0 6-511,0 1-389,0 5 1,-4 1-79,0 3 0,-1 7-85,1 8 0,-4 13-104,-7 6 1,3 5 149,-4 3 1,4 2-453,0 5 1,2-3 234,2 7 0,0-2-199,4 2 0,0-4 66,4 0 0,0-6-220,0-1 1,5-2-146,3-6 1,2-3-367,1-5 1,2-6 51,2-1 0,3-1-455,5-7 1,0-1 248,-1-7 0,5 2 804,0-5 0,3 0 0,-3-4 0,-2 0 0,-1 0 0</inkml:trace>
  <inkml:trace contextRef="#ctx0" brushRef="#br0" timeOffset="49">3931 14371 7976,'-9'-13'923,"-3"-2"1119,-2 2-942,8-3 666,1 9-837,5 2-651,0 5 0,0 5-86,0 3 1,0 6-44,0 1 0,5 4-153,3-3 0,-2 3-48,2-4 0,-5 1-280,5 0 1,-2-8 80,2 4 1,2-5-286,-2 1 0,-2-2 134,2-2 1,-1-3 122,5 3 1,-1-4 164,1-4 0,-1 2 29,0-6 1,5 1 257,-1-5 1,0 1-65,-3-1 0,-1 1 406,0 0-29,1-1 194,-1 1 21,1 4-416,-6 2 0,3 10-95,-5 3 0,3 3-57,-3 5 0,4-4-110,-4 4 1,1 0-123,-2-1 0,-1 1-393,2-5 1,1 0-197,-2 1 1,6-5-734,-1 1 1,2-4 1420,1 3 0,1-4 0,-1 2 0</inkml:trace>
  <inkml:trace contextRef="#ctx0" brushRef="#br0" timeOffset="50">4513 14337 7827,'-18'3'0,"3"1"1429,-3 0-401,6-4 305,0 0-302,7 0-467,5 0 0,7 0-157,4 0 1,5-5 22,7-3 1,4 2-209,0-2 1,4 1-185,0-5 0,2 1-316,1 0 1,-4 0 268,1 4 1,-9-2-1272,0 5 1,-5-4 127,2 5 1152,-5-1 0,-3-1 0,-6-2 0</inkml:trace>
  <inkml:trace contextRef="#ctx0" brushRef="#br0" timeOffset="51">5176 13960 7876,'-12'-5'1272,"6"-2"1,1 0 389,5-1-706,0 6-567,0-3 0,0 6-125,0 3 0,0 3-12,0 8 0,1 4-126,3 8 0,-2 2-153,6 6 1,-6 4-23,2 3 1,1 3-227,-1 5 1,4-7 73,-4 3 0,3-8-297,-3 0 1,1-8-25,-1-3 1,-3-4-142,3-4-855,2-3 1518,-4-9 0,3-2 0,-5-5 0</inkml:trace>
  <inkml:trace contextRef="#ctx0" brushRef="#br0" timeOffset="52">5358 13606 7940,'0'-12'1154,"0"1"241,0 5 0,5 0-922,3 6 0,2 2-234,2 2 1,-5 2 331,1 5 0,4 11-175,7 5 0,-1 9 152,1 6 1,-3 8-455,3 3 0,-2 3-357,2 1 1,-8-26-1,-1 0 192,-3 1 0,1 1 1,1-1-1,1 1 2,-2 1 1,-1 0 0,8 27 25,-9-29 0,0 1 1,5 25-267,1-5 0,-6-3-27,-2-8 1,-3-4-110,-1-8 1,-1 1-1201,-3-8 1,-2 1 1644,-6-9 0,6-5 0,1-5 0</inkml:trace>
  <inkml:trace contextRef="#ctx0" brushRef="#br0" timeOffset="53">6569 13857 7817,'-10'-1'1069,"2"-3"1,2 3-1057,2-3-942,3 3 2944,-4 1-1416,5 0 1,-4 1 119,0 3 0,-5-1-198,2 9 0,-4-2-70,0 9 1,-6 0-266,-2 4 0,2 0-175,-2 0 0,-5 5 104,-7 2 0,2-1-47,-2 2 0,6-6-223,-2 2 1,3-3 84,1-1 1,7-6-361,5-1 0,4-4 61,7 0 1,1-2-86,3-3 1,6 2 154,6-5 1,4 0 124,-1-4 0,3 0 56,0 0 0,5 0-11,0 0 0,-1-4-76,-3 0 1,0 1 65,0 3 0,-5 0-508,-3 0 0,-2-4-31,-2 0 678,-5 0 0,4 4 0,-3 0 0</inkml:trace>
  <inkml:trace contextRef="#ctx0" brushRef="#br0" timeOffset="54">6146 14474 7794,'2'6'914,"1"-2"0,9-3 277,7-1 0,2 0-550,2 0 0,-4 0-95,0 0 1,4-4-211,4 1 1,3-3-282,-3 3 0,5 0-290,-2-5 1,2 2-584,-2-1 1,3-2 817,-2 5 0,2-10 0,1 1 0</inkml:trace>
  <inkml:trace contextRef="#ctx0" brushRef="#br0" timeOffset="55">6946 14085 7812,'-7'-11'1573,"4"0"-1219,1-1 0,4 2 154,1 2 0,0 3-178,5 5 1,-5 0 288,5 0 0,3-4-224,5 1 0,4-1-62,-1 4 0,6 0-143,2 0 0,3 0-115,-3 0 1,0 0-45,-4 0 1,-4 0 7,0 0 1,-9 4-173,1-1 0,-3 6 85,-1-1 1,-1 7-52,-6 4 0,-7 0 53,-4 4 0,-3-1 86,-9 8 0,0 1 41,-11 3 0,3 0 142,-3 0 0,0-3-12,3-1 1,7-4-55,2 0 0,6-5 301,1-2-260,7-5-245,3 2 0,10-6 32,3-2 0,3-3-201,5-5 1,1 0-56,6 0 1,5 0-257,3 0 1,0-4 143,0 0 0,2-3-220,-3 3 1,-1-4-417,2 5 1,-6-3 474,2 3 1,-3 1-1004,-1-1 1547,-5 1 0,3-8 0,-3-3 0</inkml:trace>
  <inkml:trace contextRef="#ctx0" brushRef="#br0" timeOffset="56">7515 13478 7903,'-12'0'1263,"7"0"61,12 0 1,7 10-655,1 6 1,4 8-593,-3 2 0,5 11 1774,2 1 1,6 10-1276,-10-21 1,0 0-1,-1 2 1,0 1-322,1 0 0,0 1 0,-3 2 0,-2 2-33,0-1 0,-1 0 0,-1 0 0,-1-1-60,-1 2 1,-1-1-1,0 0 1,-2-1-389,5 28 0,-6 0 161,-2-4 0,-3-5-1021,-1-2 0,-5-5 586,-2-3 1,-10-3-3459,-6-4 3957,-5-6 0,-7-1 0,-3-5 0,-4-1 0,-3 1 0</inkml:trace>
  <inkml:trace contextRef="#ctx0" brushRef="#br0" timeOffset="57">8498 14072 7812,'-12'0'1898,"6"0"-1146,-4 0-413,8 0 1,-1 0 163,6 0 1,4 0-30,4 0 0,6 0 52,2 0 0,4-5-154,3-3 1,3 2-96,6-2 0,0 1-173,3-5 1,-4 2-143,1 3 1,-2-4-204,-7 4 0,1 1-226,-4-2 0,-2 5-597,-1 0 1,-5 0-967,-8-1 2030,3 3 0,-8-4 0,3 5 0</inkml:trace>
  <inkml:trace contextRef="#ctx0" brushRef="#br0" timeOffset="58">8440 14278 7773,'0'6'1915,"8"-1"-1820,7-5 0,4-1-267,12-3 1,-1 3 603,5-3 0,4-2 753,3-2 0,6-1-816,1 1 1,1-2-141,-4 3 1,-2 2-885,-2 1 0,-4-1 236,-8 1 347,3 0 1,-8-1 0,2-1 0</inkml:trace>
  <inkml:trace contextRef="#ctx0" brushRef="#br0" timeOffset="59">9971 13798 7806,'-12'-13'1065,"1"-2"0,3-3-1512,1-5 1,4 4 52,-1 0 1,3 4 836,1-4 1,-5 5 39,-2-1 1,0-2 258,0 2 0,-2 0-312,-7 4 1,5 3 100,0 0 1,-5 6-326,5-2 1,-3 3-175,3 1 0,-5 6 86,1 5 1,-5 2 54,1 6 1,1 0-154,-1 4 1,4 1-107,-4 3 0,5-3-81,-1 3 1,7-3-63,4-1 0,3-1-194,1 1 0,0-5 157,0-3 1,9-2-2,2-2 1,9-4 235,3-3 1,4-4-51,3-4 0,2-3 72,-5-4 1,3 0-117,-3-1 1,0 1 361,-5-1 1,-4 1 276,-3-1 267,-2 1-379,-2 5 1,0 2 154,-4 8 1,-2 3-37,-5 8 1,0 8 110,0 8 1,0 3-240,0 4 1,0 3-174,0 4 0,0 1 78,0 0 0,0-1-174,0 1 1,0-1-145,0-4 1,0-5-344,0-6 0,0-5-671,0-3 0,0-4-862,0-6-1510,0-6 3406,0-1 0,5-15 0,2-3 0</inkml:trace>
  <inkml:trace contextRef="#ctx0" brushRef="#br0" timeOffset="60">10234 13535 7809,'5'-11'0,"2"1"411,8 2 0,8-1 451,8 5 0,0 1 286,0 3 0,2 0-586,-3 0 1,7 0-438,1 0 0,-3 0 43,-5 0 0,-3 0-16,3 0 0,-8 3-72,1 1 1,-8 5 10,0-1 0,-4 2 47,-3 1 1,-3 2-145,-5 2 0,-5 8 213,-3 8 1,-7 4-112,-4 7 0,0 0 169,-4 7 1,3 3-398,-7 2 0,7 1-23,1 3 1,5-6 202,-1-3 0,6-3 52,1-4 1,6-8-127,-2-7 1,3-5 86,1-3-2400,0-2 1080,0-6-1658,5-4 2917,1-2 0,5-10 0,1-2 0</inkml:trace>
  <inkml:trace contextRef="#ctx0" brushRef="#br0" timeOffset="61">10896 14358 15857,'8'0'-1363,"-1"0"0,-3 0 1363,4 0 0,-1 0 0,5 0 0</inkml:trace>
  <inkml:trace contextRef="#ctx0" brushRef="#br0" timeOffset="62">11273 13615 7758,'-18'-24'185,"3"-3"0,7 5 127,4-1 1,4 5 193,4 7 497,-2 4 92,3 2 1,-5 8-472,0 4 0,0 7 75,0 13 1,0 3-276,0 8 0,-2-1-74,-1 5 1,0-5-207,-5 1 1,5-4-125,-5-3 0,5-3 8,0-5 0,-2-2-154,1-2 0,0-2-354,4-6 257,0 0-173,0-4 106,0-2 690,0-5-199,0-5 0,4-2-112,0-4 1,1 3 48,-2 1 1,2 3 7,3-4 0,2 6-176,-2-2 1,7 3 134,4 1 0,3 1-196,1 3 0,3-2 88,1 6 1,5 3-180,-2 5 0,-2-1-20,-1-4 1,-3 6 23,-1 2 1,-6 2-57,-1 2 0,-5 0-131,-3 0 1,-3 0 123,-5 0 0,-9-1 62,-3 1 0,-7 0 203,0 0 1,-2-5-119,-2-3 0,-1-7-659,-3-5 1,2 2-98,-6-1 0,5-1-1228,-5-7 2078,6 3 0,-13-14 0,2 2 0</inkml:trace>
  <inkml:trace contextRef="#ctx0" brushRef="#br0" timeOffset="63">11307 13478 7804,'0'-23'0,"3"6"990,4 1 0,11 1-566,12 4 1,3-3-255,2 6 0,-1-1-226,0 2 1,6-2-60,1 5 1,14-4-138,6 5 0,-29-1 0,1 0-40,-1 2 1,0 0-1,26-3 292,-9 1 0,-7-2 0,-3-6 0</inkml:trace>
  <inkml:trace contextRef="#ctx0" brushRef="#br0" timeOffset="64">12164 13490 7811,'5'-11'1803,"2"4"1,0 2-982,0 5 0,-4 1-308,1 3 1,-3 3 508,-1 9 0,0 7-346,0 7 1,-1 6-69,-3 5 0,-6 1-293,-6 8 0,-4-2-434,1 1 1,-2-2-371,-2 3 0,0-4 390,0-5 0,1 1-583,3-7 0,3-4 382,5-8 0,0-5-1070,4-3-386,-3-2-394,8-7 2149,-8-1 0,4-15 0,-6-3 0</inkml:trace>
  <inkml:trace contextRef="#ctx0" brushRef="#br0" timeOffset="65">11924 13547 7775,'-5'-12'2946,"5"2"-1895,0 3-1069,5 1 0,6 6-218,1 0 0,0 0-188,4 0 424,-4 6 0,15 5 0,-3 7 0</inkml:trace>
  <inkml:trace contextRef="#ctx0" brushRef="#br0" timeOffset="66">12381 14152 7665,'-7'-5'7012,"2"4"-5138,5-4-383,-5 5-801,4 0-497,-9 0 0,8 1-3642,-1 3 3449,1 2 0,-3 5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89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11478 3780 8049,'0'0'0</inkml:trace>
  <inkml:trace contextRef="#ctx0" brushRef="#br0" timeOffset="1">11467 3746 11168,'0'-6'2169,"0"1"-2057,0 15 0,0-3 77,0 9 0,0 1-76,0 2 0,0 4 23,0 4 0,0 0 38,0 7 0,0-2-217,0 6 0,0-3 73,0-1 0,0-3-69,0-1 0,0-3 15,0 3 0,3-4-253,1 0 0,0-5 104,-4-2 1,4-5-221,0 1-115,-1-2 253,2-2-527,-3 1 137,3-6-520,-5-1 756,0-5 1,-1-5 83,-3-3 1,2-2 324,-1-1 0,-4-6 0,1-1 0</inkml:trace>
  <inkml:trace contextRef="#ctx0" brushRef="#br0" timeOffset="2">11398 3815 8267,'0'-8'495,"0"0"-214,0 1 1,0-1 313,0 0 457,5 6-645,1-8 1,10 9-81,-1-3 0,5 1-58,-1-1 1,3 3-81,1-3 0,-1 4 80,1 4 1,4-1-189,0 4 1,3 1-23,-3 3 0,-1 2-156,-3 2 1,3-1 13,-4 5 1,4 0 96,-7 4 1,-3 4-308,0-1 0,-4 2 116,0-1 1,-2-2-188,-3 6 0,-1-5 101,-6 5 0,-2-6 111,-2 2 0,-7 1 115,-8-2 0,-3 1 160,0-4 1,-5-4 32,0 0 0,-4-4-138,0 4 0,-2-5 189,-1 2 1,3-8 0,1 0 1,6-4 133,1 3 1,1-4 257,7 1-1016,0-3-1615,4-1 2031,-1 0 0,11 0 0,2 0 0</inkml:trace>
  <inkml:trace contextRef="#ctx0" brushRef="#br1" timeOffset="3">3461 4089 8084,'-11'-8'353,"4"0"707,2 6-151,5-3 485,0 5 0,0 5-949,0 3 0,0 7-145,0 4 0,0 2-8,0 2 0,1 1-42,3 3 0,-3 1-85,3 2 0,-2 3-8,2-2 1,-3-2-139,3 1 0,1-4-251,-1 0 1,0-1 185,-4-3 1,4-3-418,0 0 0,-1-5 206,-3 2 0,4-4-517,0 0 0,0-5-483,-4 1-182,0-5 1439,0 2 0,0-5 0</inkml:trace>
  <inkml:trace contextRef="#ctx0" brushRef="#br1" timeOffset="4">5059 4146 8120,'-11'-8'0,"0"1"0,3 3 0,0-4 0,6 4 0,-2-3 0,3 3 0,1-4 0,-5 1 0,3-5 0,-1 1 0,3 3 0,3 1 0,0 3 0,5-4 0,-1 6 0,5-2 0,-1-1 0,0 1 0,2 0 2193,2 4 1,-1 0-1094,5 0 0,-5 5-791,2 3 0,0 2-165,-1 1 1,-1 6-212,-6 2 0,1 6-89,-5 2 1,-1 5 106,-3-2 0,-1 3-194,-3 1 0,-2-1 83,-6-2 1,1 1-8,0-6 0,-1 0 163,1-7 0,-1-3 42,1-4 0,1-1 207,2 0 1,2-3 68,2 0 307,3-6-86,-4 3-242,5-5 1,5 0-19,2 0 0,5 0 130,3 0 1,4 0 64,8 0 1,-3 0 72,2 0 0,4-4-313,0 1 1,-1-2-197,2 1 0,-6 2-865,2-1 0,-3 1 544,-1 2 1,-5 0 286,-3 0 0,-3 5 0,0 2 0</inkml:trace>
  <inkml:trace contextRef="#ctx0" brushRef="#br1" timeOffset="5">3175 6681 8111,'0'-11'-14,"0"-1"1,0 5 230,0-1 1,0 1 19,0-5 1,-4 1 198,0-1 1,-1 1 11,2-1 0,-4 1-26,-4 0 0,-1 3-79,1 0 0,-6 2-76,-2-2 1,-2 0 12,-2 4 1,-5 0-44,-2 4 1,-5 1-103,-3 3 1,1 4 58,-4 7 0,4-1-60,-1 5 1,2-4 39,2 4 0,5 0-178,2 4 0,4 0-186,4 0 1,7 3 136,4 1 1,5 3-320,0-3 1,4 0 186,6-4 1,2-1-170,10 1 0,2-5 130,5-3 1,3-3-18,6-5 0,-5-2 103,1-5 0,-1-5 120,4-2 1,-1-5-31,-2-3 0,2 1 191,-3-5 1,-2 0 183,-1-4 1,-3 2-164,-1 1 1,-5-1 103,-3 2 1,-4-1-57,-3 1 0,1-2 223,-5 6 13,-1 0-82,-3 3-230,-5 6 0,0 2 12,-2 8 0,-4 7 38,4 8 1,-2 3-40,1 1 0,-1 1-132,6 3 1,-1-2 120,4 5 0,0-3-200,0 4 0,0-6-29,0 2 1,5-5-26,2-3 1,4 2-196,0-6 1,4-1 145,1-6 0,-1 0-108,-4-4 1,4 0 39,1-4 0,3 0-73,-4 0 0,4-5 39,-4-3 0,5-6-675,-1-1 1,-1 0-49,1 4 992,-5-6 0,8-1 0,-4-5 0</inkml:trace>
  <inkml:trace contextRef="#ctx0" brushRef="#br1" timeOffset="6">3666 6122 8105,'-16'-23'0,"7"5"542,-3 3 1,8 2-226,1 2 1,1 3 1163,2 0-452,-5 6 525,4-8-1052,-4 8 1,9 4-29,0 9 1,8 7-155,0 9 0,7 3 124,0 8 1,6 3-172,2 4 0,-1-3-36,-3 0 0,0 0-515,0 4 0,-1-2 326,-3-2 0,1 1-112,-5-5 1,5 4 25,-1-4 0,2-1-471,-2-7 0,1-2 131,-5-5 0,2-4 12,-2 0 1,-2-6 18,2-2 0,-2 1 76,-2-5 0,-3 0-170,-1 0 1,-3-4 21,4 1-540,-6-3 560,3-1 1,-5-5-571,0-3 1,-1-2 968,-3-1 0,-7-6 0,-7-1 0</inkml:trace>
  <inkml:trace contextRef="#ctx0" brushRef="#br1" timeOffset="7">4066 6133 8219,'0'-29'437,"-5"1"1,3 6 423,-1 3 23,1 3-258,2 9-20,0 2 1,-1 7-93,-3 1 0,2 10-42,-6 10 0,1 5-15,-5 6 1,-3 11-145,0 4 0,-6 7-457,2 5 1,7-30 0,-1 1 249,0 2 0,-1 1 0,-1-1 0,-1 0-254,0 1 1,1-1 0,1-3-1,-1 0 140,-16 26 1,2-5-448,-1-6 1,1-6 127,2-1 1,4-9 68,0-3 1,2-7-271,6-1 1,1-9 169,6 2 0,3-7-1563,5 2 1338,0-4 1,1 1-287,3-8 869,7-3 0,7-9 0,5-2 0</inkml:trace>
  <inkml:trace contextRef="#ctx0" brushRef="#br1" timeOffset="8">4157 6647 8032,'7'5'2239,"-2"5"-1440,-5 5 0,0 6-159,0-2 0,0 2-212,0 2 0,3 1-118,1 3 1,0-2-189,-4 6 1,0-6 66,0 2 1,0-3-592,0-1 1,0-4 320,0 0 1,0-5-2405,0 1 2485,0-2 0,-5-2 0,-1 1 0</inkml:trace>
  <inkml:trace contextRef="#ctx0" brushRef="#br1" timeOffset="9">4911 6316 8157,'-6'-12'432,"-5"1"52,10-1 253,-9 1-48,9 5-232,-4 1 0,5 7-139,0 6 0,0 6 181,0 12 0,-4 5 45,0 7 0,0-1-121,4 5 0,0-1-240,0 5 0,2-4 59,1 0 1,-1-10-332,1-2 1,3-2-110,-3-5 1,2-2-231,-1-5 1,-3-7-723,3 2 562,-2-7-2325,-2 1 1437,0-5 1476,0-5 0,-6-2 0,0-4 0</inkml:trace>
  <inkml:trace contextRef="#ctx0" brushRef="#br1" timeOffset="10">4625 6613 8157,'2'-10'253,"2"2"0,-2-1 421,6 5 1,-1-1-64,5 1 0,-1 3 117,1-3 1,4 3-229,3 1 0,8-1-175,3-3 1,2 3-144,-2-3 0,7-1 60,-3 1 0,2-4-512,-6 5 1,2-5-227,-5 4 0,3-1-573,-3 1 0,0 3 557,-5-3 512,-4 3 0,9 1 0,-3 0 0</inkml:trace>
  <inkml:trace contextRef="#ctx0" brushRef="#br1" timeOffset="11">5516 6122 8295,'0'-23'122,"-5"5"1,4 1 511,-3 6 1,3 0 340,1-1 182,0 6-337,0-4 412,0 8-732,0 13 1,5 6-47,3 14 1,-2 6-194,2-3 0,-1 6-32,5-1 1,-5 4-215,1-1 0,-1-2 124,5 2 0,-5-1-462,1 1 0,-5 1 184,0-5 0,-1-1-90,-2-7 0,3-2-10,1-5 1,0-2-354,-4-2 402,0-2 0,0-9 232,0-1 0,-1-4 200,-3 0 1,1-1-88,-4-2 0,-1-4 14,-3 0 0,3-3-59,1 3 1,4-5 183,-1 1 0,-1-2-167,1-1 1,1-5-70,3 1 0,5-1-197,2 0 0,5 4 56,3-3 1,0 2-118,8 1 0,-3 5 58,7-1 1,2 6-135,2-2 1,0 3 42,0 1 0,2 0-68,-3 0 1,-1 1 2,2 3 1,-6 2 111,2 5 0,-7 1-117,-1-1 0,-5 1 70,1-1 1,-2 2 142,-2 2 1,-4-2-128,-3 2 0,-3-2 420,-1-2 1,-6 0-154,-6 1 0,-4-1 487,-7 1 1,-3-2-135,-4-3 1,-2 4 48,-10-4 1,4-2-179,-4-1 0,2-3 24,-2-1 0,0 0-402,8 0 1,-2-1 136,10-3 0,4-1-1724,7-2 1275,2-4 0,7 5 416,2-5 0,3-1 0,1 1 0</inkml:trace>
  <inkml:trace contextRef="#ctx0" brushRef="#br1" timeOffset="12">6384 6042 8201,'-5'-18'-220,"0"1"-55,-3 6 1,-2 0 1016,3-1 0,0 2 333,0 2 501,4-2-538,-2 9-535,5-4 1,1 11-113,3 6 0,6 9 110,6 10 1,4 3-43,-1 4 0,3 3-85,0 4 1,1 1-312,0 0 1,1-4 183,3-1 0,-2 1-322,6 4 0,-6-2 159,2-2 1,-3-2-430,-1-6 0,-6-4 57,-1 1 0,0-7-89,-1-1 1,1-2 92,-5-5 1,-1-1 27,-2-4 1,1-3-665,-6-1 255,1-4-772,-4 2 164,0-5 1,-4-5 563,1-3 1,-5-2 708,4-1 0,-5-6 0,3-1 0</inkml:trace>
  <inkml:trace contextRef="#ctx0" brushRef="#br1" timeOffset="13">6830 6053 8095,'-7'-23'0,"-2"5"0,6 3 0,-2 4 812,1 3 1,1 2-61,-4 2 1,3 4 54,-4 0 1,-3 11-106,-4 12 0,-7 6-250,-1 10 1,0 1-61,-3 6 0,-4 5-499,0 2 1,-3 1 12,-1 0 1,1 0 137,2-4 0,0 2-670,4-6 0,-2-3-155,6-9 1,3-5-595,8-2 0,2-4-1098,2-4 2473,3-3 0,5-4 0,0-1 0</inkml:trace>
  <inkml:trace contextRef="#ctx0" brushRef="#br1" timeOffset="14">6921 6670 8068,'4'-15'472,"0"-1"0,6 1-281,1 4 1,2-1 415,6 1 0,-1-1-236,1 1 0,2 3 330,-2 1 1,-1 0-212,1 0 0,0 0-52,4 4 1,-4 1-285,0-1 0,-5 3 94,1 3 0,-2 4-133,-2 4 1,-3 1 73,0-1 1,-6 5-154,2 4 1,-4 1 40,-4 2 1,-3 0-103,-9 0 1,2 3-154,-5 1 0,0 3-116,-4-3 1,1 5-130,-1-2 1,5-2 183,3-1 0,2-7 315,2-1 0,4-1-147,4 1 293,1-3 1,7-5-95,3-4 1,2 2 496,2-5 1,4 0-142,3-4 0,4 0-4,4 0 1,-2 0-71,5 0 1,-3 0-76,3 0 1,-4 0-393,1 0 1,-5 0 114,-3 0 0,-2 0-2188,-6 0 1109,1 0 1021,-6 0 0,-11 10 0,-8 3 0</inkml:trace>
  <inkml:trace contextRef="#ctx0" brushRef="#br1" timeOffset="15">10279 6202 8093,'0'-12'574,"0"4"-309,0 1 1,0 3 695,0-4-578,0 6 0,0-4 715,0 2-285,0 3-309,0-5-220,0 17 0,-1-3-29,-3 11 0,1 1-91,-4 2 0,-1 6 101,-3 3 1,-1-1-219,1 4 0,1-6 125,2 7 1,-2-4-274,2 4 1,2-5 84,-2 1 1,4-6-157,-3 2 0,4-1 22,-1-3 1,-1 1 34,2-9 1,-1 4 88,4-3 0,0-5 21,0-3 0,-4-4-373,0 3 200,0-4-684,4 2 600,0-5 0,-1-4-1648,-3 0 1054,3-5 0,-4 3-90,5-6 1,0 0 945,0-3 0,5-3 0,1-5 0</inkml:trace>
  <inkml:trace contextRef="#ctx0" brushRef="#br1" timeOffset="16">10290 6179 8093,'0'-14'0,"0"2"0,0 3 1229,0-2-41,0 0 66,0 4-700,0 2 1,0 6-148,0 3 1,0 8 63,0 7 1,4 6-80,0 2 1,3 4-57,-3 0 0,5 6-100,-1 1 0,-2 0-121,2-4 0,-1 0 9,5 1 0,-5-1-205,1 0 0,0-3-222,3-1 0,0-6 244,1-1 1,-5-1-223,1-7 0,0 0 68,3-4 0,-3 0-95,-1-4 111,-4 3-450,2-8-251,-5 8-319,0-9-1054,0 4 1660,-5-10 1,-1 0-944,-6-3 1554,1-2 0,-1 4 0,1-6 0</inkml:trace>
  <inkml:trace contextRef="#ctx0" brushRef="#br1" timeOffset="17">10107 6590 7960,'0'-7'0,"0"2"1307,0 5-819,0-5 1,7 4 198,4-3 0,7 3 160,9 1 1,1 0-79,2 0-689,8 0 16,-13 0 1,10 0 237,-9 0-2246,-2 0 1912,4 0 0,-10 5 0,-1 1 0</inkml:trace>
  <inkml:trace contextRef="#ctx0" brushRef="#br1" timeOffset="18">2524 8520 8224,'0'-11'522,"0"-1"1,0 5 766,0-1-623,0 5 0,1-2-73,3 5 0,-1-4-149,4 1 0,1 0 97,3 7 0,1 2-127,-1 6 1,4 0 47,1 4 0,4 6-88,-1 9 0,2-2-82,2 2 1,0 0-179,0 7 1,0-2 149,0 2 1,0-3-326,-1 0 0,1-1 139,0 0 1,0-5-412,0-2 0,0 1 152,-1-1 1,0-2-194,-3-6 0,1 1 142,-4-4 1,-1-2-5,-4-7 1,1 3 135,-1-2 1,-3-3 145,-1-1 1,-3-2-411,4 2 231,-6-3-1060,3 5 472,-5-6-668,0 0 1,-5-2 652,-2-2 1,-4 3 735,0-3 0,-5-2 0,-2 0 0</inkml:trace>
  <inkml:trace contextRef="#ctx0" brushRef="#br1" timeOffset="19">3175 8486 8123,'0'-12'246,"0"1"1192,0-1-242,0 1 100,0 5-806,0-4 1,0 10-35,0 0 1,-5 6-146,-3 9 1,-7 4 151,-4 8 0,-4 7-250,-3 8 1,-5 4-205,-7 3 0,18-24 1,-2 1-130,-2 0 0,-1 1 0,3-1 0,-1 0-17,-1-1 0,-1 0 0,-20 22-41,21-22 0,-1-1 1,-17 18 36,4-4 1,9-7-396,6-5 0,5-3 214,7-4 0,1-2-844,2-6 18,3 0-293,5-4 863,0-2 1,5-5-352,3 0 1063,2 0 1,6-10 0,2-3 0</inkml:trace>
  <inkml:trace contextRef="#ctx0" brushRef="#br1" timeOffset="20">3244 9045 10735,'6'2'887,"-2"1"0,1 4-399,-1 4 1,3 4 448,-3 1 0,1 4-279,-1-1 1,-3 3-71,3 0 0,1 2-242,-1 3 0,3-4-106,-3 0 1,1-2-195,-1-5 1,-3 3 133,3-4 1,-1-1-66,1-7 1,-3 4 62,3-4-722,-3-2 0,0 0-1349,3-5-1452,-3 0 3345,4 0 0,-5 0 0,0 0 0</inkml:trace>
  <inkml:trace contextRef="#ctx0" brushRef="#br1" timeOffset="21">3780 8783 10641,'12'0'345,"-1"0"-102,1 0 1,-1 0-1,0 0 0,2 0-15,2 0 1,-1 0-123,5 0 0,-1 0 61,1 0 1,3 0-181,-3 0 0,-2 0 101,3 0 1,-5 0-193,4 0 0,-5 0-808,1 0 715,3 0 0,-6-4-1618,4 0 860,-9 0-177,-2 4 1132,-5 0 0,-10 5 0,-2 2 0</inkml:trace>
  <inkml:trace contextRef="#ctx0" brushRef="#br1" timeOffset="22">3769 8965 8040,'-6'0'892,"0"0"399,6 0-732,6 0 0,0 2-85,5 1 1,2-1-181,2 2 0,3-2 16,5 2 0,0-3 71,0 3 0,-1-3-282,1-1 1,4 0 116,-1 0 0,1 0-535,-4 0 0,0 0 266,0 0 1,-4-4-1086,0 1 1,-5-1 284,1 4 1,-2 0 852,-2 0 0,0-5 0,1-2 0</inkml:trace>
  <inkml:trace contextRef="#ctx0" brushRef="#br1" timeOffset="23">4625 8554 8133,'0'-18'0,"0"2"178,0 5 0,0-1-119,0 1 1,0 3 1700,0 0-579,0 6 154,0-8-420,0 9-679,0-5 1,4 13 10,0 4 1,1 3 7,-1 9 0,-3 2-73,3 10 0,-3 0 73,-1 3 0,0 3-220,0 5 1,0-1-101,0 1 1,0-2-258,0-2 1,0 1 3,0-5 0,0-3-248,0-5 1,2-4 144,1 0 1,-1-7-309,1-4-206,-1 3 7,-2-5-847,0-2 1775,0-6 0,-5-10 0,-2-1 0</inkml:trace>
  <inkml:trace contextRef="#ctx0" brushRef="#br1" timeOffset="24">4568 8554 8195,'0'-11'0,"0"-1"0,0 1 1566,0 0-853,0-1 0,5 6 61,3 2 0,3 8-76,5 3 1,1 10-225,6 6 1,1 2 12,3 9 0,-2 2-30,6 6 1,-2 2-535,2-2 0,-4 1 167,-4-1 1,0-3-202,0-4 0,-1-2-137,-3-3 1,1-2-194,-5-5 1,4-5 215,-4-3 1,1-4-13,-5-3 1,0 1 198,1-5 0,-1 3-166,1-3 533,-6 0 1,0-4 290,-2 0-55,-3 0 0,5-5-166,-6-3 1,0-2-17,0-1 0,0-6-56,0-2 0,0-3-77,0 0 1,0-8-244,0-4 1,0-1 81,0-7 0,0 4-389,0-4 1,0-4 189,0-3 1,0 3-322,0 4 1,0 5 194,0-1 0,0 8 13,0 3 1,0 3 90,0 1 0,0 4-67,0 0-147,0 5 0,0-2-176,0 4-596,0 6 1,0 2 437,0 8 0,5 3 680,2 9 0,3 7 0,2 6 0</inkml:trace>
  <inkml:trace contextRef="#ctx0" brushRef="#br1" timeOffset="25">5516 8840 8091,'0'-8'574,"0"1"-196,0 4 1,-1-3-20,-3 2 0,2 3 682,-6-3-704,0 2 0,-3 2 55,0 0 0,-5 4 2,1 0 1,-1 10-112,0 1 1,2 3-8,-5 5 1,5-2-27,-1 10 1,4-6-229,3 2 0,3 1 33,5-1 0,0-1-104,0-3 1,1-1-146,3-3 0,3 1 3,4-5 0,4 0-108,0-3 1,6-6 110,-2-2 1,2-3 194,2-1 1,0-1-3,0-3 0,0-2 25,0-6 1,-1 0 5,1-4 0,-5 2 151,-3-5 1,-2 0 43,-2-3 0,-4-1-26,-4 0 0,-1 0-252,-2 0 1,-3-5 91,-4-2 1,-2 1-560,-10-2 0,3 6-1,-3-2 1,0 8-216,-3 4 1,3 3 253,-1 5 0,5 2-134,-4 5 1,9 1-227,-1 3 0,6 3 836,-3 9 0,5 1 0,-2 6 0</inkml:trace>
  <inkml:trace contextRef="#ctx0" brushRef="#br1" timeOffset="26">5825 8885 7984,'-5'-11'0,"3"3"0,-2 1 1563,3-1-550,1 2 823,0 1-916,0 5-704,0 5 1,4 2-2,0 9 1,3 1-103,-3 6 0,4 0 60,-4 0 1,3 0-75,-3 0 0,4-1-217,-4 1 1,-1-5 60,-3-3-525,5 3 230,-3-5 102,3 3 363,-5-9 100,0-2 0,-2-7-152,-1-1 0,1-4 117,-1-4 1,0-1-8,-1 1 1,3-5-71,-3-4 0,3-1 66,1-2 1,1-1-51,3-3 0,2-2-180,6-5 0,4 1-8,3 2 0,-1 3-155,1 6 1,0 0-73,4 3 1,0 3 117,0 4 1,-4 6-127,0 2 1,-4 3 24,4 1 0,-6 5-1956,-2 2 2237,1 9 0,-6 1 0,5 6 0</inkml:trace>
  <inkml:trace contextRef="#ctx0" brushRef="#br1" timeOffset="27">6293 8863 7968,'0'-12'0,"0"5"211,0-1 1,0 4 264,0-3-10,0 4 0,1-6 308,3 5 80,-3 0-564,4 4 1,-3 2 161,1 2 0,-1 2-87,1 5 1,3 6-85,-3 2 0,1 6-145,-4 2 0,0 3 50,0-3 1,0 0-309,0-5 1,0 0 166,0-3 1,0-2-298,0-6 1,1 0 12,3 1 54,-2-6 0,4-1 11,-2-5 156,-3 0 1,8-5 26,-5-2 0,3-4 129,-3 0 0,1 0 100,-1-1 1,-2-3-4,6 0 0,-5-4-132,0 3 1,2-4-53,-1 1 0,5-2-122,-1-2 1,-2 1 97,2 3 1,-4 0-243,3 8 169,-4-3 0,3 11 35,-2-4-87,-3 4 0,8 3 73,-5 8 1,1 2 3,-1 1 0,-2 2 6,6 2 0,-2-2-96,2 2 1,2-2 72,-2-2 0,-2 1-10,2-1 1,-5-3 21,5-1-7,0-4 1,3 2-20,0-5 0,1 0 12,-1 0 0,-3-4 32,-1 0 0,1-5-21,4 2 0,0-3 74,3-2 0,-2-1-21,2-2 0,-2 1 6,-2-5 0,1 4-15,-1-4 1,1 5 9,-1-1 1,-3 2 129,-1 2-137,-4-1 1,3 6 249,-2 2-235,-3 3 1,6 10 189,-4 2 1,-1 8-55,2 0 1,-3 7-90,-1 0 1,0 2-262,0-1 0,0-3-380,0 3 1,0-3-1020,0-2 0,0 0 716,0-3 1,0-1 863,0-3 0,0-2 0,0 3 0</inkml:trace>
  <inkml:trace contextRef="#ctx0" brushRef="#br1" timeOffset="28">7229 8840 8022,'-6'-18'479,"1"1"-336,5 6 1,-1-4 585,-3 0 1,1 3-208,-4 5 1,3 0 8,-4 0 0,-1-2-105,-6 5 1,1 0-125,-5 4 0,1 1-80,-1 3 0,-2 4-15,2 7 1,-1 3-172,0 5 1,0-1 137,5 1 1,4 0-346,3 0 1,5 0 119,0 0 1,1-4-218,2 0 0,2-5-78,1 1 0,4-2-215,4-2 1,6-1 77,2-2 1,-2-3 143,2-5 1,1 0 286,2 0 1,0-5-113,-3-3 1,1-2 376,-5-1 0,1-2-152,-5-2 1,1 2 250,-1-2 1,-3 2 221,-1 2-131,-4-1 258,2 1-153,-5-1 23,0 6-200,0 1-203,0 15 1,-1 3 26,-3 10 1,2-4-79,-1 0 0,-2 0 25,1 4 1,0-2-96,4-2 0,0-1-434,0-3 0,1-2-9,3 2-275,2-2 1,6-7 312,-1-2 1,-3 1-519,-1-1 0,1 0 170,4-4 1,-5-4 745,1 0 0,-1-5 0,5 3 0</inkml:trace>
  <inkml:trace contextRef="#ctx0" brushRef="#br1" timeOffset="29">7549 8383 7976,'-18'-18'472,"7"-3"0,2 8-9,5-2 1,1 6 254,3 1 1,0 4 578,0-3-464,0 4 0,1-2-356,3 5 1,-3 6-192,3 6 1,1 4 150,-1 7 1,3 5-103,-3 3 1,4 3-44,-5 4 0,1-1-102,-4 5 1,4-2-155,0 2 1,0 1 53,-4-5 0,0 4-149,0-4 1,0-1-210,0-6 0,0 0 188,0-4 1,0 0-82,0-5 1,1-3 28,3 0 1,-3-5 73,3 2 1,-3-4-13,-1 0 0,4-5-210,0 1-235,-1-5-656,-3 2 265,0-5 1,0-5 0,0-2-1</inkml:trace>
  <inkml:trace contextRef="#ctx0" brushRef="#br1" timeOffset="30">8189 8075 8005,'0'-7'2013,"0"2"-766,0 5 1,-2 5-866,-1 3 1,-4 7 122,-4 4 0,-1 8-82,1 3 0,0 4-57,-1 5 1,1 1-92,-1 6 0,-3-1-99,0 1 1,0 1-24,3 3 0,1-7-114,-1 2 0,2-1 65,3 1 1,-2-3-148,5 0 1,0-5-171,4 1 0,1-3 134,3 0 0,-1-5-37,4 1 0,1-5 18,3 5 0,-3-6-43,0 2 0,-1-7 73,5-1 0,-1-1 151,1 1 1,-1-3 256,0-4 0,1-1-182,-1 1 1,-3-2 350,-1-3-280,1 4 0,0-10-317,-1 3 1,-4-2 193,1 2-676,2-3-711,-5 4 6,4-10 0,-5-1 284,0-6 991,0 6 0,5-9 0,2 2 0</inkml:trace>
  <inkml:trace contextRef="#ctx0" brushRef="#br1" timeOffset="31">8337 9902 7915,'7'-6'343,"-2"-5"1,-5 5 40,0-5 1,0-1 177,0 1 1,0-1-87,0 1 0,1-4-121,3-1 1,-3-4 36,3 1 0,-3-4-102,-1-3 0,0 0-163,0-4 0,4-1 91,0-3 0,1-1-172,-1-3 1,-2 1-42,6-5 0,-4 0-76,3-4 0,-3-3-159,4-1 0,-2 1 119,2 3 0,2-3-182,-3-1 0,3 4 257,2 5 0,-5 3-92,1-4 1,-2 6 63,2 2 1,1 5 6,-5 6 1,0 5 353,-4 3-257,0 2 0,0 6 346,0-1-243,0 5 1,0 0-54,0 6 1,1 4-26,3 4 1,-3 2 47,3 2 1,-3-1-13,-1 5 1,0-4 9,0 4 1,0-5-93,0 1 1,4-1-3,0 2 1,4-4-111,0 4 0,-2-8 86,2 0 0,0-2-80,3 2 0,0-3 67,1-5 0,-1 0 1,1 0 1,3-1 46,0-3 1,0-2 1,-3-6 0,3 0 126,0-4 1,1 2-90,-5-5 1,0 4-1,1-4 0,-1 0-24,1-4 0,-2 0-104,-3 1 0,2 3 85,-5-1 0,0 7 1,-3-3 120,3 9 8,-3 2 0,4 6-102,-5 3 0,0 3 15,0 9 1,0 6 188,0 9 1,-1 2-108,-3 1 1,2 4-189,-6 0 0,6 4 105,-2-4 0,-1-4-324,1-3 0,0-6 91,4 2 1,0-8-7,0-4 1,0-2-92,0-2 1,0-3-735,0-1-1513,0-4 1361,0 2 1151,0-5 0,5 0 0,1 0 0</inkml:trace>
  <inkml:trace contextRef="#ctx0" brushRef="#br1" timeOffset="32">9045 9045 7960,'0'-6'381,"0"-4"0,-1 5 895,-3-3-445,3-2 321,-4 4-711,0-1 0,4 1 345,-3 2-227,2 3-284,2 6 1,0 6-49,0 8 1,2 3-1,2-3 1,-3 3-201,3 0 0,-3 0-69,-1-3 0,4 3-481,0-3 0,-1-3 330,-3-1 1,0-2-1011,0-2 0,0 1 535,0-1 1,0-3 667,0 0 0,5-6 0,2 3 0</inkml:trace>
  <inkml:trace contextRef="#ctx0" brushRef="#br1" timeOffset="33">9217 9182 10879,'6'12'1475,"-1"0"-1008,-5 4 0,1 1 43,3 6 1,-3 0-116,3 0 0,-3 5-348,-1 2 1,0 0-218,0 0 0,0-5-227,0 2 1,-1-4-11,-3-4 1,3-3-588,-3-4 1,2-2-879,-2-2 1872,3 2 0,-9-9 0,3 4 0</inkml:trace>
  <inkml:trace contextRef="#ctx0" brushRef="#br1" timeOffset="34">9685 8771 8000,'-12'-18'0,"6"2"323,2 5 0,2-1 1294,-2 1-1031,3 4 1,-9-2 38,2 6 1,-2-1-440,-2 4 0,1 1 40,0 3 1,-5 7 49,1 8 1,-4 3-36,4 1 0,-4 5-238,4 2 1,-1 4-30,5 5 0,5-5-57,2 0 1,2-1-83,2-6 0,6-2-231,1-6 1,7 0-1,1-7 0,4 0 171,-3-8 1,4 0 237,-1-4 1,1-5-68,-1-3 1,3-2 136,-3-1 1,-3-6 24,0-2 0,-4 1 139,0-1 1,-5 4-91,1-4 1,-5 0-45,0-4 0,-1 0-217,-2 0 1,-4 1 110,0-1 1,-5-4-220,1 0 1,-2 2 40,-1 6 0,-1 3-7,1 4 198,0 1 0,3 1 274,0 2-314,6 3 39,-3 5 1,6 0 158,3 0 1,2 4-32,6-1 0,3 1 66,0-4 1,5 0-76,-1 0 1,3 0 69,1 0 0,-4 0-36,0 0 0,-4 0-45,4 0 1,-4 0-62,4 0 1,-3-4-163,3 1 1,-5-1-532,1 4 1,-2 0 317,-2 0 1,-3 0-2690,-1 0 2998,-4 0 0,7 5 0,-4 1 0</inkml:trace>
  <inkml:trace contextRef="#ctx0" brushRef="#br1" timeOffset="35">9936 9022 8037,'0'8'872,"0"0"0,0-1-215,0 5 1,0-1-119,0 1 1,4 3-10,0 0 0,3 4-267,-3-4 0,0 2-35,-4-2 0,4-2-128,0 2 1,1-2 129,-2-2 1,-1 0-256,2 1 1,-3-4 123,-1-1-1256,0-4-276,0 7-754,0-9 2187,0 4 0,0-5 0</inkml:trace>
  <inkml:trace contextRef="#ctx0" brushRef="#br1" timeOffset="36">10073 8132 7992,'-5'-12'2,"4"1"0,-3-1 0,3 5 203,1-1 1,0 4 1904,0-3-953,-5 4 253,3-7-506,-3 9 93,5-4-277,0 5-327,0 5 1,5 1 45,3 6 0,3 4 119,5 3 1,0 3-137,3 0 1,3 5 28,-3 0 0,6 5-98,2-2 0,0 3-68,-5 1 0,1 0-199,0 1 1,-1-1 90,-3 0 0,1 1-117,-5-1 0,-1 0-160,-6 0 0,1 4-394,-6 0 1,1 2 143,-4-2 1,0-3-421,0 3 0,-1-2 107,-3-2 0,-2-1 180,-6-2 1,1-2 307,0-2 1,3-5-14,0 1 0,1-1-590,-5-7 1,1 0 53,-1-3 0,2-1-651,3 1 1375,-3-6 0,3 4 0,-4-4 0</inkml:trace>
  <inkml:trace contextRef="#ctx0" brushRef="#br1" timeOffset="37">2650 10028 8442,'-5'-7'3393,"3"2"-2214,-3 5-750,10 0 0,2 1 204,4 3 0,0 3-179,1 4 1,1 5 93,2 3 1,-1 4-83,5 4 1,-4 0-135,4 7 0,0-2-123,4 6 1,0 5-16,0-1 0,-2 3-479,-2-7 1,2-1 259,-6-6 0,4-3-397,-4-6 0,0 0 188,-3-3 0,3-2-101,0-6 0,-3 0 57,-5 1 1,1-5-73,3 1 1,-3-5-507,-1 0-221,-4-1 45,2-2 0,-5-2-149,0-1 135,0-4 0,-5-4 1046,-3-1 0,-7 1 0,-3 0 0</inkml:trace>
  <inkml:trace contextRef="#ctx0" brushRef="#br1" timeOffset="38">3106 10073 8116,'0'-16'0,"0"3"1081,0-2-644,6 2 1,-4 2 721,6-1-214,-6 6 197,3 1-640,-5 5 1,0 6-41,0 6 0,-6 9-281,-5 10 0,-7 7 57,-9 4 0,-6 10-367,15-26 0,-2 1 0,-1 3 1,-1 0 216,1-2 1,0 1 0,-1-3 0,0 0-322,-1 1 0,0-1 1,1-2-1,0 0 54,-20 22 0,4-7-999,7-5 0,3-4 233,5-7 0,7-6-1337,4-1 530,6-9 1752,6 3 0,0-3 0</inkml:trace>
  <inkml:trace contextRef="#ctx0" brushRef="#br1" timeOffset="39">3186 10633 8140,'7'-5'3108,"3"-2"-2216,-4-4-387,6 0 1,-1-1 12,1 1 0,-1 4-4,0 4 1,1-3-128,-1 3 1,1-1-133,-1 4 1,0 1-123,1 3 0,-1 1 67,1 3 0,-2 6-206,-2-3 1,-2 4 104,-2 0 1,-3 2-136,3 2 1,-4 4-229,-4 0 1,-2 0-342,-6 3 1,1 0 139,-1 0 1,-3-2-233,0 3 0,0-4 213,3-4 1,-3 1 112,0-5 1,3 1 481,5-5 0,4-3 176,-1-1 112,3-4-281,1 7 1,1-9 60,3 3 1,-1-3 221,4-1 0,1 0-125,3 0 0,5 0 80,-1 0 0,0 0-75,-4 0 0,5 0-440,-1 0 1,1-1-320,0-3 1,-2 2-436,5-6 0,-5 4 306,1-3 0,-2-1 607,-2-3 0,5-1 0,2 1 0</inkml:trace>
  <inkml:trace contextRef="#ctx0" brushRef="#br1" timeOffset="40">3780 10302 7987,'-11'-7'0,"-1"-3"0,1 3 1364,5 1-33,1 1 52,5 5-377,0 0-617,5 0 0,1 0-30,5 0 0,2 4-89,2 0 0,3 4-125,5-5 1,0 1 79,0-4 1,1 0-271,2 0 0,-1 0-189,1 0 0,-3 0-336,-4 0 1,1-4-2136,-4 1 1288,-1-1 1417,-4-1 0,-4 3 0,-2-3 0</inkml:trace>
  <inkml:trace contextRef="#ctx0" brushRef="#br1" timeOffset="41">3792 10530 7991,'11'0'242,"1"0"0,3 0 401,0 0 0,4 4 541,-4 0 0,6-1-520,-2-3 1,2 0-55,2 0 1,0-1-182,0-3 0,0 3-820,-1-3 1,0-1 293,-3 1 0,-1 1-881,-3 3 978,-7 0 0,12 0 0,-7 0 0</inkml:trace>
  <inkml:trace contextRef="#ctx0" brushRef="#br1" timeOffset="42">4763 9879 7995,'-7'-11'-194,"2"4"1,1 1-39,0 2 2168,1 3-1337,3-4 1,0 12 51,0 9 1,0 6-136,0 13 0,0 5 57,0 6 0,0 1-257,0 6 0,0-1-285,0 2 0,0-4-143,0-4 1,0-4 154,0 0 1,0-9-129,0 1 1,0-9 217,0-2-738,5 0 0,-4-10-706,3 2-613,-3-7 1231,4-3 0,-4-7 2,3-1 0,-4-4 691,-4-4 0,3-1 0,-4 1 0</inkml:trace>
  <inkml:trace contextRef="#ctx0" brushRef="#br1" timeOffset="43">4740 10062 7995,'0'-12'0,"0"1"313,0 0 1,0-1 1352,0 1-334,0 4-550,5 2 0,2 8-3,9 4 1,-2 4-322,5 11 0,0 0 0,3 8 1,5-3-94,0 4 1,-1-2-242,-3 1 1,4 3 41,0-2 1,-1-3-92,-3-2 1,0-2-5,0-1 1,-2-1-205,-2-3 1,2-3-84,-6-4 0,0-1 76,-4 1 1,1-5 149,-1 1-15,1-6 0,-5 3 429,1-5 132,-5 0-162,2 0 1,-5-5-4,0-2 1,0-7 144,0-2 1,0-4-76,0 1 0,0-6-177,0-2 1,0-6-305,0-1 0,0 0 104,0-4 0,0-3-618,0-1 1,0 1 63,0 0 1,-4 4-182,0-1 0,0 2 271,4 2 0,0 6-604,0 5-805,0 0 1244,0 11 1,0-1-702,0 5 1,0 7 580,0 1 1,5 5-1342,3 7 2006,2-1 0,7 11 0,0 2 0</inkml:trace>
  <inkml:trace contextRef="#ctx0" brushRef="#br1" timeOffset="44">5539 10187 8060,'-7'-6'0,"-1"2"968,5 3 1,-3 1-221,2 0 0,2 1-89,-6 3 1,4 4-238,-3 7 0,-1 3-21,-3 5 0,0 1-143,4 2 1,-2 0-27,5 4 1,0-5-213,4 2 1,0-3 90,0-1 0,0 0-308,0 0 0,5-4-24,3 0 1,3-9-243,5 1 1,-2-3 285,5 0 1,0-3 91,4-5 0,-1-5 314,1-3 0,4-6-93,0-1 1,-1-5 48,-3 1 0,-4-3-7,0-1 1,-5 0 276,1 0 0,-3-1-85,-5-2 0,-2 0-100,-5-4 0,-2 4-321,-6 0 0,-2-2-359,-13 1 1,2 6-741,-10 5 1,1 9 582,-5 3 1,1 4-375,0 4 1,5 2 940,2 6 0,3 9 0,1 3 0</inkml:trace>
  <inkml:trace contextRef="#ctx0" brushRef="#br1" timeOffset="45">5927 10222 8085,'-6'-2'545,"2"-1"166,3 1-240,1-3 52,0 5 1,1 5-19,3 3 1,1 6-43,3 1 0,1 5-119,-6-1 1,5 3-46,-4 1 0,3 0-178,-3 0 0,0-1 128,-4 1 1,0-5-296,0-3 0,0-1 103,0 1 1,0-6-197,0 3-53,0-3-8,-5-3 642,4-1-318,-4-5 0,3-1 98,-1-3 1,1 1-104,-1-4 0,1-5 222,2-3 0,0-1-45,0 0 1,0 0-251,0-3 1,0-4-11,0 0 0,5-3-127,3-5 1,2-1-52,2 6 0,4-1-291,3 4 1,-1 2-25,1 2 0,0 6 186,4 5 0,-4 6-910,0-2 1,-5 4 61,1 4 1,-1 2 1118,1 6 0,-2 4 0,3 2 0</inkml:trace>
  <inkml:trace contextRef="#ctx0" brushRef="#br1" timeOffset="46">6316 10290 7964,'-7'-18'0,"-1"2"326,4 5 1,0 3 645,4 0-222,0 6 1,0-5 522,0 4 116,0 1-576,0-3-562,0 15 0,4-1-157,0 10 0,3 0 86,-3 4 1,4 0-100,-5 0 0,2 0-87,-1 0 1,-2-4-229,1 0 1,0-5-177,1 1 16,-3-2 1,5-3-18,-2-3 123,-3-2 427,9-5 1,-3-5-126,4-2 1,-3-3 109,-1-2 1,-3 1 21,4-1 1,-4-3 58,3 0 0,-4-2-143,1 2 1,1 2 15,-1-2 0,-1-1-211,-3 0 169,5 1-124,-3 4 0,3 3 101,-5 1 0,1 4-160,3-1 1,-3 4 58,3 4 0,1-1 47,-1 4 1,0 1-46,-4 3 0,3 1-2,1-1 1,1 0-371,-1 1 320,2 4 0,6-3-153,-1 2 1,1-7 108,-1-4 0,-3-3 138,-1-1 1,1 0 9,3 0 1,1 0 163,-1 0 0,1-5-128,-1-3 0,1-2 119,-1-1 0,4-1 84,0 1 0,1-1-24,-5 1 0,2 0-43,2-1 0,-2 1-14,2-1 0,-2 2 64,-2 3 0,-3 2-20,-1 5 27,1 0 0,-1 1 60,1 3 0,-5 3-154,0 8 1,-1 3-103,-2 5 1,0-4 141,0 0 1,0-1-502,0 1 0,3 1 187,1-5 1,0 4-1055,-4-3 0,1-1-968,3-4-94,-3 1 2289,10-1 0,-10-4 0,4-2 0</inkml:trace>
  <inkml:trace contextRef="#ctx0" brushRef="#br1" timeOffset="47">7241 10324 7942,'-5'-17'194,"3"0"1,-3 5 275,5-4 0,-3 4 481,-1-4 0,-4 7-406,4 2 0,-5-1 594,2-3-725,-3 4 0,-2 2-237,1 5 1,-2 0 57,-2 0 0,2 2-282,-2 1 0,1 8-30,-1 4 0,2 5-12,-2-1 1,6 4 18,1 4 0,5-3-341,-5 2 1,5-1-183,0-3 0,3 1 211,3 0 1,0-5 1,5-3 1,-1-6 48,5-1 1,0-6 55,4 2 1,-4-3 191,4-1 0,-4-5 133,0-2 1,-1-4-74,0 0 0,3 0 191,-2-1 1,2 1 99,-7-1 0,0-3-131,0 0 1,-3 0 125,4 3 0,-6 1 131,2-1 33,-3 1 23,-1 5 155,0 0-208,0 17 1,-1 0-86,-3 8 1,3 3-290,-3-3 1,3-2 112,1 2 0,0-3-371,0 3 1,0-4 179,0 4 1,1-5-317,3 1 0,1-6-204,3-1 1,2-2-472,-2 2 0,2-3 50,1-5 0,1-2 109,-1-1 887,0-4 0,6-4 0,1-1 0</inkml:trace>
  <inkml:trace contextRef="#ctx0" brushRef="#br1" timeOffset="48">7663 9890 7906,'-6'-11'2135,"-4"5"-1772,9-4 326,-4 8-370,5-3 0,0 8 54,0 4 595,0 1-587,0 14 0,0 0 207,0 9 145,0 2-363,0 1 1,1 5 112,3 3 182,-3 8-587,9 2 1,-7 5 168,4 0-153,-4-5 1,3-1-97,-2-5 1,-3-6 87,3-2 0,1-7-202,-1-5 0,1-5 66,-1-2-979,-3-5-463,9 2-1072,-9-10 2230,5 0 334,-1-12 0,-4-5 0,4-7 0</inkml:trace>
  <inkml:trace contextRef="#ctx0" brushRef="#br1" timeOffset="49">8223 9868 7981,'0'-12'509,"0"1"40,0 4-141,0 2 386,0 0-44,0 4 18,0-4 644,0 5-934,0 5-216,-5 1 1,-1 3 211,-6 3 1,2-2-102,2 9 1,-6 5 68,3 6 1,-4 5-18,0 3-478,2 2 339,-4 6 0,6 4-104,0-1 1,-1 2-71,1-2 1,4-2-181,4 3 1,1-3 49,2-2 0,0 0-194,0-3 1,5 0 46,3-8 1,2 1-126,2-8 1,3 0 12,0-5 318,5 1-74,-7-5 0,3 2-59,-4-4 897,-1-1-824,1-4 1,-1-3 241,1-1-201,-1-4-31,-5 2-674,5 0 459,-5-4 0,1 5-43,1-6-1486,-5 0 1119,7 0 0,-9-2-95,3-2-1627,2 3 2356,-5-4 0,10 0 0,-5-1 0</inkml:trace>
  <inkml:trace contextRef="#ctx0" brushRef="#br1" timeOffset="50">8371 11124 9413,'0'6'2424,"0"-1"483,0-5-2666,6 0 0,-5-1-14,3-3 0,-3 2 110,-1-6 144,0 1-313,0-5 1,0-1 99,0-2 0,0 1-15,0-5 0,1 0-209,3-4 34,-3-5-381,4-1-49,-5-5 326,0 0 0,0-6 12,0-2-582,5-2 428,2-2 0,0 1 10,1-1 1,0 2-222,3 2 1,-1-1 119,-2 4 0,1 6-1,-6 7 1,5 2 213,-4 1-66,0 5-54,-4 2 786,5 4-535,-4 6 42,4-4-44,-5 8 15,0-3-164,0 5 1,4 5-20,0 3 1,3 3 309,-3 5-247,5 1 11,-3 6 1,6 0 213,-1 0-226,1-5 10,-1 3-250,-5-8 244,5 4 1,-5-6-133,5 0-39,1 1 1,-1-6 181,1-2 0,-5-3-37,1-1 98,-1 0 1,5-5-130,-1-2 1,-1-5 473,-2-3-171,2 2 0,-3-3 126,4 4-179,-5-4 0,4 3 27,-2-2-3,-3-3-122,5 5 1,-7-7 113,4 5-103,-4 0-6,2 3 1,-4 6-31,3 2 45,-3 3 0,4 2-248,-5 3-64,0 7 281,6 7-286,-5 10 115,4 1 0,-5 5 137,0 1-853,0-6 541,0 4 0,0-5-141,0 2-1474,0-2 1194,0 0 1,0-8-132,0 3-747,0-8 960,5 2 0,-2-7-390,4-2 1010,-4-3 0,7 0 0,-4 1 0</inkml:trace>
  <inkml:trace contextRef="#ctx0" brushRef="#br1" timeOffset="51">8931 10576 7980,'0'-12'0,"0"1"945,0-1-538,0 6 1,4-4 227,0 2 377,0 3-183,-4-5 814,0 9-1138,0-4 1,1 5 189,3 0-220,-3 0-309,9 5 1,-7 1 55,4 6 0,0-1 115,0 0-504,3 1 202,-3-1 1,0-3 231,1 0-688,-6-1 359,3 5 0,-1-1-862,0 0 512,0 1 100,-4-1 1,0 2-105,0 2 1,-1-2 62,-3 2 46,3-2 191,-10-2 0,6 1-9,-2-1 0,-3 0-3,2 1 1,-1-1 48,1 1 1,0-1 196,4 1 1,-4-5-108,4 1 193,1-1-23,3 0-1,0 3-60,0-9-103,5 9 1,1-8-14,5 1 1,1-1-32,-1-2 0,6 0-80,2 0 0,1-4-418,-1 0 1,3-4 200,-3 5 1,-3-2-784,-1 1 0,-1 2 1107,2-1 0,-4-4 0,5 1 0</inkml:trace>
  <inkml:trace contextRef="#ctx0" brushRef="#br1" timeOffset="52">9331 10701 9384,'6'5'1164,"-2"3"1,1 2-277,-1 2-163,0-1-372,-4 6 1,0 0 100,0 6-466,0 0 88,0 0 0,0 3 251,0 1-1114,0 0 624,-5 1 1,2-4-82,-5 2 1,5-5 243,-5-2 0,0-5 0,-3 2 0</inkml:trace>
  <inkml:trace contextRef="#ctx0" brushRef="#br1" timeOffset="53">9753 10404 7878,'0'-11'0,"0"0"876,0-1-423,0 1 1,0-1-56,0 1 0,-1 5-3,-3 2 226,3-3-325,-9 6 1,7-4 124,-4 5-48,-1 0-193,-8 0 0,2 1 186,-5 3-146,5 8-56,-8 5 0,4 7 88,-4 3 18,4-3-171,1 4 1,6-1 53,-1-1 0,6 0 171,2-7-560,3 2 171,1-8 0,9 4 104,2-6-470,8-5 316,-6 4 0,9-8-62,-3 2 1,2-8 101,2-4 1,-1-2 244,-3-1 0,1-1-85,-5 1 63,0-6-129,-3 5 0,-6-9-10,-2 6 1,1-5 10,-1 1 1,0-2-10,-4 2 0,-4-2-162,0 2 0,-5-3-160,2-1 144,1 0 48,-4 6 0,5 4 355,-2 5-159,2 1-38,0 0-60,3 2-122,-3 5 139,10 0 0,5 0 13,6 0 1,4 2 10,-1 1 0,3 0-186,0 5 2,1-6 154,0 3 1,0-4-379,0 3 0,-4-2-222,0 1 1,-7 0-1419,0 1 2028,-1-3 0,-4 14 0,4-2 0</inkml:trace>
  <inkml:trace contextRef="#ctx0" brushRef="#br1" timeOffset="54">9845 10633 10168,'0'-12'1843,"0"6"-1505,5 1 691,1 0-581,6 4 1,0-6 237,4 3-212,-4 3-306,5-4 1,-1 5 398,3 0-169,-2 0-173,4 0-207,-8 0 47,4 0 1,-6 1 73,0 3 0,0 3-200,-4 4 0,-2 0 284,-5 1-789,0-1 442,0 6 1,-1-3-572,-3 5 351,-2-5 223,-6 7 0,1-7-246,0 5 146,-1-5 0,1 8-101,-1-10 117,6 5 1,-4-2-17,2 0 196,3 1-74,0-5 1,5-3-108,0-1 605,0-4-257,0 2 278,0 0-272,0-4 1,5 4-7,3-5-4,2 0-133,1 0-13,1 0 0,-1 0-164,1 0 1,3 0-95,0 0 1,0-3-423,-3-1 0,-1 0 316,0 4-1394,1-5 672,-1 4 1094,-4-4 0,8-1 0,-2 0 0</inkml:trace>
  <inkml:trace contextRef="#ctx0" brushRef="#br1" timeOffset="55">10165 9936 7887,'-13'-29'-29,"3"1"0,10 5-268,0 0 189,5 6 1,0 0 5,2 6-228,-1-1 2681,-6 1-773,0 4 157,0 2-928,5 5-443,-4 0 0,4 5 818,-5 3-587,5 7-110,-4 3 0,9 6 257,-2 3 0,6-2-250,1 6 1,6-1-51,-2 4 0,2 1-20,2-1-236,0 0 134,5 0 1,-3 5 88,6-1-186,-6 0-43,3 1 1,-5-2-169,0 5 36,-6 0-876,0-2 344,-6 5 418,1-10 0,-2 4-483,-3-4-507,-1-1 716,-6 0 0,0-3-5,0-1 0,-6-1-103,-1 2 0,-5 1 63,-3-6 1,3 1-300,-4-4 50,-1 0 761,4-1 1,-7-4-569,4-3-597,1 3 741,4-10-1300,4 7-372,-3-9 1969,9 1 0,-4-7 0,5-7 0</inkml:trace>
  <inkml:trace contextRef="#ctx0" brushRef="#br1" timeOffset="56">10953 8052 7988,'-7'-7'515,"2"-3"-6,5 9-28,0-9-73,0 9 1,5-8-106,3 5 0,6-1 15,1 1 1,7 1-23,0-4 0,1 4 80,4-1 1,1 3 126,-1 1-59,4 0-215,-7 5 210,9 7-267,-9 5 0,3 8 171,-8 1 12,-7 8-303,-2 7 1,-9 9 290,3-1-1778,-8 6 1511,-2 2 1,-7 2-12,5-26 1,1-1 0,-6 29-305,5-29 0,1 1 0,-6 28-160,7-29 0,1 0 198,1 1 0,1-1 92,-2 32 0,5-31 0,0 0-264,0 27 280,2-26 0,1-2 0,4 27-82,4 2 117,1-8 1,-1-2-78,0-6 309,1 1-95,-1-5 0,1-2-342,-1-5 462,0-4-187,1-3 0,-2-9 207,-2-3-161,-3-2 510,0-1 1,-4-5-657,3 1 835,-3-6-621,-1 3 140,0-5 1,0-5-207,0-2 0,0-3 2,0-2 0,0 1-48,0-1 111,0 1-104,0-1 0,-1 1 38,-3 0 3,3 4-30,-4-3 275,5 9-222,0-4-102,0 5 0,-4 1 76,0 3-134,0 2 104,4 11 1,-3 0 214,-1 6-14,0 0-185,4 0-123,5 5 120,1-4 0,6 4 29,-1-5-254,1 0 215,-1 4 1,4-1 75,0 4-536,1-4 271,0 7 0,-3-4 63,2 5-64,-2 0 1,-2 1-16,1-1 215,-1 0-698,0 0 575,1 1 1,-1-1-448,1 0 442,-1 1 3,6 4-544,-5-4 578,5 5 1,-6-6-18,1 0-160,-6-5 199,4 4 0,-9-5-38,3 3 215,-2 2-86,-2-9 1,-2 4 541,-2-5-612,-2 0 1,-10-2 2,-3-2 29,-3 3 0,-1-8 169,0 5 1,-1-5-157,-2 1 1,0-4 354,-4-3 1,4 1-230,0-5 1,3-1 131,4-3 1,-1 0-488,4 0 502,6-5-65,0-1-1035,9-5-522,-4-1 201,5 1 0,0-1 398,0 1 711,5-1 0,1 1 0,5 0 0</inkml:trace>
  <inkml:trace contextRef="#ctx0" brushRef="#br1" timeOffset="57">12460 9365 8038,'0'-11'0,"0"-1"0,0 1 597,0-1-183,0 6 57,0-4 322,0 4-410,0-6 1,0 5 102,0-1-50,0 0-132,0 2 0,-1 0 42,-3 2-295,-2 3 46,-6-5 1,-4 6 92,-3 0-144,-3 0 35,-1 6 1,-5 0-73,-2 5 0,2 1 253,1-1-394,-2 1 100,5-1 1,-3 4 79,8 0-135,-2 6 42,8-3 0,-2 3 146,7-2-386,-2 3 197,9-5 1,-4 6-172,5 0 33,0 0 186,0-5 1,5 2-327,3-5 178,7 1 9,-3-5 1,11-1 17,0-2 1,0-3 94,4-5 1,-2-1 94,2-3 1,-3-3-170,2-4 569,-1 0-276,-3-6 1,1 3 309,0-5-259,0 5-76,-5-7 1,-3 7-6,-7-5 17,2 5-85,-9-3 76,4 11 6,-5-4 10,0 8 211,0-3-209,0 5-28,0 5-127,-5 7 68,4 5 0,-4 6-156,5 0 172,0 0-16,0 0 1,0 0-148,0 0 177,0-1-37,0 1-704,5 0 437,1-5 1,7 2-155,2-5-917,3 1 796,-1-10 0,5 3-137,-3-5-871,3-1 1495,0-3 0,1-5 0,0-1 0</inkml:trace>
  <inkml:trace contextRef="#ctx0" brushRef="#br1" timeOffset="58">12848 9011 8122,'-6'-11'360,"1"3"449,5 0-360,0 6 480,0-8-139,0 8-113,0-8 208,0 9-124,0-4 61,0 5-400,5 5 0,-2 3 405,4 7-354,-4 3-177,7 4 1,-4 6 413,6 3-385,-1-3 1,1 5 157,-1-3-304,0 3 1,6 5 238,2 0-1655,3 0 1213,0 2 1,-3-3-446,0 4 427,0-4 0,3 1-440,-3-7-874,3-3 356,-10-11 606,10 5-516,-9-9 504,3 3 0,-4-6 536,-1-2-839,0-3 553,-4 0-385,3-4-400,-9 4 1,4-5 239,-5 0-828,0-5 1529,0 4 0,-10-14 0,-3 2 0</inkml:trace>
  <inkml:trace contextRef="#ctx0" brushRef="#br1" timeOffset="59">13237 9068 8146,'0'-23'644,"0"6"-312,0 0 1,0 9 546,0 1 298,0-1 312,0 2-750,0 1-364,0 5 0,-5 1 46,-3 3 1,-3 7-123,-5 8 0,1 8 130,-8 3 1,3 7-38,-7 1-579,-2 11-50,0-8 0,-4 10 492,3-5-1263,2-6 716,5 0 1,1-7-1825,3-3 1087,3 3 572,4-9 0,2-1-1161,3-8 797,1 3 821,6-10 0,-5 12 0,-1-7 0</inkml:trace>
  <inkml:trace contextRef="#ctx0" brushRef="#br1" timeOffset="60">13328 9514 8026,'0'-12'2585,"0"1"-2188,0 4-927,5 2 293,-4 10 0,5 3 2203,-6 7-788,0-2-475,5 8-142,-4-3-389,4 5 0,-5 1 172,0 3-680,5-3 310,-4 4 1,4-9 61,-5 0 0,4-4-289,0 4 573,0-5-1991,-4 3 750,0-6 921,0-5 0,5 5 0,1-5 0</inkml:trace>
  <inkml:trace contextRef="#ctx0" brushRef="#br1" timeOffset="61">13728 9239 7960,'-1'-7'0,"-3"-1"1143,3 6-460,-5-3-230,6 5 1932,0 0-1958,0 5 0,2 2 60,2 9 1,-3 1-61,3 6 1,1 0-5,-2 0-242,1 5 0,-4-3-274,0 6 89,0-6 1,0-1 223,0-5-1297,5 0 829,-3-1 1,3-5-447,-5-6 0,0-3-2229,0 4 2923,0-6 0,-5 3 0,-2-5 0</inkml:trace>
  <inkml:trace contextRef="#ctx0" brushRef="#br1" timeOffset="62">13568 9388 7979,'0'-8'1386,"0"1"-872,5 4 0,1-2 122,6 5 1,3 0 63,0 0 1,7-4-175,1 0-301,5 1-57,6 3 1,0-2-1012,0-1 534,1 1-385,-6-8 0,3 9-1953,-6-3 2647,1-2 0,1-1 0,1-4 0</inkml:trace>
  <inkml:trace contextRef="#ctx0" brushRef="#br1" timeOffset="63">14265 8920 8014,'-12'-12'0,"1"1"1645,4 5-418,2 0-531,5 6 180,0 6-520,0 0 0,0 7 71,0 2 1,4 8 34,0 7 1,5 3 382,-1 1-424,-3 1-154,5 4 1,-8 2-251,6 4-403,-6-4 220,4 3 0,-5-7-182,3 5 1,-3-9 185,3 1 1,-3-7-162,-1-1 0,0-5 175,0-2 1,0-9-181,0 1 539,0-2-261,0-2 324,0-2 143,0-5-159,-5 0 0,4 0 39,-4 0 24,5-5 11,-6-2-290,5-4 34,-4-1 1,5 1 82,0 0-314,0-1 230,0 1 1,1 1-44,3 2 0,-1-2-20,4 2 1,2 2-229,6-2 83,-2 6 0,9-3-251,-5 0 226,6 3 1,0-3-33,0 5 1,0 0-154,0 0 1,-1 0 176,1 0 0,-4 1 16,0 3 0,-5-1 130,2 4-141,-4 1-51,0 3 220,-6 1 125,-1-1-170,-5 1 1,-5-1 85,-3 1 0,-8-1-155,-7 0 429,0 1-203,-10-6 0,3 4-42,-8-2 1,2 1 62,-2-2 1,4 2-1197,3-5 495,4 0 331,4-4 0,9 0-1030,2 0 1259,8 0 0,-6 0 0,4 0 0</inkml:trace>
  <inkml:trace contextRef="#ctx0" brushRef="#br1" timeOffset="64">14836 8920 7948,'0'-12'443,"0"1"0,0 5 275,0-5 620,5 10-150,-4-9-491,4 9 1,-4 2-197,3 10 0,-1 7-1,4 9 0,0 3 545,0 8-689,3-2 1,-3 7 260,4-5-1001,1 0 634,-1 1 1,4-7-449,1 2 179,-1-2 0,0 1 248,0-2-970,0 2 607,2-9 0,-4 2 33,2-7 0,-2-2-197,-2-6 0,0 1-536,1-1 1203,-6-4-944,4 3-649,-8-9 537,8 4 238,-9-5-990,4 0 317,-5 0 426,-5-5 0,2 0-869,-4-3 1565,4-2 0,-7 4 0,4-6 0</inkml:trace>
  <inkml:trace contextRef="#ctx0" brushRef="#br1" timeOffset="65">15133 9000 7904,'0'-30'13,"0"4"824,0 7-307,0 2-153,0 6 470,0-1-67,0 6-206,0 1 545,-5 5-672,-2 10 1,-4 4 275,-1 13-204,-4 7-388,-2 7 0,-5 4-328,0 1-948,1-5 1225,-1 3 0,0-5-446,0 3-458,5-2 298,-3-6 0,8 0-748,-2 0 0,3-4 517,5-4 757,2-2 0,1-3 0,0-6 0,0-5 0</inkml:trace>
  <inkml:trace contextRef="#ctx0" brushRef="#br1" timeOffset="66">15155 9456 7948,'7'-11'769,"-2"0"-529,0-1 0,1 1 201,6-1 1,-1 5 323,1-1 1,-1 4-15,0-3 639,1 4-859,-1-2 1,6 5 579,2 0-573,-3 0-226,1 0 1,-2 1-102,0 3-189,0 3 101,-3 4 1,-2 4-58,-2 0 1,-2 4-38,-2-3 0,-3 4-228,3-1 1,-9 3 263,-7 0-1161,1 1 657,-11 0 1,8 0-860,-5 0 656,5 0 304,-2-1 1,5-2-305,-1-1 166,1-5 445,4-3 1,1-2 156,2-5 0,3 1-92,-3-2 1,4-1 97,4 2 0,-2-3-157,6-1 1152,0 0-712,3 0 0,2 0 485,2 0-457,-2 0-363,3 0 1,1-1-442,2-3 237,-3 2-329,6-3 0,-9 5-819,2 0 1,-3 0 1271,0 0 0,-1 0 0,1 0 0</inkml:trace>
  <inkml:trace contextRef="#ctx0" brushRef="#br1" timeOffset="67">15772 9182 7216,'0'-11'1387,"0"3"-456,0 1 422,0 4-404,0-2-609,5 0 1,2 4 117,4-3-2,0 3-1,1 1-190,-1 0 0,6 0 154,2 0 0,2-4-71,2 0-496,-5 0 208,4 4 1,-5 0-288,6 0 1,0-4-515,0 1 0,-4-1-2118,0 4 1483,-10-5 1376,6 4 0,-9-5 0,6 6 0</inkml:trace>
  <inkml:trace contextRef="#ctx0" brushRef="#br1" timeOffset="68">15795 9434 7952,'0'-7'1637,"5"-3"-706,1 9-396,6-9 1,1 7 571,2-4-756,-2-1 1,9 0 203,1 1-614,0-1-210,10 2 229,-4-4 1,2 5-107,-1-3 1,-1-1 233,2 5-2199,2-5 2111,-9 8 0,4-9 0,-5 4 0</inkml:trace>
  <inkml:trace contextRef="#ctx0" brushRef="#br1" timeOffset="69">16492 8965 7986,'-5'-34'253,"3"5"1,-3 5 428,5 5 0,0 5-6,0-1-240,0 2-98,5 1 988,-3 6-551,3 1-303,-5 5 114,0 0-282,0 5 1,0 4 123,0 10 210,0 5-336,0 16 1,1 4-4,3 5 1,-3 3-32,3-6 1,-3 2-275,-1-6 35,0 3 1,0-3 215,0-1-1629,0-4 993,0-3-50,0-1 1,0-8-432,0 1 1,4-7 354,0-4-1149,0-2 450,-4-6 495,0 3-833,0-9 1390,0 4 1,5-20 0,1-4 0</inkml:trace>
  <inkml:trace contextRef="#ctx0" brushRef="#br1" timeOffset="70">16469 9022 7986,'0'-11'2117,"0"0"-1420,0 4 16,0 2-382,0 5 0,5 9 131,3 3 1,3 10 188,4 1 0,3 6 535,5-2-790,5 5 1,-4-3 214,3 5-836,-3 0 394,-2 1 0,1-1-242,0 0 87,-5-5 1,3 2 215,-1-8-552,-4 2 285,1-12 1,-2 3 130,0-4 1,0-2-108,-3-2 1,-1-3 356,0-5-288,1 0 384,-1 0 0,-1-2-211,-2-1-70,-3-4 624,-5-9-449,0-2 1,4-2 310,0-3-446,0 2-31,-4-12 0,-2 4-42,-2-5 0,3 0-128,-3-1 0,3-4-351,1-3 255,-5-2 14,4-2 0,-4 4-109,5 0 0,0 4-27,0-4-1331,0 6 1211,0-4 0,0 11-96,0 2-1113,0 3 301,0 7 487,0 5-987,0 7 1076,0 5 1,1 6 618,3 6 53,-3 4 0,14 7 0,-2 0 0</inkml:trace>
  <inkml:trace contextRef="#ctx0" brushRef="#br1" timeOffset="71">17291 9125 8004,'0'-6'1426,"-5"1"-1070,-1 5 1,-6 0 393,1 0-317,0 0-146,-1 0 0,1 5 311,-1 3-142,1 2-229,-1 6 147,-4 2-116,8 5 0,-7 1 111,7 3-339,-2-3 140,4 4 1,1-6 169,5 1-424,0 0 116,0-5 0,1 2-40,3-5 42,2 6-1,6-9-338,-1 5 236,1-11 1,3 3-36,0-5 1,5 0 131,-2-4 1,5 0 10,0 0 414,0-5-260,-1-7 1,0 0-2,-3-4 174,-2 4-280,-6-5 0,0 3-172,1-5 224,-6 0-22,-1 1-219,-5-3 70,0 3 1,-1-6 212,-3-3-1210,-2 3 704,-11-4 0,0 3 22,-6 2-1459,0-2 1114,0 12 1,4-2-965,0 7 808,5-2 439,-2 9 1,5-3-989,4 8 1354,2 2 0,0 5 0,-2 1 0</inkml:trace>
  <inkml:trace contextRef="#ctx0" brushRef="#br1" timeOffset="72">17531 9182 8073,'-5'-11'0,"4"5"1388,-4-5-576,5 10-292,0-4 0,0 6 99,0 3 0,0 3-233,0 4 1,0 2-101,0 2 1,3 3 64,1 4-248,0 1 72,1 5 1,-2-4-164,4 3 23,-4-3 41,7-1 0,-9-1-668,3-3 324,-3 2 66,4-8 0,-3 0-541,1-6 481,-1-4 425,-2 2-163,0-5 0,0-5 68,0-3 0,0-3 297,0-5-201,0-1 1,0-6-11,0 0 361,0 0-218,0 0 7,0 0 50,0 1-229,5-1 1,-3-1-135,6-3 1,0 2-244,3-6 0,4 4 110,0-3 0,2 6-56,-2 1 0,-2 3 66,2 8-687,-2-2 261,-2 13-1471,1-4 979,-1 10 1050,0 1 0,1 11 0,-1 1 0</inkml:trace>
  <inkml:trace contextRef="#ctx0" brushRef="#br1" timeOffset="73">17874 9205 8001,'-5'-11'248,"3"-1"0,-3 5 959,5-1-215,0 6 300,0-3-385,0 5-438,0 5 1,0 1 172,0 5-416,-5 6-103,4 1 0,-4 4-25,5 1 1,0-1 269,0-3-651,0 3 262,0-5 0,0 1 233,0-3-830,5-2 443,-4-2 0,6 0-190,-4-4 103,-1-2 0,8-5-4,-3 0 291,-2 0-72,6-5 0,-6 3 195,2-6-214,3 0 22,-3-3 409,-1 0-217,4-6 1,-5 4-28,3-2 84,2 2-61,-9 2 0,8 0-67,-5-1 21,5 1-37,-8-1 1,4 5-29,-5-1 36,5 6-37,-3-9-148,3 10 178,-5-4-171,0 5 145,0 5-57,5 1 1,-4 10-13,3-1 1,1 0 24,-1-3-158,5-1 67,-8 0 1,9-3-331,-2 0 197,2-1 13,-4 0 0,4 1-69,-2-4 1,2 0 142,1-4 67,1 0 0,3-1-212,0-3 563,1 3-218,-5-9 0,2 3-120,2-4 491,-2-1-263,3 6 1,-1-4 279,1 2-274,-1-2-21,-4-1 0,-1-1 152,-2 1-33,2 5-136,-9-5 189,4 10 75,-5-4 98,0 5-411,0 5 41,0 1 0,0 11 0,-1-4-619,-3 2 262,3-2 145,-4 3-1620,5-3 1130,0 3 1,0-3-364,0 2 1,0-2 941,0 2 0,5 3 0,1 0 0</inkml:trace>
  <inkml:trace contextRef="#ctx0" brushRef="#br1" timeOffset="74">18639 9228 7881,'0'-29'0,"-4"5"365,0 5 1,0 5 1177,4-1-989,0 7 1,-1-1 209,-3 5 0,-2 0-22,-5 4-210,-1 0-252,1 0 0,-2 6 121,-2 1-537,-3 8 192,0-2 1,1 9-103,1-3 121,4 2 16,0 2 0,2 0-620,2 0 168,3 0 266,0-1-1280,5-4 900,0 4 0,0-10-102,0 4-323,5-4 515,2-5 0,4 2 46,1-6 1,3 1 294,0-4 0,0-1-80,-3-3 1,3-2 58,0-6 1,2 1 516,-2 0-168,-2-1-213,3 1 661,-10-1-498,5 1 0,-9-1 379,6 1-3,-6 0-250,3-1 54,-5 6 68,0 1-332,0 5-28,0 10 0,-4-2-12,1 7 30,-6 3-127,8-6 1,-5 10-117,6-3 1,0-1 181,0 1-412,0-5 214,0 2 0,0-1 66,0 1-903,0-1 308,0-9-893,6 4 726,0-8 83,5 3 732,1-5 0,4-5 0,2-2 0</inkml:trace>
  <inkml:trace contextRef="#ctx0" brushRef="#br1" timeOffset="75">18844 8657 7914,'-6'-34'3,"1"5"1,5 2 1031,0 8-193,0 2 88,0 6-195,0 0-255,0 4 0,4 3 146,0 8 1,-1 9-156,-3 10 1,6 6 18,1 9 0,-1 6 335,2 6-1811,-5 4 1263,2 4 0,-2 0 35,1 3-92,0-3-185,-4-1 1,0-1-112,0-3 1,0-3 91,0-8 0,0-3-45,0-5 0,0-1-82,0-2 1,0-4-306,0-8 1,0 1-277,0-5 379,0 0 1416,0-8-2124,0-2 299,5 0 209,-4-4-1151,5 4 376,-1-5 1288,-4-5 0,9-6 0,-4-7 0</inkml:trace>
  <inkml:trace contextRef="#ctx0" brushRef="#br1" timeOffset="76">19427 8417 7945,'0'-11'13,"0"4"-8,0-3 479,0 9 61,0-9-199,0 9 311,0-10 40,0 10 113,0-4-315,-5 5 1,0 1 312,-3 3-341,-2 2-205,9 6 0,-9 9 426,2 6-288,-7 10-240,2 9 0,-5 7 238,3 8 1,2 1-462,6-30 0,-1 1 0,2 0 0,-1 1 242,2-2 0,-1 1 0,1-1 0,0 0 190,-3 29-538,3-27 0,0-2 127,4 17 0,-4 10-801,5-9 577,0-1 180,0-3 1,4-2-1103,-1-2 600,6-3 220,-7-4 0,8-6-106,-3-2 1,3-3-130,2-1-363,-6-6 550,4 5 1,-5-9 70,3 2-682,2-8 1209,-3 4-182,-1-5 0,4 5 0,-4 1 0</inkml:trace>
  <inkml:trace contextRef="#ctx0" brushRef="#br1" timeOffset="77">19473 10153 7851,'-7'0'1139,"2"0"-490,5-5-327,0 4 1,-1-6 1012,-3 4-669,3-4-174,-4 1 298,5-9-451,0 7 0,0-8 196,0 4-551,0-4 87,0-2 1,1-5 78,3 0 0,-3-1-124,3-3 0,1 0-365,-1-4 196,0-2-388,1-1-127,-4-2 454,9-8 1,-7 2-39,4-7 1,-3 0-92,4-4 1,-1 4-23,5-5 80,-6 6 91,4-8 0,-7 13 20,4-3 353,-4 3-150,2 3 1,-1 2 179,0 7-137,-1-2-52,-3 9 0,0 0 597,0 5-257,0 5 57,0 2 778,0 2-830,0 4-469,0 0 99,0 1 0,4 6-36,0 3-80,5 2 173,-8 10 0,9-2 3,-2 5 0,-2-3-66,2 3 1,-4-4-55,3 4 0,0-5-36,0 1 1,3-2-29,-2-2 1,-2-1 46,2-2 0,-2-2 134,2-2 1,2-3 490,-2 3-424,2-2-560,1-8-339,1 5 1,-5-9 172,1 2 537,0-2 1,-2-1-73,-2-1 528,2 1-276,0-5 0,1 2 61,-3-5 203,2 5-202,-5-8 0,5 9 244,-2-2-84,-2 2 1,3 6 43,-5-1-257,0 6-47,0 7 0,0 7-116,0 11 226,0 5-34,0 1-973,-5 11 758,3-5 0,-7 8-174,6-5 0,-1 3-406,4-7 0,0 7-107,0-7 1,0-1-665,0-2 1,4-6 1407,-1 2 0,5-7 0,-2-1 0,5 1 0,2 2 0</inkml:trace>
  <inkml:trace contextRef="#ctx0" brushRef="#br1" timeOffset="78">19987 9399 7952,'-7'-7'377,"3"-1"156,-2 1 1,5-1-83,-3 0 210,3 6 28,1-3-224,0 15 1,0 1-234,0 8 1,0 3-140,0-3 1,0-1 266,0 1-898,5 0 467,-4-1 0,5 2-102,-2-5-465,-3 5-1359,5-2 1004,-6 0 993,5-7 0,-4-1 0,4-3 0</inkml:trace>
  <inkml:trace contextRef="#ctx0" brushRef="#br1" timeOffset="79">20295 8954 7918,'-5'-18'8,"4"2"0,-5 4 1013,6 1-361,6 5 766,-5 0-927,4 12 0,-4 1-17,3 8 0,-3 6-228,3 9 1,-3 1-42,-1 7 0,4 2 27,0 2 1,0-3-919,-4 0 382,0-4-247,0-6 1,0-1-1502,0-5 1440,0-5 300,-5-2 304,3-4 0,-3-1 0,5 1 0</inkml:trace>
  <inkml:trace contextRef="#ctx0" brushRef="#br1" timeOffset="80">20146 9239 7930,'0'-6'0,"0"-4"1481,0 2-631,0-2-488,5-1 0,2 3 565,4 1-475,1 4-1,-1-7 95,1 9-259,4-10 1,2 10-127,5-3 0,-1 3-258,1 1 0,4 0 300,0 0-1697,-1 5 1151,-3 2 0,-1 8 343,-3 0 0,2 10 0,-3-1 0</inkml:trace>
  <inkml:trace contextRef="#ctx0" brushRef="#br1" timeOffset="81">20466 9936 7950,'0'-6'1832,"0"1"-1180,0 0 0,0 2 282,0-4 0,1 0-109,3 0-254,-2-9-295,3 9 1,-2-10-52,1 6 1,5-6-24,-1-2 0,-2-2 158,2-2-540,-1 0 195,0 0 1,2-1-504,-6-3 404,6-2 20,-2-5 0,0-4-298,1 0 1,-4-5 139,3 1 0,-3-3 17,4 0 0,-2-4-65,2 4 0,-2-7 169,-2 6 0,-2 2-23,6 2 206,-6 5-123,9-2 0,-10 9 122,3 4 1,-2 7 458,2 4 320,-3 2-463,4 1-132,-5 6 281,5 1-455,-3 10 0,4 7 156,-2 7-210,-3 2 100,9 7 1,-5 2-6,3 9 1,2 0-23,-2 3 0,-2-3 58,2-5-636,-1-4 330,0-3 0,3-4-384,-3 0 0,0-5 68,0-3 73,1-7 200,-2-3 0,4-5-48,-2 0 130,2 0-10,2 0 0,-5-1 10,1-3 0,-1-3 130,5-4 1,-1 0-6,1-1 96,4-4-159,-8 3 1,10-7 372,-11 4-153,11-4-49,-15 2 0,12-3 8,-8 2 1,2-3-95,-1 3 193,-3 3-94,-5 4 0,1 3 46,3 6-92,-3-1 0,3 9 15,-8 2 0,3 9-10,-3 3 0,-1 6-67,1 2 0,-1 3-167,1-3 1,3 5-313,-3-2 1,3-1-174,1 2 0,0-5-532,0 5 1,0-6 403,0 2-1236,0-8 1977,0 2 0,0-8 0,0 4 0</inkml:trace>
  <inkml:trace contextRef="#ctx0" brushRef="#br1" timeOffset="82">21071 9331 7873,'0'-12'836,"0"1"-575,0 5 0,4-4 52,0 2 1367,0 3-1035,1 0 1,-4 3 41,3-1 363,2 1-628,1-3 0,4 9 297,1 0-505,-6 5-54,4-3 1,-4 6-166,6-1 56,-1 0-31,1 1 1,-6-1-19,-2 1 0,1 3 234,-1 0-1245,0 0 665,-10 2 0,0 1-86,-5 4-679,-1-4 636,-4 4 0,-2-4-280,-5 4 462,0 1 68,0 0 1,2-4 348,2 0-113,2-5 68,6 3 1,1-6 121,2 0 1,3-3-73,5 0 1,0-4 46,0 3 0,5-4 90,3 0 198,2-1-255,1-2 1,5-2-224,-1-1-112,5 1 207,-7-8 0,7 9-1352,-5-3 616,6-2-52,-14 5 1,9-5-1534,-9 6 2238,3 0 0,2-5 0,-1-1 0</inkml:trace>
  <inkml:trace contextRef="#ctx0" brushRef="#br1" timeOffset="83">21380 9536 9672,'6'0'3342,"4"5"-2626,-8 2 1,4 4-42,-2 1 0,-2 0 60,6 4 1,-6 1-303,2 6 1,-2 4-157,-2 0 1,-2 3-427,-2-3 1,2 3 174,-6-3 0,1-1-1870,-5-3 1053,1 0 791,-1-5 0,-4 8 0,-2-1 0</inkml:trace>
  <inkml:trace contextRef="#ctx0" brushRef="#br1" timeOffset="84">21608 9148 7792,'0'-11'-419,"0"4"210,0-3 104,0 4 1,0-6 1357,0 1-472,-5 5 237,4-4 402,-4 3-408,5 1 24,0-4-621,0 8 0,0-1-147,0 6 0,5 4 186,3 4 1,2 6-78,1 2 0,4 4-129,1 3 1,3 2 9,-4 3 1,4 2 65,-4-3 0,5 4-57,-1 4 0,3-2 97,1 2 1,0 1-241,0-1 1,-2 0-110,-2-3 0,1-5-53,-4 1 1,3-6 70,-4 2 1,0-5 20,-3-2 0,-1 0-89,0-5 0,-3 0-51,0-3 1,-6-1 52,2 1 0,-3-5 85,-1 1-122,0-6 163,0 3 274,0-5 1,-4-1-313,1-3-19,-6-2 0,2-5 0,-4-1 1,3 1 91,1-1-531,-1 1 262,-3-1 0,-1-3-11,1 0 0,-1-5-157,1 1 0,3-3-24,1-1 0,0-5-125,0-2 152,-3-3 83,8-6 1,-3 2 54,5-5 1,0-4 9,0-3 1,2-2-88,1 1 1,-1 2 16,2-5 1,-3 1-167,-1-1 0,0-2 184,0 6 0,-5-1 99,-3 4 88,3-4-61,-5 3 1,4 0 18,-6 5 0,2 1-60,2-1 1,-2 3 165,3 5 0,0 3-118,0 1 1,3 4 85,-4 0 0,6 3-12,-2 4 1,3-1 120,1 4 1,0-3 431,0 4-368,0 0-136,0 3 162,0 1-96,0 0 1,3 3-90,1 0 268,0 6-29,-4-8-128,5 8 0,-4-4 274,3 2-197,-3 3 56,-1-4-181,0 5 33,0-5-18,0 4-173,0-5 456,0 6-581,6-5 202,-5 4 6,9-4 1,-8 5-180,6 0 153,0 0 24,3 0-73,1 0 56,-1 0 1,2 0-13,2 0 166,3 0-148,4 0 0,-2 0-2,-1 0 168,5 0-78,0 0 1,9 4 73,-3 0-120,8-1-21,-2 3 1,12-5 20,-2 3 1,11-3-1648,0-1 1494,-22 0 0,0 0 43,29 0 0,-25 0 0,0-1 92,-3-1 0,0 0-300,3 2 1,0-1 182,-2-4 0,0-1 0,-1 5 1,0 0-34,-2-3 1,0 0 0,-1 3 0,-1 0-116,0-1 0,0 0 1,31 1 211,-6 1-137,0 0-1077,0 5 1127,0-4 25,-5 4 0,-1-1-790,-5 0 894,-1 5-87,1-8 0,0 4 542,-1-5 0,6 0-372,2 0 1,-1 0-193,2 0 111,-6 0-51,3-5 0,-9 4 133,-1-3-135,-9-3 70,6 6 1,-14-8 670,3 5 0,-8 1-672,-4 3 1319,3-5-1163,-10 3 1,7-3 524,-8 5-417,-1 0 703,4 0-913,-4 0 107,0 0-138,-1 0 105,-5 5-273,6-3 225,-5 3-102,4-5-752,-5 0 0,-1 3 710,-3 1 0,3 1-4,-3-1 1,1-1-67,-1 4 272,3 1-87,-9 3 0,7-3 117,-4 0 16,4 4-195,-7 1 0,9 7 134,-3-5 1,3 6 4,1-2 0,0-1-37,0 1 0,0-2-106,0 2 0,0 2-137,0-6 0,4 0 121,-1-3 1,5-5-280,-4 1-1023,5-6 623,-8 9 253,4-10-2784,0 4 3212,-4-5 0,4 0 0</inkml:trace>
  <inkml:trace contextRef="#ctx0" brushRef="#br1" timeOffset="85">22590 9125 7792,'0'-17'0,"0"1"0,0 4 315,0 0 1,0 1 1284,0-1-384,0 6-459,-5-4 0,3 9-397,-6-3 1,1 8-267,-5 3 0,1 8-111,-1 4 0,1 4 102,0 4 0,0-2-112,4 6 0,-2-5-53,5 5 0,0-6-51,4 2 0,0-3 8,0-1-617,0-5 441,0-2 0,2-8-178,1-1 323,4-4 0,4 1 307,1-8 1,-1 0-108,0-7 0,0 2 144,-4-6 1,2-2-15,-5 2 1,1-5-26,-1 0 0,-3 0-26,3 1 1,-3-2-21,-1 2 0,0-4-71,0-4 1,0 3-159,0-3 1,1-1-93,3 2 0,-3 3 85,3 4 0,1 9 108,-1-2 11,0 3-63,-4 3 178,0 1-160,0 5 32,5 0 0,-2 4 13,4 0 1,-3 4 1,4 0-130,-1-3 145,-1 5 0,5-7-486,-4 4 1,3 0 192,2 0 0,-2 0-646,-2-3 1,2-2 0,-3 6 933,-2-6 0,6 8 0,-5-3 0</inkml:trace>
  <inkml:trace contextRef="#ctx0" brushRef="#br1" timeOffset="86">22670 9285 8465,'0'7'1007,"0"3"-204,0-3 0,0 3-305,0 2 0,0 1-27,0 2 0,0-1 55,0 5-539,0-5 167,5 2 0,-3-1 22,2 1 1,-3-1-27,-1-4 1,4 1-204,-1-1 77,1-4-472,-4 3-694,0-9-140,0 4 663,0-5 1,-5 0-1,-1 0 1</inkml:trace>
  <inkml:trace contextRef="#ctx0" brushRef="#br1" timeOffset="87">22716 8760 7792,'0'-23'0,"1"5"235,3 3 0,3 2 383,4 2 1,0-1-67,1 1 0,-1 0 65,1-1 1,-1 5-200,0-1 0,1 2-131,-1-2 0,1 3-51,-1 5 1,-3 0-108,-1 0 1,1 1-88,3 3 0,-4 2-3,-3 6 1,-3-1-156,-1 1 1,0-1 76,0 0 1,0 6-300,0 2 0,-5 1-158,-3-1 261,3 3 100,-5-4 0,5 3-24,-3-2 1,3 2 52,5-6 0,0 0-34,0-4 1,0-3 76,0 0 40,0-6 1,1 3-151,3-5 84,3 0 1,4 0-305,0 0 0,1 0 130,-1 0 0,1-1-121,-1-3 0,2 3-142,2-3 0,-2 3-547,2 1 1073,-2 0 0,3 10 0,2 3 0</inkml:trace>
  <inkml:trace contextRef="#ctx0" brushRef="#br1" timeOffset="88">23162 9022 7792,'-7'-6'1605,"2"-4"-786,5 9-70,0-4 149,0 15-380,0 2-266,0 11 0,-4 0 367,0 0-168,1 0-364,3 0 1,0 3-68,0 1 0,0 0 210,0-5-750,0 1 460,0 0 1,0-5-129,0-3 1,0-2 91,0-2 0,0-3-1147,0-1 491,0-4-949,0 2 1309,0-5 0,0-5 0,0-1 0</inkml:trace>
  <inkml:trace contextRef="#ctx0" brushRef="#br1" timeOffset="89">22967 9217 9301,'12'-7'808,"-1"3"1,1 3-580,-1 1 0,2-4 614,2 1 1,3-1 49,5 4-552,-1-5-169,1 3 0,4-4-202,0 2 1,-1 3-295,-3-3 1,0-1-1078,0 1 0,-2 1 421,-2 3 980,-2-6 0,-1 0 0,2-5 0</inkml:trace>
  <inkml:trace contextRef="#ctx0" brushRef="#br1" timeOffset="90">23493 8657 8190,'-10'-11'0,"2"-1"2168,3 6-867,5 1-890,0 15 0,0 3 5,0 9 1,0 6 148,0 3 1,1 7-193,3 4 0,-2 2 93,6 2 0,-5 0-352,0-1 1,3 1-183,-3 0 1,5-6-933,-4-2 146,0-7 643,-4 2 0,0-9-675,0 2 610,0-6-96,0-4-29,0-5 167,0 1 409,0-6 239,0-1-171,0-5 0,-4-1-28,0-3 1,-4 2 26,5-6-83,-6 0-114,7-3 1,-4 3 45,2 1 232,3-1-249,-4-3 66,5-1 27,0 1-128,0-1 1,4 5 5,-1-1 1,6 6-125,-1-2 0,6 3 103,1 1 0,0 0-94,-3 0 1,3 1 11,0 3 0,2-2-137,-2 6 1,-2-4 63,2 3 0,-2 0 23,-2 0 1,0 3-153,1-2 0,-5 2 82,1 2 1,-5-1-224,0 0 78,-1 1 159,-2-1-219,-5-4 115,-2 3 1,-4-4 120,-1 6 0,-4-2 1,-3-3 0,1 2-126,-1-5 346,5 5-198,-7-8 1,8 4-245,-2-5 0,2 4-120,2 0-1288,4 0 1776,2-4 0,0-5 0,-1-2 0</inkml:trace>
  <inkml:trace contextRef="#ctx0" brushRef="#br1" timeOffset="91">23847 9125 8079,'-5'-11'1216,"3"-1"-490,-3 1 52,5 0 412,0 4-165,0-3-489,0 9 0,0-3-69,0 8-428,0 7 39,0 2 0,0 9 133,0-3 0,0 2-137,0 2 1,0 0-216,0 0 1,0-2 155,0-2 0,2 2-429,1-6 1,0 4 172,5-4 1,-5-1-7,5-6 1,-4 0-52,3-4 72,-4 0 206,7-4 0,-9-1 254,3-3 1,1 1-125,-1-4 1,0-1 111,-4-3 1,0-1 105,0 1-286,0 0-1,0-1 0,0-4 18,0-3 0,-4 1-75,0-1 1,0 0-203,4-4 0,0 1 111,0 3 1,0-1 25,0 5 1,0-4 268,0 4 1,4 3-100,0 5 209,0-1 1,-3-2 271,3 2-408,2 3 1,6 1-78,-1 0 1,1 1-17,-1 3 1,0 0-50,1 0 0,3 0-291,0 0 1,2 0-220,-2 0 1,-2-2 218,2-1 1,-2 1-517,-2-2 1,0 3-939,1 1-632,-1 0 2357,-4 5 0,-2 2 0,-5 4 0</inkml:trace>
  <inkml:trace contextRef="#ctx0" brushRef="#br1" timeOffset="92">23984 9251 9084,'7'-6'1353,"1"2"1,-4 1-917,3-1 1,1 3-189,3-3 0,-3 3 104,0 1 1,-1-4-78,5 0 0,-5 1 34,1 3 16,0 0-221,3 0 0,0 5 0,-3 1-114,0 5 0,-6-2 165,2 3-299,-3-3 82,-1 7 1,0-1 8,0 1 1,0 3 108,0-4 0,-5 4-185,-2-4 0,0 4-47,0-4 0,3 1-84,-4-5 0,4 4 84,-3 1 110,4-1 0,-2-4 47,5 1 208,0-6-74,0 4-142,0-9 1,1 8 200,3-5 0,3 0-23,4-4 1,0 0-90,1 0 1,3 0-129,0 0 0,2 0-202,-2 0 0,-2 0-95,2 0 1,-2 0-404,-2 0 0,-3 0-9,-1 0 0,-3-1-1427,4-3 2201,-6 2 0,8-8 0,-3 4 0</inkml:trace>
  <inkml:trace contextRef="#ctx0" brushRef="#br1" timeOffset="93">23927 8588 8057,'-5'-6'0,"3"-4"0,-1 2 0,1 2 0,2-2 0,0 5 0,0-5 0,0 5 0,5-7 0,2 4 0,4 0 0,1 2 0,-1-3 0,0 6 0,1-3 0,-1 3 1157,1 1 0,-5 0-48,1 0-864,-1 5 1,4 2-176,-4 4 0,-2 2-203,-5 2 1,0 3-237,0 4 1,-5 1-525,-2 0 480,-4 0 184,0 0 1,0 0-154,-1 0 1,2-6-199,2-1 628,3 1-173,5-4 1,0 0 25,0-6 261,0 1 1,5 2-124,3-2 1,2-3 98,2-5 0,0 0 23,4 0 1,-2 0-151,5 0 1,-4 0-440,4 0 0,-5 0 14,1 0 0,2 0 414,-2 0 0,0 0 0,-4 0 0</inkml:trace>
  <inkml:trace contextRef="#ctx0" brushRef="#br1" timeOffset="94">24543 8154 8133,'0'-11'-238,"0"0"-59,0-1 1,0 1 1055,0-1 1,0 1-164,0 0 0,0 3 449,0 0-611,0 1 1,-1-3 588,-3 2-609,3-2 0,-5 5 725,2-3-563,3 3 1,-4 4 115,5-3-178,0 3-305,0-4 1,3 6 98,1 3 1,5-1-1,-1 9 0,6-2-24,1 9 1,1 1-30,0 7 0,1 2 48,6 5 0,0 6 157,0 2 0,1-2-66,3 2 0,-3 5-413,2 6 1,-1 3 489,-3 1 1,1-3-334,0-1 1,-5 0-398,-3 4 0,-4-1 202,-3-2 1,-2-2-300,-2-3 0,-2 2-417,1 2 1,-1-3 363,-2-9 1,0 4-221,0-3 1,0-3 192,0-1 0,0-4 179,0-3 1,-5 1 97,-3-6 1,-2 1 532,-2-4 1,1 0-445,-1-1 0,1-4 281,0-3 1,-5 2-318,1-2 0,0 0 54,4-3 1,-5 0-143,1 4 1,0-4 145,3 4 0,1-4-24,0 0 0,0-1-97,4 1 1,-3-5-5,2 1 0,2-1-8,-2 5 0,4-5 15,-3 1 1,3-4-155,-4 3 137,6-4 0,-3 3-513,5-2 47,0-3-199,0 5-1781,0-6 1791,0-6 1,-2 5 837,-1-3 0,-4-2 0,-4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2.92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7401 3506 8384,'0'-11'279,"-4"3"284,0 1-131,0 4 1,3-2 275,-3 5 99,3 0-135,-4 0-350,5 0 1,0 5 93,0 3 0,1 2-101,3 1 1,-2 4 52,6 1 1,0 3-104,3-4 0,1 5-113,-1-1 0,5 3 146,4 1 1,-3 1-341,2 2 1,0-1-58,4 1 0,0 2-39,0-1 0,-2-1-224,-2-3 0,3 0 178,-3 0 0,-2-1 32,-2-3 0,1 1 59,0-5 1,3 4-33,-4-4 1,0-1-51,-4-6 197,1 2-281,-1-4-317,1 1-627,-6-2 824,-1-5 0,-6 0-826,-3 0 0,-2 0 77,-6 0 1128,1-5 0,-1-2 0,1-4 0</inkml:trace>
  <inkml:trace contextRef="#ctx0" brushRef="#br0" timeOffset="1">7823 3495 8319,'-6'-7'698,"1"2"20,5 0 152,0 4-276,0-4 1,-1 5-145,-3 0 0,1 5-132,-4 3 1,3 3 59,-4 4 0,-4 7-120,-8 5 1,-1 5-201,-2 3 1,-5-1 86,-2 4 1,-3 5-293,-2-1 0,5 0 83,0-8 0,5-1-347,3-2 1,0 0-94,7-4 1,0-5 216,3-7 0,2-2-153,2-2 0,2-1-160,2-2-1284,3 2 924,-4-9 1055,5 4 1,-5-5 0,-2 0 0</inkml:trace>
  <inkml:trace contextRef="#ctx0" brushRef="#br0" timeOffset="2">7344 3266 9672,'7'0'444,"1"0"0,-1 0-172,5 0 0,-1 0 172,1 0-257,4 0 1,3 0 85,8 0 0,1 0 8,2 0 1,3 0-121,-2 0 1,-2 0 88,1 0 0,-3 0-153,3 0 1,-4-3 66,0-1 1,-1 0-130,-3 4 1,-4 0 77,-3 0 1,-2-1-43,-1-3-240,-1 3 163,-5-4-163,-1 5 0,-6 0 66,-3 0 0,-3 0 103,-9 0 0,-6 5 0,-8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2.93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6990 6533 7704,'-8'-4'581,"0"0"585,-1 2-842,-1 0 1,3 2 503,-1 0-551,6 0 0,-5 0 714,3 0-30,3 0-259,-4 0 223,5 0 1,5 0-657,3 0 0,2 0-46,1 0 0,7-3-15,5-1 1,1-1-173,6 1 0,1 1-175,3-4 1,0 3 91,1-4 1,3 4-189,0-3 1,-4 3 96,-3-4 0,-6 6-120,2-2 0,-7-1 56,-1 1 1,-5 0-91,1 4 1,-6 0-740,-1 0-497,-6 0-983,3 0 1814,-15 0 0,2 4-841,-7 0 1538,3 5 0,-10-3 0,-2 6 0</inkml:trace>
  <inkml:trace contextRef="#ctx0" brushRef="#br0" timeOffset="1">6910 6761 8413,'0'6'1400,"0"0"801,0-6-1541,5 0 1,1 0-101,5 0 1,2 0-62,2 0 0,3 0 102,5 0 0,5-4-153,2 0 0,8-4-114,4 5 0,3-6-33,0 1 0,1 2-310,0-2 0,-2 4 110,-2-3 1,-6 3-114,-6-4 1,-6 6-115,-1-2-36,-5 3-1569,-12 1 1285,-1 0 0,-16 1-2919,-8 3 3365,-3 2 0,-16 5 0,3 1 0</inkml:trace>
  <inkml:trace contextRef="#ctx0" brushRef="#br0" timeOffset="2">1588 7938 8483,'0'-12'0,"0"1"0,0 3 871,0 0-444,0 6 1,-4-4 648,0 2-65,0 2-598,4-3 1,0 10-37,0 3 0,-4 7-102,0 4 0,1 8 224,3 3 0,0 3-90,0 2 0,0 0-109,0 3 1,5 3-164,2 5 1,0 1 125,0 2 1,0-6-450,0 3 0,2-3 197,-5 3 0,4-7-484,-5-5 0,2-1 227,-1-6 1,-2 0-45,1-5 0,-1-3 89,-2 1 1,0-7 169,0 3 0,0-7-1020,0-2 379,0-4-457,0 2-450,0-5 0,-2-4 435,-1 0 1144,-4-5 0,-4-2 0,-1-7 0</inkml:trace>
  <inkml:trace contextRef="#ctx0" brushRef="#br0" timeOffset="3">1439 8086 8401,'0'-11'0,"0"-1"388,0 1 1,1-1-60,3 1 1,2-1 386,6 1 1,4 0 39,3-1 1,4-3-259,4 0 1,2-4-268,5 3 0,4 0 52,0 1 0,4 2-158,-4-2 0,0 3 111,-3 5 0,-1-2-108,0 5 0,-5 0 139,-2 4 0,-7 0-260,-1 0 0,-6 7-35,-1 4 1,-6 6-45,-6 5 0,-1 5-53,-3 0 0,-5 8 151,-10-1 1,-5 7-114,-10-3 0,-1 0 93,1-4 1,0-2-55,-1-5 0,3 0 81,1-8 1,3-4-212,5-4 1,2-1 48,2-6-730,2 0 1,7-5-620,2-3 0,5-2 687,6-6 1,6-3 790,10 0 0,0-11 0,9 2 0</inkml:trace>
  <inkml:trace contextRef="#ctx0" brushRef="#br0" timeOffset="4">2695 7412 7459,'0'-11'606,"0"3"374,0 0-5,0 6-219,0-3 339,0 5 1,0 5-775,0 3 0,-5 3 0,-2 4 0,-2 3 8,1 5 0,-6 5-58,3 2 1,-4 4-120,-1 5 1,4-3 153,-4 6 0,4 1-339,0 7 0,1-2-129,-1 5 1,2-3-96,3 3 1,-3 4 94,2 4 0,2 1-18,-2-1 0,4-2 295,-3 2 0,4-3-95,-1-1 1,3-2 101,1-6 1,1 1-129,3-9 1,2-4 243,6 1 1,-1-6-82,1 2 0,-1-1-198,0-6 1,5 0 135,-1-5 1,0 0-17,-3-3 1,-1 1-12,0-4 1,1-1 215,-1-4 1,1-3-73,-1-1 0,-3 0-146,-1 0 0,0 0 369,0-3-289,3-3 0,-7 4-160,5-5 179,-6 0-1711,3 0-4053,-5 0 5599,0-5 0,-5-2 0,-1-4 0</inkml:trace>
  <inkml:trace contextRef="#ctx0" brushRef="#br0" timeOffset="5">3106 7903 8078,'6'-6'782,"0"1"0,2 5 129,-1 0-562,1 0 1,3 1-16,1 3 1,-1 2-72,0 6 1,1 0 15,-1 4 0,1-2-45,-1 5 1,1 0 8,-1 3 1,2 5-38,2 0 1,-2 3-1,2-3 1,-1 3-196,1-3 1,-2 1 30,2-1 0,-2-3-176,-2 2 1,4 2 119,0-1 0,1-1-228,-5-3 1,-3-1 127,-1-3 0,1-1-100,3-3 0,-3-2 107,0 2 1,-5-2 66,5-2 1,-4-1-141,3-2 80,-4 2-571,7-9 175,-9 9-1035,4-8 1069,-5 3 0,-5-5 462,-2 0 0,-3 5 0,-2 1 0</inkml:trace>
  <inkml:trace contextRef="#ctx0" brushRef="#br0" timeOffset="6">3518 7903 7945,'0'-7'40,"0"-1"0,1 2 630,3-2 0,-3 2 295,3 2-296,-3 3 0,3-6 269,0 3-488,-1 3 0,-3-3-258,0 8 0,0 3 45,0 4 1,-1 5-118,-3 4 0,-2 2 64,-5 5 0,-6 3-157,-2 9 0,-6 0 72,-2 3 1,-5 2-294,2-2 0,2-1 40,1 1 0,2-6-122,-2 2 1,7-3-197,-3-5 0,8 2 235,0-6 1,2-3-182,2-4 1,4-5 87,3 2 0,2-4-636,-2 0 155,3-6 290,-4 4-77,5-9 598,0 4 0,0-15 0,0-2 0</inkml:trace>
  <inkml:trace contextRef="#ctx0" brushRef="#br0" timeOffset="7">3049 7618 9070,'5'-7'911,"2"2"1,0 5-548,1 0 1,1 0 98,6 0 1,-2 0 127,2 0-311,3 0 1,0-1 23,4-3 1,5 3-44,0-3 1,3 3-53,-3 1 1,1-4 22,-2 0 1,-2 0-159,3 4 0,-4 0 46,-4 0 0,1 0-321,-4 0 0,-1 0 123,-4 0-1548,1 0-1821,-1-5 1926,-5 4 1521,-1-4 0,-5 5 0,0 0 0</inkml:trace>
  <inkml:trace contextRef="#ctx0" brushRef="#br0" timeOffset="8">3826 8189 8033,'-6'0'-42,"1"-2"42,5-1 2185,5 1-1523,1-3 0,5 5 263,1 0 0,-1 0-376,1 0 0,3 0-153,0 0 1,5 0-149,-1 0 1,3-1-10,1-3 1,4 2-78,-1-6 0,1 2-130,-4-2 1,0-1-249,-1 5 1,-4-3 185,-3 3 1,-3-1-1378,-5 1 1081,-2 3 1,-6-4-1016,-3 5 1341,-2 0 0,-10 5 0,-2 1 0</inkml:trace>
  <inkml:trace contextRef="#ctx0" brushRef="#br0" timeOffset="9">4397 7995 8279,'0'-7'1121,"1"1"-832,3 2 1,-1 3 83,4-3 1,-3 3-122,4 1 1,-1 0 110,5 0 1,-1 0-90,1 0 1,-1 0 14,0 0 0,6 0-82,2 0 0,3-2 30,0-1 0,2 1-196,3-1 0,-4 0 141,0-1 0,2 3-95,-6-3 1,4 3 58,-8 1 1,1-4-322,-5 0 51,-5 1 0,-1 4-16,-5 3 1,0-2 104,0 6 0,-5 4-88,-2 7 0,-10 3-12,-6 1 0,0 4 138,-3-1 0,-2 6-162,1-2 1,1 0 136,3 0 0,4-5-141,0 2 1,5 1 7,-1-1 0,2-1-109,1-3 0,1-5 38,0-3 167,4 3 1,-2-5 408,6 2-185,-1-8 252,4 4-101,0-10 36,5 4-106,1-5 1,6 0 59,-1 0 0,0 0-66,1 0 1,1 0-95,2 0 0,-1 0-164,5 0 1,-2 0 100,3 0 0,5 0-182,-2 0 1,2-4 63,-2 0 0,0-3-342,0 3 0,-4-4 47,0 4 1,-5-3-78,1 3 1,-6 0-1381,-2 4-125,-4 0 1912,2 0 0,-5-5 0,0-1 0</inkml:trace>
  <inkml:trace contextRef="#ctx0" brushRef="#br0" timeOffset="10">5002 8269 7924,'0'-8'-485,"0"0"1,2 6 2039,1-2-449,-1 3-581,3 1 1,-5 5-128,0 3 1,0 3-122,0 4 0,0-1-94,0 5 0,0 0 0,0 4 0,0 1-118,0 3 1,0-6 44,0 6 1,-2-5-217,-1 4 1,1-7 107,-1-3 0,1-4-754,2 0-76,0-1-463,0 0-873,0-4 1169,0-2 995,0-5 0,0-5 0,0-2 0</inkml:trace>
  <inkml:trace contextRef="#ctx0" brushRef="#br0" timeOffset="11">4854 8474 7928,'0'-6'487,"0"0"184,0 2 0,5 3-52,3-3 0,3 1 181,4-1 0,3 3-139,5-3 1,0-1-268,-1 1 1,5 1-282,0 3 1,2-4 67,-6 0 1,2 0-719,-6 4 1,-2 0 260,-2 0 276,-2 0 0,-7 5 0,-1 2 0</inkml:trace>
  <inkml:trace contextRef="#ctx0" brushRef="#br0" timeOffset="12">5745 7755 8169,'5'-7'9,"-4"1"116,3 2 1,-2 3 917,2-3-148,-3-2-142,5 5 197,-6-10-586,0 10 1,-6-4 16,-1 5 1,-3 0-108,-2 0 0,0 0-179,-4 0 1,-5 0 147,-6 0 1,-1 5-194,2 3 0,-2-2-5,-3 2 1,-1-1-154,6 5 1,0-1 82,7 1 1,2-1 107,1 0 1,8-3-186,-4 0 0,8-1 69,0 5 1,4-1-82,4 1 0,3-5 136,4 1 1,6-1 72,2 5 0,2-1-67,2 1 0,1-3 3,3 2 1,-2-2-27,6 6 1,-5-2 25,5-2 0,-6 4-79,2 1 0,-3 3 83,-1-4 1,-6 5-213,-1-1 1,-4 2 34,0-2 0,-6 2-126,-2-2 0,-3 1 17,-1 0 0,-1 1 7,-3-2 0,-2-2 107,-6-2 1,-3-1 0,0 1 0,-4-6 180,4 2 1,-6-3-103,2 0 0,-2 0 209,-2-4 0,0 0-115,0-4 1,4 0-228,0 0 0,5 0-147,-1 0 0,6 0-1203,1 0-490,6 0 2031,-3-5 0,10-1 0,1-6 0</inkml:trace>
  <inkml:trace contextRef="#ctx0" brushRef="#br0" timeOffset="13">6304 7538 8047,'0'-12'-290,"0"1"858,0 0 1096,0-1-1164,0 6 1,2 1-70,1 5 0,-1 5 38,1 2 0,-3 9-176,-3 3 1,0 3 90,-4 5 1,-2 4-93,-7 7 0,2-2-150,-5 6 0,4 4-12,-4 3 1,4 1-57,-4-4 1,0 1-85,-4 2 0,4-2-206,0 3 0,5-7-144,-1-1 0,1-6 163,-1 2 1,2-3-86,-2-5 1,6-2 95,1-5 0,2-2 22,-2-1 1,-1 0-111,5-5 142,-4 0 0,6-3-353,-1-1 128,1-5 0,2 1-1857,0-3 2214,0-3 0,0 4 0,0-5 0</inkml:trace>
  <inkml:trace contextRef="#ctx0" brushRef="#br0" timeOffset="14">6361 7949 8073,'-3'-8'-258,"-1"1"0,0 3 590,4-4-276,0 6 0,0-5 1476,0 4-516,0 1 36,0-3-647,0 15 1,4-1-12,0 10 0,1 2-87,-2 5 1,0 3-25,5 6 1,-5-1-182,5 0 1,-2 0 131,2 1 0,1-2-240,-5-3 1,3 2 56,-3-5 0,4-1-503,-4-3 1,1 0 163,-2 0 1,-1-5-10,2-3 1,-3-6 457,-1-2-172,0-4 721,0 2-298,0-5-184,0-5 0,0-2-51,0-4 0,0-5-255,0-4 0,-1-1-137,-3-2 0,1-5-323,-4-2 1,-1 1 69,-3-2 0,3-1-246,0-6 1,6 1 221,-2-4 1,3-1 76,1-4 1,5 0 208,2 1 0,4 0-28,0 3 0,2 4 187,2 8 1,-2 2 134,2 5 0,-3 5 210,0 3 1,3 2 151,0 2 0,2 3-248,-2 1 1,-1 4 111,5-1 0,-4 3-66,4 1 1,2 0-57,5 0 1,-2 0-60,3 0 1,1 0-8,-1 0 1,1 0-14,-2 0 0,-2 0-30,3 0 1,1 0 162,-2 0 0,0 0-126,-7 0 1,2 0-28,-1 0 0,-3-4 166,2 1-303,-5-1 1,3 4 157,-6 0-402,-4 0-737,-2 0 50,-5 0 0,-5 1 975,-3 3 0,-7 2 0,-3 6 0</inkml:trace>
  <inkml:trace contextRef="#ctx0" brushRef="#br0" timeOffset="15">6738 8017 8061,'-11'-11'0,"5"3"0,2 1 1226,2 4 1,2-1 185,0 8-830,0 3 1,0 8-190,0 0 0,2 5-33,2-1 1,-3 3-72,3 1 0,-3 0-72,-1-1 0,0 1-191,0 0 1,0 0 111,0 0 1,0-4-369,0 0 210,0-5-165,0 2-33,0-4 150,0-6 0,1-1 57,3-5 1,-3-1-6,3-3 1,1-2-176,-1-6 1,4 1 131,-5 0 0,6-2-44,-1-2 0,2 1 83,1-5 1,-3 3-201,0-3 1,-1 5 131,5-1 1,-2-1 166,-3 0 1,4 3 433,-4 5-355,3-2 1,2 5-37,-1-3 0,-3 3-61,-1 5 1,0 5 195,0 3 1,2 3-86,-5 4 1,4-1 109,-5 5 0,5 2-142,-4 5 0,0-2-160,-4 3 0,0-3 65,0-1 1,4 0-180,-1 0 0,1-4-23,-4 0 1,1-5 91,3 1-568,-3-2 379,10-2 0,-9-5-957,6-2 0,-4-3 1211,3-1 0,-4 0 0,2 0 0</inkml:trace>
  <inkml:trace contextRef="#ctx0" brushRef="#br0" timeOffset="16">8006 7583 8061,'5'-6'806,"-4"1"217,10 5-407,-10 0 0,4 5-266,-5 3 1,-1 2 24,-3 1 0,-6 2-1,-6 2 0,-4-1-104,1 5 0,-4-4-130,-3 4 0,0-5 121,-4 2 1,3 0-167,-3-1 1,-1 4 1,-3-3 0,3 0-82,1-1 0,5-2-49,-2 2 1,4-2 86,4-2 1,3 0-153,4-4 1,6 3-20,2-2-257,3-3 215,1 5 0,6-5 177,6 3 0,3-2 68,4-2 1,4-3 191,-1 3 0,1 1-19,4-1 1,2 0-148,2-4 0,-3 0 6,-2 0 1,2 0 15,-1 0 0,-2 0-296,-6 0 1,-1 0 103,-3 0 1,-2 0-1688,2 0-187,-7 0-897,2 0 2830,-9 0 0,-6 0 0,-8 0 0</inkml:trace>
  <inkml:trace contextRef="#ctx0" brushRef="#br0" timeOffset="17">7618 8120 8061,'5'7'1221,"1"-2"-554,6-5 1,0 3 131,3 1 1,2 1-232,2-1 0,6-3-157,-2 3 1,3-3-377,-4-1 0,1 0 70,0 0 1,-1 0-193,-3 0 0,1 0 181,-5 0-94,1 0 0,-5 0 0,0 0 0</inkml:trace>
  <inkml:trace contextRef="#ctx0" brushRef="#br0" timeOffset="18">8486 8794 7984,'0'-6'0,"0"-4"505,0 2 0,4 2-95,-1-2 0,1-1 274,-4-6 1,1 1-139,3-5 1,-3 4-49,3-4 1,-2-4-219,-2-4 0,0-5-27,0 2 0,3-4-241,1-4 1,0 0 84,-4-8 1,4 3-136,0-7 1,1 2 88,-2-1 0,0-2-464,5-3 0,-5 4 237,5 4 1,-5 2-30,0 2 0,0 2 47,1 6 1,-3 5 85,3 2-20,-3 3 1,-1 6 25,0 3 262,0 8-186,0 2 221,0 5 1,1 5-112,3 2 0,-3 3-88,3 2 0,3-1 12,0 1 1,2-1-151,-1 0 1,2 1 77,-3-1 1,4-1-70,0-2 1,0 1 86,1-5 0,-1 0-4,1-4 0,-5 0 85,1 0-32,0 0 1,3-2-123,0-2 0,-3 2 77,0-6 1,-5 5-49,5-5 1,-4 2 53,3-2 1,0-2-113,0 2 1,0 2 80,-3-2 1,-3 4 235,3-3-187,-3 4 81,4-2 0,-4 6 121,3 3 1,-3 6-57,-1 6 1,0 9 86,0 2 1,0 4-97,0 4 1,0-2-41,0-3 0,0 7-89,0-3 1,0 2-132,0-6 1,2 2-95,1-5 1,0-5-325,5-3 0,-6-5-374,2 2 1,-3-8-105,-1 0-1002,5-5 2003,-3 2 0,3 0 0,-5 1 0</inkml:trace>
  <inkml:trace contextRef="#ctx0" brushRef="#br0" timeOffset="19">9845 7538 7984,'0'-12'272,"5"6"0,-3-3 149,6 5 1157,-5 1-553,2 3 79,-5 0-675,-5 0 1,-3 5-96,-7 2 1,1 5 89,-5 3 1,0-2-124,-4 2 0,-4 1-157,1-1 0,-6 5 109,1-5 0,-2 4-277,-1-4 1,-4 4 98,0-4 1,1 4-167,7-3 0,2 0 29,5-1 1,5-2-44,3 2 1,4-6-376,3-1 214,3-1 40,5 5 0,1-1 111,3 1 0,4-5 116,7 1 1,3-6-59,4 2 1,1 1-1,0-1 1,4 0-43,-1-4 1,2 0-2,-1 0 0,-7 0-58,3 0 1,-4 0-180,0 0 1,-2 0-500,-6 0 1,0 0 325,1 0 1,-6 1-1444,-2 3 1953,-3-3 0,-1 9 0,0-3 0</inkml:trace>
  <inkml:trace contextRef="#ctx0" brushRef="#br0" timeOffset="20">9297 8040 7984,'-7'7'884,"7"-1"-512,8-2 0,3-2 363,5 6 0,-3-4-227,6 3 1,6 0 251,5 0 1,3 0-408,1-4 1,-1-1-296,-2 2 0,0-3-366,-4-1 0,0 0-1487,-4 0 1795,-1 0 0,-4 5 0,-1 1 0</inkml:trace>
  <inkml:trace contextRef="#ctx0" brushRef="#br0" timeOffset="21">10359 7458 7989,'0'-12'518,"0"6"-205,0-4 0,1 7 562,3-4-544,-3 4 0,9-2 308,-2 5 1,2 3-203,1 4 0,2 2 287,2 10 0,-1 5-283,5 7 1,-1 2 106,1 1 1,-1 5-149,-3 3 0,3 0-195,5 4 0,-2-7-389,-2 7 0,7-7 285,-3 3 0,3-6-47,1-2 1,-4-1 116,0-7 1,-1 0-648,-3-7 1,-2 1-23,-2-5 0,-3-3-169,-5-5 1,2-3 61,-5 4 0,1-6-1296,-1 2 1257,-3-3 0,3-1-1254,-8 0 1898,3 0 0,-14-5 0,2-1 0</inkml:trace>
  <inkml:trace contextRef="#ctx0" brushRef="#br0" timeOffset="22">10850 7458 8245,'0'-18'125,"0"2"0,4 8 1706,-1 0-582,1 6-644,-4-3 0,-1 11-198,-3 5 1,-6 7 106,-5 9 1,-9 6-171,1 5 0,-11 9-318,-1-1 1,15-21 0,0 2-111,-18 22 0,16-22 0,0-1 11,1-1 1,1 0-1,-20 24-953,2-3 717,8-5 0,-1-3 58,8-8-765,3-2 614,9-10 1,4-2-576,4-4 295,1-1 1,4-4-18,1-4 699,4-1 0,4-12 0,1-3 0</inkml:trace>
  <inkml:trace contextRef="#ctx0" brushRef="#br0" timeOffset="23">10324 7252 8002,'0'-11'1114,"0"-1"-666,0 1 1,0 3 95,0 1 0,3 3-16,5-4 0,-1 6-59,8-2 549,3 3-567,0 1 1,10-4 354,2 0-497,8 0 1,-2 4 34,2 0 1,1 0 61,-1 0 0,4-4-361,-4 1 1,-1-5 88,-6 4 0,0-3-728,-4 3 1,0-4 416,-4 4 1,-6-1-3666,-2 2 3842,-2 1 0,-6-3 0,-2 5 0</inkml:trace>
  <inkml:trace contextRef="#ctx0" brushRef="#br0" timeOffset="24">11318 7789 8180,'0'-6'2506,"0"1"-872,0 5-1147,0-5 1,5 3 786,3-2-817,2 3 0,1 1-41,1 0 1,0-4-100,4 1 0,-4-1-166,4 4 0,0 0-80,-1 0 0,4-2-202,-3-1 0,3 1-274,-4-1 0,4 1-707,-4 2 0,2-3 1112,-2-1 0,-2-5 0,3 3 0</inkml:trace>
  <inkml:trace contextRef="#ctx0" brushRef="#br0" timeOffset="25">11958 7595 8181,'0'-18'0,"0"2"493,0 4 0,5 5-225,2-1 1,3 4-5,2-3 1,-1 4 873,1-1 1,-5 2 163,1-2-721,0 3 0,3-4-180,0 5 1,1-4-90,-1 0 0,2 0-37,2 4 1,-2 0-168,2 0 1,2 0 30,-2 0 1,1 0-127,0 0 0,-4 0-36,3 0 1,-2 1 191,-1 3-393,-1-3 0,-3 8-39,-1-5 5,-4 5 0,-3-1 71,-8 7 1,-7-1-18,-4 5 0,-4-4 33,-4 4 1,-2 0 49,-5 4 0,4 1 103,-1 3 0,2-3-63,-2 2 0,3 0 118,6 1 0,0-3-91,3 2 0,3-5 144,4-2 1,5-5-126,-1 1 1,5-2 267,0-2 1,3-1 40,3-2 1,4 1 62,4-6 0,2 1-52,2-4 0,3 0-112,5 0 1,5 0 188,2 0 0,3-4-43,1 1 1,1-6-47,-1 1 1,-1-1-28,-3 2 0,-2-2-210,-5 5 0,-5-4-284,-3 4-593,-2 1-727,-2 3 0,-6 0 778,-5 0 0,-6 0-1758,-9 0 2548,-3 0 0,-10 5 0,-1 1 0</inkml:trace>
  <inkml:trace contextRef="#ctx0" brushRef="#br0" timeOffset="26">12540 8052 6624,'-5'-7'1362,"4"2"-60,-4 0-644,5 4 1,0-5 375,0 2-63,0 3-172,5-5-532,1 6 0,6 0 89,-1 0 1,0 0-80,1 0 0,0 0-159,4 0 1,-2 0 68,5 0 1,-4 0-527,4 0 1,-5-3-968,1-1 1,2 0 706,-2 4 1,0 0-1222,-3 0 1820,-1 0 0,-5-5 0,-1-1 0</inkml:trace>
  <inkml:trace contextRef="#ctx0" brushRef="#br0" timeOffset="27">13328 7332 8040,'0'-11'932,"0"4"-464,-5-3 0,3 5-89,-6-2 1,4 0-131,-3 3 0,-1 3-4,-4-3 0,0 3-128,-3 1 0,-3 0 71,-5 0 0,0 4 2,0 0 0,-1 5 46,-3-2 0,3 0-37,-2 0 1,3 1-119,4 3 1,2 1 92,6-1 1,1 0-204,2 1 1,-1 3 80,5 0 1,1 1-72,3-5 1,0 0 68,0 1 0,5-1 44,2 1 0,5 0 31,3 4 1,7-2 10,4 5 0,6-5-67,-2 1 1,6 1 34,-2-1 1,3 1-144,-7-5 1,-2 4 97,-1 1 1,-4 3-136,-4-4 0,-4 1 2,-7 0 1,1-4-73,-6 3 0,0-2 45,-7-1 0,0 3 21,-7 0 1,1 0-84,-9-3 0,0-5 63,-4 1 0,0 0-208,0 3 0,-1-1 51,-3-2 0,3-2-102,-2-2 0,3-3-95,4 3 1,-1-3-105,4-1 0,5 0-268,3 0-111,6 0 937,-3-5 0,15-1 0,2-6 0</inkml:trace>
  <inkml:trace contextRef="#ctx0" brushRef="#br0" timeOffset="28">13899 7081 8200,'7'-18'-277,"-4"3"277,-1 2 0,1 2 0,1-1 1522,0 6-354,-4 1 370,0 0-476,5 4-4,-4-4-681,4 5 1,-5 5 96,0 2 1,-5 10-163,-2 6 0,-5 5 37,-3 6 1,1 5-73,-5 3 1,0 4-577,-4 3 0,-1 4 258,11-22 1,-1-1-1,2 2 1,0 0-120,-1 2 0,0 0 0,1-2 0,0 0 156,0-2 1,1 1 0,-12 27-32,0-1 0,2-9-794,1-2 1,4-8 281,5 0 1,0-4 110,4-3 1,0-4 50,4-8 1,1 1 478,-1-5 1,1 0-92,2-3-266,0-1 126,0-4-1501,0-2 912,0-5 0,0 0 0</inkml:trace>
  <inkml:trace contextRef="#ctx0" brushRef="#br0" timeOffset="29">13888 7641 8200,'0'-18'718,"0"1"0,0 10 308,0-1-300,0 6-464,0-4 0,4 12 203,-1 1 1,6 10 10,-1 5 0,2 3-8,1 5 1,1 1-187,-1 3 0,2 0-26,2 0 1,-3 1-314,-1-1 0,0-1 112,-3-3 0,2 2-123,2-5 1,-5-5 71,1-2 1,-4-7 186,3 3 0,-3-7 118,4-2 4,-6-4 182,3 2-336,-5-5 0,4-7-210,0-4 1,0-4 103,-4-4 0,0-7-467,0 4 1,0-9 221,0 1 1,0-8-454,0-4 1,-2-3 208,-1 0 0,1-1 19,-1 0 1,1-5-121,2-2 1,2-1 288,1 0 1,4 2 158,4 3 0,2 6-94,2-3 1,3 9 139,5 3 0,0 9-52,-1 5 1,5 8 205,0 0 1,3 6 51,-3 6 1,5 0 27,-2 0 0,4 1-15,4 3 0,-2-1-125,2 4 1,-3 0 467,0 0 1,-5 2-307,1-5 0,-6 4 145,2-5 0,-5 1-141,-2-4 0,-4 0-302,-5 0 0,-3 1-617,0 3-88,-6-3 1,3 6 316,-5-3 1,-6-2-811,-5 6 1283,-1-6 0,-15 14 0,3-4 0</inkml:trace>
  <inkml:trace contextRef="#ctx0" brushRef="#br0" timeOffset="30">14333 7549 9495,'0'12'807,"0"-1"1,0 4-432,0 0 0,0 6 188,0-2 0,1 2-145,3 2 0,-1 0-300,4 0 1,-3 0 99,4 0 1,-4-6-147,3-1 1,-3-1 228,4-4 0,-5 2 253,5-9-496,-5 5 0,3-8 187,-2 3-210,-3-3 0,4-2 131,-5-3 1,1-1-337,3-3 1,-3-3 12,3-1 1,1 1-10,-1-4 1,5-2 32,-1 2 1,-2-4 129,2 4 0,-5-4 157,5 3 0,-2 1-95,2 4 0,-3 3 243,-5 1-205,5 4-69,-4-2 0,8 11 79,-5 6 0,5 0-3,-1 7 0,-2-1-81,2 1 1,-1 3-12,5-3 1,-1 2-338,0 2 0,0-4 116,-4 0 0,2-5-516,-5 2 1,5-5-93,-2-3 138,-2 2 0,2-5-55,-3 2 733,-3-1 0,4-1 0,-5 1 0</inkml:trace>
  <inkml:trace contextRef="#ctx0" brushRef="#br0" timeOffset="31">15076 6830 8200,'-12'0'-1002,"6"-5"0,-3 2 1239,5-5 0,0 5 1066,4-5-704,0 5-61,0-2 218,0 0-4,0 4 95,0-9-342,0 9 1,0-6 201,0 3 85,0 3 16,5-4-315,-3 5-73,3 0 1,-1 5-86,-1 3 1,2 3 135,-1 4 0,3 1-150,4 7 1,0 2 155,1 9 1,4 2-70,3 2 0,3 2-39,1 6 1,3 4-528,1-1 1,4 6 276,-5-2 1,0 3-93,-7 1 1,-3 0 176,-5 0 1,0-4-601,-4 1 1,2-5 220,-5 4 1,0-3-241,-4 3 1,0-5 103,0 2 0,-4-3-8,0-1 0,-5-1 106,2 1 1,-5-5 46,-3-3 1,1 0 72,-5-4 1,4 3-28,-4-7 0,1-2 123,-1-1 1,-3-3-99,3-1 1,-1-4 145,1 0 0,-1-5-55,4 1 0,1-4 368,4-3 0,-1 1-263,1-5 0,3 3 72,1-3-685,4 0 188,-2-4-654,5 0 1,0-5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2.96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1770 10644 8092,'-6'5'-1167,"1"-3"434,5 3 733,0-5 0,0 5 0,0 1 0</inkml:trace>
  <inkml:trace contextRef="#ctx0" brushRef="#br0" timeOffset="1">1759 10713 8104,'0'-12'-443,"0"6"584,0-4 349,0 4 156,0-6-351,0 1 0,0 3 182,0 0 0,-4 5 211,0-5-223,0 0 0,3-3-146,-3 0 0,2 0-59,-6 4 0,4-2 8,-3 5 1,-2-4-222,-6 5 0,-3-1 202,-5 4-188,-5 0 2,4 5 0,-13 3-250,3 7 0,-8 4 120,0 7 1,-1-1-102,1 1 1,4 2 42,8-1 1,7 1 25,8-2 1,3-2 85,5 3 0,3-3-337,8-1 1,3-4 38,8 0 1,7-6 181,5-2 0,8-4-16,-1-7 0,4 0 28,1 0 0,-5-5 158,0-3 0,-1-2-112,-6-2 0,-2-2 328,-6 3-164,3-3 0,-10 8 361,4-6-295,-9 1 0,2 3 244,-5 1 138,0-1-52,-4-3-140,0-1 231,0 1-142,0 4-391,0 2 82,0 5 0,0 5-196,0 3 0,0 7 75,0 4 1,0 4 50,0 4 0,1 2 0,3 5 0,-3 4-10,3 0 0,1 5-55,-1-1 0,0 3 54,-4 0 0,3-4-67,1-3 1,1-2 82,-1-2 0,-3-5 112,3-2 1,-3-4-88,-1-4 0,0-3 91,0-4-116,0-6 18,0-1-432,0-5-1051,-5 0 1,4-5 1400,-3-3 0,-2-2 0,0-1 0</inkml:trace>
  <inkml:trace contextRef="#ctx0" brushRef="#br0" timeOffset="2">2033 10599 8430,'6'-7'18,"-1"-3"1,-5 8 200,0-6 1,0 4 366,0-4 0,-5 6-130,4-8 1,-4 7 185,5-4 3,0 4-173,0-2-68,0 5-124,-5 0-78,4 0 0,-5 1 69,6 3 1,0 8-34,0 7 0,2 2-146,2 2 127,-3 0 0,4 3-326,-5 1 1,4 1 115,0-1 1,3-3-570,-3 2 437,0-1 1,0-6-46,-1 0-305,1-5 282,-4 2 0,0-8-49,0-1 20,0-4 497,0 2 1088,0-5-1212,0-5 0,4 2 5,0-4-362,0 4 278,1-2 1,1 4-17,5-3 1,2 3-150,2-3 0,3 3 123,5 1-40,0 0 55,0 5-236,-1 1 181,1 6 1,0-1-22,0 0-316,0 6 322,0 1 0,-2 1-121,-2 0 1,0 0-177,-7 4 0,0-1 139,-8 1 0,0-4-77,-4 0 0,0-1 246,0 1-144,-10 3 28,2-10 332,-13 10-127,3-9 0,-5 3-216,0-4 416,0-1-181,-4 0 1,1 0-42,-4-4 0,3 2-10,-3-5 0,4 0 9,0-4-882,1 0 555,3-5 0,0-2-694,3-4 626,2-1 0,7 0-1683,3-4 2024,2 4 0,5-15 0,0 3 0</inkml:trace>
  <inkml:trace contextRef="#ctx0" brushRef="#br0" timeOffset="3">2044 10553 8425,'-17'-12'337,"1"1"-84,4 5-168,5-4 1349,2 3-890,5 1 1,0 0 270,0 2-244,5 2-202,2-3 1,9 4 68,3-3 55,8 3-179,2-4 0,5 1-291,1 0 123,4 1-214,-4-3 0,6 4-56,-3-6 0,-2 4 55,2-3 1,-3 3-171,-1-4 0,-1 6 101,-2-2-1651,2 3 1118,-9 1 0,4 0-182,-5 0 853,5 0 0,-4 5 0,4 1 0</inkml:trace>
  <inkml:trace contextRef="#ctx0" brushRef="#br0" timeOffset="4">3301 10576 8214,'0'-12'1222,"0"6"-634,0 1 813,0 5-1118,0 5 1,-4 3-16,0 7 0,-5 3 0,2 4 1,-7 3-171,-2 1 0,-3 3 115,4 6 1,-7 0-216,0 3 0,-2 3-182,-7 5 0,4-1-94,-3 1 0,5-6 148,-2-1 0,0-9 3,4-3 1,-1-3 85,9-1 0,0-6 62,3-1 0,1-8-289,0 0 0,3-4-127,0 4-1058,6-6 1234,-8 3 0,8-6 219,-1-3 0,1-7 0,2-7 0</inkml:trace>
  <inkml:trace contextRef="#ctx0" brushRef="#br0" timeOffset="5">2947 10530 8301,'-12'-11'0,"1"-1"0,4 6 1263,2-4-249,5 8-252,0-8-226,0 9-87,0-4-780,0 5 0,5 5 294,3 3 0,1 2-759,-1 1 796,2 1 0,1 9 0,7 3 0</inkml:trace>
  <inkml:trace contextRef="#ctx0" brushRef="#br0" timeOffset="6">3335 11192 8032,'0'12'432,"0"-1"0,0-3 654,0 0 1,0-5 1261,0 5-1617,0-6 0,0 5 1073,0-3-727,5-3-238,-4 4-406,4-5-1395,-5 0 886,5 0-2901,-3 0 1305,8 0 1672,-4 0 0,1-5 0,-2-1 0</inkml:trace>
  <inkml:trace contextRef="#ctx0" brushRef="#br0" timeOffset="7">4466 10713 8095,'0'-12'6,"0"1"0,0 3 263,0 1 645,0-1-365,0-3 1,-6 1 196,-1 2-502,2 3 284,-5 5-346,3 0 0,-8 0 243,0 0-293,-5 5 50,2-4 1,-5 11 94,0-1-80,0 0 0,0 11-79,1-3 0,-1 8 76,0 3 0,0 1-310,0 3 140,5-2 1,2 7 14,5-5-461,4 0 332,2 1 1,6-6 24,3-2-305,3-3 226,9-1 0,2-1-158,5 1 185,-1-5 1,1-2 56,0-4 1,4-2-54,-1-2 69,1-3 267,1-5-256,-4 0 0,4-2-34,-5-1 273,0 1-97,-6-8 0,4 4-109,-6-6 205,0 1-89,-3 5 0,-2-4-68,-3 2 245,4-2-209,-10 3 120,4-3-116,-5 4-28,5 0-46,-4-5 92,4 10-6,-5-4-414,0 5 55,0 5 150,0 2 0,0 4-197,0 0 264,5 1-24,-3-1 105,13-4-74,-7 8 1,12-11 5,-5 7 1,9-6-9,-1 3 1,7-6 68,1 2 0,2-4 20,1-4 0,0-2-46,1-6 160,-1 1-68,0-5 1,0 2-54,1-5 234,-6 5-119,-1-8 0,-9 8 328,0-5-272,-5 5 1,-1-8 92,-6 3 0,-4-2-31,1-2-136,-8 0 0,-8-3 39,-7-1 0,-7 4 152,-5 4-542,-7 10 58,-3-6 1,-8 15-206,0 0 263,-6 5 0,8 13-91,-2 5 0,7-1-241,4 5 1,8 2-867,8 2 0,9-2 593,9 1 1,5 0 697,7 0 0,3 0 0,13-2 0,4 3 0,2-1 0</inkml:trace>
  <inkml:trace contextRef="#ctx0" brushRef="#br0" timeOffset="8">5448 10679 8406,'-10'-8'175,"2"0"1,-1 4 578,5-3-353,-5 4-1,8-2 507,-9 5-450,9 0 0,-4 7 17,5 4 1,0 7-74,0 8-238,0 4 0,1 5 100,3 3 0,-3 3-113,3 5 0,1-5-159,-1 1 1,3-6-81,-3-2 63,0 0-8,1-10 1,-4 1-905,3-6 439,-3-5 268,4 2-1023,-3-10 366,3 5 172,0-5 0,-3 0-1195,6-2 1911,-5-3 0,2-1 0,-5 0 0</inkml:trace>
  <inkml:trace contextRef="#ctx0" brushRef="#br0" timeOffset="9">5425 10861 8300,'0'-11'50,"0"-1"-50,0 1 826,0 5 216,0 1 0,1 5-474,3 0 0,4 8 7,7 4 1,-1 11-305,5 0 0,0 3-45,4 1 0,0 2-408,-1 5 138,1 1-102,5-1 0,0-5-29,3-2 1,-2-3 178,-3-1 0,0-6-44,4-1 0,-4-4 98,0 0 1,-2-5 282,-1 1 0,-1-6 187,-3 2 20,2-2 1,-8-4 666,2-2-770,-7 3 1,-3-9 327,-5 2-232,0-2-177,0-6 1,0 2-116,0-5-60,-5 0 1,2-5-66,-4-3 1,0-1-216,0-2 1,-2-7-28,5 3 1,-4-3-385,5 3 0,-1-1-876,4 1 928,0 5 1,0 2-369,0 8 1,1 3 300,3 4 0,-3 1-1132,3-1 535,2 6 421,1 1 1,4 5 17,1 0 0,3 0 675,0 0 0,5 5 0,-2 1 0</inkml:trace>
  <inkml:trace contextRef="#ctx0" brushRef="#br0" timeOffset="10">6293 10747 8138,'-17'-18'169,"6"3"0,5 6 779,6 2-145,0 4-348,0-2 1,0 6 20,0 3 0,0 0 175,0 7-202,0 3-269,5 9 1,-3 1 15,6 3 45,-6 2-171,9 10 1,-5-3-104,5 2 0,-1-3 25,-2 0 0,1-2-303,-5-3 0,3 1 135,-3-9 0,4 3-25,-4-10 1,1 0-216,-2-4 51,-1-4-587,3 3 290,-5-9-615,0 4-651,0-5 1448,-5-5 0,-2-1 480,-4-6 0,0 1 0,-1 0 0</inkml:trace>
  <inkml:trace contextRef="#ctx0" brushRef="#br0" timeOffset="11">6236 11021 7786,'5'-7'966,"2"-1"0,4 5-473,0 0 1,6 1 312,2 2-566,2 0-15,2 0-45,0 0 0,3-1 181,1-3-497,5 3 190,-8-4 1,4 1-172,-5 0 1,-5 0-409,-3 4 0,-3-3 24,0-1 1,-5 0-809,1 4 0,-5-1-147,0-3 1456,-1 3 0,-7-9 0,-2 3 0</inkml:trace>
  <inkml:trace contextRef="#ctx0" brushRef="#br0" timeOffset="12">6259 10644 8265,'5'-11'347,"2"-1"0,9 1 543,3 0 1,7 3 577,5 0-679,2 6-422,1-8 1,1 8-121,4-1-183,-9 1 0,7 2-94,-11 0 42,1 0 1,-8 2-596,0 1 1,-5 4 582,1 4 0,3 1 0,0-1 0</inkml:trace>
  <inkml:trace contextRef="#ctx0" brushRef="#br0" timeOffset="13">6978 10633 8371,'-6'-5'484,"-4"3"1,8-4-89,-1 2 468,-4 3-18,6-4-51,-4 5-531,5 5-1,0 1 224,0 6-178,0 4 1,0 7-85,0 8 0,0-1-33,0 4 1,4 2-75,-1 6 0,5 1-184,-4-5 0,4 0 316,-5-4-925,6-5 514,-8-1 0,6-6-312,-3-3 316,-3 3 1,8-10-72,-5 3-1044,-1-2 474,-3-6 317,5 3-1777,-3-9 2258,3 4 0,0 0 0,1 1 0</inkml:trace>
  <inkml:trace contextRef="#ctx0" brushRef="#br0" timeOffset="14">7275 10667 8263,'-6'-21'882,"2"1"-457,3 4 1,1 5 110,0-1 165,0 6-34,0-4-191,0 8 274,0-3-358,0 5 1,3 5 366,1 3-570,0 12 1,-4 4-37,0 11 1,0 3 289,0 0-190,0 10-1382,0-11 1140,5 12 0,-2-9-78,4 2 1,-3-8-344,4-8 1,-2 1 113,2-4 1,1-1-233,-6-7 0,5-6-922,-4 2 744,0-2 288,1-3-419,-4-1-506,4-5 1343,-5 0 0,0 5 0,0 2 0</inkml:trace>
  <inkml:trace contextRef="#ctx0" brushRef="#br0" timeOffset="15">7092 10701 8263,'7'-22'0,"3"4"0,-3-3 830,9 6-289,1 0-207,6 4 0,1-1 889,3 1-485,2 4-274,0-3-551,10 9 403,-9-4 1,11 5-60,-3 0 1,-3 6 16,3 6 1,-2 0 104,-2 7-492,-5 0 197,-1 9 1,-6-2-263,-3 4 197,-8-4-385,-1 7-211,-8-4 430,3 5 1,-12 0 8,-4 1-642,-6-1 505,-5 0 1,-1-1-42,0-3-90,-5-2 176,-1-5 1,-2-1-180,1-3 27,4-3 201,-1-4 1,8-2 710,-1-2-696,7 2-90,-4-9-427,6 4 314,4-5-48,2 0 1,5-5-38,0-3 1,7-2-258,4-1 711,0-1 0,6-4 0,-1-2 0,2-5 0</inkml:trace>
  <inkml:trace contextRef="#ctx0" brushRef="#br0" timeOffset="16">7938 10656 8192,'-7'-12'536,"-2"1"670,5-1-136,1 6 646,3-4-835,0 9-666,0 11 0,0 1 138,0 16-108,0 0-419,0 7 265,0 0 47,0 0 1,3 2 229,1 2-576,0-3 212,-4 5 0,0-6 176,0 0-540,0-5 294,5-1 0,-4-6 129,3-3 17,-2 3-8,-2-15 0,3 8 313,1-7 136,0-3-273,-4 0 337,0-5-529,5 0 0,1-1-186,6-3 1,-1 3 278,1-3-463,-1 3 188,6-4 1,-1 3-201,3-1 68,3 1 254,-5 2-245,6 0 213,0 0 0,0-1-49,0-3-442,0 3 284,-1-4 0,1 5-27,0 0-1298,-5 0 393,-2 0 318,-4 0 1,-2-1-1258,-2-3 2114,-3 3 0,-16-10 0,-1 5 0</inkml:trace>
  <inkml:trace contextRef="#ctx0" brushRef="#br0" timeOffset="17">7903 10907 8092,'0'-8'0,"0"1"0,0-1 1035,10 2-630,-2 1 0,14 1 193,-3 0 13,2 0-315,2 4 0,9 0-199,2 0-41,-2 0-413,1 0-69,-4-5 341,0 4 1,-5-4 63,-5 5-609,-5-5 470,3 3 1,-7-4 16,-3 2-1538,-1 3 681,-6-4 1103,0 0 0,0-1 0,0-6 1</inkml:trace>
  <inkml:trace contextRef="#ctx0" brushRef="#br0" timeOffset="18">7880 10621 8165,'12'-11'855,"4"0"1,2-2-237,5-2 174,5 2-374,6-4 0,0 10-69,1-1 1,3 2-69,-4-2 1,1 3-55,-4 5-480,2 0 249,-9 0 0,0 0-2520,-5 0 2523,-10 0 0,6 5 0,-8 2 0</inkml:trace>
  <inkml:trace contextRef="#ctx0" brushRef="#br0" timeOffset="19">8543 10599 8297,'0'-12'-1059,"-4"5"1230,0-1 1,0 4 1375,4-4-452,0 6-200,0-8-587,0 9 0,0-3-52,0 8 1,0 3-59,0 8 0,2 4 58,1 8 1,0 6-243,5 5 0,-6 4 145,2-4-1464,2 5 1186,-4-7 1,3 6 109,-5-8-1157,0 3 779,0-13 1,0 4-512,0-5 609,0-6 1,3 0-239,1-6 527,0 1 0,-4-1 0,0 1 0</inkml:trace>
  <inkml:trace contextRef="#ctx0" brushRef="#br0" timeOffset="20">8600 10667 8147,'-6'-6'814,"0"-4"1,6 7-224,0-5-76,0 6-334,6-3 0,-4 5 181,6 0 337,-6 5-332,13 6 1,-7 3-138,7 5 11,3 5-60,-5 1 0,8 8-154,-2-3 16,3 3-123,1-4 1,0 3-228,-1-5-277,1-1 664,5-8 0,-4-2-40,3-4 0,-3-1-153,-1 1 721,-5-6-356,3-1 1,-8-4 414,2 3-350,-2-3 600,-2 5-425,1-6-116,-6 0-72,4 0 128,-8-6-235,3 5 0,-5-9 79,0 2 0,0-2-36,0-1 0,-2-6 122,-1-2-355,-4-2 193,1-2 0,-4 0-378,2 0 130,-2-5 54,-2-1 0,5-5-442,-1 0 219,6 4-153,-8-3-798,8 9 776,-3-4 0,5 7-28,0 2-1287,0 2 390,5 6 629,-3-1 1,8 6-47,-3 2 1,3 3-1028,2 1 1143,-1 0 234,1 0 1,4 5 383,3 3 0,8 2 0,2 1 0</inkml:trace>
  <inkml:trace contextRef="#ctx0" brushRef="#br0" timeOffset="21">9685 10564 8171,'0'-17'389,"0"0"-243,0 6 0,0 3 554,0 0 65,0 1 0,-4-1-58,0 1 0,-5 4-16,2-1-224,-3 3-430,-2 1 146,-9 0 0,0 6 182,-9 6-185,-1-1 2,-3 11 1,1-1 175,3 6-1164,-3 5 1004,9-3 0,-8 9 25,5 0-153,6 0 0,0 0-257,6 0 0,1 4 153,7-4 0,1 0-362,6-4 0,3-1 107,5-2 139,4-3-189,16-5 176,-4 0 1,11-7 98,-1-5 0,0 0 116,4-8 0,0 1 99,-3-4-202,1-5 0,-8 0-300,3-3 0,-7 0 125,-5 4 0,-5-4-2180,1 4 1124,-2 1 1488,-7-3 1,4 0 0,-3-5 0</inkml:trace>
  <inkml:trace contextRef="#ctx0" brushRef="#br0" timeOffset="22">9936 10599 7859,'0'-12'571,"0"1"368,0 4-432,0-3 1,-1 9 526,-3-3-493,3 3 76,-9 1-293,8 5 1,-6 3 341,4 7-364,-5 8 0,6 6-78,-4 5 0,3 2 70,-4 2-224,6 2 0,-5 2-82,4 0 1,1-5 266,-2 1-847,3-3 449,1-5 1,0 1 79,0-4 1,4-5-94,0-7 0,3 1-178,-3 0 358,5-6-90,-8 0 1,8-8 242,-5 6 3,5-5-102,-8 2 0,6-5 336,-4 0-199,4 0-124,-1 0 334,4 0-209,2 0 0,2-4-1,5 0 0,0-4-54,4 5 1,1-6-229,2 1 44,-2 3 1,8-4-24,-5 5 0,-1-3-538,-3 3 455,0 0-1318,0-1 916,-5 4 0,2-6-28,-5 4-1432,-5 1 531,1-3 592,-10 0-549,4 4 1044,-5-9 1,-5 7 372,-3-4 0,-7-1 0,-3-3 0</inkml:trace>
  <inkml:trace contextRef="#ctx0" brushRef="#br0" timeOffset="23">9913 10907 8185,'0'-18'0,"0"7"926,0 1-549,0 3 1,5-3 122,3 2 0,2 0 107,2 4 1,0 0-70,3 4-57,3 0-179,5 0 1,0 0-323,0 0 89,-5 0 1,3 0 201,-2 0-675,-2 0 325,4 0 162,-8 0-1919,-2 0 961,-1 0 341,-8 0 297,3 0-3159,-5 0 3396,0-5 0,0-1 0,0-6 0</inkml:trace>
  <inkml:trace contextRef="#ctx0" brushRef="#br0" timeOffset="24">9879 10656 8426,'5'-12'1034,"1"-4"1,11 3-479,2-2 0,9 2 47,6 2 0,0-1-31,5 1 1,1-1-34,2 1-1418,2 0 664,-3-1 252,-2 6 1,-6 1 319,-2 5-2650,-3 0 1261,-5 0 1032,-6 0 0,0 0 0,-6 0 0</inkml:trace>
  <inkml:trace contextRef="#ctx0" brushRef="#br0" timeOffset="25">11284 10553 8300,'0'-12'0,"0"1"0,-1 3 461,-3 1 161,2-1 29,-3-3 0,5-1 189,0 1-212,-5 5 559,4-5-794,-4 10 1,5-3-61,0 8 0,-4 8-35,0 7 0,-1 11-32,1 4 0,3 11-192,-3-3 134,3 10 1,-3-10-658,1 7 229,-1-2 1,4-1 173,0-1-1727,0-4 1377,0-7 1,1-6-35,3-5 0,-2-1-194,6-3 1,-4-3-180,3-4 293,-4-1 21,2-5-961,-5-1 1279,5-5-322,-4 0 493,4 0 0,-5-5 0,0-1 0</inkml:trace>
  <inkml:trace contextRef="#ctx0" brushRef="#br0" timeOffset="26">11489 10553 8324,'0'-23'306,"0"5"0,2 2 528,1 4 0,0 6 281,5 2-713,-6 3 0,3 2 281,-5 3-374,0 7 0,0 8 79,0 8-109,0 7-69,0 2 1,-1 11 210,-3-5-722,3 10 161,-9-10 0,7 7-195,-4-7 271,4-3-193,-2-9 0,5-4-1023,0-7 455,0 3-335,0-10 526,0 5-768,5-11 252,-4-1 151,9-5 542,-3-5 457,-1 4 0,4-9 0,-3-2 0,4-5 0</inkml:trace>
  <inkml:trace contextRef="#ctx0" brushRef="#br0" timeOffset="27">11535 10610 8324,'-6'-6'514,"-4"-5"-86,8 5 1,-3-1-53,5-1 1,2 5 287,1 0 1,5 8 50,7 6-439,-2 0 0,12 15 15,-2-3 1,9 3 403,2 1-501,0 2 1,9 9-158,-4 0 1,2 0 3,-3-3 0,6 3-1163,-3 0 1184,-1-5 1,-5-3 299,-4-7-790,-6 2 415,3-12 1,-6 4-33,-3-6 609,2 1-167,-8-6 1,0-1 316,-6-5 1079,-4 0-1404,7 0 918,-9 0-908,4-5 0,-5-5-149,0-6-215,-5-4 1,3 1 212,-6-8 1,0-2-119,-3-5 1,1 0 257,2 0-672,-2-6 257,4 5 0,-2-6-1033,1 3 603,4 2 291,-7-3 0,9 9-1082,-3-1 629,3 6 150,1 2-835,0 1 767,0 10 1,0-1-260,0 5-259,0 6 611,0-3 1,1 5-244,3 0 687,2 5 0,10 6 0,2 7 0</inkml:trace>
  <inkml:trace contextRef="#ctx0" brushRef="#br0" timeOffset="28">12711 10599 8266,'0'-7'-36,"0"-3"347,0 9 179,0-9-300,0 8 0,-1-7 190,-3 6 480,3-1-466,-4 4 0,5-1 122,0-3 215,0 3 38,0-5 7,0 17-587,0-4 1,0 16 322,0 0-306,0 5 0,0 5 205,0-3-598,5 8 212,-4-7 0,4 8-52,-5-5 0,2-3-287,1-1 1,-1-4-1195,2 0 722,-3-2 241,-1-6-537,0 4 561,5-10 196,-4 5-997,4-11 243,-5-1-566,0-5 1228,-5 0 417,-1-5 0,-6-1 0,1-5 0</inkml:trace>
  <inkml:trace contextRef="#ctx0" brushRef="#br0" timeOffset="29">12380 10576 8424,'-5'-18'541,"4"1"-203,-4 6 0,5 3-41,0 1-62,5 4 0,5-6 216,5 6 0,11-1 227,0 4 1,11 0-164,5 0 1,4 0-171,3 0 0,2 0-1299,2 0 1029,-2-5 261,-5 3-1088,-1-3 1021,-4 5 0,-2-5-98,-10 4 0,-1-8 101,-5 5 0,-1-3 47,-3 3-57,-3 0 400,-4-1 1,-5 4-336,1-3 593,-6 3-616,4 1-17,-6 0-496,0 5 134,0 6-42,0 7 0,0 6 24,0 3 0,0-1 38,0 9 0,0-2 19,0 8 1,0-4-9,0 1-926,0-2 832,0 3 0,0-3-369,0 2-128,0-8 481,0 3 0,1-9-254,3 3 325,-3-8-61,9-2 291,-4-6 554,1 0-881,3 1 780,-4-1-477,1-4-70,3-2 0,-4-5 232,6 0 1,-5 0 166,1 0-122,-1 0-176,10-5-429,1 3 340,4-8 0,1 5 75,0-3-739,0-2 418,0 9 0,0-8-55,0 5-1005,-6-5 817,5 8 1,-9-5-754,2 2-553,-8 3-610,4-9 1135,-10 8 1205,4-8 0,-10 4 0,-2-6 0</inkml:trace>
  <inkml:trace contextRef="#ctx0" brushRef="#br0" timeOffset="30">13065 10804 8285,'0'-11'415,"0"-1"0,3 2 424,5 3-380,4-4 0,11 10 245,0-3-174,5 3-170,1 1 0,3-4-218,2 0 49,-2 1 1,11 3 191,-5 0-1081,0 0 644,-4 0 0,-6 0 122,-5 0-1839,0 0 728,-10 0 689,3 0-1690,-10 0 1316,0-5 1,-6 2 794,0-5 1,-11 1 0,-1-5 0</inkml:trace>
  <inkml:trace contextRef="#ctx0" brushRef="#br0" timeOffset="31">13020 10507 8223,'5'-18'0,"1"2"0,12 5 0,5-1 572,5 1-328,11-1 0,2 5-9,4-1 728,11 0-817,-8 2 0,8 1 114,-10 5 3,0 0-105,-6-5 0,0 4 52,-6-3 1,-5 3 74,-2 1 1,-4 0-63,-4 0 1,-3 1 129,-5 3 1,1-3-151,-1 3 0,-3-3-408,0-1 1,-5 4 204,5 0 0,-6 4 0,4-1 0</inkml:trace>
  <inkml:trace contextRef="#ctx0" brushRef="#br0" timeOffset="32">13854 10473 8024,'0'-6'-596,"1"-3"584,3 5 10,-3-5 0,4 8 1,-5-6 1191,0 4-697,0 1 1,1-1 194,3 6-60,-3 4-299,4 9 0,-1 2 458,0 5-538,5 0-63,-8 5 1,9 2 163,-2 8-101,-3-2-104,5 3 1,-7-4 31,4 4 0,1-3 196,3 6-1226,-4-10 823,3 6 1,-9-14 45,3 3-261,2-8 64,-5-3-209,5-4 253,-6-1-73,0-5-503,0 0 29,0-6 225,-6 0-1135,5 0 973,-9-6 0,5 0 67,-3-5 1,-2-1 148,3 1 0,-4-6 405,0-2 0,0-2 0,-6-3 0,-2-3 0,-8-2 0,-2-5 0</inkml:trace>
  <inkml:trace contextRef="#ctx0" brushRef="#br0" timeOffset="33">13819 10473 8223,'12'-29'0,"4"1"0,-2 5 0,5 0 425,-5 5-233,8 2 0,-6 10 736,3 2-413,8 2 0,-8 2 102,9 0-277,0 0 1,1 2 155,5 2-36,0 2-274,1 5 1,-5 2 187,1 2-520,-11 3 161,7 5 1,-15 3 80,3 1 1,-7 5-74,-4-2 0,-3-1-810,-1 2 323,-10-1 323,2 0 1,-13 1-569,2-4 280,-8 5 232,-2-8 1,-1 4-102,-1-5 1,2-2 84,-2-2 568,4 3-248,9-10 0,3 6-16,7-3 1,3-2 364,5 2 466,0-2-400,5-2-229,6 1 539,2-1-470,9-4 1,-5 2-126,6-6 1,4 2-367,-1-1 1,5-3 341,-4 3-2158,4-2 1340,-7 3 1,4-3 95,-5 6-2499,0-6 3008,-5 3 0,3-5 0,-3 0 0</inkml:trace>
  <inkml:trace contextRef="#ctx0" brushRef="#br0" timeOffset="34">14573 10473 8056,'-6'-11'-544,"2"-1"586,-2 1 1,4-1 451,-2 1 1,-1 3-93,2 1 0,-1 3 192,4-4 0,-2 4 317,-1-3 121,1 4-306,-3-2-478,5 5-32,0 10 1,5 4 440,3 13-409,2 2-793,2 10 580,4 2 75,-3 0 1,7 2 71,-5-5 1,6 1-201,-2-1 0,-2-2 451,2 2-1306,-5-3 611,3-5 1,-2 1-556,0-4 229,1-5 1,-5-6-38,0-5 1,-3 1-828,0-1 1627,-6-4-1833,8-2 495,-8 0 1163,3-4 0,-5 4 0,-5-10 0,-2-1 0</inkml:trace>
  <inkml:trace contextRef="#ctx0" brushRef="#br0" timeOffset="35">15053 10324 8211,'0'-24'782,"0"-2"-670,0 13 952,0-3-151,0 9 392,0 2-989,0 15 1,0 8 142,0 12 111,-5 3-520,-2 7 0,-4 5 178,-1 9-1292,1-3 1123,-5 4 1,3-8-152,-2 3 0,2-3-136,1-2 1,-3-4-307,0-3 0,1-5 169,6-6 1,-2-1-296,3-7 1,2-2 61,1-2 66,-3-2 1315,6-7-2441,-4 4 1010,5-8 243,0 3 0,1-5 405,3 0 0,3-5 0,4-2 0</inkml:trace>
  <inkml:trace contextRef="#ctx0" brushRef="#br0" timeOffset="36">15304 10336 8211,'0'-23'875,"0"0"-79,0 5-283,0 2-56,0 10 156,0 1-294,0 5 0,-1 6-15,-3 5 0,-4 11-24,-7 8-63,2 13 0,-4-2-17,1 12 0,4-6-340,-4 10 0,0-3-34,1-1 150,-1-2 0,5-2 68,0 1-887,-1-6 604,1-4 0,1-11 37,2-3-715,-2-7 590,9-2 0,-4-6-1390,5 1 880,0-6 96,0-1 125,0-5 616,5 0 0,6-10 0,7-3 0</inkml:trace>
  <inkml:trace contextRef="#ctx0" brushRef="#br0" timeOffset="37">15293 10313 8211,'-6'-18'0,"5"-3"1170,-4 13-223,5-2 151,0 5-575,0 9-200,5 2 0,-2 13 501,4 8-351,1 2-97,3 15 1,1-4 10,-1 9 1,2-1-1340,2 6 1213,-2 1-44,8-8 0,-7 8 154,5-6-836,0 6 357,-1-13-59,4 2 1,-10-11-567,4-2 525,1-8-39,-4-2 1,0-9-853,-6-1-803,1 0 882,-2-9 1741,-1 3-1254,-5-5 58,0 0 1,-5-5-1,-1-2 1</inkml:trace>
  <inkml:trace contextRef="#ctx0" brushRef="#br0" timeOffset="38">15121 10918 8017,'0'-6'702,"0"-4"-179,10 9-58,3-10-785,15 10 270,1-4 1,5 4-46,1-3 0,3 1-579,0-4 571,5-1 1,-7-3-380,2-1-360,-3 1 542,-1 0 0,-3-1-851,-1 1 1151,-4-1 0,2-9 0,-6-3 0</inkml:trace>
  <inkml:trace contextRef="#ctx0" brushRef="#br0" timeOffset="39">15864 10404 8017,'0'-17'0,"0"-4"84,0 6 53,-5 0 540,3 9 803,-3-5-784,5 10 9,-5-4-372,4 5 0,-4 10 124,5 5 2,0 11-270,0 3 0,0 5-83,0 1 126,0-1-150,0 0 0,-2 0-104,-1 1 127,1 4-527,-8-9-147,4 14 383,-6-14 71,1 9-1,0-4-689,-1-1 90,1-5 439,-1-1 1,6-5 431,-4-5 0,9 3-180,-4-8 1,5-1 170,0-4 0,0-4 348,0 4 307,0-6-1,0 3-569,5 0 423,1-4 0,10 5-199,3-6 0,4 0 604,4 0-521,-3 0-250,14-6 0,-4 5 307,8-3-191,3-2-665,-5 5 487,6-4-53,-5 0 0,-2 3-71,-5-1 1,-6 1-164,-5 2 0,-1 0-1776,-7 0 988,-5 0 361,-5 5 287,-5-3-3665,0 8 4002,-5-4 1,-17 6-1,-8-1 1</inkml:trace>
  <inkml:trace contextRef="#ctx0" brushRef="#br0" timeOffset="40">1428 12038 8327,'-17'-2'0,"6"-1"0,-1 1 647,6-8 32,0 4 931,-5-1-626,10 2-24,-4 0-261,5 4-316,5 6 1,2 4-84,4 10 1,5 4 10,3 3 1,-1 10-95,1-2 0,0 3-84,4-3 1,-5 1-193,-3-1 1,-2-1 97,-2-3 0,1 2-370,-1-5 1,1-4 208,-1-4 0,-3-5-205,-1 1 206,-4-8 1,3 2 17,-2-5 184,-3 0-117,4-4 460,-5 0-284,0-5 1,1-2-303,3-4 92,-2 0 1,6-6 140,-4-2-336,5-3 130,-3 0 1,2-1 78,0 0-172,-1 0 195,0 5 1,2-2-2,-6 5 28,6 0 1,-2 8-9,4 3 0,4 3-53,0 1 261,6 5-203,-4 7 0,8 3 22,1 8 249,-2-3-255,9 8 0,-5-5 53,3 0-763,-3-1 687,-6 1 0,0-5-165,-3-3 153,3-2 10,-10-2 1,5-4 358,-6-3-205,1-3 0,-5-1 765,1 0-329,-6-5 0,7-5-174,-5-6 0,1-4 96,-1 1 0,-3-3 150,3 0-369,-3-1-39,-1 0 0,-1-1-179,-3-3 33,-2-2-95,-5 0 0,3-4-262,0 2 171,1-2 4,-5 4 1,2 1-204,3 5 1,-2 6-991,5 1-1528,0 4 1764,-1 0 344,4 11 0,6 7 0,7 12 1</inkml:trace>
  <inkml:trace contextRef="#ctx0" brushRef="#br0" timeOffset="41">2364 12038 8179,'-6'-12'0,"1"1"0,5 3-124,0 1 104,0-1 0,0 0 960,0 1-376,0 4-159,0-7-1,0 9 230,0-4-21,0 5-164,0-5 35,0 3-286,0-3 1,0 14 199,0 3-140,0 7-75,5 3 0,-4 8 64,3 4-33,2 0 0,-1 0-62,3 1-123,2-1 47,-4 0 0,2 0-307,0 1 170,-1-1 1,1-4 20,-1 1-853,-4-6 630,7-2 0,-9-3-570,3-4 257,3-1-38,-6-4 0,5-1-1627,-2-2 2241,-3-3 0,9-5 0,-3 0 0</inkml:trace>
  <inkml:trace contextRef="#ctx0" brushRef="#br0" timeOffset="42">2947 11923 8137,'-12'-3'1722,"1"-1"-530,4 0-855,2 4 1,9 6-98,0 6 1,0 4 325,-4 7-356,0 5 1,4-1 41,-1 7-72,1-2 0,-3 11 181,3-5-761,-2 5 420,3-13 1,-2 9-44,1-9 0,0-2 0,0-4 250,0-5-947,-1-5 522,-3 2 0,4-4-75,0-1-1124,0-4 331,-4-2-766,0 0 715,0-4 1117,0 4 0,0-5 0</inkml:trace>
  <inkml:trace contextRef="#ctx0" brushRef="#br0" timeOffset="43">2593 11992 8318,'0'-12'315,"0"1"1,0 0-127,0-1 1,5 5 363,2-1 1,8 2-112,4-2 1,4 3 203,4 5 1,2 0-181,5 0 1,4 0-163,1 0 0,4 0-310,-1 0 0,1 0 138,-1 0 1,-2 0-88,-2 0 1,-6 0 116,2 0 1,-7-4-26,0 0-43,-3-5 0,-7 7 20,-1-6 40,-4 6 1,0-3 50,-1 5-137,-4 0 132,3 0-252,-9 0 39,9 5 0,-9 6 252,3 8-290,-3 3 47,-1 6 1,0 1 70,0 5 1,4 2-26,0 2 0,4-1-167,-4 4 39,-1-4 1,1 6 110,0-5-797,0-5 769,1 0 1,-3-8-84,6 1 0,-5-7 76,0-4 0,2-2-329,-1-1 1,1-2-94,-1-3-145,-3-2 241,4 1 451,-5-5-2265,5 4 1028,-3-5 607,3 0 0,-4-1-1337,3-3 1852,-3-3 0,9-9 0,-3-2 0</inkml:trace>
  <inkml:trace contextRef="#ctx0" brushRef="#br0" timeOffset="44">3723 11878 8005,'-11'-12'2553,"4"6"-1860,2 1-389,5 5 0,2 9 203,1 2-280,-1 8 0,8 4 223,-9 6-266,9 11 1,-7-4 184,4 6-287,-4-5 15,7 7 1,-9-7 243,3 5-908,3-5 567,-6 2 0,4-8-261,-5-1 139,0-4 86,0-4 0,0-1-771,0-6 515,0 0 1,1-7-709,3-1 1,-3-3-163,3 4-776,-3-6 1062,-1 3 876,0-15 0,0 3 0,0-10 0</inkml:trace>
  <inkml:trace contextRef="#ctx0" brushRef="#br0" timeOffset="45">3335 12277 8484,'0'-6'1455,"10"1"-446,3 0-391,10 4-196,4-4 112,-2 5-97,8-5-190,-4 3 0,9-3-1012,0 5 399,5-5-626,-7 4 918,3-4 74,-5 10 0,0-4 0,1 4 0</inkml:trace>
  <inkml:trace contextRef="#ctx0" brushRef="#br0" timeOffset="46">4911 12015 6980,'-6'0'679,"1"0"437,5-5-577,0 3 0,0-4 638,0 2-775,0 3 0,5-4-127,2 5 0,3-1 255,2-3-58,4 3-295,2-5 0,6 6 171,3 0-171,-3 0 1,9 0-54,-3 0-92,-2-5 1,4 4 321,-5-3-452,-1 3 108,-3 1 1,-1-4 154,-3 0-28,-3 1-336,-4 3 92,-6 0 65,4 0 1,-9 5-244,3 2 144,-8 3-70,-2 7-99,-5-4 182,-1 8 0,0-3 18,-4 5-352,-1 5 228,-6-4 0,0 4 11,0-5 1,0 3-110,0 1 1,1 0-99,-1-5-1,0 1 286,5-5 0,2 0 195,4-3-68,1-2 1,-1-2 260,1-1-180,5-3 0,0 0-135,6 1 406,0-6-94,0 9-182,0-10 382,0 4-250,0 0 0,6-4 253,1 3-278,3-3 0,3 1 88,2 1 247,8-1-154,1 3 31,4-5 133,0 0-235,1 0 1,4 0-60,-2 0 0,0-4-2,-4 0 1,0-1 141,-4 1-1102,-6 3 581,5-4 1,-9 4-107,2-3 0,-6 3-1323,-2-3-1198,1 2 1507,-2 2 1285,-1 0 0,0 0 0,2 0 0</inkml:trace>
  <inkml:trace contextRef="#ctx0" brushRef="#br0" timeOffset="47">5859 12015 8110,'-18'0'0,"7"0"367,1 0 728,8-5-224,-8 3-468,9-3 119,-4 5-256,5 0-29,5 0 60,1 0 138,6 5-257,-1-3 0,6 3 106,2-5 1,3 0 29,5 0 1,-2 0 41,6 0-281,-1-5 22,0 3 1,1-6-549,-4 4 338,5-5 0,-9 2 64,-1-4-1577,1 5 836,-10-4-286,3 8-540,-4-3 846,-1 0 770,-4 4 0,-2-4 0,-5 5 0</inkml:trace>
  <inkml:trace contextRef="#ctx0" brushRef="#br0" timeOffset="48">5870 12220 9458,'13'0'1285,"2"0"1,2 0-346,2 0 0,6-3 250,-2-1-800,7 0 1,-2 0-57,3 0 0,1-3-218,-6 3 1,5 0-335,-5 4 1,1-4-550,-4 0 0,0 1 767,-1 3 0,1 0 0,0 0 0</inkml:trace>
  <inkml:trace contextRef="#ctx0" brushRef="#br0" timeOffset="49">6693 11866 8018,'-12'-11'-557,"6"5"196,1-5 1935,5 10-1005,0-9 1,1 7 424,3-4-617,-3 4 0,9-2 176,-2 5-7,2-5-253,1 4 1,5-6 137,-1 4 36,5 1-144,-2-3 0,6 4-23,3-3-64,-3 3-59,4-4 1,-5 5-30,-1 0-177,-4 0 266,4 0-469,-4 0 247,-1 0 1,0 0 124,-6 0-708,-4 0 425,3 5 1,-9 1-62,3 6-386,-3-1 396,-6 1 0,-1 5-506,-6 6 334,-4 0 175,-2 10 0,-5-5-225,0 2 210,0 3-655,1-3 510,-1 4 225,0 0 0,1-5-27,3-2 0,3-4 111,4-4 0,1-3-197,0-4 654,4-1-300,-3 1 0,9-5 372,-3 1 557,3-6-893,1 3 80,0 1-1,0-5-70,0 4 144,0-5-126,5 0 1,-1 0 169,7 0 94,-2 0-205,12 0 0,-7 0 117,5 0-22,1 0-86,7-5 0,-2 4-204,1-3-87,-2-3 189,4 6 0,-4-4-706,3 5 285,-3-5 177,-6 4-896,3-4 663,-8 5 1,4 0-42,-6 0-1798,0 0 447,-4 0 791,3 0-502,-4 0 748,6 0 688,-1 0 0,1-5 0,-1-2 0</inkml:trace>
  <inkml:trace contextRef="#ctx0" brushRef="#br0" timeOffset="50">7446 12060 8191,'0'-11'-835,"-5"5"1,4-1 449,-3 4 3137,3 1-1804,1-3 1,0 6 412,0 3-772,0 3-261,0 4 0,0 6 216,0 2-298,0 2-1,0 2-65,0 5 19,0-4 1,-4 9 15,0-3 1,1 0-108,3 0 1,0-3 15,0 3 0,0-6-253,0-1 0,0-1-543,0-7 422,0 0 37,0-3 0,1-2-1256,3-3 866,-3-2-209,4 1 0,-4-5-2199,3 3 1761,-3-3 1250,9-6 0,-8-7 0,3-5 0</inkml:trace>
  <inkml:trace contextRef="#ctx0" brushRef="#br0" timeOffset="51">7287 12335 8027,'0'-7'2259,"5"2"-1730,1 5 281,5 0-442,6 0 1,-2-1-198,8-3 0,-2 3-223,10-3 1,-1 3-367,5 1 0,0-4-763,3 0 1,-3 0 1180,-1 4 0,5-5 0,-3-1 0</inkml:trace>
  <inkml:trace contextRef="#ctx0" brushRef="#br0" timeOffset="52">8154 11935 8082,'-17'0'0,"0"0"0,6 0 436,4 0 119,-3 0 155,9 0-237,-4 0-59,5 0 26,5 0-160,1 0 0,10 0 23,-1 0 0,1 0-3,0 0 0,1 0 53,6 0 111,0-5-158,5 3 0,-4-6-271,3 4 27,-3 0 27,-1-1 1,-1 4-1298,1-3 676,0 3-96,0-5 0,-5 5-531,-3-3 1,-2 3 499,-2 1 1,-3 0-943,-1 0 1601,-4 0 0,2 0 0</inkml:trace>
  <inkml:trace contextRef="#ctx0" brushRef="#br0" timeOffset="53">8166 12072 8085,'-6'6'392,"0"4"59,6-8-216,0 3 571,0-5-416,6 5 1,0-4 104,5 3 423,1-3-547,4-1 0,2 1 67,5 3 1,0-3 27,0 3 0,-1-2 260,1-2-233,0 0-317,0 0 1,0 0-903,0 0 480,-1 0 212,-4 0-2702,4 0 1930,-10 0 0,9 0 806,-6 0 0,0-6 0,-3 0 0</inkml:trace>
  <inkml:trace contextRef="#ctx0" brushRef="#br0" timeOffset="54">9057 12015 8150,'-12'0'0,"5"0"-25,-1 0 121,6 0 267,-4 0 70,6 0 181,-5-5-108,4 3-144,-4-3-69,5 5 69,0 0-119,5 0 0,-2 0 15,4 0 0,-3 0 30,4 0 1,-1 0-16,5 0 0,0 0 90,4 0 74,1 0-256,1 0 0,4 0-63,-3 0-64,2-5 1,-3 4 371,-3-3-574,3-2 175,-5 5 0,-2-5-1233,-1 6 524,-3 0 319,-1 0-1220,-1 0 456,-5 0 464,5 0-1094,-3 0 1757,8 0 0,-4-5 0,5-1 0</inkml:trace>
  <inkml:trace contextRef="#ctx0" brushRef="#br0" timeOffset="55">9628 11763 8236,'-7'-6'191,"-3"-4"661,9 9-526,1-4 1,3 5 47,4 0 1,1-2-76,3-1 1,1 1 167,-1-2 1,6-1-143,2 2 0,2-6 85,2 1 1,0 2-153,0-2 0,3 2-44,1-2 1,3-2-153,-3 2 0,0 3 115,-4 2 0,-6 1-217,-1 2 166,-4 0-149,0 0 0,-6 5-5,-2 3 0,-3 2-140,-1 2 0,-5 0 103,-3 3 0,-2 3-99,-1 5 0,-4 0 34,-1 0 0,-4 3 73,1 1 0,-3 4-200,0-5 0,-1 5 132,0-5 0,-4 5-84,1-5 0,-1 5 67,4-5 0,0 0-63,0-7 1,6 2 151,1-2 0,4-2 118,0-2 0,1-2 45,0-2 1,3 1-54,0-1 0,6-3 97,-2-1 0,1-4-70,0 1 0,1-2 89,-1 2 1,3-3-69,3 3 1,4-3 115,4-1 1,2 0-28,2 0 0,3 0 80,5 0 1,1-3-121,2-1 1,0 0-20,4 4 0,-3-4-21,3 0 1,-4 1 32,0 3 0,-2-4-118,-1 0 0,-5 0 47,-3 4 1,-2 0 32,-2 0-146,1 0-143,-6 0 1,-1-1-1080,-5-3 577,0 3-2023,0-4 1426,0 5 0,5 0 0,2 0 0</inkml:trace>
  <inkml:trace contextRef="#ctx0" brushRef="#br0" timeOffset="56">10187 12186 8141,'-12'0'1126,"-4"0"-765,15 0 287,-4 0-170,5 5 1,4-2 21,0 4 1,5-4-188,-2 1 0,3 1 100,2-1 1,1-1-126,2-3 0,-1 0-7,5 0 0,-4 0-65,4 0 1,-4-3 155,4-1-248,-5 0 0,1 3-146,-7-3 0,-2 3-408,-2-3 347,-3 2-846,5 2 1,-8 0 448,-2 0 0,3 2-2527,-3 2 1506,3-3 1501,1 9 0,0-9 0,0 4 0</inkml:trace>
  <inkml:trace contextRef="#ctx0" brushRef="#br0" timeOffset="57">10953 11661 8141,'-7'-12'0,"1"5"0,2-1 0,3 4 1111,-3-3 132,3 4-133,1-2-613,-5 5 0,2 0-182,-4 0 1,3 1-275,-4 3 1,6 2 147,-2 6 1,3-1-837,1 1 1,0-1 448,0 1 0,0-1-573,0 0 1,5 1 153,2-1 617,-2 1 0,5-1 0,-3 0 0</inkml:trace>
  <inkml:trace contextRef="#ctx0" brushRef="#br0" timeOffset="58">10975 12129 8145,'0'6'2989,"0"4"-1407,0-3-983,0-1 1,0 0 66,0-2 1,0-1 1036,0 4-1494,0-4-129,0 7-2946,0-9 1906,0 4 960,0 1 0,-5-5 0,-1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3.02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16343 14105 8308,'12'-4'170,"-1"0"0,1 2 0,-1 0 654,0 2-758,-4 5 0,-1-3 0,-3 3-125,0 0 178,1-4 0,-4 5 173,0-2-70,0-2-80,0 3 0,1-5 23,3 0 0,3 0 4,4 0 1,0 0 9,1 0 1,-1 0-51,1 0 0,4 0 22,3 0 0,-2 0-42,-2 0 1,1 0 101,0 0-256,-1 0 149,-4 0-251,1 0 227,-1 0-120,-4 0 85,3 0 1,-4 0 32,5 0 0,5 0-31,-1 0 0,5-2-102,-1-1 0,3-3 86,1-1 0,0-2 0,-1 5 0,0-3-33,-3 3 0,-1 0-22,-3 4 0,-2-1 27,2-3 1,-1 3-6,1-3 1,-2 3 136,2 1 0,3-4-121,1 0 1,2-5 161,2 1 1,0 0-45,0 0 1,-4-2-37,0 2 0,0-2 5,4-1 0,0-1 1,0 1 1,-4 1-54,0 2 0,-4-1-110,4 5 1,-5-3-40,1 3 0,2-4 136,-2 4 1,5-3-117,-1 3 1,-1-4 36,1 5 1,-1-5-8,1 4 1,2-5 36,-2 2 1,3 0-2,1 0 1,0-1 8,-1-3 1,0-1-1,-3 1 1,3 3 42,-3 1 0,-2-1-44,2-3 0,-3 0 52,3 4 1,-4-3-1,4 2 0,-4-2 5,4-2 1,-5 1 2,1 0 0,-1-1 8,2 1 0,-4-1 16,3 1 0,-2-4 101,-1-1 1,-1 1-78,0 4 0,1-1-32,-1 1 0,1 0-56,-1-1 1,1 2-13,-1 2 0,-3-2-19,-1 3 0,1-4 15,3 0 0,-1-2-12,-2-2 1,2 2 54,-2-2 0,1 3-8,-2 0 0,2-1 163,-5-2 0,4 2-100,-5-2 0,5-1 68,-4 1 1,1-2-56,-1 2-144,-3 2 94,9-8 0,-7 4-13,4-2 0,-3-3-108,4 3 0,-1-2 76,5-2 0,-2 0-35,-3 0 0,4 0 34,-4 1 1,2 3 11,-1 0 0,1 3 237,-6-3-229,6 0 4,-7 1-82,8-3 73,-4 3 1,2-1 34,-1 0-220,1 5 81,3-7 0,1 4 104,-1-2-85,1-3 57,-1 5 0,0-5-17,1 3-19,4-2 17,-3 3 1,4-5 51,-6 0-54,0 0-27,1 5 1,-1-3-6,1 2 1,-1-1 49,0 1 0,-3-2 4,0 6 0,-4-4 0,3 4 0,-4-4-5,0 3 1,3 1 6,-3 4 0,1-1-15,-4 1 0,1 0 126,3-1 1,-2-1-92,1-2 0,2 3 7,-1-4 0,5 0-21,-1 1 1,-1-2-1,5 2 1,-7 2 47,6-2 0,-2-2 5,3 2 0,-1 0 17,0 4 1,-3-5-54,0 1 1,-5 0 112,5 3-112,-5 1 1,2 0-115,-5-1 116,0 1 0,0-1-40,0 1 1,1-1-123,3 1 0,-3 0 161,3-1-299,-3-4 261,4 3 0,-4-5 18,3 3 1,-3 2-38,-1-2 0,2 2 45,2 2 0,-3 0-8,3-1 0,-3 1 11,-1-1 0,0 1-38,0-1 84,0 1-61,0 0 1,4 3 12,0 0-105,-1 1 90,-3-5 0,0 1-238,0 0 223,5-1 2,-3 1 0,7-1-197,-6 1 186,1-1-26,1 1-67,-3 0 82,8-1 1,-9 1-69,3-1 133,2 1-71,-5-6 1,8 5 21,-5-4 1,4 4 3,-5 0 0,6 1 142,-1 0-148,-3-1 1,4 1 0,-4-1 57,1 1 0,-2 1-40,4 2 0,-1-2 4,5 2 1,-1-2-3,1-1 26,-1-1-26,0 1 0,1 3 5,-1 1 220,1-1-219,-1-3 1,-3 1 290,-1 2-278,1-2 5,-2 3 0,3-4 177,-5 0-166,5-1 4,-3 1 1,2 3 17,-1 0 1,-3 1-37,4-5 0,0 1-17,3 0 1,-3 3-16,-1 0 0,1 1-21,3-5 0,1 2 101,-1 3-44,6-4-14,0 5 1,2-2 54,0 1-52,-5-1 0,8 2 55,-3 2-50,-3-2 0,5 4-3,-6-1 0,0 0 0,-3-1 1,-1 3-18,0-3 1,1 3-12,-1 1 1,5 0-34,-1 0 60,0 0-10,1 0 0,-3-4 16,2 0-12,3 1-8,-5 3-59,3 0 61,-4 0 0,-1 0-27,1 0 0,-1 1-2,0 3 0,2-3 29,2 3-139,-2-3 126,4 4 1,-1-2 73,3 4-73,-2-4-7,4 7 1,-7-8 27,5 6 1,-5-2-67,1 2 0,2 2-1,-2-2 1,0 2 7,-3 1 1,-5-1-4,1-2 1,-2 2 24,2-2-104,2 2 97,-9 1 1,9 1 197,-2-1-194,2 1 0,2-1-43,-1 1 264,-5-1-1,10 0-191,-9 6 218,10-4-194,-6 3 0,2-3-8,2 2 1,-2-2-2,2 2 0,-1 1 12,1 0 0,-2 0-16,2-1 1,-3-2-236,-5 2 223,3 3 3,-3-5 1,0 8-58,1-2 0,-2 2 100,2-2 1,2 2 4,-2-2 0,1 4-57,-2 4 225,3-3-102,-3 4 0,8-5-23,0-1 1,0 1 20,-3 0 1,-1 0 104,1 0 0,-1 0-116,0 0 0,0-4-3,-4 0 1,2 0-75,-5 3 1,3 1-1,-3 0 1,1-4 11,-1 0 1,-1 0-16,4 4 0,-3-1 83,4-3-69,-1 2 0,5-3 0,-1 1-20,1 0 1,-1 0 29,0 4 0,1-4-48,-1 0 1,-3 0 54,0 4 1,-5-4 7,5 0 0,-4 0-44,3 4 0,-4 0-7,1 0 0,-3-2-65,-1-2 0,4 3 81,0-3 0,3 2-42,-3 2 1,5 0 36,-1 0 0,2-2 7,1-1 1,1 1-13,-1-2 1,2 1-2,2-1 1,-2 2-3,2-6 1,0 4 5,-4-4 1,3 4-32,-6-3 1,2-1-28,2-4 56,-6 6-251,4-5 233,-9 5 5,9-6-22,-3 6 1,0-5-20,1 4 30,-5 1-210,7-4 199,-9 4-11,9-1 1,-5 1 66,3 2-64,2 2-17,-4-3 9,6 0 258,-1 3-245,1-3 14,-1 5 254,0 0-241,6 0 3,-4-1 35,8 1 1,-4 0 81,2 0-114,2 0 264,-3-5-214,5 3-314,0-8 324,0 8-226,-6-8 193,5 9 7,-9-10 0,4 6-227,-1-3-41,-4-2 201,5 4 1,-6-6-32,1 0 25,-1 1 152,6-1 0,-5 1-164,3-1 1,-2 1-279,-1-1 268,-1-5 19,0 4-14,-4-3-184,3 4-14,-4-4 180,1 3-4,3-9-44,-9 9 28,9-9 96,-3 10 1,0-6 2,1 2-99,-6-2 66,8 0 0,-4-2-6,1 5-9,3-6-105,-3 8 118,4-9-3,0 5 1,1-3-271,-1 1 250,1 5-15,-1-8 4,6 9 144,-5-8-160,5 8 54,-1-9 1,-3 8-21,2-5 1,-2 5-49,-2-2-58,1-2 89,-1 6 17,-4-5-60,3 0 0,-4 4 34,5-2 33,1 2-32,-1-3 0,1 3-35,-1-3 250,1-2-198,4 6 1,-2-9-42,5 6 238,0-6-8,-1 3-166,3 0 45,-3-3 1,5 7 240,0-6-227,0 1 12,0 1-19,-6-4-13,0 5 0,-2-3-157,0 1 169,1 0-5,-5 1-248,0-4 231,6 9-10,-4-8 0,7 7-141,-5-6 0,4 5 112,-4-4 0,6 3-25,-2-3 1,6 4 0,2-4 1,-1 3 7,-3-3 0,0 4 26,0-4 0,0 3 2,0-3 0,-6 1 21,-1-1 0,0-3 4,-1 3 0,1 1 143,-5-1 1,0 0-88,1-4 1,-1 3 9,1 1 1,3 1-95,0-1 0,2-3-1,-2 3 1,-3-1 36,4 1 1,-4-3 8,0 3-22,-1 2 0,1-5-11,-1 3 0,-3-3-30,-1-1 0,-3 2 12,4 1 401,-6-1-107,8 3 123,-8-5-678,3 0-121,-5-5 1,-1 3-71,-3-1 0,-3-3-360,-4 3 0,-6-1-3151,-2 4 3986,-12 0 0,-10 5 0,-11 1 0</inkml:trace>
  <inkml:trace contextRef="#ctx0" brushRef="#br1" timeOffset="1">17200 14173 8855,'5'-6'-788,"-4"-4"1,4 7 2735,-5-4-852,0 4-408,0-7-295,0 9 0,0-6 636,0 4-123,0 1-273,0-3 966,0 5-1146,0 5-315,0 2 1,0 5-156,0 4 0,0-3-83,0 7 1,0-5 114,0 4 1,0-4-127,0 4 1,0-4 33,0 4 0,0-5-86,0 1 0,0-6-105,0-1-487,0 0 482,0 3 1,0-3-534,0-1-2755,0-4 3559,5 2 0,-3-5 0,3 0 0</inkml:trace>
  <inkml:trace contextRef="#ctx0" brushRef="#br1" timeOffset="2">16023 14242 8855,'-3'-8'74,"-1"1"503,0 4-131,4-2-150,0 5 0,0 5-2,0 3 0,-4 2-23,0 1 1,-4 2-157,0 2 1,-2-2-31,-2 2 0,2-2-243,3-2 1,-2 1-341,5-1 0,-4-3 21,4-1-412,1-4 1,3 3 238,0-2 1,1-3-294,3 3 940,-3-3 0,14-1 1,-2 0-1</inkml:trace>
  <inkml:trace contextRef="#ctx0" brushRef="#br1" timeOffset="3">16275 14253 8855,'5'-11'656,"-4"-1"597,4 1-271,-5 5-693,0 1 0,0 6-173,0 3 0,-1 2-280,-3 5 1,2 2 116,-6 2 1,4-2-111,-3 2 1,0-1-971,0 1 1,-2-6-246,5 3 8,0-3 1366,-1 2 1,4 0 0,-4 1 0</inkml:trace>
  <inkml:trace contextRef="#ctx0" brushRef="#br1" timeOffset="4">16606 14219 8855,'0'-6'1320,"0"1"-1091,0 5 0,-5 5 12,-3 2 0,2 7-96,-2 1 0,-3 2-245,-4-2 0,-1-1-594,5 5 1,0-5 440,-1 1 0,1-2-159,-1-2 0,2 1-525,3-1-123,1-4 1055,6 3 0,0-9 1,0 4-1</inkml:trace>
  <inkml:trace contextRef="#ctx0" brushRef="#br1" timeOffset="5">16994 14162 8855,'0'-12'550,"0"6"-456,-5 1 1,3 6-66,-6 3 0,2 4 41,-2 7 0,-6 1-313,3 3 1,-3 3-14,2-3 1,1-1-386,-1 1 0,1-1-440,0 1 1099,-1-3-10,1-4 1,4-1-1,2 0 1</inkml:trace>
  <inkml:trace contextRef="#ctx0" brushRef="#br1" timeOffset="6">17337 14230 8855,'-5'-11'-103,"2"1"706,-4 2 0,3-1-154,-4 6 0,1-1-189,-5 4 0,-4 5-216,-3 2 1,-7 9-389,0 3 1,-1 2 288,4 2 58,0-5 1,0 8 0,1-1 0</inkml:trace>
  <inkml:trace contextRef="#ctx0" brushRef="#br1" timeOffset="7">16857 14813 7402,'-6'0'3674,"10"0"-3301,7 0 1,-1 0 35,-2 0 1,-1 0 20,5 0 1,-1 0-97,1 0 1,-1-4 33,1 0 0,0-1-77,3 1 0,-1 2-254,5-6 0,-3 4-94,3-3 1,-5 0-220,1 0 0,1-2-416,0 5 0,-1-3-2289,-4 3 2985,-4-5 0,3 8 0,-4-5 1</inkml:trace>
  <inkml:trace contextRef="#ctx0" brushRef="#br1" timeOffset="8">17348 14653 8855,'0'-11'-47,"0"3"32,0 0 455,0 6 0,0-5 281,0 4-170,0 1 1,5-3-112,3 5 1,0-4-104,3 1 0,-2-1-61,6 4 0,2 0 3,-2 0 1,4 0-34,-4 0 0,0 0-76,-3 0 1,-1 0-130,1 0 1,-2 1 2,-3 3 1,2-2-270,-5 6 0,1-4-29,-1 4 1,-3-1-18,3 5 1,-3-1 167,-1 0 0,-5 6-91,-2 2 1,-7-1 126,-2 1 0,0 0-116,1 4 1,1-1 21,-5 1 1,3-1 102,-3-3 1,5 1-31,-1-5 0,3 1-8,0-5 377,6 0-378,-4 1 202,8-1 395,-3 1 241,5-6-512,0 4 1,5-8 18,3 1 1,3-1-115,5-2 1,-2-4-15,5 0 1,0-1-47,4 1 1,-1 3-189,1-3 0,-1 1 34,-3 0 1,1 1-318,-5-1 1,1 1-2562,-5 2 1664,0 0 1290,-4 0 1,-2 5-1,-5 2 1</inkml:trace>
  <inkml:trace contextRef="#ctx0" brushRef="#br1" timeOffset="9">21403 13888 7322,'0'-7'1056,"0"2"0,0 4 99,0-3-838,0 3 0,0-3 11,0 8 1,4-1-27,-1 4 0,2 1-29,-1 3 1,-3 1-228,3-1 0,1 4 186,-1 0 1,0 6-219,-4-2 0,4-1-252,0 1 1,-1-2-404,-3 2 0,4 3 316,0-3 329,0 3 0,-4 0 0,0 1 1</inkml:trace>
  <inkml:trace contextRef="#ctx0" brushRef="#br1" timeOffset="10">21220 14721 8855,'0'-11'427,"0"5"-86,0-4 0,5 7 177,3-5 0,-2 6 44,2-2 0,0-1-187,8 1 0,-4-1 21,4 1 0,1 3-110,2-3 1,-1-1-85,1 1 1,-5 1 63,1 3 1,-1-4-163,2 0 0,-8 0 187,4 4-323,-8 0 1,2 0-944,-2 0 794,-3 0 0,3 1-11,-8 3 0,0 3 17,-7 4 0,2 2-104,-6 2 0,1-1-7,-1 5 0,-2-1 115,-2 1 0,-1 2 28,5-2 1,-4 3-2,3 1 0,1-4 51,4 0 1,-1-5 7,1 1 1,4-2 196,4-2-191,1 0 167,2 1 0,0-4 143,0-1 83,5-4 1,2 2-138,4-5 1,4 0 146,1 0 0,4 0-224,-1 0 1,3-4 25,0 0 1,1-3-887,0 3 0,-5 0 90,-3 4 0,-2 0-823,-2 0 1499,-4 0 1,3 0 0,-4 0 0</inkml:trace>
  <inkml:trace contextRef="#ctx0" brushRef="#br1" timeOffset="11">21802 13979 8855,'0'-11'-682,"0"-1"2692,0 1-781,0 5-867,0 0 0,-3 8-243,-1 2 1,-5 2-264,1 5 0,-2 2-196,-1 2 0,-1 3 295,1 5 0,-1-2-778,1-2 1,1 3 169,2-3 0,-2-2-1060,3-2 1719,1 3 1,-4-6-10,3 3 1,-3-2-1,-2-1 1</inkml:trace>
  <inkml:trace contextRef="#ctx0" brushRef="#br1" timeOffset="12">21939 14036 10204,'0'13'426,"0"2"0,-1-1-429,-3 5 0,-3-4-200,-8 4 0,2-3-44,-2 3 0,2-4-294,2 4 1,0-5 116,4 1 0,-2-2-294,5-2 1,0-3 142,4-1 578,0-4 1,-5 7-1,-1-3 1</inkml:trace>
  <inkml:trace contextRef="#ctx0" brushRef="#br1" timeOffset="13">22271 14116 8855,'0'-11'-47,"-2"4"783,-1 4-10,1 1-571,-3 2 0,1 2 19,1 1 1,-6 4-105,1 4 1,-2 2-131,-1 2 1,-5-1-496,1 5 0,0-1 83,3 1 1,1-1-330,0-3 0,4-6 35,3 2 769,-2-2 1,0 3-1,-6-1 1</inkml:trace>
  <inkml:trace contextRef="#ctx0" brushRef="#br1" timeOffset="14">22545 14299 8855,'6'-11'-2619,"-1"-1"4570,-5 6-788,0 1-668,0 5-424,-5 5 0,3 1-332,-6 6 1,4-2 188,-3-3 1,4 3-47,-1-2 0,-1-2-392,1 2 1,-1-2 156,1 2 357,3 2 1,-9-4-1,4 6 1</inkml:trace>
  <inkml:trace contextRef="#ctx0" brushRef="#br1" timeOffset="15">22773 13054 8855,'0'-11'57,"0"-1"1,0 5 0,1 0 0,2 1 987,1 0-560,0-2-12,-4 2-33,0 1-172,0 5 1,-5 5-103,-3 2 0,-3 5-195,-5 3 1,-1 3 119,-6 4 0,-5 1-83,-3 0 0,-2 4-94,-1-1 1,0 6-43,0-1 1,-5 2-7,1 1 0,-5 1-488,1 3 1,2-2 448,-2 2 1,5-6-140,-1-2 0,8-4-151,3 0 1,8-5 66,4-2 0,3-5 196,5 1-283,2-2-40,5-2 228,0 0 0,5-4 772,2-3-510,-2-3 32,0-1 1,0-5 0,2-2 0</inkml:trace>
  <inkml:trace contextRef="#ctx0" brushRef="#br1" timeOffset="16">22122 13522 8855,'0'-7'-47,"0"-1"626,0 6-86,0-4 207,0 1-218,0 4 0,0-3-204,0 8 0,0-1-43,0 4 1,-1 2-170,-3 6 0,-1-2 190,-3 2 1,-2-1-551,3 1 1,-3-2-20,-2 2 0,2-2-303,2-1 0,-1-1 333,6 0 0,-5-3-397,4 0 322,0-6 286,4 8 506,0-8-213,0 3 1340,0-5-1347,6 0 447,0-5-333,5 3 0,1-4 91,-1 2 0,6 3 76,2-3 1,2-1-333,2 1 1,-1 0 76,-3 4 1,2 0-346,-2 0 1,-2 0-1356,-2 0 1458,-2 0 0,-2 5 0,1 2 0</inkml:trace>
  <inkml:trace contextRef="#ctx0" brushRef="#br1" timeOffset="17">23093 12700 8855,'0'-11'-47,"0"-1"64,0 1 0,0 3 219,0 1 0,4-1 214,0-4 172,-1 6-384,2-4 1,2 4 216,4-6 0,1 5-97,-1-1 1,1 4-26,-1-3 0,0 4 3,1-1 1,0 3-22,4 1 0,-4 0 111,4 0-367,-4 0 153,5 0 1,-5 5-199,4 3 1,-5 2 58,-3 1 1,1 2-245,-6 2 0,1 3 42,-4 5 1,0 0-78,0-1 1,-6 5-36,-6 0 1,-4 3-194,-7-3 1,-1 3 146,-3-3 0,3 0-103,-2-5 0,2 1 131,1 0 0,1-1 86,3-3 1,4 1 394,7-5-9,-2 0 362,9-3-475,-4-1 1,10-3 79,2 0 0,4-6-26,0 2 1,4-3 157,0-1 0,6 0-240,-2 0 1,1-1 59,-1-3 1,1 3-964,-4-3 0,1 1 431,-5 0 1,2 1-2236,-7-1 910,-2 1 1730,6-3 1,-5 4 0,5-4-1</inkml:trace>
  <inkml:trace contextRef="#ctx0" brushRef="#br1" timeOffset="18">23481 13077 8855,'0'-12'147,"0"6"1,2 1 999,1 5-608,-1-5-447,3 4 159,-5-4-33,0 5-665,0 5-2480,0 1 2929,0 5 1,-5 1-1,-2-1 1</inkml:trace>
  <inkml:trace contextRef="#ctx0" brushRef="#br1" timeOffset="19">23778 12597 8855,'0'-11'38,"0"4"0,0 1 453,0 2 119,0 3-330,0-4 0,0 6 18,0 3 1,0 2-92,0 6 1,-1 0-160,-3 4 1,2-2-215,-6 5 0,0-2 189,-3 3 1,1 1-244,2-2 1,-2 1 75,2-1 0,3 2-149,2-6 0,-3 0 55,3-3 1,-1-5 111,4 1 39,0-6-4,0 3 53,0-5 247,5 0 1,-3 0-124,6 0 0,-4 0 177,4 0 1,-1-3 33,5-1 0,-4 0-127,4 4 0,-3 0-12,6 0 0,-2 0 17,-2 0 1,6 4-45,2 0 1,-3 5-7,-1-2 1,2 3 77,-2 2 1,2-5-75,-2 1 0,-3 3-171,4 5 1,-7-1 49,-2-4 0,-4 4-141,1 1 0,-3-1 71,-1-4 1,-1 2-139,-3 2 0,-6-2-105,-6 2 1,-4-2 41,1-2 1,-3-3-43,0 0 0,-1-5 19,0 5 0,1-6-100,3 2 1,-1-2 72,5-2 1,0-4-117,3 0 1,1-5 50,-1 1 0,5-2 356,-1-1 0,6-1 13,-2 1 0,2-5 1,2-2-1</inkml:trace>
  <inkml:trace contextRef="#ctx0" brushRef="#br1" timeOffset="20">23641 12597 8855,'12'-5'55,"-1"0"312,0-3 0,2-2-26,2 3 0,7 0 63,5 0 1,4 4-124,0-1 0,-2 2-200,1-2 1,-4 3-150,0-3 0,-5 3-333,-2 1 0,-7 1-198,0 3 1,-6-2 588,-6 6 0,0-6 0,0 4 0</inkml:trace>
  <inkml:trace contextRef="#ctx0" brushRef="#br1" timeOffset="21">24486 12574 8855,'0'-11'1387,"0"5"-550,5 1-525,-3 5 1,3 1-63,-5 3 0,-5 6-19,-3 5 0,-3 9-19,-5-1 0,2 7-23,-5 1 1,-1 2-179,-7 1 1,3 0-431,-2 1 0,2-2 248,1-3 1,5-2-372,3-5 1,-2 0 226,2 0 1,0-6-269,3-1 0,2-4 101,3 0 0,-2-5-645,5 1 284,0-6 852,-1 9-14,4-10 1,-9-6-1,3-8 1</inkml:trace>
  <inkml:trace contextRef="#ctx0" brushRef="#br1" timeOffset="22">24212 12517 8855,'0'-11'-13,"0"5"237,0-5 1,0 9 206,0-6-311,0 6 0,2-2-596,1 8 1,-1 2 256,1 5 1,2 1 214,-1-1 0,5 6 0,-3 1 1</inkml:trace>
  <inkml:trace contextRef="#ctx0" brushRef="#br1" timeOffset="23">24475 13054 8855,'4'8'2281,"0"-1"-796,-1-4-390,-3 7-371,0-4 1,0 2-40,0 0-1200,0-6-125,0 8 1,-1-9-1878,-3 3 2527,-2-2 1,-6 3 0,1 1 0</inkml:trace>
  <inkml:trace contextRef="#ctx0" brushRef="#br2" timeOffset="24">16332 13065 8073,'-5'-6'0,"-2"-4"-93,-4 2 0,0-2-7,-1-1 1,1 3 300,-1 1 1,5 3 118,-1-4 0,4 4 369,-3-3-283,4 4-2,-2-2 142,5 5 265,0 0 0,5 0-411,3 0-163,2 5-52,1 2 0,6 5 65,2 3-4,2 3-61,7 10 0,-2-1-94,4 7-1105,1-2 1110,-2 7 1,3-5-379,-6 1 0,2-1 56,-1 0 1,-3-3 0,3-1 1,-7-5 102,-1 2-616,-5-3 441,7-1 1,-12-5-108,3-3 0,-5-2-702,1-2 609,2 1 1,-9-5-291,3 1 1032,2-6-969,-4 3 546,3-5 0,-6 0 178,-3 0 0,-3 0 0,-4 0 0,0-5 0,-1-1 0,1-5 0</inkml:trace>
  <inkml:trace contextRef="#ctx0" brushRef="#br2" timeOffset="25">16572 13534 8173,'-7'0'-1430,"2"0"2489,5 5-360,5-4-167,-3 9-120,8-9-146,-4 10 1,6-9-61,-1 6 0,4-2 30,0 2 0,1 1-50,-5-6 0,4 5-122,0-4 0,1 0 146,-5-4 1,1 0-21,-1 0 0,0 0-98,1 0 93,-6 0 54,4 0-243,-8 0 130,3 0 1,-5-2 45,0-1 1,3 0 19,1-5 1,0 5-111,-4-5 1,0 0-129,0-3 0,0-4 52,0 0-62,-5-1 137,4 0 0,-4 3-426,5-2 0,0 2-117,0 2 0,0-1-1128,0 1 1087,0 5-1733,0-5 2236,5 10 0,1-9 0,6 4 0</inkml:trace>
  <inkml:trace contextRef="#ctx0" brushRef="#br2" timeOffset="26">15407 12483 8265,'-5'-6'0,"3"-4"0,-3 3 0,5-4 425,-5-1-204,4 1 1,-4-2 357,5-2-126,0 2-263,0-3 0,0 1 418,0-1-355,0-4 0,5 7-22,1-8-42,6 8 1,0-7 74,4 5 0,1-4-32,6 3 0,0 1-10,0 4 1,0 4 31,0 3 0,-4 3 126,0 1-512,-5 0 135,7 5 0,-8 3-274,2 7 198,-2 3-117,-7 5 0,3 5-93,-5 2 0,0 3 181,-4 1-488,-5 6 380,-7-5 1,-2 5-68,-5-6 1,1-1-18,-1-3 1,-2-2-270,2-5 286,2 0 0,-3 0-2,5 0 226,0-6-6,3-5 69,6-2 368,-4-4-288,8 1 1,-1-2 173,6-5 0,4 0-112,4 0 1,4 0 33,1 0 0,4-2 104,-1-1-81,2 1-159,-3-8 1,3 9-338,-6-3 153,5 3 0,-7-4-1186,-2 3 422,-1-3 287,-3 5 0,0 0-907,1 0 1518,-6 0 0,4-5 0,-6-1 0</inkml:trace>
  <inkml:trace contextRef="#ctx0" brushRef="#br2" timeOffset="27">16001 12654 8152,'-7'-11'0,"-3"5"916,9-5-102,-4 10-168,5-4-6,0 5-803,0 5 0,0-2-1808,0 4 1011,0-4 498,0 7 462,0-9 0,0 9 0,0-3 0</inkml:trace>
  <inkml:trace contextRef="#ctx0" brushRef="#br2" timeOffset="28">16229 12118 8152,'-5'-17'0,"4"4"0,-4 1 313,5 4 652,0 0-506,0-3 246,0 5-39,0 1 50,5 5-520,-4 5 1,8 2-11,-5 9 1,-1-3-16,-3 7 1,4-1-101,0 3 140,0-4 1,-4 4 151,0-3-673,0 2 248,0 2 0,0-5 98,0-3-892,0 3 267,0-5-152,0 3 275,-5-4 74,4-6 321,-5-1-109,6-5 455,0 0 0,6 0-168,1 0 1,3 0 132,2 0 1,-1-1 143,1-3-108,4 3-148,-3-4-44,8 5-16,-3 5 1,1-3 84,0 6-258,0-1 83,-1 0 1,-2 3 54,-4-3 0,-1 7-15,1 2 1,-2-1-44,-3-4 0,0 5-33,-3-1 0,-3 1-161,3 0 222,-3-4 1,-6 5-4,-3-6-275,-2 6 1,-6-10 233,-2 8-178,-5-8 85,0 4 0,3-3 27,-3-1 0,4-4-18,-4 1 0,0-3-63,4-1-695,3 0 523,-6 0 0,10-5 44,-4-3 0,5-2 316,3-1 0,-2-6 0,4 0 0</inkml:trace>
  <inkml:trace contextRef="#ctx0" brushRef="#br2" timeOffset="29">16240 12072 8386,'-5'-12'-33,"-1"1"1,0 0 661,2-1 1020,3 6-583,1-4-463,5 8-268,1-3 0,11 5-149,2 0-133,2 0 212,7 0-631,1 0 341,0 0 0,3 2 144,-5 1-1611,5-1 1077,-8 3 1,2-1-310,-7-1 1,2 2 723,-6-1 0,5-2 0,-2 3 0</inkml:trace>
  <inkml:trace contextRef="#ctx0" brushRef="#br2" timeOffset="30">17097 12186 8091,'-1'-14'0,"-3"3"331,3 7 569,-4-1-134,5 5-149,0 0 1,0 6-225,0 6 1,-5 0-137,-3 7 0,-3 2-139,-5 5 176,4 3-117,-10 1 0,6 3-32,-4-3-72,-1 3 0,3 1 61,-5 1-1159,6-1 972,-5 0 22,4-5-782,0-1 646,2-10 1,5-2-72,-1-4-19,1-1-22,4-4-535,-3-2 1145,9-5-738,-9 0-401,8 0 290,-3 0-1241,5 0 1759,0-5 0,-5-2 0,-1-4 0</inkml:trace>
  <inkml:trace contextRef="#ctx0" brushRef="#br2" timeOffset="31">16846 12106 8142,'-12'-11'857,"6"-6"-78,1 10-158,5-9-260,0 15-50,0-4-236,0 5 0,5 4 286,3 0-1194,2 5 688,1-3 1,1 7 64,-1 2 80,6-3 0,-5 10 0,5-4 0</inkml:trace>
  <inkml:trace contextRef="#ctx0" brushRef="#br2" timeOffset="32">17097 12643 10943,'6'5'3336,"-1"1"-2604,-5 6-472,6-6-28,-5 4 116,4-8-1279,-5 8 524,0-9-1045,0 4-1392,0 0 2844,0 1 0,-5 6 0,-2-1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0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1184 6144 8146,'-6'-11'0,"-3"3"450,5 0 0,0 4 1471,4-3-1230,0 4 600,0-2-134,0 5 1,5 5-796,3 3 165,2 7-203,7 3 0,-3 6-49,5 3 0,0-2-30,3 6 0,1 0-350,0 7 126,0-2 0,0 8-468,0-2 1,3 3 118,1 0 0,0-3 115,-5 0 1,0-6 60,-3-2 0,3-1 39,-3-7 1,-2 1-37,2-4 1,-5-2 234,2-1 0,-4-4-160,0-5 1,-5-3-179,1 0 1,-4-6 241,3 2 429,-4 2-1493,2-4 1,-5 1-8,0-6 1081,0-4 0,-5-4 0,-1-1 0</inkml:trace>
  <inkml:trace contextRef="#ctx0" brushRef="#br0" timeOffset="1">1664 6212 7995,'0'-11'235,"0"0"1,0-1-236,0 1 1303,0 4-316,0-3-253,5 9-29,-4-4-339,4 5 1,-5 1 128,0 3-41,-5 2-282,-1 11 1,-7 4 270,-2 6-244,-8 10 1,-6 0-156,-5 12 0,-2 3-154,17-23 0,0-1 1,1 0-1,0 0 76,-1-1 1,0-1 0,-16 26 75,1-2 1,1-4-362,2-1 1,7-8 255,5-6 1,5-6-338,-1 2 1,3-7 11,5-1 1,0-6-713,4-2-1509,1 0 2140,-3-9 469,5 3 0,0-10 0,0-2 0</inkml:trace>
  <inkml:trace contextRef="#ctx0" brushRef="#br0" timeOffset="2">1184 5893 8236,'0'-12'0,"0"6"0,0 1 3356,0 5-2608,5-5 800,2 3-955,4-3 1,5 5 575,3 0-768,3-5 1,10 4-48,2-3 0,4 2-88,0-2 0,-2 3-135,2-3 0,0-1 74,-4 1 1,2-5-266,-10 1 1,5 2-274,-5-2 1,1 5-411,-4-5 0,-4 6-1201,0-2 0,-4 2 908,4 2 1,-5 0-1774,1 0 2809,-2 6 0,-2 0 0,1 5 0</inkml:trace>
  <inkml:trace contextRef="#ctx0" brushRef="#br0" timeOffset="3">2121 6509 7924,'-12'-6'1543,"6"-4"-1079,1 9 2479,5-10-2132,0 10 1,1-4-338,3 5 0,7-1-65,8-3 1,4 3-113,4-3 0,2-1-293,5 1 0,0-1 101,1 1 0,-1 2-285,0-6 0,1 2 193,-1-2 1,-4-1-672,1 5 1,-6-4 31,2 0 1,-7 2-51,-1-2 1,-5 5-193,1 0 1,-6 0-1278,-1-1 2145,-6 3 0,3-4 0,-5 5 0</inkml:trace>
  <inkml:trace contextRef="#ctx0" brushRef="#br0" timeOffset="4">2223 6612 11152,'12'0'1619,"-1"0"0,2 0-995,2 0 1336,3 0-1151,10 0 0,2-1 327,8-3-720,-2 3-153,8-9 1,-8 3-28,2-4 1,-6-1-1,-2 1 0,-6 3-14,-1 1 0,-1 3 111,-7-4-333,0 6 0,2-3 0,0 5 0</inkml:trace>
  <inkml:trace contextRef="#ctx0" brushRef="#br0" timeOffset="5">3411 6018 7918,'0'-11'351,"0"3"689,0 1-398,0-1-268,0-3 0,1 0 714,3 4-284,-3 2 211,5 5-277,-6 0-433,5 0 1,-4 6-74,3 6 0,1 1 2,-1 10 0,4 1-16,0 7 1,-2 2-141,2-3 1,-4 7-26,3 1 0,0 2-150,0-2 1,4-2-190,-4 6 0,0-5-366,0 1 0,-3-7 49,4-5 0,-2-2 201,2-1 1,-2-5 327,-2-3 1,-2-3-251,6-5 406,-6 3-104,3-3 1,-3-1-198,2-2-654,-3-3-68,4-1 941,-5 0 0,-5-5 0,-2-1 0</inkml:trace>
  <inkml:trace contextRef="#ctx0" brushRef="#br0" timeOffset="6">3708 5927 7926,'5'-11'13,"-4"4"604,10-3-300,-5 9 0,5-4 120,1 5 253,-1 0-367,1 0 1,4 0 439,3 0-459,3 0 0,1 0 176,-1 0 0,3 0-190,1 0 1,0 0-89,4 0 1,-5 0 34,2 0 0,-3 0-97,-1 0 0,-1 0 96,-3 0 1,1 0-149,-5 0 1,0 0 108,-3 0-235,-1 0-166,1 0 106,-6 0 45,4 5 0,-9 2 75,3 9 0,-6 3 56,-2 7 0,-4 3-41,4 6 0,-3 4 6,3 3 1,-4 7-126,5 5 0,-2-2-307,1 1 1,2-5 194,-1 2 0,1-5 171,2-3 1,0-4 198,0-7 1,0-1-92,0-7 1,0 1-185,0-9 79,0 6 1,0-9-527,0 4-667,5-9 154,-3 3 0,4-8 1114,-2 2 1,2-8 0,6-3 0</inkml:trace>
  <inkml:trace contextRef="#ctx0" brushRef="#br0" timeOffset="7">4896 6075 7976,'0'-29'578,"0"6"1,0 2 459,0 2-630,5 2 1,-4-1 373,3 3-522,-3 3 0,-1-5 335,0 6 1,0 3-166,0 0 1,-5 6-398,-2-2 0,-5 3 104,-3 1 1,-3 1-378,-5 3 0,0 4 62,1 7 1,-2-1-134,-3 5 1,5 0 93,-4 4 1,8 3 48,-5 1 1,12 1-176,-1-2 0,8-1 96,1 1 1,1-2-165,2-1 1,9-1 130,3-3 1,7-7 276,0-4 0,2-5 60,2 0 1,-1-1 277,-3-2 0,2-5 12,-2-3 1,-1-6-184,1-1 1,-5-2 440,1 2 1,-2 2 166,-2-2-285,1 3 0,-5 1-44,1 4 0,-5 0 333,0 4-432,-1 1-248,-2 7 1,0 8 257,0 10 1,0 5-131,0 2 1,-2 3-81,-1 2 0,1 0 32,-1 3 0,1 1-436,2 3 0,0 2 187,0-6 0,0-2-989,0-5 1,0-3-274,0-5 1,0-6 626,0-1 1,0-4-1926,0 0 2633,-5-6 0,-1 4 0,-6-3 0</inkml:trace>
  <inkml:trace contextRef="#ctx0" brushRef="#br0" timeOffset="8">5193 6692 15517,'11'-11'0</inkml:trace>
  <inkml:trace contextRef="#ctx0" brushRef="#br0" timeOffset="9">5638 6007 7866,'0'-12'0,"0"1"1166,0 0-709,0-1 1,1 1 310,3-1-504,-2 1 1,8 0 446,-3-1 0,3 1-246,2-1 1,-1 1 31,1-1 1,-1 2-147,1 3 0,3 0-132,0 3 0,4 3 12,-4-3 0,4 3-225,-3 1 1,3 5-197,-4 3 1,0 7 230,-4 4 0,1 12-118,-1 3 0,-4 9 28,-4 3 0,-1 3-121,-2 4 1,-7 7-283,-4-3 0,-2 3 170,-6-3 1,0-5 53,-4-3 0,2-7 81,2-4 1,2-7 251,6-5 0,1-3 264,2-4 1,3 2 175,5-6-195,0 0 177,0-3 0,1-2 150,3-3 1,4 2 101,7-5 0,0 0-208,8-4 1,-1 0 158,8 0 1,-1 0-212,2 0 0,0 0-189,-4 0 0,0 0-647,-4 0 0,-6 0 289,-1 0 0,-4 0-613,0 0 1,-5 0 454,1 0 0,-6 1 186,2 3 0,-13 2 0,-3 6 0</inkml:trace>
  <inkml:trace contextRef="#ctx0" brushRef="#br0" timeOffset="10">1572 7994 8054,'-6'-11'1569,"-4"-1"-944,9 1 1,-10-1-218,4 1 0,1 3 29,-2 1 0,0 4-108,-3-1 0,-2 3-234,-2 1 0,1 0 86,-5 0 0,0 0-74,-4 0 0,4 5-73,0 3 1,0 2 79,-4 1 0,2 2-119,2 2 0,1-1-22,3 5 1,3-5-89,1 2 0,-1-3 136,5 3 1,2-4-65,1 4 0,3-4 123,1 0-77,0-1-60,5 1 75,6-1 0,7 0 200,5 1-112,5-1 1,-3 4-35,5 1 1,1-1-19,3-4 0,-1 1-117,-2-1 1,0 4 133,-4 1 0,0-1-151,-5-4 1,-3 2 47,0 2 1,-5-2-150,2 2 1,-4 2 31,0-2 1,-2 4-99,-2-4 0,-3 5 67,-5-1 1,0-1 89,0 1 1,-7-1 242,-4 1 1,-2 1-99,-6-4 0,-1 0 419,-7-1 0,-3-2-161,-8 2 0,2-2-1,-2-2 1,6 1 92,2-1 212,4 1-304,-7-6 0,13 0-111,-3-2 181,8-3-1598,-1 4 988,9-5 0,2-5-1676,5-2 1,3-2 1902,4 1 0,6-7 0,10 2 0</inkml:trace>
  <inkml:trace contextRef="#ctx0" brushRef="#br0" timeOffset="11">2315 8063 8050,'0'-12'510,"0"1"0,0 3-162,0 1 298,0-1-317,5-3 1,1 3 80,6 0 0,-1-3 66,0-4 1,10-2-32,2 2 107,7 2-247,-6-3 0,8 8 109,-5 1-240,-1 4 0,-3-6-169,0 5 1,-5 0 72,-3 4 1,-2 4-175,-2 0 0,-1 5 108,-2-1 1,2 2-126,-3 1 1,4 2 46,0 2 0,4-1-235,1 5 0,0-5 87,-1 1 0,-1 2 4,5-2 0,-4 0 167,4-3 0,-3-5-17,3 1 0,-1-6 136,1 2 0,2-3-80,-2-1 1,3-5 240,1-2 0,-1-5-64,1-3 1,-1 1-29,-3-5 1,-3 5-172,-4-1 0,-1-2 97,1 2 0,-6-4-825,-2 4 0,-3 0 386,-1 3 0,-4 5-2207,0-1 2575,-4 6 0,-4-4 0,-6 6 0</inkml:trace>
  <inkml:trace contextRef="#ctx0" brushRef="#br0" timeOffset="12">2646 8405 7853,'-11'-11'1,"0"-1"895,4 1 0,-2 0-360,5-1 0,-1 1 150,1-1 0,3 1-225,-3-1 0,3 1 40,1 0 0,1-1-85,3 1 1,2-1-14,6 1 0,0 3-421,4 1 1,1 0 92,6 0 1,4 0-17,0 4 0,-3 1 46,-2-1 0,-5 1-484,6 2 0,-7 4 168,3 0 1,-5 9-355,2-2 1,-4 7 184,0-3 0,-1 5 45,0-1 0,5 3 11,-1 1 0,0-4 91,-3 0 0,3-5 187,0 1 1,2-2-70,-2-2 0,-3-5 564,4-2 1,1-2-258,2-2 0,3-2 712,1-2 1,0-2-291,0-5 1,-4-5-51,0 1 0,-5 0-1120,1 4 1,-2-1 214,-2 1-3050,-5-1 3391,-1 1 0,-15-1 0,-2 1 0</inkml:trace>
  <inkml:trace contextRef="#ctx0" brushRef="#br0" timeOffset="19">2388 12471 8057,'-6'-5'559,"-4"3"-263,9-3 1,-6 5-57,3 0 0,2 0 0,-4 2 424,0 1-94,-2-1-255,6 8 0,-7-4 16,6 6 1,-6 1 27,1 7 0,-3 1 100,-5 13 0,4-1-142,-3 9 1,-2 5-151,2 6 0,-4 3-181,4 1 0,7-25 0,0 1 100,3-1 0,-1 1 0,-2 6 1,1 1-213,-1-3 0,0 2 0,1 2 1,-1 0 199,2 1 0,1 0-23,1-1 1,1-1-1,1 1 1,-1-1 4,3-1 1,0-2-43,0-3 1,0-2 0,3 1 0,1-1-187,7 18 1,2-2 6,6-10 0,0 0 58,4-4 0,0-3 55,-1-1 0,1-8-31,0 1 0,-1-7 38,-3 3 1,2-9 194,-2 2 1,-2-5-210,-2 1 0,2 1 414,-2-5 0,0-1-946,-4-3 1,-3 0 314,0 0 1,-5 0-2147,5 0 1743,-5 0 1,3-3-319,-2-1 0,-2-9 997,6 2 0,0-8 0,3 1 0</inkml:trace>
  <inkml:trace contextRef="#ctx0" brushRef="#br0" timeOffset="20">2982 12939 7997,'-6'-11'1027,"-4"-1"-223,3 6-228,1 1-459,-4 5 1,7 1 577,-4 3 0,4-2-235,-1 6 1,3 5 129,1 6-328,0 7 0,1 3 106,3 6-84,3 4-275,4 2 1,5 6 329,3 2-1320,3 3 1013,1 0 0,0 4-277,0-3 233,-1 3 1,1-5 30,0-5 0,-3-7 23,3-9 0,-6-2-346,6-5 1,-4-5 155,0-3 0,1-6-22,-5-1 1,0-6 417,-3 2-1470,-1-3 1592,1-6-602,-6-6-1524,4-2 893,-9-3 1,5 0 862,-6 1 0,-6-10 0,0 1 0</inkml:trace>
  <inkml:trace contextRef="#ctx0" brushRef="#br0" timeOffset="21">3302 12962 8055,'-1'-15'0,"-3"-1"1491,3 1-357,-4 9-413,5-4-352,0 8-195,0-3 0,0 15 808,0 6-596,0 4 1,-4 9 83,0 5 0,-6 6-128,-2 5 1,0 6-1895,-7 2 1571,5 3 0,-8 5 40,3 0 1,-2-1-302,-2-7 1,4-3 55,0-9 0,3-2-895,-3-9 0,9-7-1093,-1-8 1319,2-2-763,3-7 2038,0-1-420,6-10 0,0-6 0,0-7 0</inkml:trace>
  <inkml:trace contextRef="#ctx0" brushRef="#br0" timeOffset="22">2937 12619 8050,'-18'0'0,"1"-5"1781,11 4-1123,1-4 0,10 5-307,3 0 0,-2-2-236,1-1 0,1 1 110,4-1 800,4 1-604,2-3 1,10 3 281,2-6-222,3 6-183,7-9 1,0 6-163,6-2-53,-6-3 0,0 4-487,-6-1 333,0-3 1,-1 5 124,-2-3-1922,-3 3 1291,-6 5 1,-4-4 5,-3 0 571,-2 1 0,4 8 0,0 1 0</inkml:trace>
  <inkml:trace contextRef="#ctx0" brushRef="#br0" timeOffset="23">3725 13430 7975,'6'0'1680,"4"-5"-1330,-4 4 0,2-4 332,0 5 0,-1 0-255,5 0 0,-1 0 1232,1 0-1121,4 0 1,2-2 93,5-1 415,-6 1-608,5-3 0,-4 4-151,5-3-209,-1 3 0,0-4-459,-3 5 0,3 0 330,-3 0 0,-2-4-2380,2 0 1632,-5 0 1,3 4 797,-6 0 0,1 0 0,-1 0 0</inkml:trace>
  <inkml:trace contextRef="#ctx0" brushRef="#br0" timeOffset="24">4730 13122 8157,'-5'-7'622,"3"-3"0,-3 8-94,5-6 254,0 6-149,0-4-362,5 6 1,3 0-15,7 0 0,-1 0-81,5 0 0,-2 0 66,5 0 1,-1 0-93,5 0 1,2 0 91,-1 0 0,3 0-67,-3 0-31,5 0 1,-8 0 152,3 0-348,-3-5 39,-2 4 0,0-4-54,-3 5 58,-2-5 1,-6 4-118,0-3-300,-4 3 58,3 1 250,-9 5 0,-1-3 31,-7 6-99,-4-1 69,0 10 1,-5 1 59,-4 5 0,-1 1-12,-2 2 0,-1 0-104,-3 4 118,3 1 1,-4-1-21,5 0 114,1 1-66,4-2 0,1 3-291,6-5 156,0-6 0,-1 1 53,1-3 304,4-3-255,2-4 0,5-2 12,0-3 253,0-2-290,0 6 203,5-10-54,2 4 1,0-5 324,1 0-158,0 0 32,3 0 0,5 0 104,3 0 0,3-1-4,1-3 126,0 3-230,0-10 1,-1 6 100,1-2-246,0-3 37,0 3 1,-2-3-304,-1 2 159,1 3 42,-8 0-1938,3 4 829,-4-4 1059,-6 5 0,-1 5 0,-5 1 0</inkml:trace>
  <inkml:trace contextRef="#ctx0" brushRef="#br0" timeOffset="25">5855 12829 7970,'0'-11'-47,"-5"-1"0,4 1 286,-3-1 0,-1 5 396,1-1 0,1 0 291,3-3-453,-6 0 56,0 4 65,0-3-283,-4 9 1,3-8 133,-4 5-354,-6 0 113,0 4 1,-6 0-49,0 0 0,-4 2-124,1 1 0,-2 5 140,1 7-76,3-2 1,-4 7 242,5-4-533,0 4 90,6-7 37,0 8-114,6-8 97,4 3 0,2-1 181,5 1-271,0 4 100,5-2 0,8 1 136,10 0 62,5-5-99,6 2 1,4-4-49,0-1-724,0 1 768,2-1 0,-5 0-32,3 1-447,-7-6 481,2 9 1,-9-7-281,2 7 291,-2-2-78,-6 3 1,-1-2-127,-6 5 1,-1 0 85,-2 4 1,-3 0 210,-5 0 1,-1 0-528,-3 0 315,-2 0 24,-11 4 1,-1-2 108,-5 1 36,-4-2 163,-3-1 0,0-4-248,-1 0 0,6-5-105,-2 1 258,3-7-165,7 2 1,0-9-152,6 3 1,3-2-391,0-2 0,6-6-1344,-2-1 949,3-3 949,6-7 0,6-6 0,7-6 0</inkml:trace>
  <inkml:trace contextRef="#ctx0" brushRef="#br0" timeOffset="26">6438 12589 8005,'-5'-18'0,"0"2"0,-3 4 954,3 6 1209,5 1-104,0 0-1040,0 4-395,0-4-136,0 5-173,-5 5 0,2 7 55,-4 11-261,4 5 61,-7 12 1,4 4 13,-6 5 0,1 11-422,-1 1 1,7-27 0,-1 2-3,1 0 0,-1 0-611,-3 0 0,1 0 843,2-1 0,-1-1 0,-1 0 0,0-1-361,2 0 0,1-1 70,-1 2 0,0-1 1,-4 26-189,2 1 305,-2-11 0,5-1-119,-3-10-395,3-5 397,0-5 1,4-10-216,-3-3-1180,3-2 1147,1-7-14,0-1 1,5-6 1154,3-3-594,2-2 0,6-11 0,2-1 0</inkml:trace>
  <inkml:trace contextRef="#ctx0" brushRef="#br0" timeOffset="27">6506 13137 7923,'0'-11'920,"0"0"-460,0 4-230,0 2 2244,0 5-1823,0 5 0,4 3-390,0 7 0,5 4 0,-2 8 11,4 3 0,4 1 57,0 3-198,5-2 33,-7 7 0,9-1-196,-3 0 40,-3-5 1,4-1-415,-4-6 1,0-4 133,-1-7 164,-2-2-320,-1-7 150,-2 4 25,-9-8 80,9-2 44,-9-12 0,4-5-5,-5-6-80,0-5 1,-3-3 73,-1-7 1,-5-2 57,1-6 1,-2-4 297,-1 1 0,1-6-311,2 2 1,2-4 566,2-4-579,3 3 0,-2 25 0,1 0 325,2-28 1,5 10 78,2 9 1,5 8-209,3 7 17,3 1 0,6 18 267,2 0-245,4 6 0,1 3 83,4 3-233,-4-3 118,14 14 0,-9-7 92,6 7-816,-5-2 455,8 3 0,-10 1-60,3 2-1153,-7-3 879,-3-9 0,-6 2-1224,1-5 1168,0 4 1,-5-6-447,-3 1 1009,-7 4 0,2-6 0,-4 4 0</inkml:trace>
  <inkml:trace contextRef="#ctx0" brushRef="#br0" timeOffset="28">6986 13103 7947,'-6'0'0,"1"0"2104,5 0-886,0 5-526,0-4 336,0 10-404,0-10-201,0 9 0,0-4 279,0 6-267,0-1-1,0 1-337,0 4 83,0-3 0,0 7 179,0-5-362,0 1 56,5 0 1,-3-3 278,6 2-706,-6-2 337,3-2 0,-1-3-607,0-1 372,0-4-11,1 2-199,-4-5 255,4 0 25,0 0 201,-3 0-72,8 0 1,-4-5-44,6-3 269,-1-7-84,0 2 1,5-8-22,-1 2 1,4 2 21,-4 2 1,2 2 279,-2 2-179,-2-1 60,3 1 437,-5 5-421,1 1 1,-1 5-5,1 0 1,-1 5-70,1 2 0,-1 5 96,0 3 219,1 3-216,-6 5 1,4 1 139,-2 2-1056,-3-2 498,5 4 1,-7-5-936,4 0 530,1 0 375,-2-5 0,3 2-3221,-5-5 3396,0-5 0,1 6 0,1-4 0</inkml:trace>
  <inkml:trace contextRef="#ctx0" brushRef="#br0" timeOffset="29">7877 13491 7890,'-5'-11'0,"4"5"15,-5-5 201,6 10 0,0-9 272,0 9 408,0-9-490,0 8 219,0-3 5,0 5-151,0 5 220,6 2-356,0 9 0,5 7 604,1 8-480,-1-4 54,1 12-776,-6-14 240,-1 18 0,-5-13-170,0 9 1,0-8-342,0 0 0,-1-2 163,-3 1 0,-1-3 363,-3-8 0,-2 3 0,4-5 0</inkml:trace>
  <inkml:trace contextRef="#ctx0" brushRef="#br0" timeOffset="30">8619 12578 8075,'-18'-18'1860,"2"1"-1176,5 6 0,4 3 148,3 1-349,3 4 115,1-2 135,0 5-249,5 0-34,2 10 0,5 4 136,3 13 0,3 3-100,5 9 162,0 1-428,5 6 1,-4-1 263,3 1-1807,2 5 1390,-5-4 0,8 2-669,-6-7-66,1-2 518,-4-6 1,0-1-85,-1-3 0,1-2 17,0-5-961,-5-5 796,3-2 0,-8-4-60,2-1 48,-2 1-901,-7-6 1085,5-1-1726,-5-5 1936,0 0 0,-1 0 0,-5 0 0</inkml:trace>
  <inkml:trace contextRef="#ctx0" brushRef="#br0" timeOffset="31">9110 12589 8032,'-1'-15'1010,"-3"0"1,2 1-203,-6 6-606,6-2 468,-4 9-363,6-4 1,0 6 967,0 3-631,0 2-316,-5 11 0,-6 2 187,-8 7-285,-3 9-1414,-6 10 957,-6 7 227,17-21 1,-1 0 0,-4 1 0,1 0 31,1 2 0,1 0 1,0-3-1,0-2-246,2 0 0,0-1 0,-12 22 350,2-1-2220,8-12 1376,-2 1 1,12-19-128,-3 0-1259,9-5 920,-3-8 1511,6-1 0,6-5 0,0 0 0</inkml:trace>
  <inkml:trace contextRef="#ctx0" brushRef="#br0" timeOffset="32">8619 12167 8042,'-16'-7'1572,"8"2"1,0 5-1411,16 0 1,5 0-163,10 0 1693,-6 0-1081,5 0 0,-4 0 703,5 0-688,5 0-291,1 0 1,9 0-35,0 0-215,5-5 0,-2 0 259,4-3-2457,1-2 1898,0 4 1,-6-2-1344,-2 1 1080,-2 4 1,-7-2 475,-2 5 0,2-5 0,0-1 0</inkml:trace>
  <inkml:trace contextRef="#ctx0" brushRef="#br0" timeOffset="33">9556 12977 8033,'-7'-6'1467,"2"1"-895,5 5 473,0 0 1,5 0-421,3 0 48,2 0-334,2 0 0,4-1 116,3-3 5,3 3-202,1-4 1,-1 5 86,1 0-275,5 0 37,-4-5 0,4 3-824,-5-2 402,0-2 37,0 5 1,-6-4-2032,-1 5 1229,-4-5 1080,0 3 0,-1-3 0,1 5 0</inkml:trace>
  <inkml:trace contextRef="#ctx0" brushRef="#br0" timeOffset="34">10218 12772 7946,'-6'-5'1303,"1"-2"-1003,5 1 214,5-4-274,1 9 1,9-6 77,1 4 866,-1 1-717,1-3 0,2 1 226,5 1-206,5-6-162,-4 7 1,9-3 224,-3 5-328,3-5-96,2 4 0,-5-4 4,1 5 1,-6 0 201,2 0-309,-8 0 44,-3 0 1,-6 1 319,-2 3-700,-3 2 280,-5 11 1,-1-2-180,-3 8-159,-2-3 259,-11 13 0,-2-4-461,-8 6 310,-2 4-72,-5-3 0,3 3 52,1-5 0,8-3-32,0-1-4,6 1 118,0-7 0,6 1-157,2-10 435,3 0-103,5-3 25,0-1 0,5-4 246,3-4 0,6-1 605,1-2-131,5 0-454,-2 0 289,5-5-288,5-2 1,-3 0-73,6-1 0,-6 2-124,2-2 0,-3-1 302,-1 5-2077,-6-4 1178,0 6 0,-6-3 56,1 5 471,-6 0 0,4 0 0,-3 0 0</inkml:trace>
  <inkml:trace contextRef="#ctx0" brushRef="#br0" timeOffset="35">9601 12840 7975,'7'-11'461,"3"5"-265,-9-4 0,9 4-84,-2-1 112,-3-3-56,5 3 0,-5 0 778,3-1-446,2 6 1,-9-9 295,9 10-103,-8-4-86,3 5 786,-5 0-938,0 10 43,0-2-166,-5 13 1,2-3 294,-4 5-258,-1 0-114,2 5 0,-5-4-260,4 3 34,2-3 1,0-2-287,5 1-588,0 0 591,0-5 121,0 4-3299,0-10 1555,5 5 1877,1-6 0,11 1 0,0-1 0</inkml:trace>
  <inkml:trace contextRef="#ctx0" brushRef="#br0" timeOffset="36">11297 12589 8004,'-11'-13'308,"-1"-7"-193,6 18 1,0-14 42,2 9-149,3-3 1,-6-1 9,4 4 1167,-4-3-724,1 3 0,-4 0 217,2-1-162,-2 6-230,-1-9 0,-1 10 252,1-3-311,-1 3-44,-4 6 1,-1-2-53,-2 4-80,-2 1 1,4 7-11,-2 0 30,-2 1 1,8-1 221,-2 0-408,2 5 114,2-2 1,4 1 130,3 0-228,3-5 38,1 8 1,3-10 62,4 4 34,6 1 1,11-4 301,3 2-66,2-2-937,10-2 756,2 1 40,-1-1-50,5 1 0,-13-1-301,2 1 113,-7-1 78,0 0 1,-10 2-14,-6 2 0,-1-1-205,-6 5 1,0 0-312,-4 4 277,-5 0 105,-1 0 1,-11 0-82,-2 0-56,-7-1 383,-4 1-357,-4-5 87,5 4 1,-3-10-35,6 4-388,-6-4 508,13 0 0,-3-6-282,11-2-518,4-3 544,-3-1 0,10-1 368,0-3 0,10-7 0,8-7 0</inkml:trace>
  <inkml:trace contextRef="#ctx0" brushRef="#br0" timeOffset="37">11846 12224 8002,'0'-22'967,"0"3"1,0 3-97,0 4 496,0 6-375,0 1 463,0 5-1130,0 5 0,-6 6 293,-1 8-113,-3 13-1187,-2 4 1114,1 14-234,-6 2 1,5 12-29,4-30 0,0 0-172,-1 0 0,1 1 29,1 1 1,1 1 0,-2 0-1,-1-1-355,3 0 0,1 0 242,-1 0 0,1 0 0,-1-2 1,1 0-32,2-2 1,-1 0-1,-1 2 1,0-2-499,-3 29 0,3-6 283,1-9 0,3-3-53,1-9 98,0-2-719,0-9 545,0-6 1,0 0-131,0-6-319,0-4 142,0 3 1010,0-9-242,5 4 0,1-15 0,6-3 0</inkml:trace>
  <inkml:trace contextRef="#ctx0" brushRef="#br0" timeOffset="38">11903 12806 7915,'-4'-18'1307,"0"3"1,0 6-906,4 2 452,5 4-503,-3-2 1,6 6 476,-4 3-524,5 2 1,-6 7 116,4 2 13,1 8-216,3 6-240,-4 11 409,3-5-139,-4 10 1,6-5 78,-1 6-552,0-5 250,1 3 0,1-12 191,2 2-682,-3-7 391,0-4 0,-2-7 103,-2-5-463,-3-4 191,0 3 204,0-9-172,-4-1-1,9-6-430,-8-16 400,3 3 1,-5-14-153,0 3-611,0-8 516,-5-3 0,-6-5-134,-4 1-683,0-6 1217,-2-1 1,5-5-282,-3 0 892,2-5-471,6 3 1,5 24-1,-1-1 289,3 2 0,0 0-195,2-2 0,1 1-42,9-29 330,6 2-285,5 10 1,4 6 254,4 8 1,3 9 125,4 6 0,4 3 62,8 8-309,2-2-106,5 13 1,5-4-542,3 5-1147,-3 5 1510,0 1 1,-7 6-786,-6-1 615,1 1 0,-15-1-1185,3 1 907,-2-1 0,-8-3 388,-6-1 0,0 0-1372,-7 0 1435,-5 3 0,-5-3 0,-5 4 0</inkml:trace>
  <inkml:trace contextRef="#ctx0" brushRef="#br0" timeOffset="39">12394 12669 7959,'-12'12'3323,"6"-6"-2630,1 4-622,10 1 96,-4 2 0,8 4 167,-5-6 226,0 0-288,-4 1 1,4 1 131,-1 2-254,6-2 31,-8 8 0,10-8 180,-4 2-369,-2 3 59,5-6 0,-7 9-235,5-6 203,-6 0-75,8-3 0,-8-5-460,1 1 301,-1-1-96,3 0 81,-4 3 116,9-9 100,-3 4-23,4-5 0,2-1-45,2-3 308,-2-2-106,8-6 1,-7 0 222,5-3-140,0 2 1,4-4 210,0 1-215,0 3 0,-4-2 65,0 7 193,-5-2-224,2 9 1,-4-4 81,-1 5 495,-5 5-437,5 6 1,-6 3 59,2 5 1,2 4-8,-5 4 0,4 1 300,-5-2-559,1-1 0,0 6-166,0-4 41,5 0 1,-7-5 263,6 1-1938,-6 0 1175,8-5 0,-8 2 157,2-5-3371,-3 1 1104,-1-10 2567,0 4 0,0-4 0,0 6 0</inkml:trace>
  <inkml:trace contextRef="#ctx0" brushRef="#br0" timeOffset="40">13239 11938 7951,'0'-11'0,"0"4"0,-5-3 796,4 9-450,-5-9 0,6 7 468,0-4 40,0 4-521,0-2 640,0 5-558,0-5 0,2 4 440,2-3-539,-3 3 1,4 6 91,-5 2 0,4 3-113,-1 2 0,6 1 214,-1 2-343,2 3 0,2 6 167,-1 2 151,5 4-452,2 4 1,6 6 446,3 6-594,-3 5 0,-8-21 0,0 1 309,-3-1 0,0 1-866,1 1 0,-1 2 901,1 0 1,0 0-1,-2-1 1,0-1-962,0 2 1,-1-1 716,0-1 0,0-2 1,1 27 239,3 1-1203,-2-1 722,-6-5 0,1 0-65,-4-3-602,0-7 604,-4 3 1,-1-10-286,-3 3 219,-2-7 328,-6-4 0,-4 0-302,-3 0 22,-3-1 1230,-1-8-1424,0 4 222,6-10 1,-2 5 1280,7-6-1427,-2-4 476,8-2-409,0-5-541,0 0-1289,6 0 1893,6-5 1,0 2 324,5-4 0,6-1 0,1-3 0</inkml:trace>
  <inkml:trace contextRef="#ctx0" brushRef="#br0" timeOffset="41">14004 12738 7944,'-6'-5'0,"1"3"1069,5-8-424,0 9-157,0-4-43,5 5-168,1 0 1,5-1 50,1-3 1,3 2 189,0-1 0,7 0-201,1-1 1,5 2 31,6-6 0,5 4 257,3-3-1240,-2-1 800,4-3 0,-3 3-198,4 0 89,-4 1 0,-2-3-1770,-5 2 1358,-4-2 1,-4 7-994,-7-4-1304,-2 4 2652,-11-2 0,-1 10 0,-5 2 0</inkml:trace>
  <inkml:trace contextRef="#ctx0" brushRef="#br0" timeOffset="42">14061 12932 7855,'17'-7'2790,"2"1"-2102,7 2-205,9 3-222,0-4 0,4 1 126,-4 0 845,-1-5-770,5 3 0,-3-5 219,2-1-1142,-3 1 633,0-1 1,-6 5-1950,-2-1 900,-3 6 696,-1-8 0,-2 8 181,-2-2 0,-2-2 0,-6 0 0</inkml:trace>
  <inkml:trace contextRef="#ctx0" brushRef="#br0" timeOffset="43">15534 11961 7921,'0'-6'969,"0"1"-117,0 5-243,-5 0-125,-1 5 0,-5 1-265,-1 11 147,-4 0-202,-2 11 0,-5 3 164,0 7-1070,-5 7 954,4 7 1,10-21 0,0-1 12,3 0 0,-1 1-4,1 5 1,0-1-140,-1-2 0,1-1 0,1 4 0,2 0 82,0-3 0,1-1-124,0 2 0,1-1 124,0 31 0,-3-1-292,5-2 119,0-2 72,4-2 1,2-5-401,1-3 241,9 3 0,2-6-1258,5 0 1177,0-6 1,2-3-683,-2-3 864,3 3-42,-4-13 0,5 3-92,-1-8 175,1-3 1,-5-4 998,-3-1-795,-2-4 660,3-2-1108,-8-5 1,7 0 100,-7 0 0,-3-2-211,-1-2-1084,2-2 776,-5-5 0,4-1-96,-5 1-911,0-1 1623,0-4 0,0-2 0,0-5 0</inkml:trace>
  <inkml:trace contextRef="#ctx0" brushRef="#br0" timeOffset="44">15991 12464 7833,'-5'-25'1380,"4"-1"-853,-9 13 1,9-3 88,-3 4-593,2 6 615,2-4-224,0 8 160,0-3-55,0 5-262,0 5 1,0 8 284,0 10-245,0 10 1,4 4 21,0 5-106,5-1-54,-8 5 1,4-1-73,-5-4-897,0 4 898,5-5 0,-3 1-360,1-3 124,-1 3-52,-2-11-77,0 8 191,5-14 0,-4 4-37,3-5-312,2-5 247,-5-2 0,6-4-75,-3-1-12,-3-4-624,4 3 500,-5-9-1023,0 4 884,0-5 1,1-4 537,3 0 0,-3-9 0,4 0 0</inkml:trace>
  <inkml:trace contextRef="#ctx0" brushRef="#br0" timeOffset="45">16231 12418 7873,'0'-12'-412,"0"6"412,0 1 959,0 5-172,0-5 213,0 4-441,0-4 0,1 3-105,3-1 43,3 1-217,9-3 0,-2 5 383,5 0-449,0 0-54,9 0 0,-3 0 275,6 0-167,-6 0-54,8 0-557,-9 5 383,9-3 0,-9 3 140,3-5 1,-4 0-95,-4 0 0,1 0 229,-5 0-416,1 0 125,-5 0-226,-5 0 455,5 0-274,-10 0 1,4 1-19,-5 3-50,0 2 103,-5 5 0,-3 6-155,-7 2 156,2 8-393,-3-3 253,-1 9 50,0 1 1,-1 3 69,3 5-464,2-6 272,2 9 0,0-6-254,4 3 268,-3-3 1,8-6 26,-1-2 226,1-3-173,2-5 1,0-2 201,0-2-57,0-2 0,4-6-255,0 1 0,0-5-151,-4 1 0,1-6 115,3 2-997,-3-3 618,4-1 1,-4 0-103,3 0 730,-3 0 0,15-5 0,-4-1 0</inkml:trace>
  <inkml:trace contextRef="#ctx0" brushRef="#br0" timeOffset="46">17111 12566 7826,'6'-17'0,"4"-5"0,-2 3 1182,2 2-695,1-4 1,-1 4 80,-2-2-203,2-2 0,-7 7 62,4-5 0,-4 5-5,1-1 0,-3 2-283,-1 1 1,-5 6 45,-3 2 1,-6-1-151,-1 1 0,-5 1 112,1 3 0,-4 0-341,-4 0 174,3 5 0,0 1-358,5 5 235,0 1 44,1-1 1,0 1-132,3-1 129,8 1 1,-7-1-182,10 0 170,0 6 0,5-4-11,3 2-59,2-2 78,6-2 0,3-1 75,0-2 1,4 1-22,-3-6 0,0 1 292,-1-4-129,-2 0-75,9 0 0,-10 0 308,3 0-165,-2 0 52,-1 0 35,-1-5 7,-5 4-19,4-4-19,-3 10-71,-1 1 1,-1 9 43,-5 1 66,0 4-61,0 3 0,0 6 411,0 5-348,0 1 0,-4-1-19,1 0 1,-1 0-12,4 1 0,0-1 38,0 0 0,0-3 69,0-1-172,0-10 0,0 6 26,0-11 1,0 0 209,0-3 52,0-1-1317,0 0-1473,0-4 2319,0-2 0,5-5 0,1-5 0,6-2 0</inkml:trace>
  <inkml:trace contextRef="#ctx0" brushRef="#br0" timeOffset="47">17453 13035 10317,'7'0'3486,"-2"5"-2725,-5-4-241,0 4-454,0-5-1704,5 0 1194,-4 0 1,5-1 230,-2-3 213,-3 3 0,15-9 0,-4 3 0</inkml:trace>
  <inkml:trace contextRef="#ctx0" brushRef="#br0" timeOffset="48">17750 12452 7792,'0'-18'3,"0"-3"0,0 3 1974,0 0-1405,5 2 0,2 4 1,4 1-172,0-1 1,1 5 36,-1-1 1,2 2 270,2-2 0,-1 3-74,5 5-301,-5 0 1,8 0 149,-3 0-467,-3 5 43,1 2 1,-2 9-151,0 3 108,-5 3 1,-1 2 94,-5 3 1,0 6-80,-4 5 1,-1 3 101,-3-2-1085,-3 4 777,-9-3 0,2 2-300,-5 0 330,0-5 1,-3 2 28,3-5 1,1-4 73,3-4 1,6-5 510,-2-2-177,7-5-287,-1 2 640,5-10-412,0 5 1,1-10 699,3 3-473,2-3-196,6-1 1,1 0 253,2 0-178,3-5-104,4 4 1,1-8-982,0 5 400,5-5 264,-4 8-2478,4-4 800,-10 0 1756,-2 3 0,-4 2 0,-1 7 0</inkml:trace>
  <inkml:trace contextRef="#ctx0" brushRef="#br0" timeOffset="49">18527 12406 8844,'11'0'936,"1"0"0,-1-1-331,0-3-350,6 3 0,-3-4 3,5 5 0,-4-4 97,4 0-141,0-4-178,9 6 137,-4-3 1,4 1 173,-5 1-288,5-6 23,-4 7 1,0-3 237,-5 5-1061,-5 0 519,3 0 0,-6 0-1385,0 0 835,-4 0 449,-2 0 1,-5 2-1979,0 1 2301,-5 4 0,-2 4 0,-4 1 0</inkml:trace>
  <inkml:trace contextRef="#ctx0" brushRef="#br0" timeOffset="50">18675 12692 7659,'0'-6'985,"0"1"585,0 5-1031,0 5 0,0 2-213,0 8 1,0 3-59,0 5 1,1 1 118,3 3-438,-2-3 80,3 9 1,0-8 114,2 6-58,-2-6 1,4 2 272,-5-8-786,5 2 320,-8-8 0,8 4-764,-5-6 613,0 0 1,0-3 5,-1 0-1308,1-6 443,-4 3-764,0-5 1881,-5 0 0,-1-5 0,-6-1 0</inkml:trace>
  <inkml:trace contextRef="#ctx0" brushRef="#br0" timeOffset="51">18527 12875 7905,'5'-7'849,"-4"2"0,9 5-269,-2 0 657,7 0-756,3 0 1,5 2 1031,0 1-793,4-1-369,-2 3 1,8-5 40,-3 0-174,-2-5-29,5 3 1,-9-4-389,3 2 154,-8 3-1,-3-4-2283,-4 5 1149,-6 0 1180,-1 0 0,-5 0 0,0 0 0</inkml:trace>
  <inkml:trace contextRef="#ctx0" brushRef="#br0" timeOffset="52">19498 12395 7891,'0'-11'1068,"0"-1"-585,0 1 1,1 1-31,3 2 1,-2-2-3,6 2 1,-1 1-164,5-5 1,4 7-48,3-6 0,3 2 83,1-3 137,5 1-164,-4 5 1,7-1 10,-4 3 0,4 3-164,-5-3 1,0 4-94,-7 4 1,-3 3-67,-4 4 1,-2 2-276,-3 2 0,-2 3 108,-5 4 1,0 5-227,0 0 1,-6 8 198,-5 0 0,-6 6-110,-6 1 1,0 3 40,1 0 0,-6 1-192,-3 0 0,0-1 329,0 1 0,3-5-105,5-3 371,6-3-94,-5-5 1,13-3-27,-2-4 1,7-5 170,0-3 1,3-6-105,1-1 1,1-6 89,3 2 1,6-3 245,5-1 1,6 0-175,-2 0 1,3 0 365,5 0 0,-2 0-411,6 0 0,-6 0-253,2 0 1,-3 2-197,-1 2 1,-5-3-1293,-3 3 230,-2 2 119,-2-5 0,-3 4-303,-1-5 1506,-4 0 0,7 0 0,-4 0 0</inkml:trace>
  <inkml:trace contextRef="#ctx0" brushRef="#br0" timeOffset="59">22707 11927 7804,'0'-29'1933,"0"2"-543,0 8-596,0 7-764,0 7 1394,0 5-1006,5 0 1,-3 2-7,6 1 1,5 5-81,6 7 0,4 9-21,3 11 437,-2 4-714,9 12 0,-5 1 399,3 5-1220,-14-29 1,-1 1 954,8 28 0,4 0-328,-5 0 129,-6 0 0,0 1-1111,-6-1 1243,1 0 0,-6 0 49,-2 0 110,-3 5-180,-1-3 0,-5 3 26,-3-5-1073,-2-5 927,-6-1 1,-2-6-1414,-5 1 1003,-5 0 1,3-6-489,-6-2 1,-3-3-2518,-4-5 3455,-5 3 0,6-9 0,-7 3 0,-5-3 0,-3-1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07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1256 4580 8337,'-6'-12'828,"1"1"-355,5 5-171,0 1 0,0 6 28,0 3 0,1-2-33,3 6 1,-2 3-81,6 4 0,-5 6 33,0-2 0,3 4 141,-3 3-493,6-2 161,-8 4 1,6-5-364,-3 0 233,-3-5 0,4 2-202,-5-5 1,4 0-55,0-3 65,-1-1 199,-3 1 1,0-5 200,0 1 0,-1-6-154,-3 2 0,2-2 285,-6-2-74,6-6 1,-7 0 162,5-5 0,0-1-96,4 1 1,1-2-115,3-2 1,3-3-216,4-5 0,2 1 138,2-1 0,3-4-304,5 0 1,-1 2 86,1 6 1,0-1 32,0 4 0,4 1-15,-1 4 1,-4 4 50,-7 4 0,1 1 67,0 2 0,-1 5-45,-4 3 1,1 6 93,-1 1 0,1 7-63,-1 1 0,-3-1 27,-1 5 1,-4 1-2,1-1 0,1-1 7,-2-3 1,3 0-18,-3 0 1,-1-5 1,1-3 0,-1-2-306,-2-2 178,0 0-1617,0 1 1751,0-1 0,0-4 0,0-2 0</inkml:trace>
  <inkml:trace contextRef="#ctx0" brushRef="#br0" timeOffset="1">2341 4603 8269,'-6'-5'-80,"-4"3"73,9-3 456,-5 5 1320,6 0-1225,6 0-354,-5 0 1,9-4-3,-2 1 1,2-1 80,1 4 0,4 0-159,1 0 1,4 0 104,-1 0 1,2 0-148,2 0 1,0-4-37,0 0 1,5-5-205,2 2 0,-2 0-140,-1 0 1,-3-1-327,-1-3 1,-2 3-433,-1 0 0,-8 6-9,-4-2 1079,-6 3 0,3 1 0,-5 0 0</inkml:trace>
  <inkml:trace contextRef="#ctx0" brushRef="#br0" timeOffset="2">2341 4797 8236,'-6'0'-49,"1"0"0,14 0 793,2 0 1,8 0-44,0 0 1,4 0-117,4 0 1,-2 0-256,6 0 1,-1 0-66,4 0 1,4-2-422,0-1 1,0 1 52,-3-1 0,-1-2-51,0 1 0,-3-4-336,-1 4 1,-3-3 489,3 3 0,-4-5 0,2 3 0</inkml:trace>
  <inkml:trace contextRef="#ctx0" brushRef="#br0" timeOffset="3">3609 4123 8253,'-5'-18'224,"4"2"576,-10 9-218,10-3 63,-4 9-9,5-4-318,0 5 0,0 5-68,0 3 0,0 7 1,0 4 1,0 7-73,0 5 1,-1 2 103,-3 1 1,3-2-368,-3 2 1,1-6-61,0 6 0,1-7-36,-1 0 1,1-5-213,2-3 285,0-2 1,-1-7 231,-3-2-176,3 2 251,-4-9 1,4 4 10,-3-5 302,3 0 12,-10 0 79,10-5-409,-4-1-178,5-6 1,6 2-23,6 3 1,1 0 67,6 3 1,0 3-180,3-3 1,5 3 38,0 1 0,3 0-130,-3 0 0,5 1-22,-2 3 1,-1 3-27,2 4 0,-7 2 67,-1 2 1,-2-1-142,-6 5 1,-1-1 267,-6 1 0,1 2-62,-5-2 1,-1 3 115,-3 1 0,-1 0-126,-3-1 0,-7 1 363,-8 0 1,-4 0 0,-4 0 0,-2-5-8,-5-3 0,-2-3 23,-2 0 0,2-5-120,-6 1 1,1-5-214,-1 0 0,3-1 100,5-2 1,3-4-308,1 0 0,9-5 91,2 2 0,3-4-1706,4 0 1909,4 0 0,3-6 0,-2-1 0</inkml:trace>
  <inkml:trace contextRef="#ctx0" brushRef="#br0" timeOffset="4">3563 4112 8192,'-11'-12'0,"-1"6"943,6-4-177,1 8-70,5-3 0,1 5-230,3 0 0,2-1 53,6-3 0,4 3-142,3-3 1,4 3 76,4 1 0,1-1-128,2-3 1,3 2-290,-2-1 1,-2 0 0,1-1 1,0 3-22,0-3 1,-2 2-276,-5-2 1,-2 3-1555,-2-3 1812,3 3 0,-14 1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0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1313 9811 8075,'-11'-4'200,"0"0"1,-1 0 0,1 4 0,-1 0 2190,1 0-1279,5 0-496,0 0 353,6 0-809,6 0 1,0 0 6,5 0 1,5 0-43,-1 0 0,5 0-28,-1 0 1,4 0 65,4 0 1,0-4-166,4 0 0,1-1 165,-6 2 0,5 1-231,-5-1 1,4-3 69,-8 3 0,3-1-88,-10 4 0,0 0-191,-4 0-77,-4 0 116,-2 0 1,-5 1 146,0 3 0,-6 4-49,-6 7 0,-3-1 67,-4 5 0,-4 0-137,0 4 1,0 3 115,-3 1 1,0 3-146,0-3 0,4 1 14,-5-1 0,10-7 107,-6 3 0,8-7 114,-1 3 1,4-5-114,0 1 1,6-6 175,2-1 0,-1-4-159,1 3 256,0-4-35,4 2 158,0-5 1,5 0-39,3 0 0,2 0 194,2 0 0,4 0 68,3 0 1,3 0-130,1 0 1,3-1-138,1-3 0,0 3 14,-5-3 0,3 1-134,1-1 1,-2 2-38,3-6 1,-4 6-129,-4-2 1,-1-1-101,-3 1 0,-6 0-810,2 4-2795,-2 0 3753,-3 0 0,4 0 0,-3 0 0</inkml:trace>
  <inkml:trace contextRef="#ctx0" brushRef="#br0" timeOffset="1">2672 9708 8180,'-11'-12'523,"1"1"-277,2-1 1,3 1 124,5 0 1,0 3-110,0 0 1,0 1 137,0-5 1,1 2-102,3 3 1,-1-4-51,4 4 1,-3 0-51,4 0 0,-2 3-84,2-4 1,2 5 24,-2-5 0,2 5 65,1 0 1,2 1-300,2 2 1,3 0 46,5 0 1,-4 5-82,0 3 0,0 2 0,4 2 0,-4-1 16,0 1 1,-2 1 73,3-1 1,0 2 30,-5-7 0,4 0 22,-4 0 1,1-4-11,-5 1 1,4 1 144,0-1 1,4-1-122,-3-3 0,3-1-11,-4-3 0,4 2 54,-4-6 1,2 3 0,-2-6 0,1 2-73,3-6 0,-2 2-2,-6 2 1,0-1-86,-4 1 1,2-2 126,-5-2-925,0 2 618,-4-3 1,-2 9-812,-1 3 0,0 3 169,-5 1 0,6 7 909,-2 4 0,-2 5 0,-1 7 0</inkml:trace>
  <inkml:trace contextRef="#ctx0" brushRef="#br0" timeOffset="2">2832 9982 8096,'-6'-12'0,"-3"1"392,5 0-144,1 4 0,1-3 396,-2 2 427,3-2-149,-4-1-336,5-1-258,0 1 0,0 3 162,0 1-119,0 4-173,5-2 1,2 5-148,4 0 1,0 4 22,1 0 0,-1 5-201,1-2 0,3 3-131,0 2 0,5-1 134,-1 1 1,3-1-87,1 1 1,0-6 49,0-2 0,3-3 105,1-1 1,-1 0 66,-3 0 0,0-4 20,0 0 0,0-3 96,0 3 1,-4-5-82,0 1 1,-4-2 100,4-1 1,-5-1-58,1 1 0,-2 0 6,-2-1 0,-3 1-33,0-1 1,-6 5-148,2-1 8,-3 1-123,-6-5 0,-1 6-281,-6 2 0,2 4-575,3 4 1,-2 3 1053,5 9 0,5 1 0,5 6 0</inkml:trace>
  <inkml:trace contextRef="#ctx0" brushRef="#br0" timeOffset="3">3974 9434 8288,'7'-5'0,"-1"3"-94,-2-2 1,-2-1 199,6 2 0,-4-5 190,4 4 1,-2-5 88,1 2 1,4 0 115,-4 0 0,3-1-75,2-3 1,-1 3-140,1 0 0,-1 6 473,1-2-463,-1 3 0,0 1-143,1 0 0,-1 6 45,1 6 0,-2 0-113,-3 7 0,2 2-129,-5 5 0,4 1 34,-5 7 0,1-6-5,-4 6 0,-5-2 13,-2 2 1,-7-3-261,-2-1 1,-3-1 74,4 2 1,-5-3 38,1-5 0,-1-2 190,0-2 0,0 2 3,5-6 0,0 1 60,3 0 0,1-4-102,-1 3 1,6-6 183,2-1-112,3 0 6,1 3 0,5-1-27,3-2 1,6-3 216,1-5 0,6 0 79,2 0 1,1-1 105,7-3 0,-4-3-132,3-4 1,-5 3-90,2 1 0,-4 4-267,-4-1 1,-3-1 324,-4 2-538,-1-1 146,1 4-2330,-6 0-89,-1 0 1657,-5 0 1,10 5 0,3 1 0</inkml:trace>
  <inkml:trace contextRef="#ctx0" brushRef="#br0" timeOffset="4">4568 10028 8070,'0'-7'2903,"0"-3"-2396,0 9 0,2-4 932,1 5-1218,-1 0 18,3 0-2952,-5 0 2713,5 0 0,1-5 0,6-2 0</inkml:trace>
  <inkml:trace contextRef="#ctx0" brushRef="#br0" timeOffset="5">4888 9365 8215,'-29'-18'0,"2"3"0,4 2 1334,4 2-428,8 0-353,6 4 394,5-3-573,0 9 0,5-4 37,3 5 0,2 0-148,1 0 1,6 0-31,2 0 0,4 0 46,3 0 0,0-2-219,4-1 1,0 1 14,5-1 0,-1 1-121,0 2 0,-1 0-25,-2 0 1,0 0 127,-4 0 0,-4 2-122,-4 1 1,-5 0 13,1 5 1,-2-5 37,-2 5 1,-3-4 31,0 3 1,-6-3 34,2 4 1,-3-1 37,-1 5 1,0 1 18,0 2 1,-5 3-12,-3 4 0,-2 5-28,-1 0 1,-1 4-108,1 0 0,0 1 98,-1-2 0,2 2-158,2-6 0,0 5 90,4-4 0,-4-1-1,4-3 0,0-4 12,4 0 0,0-4-9,0 4 1,0-1-14,0 1 0,0-2 20,0-6-237,0 0 249,0 1-1194,0-1 492,0-4-626,0-2 0,2-5 33,2 0 1279,-3 0 0,14-5 0,-2-2 0</inkml:trace>
  <inkml:trace contextRef="#ctx0" brushRef="#br0" timeOffset="6">5516 9354 8224,'0'-12'272,"0"-4"1,0 7 420,0-3 0,7 4-160,4-4 1,2 6-130,6 2 1,-4-1-156,4 1 0,-1-3 0,1 3 0,2-4 16,-2 4 0,3-1-149,1 1 0,-2 3 74,-2-3 0,2 3-151,-6 1 0,4 0 18,-4 0 0,0 0 133,-3 0 1,-1 0-147,1 0 1,-1 0 54,1 0 0,-5 1-165,1 3 87,-1-3 0,1 8 31,0-5 0,-6 5 6,2-1 0,-3 2 22,-1 1 0,-4 6 87,1 2 1,-10 7-89,2 5 1,-5 2 91,1 1 0,1 4-71,-5 0 1,5 4-140,-1-4 1,-2 0 93,2-4 1,1-1-20,7-2 0,-2 1-67,5-6 0,-4-3 84,5-4 0,-1-4-37,4 4 1,0-5 16,0 2 1,0-4-196,0 0 214,0-6-1904,0 4 147,0-9 595,0 5 1,1-6 1109,3 0 0,2 0 0,6 0 0</inkml:trace>
  <inkml:trace contextRef="#ctx0" brushRef="#br0" timeOffset="7">6704 9205 8234,'-1'-7'865,"-3"-1"-108,3 5-43,-4-2-433,5 5 0,-5 0 94,-3 0 1,-3 0-126,-5 0 0,-1 2 241,-6 1 0,-1 5-117,-3 7 0,-2 3 39,-6 5 0,0 1 24,-3 3 0,2 2-136,-2 5 1,3 5-254,0 3 0,2 3 233,3 0 0,2-3-81,5 0 1,6-1 11,1 1 0,9-3-183,3-5 0,4-3 67,4-1 0,2-4-339,5 0 1,6-2-83,2-1 0,3-1 86,0-3 0,2-3 123,3-4 0,-3-1-141,3 1 1,-3-6 161,-1-2 0,0-3-23,0-1 0,-2-1 124,-2-3 0,1-2-42,-4-6 0,-1 1 131,-4-1 1,-4 0-12,-4-4 1,-1 2 237,-2-5 1,-7 2-260,-4-2 1,-8-3-11,-12 3 1,-2 2-569,-12 2 0,0 8 121,-8 3 1,1 3-325,-1 1 1,8 5-244,11 2 0,6 3-1727,9 2 2688,8-1 0,1 6 0,3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3940 7835 8167,'-11'0'-532,"-1"0"656,6 0-51,-4 0 116,9 0 158,-10 0-169,5-5 1,-2 3-22,1-1 135,4 1-112,-2-3 1,7 0 75,1-2-52,4-4 0,4 5 51,1-5 0,0-1 55,3 1 67,-2 4-220,9-3 1,-8 5 50,5-2 1,-4-2 35,4 5 0,-5 0-172,1 4 87,3 0 0,-5 1-17,2 3 1,1 3-146,0 4 1,-1 4-222,-4 0 173,-4 11 1,-2-7 117,-5 7-421,0 4 231,0-1 1,-2 5 27,-1 0 0,-4 4-105,-4 0 1,-2-2-355,-2-2 340,2-7 1,-7 10 41,5-11 1,-6 5 45,2-5 1,2 1 159,-3-4 0,7-4-106,-3 0 0,4-5 296,0 1 1,5-6 83,-1-1-117,5-1 1,-2 1 155,5 0-189,0-6 1,2 7 14,1-5 0,4 0-2,4-4 0,4 3 12,1 1 0,3 0-63,-4-4 1,5 0 9,-1 0 1,4 0-20,4 0 0,-3-4-188,3 0 170,-3-4 1,-2 2-66,1-1 45,0-3 1,-4 5-87,0-3 0,-5-1-373,1 5-1044,-7 0 709,2-1-174,-9 4 1,3-4-229,-8 5-68,3 0 391,-4 0 147,0 0 653,4 0 0,-4 0 0,5-5 0,0-1 0</inkml:trace>
  <inkml:trace contextRef="#ctx0" brushRef="#br0">4329 8303 8124,'-2'-6'464,"-2"2"-225,3 3 149,-4 1 20,5 0 0,0 5-194,0 2-20,0 3 1,0 2-15,0-1 0,0 4-163,0 1 0,1 3 117,3-4 0,3 0-190,4-3 1,5-1-308,3 0 245,-2 1 84,5-6 0,-5 3-104,6-5 76,0 0 0,1-4 170,3 0 0,1-9-90,2-3 0,3-3 214,-2 0-100,2-3 0,1-2-39,0-3-166,0 3 138,-4-8 0,-3 4 335,-4-3-180,-5 3 1,-3-9-55,-7 2 0,-3-2-2,-5-1 0,-6 0-184,-6 0 127,-9 5 1,-10 2 47,-7 8 0,-6 4-5,-6 7 0,-3 4-1164,3 8 961,-4 7 136,12 7 1,-2 5-1080,9 0 924,1 5 0,6 0 202,5 2-1388,6 3 629,5-4-102,6 6-1673,1-1 2404,10-5 0,-1 3 0,4-6 0,1 0 0,-1-2 0</inkml:trace>
  <inkml:trace contextRef="#ctx0" brushRef="#br0">5208 8486 7940,'-12'-7'-551,"6"2"369,-4 5 1261,9 0-152,-4 0 2181,5 0-3052,5 0 84,-4 0-42,4 0 0,-4 4-628,3 0 421,-3 0 0,4-3-656,-5 3 235,0-3 223,0 9 307,0-9 0,6 10 0,0-5 0</inkml:trace>
  <inkml:trace contextRef="#ctx0" brushRef="#br0">5505 7732 8225,'-12'-6'0,"5"-5"459,-1 4-168,6 2 1,-3-2 82,5 4 95,0 1-96,0-3 1,5 5-154,1 0-18,5 0 0,2-4 51,2 1 0,3-1-16,5 4 1,1 0-24,3 0-76,-3 0 0,8 0-187,-6 0 0,5 0 49,-5 0 1,1 0-81,-4 0 0,-4 0 38,0 0 1,-5 1-15,1 3 0,-2-3 50,-2 3 1,-3 1-45,-1-1 84,-4 0 1,2 1-15,-5 1 0,0 2 7,0-1 1,-1 5 8,-3 3 1,1 7-40,-4 0 1,-5 4 36,-3 8 1,-4 3-83,4 9 1,-5-1 69,1 1 0,1 5-414,-1 2 1,5-2 281,-1-2 1,-1-7 43,5-4 0,-2-2 102,9-2 1,-3-6-20,3-5 0,0-2 172,4-6 1,0 1-132,0-5 0,0-3-329,0-1 299,5-4-506,-3 2-134,3-5-285,0 0 594,-4-5 0,9 2 303,-2-4 0,2-6 0,1-5 0</inkml:trace>
  <inkml:trace contextRef="#ctx0" brushRef="#br0">6030 7880 8100,'7'-11'0,"-2"0"0,0-1 193,2 1 0,5 1 377,3 2 1,-2-1-82,2 5 23,-2 0-167,-2 4 0,0 0-100,1 0 1,-1 0 0,1 0 0,-1 2-65,1 2-120,-6 2 0,4 9 29,-2 0 0,-3 6 87,-1-2 0,-3 2-46,-1 2-86,0 5 1,-5 1 86,-3 5-340,-2 1 164,-7-1 0,-2 4 26,-7 0-1314,2 0 1244,-9 2 1,9-6-115,-3 0 122,3 0 1,2-10 303,3 3-112,3-3 0,8-5-111,0 0 89,6-5-72,-3-2 1,5-2 35,0-3 0,6-2 554,6-1 0,0-2-332,7-2-19,0 0-184,4 0 0,-1 0 216,-3 0-208,7 0 11,-6 0-35,7 0 10,-4 0 0,-1 0 71,-3 0-245,2 0 76,-8-6 0,7 5 28,-4-3 0,-1 3-300,-4 1 218,-4 0-1046,3 0 299,-9 0-1177,4 0 1665,-5 0 0,-5 0 1,-1 0-1</inkml:trace>
  <inkml:trace contextRef="#ctx0" brushRef="#br0">6761 7880 7901,'0'-29'387,"0"6"1,0 3-273,0 5 559,0 0-36,0 3-249,0 1 311,-5-1-372,-1 1 1,-6 5 115,1 2-395,-1 3 45,1 1 0,-5 0 51,-3 0-140,-3 5 28,-1 6 1,-1 3-155,-3 5 1,5 0 82,-1 4 1,1 4-200,7-1 0,0 5 79,3-5-408,6 6 369,1-8 1,5 4-140,0-5-64,0 0 193,0-6 0,9 0-143,2-6 185,3-4 53,3 3 205,0-9-100,6 4 1,0-10-192,0-2 637,0-4-330,0 0 1,-1-4-7,1 0 414,0-6-344,0 9 1,-5-5 363,-3 6-247,-2-1-89,-2 1 0,-3 1 95,-1 2-141,-4 3-122,2 5 0,-5 1 64,0 3 0,0 4 97,0 7-96,0 3-13,-5 10 1,2 1 70,-4 5 63,4-5-147,-7 9 1,7-7 88,-4 7 42,4-3-105,-7 5 0,8-9-100,-6 4-56,0-4-209,2-1 363,-4 3 4,9-9 0,-6 0 36,3-5 132,3-5-203,-4 2 1,5-4 87,0-1 1,0-3 396,0-1-362,0-4 255,0 2-864,0-5 0,4-1-992,0-3 1175,-1-3 1,-3-4 237,0 0 0,6-1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20226 12414 8237,'-11'-5'-24,"1"3"1,1-4 413,1 0 201,6-2-1,-3 1 72,5 1 261,0-4-222,0 8-169,0-8 129,5 9-285,1-4-310,0 10 137,5-4 1,-10 9-5,3-2 0,1 3-151,-1 5 1,-1-2 326,-3 5-657,0 0 250,0-1 1,0 3-304,0-2 197,-5-2 80,4 4 0,-4-7-102,5 5 146,0-5-12,0 3 0,0-6-160,0 0 1,0-3 177,0 0-300,0-6 266,0 8-8,0-8 69,0 3 155,0-5-121,-5 0 147,4 0-199,-4 0 275,5 0-192,5 0-238,6 0 169,2 0 1,4 0 44,-1 0-44,1 0-18,6 0 1,4 4 212,0-1-197,-1 6-6,-3-2 1,0 1 131,0 4-119,0-8-42,-6 16 1,4-12 2,-6 7 0,0 1 92,-3 0-438,-6-1 223,4 1 1,-9-2-160,3 5 1,-3-3 147,-1 3 0,-5-4 133,-2 4 0,-9-4-47,-3 4 1,-2-4-20,-2 4 0,0-5-89,0 2 342,-5-4-87,4 0 1,-7-5-125,4 1 323,5-6-153,1 9 1,4-10-176,-2 3 56,-2-3 19,8-1 1,-2-1-1115,7-3 518,-2 3 237,9-10-1468,-4 5 1103,5-5 0,0-2 697,0-2 0,0-3 0,0-5 0</inkml:trace>
  <inkml:trace contextRef="#ctx0" brushRef="#br0">20169 12414 8121,'0'-11'172,"0"0"0,4-1 868,0 1 99,5-1-566,-8 1-239,9 0 0,-7 3 632,4 0-465,1 1 0,3 0-33,-4-3-145,3 9 1,0-5 35,5 2-200,6 3 35,-4-5 0,6 6 194,0 0-404,0-5 67,5 4 1,1-4 85,5 5-59,0 0 82,1 0 1,3-4-339,0 0 1,-1 1 84,-7 3-1052,-2 0 420,-10 0-83,-2 0 1,-9 5-764,-4 2 1,-3 3 1570,-3 2 0,-14 4 0,-7 2 0</inkml:trace>
  <inkml:trace contextRef="#ctx0" brushRef="#br0">20729 12963 8283,'6'0'2929,"1"0"-1669,-4 0-324,-1 5-105,8-4-172,-9 4-709,9-5 418,-9 5-691,5-4 284,-6 5-2112,0-6 1595,-6 0 1,4 0 555,-6 0 0,6 5 0,-3 1 0</inkml:trace>
  <inkml:trace contextRef="#ctx0" brushRef="#br0">21163 12449 8082,'6'-12'0,"-1"1"0,-5-1 1148,5 1-687,-3 0 1,3 3 803,-5 0-661,5 1-289,-4 0 0,5-1 365,-2 4-210,-3 0-177,10 4-286,-5 0 169,5 0 0,1 0 177,-1 0-387,1 0 239,-1 0 1,6 0-24,2 0 1,-2 0-1,2 0 0,-1 0-168,1 0-66,3 0 36,-4 0 1,1-4-78,0 0-79,-5 1 230,2 3 1,-8 0-96,-1 0 0,-3 0 54,4 0-21,-6 0 73,3 0-286,-5 0 244,0 5 0,0-2-64,0 9 58,-5-3 11,4 7-82,-9 1 62,3 0 0,-4 8 14,0 1-31,-1 3 12,1 6 1,-2 0 5,-2 3-741,2-2 598,-3 8 1,4-4 116,1 1-192,-1-6 85,1-2 1,3-9-19,1 2 65,-1-1 24,2-3 0,-1-4 122,4-3 1,1-2-65,-1-1 170,1-1 1,2 0-71,0 1 0,0-5-683,0 1-123,0-5-1047,0 2-395,0 0 1085,0-4 410,0 4 644,0-5 0,5-5 0,2-1 0</inkml:trace>
  <inkml:trace contextRef="#ctx0" brushRef="#br0">21597 12586 8086,'0'-23'765,"0"5"-206,5 2-59,1-1-350,6 5 26,-1-5 0,-3 6 177,-1-1 297,1 1-341,3-1 1,1 1 132,-1-1-132,1 1-119,4 0 1,-2 0-18,5 4 61,0-3-96,-1 3 0,4 0-78,-3-1 233,2 6-191,2-3 0,-1 3 28,-3-2 1,1 3 46,-5-3-287,0 3 75,-3 1 1,-1 5 64,1 3-240,-6-3 150,4 10 0,-9-7-109,3 7 32,-8 3 144,-2-6-80,-5 10 94,-1-9 1,-1 7-13,-2-5 1,3 2 6,-4-2 1,0-2 7,1 2 1,-1-2 1,5-2 1,3 0 221,1 1-11,-1-1-155,2-4 236,1 3-264,5-9-1,0 9 0,0-7 129,0 4 1,1-4-41,3 1 223,2 2-287,0-5 1,6 8 84,-1-5 1,2 5-8,6-2 1,0 2-33,4-1 0,-2 2 25,-1-2 1,1 2-155,-2 1-74,-2 1 97,-1-1 0,-4 2-245,-1 2 289,0-2 23,-4 3-327,-2-4 170,-5-1 0,0 0 20,0 1-220,0-1 121,-5 1 1,-2-1 76,-4 1 1,-6-1-24,-2 0 0,-5 1-74,-6-1 0,-1 1 71,-7-1-188,3 1 106,-5-6 0,5 3 39,-3-5 335,7 4-260,-2-6 1,14 7-255,0-6 21,5 1 163,3-4-1156,5 0 290,1 0-306,15 0 630,-3-5 336,15-1 0,-4-2 343,4 1 0,1-1 0,0-3 0</inkml:trace>
  <inkml:trace contextRef="#ctx0" brushRef="#br0">22259 12472 8035,'0'-18'0,"0"1"0,4 2 0,0 0 1127,5 0-221,-8 3 235,9 1-512,-9-1-27,5 6 118,-6-4-346,5 9 93,-4-4-249,4 5 1,-5 5 133,0 2-346,0 3 187,0 7 1,4 1 186,0 4-380,-1 1 58,-3 0 0,-1 4 107,-3-1 0,2 6-188,-6-1 0,4-3-125,-3-2 1,4 2 100,-1-1 1,-1-4-69,1-4-72,1-5 193,3 7 0,0-12 6,0 2 1,0-5 21,0 1 17,0-4 212,0 2 419,0-5-557,0-5-309,5 3 244,1-8 0,6 9-25,-1-3 1,0 2-111,1-2 1,-1 3 13,1-3 1,0 3-225,4 1 0,-4 1 67,3 3 1,2-2 89,-2 6 1,4-4 18,-4 3 48,6 1-21,-9-2 0,9 4 223,-6-2-207,0 2 81,2 1 1,-6 1-2,1-1 0,-2 1-46,-6-1 1,3 4 4,-3 1 1,0-1 8,-4-4-258,-5 6 251,-2-5 1,-9 5-259,-3-6 239,-3 1-55,-1-1 1,-3 1-23,-1-1 0,-5 0 7,2 1-139,2-1 88,-5 1 0,8-5 78,-6 1 1,6-4-5,-2 3 1,7-4-106,1 1 1,5-3-119,-1-1 1,6 0-928,1 0 789,0 0 0,2-1-730,2-3 592,3 3 179,1-10 411,0 5 0,0-10 0,0-2 0</inkml:trace>
  <inkml:trace contextRef="#ctx0" brushRef="#br0">22259 12437 8022,'2'-7'-280,"1"-1"1191,-1 6-527,3-9 1,-4 9 485,3-6-421,-3 6 58,9-3 297,-9 0-453,10 3 1,-9-4 66,6 2 0,-1 3 42,5-3 1,3-1-140,0 1 1,6-1 79,-2 1 0,2 3-174,2-3 0,4 3-37,-1 1 1,6-1-27,-2-3-133,9 3 119,-4-4 1,4 3 25,-4-2 1,-1 3-90,0-3 0,-6 3-78,-5 1 1,-1-4 36,-7 0-129,-5 1 15,-5 3-880,-5 0 698,-5 0 1,-3 0-1300,-7 0 0,-3 5 103,-5 2 1446,1-2 0,-6 11 0,-1-4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08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1281 6418 7909,'-17'0'550,"0"-5"-263,11 4 1,1-10 219,5 4 1,0-3-146,0-2 0,0-1 352,0-2 1,0-3-213,0-4 0,5-6-124,2-3 0,7-2-144,2-1 1,3-5-125,-4-3 1,0 1 17,-4-1 0,1 2-61,-1-2 0,-1-3-225,-2 4 0,-3 0 104,-5-1 0,0 4-280,0-4 1,0 5 142,0-1 1,0 4 176,0 4 0,0 7-117,0 7 328,0 4-300,0 5-139,0 2 128,0 15 1,1-2 70,3 7 0,3 3 69,4 1 0,2-2-73,2-2 0,3 0 99,5-3 0,-1 0-103,1-8 1,5 0 9,3-4 1,0-1 137,0-3 1,-2-3-114,-2-4 0,-3-4 44,2 0 0,-2-5-20,-1 5 1,-5-4 83,-3 4 0,-3 0-92,-5 3 1,2 1 261,-5-1 0,1 2 150,-1 3 217,-3-3-364,4 8 0,-5 0-239,0 9 1,0 6 386,0 10 1,0 9-67,0 2 0,0 8-166,0 0 0,0 2 8,0 2 0,0-4-558,0 0 0,-1-7-127,-3-1 1,3-2-382,-3-9 1,3 1-16,1-9 0,0 0 892,0-3 0,5-1 0,1 1 0</inkml:trace>
  <inkml:trace contextRef="#ctx0" brushRef="#br0" timeOffset="1">3246 5367 8097,'-7'-11'205,"2"4"1182,5-3-313,0 9 2,0-4-595,0 0 0,0 6-58,0 3-246,0 2 0,4 21 296,0 0 0,1 4-89,-1 3 1,-3 6-413,3 2 1,1-2 119,-1 2 1,5-5-252,-2 1 1,0-2 122,0-2 0,0-6-276,0-5 0,3-2 15,-2-6-62,2 1-56,2-10 302,-1-1 0,0-6 496,1-3 1,-5-7-183,1-8 0,-4-1 79,3-2 0,-4 1-122,1-5 0,-3-2 25,-1 1 1,1-2-78,3 6 1,-3-1 0,3 9 1,-2 0-41,-2 3 1,1 6-185,3 2 1,-2 4-509,6 4 0,1 6 282,6 5 0,-1 9 202,5-1 1,0 6 26,4-2 1,3 3 10,1-3 1,3 4-39,-3-5 0,4-3 231,-5-4 1,5-9 14,-5 2 0,1-9 73,-4 1 0,-2-9 389,-2-6 1,2-2-221,-6-6 1,0-4 88,-3-3 1,-6-6-129,-2 1 1,-3 2-234,-1-1 1,0-2 26,0-6 1,-5 2-120,-3-2 0,2-1 58,-2 1 1,1 4-164,-5 3 1,2 10-966,3-2 1,-2 11-60,5 1-409,0 7 1,4 0 732,0 8 0,0 8 822,0 7 0,10 2 0,3 2 0</inkml:trace>
  <inkml:trace contextRef="#ctx0" brushRef="#br0" timeOffset="2">4159 5401 8142,'-5'-16'1568,"-1"3"0,0-7-1212,2 5 0,3 3-175,1 5 1,-2 4 209,-1-1 704,1 3-648,-3 1 1,5 6 233,0 6-809,0 9 147,5 14 1,-2 6 216,4 9-250,1-3 1,0 5-339,-1-3 1,0 0 277,0 4 1,3-9-637,-2 2 1,-3-12 381,-1 1 1,1-9-540,-1 1 193,0-8-299,-4-3 1,1-9 972,3-3 0,2-3 0,5-1 0</inkml:trace>
  <inkml:trace contextRef="#ctx0" brushRef="#br0" timeOffset="3">4673 5401 8005,'-6'-11'2469,"2"0"-727,3-1-795,1 6-575,0 1 331,0 15-341,0 3 1,0 16-173,0 5 0,1 5 0,3 7 0,1 1 51,3 2 1,1-2-1,-6 3 0,6-8-1290,-1-4 0,-3-8 593,-1-3 0,1-8-1446,-1-4 788,-1-2-575,-3-7 1689,0-1 0,0-15 0,0-3 0</inkml:trace>
  <inkml:trace contextRef="#ctx0" brushRef="#br0" timeOffset="4">4399 5493 8034,'0'-12'0,"5"1"1198,2-1 1,5 2-16,4 3-750,6-3 313,3 3-380,2 1 1,1-4 164,3 2-190,7-2-169,-3-1 1,5-1-320,-6 1 150,0-1 0,-3 1-44,-1-1 0,-4 1 117,0 0 154,-2-1-595,-1 6 271,-5-4 1,-2 5-105,-4-3-108,-1-2 194,1 9 1,-5-5-189,1 6 717,-5 0-256,7 6 0,-9 1 1213,3 8-891,-3 8 0,3 4 174,0 7 1,-1-1-219,-3 9 1,4 1-98,0 7 0,4-6-112,-5 6 0,6-6-659,-1 5 0,-2-7 358,2-4 0,-2-7-801,2-4 0,2-8 38,-2-4 0,-3-3-369,-1 0 1,-2-6-2251,2-2 2028,-3-3 1425,4-1 0,-5 0 0,0 0 0</inkml:trace>
  <inkml:trace contextRef="#ctx0" brushRef="#br0" timeOffset="5">5404 5333 7926,'-6'-12'15,"1"1"2757,5 0-1272,0 4-312,0 2-680,0 5 0,0 9-218,0 2 0,0 10 102,0 2 0,0 8-123,0 7 0,0 7-231,0 1 0,4 0-1,0 8 0,1-6-145,-2 1 1,-1-3-438,1-4 1,3-4-646,-3-7 1,5-4-244,-4-4 0,0-5 698,-4-3 0,0-6 735,0-1 0,0-6 0,0 3 0</inkml:trace>
  <inkml:trace contextRef="#ctx0" brushRef="#br0" timeOffset="6">5005 5767 7913,'-7'-5'3828,"7"4"-3234,8-3 1063,7 2-1043,3 2 0,9-3 342,-1-1-645,6 0 1,2 0-44,8 0 1,5-3-36,-1 3 0,1-4 0,-9 5 0,4-1 97,-4 4-416,-5 0 0,-5 5 0,-6 1 0</inkml:trace>
  <inkml:trace contextRef="#ctx0" brushRef="#br0" timeOffset="7">6489 5241 8149,'0'-17'0,"0"5"970,0 7 536,0 5-1456,5 0 1,2 7 312,4 4 939,1 5-808,4 12 0,-2 4 199,5 10-548,-10 0 0,5 9-66,-10-6 1,0 1-272,-4 0 1,0-4-308,0-1 0,-6-8 367,-1 2 0,0-12-201,0-1 0,4-6 138,0-1 1,1-6-559,2-2 444,0-4 1,4 1-136,0-8 1,9-4 146,-2-7 0,4 0-87,0-8 1,2 3 252,2-7 1,-1-1-121,-3 1 0,-6-3 401,2 3 0,-3-3-152,-1 3 1,0-2 164,-3 6 1,-3 3 604,3 8 755,-3 1-366,-1 5 518,0 1-1161,0 5 1,0 6-119,0 5 0,0 7 87,0 9 0,-1 2-97,-3 5 1,-1 1-438,-3-1 1,-1 0 98,6 0 0,-5 1-156,4-1 1,0-4-164,4 1 0,2-7-457,1-1 1,5-6 173,7-5 0,4-6 163,8-2 0,0-3-216,7-1 1,-2-1 158,6-3 0,-3-6-685,-1-5 0,2 0 1133,2 3 0,-2-4 0,3-2 0</inkml:trace>
  <inkml:trace contextRef="#ctx0" brushRef="#br0" timeOffset="8">7312 5481 7969,'-18'-17'20,"3"1"-15,7 4 1618,3 0-488,5 6-525,0 1-213,0 5-157,-5 5 0,4 6 6,-3 8 187,3 8-135,1 7 1,0 8-185,0 8-62,5-3 0,-4 3-162,3-4 1,1-2 108,-1-2 0,3-2-772,-3-6 0,4-6 370,-5-5 1,2-6-1526,-1-5 1103,-2-6 1,4-1 824,-2-5 0,-3-5 0,4-1 0</inkml:trace>
  <inkml:trace contextRef="#ctx0" brushRef="#br0" timeOffset="9">7243 5584 7997,'-5'-18'1546,"4"2"-382,-4 4-495,5 1-385,0 5-86,5 1 0,2 10 90,9 2 1,5 9 124,6 3 0,5 6-17,-2 2-22,3 4-376,6-2 1,-3 6 340,2-1-1892,-3-5 1485,-5 4 0,1-10-1360,-4 0 1143,0 0 1,-5-12 275,1 1 1,-1-6-16,-3-6 0,1 0 527,-5 0 1,1-5-303,-5-3 1,-1-2 648,-2-1 0,-2-7-393,-2-5 0,-3-1 512,3-7 1,-4 2-392,-4-1 1,-2-7-199,-5 3 1,3-3-278,0 3 1,2-1 90,-2 1 1,2-3-1014,2 3 0,3 4 546,-3 11 1,3 2-1641,1 6 1366,0 4 0,1 2-3045,3 5 3592,2 10 0,6 3 0,-1 10 0</inkml:trace>
  <inkml:trace contextRef="#ctx0" brushRef="#br0" timeOffset="10">8202 5550 8035,'-1'-12'0,"-3"1"0,3 0 1230,-4 4-474,5-3-349,0 9-272,0-4 37,-5 0 1,2 3 454,-4-1-285,-1 1 0,-5 2 63,-2 0 0,1 5-117,-5 3 0,0 7-50,-4 4 0,4 8-8,0 3 0,5 7-189,-1 1 0,4 0 154,3-3 1,-1-1-272,5 0 1,6-1-37,5-2 0,9 0-123,3-4 1,5-4 74,6-4 0,2-6 62,10-2 1,-4-5 273,4-6 0,-2-10-127,2-5 1,-3-5 249,-4-3 1,-2 0-51,-3 0 1,-7-1-95,-8-3 0,-3 3-111,-5-2 1,-2-4-117,-5 0 0,-9-3-228,-2-1 1,-9-2-508,-3-2 0,-5 4-263,-6 0 0,-9 2 280,-3 9 0,-2 4 119,2 11 0,3 3 246,5 5 0,6 3 425,13 4 0,1-2 0,3 11 0,-3-1 0</inkml:trace>
  <inkml:trace contextRef="#ctx0" brushRef="#br0" timeOffset="11">8659 5470 8081,'-5'-12'1535,"-1"1"0,0 0-1062,2-1 676,2 6-167,2 1 1119,0 5-2106,0 5-20,0 6 1,0 12 142,0 8 1,4 3 81,0 4 0,5 1-551,-1 3 1,2 3 237,1-4 1,3-1-663,-3-2 0,7-8 321,-6-3 1,2-4-212,-3-4 488,0-8 0,1-6 225,-1-5 1,-3 0 220,0 0 0,-2-5 10,2-2 1,-2-9 345,-2-3 1,-3-2-253,3-2 1,1 0 28,-1 0 1,-1-3-56,-3-1 1,0 2-327,0 6 0,0 2 182,0 6-242,0-1-613,0 6 1,0 2 339,0 8 0,2 9-181,2 9 0,3 3 143,8 5 1,-1 0 105,5 5 1,2-6 27,5-2 1,3-1 88,6-3 0,-5 0 102,1-12 1,-5-2 317,5-9 0,-6 0 189,2 0 0,-3-10-210,-1-5 0,-4-7 758,0-4 1,-9-4-450,1-4 1,-7 0 136,0 0 1,-3-6-273,-1-2 0,-1-2 1,-3-2 1,-1 1-198,-3-1 0,-2 0-526,3 1 0,-3 4-339,-2 3 0,2 7 503,2 5 0,0 7-2264,4 4 1,-1 7 86,1 4 2289,3 13 0,1 4 0,6 9 0</inkml:trace>
  <inkml:trace contextRef="#ctx0" brushRef="#br0" timeOffset="12">9333 5390 8058,'0'-11'937,"0"4"-547,0 2 74,0 5-215,0 5 1,0 7 460,0 7-198,0 2 0,5 12-908,-4-2 459,5 13 0,-1-7-99,2 5 46,3 0 223,2-2-1500,-1 5 907,1-10 0,-1-1 25,0-7-884,6-3 1,-4-2 1218,2-3 0,3-3 0,-1-4 0</inkml:trace>
  <inkml:trace contextRef="#ctx0" brushRef="#br0" timeOffset="13">9379 5493 8058,'0'-12'419,"0"1"0,0-1 1431,0 1-1257,0 5-47,5-4-181,-4 8-132,9-3 57,2 15 292,0-2-277,15 19 0,-7-3 131,11 10-116,-6 0-225,8 6 1,-4-4-419,6 6 288,-1-5 0,0 2-148,0-4 1,-3-6 159,-1-2 0,-3-7-94,3-1 1,-4-9 83,0 1 1,-3-7 401,-4 0 1,2-3 95,-6-1 0,0-1 249,-3-3 1,-6-3-120,-2-9 1,1-1 281,-1-6 0,-1-5-304,-3-3 0,-5-3-352,-2-4 0,-3 0-120,-2-8 0,-1 3 1,-2-6 0,2 0-390,-2 0 0,3 6 260,0-3 0,5 13-1006,-1 3 1,5 6-1363,0 5-1092,1 2 1155,2 6 0,7 7 464,4 8 1869,6 2 0,16 16 0,2-5 0</inkml:trace>
  <inkml:trace contextRef="#ctx0" brushRef="#br0" timeOffset="14">11069 5470 8088,'-11'-12'1787,"3"1"-1374,0 0-662,6-1 103,-3 6 0,4-3 34,-3 5 1594,2 0-403,-8 4-492,4 0 168,-5 0-406,-6 0 1,-1 7-97,-5 4-77,1 6 1,-1 11 82,0 2 0,4 3-24,0 1 1,9 1-277,-2-1 0,8-1 116,1-3 0,1-2-513,2-5 1,2-1 230,1-3 1,4 1-60,4-5 0,6-1 121,2-6 1,4-3 56,3-5 0,0 0 124,4 0 1,-5-9 339,2-3 1,-3-3 41,-1 0 1,-5-1-146,-3-3 1,-2-2-15,-2 6 0,-4-5-59,-4 1 1,2-2-315,-1 2 0,0-6 19,-4 2 0,0-2 16,0 2 0,0 1-130,0 3 206,0 3-190,0 4 147,0 6-410,0 1 1,5 14 177,3 2 1,6 3 249,1-2 1,6 3-45,2 0 0,0 0-20,4-3 0,-1-2-281,-3-3 1,6-1 57,-6-6 0,-2 0-702,-6 0 0,1 0 1017,0 0 0,4 0 0,-2 0 0</inkml:trace>
  <inkml:trace contextRef="#ctx0" brushRef="#br0" timeOffset="15">12245 5333 8041,'0'-12'1043,"0"-3"1305,0 0-1827,0 0-53,0 8-264,0 2 1,0 4 1889,0-3-610,0 3-3164,0-4 1027,0 5-309,0 5 0,0 3 543,0 7 1,2 4 418,1 8 0,-1-3 0,3 4 0</inkml:trace>
  <inkml:trace contextRef="#ctx0" brushRef="#br0" timeOffset="16">12234 5847 8016,'-6'5'432,"1"-4"0,6 5 1411,3-2-1239,-3-2 1229,4 3-431,-5 0 1707,5-4-1550,-4 4-2655,4-5 679,-5 0 0,-5 0 1,-1 0-1</inkml:trace>
  <inkml:trace contextRef="#ctx0" brushRef="#br0" timeOffset="17">13349 4546 8127,'-11'0'667,"5"-5"12,-5 4 176,10-9-174,-4 3-213,5 1 1,4 0 142,0 2 1,6 4-88,1 0 1,6 6-133,6 9 0,-1 4 45,1 8 1,4 2-118,0 6 0,3 3-161,-3 0 0,4 1-169,0-1 1,2-1 131,1 5 0,0-5-18,1 1 1,1-3-246,-1-1 0,2-4-276,-7-4 0,-6-2 204,-1-1 0,-4-5-199,0-3 185,-2-2-657,-6-2-134,-5-4-455,4-2 833,-8-5-44,-2 0 0,-7-2-382,-4-1 0,0 0 1066,-1-4 0,-4-6 0,-2-5 0</inkml:trace>
  <inkml:trace contextRef="#ctx0" brushRef="#br0" timeOffset="18">13886 4649 8102,'0'-17'332,"0"-2"0,0 2 519,0-2 1,0 3 129,0-3-591,0 5 1,4 2 439,0 4 0,0 1 176,-4-5-183,0 6-586,0 1 0,-5 11-543,-3 5 0,-9 12 301,-5 12 0,-4 4-177,-8 7 1,-2 4-170,16-23 0,-1 0 0,-1-1 1,0 0-47,3 1 1,0-1 0,-18 18-117,7 2 1,0-9-312,7-3 1,-1-5 29,8-6 0,1-5 312,4-3 1,-1-2 481,1-2 0,-1-4 0,1-2 0</inkml:trace>
  <inkml:trace contextRef="#ctx0" brushRef="#br0" timeOffset="19">13258 4295 8069,'0'-18'26,"0"7"1441,0 1-869,0 8 0,5-7 79,3 6-95,2-6-273,1 7 0,6-6 209,2 4 242,7-5-391,4 8 0,8-8 117,0 5-292,5 0 1,-2 0-274,4 1 1,-4-1 118,-3 4 0,-3 0-1098,0 0 1,-2 0 570,-3 0 1,2 0 486,-5 0 0,4 5 0,-2 1 0</inkml:trace>
  <inkml:trace contextRef="#ctx0" brushRef="#br0" timeOffset="20">14115 4866 8215,'0'-6'1763,"0"1"-386,0 5-259,0-6-559,5 5-91,1-9 0,7 9 242,2-3-462,3 3 494,5-4-340,4 3 0,4-4 94,7 2-462,-2 3 152,-2-9 0,-6 9-1462,-5-3 927,-1-3 1,0 6-671,-3-3 0,-3 3 210,-4 1 809,-1 0 0,1 5 0,-1 1 0</inkml:trace>
  <inkml:trace contextRef="#ctx0" brushRef="#br0" timeOffset="21">14514 5517 8623,'7'0'1197,"-2"0"-910,0 0 1,-3-1 47,6-3 1597,-6 3-1211,9-10 0,-5 5 132,5-5-548,1-6 1,1 1-159,2-3 0,-3-7-102,4 3 0,-4-3-257,0-1 0,-1-2 245,1-5 1,-1-4-37,0 0 1,-3-6-35,0 3 1,-1-5-509,5-4 0,-5 3 311,1-2 0,-2 2 60,2 1 0,1 2 328,-5 2 1,1 6-120,-2 6 1,-1 8 650,2 0-177,-3 6-413,-1 0 9,0 10 0,1 2-452,3 8 1,-2 3 320,6 8 1,0 3-189,3 5 0,4 0 27,1 0 0,4-2 102,-1-2 1,-3-2 53,0-6 0,0-1-81,-1-2 1,4-3 466,-3-5 1,3 0-145,-4 0 1,4-5 68,-4-3 0,4-2 5,-4-1 0,2-2 33,-2-2 1,-2 1 28,2-5 1,-2 5 176,-2-1-263,1-3 1,-5 6 169,1 1-467,-6 5 0,3 7 59,-5 3 0,0 5-41,0 10 0,0 1 24,0 10 1,0 2-96,0 6 0,0-2-1533,0 2 1,0 1 754,0-1 0,0 2 867,0-2 0,-5-8 0,-1 3 0</inkml:trace>
  <inkml:trace contextRef="#ctx0" brushRef="#br0" timeOffset="22">13075 5643 8214,'0'-7'1715,"0"-3"-1055,0 9-288,0-4 292,5 5 1,2-4-186,4 0 0,6 0-80,2 4 1,7 0-71,5 0 1,8-3 149,7-1 1,15-4-156,-26 6 1,2 0-1346,6-2 1,2-1 1376,0 2 0,2 0-188,9-2 0,1-1 1,5 0-1,1 0-797,-18 2 1,1 1 0,0-1 757,0 0 1,1 0 0,-1 0-1,19-1 1,-2-1-8,1 0 0,-2 1 0,-4 1 0,-1 0-204,3 0 1,-2 0-1,-4 3 1,-1 0 117,1-1 0,-1 0 0,-4 1 0,-2 1-40,-5 0 0,0 0 0,-1 0 1,0 0 24,-4 0 0,-1 0 0,-2-2 1,-1 0 561,28-2 0,-9 0-506,-6 4 0,-6 0-9,-6 0 0,-6-1 1306,-5-3 0,-5 3-1360,-7-3 1565,-4 3-2387,-2 1 1,-7-1 882,-1-3 1,-9 1-327,-7-4 251,-2 4 0,-12-2 0,-3 5 0</inkml:trace>
  <inkml:trace contextRef="#ctx0" brushRef="#br0" timeOffset="23">13521 5997 8087,'-12'0'-210,"1"0"952,-1 0-390,1 5 0,3 1 78,1 5 127,-1 1-249,-3 4 0,3 3 45,1 8-278,4-3 34,-2 9 0,5-9 262,0 3-266,0-3 60,0-1 1,5-2-252,3-1 108,2-4 1,1-5-180,1 1 0,3-5 117,0 1 1,2-5 138,-2 0 1,-3-5-43,4-2 0,-1-6-45,-4-2 0,3 1-7,-6-4 1,-3 2-9,-1 2 1,-4-4 29,-4-1 0,-2-4 10,-6 1 1,0 1-515,-4-1 322,-1 0 0,-2-4-51,-1 0-132,1 1 139,2 4 1,4 1 71,5 6 437,6 5-146,-3-5 143,5 10-217,0-4 0,6 1 23,6 0 1,5 1 126,10 3 0,3 0 32,8 0 0,3 0-87,5 0 1,-4 0 283,-1 0 1,-4 0-141,1 0 1,-6 0 49,-1 0 0,-10-4-74,2 0 1,-8-1-773,0 1 1,-2 3-654,-1-3 118,-6 3 1,0 1-1096,-2 0 2097,-3-5 0,4 3 0,-5-3 0</inkml:trace>
  <inkml:trace contextRef="#ctx0" brushRef="#br0" timeOffset="24">14366 5780 8121,'0'-18'1473,"0"1"-927,0 6 0,0 0-192,0-1 0,0 4 153,0 1 832,0 4-893,0-2 1,-3 15-335,-4 6 0,-1 13 53,-7 5 0,-2 13 46,2 3 1,0 0-225,3 4 1,5-6-70,-1 1 1,6-2-626,-2-1 0,-1 0 410,1-1 1,0-4-502,4-3 0,-4-8 333,1-3 1,-1-8-66,4-4 0,0-2-801,0-2 147,0-4 1184,0 3 0,-5-9 0,-2 4 0</inkml:trace>
  <inkml:trace contextRef="#ctx0" brushRef="#br0" timeOffset="25">14491 6088 9885,'7'9'1189,"-3"2"-1001,2 8 1,-1-1 114,3 5 1,2 4 236,-3-1 1,4 5-468,0-5 1,0 1 33,1-4 1,-1-2-235,1-2 0,-5-2 87,1-6-156,-6-4 32,4 3 427,-6-9-169,0-1 1,0-10-62,0-5 1,-2-6-169,-2 2 1,2-3 131,-6-5 0,6 2-102,-2-6 0,-1-1 138,1-6 1,2 1-4,5-4 0,1 1-75,8-5 1,-1 3-210,12-4 1,-2 5 204,10 7 0,-1 5 11,5 2 0,4 6 110,3 6 0,-2 1-69,2 10 0,-5 0-55,1 4 1,-6 1 25,-2 3 1,-8-1-13,1 4 1,-8 0-83,0 0 1,-3 3-925,-5-2 0,2-2 97,-5 2 1013,0-1 1,-4 5 0,0-1-1</inkml:trace>
  <inkml:trace contextRef="#ctx0" brushRef="#br0" timeOffset="26">14914 6157 8080,'-6'0'0,"1"0"1799,5 0-1153,0 5 1,-4-3 345,0 6-647,0-6 1,4 8 105,0-2 1,0-2 109,0 2 1,0 0-390,0 3 1,0 0 49,0 1 0,1-1-162,3 1 1,-2-5 176,1 1 56,4-5-524,-6 2 234,4-5-67,0 0 1,-2 0-228,4 0 1,-3 0-170,4 0 297,-1-5 1,5 1 158,-1-8 1,1 3-16,-1-6 1,4 1 201,0-1 1,2 2-54,-2-2 0,-2 2 37,2 2 0,2 1-58,-2 2 1,0 3 200,-4 5 0,-3 0 3,0 0 1,-1 6-124,5 6 0,-5 4-287,1 7 0,-4-4 86,3 0 0,-4 0-1109,1 4 1,1 1 578,-1 3 0,-1-3 541,-3 3 0,0 2 0,0 0 0</inkml:trace>
  <inkml:trace contextRef="#ctx0" brushRef="#br0" timeOffset="27">16502 5289 8081,'0'-18'0,"0"1"0,0 6 0,0-1 1100,0 6-432,0-4-158,0 9-59,0-4 1823,0 5-1993,5 0 0,-3 10 211,6 5 0,-1 12-103,5 7 0,-5 5 5,1 7 0,-4 0-160,3-1 1,-4 1-236,1 0 1,1-6 122,-1-2 1,-1-2-510,-3-2 0,4-5-130,0-2 1,1-4-351,-1-4 0,-3-3-2120,3-4 1359,2-1 156,1 1 1472,4-6 0,6-6 0,0-6 0</inkml:trace>
  <inkml:trace contextRef="#ctx0" brushRef="#br0" timeOffset="28">17175 5231 7981,'-5'-17'1172,"4"0"1244,-9 1-1918,4 3 1,-2 2 34,0 7 1,-6 2-178,-8 2 1,-4 0-237,-8 0 0,-4 6 141,-12 1 1,7 8-274,-3 4 1,10 3-52,1 1 0,7 0-12,9 0 1,4-1-546,8 1 1,2 0 266,5 0 1,1 0 107,3 0 1,8-2 19,11-2 1,10 3 420,9-3 1,2-3-107,2 0 1,7-4-96,1 0 0,-1-5 558,-7 1 0,-3-2-183,-5 2 1,-3 2-147,-12-2 0,0 2-7,-11 1 0,0 1-357,-8-1 1,0 2 108,-4 2 0,-5-1-60,-3 5 1,-11-5 16,-4 1 1,-8 3-3,-4 1 0,-4-1-27,-7 1 1,6-5-46,2 1 0,3-4-194,5-3 0,3 1-320,8-5-2191,8-1 1544,6-3 1309,5 0 0,15-10 0,4-2 0</inkml:trace>
  <inkml:trace contextRef="#ctx0" brushRef="#br0" timeOffset="29">18135 4980 7996,'-10'-34'2,"7"2"1355,-5 6 1652,6 4-2387,2 16 547,0 1-716,0 5 0,0 6 158,0 5-1112,0 11 378,0 12 0,4 12 41,-1 7-788,1 3 1249,1 6-280,-3 2-53,3-30 1,0 0 0,-4-1-1,0-1 62,3 1 1,0-1-1719,-2 22 1450,4 7 0,-3-19-416,1 0-216,0-10 329,1-10 223,-4 0 1183,4-9-1669,0-2 1123,-3-6-1968,3-5 1323,-5 0 1,0-5-482,0-3 0,0-7 258,0-4 1,0-4 12,0-3 1,-5 0 457,-3-4 0,-2-1 0,-1-3 0,-1 0 0,1 0 0,-1-4-34,1-1 0,-1-4 744,1 1 1,5 3-377,2 1 1,-1 5 998,1 6 0,0 2-541,4 10 1,1 5-225,3 6 1,0 3-197,8 1 1,1 6-236,10 5 1,6 11 89,6 8 1,-1 3-97,4 2 0,-2-1 125,-2 0 1,-1 2-334,-3 2 0,2-7-314,-5 4 1,-1-6 250,-3-2 0,0-2 333,0-10 0,-4-3-99,0-5 1,-5-4 299,1 1 1,-1-3 274,1-1 0,-2-9 400,2-3 0,-1-7-159,1 0 0,-6-7-411,3-5 0,-5-5 12,1-3 0,-3-8-118,-5 2 1,-1-5-412,-3 1 1,-1 2-88,-3-3 1,-2 0-1010,2 0 1,-2 4 230,-1 5 0,3 5-141,1 2 1,4 10-1702,-1 8-623,3 4 3348,1 5 0,-5 2 0,-1 5 0</inkml:trace>
  <inkml:trace contextRef="#ctx0" brushRef="#br0" timeOffset="30">19243 5334 8056,'-7'-18'0,"1"3"-639,2 8 0,3-4 1,-6 9 545,4-6 1,0 6 92,-5-2 0,5 1 1610,-5 0-982,0 1 0,-3-3 43,0 5 1,-1 0-270,1 0 0,-2 5-133,-2 3 1,-3 8-23,-5 7 0,5 1-166,3 7 1,4-4 157,3 3-65,3-5 0,5 3 87,0-5 1,5 0-1345,3 0 731,2-5 0,6 2 116,4-5 1,1-1 73,2-6 0,1-3 428,3-5 0,-3 0-101,2 0 1,-1-5-166,-3-3 1,1-2 56,0-2 0,-6-3 628,-6 0 0,-1-4-457,-6 4 0,0-9-525,-4 1 1,-2-6-604,-1 2 1,-9-3 461,-7 3 1,-2-2-380,-2 6 0,0 3 232,0 8 0,2 6-76,2 2 0,3 4 661,9 4 0,2 7 0,10 7 0,1 5 0</inkml:trace>
  <inkml:trace contextRef="#ctx0" brushRef="#br0" timeOffset="31">19631 5334 8116,'-6'-11'0,"-3"-4"0,5-1 974,0 6-127,4 5 412,0 5-1044,0 5 114,0 2-151,0 9 1,5 2 131,3 5-75,2-1 1,-4 1-403,4 0 162,-3 0 0,0 0-75,1 0 0,-4-6-272,3-1 1,-4-4 207,1 0-108,-3-6 32,-1-1 120,0 0 228,0-3 591,0 3-446,0-16 1,-1-1 52,-3-11 0,1 0-64,-4 0 0,4 0 110,-1 1 1,3-6 18,1-3 0,5-2-584,3-1 1,7-4 147,4 0 1,3 0-587,0 3 1,-1 10 139,2 2 0,-3 9-37,7 3 0,-3 1-985,-1 6 1,-1 5 696,1 7 1,0 6 815,0 1 0,0 10 0,0-1 0</inkml:trace>
  <inkml:trace contextRef="#ctx0" brushRef="#br0" timeOffset="32">20202 5368 8064,'0'-11'-80,"0"0"0,0 3 383,0 0 621,0 6 993,0-3-739,0 5-908,5 0-84,-4 0 1,9 1-238,-2 3 0,-2 2 128,2 6 0,0-1-288,3 0 0,0 1 42,1-1 0,-1-3-141,1 0 1,3-6 129,0 2 0,2-3 127,-2-1 1,-2 0 142,2 0 1,1-5-70,0-3 0,0-2 168,-1-1 1,-2-2 40,2-2 0,-2 2 40,-2-2 0,-3 2 356,-1 2-242,-4 0-366,7-1 1,-9 5 164,3-1-40,-2 5 1,-2 0 5,0 6 1,0 4-1024,0 4 0,0 2 367,0 2 1,3-1 188,1 5 0,5-5-7,-1 1 1,2 2 86,1-2 1,6-1 233,2-6 0,2 0-85,2-4 0,0 0 284,0-4 1,0-1-72,0-3 1,-1-1 18,1-3 1,-4-2-50,0 2 0,-1-2 330,1-1 1,-2-1-36,-6 1 1,0 0 94,1-1 0,-2 5 106,-2-1 0,0 4 250,-4-3-870,0 4 100,-4-2 1,0 6-417,0 3 1,-4 4-72,0 7 1,-3-1-374,3 5 1,-4 0-711,5 4 0,-1 0 628,4-1 0,0 1-401,0 0 1273,5 0 0,11 0 0,9 0 0</inkml:trace>
  <inkml:trace contextRef="#ctx0" brushRef="#br0" timeOffset="33">21481 5368 7979,'0'-22'997,"0"4"-573,0-4 0,0 10 518,0-4-594,-5 4 0,2 2 48,-4 2 0,-1-1 135,-3 5 0,-2-3-251,-2 3 1,-7 1-57,-4 7 1,-6 2-975,1 6 0,-2 4 523,-1 3 1,5 7-315,2 0 0,8 2 64,4-1 1,4-3-213,3 3 1,3-4 232,5-4 0,0-3-19,0-4 0,5-1 561,3 0 1,6-4-106,1-3 1,5-3 491,-1-1 1,4 0-264,4 0 1,-3-1 428,2-3 1,-5-3-282,-2-4 1,-5 0 279,1-1 1,-2 1-151,-2-1 0,-1 1-44,-2-1 0,1 5-262,-5-1 267,-1 6-633,-3-8 190,0 8 0,0-2-920,0 8 0,0 4 356,0 7 1,0-1 66,0 5 1,4-1-75,0 1 1,5 1 123,-2-5 0,4 1 188,0-5 1,0-1 27,1-2 1,3-3 212,0-5 1,6 0-58,-2 0 0,-2-5-95,2-3 1,1-3 128,2-4 0,-3 1 976,0-5 0,-5 0-141,2-4 0,-4-1-427,0-3 0,-1 2 350,1-6 1,-2 1-252,-3-5 0,3 5-71,-2-1 0,1-3-176,-1-4 0,2-5-55,-3 1 1,2 2 47,-1-2 1,1 6-15,-5 2 0,-1 6-9,-3 9 1,0 2-87,0 6 1,-1 5-685,-3 2 1,-2 5 353,-5 7 0,3 9-27,0 14 1,2 12 60,-2 7 0,3 7 64,5 7 1,5 0 92,-1-30 0,0 0 0,7 30 289,5-7 1,-6-5 53,5-3 0,-9-4 56,6-7 0,-3-3-95,2-12 1,-3 1-31,-1-8 1,-3-2-261,4-7 1,-6 0 11,2-4-486,-3-1 1,3-2 582,0-8-93,0-2 0,-4-12 0,0-2 0</inkml:trace>
  <inkml:trace contextRef="#ctx0" brushRef="#br0" timeOffset="34">1281 8337 8030,'0'-12'1037,"-5"6"-224,4-4-6,-4 8-186,5-3 678,0 5 0,0 5-1231,0 3 1,0 8 107,0 7 0,0 1-119,0 7 1,1 1-8,3 6 0,-3 2-223,3 6 1,-1-4 16,0 0 1,4-4-87,4 4 1,2-7-199,2-1 1,-1-4 205,5-8 0,0-4 19,4-3 0,0-2 89,0-1 0,3-6 212,1-2 0,3-8-145,-3-4 1,4-3 298,-5-4 0,5-3-3,-5-5 0,1 0 112,-4 0 1,-2-1-7,-2-2 0,-2-4-87,-6-4 0,-1 0 115,-2 0 1,1-4-44,-5 0 1,0 1-354,-4 6 1,-5 0 146,-3 4 1,-1 4-191,1 4 1,-2 9-483,3-2 10,2 9 0,-2-2-1352,3 5 1001,3 0 891,-4 5 0,15 6 0,3 7 0</inkml:trace>
  <inkml:trace contextRef="#ctx0" brushRef="#br0" timeOffset="35">2092 8348 8176,'7'-11'152,"-2"4"214,-5 2 1,0 0 78,0 4-79,0-4 0,0 5-183,0 5 0,0 6 91,0 8 1,4 4-31,-1 4 1,1 3 16,-4 8 1,4-1 13,0 5 0,0 0-141,-4 3 1,0 1 109,0 0 1,0-7-472,0-5 1,0-1 74,0-6 0,0-2-45,0-5 0,0-4-1234,0-5 665,0 1-1469,0-6 2235,0-1 0,-6-5 0,0 0 0</inkml:trace>
  <inkml:trace contextRef="#ctx0" brushRef="#br0" timeOffset="36">2092 8474 8176,'0'-16'234,"0"1"1,0 0 795,0 3-628,0 6 315,0-4 284,0 9-507,0-9 225,0 8-358,5-3 0,2 10 185,4 3-565,1 2 202,4 12 1,7-2-10,7 10-72,3 6 1,2-1-39,-1 4 1,5 0-100,3-1 0,-3-1-114,-1-7 0,1-2 96,-5-5 0,5-1-42,-8-3 1,3-3 72,-7-5 1,-2 0 182,-6-4 1,1 2 79,-5-5-23,1 0-732,-5 1 683,-5-4-802,0 4 441,-6-5 0,-2-4-1120,-2 1 1,-2-5 81,-5 4 1230,-1-5 0,1 3 0,-1-6 0</inkml:trace>
  <inkml:trace contextRef="#ctx0" brushRef="#br0" timeOffset="37">2698 8405 8176,'-5'-23'117,"3"5"0,-3 2 351,5 5-233,0 4-235,-5-3 1370,4 9-300,-4-4 290,5 5-896,0 0 1,0 5-197,0 2 0,0 12-24,0 4 1,1 13 72,3 2 0,1 8-58,3-1 1,2 9-608,-3-5 1,2 1 407,-1-1 0,1-7-322,-6-4 1,3-8-142,-3-3 0,-1-8-265,1-4 1,-1-2-521,-2-2 1,0-3 487,0 0 1,1-6 699,3 2 0,-3-3 0,4-1 0</inkml:trace>
  <inkml:trace contextRef="#ctx0" brushRef="#br0" timeOffset="38">2983 8439 8186,'-11'-16'685,"4"3"0,-2-5-368,6 3 297,-1 8-344,4-9 1,-1 14 55,-3-6 1080,2 6-844,-3-3 1,5 7-382,0 6-133,0 4 0,0 18 77,0 4 1,5 6-73,3 10 1,0-2-448,3 5 1,-6-1 406,7 2 1,-5-9-1006,1-6 0,1-9 473,-5-3 1,-1-8-557,-3-4 1,0-2-411,0-2 1485,5-5 0,-3-1 0,3-5 0</inkml:trace>
  <inkml:trace contextRef="#ctx0" brushRef="#br0" timeOffset="39">3257 8462 8129,'12'-18'956,"-5"3"-538,1 8 1,-4-4-91,3 4 0,-3 0-89,4 0 1,-6 3 1155,2-4-203,2 6-596,-4-3 1,7 6-271,-6 3 0,1 7-72,-4 8 1,-1 4-479,-3 4 1,-5 3 246,-10 8 0,-1 2-362,-11 2 1,0 2-39,-7-2 1,2 2 68,-2 2 1,9-9 84,6-3 0,3-7 108,8-1 0,3-3 129,9-4 1,2-2 175,1-6 0,9-1-2,7-2 0,2-3-126,2-5 0,5 0-468,3 0 1,-2 0 498,1 0 1,0-5-616,0-3 1,-2 3 73,-5 1 448,0 3 0,4-4 0,3-1 0</inkml:trace>
  <inkml:trace contextRef="#ctx0" brushRef="#br0" timeOffset="40">3623 8462 8173,'0'-18'605,"0"2"-271,0-1 0,3 9 152,1-4-514,0 3 75,1 3 0,-4 0 319,3 2 718,-2 2-231,-2-3-229,0 5-441,0 5 0,3 8 227,1 10 1,4 6-122,-4 9 0,3 3-152,-3 5 0,0-1 137,-4 1 1,4 0-539,-1-1 1,1-2 253,-4-5 1,1-1-915,3-10 0,-2-4 49,1-4 1,2-9-1415,-1 1 1367,0-7 922,1 1 0,-4-5 0,4 0 0</inkml:trace>
  <inkml:trace contextRef="#ctx0" brushRef="#br0" timeOffset="41">3646 8474 8189,'0'-18'0,"0"1"0,0 6 1113,0-1-677,5 1 0,-3 5 654,6 2-334,-6 3-282,8 1 0,1 10-25,4 5 1,6 8-29,2 7 1,1 6-146,7 10 1,-3-3-454,6 2 0,-2-1 373,6 5 1,-7-8-500,0-7 1,-6-5 56,2-6 1,-3-5-200,-1-3 0,0-4 323,0-3 0,-2-3 258,-2-5 1,-2 0 528,-6 0 0,1-5-271,-1-3 1,-3-7 770,-1-4 0,-4-4-615,1-3 0,-3-4-88,-1-4 1,0-6-255,0-6 1,-5-5-148,-3-6 1,-2 0-517,-1 0 0,0 1 490,4 3 1,-3 4-437,2 11 0,2 5 193,-2 11 0,6 4-1193,-2 3 986,2 2 0,4 6-820,2 4 1,2 3 385,5 3 1,5 4 108,-1 4 1,5 6 739,-1 2 0,8 7 0,2 4 0</inkml:trace>
  <inkml:trace contextRef="#ctx0" brushRef="#br0" timeOffset="42">4696 8394 8027,'7'-7'-100,"-1"-2"75,-2 6 1,-3-6 289,3 1-70,2-2-23,-5 4 0,8-5 172,-5 4 379,0 2-387,-4-5 0,0 7 327,0-5-386,0 1 0,0-1 147,0 1 0,-5 4-140,-3-1 1,-2-1-62,-1 1 1,-6 2 34,-2 6 0,-4 7-156,-3 8 1,-4 5 84,-4 7 0,1 0-50,3 11 1,6-4 0,5 4 0,5 0-255,-2 4 1,9-1-261,3 1 1,8-1 185,3-4 1,9-2-265,3-9 0,7-3 203,5-8 0,7-4-100,4-7 0,5-3 90,-2-5 0,7-11 280,-6-4 0,-2-5 318,-2-3 0,-5-5-223,1-2 1,-7 1 107,-5-2 1,-7 3-74,-3-6 1,-9 3 162,-3-3 0,-4 0-52,-4 3 0,-8-3-318,-11-4 1,-5 3-148,-7-3 1,-4 2-194,-3 2 1,0 8 73,-3 3 0,5 10-112,-5 1 0,7 6-121,0 6 280,7 5 1,8 1-298,8 6-671,7 4 509,3 2 737,5 5 0,5 0 0,2-1 0</inkml:trace>
  <inkml:trace contextRef="#ctx0" brushRef="#br0" timeOffset="43">5187 8325 8062,'-5'-6'561,"4"-4"34,-4 3-75,5-4 1,1 5 205,3 2 248,-3-3-559,4 6 0,-3 1-29,1 8 0,0 3-102,5 4 0,-1 3 107,5 5 1,-1 5-116,0 2 0,2 3-242,2 2 0,-2 3-353,2 0 0,-2 4 293,-2-4 1,1 4-622,-1-4 0,1 2 344,-1-5 1,-3-4-71,-1-8 1,0 0 43,0 0 0,3-5 21,-2-3 250,-3-8 0,1-2 402,-2-5-117,-2 0 1,3-6 437,-5-5 0,3-6-131,1-6 0,0 0-127,-4 1 0,1-2-296,3-3 1,-3-1 110,3-2 0,1-2-139,-1 5 1,4 2-74,-5 6 1,5 2-214,-4 6 0,1 4-30,-1 4 183,-3 1 1,9 11-76,-2 3 0,2 7 72,1 0 1,6 4-58,2 3 0,2 2 60,2 3 1,-1 0-319,-3-4 1,6 0 110,-2-5 0,4-4 75,-1-3 0,0-3 131,4-4 0,-4-5 224,0-6 0,-2-5 473,-1-7 0,-1-3-322,-3-5 1,-3-1 194,-4-3 1,-2-2-151,-2-5 0,-3 0-82,-5-1 0,-5-4-244,-3-3 1,-3 2-381,-5-2 1,0 1 147,-3-1 0,2 0-151,6 8 0,3 2-759,1 9 1,0 6 445,0 1 0,0 9-876,4 3 1,1 4 1528,-2 4 0,8 7 0,3 7 0</inkml:trace>
  <inkml:trace contextRef="#ctx0" brushRef="#br0" timeOffset="44">6181 8314 7987,'-6'-12'0,"1"-4"741,5 3-711,0 2 0,0 7 1464,0 8 0,0 7-695,0 8 1,0 4-325,0 4 1,1 3-147,3 8 1,-3 3-221,3 4 0,-3 4-122,-1-4 0,0 6 101,0-9 0,0 5 137,0-5 1,0-7-4,0 0 1,0-10-137,0-2 1,0-5-425,0-7 173,0-5 1,0-2 164,0-8 0,5-7 0,1-7 0</inkml:trace>
  <inkml:trace contextRef="#ctx0" brushRef="#br0" timeOffset="45">6170 8416 7954,'-7'0'0,"2"-5"1394,5 4-926,5-4 0,-2 10-28,4 3 326,6 2-453,0 6 1,7 6 500,-5 5-457,6 4 0,0-3-133,6 3 0,1 2-2,-2-3 0,-2 3-350,3 1 0,-3-4 150,-1-4 0,0-3-66,0-4 0,0-2 121,-1-6 1,0-5 162,-3-2 1,1-3-176,-4-1 0,-1-6 531,-4-5 0,1-2-210,-1-6 1,-5-4 278,-2-3 0,-3-6-178,-1 1 1,-3-5-214,-1-3 0,-5-4-247,1 1 0,-2-2 105,-1-2 1,3 1-882,1-1 0,0 7 131,0 4 1,0 7-1013,3 9-2421,3 3 4051,-4 10 0,5 11 0,0 7 0</inkml:trace>
  <inkml:trace contextRef="#ctx0" brushRef="#br0" timeOffset="46">7517 8394 7958,'-6'-5'318,"-3"2"40,5-5 1,0 5-121,4-5 117,0 5 41,0-2 379,0 5 0,0 5-377,0 3 0,-3 7 31,-1 4 0,-9 3-71,2 1 0,-7 5-95,3 2 1,-4 3-105,3 1 0,1 1 77,4-1 1,1-4-121,2 1 0,3-6-55,5 2 1,1-4-162,3-4 1,4-3-131,7-4 1,3-6 147,4-2 0,5-4-22,0-4 0,7-4 122,-4-7 1,6-4 7,-6-8 0,-2 3-42,-1-2 1,-7 0 354,-1 0 1,-10 0-82,-1-4 0,-6 1-160,-2-2 0,-2-2-299,-6 3 1,-1 2 103,-10 1 1,4 4 220,-4 4 1,5 4-90,-1 7 1,2 0 110,2 4 1,3 0-171,0 4-169,6 0 0,-2 1 40,8 3 0,4 2 30,7 6 0,6-2 205,6-2 0,5 2-95,-2-3 0,7-2 9,1-1 0,4-3-30,-4-1 0,4 0-257,-4 0 1,-5-5 119,-6-2 1,-3 0-524,-1 0 0,-6 3 694,-1-4 0,1 1 0,1-5 0</inkml:trace>
  <inkml:trace contextRef="#ctx0" brushRef="#br0" timeOffset="47">8579 8154 7929,'-5'-12'0,"-2"1"2840,2 0-873,-1 4-1465,6 2 972,0 5-2316,0 5 1,2 2 297,2 4 544,2 0 0,10 6 0,2 1 0</inkml:trace>
  <inkml:trace contextRef="#ctx0" brushRef="#br0" timeOffset="48">8579 8691 7949,'0'6'5091,"0"-1"-3078,0-5 1,-5 0 0,-1 0-1</inkml:trace>
  <inkml:trace contextRef="#ctx0" brushRef="#br0" timeOffset="49">15407 7721 7004,'-7'-6'1484,"-3"0"-615,9-5-390,-4-1 96,0 1 0,4-1 270,-3 1-402,-3 5 0,5-3-5,-6 5 1,1-1-60,-5 1 1,0 3-297,-4-3 0,-1 4 134,-6 4 1,-1 1 21,-3 2 1,-2 7-1,-6-2 1,-3 3-320,0 0 0,3 1 91,1 6 1,6-1-175,-7 5 0,13-5-41,-1-2 1,7 0 95,1 4 0,8-1-69,3 1 1,4-4 66,4 0 1,3-3 40,8 3 0,4-5 47,8 1 0,4 1 38,7-1 1,-2-3-48,6-4 1,0-1 57,4 5 0,-2-1-39,-2 0 1,-2 1 16,-6-1 0,-5 2-166,-2 2 1,-8-1 96,-4 5 0,-7-4-146,-5 4 0,-1 0 97,-2 4 1,-5 1-17,-3 3 0,-7-3 42,-4 3 1,-8-3 56,-3-1 1,0 0 50,0-1 0,5-4 259,-2-3 1,-1-3 102,1-5 1,4 0-133,4-3 0,5-3-666,-1 3 0,3-7 218,0-1 0,5-5-1211,-1 2 0,5-5 140,0-3 1268,1 3 0,7-15 0,2 3 0</inkml:trace>
  <inkml:trace contextRef="#ctx0" brushRef="#br0" timeOffset="50">15692 7446 8004,'7'-12'452,"1"-4"158,-4 9 0,5-3-5,-1-2 281,-3 1-478,5 5 0,-7-1 789,4 3-780,-4 3 0,3-4-79,-2 5 0,-2 0-92,6 0 0,-5 5-196,0 3 0,2 7 86,-1 4 1,-1 4-219,-7 3 0,-2 4 116,-6 4 1,-3 4-398,0 0 0,-4 0 6,3-4 0,1 3-94,4-3 1,5-1 147,2-6 1,2-8 141,2 0 1,6-2 197,1-6 0,5 2-134,3-9 0,-1-1 698,5-3 0,0 0-47,4 0 0,-2-5 184,-2-2 0,2-3-503,-6-2 0,0 5-235,-4-1 1,-3 4-3395,0-4 2041,-6 6 1353,3-3 0,-15 10 0,-3 1 0</inkml:trace>
  <inkml:trace contextRef="#ctx0" brushRef="#br0" timeOffset="51">13385 7743 8297,'-7'-12'0,"-1"-4"962,0 4-136,-3-5-113,5 6 116,-5-1-422,10 1 0,-8 3 513,6 1-209,-1 4-261,-1-2 1,2 5-152,-4 0 1,3 6-174,-4 6 1,0 11 145,-3 11 1,-5 12-5,-3 11 1,6-25 0,0 2-270,0 2 0,-1 0 1,-1 0-1,0 0 32,1-1 1,1-1 0,0 0 0,1 0 33,2 1 1,1-1-1,0 0 1,1 1-272,2-1 0,1 0 0,-1 30-239,2-4 1,4-6 280,4-5 1,6-7-365,5-4 1,5-11 154,-1-4 0,3-8-255,1 0 0,0-3 163,0-5 1,-2-2-465,-2-5 0,3-5 188,-3-2 1,-2-4 253,3 0 1,-5-4-556,4 0 1042,-5-6 0,2 3 0,-4-4 0</inkml:trace>
  <inkml:trace contextRef="#ctx0" brushRef="#br0" timeOffset="52">13534 8303 8189,'0'-11'0,"0"-5"1568,0 1-1015,0 0 0,0 3 452,0 1-244,0 5 822,0 1-1130,0 5 0,0 5-294,0 2 1,1 7-223,3 1 0,-3 6 114,3-2 1,-2 2-117,2 2 0,-3-1 110,3-3 0,-1 1-799,1-5 0,-3 1 290,3-5 1,2-3-956,2-1 1067,2-4 0,5 2 161,0-5 1,1-5 400,-5-3 1,4-3-165,0-4 0,1 1 445,-5-5 0,0-1-259,1-2 1,-1 3 92,1 0 0,-1 5 11,1-2 1,-5 5 488,1 3 2,-6 3-510,8 5 1,-4 5-180,1 3 1,2 7-165,-5 4 0,0-1-464,-4 1 1,0-4 315,0 4 1,3-3-989,1 3 1,1-4 545,-1 4 1,-1-5-343,4 1 1,1-2 957,3-2 0,1-5 0,-1 0 0</inkml:trace>
  <inkml:trace contextRef="#ctx0" brushRef="#br0" timeOffset="53">14025 8349 8034,'-12'-5'0,"5"3"945,-1-1 0,6 0 185,-2-1-681,3 3 1,2-4-82,3 5 0,-2 0 8,6 0 1,4 0-163,8 0 1,1 0-21,2 0 1,0 0-253,0 0 1,3 0-374,1 0 0,-4 0-71,-4 0 1,-5-4-638,1 0 1,-2-1 1138,-2 1 0,-5-2 0,0-5 0</inkml:trace>
  <inkml:trace contextRef="#ctx0" brushRef="#br0" timeOffset="54">14413 7960 8082,'0'-11'705,"-5"0"1086,4-1-1145,-4 6 144,5 1 38,0 5-177,0 5-396,0 6 1,0 11 38,0 4 0,0 9 88,0-5 0,0 11-407,0-3 0,4 4 119,-1 0 0,1 2-138,-4-2 1,0-3 102,0-1 1,0-4-723,0-3 1,0-3 300,0-5 0,0-6-1385,0-1 387,5-4-709,-4-5 2069,5-2 0,-1-15 0,1-3 0</inkml:trace>
  <inkml:trace contextRef="#ctx0" brushRef="#br0" timeOffset="55">14527 7652 8128,'-6'-11'682,"1"-1"85,5 1 0,1 4 1110,3 4-1258,2 1 0,6 7 207,-1 3 0,4 3-323,1 5 1,4 5 73,-1 6 0,-1 10-174,1 1 1,-1 6-232,1 6 1,1 3 66,-5 8 1,-3-3-577,-5 3 0,-4-3 162,0 0 1,-1-6-557,-2-3 636,-5-2-2429,-2-1 1600,-4-6 596,-1 5 1,-4-11-2845,-3 0 1733,2-5 595,-4-6 844,8 0 0,-8 0 0,2 0 0,-3 0 0</inkml:trace>
  <inkml:trace contextRef="#ctx0" brushRef="#br0" timeOffset="56">16252 7686 8105,'6'-16'0,"-1"3"0,-3-3 0,1 4-163,-1 1 133,8-1 1,-9 1 1648,4-1-441,-5 6-498,0-4 79,0 9 17,0-4-88,0 20-424,-5 4 0,-1 20 169,-6 3 0,1 8-121,-1 3 1,0 5-426,4-26 1,1 1 0,0-1 0,0 1 238,-3 3 0,1 0 0,1 1 0,2 0-119,-2-1 1,0 0 0,0 2-1,0 0-49,0-2 1,1 0-1,-1-1 1,2-1-99,2-1 1,0-1 0,-5 26-771,5-1 0,1-5 577,3-6 0,0-9-695,0-3 1,0-11-174,0 0 408,5-8 0,-3 0 291,6-7 1,-4-3 704,3-5 0,1-5 1,3-2-1</inkml:trace>
  <inkml:trace contextRef="#ctx0" brushRef="#br0" timeOffset="57">16480 8406 8045,'0'-18'502,"-3"1"830,-1 6-143,0 0-337,4-1-355,0 6 0,0 2-92,0 8 1,-4 7-183,0 8 0,0 4 53,4 4 0,0 2 10,0 5 1,0-1-439,0-2 1,2 0 183,2-4 1,-2-2-481,6-5 1,-1 0 293,5-5 1,-5-1-150,1-6 0,0 1 52,3-6 0,-3 1 297,-1-4 0,1-5-86,3-3 1,1-3-36,-1-4 1,-1 1-50,-2-5 1,1 0-102,-5-4 1,-1-1 127,-3-3 0,0 2 47,0-6 0,-5 1-130,-2-4 0,-3 4 67,-2 4 0,4 5 454,1 2 0,1 9-48,-2-1 171,-2 2 18,8 3-112,-3 1 0,10 5 106,3 0 0,7-2-148,4-2 0,4 3-235,4-3 1,-3 3 103,3 1 0,1 0-412,-2 0 0,0-4 144,-7 1 1,1-5-729,-5 4 1,0-1 30,-3 1-714,-6 3 1482,-1-4 0,-5 0 0,0-2 0</inkml:trace>
  <inkml:trace contextRef="#ctx0" brushRef="#br0" timeOffset="58">16846 7960 8072,'-12'-22'486,"6"-1"60,2 0 1,3 5 706,1 3-341,5 2-343,1 2 0,6 1-185,-1 2 0,2-2 51,2 2 0,2 3-105,2 1 1,1 3-261,-5 1 0,4 0 109,-4 0 1,-1 5-472,-6 3 1,1 3 8,-5 4 1,-2 3-225,-6 5 1,-7 4 204,-8-1 1,-3 6 21,0-2 0,-1 3 255,0 2 1,5-6-149,3-2 1,2-5 292,2-3 0,4 2-23,4-6 1,3-4 174,3-3 0,9-5 169,7 0 1,2-1 167,2-2 1,0 0-522,0 0 1,0-5 84,0-3 0,0 2-566,-1-2 0,-4 5 160,-3 0 233,-2 1 0,-2-3 0,1-1 0</inkml:trace>
  <inkml:trace contextRef="#ctx0" brushRef="#br0" timeOffset="59">18239 7812 8285,'-7'-26'0,"-1"4"0,5 6 1267,-2 5 0,7 6-24,1 5-773,4 0-330,-1 5 83,-1 6 0,-1 7 160,0 5 288,0 5-323,-4 6 0,0 8 21,0 8 1,0-2-84,0 5 0,0-5-1212,0 2 1008,0-3 0,0-7-339,0-2 0,0-3 230,0-5 1,1-3-632,3-8 0,-3-3-24,3-4-2536,2-1 3218,0-4 0,6 3 0,-1-4 0</inkml:trace>
  <inkml:trace contextRef="#ctx0" brushRef="#br0" timeOffset="60">18856 7835 8018,'-5'-23'9,"2"0"2909,-4 0-1230,4 5-1621,-2 2 1,-1 10 93,-6 2 0,-4 3 305,-7 1 1,-1 0-368,-3 0 1,-1 5 132,-2 2 0,-2 5-114,5 3 0,2 3 114,6 4 0,-1 1-353,4 0 0,2 0 90,7 0 1,2-4-189,5 0 0,0-1 17,0 1 0,1 1 17,3-5 1,7 4 256,8-4 1,8 5-83,3-5 0,3 0 148,2-4 1,0 0-76,3-4 1,-3 3 209,-1-2 0,-5 1-51,-6-2 1,-2 4-120,-2-4 0,-6 5-66,-5 3 0,-6-1-143,2 5 0,-9 0 13,-6 4 0,-11 0 80,-8-1 1,-5 1-129,-3 0 0,-1 0 74,-3 0 0,-2-4-154,2 0 1,4-6 95,3-2 0,7 0-1893,9-3 2018,8-3 0,11 5 0,6-3 0</inkml:trace>
  <inkml:trace contextRef="#ctx0" brushRef="#br0" timeOffset="61">19747 8040 8026,'-7'-17'0,"-2"-4"0,6 6 1049,-1-5-626,4 7 1,1-5 501,3 3-593,-3 2 0,6-4 285,-4 1 0,4 2-173,4-5 1,1 4 21,-1-4 0,0 5-89,1-1 1,-1 2 7,1 2 0,-1 3 137,0 1-408,1 4 0,-1-2 91,1 5 0,-1 6-100,1 6 1,-1 9-61,0 10 0,1 11 76,-1 3 1,2 9-367,2-1 0,-1 3 304,5 1 1,1 0-355,7 0 0,-3-1 116,3-3 0,1-2-108,-2-5 143,1-1 137,-4-4 0,0-3 14,0-8-1,-6-2-32,5-5 0,-9-1-55,2-3 1,-2 1-220,-2-5 266,0 1 6,1 0 1,-2-7-518,-2 2 251,2-2-40,-9 3-1001,9-6 840,-9 4-726,5-9-587,-6 4 1211,0-5 597,-6 0 0,0 0 0,-5 0 0</inkml:trace>
  <inkml:trace contextRef="#ctx0" brushRef="#br0" timeOffset="62">20226 7926 7981,'0'-28'21,"0"4"2863,0-3-1296,0 8-847,5 8-219,-3 6-392,-7 20 1,-9 5 98,-13 18 0,-7 13-98,13-21 1,0 1 0,-3 4 0,-2 1-355,0 2 0,-1 0 0,1 0 0,0-1 206,-1 1 1,1 0-1,2-2 1,1 1-23,-1 1 1,2 0-1,4-7 1,1 0-363,3 0 1,1-1 0,-10 19-531,4-3 0,4-7 421,7-8 0,3-8-1247,5-8 1202,0-7 1,6-3 554,6-5 0,4-11 0,7-1 0</inkml:trace>
  <inkml:trace contextRef="#ctx0" brushRef="#br0" timeOffset="63">20478 7481 8007,'0'-23'32,"6"4"-21,5 0 880,6 5-713,1 2 1,2 3 18,-5 6-160,0-6 0,-3 8 1884,-1-3-665,-4 2-675,3 2 1,-5 6-233,2 1 0,2 8-429,-5 4 1,0 3 150,-4 1 0,-5 1-234,-3 3 0,-2 1 145,-1 2 1,-1-2-427,1-5 0,1 0 117,2-1 0,-1-3 50,5 0 0,1-5 165,3 2 0,0-4-37,0 0 0,1-5 372,3 1 1,-1-4-121,9 3 1,-3-4 451,6 1 1,3-3-263,1-1 0,2 0-146,2 0 1,0-4-636,0 0 0,-5 1-1927,-3 3 2415,3 0 0,-6 0 0,5 0 0</inkml:trace>
  <inkml:trace contextRef="#ctx0" brushRef="#br0" timeOffset="64">21186 7389 8090,'6'-11'0,"0"3"298,-2 1 114,-3 4 60,5-7 1,-6 7 282,0-4 460,0 4-774,0-2 0,0 8-198,0 4 0,-7 7 22,-4 13 0,-2 7 169,-6 8 0,-4 8-167,-3 3 1,12-24 0,0 2-182,0-1 1,1 0-1,1 2 1,0-1 41,-1-1 1,-1 1 0,-9 28 0,13-26 0,1-1 0,-6 26-211,8-1 1,1-5 109,6-6 0,2-2-235,2-2 1,2 2 185,5-6 0,6 0 400,2-4 0,-1-1-140,1-3 1,-2-2 261,2-5 0,-1-4-221,-3 0 0,-1-5-75,5 1 1,-5-6-913,2-1 1,-4-2 697,0 2 0,-5-2-1707,1-2 1,-4-3 73,3 3-1183,1-3 2825,-2-1 0,4 0 0,-3 0 0</inkml:trace>
  <inkml:trace contextRef="#ctx0" brushRef="#br0" timeOffset="65">21380 8086 8090,'0'-18'0,"0"-2"0,0 5 0,0-1 1085,0 5 1,0 3 2,0 1 1344,5 4-1161,-4-2-1024,4 5 1,-5 7-76,0 4 0,0 2-114,0 6 0,0 0-266,0 4 1,0-1 201,0 1 0,0-1-209,0-3 1,4 1 114,0-5 1,1-1-474,-1-6 1,-2 1 209,6-5 0,0-1 170,3-3 0,0 0 213,1 0 0,-1-1 241,1-3 1,-1-2 123,0-5 1,1-2-177,-1-2 1,1 1 49,-1-5 1,1 5-63,-1-1 0,0 2 4,1 1 1,-5 2-106,1 3 0,-4 2-143,4 5 0,-6 1 98,2 3 0,1 3-35,-1 8 0,3 2 9,-3 2 1,0 3 26,-4-3 1,4 1-303,0-1 0,-1 3 94,-3-3 1,4-3-910,0-1 191,0 3 1,-3-5-1869,3 2 2742,-3-7 0,4 2 0,-5-4 0</inkml:trace>
  <inkml:trace contextRef="#ctx0" brushRef="#br0" timeOffset="66">21814 8154 8090,'0'-11'2842,"1"5"-2030,3 2 1,-2-1-429,6 1 1,0 0 19,3 4 1,6-4 239,2 1 1,6-5-501,2 4 0,3-3 92,-3 3 0,-1-4-577,-3 4 0,-1-1 207,-3 1-1275,2 3 1,-8-8 159,2 6 1249,-7-1 0,-3-1 0,-5-2 0</inkml:trace>
  <inkml:trace contextRef="#ctx0" brushRef="#br0" timeOffset="67">22396 7846 8090,'0'-18'0,"0"2"2127,0 4-1360,0 6 1,0 0 1024,0 2-1256,0 3 1,0-3-27,0 8 1,0 3-202,0 9 0,0 6 151,0 9 0,0 3-160,0 4 1,0 1 10,0 3 0,-3 2-199,-1-6 1,0 3-223,4-2 0,-4-1-539,0-4 0,0-5 425,4-2 0,0-3-371,0-1 1,0-6-129,0-1-2310,0-4 3033,0-5 0,0 3 0,0-4 0</inkml:trace>
  <inkml:trace contextRef="#ctx0" brushRef="#br0" timeOffset="68">22762 7458 8090,'6'-24'0,"0"0"1618,-2 12 0,3 3-734,4 9 1,0 2-718,1 1 1,-1 4 291,1 4 0,-1 6 283,1 2 1,3 9-148,0 6 0,4 10 49,-4 10 1,4 6-571,-11-28 0,0 1 0,-1 3 0,0 1 154,-3 1 0,-1 0 0,0-1 1,-1-1-235,-1 1 0,-2-1 0,1-2 0,-1 0-64,-1-1 1,0-1 0,-4 27 107,-6-9 0,1-2-325,0-10 1,-5 0-399,1-3 1,-5-2-1750,1-3 1,-4 1 2433,-4-9 0,3 4 0,-5-7 0,0 2 0,-2 2 0,1 0 0</inkml:trace>
  <inkml:trace contextRef="#ctx0" brushRef="#br0" timeOffset="69">1201 12197 7056,'-1'-7'-494,"-3"4"1,-2 3 406,-5 3 111,-1-1-91,6 3 77,-4 0 1,7-4 11,-4 3-200,4 2 185,-2-4 0,0 3-74,4-5 62,-4 0 2733,5 0-1847,-6 0-171,5 0-177,-4 0 786,5 0-332,0-5-486,0-2 0,0-4 8,5-1-170,2-4 1,8-2 1,0-5-269,5-5 99,-2 4 0,5-9-18,0 3 1,-4-3-183,0-1 1,-5-5 15,1 1 1,0-5-202,-3 1 1,2-3-247,-7-5 152,-2 3 1,4-4-135,-5 6 0,1 0 154,-1 4 0,-3 1 177,3 6 1,-3 2-33,-1 6 1,0 0 232,0 11 0,0 4-49,0 3 340,0 5-257,0-2 1,0 7 34,0 1 1,0 4-256,0 4 0,1 4 112,3 1 1,1 3 36,3-4 1,2 4-68,-2-4 113,2 5 1,1-7-113,1 2 0,-1-3 39,1-5 0,-1-2-35,0-5 0,1 0 3,-1 0 0,1-1 40,-1-3 0,4-2-21,1-5 1,3-2 55,-4-2 0,4 2-63,-4-2 1,0-2 202,-3 2 0,-1-1-59,1 0 1,-2 4 73,-3-4 0,2 4-104,-5 0 1,0 5 312,-4-1-304,0 6 1,4 2-12,-1 7 1,1 10 257,-4 5 0,1 6-51,3 7 1,-2 4 51,1 3 0,2 1-102,-1-1 0,1 1-547,-1-5 1,-1 0-1236,4-4 1,0-6 829,0-5 0,3-4 677,-2-4 0,2-2 0,2 4 0</inkml:trace>
  <inkml:trace contextRef="#ctx0" brushRef="#br0" timeOffset="70">2903 11123 8022,'-11'-11'1302,"4"4"-575,-3-3-306,9 9 534,-9-4-392,9 5 263,-5 0-468,6 5 0,0 3 209,0 7-304,6 8 1,0 3 459,5 9-494,1-4-784,-1 9 784,1-6 57,-1 0-115,0 1 1,1-1-382,-1 0 162,1-5-422,-1 4 1,1-9 58,-1 3-50,0-3 332,1-6 0,-1-2-15,1-4 0,-5-6 318,1-2-118,-1-3 223,0-1 68,-2 0 1,-5-5-406,0-3 561,0-2 1,0-2-73,0-4-43,0-1-154,0-6 0,-4 0-76,0 0 1,-1-1-168,1-3 0,3 5 0,-3-1-111,3 6-162,1 5-58,0 0 256,0 6 0,5 2 110,3 8-401,2 7 181,1 7-19,1 5-12,4 0 123,-3-1 40,8 6-638,-3-4 636,5 4 1,1-5-43,3 0 0,-3-1 120,3-3 0,-3-7 0,-1-5 327,-1-2 0,1-1-161,0-4 0,-4-9 139,0-3 0,-5-7-56,1 0 0,-6-2 0,-2-2 372,-2 0 0,-2-5-519,-3-2 36,0-3 137,0-2-116,0 1-1168,-5 0 824,4 0-1051,-9-1 639,9 6 399,-9 1 0,8 7-50,-2 2-1283,3 7 614,-4 2 370,4 9-5,-4-4-8,5 5 1,1 5-1382,3 2 1032,-3 4 895,9 5 0,2 2 0,5 5 0</inkml:trace>
  <inkml:trace contextRef="#ctx0" brushRef="#br0" timeOffset="71">3851 11135 7955,'-5'-7'641,"4"2"35,-4 5-388,0 0 1,3 2 350,-1 1 1,-3 5-177,3 7 0,-1 3 17,4 5 0,0 5 0,0 3 547,0 6-551,0-1-867,0 8 488,0-3 51,0-1 1,1 4 0,2-8-271,0-3 1,3 0 130,-3-6 0,0-4-356,4-4-1232,-4-5-373,7 2 1952,-9-4 0,10-6 0,-5-1 0</inkml:trace>
  <inkml:trace contextRef="#ctx0" brushRef="#br0" timeOffset="72">4388 11272 8025,'0'-12'0,"-5"6"471,4-4-165,-5 3 1,5 1 379,-3 2 1,3 2 214,-3-2-246,3 3 1,1-2 75,0 11 0,0 6-302,0 12 1,0 5 353,0 7-468,0-3 0,4 9 124,0-6-466,5 0 1,-7-5-285,6-3 1,-5 2 0,4-5 291,-2-2 0,0-5-1918,-1-1 922,-3-5-888,9 3-1103,-9-11 3006,5-1 0,-6-5 0</inkml:trace>
  <inkml:trace contextRef="#ctx0" brushRef="#br0" timeOffset="73">4102 11249 8119,'5'-18'826,"-3"2"-465,8 4 0,-3 6 261,9 2 0,1-1 52,6 1 1,0 0 234,0 4 1,5-1-254,2-3-163,8 3-919,3-9 665,5 9-156,-6-4 1,5-1 109,-5 5 1,0-4-215,-6 5 0,-1-1 94,-6-3 1,-1 3-60,-3-3 0,-5 3-122,-3 1 1,-2 1 0,-3 3 43,-2 3 1,0 7 293,-4 2 830,5 9-995,-8-6 266,4 14-273,1-4 0,-5 5-33,3 1 1,2 0 0,0 2 102,1 1 0,3 0-562,-3-4 0,0-1 225,0-2 1,-4-7-327,1-5 0,1-5-840,-1 1 1,-1-6-302,-3-1 38,0-6 1638,0 3 0,-5-5 0,-1 0 0</inkml:trace>
  <inkml:trace contextRef="#ctx0" brushRef="#br0" timeOffset="74">5119 11146 8011,'-5'-11'2690,"3"4"-1998,-3 2 1,9 15 884,0 6-773,0 4-424,1 8 0,-4 1 417,3 5-377,-3 6-1292,4 5 878,-3 2 193,8 4 0,-4-5 143,5-1-1354,1-4 795,-1-2 1,-3-7-470,0-5 0,-2-2 277,2-10 1,-2-1-2480,-2-6 927,-3-3 588,4-5 1373,-10 0 0,-1-5 0,-6-1 0</inkml:trace>
  <inkml:trace contextRef="#ctx0" brushRef="#br0" timeOffset="75">4719 11569 7947,'0'-7'1655,"5"-3"1,1 9-1149,6-3 1,4 3-164,3 1 1,4 0 139,4 0-318,2 0 0,9-4 166,0 0-2134,10-5-590,-6 8 2392,14-9 0,1 9 0,7-4 0</inkml:trace>
  <inkml:trace contextRef="#ctx0" brushRef="#br0" timeOffset="76">5987 11169 8079,'-12'-5'709,"1"-1"1,1-2-2,2 0-183,3 6 263,5-3 498,0 5 0,1 6-850,3 5 0,-3 7 32,3 9 0,1-2-214,-1 6 0,1 3 0,-2 5 310,1 2-330,4-4-440,-1 2 158,4-10 283,1 4-194,-1-9 1,2 4-226,2-5 209,3-5 63,0-2 0,3-6-137,-2-2 1,3-3 116,1-5 1,3-9 5,1-2 1,5-8-61,-2 0 0,2-3 0,-2-2-50,-3-3 1,-7 2 54,-1-5 81,-5 4-877,3-7 510,-11 4 137,-1-5 0,-5 0-460,-5-1 0,-3 2 39,-7 3-1066,2-3 671,-8 9 545,8 1 0,-2 6-1021,7 6 712,-2 5 0,9 2 1,-3 8-1018,3 3 1727,1 8 0,10 3 0,3 5 0</inkml:trace>
  <inkml:trace contextRef="#ctx0" brushRef="#br0" timeOffset="77">6683 11158 8022,'-16'-23'0,"3"5"2601,-2 3-1154,7 2-773,3 7 0,4 1-222,-3 5 1,3 5-294,-3 2 0,3 14 190,1 5 1,0 11-93,0 5 1,0 2 85,0 2-1796,0 5 1391,5-4-1398,1 3 1072,1-9 1,3-2 201,-3-4 0,2-6-743,-1-3 1,2-6 4,-2-5 1,-3-6-533,-1-2 784,-3-4 360,-1-3 0,0-7 1257,0-4-1035,0 0 1,-5-6 0,-3-2 102,-2-3 1,2-2-46,1-2 1,-1 0 376,-3-4 1,1 1 280,2-2 0,-1 0 1,4 4-17,-1 2 694,3 5-256,-2 4-696,5 5 0,1 4 1,4 6-35,7 7 0,4 7 166,7 10 0,5 1-203,3 3 0,5 2 1,4 4-169,0-3 0,-2 3-1911,4-2 1582,-5-3 223,2-1-717,-4-4 579,-1-5 0,-4-1 105,1-6 1,-6-5 400,2-2-385,-3-3 1,-2-6 592,-3-2 0,-3-5-81,-4-3 439,-6-3-357,-1-10 239,-5-1 1,0-2-625,0-4 1,-5 4 0,-3-9 502,-2 1 1,-6 3-647,-3-2 0,1-1-712,-1 1 0,1 0 0,-1 5 230,4 2-940,2 8 903,7 7 1,-1 6-1033,4 2 1,3 3 0,0 8-217,6 4 1711,4 1 0,12 19 0,2-3 0</inkml:trace>
  <inkml:trace contextRef="#ctx0" brushRef="#br0" timeOffset="78">7460 11089 8015,'0'-18'256,"0"2"0,-4 8 881,0 0-653,1 6-90,3-3 358,0 5 1,0 5-197,0 3 1,5 8 36,2 7 1,0 5-297,0 6 1,0 4 0,2 0-150,-2-1 1,1 2-1342,3-1 27,-4 1 1010,3-5-49,-9-5 0,8-1-729,-5-5 647,5-6 46,-8 0-2336,9-6 1383,-4-4 0,6-3 767,-1-8 1,1-3 739,-1-4 0,2-2-313,2-2 0,-2-3 0,2-5 0,-6 1 0,-2-1 0,1-5 0,2-3 0,-2-2 0,2-1 0,-3 0 0,-1 0 0,4 1 0,-3 2 804,-2 3-285,0 10 1038,1 2-593,-5 5-412,4-1 133,-5 6 587,0 1-689,-5 15 0,-2 4-65,-4 12 0,2 4-176,-2 4 1,3 0-134,-3 0 0,-1 2 1,6 0-92,0-2-59,0 3-352,6-8-597,0 0 678,0-1 1,6-5-312,1 0 0,7-6 1,3-1 141,0-4 1,2-2 19,4-2 0,4-3-55,0-5 1,0 0 103,0 0 0,-1-5 0,3-1-553,-1-1 0,2-3 865,-3 3 0,-1-9 0,-3-1 0</inkml:trace>
  <inkml:trace contextRef="#ctx0" brushRef="#br0" timeOffset="79">8237 11112 7974,'-5'-12'1793,"3"1"-689,-1 0-701,1 4 1,4 7-142,1 8 0,-1 7 346,1 4-112,-1 8-70,-2 7-186,5 7 1,-4 4 95,3 1-1477,-3 5 1179,-1-9 0,1 7-155,3-7 0,-1-3-350,4-1 0,-4-8-270,1-8 0,1-4 296,-1-6 1,1-6-527,-2-2 542,-1-3-226,3-1 831,-5-10 0,0 1-617,0-10 155,-5 0 0,-2-4 30,-4 0 0,3-1-84,1-3 675,-1 3-681,-3-9 1180,-1 4-508,1-5-220,5 5-78,-5-4 619,10 9 1,-8-3 28,5 8 467,1 2-493,3 11-329,0 1 1,2 14 106,6 2 1,1 13-69,10 3-221,5 5 1,5 2 192,5 0-276,0 1 1,1-2 222,-1-3-692,5 3 200,-3-9 1,3 3 205,-5-8 1,-4 0-235,-4-8 311,-2 3 50,-1-12 154,-5 3 1,2-7-12,-4-1-208,-1-4 1,-4-9 484,1-3 1,-5 0 708,1-4 1,-6 2-517,2-5-422,-3-3 1,-1-1-1,0-4 0,0 4 1,-1 1-547,-3 1 0,-1-4 190,-2 1 1,-3 2-2467,2-1 1712,3 9 1,-4 0-2195,5 10 1533,0 4 1456,4 2 0,5 10 0,2 2 0</inkml:trace>
  <inkml:trace contextRef="#ctx0" brushRef="#br0" timeOffset="80">9265 11100 7957,'-8'-17'592,"0"1"-184,6 4-75,-8 0 40,8 6-2,-3-4 220,5 9-167,0-5-196,0 6 573,-5 0-312,4 0-3,-9 0 155,-2 6-317,-5 5 1,-7 12-12,-3 7 1,0 5-81,-7 3 1,4 6-336,-5 5 0,6 0 355,6-7 1,5 1-227,3-5 0,8 0 79,3-4 1,9-3-273,6-1 1,11-8-100,8 0 1,8-8 172,4-2 1,8-6 170,3-6 0,-1-6 70,1-6 0,-6-4 261,-1-7 1,-7-4-119,-8 1 1,-3-1-37,-5 4 1,-7-3-209,-5-1 0,-4-1 39,-7 1 0,-3 0 50,-4-4 0,-6-2-1079,-10 3 0,-3 2-646,-1 1 0,-9 0 784,2 5 1,-1 1-166,4 10 0,3 4 154,5 4-142,6 1 0,5 4 957,8 1 0,3 4 0,1 4 0</inkml:trace>
  <inkml:trace contextRef="#ctx0" brushRef="#br0" timeOffset="81">9699 11146 8096,'-11'-16'2891,"4"3"-1872,-5-4-635,7 11 0,4 2 167,-3 8 343,3 7-270,-4 2-223,0 9-1,4 1 67,-5 6-231,6 0-502,0 9 562,0-8-254,6 10 38,0-1 0,5-3 274,1 2-496,4-3 248,2-6-1034,0-1 531,3-5 186,-8-5 141,9-2-160,-10-4 63,5-6-26,-6-1 178,1-5 1,-5 0 915,1 0-927,-6-5 66,3-1 0,-1-6 241,0 1-56,0-5-162,-4 3-7,0-9 1,4 5-1,-1-6 1,1 0 53,-4 0 0,2 1-172,1 3 0,-1 3 68,1 5-365,-1 4 283,3 2 1,1 11-32,6 6 0,3 4 80,0 7 1,7 0 17,0 0 0,1 0-66,4 0 0,2-1 39,2 1 0,-4-5-199,0-3 1,-3-3 115,-1-5 0,-4-2 272,0-5 1,-5 0-76,1 0 1,-7-6 281,-4-5 1,1-2-154,-1-6 1,-2 0-29,-6-4 0,-3-4-91,-8 1 1,2-5 11,-2 5 1,-2-5-353,2 4 1,0-4 138,3 0 1,2 0-1319,2 0 1,0 2 618,4 2 1,0 8-945,4 0 0,0 5 1756,0 3 0,5 4 0,1 2 0</inkml:trace>
  <inkml:trace contextRef="#ctx0" brushRef="#br0" timeOffset="82">10498 11215 7956,'0'-18'3130,"-4"-2"-2291,0 4 1,1 1-43,3 4-225,5 4-520,-4 2 0,8 10 113,-5 3 1,-1 8 48,-3 7 1,2 3-118,2 8-112,-3-2 181,4 12 1,-1-7-1020,-1 5-222,1-11 943,1 13 1,-2-15-659,5 5 1,-6-2 150,2-9 334,-3 2-2150,-1-12 586,0 3 1869,0-9 0,5-2 0,2-5 0</inkml:trace>
  <inkml:trace contextRef="#ctx0" brushRef="#br0" timeOffset="83">10567 11649 6845,'-12'-17'0,"1"-1"0</inkml:trace>
  <inkml:trace contextRef="#ctx0" brushRef="#br0" timeOffset="84">10509 11420 7956,'0'-29'0,"-3"-3"0,-1 6 0,-1-1 824,1 4-301,3 5-150,-4 2 815,5 4-483,0 6-186,0 1-130,0 5 0,5 6 212,2 6-379,9 4-169,1 12 1,7-2 140,3 4 0,-2-3-265,6 3 1,-2-4 40,2 0 1,0-2 39,-4-1 0,3-4-278,-3 0 1,0-10 242,-5-1 1,1-6 359,0-2 1,-1 0 11,-3 0-353,2-10 755,-8 2 1,4-12 52,-6 5-499,-5-5 347,4-3 0,-8-1-208,2-3 1,-3-2-82,-1-2-139,-5-2-591,-2-1 1,-4-4 336,0 0 0,-5 0-1498,1 4 1,0-1 201,3 1 980,1 5 348,5 6 0,1 7 0,5 4 0</inkml:trace>
  <inkml:trace contextRef="#ctx0" brushRef="#br0" timeOffset="85">12154 11123 7992,'-11'-11'-245,"-1"-1"0,1 1 245,-1 0 1131,1 4 0,3-2-46,1 6-672,-1-1 117,2 4 1,-3 1 153,5 3-314,-5 2-191,3 11 0,-7 2 381,-2 7-198,2 4-80,-3 4-56,4-5-7,1 4 1,1-8 119,2 6-113,-2-6-294,9-2 119,-4-1 0,5-5 174,0 1-681,5-1 278,1-6 218,11 0-528,-5-4 359,10-2 1,-3-5 189,8 0 1,-2-5-53,5-3 0,-3-7 73,3-4 1,-4 1-63,0-1 1,-6-1 75,-5-7 1,-4 3-25,-3-3 1,-3-2-88,-5-1 1,0-3 111,0-1 1,-5-1-457,-3 1 1,2 5-30,-2 2 321,6 3 1,-3 6 211,5 3-147,0 7 1,0 8 56,0 8 0,8 3-78,4 5 1,7-2 96,0 5 0,3-4-23,0 4 0,2-5 19,3 1 0,-3-3-404,3-5 1,-3 2 135,-1-5 0,-5 0-1039,-3-4 1,-2 0 575,-2 0 0,-5-2-1943,-2-1 2604,2 1 0,-4-13 0,3 2 0</inkml:trace>
  <inkml:trace contextRef="#ctx0" brushRef="#br0" timeOffset="86">12908 10826 8039,'0'-11'1694,"5"5"-867,3 2-151,2 2-787,-4 2 1,3 2-482,-5 2 1,0-2-678,-4 6 1269,5-1 0,-4 10 0,4 1 0</inkml:trace>
  <inkml:trace contextRef="#ctx0" brushRef="#br0" timeOffset="87">12965 11420 8037,'0'7'7509,"5"3"-5207,-4-9-3078,4 4 604,-5-5-1244,0 0 1416,5 0 0,-3 5 0,3 1 0</inkml:trace>
  <inkml:trace contextRef="#ctx0" brushRef="#br0" timeOffset="88">13582 9811 7967,'-7'-7'1,"1"-2"556,2 6 914,3-6-612,-4 7 0,6-3-351,3 5 0,2 2 222,6 1 1,4 5-275,3 7 0,7 9 45,0 11 1,5 0-124,-5 7 0,5 0 53,-5 4 0,5-1 67,-4 1 0,-1-5 5,-3-3 0,-1 0-305,-3-4 1,2 3 25,-2-7 0,-1-2-297,1-1 0,-5-4 102,1-4 1,-2-2-839,-2-1 1,1-7-441,-1 2 107,-4-7-1562,-2 1 1326,-5-5-10,0 0 0,-5-4 1388,-3 0 0,3-5 0,0 3 0</inkml:trace>
  <inkml:trace contextRef="#ctx0" brushRef="#br0" timeOffset="89">13981 9993 7889,'0'-22'50,"0"-1"-45,0 0 1971,0 5-1260,0-4 0,4 14 520,0-4-420,0 8 1260,-4-1-1507,0 5 1,-1 7-174,-3 4 0,-4 12-139,-7 11 1,-3 6-362,-5 5 1,-1 1 45,-2 0 0,1-5-521,-1 1 1,2-5 435,1 1 0,0-4-1150,0-3 0,5-4-1104,3-8 1163,2-3-477,7-4 1711,1-6 0,5-1 0,0-5 0</inkml:trace>
  <inkml:trace contextRef="#ctx0" brushRef="#br0" timeOffset="90">13513 9674 8051,'7'-25'1747,"-2"4"1,1 13-1253,5 1 1,6 0-127,6 0-137,5 2 0,-4 5 707,4-5 1,-2 3 38,1-2-596,10-2 12,-7 5 370,15-9-43,-5 8 1,6-6 81,0 4-358,-1 0-1326,1 4 901,0-5 0,-6 4 283,-2-3-1121,-7-3 1,-3 6 372,-5-3 478,-6 3-1963,-5 1 1672,-2 0 258,-9 0 0,-1 5 0,-6 2 0</inkml:trace>
  <inkml:trace contextRef="#ctx0" brushRef="#br0" timeOffset="91">14450 10188 8008,'0'-7'0,"0"2"1762,0 5-1086,5 0 1,1 0 187,6 0 1,0 0-100,3 0-94,3 0-306,5-5 0,4 4 737,-1-3-728,6 3 0,-8-3-143,3 0 1,-4 0-320,-4 4 0,1-4-1347,-5 1 1,0-1 929,-3 4 0,-4 1 505,-1 3 0,1 2 0,3 6 0</inkml:trace>
  <inkml:trace contextRef="#ctx0" brushRef="#br0" timeOffset="92">15066 10770 8030,'7'5'-222,"-1"-4"2106,-2 3-895,-3-3 258,4-1 1,-5-5-404,0-2 0,2-3-111,1-2 0,0-4-348,4-3 0,-4-4-167,1-4 0,1-2-409,-1-5 0,1-1 232,-1 1 0,-3-5-468,3-3 0,-3-2 343,-1-2 0,0-4-536,0 1 0,-1-1 225,-3 5 1,3 0 118,-3 3 1,-1 4 310,1 8 0,0 6-35,4 5 0,0 9 364,0-2-69,0 8 16,0-1-244,0 15 1,1-1-45,3 10 1,3-3-19,4 3 0,5-4-17,3 4 0,3-5-86,1 1 0,4-7 49,-1-5 1,2-1-37,-1-2 0,-3 0 42,3 0 1,-3-5 55,-2-3 0,-3-3-36,1-5 1,-5 4 193,4-4 1,-5 3-35,1-3 0,1-1 80,0-6 0,-1 1 10,-4 3 0,0-1-71,-4 5 47,3-1 1,-7 6-84,4 3 1,-4 3-120,1 8 0,-3 3 107,-1 8 0,-5 7-48,-3 5 1,-1 8-17,2-1 1,-2 7-86,5-3 1,0 5-743,4-1 0,0-5 395,0 1 0,2-9-1017,1 5 1,4-8 591,4-3 1,-1-2 812,-2-6 0,2 6 0,-4-3 0</inkml:trace>
  <inkml:trace contextRef="#ctx0" brushRef="#br0" timeOffset="93">13319 10941 7930,'0'-17'618,"0"4"-2091,0 5 484,0 6 989,0-3 483,0 5 0,5 0-153,3 0 0,8 0 921,7 0 0,8 0-557,10 0 0,6-2-145,10-1 0,-23 0 0,0-1-490,2-1 0,0-1 0,3 0 0,1 0 231,1 1 0,1-1 1,0 1-1,0 0-62,4 1 0,0 0 1,1-1-1,1 0-63,5 1 1,0 0 0,2 0 0,1-2-292,2 1 1,2-1 0,2 0 0,0 0 254,-19 2 0,0 0 0,1 1 0,0 0 0,0 1 0,1-1-347,-2 1 0,0 0 0,0-1 1,0-1-1,1 1 0,-1-2 257,20-2 1,-1-1 0,-4 1 0,-1 0-56,-4 3 0,0 1 0,-3-2 0,-2 1-27,-4 2 1,-1 0 0,-3-2-1,-1 0 190,-4 2 1,-1 0 0,23-1 381,-12 3 0,-5 0-345,-10 0 1,-7 0 1004,-8 0-995,-2 0-165,-7 0 1,-2 0-391,-8 0 0,-7 0-2581,-8 0 882,-3 0 2060,-1 0 0,-5 5 0,-1 1 0</inkml:trace>
  <inkml:trace contextRef="#ctx0" brushRef="#br0" timeOffset="94">14153 11295 7936,'0'-6'1467,"0"-4"-566,0 3-179,0 1-157,0-4 388,0 4-545,-5-1 1,-2-2 223,-4 6-178,-1-1-172,-4-1 0,-3 3 298,-8-1-318,3 1 0,-9 6-44,3 0 0,-3 5 16,-2-1 0,5 3-99,0 4 1,4-1 84,0 5 0,3-4-229,4 4 0,-2-3 71,6 3 0,5-4-246,6 4 1,3-1 58,1 1 0,5 1-49,3-5 1,8 2 49,7-2 1,6-2 109,9 2 0,-1-2 238,5-2 1,0 0-98,3 1 0,0-1 105,-3 1 0,-4 3 33,-8 0 1,2 2-99,-5-2 1,-1-1-96,-3 5 1,-4 0-136,0 4 0,-5 0-75,1-1 0,-6-3 149,-1 1 0,-6-1-329,2 3 1,-4 1 111,-4 0 0,-7 0-153,-8 0 1,-3-2 107,0-2 1,-8 2 218,-4-6 1,0 0-10,-4-3 0,-2-1 228,2 0 0,0-3 4,4 0 0,1-6-116,3 2 1,5-3 117,6-1 0,9-4 1,-1 1 0,3-6-1022,1 1 0,2-2 412,5-1 1,2-2-1549,6-2 1,1 2 1963,10-2 0,0 2 0,3 2 0</inkml:trace>
  <inkml:trace contextRef="#ctx0" brushRef="#br0" timeOffset="95">14815 11147 7899,'0'-18'305,"0"2"38,0 4 0,5 2 1501,3 2-786,-3-2 912,0 9-805,-5-4-157,0 5-643,0 5 0,0 8 216,0 10 1,-1 8-82,-3 7 1,-2 9-154,-6-1 0,-3 7-332,0 1 0,-4 3 130,3 4 0,6-29 0,0 0-208,0 4 1,1 1 0,1-4 0,0 0 225,0 1 0,0 0 1,-8 27 53,1 0 1,-1-4-1,5-4 1,0-3-1117,-1-8 1,6-8 416,2-7 0,1-5 208,0-2 0,1-4 22,-1-5 448,1 1-747,2-6 913,0-1-1639,0-5 0,0-5 564,0-2 0,4-4-2714,0 0 3427,0 0 0,1-1 0,1 1 0</inkml:trace>
  <inkml:trace contextRef="#ctx0" brushRef="#br0" timeOffset="96">14975 11718 7915,'0'-12'1502,"-5"1"-1015,4 0 403,-4-1-143,5 6-168,0 1 2265,0 5-2546,5 10 0,5 3 345,5 9 1,8 8-227,-4 4 0,5 1-248,-5 7 0,1-4 76,-1 4 1,-1-7-237,-3 3 1,-2-7-110,2 4 0,-3-6-90,-5-6 0,2-2 63,-5-2-268,0-2-162,1-6 339,-4-4 0,3-4 249,-8-6 0,2-8-129,-6-4 1,2-5 153,-2 1 0,-6-8-83,3-3 0,-3-5-98,2-3 0,1-2 32,0-6 1,4-3-421,3-1 1,3-6 396,1-1 0,1-1 44,1 25 0,0 1 1,10-26 127,7 1 0,9 6-114,6 9 1,1 8 291,7 7 0,0 4 60,4 4 0,-2 4 48,-2 7 1,1 3-104,-5 5 0,0 0 14,-3 0 0,-6 0-221,-3 0 1,-5 0 119,-2 0 0,-5 0-1350,1 0 920,-7 0 1,-2 4-1033,-2 0 1,-4 0-158,0-4 1469,0 0 1,-10 5 0,3 1 0</inkml:trace>
  <inkml:trace contextRef="#ctx0" brushRef="#br0" timeOffset="97">15341 11741 7900,'-7'0'1289,"2"1"-1301,5 3 0,1 2-145,3 6 0,-3-1 1307,3 0-7,-2 1 1,-2 4-330,0 3 0,3-1-357,1 1 1,1 0-368,-1 4 1,-1-1 15,4-3 0,-3 1-209,4-5 1,-5 0 184,5-3 90,-5-6-116,7-1 1,-8-5-10,6 0 0,-6-5 93,2-2 0,3-4 256,0 0 1,-1-4 88,2 0 1,0-6-136,3 2 0,4-2-31,1-2 0,4-4-89,-1 1 0,-3 4-188,0 7 0,-4 2 143,0 2 0,-1 4 59,1 3 0,-1 8 24,0 4 1,1 8 152,-1 7 0,1 0-271,-1 4 1,-1 1 20,-2-2 1,1 1-1662,-5-4 1029,-1 0 1,1-1 180,0 1-4408,0 0 4688,-4-5 0,5 3 0,1-3 0</inkml:trace>
  <inkml:trace contextRef="#ctx0" brushRef="#br0" timeOffset="98">17042 10656 7887,'-5'-18'6,"4"2"1,-5 4 1654,2 1-541,2-1 635,-3 6-596,5 1-666,5 20 0,1 4 324,1 15 0,2 6-319,-5 2 1,3 2-71,-3 2 1,1-1-143,-1 1 1,-3-2-309,3-2 0,-3-2 89,-1-6 0,2-1-582,2-3 0,-3 1 412,3-8 1,-2 1-1090,2-9 0,-3-4-719,3-3-105,-3-5-197,-1 2 2213,5-5 0,2-5 0,4-2 0</inkml:trace>
  <inkml:trace contextRef="#ctx0" brushRef="#br0" timeOffset="99">17488 10679 7953,'12'-25'0,"2"3"955,-10 6 0,4 4 174,-4-3-630,4 2 0,-3 5 287,3 1-58,-3 4 0,-6-6-282,-3 5 1,-4 1-176,-7 3 1,-4 6-169,-7 5 1,-5 2-178,-7 6 0,3 1 75,-4 7 0,4-3 26,1 3 0,4-3-131,4-1 0,7-2 21,4-2 1,3 2-21,5-6 1,1 0 89,6-3 0,7-1 100,4 0 0,7 1-19,9-1 1,2 3 95,5-2 0,5 2 106,3-7 0,-1 3-123,1 2 0,-7-5-99,0 1 0,-1 0 65,-4 3 0,-6-2-91,-1 2 1,-4-4-46,0 8 0,-6-5-209,-5 5 1,-6-1 37,2 1 1,-4-1-219,-4 5 0,-7-3 38,-8 3 1,-4-2 83,-4 2 1,-2-2 4,-5-6 0,-2 5 23,-2-1 0,6-4-301,-2-3 0,13-6-272,2 2-276,0-3 1111,11-1 0,-7 0 0,8 0 0</inkml:trace>
  <inkml:trace contextRef="#ctx0" brushRef="#br0" timeOffset="100">18687 10245 7905,'0'-12'-943,"0"5"2042,0-1-226,0 5 234,0-7-340,0 9-648,0-4 0,0 14 99,0 2 1,0 13 309,0 3 1,1 7 13,3 8 0,-3 0 50,3 8 1,-3-4-2,-1 0 1,4 0-317,0 0 1,0-1-167,-4 1 1,0-2 66,0-2 0,0 3-461,0-4 1,0-1 282,0-2 0,0-3-203,0 0 0,1-2-37,3-3 1,-2-2-384,6-5 1,0-4 304,3 0 1,4-5 77,0 1 1,2-6 305,-2-1 0,-1-6 49,5 2 1,-4-3-332,4-1 0,-3-1 116,3-3 0,-2 2-330,2-6 1,-1 0-314,-3-3 0,-2 2 745,2-2 0,-2 2 0,-2-8 0</inkml:trace>
  <inkml:trace contextRef="#ctx0" brushRef="#br0" timeOffset="101">18607 10839 7859,'0'-12'809,"0"1"1,6 3-434,6 0 336,-1 6-394,11-3 1,-8 5 705,5 0 1,0-4-456,4 0 0,1-3 180,2 3 0,3-4-293,6 4 0,-2-5-633,-3 2 0,2 1-397,-5-2 1,3 2-623,-3-2 0,-2-1 853,-6 5 343,3-5 0,-5 8 0,6-4 0</inkml:trace>
  <inkml:trace contextRef="#ctx0" brushRef="#br0" timeOffset="102">19726 10050 7965,'0'-7'68,"0"-1"1,1 4 181,3-3 0,-3 3 112,3-4 402,-2 6-23,-2-8-305,0 8 0,0-4 696,0 2-224,0 3-464,0-4-152,0 5 0,-4 1 123,0 3-192,-10 7 0,1 7 217,-10 10-150,-4 6 0,2 7 72,-1 5-1495,-3 4 1384,-1 2 0,2 2 83,6-1-377,-1 0-133,10-1 1,0 7-78,6-6 217,4 5 1,-2-7 86,5 2 0,5 0-79,3-4 1,7-1 230,4 6 0,3-6-105,1 1 0,-4-7 116,0-4 1,0-2-10,3-2 0,-2-5 57,-1-2 0,0-7-57,3-1 1,-3-5 434,1 1 1,-5-3-637,4-5 0,-5 2 81,1-5 1,-2 0-307,-2-4 1,-3 0 168,-1 0 1,-3 0-965,4 0 1,-6-5 431,2-3 0,-3 2-1497,-1-2 0,-1 1 2081,-3-5 0,-7 1 0,-7-1 0</inkml:trace>
  <inkml:trace contextRef="#ctx0" brushRef="#br0" timeOffset="103">19955 10679 7852,'0'-12'-206,"0"6"1,0-4 1149,0 8 0,0-4-20,0 2-560,0 3 456,0-4 1,1 19-327,3 5 1,2 5 41,5-1 0,1 1-4,-1 3-124,1-3-250,-1 9 1,0-9-112,1 2 29,-6-1-34,4-3 0,-3 0-5,4-3 1,-3-2 280,-1-6-638,-4 0 167,2 1 77,0-6-223,-4-1-8,4-5 530,-5 0-192,0-5 0,2-1 32,2-6 0,-3 1 16,3 0 1,-2-6 19,2-2 1,-2-3-58,6 0 0,1-3-8,6-1 0,-1 2 97,5-3-402,0-2 179,4 5 0,-5 2-118,-3 11 126,3-1 0,-9 11 61,2-3 173,-2 8 0,2 8-183,-4 5 244,3 6-106,-9 0 0,8 5-76,-5 2-113,5-2 118,-8 5 1,8-7 84,-5 4-943,0-5 563,1 3 0,0-10-102,2-3-1003,3-2 830,-8-2 1,8-4-1255,-3-3 612,-1 2 1178,4-5 0,-4 4 0,5-5 0</inkml:trace>
  <inkml:trace contextRef="#ctx0" brushRef="#br0" timeOffset="104">20708 10839 7852,'-6'-8'791,"2"0"175,3 1 0,2 0-319,3 4 34,-3 1-235,4-3 53,0 4 489,2-4-587,4 5 1,4-1 207,1-3-201,4 2-125,3-3 1,2 2 33,6-1-1040,-6-5 589,3 8 1,-1-8-787,-1 5 545,-4-5 327,-6 8 0,-2-9-2780,-2 2 2828,2 3 0,-8-5 0,5 3 0</inkml:trace>
  <inkml:trace contextRef="#ctx0" brushRef="#br0" timeOffset="105">21462 10405 7852,'-6'-30'931,"-3"6"1165,5 5-1630,0 5 436,4 3-175,0 6 1048,0 5-1316,0 10 1,0 4 219,0 12 264,0 4-543,0 9 1,0 2 601,0 4-507,0 6-420,0-4 1,0 5 174,0-2-646,0-4 608,0 5-1371,0-5 1151,0 0 0,0-6 215,0-2-492,5-7 253,-3-3 0,4-7 283,-2-2-1301,-3-2 870,9-11-3289,-9 4 2730,10-8-390,-10 3 0,5-7-1464,-2-1 2593,-3-4 0,4-4 0,-5-1 0</inkml:trace>
  <inkml:trace contextRef="#ctx0" brushRef="#br0" timeOffset="106">21588 10153 7852,'0'-29'0,"0"2"711,0 8 1,5 4 912,2 8 0,4 1-752,0 6 0,2 6 1224,2 1-1452,-2 8 936,8 8-994,2 6 0,2 7 74,6 2-631,-6 8 331,8 1 1,-10 10 199,0 0-310,0 0-78,-11 5 0,4-2-827,-9-3 511,-4-24 0,-1-1-887,-2 16-488,0 13 1081,0-14 0,-1 6 56,-3-7-2344,-2 2 1773,-11-8 1,3 1-717,-5-3-1037,0-2 1274,2-7 610,-10 4 822,3-14 0,-8 9 0,0-10 0,-2-4 0,-1-3 0,-3-3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98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22259 9148 8188,'0'-11'0,"0"4"343,0-3 1,0 8 192,0-6-264,0 0 1,0 1 193,0-1 0,-1 2-48,-3-2 0,3-2 166,-3 2-304,-2-2 0,3 0 200,-4 3-241,-1-4 1,-3 10-56,-1-3 0,1-1-108,-1 1 0,-3 1 62,0 3 0,-4 5-254,4 2 0,-6 3-266,2 2 309,-2 4 39,-2 2 1,1 1-262,3 0 0,1 0 38,3 4 0,6 0-119,-2 0 1,7-4 172,0 0 1,4-5 43,4 1 0,0 0-96,7-3 346,-2 2-101,13-8 0,-8 2 75,5-1 1,0-4-4,4 1 1,0-3 143,-1-1 0,1-4 124,0 0-131,-5-5-69,3 8 1,-8-9 102,2 2-104,-2-2 1,-3-1-45,-2-1 1,-3 1-11,-5-1 1,0 1-48,0 0 1,0 3-22,0 0 178,0 1-121,0 0-18,0 2 107,0 5 1,0 5 97,0 3 1,-1 6-122,-3 1 0,2 2 18,-1-2 0,-2-1-46,1 5 0,0 0 23,4 4 1,-4-4-204,0 0-53,1 0 230,3-1-283,5 3 95,1-8 0,5 3 153,1-4 0,1-1-34,2 1 1,-3-2 56,4-2 0,-4-2 150,0-2 0,-1-3-81,1 3 248,-1-3-1172,-5-1 0,3-1 136,-5-3 632,0 3 0,-14-9 0,-3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19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22556 4717 8313,'0'-12'491,"0"6"1,0 0 381,0 2-27,0 3-240,0-4-370,0 5 1,-5 5-42,-2 2 1,-2 7 78,1 1 1,-6 6-59,3-2 1,-3 6 57,2 2 0,1 3 11,-1-3 1,0 8-59,-3 0 1,6 3-104,-3 0 0,3 2 76,-2 6 1,3 0-244,1-1 0,4 1-23,-1 0 1,3-4 69,1 0 1,0-2-110,0 2 1,4-3 46,0-4 1,5-2-68,-2-3 0,3 2-4,2-5 1,0-1-66,4-3 0,-4-5 96,4-3 0,-4 2-12,0-2 1,-1-4-10,1-3-130,-1-1-298,0 5 184,1-6-1130,-1-1-32,-4 0 552,-2-3 1,-5 1 972,0-6 0,-5-4 0,-2-4 0</inkml:trace>
  <inkml:trace contextRef="#ctx0" brushRef="#br0" timeOffset="1">22819 5254 8316,'0'-18'1059,"0"1"-478,0 11-17,-5-4 0,2 10-169,-4 0 0,3 5-245,-4 6 1,2 7 85,-2 5 0,-2 5 0,3 6 0,-2 0-165,1 1 0,3 0 108,5 3 1,0-2-145,0 2 0,1-6 20,3-2 1,7-5-380,8 2 1,3-8 150,1-4 0,5-3 3,2-5 1,5-2 184,3-5 0,-2-6 115,6-5 1,-1-6 73,1-6 1,-3 0-106,-5 1 1,-1-5 183,-2 0 1,-5-4-33,-7 0 0,-2 1-47,-6-5 1,-4 2-179,-3-8 1,-10 0-181,-5-1 1,-7-1 16,-8 5 0,-4 5-338,-4 6 1,-5 8-47,-3 4 0,-1 7 199,1 5 0,3 8-364,4 6 1,6 2 235,3 6 1,1 1-207,3 7 0,4 2 32,3 5 1,6-3 623,1-1 0,7-1 0,-4 2 0,-2-5 0,1-2 0</inkml:trace>
  <inkml:trace contextRef="#ctx0" brushRef="#br0" timeOffset="2">23458 5688 8061,'0'-7'600,"0"2"191,6 5 0,-1 5-206,2 3 0,0 2-186,-4 1 0,-1 2-277,1 2 0,-1 4 125,-2 8 1,4-2-262,-1 6 1,1-4 44,-4 3 1,-5-3 12,-3 3 1,2-6-216,-2-1 0,5-1-353,-5-7 1,0 0-730,-3-4 0,1 1 1253,2-1 0,-2 1 0,4-1 0</inkml:trace>
  <inkml:trace contextRef="#ctx0" brushRef="#br0" timeOffset="3">23835 5242 8173,'0'-18'275,"-3"2"45,-1 4 0,0 5 118,4-1 1,1 4 343,3-3-398,-3 4 1,6-2-95,-4 5 1,0 5-1,5 3 0,-6 7-46,2 4 0,1 8 121,-1 3 1,0 5-103,-4 3 1,0-2-174,0 6 0,0 0 4,0 4 1,1-4-180,3 0 1,-3-9-131,3 1 1,1-7 141,-1-1 0,1-3-292,-1-4 1,-2-2 168,6-6 0,-6-3-743,2-1 1,1-3-1150,-1 4 2088,0-6 0,1 3 0,1-5 0</inkml:trace>
  <inkml:trace contextRef="#ctx0" brushRef="#br0" timeOffset="4">24109 4854 8173,'0'-12'269,"0"5"195,0-1 0,0 4 329,0-3-175,0 4 0,0-3 645,0 2-356,0 3-503,0-4 0,6 6-117,1 3 0,1-2 135,3 6 1,-2 1-42,6 6 1,3 3 64,1 5 1,3 0 16,0-1 0,3 6-136,1 3 0,-2 2-210,3 1 0,-3 0 99,-1 1 1,-4-1-278,0 0 0,-4 2 113,4 2 0,-5-2-420,1 6 1,-6-4 112,-1 4 0,-5-4-41,0 4 1,2-5-25,-1 1 1,0-4-196,-4-3 0,-4 1 258,0-6 1,-1 1 52,2-4 0,0 0 291,-5-1 1,5-3 29,-5 0 1,5-5 55,0 2 0,-2-4-108,1 0 1,-1-5 38,1 1-187,3 0 0,-8-1 106,5 1 1,-1-6-449,1 2 123,3-3 63,-4 5 0,3-5-81,-1 3-184,1-3-278,-3 4-396,5-4-229,-5 9 911,4-8 1,-8 4-1330,5-2 1825,0-3 0,-1 9 0,-1-3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20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982 7776 8113,'0'0'0</inkml:trace>
  <inkml:trace contextRef="#ctx0" brushRef="#br0" timeOffset="1">1043 8157 8004,'-1'-7'0,"-3"-1"95,2 5 319,-3-7 235,5 9-18,0-9 266,0 9-304,0-4 880,0 5-675,0-6-265,0 5-282,0-4 1,0 6-208,0 3 1,2 4 15,1 7 0,0 0 130,5 8 0,-1 2-14,5 10 1,3 4-4,0 3 0,5 4-218,-1 3 0,3-6 195,1 3 0,4-7-320,-1 3 1,2-5 129,-1 1 1,-2-2-378,6-2 0,-6-4 174,2 1 0,-3-6-1,-1 2 1,-2-7 308,-2-1 0,3-5-98,-3 1 1,-3-3 333,-1-5-95,-2 3-136,-1-8 270,-6 3-961,4-5 91,-9 0 1,3 0-291,-8 0 0,2-4-419,-6 0 1,1-5 575,-5 2 0,1-2-584,-1 1 1247,1-2 0,-1 4 0,1-6 0</inkml:trace>
  <inkml:trace contextRef="#ctx0" brushRef="#br0" timeOffset="2">1511 8294 8101,'-6'-11'0,"1"-1"677,5 1-417,-5 0 0,3-1 271,-1 1 1,1 3-85,2 1 1,0 3 378,0-4-156,0 6-59,-5-4-464,4 6 1,-8 7 88,5 4 1,-8 11-32,0 8 1,-7 5 30,0 3 1,-8 6-248,-3 6 0,-3 4-193,-1-1 0,-4-1 20,19-25 1,0 0 0,-20 21 38,5 1 1,5-7-23,2-4 0,5-7-260,2-5 1,5-6 180,8-5 1,-2-6-770,5-2 672,0-4 0,4 1-341,0-8 1,-4-3-70,1-4 1,-1-2 894,4-2 0,0-3 1,0-5-1</inkml:trace>
  <inkml:trace contextRef="#ctx0" brushRef="#br0" timeOffset="3">974 7849 8115,'-17'-18'0,"1"5"0,9 6 1601,2 4-284,5-2-711,0 5 0,5-4-127,2 1 0,9-1-159,3 4 0,3 0 215,5 0 1,7-4-129,8 0 1,6-1 5,2 1 0,3 2-369,-3-6 0,6 4 26,-7-3 1,2 4-221,-13-1 1,-1 2 201,-7-2 0,-3 3-1069,-8-3 1,-3 3 547,-4 1 1,-6 1-648,-2 3 1,-4 2 1115,-4 5 0,-2 6 0,-6 1 0</inkml:trace>
  <inkml:trace contextRef="#ctx0" brushRef="#br0" timeOffset="4">1865 8945 8095,'-6'-11'0,"-4"-1"430,3 1 1,1 3 405,2 1 349,3 4-735,1-2 0,0 6-63,0 3 1,0 4-112,0 7 1,0 3 99,0 5 1,4 0-169,-1-1 0,3 5-145,-3 0 1,-1 3-265,1-3 0,-1 3 248,-2-3 0,0-2-954,0-6 0,-4 2 444,0-6 1,-1 0-1899,1-4 2361,3 1 0,-9-1 0,3 1 0</inkml:trace>
  <inkml:trace contextRef="#ctx0" brushRef="#br0" timeOffset="5">2733 8146 7940,'-1'-7'554,"-3"4"0,1 1-67,-4 2 1,3-3 310,-4-1-303,1 0 1,-5 0-4,1 0 1,0 1-132,-1 3 1,1 0-10,-1 0 1,0 0-68,-4 0 0,4 0-144,-4 0 0,-1 0 32,-2 0 1,-3 5 23,-1 2 1,-3 5-129,-1 3 1,0-1 93,4 5 1,2-4-199,2 4 1,2-4 25,6 4 1,5-5-78,2 2 0,3 0 44,1-1 0,2 2-28,6-2 1,1-2 56,10 2 0,-3-2 43,7-2 1,-1 0-33,8 1 1,0-1 4,5 1 1,-1-1-34,0 1 1,0 0 47,1 4 0,-2-3-131,-3 6 1,2-3 123,-5 3 1,-1-4-215,-3 4 1,-1 0 10,-3 4 1,-3 1-104,-4 3 0,-1-3 116,0 2 1,-4-1 25,-3-3 1,-3 0 240,-1-3 0,-5 1-141,-3-4 0,-3 3 525,-4-4 1,-7 0-233,-5-4 1,-4 1 281,0-1 1,-2 1-190,-1-1 1,0-5-18,-1-2 1,6 1-291,2-1 1,5 0 148,3-4 1,2 0-878,6 0 1,4-1 393,4-3 1,1 1-1558,2-4 0,2 3 1865,1-4 0,9-4 0,6-6 0</inkml:trace>
  <inkml:trace contextRef="#ctx0" brushRef="#br0" timeOffset="6">4526 8294 7984,'0'-11'0,"0"3"-68,0 1 0,0 3-4,0-4 0,-4 4 41,1-3 161,-1 4 1,2-6 666,-1 6-211,1-1 283,-3-1 60,5 3-496,0-3 1,0 7-40,0 1 1,0 5-137,0 7 1,0 4 142,0 8 0,2 2-115,1 5 0,-1 4-91,1 1 0,0-4-80,1-1 1,-3-3-171,3 3 0,1-1-5,-1-6 1,3 3-350,-3-3 0,1-4 53,-1-4 0,-1-5 153,4 1 1,-4-2-623,1-2 1,-3-3-126,-1-1-1000,5-4 1950,-4 7 0,4-4 0,-5 6 0</inkml:trace>
  <inkml:trace contextRef="#ctx0" brushRef="#br0" timeOffset="7">4857 8363 8056,'0'-29'0,"0"6"0,0 8 0,0 2 618,0 1 1,2 6 441,1 2-141,-1 3-501,3 1 0,-4 3-157,3 4 0,-2 3 110,6 13 1,-4-1-93,3 8 0,-4 4-149,1 5 1,1 0 101,-1-1 1,1-1-308,-1 5 1,-3-9-84,3 1 1,-2-11-199,2 0 0,-3-4-117,3 0 1,1-3 253,-1-4 1,1-5-1445,-1 1 671,-3-6-1182,4 3 1180,-5-5 994,0 0 0,0 0 0</inkml:trace>
  <inkml:trace contextRef="#ctx0" brushRef="#br0" timeOffset="8">4903 8557 8056,'0'-25'9,"0"2"1,0 4 188,0 0 1,0 2 91,0 6 1,0 3 435,0 1 453,0 4-727,0-2 1,5 10 105,3 3 1,6 6-117,1 1 1,5 9-260,-1-1 0,3 2-77,1-2 0,1 4-175,2-1 0,0 1 141,4-4 0,-1-2-119,2-2 0,-3 0-162,-5-7 0,2 2 97,-2-7 1,2-2 257,-6-1 1,2-2-123,-2-2 1,-3 0 442,-4 0 0,-1-2 2,0-2 1,-3-2 176,0-5 1,-6-2-195,2-2 1,-3-3 15,-1-5 0,0-1-11,0-3 1,0-1-157,0-2 1,-1-7-306,-3 3 0,2-2 109,-6 6 0,6 2-413,-2 5 0,-1 5-780,1 3-1045,0 3 984,4 0 0,0 7-824,0 5 1,1 6 1972,3 10 0,8 1 0,5 6 0</inkml:trace>
  <inkml:trace contextRef="#ctx0" brushRef="#br0" timeOffset="9">5885 8351 7945,'-6'-11'129,"-3"3"105,5 1 0,-3-1 64,3-3 1,0 3 251,4 0 696,-5 6-323,4-8-508,-4 9 0,5-3-180,0 8 0,0 4 154,0 11 0,1 3-160,3 12 0,-2-1 0,6 9 1,-4-1-284,3 1 1,-3-2 95,4-2 0,-6-3-490,2-1 0,1-1 246,-1-7 1,0-3-1450,-4-4 365,5-5-328,-4 3 868,4-11 746,-5-1 0,0-5 0,0 0 0</inkml:trace>
  <inkml:trace contextRef="#ctx0" brushRef="#br0" timeOffset="10">5748 8329 8016,'0'-23'0,"0"0"0,4 4 590,0 0 0,1 5-145,-1-1 0,3 3 178,9 5 1,1-2-169,6 5 0,1-4 63,3 4 0,2 1-69,5 3 1,4 5-38,1 2 0,2 10-187,-3 6 0,1 5-115,-5 6 0,-5 0-182,-2 0 1,-5 4 125,-2 1 0,-5 2-365,-8-3 0,2-1 205,-5-6 0,-5 0-330,-7-4 1,-3 4 147,-4-5 0,-7 0 34,-5-7 1,-6 1 4,-1-5 1,-2 4 106,-5-4 0,3 1-174,-4-5 0,10-5 62,1-2 1,7-3-384,5-1 408,3 0 0,10-5-566,2-2 1,4-1 223,4-3 1,6 2-398,5-6 968,10 2 0,-1 2 0,11-6 0,-1-1 0</inkml:trace>
  <inkml:trace contextRef="#ctx0" brushRef="#br0" timeOffset="11">6502 8340 7964,'-5'-23'0,"2"4"1410,-4 0-593,4 5 137,-2 3 159,5 1-278,0 8-263,0-3 0,0 8-90,0 4 1,0 2-145,0 10 0,4 5-72,0 7 1,0 6-44,-4 1 1,3 5-244,1-1 0,0-2-91,-4 2 0,4-9-181,0 1 0,3-3 76,-3-1 0,5-6-259,-1-5 1,2-5 230,1 2 1,1-7 34,-1-2 1,4-3 176,0 4 0,6-6-106,-2 2 0,1-3 200,-1-1 1,3-1-176,-3-3 1,2 2-286,2-6 0,-1 2-501,-3-2 0,1-2 379,-5 2 0,-1 2-1381,-6-2 1332,-3 1 1,-5-5-137,0 1 705,-5-1 0,-12 1 0,-7 0 0</inkml:trace>
  <inkml:trace contextRef="#ctx0" brushRef="#br0" timeOffset="12">6456 8568 8044,'-10'-11'1314,"3"0"-541,7-1-398,6 6 0,10-3-31,3 5 1,3-1-46,1 1 0,1 2 164,3-6 0,2 6-548,5-2 1,0-1 125,1 1 0,-2-1-802,-3 1 1,-2 3 445,-5-3 0,-5 3-2237,-3 1 1279,-8-5 1273,-2-2 0,-10-4 0,-1-1 0</inkml:trace>
  <inkml:trace contextRef="#ctx0" brushRef="#br0" timeOffset="13">6388 8283 7956,'1'-15'1,"3"-1"0,7-3 2,8 4 1,9 0 1129,6 3 1,6 1-474,6 0 0,-1-1-473,1 1 0,0 3-139,-1 1 0,-3 4-260,0-1 1,-6 3-56,-2 1 1,-1 1 266,-7 3 0,1-3 0,-4 4 0</inkml:trace>
  <inkml:trace contextRef="#ctx0" brushRef="#br0" timeOffset="14">7290 8340 7979,'0'-11'0,"-1"0"0,-3 4 0,1-3 450,-4 2 0,4 2-28,-1-2 0,3 4 83,1-3 0,-1 4 295,-3-1-226,3 3 0,-4 4-73,5 4 1,4 6-72,-1 10 0,2 6-120,-1 5 1,-1 5-70,4 7 1,-4-1-287,1-4 1,-2 4 136,2-3 1,-3-7-592,3 0 0,1-5 304,-1 0 0,0-3-377,-4-8 0,4-2-923,-1-6-738,1-5 498,-4-1 1735,0-5 0,-5-5 0,-1-1 0</inkml:trace>
  <inkml:trace contextRef="#ctx0" brushRef="#br0" timeOffset="15">7084 8340 8008,'8'-22'0,"0"3"0,-1 3 541,5 4 1,-1 1-129,1 0 0,4 3 326,3 0 1,3 5-224,1-5 0,4 4-14,4-3 1,6 3-80,1-4 1,5 6 86,-1-2 0,2 2-393,2 2 1,-6 0 82,-1 0 1,-8 6-244,0 1 1,-11 5 108,-1 3 0,-6-1-352,-6 5 0,-2 0-35,-5 4 1,-6 0-131,-5-1 0,-6 1 160,-6 0 1,-6 0-101,-5 0 1,-5 0-302,-7-1 0,1-3 189,4 0 0,3-5-178,7 2 1,8-5-201,8-3 432,7 2 449,3-4 0,15 1 0,3-2 0</inkml:trace>
  <inkml:trace contextRef="#ctx0" brushRef="#br0" timeOffset="16">7952 8260 8008,'-11'-18'0,"0"2"2152,4 4-554,2 6-787,5 1 1,0 6-291,0 3 0,0 7-69,0 8 1,1 4-90,3 4 0,-2 3-122,1 8 1,-1-1-266,-2 5 0,0-1 114,0 1 1,0-3-494,0-5 1,0-5 63,0-2 0,3-3-154,1-1 0,5-5 285,-1-3 0,3-6 96,4-2 1,3-4 265,5 1 1,-1-3-73,-3-1 1,6 0-118,-2 0 0,2-4 84,-2 0 0,0-3 72,0 3 1,-2-5 153,-2 2 1,0 0 32,-7 0 1,0 3-7,-8-4 0,-1 4-302,-7-3 0,-7-1 0,-7-3 0</inkml:trace>
  <inkml:trace contextRef="#ctx0" brushRef="#br0" timeOffset="17">7850 8546 7988,'5'-17'2319,"2"6"-1620,9-1 0,6 2-565,9 6 1,2-1 45,1 1 0,0 2-64,1-6 1,-1 6-426,0-2 1,-3 1 266,-1 0 1,-6 1-906,-1-2 0,-5 3 240,-7 1 707,1 0 0,-1 0 0,0 0 0</inkml:trace>
  <inkml:trace contextRef="#ctx0" brushRef="#br0" timeOffset="18">7918 8249 7982,'12'-18'0,"0"-2"630,4 4 1,8 1-245,10 4 0,0 0-305,4 4 0,-2-2 5,-2 5 1,3-3-38,-3 3 1,2 0 48,-10 4 0,5 0 2,-5 0 0,1 0-51,-4 0 1,0 4-77,0 0 1,-6 1 212,-1-2 0,-8 3-113,0 1 0,-2 3 372,2-2 1,-3 6-138,-5 1 1,4 9 257,0-1 1,-1 8-93,-3-1 1,0 0-62,0 5 0,0-2-268,0 9 1,0-4-186,0 3 0,0-8 90,0 2 1,0-5-116,0 1 0,0-5-404,0-7 0,4-2 222,0-6 1,0-3-561,-4-1 536,0-4 0,0 1-153,0-8 1,0-2-4,0-6 1,-1 1 17,-3-1 1,1-4 209,-4-3 0,0 1-26,0-1 1,0-4 293,4-3 1,1-5-101,-2 4 0,3-4-165,1 0 0,0 0 461,0 0 1,0 4 656,0 8 1,0 3 9,0 5-366,5 4 0,2 3-299,4 8 1,6 5-52,2 10 1,2 0-63,2 8 1,1 2 63,3 1 1,-2 0-245,6 0 1,-6-3 39,2 3 1,1-6-335,-2-1 1,5-5 143,-5-7 0,1-1 128,-4-2 0,0-3 345,-1-5 0,-2 0-97,-1 0 0,-5-6 335,1-6 0,-3 0-181,0-7 0,-2 3 81,-2-3 0,-3-3-11,-5-5 0,-2-1-20,-1 1 0,-1-2-278,-8-5 1,4 3-169,-8 1 0,0 1-310,1-2 0,-1 3-660,5 6 1,-1 4-1127,1 3 1,3 7 252,1 4 1885,4 3 0,3 1 0,7 0 0</inkml:trace>
  <inkml:trace contextRef="#ctx0" brushRef="#br0" timeOffset="19">9426 8306 7920,'-7'-12'-1366,"2"5"819,5-1 708,0 0 1,4-3 402,0 0 1,1 3-89,-1 0 0,-3 1 232,3-5-323,-3 1 0,-1-1 157,0 1 462,0 5-548,0 1 1,0 6-194,0 3 1,-4 7 67,1 8 1,-1 8-45,4 3 1,0 5 17,0 3 1,5-3-82,2 3 0,4 0-178,0-3 0,0 1-204,1-5 1,-1-3-249,1-2 1,-2-5-170,-3-2-624,4-5 44,-10 2 289,4-4-1424,-5-6 1678,-5-6 0,-5-5-174,-6-3 786,1-2 0,-1-6 0,-2-9 0</inkml:trace>
  <inkml:trace contextRef="#ctx0" brushRef="#br0" timeOffset="20">9300 8237 7969,'0'-19'0,"0"0"0,1 5 726,3-1 1,6 2-155,6 2 0,4 1-22,-1 2 1,4 3 2,3 5 0,2-4-165,3 0 0,6 2-33,-3 6 0,6 3-69,-1 8 1,2 3-191,-3 5 0,1 1-54,-5 3 0,-5-2-141,-2 6 0,-6-1 3,-6 4 0,-1 1-349,-10-1 1,-1-4-92,-7 1 1,-2-6 252,-6 2 0,-8 1-25,-3-2 0,-11 0 25,-1-7 0,-3 1-30,0-5 1,4 1 119,0-5 0,2 0-149,9 1 0,-1-6-193,9-2 276,5-3 1,5-2-518,5-3 0,1 2 386,3-6 0,6-3 390,5-5 0,5-9 0,-2 1 0</inkml:trace>
  <inkml:trace contextRef="#ctx0" brushRef="#br0" timeOffset="21">10031 8260 7961,'0'-23'0,"-5"5"421,-3 3 0,3 2 1553,1 2-1368,3 5 0,2 1 1082,3 5-1263,-2 0 0,6 10-189,-4 5 1,1 5 233,-1 3 0,-3 5-148,3 3 0,1 5-127,-1 2 1,1 3-253,-1-7 0,-2 6 103,6-10 1,0 4-492,3-7 0,2 0 208,2-5 0,-1-4-137,5-3 1,-4-3 80,4-4 0,0 0-48,4-4 1,0 0 90,0-4 0,0 0-460,0 0 1,2-5 143,-2-3 0,1-2 0,-9-1 1,0-1-502,-3 1 1,-6-2 109,-2-2 957,-8-3 0,-2-5 0,-6 1 0</inkml:trace>
  <inkml:trace contextRef="#ctx0" brushRef="#br0" timeOffset="22">9963 8443 7949,'2'-12'1221,"6"1"1,8 3-637,11 1 0,5 4-352,-2-1 0,-1-1-326,2 1 0,-1-1-122,4 2 1,-1 1 111,-2-2 0,-3 2-500,-5-2 0,-2 3 37,-2-3 566,-2 3 0,-6-4 0,1-2 0</inkml:trace>
  <inkml:trace contextRef="#ctx0" brushRef="#br0" timeOffset="23">10042 8191 7999,'12'-16'723,"4"-2"0,3-3-830,8 2 0,6 3 25,5 9 1,0-2 105,-4 5 0,-3-4-100,-1 5 0,-3-1 108,3 4 0,-4 0-26,1 0 0,-3 4 9,-2-1 1,5 6-223,0-1 0,-2-2 83,-6 2 0,1-2 191,-4 2 1,3 1-74,-4-5 0,0 3 372,-3-3 1,-1 5-175,0-2 0,0 5 132,-4 3 1,2-1-78,-5 5 1,0 0 409,-4 4 1,0 1-176,0 3 0,0-3 35,0 3 0,0 0-428,0 0 0,0 0 13,0-4 0,0-6-82,0-1 1,0-4 49,0 0 1,0-5 82,0 1 82,0-6 76,0 4 1,-4-12-123,0-1 0,0-3 87,4-2 0,-4-3-49,1 0 0,-1-5-14,4 0 0,0-5-145,0-2 1,0 1 139,0 3 1,0 0-383,0 0 0,4 4 82,-1 0 0,5 9-50,-4-1 0,1 7-45,-1 0 0,2 5-190,6 7 1,4 1-17,3 10 0,3 5 121,1 6 0,-1 0-89,1 0 0,0-5 53,0 2 0,4 1-83,-1-1 1,1-2 35,-4-6 1,-1 0 107,1-8 1,-1 2 237,-3-9 1,1 0 322,-5-4 0,5-1 553,-5-3 0,-1-4-463,-7-7 0,2 1 551,-5-5 1,0 0-336,-4-4 0,0 0-181,0 0 0,-1-3-389,-3-1 0,-1-1-336,-3 1 0,-2 3 75,2-2 1,2 2-264,-2 1 1,2 5 127,-2 3 106,-2 2-252,9 2 492,-4 4 0,5 2 0,0 5 0</inkml:trace>
  <inkml:trace contextRef="#ctx0" brushRef="#br0" timeOffset="24">11481 8169 8006,'-1'-12'3124,"-3"1"-2315,3-1 1,-3 6-324,8 2 1,-3 9-281,3 7 0,1 0 15,-1 7 0,0 6 103,-4 5 0,0 4-79,0 4 1,0 3-28,0 5 1,0-4-204,0-1 1,4-5-265,0-2 0,-1-5 253,-3-6 0,4-1 105,0-3 1,1-6-2718,-1-6 1876,-3-4 0,4 0-302,-5-6 0,0-4 190,0-4 0,0-2 844,0-2 0,-5-3 0,-1-5 0</inkml:trace>
  <inkml:trace contextRef="#ctx0" brushRef="#br0" timeOffset="25">11196 8123 7987,'-6'-11'1131,"1"-5"142,5 1 0,11 0 289,8 3 0,8 5-774,7-1 1,1 4-221,4-3 1,1 3-193,6-4 1,-2 6-345,-2-2 0,0 3 157,-8 1 0,2 5 149,-10 2-113,-4-1-225,-6-1 0,-4 0 0,-1 1 0</inkml:trace>
  <inkml:trace contextRef="#ctx0" brushRef="#br0" timeOffset="26">951 9631 7897,'-11'-11'561,"0"4"-277,-1-3 1,5 7 290,-1-5 791,5 6-473,-2-3-502,5 5 0,0 1-133,0 3 1,5 7 254,3 8 0,6 4-35,1 4 0,4 2-172,-4 5 0,6 2-115,-2 2 1,2 3 14,2 4 0,0-3-158,0 0 1,4 0-110,-1 4 1,5-1 63,-5 1 1,1-6 35,-4-1 0,0-4-355,0-1 0,-6-6 5,-2-5 0,-2-1-68,-1-7 0,-2-4-538,-3-3-787,4-6 718,-10 4 0,4-8 1097,-5-2 0,0-2 0,0-5 0</inkml:trace>
  <inkml:trace contextRef="#ctx0" brushRef="#br0" timeOffset="27">1363 9665 8002,'0'-22'734,"0"3"1,0 3-73,0 4-234,0 6 215,-5 1 1,2 6-185,-5 3 1,-1 5-36,-6 10 1,0 2-133,-8 14 1,3 5-52,-7 10 0,-2 4-484,-1 0 0,14-25 0,0 1 134,0 1 1,1-1 0,1 0 0,1 0-627,-10 23 1,1 0 307,3-7 1,-1 0-131,5-12 1,4 0-221,8-11-198,1 3 1,2-14 974,0 3 0,0-7 0</inkml:trace>
  <inkml:trace contextRef="#ctx0" brushRef="#br0" timeOffset="28">1477 10270 7871,'0'-11'1105,"0"3"-718,0 0 1,1 6 471,3-2 24,-3 3-212,9 1 1,-7 5-427,4 3 1,-3-2-32,4 1 0,-4 1-198,3 4 1,-3-1 62,4 0 1,-4 2-401,3 2 0,-3-6 173,4 3 0,-5-5-37,5 1 0,-4 1 14,3-6 0,-3 1-96,4-4 1,-4 0-145,3 0 308,1 0 0,3-5 137,1-2 0,-2 0-85,-3 0 191,4-1 0,-9-2 159,6 2-244,-6-2 1,5 9 66,-4-3 196,-1 3-47,3 1 1,-1 5-55,-1 2 1,5 5-16,-4 3 0,1-2-84,-1 2 1,-2 2-449,6-2 0,-2 0-262,2-4 1,2 1-567,-2-1 1,0-3-148,0-1-198,2 1 1503,-3-2 0,4-1 0,0-5 0</inkml:trace>
  <inkml:trace contextRef="#ctx0" brushRef="#br0" timeOffset="29">2036 10213 7776,'-11'-6'1324,"5"1"-265,1-1-111,0 5-602,3 1 1,-3 8 143,5 7 1,-4 2-148,1 2 1,-1 2-242,4-2 1,0 3 115,0 1 1,0-1-416,0 1 0,4-4 194,-1 0 1,2-5-2176,-1 2 1100,-2-4 0,3-4-1630,-5-1 2708,0-4 0,0 2 0</inkml:trace>
  <inkml:trace contextRef="#ctx0" brushRef="#br0" timeOffset="30">1842 10361 11261,'17'0'1040,"1"0"1,4 0-475,1 0-267,5 0-117,-4-5 1,8 4-831,-5-3 503,-1-2 1,1 5-1369,0-3 1,-5 3 414,-3 1 1098,-5-5 0,3 3 0,-6-3 0</inkml:trace>
  <inkml:trace contextRef="#ctx0" brushRef="#br0" timeOffset="31">2299 10247 7834,'0'-11'0,"-1"-1"0,-3 1 1,3 3 447,-3 1 1,-1 3 327,1-4-544,0 6 0,4-5 656,0 4 504,0 1-664,0-3-500,5 15 0,-2 3-114,5 10 1,-1 0 112,5 0 0,-1 0-361,0-1 0,-3 1-197,0 0 0,-5 0-442,5 0 1,-5-4 37,0 0 0,-1-4 735,-2 4 0,0-5 0,0 2 0</inkml:trace>
  <inkml:trace contextRef="#ctx0" brushRef="#br0" timeOffset="32">3167 9676 7899,'0'-18'88,"0"2"0,0 8-88,0 1 280,0-1 0,0 0 699,0 1-256,0 4 0,-1-2-338,-3 5 1,-4 2-143,-7 1 1,1 5 104,-5 7 1,-1-1-89,-7 5 1,3 0-125,-3 4 0,3 0 44,2 0 1,4 0-136,3-1 1,2-3 137,1 0 1,6-5-578,2 2 217,3 1 1,2-1-77,3-1 1,4 0 124,7-7 0,1 2 123,3 1 1,7-3 119,-3 0 0,6-1-76,-2 5 1,3-5-15,-3 1 0,1-1 2,-2 5 0,-2-1-16,3 1 1,-4 3-17,-4 0 0,1 4-107,-5-4 0,1 6 8,-5-2 0,-5 4 91,-2 3 1,-3 0 152,-1 4 1,-1-5-105,-3 2 0,-7-2 177,-8 2 0,-3-4-57,-1 0 0,-3-2 295,-1-5 1,-1-1-137,2-4 1,1 1-106,-1-1 1,6-5-614,1-2 0,5-3-626,-2-1-891,9 0 0,2-6 1920,5-5 0,15-6 0,4-6 0</inkml:trace>
  <inkml:trace contextRef="#ctx0" brushRef="#br0" timeOffset="33">4675 9790 7949,'0'-7'515,"0"-1"-72,0 6 591,-5-9-40,3 10-484,-3-4 1,5 11-204,0 6 0,0 6-86,0 8 1,0 7 159,0 5 1,0 4-71,0-4 0,2 2-332,1-2 0,-1-7 96,1 4 1,2-9-616,-1 1 1,4-4 54,-4-4 0,1 0-624,-1-8 0,-2 2 233,6-9 0,-4 3 876,3-3 0,1 0 0,3-4 0</inkml:trace>
  <inkml:trace contextRef="#ctx0" brushRef="#br0" timeOffset="34">4926 9790 7873,'0'-11'0,"0"3"275,0 1 0,0 3 1151,0-4-950,0 6 1,0-2-59,0 8 1,1 3 2,3 9 1,-1 1-80,4 6 1,-1 4-71,2 0 0,1 4-42,-5 0 1,1 2-177,-1 1 1,-3-4-122,3 1 0,-3-7-226,-1-1 0,0-2-385,0-5 1,0-5-28,0-3-507,0-6 327,0 3 183,0-5 428,0-5 0,0-1 305,0-6 1,0 1 27,0 0 1,-1-6 6,-3-2 1,3-2 62,-3-2 0,-1-1 223,1-3 1,-4 3 71,5-3 1,-1 4 128,4 4 420,0 3-290,0 4-297,0 6 0,5 2-106,2 8 1,5 6-38,3 5 1,3 6-226,5-2 1,1 2 73,2 2 0,0 0-342,4 0 1,-1-2 169,2-2 0,-3-2-330,-5-6 0,3-1 177,1-2 1,-4 1 307,-4-5 0,-4 0 40,4-4 0,-5-2 200,1-1 1,-2-4-171,-2-4 1,-3-1 108,0 1 0,-6 0 183,2-1 1,-3-4-95,-1-3 0,0-3-232,0-1 0,-4 0 125,1 0 1,-6-3-549,1-1 0,2 1-171,-2 3 0,6 1-403,-2 3 0,-1 3-147,1 4-433,0 1 210,4 4 1,1 2 588,3 5 0,3 2-151,4 1 818,0-1 0,6 13 0,1-2 0</inkml:trace>
  <inkml:trace contextRef="#ctx0" brushRef="#br0" timeOffset="35">5657 9768 7877,'-4'-12'591,"0"1"0,0 3 257,4 0-353,0 6 1,0-2 214,0 8 0,0 2-274,0 6 1,4 9-201,0 6 1,4 5 4,-5 2 0,6 0-213,-1 0 0,-2 2-265,2 2 1,-2-6-323,2 2 1,2-7 12,-2-1 0,-2-7-1794,2-3 264,-6-4 1021,3 0 1055,0-6 0,-3-2 0,1-8 0,-12-7 0,-3-7 0</inkml:trace>
  <inkml:trace contextRef="#ctx0" brushRef="#br0" timeOffset="36">5588 9790 7877,'0'-11'0,"2"0"231,1-1 1,4 2 491,4 2 1,6-1-164,2 6 1,2-1 20,2 4 0,4 0-4,-1 0 1,6 5-186,-1 3 0,-2 6-282,1 1 1,1 5 95,3-1 1,-7 4-197,-1 4 0,-5 1-131,1 2 1,-4-1-150,-6-2 0,-6-3 22,-2 3 0,-3-3-190,-1-1 1,-5-2 143,-3-2 0,-7 1 92,-4-4 1,-4 0 27,-3-1 1,-2-3 54,-3-1 1,-1 1-734,6-5 1,-3 0 147,6 0 1,-1-4-564,8 1 1267,1-3 0,-1-1 0,-2 0 0</inkml:trace>
  <inkml:trace contextRef="#ctx0" brushRef="#br0" timeOffset="37">6376 9802 7882,'0'-18'1,"0"-2"323,0 5 15,0-1 1,2 6 587,1 3 948,-1 1-869,3 6-671,-5 0 1,0 6 15,0 1 0,0 12-119,0 4 1,0 11-128,0 1 1,0 5 42,0-2 0,0 4-175,0-4 0,9 0-52,2-3 0,7-4-302,-3-4 1,7-2 36,0-10 0,3 1 171,5-5 0,-3-5-181,3-2 0,1-2 25,3-2 0,-4-6-76,1-1 0,-6-3-203,2-2 0,-7 1-192,-1-1 1,-9 1-35,2 0 0,-8 2 834,-1-3 0,-12 3 0,-3-12 0,-11 3 0</inkml:trace>
  <inkml:trace contextRef="#ctx0" brushRef="#br0" timeOffset="38">6399 9985 7870,'-6'0'849,"1"-6"1,10 1-305,2-2 1,9 2-158,3 5 1,2-4-113,2 0 1,5-4-64,3 5 1,0-5-42,0 4 0,-2-5-55,-2 2 1,-7 0-1522,3 0 1,-4 4 801,0-1 0,-7-2-1197,-4-1 1799,-5 1 0,-3-9 0,-7 3 0</inkml:trace>
  <inkml:trace contextRef="#ctx0" brushRef="#br0" timeOffset="39">6422 9722 7971,'1'-8'0,"3"1"0,2-5 353,6-3 0,6 4 567,4 3 0,1 0-307,4-3 0,-2 1-186,2 2 0,1-2-250,2 2 1,2 0 46,-5 0 0,4-1-189,0 5 0,-3-1 76,-1 1 1,0 3-66,0-3 1,-2 3-30,-6 1 0,2 1-137,-6 3 1,4 2 44,-4 6 0,1 1 76,-5 2 1,0 4 279,1 7 1,-1 4-157,1 4 0,-2 1 91,-3 3 0,2 2-230,-5 2 0,4 2-214,-5-2 0,1-3 131,-4-1 1,4-3-147,0-5 0,1-6-1227,-1-5 538,-3-5-585,4 3 1019,-5-11 0,0-2-263,0-8 1,-5 2 23,-3-6 737,-7 0 0,-3-8 0,-4-2 0</inkml:trace>
  <inkml:trace contextRef="#ctx0" brushRef="#br0" timeOffset="40">6982 9608 7841,'1'-12'313,"3"1"0,2-1-118,6 1 0,4 0 386,3-1 0,3 6-161,0 2 0,1-1 148,0 1 0,4-1-179,-1 1 0,5 3-191,-4-3 0,-1 8-32,-3 4 1,-1 7-135,-3 4 1,-4 0 58,-8 4 1,-1-3 89,-6 7 0,-7-3-304,-4-1 0,-10 3 81,-5 1 1,-7-2-468,-1-6 0,3 2-102,-3-6 0,8 0-357,4-3 1,5-5-549,10 1 1516,1-6 0,6-2 0,0-6 0</inkml:trace>
  <inkml:trace contextRef="#ctx0" brushRef="#br0" timeOffset="41">7496 9676 7863,'-18'-16'2142,"3"2"-1660,7-5 0,3 5-724,5-1 0,5 6-272,3 1 1665,-3 5-602,5-2 1,-8 10 188,6 3 0,-4 4-249,3 3 1,-4 6-68,1 6 1,1 5-360,-1-2 1,-1 3 60,-3 1 1,0 2-203,0 2 1,0-6-85,0 2 0,4-7-126,0-1 0,5-3 182,-1-4 0,2 1-69,1-4 0,4-2-79,1-7 1,0 2 104,-1-5 1,3 0-210,5-4 0,-4 0 87,0 0 0,0 0-368,4 0 1,-4-4 214,0 0 1,-5-5-328,1 2 0,-2 0-307,-2 0 522,1-1 0,-6-7 536,-2 0 0,-8-1 0,-2 5 0</inkml:trace>
  <inkml:trace contextRef="#ctx0" brushRef="#br0" timeOffset="42">7484 9905 7839,'0'-12'0,"0"1"0,10 3 623,6 1 0,8 0-217,2 0 0,2 0 86,-1 3 1,-2 2-420,6-6 0,-5 6-361,5-2 0,-6 1-29,2 0 1,-4 1 134,-4-1 0,-3 1-1967,-4 2 2149,-1 0 0,-5-5 0,-1-1 0</inkml:trace>
  <inkml:trace contextRef="#ctx0" brushRef="#br0" timeOffset="43">7473 9551 7921,'0'-13'549,"0"-2"1,11 2 796,8-2 0,9 2-919,10 2 1,-2 3-190,2 0 0,1 5-375,-1-5 0,3 5 94,-7 0 0,3 1-811,-7 2 1,-2 2 853,-1 1 0,2 4 0,0 4 0</inkml:trace>
  <inkml:trace contextRef="#ctx0" brushRef="#br0" timeOffset="44">8215 9585 7949,'0'-12'161,"-1"1"242,-3 0-247,3-1-136,-4 1 1807,5 4-739,0 2-737,0 5 1,0 5-103,0 3 0,0 12 167,0 7 0,0 6-162,0 5 1,0 3-6,0 4 1,0 0-344,0-3 0,1-3 126,3-5 0,-2-5-534,6-2 1,-4-4 264,3-4 0,-4-3-1890,1-4 296,2-6-180,-5-1 1558,4-5 0,-6-5 453,-3-2 0,-2-4 0,-11-10 0,0-3 0</inkml:trace>
  <inkml:trace contextRef="#ctx0" brushRef="#br0" timeOffset="45">8135 9642 7949,'7'-17'0,"-2"9"877,-5-4-478,5 3 0,1 3-30,5 2 0,2 8-104,2 4 1,1 7 425,6 4 0,-1 2-170,5 2 1,2 1-39,-1 3 0,5 1-279,-2 2 1,3 2-178,1-5 1,1-1-173,-1-3 0,-5-1 185,-2-3 0,-3-3 41,-1-4 1,-4-5-49,0 1 1,-4-6-58,4 2 1,-5-2 53,1-2 130,-2 0 1,-3-2-12,-2-2 1,-3-2 188,-5-5 1,0-6-116,0-2 1,-2 0-49,-1-4 1,-4 3-126,-4-7 1,-1-2 71,1-1 0,-3-3-415,3-2 1,-2 1-155,9 0 0,0 5-375,4 2 0,0 8 127,0 4 0,0 2-1534,0 2 1020,5 4 0,2 2 1209,4 5 0,6 0 0,0 0 0</inkml:trace>
  <inkml:trace contextRef="#ctx0" brushRef="#br0" timeOffset="46">9015 9528 8002,'-12'-5'1071,"6"3"0,2-1-645,8 6 0,-2 5 282,6 7 1,-2 4-298,2 8 1,2 2-133,-2 5 1,2 1-185,1-1 0,1 0-77,-1 0 1,1-1-165,-1-2 1,-1-3-406,-2-5 0,1-6-345,-6-1 1,5-4-70,-4 0-943,0-6 1359,-4-1 0,0-6-252,0-3 801,-5-2 0,-7-11 0,-6-1 0</inkml:trace>
  <inkml:trace contextRef="#ctx0" brushRef="#br0" timeOffset="47">8980 9482 7916,'7'-11'407,"4"-1"51,1 1 0,4 4 400,7 4 0,0-2-291,0 1 1,3 0 56,1 4 1,5 5-236,-2 3 0,2 7 78,-2 4 1,-2 4-278,-5 3 0,0 4-198,0 4 0,-6 0-26,-1 0 0,-7 2-281,-2 2 1,-6-3-57,-1 4 0,-8-5 171,-8-4 0,-5-2-431,-2-5 0,0-1 215,-4-3-1,2-3-224,-2-4 1,7-2-463,-3-3-47,8-2 613,-2-5 1,11-2-370,2-6 906,3 1 0,6-20 0,1 3 0</inkml:trace>
  <inkml:trace contextRef="#ctx0" brushRef="#br0" timeOffset="48">9631 9505 8003,'-11'-12'4538,"-1"1"-3914,6 5 0,1 2-199,5 8 0,-1 6 87,-3 5 0,3 7-133,-3 0 1,3 6-116,1 7 0,0 4-23,0 3 0,0-2-377,0 2 1,3-5-76,1 1 1,6-3-264,2-5 1,-1-3 160,4-8 1,2 0-171,-2-8 0,5 2-110,0-9 1,1-1 212,2-3 1,1 0-364,3 0 0,-3-5 246,2-2 0,-1-3 2,-3-2 0,-4 1-47,-3-1 1,-3 1 541,-5-1 0,-1-4 0,-6-2 0</inkml:trace>
  <inkml:trace contextRef="#ctx0" brushRef="#br0" timeOffset="49">9551 9790 7853,'2'-11'1606,"1"0"0,9 3-1518,7 0 1,2 5-7,2-5 0,5 0-708,3-3 280,2 5 110,1-5 1,-4 6-161,1-2 0,-3-2 151,-2 5 245,1 0 0,-9-1 0,5-1 0</inkml:trace>
  <inkml:trace contextRef="#ctx0" brushRef="#br0" timeOffset="50">9677 9436 7971,'-4'-11'0,"0"0"0,6-1 1051,5 1 1,8 3-514,5 0 1,5 5-214,2-5 0,0 2-261,0-2 0,1 2-63,2 2 0,2 3-43,-5-3 0,3 4 73,-3 4 1,0 1-303,-5 2 0,1 3 100,0-2 0,-5 1 14,-3-1 0,-2 2 146,-2-3 1,1 5 89,-1 3 0,1-1 33,-1 5 1,-1-1 237,-2 1 0,2 2-121,-3-2 0,0 3-27,0 1 1,-4 0 83,1 0 1,1-1-48,-1 1 0,-1-4-171,-3 0 0,0-4 19,0 5 1,0-10 144,0 1 222,0-7-60,0 1 0,0-6-144,0-3 1,-1-4-78,-3-7 1,2 1-154,-6-5 1,6-1 103,-2-7 1,1 3 24,0-3 0,1 2-39,-2-2 1,3 3-126,1-2 0,0 5-14,0 2 0,1 5-220,3-1 1,-1 6-390,4 2 1,1 5 335,3 2 0,6 7-46,2 8 1,3 4 6,0 8 0,3 0-129,1 4 0,0 2-5,4-3 1,-3 2 68,3-1 1,1 0 66,3-4 0,4 0 101,0-5 1,-4-8 398,-3-2 0,-6-8-186,2-1 1,-3-3 371,-1-3 0,-6-4-189,-1-4 1,-4-6 1096,0-2 1,-6-2-284,-2-2 1,-3-4 12,-1 1 1,0-5-644,0 4 0,-5 0-249,-3 0 0,2 3-869,-1-3 0,-1-1 543,-3 2 1,3 3-3222,0 4 1498,1 5 1956,0-3 0,-3 11 0,4 1 0</inkml:trace>
  <inkml:trace contextRef="#ctx0" brushRef="#br0" timeOffset="51">11322 9356 7909,'-17'-16'1340,"8"3"1676,-2-2-2920,7 2 1,4 7-743,8 2 1,-2 8 1235,2 4 1,-5 3-276,5 4 1,-4 4 681,3 8 0,-3 2-438,4 5 1,-4 6 101,3 2 0,0-3-323,0-1 0,2-2-280,-5-2 0,5-5 90,-2-2 1,0-3-77,0-1 0,-3-2-721,4-2 447,-6-2-873,8-6 1,-7-5-82,5-2-343,-6-2 1,3-4 334,-5-2 1,0-3 16,0-8 0,-5 1 1147,-2-5 0,-14-6 0,-3-4 0</inkml:trace>
  <inkml:trace contextRef="#ctx0" brushRef="#br0" timeOffset="52">11047 9356 7839,'3'-11'1614,"5"0"1,9-1-886,14 1 1,7 4 690,4 4 1,2 1-441,2 2 1,0-1-250,-1-3 1,1 3-368,0-3 1,-6-1-185,-2 1 1,-3 0-543,-5 4 0,-7 0-1931,-8 0-154,-2 0 2447,-7 0 0,-6 0 0,-6 0 0</inkml:trace>
  <inkml:trace contextRef="#ctx0" brushRef="#br0" timeOffset="53">17733 8046 7901,'-5'-12'0,"4"6"0,-8-4 902,5 2-313,0 3 1,0-1 754,0 2-133,1 3-793,3-5 1,1 12-28,3 1 0,2 8-124,6 4 1,3 8 284,0 4 0,5 3-53,-1 4 0,7-3-198,0 3 1,6-3-164,-1-5 1,0 2-97,0-5 1,2 3-425,-3-3 1,-1-1 332,2-3 1,-6-1-216,2-3 1,-3 1 99,-1-5 1,-4-1-1095,0-6 170,-5 2 481,2-9 1,-6 6-707,-2-4-341,-3-1-412,-5 3 2066,-5-10 0,-6-2 0,-7-4 0</inkml:trace>
  <inkml:trace contextRef="#ctx0" brushRef="#br0" timeOffset="54">18167 8126 8000,'0'-26'0,"0"3"0,0 8 312,0 0 0,0 2 1346,0 2-739,5-1 1,-4 5 162,3-1-569,-3 6 1,-2 3-222,-3 10 0,-3 7-65,-9 9 1,-1 7-32,-6 8 1,-6 2-425,-6 2 1,1 0-240,-4-1 0,-3 1 396,0 0 1,5-7-914,2-5 0,5-1 415,2-6 0,2-6-386,9-5 1,2-4-161,7 0-315,-3-6 1430,8-1 0,-3-5 0,5 0 0</inkml:trace>
  <inkml:trace contextRef="#ctx0" brushRef="#br0" timeOffset="55">17653 7783 8097,'-5'-6'1353,"4"0"-687,-4 6 1,10 0-82,2 0 1,5 0-23,3 0 0,3 0 126,5 0 1,6-3-191,5-1 0,2 0-120,5 4 1,1-4-323,4 0 0,-2-3 114,-2 3 1,-2-4-1014,-6 5 0,-5-1 352,-2 4 490,-3 0 0,-6 0 0,-2 0 0</inkml:trace>
  <inkml:trace contextRef="#ctx0" brushRef="#br0" timeOffset="56">18544 8285 8071,'-12'-6'949,"5"0"-65,-1 2 139,6 3-223,-3-4-122,5 0 0,5 3-237,2-2 1,5 3 80,3 1 1,3 0-60,5 0 1,4-4-178,4 1 0,2-3-302,1 3 1,4 0 128,0-4 1,-1 4-802,-6-1 1,0 2 426,-4-2 1,-4 3-1327,-4-3 1,-5 2-1109,1 2 2695,-2 0 0,-7 0 0,-1 0 0</inkml:trace>
  <inkml:trace contextRef="#ctx0" brushRef="#br0" timeOffset="57">19332 8023 8047,'-12'-18'710,"1"-2"1088,0 4-1617,4-4 0,2 11 340,5-2 400,0 7-538,0-1 0,1 5-85,3 0 1,-1 9-68,4 2 1,1 12 321,3 0 1,6 11-129,2 0 1,3 8-200,0 0 0,5-2-195,0-2 0,1 1 143,-2-1 0,-2 0-577,3-4 0,1-1 297,-1-2 1,-2-3-203,-6-5 0,1-6 139,-4-1 0,0-5-401,-1-3 0,-6 0-39,3-4 1,-7 0-1071,2-4-826,-4 0 2505,2 0 0,-10-5 0,-2-1 0</inkml:trace>
  <inkml:trace contextRef="#ctx0" brushRef="#br0" timeOffset="58">19674 8080 7907,'-5'-23'13,"4"0"792,-3 0 1,-1 6-267,1 1 0,1 7 1269,3 2-680,0 4-627,-5-2 0,-7 13-140,-7 7 1,-4 8-99,-3 11 1,-4 9-42,-4 3 0,0 3-377,0 1 0,1-3-105,2 2 0,1-5-441,7-3 1,0-5-1218,12-2 1,-2-1-144,9-6 2061,0 0 0,9-5 0,2 1 0</inkml:trace>
  <inkml:trace contextRef="#ctx0" brushRef="#br0" timeOffset="59">19983 8468 7963,'0'-18'592,"0"2"-304,0 4-57,0 6 1639,5-4-770,-4 9-205,4-9-268,-5 8-228,0-3 0,-4 8-154,1 4 1,-5 2-104,4 10 1,-5 2 12,2 5 0,2-2-137,1 3 1,3-3-80,1-1 0,0 0 21,0 0 1,0-6-74,0-1 0,5-4 20,2 0 0,3-5-147,2 1 1,-1-5 49,1 0 0,3-1 122,0-2 1,0-2 58,-3-1 1,-1-4 6,1-4 1,-1-1 122,0 1 0,1-1-79,-1 1 0,-3 0 86,0-1 1,-5-3-98,5 0 0,-2 0 28,2 3 1,-3 1 29,-5-1 1,4 5 103,0-1-192,-1 6 0,-3 2-4,0 7 1,2 5 34,2 3 0,-3 3 5,3 4 1,-3 0-451,-1-3 1,0 3 186,0-3 1,4 1-407,-1-1 1,3 1-262,-3-5 0,0 1-553,5-5 1,-1-5 1445,5-2 0,-1-2 0,0-2 0</inkml:trace>
  <inkml:trace contextRef="#ctx0" brushRef="#br0" timeOffset="60">20588 8377 7982,'-11'-5'0,"-1"2"2934,1-4-2111,5 4 1,0-1-555,6 8 0,0 4-8,0 7 0,0 3 87,0 4 1,0 6-60,0 3 0,0 2-64,0 1 0,0-3-542,0-1 0,4-5 253,0 2 1,5-4-1027,-1-4 1,-2-3 89,2-4 1,-5-5-1650,5 1 1407,-5-5 1242,2 2 0,-10-15 0,-2-3 0</inkml:trace>
  <inkml:trace contextRef="#ctx0" brushRef="#br0" timeOffset="61">20360 8582 7922,'5'-6'2896,"5"1"-2112,5 5 1,6 0-267,-2 0 1,2 0-167,2 0 0,1 0-170,3 0 0,2 0-495,5 0 0,-3-1 263,-1-3 0,-3 3-580,3-3 0,-4-1 404,0 1 1,-3-1-2612,-4 1 2837,-2 3 0,-1-9 0,2 3 0</inkml:trace>
  <inkml:trace contextRef="#ctx0" brushRef="#br0" timeOffset="62">21068 8388 7906,'-12'-11'321,"1"-1"0,5-3-190,2 0 1,3 4-302,1 3 46,0 5 2467,0-7-933,0 9-636,0-4 0,0 6-231,0 3 1,0 7 11,0 8 0,0 8-110,0 3 1,0 5-174,0 3 1,0-4-395,0 0 0,1-1 155,3-6 1,1 3-215,2-3 1,3-4-276,-2-4 1,-2-5-698,2 1 1,-4-2-1094,3-2 2246,-4-4 0,2-2 0,-5-5 0</inkml:trace>
  <inkml:trace contextRef="#ctx0" brushRef="#br0" timeOffset="63">21388 8719 7905,'6'-5'1700,"0"4"-1337,-2-3 1,2 4-508,6 4 1,-4 6 998,-1 5 0,-4 2-319,0-2 1,3 7-188,-3 4 0,1 2-132,-4-1 0,0-3-544,0 3 0,-4-3 21,1-1 0,-5 2-937,4-2 1,0 1 441,4-9 0,-1 0 801,-3-3 0,3-1 0,-4 1 0</inkml:trace>
  <inkml:trace contextRef="#ctx0" brushRef="#br0" timeOffset="64">22438 8080 7905,'-22'-18'1,"2"-3"919,1 1 1,7 4-415,0 1 1,1 6-310,3 1 1,-2 4 80,-1-3 1,-1 3 276,1-4 0,-2 6-200,-2-2 1,1 3-93,-5 1 0,4 0-170,-4 0 1,0 5 114,-4 2 1,4 4-124,0 0 0,1 4 100,-1 1 1,2 0-167,6-1 1,0-1 20,-1 5 0,6-4-12,2 5 1,3-5 15,1 4 1,1-1-24,3 1 1,9 6 13,9-2 0,2 2 55,7-2 0,1 0-157,6 0 0,1 0 84,3-1 1,1 1-100,-5 0 0,0 0 21,-3 0 0,-3-2 37,-1-2 1,-3 2-38,-5-6 1,-3 4-14,-5-4 0,-1 2 16,-10-2 1,4-6 31,-5 2 0,-1-2 146,-10 2 0,-2 0-87,-13-4 0,-1 2 4,-6-5 0,-9 4-197,1-5 1,-9 2-247,-2-1 0,1-2-77,6 1 1,0-1 195,8-2 1,2 0-1980,9 0 972,5 0 1294,7-5 0,6-7 0,5-6 0</inkml:trace>
  <inkml:trace contextRef="#ctx0" brushRef="#br0" timeOffset="65">22781 7840 7915,'-5'-18'7,"4"2"-1510,-3 4 1527,3 6 402,1 1 1202,0 5 1,3 5-704,1 3 0,6 8-388,2 7 1,0 6-74,7 9 1,0 3-109,4 4 0,-2 2-227,1 3 1,-1 2 110,5 5 0,-5 0-234,-2 0 1,-5-2-260,1 2 0,-4-2 260,-3 5 1,-3-2-719,-5-5 0,-6-1 179,-6-3 1,-4-6-610,-7 3 1,-10-8 310,-5 0 1,-3-7 829,-4-5 0,-1-1 0,-11-3 0,26-10 0,0-1 0,-2 1 0,0-1 0</inkml:trace>
  <inkml:trace contextRef="#ctx0" brushRef="#br0" timeOffset="66">17402 7771 7981,'0'-11'4,"0"0"0,1 1 449,3 2 1,-3-2 469,3 2-321,-3 3 783,-1 0-932,0 0 0,-5 4-11,-3-3 1,-2 8-107,-1 3 0,-6 8 17,-2 4 0,-6 4-73,-2 4 1,-4 9 69,0 9 0,-2 3-459,16-19 0,0 0 0,-12 26 269,15-22 1,1-1 0,-6 26-8,4 0 0,7 2 74,4-2 1,4-4-343,4-4 0,8-5 140,7-3 0,3 1-198,5-5 1,-1-5-45,4-6 1,-5-3-14,2-1 0,1-1-519,-1-3 1,-1-3 357,-3-4 0,0-1-612,0 0 1,0 1 25,-1-1 977,1 1 0,0-1 0,0 0 0</inkml:trace>
  <inkml:trace contextRef="#ctx0" brushRef="#br0" timeOffset="67">17642 9428 7905,'-7'-12'407,"2"-4"0,1 3-195,1-2 0,-1 6 157,4 1 834,0 6-767,0-9 0,0 15 4,0 0 0,1 10-161,3 5 0,-2 8 168,6 3 0,-4 8-108,3 4 0,-4-1-358,1 1 1,-2-4 4,2 4 1,-3-9-62,3 1 1,-3-8-787,-1 1 1,0-4 460,0-4 1,4 1-2481,0-4 1410,0-1 1470,-4-4 0,0-4 0,0-2 0</inkml:trace>
  <inkml:trace contextRef="#ctx0" brushRef="#br0" timeOffset="68">17950 9348 7938,'-5'-12'0,"2"1"0,-4-1 2837,4 1-2039,-2 5 1,5 2-278,0 8 1,1 2-167,3 5 0,-3 6-145,3 2 1,1 7-25,-1 5 0,4 2-111,-4 1 1,3 0-19,-3 1 0,5-1 91,-2 0 0,0-5-604,0-2 0,-3-4 273,4-4 1,-6-3-388,2-4 0,1-5-162,-1 1 85,0-5 481,-4 2 311,0-10 1,0-3 83,0-7 1,-4 1-111,0-5 1,-5 0 22,2-4 0,0-1 28,0-3 0,0-1 133,0-2 0,1-2-28,2 5 0,2 1 215,-1 3-115,1 5 182,2 2-631,0 9 1,3 9 83,5 9 0,0 6-16,11 5 0,2 6 111,5 3 1,0-2-136,4 1 1,1 0 83,3 0 1,4-2-267,0-5 0,-4-2 63,-3-2 0,-5-6 97,5-5 1,-6-6 134,2 2 0,-7-3-101,-1-1 1,-6-1 633,-2-3 1,1-2-225,-5-6 0,-2 0-119,-1-3 0,-2 1-70,-2-5 0,0 0-59,0-4 1,-6-4-95,-1 0 0,-7-3-257,-1 3 0,-1-3-632,5 3 1,-3-3 442,3 3 0,-3 4-1024,6 4 1,3 9-244,1-1 1663,3 7 0,6 4 0,1 6 0</inkml:trace>
  <inkml:trace contextRef="#ctx0" brushRef="#br0" timeOffset="69">18818 9336 7990,'-17'-11'697,"9"-1"185,-4 1 0,8 3-755,1 1-57,1 4 1,4-2 523,1 5 0,-1 1-144,1 3 1,4 8 7,0 7 0,4 7-103,0 5 1,-1 2 100,-2 1 0,2 4-205,-3 0 0,2-1-135,-1-7 0,2 2-81,-2-5 0,1-2 67,-2-6 1,2 1-1302,-5-4 640,5-1-2102,-8-4 240,4-4 1022,-5-2 0,-1-7 1399,-3-1 0,-7-9 0,-7-6 0</inkml:trace>
  <inkml:trace contextRef="#ctx0" brushRef="#br0" timeOffset="70">18704 9313 7990,'5'-17'1829,"-1"0"-1268,7 6 0,-1 0-371,9 4 1,0 1 48,4 2 1,1 2 346,3-1 1,-2 3-56,6 3 1,-1 4 38,4 4 1,1 6-204,-1 2 0,-4 4-96,1 3 0,-7 5-460,-1 7 1,-7-1 199,-8 4 1,-3-4-728,-5 1 0,-5-3 448,-3-5 0,-11 2-262,-4-6 1,-7 0-4,0-7 0,-2-3-173,1-4 0,-2-1 177,3 1 1,3-6-581,4-2-137,1-3 828,9-1 1,1-5 417,9-3 0,8-2 0,6-1 0,2-6 0,6-2 0,0-2 0,4-2 0</inkml:trace>
  <inkml:trace contextRef="#ctx0" brushRef="#br0" timeOffset="71">19332 9405 7988,'0'-17'0,"-1"4"457,-3-2 0,3 3 1853,-3 0-329,2 6-1424,2-4 1,0 10-4,0 0 1,0 7-189,0 12 0,0 2 189,0 9 1,0 4-201,0 4 1,0 4-372,0-4 1,0 2 64,0-2 0,2-3-116,2 3 1,3-10-585,8-1 0,-1-9 355,5 5 0,-3-10-172,3-1 1,0-2 140,3-6 1,1 0-165,0-4 0,0 0-192,0 0 0,0-2-214,0-1 0,-6-2 313,-1-3 0,-9-2-142,-3 2 1,-4-7 725,-4-4 0,-7-8 0,-7-2 0</inkml:trace>
  <inkml:trace contextRef="#ctx0" brushRef="#br0" timeOffset="72">19275 9587 7896,'1'-10'0,"3"3"0,12-2 1223,11 5 1,5 0-548,2 4 0,4-1-319,0-3 1,5 2-344,-1-6 0,-6 4-280,-2-3 0,-7 4-184,-1-1 1,-7-1 236,-4 1 0,-2-1 213,-1 1 0,-6-2 0,-1-5 0</inkml:trace>
  <inkml:trace contextRef="#ctx0" brushRef="#br0" timeOffset="73">19366 9313 7881,'6'-5'0,"10"3"98,-1-6 0,10 2 47,6-2 0,6 3 269,1 5 1,0 0-233,-4 0 1,-4-4-86,1 0 1,-6 1-120,2 3 0,-4-2 118,-4-1 0,-3 1-439,-4-2-452,-6 3 347,4 1 223,-9 0 1,3 0 242,-8 0-217,3 0-77,-4 5 23,5 2 186,0 4 0,1-1 17,3-2 0,-3-2 271,3-2-17,3-3 0,-6 6 686,3-4-69,-3-1 1,-1 8-359,0-3 1,0 9 441,0 3 0,0 4-357,0 3 1,0 3-16,0 6 0,0-1 24,0 0 0,0 0 75,0 1 1,0-1-318,0 0 1,1-3-140,3-1 1,-1-6-365,4-1 1,0-1 215,0-7 0,2 0-702,-5-3 543,5-6 0,-7-1-2360,6-5 1470,-6 0 1,3-5 2,-5-3 1,-1-6 1017,-3-1 0,-7-10 0,-7 1 0</inkml:trace>
  <inkml:trace contextRef="#ctx0" brushRef="#br0" timeOffset="74">19812 9245 7864,'15'-4'0,"0"0"0,3-5 0,1 2 0,1 2 1,11 1 1,-2 3 0,1 1 1,2 0 0,-5 0 1,3 5-2,-3 2 0,-2 3 2046,-6 2 1,-2 0-997,-6 4 0,-5 1-723,-2 6 0,-13 0-87,-6 0 0,-15 5-130,-8 2 1,-11 0-131,-4 0 0,-3-5-455,-1 2 1,11-7-158,8-1 1,9-5-2142,10 2-27,8-4 2798,16-5 0,-3 3 0,8-4 0</inkml:trace>
  <inkml:trace contextRef="#ctx0" brushRef="#br0" timeOffset="75">20360 9405 7975,'0'-18'0,"0"3"0,1 2 393,3 2 1,-3-1 336,3 1 463,-3 4-345,-1-3-395,0 9 0,0-3-102,0 8 0,-1 4 90,-3 7 1,2 8-160,-6 7 0,4 3 73,-3 1 0,3 4-246,-4 0 0,6-3 86,-2-5 0,4-3-183,4 3 0,-1-4 98,9 0 1,-2-2-104,9-1 1,0-5-212,4-3 1,0-2-305,0-2 0,1-4 212,2-3 1,0-3-84,4-1 0,-4 0-303,0 0 1,-6-4 221,-1 0 0,-6-5-556,-1 2 0,-2-3 444,-6-2 0,-2 1 572,-6-1 0,-12-4 0,-8-2 0</inkml:trace>
  <inkml:trace contextRef="#ctx0" brushRef="#br0" timeOffset="76">20234 9599 7975,'8'-1'421,"-1"-3"0,-2-1 625,7-3 0,2 2-536,9 2 0,1 3-164,2-3 1,-1 1 115,1-1 1,3 3-68,2-3 0,-3-1-442,-2 2 0,2-5-415,-1 4 0,-4 0-478,-4 4 1,-5-3-15,1-1 954,-2-5 0,-7 2 0,-1-4 0</inkml:trace>
  <inkml:trace contextRef="#ctx0" brushRef="#br0" timeOffset="77">20360 9359 7975,'10'-15'0,"-2"0"0,3-1 1019,0 5 1,6 5-360,6 2 0,5-1-116,2 1 1,3 0-274,1 4 0,1 0-58,-1 0 0,-4 0 152,1 0 1,-5 0-142,5 0 0,-6 1-101,2 3 0,-8 2 129,-4 6 0,2-1-111,-2 1 0,0 4 62,-3 3 0,-2 0 5,-3 4 1,2-3-113,-5 7 0,4 1 50,-5-1 0,2 3-173,-1-3 0,-2 3 44,1-3 1,-1 1-85,-2-2 1,0-1 63,0 1 0,0-6-353,0 0 0,0-7 15,0 3 0,0-4-609,0 0-1035,0-1 833,0-4-1278,0-2 1165,0-5 595,0-5 1,-4-3 669,0-7 0,-10-3 0,1-5 0</inkml:trace>
  <inkml:trace contextRef="#ctx0" brushRef="#br0" timeOffset="78">20908 9473 7975,'0'-11'682,"0"-1"1013,0 1-1128,0 0 0,1 4 21,3 3 0,-1 3 85,4 1 1,6 6-268,6 6 1,4 4 92,3 7 0,0 4-127,4 0 1,1 3-202,3-3 1,0 1-44,0-2 0,3-2-165,-2 3 0,0-4-199,-8-4 1,3 1 208,-3-5 1,-1-1 0,-3-6 0,-1-2 3,-3-2 0,-3-3 89,-4 3-51,-1-3 0,-4-6 243,-4-2 1,-1-9-11,-2-3 1,-2-2-90,-1-2 0,-4-1 98,-4-3 0,-1-2 104,1-5 0,0 1 5,-1 2 0,1-4-121,-1 4 1,2-3-771,3 7 1,1 6-824,6 6-1029,0 2 1607,0 7 0,6 1-380,1 5 1,12 5 1149,4 2 0,13 8 0,-1 3 0</inkml:trace>
  <inkml:trace contextRef="#ctx0" brushRef="#br0" timeOffset="79">21856 9519 7921,'0'-12'0,"0"1"0,0 0 0,0-1 540,0 1 0,0-1 22,0 1 0,0 0 29,0-1 0,0 1 691,0-1-846,0 6 1,0 0 5,0 2 0,0 4-112,0 0 0,0 6-44,0 9 0,0 8-7,0 8 0,0 7 121,0 4 1,5-2-298,3 2 0,-2-9-206,2 1 0,-5-3-717,5-1 1,-4-3 445,3-8 1,-4 1-873,1-5 0,-3-3-70,-1-5-278,0-4 982,0 2 0,-4-10-61,0-3 0,-5-3 330,2-4 0,-7-2 343,-1-2 0,-2-2 0,2 2 0,2-3 0,-2-1 0,2-3 0,2-1 0,1-5 0,2 2 0,3 1 269,5-2 1,0 2 41,0-2 1,0 4 160,0 4 1,5 1 120,3 3 1,3 4 296,4 7 1,3-1-335,5 6 0,1-1 53,3 4 0,2 1-42,5 3 0,2 2-151,2 6 0,-3 3-70,3 0 0,-2 7-185,-2 0 1,-5 3 12,-2 5 1,-8 0-336,-4 5 0,-7 2 182,-4-3 1,-9 3-607,-7-7 1,-6-2 313,-8-1 1,-8-3-425,-8-1 1,1-4 255,-1 0 0,2-9-267,-2 1 1,4-3 225,7-1 0,8-1 6,8-6 1,2 0-315,2 0 518,5 0 1,6-6-296,7-1 1,9-7 187,3-1 1,2-2 376,2 2 0,5-3 0,1-5 0,5 0 0</inkml:trace>
  <inkml:trace contextRef="#ctx0" brushRef="#br0" timeOffset="80">22450 9439 7886,'0'-11'0,"-4"-1"0,0 1 0,-3 3 2931,3 0-252,0 6-2081,4-3 1,0 10-158,0 3 0,0 7-111,0 4 1,0 4 254,0 3 0,0 7-172,0 5 1,4 0-380,0-3 0,6-1-210,1 0 1,1-5-163,3-2 0,3-3 80,1-1 0,2-5-294,2-3 1,1-2 90,3-2 1,-2-5 114,6-2 1,-5-2-399,5-2 0,-6-2 243,2-2 1,-3 2-452,-1-6 0,-7 1 94,-4-5 858,-6 1 0,-6-11 0,0-2 0</inkml:trace>
  <inkml:trace contextRef="#ctx0" brushRef="#br0" timeOffset="81">22313 9679 7871,'16'-4'919,"3"0"1,9-3-531,6 3 0,6-1-153,5 1 0,1 1-102,0-4 1,-1 0-348,1 0 0,-5-3-12,-3 2 0,-4-1-34,-3 1 0,-5-2 79,-7 3 180,-2-3 0,-6-2 0,1 1 0</inkml:trace>
  <inkml:trace contextRef="#ctx0" brushRef="#br0" timeOffset="82">22575 9393 7904,'8'-6'0,"0"-6"0,4 1 835,7-4 0,8 3-255,3 5 1,7-2-425,1 5 0,5-1-18,-1 1 0,-2 3-2,-2-3 0,-4 3 19,-4 1 1,3 1-1,-2 3 1,-3-1-109,-2 4 0,2-1 48,-1 2 0,-2-2-75,-6-2 0,2-1 122,-6 4 0,1 1 231,0 3 1,-7 5-2,2-1 1,-3 10 20,-1 2 1,2 1-117,-5 2 0,0 1 103,-4 3 1,0-4-323,0 1 1,-2-6 47,-1 2 0,-2-4-335,-3-4 0,-2 0 184,2-8 0,2 2-226,-2-9 1,1 0 89,-5-4 1,2-2-35,2-2 0,-2-2 101,3-5 1,-3-6 46,-2-2 0,6 1 257,2-1 1,-1-3-74,1-5 0,0 0 325,4 4 0,2-3-162,1-1 1,2 0-268,3 5 0,2 0 17,-2 3 0,2 3-196,1 4 0,1 6 151,-1 2 1,2 8-129,2 3 0,2 12-215,2 4 1,6 8 114,-2-1 0,2-1-152,-2 2 0,0-1 69,0 5 1,0-2-10,-1-3 0,1-2 130,0-5 0,-1-6 215,-3-1 0,2-9 124,-2-3 0,2-3 353,-2-1 0,-3-6-26,-4-5 1,-1-6-224,0-6 1,-3-1 282,0-2 1,-6-2-130,2-3 1,-6-6-139,-2 3 1,-5-1-227,1 4 1,-2-2-342,-1 3 1,3 2-229,0 1 1,2 0-584,-2 5 0,3 1-1136,5 10 948,0-1-537,0 6 1849,5 11 0,2 3 0,4 8 0</inkml:trace>
  <inkml:trace contextRef="#ctx0" brushRef="#br0" timeOffset="83">24014 9416 7942,'0'-11'0,"2"-1"0,1 1 2207,-1 4-580,8 2-621,-9 5 1,8 5-456,-5 3 1,0 9 210,-4 5 0,0 6-73,0 7-289,0 4-776,0-4 597,0 10 55,0-10-620,0 5 283,0-1 141,0-3-326,0-2 0,0-4-763,0-7 868,0 3-1912,5-14 1398,-4 0 1,5-3-138,-2-6-99,-3 1 1,5-9-299,-6-2 1189,0-9 0,5-1 0,1-6 0</inkml:trace>
  <inkml:trace contextRef="#ctx0" brushRef="#br0" timeOffset="84">23763 9348 7848,'1'-16'0,"3"1"0,13 1 932,9 7 0,11-2 2955,5 5-2794,8 0-272,-3 4 20,8 0 0,1 1 34,5 3 188,0 2-657,-9 6 1,1-1-314,-7 1-1771,-3 4 1260,-14-8 0,-2 7-1760,-8-7 1246,-8-3 932,-5 5 0,-6-4 0,0 6 0</inkml:trace>
  <inkml:trace contextRef="#ctx0" brushRef="#br0" timeOffset="85">2186 12152 8028,'-11'-5'78,"5"4"0,-3-10 313,5 4 343,-5 2 105,8-5 0,-6 7 629,4-5-558,1 6 3,-3-3-558,5 5 0,4 9-11,0 2 0,5 9-115,-2 3 0,7 5 15,2 6 0,4 1 46,-1-1 0,6 5 78,2 3 0,3-2-465,-3-2 1,5-3 136,-2-1 0,2-3-170,-2-1 0,2-6 88,-5-1 0,3-1-537,-3-7 0,-1 0 113,-3-3 0,0-2-43,0-3 0,-5-1 18,-3-6 1,-2 0-914,-2 0 242,1 0 1,-6-2 97,-2-2 1064,-3 3 0,-1-9 0,0 4 0</inkml:trace>
  <inkml:trace contextRef="#ctx0" brushRef="#br0" timeOffset="86">2803 12141 8013,'-5'-12'0,"0"1"397,-3-1 0,-1 1-199,6-1 1,-2 6 654,1 2 0,2 2-302,-1-2 1,-4 3-95,0-3 1,-1 8-151,-3 3 1,1 8 118,-10 5 1,5 6-74,-4 5 1,0 7-126,-4 4 0,-1 6-351,-2 1 0,1 1 379,-1-5 1,2-4-253,1-3 0,0-2-149,0-2 1,0-5-187,1-2 0,0-3 81,3-1 1,1-6-107,3-1 0,2-5-853,-2-3 0,2-3 492,2-5 0,3 0-740,1 0 1457,-1 0 0,-3 0 0,-1 0 0</inkml:trace>
  <inkml:trace contextRef="#ctx0" brushRef="#br0" timeOffset="87">2049 11821 8029,'-16'-5'-261,"8"-2"0,-2 0 187,10-1 62,0 6 1,4-5 897,0 3 1,1 3-292,-1-3 1,2-1 112,5 1 0,1 1-94,-1 3 1,4-4 96,1 0 0,4 0-251,-1 4 0,8-1-29,3-3 0,-1 3-261,2-3 1,-1-1 21,4 1 1,1-5-161,-1 2 0,0 0-337,0 0 1,1 0-473,-1 0 1,-1-2-215,-3 5 1,2-4 990,-5 5 0,-1-6 0,-3 2 0</inkml:trace>
  <inkml:trace contextRef="#ctx0" brushRef="#br0" timeOffset="88">3134 12369 7960,'-6'-6'358,"1"-1"259,5 3 40,0 3 0,1-4-170,3 5 1,-2 0-36,6 0 1,4 0-149,3 0 1,5 0 53,-1 0 0,-1-4-20,1 0 0,0-1-116,4 2 1,0 0-211,-1-5 1,-3 5-381,1-5 1,-1 2-474,3-2 0,-3-1 538,0 5 303,0-4 0,4 1 0,0-4 0</inkml:trace>
  <inkml:trace contextRef="#ctx0" brushRef="#br0" timeOffset="89">3945 11981 8068,'-11'-7'447,"4"1"791,4 2-750,1 3 0,2-3 36,0 8 0,0 2-91,0 6 1,5 4 133,3 3 1,2 4 51,2 4 1,-1 2-179,0 5 0,6 2-75,2 2 1,-1-1-134,1 4 1,1-4-82,7 1 1,-4 0-61,-1-3 1,4 0-210,-7-8 1,4-1 0,-8-3 1,4-5-303,-4-3 1,0-2-310,-3-2 1,-1 0-79,1-4 230,-6-2 0,0-5-958,-2 0 476,-3 0 0,3-1 1057,-8-3 0,-7-2 0,-7-6 0</inkml:trace>
  <inkml:trace contextRef="#ctx0" brushRef="#br0" timeOffset="90">4276 12015 8070,'-3'-29'587,"-1"2"1,-4 4-162,4 4 0,1-1 126,3 5-100,0 5 0,-2 1 240,-2 5 0,2 3-128,-6 8 0,1 3-157,-5 13 0,0 4 29,-4 11 1,-1 2-122,-6 6 1,1 0-224,3 0 1,-2 3-351,2 1 1,-4 0 109,-4 0 0,3-5 64,-3 1 0,2-1-245,-2-7 1,4-4-730,1-4 1,4-8 459,6 1 1,2-8-1766,3 0 1686,2-2 0,6-7 677,3-2 0,2-3 0,5-1 0</inkml:trace>
  <inkml:trace contextRef="#ctx0" brushRef="#br0" timeOffset="91">4505 12517 7973,'-5'-11'0,"-2"-4"2555,-4 0-1015,5-1-525,1 5-253,5 5 213,0-5-436,0 10-420,0 6 0,3 8 25,1 10 0,0-4 108,-4 0 0,1 0-256,3 4 1,-3 0-93,3-1 0,1-4-126,-1-3 0,0-2-26,-4-2 1,4-3-455,-1 0 50,1-6 421,1 3 1,-2-5 166,4 0 1,1-5-85,3-2 1,1-4 143,-1 0 1,1 0 2,-1-1 1,1 1 91,-1-1 1,0 1-89,1 0 1,-5 0 128,1 4 0,-4 0-55,3 4 237,-4 1-152,7-3 1,-7 9-67,4 0 0,-3 5-63,4-2 1,-6 4-88,2 0 1,1 0-170,-1 1 1,4-1-194,-5 1 1,2-1-511,-1 0 1,-1 1 236,4-1 689,1-4 0,-2 3 0,-1-4 0</inkml:trace>
  <inkml:trace contextRef="#ctx0" brushRef="#br0" timeOffset="92">5064 12483 7891,'-11'-18'372,"0"3"1,0 2 1517,4 2-804,2 0 1,5 4-468,0-3 0,0 11-195,0 3 0,-4 8 11,0 10 0,0 5-92,4 0 0,0 3-132,0-3 1,0 3-180,0-3 1,4-2-216,0-6 0,4 2-181,-5-6 1,5 0-609,-4-3 0,0-5-2379,-4 1 1487,5-6 288,-4 3 1576,4-5 0,-15 0 0,-3 0 0</inkml:trace>
  <inkml:trace contextRef="#ctx0" brushRef="#br0" timeOffset="93">4870 12609 7891,'0'-8'253,"0"1"0,2 4 393,1-1 1,0-1-239,4 1 0,5 1-21,3 3 1,9-2-318,-1-2 0,8 3-19,-1-3 1,3-1-687,1 1 0,-2-1 208,2 2 427,-7 1 0,11-8 0,-9 4 0</inkml:trace>
  <inkml:trace contextRef="#ctx0" brushRef="#br0" timeOffset="94">5464 12449 7891,'-18'0'825,"1"0"196,1 0 1,7 0 324,-2 0-478,7 0 1,-5 1-180,6 3 1,-1 2 279,4 6 1,0 0-197,0 4 0,4 1-334,-1 6 0,6 0 142,-1 0 0,2 1-422,1 3 1,1-3-564,-1 2 0,-3 2-280,0-1 1,-2-4-881,1-4 0,-1-1-2936,-6 1 4500,0-3 0,5 1 0,1 0 0</inkml:trace>
  <inkml:trace contextRef="#ctx0" brushRef="#br0" timeOffset="95">6012 12186 7843,'-6'-5'1130,"1"4"-117,5-4-344,0 5 0,5 0-383,3 0 0,2 0 0,1 0 0,2 0-5,2 0 0,-1 0-28,5 0 0,0 0-107,4 0 1,0-1 104,0-3 0,-4 2-224,0-1 0,-2 0-47,3-1 0,0 3-143,-5-3 1,4-1 1,-4 1 0,1-1-112,-5 1 0,0 3-937,1-3 1,-5 2-131,1-2 1340,-5 3 0,2-4 0,-5 5 0</inkml:trace>
  <inkml:trace contextRef="#ctx0" brushRef="#br0" timeOffset="96">6001 12415 7871,'5'-7'958,"3"2"-674,7 5 1,-1 0 557,5 0 1,-1 0-312,1 0 0,6 0 185,-2 0 1,3 0-177,1 0 0,-3 0-6,3 0 0,1 0-348,-2 0 0,1 0-283,-4 0 0,-1 0-937,-3 0 0,-3-1 340,-5-3 694,1 3 0,-1-4 0,1 5 0</inkml:trace>
  <inkml:trace contextRef="#ctx0" brushRef="#br0" timeOffset="97">7200 11295 8050,'-5'-11'695,"4"3"-128,-3 1 644,3 4-353,1-2-479,0 5 1,0 5-42,0 3 1,5 3 123,2 4 1,5 3-80,3 5 1,3 5 91,5 2 0,1 3-163,2 2 1,0-1-67,4 0 0,-4-1-215,0-2 0,-2 2 68,-1-3 0,-4-2-36,0-1 0,-5-4-102,1-4 1,2 1-473,-2-5 1,-1 0-68,-6-3 0,1-5-1632,-6 1 378,1-5-304,-4 2 2136,0-5 0,0 0 0</inkml:trace>
  <inkml:trace contextRef="#ctx0" brushRef="#br0" timeOffset="98">7623 11352 7939,'0'-11'0,"-2"-2"253,-1-2 1,1 6-25,-1-2 1,1 6 665,2-3-111,0 6-183,0-3 1,0 6-202,0 3 0,-1 2-144,-3 5 1,-2 5-150,-6-1 0,-4 10 98,-3 2 1,-3 5-188,-1 2 0,-3 5 121,-1 3 0,-5-1-320,2 1 0,1-6-129,-2 2 0,6-2-230,-2-2 1,4-5 205,4-2 0,3-4-644,5-4-824,4 3 1802,2-10 0,0 5 0,-1-6 0</inkml:trace>
  <inkml:trace contextRef="#ctx0" brushRef="#br0" timeOffset="99">7817 11672 8037,'-7'-6'3520,"2"1"-3005,10 15 0,-3-1 314,2 10 0,1 0-273,-2 4 0,1 3-82,-4 1 0,0 5-514,0-2 1,0-2 84,0-1 0,2-3-289,1-1 0,-1-5-403,1-3 1,-1-3-1995,-2 0 2641,0-6 0,5 4 0,1-3 0</inkml:trace>
  <inkml:trace contextRef="#ctx0" brushRef="#br0" timeOffset="100">8308 11387 8275,'-11'-7'641,"4"2"1,2 7-508,5 1 1,0 4 645,0 4 0,0 6-241,0 2 1,0 2-104,0 2 1,0 5-54,0 2 1,0 0 102,0 0 0,0-3-483,0 3 0,0-6 64,0-1 0,0-1-872,0-7 0,0 0-1178,0-3-839,0-1 2822,0-5 0,0 5 0,0-5 0</inkml:trace>
  <inkml:trace contextRef="#ctx0" brushRef="#br0" timeOffset="101">8159 11695 7996,'0'-11'0,"6"4"1190,1 4 0,3 1-334,2 2 0,-1-4-194,1 1 0,0-1-355,3 4 1,2-1-245,2-3 0,3 3-226,-3-3 0,2 1-486,2-1 0,-1 3-875,-3-3 1524,2 3 0,-3-4 0,5-1 0</inkml:trace>
  <inkml:trace contextRef="#ctx0" brushRef="#br0" timeOffset="102">8719 11684 8019,'-6'-8'2471,"2"0"-1190,3 6-533,1-3-839,0 5-385,5 0 0,-3 0-91,6 0 1,-4 0-1252,3 0 1818,-4 0 0,7 0 0,-4 0 0</inkml:trace>
  <inkml:trace contextRef="#ctx0" brushRef="#br0" timeOffset="103">8925 11718 7937,'0'-8'622,"0"1"897,5 4-1079,1-2 0,2 5-12,-1 0 0,-3 0-1196,4 0 465,-6 0-701,8 0 0,-3 0 1004,4 0 0,1 5 0,-1 2 0</inkml:trace>
  <inkml:trace contextRef="#ctx0" brushRef="#br0" timeOffset="104">9233 11707 9639,'0'-7'2227,"0"2"-3448,0 5 1033,5 0 188,-4 0 0,4 0 0,-5 0 0</inkml:trace>
  <inkml:trace contextRef="#ctx0" brushRef="#br0" timeOffset="105">9873 11341 7938,'-11'-11'64,"4"-1"1,-2 5 205,5-1 647,0 5-639,4-2 1,0 7 305,0 1 0,2 9-196,1 7 1,0 2 67,5 2 0,-6 4-82,2 0 0,1 3-105,-1-3 0,0 3-147,-4-3 1,0-4-216,0-4 0,0-2-214,0 3 0,-2-4-615,-1-5 0,0 0-1834,-5-4 2756,6 3 0,-8-8 0,3 3 0</inkml:trace>
  <inkml:trace contextRef="#ctx0" brushRef="#br0" timeOffset="106">9678 11524 8360,'0'-12'969,"2"5"-976,2-1 1,3 6 733,8-2 0,-2 3-229,2 1 1,7-2 27,1-2 0,6 3-196,-2-3 0,4 3-301,0 1 1,3-1-241,4-3 0,-4 3-578,1-3 0,-2-1 383,-7 1 0,1 0 406,-4 4 0,-6-5 0,0-1 0</inkml:trace>
  <inkml:trace contextRef="#ctx0" brushRef="#br0" timeOffset="107">10329 11250 8006,'-11'-18'2195,"5"1"-1759,1 6 0,6 5 140,3 2 0,-2 4-87,6 4 1,-4 2-179,3 5 1,1 7 231,3 5 0,4 1-52,1 7 1,-1 0-190,-4 7 0,5-1-181,-1 5 0,4-5-145,-4 1 1,4-4-89,-4-3 1,1 0-372,-5-4 0,3 0-809,-3-4 1,3-6 627,-6-1 1,-2-8-1252,2 0 1915,-6-5 0,4 7 0,-6-4 0</inkml:trace>
  <inkml:trace contextRef="#ctx0" brushRef="#br0" timeOffset="108">10604 11261 7972,'-2'-15'0,"-2"0"1976,3-1-1305,-4 10 0,4 2-42,-3 8 1,1 2-179,-4 6 0,-5 8 65,-3 3 1,-5 9-357,1 2 1,-3 2 24,-1 5 1,-2-3-789,2 4 0,-2-5 412,6 1 1,2-4-1190,2-3 0,4 1 396,3-6 1,-1-3 983,5-4 0,1 0 0,3 4 0</inkml:trace>
  <inkml:trace contextRef="#ctx0" brushRef="#br0" timeOffset="109">10752 11569 8003,'-11'-11'4170,"4"5"-3160,2 1-624,5 5 0,4 1 78,0 3 0,3 2-97,-3 5 1,5 5-127,-1-1 0,-2 0-303,2-3 1,-2 3 106,2 0 1,2-1-496,-3-6 1,0 0 321,0-4 0,-3 4-582,4-4 1,-4 0 215,3-4 0,-3 0 59,4 0 1,-5-6 150,5-1 0,-2-3 147,2-2 1,2 2 213,-2 3 1,-2-4-63,2 4 0,-4-2 408,3 1 0,-3-1-34,4 6 0,-5-1 635,5 4-296,-6 0-265,9 0 0,-5 9-232,5 2 0,-3 7-208,0-3 0,-5 4-316,5-4 0,-2 8 191,2-4 1,-2 5-2450,-2-5 2551,-3 3 0,-1 6 0,-6 1 0</inkml:trace>
  <inkml:trace contextRef="#ctx0" brushRef="#br0" timeOffset="110">7269 12266 8038,'-12'-5'0,"5"4"53,-1-3 87,5 3 920,-7 1-274,9 0 72,-4 0-10,5 0 0,5 0-561,3 0 0,2 0-48,1 0 1,6 0-10,2 0 1,2 0-99,2 0 0,0 0 32,0 0 0,5 0-149,2 0 0,3 0 128,1 0 0,5 0-42,-1 0 1,5-4-29,-1 0 1,2 0-207,2 4 1,2-1 3,5-3 1,1 2-264,6-6 1,4 4 315,-32 0 1,1 1-1,0 1 1,1 0 20,0-2 0,0 0 0,1 1 1,-1 0-44,0-1 0,0 0 1,0 1-1,0 1 20,30 2 1,-30-1 0,-2-2 29,29 0 1,0-1-161,-4 4 0,-1 0 174,-3 0 0,0 0 171,-4 0 0,-2 0-94,2 0 1,0 0 96,0 0 1,3 0-126,5 0 1,2-1-79,2-3 0,-2-3 49,-27 2 1,1-1 0,-1 2 0,1 0-195,1 0 0,0 1 1,0 0-1,-1-1 182,0 1 0,-1-1 0,30-5-35,-5 5 0,4-4 83,0 5 1,-4-2-75,-3 1 1,-1 2 265,4-1 1,0 1-64,0 2 1,-1 0-98,-3 0 1,2 0-13,-6 0 1,6 0 5,-2 0 1,-6 0 6,-1 0 0,-3 0-65,3 0 1,-4-3-36,0-1 1,-6 0 40,2 4 0,-7 0 207,-4 0 0,-8-1-80,-4-3 343,-3 3-282,-5-4 1,-2 3 571,-5-1 1,0 0-916,0-5 0,-1 6 119,-3-2-954,-3-2 0,-8 3 498,0-4 0,0 4-403,3-1 0,-4 4 18,-3 4 881,-3 2 0,-1 6 0,1-1 0</inkml:trace>
  <inkml:trace contextRef="#ctx0" brushRef="#br0" timeOffset="111">8605 12540 7954,'0'-11'529,"0"3"21,0 1 277,0-1-150,0-3 689,0-1-345,0 1-1,0 4-685,0 2 0,4 10-86,-1 3 1,5 7 5,-4 4 0,5 3-6,-2 1 1,0 3-224,0 1 1,-3 0-58,4-5 1,-4-2-47,3-1 1,-4-6 36,1 3 0,-3-4-284,-1 0-391,5-6 293,-4-1 284,4-5 0,-5-1 48,0-3 1,4 0-82,0-7 1,5 1 58,-2-9 0,4 4 37,0-4 0,0 3 44,1-3 0,3 1 78,0-1 0,4 3-36,-4 5 1,2 0-64,-2 4 1,-2-2 258,2 5 0,-2 2-55,-2 5 0,4 4 206,1 4 1,-1 6-17,-4 2 1,1-2 105,-1 2 0,-3 0-259,-1 4 0,1 0-205,3 0 0,0-1-71,-4-3 1,3-2-305,-2-1 1,-2-8 390,2 4 0,0-3 0,3 2 0</inkml:trace>
  <inkml:trace contextRef="#ctx0" brushRef="#br0" timeOffset="112">11460 12129 9098,'0'-6'1264,"1"-3"-1017,3 5 0,-1 0 265,4 4 1,1 0-32,3 0 0,2 0-20,2 0 0,-1 0-115,5 0 1,2 0 84,5 0 1,0 0-178,4 0 1,-1 0-139,2 0 0,0-1-198,-4-3 1,1 2-454,-1-6 0,-7 4-686,3-3 1,-8 3 1220,0-4 0,3 1 0,0-5 0</inkml:trace>
  <inkml:trace contextRef="#ctx0" brushRef="#br0" timeOffset="113">12397 11672 7934,'-5'-6'0,"3"1"0,-4 1 0,2 0 0,3-5 0,-6 4 0,4-2 0,1 0 1925,-1 4-360,1 1-544,2-3-206,0 5-500,0 5 1,5 3 105,3 7 1,3 3-6,5 5 1,1 5-132,6 2 1,1 3-13,3 1 1,-3 4-54,3 0 0,-3 4-259,-1-4 0,3 0 129,1-3 0,0-5-148,-4 1 0,-1-3-34,1-2 1,-1 1-351,-3-8 0,-3-3-615,-4 0 1,-1-5-53,1-3-695,-6 2 446,4-9-107,-9 4 1465,4-5 0,-10 0 0,-1 0 0</inkml:trace>
  <inkml:trace contextRef="#ctx0" brushRef="#br0" timeOffset="114">12819 11729 7897,'0'-11'0,"-4"0"101,1-1 0,-1-3 215,4 0 1,0 3 196,0 5 0,0-1 334,0-3 180,0-1-61,0 6-23,0-4-675,0 8 1,-2-1-61,-1 6 1,0 5 150,-4 7 1,-1 3-130,-4 5 0,0 5-130,-3 2 1,-3 10 90,-5 5 1,-1 1-489,-3 3 0,2 2 150,-6-1 1,5-1-126,-5-3 1,6-6 83,-2-1 1,4-5-65,4-4 1,3-3-111,4-8 1,1 0-865,0-8-504,4 3 632,2-7 34,5-1 1064,0-1 0,0-5 0</inkml:trace>
  <inkml:trace contextRef="#ctx0" brushRef="#br0" timeOffset="115">13059 12175 7895,'0'-8'556,"0"1"-115,-5 4 216,4-7 38,-4 9 131,5-10-275,0 10 277,0-4-527,0 5 1,3 9-101,1 2 0,0 8 19,-4 0 0,0 3-120,0 1 1,0-2 35,0-1 0,0 0-195,0-5 1,0 4-122,0-4-42,0 1 0,0-5-333,0 0 234,0-4-143,0-2-12,0-5 381,0-5 1,4 2 12,0-4 0,3-1 30,-3-3 0,5-2 3,-1-2 0,0 2 31,0-2 0,3-2-41,1 2 1,-1-4 63,5 4 0,-4-1-56,0 5 1,-1 0 116,0-1 1,-3 2-2,0 2 0,-4 3-21,3 5 1,-3 0 83,4 0 80,-6 0 1,4 5 17,-2 3 1,-1 3-37,4 5 1,-4-2-105,1 5 0,-3 0-101,-1 4 0,0-1-195,0 1 1,0 0 8,0 0 0,4-5-266,0-3 0,1 1 144,-1 0 0,-2-5-197,6-3 1,-5-2 519,5 2 0,0 2 0,3-4 0</inkml:trace>
  <inkml:trace contextRef="#ctx0" brushRef="#br0" timeOffset="116">13573 12118 8895,'0'-7'1172,"0"2"0,0 7-835,0 1 1,0 5-60,0 7 0,0 3 133,0 5 1,0 1-215,0 3 1,0-3-15,0 2 1,0-2-128,0-1 1,0-1-44,0-3 1,0 1-1248,0-5 1001,5 1 0,-2-6-374,4-3 1,-4 0-1001,1-3 1607,-3-3 0,-1 4 0,0-5 0</inkml:trace>
  <inkml:trace contextRef="#ctx0" brushRef="#br0" timeOffset="117">13447 12312 7829,'-6'-5'666,"2"-3"1,-1 2-177,1-2 1,2 6-105,6-2 0,-2 1-135,6 0 1,-1 1 211,5-2 0,0 2-84,4-2 0,-2 2-136,5-6 0,0 5-126,4 0 1,-4 1-204,0 2 0,0-3-643,3-1 1,-2 0 406,-1 4 0,-2 0-2065,2 0 2387,-2 0 0,-1 0 0,2 0 0</inkml:trace>
  <inkml:trace contextRef="#ctx0" brushRef="#br0" timeOffset="118">13950 12015 7911,'-5'-6'1976,"3"0"-1491,-3 6 0,5 7-113,0 4 0,0 6 73,0 6 0,0 4-166,0 4 1,0 2-115,0 1 1,0-1-262,0-2 0,0 0-436,0-4 1,4 3-811,0-3 1342,0-5 0,-4-1 0,0-3 0</inkml:trace>
  <inkml:trace contextRef="#ctx0" brushRef="#br0" timeOffset="119">6172 13717 8025,'-7'0'-221,"-1"0"1,5 0 695,-7 0 756,9 0-391,-4 0-236,5 0-233,5 0 1,-2 0-95,4 0 1,1 0 134,3 0 0,4 0-109,1 0 0,0 0-52,-1 0 0,3 0-33,5 0 0,1-2-109,3-1 0,-2 0 27,6-5 1,-2 5-124,1-5 0,2 2-157,-5-2 0,-1-1 72,-3 5 1,-1-3-801,-3 3 0,-3 0 27,-4 4 1,-5 0-297,1 0 1,-7 1 1140,-1 3 0,-5 3 0,-6 4 0</inkml:trace>
  <inkml:trace contextRef="#ctx0" brushRef="#br0" timeOffset="120">6172 13899 9018,'12'0'610,"3"-1"12,0-3 0,7 3 405,1-3 0,1-1-456,6 1 0,-3-1 2,3 1 1,-3 3-419,3-3 1,-3-1 51,3 1 1,-4 1-1334,0 3 1,-1-4 380,-3 0 745,-4 0 0,4-1 0,-5-1 0</inkml:trace>
  <inkml:trace contextRef="#ctx0" brushRef="#br0" timeOffset="121">7451 13568 8148,'0'-6'172,"-5"-4"640,4 3-89,-4-4 374,5 5-157,0 0-372,0 6-135,0 6 0,0 1-45,0 8 1,0 4-95,0 8 1,0 6-104,0 5 0,0 9 29,0-1 1,0 3-121,0 1 0,0-3-186,0 2 1,0-3-264,0-4 0,0 1 210,0-5 0,0-4-445,0-3 1,0-7 264,0-1 1,4-6-1380,0-5 219,-1-1 123,2 1 1356,2-6 0,-1-6 0,-1-6 0</inkml:trace>
  <inkml:trace contextRef="#ctx0" brushRef="#br0" timeOffset="122">7497 13728 8040,'-5'-18'668,"2"2"1035,-4 4-657,4 1-414,-2 0 27,5 4-167,0 2 0,5 6-78,3 3 0,3 8-144,5 7 1,3 3 151,7 5 1,0 2-138,4 6 0,-3 0-74,3 3 0,-1-2-81,2 2 0,2-7-203,-3 0 1,-1-2 54,2 2 0,-6-5-146,2-7 1,-3-2 101,-1-6 0,-4 1 33,0-1 1,-5-3 273,1-1-109,-2-4 0,-6 2 290,1-5-230,-5 0 1,2-5 182,-5-3 0,0-6-230,0-1 1,-4-9-123,0 1 1,-5-7-136,2-1 1,0-6 66,0-1 1,-1-5-55,-3 1 0,3-2-89,0-2 1,5 2-122,-5 2 1,5 4-20,0 7 1,1 2-134,2 2 0,-4 7-83,1-3 0,-1 8-234,4 0 1,0 6-1346,0 1 975,0 6 388,0-3 0,5 10 147,3 2 1,3 9 608,4 3 0,3 2 0,5 2 0</inkml:trace>
  <inkml:trace contextRef="#ctx0" brushRef="#br0" timeOffset="123">8274 13934 7992,'-7'0'2534,"2"-5"-1129,5 3-513,-5-3-28,4 5-567,-4 5 1,1 5-32,0 6 1,-1 4-91,1-1 0,2 3-57,-6 0 0,6 1-117,-2 0 0,3 0 85,1 0 0,5-2-198,2-2 1,1 2-64,3-6 1,-1 0-94,9-3 1,-3-2 112,3-3 1,0-2 16,4-5 0,3-1-71,1-3 1,0-6 82,-5-5 0,1-5 92,0 1 0,-5-3-53,-3-1 1,-2 4 139,-2 0 1,-4-1-91,-4-7 1,-3 3-29,-3-3 0,-9 3-17,-7 1 1,-4 1-116,-3-1 0,-4 1-24,-4 3 1,0 3-260,0 4 1,1 6-94,2 2 0,3 4 164,5 4 1,6 2-200,1 6 0,5-1 48,3 0 1,3 2 558,5 2 0,0-2 0,0 4 0</inkml:trace>
  <inkml:trace contextRef="#ctx0" brushRef="#br0" timeOffset="124">8662 13968 7951,'6'-5'-1,"-1"2"1,-5-4 1098,0-1 1,2 2-253,1 2 0,0 4-45,5 4 1,-5 2-333,5 5 1,0 5-113,3-1 1,-1 5-161,-2-1 0,2 3-6,-2 1 0,0-2-173,0-2 1,2 2 142,-2-6 0,-3 0-470,-1-4 0,-3-3-207,-1 0-248,0-6 284,0 3 366,0-5 1,-1-5 73,-3-2 1,3-4 11,-3 0 0,3-2 352,1-2 1,0-3-124,0-5 0,5 1 47,2-1 1,3 0-127,2 0 1,1-4-26,2 1 0,-1-1-223,5 4 0,0 2-424,4 2 0,-4 2-52,0 6 1,0 3-469,4 1 1,1 5 1069,2 2 0,-2 5 0,4 7 0</inkml:trace>
  <inkml:trace contextRef="#ctx0" brushRef="#br0" timeOffset="125">9199 13979 6548,'-7'-17'-505,"2"0"798,10 11 1,-2 1 53,5 5 1,-5 0 251,5 0 0,-4 5-139,3 2 0,-3 3-94,4 2 0,-2 1-405,2 2 1,2-1-93,-2 5 1,-2-5-310,2 1 348,-1-2 1,5-3-47,-1-3 1,0-2-107,1-5 0,-1 0-121,1 0 1,-2-1 36,-3-3 1,4-2 33,-4-5 1,2-1 322,-1 1 1,-2-1-14,-2 1 1,-3 0 72,3-1 1,-3 5 45,-1-1 290,0 0-123,0 2-211,0-4-152,0 9 1,0-3 71,0 8 1,5 2-84,3 5 1,2 1 48,1-1 1,1-1-97,-1-2 1,5 2 39,-1-2 1,4-2-21,-4 2 1,0-6 74,-3 2 1,3-3-22,0-1 1,0 0 21,-3 0 1,-1-4-19,1 1 1,3-6 71,0 1 1,2-2-26,-2-1 0,-3 3 96,4 0 1,-4 2-2,0-2 260,-1-2-4,1 9-260,-6-4 0,-1 6 132,-5 3 1,0 6-114,0 5 1,0 6-42,0-2 0,0 1-94,0-1 1,0 1-209,0-4 1,4 3-95,0-4 0,5 0-382,-2-4 1,3-3 702,2 0 0,-1-6 0,1 2 0,-1 2 0,0 1 0</inkml:trace>
  <inkml:trace contextRef="#ctx0" brushRef="#br0" timeOffset="126">10272 13956 7896,'-10'-22'0,"6"0"-676,-7 3 1,7-1 404,0 4 1,2 3 917,-2 5 0,1-2-114,-4 2 0,-1 3-256,-3 1 0,-4 3-51,-1 1 1,-4 5-28,1 3 1,-6 7-149,-2 4 1,2 2-196,6 2 0,-2 4-85,6 0 1,1-2 173,6-6 1,3 1-408,5-4 1,2 3 174,1-4 0,4 0-101,4-4 1,4-4 128,1-3 0,3-3 81,-4-1 0,4 0 206,-4 0 0,4-1-98,-4-3 0,2-3 161,-2-4 1,-2 1 32,2 2 0,-6-2 692,-1 3-573,-1-4 1,1 0 666,-1 0-257,-4 4-36,2 2-485,-5 5 1,0 1-125,0 3 1,0 4-132,0 7 1,0-1 69,0 5 1,1-4-206,3 4 0,2-5 99,6 1 0,-1-2 48,1-1 0,0-6-34,4-2 0,-4-3-14,4-1 1,1-1-8,2-3 0,-1-4 45,1-7 0,0-3-63,4-5 0,-4-1-109,0-2 0,-4 0 354,4-4 1,-5 2 570,2-6 0,-5 2-638,-3-6 0,2 1 105,-3-1 0,0 1 327,0-5-304,-4 1 0,6-1 183,-5 0-121,4 0 0,-6 1 20,2 3 0,1 9-66,-2 6 1,1 5 935,-4 7-700,0 0 1,-1 5-17,-3 6 1,2 11-183,-6 8 0,5 12-138,0 7 0,-2 7 34,1 4 0,0 7-372,4 5 1,0 4 110,0-4 0,0-2 84,0-5 0,4-9-406,0-7 0,3-3 204,-3-5 1,4-7-294,-5-8 0,5-2-545,-4-2-282,0-4 530,1-2 897,-4-5 0,-1-5 0,-6-2 0</inkml:trace>
  <inkml:trace contextRef="#ctx0" brushRef="#br0" timeOffset="127">11129 13168 7919,'6'-17'0,"-1"0"2,-5 6-40,0-1 1,5 2 1591,3 3-624,-3 1 496,5 6-377,-9 0-520,10 0 1,-10 6-199,3 1 0,-4 7 55,-4 1 1,-4 7-86,-7 1 0,2 2-27,-2 9 0,-3 3 20,-1 9 0,-2 1-235,-2 2 0,4 3 42,0 5 0,4 1-244,-4-1 0,6 4 115,1-1 1,6-2-85,6-5 0,0-2-221,0-2 1,5 1 287,3-8 0,3-2-71,4 2 0,5-9-55,6 1 1,-2-6 89,3 3 0,-3-10 191,-1 2 0,0-8 92,0 0 1,-1-2 94,1-1 0,-4-1 242,0 0 1,-5-4-400,2-3-499,-4 2 58,0-5-159,-1 4 1,-1-6-11,-2-3-1235,-3-2 0,-5-9 1705,0-1 0,0 1 0,0 4 0</inkml:trace>
  <inkml:trace contextRef="#ctx0" brushRef="#br0" timeOffset="128">11597 14562 8328,'6'0'1085,"3"-5"-692,-5-3 0,4-2 213,-4-2 0,3 0-102,-3-3 1,1 1 94,-1-5 0,-3 0-113,3-4 0,-3 0-144,-1 0 1,0-5-261,0-2 1,0-2-17,0 1 0,0-5-132,0 1 0,0-5 181,0 2 0,-4-4-57,1 4 1,-2-4-96,1 4 0,2 0-220,-1 3 1,0 3 40,-1 1 0,3-1 58,-3 6 0,3 0 24,1 7 0,0 3-135,0 4 175,0 1 1,0 3-61,0 1-5,0 4-56,0 8 1,4 4 59,0 10 0,3 0 182,-3 4 0,4 4-72,-5-1 1,6 1-34,-1-4 0,2-5-44,2-3 1,0-3-79,3 0 0,-2-6 83,2-2 0,-2-3-9,-2-1 0,1 0 57,-1 0 0,1-1-36,-1-3 0,1-2 217,-1-6 0,-3 1-62,-1 0 0,0-5 238,0 1 1,3-1-51,-2 0 1,-2 3 42,2-7 1,-2 7-64,2-3 0,-2 4 68,-2 0-138,-3 6-68,4 1 0,-5 7-68,0 6 1,0 1 65,0 10 1,0 5 143,0 6 1,-1 3-136,-3 2 1,3-1-41,-3 0 1,3 0-106,1 1 0,0-5-228,0 1 0,1-7-655,3-1 0,-1-2 454,4-6 1,-3-1-234,4-6 1,-5-2 719,5-2 0,0-3 0,3 4 0</inkml:trace>
  <inkml:trace contextRef="#ctx0" brushRef="#br0" timeOffset="129">12180 14082 10685,'6'17'577,"3"-1"-23,-5 3 1,-1 6 432,-3-2 0,0 8-619,0-1 0,-5-1-199,-2 2 0,-3-6-1388,-2 2 0,1-4 345,-1-4 874,-4 2 0,-2-8 0,-5 4 0</inkml:trace>
  <inkml:trace contextRef="#ctx0" brushRef="#br0" timeOffset="130">12808 13385 7877,'0'-11'289,"0"0"646,-5-1-435,3 1-296,-8-1 1,4 6 148,-6 2 0,1 3-102,0 1 1,-5 5 73,1 3 1,-1 3-48,0 4 0,4 3-45,-3 5 0,3 0-60,5 0 1,-2 3-56,5 1 1,0-3-20,4-1 0,1-8-216,3 4 1,2-2 54,6-6 1,3 3-140,0-6 0,6-3-89,-2-2 1,1-1 118,-1-2 0,3-5-59,-3-3 0,-3-3 98,-1-5 1,1 2 56,-5-5 1,2 4 9,-10-4 1,1 1 3,-4-1 1,0-2 74,0 2 1,-1-2-70,-3 2 0,-2-1 116,-6 5 1,1 0-58,0 3 1,-1 1 100,1-1 1,3 5 144,1-1 166,4 6-182,-2-9 164,5 10-304,0-4 1,2 5 2,6 0 1,1 4 168,10 0 0,-1-1-88,1-3 1,2 4-143,-2 0 1,3 0-3,1-4 1,0 0-145,-1 0 1,0 0 19,-3 0 1,1 0-363,-4 0-1578,-1 0 873,-4 0 1157,-4 0 0,-7 10 0,-7 3 0</inkml:trace>
  <inkml:trace contextRef="#ctx0" brushRef="#br0" timeOffset="131">12614 13808 7962,'-12'0'624,"1"0"-245,-1 0 182,1 0-126,5 0 364,-5 0 1,10 1 382,-3 3-667,3-3 0,6 6-119,3-4 0,7-1 136,4 2 0,4 1 5,4-2 0,3 1-171,8-4 0,1 0-91,3 0 1,4-4-104,0 1 0,-5-6-210,5 1 0,-3 2 150,3-2 0,0 4-218,-1-3 1,-5 4-13,-6-1 1,-2-1-862,-9 2-1149,2-1 969,-12 4 198,-2 0 0,-11 4 430,-8-1 1,-3 6 530,-4-1 0,-8 2 0,-6 1 0</inkml:trace>
  <inkml:trace contextRef="#ctx0" brushRef="#br0" timeOffset="132">12773 14059 7902,'-11'0'2739,"0"0"-1177,-1 0-1114,1 0 0,4 2-65,4 1 0,1 4 65,2 4 1,0 6-10,0 2 0,0 3 200,0 5 1,4-3-92,0 3 0,5-3-159,-2-1 0,4 0-277,0-1 1,-1-4-64,-2-3 1,2-2-234,-2-1 352,2-1-227,1-5-87,-4-1 0,1-6-283,-4-3 1,0-2-293,-4-5 1,0-1 312,0 1 1,1-6-224,3-2 0,-3-2 189,3-2 1,-1 0 195,1 0 0,-2-1 19,6-3 1,-5 3 27,5-2 0,4-2-2,3 1 0,1 4 0,-1 4 0,2 5 44,2-1 0,3 4 156,-3 3 1,1-1 159,-1 5 1,3 0-112,-3 4 0,2 0-58,2 0 1,-1 0-233,-3 0 1,2 0-202,-2 0 1,-2 0 39,-2 0 0,-2 0-509,-2 0 912,-5 0 0,5-5 0,-5-1 0</inkml:trace>
  <inkml:trace contextRef="#ctx0" brushRef="#br0" timeOffset="133">13013 14116 8131,'-11'0'572,"5"-1"67,2-3 698,2 3-850,2-4 1,-3 6-124,-1 3 0,0 2 53,4 6 1,0 3-48,0 0 0,0 2-17,0-2 0,0 1-218,0 3 0,4 2-90,0-6 1,1 1 14,-1 0 1,-2-7-215,6 2-423,-6-2 382,8-3-35,-8-1 73,8-5 1,-4-1 59,6-3 0,-5-2 49,1-6 0,-1 0 13,5-3 1,-1 2 52,1-2 0,-2 2 20,-3 2 0,4 0 60,-4 4 0,2 0-16,-1 4 181,2 1-89,-4-3 52,6 5 0,-2 5-63,-3 3 0,2 2 127,-5 2 1,4-1-67,-4 0 0,4 5-46,0-1 0,-2 4-464,2-4 1,-4 4 201,3-4 1,-4 1-843,1-5 0,-2-3-411,2-1-120,-3-4 748,4 2 709,-5-5 0,6 0 0,0 0 0</inkml:trace>
  <inkml:trace contextRef="#ctx0" brushRef="#br0" timeOffset="134">13596 13077 7934,'-12'0'3634,"6"0"-3194,1 0 162,5 0 0,1 4-82,3 0 0,-1 5 69,4-2 1,2 3-168,6 2 0,-1 4-28,5 3 1,0 8 171,4 3 1,0 8-154,0 4 0,0 3-210,0 0 0,-4 5 186,0-1 1,-5 5-41,1-5 1,-3 10-241,0-2 1,-1 4-152,1-1 0,-1-1-89,1 2 1,-5-3-365,1-1 0,-6-2 247,2-6 0,-3 1-148,-1-8 0,-1 1-334,-3-1 0,-2-8 239,-5-7 1,-2-3-495,-2-1 0,1-6 8,-5-1 1,-4-5-1277,-4-3 2253,-5 2 0,6-9 0,-8 3 0,-3-3 0</inkml:trace>
  <inkml:trace contextRef="#ctx0" brushRef="#br0" timeOffset="135">14418 13797 7915,'-6'0'992,"1"0"455,5 0-1051,5 0 1,1 0-5,6 0 1,0 0-102,3 0 1,3 0 119,5 0 0,5 0-78,2 0 1,3 0 28,2 0 1,0 0-123,3 0 1,-1-2-40,5-2 1,-5 3-89,1-3 0,-4 2-227,-3-2 1,-4 3-310,-4-3 1,-5 3 216,-3 1 206,-7 0 0,-3-5 0,-5-2 0</inkml:trace>
  <inkml:trace contextRef="#ctx0" brushRef="#br0" timeOffset="136">15549 13294 7752,'-7'0'1000,"2"-5"-412,5 4 0,2-3-158,1 8 1,-1 2-45,1 5 1,-1 7-102,-2 5 0,0 1-35,0 7 1,0 3-58,0 4 1,0 4 13,0-4 0,0 5-143,0-1 0,0 1 95,0-1 1,5-3-354,2-4 0,0-5-9,0 0 0,0-5-160,0-3 1,0 0 11,-3-7 0,-3 0-262,3-3 1,-3-1-264,-1 1-219,0-6 1095,-5-1 0,-2 0 0,-4 2 0</inkml:trace>
  <inkml:trace contextRef="#ctx0" brushRef="#br0" timeOffset="137">15560 13477 8030,'-5'-12'1312,"-3"1"-657,3 0 151,0-1 1,10 6-310,3 2 1,2 8-10,2 3 0,0 5-34,4 3 0,3 4-43,7 8 0,3 6-102,6 5 1,-5 1 99,1-1 0,-1-2-202,4 2 0,-1-4-125,-2-4 1,2 2-73,-3-5 0,2-4 55,-2-4 0,2-4-58,-5 4 1,-1-6 40,-3-2 0,-5-1-39,-3-6 0,-2 0 153,-2-4 0,-3 0 139,0 0 1,-6-1 192,2-3 0,-2-4-153,2-7 1,-2-3-307,1-5 0,-3-5-140,-3-2 1,-4-7-357,-4-1 0,-4-5 285,-1 1 0,-3 1-141,4 0 1,0 4 166,3-1 0,1 2-89,0 2 0,0 5-40,4 2 1,0 4 89,4 4 0,1-1-124,-1 5 0,1 3 121,2 5 1,5 4-1022,3-1 0,2 3 116,2 1 1,0 1-118,3 3 0,3 2 1214,5 6 0,0 4 0,0 2 0</inkml:trace>
  <inkml:trace contextRef="#ctx0" brushRef="#br0" timeOffset="138">16382 13637 7933,'-11'-5'1506,"0"-2"1,4 0-1012,3-1-140,3 5 1,0-2 168,-3 5 1,3 5-213,-3 3 0,-1 7-61,1 4 0,-5 4-127,2 4 1,0-2 108,0 6 1,4-2-327,-1 1 1,3-2 115,1-5 0,1 0-417,3 0 0,3-2 122,4-2 1,2-2 16,2-6 1,-1-4 62,5-4 1,1 3 21,7-3 0,-3 0 338,3-7 0,-2-4-94,2-7 1,-7 1 340,3-5 0,-5 0-116,-3-4 1,-1 0 35,-10 1 1,-1-5-129,-3 0 0,-2-4-180,-6 0 0,-1 2 92,-10-1 1,0 4-156,-4 0 0,1 6-442,-1 5 0,4 4 233,0 3 0,3 3-401,-3 5 1,5 0-827,-1 0 412,8 5 1,-2 3 340,5 7 719,0-2 0,9 8 0,1-3 0</inkml:trace>
  <inkml:trace contextRef="#ctx0" brushRef="#br0" timeOffset="139">16725 13671 7940,'-11'-11'4162,"-1"-1"-3756,6 6 1,1 2-82,5 8 1,4 3 16,-1 9 1,6 1-45,-1 6 0,-2 4-50,2-1 0,-2 6-58,2-1 1,2-3-89,-2-2 0,-2-5-134,2-2 0,-2-5 53,2 1 1,-3-6-272,-5-2 123,5-4 13,-4 2 1,4-10 82,-5-3 0,-4-3 61,0-4 0,-3-3-65,3-5 0,-4-4 57,5 1 1,-5-2 4,4 1 1,0 3 99,4-3 1,0-1 154,0 2 0,3-5-261,5 5 1,-1 0-233,8 7 1,3 3-515,1 4 0,3 2 367,1 3 0,-1 1-202,1 6 0,0 6-132,0 1 0,-1 1-269,-3 3 0,-2-1 961,-1 9 0,-9 0 0,3 4 0</inkml:trace>
  <inkml:trace contextRef="#ctx0" brushRef="#br0" timeOffset="140">17091 13739 7925,'-2'-10'1433,"-2"3"-1144,3-3 0,-4 7 481,5-5-215,0 6 1,1-3 248,3 5-381,-3 0 1,6 1-135,-3 3 1,-2 2-53,6 6 1,-4 4-112,3 3 1,-3-1 68,4 1 1,-5-1-327,5 1 1,-4 1-27,3-5 0,1 0-221,4-3 1,-1-2 220,0-2 0,1 1-67,-1-6 0,4 1-5,1-4 0,-1-1-29,-4-3 1,2-1 195,2-3 0,-6-6-52,3 3 1,-4-3 315,4 3 1,-5-1 89,1 1 0,-4-4 405,3-1-486,-4 1 0,6 4 298,-5-1-123,0 1-214,-4 5 1,1 0-283,3 6 112,-3 0 1,4 6-169,-5 1 1,4 3-6,0 2 1,3-1 0,-3 1 1,4-1 56,-5 0 1,6 0 17,-1-4 1,2 2 39,1-5 1,1 0-1,-1-4 1,1 0 59,-1 0 0,1 0-49,-1 0 0,0-5-2,1-3 0,3 2 6,0-2 0,3 0 0,1-3 1,-7 0 9,7-1 1,-11 2-12,8 2 1,-10-1 494,5 6-313,-7-6 1,3 8 196,-4-3-242,-1 2 1,3 9 179,-5 4 0,-4 2-125,0 6 1,-4-4-220,5 4 0,-1-4-210,4 4 1,0-5-466,0 2 0,1 0 16,3-1 0,2-3-604,6-5 0,3 0 1331,0 0 0,5 4 0,-2-5 0</inkml:trace>
  <inkml:trace contextRef="#ctx0" brushRef="#br0" timeOffset="141">18039 13774 7858,'0'-17'331,"0"-3"42,0-3 0,1-2 47,3 6 1,-3 2 365,3 2 0,-3 2-240,-1 2 0,-4 3 5,0 1 1,-5 4-259,2-1 1,-3 8-82,-2 4 1,-3 3-163,0 4 1,-6 4 6,2 8 1,2-2-165,-2 6 1,1-6-34,-1 2 1,2 1-426,6-2 1,5-3 76,2-4 0,3-5-256,1 1 1,5-3 257,2-4 1,5-3 104,3-5 0,3 0 168,4 0 0,0-5-28,-3-3 0,1 0 28,-4-3 0,3 2 1,-4-6 0,0 2-26,-3 2 0,-2-1 26,-3 1 1,2-1 190,-5 1 1,1 1 486,-1 2 1638,-3-2-1902,4 9 1,-5-3-203,0 8 0,-5 2 1484,-3 6 1,2 4-805,-1 3 1,0 3-653,0 0 0,0 1-129,3 0 1,3-4-260,-3 0 1,4-5-106,4 1 0,3-2 159,4-1 0,0-6-73,1-2 0,0-3 65,4-1 0,-4-1 131,4-3 1,0-2 30,-1-6 0,2-3 8,-2 0 1,-2-6 203,2 2 0,-2-6-68,-2-2 1,1-3 87,-1 3 0,-1-5-22,-2 2 0,2-7 144,-3-1 1,4-1 89,0 1 1,0-2 73,1-1 0,-1-4-84,1 3 0,-5 3 12,1 1 1,-6 2-2,2 2 0,-2 5 196,-2 2 0,1 4-1,3 4 0,-3 7 194,3 4-525,-3 5 1,-1 1 21,0 10 0,4 6-99,0 12 1,-1 5 97,-3 7 0,0 6-16,0 6 0,0 3-636,0-4 1,0 5 385,0-5 1,0 1-651,0-5 1,0 0 352,0-3 0,-1-7-357,-3-4 0,3-10 50,-3 2 1,-1-4-117,1 0 1,-1-6 807,1-6 0,-2 1 0</inkml:trace>
  <inkml:trace contextRef="#ctx0" brushRef="#br0" timeOffset="142">19021 13043 7864,'0'-12'0,"0"-4"0,-4 3 209,0-2 1,0 2 354,4 2 1,-4 3 985,1 1-1049,-1 4 1,-1-1 47,-3 8 0,-2 4-166,-1 7 0,-5 8 184,1 7 1,-6 6-96,-2 6 1,0 5-289,-4 10 0,15-25 0,0 2-245,1 0 0,-1 0 0,0 1 1,0 0 150,-1 1 1,0 0-1,1-2 1,1 1-246,-1 5 0,1 0 1,0-2-1,0 0 152,3 0 1,1 0 0,1-1 0,2-2-502,1-2 0,2-1 0,5 29 30,4-8 0,7-7-665,4-8 1,4-2 77,3-2 1,-2-9-126,3-2 0,-4-4 959,-4 0 227,-3-2 0,-2-5 0,-2 4 0,-3 1 0</inkml:trace>
  <inkml:trace contextRef="#ctx0" brushRef="#br0" timeOffset="143">19066 14390 7784,'-7'-11'293,"-1"0"1,2-1-91,-2 1 0,3 2 262,5-3 1,-1 2 454,-3-9 1,3 4-410,-3-4 1,3-4 71,1-3 1,4-2-194,-1 1 1,5-2-24,-4-6 0,5 0-207,-2-3 1,3 2-150,2-2 1,-2-1 24,-2 1 1,2-1-148,-3 0 1,0 5 23,0 0 0,-4 1-29,1 6 0,-3 2-50,-1 6 0,0-1 85,0 4 1,0 5 141,0 3-26,0 6 51,-5-3-187,4 5 0,-3 0-188,8 0 1,-2 1 76,6 3 0,-1 1 115,5 2 0,0 2 10,4-5 0,-4 0-2,4-4 1,-4 0-12,0 0 0,-1 0 58,1 0 1,-5 0 235,1 0 160,-1 0-91,5-5 267,-6-1-141,4-6-39,-8 6-293,3-4 1,-5 10 13,0 0 0,0 5-28,0 6 1,0 7-11,0 5 1,0 5 20,0 6 0,0 1-10,0 4 1,0-4-353,0 3 0,0-4 142,0-3 1,5 1-994,2-6 0,0 0 299,0-7 0,-3-3-731,4-4 1020,-6-1 571,3 0 0,0-4 0,2-2 0</inkml:trace>
  <inkml:trace contextRef="#ctx0" brushRef="#br0" timeOffset="144">19478 13991 7784,'5'6'0,"-4"0"704,3-2 0,-3 3-237,-1 4 1,-4 0 344,0 1 1,-3 3-305,3 0 0,-4 6-363,5-2 0,-1 2-39,4 2 0,0-4-57,0 0 1,0-5-221,0 1 0,0-2-470,0-2 0,1-4-870,3-3 0,-2-3 1511,6-1 0,0 0 0,3 0 0</inkml:trace>
  <inkml:trace contextRef="#ctx0" brushRef="#br0" timeOffset="145">19774 13728 7856,'-5'-11'315,"-2"-1"395,-8 1 363,2-1-39,-4 6 0,7 6-457,3 8 1,0 3-196,3 4 1,3 3-288,-3 5 1,-1 4 21,1-1 1,1 2-163,3-1 1,3-3 108,1 2 0,5-6-86,-1-5 0,2-3-405,1 0 0,1-6 167,-1-2 0,1-3 25,-1-1 0,0 0 98,1 0 0,-2-5 160,-2-2 0,-3-4-127,-5 0 1,4-5 16,-1-4 1,0-1 59,-7-2 1,2 0 2,-6 0 1,-3-3-124,-5-1 1,-3 0 89,4 5 1,0 4 106,3 3 1,1 6-79,0 1 1,4 4 728,3-3-500,3 4 1,2-2-37,3 5 1,4 4-54,7 0 0,7 1 111,4-1 1,6-3-224,-2 3 0,3-3 98,2-1 1,-5 0-74,1 0 1,-7 0-69,-1 0-304,-1 0-606,-9-5-127,-1-1 0,-7-6 1080,-5 1 0,-16-1 0,-3 1 0</inkml:trace>
  <inkml:trace contextRef="#ctx0" brushRef="#br0" timeOffset="146">19957 13111 7890,'0'-11'0,"1"5"622,3 2 0,5 2 898,10 2 1,0 9-188,8 3 1,2 7-679,2 0 0,2 9 356,1 6 1,-4 7-639,1 8 0,-7-1 170,-1 6 1,-6 3-369,-5 4 0,-8-29 0,-2 0-122,2 29 0,-4-26 0,-1 0-511,-2-1 0,-2 1 1,-1-2-1,-2 0 243,-4-2 0,-3-2 1,-15 26-1015,12-28 0,-2-1 0,-2-1 0,-2-1 1229,-2 0 0,-1 1 0,0-1 0,-1 0 0,1-1 0,-1-1 0,-1-2 0,0 0 0,0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34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12631 10199 7955,'0'-8'383,"0"1"100,0-1 282,0-3-426,0-1 1,0 5-58,0-1 0,-1 5 309,-3 0-359,-2 1 1,-9 2 23,0 0 1,-6 5-18,2 3 0,-2 7-1,-2 4 1,0 3-116,0 1 0,-3 5 60,-1 2 1,0 7-272,4 1 0,4 5 87,0-1 0,5-1-15,-1 0 0,6 0 58,2 1 1,4-4-322,-1-8 0,4 2 49,4-5 0,-1-2-8,4-6 0,1 2 35,3-6 0,6-1 84,2-7 1,2 2 108,2-5 1,4 0-73,0-4 0,4-5 44,0-3 0,-3-2-14,-2-1 1,-2-2-4,-1-2 1,-1 2 50,-3-2 0,-3 2-8,-4 2 0,-5-5 197,1 1 1,-5 0-69,0 4 1,-6-1 91,-5 1 0,-6 1-95,-1 2 0,-6-1-27,2 5 1,-2 0-12,-2 4 0,4 0 15,0 0 1,5 0-88,-1 0 1,2 0-176,2 0 0,0 2-1241,4 1 682,2-1-1222,5 8 1952,5-4 0,1 6 0,6-1 0</inkml:trace>
  <inkml:trace contextRef="#ctx0" brushRef="#br0" timeOffset="1">12894 10245 8034,'0'-8'221,"0"0"266,0 1 837,0-5-116,0 6-372,0 1-619,0 5 0,0 5 27,0 3 1,0 7-41,0 4 1,0 4 39,0 3 1,0 5-245,0 7 0,0 1-191,0 3 0,0 2-269,0-2 1,0-2 67,0-2 1,0-7 181,0 0 1,0-7-71,0-1 0,4-2-289,0-5-413,0-1 354,1-4 0,-3-1-629,6-2 1257,-6-3 0,8-5 0,-3 0 0</inkml:trace>
  <inkml:trace contextRef="#ctx0" brushRef="#br0" timeOffset="2">13065 10267 7955,'-11'-11'599,"5"5"0,2 1-146,8 5 0,-2 8-12,6 4 1,-4 7-300,3 0 0,1 8 81,3 3 0,1 3-214,-1 1 1,1 1 74,-1-1 1,-1 0-85,-2 0 1,2-3 3,-2-1 1,-3-8-295,-2 1 318,4-8 32,-6 1-318,4-9 75,-5-2 100,0-5 1,0-5-59,0-3 1,0-2 90,0-1 0,0-2 63,0-2 0,1-1 92,3-6 0,1 0-105,3-9 0,3 1 998,1-4 0,-1-4-1063,4 0 1,2-4-145,-2 4 1,0 5-368,-3 6 0,-2 8-211,-3 4-314,-1 2 209,-6 2-209,0 4 1101,0 7 0,0 7 0,0 4 0</inkml:trace>
  <inkml:trace contextRef="#ctx0" brushRef="#br0" timeOffset="3">13522 10222 8063,'0'-12'1565,"0"1"-733,0 4-320,0-3 0,0 10 110,0 0 0,0 7-164,0 8 1,0 3-165,0 5 1,0 4-187,0 4 1,0-1 72,0 5 1,0-4-285,0 7 0,0-6 163,0-1 1,0-2-447,0 1 0,0-2 135,0-5 1,0-1 22,0-3 0,0-2 11,0-1 1,0-4 73,0 4 0,2-8 201,1 0-216,-1-5 289,3 7-89,0-9 1,1 4-27,6-5 0,-1 0-42,0 0 1,5-4-10,-1 0 1,4-3-301,-4 3 1,4-5 78,-4 2 0,1 0-389,-5 0 0,0 0-183,1 0-608,-6-4 1436,4 5 0,-13-5 0,1-1 0</inkml:trace>
  <inkml:trace contextRef="#ctx0" brushRef="#br0" timeOffset="4">13522 10587 8054,'-11'0'398,"5"-1"83,2-3 0,4 2 531,4-6-636,2 5 1,7-6 272,2 6-680,-3-6 263,10 2-58,-4 1 0,5-4-877,0 2 387,4-2 233,-8-1 0,11 3-905,-11 1 1,0 0 987,-8 0 0,1-4 0,-1 5 0</inkml:trace>
  <inkml:trace contextRef="#ctx0" brushRef="#br0" timeOffset="5">13545 10302 8324,'-6'-24'559,"1"-3"1,5 10-579,0-2 1,6 3-2,5 4 1,1 2 731,3 3 1,-1-2-381,1 5 0,2 0-387,2 4 0,2 0-73,-2 0 0,-1 0-327,1 0 1,-1 1-500,1 3 1,-2-1 135,-6 4 818,0-4 0,1 7 0,-1-4 0</inkml:trace>
  <inkml:trace contextRef="#ctx0" brushRef="#br0" timeOffset="6">13854 10199 8833,'0'11'504,"1"1"0,3-1 1,-2 6-400,6 2 0,-6 3 78,2 5 0,1 2-332,-1 6 0,1-1 91,-1 0 1,-3 0-465,3 1 0,-3-2 199,-1-3 0,0 1 41,0-9 0,0 2-138,0-8 13,0-1-415,0-4 145,0-4 677,0-2 0,0-5 0,0 0 0</inkml:trace>
  <inkml:trace contextRef="#ctx0" brushRef="#br0" timeOffset="7">13888 10427 7962,'0'-11'-876,"0"-1"2342,0 6-383,0 1-602,5 20 1,-3-5-219,6 13 0,0-2-80,3 1 1,4 2-186,0 3 1,5-3 117,-5 3 0,5-3-440,-1-1 1,-1-2 246,1-2 1,-1-6 148,1-5 0,1-6 177,-5 2 1,4-3 371,-4-1 1,5-5-239,-5-2 0,0 0 41,-4 0 0,0-2 207,-4-6 1,2 2-219,-5-2 0,0-3 66,-4-1 1,0-3-111,0-1 1,-5-3-311,-3-1 0,-1-5-219,1 2 0,-2 1-345,3-2 1,0 6 207,0-2 0,4 8-927,-1 4-1925,-2 7 3149,5 3 0,-4 5 0,5 0 0</inkml:trace>
  <inkml:trace contextRef="#ctx0" brushRef="#br0" timeOffset="8">14584 9959 7983,'-6'-5'1445,"1"4"-990,5-4 1,0 10 149,0 2 1,5 8-198,3 5 1,-2 5-76,2 2 1,-1 8-45,5-1 1,-1 7-178,1-3 1,3 5-11,0-1 0,5 1-63,-1-1 1,3-3-43,1-4 1,-4-2 79,0-3 0,-4-2-39,4-5 1,-4-4 42,4 0 0,-5-5 29,2 1 1,-8-6 130,0-1-238,0-1-194,-2 5-631,-1-6-109,-5-1-949,0-5 526,0-5 0,-4 2 1354,0-4 0,-4-6 0,1-5 0</inkml:trace>
  <inkml:trace contextRef="#ctx0" brushRef="#br0" timeOffset="9">14893 10005 7940,'0'-18'503,"-5"1"365,3 6-167,-3 5 171,10 1 0,-3 11-331,2 5 1,-7 7 36,-1 9 0,-6 4-154,-1 11 1,-2 2-252,-6 9 0,0 1-303,8-23 0,-1-1 0,-11 29 35,12-29 1,-1 1 0,-14 24 120,-1-5 0,0-7 35,5-13 0,4-2-207,3-5 0,2-5 35,1-3 0,5-7-1120,-1-4 524,6-3-220,-3-1 1,10-6 56,2-6 0,3-1-385,2-6 1255,-1 5 0,6-12 0,1 2 0</inkml:trace>
  <inkml:trace contextRef="#ctx0" brushRef="#br0" timeOffset="10">14413 9776 8021,'0'-18'468,"1"3"-227,3 8 0,3 2 416,4 5 0,0 0-49,1 0 1,-1-4-172,1 0 0,4 0 148,3 4 0,3 0-137,1 0 0,1 0 33,2 0 1,0 1-88,4 3 0,1-2 33,3 1 1,-1-1-87,-3-2 0,2 0-97,-5 0 1,-6 0-160,-5 0 1,-4-4 266,0 0-940,-6 0 0,-2 0 339,-8 1 0,-7-1 249,-8 4 0,-13 5 0,-4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35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6441 16229 8023,'-11'-4'208,"0"0"0,4-4 528,3 0-127,3 3-24,1 0-278,0 0 1,1 3 83,3-1-210,3 1 1,4 2-52,0 0 1,5-1 75,-1-3 0,4 3-165,-4-3 1,7 3 102,1 1 0,-1-5-53,5-3 1,-2 2 18,2-2 1,-3 2 16,3-2 0,-4-1-57,-4 6 1,1-5-130,-5 4 1,0 0-995,-3 4 546,-1 0-454,1 0 0,-6 2 422,-2 1 1,-3 0-527,-1 5 0,-1-2 218,-3 2 847,-2 2 0,-6 1 0,1 7 0</inkml:trace>
  <inkml:trace contextRef="#ctx0" brushRef="#br0" timeOffset="1">6430 16378 8023,'11'-8'882,"1"0"1,-1 6-268,1-2 0,0 1-100,4 0 1,0 1 72,3-1 1,3-3-227,-3 3 1,6-2-84,2 1 1,-1 1-135,-3-4 1,4 3 97,0-4 0,-1 4-402,-3-3 0,-4 4 208,0-1 0,-4-1-1410,4 2 0,-5-1 169,2 4 1192,-9 0 0,3 0 0,-3 0 0</inkml:trace>
  <inkml:trace contextRef="#ctx0" brushRef="#br0" timeOffset="2">7663 15749 8023,'0'-11'-43,"-1"1"89,-3 2 1,3 2 694,-3 2-172,3 3 201,1-4 181,0 5-759,0 5 0,0 5 0,0 5 1,0 7 79,0 1 1,4 4 14,0 8 0,1 0-177,-2 3 1,-1-1 58,2 5 1,-3 0-268,-1 4 0,0-6-49,0-2 1,0 0-58,0-3 1,-4 0 151,0-8 1,0-2-68,4-6 1,0 1-53,0-4 1,0-5-64,0-3 1,2-6-886,1 2 426,-1-3-268,3-1 1,-4 0-224,3 0 541,-3 0 643,4-5 0,0-6 0,2-7 0</inkml:trace>
  <inkml:trace contextRef="#ctx0" brushRef="#br0" timeOffset="3">7698 15921 8023,'-7'-12'0,"2"1"0,5-1 517,0 1 0,0 0-81,0-1 1,2 1 221,1-1 1,4 6-191,4 2 0,1 3-63,-1 1 1,2 5-192,2 3 1,3 7-1,4 4 1,5 4-136,0 3 1,3 2 113,-3 3 1,5 2-308,-2-3 1,-1 2 138,2-2 1,-6-2-384,2-5 1,-3-1 156,-1-3 0,-6-2 35,-1-1 0,-4-7 231,0 2 1,-5-3 135,1-1 1,-4 2-29,3-5 1,-4 1-77,1-1 1,-2-3 523,2 3-51,-3-3 175,4-1-429,-5-5 0,0-1-102,0-6 0,-3 0-59,-1-4 1,0-3-160,4-7 1,0-3-134,0-6 0,1-4 107,3-3 1,2-2-126,6-2 0,-1 0 29,1 1 1,-2 5-275,-3 6 0,2 1 61,-5 6 1,0 2-48,-4 6 0,0-1 13,0 4 0,-1 1-47,-3 4 1,1 3-333,-4 1 1,3 4-261,-4-1 45,6-2 0,-3 6 74,5 0 893,0 5 0,5 11 0,1 2 0</inkml:trace>
  <inkml:trace contextRef="#ctx0" brushRef="#br0" timeOffset="4">8531 16046 8023,'0'-11'-1607,"0"5"3153,0-5-971,0 5 0,0-2 361,0 1-188,0 4 140,0-2-590,-5 5 0,0 1-55,-2 3 0,-4 3-170,4 4 1,-3 6 117,-2 2 1,5 2-195,-1 2 1,6 0-90,-2 0 1,2 0-94,2-1 1,6 1 37,1 0 1,5-5-59,3-3 0,-1-2-143,5-2 1,0-1 137,4-2 0,1-3 143,2-5 1,-1-1-47,1-3 1,-3-2 272,-4-6 0,1-1 41,-4-2 1,3 1 83,-4-5 1,-1 4-118,-7-4 0,2 1-15,-5-1 1,0-2-104,-4 2 1,-1 1 67,-3-1 1,-4 1-471,-7-1 1,-4-1 192,-8 4 0,2 2-372,-6 7 1,1 2 4,-4 5 1,5 1-221,2 3 1,4 3 169,4 9 0,3 1-462,4 6 1038,6 0 0,-4 0 0,3 0 0</inkml:trace>
  <inkml:trace contextRef="#ctx0" brushRef="#br0" timeOffset="5">8874 16081 8018,'10'7'635,"-2"1"0,2-1-357,-2 5 0,2 3-129,1 0 1,-1 2 107,-2-2 1,1-2-110,-5 2 1,1-2-8,-2-2 0,-1 0-129,2 1 0,-3-1 14,-1 1 0,0-5-284,0 1 22,0-6 241,0 4 335,0-6 0,-4-2-53,0-2 1,0-2 3,4-5 0,0-2 209,0-2 1,0-3-214,0-5 1,4-5-74,0-2 1,9-2-222,-2 2 0,7-2 69,-3 5 0,7 2-303,1 6 0,-1 2 147,5 6 1,-3 5-877,-1 2 0,0 3 125,0 1 0,-2 5 845,-2 2 0,-2 14 0,-6 3 0</inkml:trace>
  <inkml:trace contextRef="#ctx0" brushRef="#br0" timeOffset="6">9456 16058 8023,'0'-18'66,"-1"1"139,-3 6 0,3 3 283,-3 1 29,3 4 380,1-7-545,0 9 0,1-4-129,3 5 0,-1 4 20,4-1 1,1 10-194,3-1 1,-3 7 14,0 0 0,-6 2-160,2 2 1,1 0-44,-1 0 1,0-4-159,-4 0 0,3-5 82,1 1 1,1-4 39,-1-3 0,-1 1 150,4-5 1,-3-1-58,4-3 1,-1 0 258,5 0 0,-5-5 26,1-2 1,0-3 36,3-2 0,0-3-107,1 0 1,-1-4 80,1 3 1,-5 1-156,1 4 1,-4-1 172,3 1-226,-4 0 157,2-1-233,-5 6 120,0-4-240,0 8 142,0-3 0,0 7-322,0 1 181,0 4 0,0 4 112,0 1 0,1 3-38,3 0 0,1-4 36,3-3 1,2 0 55,-3 3 0,5-3-12,3-1 0,-2-4 102,2 1 1,-2-3-73,-2-1 0,4 0 93,1 0 1,-1-5 18,-4-3 1,4 2-63,1-2 0,-1 1-5,-4-5 1,5 1-11,-1-1 1,0 1 35,-4 0 0,1-1 11,-1 1 0,-3-1 1,-1 1 0,-3 5 85,4 2 209,-6-3-385,4 6 1,-6-3 72,0 8 1,0 2-90,0 6 0,1 1 87,3 2 0,-3-1-265,3 5 0,-3-4-291,-1 4 1,4-1-338,0 1 0,4 1-1457,0-5 2291,2 1 0,7 0 0,0 2 0</inkml:trace>
  <inkml:trace contextRef="#ctx0" brushRef="#br0" timeOffset="7">10553 16046 8023,'-12'-16'400,"1"4"1,3 2-21,1 6 1,3-3-312,-4 3 1,5-4 101,-5 5 0,4-2-49,-3 1 1,-5 2 49,-3-1 1,-2 1 25,2 2 0,1 0-88,-5 0 0,1 2 129,-1 1 0,-1 4-202,5 4 0,-2-3-16,2-1 0,4 2-62,-1 7 1,2-4 15,6 3 0,1-2-176,3-1 161,0 4 1,5-3-100,2 2 0,5-4 17,3-3 1,-2-3 107,2-5 0,1 0-40,-1 0 0,2 0 15,-2 0 0,-6 0 95,3 0-47,-4-5 0,3 2 24,-4-4 63,-2 4 217,0-2-226,-3 5-55,3 0 0,-5 2 106,0 1 1,0 4-90,0 4 1,0 4 19,0 1 0,0 4-55,0-1 0,3-1-1,1 1 1,1-4-89,-1 4 0,-1-5-202,4 1 1,-3-3-54,4-5 0,-1 2 120,5-5 0,-1 0-37,1-4 0,-1-2 47,0-1 0,1 0-510,-1-5 0,1 1 138,-1-5 0,4 0-263,1-4 835,-1 4 0,1-10 0,2 4 0</inkml:trace>
  <inkml:trace contextRef="#ctx0" brushRef="#br0" timeOffset="8">10781 15749 8023,'-6'-11'0,"-4"1"401,2 2 1,3-2 389,1 2 433,3 3-207,1-5 130,0 9-783,5 11 1,-2 4 45,4 13 1,0 2-202,0 1 0,0 8 19,-4 4 1,0-1-423,5 1 1,-6 0 239,2 3 0,-3-8-209,-1-3 0,0-4-22,0-4-1,0 1-151,0-8 0,0-3-298,0 0-142,0-4-1226,0 0 1429,0-1 0,0-3-1817,0-1 2391,-5-4 0,-1 2 0,-6-5 0</inkml:trace>
  <inkml:trace contextRef="#ctx0" brushRef="#br0" timeOffset="9">11409 15692 7450,'0'-7'-983,"0"-1"2164,0 6-343,0-9-568,0 5 1,0-2 688,0 1-190,6 4-332,0-7 0,1 9 300,1-3-140,-5 3-399,2 1 1,-5 5 28,0 2 1,-5 5-86,-3 3 1,-2 7 85,-2 4 1,0 10-108,-3-2 0,2 8 36,-2 0 0,2 6-343,1 2 1,2 0 230,3 0 1,2-3-124,5 2 1,0-2 17,0-1 1,0-4-143,0 0 1,5-9-39,2 1 0,7-9 89,2-2 1,0-1 47,-1-7 0,-2 0 32,2-3 1,2-2 23,-2-3 1,0 3 135,-3-2 0,-1-3-265,0-1 0,-3 1-88,0-1 0,-6 1-836,2-1-14,-3-3 0,-1 5 482,0-2 1,-1-1-568,-3 4 1199,3-4 0,-14 7 0,2-4 0</inkml:trace>
  <inkml:trace contextRef="#ctx0" brushRef="#br0" timeOffset="10">12038 16001 8023,'0'-12'0,"-5"6"0,3-4 407,-2 2 0,3 2-37,1-2 0,-1 2 678,-3-2-270,3-2-373,-9 4 0,3-4-33,-4 2 1,-1 3 43,1 5 1,0 2-146,-1 6 1,0 5-38,-4 10 0,4 4-150,-4 4 0,4 3 111,0 4 0,5-2-356,-1 2 0,6 0 128,-2-4 0,6 2-633,2-10 0,5 0 248,-1-7 1,7 1 41,4-5 0,2-5 84,2-6 1,1-2 18,3-2 1,2-3 440,5-5 1,2-1-159,2-10 0,-2 0 200,2-3 0,-4-1-86,-4 0 0,-2 0 151,-5 0 1,-5 0-82,-3 1 1,-3-5 81,-5 0 0,-2-4-137,-5 0 1,-6-1-215,-6 2 0,-5-3-431,-10 2 0,-2 5 228,-5 3 0,-6 6-483,-2 10 1,2 2 328,-2 5 1,10 6-497,2 6 1,7 0 303,8 7 1,4-4 623,11 4 0,0 1 0,0 2 0</inkml:trace>
  <inkml:trace contextRef="#ctx0" brushRef="#br0" timeOffset="11">12677 16286 8023,'0'-11'0,"0"-1"373,0 1 0,0-1 220,0 1 10,0 0 1,0 3 497,0 0-73,0 6-672,0 12 0,0 4-3,0 13 1,0 2-380,0 1 1,-1 5 130,-3 3 0,-2-2-368,-6 6 1,1-5 245,-1 1 1,5-6-2841,-1-2 2857,6-9 0,-8 10 0,3-7 0</inkml:trace>
  <inkml:trace contextRef="#ctx0" brushRef="#br0" timeOffset="12">13534 16012 8023,'-7'-5'-1002,"-3"-1"1,8-2 2207,-6 0-572,6 6-998,-4-3 77,6 5-524,0 0 614,0 5 0,0-3 197,0 6 0,0-5 0,-5 7 0,-1-4 0</inkml:trace>
  <inkml:trace contextRef="#ctx0" brushRef="#br0" timeOffset="13">13557 15966 7454,'-2'-10'39,"-2"3"1,3-4 996,-3 4-472,3-3 1,-3-2-164,1 1 1,-3 3-173,3 1 0,1 3 257,-1-4 1,-4 6-30,1-3-214,-6 5 1,5 0 242,-1 0-28,6 0-215,-3 0 0,5 5-1756,0 2 0,0 5 1196,0 3 1,5 3 316,2 5 0,0-1 1565,0 1 0,1 5-802,3 3 0,-4 2-582,-4 1 1,3-1-191,-3-3 0,1 3-50,-4-2 1,0-2-106,0 1 1,4-3 58,0 3 1,0-4-80,-4 1 1,1-5 60,3-3 0,-2 2 48,6-6 1,-2 0 7,2-3 1,-2-5 15,-2 1 0,-3-4-165,3 3 12,2-4-212,-4 2 173,3-5-308,-5 0 501,0-5 1,0-2 8,0-4 1,-2 0 160,-1-1 0,1 1-97,-1-1 1,-3 1 59,3-1 0,-5 0-39,4-3 1,0-3-218,4-5 1,0 0 53,0 0 0,0 0-80,0 1 0,0-8 95,0-4 0,4 0-26,0-4 1,4-3-68,-5-1 1,5-2 37,-4-2 0,0 1 101,-4-1 0,0 4-3,0 0 0,0 9 134,0-1 1,-2 8-68,-1 4 1,1 4 344,-1 6-188,-4 1 15,6 0 1,-5 4-137,2 3 0,2 2 55,-1-2 103,1 3-85,2-4 30,0 0 0,0 2 44,0-4-101,0 4 1,2-3 138,1 2-88,-1 3 0,4-5 104,-2 6-146,-3 0 0,6 0 387,-4 0-375,-1 0 1,8-3-38,-3-1 0,4 0 6,0 4 0,0-4-116,1 0 1,3 1 74,0 3 0,6 0-127,-2 0 0,2 0 125,2 0 1,5 0 1,2 0 0,5 0 93,3 0 1,1 0-106,3 0 0,7 0 44,1 0 1,4 0-241,4 0 0,-1-4 189,0 0 1,4-1-318,0 1 1,-1 2 201,-2-6 1,-3 5-73,-1 0 0,-4 1 29,-4 2 1,-5 0 101,-3 0 0,-6 0-9,-2 0 1,-5 2 84,2 1 0,-7-1 149,-1 2 0,-8-3-67,0-1 0,-2 0 507,2 0 1,-3 0-395,0 0 0,-5 0 324,5 0-266,-6 0-662,9 0 1,-9 0 52,6 0-559,-6 0 129,3 5 0,-6 1-671,-3 6 1,-2-1 449,-5 0 969,-1 6 0,-4-4 0,-2 3 0</inkml:trace>
  <inkml:trace contextRef="#ctx0" brushRef="#br0" timeOffset="14">13831 15864 8023,'0'-12'0,"1"5"-44,3-1 136,-3 5 498,4-7-361,-10 9 0,2-4 312,-4 5 0,3 0-37,-4 0 1,5 0-69,-5 0 0,5 5-140,0 3 1,0 8-42,-1 7 1,3 1-66,-3 6 0,4 1 67,4 3 1,-1 0-323,4 1 1,1-1 117,3 0 0,-3-1-285,-1-2 1,1-3-7,4-6 0,-5 0-77,1-3 1,-4-2-52,3-6-112,-4 0-778,2 1 437,-5-1-1034,0-4 1276,0-2 0,-1-5-108,-3 0 685,2-5 0,-3-2 0,5-4 0</inkml:trace>
  <inkml:trace contextRef="#ctx0" brushRef="#br0" timeOffset="15">14139 16081 8023,'-5'-12'0,"4"5"0,-3-1 0,3 5 0,1-2 0,0 5 0,5 0 0,1 0 0,5 0 0,1 0 0,-1 0 0,5 0 0,-1 0 0,5 0 0,-1 0 0,-1-3 0,1-1 0,-4 0 4083,4 4-4547,-5-5-506,3 4 1,-11 1 969,-2 7 0,-8-2 0,-2 0 0</inkml:trace>
  <inkml:trace contextRef="#ctx0" brushRef="#br0" timeOffset="16">14253 15886 7950,'-11'-5'487,"3"4"201,1-3 215,4 3-591,-2 1 1,5 5 46,0 3 1,4 3-73,0 4 0,4 2 31,0 2 0,-2 6-200,2-2 1,-5 2-152,0-2 1,-1 0 123,-2 0 0,0 4-140,0-1 1,0 0-703,0-7 1,-2 2 400,-1-2 0,1-2-763,-1-2 1,1-2 308,2-2 1,0-3-64,0-1 867,0-4 0,-5 2 0,-1-5 0</inkml:trace>
  <inkml:trace contextRef="#ctx0" brushRef="#br0" timeOffset="17">14664 15795 8023,'7'-23'0,"-1"5"124,-2 3 0,-2 3 305,6 0 0,-4 2-7,3 2 36,-4 3 233,2 0-176,-5 4 338,0-4-510,0 15 0,0-1-91,0 10 1,0-4-140,0 4 0,0 0-174,0 4 0,0 0-93,0 0 1,1 0 130,3-1 1,-1-3-1129,4 0 1,-4 1 538,1 2 0,-3-3 612,-1 0 0,0-5 0,0 3 0</inkml:trace>
  <inkml:trace contextRef="#ctx0" brushRef="#br0" timeOffset="18">14516 16161 8023,'-5'-7'0,"4"-3"0,-5 9 508,12-4 1,4 1-5,5 0 1,4 0-86,-4 4 0,7-1-149,1-3 1,-1 2 13,5-6 1,1 0-220,-1-3 1,4 3 103,0 1 1,-2 0-312,2 0 1,-7 0 127,-2 4 1,0 1-452,-7-1 1,0 1-1038,-3 2-903,-1 5 2405,-4 2 0,3 9 0,-4 2 0</inkml:trace>
  <inkml:trace contextRef="#ctx0" brushRef="#br0" timeOffset="19">14619 16263 8023,'0'-6'627,"0"1"0,0 4 71,0-3 166,5 3-325,1-5 1,2 8-156,-1 2 0,-4-2-257,1 6 0,-3-1 116,-1 5 1,0-1-212,0 1 1,0-1 93,0 0 1,0 1-38,0-1 0,0 1-79,0-1 1,0-3-677,0-1 151,0 1-324,0-2 299,0 4 356,0-8 0,1 3 321,3-5 0,-1-4 10,4 0 1,-3-5 209,4 2 0,-1-5-142,5-3 0,0 1 23,4-5 0,-2 4 76,5-4 0,-5 5-82,1-1 0,-3 2-105,0 1 0,-1 5 58,1-1 0,-5 6-119,1-2-38,0 3 1,2 2-99,-3 3 1,2 2 46,-5 5 0,1-3 18,-1 0 1,-2 1-83,6 6 1,-5-3 67,0 4 1,0-2-447,1 1 0,-3-2 177,3 2 0,-3-2-720,-1-2 1,0 0 97,0 1 1,0-5-1179,0 1 1382,0 0 706,0-2 0,0 4 0,0-4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37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15293 15155 7842,'-4'-11'-972,"0"0"1,-4 3 1714,5 0 1,-1 5 381,4-5-663,-5 5 1,2-3 113,-5 2-324,6 3 1,-8-4-87,2 5 0,2 0-89,-2 0 0,1 1 140,-5 3 0,1-1 100,-1 4-317,1 1 0,5 3 0,0 1 0</inkml:trace>
  <inkml:trace contextRef="#ctx0" brushRef="#br0" timeOffset="1">15121 15167 7847,'-5'6'0,"-1"-1"0</inkml:trace>
  <inkml:trace contextRef="#ctx0" brushRef="#br0" timeOffset="2">15041 15395 7847,'5'12'1442,"3"-1"1,3-1-1532,5-2 0,1 1-54,6-5 1,-4-1 184,0-3 0,0-1 7,4-3 1,-5-2 104,-3-5 1,-1 3-86,1 0 0,-3 1-22,-1-5 1,1-3 39,-5 0 1,-2 0-88,-1 3 0,-3-3-66,-1 0 0,0-6 95,0 2 0,0 3-116,0 1 0,-5 2 88,-2 2 0,0 0-20,0 4 1,3-2 121,-4 5 72,1 0 0,-1 3 287,0-3-121,6 3-256,-3-4 0,6 5-13,3 0 0,2 0-25,6 0 1,3 0-6,0 0 1,5 0-15,-1 0 0,3 0-21,1 0 0,1 0-111,3 0 1,-7 0 196,3 0 1,-4 0-80,0 0 0,-3 0 282,-4 0-217,-1 0 0,-3 0-440,-1 0-36,-4 0 261,2 0 0,-5 0 0</inkml:trace>
  <inkml:trace contextRef="#ctx0" brushRef="#br0" timeOffset="3">15532 15178 7847,'-6'0'-326,"-4"-5"1,4-1-1</inkml:trace>
  <inkml:trace contextRef="#ctx0" brushRef="#br0" timeOffset="4">15658 14550 7881,'0'0'0</inkml:trace>
  <inkml:trace contextRef="#ctx0" brushRef="#br0" timeOffset="5">15647 14539 7847,'0'-7'4764,"0"-3"-3900,0 9-73,0-9-313,0 9 54,0-5-315,0 6-40,5 6 0,1-1-67,5 2 1,1 5 57,-1-1 1,1 2-67,-1 6 0,4 1 99,1 7 0,4-1-32,-1 9 1,1-4-28,-1 7 0,2 2 17,-6-2 0,4 5-143,-4-1 1,0 1-17,-3-1 0,-5 2-381,1-2 0,-6-1 187,2 1 1,-2-7 47,-2 0 1,0-2-23,0-7 1,0 5 55,0-5 1,0 0-105,0-7 1,0 1 34,0-5 0,-2 2 244,-2-2 0,2-1 20,-6 5 1,2-5-229,-2 1 1,-2 2 65,3-2 0,-2 0-4,1-4 0,-2 1-141,2-1 117,-2 1 0,0-1-81,2 1 36,-2-1-193,4 0 156,0 1-357,0-6 192,6-1 109,0 0 1,-1-3-166,-3 1 76,3-1-282,-4-2 0,4 0-271,-3 0 887,3 0 0,-9 0 0,3 0 0</inkml:trace>
  <inkml:trace contextRef="#ctx0" brushRef="#br0" timeOffset="6">15076 15372 7195,'-12'0'524,"6"0"-356,1 0 3789,5 0-3560,0-5 1,0 3 14,0-6 1,0 4-30,0-3 0,0-1-122,0-3 0,1-1-52,3 1 1,-2 0 12,6-1 1,-2 1-236,2-1 1,2 1 81,-2-1 0,-2 2-1847,2 3 958,-6-3 820,3 8 0,0-3 0,2 5 0</inkml:trace>
  <inkml:trace contextRef="#ctx0" brushRef="#br0" timeOffset="7">2398 16743 7791,'0'0'0</inkml:trace>
  <inkml:trace contextRef="#ctx0" brushRef="#br0" timeOffset="8">2376 16720 7791,'-6'-6'0,"4"1"0,-6 5 0,6 0 0,-3 0 4457,5 0-4162,5 0 1,1 0-90,6 0 0,-1 5 93,0 2 0,1 4-101,-1 0 1,-1 5-13,-2 4 0,2 2 38,-2 5 1,2 1 0,1 2 0,1 6-209,-1-6 1,1 5 134,-1-9 1,0 1-135,1-4 1,1 0 26,2-1 1,-1 1-138,5 0 1,-5-5 6,1-3 0,1-2 45,0-2 1,3-3-75,-4-1 0,-4-3-189,-3 4 0,0-6-908,3 2 457,-5-2-1060,5-2 1291,-10 0 0,3 0-1111,-8 0 1635,3 0 0,-10 5 0,5 1 0</inkml:trace>
  <inkml:trace contextRef="#ctx0" brushRef="#br0" timeOffset="9">2741 16812 7791,'0'-17'0,"5"4"0,1-3 589,6 4 1,-2 1 363,-2 0-514,2-1 1,-9 5 65,3-1-42,2 5 106,-5-2-364,5 5 1,-12 0 23,-1 0 1,-1 2-61,-3 1 0,2 4-74,-6 4 1,-2 9 66,2 3 1,-5 8-176,1-1 1,-3 4 124,-1 5 0,4 1-126,0 6 1,1-4-253,-1 0 1,-1-4 124,5 4 0,-2-9-368,2 1 0,6-11 240,-2-1 0,2-3-661,-3 1 522,1-4 1,3-6-456,1-2 134,4-3 184,-7-5-669,9 0 899,-4 0 0,5-5 315,0-3 0,5-7 0,1-3 0</inkml:trace>
  <inkml:trace contextRef="#ctx0" brushRef="#br0" timeOffset="10">2364 16652 7837,'-7'-12'-42,"-1"1"1,5 3 297,0 1 481,-4-1-90,1-3-317,-6-1 1,5 6-121,-1 2 1,6 1 627,-2 0-422,3 1 1,6-3-18,2 5 1,7-4-95,1 1 1,7-2 49,1 1 1,1-1-256,6-3 1,-3-1 122,4 5 1,-5-3-115,5 3 0,-1 0 34,4 4 0,-3-1-88,-1-3 1,-4 3-38,0-3 0,-3 3-170,-4 1 1,-2 0-155,-6 0 1,1 0 173,-1 0 0,-3 0-599,-1 0 1,-3 0-48,4 0-1490,-6 0 2268,3 0 0,-5 0 0,0 0 0</inkml:trace>
  <inkml:trace contextRef="#ctx0" brushRef="#br0" timeOffset="11">2958 17040 9118,'6'0'1546,"5"0"-1295,-4 0 0,-1 0 139,2 0 1,3-4-112,5 0 1,3-3 80,-4 3 0,9-5-145,-1 1 1,1 2-166,-5-2 0,3 6-84,-3-2 0,-3 2-319,-1-2 1,-2 2-1863,-1-1 1124,-6 1 1091,4 7 0,-9 2 0,4 4 0</inkml:trace>
  <inkml:trace contextRef="#ctx0" brushRef="#br0" timeOffset="12">3632 16686 7847,'0'-12'0,"-4"1"1678,0 0-616,-5-1 384,8 1-1003,-4 4 1,6 1-112,3 2 1,-1 3-116,4-3 0,1 4-14,3 4 1,4 4-22,1 7 1,4-1-85,-1 5 1,-1 0-67,1 4 0,-4 3 133,4 1 0,-4 5-274,4-2 0,-5 3 65,2 1 0,-2 1-142,1-1 1,-3-5 86,4-2 1,0 1-30,-1-2 0,4 0-59,-3-7 1,3-1-115,-4-3 1,0-4 22,-3 1 0,-1-1-150,0-3 0,1-3-181,-1-1 1,-3-2-213,-1 2 152,-4-3 1,3 4 41,-2-5 627,-3 0 0,5 0 0</inkml:trace>
  <inkml:trace contextRef="#ctx0" brushRef="#br0" timeOffset="13">4043 16766 7875,'0'-17'436,"0"5"1,0-5 525,0 6 50,0-1-157,0 1 214,0-1-378,0 6-450,-5 1 0,-1 10-139,-6 3 1,-4 7 74,-3 4 0,0 8-121,-4 3 1,1 4 96,-8 4 0,3 3-736,-3 5 0,4-2 51,0-2 1,5-4-405,2-7 0,5-1 580,-1-7 0,2 1-119,2-9 8,5 0-881,1-3 567,5-6 781,0-1 0,0 0 0,0 2 0</inkml:trace>
  <inkml:trace contextRef="#ctx0" brushRef="#br0" timeOffset="14">4249 17040 7784,'1'-10'1349,"3"2"-239,-3 3-45,9 5-675,-9 0 0,6 5-116,-4 3 1,-1 3-104,2 4 0,-3-2-108,-1 2 1,0 2-83,0-2 0,4 4 104,-1-4 1,1 1-43,-4-5-193,0 0 1,2 0-418,1-4 149,-1-2-40,3-5-297,-5 0 1,3-5 623,1-2 1,1-4 173,-1 0 1,-1 0-39,4-1 0,0 1 65,0-1 1,3-3-28,-2 0 1,-2 1 206,2 6 0,-4-1 398,3 6-256,-4-1-10,2 4 0,-4 0-106,3 0 1,-3 5-168,3 2 1,-3 5 13,-1 3 0,0-2-71,0 2 1,0 2-21,0-2 0,2 5-217,2-1 1,-2-2-101,6-2 0,-5 1-387,5 0 1,-4-1-474,4-4 0,-2-3-30,1-1 1175,4-4 0,-5 7 0,5-4 0</inkml:trace>
  <inkml:trace contextRef="#ctx0" brushRef="#br0" timeOffset="15">4728 16971 7783,'0'-6'2933,"0"1"-2388,5 5 1,0 5-287,3 3 0,-3 2-216,-5 1 0,4 6 138,0 2 0,0 0-132,-4 4 1,0-3-335,0 7 0,0-5 231,0-3 0,0 2-567,0-6 0,0 0-662,0-3-488,0-1 1079,0 1 692,0-1 0,0-5 0,0-1 0</inkml:trace>
  <inkml:trace contextRef="#ctx0" brushRef="#br0" timeOffset="16">4614 17143 7811,'-6'-7'1269,"1"2"-110,5 0-562,5 4 0,5-4-335,5 5 0,2 4-219,-2-1 1,1 1 141,3-4 1,3 0 22,-3 0 0,3 0-1637,0 0 1,-3 0 1428,0 0 0,0 0 0,4 0 0</inkml:trace>
  <inkml:trace contextRef="#ctx0" brushRef="#br0" timeOffset="17">4979 17017 7811,'0'-11'0</inkml:trace>
  <inkml:trace contextRef="#ctx0" brushRef="#br0" timeOffset="18">4979 16983 7857,'6'-7'1661,"-4"2"-645,6 5-455,-6 0 1,7 2 36,-5 1 1,4 5-207,-5 7 1,2-1-162,-1 5 0,-2 0-148,1 4 0,2 4-178,-1-1 0,0 1-234,-4-4 0,1 2-481,3-2 0,-3 1-822,3-8 0,-3-1 1632,-1-4 0,-5 1 0,-1-1 0</inkml:trace>
  <inkml:trace contextRef="#ctx0" brushRef="#br0" timeOffset="19">2307 17668 8015,'-6'0'1330,"1"-5"-794,5 4-126,0-9 1,1 7-132,3-5 1,2 6-52,5-2 0,1 2-25,-1-2 0,2 2-28,2-1 0,3-2-9,5 1 1,-4 0-114,0 4 0,0-1 68,4-3 1,-4 3-142,0-3 0,-4 3-40,4 1 0,-4 0 28,4 0 1,-1 0-32,1 0 1,3-2 69,-3-2 0,2 3-16,2-3 1,5 3 16,3 1 0,2-4-83,1 1 0,1-1 42,3 4 0,-1 0-13,5 0 0,-4-4-135,4 0 0,-5 0 89,1 4 0,-3 0 76,0 0 1,-6 0-22,-2 0 0,-3 0 4,-2 0 1,1-1 33,0-3 1,1 3 9,3-3 0,-2 3-2,6 1 0,-1-4 11,4 0 1,1-1-32,-1 1 0,0 3 1,1-3 1,-1-1-80,0 1 0,0 1 54,1 3 1,-2-4-5,-3 0 1,3 0 15,-3 4 0,3-4-3,2 1 0,3-3 16,0 3 1,4 0-18,-4-4 0,0 4 26,-4-1 0,3-1-18,-3 1 0,3 1-114,-7 3 1,-2-2 99,-1-2 0,-2 3-6,2-3 1,-3 3-3,3 1 1,-4 0-9,-4 0 1,2 0-10,-2 0 1,3 0-18,1 0 0,0 0 411,-1 0 1,1-4-107,0 0 0,4-1-141,-1 2 0,5 1-73,-5-1 1,2 1-11,-1 2 0,-7-4 16,3 1 0,-4-1-14,0 4 1,-1 0 365,-3 0-283,-2 0 0,3 0 55,-4 0 1,-1 0-81,1 0 0,-1 0-27,1 0 1,-1 0 25,0 0 1,1 0-15,-1 0 0,2 0 17,2 0 1,-2 0-29,2 0 0,-2 0-39,-2 0 0,-3 0 98,-1 0-356,1 0 208,-2 0-268,-1 0-625,-5 0 304,-5 0 0,-1 1 638,-5 3 0,-6 2 0,-1 6 0</inkml:trace>
  <inkml:trace contextRef="#ctx0" brushRef="#br0" timeOffset="20">3803 17782 7834,'-5'-6'0,"-1"1"0</inkml:trace>
  <inkml:trace contextRef="#ctx0" brushRef="#br0" timeOffset="21">3792 17759 9045,'-8'0'1189,"0"0"-913,1 0-87,-5 0 1,1 0-28,0 0 0,3 0-2,0 0 0,1 0-94,-5 0 0,5 0 265,-1 0-301,1 0 1,-5 0 49,1 0 0,-1 0-155,1 0 1,-1 6 57,1 1 1,3 2-104,1-1 0,0 2 196,0-3 0,0 4-11,4 0 1,1 0-157,-1 1 1,1-1 121,2 1 1,0-1-67,0 0 0,2 1 57,1-1 0,-1 1-10,1-1 0,0-3 67,1-1 1,-2 1 2,6 3 0,0 1 75,3-1 0,0 1-124,1-1 1,-1-3-6,1-1 0,3 1 29,0 3 1,5 1-23,-1-1 1,-1-3 86,1-1 0,-4 1-20,5 3 0,-7 0 9,3-4 1,-4 3 3,0-2 1,-2 2-100,-2 2 0,0-1-99,-4 0 0,0 1 16,-4-1 0,-1 1 70,-3-1 1,1 2 52,-4 2 1,-1-2 8,-3 2 1,-4-2-4,-1-2 1,-3 0 29,4 1 1,-4-2 172,4-2 1,-5 1-78,1-6 0,1 1 76,-1-4 1,1 0-14,-1 0 1,-3-1-55,3-3 0,3 2-212,1-6 0,2-1 34,1-6 0,6 2-158,2-2-96,3 2 0,1 2-979,0-1-166,0 6-1237,5-4 2617,1 9 0,6 1 0,-1 6 0</inkml:trace>
  <inkml:trace contextRef="#ctx0" brushRef="#br0" timeOffset="22">5836 17314 7902,'-6'-5'245,"-1"4"618,4-3-189,1 3 174,-3-4-258,5 3-293,0-3 1,4 4 163,0-3-260,5 3 0,-3-4-27,5 5 1,1 0-72,-1 0 1,1 0 57,-1 0 1,1 0-141,-1 0 0,2 0-87,2 0 0,-1 0 76,5 0 1,-1 0-21,1 0 0,2 0 97,-2 0 0,-1-2-22,1-1 1,-4 1-42,4-1 1,-5 0 16,2-1-76,-4 3 1,0-4-391,-1 5-183,1 0 0,-1 0-91,0 0-375,1 0 0,-2-1-150,-2-3-142,-3 3 1366,0-4 0,-4 5 0,4 0 0</inkml:trace>
  <inkml:trace contextRef="#ctx0" brushRef="#br0" timeOffset="23">5893 17508 8718,'0'-6'2136,"0"1"-1290,0 5-543,5 0 0,2 0-37,4 0 1,0 0 91,1 0 1,4-2-104,3-1 1,3 1-22,1-1 1,0-2 9,-1 1 0,1 0-218,0 4 0,0 0-27,0 0 1,-4 0-47,0 0 1,-4-1 70,4-3 0,-5 3-45,1-3 0,-2 1-69,-2-1 1,1 2 43,-1-6 1,1 6 10,-1-2 1,-3-1 51,-1 1-638,-4 0-378,2 4-1417,-5 0 2416,-5 0 0,-1 5 0,-6 2 0</inkml:trace>
  <inkml:trace contextRef="#ctx0" brushRef="#br0" timeOffset="24">7858 16457 7903,'0'-11'49,"0"0"1,0 3 309,0 0 0,0 5-86,0-5 0,0 4 418,0-3-78,0 4-86,0-7-161,0 9-143,0-4 1,0 6-166,0 3 0,0 2 101,0 5 1,0 6-72,0 2 0,0 8 89,0 3 0,0 3-187,0 1 0,0 4 8,0 0 0,0 0-54,0-3 0,0 2 46,0-3 1,0 1 35,0-8 0,0 0-148,0-5 0,1 0 29,3-3 0,-3-1-632,3-3 493,-3-2 1,-1 3-1092,0-4-4,0-1-352,0 1 1313,0-6 1,-1 3 365,-3-5 0,-2 4 0,-6-1 0</inkml:trace>
  <inkml:trace contextRef="#ctx0" brushRef="#br0" timeOffset="25">7835 16606 7903,'0'-11'92,"0"-6"0,0 4 266,0-2 1,0 2-21,0 2 0,0 3 176,0 1-180,5 4 1,2-2-118,9 5 0,-2 5 69,5 3 1,-3 6-38,7 1 1,-5 7-28,8 0 0,-4 1-52,5 4 1,-7 1-67,-1-2 1,-1 1-31,1-4 0,-3 0 56,-4 0 1,0-4-187,4 0 1,-8-5 28,4 1 1,-3-4-2,2-3 1,1 1 47,-1-5 0,-3 3-63,-1-3 0,-3 0 44,4-4 1,-5 0 9,5 0 19,-5 0 1,3 0 11,-2 0 1,-3-1 114,3-3 0,-3-3-116,-1-4 1,-1-4 250,-3 0 0,3-11-13,-3 0 1,1-4-21,0-4 0,1 1-185,-1-9 0,1 0-97,2-3 0,0 4-231,0 3 1,0 2 146,0 2 0,0 5-52,0 2 1,0 3 15,0 1 1,0 6-553,0 1-111,0 4-120,0 0-74,0 6 250,0 1 1,0 6-1292,0 3 2041,0 2 0,5 11 0,2 1 0</inkml:trace>
  <inkml:trace contextRef="#ctx0" brushRef="#br0" timeOffset="26">8623 16663 7933,'0'-11'294,"0"4"228,0-3-134,0 9 0,-2-8 191,-1 5-17,1 0-342,-8 4 0,4 0-105,-6 0 0,5 4 64,-1 0 1,4 6-122,-3 2 1,3 3 104,-4 4 0,6 2-176,-2-2 0,3 3-136,1 1 1,4-4 80,-1 0 1,6-5-215,-1 1 0,2-2 100,1-2 0,1 1-20,-1-1 0,2-5 34,2-2 1,-2-3 91,2-1 1,-1 0 62,1 0 1,-2 0 5,2 0 0,2-3 137,-2-1 0,0-5-36,-3 1 0,-5 1 115,1-5 0,-6 3-37,2-6 1,-3-3-86,-1-1 0,0 2-91,0-2 0,-5 0-153,-2-4 1,-3 0 111,-2 0 0,0 5-184,-4 3 0,2 4-279,-5 3 0,4 3 201,-4 5 1,5 0-1235,-1 0 1036,7 5 1,-1 1 504,6 6 0,-1-1 0,4 1 0</inkml:trace>
  <inkml:trace contextRef="#ctx0" brushRef="#br0" timeOffset="27">8965 16617 7952,'0'-11'192,"0"5"151,0 1 0,0 3 646,0-2-576,0 3 0,0-3-86,0 8 0,0 3-71,0 4 1,0 2 93,0 2 0,4-1-200,0 5 1,1 0-106,-1 4 0,-2 0 2,6-1 1,-5 1-232,0 0 0,0-4-351,1 0 1,-3-9 255,3 2 0,-2-5-252,2 1 119,-3 2 369,4-9 1,-6 4 72,-3-5 0,2 0 295,-6 0 0,4-5 15,-3-2 0,3-3 208,-4-2 0,6 0-31,-2-4 1,3 0-132,1-3 1,0-5-326,0 5 1,0-6 126,0 6 0,1-1-252,3 1 0,2 3-199,6 4 0,0 5-210,4-1 0,-2 4 67,5-3 0,0 4-286,3-1 0,5 3-1734,0 1 2426,-1 0 0,-3 10 0,0 3 0</inkml:trace>
  <inkml:trace contextRef="#ctx0" brushRef="#br0" timeOffset="28">9331 16674 7944,'0'-11'61,"0"0"243,0-1 0,0 5 220,0-1 1,0 4 357,0-3-330,0 4-259,0-2 1,0 6-73,0 3 0,4 6 0,-1 5 1,5 6 26,-4-2 1,1-2-28,-1 3 0,-3-1 0,3 3 0,1-4 27,-1-3 1,0-2 193,-4-1-267,0-1-3244,0 0 1634,5-4 1090,-4-2 367,4-5 17,0 0 1,-2-4-21,4 0 0,-3-5 16,4 2 1,-5 0-281,5 0 194,0-1 1,2-3-40,-3-1 0,2 5 61,-5-1 0,0 4 88,-4-3 119,0 4 424,0-2 395,0 5-884,5 0 0,1 5-257,6 3 0,-1 2 75,1 1 0,-1-3-61,0-1 0,1 0-81,-1 0 1,2 2-96,2-5 0,-6 0 159,2-4 0,-2 0 78,3 0 1,3 0 168,0 0 0,0-4-112,-3 0 0,-1-5 242,1 2 1,-1-3-62,1-2 0,-5 2-5,1 2 1,-6-2 59,2 3 1,-1 2 322,0 1-137,-1-3-39,3 6-363,-5-4 0,0 10 83,0 3 0,-4 2-167,0 1 1,0 6 89,4 2 1,0-1-102,0 1 0,0-4-97,0 4 0,0-4-90,0 4 0,4-5-283,0 1 0,5-2-1597,-1-1 2154,-3-6 0,5 4 0,-4-4 0</inkml:trace>
  <inkml:trace contextRef="#ctx0" brushRef="#br0" timeOffset="29">10245 16720 7917,'-6'-11'35,"-1"3"72,-8 0 0,2 2 221,-2-1 235,2-4-243,2 5 1,-1-4 286,1 2-269,-1-2 0,1 9-5,-1-3 0,1 3-59,0 1 1,-1 0-27,1 0 1,3 1 26,1 3 1,0 7-193,0 8 1,0-1 89,3 1 1,3 0-158,-3 4 1,3 0-194,1 0 1,0-2-213,0-2 0,1 2 76,3-6 1,-1 1-272,4 0 1,0-8 243,0 4 1,3-5 48,-2 1 0,-2-3 254,2-5 0,0 0-127,3 0 1,0 0 414,1 0-76,-1-5 1,1-1 55,-1-6 1,1 1-109,-1-1 0,0-3 37,1 0 1,-2 0-116,-2 3 1,0-3 1,-4 0 0,4 3-137,-4 5 149,0-1-3,-4 2-73,0 1 4,0 5 0,0 5 68,0 3 0,0 3 90,0 4 1,0 3-113,0 5 1,0-2 10,0-2 0,0 2-200,0-6 0,0 4 118,0-4 1,3 0-675,1-3 0,5-5 34,-1 1 0,1-4-1118,-2 3 1084,3-4 712,-3 2 0,4-5 0,0 0 0</inkml:trace>
  <inkml:trace contextRef="#ctx0" brushRef="#br0" timeOffset="30">10576 16343 7917,'-7'-16'198,"-3"3"0,5-3 342,-2 4 0,-2 1 552,5-1 301,0 1-824,4-1 0,0 7-158,0 5 1,5 7-8,3 8 0,-2 8-124,2 7 1,-2 5-44,2 3 0,1 2-150,-6 6 0,1 0-322,-4-1 0,0 1-186,0 0 0,0-6 224,0-2 1,-1-2-275,-3-2 1,3-5 238,-3-2 0,3-7-84,1-1 0,0-5 70,0 1 0,0-2-136,0-1 232,5-6 1,-3 3-688,6-5-442,-6-1-722,4-3 2001,-1 0 0,-4-5 0,4-1 0</inkml:trace>
  <inkml:trace contextRef="#ctx0" brushRef="#br0" timeOffset="31">11250 16126 7875,'0'-11'0,"0"3"551,0 1-28,0 4 243,0-2-65,0 5 1,-6 6-488,-1 6 0,-3 4 146,-2 7 0,1 5-71,-1 2 0,-3 5 36,0 3 1,-2-1-141,2 4 0,3 1 26,-4 4 0,4 0-96,0-1 0,2 1-286,2 0 1,0-1-69,4 1 1,0-4 164,4 0 1,0-7-38,0 0 1,1-2 27,3-7 1,-1 1-59,4-4 1,0-2 67,0-2 1,3 2 25,-2-6 1,-2-1 39,2-6 1,-2 2 152,2-3 1,1 0-244,-5 0 0,4-4 89,0 1 1,-3-2-424,-1 2 104,2-3-663,1 4 0,3-6 59,-3-3 1,0 3-830,-3-3 1760,-3-2 0,9-1 0,-4-4 0</inkml:trace>
  <inkml:trace contextRef="#ctx0" brushRef="#br0" timeOffset="32">11467 16492 7875,'-6'-18'304,"0"1"0,-4 6 486,2 0 1,2 4-128,2 3 1,2 3-264,-6 1 1,4 1-126,-3 3 1,-1 8-49,-3 7 1,0 7-143,4 5 0,-2 2 54,5 1 1,-3 4-48,3 0 0,0 0-22,4-3 1,1-5-260,3 0 1,-1-5-293,4-3 1,1-3 235,3-3 1,4-5-60,1 1 1,3-2 155,-4-7 1,5 1 89,-1-4 1,4-5 17,4-2 0,-3-5 163,2-3 0,-1 0 43,-3-8 0,1 3 347,0-7 0,-5-2-53,-3-2 1,-3-2-139,-5-1 0,-2-4-29,-5 0 0,-5 0 17,-2 4 1,-9 1-678,-3 2 1,-6 3-176,-2 5 1,-4 11-520,0 4 0,-1 6 395,2 2 1,-2 5-182,6 2 0,4 8-766,7 4 1613,-3 3 0,5 6 0,-3 1 0</inkml:trace>
  <inkml:trace contextRef="#ctx0" brushRef="#br0" timeOffset="33">11912 16891 7971,'5'-11'55,"-4"3"336,3 1 245,-3 4 310,4-7-536,-3 9 0,3-3-145,-5 8 1,0-2 199,0 6 1,0 5-159,0 6 0,-4 2-151,0 2 1,-3 1-154,3 3 0,-4-3-293,4 3 0,-1-3-932,1-1 0,3-4 1222,-3 0 0,-2 0 0,0 4 0</inkml:trace>
  <inkml:trace contextRef="#ctx0" brushRef="#br0" timeOffset="34">12186 16583 7948,'0'-11'0,"0"3"107,0 0 1,0 5 113,0-5 0,0 4 997,0-3-241,-5 4-14,4-2-584,-4 5 0,5 1 85,0 3 1,1 4-55,3 7 1,2 4-128,5 8 0,-3 2-200,0 5 1,-1 2 87,5 2 0,0-3-294,4 3 1,-6-1 55,5 1 1,-6-4-116,2 1 0,1-6 27,-5-6 1,-2-6-164,-1-1 0,1-4 475,-1 0-200,0-6 444,-4-1-323,0-5 0,0-5-14,0-2 1,0-5-44,0-3 1,0-3-164,0-5 0,-4-5 132,0-2 0,-1-3-169,1-1 0,2-6-187,-6-2 1,2-2 115,-2-2 0,2-1-129,2-2 1,3-3-92,-3-5 1,3 9 137,1 2 1,0 12 211,0-1 0,0 10 239,0 2 0,0 5-131,0 7 287,5-1 166,-4 6 0,9 1-211,-2 5 0,-2 0 372,2 0 0,5 0-310,6 0 1,2 0 144,2 0 1,1-1-97,3-3 1,2 3-140,5-3 1,1-1-23,-1 1 1,1 0-110,3 4 1,3 0-138,5 0 1,1 0 83,2 0 1,-2 4-294,3 0 0,-5 3 33,-3-3 1,1 4-94,-5-4 1,-1-1 207,-6-3 0,0 2 189,-4 2 0,-4-3-28,-4 3 0,-1-3 185,1-1 1,-3 0-27,-4 0-125,-1 0-596,0 0-6,-4 0-164,-2 0 1,-8 0-240,-4 0 0,-2 5-1797,-10 3 2734,0-3 0,-9 10 0,-1-2 0</inkml:trace>
  <inkml:trace contextRef="#ctx0" brushRef="#br0" timeOffset="35">12449 16515 7963,'-7'-12'0,"-3"1"503,9 4 1,-4 1 373,5 2-128,0 3-466,5 1 0,1 8-32,6 7 0,-1-1-190,1 5 0,-5 0 57,1 4 0,-2 0-152,2-1 1,1 1 107,-6 0 1,1 0-245,-4 0 0,0-4 57,0 0 0,0-5 4,0 1 1,0-2-121,0-2 0,0 1-152,0-1 1,0-3-246,0-1 0,2-3-1554,1 4 2180,-1-6 0,13 8 0,-2-3 0</inkml:trace>
  <inkml:trace contextRef="#ctx0" brushRef="#br0" timeOffset="36">12803 16526 7969,'0'-11'0,"-1"4"1294,-3 3-395,2 3-441,-3 1 0,5 1-51,0 3 1,2 4-59,1 7 1,-1 3-192,2 5 1,-3 0 27,-1-1 1,0 5-21,0 0 1,0-1-114,0-3 1,0 0-304,0 0 1,0-5 122,0-3 0,0-2-715,0-2 1,4-3-988,-1-1-846,1 1 1843,-4-2 832,0-1 0,-10-5 0,-3 0 0</inkml:trace>
  <inkml:trace contextRef="#ctx0" brushRef="#br0" timeOffset="37">12677 16709 7969,'0'-7'604,"1"2"-381,3 5 1,-1 0 174,4 0 1,1 0-180,3 0 1,5 0-222,-1 0 1,1 0-169,0 0 1,0 0-418,3 0 1,1 0 450,-4 0 136,4 0 0,-2 5 0,5 2 0</inkml:trace>
  <inkml:trace contextRef="#ctx0" brushRef="#br0" timeOffset="38">13134 16400 7953,'0'-7'-411,"0"-1"2103,0 6-1116,0-3 0,4 10-60,0 2 0,-1 3-167,-3 2 0,2 0-131,1 4 0,-1-2 18,2 5 0,-3-4-420,-1 4 0,1-4-218,3 4 1,-3-5-474,3 1 1,-1 2-1460,0-2 2334,-1 0 0,3 2 0,-5 1 0</inkml:trace>
  <inkml:trace contextRef="#ctx0" brushRef="#br0" timeOffset="39">13020 16732 8657,'5'-7'689,"2"3"0,4 3-478,0 1 1,6 0-258,2 0 0,-2-4 38,2 1 0,0-1 44,4 4 0,-1 0-146,-3 0 1,1 0-434,-5 0 1,2-4-355,-2 0 0,-6 0-79,2 4 976,-7 0 0,1 5 0,-5 2 0</inkml:trace>
  <inkml:trace contextRef="#ctx0" brushRef="#br0" timeOffset="40">13100 16857 9649,'7'0'1523,"1"0"-1308,-6 5 1,4-2-128,-6 4 1,3-3-26,1 4 0,0-4-166,-4 3 140,0-4-206,0 7 0,1-9-8,3 3 47,-3-3 0,6-1-152,-4 0 191,-1 0-341,8 0-18,-4 0 220,6-5 1,-5 0 176,1-2 292,-6-4-217,9 5 126,-10-5 1,5 3 951,-2 0-503,-3 6 550,4-3-773,0 5 1,1 1-130,1 3 0,2 2-169,-5 6 0,3-1-292,-3 0 0,4 5 40,-4-1 1,3 0-182,-3-3 1,1 3 356,-1 0 0,-3 0 0,4-3 0</inkml:trace>
  <inkml:trace contextRef="#ctx0" brushRef="#br0" timeOffset="41">13694 16595 7941,'0'-12'-345,"0"4"-431,0 1 1023,0 4 1086,-5-2-894,3 0 1,-8 4-154,3-3 1,0 4-212,0 4 0,-2-2 111,-7 6 0,4-2-210,-3 2 0,3 2 23,4-2 1,0 2 147,4 1 0,0 5-106,4-1 0,0 0-102,0-4 0,1 5 12,3-1 1,2 0-63,6-3 0,3-1-248,0 0 0,1 1 181,-5-1 1,2-4-435,2-4 404,-2 4 0,3-6 105,-5 3 0,0-8 145,-4-4 0,2-2 312,-5-1 1,0-1-46,-4 1 1,0-4-60,0 0 0,0-5-94,0 5 1,-4-4-13,0 4 0,-5 0-187,2 3 0,0 2 61,0 3 1,3-2-101,-4 5 41,6 0 40,-3 4-41,5 0 1,5 0 116,2 0 1,3 4-54,2 0 0,-1 0 89,1-4 0,3 0-143,0 0 1,4 0-2,-4 0 0,4 0-57,-3 0 0,3 0-192,-4 0 1,4 0-861,-4 0 0,4 0 1142,-4 0 0,1-6 0,-5 0 0</inkml:trace>
  <inkml:trace contextRef="#ctx0" brushRef="#br0" timeOffset="42">14105 16115 7959,'-5'-18'24,"3"2"101,-1 4 499,-4 1 298,6-1-565,-9 6 1,7 1-136,-4 5 1,4 1 198,-1 3 0,3-1-74,1 4 1,0 5 86,0 3 0,6 5 65,6-1 1,1 3 76,6 1 1,0 4-183,3 4 0,1 6 100,0 1 0,0 7-335,0-3 1,-5 9-112,-3-5 0,-2 2-12,-2-2 0,-5-1 133,-2 1 1,-3-5-639,-1-3 0,0-3-127,0 0 1,-1-6-431,-3-3 0,-2-2 216,-5-1 1,-1-1-399,1-3 1,-5 1-1229,1-5 1705,0 1 731,4-5 0,-1 1 0,1-1 0</inkml:trace>
  <inkml:trace contextRef="#ctx0" brushRef="#br0" timeOffset="43">7549 17417 9103,'-6'0'1087,"1"0"-925,5 0 1,4-1 251,-1-3 54,6 2-316,-2-3 1,4 5-18,0 0 1,-3 0 112,0 0-323,-1 0 0,5 0 55,-1 0 0,1 0 164,-1 0 0,0-1-125,1-3 0,4 2 68,3-6 0,-1 4-146,1-3 0,4 3 94,4-4 1,1 5-3,-2-5 0,3 4 43,6-4 0,0 5-17,3-5 1,-2 6-110,2-2 1,0 2 96,-4 2 1,3-3-264,-7-1 0,-2 0 74,-1 4 1,-3 0-2,-1 0 0,0 0 117,0 0 1,-1 0-17,1 0 1,1 0 3,3 0 1,2-1 116,6-3 1,-1 1 62,0-4 1,4 3-65,0-4 1,2 5 11,-2-5 1,-3 4-41,3-3 1,-4 4-67,-3-1 0,1 3 1,-6 1 0,6 0-105,-2 0 0,0 0 100,0 0 0,-3 0-20,3 0 0,1 0 106,3 0 1,1 0-99,4 0 0,-4 0 28,3 0 1,1 0-7,0 0 0,4 0-164,-1 0 0,1 0 169,-1 0 0,2 0-5,-2 0 1,1-4-10,-1 0 1,1 1-10,-5 3 1,1 0 142,0 0 1,-4 0-134,3 0 0,1 0 141,0 0 1,4 0-104,-1 0 0,1 0 65,-1 0 0,2-4-93,-2 0 1,2 0-4,2 4 0,0-4 106,-1 0 1,1 1-75,0 3 0,-2-4 64,-2 0 0,1 0-61,-5 4 1,4 0 155,-4 0 0,0 0-125,-3 0 0,-1 0-121,0 0 1,4 4 15,0 0 0,0 0-93,-3-4 1,-1 3 96,0 1 0,0 0-33,1-4 1,-1 0 42,0 0 1,0 0-19,1 0 0,1 0 156,-1 0 1,1 0-32,-5 0 0,2 0 172,1 0 1,4 0-122,0 0 0,2 0 79,-2 0 0,-1 0-167,4 0 1,-3 0 4,4 0 0,0 1-228,4 3 0,0-3 82,-1 3 1,0 1-45,-3-1 0,1 4 3,-5-4 1,0 3 11,-4-3 0,4 0 122,0-4 1,4 0-3,-4 0 0,2 0 32,-2 0 1,2 0 168,6 0 1,1-2-50,2-1 1,2 1-28,2-1 1,7 1-365,-3 2 0,4 0 269,0 0 1,1 0-6,3 0 1,-30 0 0,0 0-12,29 0 0,-29 2 0,0 0-104,-2 0 1,-1 0-1,31 6 45,-30-7 0,-1 1 0,28 6-45,1-4 0,1 1 357,-1-1 1,3-3-154,-3 3 1,-28-3 0,0-1-2,32 0 1,-32 0 0,0 0-65,32 0 0,-32 0 0,0 0 178,28 0 0,3 0-102,-3 0 1,-1-4 1,-7 0 0,-2 1 34,-5 3 1,-7-2 26,-5-1 1,-5 1 591,-6-2-202,-5 3 155,-1 1-561,-11 0 1,-6 0 188,-8 0 0,-7 0-126,-4 0 0,-9 1 85,-6 3 1,2-2-305,-6 1 0,5 4 0,-6-1 0</inkml:trace>
  <inkml:trace contextRef="#ctx0" brushRef="#br0" timeOffset="44">8109 18113 8206,'0'-11'0,"-4"3"-10,0 1 0,0 3 287,4-4 0,-3 5 458,-1-5-225,0 0 0,4 1 269,0-1-442,0 6 1,1-3-93,3 5 0,2 0 17,6 0 1,-1 5-33,1 2 1,-1 5-50,0 3 0,1-1-118,-1 5 1,1 0 152,-1 4 0,1 0-137,-1-1 0,-3 5 97,-1 0 1,1 1-12,3-2 1,-1 0-122,-2 4 1,2-4 115,-2 0 0,1 1-94,-2-4 1,3 2 33,-2-6 0,1-1-85,-1 1 1,2-5 20,-3 1 1,0-4-191,0-3 1,-3-2-417,4-2 416,-6-2 0,5 3-159,-4-5 262,-1 0 1,3-5 1,-5-3 0,0-4 9,0-3 1,-4-3 5,0-4 1,-1-2-22,1-3 1,3-2 22,-3-6 0,-1 1-98,1 0 1,-1-3-145,1 3 1,2-7-18,-6 7 0,4-7 63,-3 3 0,0 0-147,0 4 0,-2-4 52,5 0 1,-3 0 98,3 3 1,0 3 73,4 1 0,0 3 180,0 5 1,0 6 71,0 1 1,0 4-62,0 0 1,0 1 151,0-1-78,0 1 1,1-1 161,3 1 0,-1 0-16,4-1 1,-3 5 45,4-1-230,-6 5-306,3-7 46,0 9 125,-3-4 113,-2 5 1,-7 0-84,-4 0 197,4 0-118,-3 0 0,9 1 357,-3 3-480,3-3 1,2 4 124,3-5 1,-1 0-30,4 0 0,1 0 21,3 0 1,4 0-7,1 0 0,3 0-38,-4 0 0,1 0-28,0 0 1,-4 0 3,4 0 1,0 0-49,-1 0 1,2 0 209,-2 0 1,2 0-36,2 0 0,3 0-33,1 0 1,1 0-286,7 0 1,4-3 168,7-1 1,3-4 143,0 4 0,7-3-271,5 3 1,1-4 161,2 5 0,4-1-20,1 4 1,-2-4-24,-30 2 1,-1 0 0,29-2-28,3 4 0,-4-4 38,1 1 0,-3-2 8,-1 1 1,2 3 36,2-3 0,-3 2-34,3 2 1,-5 0 43,1 0 0,-6 0-8,6 0 1,-3 0 1,4 0 1,-4 0 59,3 0 0,-1 0 12,9 0 1,-4-1-96,-29-1 1,0 0 0,32 1 22,-32-1 0,1 0 0,0 0 1,1-1-70,-2 1 1,1 0 0,0 0 0,-1-1 64,1 1 0,-1 1 0,1 0 0,0 0-42,28-3 0,-29 2 0,1-1 71,28 0 0,-29 0 1,0 2 16,29 1 1,0 0-14,-4 0 1,0 0 16,1 0 1,-3 0 112,-1 0 0,2 0-73,-3 0 0,3-2-54,1-1 0,-1 1 32,-3-1 0,3 1-10,-3 2 0,3-3-53,1-1 1,-1 0-13,-3 4 1,2 0 10,-6 0 0,4 0-5,-3 0 0,3 0-25,-3 0 1,1 0 36,-2 0 1,-3 0 16,-1 0 1,1 4-12,-4 0 1,-1-1 92,0-3 0,-8 4-31,2 0 1,-5 0 121,1-4 1,0 0-87,-4 0 1,1 0 153,-1 0 1,-3 0 90,2 0 1,-2-2-250,-1-1 1,-4 1-47,0-1 1,-5 0 53,2-1 0,-8 3-331,0-3-137,-5 3-31,2 1 0,-7 0-5,-1 0 0,-5 0-212,-7 0 1,-4 0 593,-8 0 0,-12 5 0,-8 1 0</inkml:trace>
  <inkml:trace contextRef="#ctx0" brushRef="#br0" timeOffset="45">8920 18148 8206,'0'-12'0,"0"1"306,0 5 1,-2-5 423,-1 4 47,1 2-466,-3-5 0,4 4 96,-3-1 1,2 2-266,-6 5 1,0 0 120,-3 0 0,0 0-142,-1 0 0,1 1 79,-1 3 0,-2 2-135,3 6 1,-3 3 47,6 0 1,-1 4-102,2-4 1,1 6 32,2-2 0,2 2-103,-1 2 0,1-1-30,2-3 1,5 1 30,3-5 0,2 0-114,2-3 0,-1-2 63,0-2 0,1 1 7,-1-6 1,1 1 119,-1-4 0,4-1-3,1-3 0,-1-2-74,-4-6 0,1 1 3,-1-1 0,-3 1-116,-1 0 0,-4-2 95,1-2 0,-2 1-35,2-5 0,-3 4 51,3-5 1,-4 5 92,-4-4 0,3 4-53,-3-4 1,3 5 175,1-1-106,-5 2 4,4 2 1,-4 3 327,5 0-191,0 6-111,0-3 0,6 5-25,5 0 0,2 0 234,6 0 0,0 0-67,4 0 0,0 0 82,0 0 1,-1 0-171,1 0 0,-1 0 20,-3 0 1,1-4 199,-5 0 142,1 0 128,-5 4-89,-5 0-107,-1 0-167,-5 0-261,-5 0 0,-1 5 0,-5 2 0</inkml:trace>
  <inkml:trace contextRef="#ctx0" brushRef="#br0" timeOffset="46">9388 17851 8206,'0'-12'-1083,"0"1"1190,0 0 1,1 3 1629,3 0-1175,-3 1 0,4-5-21,-5 1 0,2 3-97,1 1 0,0 3 71,5-4 0,-5 6-73,5-2 1,0 3-118,3 1 1,4 0-231,1 0 0,-1 0 91,-4 0 1,-1 5-92,-2 2 1,1 3-51,-5 2 0,-1 1-323,-3 2 0,0-1 10,0 5 0,-5-4-345,-2 4 1,-5 0 192,-3 4 1,1-2 116,-5-1 0,4 1 280,-4-2 1,4-2-24,-4-2 1,8-2 142,0-2-49,2 0 0,3-3 249,2 0 0,4-6-104,4 2 1,2-2-79,6 2 1,0-2 67,3 1 1,-1-1-57,5-2 1,-3 0 71,3 0 0,-2-4-211,3 0 1,0 0-265,-5 4 0,-4 0-120,-3 0-370,0-5-715,3 4 1481,-5-4 0,-6 10 0,-6 1 0</inkml:trace>
  <inkml:trace contextRef="#ctx0" brushRef="#br0" timeOffset="47">9742 18148 8206,'0'-8'-41,"0"1"21,0-2 113,0 4 0,0-6 287,0 4 1,0-3-5,0-2 0,4 1 94,0-1 0,1 2-140,-2 3 0,-1-4 601,2 4-586,2-3 1,-4 0-84,6 2 1,-5 2 39,0 2 0,4 3-55,0-3 1,0 2-209,0 2 0,1 2-76,3 2 0,0 6-62,-4 5 0,3 5 32,-2-1 0,2 3-133,1 1 0,2 3 11,2 1 0,-2 5 66,2-2 1,2-1 100,-2 2 0,2-1-7,-2 4 1,1-4 128,3-4 0,3-2-48,-3-1 1,2-4 14,2 0 0,0-5-90,0 2 1,-1-8-84,-3 0 0,1-4-203,-5 3 1,0-4-124,-3 1-46,-1-3 148,1-1-813,-6 0-114,-1 0 403,-5 0 0,-5 0 17,-3 0 837,-2 0 0,-1-5 0,-1-1 0</inkml:trace>
  <inkml:trace contextRef="#ctx0" brushRef="#br0" timeOffset="48">10199 17988 8206,'-12'-6'22,"5"0"198,-1 6 194,6 0-60,-9 0-146,5 6 0,-5 4-10,-1 5 1,1 5 94,-1-1 1,-3 7-60,0 0 1,-5 6 1,1-2 0,-7 5-90,0 3 0,-5 1-148,5 3 0,-1-3 81,4-4 1,0-2-233,0-3 0,6-3 149,1-8 0,4 0-158,0-8 0,5 2-180,-1-9 226,5 5-627,-2-8 0,10 4 320,3-5 1,1-1-505,-1-3 0,6-3 125,-3-4 802,3 0 0,2-6 0,2-1 0</inkml:trace>
  <inkml:trace contextRef="#ctx0" brushRef="#br0" timeOffset="49">10359 17839 8206,'0'-11'241,"5"5"607,-4-5-162,4 5 196,-5-5-280,0 4-45,0 2-356,0 5 1,1 5-474,3 3 0,-3-2 131,3 2 1,-1 0-85,1 3 1,-2 4 8,6 0 0,-2 1 107,2-5 1,-2 0-90,-2 1 96,-3-1 1,8 1 17,-5-1 9,0-4 217,-4 3 1,-2-5-60,-1 2 1,0 4 162,-5-4 0,1 2-57,-5-1 0,2 6 74,3-3 0,-4 3-79,4-3 0,1 1-46,-2-1 0,5-3 70,0-1-237,1 1 90,7 3 1,2 0-201,4-4 41,1-2 0,-1-5 48,0 0-169,1 0 1,-1 0-125,1 0 1,-5 0-537,1 0 157,-6 0 251,9-5 1,-10 3-726,3-6 1196,-3 6 0,-1-9 0,0 5 0</inkml:trace>
  <inkml:trace contextRef="#ctx0" brushRef="#br0" timeOffset="50">10816 17737 7172,'-2'-7'1213,"-2"3"0,2 3-737,-6 1 0,5 0-55,-5 0 0,2 1-167,-2 3 1,-2 8 7,2 7 1,-2 0 137,-1 4 0,-1-2-6,1 10 0,-2-3 48,-2 6 0,2-2-219,-2 6 1,6-2 30,1 2 0,1-2-49,-5 2 0,5 1-86,-1-1 1,6 1-142,-2-5 1,3-4 31,1 1 1,0-6-286,0 2 0,0-3 22,0-1 1,5-6-150,2-1 1,0-4 58,0 0 1,-3-6-87,4-2 0,-1-3-1058,5-1 597,-1 0 132,6 0 1,-5-1 267,4-3 0,-4-1 490,0-3 0,-1-2 0,0 4 0</inkml:trace>
  <inkml:trace contextRef="#ctx0" brushRef="#br0" timeOffset="51">10850 18125 8206,'-7'-18'0,"2"2"651,5 4 1,0 5-187,0-1 0,0 4-47,0-3 0,2 4 123,1-1-444,-1 3 1,4 1 88,-2 0 1,-3 5-101,3 3 1,1 2-110,-1 1 0,3 1 75,-3-1 1,1 4-108,-1 1 0,-3-1 10,3-4 0,1 1-39,-1-1 1,0-3-149,-4-1-248,0 1 103,5-2-178,-4-1 293,4-5 97,-5 0 202,5 0 0,-2-1-206,5-3 195,-6-2 1,7-6 18,-5 1 333,0 0-223,1-1 50,-4 1 1,5 4 21,-2 4-100,-3 1 68,10 2 1,-9 4-69,6 0 0,-2 5-18,2-2 1,2 5-79,-3 3 1,2-2-15,-1 2 0,2-1-111,-2 1 0,1-2-250,-2 2 0,2-2-462,-5-2 1,3 1 363,-3-1 0,1-1-636,-1-2 0,-3 2 1078,3-2 0,3 2 0,-1 1 0</inkml:trace>
  <inkml:trace contextRef="#ctx0" brushRef="#br0" timeOffset="52">11227 18239 8206,'-7'-5'109,"-3"-1"1,9-2 510,-3 0 590,3 6-757,1-3 0,0 4 487,0-3-371,0 3-370,5-5 0,1 6 19,6 0 1,-1-1-89,1-3 1,-1 3 93,0-3-300,1 3 0,-1 1-530,1 0 1,-1 0 306,0 0 1,-3 0-1476,0 0 145,-1 0-421,5 0 2050,-1 0 0,1 0 0,-1 0 0</inkml:trace>
  <inkml:trace contextRef="#ctx0" brushRef="#br0" timeOffset="53">11535 17954 8206,'0'-12'-1987,"0"5"2319,0-1 666,0 5 0,1-2 337,3 5-375,-3-5-686,4 4 0,-1-3-27,0 8 0,0 2 48,-4 6 0,0 0-131,0 4 1,4 1-125,0 6 0,-1-4 68,-3 0 0,0 2-179,0 5 1,0-5-300,0 1 1,0-3 249,0 1 0,0 0-233,0-5 0,0 0-43,0-3-585,0-1 1,0 1-575,0-1 305,0-5 1250,0-1 0,0 0 0,0 2 0</inkml:trace>
  <inkml:trace contextRef="#ctx0" brushRef="#br0" timeOffset="54">11661 17759 8206,'-5'-11'0,"3"5"279,-8-4 246,9 3-42,-4-4 0,6 4-79,3 4 1,-2-2-27,6 1 1,-4 0-26,4 4 0,-1 0 109,5 0 1,-1 5-163,0 3 1,1 2-17,-1 1 1,4 2-141,1 2 0,-1-1 79,-4 5 0,1 0-254,-1 4 0,-1-3 116,-2 3 0,2-3-155,-2 7 0,-2 1 23,2-1 1,-6 3-28,2-3 1,-3 3-34,-1-3 1,0 1-82,0-2 1,0-1-224,0 1 0,-1-2 185,-3-1 0,3 0-185,-3 0 0,-1-2 94,1-2 0,-1 2-112,1-6 1,3 4 54,-3-4 1,-1 0-32,1-3 1,-1-1-448,2 1-84,1-1-25,-8 1 961,9-1 0,-9-5 0,3-1 0</inkml:trace>
  <inkml:trace contextRef="#ctx0" brushRef="#br0" timeOffset="55">12335 17725 8206,'0'-6'-97,"0"-4"606,0 3 364,0 1-50,0-4-239,0 9-48,0-5 1327,0 6-1439,0 6 1,0-4-198,0 6 1,0 3-1,0 4 1,-4 6-164,0-2 1,-5 4 110,1 3 1,2 0 53,-2 4 0,1 2-62,-5 6 1,0-1-111,-3 5 0,2-4 6,-2 3 0,-2 0-145,2 1 1,-2 1 70,2-5 1,2 0-84,-2-4 0,3-3 115,0-1 0,1-4 38,-1 0 1,5-3-137,-1-4 0,6 2 110,-2-6 0,1-1-330,-1-7-188,3 4-464,-4-10-3,5 4-2836,0-5 3126,5 0 0,-2-4 662,4 0 0,1-10 0,3 2 0</inkml:trace>
  <inkml:trace contextRef="#ctx0" brushRef="#br0" timeOffset="56">12460 18125 8206,'0'-12'1023,"0"1"-103,0 5-392,5 1-266,2 5 0,3 1 31,-3 3 0,2 2-119,-5 5 1,1 0 70,-1-4 1,-3 3-118,3-2 0,-1 2 50,0 2 0,-1-5-186,1 1 1,-1-1 15,-2 5 0,0-5-374,0 1 262,0-5-193,0 7-515,0-9 364,0 4-481,0-5 950,5 0 1,-3-4-84,6 1 1,-4-6 163,3 1 1,1-2-103,3-2 1,-2 1 28,3 0 0,-7-1 180,6 1 1,-2 1-30,2 2 45,1-2 0,-4 9 70,-1-3 76,-4 2-239,2 2 1,-4 6 97,3 1 1,-3 3-166,3 2 1,1-1-79,-1 1 0,3 0-20,-3 4 0,4-4 69,-4 3 1,1-2-518,-2-1 1,-1-1-14,2 0 0,-2-3-911,2 0 779,-3-1 0,4 1-1228,-5-1 1854,0-4 0,0 2 0,0-5 0</inkml:trace>
  <inkml:trace contextRef="#ctx0" brushRef="#br0" timeOffset="57">12826 18171 8206,'-7'-5'625,"2"-2"0,6 0 90,3-1-403,3 5 0,8-2-165,0 5 1,0-1 114,-3-3 1,-1 3-103,1-3 1,-1 2-6,0-2 1,1 3-135,-1-3 0,1 2 10,-1 2 1,-3-1-402,-1-3-250,-4 3 0,3-4 45,-2 5-1147,-3 0 341,4 0 1029,-5 0 1,0 0 0</inkml:trace>
  <inkml:trace contextRef="#ctx0" brushRef="#br0" timeOffset="58">13191 17931 8206,'0'-7'186,"0"-3"766,0 9-305,0-9-50,0 9 1,0-3-128,0 8 1,0-2-193,0 6 0,1 3-61,3 4 1,-3 4-31,3-3 0,-2 4-76,-2-1 1,0 3 166,0 0 0,0-3-168,0 0 1,0-1 42,0 1 1,0-1-334,0-3 1,0-2-61,0 2 1,0-2-418,0-2-106,0 1 75,0-1 1,0-3-1107,0-1 630,0-4-292,-6 2 731,5-5 725,-4 0 0,0 0 0,-1 0 0</inkml:trace>
  <inkml:trace contextRef="#ctx0" brushRef="#br0" timeOffset="59">12460 17794 8206,'1'-8'0,"3"0"-38,-2 1 0,3-1 175,-5 1 0,3 3 610,1-4-227,0 6-62,1-3-45,-4 5 62,4 0-118,-5 0 0,-3 1-252,-1 3 0,-4-2 56,4 6 0,-3-1 1,3 5 0,-5-3 62,1 2 1,2-2-19,-1 6 0,4 3-46,-1 1 0,-1 3 24,1 0 1,-3 1-88,3 0 1,-4 5 80,4 3 1,-3 2-156,3 1 0,-4 0-6,5 0 1,-2-3-93,1-1 0,2-1 94,-1 2 0,1 1-132,2-6 0,0 0 126,0-7 0,0 2-11,0-2 1,2-1-13,1 1 1,3-5 24,1 1 1,3 2 91,-2-2 1,2 0-88,1-3 1,1-2 35,-1-3-108,1 4 1,-1-6-168,1 2 1,-2 0-18,-3-4 1,4-1-701,-4 1-28,-2-1 155,5-2-1456,-8 0 1199,3 0 1066,-5 0 0,0 0 0</inkml:trace>
  <inkml:trace contextRef="#ctx0" brushRef="#br0" timeOffset="60">13420 17794 8206,'0'-7'-213,"0"-3"0,0 8 784,0-6 19,0 6 329,0-9-221,0 5 278,0-5-510,0-1 1,0 5 541,0-1-454,0 5-277,0-2 0,1 5 17,3 0 0,1 2-31,2 1 0,3 0-148,-2 5 0,2 0 163,2 8 0,-2-2-246,-3 5 0,4 0-4,-4 4 1,3-1-158,2 1 0,-2 1 131,-3 3 0,4-3-50,-4 3 0,0 1 29,0-2 0,0 2-12,0-1 1,2-3 34,-5 3 1,1-3 16,-1-1 0,-3-1-49,3 1 1,-3-1 47,-1-3 0,0 2 5,0-2 0,-1-2-27,-3-2 1,-1 2-10,-3-2 0,-1 4 12,6-4 0,-2 4-11,1-4 0,1 2-71,-4-2 1,4-2 85,-1 2 0,3-2-141,1-2 0,-1-3-68,-3-1-120,3 1 207,-4 3 1,5-3-430,0 0 252,0-6-256,0 3-919,0-5 977,0-5 1,-4 3-1733,0-6 2224,0 0 0,-1-3 0,-1 0 0</inkml:trace>
  <inkml:trace contextRef="#ctx0" brushRef="#br0" timeOffset="61">15430 17177 7386,'0'-6'693,"0"1"110,0 5-398,0-6-141,0 5 0,5-8-40,2 6 0,2-3-16,-1 3 0,2 1 12,-2-1 0,2-3-34,1 3 1,1-1-37,-1 4 1,-3 0 37,-1 0 0,1 0-61,3 0 0,1 0-132,-1 0 0,0 0-71,1 0 1,-1 0 61,1 0 0,3 0-128,0 0 0,4-1 56,-4-3 1,4 3-289,-3-3 0,-1-1 36,-4 1 1,1 0-518,-1 4-69,-4 0-374,-2 0 1298,-5 0 0,-5 5 0,-2 1 0</inkml:trace>
  <inkml:trace contextRef="#ctx0" brushRef="#br0" timeOffset="62">15475 17394 8005,'-7'10'562,"-1"-2"55,6-3-29,-4-5 87,6 0-193,6 0 0,0 0-141,5 0 0,1-1-34,-1-3 1,1 2 53,-1-1 0,4-2-94,0 1 0,6 0 8,-2 4 0,1-4-34,-1 0 1,5 1-120,-5 3 0,5-4 60,-5 0 0,2 0-123,-2 4 0,1-1 63,-5-3 0,0 3-220,-3-3 38,-1 3 1,1 1 148,-1 0-592,-4 0-400,-2 0-2050,-5 0 604,-5 0 2349,-2 0 0,-4 5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44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16412 17143 8129,'0'-7'237,"0"-3"390,0 3 161,0-4-84,0 5 368,0 1 67,0 5 0,0 5-814,0 3 1,0 3 142,0 4 1,0 3-77,0 5 0,1 1-56,3 3 1,2 2-121,6 5 1,-1 6 14,0 1 0,1 4-101,-1 1 1,2 0-356,2 4 0,-2-4-47,2-1 0,-2 0 186,-2-7 1,1-4-32,-1-3 0,1-7 73,-1-2 1,0-4 187,1-6 1,-5-2-152,1-3 40,-5-2 23,2-5 35,-5 0 1,0-5-98,0-2 0,0-5 45,0-3 0,-5-4-315,-3-8 0,2-2 63,-2-5 1,2-9-243,-2-3 1,-1-7 77,5 0 1,1-8-314,3-4 1,0 3 427,0 1 0,0 3 29,0 0 0,-4 6 52,0 3 1,-1 7-71,1 4 1,1 6 302,-4 2 1,-1 4-58,-3 0 0,-1 5 55,1 2 0,0 2-12,-1-2 1,5-4 90,-1 0 0,2 0 99,-2-4 1,3-2-150,5-1 1,0-2 92,0 2 1,4-2-105,0 5 0,3 4 19,-3 4 0,4 5-53,-5-1 0,1 6 16,-4 2 67,0 4 2,0-2-29,0 5 84,5 0 1,-2 0-81,4 0 0,-3 0 23,4 0 0,-4-1-61,3-3 1,1 3 15,3-3 0,-3 3-39,-1 1 1,5 0 51,3 0 0,5 0-101,-1 0 0,3 0 5,1 0 1,7 0-31,8 0 0,4 0 25,12 0 0,4-5-158,-26 1 1,1 0 0,1-1-1,0 0 176,2-1 1,1 0-1,2 1 1,0-1-246,3 0 1,0 1-1,2-1 1,0 1 238,-3 2 1,1-1 0,1-1 0,-1 0 6,0 0 0,0 2 0,-1 0 0,-1 1 17,2 0 0,0 0 0,-3 1 0,-1 1 9,1 0 0,-1 0 0,-5 0 0,1 0-72,0-1 0,0 2 1,27 4 87,0 3 1,-2-2 14,-2 1 0,-5-3-101,-3 4 1,-2-6 31,-1 2 0,-6-2 182,-2-2 1,-3-4 152,-5 0 1,-2-5-238,-5 1 1,-1 3 413,-3 2 0,-3-3-500,-5 3 1,-3-1 491,0 4-551,-6 0 511,3 0-367,-5 0-547,-5 0 153,-1 0 7,-6 0 1,2 5-326,3 3 0,-3 2-414,2 1 0,2-2-4,-2 2 1,-1-3 1041,-6 3 0,-3 6 0,-5-4 0</inkml:trace>
  <inkml:trace contextRef="#ctx0" brushRef="#br0" timeOffset="1">17063 16983 7979,'-5'-12'-1269,"2"6"634,-4 2 1658,4-2 0,-2 3 226,5-4 146,0 4-382,0-2-314,0 5 1,0 5-445,0 3 0,1 3 107,3 4 1,-1 3-139,4 5 1,-4 4 143,1-1 1,-2 1-120,2-4 0,-3-2-39,3-2 1,-3 2-58,-1-6 1,1 4-177,3-4 1,-2 4 35,1-3 1,-1-1-171,-2-4 1,0 4-865,0 1 1,0-1 483,0-4 1,0 1-2421,0-1 1079,0 1 1171,0-1 1,-2-5-235,-1-2 941,1-3 0,-3-1 0,5 0 0,0 0 0</inkml:trace>
  <inkml:trace contextRef="#ctx0" brushRef="#br0" timeOffset="2">17588 16983 7898,'0'-12'1121,"0"1"-257,0 0 67,0 4-349,0-3-114,0 9 0,0-3-43,0 8 0,0 0-152,0 7 0,1-1-90,3 9 1,-3 0-105,3 4 1,-2 0-38,-2 0 1,0 3 84,0 1 1,0 0-67,0-4 1,0-1-142,0 1 1,0-4-778,0 0 28,0-5-345,0 3-11,0-6-711,0-4 335,0-2 1561,0-5 0,-6-5 0,0-2 0</inkml:trace>
  <inkml:trace contextRef="#ctx0" brushRef="#br0" timeOffset="3">17360 17223 7939,'-8'-10'423,"0"2"149,6 3 0,-2 1-100,8 0 0,2 0 64,6 4 1,4-1-16,3-3 1,4 3-144,4-3 1,1-1-479,2 1 1,6-1-58,-6 1 0,6 3-7,-6-3 0,-1-1 257,2 2-93,-6-1 0,3 4 0,-5 0 0</inkml:trace>
  <inkml:trace contextRef="#ctx0" brushRef="#br0" timeOffset="4">18171 16743 8151,'-17'-29'0,"8"6"257,-2 8 0,7 2 1109,0 2-586,3 4-355,1 2-406,5 5 1,0 5 178,3 3 0,1 7 139,-6 4 0,2 3-113,-1 1 1,-2 3 30,1 1 1,-1 0-235,-2-5 0,3 0-308,1-3 1,1 1-596,-1-5 1,-1 5 497,4-5 0,-3 0-413,4-4 0,-6 1 22,2-1 775,-3 1 0,-1 4 0,0 2 0</inkml:trace>
  <inkml:trace contextRef="#ctx0" brushRef="#br0" timeOffset="5">17988 17188 7960,'-12'-5'0,"5"3"1028,-1-6-492,6 6 0,-2-5-72,8 3 0,3 3-193,9-3 0,0 3-32,3 1 1,6-4-92,-2 1 0,8-3-147,-1 3 0,4 0-134,5-5 1,-4 2 174,3-1 0,1-2-155,0 5 0,-1-5-245,-4 1 0,-5 2-279,-2-2 0,-3 5-249,-1-5-313,-6 5 1199,0-2 0,-11 10 0,-1 2 0</inkml:trace>
  <inkml:trace contextRef="#ctx0" brushRef="#br0" timeOffset="6">18136 17348 8056,'-5'-6'331,"4"-4"1,-8 7 516,5-4 0,2 4-276,6-1 0,-2 3-195,6 1 1,-4 0-289,3 0 56,1 0 0,2 5-73,-2 3 0,-3 3 30,-5 4 1,0-1-184,0 5 1,0-3 163,0 3 1,-2 0-149,-1 4 1,0-4 153,-5 0 0,5-4-30,-5 4 1,5-5 69,0 1 3,1-2-193,2-2 1,2-1 108,1-2 1,0-3-161,5-5-705,-6 0 315,8 0 355,-8 0 1,6-1 5,-4-3 0,0-2-64,-4-6 1,5-4-23,3-3 0,-2 1-115,2-1 0,-1 0-132,5-4 1,3 1-178,0 3 1,0 4 234,-3 7 1,-5 0 3549,1 4-2469,0 0 54,3 4 0,0 5-276,1 3 0,-4 2-150,-1 1 0,-3 4-6,4 1 1,-1 4-139,5-1 0,-5 3 165,1 0 1,-4 1-236,3 0 0,-3 1 13,4 3 1,-6-4-746,2 0 0,1-2 344,-1-6 0,4 1-1181,-5-5 0,6-1 1490,-1-2 0,2 2 0,1-4 0</inkml:trace>
  <inkml:trace contextRef="#ctx0" brushRef="#br0" timeOffset="7">19301 16834 7975,'0'-11'-255,"0"-4"-64,0-1 1,0 1 969,0 4 1,0-1-154,0 1 0,0 3-68,0 1 0,2 3-100,1-4 0,0 6 33,4-2 0,1 4-89,4 4 0,-5 2 0,1 6 0,-2 4-2,2 3 1,1 6 123,-6 2 1,1 4-142,-4-5 1,0 6-32,0-2 0,-5 3-80,-2 2 1,-4-1 22,0 0 1,0 0-115,-1 1 0,2 2-19,2-3 1,-1 1-366,6-8 1,-1 3-252,4-3 1,0-2 297,0-6 0,5-1-175,3-3 1,2-6 127,1 3 0,2-5-80,2 1 1,-6-3 15,2-5 0,-2 0 108,3 0 0,-5 0-118,1 0 1,-4 0-722,3 0-38,-4-5 1164,2 4 0,0-9 0,1 3 0</inkml:trace>
  <inkml:trace contextRef="#ctx0" brushRef="#br0" timeOffset="8">19210 17211 8084,'0'-11'0,"0"3"221,0 1 1,1 4 379,3-1 0,-1 3-107,4 1 0,1 0-157,3 0 0,1 0 82,-1 0 0,2 0-173,2 0 1,-1 0-131,5 0 0,-4 0-114,4 0 0,-5 0-291,1 0 1,2 0 110,-2 0 0,4-1-279,-4-3 1,1 3-1678,-5-3 2134,0-3 0,6 1 0,1-5 0</inkml:trace>
  <inkml:trace contextRef="#ctx0" brushRef="#br0" timeOffset="9">20044 16583 7982,'-5'-11'-1297,"3"-1"1953,-3 6 0,4 1 345,-3 5-257,3-5-506,-9 3 1,7-3 196,-4 5 1,3 5-51,-4 3 1,4 4-21,-3 3 1,0 3-137,0 4 0,-7 6-14,2 3 0,-2 6-154,3 1 0,-6 7 71,-2-3 1,2 6-252,-2-2 1,3-4 255,-3 4 0,5-4-349,-1-1 1,6 3 8,2-6 1,4 0-96,-1-4 0,3-4 82,1 1 0,0-6-38,0 2 0,0-4 133,0-4 0,5 1 70,3-5 1,-2 1 213,2-5 0,-4 0 83,3 1 0,1-5-101,3 1 1,-3-5-39,-1 0 0,1 2-40,3-1 1,1 0-262,-1-4 0,1 1-1065,-1 3-918,1-3 1125,-1 4 1052,-5-5 0,-1 0 0,-5 0 0</inkml:trace>
  <inkml:trace contextRef="#ctx0" brushRef="#br0" timeOffset="10">20112 17131 8049,'0'-11'0,"0"5"816,0-5-13,0 10 60,0-4-203,0 5-369,0 5 1,1 3-120,3 7 1,-1-2-1,4 2 0,-4 1-126,1 0 1,1 4 56,-1-1 0,-1-1-275,-3 1 0,4-2 122,0 3 1,0-3-316,-4-1 1,0-4 166,0 3 0,0-6-10,0-1 0,0-4 146,0 3 11,0-4-10,-5 2-7,3-5-237,-3 0 241,10-5 1,-2 2 184,5-4 0,-1-1-42,5-3 0,-1-5 78,1 1 0,3-4-149,0 4 0,1-4 21,0 4 1,-4 0-7,4 3 1,-5 1 30,-3-1 0,-2 6 274,-2 2-146,-3 3-16,4 1 0,-5 5-154,0 3 0,0 2 13,0 1 0,1 1-2,3-1 1,-3 4-76,3 0 0,-1 4-210,1-3 1,-3 3 69,3-4 0,1 1-1312,-1 0 731,4-4 1,-5 5 772,5-6 0,-1 1 0,5-1 0</inkml:trace>
  <inkml:trace contextRef="#ctx0" brushRef="#br0" timeOffset="11">20569 17257 8037,'6'-11'160,"-1"4"1,-3 1 341,1 2 0,0 3-149,5-3 0,-5 3-123,5 1 1,-4 0-9,3 0 1,1 0-7,4 0 1,-5-4 34,1 0-66,-1 0 1,5 4-122,-1 0 1,1 0 50,-1 0 0,-3 0-160,-1 0 0,1-1-250,3-3 1,1 3 173,-1-3 0,-3 2-475,-1-2 69,1 2 0,0-3-1186,-1 5 1713,-4 0 0,7 0 0,-4 0 0</inkml:trace>
  <inkml:trace contextRef="#ctx0" brushRef="#br0" timeOffset="12">21094 16891 8026,'0'-11'-401,"0"5"1,2 1 1952,1 5-983,-1 0 1,3 5-271,-5 2 1,0 7-112,0 1 1,-2 6 28,-1-2 0,0 4-9,-4 3 0,3-2 21,-4 3 0,4-3-91,-3-1 1,4 0 46,-1 0 0,3-4-256,1 0 0,0-5 33,0 1 0,-1 1 0,-3 0 90,3-1-315,-4-4-240,5 1 217,-5-1-1149,3-4-197,-3-2-348,5-5 1980,0 0 0,0 5 0,0 1 0</inkml:trace>
  <inkml:trace contextRef="#ctx0" brushRef="#br1" timeOffset="13">21266 16583 7889,'-5'-6'-456,"3"-4"-57,-2 2 1,2 2 857,-2-2 1,3 4 351,-3-3-496,-2 4 1,3-6 238,-4 5-227,4 1 0,-3 3 347,2 0-155,3-6 1,-6 5 334,3-3-511,3-2 0,-4 4 372,5-6-263,0 5 27,0-2 385,0 5-437,5 5-298,-4 2 0,6 4 31,-3 1 1,-3-1-67,3 0 1,1 1 102,-1-1 0,3 1 15,-3-1 0,5 1-74,-2-1 0,0 0 9,0 1 1,0-1-4,0 1 0,4 3 42,-4 0 0,0 0-17,0-3 1,1 3-77,3 0 1,-1 5 68,-2 0 0,2-3-134,-2 2 0,2-1 72,1 1 1,-3 3-95,0-3 1,-5-2 58,5 3 1,-2-5-152,2 4 0,1-4 53,-5 4 1,3-5 48,-3 1 1,0-2-102,-4-2 0,4 1 30,-1-1 0,1 1 184,-4-1 0,0 0-27,0 1 0,0 1-37,0 2 1,-1-3 7,-3 4 1,3-4 11,-3 0 1,2 3-44,-2 0 1,2 1 15,-1-5 0,-2 0-168,1 1 1,0 0 78,4 4 1,0-6-83,0 5 1,0-9 125,0 6 0,-1-3 120,-3 2 0,3 1-61,-3-1 1,1-3 244,-1-1-235,3 1 0,-5 3 145,2 1 1,3-5-70,-3 1 1,3-4-15,1 3-228,-5 1 171,3 3-1,-8 1 1,8-2 55,-6-2 0,6 2 96,-2-3 1,-1 0-37,1 0 83,-5 1 0,6 2 133,-4-2-177,4-3 248,-2 0-177,5-4 169,0 4-4293,0-5 3159,5 0 767,-3 0 0,8 0 0,-4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4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2661 10324 8059,'0'-6'2581,"0"1"-1636,0 5-349,-5 0 249,4 0-484,-4 0 0,6 0 182,3 0 1,-2 1-134,6 3 0,-4 2 63,3 6 1,-4 3-138,1 0 0,1 6-151,-1-2 0,1-2-122,-2 2 1,-1 1 121,1 2 1,-1 2-1043,-2 3 1,-5-3 183,-3 3 673,-7 2 0,-8 0 0,-6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4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15327 7869 8033,'7'-6'167,"1"2"1,-4 3 81,3 1 1,1 0 136,3 0 1,2 0-153,2 0 1,-1 0 50,5 0 1,-5 0-21,2 0 1,0 0-16,-1 0 1,1 5-73,-5 2 0,0 0 71,1 0 1,-5 5-53,1 3 0,-5 5 52,0-1 1,-3 7-50,-3 0 0,-4 6 9,-4-2 1,-4 3-183,-1 2 1,1-1 8,4 0 1,-5 2-78,1 2 0,0-3 62,4 3 0,3-6-146,0-1 0,2-5-49,-2 5 0,0-5 141,4 5 0,-1-5-64,1 5 1,3-6 78,-3 2 1,2-3-5,2-1 0,0-4-70,0 0 1,4-4 1,0 4 1,5-5-36,-1 1 1,2-3 49,1-5-4,1 4 1,-1-6 25,0 2 0,1 2 17,-1-5 1,1 0-17,-1-4 29,1 5 0,-1-4 31,0 3 1,-3 1 118,0-1 0,-5 1 239,5-1-203,-5-3 27,2 9-76,-5-4-231,0 6 165,0-1 1,-4 1-44,0-1 0,-4 1 17,5-1 0,-5 4-14,4 0 1,-3 6 50,3-2 0,0 0-47,4 4 1,0-3-5,0 7 0,0-3 25,0-1 1,0-1 168,0 1 0,1 0-92,3 0 1,-1 0 47,4 0 0,-3 3-15,4 1 1,-5 0-32,5-5 1,-2 1-42,2 0 1,2-1-14,-2-3 1,2 1 63,1-5 1,1 2-20,-1-2 0,-1-2 82,-2 2 1,1-2 27,-5-2-83,5 0 0,-8 1-44,3-1-53,-3 1 0,-1-1-37,0 0 1,-1-3 85,-3 0 0,1-1-76,-4 5 0,3-5 54,-4 1 0,4-2-169,-3 2 1,-1 2 27,-3-2 0,-1 1-98,1-2 0,3 3 130,1-2 1,-1-2 37,-3 2 0,-1-2 119,1 2 0,3 1-54,1-5 7,-1 4 0,-3-6-51,-1 2 29,6 2-139,-4-5-73,3 4 1,0-6-760,-1-3 0,4-1 447,-3-3 0,4-2-2796,-1 3 3281,-2-9 0,0-1 0,-6-6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458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640 7721 10248,'0'-8'420,"0"0"1,1 6 927,3-2-264,-3 3-620,4 1-196,0 0-28,-4 0-40,4 0 1,-5 1-44,0 3 0,0 3 65,0 9 0,-5 3 15,-2 7 1,-3 5-38,-2 7 0,1 7-37,-1 9 1,1 2-312,-1 1 0,1 4 297,0 0 0,0-1-284,4-2 0,2-3 52,5-1 1,0-1-204,0-7 1,5 1 88,2-9 0,7 0-58,2-4 1,4-1 63,-1-3 1,-1-2 25,1-5 1,0-4 30,4 0 0,0-5 52,-1 1 1,-4-2-202,-3-1 1,-2-5 396,-2 1 1,1-6-680,-1 2 0,-3 1-87,0-1 652,-6 5 0,8 2 0,-3 7 0</inkml:trace>
  <inkml:trace contextRef="#ctx0" brushRef="#br1" timeOffset="1">3004 7800 8287,'0'-11'0,"-2"5"416,-1 2-89,1-2 1043,-3 4-373,5-3-528,0 5 1,4 1-30,0 3 1,6 3-124,1 4 0,2 6-94,6 2 1,-4 7 31,4 5 1,2 2-137,5 1 1,-1 0 122,1 0 0,-2 2-107,-1 2 0,-1 3-177,-3 4 0,-3 6 65,-4 2 1,-2 1-71,-3 3 0,-2-3 72,-5 7 1,0-4-130,0-3 1,-6-2 99,-5-3 1,-5-3-27,-3 0 0,-2-7 102,2-9 1,-1-2-132,0-5 0,4-5-148,5-3 0,-1-3-323,1-5 1,-1-2-2224,1-5 2753,5 0 0,-10 0 0,4 0 0</inkml:trace>
  <inkml:trace contextRef="#ctx0" brushRef="#br1" timeOffset="2">868 9377 8255,'-6'-7'0,"-3"1"0,5 2-70,0 3 205,4-9 163,-5 8 216,4-8-136,-4 9 116,0-4 32,3 0-95,-8 4-242,4 1 0,-4 6 190,2 5 0,-6 10-53,3 1 0,-4 14 105,-1 2 1,-1 10-120,-6 6 0,4 3-364,0 4 1,5-1 156,6-25 0,0-1 1,4-2-1,1 1 35,0 1 0,2 0 1,0 31-94,1-4 1,1-7 62,3 4 1,3-13 7,9 1 1,-2-8 37,5 0 1,-5-2-544,1-2 1,1-1 186,0-3 0,-1-2 119,-4-5 1,2 0 11,2 0 1,-2-6 170,2-1 0,-2-4-261,-2 0 1,1-5 187,-1 1 0,0-4-515,1 3 1,-1-4-144,1 1-376,-1-3 1,1-2 1004,-1-3 0,0-2 0,1-6 0</inkml:trace>
  <inkml:trace contextRef="#ctx0" brushRef="#br1" timeOffset="3">3392 9491 8155,'-6'-12'147,"-4"1"0,8 3 727,-2 1-224,3 4 301,-4-2-490,4 5 1,-4-1 118,5-3 64,0 3-99,0-4-307,5 5 0,2 5 7,9 2 1,-2 6 29,5 6 1,-4 0-44,4 8 1,0 2-1,4 1 1,0 8-175,-1 4 0,1 0 81,0 4 1,-1 2-527,-3 9 0,-4 0 259,-7 0 1,0-3-52,-4-1 1,0-2 120,-4-2 1,0 1-58,0-8 1,0-4 76,0-4 0,0-1-43,0-6 1,-4-1-196,0-3 0,1-1 69,3-3 0,-4-3-107,0-4 1,-5 0 38,2 4 0,-2-8-553,1 4 1,-2-3 205,2 2 622,-2 1 0,-6-6 0,-2-1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46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1212 9211 8201,'-7'-12'488,"-3"1"1,8 1-88,-6 2-401,6 3 0,-9 0 0,5-2 0</inkml:trace>
  <inkml:trace contextRef="#ctx0" brushRef="#br0" timeOffset="1">1143 9245 8201,'4'35'1987,"0"3"0,3-1-1008,-3 5 0,5 0-513,-1 4 1,-2-1-802,2 1 1,-5-2 62,5-2 0,-2-4 41,2-7 1,1-3 88,-5-5 0,3-4-51,-3 0 1,4-5 57,-4 1 0,-1-6-774,-3-2-322,5-4 1231,-3 2 0,3-5 0,-5 0 0</inkml:trace>
  <inkml:trace contextRef="#ctx0" brushRef="#br0" timeOffset="2">1109 9096 7986,'16'-3'1409,"3"-1"0,8-4-619,4 4 1,4-1-363,7 1 0,1 3-123,10-3 0,-4 3-330,0 1 1,-2 5-300,-1 3 1,-6 7 90,-2 4 1,-11 4 150,-4 4 0,-9-2 93,-3 5 1,-6 2 46,-8 6 1,-10-2-38,-10 2 1,-10-3-50,-9 0 0,-2-1-192,-2 0 1,-5-1 240,-2-2 1,2-4 42,2-4 0,12-6 20,7-6 0,5-1-274,6-6 132,3 0 1,10-5-851,2-3 0,9-2 908,6-6 0,6-4 0,6-2 0</inkml:trace>
  <inkml:trace contextRef="#ctx0" brushRef="#br0" timeOffset="3">1886 9256 8173,'-7'-18'1745,"3"3"-787,3 3 847,1 5-1230,0 2 1,0 8-60,0 4 0,0 6-136,0 10 0,4 10 33,0 5 0,3 10-235,-3 5 1,4 2-230,-4-2 0,3 1-489,-3-9 0,1 2 398,-1-9 1,-3-5-318,3-6 0,-2-8 185,2-4 1,-2-2-634,1-2-305,-1-4-321,-2-2 1533,0-5 0,10 0 0,2 0 0</inkml:trace>
  <inkml:trace contextRef="#ctx0" brushRef="#br0" timeOffset="4">1931 9816 8151,'-11'-23'0</inkml:trace>
  <inkml:trace contextRef="#ctx0" brushRef="#br0" timeOffset="5">2011 9153 8137,'41'-11'1528,"-2"5"1,-3 1-842,2 5 1,-8 1-177,1 3 1,-6 2-186,-2 5 0,-5 1-331,-3-1 1,-8 6 94,-3 2 0,-5 7-133,-7 5 1,-6 2 18,-12 1 0,-5 6 20,-7 1 1,-1 0-179,-3 1 0,7-8 253,4 4 1,9-9 125,0 6 0,11-9-94,4 1 1,4-4 130,3-4 0,2-1-85,1-3 1,8-2 319,4 2 1,5-4 71,-1-3 0,7 1 22,0-6 1,5 5-244,-5-4 1,1 0-129,-4-4 1,1 0-1250,3 0 0,-3 0 620,2 0 0,-5 0 437,-2 0 0,5-5 0,5-2 0</inkml:trace>
  <inkml:trace contextRef="#ctx0" brushRef="#br0" timeOffset="6">2537 9176 8036,'0'-11'2912,"0"5"-2208,0 0 0,0 8-141,0 2 0,0 7-156,0 8 1,3 8 26,1 3 1,0 3-36,-4 1 0,0 6-113,0 2 0,4 2-349,0 2 1,-1-2 132,-3-2 1,4-3-220,0-4 0,5-6 123,-2-3 0,7-1-22,2-3 0,4-4 152,-1-3 1,6-6 263,2-1 1,5-6-144,-2 2 0,3-3-110,1-1 1,-3-1-87,-1-3 0,-4-2 166,0-5 1,-1 0-665,-3 4 1,-4-3 82,-3 2-2597,-2-2 1651,-2-1 0,-5 3 1332,-6 0 0,0 6 0,-6-3 0</inkml:trace>
  <inkml:trace contextRef="#ctx0" brushRef="#br0" timeOffset="7">2662 9633 8002,'0'-11'0,"0"-5"1031,0 1 0,1 0-403,3 4 1,-1-1-113,4 1 0,1-1-150,3 1 0,6 1 340,2 2 0,4-2-335,3 2 0,2 0-200,3 0 0,1 2-763,-6 2 0,1 2 437,-4-1 0,-2 1-527,-2 2 0,2 0 682,-6 0 0,0-5 0,-4-1 0</inkml:trace>
  <inkml:trace contextRef="#ctx0" brushRef="#br0" timeOffset="8">2491 9256 8059,'0'-11'1339,"5"-6"-857,6 5 1,8-9 202,8 6-165,2 5-188,5 0 1,6 5 45,2-3 79,7-2-412,-7 9 0,8-8-443,-9 5 348,-1-5 0,-1 8-856,-5-3 0,-1 3 226,-2 1 680,-3 0 0,0 0 0,1 0 0</inkml:trace>
  <inkml:trace contextRef="#ctx0" brushRef="#br0" timeOffset="9">3153 9108 8059,'18'11'0,"-1"1"0</inkml:trace>
  <inkml:trace contextRef="#ctx0" brushRef="#br0" timeOffset="10">3405 9302 8044,'-12'-5'730,"2"-1"826,2-6-1236,3 1-388,5-1 2550,0 6-1775,0 1 1,0 6-370,0 3 1,0 9-79,0 9 0,0 6 163,0 7 1,0 8-63,0 2 0,4 4-329,0-4 0,5 1-68,-2 0 1,0-3-65,0-5 0,0-1-506,0-11 1,3-4 14,-2-7-1107,-3-2 1698,5-2 0,-3-4 0,4-2 0</inkml:trace>
  <inkml:trace contextRef="#ctx0" brushRef="#br0" timeOffset="11">3473 9827 7466,'-5'-16'0,"-6"-2"0,-7-5 0</inkml:trace>
  <inkml:trace contextRef="#ctx0" brushRef="#br0" timeOffset="12">3222 9233 8140,'5'-17'810,"1"-5"1,7 9-470,2-2 0,7 2-191,4 2 1,2 5 865,-1 2 0,2 3-400,5 1 1,1 0-102,-1 0 1,5 6-120,3 5 1,1 7-364,-1 9 0,-3 3-386,-4 8 0,-6 3 11,-2 5 0,-10-1 93,-5 1 0,-6 0 131,-6-1 1,-6-3-311,-6 0 1,-5-5 122,-10 1 0,-2-4 267,-6-3 1,-4-1 33,-3-7 1,3 1 266,1-9 1,0-1-375,4-6 1,-1-3 89,12-5 0,3 0-378,9 0 1,1-1-1372,2-3 1770,8-2 0,6-6 0,6 1 0</inkml:trace>
  <inkml:trace contextRef="#ctx0" brushRef="#br0" timeOffset="13">3918 9131 8064,'0'-12'216,"0"1"0,0 3 896,0 1-197,0 4 0,0-1-341,0 8 1,6 9 83,1 10 0,-1 6-229,2 9 1,-4 6 50,4 6 0,-5 0-110,5 0 0,-4-3-259,3 2 1,-3-3-119,4-4 1,-4-3-274,3-4 1,-3-6-429,4-3 1,-5-3 386,5-4 0,-4-2-2323,3-6 1295,-4 1 1349,7-6 0,2 4 0,5-4 0</inkml:trace>
  <inkml:trace contextRef="#ctx0" brushRef="#br0" timeOffset="14">4090 9804 8096,'16'-16'0,"2"-2"0</inkml:trace>
  <inkml:trace contextRef="#ctx0" brushRef="#br0" timeOffset="15">4661 9279 8083,'4'-24'0,"-1"-3"0,1 3 1144,-4-2 0,4 3-474,0 4 1,3-2-2,-3 6 1,-1 4-124,-7 3 1,0 2 21,-7-2 1,-1 3-411,-10 5 0,-9 6 30,-11 6 1,-5 6-102,-6 8 1,0 9-131,22-15 1,1 1-1,-19 23 152,8-3 1,6 8 77,9-4 1,5 7-572,14-2 1,3-1 62,8-3 1,3-2-445,9-2 0,6 1 255,9-4 1,6-8 34,1-8 0,9-5 431,-2-7 1,7-4-122,-2-4 1,-1-1 73,-3-2 0,-4-5-54,0-3 0,-9 2-719,1-2 864,-7 0 0,1 0 0,-5-4 0,-1-2 0</inkml:trace>
  <inkml:trace contextRef="#ctx0" brushRef="#br0" timeOffset="16">4855 9782 8083,'18'-12'0,"-2"1"0</inkml:trace>
  <inkml:trace contextRef="#ctx0" brushRef="#br0" timeOffset="17">5289 9256 7972,'-18'-23'8,"3"1"1,7 4 1027,5 3 1333,1 7-1178,2 3 0,-4 11-580,1 6 0,-5 9-11,4 10 1,0 4-148,4 7 1,0 1-103,0 11 1,6-6-245,1 1 0,3 1-32,2-5 1,-1 2-196,1-9 0,-5-1-299,1-6 0,-1-7 116,5-5 0,-2-9-1330,-2 1-1354,2-7 1540,-9 1 1447,4-10 0,0-1 0,1-6 0</inkml:trace>
  <inkml:trace contextRef="#ctx0" brushRef="#br0" timeOffset="18">5357 9793 7996,'-11'-23'0</inkml:trace>
  <inkml:trace contextRef="#ctx0" brushRef="#br0" timeOffset="19">4958 9222 8002,'-7'-15'0,"4"0"2271,6-6-1463,4 9 1,9-1-133,3 5 1,3 4-77,1-3 0,5 3 205,2-4 0,8 6-282,4-2 1,2 3-280,2 1 1,2 4-153,-2-1 0,2 6-416,-6-1 1,-4 1-177,-4-2 0,-1 2-464,-6-5 1,-5 4-959,-7-4 1922,-2 4 0,3-1 0,2 4 0</inkml:trace>
  <inkml:trace contextRef="#ctx0" brushRef="#br0" timeOffset="20">5791 9176 8053,'-6'-11'273,"1"5"293,5-5 83,0 10 1,-1-4 948,-3 5-1112,3 0 0,-4 6 175,5 6 1,0 9-234,0 10 1,1 3-27,3 4 0,-2 3-111,6 4 0,-2 1-240,2 0 1,2-2-222,-2-2 1,0-3-225,0-4 0,1-2-727,-5-3 1,3-3 553,-3-8 0,4-3-1475,-4-4 2042,-1-1 0,8 1 0,1-1 0</inkml:trace>
  <inkml:trace contextRef="#ctx0" brushRef="#br0" timeOffset="21">5894 9793 8053,'0'0'0</inkml:trace>
  <inkml:trace contextRef="#ctx0" brushRef="#br0" timeOffset="22">6214 9268 7937,'-11'-17'794,"4"1"87,3-3 0,3 2-483,1 6 1145,0 4-448,-5 2-692,4 5 1,-9 3-136,2 4 0,-2 11 96,-1 13-4,-6 12-375,4-1 1,-3 10 115,4-3-23,6-2 0,1 4-484,5-5 1,6-2 263,6-2 1,4-3-428,7-4 0,1-6 259,3-3 0,3-8 111,8-6 1,-2-6 54,2-6 1,3-6 413,0-6 1,4-4-225,1-7 1,-6 0 109,-2 0 1,-6-5 195,-2-2 1,-9 1-90,-2-2 1,-10-1-64,-6-6 0,-1 1-31,-2-4 0,-10 3-337,-6-4 0,-10 1 89,-9-1 1,-5 3-615,-10 5 1,-2 6 186,-5 5 0,1 6-11,3 10 1,7 2 36,8 5 0,4 5 86,4 2 1,7 7-1132,8 2 1525,7 4 0,3-8 0,5 5 0</inkml:trace>
  <inkml:trace contextRef="#ctx0" brushRef="#br0" timeOffset="23">6111 9256 7990,'12'23'0</inkml:trace>
  <inkml:trace contextRef="#ctx0" brushRef="#br0" timeOffset="24">6865 9222 8073,'0'-23'3279,"-4"-2"-1493,0 2-1064,1 3-488,8 13 0,-4 2-61,4 5 1,-5 7 174,0 4-143,0 11 0,1 8 409,3 8-380,-3 3-1046,4 9 927,-5-3-29,6 4 0,-5 0-778,3 2 393,-3-7 270,-1 3 1,0-14-371,0-1 0,0-5 48,0-6-19,5-5-124,1-7 667,6-6 0,-2-11 38,-3-6 1,2-3 589,-5-4 0,0-2-553,-4 2 0,0-7 95,0 0 1,0-5 6,0 4 0,0-3-67,0 3 0,0-1-113,0 2 1,-1 7 15,-3 0 0,3 5-254,-3 2-27,3 6 0,1 2-73,0 8 1,5 7-17,2 8 1,7 4 75,1 4 1,7-2-285,1 6 1,1-5 137,6 5 0,1-6-22,3 2 1,-3-3 64,-1-1 0,1-5-90,3-3 0,-4-8 313,1-3 0,-5-4 381,5-4 1,-6-2 525,2-5 1,-3-6-474,-1-2 1,-2-2 709,-2-2 0,-3-4-492,-9 0 1,-2-4-186,-5 0 0,-1 0-124,-3 0 1,-7-6-338,-8 3 1,-3-3-518,-1 3 0,4 1-716,0 2 1,5 0-1120,-1 4 1,2 3-181,2 9-766,5 0 3280,1 13 0,5 2 0,0 7 0</inkml:trace>
  <inkml:trace contextRef="#ctx0" brushRef="#br0" timeOffset="25">8373 9028 8027,'-7'-23'73,"2"9"11,5 3 251,0 7 42,0-1 766,0 5 1,1 9-557,3 2 1,-2 13-171,1 3 0,4 10 199,0 4 1,0 5-172,0 4 1,0-3-578,0 2 1,2-2 64,-5-1 0,4-6-281,-5-2 1,5-3-262,-4-5 0,3-6 354,-3-5 0,5-5-798,-1 1 292,2-2 761,1-1 0,1-6 0,-1-1 0</inkml:trace>
  <inkml:trace contextRef="#ctx0" brushRef="#br0" timeOffset="26">8521 9656 8064,'0'-11'0,"0"-1"0</inkml:trace>
  <inkml:trace contextRef="#ctx0" brushRef="#br0" timeOffset="27">8453 9382 8742,'11'-6'1730,"5"0"-894,3 6 1,3 0-330,1 0 0,1 0-67,3 0 0,2 0-141,5 0 0,-1 0-224,-2 0 1,0 0 99,-4 0 1,0 0-855,-5 0 1,0 0 678,-3 0 0,3-5 0,-5-1 0</inkml:trace>
  <inkml:trace contextRef="#ctx0" brushRef="#br0" timeOffset="28">8909 9359 8064,'0'-11'0</inkml:trace>
  <inkml:trace contextRef="#ctx0" brushRef="#br0" timeOffset="29">8384 9131 8004,'0'-23'1444,"5"0"-1109,3 0 0,8 0-464,7 0 0,6 6 62,9 1 0,-1 4 238,5 0 0,4 2-129,3 3 1,1-2-254,-5 5 1,-4-4-1014,-3 4 1224,-8 1 0,3 8 0,-3 1 0</inkml:trace>
  <inkml:trace contextRef="#ctx0" brushRef="#br0" timeOffset="30">8955 8925 8026,'23'11'0</inkml:trace>
  <inkml:trace contextRef="#ctx0" brushRef="#br0" timeOffset="31">9195 9108 8103,'-12'-7'1542,"1"-3"-848,0 3 112,4 2 1,1 0-225,2 5 1,-2 1-94,-6 3 0,-3 6 156,0 5 1,-4 7-189,4 0 1,-4 6-215,3 7 0,1 0 24,4 3 0,4-1-500,4 5 0,6-2-37,5 2 1,7-2-240,4-6 0,8-5 317,3-2 1,5-8-81,3-4 1,-1-7 136,4-5 1,3-3-43,5-3 0,-6-5 287,3-7 0,-8 1-150,0-5 1,-8 0 332,-3-4 1,-8-1-91,-4-3 0,-3 3 184,-5-3 0,-3-2-186,-8-1 0,-3-3-320,-8-1 1,-10-1-24,-9 1 0,-3 1-64,-8 3 1,2 3-309,-7 8 1,3 6 214,1 6 1,10 4-176,1-1 0,10 8-184,2 4 0,5 2-375,7 1 0,5 1 306,2-1 1,9 6 726,6 2 0,6-3 0,6 1 0</inkml:trace>
  <inkml:trace contextRef="#ctx0" brushRef="#br0" timeOffset="32">9766 9074 8046,'-11'-23'0,"4"0"2953,2 5-1128,5 7-1189,0 6 1,0 13-256,0 4 1,0 13-126,0 6 1,0 4-129,0 11 0,1-3 103,3 7 1,3 0-995,4 0 0,-1-1 602,-2-3 1,1-5 151,-6-3 0,5-5 19,-4-7 1,3 0-162,-3-11 0,1-1-356,-1-7-388,-3-1 895,10-6 0,-10-6 0,4 0 0</inkml:trace>
  <inkml:trace contextRef="#ctx0" brushRef="#br0" timeOffset="33">9766 9085 7974,'11'-23'0,"2"-4"450,2 1 0,4 0 660,8 7 1,-3 0-565,3 8 1,1-3 179,-2 6 356,1 3-642,-4 0 0,-2 5 274,-2 0-675,-2 5 36,-6 7 1,-1 5-85,-2 6 1,-3 5-264,-5 3 0,-6 2 260,-6 1-910,-4 0 505,-17 0 1,2 2-93,-7 2 285,3-2 1,6 4 294,2-2 1,5-2-206,7 2 1,1-4 550,10-3 0,2-3-192,6-6 1,3 0 436,9-3 1,5-3-245,6-4 0,8-5-501,0 1 0,6-5-340,1 0 0,-2-1-580,-2-2 1,-4 0 1002,-4 0 0,-2 4 0,-5-1 0,0 0 0,0-2 0</inkml:trace>
  <inkml:trace contextRef="#ctx0" brushRef="#br0" timeOffset="34">10268 9633 7980,'23'0'0</inkml:trace>
  <inkml:trace contextRef="#ctx0" brushRef="#br0" timeOffset="35">11468 8959 8128,'0'-11'506,"0"-1"0,0 5-876,0-1 1,5 1-76,2-5 1,0 6 2007,0 2-760,-4-2-447,2 4 1,-5-4 107,0 2 448,0 3-59,0-4 1633,0 5-2247,-5 0 1,-2 0-45,-4 0 0,3 0-13,1 0 1,-1 0 160,-3 0 61,-1 0-77,1 0-93,0 0 188,4 0-313,2 0 841,5 0-953,0 5 1,0 1-229,0 6 1,0 4 125,0 3 1,0 3 76,0 1 1,1 6 30,3 5 1,4 0 1,7 5 1,-4-4-270,1-1 0,-1 4 77,-3 0 1,1-3-249,-2-5 0,2-4 106,-5 0 1,4-3-38,-4-4 1,-1 1-525,-3-4 1,0-1 296,0-4 1,0-3-2032,0-1 2624,-5-4 0,-1 2 0,-6-5 0</inkml:trace>
  <inkml:trace contextRef="#ctx0" brushRef="#br0" timeOffset="36">11479 9496 8117,'-23'-11'0</inkml:trace>
  <inkml:trace contextRef="#ctx0" brushRef="#br0" timeOffset="37">11376 9096 8113,'-6'-29'320,"0"3"30,2 6 0,3 0 420,-3 5 1,6 0-219,2 3 0,5 2 5,-1 3 0,3 1 368,4 6 0,-1 2-359,5 2 0,0 6 158,4 5 0,1 10-282,3 2 0,1 8-207,2 4 1,3 2-388,-2-2 0,5 6 42,3-3 1,-3 0-22,-5-8 1,1-6 165,-6-5 1,1-1-70,-4-7 0,3 0-100,1-4 1,-2-4 283,-6-3 0,2-3-100,-6-1 1,0 0 429,-3 0 1,-2-1 236,-3-3 0,2-3-138,-5-4 1,0-6-489,-4-2 0,-1-2 101,-3-2 0,-3-1-231,-4-3 0,-4 2 101,-1-6 0,-3 1-525,4-4 0,-1-1 234,1 1 1,6 5-955,-3 2 1,7 3 78,-2 1 0,4 6-1576,-1 1-175,3 4 1446,1 5 647,5 2 0,1 7-32,6 1 794,-1 4 0,1 9 0,-1 2 0</inkml:trace>
  <inkml:trace contextRef="#ctx0" brushRef="#br0" timeOffset="38">12210 9039 8113,'0'-11'1595,"1"1"-99,3 2-456,-3 3 0,4 6-254,-5 3 0,4 7-334,0 9 1,0 2 37,-4 5 1,4 1-98,-1 2 1,3 3-209,-3-2 1,0 1 52,4-2 0,0 2-195,0-6 1,5 1-75,-1-4 1,2-2-45,6-2 1,0-2 44,4-6 0,4-3 74,-1 0 1,6-6-4,-2 2 0,2-8 5,-1-3 0,0-4 126,-4 0 1,0-4-73,-5 0 0,1-6 184,0 2 0,-5-2-101,-3-2 0,-6-5-60,-1-3 0,-7-2-624,-1-1 1,-6 0 253,-10 0 1,-7-4-569,-7-1 1,-13 8 146,-7 8 1,-7 6-37,25 13 1,0 1-1,-32-2 286,30 4 0,0 2 1,-22 8-698,14 2 574,8 8 541,16-1 0,3 8 0,7 1 0,3 0 0</inkml:trace>
  <inkml:trace contextRef="#ctx0" brushRef="#br0" timeOffset="39">12827 8936 8106,'-7'-11'0,"4"0"-140,1-1 189,2 1 1373,5-1-113,-3 6-611,3 1 0,0 5-160,2 0 0,0 10-161,0 5 1,0 11 288,0 4 1,2 7-208,-5 1 1,4 5-158,-5-1 0,1-1-50,-4 1 0,0-6-326,0 2 0,0-2-216,0-2 1,4-3-252,0-1 1,1-6-705,-1-1 0,-3-5 589,3-7 1,-2-1-1039,2-2 552,-3-3 376,5-5 1,-6-5 765,0-3 0,0-2 0,0-1 0</inkml:trace>
  <inkml:trace contextRef="#ctx0" brushRef="#br0" timeOffset="40">12930 9439 8106,'-12'-17'0,"1"0"0,-1-6 0</inkml:trace>
  <inkml:trace contextRef="#ctx0" brushRef="#br0" timeOffset="41">12838 9016 8105,'0'-39'0,"1"4"0,3-4 545,3 4-252,9 6 1,-2 5 812,5 5-689,5 5 1,2-3 233,4 6 0,-1 4-229,2 4 1,2 1 1,-3 2 1,2 2-148,-2 1 1,-2 5-229,-5 7 1,-1 2 154,-3 2 0,-4 6-567,-8-2 1,-1 7 74,-6 1 1,-2-2-194,-2 2 0,-7-1 176,-8 4 0,-4-5-126,-3-2 1,-2 1 141,-3-1 1,2-1 119,2-3 1,7-1 186,-3-3 1,9 1-89,3-5 1,4 4-55,7-3 1,7 3-6,4-4 0,11 4-114,8-4 1,3 0 130,2-3 1,3-5-4,0 1 1,-2-6 168,-5 2 1,1-2-108,-6-2 0,5 0 72,-5 0 1,0 0-109,-7 0 0,1 0 26,-5 0 0,1 0 117,-5 0 179,-5 0 632,4 0-623,-8 0 0,3-2 1315,-5-2-1118,0 3 0,0-9 537,0 2 1,0-2-346,0-1 0,0-2 63,0-2 1,0-3-263,0-5 1,-1-1-41,-3-2 0,1-4-363,-4-4 0,3 0 98,-4 0 0,6-4-236,-2-1 1,-1-2 129,1 3 0,0 3-259,4 5 1,0 6-1,0 1 1,1 3-377,3 8 260,-3-2-75,10 8 71,-5-1 1,5 7 91,1 8 0,-1 7 25,1 4 0,0 3 53,4 1 1,-2 0 17,5-1 0,-4 0-11,4-3 0,0 1 151,4-4 0,0-6-52,-1-6 1,1-3 148,0-1 1,0 0-21,0 0 1,0-5-84,-1-3 0,0-6 262,-3-1 1,-1 0-65,-3 3 0,-2 1 161,2-1 0,-6 2-96,-2 3 0,-3-3 595,4 2-221,-6 3-309,4 0 1,-8 6-346,-2 3 0,2 5 115,-6 10 1,1 4-467,-5 7 1,1 7 213,-1-3 0,6 7-1050,2-3 1,3 4 526,1-4 0,0 4 713,0-4 0,0 5 0,0-3 0</inkml:trace>
  <inkml:trace contextRef="#ctx0" brushRef="#br0" timeOffset="42">14129 9405 7948,'0'-23'951,"0"-5"-788,0-2 1,0-3 1488,0-2-737,5 1-1526,1-5 994,6-7 0,-2-1 193,-3-2 0,3 2-113,-2 1 141,2 5-279,2-3 0,-1 12 182,0-2-318,-4 7 0,3 1 40,-2 7 46,-3 2 1,0 9-400,-5 1 1,4 6 164,-1 1 0,2 6 198,-1 9 1,-1 9-343,4 11 1,1 5-100,3 10 0,5 2 77,-1 5 0,1-4 109,0 0 0,0-6-288,3-1 0,3-2 67,-3-6 0,1-5-315,-1-6 0,3-8 214,-3-4 1,-3-2-580,-1-2 0,-2-4 396,-1-3 1,-5-3-619,1-1 1139,-6 0 0,-2 5 0,-6 1 0</inkml:trace>
  <inkml:trace contextRef="#ctx0" brushRef="#br0" timeOffset="43">14186 9256 7966,'-7'-11'1556,"2"-4"-1206,5-1 1,2 1 515,1 4 0,4 3-313,4 1 0,4 3-388,1-4 0,9 4-269,2-3 1,4 3-352,4-4 1,-1 6 184,0-2 1,-3 3 269,-1 1 0,1 0 0,3 0 0</inkml:trace>
  <inkml:trace contextRef="#ctx0" brushRef="#br0" timeOffset="44">14608 9131 7966,'23'-12'0</inkml:trace>
  <inkml:trace contextRef="#ctx0" brushRef="#br0" timeOffset="45">14860 8834 7966,'-8'-13'1027,"0"-2"0,2 2-403,-2-2 0,3 6 901,5 1-1056,0 6 0,-3-2 366,-1 8 1,0 5-131,4 10 1,-1 5 69,-3 10 1,3 0-371,-3 1 1,3 3-132,1 0 0,-2 5-362,-2-1 0,3-2 139,-3 2 0,4-2-381,4-2 1,-1 0 269,4-8 1,2-3-374,6-4 1,-1-6 82,5-5 1,0-2-70,4-2 1,1-3-49,3-5 0,1 0 90,2 0 0,2-2-521,-5-1 1,3-4 321,-3-4 0,-4-1 576,-4 1 0,0-5 0,4-2 0</inkml:trace>
  <inkml:trace contextRef="#ctx0" brushRef="#br0" timeOffset="46">15214 9313 7980,'17'-21'0,"0"-3"0</inkml:trace>
  <inkml:trace contextRef="#ctx0" brushRef="#br0" timeOffset="47">15556 8857 8128,'0'-35'0,"2"6"1429,1 2 1,0 5-620,5 3 1,-6 6-204,2 5 0,-3 4 269,-1-3 164,0 4 1,-6-2-521,-6 5 1,0 5-300,-7 3 0,0 6-330,-4 1 1,-4 5 130,0-1 0,1 3-78,3 1 1,5 0 123,3 0 1,4 1-210,3 2 0,3-2 49,5 3 0,1-3-132,3-1 0,4-1 8,7-3 1,3 1 147,4-5 0,6 2 334,3-2-120,2-2-530,-4 3 394,4 1 392,-9-5-236,4 5 1,-5-2 13,0 0 111,0 5-95,-6-7 0,0 7-56,-6-4 75,-4 4-120,3-7 0,-9 8-146,3-2 428,-8-2 0,-4 4-444,-7-2 1,-8-1 95,-7 1 1,-4-5-360,-4 1 0,1-3 152,-5-5 1,6 2-1380,2-5 1,6 0-166,9-4-844,3 0 2566,9 0 0,7-5 0,7-1 0</inkml:trace>
  <inkml:trace contextRef="#ctx0" brushRef="#br0" timeOffset="48">16047 8948 7953,'-6'-17'2753,"-3"5"-2135,5-4 1,1 8 1570,3 0-915,0 5-1322,5-2-161,-4 5 0,5 5-560,-2 3 1,-3 3 294,3 5 1,1 1-130,-1 6 1,1 4-831,-1 0 1,-3 3 1432,3-3 0,2 4 0,1-1 0</inkml:trace>
  <inkml:trace contextRef="#ctx0" brushRef="#br0" timeOffset="49">16093 9268 7963,'-5'11'0,"4"-3"1464,-3-1-481,-2 1 809,4 3-839,-3 1-393,5-6-168,0 4 1530,0-8-850,0 8-424,0-9 43,0 9-369,5-9 0,-2 6 116,4-3-2527,-4-3 1006,7 9-40,-9-4 1,5 6 1122,-6-1 0,-11-5 0,-1 0 0</inkml:trace>
  <inkml:trace contextRef="#ctx0" brushRef="#br0" timeOffset="50">721 10330 8698,'0'6'693,"0"1"422,0-4-699,5-1 0,1 3 267,5-5 1,1 0-133,-1 0 0,5 0-59,-1 0 0,5 0-214,-1 0 0,3 0-18,1 0 1,4 0-245,4 0 0,3 3 155,4 1 1,8 0-30,7-4 0,9-1-301,-28-1 1,1 0-1,2-1 1,1 0 126,3-3 0,2 0 0,0 2 0,1-1 34,4-1 0,-1 1 0,-1 2 0,0 1-107,3-4 1,1 0 0,-3 2 0,1 0-290,3-2 0,1 0 1,-1 0-1,0 1 407,-1-1 0,-1 0 0,2 2 0,1 1-52,1-1 0,1 0 1,-2 2-1,0 0 26,1-2 1,0 1 0,0 1 0,-2 1 49,1-1 1,-1 0 0,-1 1 0,-1 1-35,1 0 0,-1 0 1,1 0-1,-1 0 115,2 0 0,1 0 0,-1 0 1,1-1-28,-1-1 0,1 0 1,0 1-1,1 1 41,2-2 0,0 0 0,0 1 0,1-1-92,2 1 0,2-1 0,-2-1 0,0 0 10,1 0 0,0-1 0,0-1 1,-1 0-54,3 1 0,0 0 0,0-1 0,0 0-304,2-1 1,-1 1 0,-1-1 0,0 0 233,0 0 1,0 1 0,0-1-1,0 0 32,1 0 1,2 1 0,-21 1 0,0 1 0,0 0 100,0 0 0,0 1 0,0-1 1,20-2-1,0 1-26,-2 2 0,0 0 0,-4-1 0,0-1-24,2 2 1,0 0-1,-2-1 1,0 1-1,4 0 1,0 0 0,-2 1 0,0 1 9,2-2 0,0 0 0,0-1 0,0 1-23,1 0 1,1 0-1,-19 0 1,0 1-1,0-1 25,21 0 0,0 0 0,-17 1 0,0 1 0,0-1-46,-2-2 0,0 1 1,0-1-1,0 2 1,1 0-1,-1-1 30,0 0 1,-1-1-1,1 1 1,0-1-1,1 1 1,0-1-36,2-1 1,1 0 0,-1 1 0,-1 0 0,0 0 0,0 1 29,-1-1 1,-1 1 0,1-1 0,2 2 0,0 1 0,1-1 0,-1 0 0,1-1 1,-1 1-1,0-1 1,0 1-1,0-1 10,0 1 1,-1-1-1,0 1 1,-2 0 0,0-1-1,-1 1 2,-1 1 1,1 0-1,-1 0 1,3 0 0,1 0-1,-2 0 10,19 0 0,0 0 0,-20 0 0,1 0 1,0 0-18,19 0 1,-1 0 0,-20 0 0,-1 0-1,1 0-40,1 0 0,1 0 0,0 0 0,1 1 0,1-1 0,-1 1 24,0 0 1,0 0 0,0 0 0,0 0 0,0-1 0,1 1-91,0 0 1,1 0-1,-1 1 1,-2-2-1,1 1 1,-1-1 28,1 0 1,0 0-1,0 0 1,2 0 0,-1 0-1,1 0 50,-1 0 0,0 0 0,1 0 0,0 0 0,1 0 0,-1 0 14,-2 0 1,0 0 0,0 0 0,0 0-1,-1 0 1,1 0 37,-3 0 0,0 0 0,1 0 0,1 0 0,1 0 1,-1 0 18,0 0 0,0 0 1,-1 0-1,2 0 1,0 0-1,-1 0-36,0 0 1,0 0 0,-1 0-1,0 0 1,1 0 0,-1 0 33,-1 0 1,0 0 0,1 0 0,2 0 0,0 0 0,0 0-28,0 0 0,0 0 0,0 0 0,1 0 0,1 0 0,0 0 16,0 0 1,1 0-1,-1 0 1,2 0-1,-1 0 1,0 0-34,0 0 1,-1 0 0,1 0 0,3-1 0,0-1 0,1 1-272,-2 0 0,0 0 0,0-1 1,2 0-1,0-2 0,0 1 255,1 1 0,-1-1 0,1 1 0,-2 0 1,1-1-1,-1 1-50,0 0 0,0-1 1,1 1-1,0 0 1,1 0-1,-1-1 11,0 1 1,-1 0 0,0-1-1,1-1 1,1 1 0,-1 0 41,-1 0 0,1 0 1,-1 1-1,-2 0 0,-1 0 1,1 0-21,-3-1 1,0 0 0,0 1-1,0 1 1,0 0 0,-1-1 74,-3 0 0,1-1 0,-1 1 0,21 0 0,-1 0 53,-1-2 1,0 0 0,-3 2-1,-2 0 34,-5-1 0,1-1 1,0 2-1,1 0 35,-5-2 0,-1 0 1,-1 1-1,0 0-26,-5-1 1,-2 0 0,-2 0 0,-2-1 602,24 2 0,-3-6-671,-12 1 0,-8 2 2003,-11-2-1875,-8 6 1,-5-3 840,-11 5 0,-6 0-3384,-16 0 0,-7 0 2340,-12 0 0,-13 5 0,-7 1 0</inkml:trace>
  <inkml:trace contextRef="#ctx0" brushRef="#br0" timeOffset="51">6001 10953 7923,'-6'-5'5,"-4"4"1266,8-9-121,-8 9-1,9-10-159,-4 10-408,5-4 1,1 6-230,3 3 0,2 8 26,6 7 1,3 6 61,0 2 0,2 8-150,-2-1 0,3 8-157,4 0 0,1 1 103,0-1 1,4 1-305,-1-5 1,2 4 97,-1-4 1,-3-1-299,3-6 0,-1 0-419,-3-4 1,1 0 348,-8-5 1,-1-4-127,-4-3 0,1-6 117,-1-1 1,-3-5-1406,-1 0 619,-4-1-126,2-2 1258,-5 0 0,5-5 0,1-2 0</inkml:trace>
  <inkml:trace contextRef="#ctx0" brushRef="#br0" timeOffset="52">6366 10976 8033,'0'-11'0,"0"3"1203,0 1-299,0 4-257,0-7 0,-1 9-111,-3-3 0,3 8 61,-3 3 1,-1 8-170,1 4 1,-6 9-170,-1 7 0,-6 1-103,-5 10 1,-3 2-217,-1 9 1,-2-5 6,-3-2 1,0-3 95,4-1 1,-3-6-599,3-2 0,0-3 96,4-5 0,2-6-204,2-5 0,4-5 174,7 1 1,-1-6-237,5-1-158,0-6 0,4 2 629,0-8 0,0-2-1027,0-5 1326,0-1 0,0-9 1,0-4-1</inkml:trace>
  <inkml:trace contextRef="#ctx0" brushRef="#br0" timeOffset="53">5967 10645 7979,'-12'-5'14,"6"4"1220,-4-4 478,9 5-735,-5 0 856,6 0-1289,6 0 0,0 1-127,5 3 0,6-3-31,2 3 0,4-2 3,3 2 0,4-3 133,4 3 1,1-3-131,3-1 1,3-3 25,5-1 1,-1-5-335,1 1 1,-2-1 172,-2 2 1,-4-2-368,-7 5 1,-4-1 161,-8 1-1423,-3 3 83,-10-4 421,-1 5 1,-13 1 155,-4 3 764,-7 2 0,6 1 0,-3-2 1</inkml:trace>
  <inkml:trace contextRef="#ctx0" brushRef="#br0" timeOffset="54">6903 11307 7979,'-18'-6'574,"2"-4"-394,5 2 1,0 2 79,4-2 1,-3 6 25,2-2 550,-2 3 0,2-3 462,1 0-202,4 0-738,-2 4 0,10 0-80,3 0 1,3 0 53,4 0 1,3 2-73,5 1 1,4-1-9,-1 1 1,6-1-29,-2-2 1,0 0-298,0 0 1,-3-4-183,3 0 0,-8 0-325,1 4 1,-7-4-255,3 1 1,-9-1 833,2 4 0,-3 0 0,2 0 0</inkml:trace>
  <inkml:trace contextRef="#ctx0" brushRef="#br0" timeOffset="55">7657 10851 7955,'-4'-8'871,"0"0"-167,1 6-232,3-3 185,0 5 0,5 1-204,2 3 1,7 2 194,1 6 0,6 8-242,-2 3 1,6 7 301,2 1 1,1 5-174,-2 2 0,2 6-201,3-3 1,-2 3-145,-2-2 0,-3 1-225,2-5 1,-3 0-112,-4-4 0,2-5 193,-6-2 1,4-4-429,-4-4 1,0-3 152,-3-4 0,-1-1-1458,1 1-64,-1-6-156,0-1 382,-4-5 1524,-2 0 0,-10-5 0,-2-1 0</inkml:trace>
  <inkml:trace contextRef="#ctx0" brushRef="#br0" timeOffset="56">8091 10816 7924,'11'-23'8,"-4"4"245,-3 0 0,1 5 1069,-2-1 314,6 8-1155,-7-4 0,3 11 25,-5 0 0,0 7-118,0 8 1,-7 9-27,-4 10 0,-7 6-95,-8 5 1,-9 10-401,15-26 0,-2-1 0,0 1 0,-1-1 122,-2 1 0,0-1 1,2-1-1,1 1-100,-1 2 0,0 1 0,0-4 0,1-1-724,-16 24 0,9-6 378,6-6 1,9-1-813,3-11 1,5-3-69,6-4 1337,0-10 0,5 6 0,1-8 0</inkml:trace>
  <inkml:trace contextRef="#ctx0" brushRef="#br0" timeOffset="57">8297 11342 7977,'14'-5'0,"-3"-3"0,-6-1 1670,3 1-554,-1 3 331,5 5-998,-6 0 1,-1 2-35,-5 1 1,4 4 6,0 4 0,1 6-142,-1 2 1,-3-1-264,3 1 0,-3-2 111,-1 2 0,4 2-302,0-6 1,-1 0 198,-3-3 0,4-1-390,0 0 1,0-3-240,-4 0 279,5-6 1,-3 3 122,6-5 0,-4 0-55,3 0 0,-3-4 137,4 1 1,-2-6 3,2 1 0,2-2 2,-2-1 0,0-1 11,0 1 0,2-1 3,-2 1 1,-2 1 21,2 2 1,-4-1 22,3 5 1,-3 1 75,4 3 0,-5 0 187,5 0 0,-5 1 78,0 3 0,3 3-124,-3 9 1,1-4-163,-4 3 0,0 2 245,0-2 0,4 0-1971,0-3 1355,0-1 0,-3 1 371,3-1 0,-3 0 0,4 1 0</inkml:trace>
  <inkml:trace contextRef="#ctx0" brushRef="#br0" timeOffset="58">8936 11227 7946,'-5'-11'2807,"4"0"-2374,-4 4 0,5 3-111,0 8 1,-4 3 62,0 4 1,0 6 174,4 2 0,0 2-149,0 2 0,0 1-130,0 3 1,0-3-241,0 2 1,0-1-84,0-3 1,4 0-686,0-3 0,0-2-104,-4-6 0,0-3-2129,0-1 2960,0-4 0,5 7 0,1-4 0</inkml:trace>
  <inkml:trace contextRef="#ctx0" brushRef="#br0" timeOffset="59">8753 11387 7854,'6'-11'2181,"4"5"-1586,5 2 1,1 2-189,0 2 1,-1 0-95,8 0 0,-3 0-253,7 0 0,2 0-164,1 0 1,-1 0-920,2 0 0,-6 0 265,2 0 758,-3 0 0,-11-5 0,-3-1 0</inkml:trace>
  <inkml:trace contextRef="#ctx0" brushRef="#br0" timeOffset="60">9302 11227 7849,'-7'-6'1461,"2"1"0,4 10-753,-3 3 1,2 7-140,-6 4 0,2 4 58,-2 3 0,2 0-270,2 4 0,3 1-145,-3 3 1,3-4-646,1 1 0,1-4 343,3 3 0,1-5-2226,2 2 2316,3-3 0,-3 4 0,4 1 0</inkml:trace>
  <inkml:trace contextRef="#ctx0" brushRef="#br0" timeOffset="61">5578 12027 7918,'-6'0'-591,"1"-1"1955,5-3-363,0 3-532,0-5 0,0 5-127,0-3 0,5 3 139,3-3 0,2 3 44,1 1 0,6 0 42,2 0 1,2 0-37,2 0 1,1 0-152,3 0 1,-2 0 20,6 0 1,-5 0-126,5 0 0,3-4-30,4 0 1,5-1-64,-1 2 1,8 1-14,3-2 0,3-1-210,1 2 1,1-2 125,3 1 0,-2 2-203,2-1-1320,-3 1 1418,-1 2 133,-5 0-412,4 0 205,-4 0-85,5 0 271,0 0-503,0 0 220,0 0 66,6 0 1,0 0-141,0 0-504,-29 1 1,0-2 688,0-1 1,0-1-1,-1 3 1,0-1-137,2-1 1,-1 0-971,27 1 936,-28 1 0,1 0 0,24 0-524,3 0 501,-8-5-144,8 4 182,-2-4 132,4-1 1,-29 5 0,-1 0-228,0-3 1,-1 0 297,2 3 1,-1 0-146,31-9 1,-31 9-1,0 0-75,28-2 141,-28 2 0,0 0-165,25 1 216,4 0 0,-5 0-161,6 0 491,-5 0-351,-25 0 0,1 0 43,30 0 0,0 0 144,1 0 1,0 0-53,-31 0 1,0 0-1,0 0 1,0-1 23,-2-1 0,0 0-37,2 2 0,0-1 313,29-4-216,1 0 41,-2 3-191,-5-8 46,0 9 201,-5-4-215,-1 0 0,-6 4 530,1-3 0,-5 3-97,-3 1-212,-8 0 343,3 0-245,-9 0-77,4 0 1349,-10 0-1103,4 0 480,-10 0-572,5-6 1023,-6 5-1245,-5-4 234,0 5-772,-6 0 58,0-5 0,-2 4 199,-2-3 0,-2 3-1267,-5 1 0,-2 0 89,-2 0 1264,-3 0 0,-10 0 0,-1 0 0</inkml:trace>
  <inkml:trace contextRef="#ctx0" brushRef="#br0" timeOffset="62">6446 12632 7901,'5'-11'-1355,"-3"3"814,2 1 1280,-3-1 0,3-3 379,-1-1-286,6 1-531,-7-1 1,6 1 126,-4-1 1,0 5 480,-4-1-363,0 6-194,0-9 0,-5 10-123,-3-3 0,-3 3-192,-4 1 1,1 1 103,-5 3 0,-2-1-86,-5 4 1,2 5 20,-3 3 1,-1 2 74,1-2 0,1-1-153,3 5 1,5-5 30,3 1 1,4-1-102,3 1 1,-1-2 89,5 2 1,0-2-95,4-2 1,6-3 94,1-1 0,7 1 46,1 3 1,9 1-31,-1-1 0,8 1 2,-1-1 0,2 1-10,-2-1 1,3 0 9,-2 1 1,-2 3-36,1 0 0,-4 2 55,1-2 0,-3 3-122,-2 5 0,-2-1 1,-1 1 1,-6-4-171,3 0 0,-7-1 102,-2 1 0,-4 1 22,1-4 1,-8 3 168,-4-4 1,-7 0-87,-4-3 0,-8-1 232,-3 0 0,-4 1-73,-5-1 0,3 1 201,-6-1 0,1-5-15,-1-2 0,4-2 3,8-2 1,3 0-389,8 0 1,3-2-285,4-2 0,6-2-1498,2-5 0,5-2 913,7-2 1,8 6 935,11-3 0,5-2 0,-3-3 0</inkml:trace>
  <inkml:trace contextRef="#ctx0" brushRef="#br0" timeOffset="63">6960 12861 7830,'0'-12'0,"-1"1"729,-3-1-158,3 1-339,-4 0 0,4 0 294,-3 4 800,3-3-379,-4 8-566,5-3 0,0 7-119,0 1 0,5 9 184,2 7 1,1 5-74,3 6 0,-2 2-120,6 10 0,2-1-183,-2 0 0,4 4 42,-4-3 0,2-2-61,-2 2 1,-2-5 136,2 1 0,-2-4-511,-2-3 0,4-3 74,1-5 1,-1-2-58,-4-2 1,-1-2 255,-2-6 360,2-5 0,-7-1 178,4-5 460,-4 0-587,2 0 1,-6-1-29,-3-3 0,1-2-295,-4-5 0,0-2-101,0-2 0,-3-3-250,2-5 0,3-2 58,1-6 0,-1 0-180,1-11 0,-1-4-85,1-3 0,3-2-4,-3 1 1,2 0 165,-2-4 1,3 0 6,-3 4 0,-1-1 276,1 2 1,-1-1-118,1 1 1,3-1 114,-3 9 1,3 0-17,1-1 0,-4 7 152,0 0 0,0 5 153,4 3 0,0 7-115,0-3 1,0 7 256,0-4 1,4 10-162,0-1 1,5 2 275,-2-2 1,4 3-303,0 0 0,2 6-98,2-2 0,-1-1 26,5 1 1,0-1-134,4 1 1,1 3 105,2-3 1,5 3-4,7 1 1,-1-4 39,5 0 1,2 1-54,2 3 1,7-4-198,-3 0 0,4-1 185,3 1 1,4 3 0,0-3 1,4 3-17,-4 1 0,-26 0 0,1 0-10,0 0 1,0 0 0,0 0 0,0 0-8,0 0 0,1 0 0,2 0 1,0 0-296,1 0 1,0 0 0,3 0 0,1 0 230,-2 0 1,-1 0-1,2 0 1,-1 0 31,0 0 1,0 0 0,1 0 0,-1 0-38,2 0 1,0 0 0,0 0 0,1 0 48,-3 0 0,-1 0 0,1 0 0,0 0 7,-2 0 1,0 0 0,-1 0 0,-1 0-27,-1 0 1,-1 0-1,0 0 1,0 0-175,29 0 0,-4 0 120,-4 0 1,-1 3 43,-7 1 0,-1 0 84,-6-4 0,-2 4-74,-6 0 0,-5 0 100,-2-4 0,-3 1 313,-1 3-160,-6-3 892,0 4-1050,-11-5-144,-1 0 1,-14 0-69,-2 0 0,-9 0-1299,-3 0 0,-4 0 1447,-3 0 0,7 0 0,6 0 0</inkml:trace>
  <inkml:trace contextRef="#ctx0" brushRef="#br0" timeOffset="64">7554 12621 8035,'0'-12'-94,"0"1"94,0 0 0,0-1 752,0 1 1,0 3 288,0 0-224,0 6 1,0-4 142,0 2-157,0 2-493,0-3 0,4 12-69,0 4 0,0 2 29,-4 6 1,3 5 27,1 6 1,0 7-182,-4 1 1,1 5 74,3-1 1,-3-1-200,3 1 1,-2-4 47,-2 4 1,1-9-467,3 1 0,-3-7 199,3-1 1,1-3-39,-1-4 0,-1 2-199,-3-6 1,4-4-1161,0-3-805,0-6 1145,-4 3-90,0-5 1373,5 0 0,-4 0 0,4 0 0</inkml:trace>
  <inkml:trace contextRef="#ctx0" brushRef="#br0" timeOffset="65">8194 12724 7899,'0'-12'0,"0"1"0,0 3 760,0 0 0,0 5 4,0-5 17,0 6 1,0-2-258,0 8 1,0-2-93,0 6 0,0 1-224,0 6 0,0 4 22,0 7 0,1-1-161,3 1 1,-3 2 93,3-1 0,-3-1-316,-1-3 1,1-1 22,3-3 0,-2-1-582,1-3 0,-1-6-688,-2 2 328,5-2 1,-4-1-667,3-1 1738,-3-4 0,-6 2 0,-1-5 0</inkml:trace>
  <inkml:trace contextRef="#ctx0" brushRef="#br0" timeOffset="66">8022 12861 7899,'-6'-7'1433,"1"-3"-764,10 9 0,1-4 48,6 5 0,-1 0-248,1 0 1,0 0-59,4 0 0,3 0-454,7 0 1,4 0 108,4 0 1,-2 0-330,2 0 1,-2-4 239,6 0 0,-5-1 23,1 1 0,-2-2 0,7-5 0</inkml:trace>
  <inkml:trace contextRef="#ctx0" brushRef="#br0" timeOffset="67">8879 12415 7899,'0'-11'0,"0"-4"171,0-1 0,4 1 546,0 4 278,-1 4 26,-3 2 1,2 5-461,2 0 1,-3 7-165,3 4 0,-3 6-77,-1 5 0,4 2-69,0 3 0,1-2-233,-2 6 1,-1-2-23,1 2 0,3-2 7,-3-3 0,5-3-210,-4 0 0,3-1-645,-3-7 0,4 0-2120,-4-3 2972,5-1 0,2 0 0,7 1 0</inkml:trace>
  <inkml:trace contextRef="#ctx0" brushRef="#br0" timeOffset="68">9245 12507 7811,'0'-12'0,"0"5"1102,0-1 1,1 5 240,3 0-892,-3 1 0,4 7-181,-5 3 1,0 2-31,0 2 0,-5 4-79,-3 3 1,-3 4-134,-4 4 1,1 3-28,-5 8 1,0-1 69,-4 5 1,4-4-542,0 4 0,1-4 320,-1 4 1,-1-6-465,4 3 0,-3-8 158,4 0 0,4-7-432,3-1-20,6 0 1,-4-11 907,6 3 0,0-2 0,0-1 0</inkml:trace>
  <inkml:trace contextRef="#ctx0" brushRef="#br0" timeOffset="69">9210 12941 8343,'0'-7'1478,"5"2"0,-3 10-940,1 3 1,-1-2-148,-2 2 1,0 1-184,0 6 0,0-2 19,0 2 1,0 1-102,0 0 0,0 3-65,0-4 0,0 4-214,0-4 170,0 0 0,3-3-313,1-1 204,0-5 0,-3 0-56,3-6 47,-3 0 105,10-6 1,-5 0 99,5-5 0,1-1 3,-1 1 1,4-4 168,1-1 1,4-3-88,-1 4 0,-1 0 70,1 4 0,-4 0 60,4 4 1,-5-2-108,1 5 0,-2 0 257,-2 4 0,1 5-87,-1 3 0,-3 2 57,-1 2 1,1 3-287,3 0 1,-3 5-226,0-1 0,-2-1-389,2 1 1,-3-4-796,-5 4 0,0-3 1256,0 3 0,5-10 0,1 1 0</inkml:trace>
  <inkml:trace contextRef="#ctx0" brushRef="#br0" timeOffset="70">1250 12027 8102,'-6'-12'-217,"-3"1"-55,5 0 0,-1 3 719,1 0 0,3 5 377,-3-5 340,-2 5-733,-1-7 0,0 9 689,-1-3-123,5 3-646,-2 1 0,5 5-74,0 3 1,0 7 110,0 4 1,0 5-36,0 6 1,0 10-78,0 9 0,0 7-259,0 1 1,2 2 139,-1-27 1,1 0 0,4 28-160,1 1 1,3-3 35,-2-1 0,2-3-63,2-1 0,-5-9-88,1 2 1,-2-13-228,2-3 0,1-5-146,-6-6 0,6-3-107,-1-4-259,-3-6 0,1-1 360,-2-5 0,-3-1-763,3-3 0,-3-2 516,-1-6 743,-5-4 0,-1-2 0,-5-5 0</inkml:trace>
  <inkml:trace contextRef="#ctx0" brushRef="#br0" timeOffset="71">1022 12038 8266,'0'-31'97,"0"4"0,3 9-97,1-1 0,5 5 843,-1-1 1,6 2-201,1 2 1,6-4-92,2-1 0,5 1-277,6 4 1,2 1-61,2 2 1,-2-1-90,2 5 0,0 3 101,-4 9 0,1-1-311,-8 8 0,0 3 74,-4 1 1,-6 3-136,-1 1 0,-9-2 20,-3-2 0,-3 7 40,-1-3 1,-6 3 141,-5 1 0,-7-2-2,-9 6 0,-6-1-61,-5 4 0,-4 1 63,4-1 0,0-5-363,4-2 0,5-8 105,2-4 0,8-2-510,4-2 0,7-3-829,4-1 459,3-4 1,7 2 1080,6-5 0,9-5 0,9-1 0</inkml:trace>
  <inkml:trace contextRef="#ctx0" brushRef="#br0" timeOffset="72">2255 11444 8077,'-6'-17'655,"2"1"-246,3 4 206,1 5-386,0 2 0,-2 2 629,-2-1 0,2 0 246,-6 4-605,1 0 1,-5 6-152,1 6 1,-4 5 44,-1 10 0,-4 7-108,1 8 0,-4 13-150,10-25 0,0 1 1,0 4-1,0 1-308,-2 2 0,0 0 0,2 2 0,0 0 259,0 2 0,0 0 0,-1 0 0,1 1-379,1 0 0,1 1 0,-1 1 0,1-1 317,5-2 0,1 0 0,0 2 0,1-1-115,3-1 1,2 0 0,1 2-1,1 0 43,0-2 0,2-1 0,2 1 1,2-1 32,2-3 1,1 0 0,-1 0 0,1-1-137,1 0 1,1-2 0,-2-3 0,0-2 168,-1 3 0,1-1 1,9 19 5,-2-2 1,3-3 248,-3-8 0,1-5-153,-1-6 1,1-4 292,-4-4 1,3-3-492,-4-4 1,4-6 613,-4-2 1,0-3-1125,-3-1 655,-1 0 1,-1-1-492,-2-3 0,1-2 302,-5-6 1,-1 1-332,-3-1 453,0 1 0,0-6 0,0 0 0</inkml:trace>
  <inkml:trace contextRef="#ctx0" brushRef="#br0" timeOffset="73">2381 12164 8041,'0'-18'1611,"0"2"-1235,0 4 1,1 2-178,3 2 0,2 0-183,5 4 0,1 0 569,-1 4 1,2-4-183,2 0 0,3-3 44,5 3 0,1-1-49,3 1 1,-2 3-85,5-3 0,-4-1-122,0 1 1,2 0-119,-1 4 0,-2 0-41,-6 0 1,2 2 60,-6 1 0,-4 4-334,-3 4 1,-4 2 161,3 2 1,-4 3-88,1 5 0,-9 0-50,-7-1 0,0 5-137,-7 0 0,1 3 59,-1-3 0,-7 4-8,3 0 1,-2-2 72,2 2 1,0-6 73,1 2 0,3-3 161,0-1 0,1-1-154,-1 1 1,2-5 249,6-3 0,-1 2 16,1-2-108,5 0 156,1-3 0,6-2-43,3-3 0,3-2 330,8-5 1,-1 0-165,5 0 0,0 0 193,4 0 1,0 0-135,0 0 1,0-1-269,0-3 0,0 2-53,-1-6 0,-3 6-187,0-2 0,-5-1-599,2 1-1332,-4 0-1618,0-1 3708,-1 4 0,-4 1 0,-2 6 0</inkml:trace>
  <inkml:trace contextRef="#ctx0" brushRef="#br0" timeOffset="74">3043 12621 7942,'0'-8'1161,"0"1"0,5 4-421,3-1-519,2 3 0,1 1 490,1 0 1,-1 0-218,1 0 0,3-1 12,0-3 1,1 3-115,0-3 1,-2 3-114,5 1 0,-4-2-126,4-2 0,-4 3-135,4-3 1,-4-1-885,4 1 0,-5 1 455,2 3 1,-7 0 410,-2 0 0,-4-5 0,2-2 0</inkml:trace>
  <inkml:trace contextRef="#ctx0" brushRef="#br0" timeOffset="75">4665 11764 7963,'0'-18'583,"0"7"0,0 1 343,0 2-334,0 3-146,0 0-194,-5 5 1,2 1 287,-4 3 1,-1 3-128,-3 4 0,-6 2-93,-2 2 1,-6 6-98,-2 6 1,-5 1-222,2-1 0,-3 1 65,-1 2 1,3 2 1,1-6 1,3 5 2,-4-4 0,7-1-247,2-3 1,4 0-32,6 0 0,2-6 102,3-1 1,2-4 29,5 0 1,1-2 75,3-2 1,3 0 235,8-4 0,-1 4 15,5-4 1,2-1 19,5-3 0,-2 0-208,3 0 0,1 0 94,-1 0 1,-1 0-748,-3 0 0,-4 0 299,0 0 0,-5 0-1139,1 0 1,-2 4 624,-1 0 0,-6 1-1885,-2-1 2688,-3 2 0,-16 6 0,-4-1 0</inkml:trace>
  <inkml:trace contextRef="#ctx0" brushRef="#br0" timeOffset="76">4231 12438 9256,'11'0'1562,"4"0"-1031,1 0 1,4 0 153,-1 0 0,3 0-260,0 0 0,3 0-245,1 0 0,3 0 5,6 0 0,-1 0-808,0 0 0,0 1 319,1 3 304,-1-3 0,-5-1 0,-1-6 0</inkml:trace>
  <inkml:trace contextRef="#ctx0" brushRef="#br0" timeOffset="77">11552 11490 7992,'0'-11'0,"0"-1"1685,0 1-569,0-1-339,0 6-157,-6 1 0,-1 5-190,-8 0 1,1 5-134,-5 3 1,-5 7-44,-7 4 0,2 3-50,-2 0 0,1 2-48,-4 3 1,1-1-114,2 4 1,3-3 13,5 3 0,2-5-175,2 2 0,1-4 28,3-4 0,3 3 25,1-3 1,5-3-53,6-1 1,0-2 39,0-2 0,6 1 218,5-1 1,6-1-82,6-2 0,3 1 313,1-5 1,5 1-122,-2-1 0,-1-3-164,2 3 0,-6-3-249,2-1 0,-8 0 110,-4 0 0,-2 4-760,-2 0-1530,1-1-511,-6 2 2852,-1 2 0,-5 4 0,0 1 0</inkml:trace>
  <inkml:trace contextRef="#ctx0" brushRef="#br0" timeOffset="78">11426 12015 7981,'-23'0'0,"-10"6"0,-2 0 0</inkml:trace>
  <inkml:trace contextRef="#ctx0" brushRef="#br0" timeOffset="79">11095 12164 8474,'11'0'1572,"6"0"-882,2 0 1,4 0-285,3 0 1,-2 0 142,3 0 0,1 0-132,-2 0 1,5 0-76,-4 0 0,3 0-400,-3 0 0,-1 0-409,-3 0 0,0 1-247,0 3 1,0-3 713,0 3 0,-1 2 0,1 1 0</inkml:trace>
  <inkml:trace contextRef="#ctx0" brushRef="#br0" timeOffset="80">12088 11696 7901,'-17'-7'-2007,"0"-3"2191,11 4 0,2-4-34,8 2 0,3 2 612,9 2 1,-1 3-126,8-3 1,1-1-21,6 1 0,7-4-210,-3 5 1,7-3-2,-3 3 1,0 1-173,-4-1 0,-1 1-15,-2 2 1,-1 0-159,-7 0 0,1 0 115,-9 0 0,-3 2-252,-5 1 0,-4 5-34,1 7 1,-6-1-97,-5 5 0,-3 4 86,-13 4 1,1 4-115,-8 0 1,-1 2-166,-3 1 1,-4-3 45,0-1 0,4-5 75,3 2 0,10-3 93,-2-1 1,8-1 48,-1-3 0,9-3 49,3-4 1,3-1 158,1 0 1,0-3-17,0 0 1,5-6 251,2 2 1,9 1 121,3-1 1,3 0-225,5-4 1,-1 0 99,4 0 0,-1-4 6,2 0 1,2 0-1091,-3 4 0,-2-4-132,-1 1 1,-3-1-468,-1 4 1,-6 0 1376,-1 0 0,-4 0 0,0 0 0,-1 0 0</inkml:trace>
  <inkml:trace contextRef="#ctx0" brushRef="#br0" timeOffset="81">12888 11890 7919,'0'-8'-454,"0"1"625,-5-1 422,3 2 1,-3 3-113,5 11 0,0 1 73,0 10 1,0-3-49,0 7 1,0-1-137,0 8 1,0-1-85,0 2 1,0 2-69,0-3 1,0-1-438,0 2 1,4-6-183,0 2 0,1-4-505,-1-4 0,-3-3 145,3-4 1,-2-2-1881,2-3 2641,-2-2 0,3-5 0,-5 0 0,-11-10 0,-1-2 0</inkml:trace>
  <inkml:trace contextRef="#ctx0" brushRef="#br0" timeOffset="82">12705 12107 7919,'-6'-5'148,"1"3"0,10-3 282,2 5 1,9 0 143,3 0 0,3 0 98,5 0 1,2 0-497,6 0 0,0 0 20,3 0 1,-1 0-1169,5 0 1,-5 0 654,1 0 1,-8 0-1696,-3 0 2012,-3 0 0,-6-5 0,-2-1 0</inkml:trace>
  <inkml:trace contextRef="#ctx0" brushRef="#br0" timeOffset="83">13333 10725 7928,'-5'-18'-1371,"-1"-3"822,-6 8 2152,6-4-467,1 11-456,5 1 1,5 5-90,3 0 0,2 1 65,1 3 1,6 7-131,2 8 1,2 9 65,2 7 1,5 9-166,3 9 0,-13-23 0,0 0-356,1 0 1,0 1 0,1 1 0,-2 1 2,0-3 0,-1 1 1,0 1-1,0 2-157,0-2 1,0 0-1,0 2 1,-1 0 135,0 0 1,-1 0 0,-1 0 0,0 1 20,-3-1 1,0 0-1,2 3 1,0 0-31,-2 1 0,1 0 0,0 0 0,0 1 12,-4-1 0,-1 0 1,-1 1-1,-1-1-97,0-4 1,-2 0 0,-1 3 0,-1 1-7,1-4 1,-1 0-1,0 0 1,-2 0 11,0-2 1,-1 0 0,-6 32-5,1-32 0,-1 1 0,-6 29 42,-5-5 0,-2-1-293,-5-3 1,0-1-420,-4-2 0,3-9 1,-3 1 0,4-6 118,0-6 1,3-6 190,4-5 0,2-6-130,6-1 1,0-2-461,-1-7 477,6 1-303,1-4-300,5 0 1115,5-5 0,1-1 0,6-6 0</inkml:trace>
  <inkml:trace contextRef="#ctx0" brushRef="#br0" timeOffset="84">14430 11890 7794,'-12'-12'653,"6"5"-163,2-1 538,3 6-379,6-3 1,1 5-210,6 0 0,4 0-36,3 0 0,7 0 10,0 0 0,6 0 94,-2 0 1,3-4-280,2 0 0,-2-1-125,-3 1 0,2 3-655,-6-3 1,1-1 421,-4 1 1,-5 0-1071,-3 4 0,-6 0-55,-2 0-600,-4-5 1854,2 4 0,-10-4 0,-1 5 0</inkml:trace>
  <inkml:trace contextRef="#ctx0" brushRef="#br0" timeOffset="85">14806 11833 7997,'-21'5'-547,"-4"0"547,-14 3 0,4 7 0,-4-3 0</inkml:trace>
  <inkml:trace contextRef="#ctx0" brushRef="#br0" timeOffset="86">14544 11958 7997,'-18'12'14,"3"-1"387,7 1-126,-2-6 0,10 3 66,0-5 1,5 3 200,7-3 1,4 4-109,3-4 1,3-1 129,0-3 1,6 0 76,3 0 0,2 0-206,1 0 1,4-1-604,0-3 1,0 2 224,-3-6 1,0 6-534,3-2 0,-4-1 476,1 1 0,-1-5 0,-5 3 0</inkml:trace>
  <inkml:trace contextRef="#ctx0" brushRef="#br0" timeOffset="87">15834 11376 7950,'-5'-12'-214,"4"5"445,-3-1 1,2 6 1164,-2-2-854,3 3 1,-4 2 14,5 3 0,0 3-86,0 9 1,-4 6-11,0 9 0,0 8 79,4 7 1,0 5-154,0 6 1,0 0-207,0 0 1,0 0 83,0 0 0,4-1-145,0-3 0,0-2 23,-4-5 1,0-4-189,0-1 1,3-5-200,1-2 0,1-1 188,-1-6 0,-1-6-631,4-5 0,-3-4 335,4 0 1,-6-5-1897,2 1 884,-3-5-1284,-1 2 1592,-5-10 1056,-1-7 0,-16-6 0,-2-4 0</inkml:trace>
  <inkml:trace contextRef="#ctx0" brushRef="#br0" timeOffset="88">15435 11536 7872,'22'-34'13,"-2"1"1170,-1 2 0,6 3-540,9 5 0,6 6-193,5 1 0,2 4-222,3 0 0,-2 1 131,5-1 1,-5 6-36,2 2 1,-4 3-73,-5 1 1,-1 6 111,-6 6 0,-5 0-129,-2 7 0,-4 4-249,-4 4 0,-3 1-65,-4-1 1,-6 2-63,-2 5 1,-8 0-67,-4 0 1,-12 5-218,-7-1 0,-4 3 22,-4-2 1,-3-3 138,0-5 0,-4-3-392,4-5 1,5-6 208,7-1 1,7-5-342,3-3 0,8-3-462,0-5 568,5 0 1,0-2 24,6-1 656,4-4 0,14-9 0,3-2 0</inkml:trace>
  <inkml:trace contextRef="#ctx0" brushRef="#br0" timeOffset="89">16794 11022 7948,'0'-17'0,"0"5"0,4-1 1088,-1 5-240,1 1 53,-4 0 116,0 2 268,0 5-813,-5 0 0,-1 7 1,-6 4 1,-4 7 21,-3 9 0,-7 7-134,0 8 0,-5 7 22,5 4 0,-2 5-398,14-28 1,1 0 0,-11 30 105,11-28 0,-1 1 0,2-1 0,0 1 19,0 1 1,1 0 0,2 2 0,2-1-97,1-1 0,0 1 0,3 0 1,0-1 12,3 27 1,1 4-4,3-4 0,4 0-14,7-4 0,3-4 91,5 1 1,-1-7 128,1-2 1,-4-4-106,0-7 1,0-3 99,4-1 0,0-5-83,0 2 1,0-7 23,0-1 0,-1-5-127,1 2 0,-5-5-226,-3-3 1,2-2-284,-2-2 1,-4-3 71,-3 3 1,-4-3-3333,3-1 1699,-4 0-1410,2-5 3441,-5-6 0,0-12 0,0-6 0</inkml:trace>
  <inkml:trace contextRef="#ctx0" brushRef="#br0" timeOffset="90">19546 11319 7810,'0'-23'372,"0"5"1,0 2 351,0 4 872,0 1-758,0-1 0,-1 6-354,-3 2 1,3 4-144,-3 4 0,1 5-121,0 10 1,0 6 261,-4 13 1,0 7-65,0 4 1,-2 1-99,5-4 0,0-1-309,4 1 0,0 0 35,0-1 1,1 0-287,3-3 0,2 1 218,6-5 0,1 0-141,2-4 1,-1-1 104,5-2 1,-1-4-278,1-4 0,2-1 8,-2-3 1,2-3-72,-2-4 0,-2-5-151,-1 1 1,-4-5-188,3 0 58,-2-1 1,-3-4 195,-2-1 0,-2-4-331,-2-4 1,-3-1 322,3 1 1,-3 0-65,-1-1 0,-5-4 554,-2-3 0,-9-8 0,-1-2 0</inkml:trace>
  <inkml:trace contextRef="#ctx0" brushRef="#br0" timeOffset="91">19409 11798 7874,'0'-17'0,"0"4"354,0 5 0,1 5 1331,3-5-386,3 5-908,4-2 1,4 5 2,0 0 1,6 0-123,-2 0 0,11-1-353,4-3 0,3 3-164,-2-3 1,-1-1-222,0 1 1,0 1-1102,1 3 1,-5-2 1566,0-2 0,-4 3 0,2-4 0</inkml:trace>
  <inkml:trace contextRef="#ctx0" brushRef="#br0" timeOffset="92">20197 11193 8330,'0'-24'977,"0"-1"-463,0 9 143,0 1 489,0 4-322,0 4-217,0 2 0,0 7-191,0 1 1,0 5 28,0 7 1,-5 4-106,-3 8 0,-2 3-162,-1 9 0,-1-3-107,1 6 1,-4 0 17,0 4 1,-2 1-244,2 2 1,2-3 186,-2 0 0,6 3-555,1-3 1,6 1 277,-2-5 1,4 1-258,4-5 1,2-1 137,6-7 1,4-2 77,3-5 0,-1 0 19,1-1 0,0-4 66,4-3 1,-4-2-521,0-1 0,-4-5 236,4 1 0,-5-6-517,1 2 1,-1 1 1000,2-1 0,-4 0 0,5-4 0</inkml:trace>
  <inkml:trace contextRef="#ctx0" brushRef="#br0" timeOffset="93">20334 11798 7829,'-5'-22'1533,"4"-1"-688,-9 5-318,8-4-94,-3 10-165,5 0 1,2 3 97,1 6 145,-1-1 29,3 4 696,-5 0-1080,5 5-78,-4 1 1,8 9 37,-5 1 1,3 3-159,-3-4 1,4 5-308,-4-1 0,3-2 255,-3-2 1,4-2-177,-5-2 1,5 1-97,-4-1 81,5-5 182,-3-1 1,6-5-90,-1 0 0,-3 0 220,-1 0 1,0-5-61,0-2 1,3-3 145,-2-2 0,1 1-90,-2-1 0,2 1 98,-5-1 1,4 1-83,-4 0 1,3-1 82,-3 1 1,4 3 32,-5 1 0,2 4 275,-1-1-351,-2 3 0,4 7 2,-2 6 1,-2 0-153,6 7 1,-2 0 96,2 4 1,1-4-446,-6 0 1,5-3-214,-4 3 1,4-5-461,-5 1 0,6-2 389,-1-2 1,-2-1 701,2-2 0,-1 2 0,5-4 0</inkml:trace>
  <inkml:trace contextRef="#ctx0" brushRef="#br0" timeOffset="94">20757 11764 7859,'-7'-11'0,"4"-1"1641,1 1-741,12 0-590,-2 4 1,9 2-34,-6 5-64,6 0 53,-5-5-244,5 4 0,-1-4 191,2 5-965,0 0 449,-2 0 229,1 0-1794,-5 0 1868,5 0 0,-6 0 0,1 0 0</inkml:trace>
  <inkml:trace contextRef="#ctx0" brushRef="#br0" timeOffset="95">21122 11536 7880,'0'-12'684,"0"1"0,0 3 1236,0 1-813,0 4 146,0-2-860,0 20 1,4 1-143,0 14 0,0-3-211,-4 3 1,0 1 107,0 3 0,3-1-127,1-3 1,0 2 103,-4-5 1,1-1-1081,3-3 0,-3-1-111,3-3 0,-3-3-1611,-1-4 2677,0-1 0,-5 1 0,-1-1 0</inkml:trace>
  <inkml:trace contextRef="#ctx0" brushRef="#br0" timeOffset="96">21339 11136 7865,'-11'-11'752,"-1"4"1,7 3 1004,5 8 0,9 13-1158,6 9 0,4 6-284,-3 2 1,-1 6 192,-4 2 1,5 2-106,-1 2 0,0 5-370,-4 2 1,1 3 254,-1 1 1,-3-1-319,0-3 1,-6-2 42,2-6-1420,-3 1 1111,-1 0 1,-9-7-572,-2-5 1,-9 1-2402,-3-5 3268,0-2 0,-8 2 0,1-2 0,-8 3 0,-5-1 0</inkml:trace>
  <inkml:trace contextRef="#ctx0" brushRef="#br0" timeOffset="97">18895 11513 7768,'-6'-1'326,"2"-3"692,3 3-242,1-4-283,0 5 25,-5 0 1,2 1-142,-4 3 1,-1 2-9,-4 5 0,0 2-85,-3 2 0,1 2-136,-5 2 0,1 4-9,-1 0 0,-2-2-72,6 2 0,-4 0-47,4-4 0,0 1 112,3-1 0,5 1-335,-1-4 1,6 0 110,-2-1 1,4-6-186,4 3 0,3-3 121,8 2 0,3-5 2,5-2 1,1 1 111,3-1 0,1 0-3,2-4 0,2 0-598,-5 0 0,-2 0 292,-6 0 1,1 0-361,-5 0 0,-3 1-158,-5 3 869,-4-3 0,-8 9 0,-8-3 0</inkml:trace>
  <inkml:trace contextRef="#ctx0" brushRef="#br0" timeOffset="98">18564 12084 7857,'13'0'390,"2"0"1,0 0 606,8 0 1,-3 0-480,7 0 0,1 0 3,-2 0 0,5 0-400,-4 0 0,0 0 40,0 0 1,-7 0-434,3 0 0,-7 0 256,-1 0 16,-8 0 0,3 5 0,-3 1 0</inkml:trace>
  <inkml:trace contextRef="#ctx0" brushRef="#br0" timeOffset="99">17251 11810 7886,'-7'-12'387,"-3"1"1,9 3-37,-3 1 0,-1 3 344,1-4-158,0 6 748,4-8-761,0 3 1,2-3 15,1 3 1,5 0-123,7 3 0,3-1-142,5-2 0,5-2 118,2 5 1,7-1-124,1 1 0,4 3-39,-4-3 1,-4-1-110,-3 1 0,-7 0-173,-1 4 1,-6 4-61,-5 0 1,-2 5-350,-2-1 0,-3 3 41,-5 4 0,-5 0 194,-3 8 0,-7-1-456,-4 8 1,-4-3 219,-4 3 1,-2-3-118,-5 3 1,1-3 194,2 4 1,3-6 163,6 2 0,0-3 35,3-1 0,6-4 143,6 0 1,4-5 110,-1 1 0,4-6-100,4-2 1,3-4 56,4 1 1,5-3 7,3-1 1,3 0 8,1 0 1,0 0-298,0 0 1,1 0-293,2 0 0,-2-4-8,3 0 0,-7 1-89,-1 3 0,-5 0 641,2 0 0,1 0 0,1 0 0</inkml:trace>
  <inkml:trace contextRef="#ctx0" brushRef="#br0" timeOffset="100">17822 12210 7830,'0'-8'0,"0"0"0,1 6 1108,3-2 0,-2 2-161,6-2 0,-4 2 7,3-1 0,2 0-209,6-1 0,-2 3-283,2-3 1,2 3-346,-2 1 0,4 0 46,-4 0 1,4-4-230,-3 0 0,3 1-536,-4 3 1,4 0-740,-4 0 1,-4 0 1340,-3 0 0,-5 5 0,2 1 0</inkml:trace>
  <inkml:trace contextRef="#ctx0" brushRef="#br0" timeOffset="101">22641 11581 7923,'0'-11'1360,"0"0"-110,0-1-391,0 6-570,0 1 117,0 5 11,-5 0 1,-2 1-123,-9 3 0,-3 3-103,-7 9 0,1-2 2,-1 5 1,-2 0-91,1 4 1,2-2 15,6-2 1,2 1 103,6-4 1,0 3-469,-1-4 205,6 0 0,1-3-113,5-1 1,1-1 72,3-2 1,6 2 25,5-2 0,5-2 30,-1 2 0,4-5-8,4 5 1,-3-5-333,3 0 0,-3 0 162,-1 1 0,-6-3-977,-1 3 837,1-3 1,-5 0-1018,-1 3 1,-4-1 126,-7 4 1231,-5-4 0,-7 2 0,-6-5 0</inkml:trace>
  <inkml:trace contextRef="#ctx0" brushRef="#br0" timeOffset="102">22219 12061 7856,'11'0'2042,"4"0"-1505,1 0 1,4 0 217,-1 0 0,4 0-277,3 0 0,5 0-319,7 0 0,-3 0-215,3 0 1,-2 0-233,-2 0 1,1 4-1199,-1 0 0,-4 0 382,1-4 1104,-1 0 0,-1 0 0,-1 0 0</inkml:trace>
  <inkml:trace contextRef="#ctx0" brushRef="#br0" timeOffset="103">23041 11730 7865,'0'-19'0,"0"0"0,0 0 554,0-4 1,9 9 799,2 3 0,8 6-694,0-3 0,-1 4-262,1-3 0,1 4-193,7-1 1,-4 3 20,0 1 1,0 0-10,-4 0 0,-3 0-56,-1 0 1,-2 1-131,-2 3 0,1-1 98,-1 4 0,-4 1-93,-4 3 1,-1 2-205,-2 2 0,-7 4 88,-4 8 0,-6-2-110,-5 6 1,-5-6 88,0 2 0,-4 1-184,0-2 1,3 5 9,2-5 0,3-3 33,4-4 1,2-1 89,6 1 206,-1-3-171,6-4-37,1-1 400,5 1-170,0-6-57,5-1 0,1-1 550,6 0-243,4 0-168,-3-4-7,9 0-85,0 0 57,2 0-71,4 0-1357,-5 0 891,0 0 1,0 0 65,0 0-2173,0 0 1156,-6 0 517,0 0 848,-11 0 0,4 0 0,-3 0 0</inkml:trace>
  <inkml:trace contextRef="#ctx0" brushRef="#br0" timeOffset="104">23521 11936 7865,'0'-12'522,"0"1"1,0-1 1827,0 1-1359,0 4 416,0 2-916,0 16-140,0 1-123,5 11 0,-4 0 311,3 0-160,-3 5-166,-1-4 1,0 9-220,0-9 1,0 9 271,0-9-1544,0 4 710,0-5 337,0 0 183,0-6-2554,0 0 1240,0-6 448,0 1 914,0-6 0,-5 4 0,-1-3 0</inkml:trace>
  <inkml:trace contextRef="#ctx0" brushRef="#br0" timeOffset="105">23326 12073 7821,'9'-4'1607,"3"0"1,2 0-735,9 4 1,3 0-489,1 0 0,5 4-398,-2 0 1,7 0 114,1-4 1,-1 0-633,-7 0 0,2 0 406,-5 0 0,-5-4 124,-3 0 0,0-5 0,4 3 0</inkml:trace>
  <inkml:trace contextRef="#ctx0" brushRef="#br0" timeOffset="106">23840 10942 7890,'-16'-29'1953,"3"1"1,3 16-826,10 9 1,6 11-533,10 11 0,-2 3-130,5 1 0,0 9 38,3 2 1,6 17 191,3 2 0,-13-21 0,1 1-614,-1 1 1,2 0 0,1 3 0,1 0 301,-1 2 1,0 2-1,-1-1 1,0 0-412,2 0 1,-2 0 0,-2 0 0,0 0 69,-1 0 0,0 0 0,-3-1 0,-1 0-59,-5-1 1,-1 0 0,-1 1 0,-2 0-196,-3-3 1,-2 0-1,-1 0 1,-2 0 149,-1-1 0,-2-1 0,-10 26-236,-10-3 1,-6-4-952,15-26 0,-2-1 0,-4 0 1,0-2 82,-1-3 0,0 0 1165,-4 1 0,-2 0 0,1-3 0,0 0 0,-3 2 0,0-1 0,-1-1 0,-1 0 0,-2 0 0,0 0 0</inkml:trace>
  <inkml:trace contextRef="#ctx0" brushRef="#br0" timeOffset="107">1094 15820 8070,'12'-12'0</inkml:trace>
  <inkml:trace contextRef="#ctx0" brushRef="#br0" timeOffset="108">1106 15775 9308,'0'17'2989,"0"1"-2392,0 8 0,0 4-144,0 8 1,0 5-298,0 7 0,0 2-71,0-4 1,0 5-101,0-4 0,5 4 79,2-5 0,2 2-220,-1-6 1,2 0 9,-3-2 0,2 0 14,-1-5 1,1 0 106,-5-7 0,5-3 8,-2-4 0,0-2-75,0-3 0,-1-5 86,2-5 1,-2-6-1178,-2 2 479,-2-3 765,8-1 0,-4 0 0,5 0 1</inkml:trace>
  <inkml:trace contextRef="#ctx0" brushRef="#br0" timeOffset="109">1254 16698 7947,'0'-11'0</inkml:trace>
  <inkml:trace contextRef="#ctx0" brushRef="#br0" timeOffset="110">934 16068 8045,'-11'-23'0,"3"0"388,1 2 1,4-2-166,-1 0 1,8 4-202,4 1 0,2 4 312,1-1 0,2 1 82,2-1 0,-1 3-21,5-4 1,4 3-94,4-3 0,4 8 7,0-3 0,2 3-78,1 1 0,0-2 18,1 5 0,0 0-70,3 4 1,2 0-104,1 0 0,3 5-135,-6 3 0,-4 7 64,-4 3 0,-6 4-170,-1 1 0,-5 4 98,-7 3 1,-4 6-143,-3 2 1,-13 3 41,-6-3 1,-6 3-33,-2-3 0,-5-5-14,-2-3 1,-3-5-98,-1 2 0,-3-5 30,3-4 1,-2-1-114,9-6 0,1-1-175,3-2 0,5-3-91,3-5 659,7 0 0,-2-5 0,4-1 0</inkml:trace>
  <inkml:trace contextRef="#ctx0" brushRef="#br0" timeOffset="111">1197 16315 8045,'23'-23'0</inkml:trace>
  <inkml:trace contextRef="#ctx0" brushRef="#br0" timeOffset="112">2396 15359 8057,'0'-8'100,"0"0"1,-1 2 400,-3-2 875,3-2-419,-4 9-435,5-4 0,-2 6-62,-1 3 0,-4 2 13,-4 6 0,-6 8-136,-2 3 0,0 11-60,-4 4 0,3 7-180,-7 7 1,3 5 25,13-26 1,0 1-1,-1 4 1,-1 0-372,0 0 0,0-1 0,1 4 0,0 0 300,-2 2 0,1 0 0,1 1 0,1 0 21,1 1 1,1 1 0,-1-1 0,1 1-12,3-2 1,1-2 0,0-2 0,1-2-116,3-1 1,2-2 0,1 26-205,6-3 1,8-1 126,11-6 0,5-6-219,-2-5 0,3-3 49,2-1 1,-2 0 159,-3 0 1,2-5 162,-6 2 0,5-7 309,-5-2 1,2-1-296,-1-6 0,-3 3 654,3-2 1,-2-1-651,2-4 1,-3 1 256,3-2 1,-8-2-328,-4-1 0,0-3 243,-4 4 0,3-6-260,-6 2-22,-3-3 1,1-1-423,-2 0-161,-2 0 1,3-5 650,-5-2 0,-5-3 0,-2-2 0</inkml:trace>
  <inkml:trace contextRef="#ctx0" brushRef="#br0" timeOffset="113">3196 16057 8090,'-12'-12'21,"6"1"0,-3 3 670,5 1 633,0 4-447,4-2-561,-5 5 0,4 5 130,-3 3 1,3 7-146,1 4 1,4 3 162,-1 4 0,10 5-20,-1 6 0,7 2-143,0 2 1,2 1-132,2-4 1,0 3-121,0-3 1,3-4 3,1-4 1,4-2-135,-5 3 1,1-6-144,-4-6 0,-1 2 139,1-6 0,-1-2-937,-3-6 1,-3 2 89,-4-5 931,-6 0 0,4 1 0,-3 1 0</inkml:trace>
  <inkml:trace contextRef="#ctx0" brushRef="#br0" timeOffset="114">3515 16124 8068,'-3'-15'0,"-1"0"1400,0-1-88,4 6 353,0 4-1129,0 1 0,-4 11-118,0 5 0,-5 6-86,2 10 0,-8 6-8,-4 9 0,-7 3-334,0 3 1,-6 0-196,1 5 0,0-6 144,0 2 0,3-7-332,5-1 0,1-5-510,-1-3 0,4-5 180,0-9 1,8-1-1220,0-6 1942,2 2 0,3-13 0,1 4 0</inkml:trace>
  <inkml:trace contextRef="#ctx0" brushRef="#br0" timeOffset="115">3093 15775 8013,'-12'-18'206,"1"3"43,5 2 911,1 8 1,6-4-504,3 5 1,2 1 40,5 3 1,7 0-142,5 0 1,5-2 67,6-2 1,5 3-274,3-3 1,5-1-143,-1 2 1,2-6-377,-6 1 0,0 3 204,-4 1 1,0 0-1253,-7 0 1,-5-1 209,-3 1 1004,0 3 0,-10-4 0,3 5 0</inkml:trace>
  <inkml:trace contextRef="#ctx0" brushRef="#br0" timeOffset="116">4098 16292 7963,'-12'0'8,"6"0"1,0 2 101,2 2 1,3-2 526,-3 6-91,3-6 0,6 5-31,2-4 0,3-1-110,2 1 0,4-1 6,3-2 1,4 0-12,4 0 1,-3-2 43,3-1 1,1 0-348,-2-5 0,1 5-190,-4-5 0,-1 2-886,1-2 0,-4 0 232,0 4 747,-5-4 0,-2 6 0,-7-3 0</inkml:trace>
  <inkml:trace contextRef="#ctx0" brushRef="#br0" timeOffset="117">5046 16113 9824,'7'0'749,"1"0"0,0 0-364,3 0 1,5 0-42,4 0 0,1 0-2,2 0 1,4-4-41,-1 0 1,5-1-147,-5 1 1,5 3 13,-5-3 1,1 3-139,-4 1 0,-5 0 123,-3 0 1,-2 0-285,-2 0 0,-5 5 82,-2 3 1,-3-1-122,-1 5 0,0-4-14,0 7 1,-6-1-127,-5 1 0,-2 3 41,-6 4 0,-4 4-14,-4 1 0,-4 2-46,0-2 0,2 0 122,-1-6 0,4 5 124,0-3 1,3 1-65,4-5 0,-2-1 335,6 0 0,1-4-64,7 1 1,0-6 50,4-1-98,1-1 1,2-1 167,8-3 0,2-1 122,1-2 1,6 0-130,2 0 0,3 0 111,0 0 0,1 0-140,0 0 0,4 0-204,-1 0 0,1 0 96,-4 0 1,0-2-151,0-1 1,-4 2-206,0-3 1,-5 3-567,1 1 1,-3-1-711,0-3 0,-5 3 1528,1-3 0,-5 3 0,2 1 0</inkml:trace>
  <inkml:trace contextRef="#ctx0" brushRef="#br0" timeOffset="118">5788 16350 8028,'0'-7'436,"0"2"624,0 5 1,0 5-551,0 3 1,0 2-110,0 5 0,-4 3-118,0 5 1,-3 3 93,3 0 1,-4 9-104,5-1 0,-5-2-72,4-1 1,0-6-117,4 1 1,0-2-211,0-2 0,0-1-135,0-2 0,0-2-1134,0-6 134,5-6 1,2 1 168,4-6 1090,-4 0 0,3 0 0,-4 0 0</inkml:trace>
  <inkml:trace contextRef="#ctx0" brushRef="#br0" timeOffset="119">5605 16574 7989,'0'-11'1476,"2"5"-985,1 2 1,4 2 343,4-2 1,2 3-47,2-3 0,-1 1-322,5 0 0,1 1-61,7-1 0,1-3-272,2 3 1,3-6-234,-2 1 0,-2 2-361,2-2 0,-6 7 460,2-3 0,-8-2 0,-3-1 0</inkml:trace>
  <inkml:trace contextRef="#ctx0" brushRef="#br0" timeOffset="120">6633 15899 8070,'0'-12'0,"0"1"100,0 0 0,0 4 148,0-1 0,-4 4 196,1-3 0,-5 3 9,4-4 0,-5 6-156,2-2 1,-3-1-62,-2 1 0,-3 0 29,0 4 1,-6 2-82,2 1 0,-2 4-99,-2 4 0,0 1-20,0-1 1,-3 1 93,-1 3 1,0-1-154,4 5 0,1-1-31,-1 0 1,5 3 92,3-2 1,6-2 5,1 2 0,6-4 14,-2 4 0,5-4-53,7 4 1,1-4-7,10 4 0,4-5 5,3 0 0,6-1 48,-2-2 1,5-3-146,3-1 0,-4 1 149,0 3 1,-1-1-5,-6-3 1,-2 3-23,-6-2 1,-2 2 12,-6 2 0,-3-1-45,-1 5 1,-5-3-4,-2 7 1,-7-5-96,-8 3 0,-3 1 69,-4 4 1,-6-1-204,-3 0 1,-6-3-64,-1 0 0,0-6-62,4 3 1,2-5-89,6-3 0,0-3-268,11-5 0,4 0 177,3 0 0,5-2 508,0-1 0,6 1 0,4-3 0</inkml:trace>
  <inkml:trace contextRef="#ctx0" brushRef="#br0" timeOffset="121">6964 16282 7986,'-16'-16'0,"-2"-2"1317,-5-5 0,11 6 167,4 2-512,5 7-62,3 3 52,0 5-610,0 10 1,0 4 72,0 12 0,2 8-120,2 7 1,2 5-67,5 2 0,5-2-298,-1 3 0,5 2 284,-1-3 0,3-1-176,1-5 1,-1-4-23,1-3 1,-1-3-382,-3-2 0,-3-4 201,-4-7 1,-1-3-123,1-4 0,-2-5 100,-3 1 150,-2-6 1,-5 1 387,0-6 1,0-4-308,0-8 1,-1-4-483,-3-8 0,2-1 90,-6-6 1,-1-5-46,-6-2 0,2-7-182,-2 0 1,2-6 6,2 1 0,0-6 65,-1-1 1,8 28-1,1-1 352,-2 2 1,2-1 0,1-2 0,1-1 94,-1 1 0,1 0 0,0-2 0,0-2-44,1 5 1,0-1 0,0-1 0,0 0 75,0 1 0,0 0 0,2 2 0,1 0-138,1 0 1,0 1 0,7-28 187,5-1 1,-4 8 27,4 8 0,0 4 94,-1 6 1,6 4 207,-2 5 1,2 2-42,2 4 1,4 0-78,-1 3 0,1 1 274,-4 4 0,4 3-417,-1 2 0,2 3 330,-1-1 0,-2 3-283,6 1 1,0 1 36,7 3 1,8-1-64,7 3 1,-20-4-1,2-1-356,2 0 0,2 1 0,1 1 0,1 0 270,4-2 0,1 1 0,0 1 1,1-1-220,2 1 1,1-2 0,1 0-1,-1 0 104,0 0 0,-1 1 1,2-1-1,0 0-136,0-1 0,1 0 0,-1 0 0,-1 0 76,0 0 1,-1 0-1,0 0 1,-1 0 5,-2 0 0,-1 0 0,-2 0 0,-1 0 48,-2 0 1,0 0 0,-3-1-1,0 0-3,-5-1 1,0 1 0,29-1 112,-7-2 1,-9-1 52,-7 2 0,-8-3 360,-8 3 0,-4 1 96,-6-1 74,-6-3 1,-1 4-587,-5-6 1,-5 6-75,-3-2 1,-8-1-162,-7 1 207,-5 0 0,-6-1 0,0-1 0</inkml:trace>
  <inkml:trace contextRef="#ctx0" brushRef="#br0" timeOffset="122">7490 15808 8030,'0'-11'244,"0"6"1,0-2 1084,0 3-205,0 3-495,0-4 1,0 6-36,0 3 0,0 4-167,0 6 0,0 9 107,0 7 0,4 7-108,-1 5 1,1 2-124,-4 0 1,0-2-189,0-1 1,0-4-157,0 0 1,0-3 29,0-4 0,0 1-232,0-5 0,0-3-683,0-4 1,0-6-44,0 2-279,5-2 1,-2-3-2,4-2 1249,1-3 0,3-5 0,1 0 0</inkml:trace>
  <inkml:trace contextRef="#ctx0" brushRef="#br0" timeOffset="123">8049 15797 8005,'-6'-4'2342,"1"3"-1909,15 10 0,-7 5-115,4 12 0,-3-2 149,0-2 1,-3 6-73,3 2 1,-1 3-119,0 0 0,-1 5-193,1-1 0,-1 1 109,-2-5 1,1-3-554,3-4 0,-3-8-554,3-2-762,-3-4 178,-1 0 1498,0-6 0,0-1 0,0-5 0</inkml:trace>
  <inkml:trace contextRef="#ctx0" brushRef="#br0" timeOffset="124">7810 16113 7940,'0'-12'910,"0"5"-682,0-1 0,5 6 667,2-2 1,7 1-296,1 0 0,7 1-89,1-6 1,1 4-356,6-3 1,1 4-229,3-1 1,4-1-892,0 2 0,0-5 587,-3 4 0,1-1 376,-1 1 0,-9 3 0,-9-4 0</inkml:trace>
  <inkml:trace contextRef="#ctx0" brushRef="#br0" timeOffset="125">8849 15594 7949,'-1'-18'0,"-3"-1"0,3-4 2051,-3 9-713,2-1-322,2 9-316,0 1-286,0 20 1,4-1-123,0 16 1,0-2-72,-4 6 1,0-3-575,0 6 0,4-5 294,-1-2 0,3-1-467,-3 0 1,0-1 109,5-5 416,-6-1 0,8-4 0,-3-2 0</inkml:trace>
  <inkml:trace contextRef="#ctx0" brushRef="#br0" timeOffset="126">8563 16068 7931,'7'-10'1427,"4"2"1,7 2-952,9 2 0,-2 2-132,5-6 0,2 4-133,6-3 1,-1 0-34,5 0 0,-4-3-71,4 3 1,0 0-353,3 0 1,0 4 224,-3 0 1,1-3-946,-5 3 0,-5-1-68,-6 4 1033,-3 0 0,-7 0 0,0 0 0</inkml:trace>
  <inkml:trace contextRef="#ctx0" brushRef="#br0" timeOffset="127">8758 16271 7903,'-7'-7'1869,"3"2"-1079,8 5 189,3 0-583,4 5 0,0 2 93,1 4 1,-1-1-288,1 2 1,-1-1-2,0 1 1,0 3-206,-4-1 1,6 1 111,-5-3 1,4-1-412,-4 1 0,2-5 182,1 1 0,1-7-185,-1 3 1,1-2 132,-1-2 0,1-2-4,-1-2 1,0-1 147,1-6 1,-1-1 116,1 1 1,-1-2 85,0-2 0,-3 3-41,0-3 1,-2 2 259,2 2-211,2 5 1,-8 0 635,6 6-437,-6 0 1,7 7-48,-5 4 0,5 2-340,-1 6 0,1-1 149,-2 5 0,7 0-546,-2-1 1,2-3 260,-3 0 0,4-4-569,0 3 1,2-8 710,-2 1 0,-7-2 0,2 3 0</inkml:trace>
  <inkml:trace contextRef="#ctx0" brushRef="#br0" timeOffset="128">10950 15673 8021,'-5'-11'1390,"4"0"-554,-4 5 293,5 1-704,0 5 1,-5 0-91,-3 0 0,-2 5-165,-1 3 0,-6 6 15,-2 5 0,-6-1-40,-2 1 1,-1-1-164,2 5 1,1-4 123,-1-1 0,-2-3-162,1 4 1,1-4-108,3 3 1,4-4 49,0 1 1,5 1 3,-2-5 0,5 2 96,3-5 76,3 2-50,5 1 1,10-1 2,6-2 0,4 1 17,3-5 1,5 3 4,2-4 1,7 1-127,1-4 1,1 1 68,0 3 0,-8-3-395,3 3 0,-7-1-207,0 0 0,-8-1-1165,-4 2 1786,-2 2 0,-2 0 0,1 6 0</inkml:trace>
  <inkml:trace contextRef="#ctx0" brushRef="#br0" timeOffset="129">10562 16248 7877,'1'-7'0,"3"4"0,8 1 923,7 2 0,2 0-174,2 0 0,0 0 40,0 0 0,3-3-372,1-1 0,0 0-183,-5 4 0,3 0-269,1 0 0,3-4-372,6 0 1,-2 1 406,-3 3 0,-7 0 0,-7 0 0</inkml:trace>
  <inkml:trace contextRef="#ctx0" brushRef="#br0" timeOffset="130">11784 15629 8001,'-11'-23'1575,"4"2"-1107,3 2 1,4 3 429,4 4-556,-2 6 1,4 1 198,-2 5 1,-2 2-131,6 6 1,-1 5 48,5 10 1,4 7 93,3 5 1,-1 4-131,1-1 0,0 4-339,4-1 1,-4 2 50,0-2 0,0 4-67,4-4 0,-4-2 114,0 3 0,-4-6-73,4 2 0,-1-5-65,1-2 1,1-4-363,-4-5 0,3-4-541,-4-3 1,0-2 28,-3-3-232,-1-3 0,-3 2 375,-1-6 1,-5 1 685,-2-4 0,0-5 0,-6-1 0</inkml:trace>
  <inkml:trace contextRef="#ctx0" brushRef="#br0" timeOffset="131">12161 15606 8006,'5'-12'0,"3"2"0,2-1 0,2-5-8,4 1 1,-4 0 123,4 4 0,-4 0 90,0 0 1,-6 3 264,-2 0-225,2 1 106,-5 0 24,5 2-208,-6 5 1,-2 2-15,-2 1 0,-2 4 100,-5 4 1,-2 6 102,-2 2 0,-3 6-105,-5 6 1,-1 1 185,-3 2 1,3 2-123,-2 6 1,-4-1-359,0 7 1,-3-1 260,-1-2 1,-2-1-82,-2 2 0,3-2-135,-3-3 1,6-2-278,1-6 1,5-4 178,-5-2 1,7-4 3,1 0 1,2-5-83,6-3 0,-1-4-235,5 1 1,3-2-81,1-2-247,4 2 0,-3-9 405,2 3 1,3-2-832,-3 2 1161,3-3 0,6 9 0,1-4 0</inkml:trace>
  <inkml:trace contextRef="#ctx0" brushRef="#br0" timeOffset="132">12367 16113 7872,'-4'-12'2326,"0"1"-1803,0 5 1,8 6-763,0 7 0,1 3-12,-1 2 1,-3 0 1120,3 4 1,-3-3-192,-1 6 0,0 3 13,0 4 0,0 2-303,0-1 1,0-4-186,0 3 0,1-3-172,3-5 0,-3-1 99,3-6 0,-3 1-558,-1-1 378,0-6-621,0 1 143,0-6 231,0-6 1,2 5 63,1-7 0,0-1-17,5-6 1,-5 2 153,5-2 0,0 0-5,3 0 0,0-2-25,1 2 0,-5 2 18,1-1 1,0 6 133,3 4 1,1-1 20,-1 2 0,-3-1 125,-1 4 0,-4 1-68,1 3 0,1 2 136,-2 6 1,5-1-85,-4 5 0,5-3-83,-2 7 1,2-7-366,-1 2 0,2-1 159,-2 1 1,0-2-1917,0 2 2048,2-3 0,-3-6 0,4-1 0</inkml:trace>
  <inkml:trace contextRef="#ctx0" brushRef="#br0" timeOffset="133">12766 16315 7812,'0'-11'2,"0"-1"833,0 2 0,2 4-289,1 2 1,4 3 10,4 1 0,1 0-262,-1 0 0,2-4-134,2 0 1,1 0-177,3 4 0,7 0 59,-3 0 1,6 0-539,-3 0 1,2 0 54,-1 0 1,-3 0-577,3 0 1015,-3-5 0,-11 4 0,-3-4 0</inkml:trace>
  <inkml:trace contextRef="#ctx0" brushRef="#br0" timeOffset="134">12983 16101 7914,'-6'-11'1280,"1"-1"-847,5 7 1,0 1 139,0 8 0,0 1-107,0 7 1,0 4 213,0 3 0,0 3-278,0 5 0,0 1-195,0 1 1,0 4-686,0-3 1,0-1-143,0 0 1,5-3-491,3 0 0,-2-6 505,1-1 605,1-5 0,-2-3 0,-1-6 0</inkml:trace>
  <inkml:trace contextRef="#ctx0" brushRef="#br0" timeOffset="135">13303 16169 8531,'1'23'859,"3"-1"1,-3 0-335,3 1 1,-3 0-289,-1-1 0,0 1-127,0 0 1,4 0-618,0 3 1,0-3 506,-4 4 0,5-8 0,1-2 0</inkml:trace>
  <inkml:trace contextRef="#ctx0" brushRef="#br0" timeOffset="136">14605 15561 8016,'0'-11'0,"0"-1"0,1 2 1565,3 2-498,-3 4-240,4 4-248,-5 0-166,-5 4 1,-2 4-103,-8 7 1,-5 1-29,-6 6 0,-3-1-110,-6 9 1,1-3 27,0 3 1,-4-5-111,0 1 0,1-2 91,6-1 1,4-7-194,4 0 0,5 0-112,3-1 1,3-3-265,5-6 294,2 2 0,5 3-68,0 1 1,1-5 93,3 1 1,6-4-3,5 3 0,5-3-77,-1 3 0,7-5 113,0 2 0,5-3-444,-4-1 0,3 0-67,-3 0 0,-2 2-252,-6 1 0,1-1-504,-4 2 1300,-1 2 0,1 5 0,2 7 0</inkml:trace>
  <inkml:trace contextRef="#ctx0" brushRef="#br0" timeOffset="137">14137 16157 7931,'-7'0'1337,"7"4"-579,8 0 0,6 0-85,1-4 1,4 0 97,-4 0 0,10 0-200,-3 0 0,9 0-36,-1 0 1,5 0-606,3 0 0,-3 0 122,3 0 0,-2 0-554,-2 0 0,-1 0 502,-2 0 0,-9 5 0,-5 1 0</inkml:trace>
  <inkml:trace contextRef="#ctx0" brushRef="#br0" timeOffset="138">15553 15538 7809,'-5'-16'-249,"4"4"1461,-4-4-278,5 4-325,0 6 0,3 6-83,1 7 1,5 9 100,-1 3 1,2 11-159,1 8 0,4 5 58,1 1 1,4 6-245,-1-2 0,3 2-18,0-1 0,5 1-303,0 3 1,4-4 242,0-3 1,-3-3-106,-2-2 0,-1-1-106,-3-7 0,0-4-248,-3-2 1,-2-8-766,-6 0-1172,0-5-814,1 3 3005,-6-12 0,4 5 0,-3-4 0</inkml:trace>
  <inkml:trace contextRef="#ctx0" brushRef="#br0" timeOffset="139">16135 15550 7961,'-8'-17'0,"-4"-1"744,-2 2 1,8 4 0,-1 7 393,4 5 0,-4 10-571,-4 6 1,-6 9-170,-2 9 1,-7 6-122,-5 10 0,-2 3-426,16-26 1,0 2-1,-2 2 1,0 2 199,0-3 1,0 0 0,0 2 0,0-2-63,1 1 0,2-2 0,-1 1 0,1 0 50,-15 18 0,3-4-223,5-6 0,6-6-355,1-6 0,5-1 271,3-10 0,3-4-2160,5-3 1520,0-5 1,0 0 1130,0-6 1,5 1 0,2-3 0</inkml:trace>
  <inkml:trace contextRef="#ctx0" brushRef="#br0" timeOffset="140">15462 15189 8028,'-12'-16'272,"1"-2"0,4 5 340,4 2 0,6 7 221,5 0 0,7-2-307,4-2 0,4 3 16,4-3 1,4 0-179,11-3 1,3 0 7,12-1 0,3 1-468,-26 5 0,0 1 0,-2 0 0,1 0-57,-1 1 1,0 1-1,32-8 42,-32 7 0,1 1 1,28-2-492,-8 1 340,-2 3 1,-6 1 0,1 0-1</inkml:trace>
  <inkml:trace contextRef="#ctx0" brushRef="#br0" timeOffset="141">16387 16011 7846,'-7'0'706,"7"-4"-531,8 1 1,7 0 424,4 3 0,-1 0-127,1 0 0,0-4 33,4 0 0,4-4-191,-1 4 0,2-1-86,-1 2 0,-2 1-185,6-1 1,-7 1 137,-1 2 0,-2 0-962,-6 0 0,1 0 780,-5 0 0,0 0 0,1 0 0</inkml:trace>
  <inkml:trace contextRef="#ctx0" brushRef="#br0" timeOffset="142">17186 15943 7921,'-11'-10'0,"1"-1"219,2-1 0,3 5 43,5-1 943,0 5-363,0-2-55,0 0-217,0 4-285,0-4 1,6 5-86,6 0 0,4 0-28,7 0 1,1 0-35,3 0 0,2 0 108,5 0 0,-1 0-175,-2 0 1,0 0 53,-4 0 0,-4 1-118,-4 3 1,-9-1-114,1 4 1,-7 2-142,0 6 0,-8 4 94,-3 7 0,-10-1-43,-6 5 0,-5 0 38,-6 3 1,0 2 63,0-2 1,-4 1-35,-1 0 1,3-1 95,5-3 1,8-4 19,8-7 0,2 1 15,2-6 5,5 1 0,2-4 78,8-4 1,2-2 148,5-5 0,5 0 68,-1 0 0,9 0 47,-1 0 1,3 0-635,1 0 1,1-1 153,3-3 0,2 3-810,-3-3 0,-2-1 940,-1 1 0,2-5 0,0 3 0</inkml:trace>
  <inkml:trace contextRef="#ctx0" brushRef="#br0" timeOffset="143">17700 16406 7843,'0'-12'969,"-4"1"66,0-1 1,11 6-595,8 2 0,2-1 255,2 1 0,0 0-403,3 0 1,1 3 1,0-3 0,4 3-193,-1 1 1,10-1 52,-2-3 0,3 3-1155,-3-3 0,-1 3 1000,-2 1 0,-8-5 0,-7-2 0</inkml:trace>
  <inkml:trace contextRef="#ctx0" brushRef="#br0" timeOffset="144">18694 15606 7979,'-12'-15'0,"1"0"0,-1 0 441,6 4 1,0 3 655,2 0 1,1 6-342,-4-2 0,-1 3-319,-3 1 0,-2 1-223,-2 3 0,-3 2-37,-5 6 1,0-1-137,1 1 0,-1 3 73,0-1 0,0 6-171,0-1 1,4-1 73,0 0 1,6 0-75,2 1 0,1 0-134,6-4 1,0 6 59,4-2 1,7-2 25,4 2 0,7-5 135,8 1 1,4 0 8,4 1 0,0-1 39,0-4 1,-1 1 14,-2-1 0,1 1 0,-6 3 0,1-2 19,-4 2 1,-7-1 52,-4 0 0,-2 0-82,-6 5 0,-2 0-164,-6 3 0,-3 1 10,-9 0 1,-6 1-98,-9-1 0,-2 2 5,-1-7 1,-4 3-176,0-2 1,0-3-155,3-6 0,6 1-362,3-4 1,7-2-482,3-5 1335,9 0 0,-3 5 0,3 2 0</inkml:trace>
  <inkml:trace contextRef="#ctx0" brushRef="#br0" timeOffset="145">18945 15910 7934,'-5'-11'0,"-3"-1"1109,3 6 0,4 2-652,5 8 0,3 7 551,-3 8 0,5 3-462,-1 0 1,2 6 72,1 1 1,1 11-160,-1 4 0,2 2-43,2 2 0,-2 2-433,2-1 1,1-4 82,0-4 1,0-5-167,-1-3 1,-2 0 149,2-7 0,-2-5 187,-2-6 0,-3-6-133,0-1 1,-5-6-12,5 1 0,-5-3-52,0-3 1,-1-4 19,-2-8 1,0-4-33,0-8 1,-5-2-544,-3-10 0,-4-1-279,-3-9 1,-8 0 244,-7-8 1,14 31-1,-1-2 135,0-3 0,0-2 1,0 2-1,-1 1 167,1-4 0,0 0 1,2 0-1,1-1 122,0-2 1,1-1 0,4 0 0,1 0 69,1 3 0,2-1 0,1-3 0,2 0 101,1 0 1,2-1 0,1 1 0,2-1-50,1-1 1,2 0 0,0 1 0,3 1 49,3 1 1,1 1 0,0 2 0,2 1 108,3 1 1,1 3-1,0 2 1,1 2-74,3-1 1,2 1 0,-1 5-1,2 1 110,1 2 1,1 2 0,0 2 0,2 1-74,1 2 1,0 3 0,1-1 0,0 2 111,5 3 1,1 1-1,-2-2 1,2 2-80,0 1 0,2 0 0,1 0 1,2 0-14,1 2 0,1 0 1,2 2-1,1 1-369,2 1 1,0-1 0,0 0 0,-1 0 257,-3 1 1,1 0 0,0-3 0,-1 1-102,-3-1 0,0 1 0,-2-1 0,1 0-151,-1-1 1,-1 0-1,0 0 1,0 0 124,-1 0 0,0 0 0,-2 0 0,1 0-14,1 0 1,0 0 0,-1-2 0,-1 0-48,4 0 0,0 0 1,-6-1-1,-1 1-42,-2 0 0,-1 0 0,21 1-44,-7-3 1,-11 3-28,-8 1 1,-8 0 114,-4 0 0,-3 1-692,-5 3 1,-3-2 1213,-8 6-367,-2 0 0,-5 3 0,-1 0 0</inkml:trace>
  <inkml:trace contextRef="#ctx0" brushRef="#br0" timeOffset="146">19425 15573 7896,'-5'-12'446,"3"6"1438,-3-4-1359,5 8 0,0 2-49,0 8 1,1 5-147,3 6 0,-1 0-10,4 11 0,-3 4 103,4 4 1,-4 4-130,3 0 0,-4 0-265,1-1 1,1 2-37,-2-6 0,5 1-161,-4-5 1,1-2-116,-1-2 0,-2-5-381,6-1 0,-6-2-667,2-6 1331,3 0 0,-1-3 0,5-1 0</inkml:trace>
  <inkml:trace contextRef="#ctx0" brushRef="#br0" timeOffset="147">19881 15640 7938,'0'-15'711,"0"0"0,0-4-494,0 4 0,2 5 219,2 6-247,-3 3 780,9 1 1,-5 10-304,3 5 0,1 6-141,-6 6 1,2 2-334,-1 9 1,-3-3-175,3 3 1,-2-4-574,-2 1 1,3-3 364,1-2 0,0 1-870,-4-10 0,0 3 458,0-8 1,0-6 601,0-2 0,0-1 0,0 5 0</inkml:trace>
  <inkml:trace contextRef="#ctx0" brushRef="#br0" timeOffset="148">19687 15865 7907,'-6'-5'515,"1"-1"64,5-5 1,5 4 232,3 3 0,7 2-303,4-2 1,7 2-484,5-6 1,-1 5 7,5 0 0,-4-2-588,7 1 0,2 0 113,-2 4 0,1-3 441,-1-1 0,-2 1 0,3 3 0</inkml:trace>
  <inkml:trace contextRef="#ctx0" brushRef="#br0" timeOffset="149">20612 15302 7870,'-6'-22'2,"1"0"357,5 4 1,5 7 1379,3 7-129,-3 2-1128,0 2 0,-4 0-42,3 0 1,-3 12-178,3 6 0,-3 6 2,-1 10 1,4-3-311,0 7 0,0-3-387,-4-1 1,0-1 222,0 1 0,0-2-273,0-1 1,0 0 481,0-5 0,-5-9 0,-2-8 0</inkml:trace>
  <inkml:trace contextRef="#ctx0" brushRef="#br0" timeOffset="150">20224 15876 8414,'0'-11'1352,"10"1"-1153,5 3 1,11-2-50,4 5 0,3-1-163,2 1 1,4 2 37,3-6 0,-2 5 63,2 0 0,0 0-60,4-1 0,-1 3-164,1-3 1,-7 3-177,-4 1 0,-2 0-811,-7 0 1123,1 0 0,-9 0 0,-2 0 0</inkml:trace>
  <inkml:trace contextRef="#ctx0" brushRef="#br0" timeOffset="151">20487 16022 7865,'0'-6'2857,"1"1"-1984,3 5 0,-2 0-335,6 0 0,-4 4-49,3 0 0,-3 3 84,4-3 1,-4 4-284,3-5 1,1 6-65,3-1 1,-1-2-315,-2 2 1,2-3 15,-2 3 0,2-3 57,1-5 1,-3 0-73,0 0 1,-5 0-443,5 0 0,-4 0 287,3 0 1,-3-1-33,4-3 1,-4-1-156,3-2 1,-3-2 114,4 5 0,-4-3 564,3 3 1,-3-1-25,4 1 682,-6 3-365,8-4-304,-3 10 0,3 6-6,-3 8 0,2 2-80,-5 2 0,4 3-132,-5 0 1,3 4 130,-3-4 1,2 1-688,3-4 1,2-2-169,-2 2 0,-2-1-458,2-4 1,-1-3 1160,5-7 0,-6 2 0,-1-4 0</inkml:trace>
  <inkml:trace contextRef="#ctx0" brushRef="#br0" timeOffset="152">21743 14919 8010,'-13'-15'214,"-2"1"0,2-2 381,-2 5 1,8 3-149,3 1 0,4 4-2,4-1 1,2 3 57,5 1 0,1 1-74,-1 3 1,7 4 334,5 7 0,1 5-191,6 10 1,2 7-8,6 11 1,-2 4-599,-17-22 0,0 0 1,-1 2-1,-1-1 231,1 2 0,-1 1 1,-2 5-1,-1-1-82,0 1 0,-2 1 1,0 1-1,-1 0 0,-1 0 0,-1 1 1,-2-2-1,-1 0 11,-2 1 0,0 0 0,-3 0 0,-1-2-14,0 1 0,0-1 0,-2 1 0,-1-2-220,-2 0 1,-2-1 0,1-3-1,0 1-140,-2-2 1,0-2 0,-6 26-226,-5-1 0,0 0-11,-3-8 1,-3-4-240,-1-6 0,2-5 243,-3-2 1,-1-9-166,1-7 0,-4-4-403,0-3 0,3 1 495,2-6 1,3 1-1177,4-4 1727,-3 0 0,7-4 0,0 1 0,5-1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98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1519 12620 8214,'0'-8'11,"-1"1"1185,-3-2-796,3 4 0,-4-1 500,5 2-289,-6 2 360,5-3-303,-4 5-489,5 0 1,0 5 68,0 3 0,0 3 31,0 5 0,4 4-31,0 10 0,1 1 0,-1 7 0,-3 3 31,3 0 0,-3 4-34,-1 1 1,0-5-282,0 1 0,0-1-375,0 1 1,0-7 183,0-4 1,4-6 26,0 2 0,1-8-15,-2-4 0,-1-2 45,2-2 148,2-4 914,-5-2-636,4-5 0,-5-2 73,0-1 0,2-3-56,1-1 1,-1-3-94,1 2 1,0-2 40,1-1 1,-2-1-194,6 1 0,0 3-105,3 0 1,4 5-92,0-5 1,6 5-43,-2 0 0,0 1 52,4 2 1,-3 0 59,7 0 0,-3 4 57,-2 0 1,3 1-8,1-1 0,-2-3 16,3 3 0,-3-3-57,-1-1 0,0 0-26,0 0 0,-4 0-162,0 0 0,-5 0-359,1 0 0,-2-5 235,-2-2 0,-5 0-793,-2 0 1,-3 3-142,-1-4 1335,0 1 0,-15-10 0,-4-1 0</inkml:trace>
  <inkml:trace contextRef="#ctx0" brushRef="#br0" timeOffset="1">1588 12917 8274,'-6'-11'0,"5"3"461,-3 0 0,3 5 385,1-5-155,0 5 0,0-3-196,0 2 0,1 3-75,3-3 0,-1 3-125,4 1 1,2-1 15,6-3 1,3 3-131,5-3 0,1 2 73,3 2 0,2-5-324,5-2 0,0 0 136,1 0 1,-2-1-680,-3-3 0,2 1 290,-5 2 1,-2-2-813,-6 2 1,0 2-955,-8-2 2089,3 6 0,-17-3 0,1 5 0</inkml:trace>
  <inkml:trace contextRef="#ctx0" brushRef="#br0" timeOffset="2">1496 12631 8315,'-5'-11'0,"4"3"620,-3 1 1065,3-1-865,6-3 1,2 1-312,9 2 0,1-1 98,6 5 1,5-3-190,3 3 1,2-4 94,1 4 1,0-4-71,0 0 1,1 2-457,-1-2 1,0 4-256,0-3 1,-3 3-273,-1-4 0,-4 6-1257,0-2 1,-2 3 253,-1 1 1543,0 0 0,0 0 0,0 0 0</inkml:trace>
  <inkml:trace contextRef="#ctx0" brushRef="#br0" timeOffset="3">2421 12529 8191,'-6'-5'235,"-4"3"1481,8-8-582,-3 9-616,5-4 1,0 6-118,0 3 1,5 2 103,3 6 1,2 4 17,2 3 1,3 7 57,0 0 0,5 7-428,-1 2 1,2-1 92,-2 4 0,2 1-412,-2-1 0,3-3 190,1-5 1,-4-5-316,0 2 1,0-8 132,4-4 1,-4-1-79,0 1 1,-4-6-163,4 3 1,-5-5-270,1 1 1,-2-3-1255,-2-5 1331,-4 0 0,-1 0-1230,-2 0 1820,-3 0 0,-1 5 0,-6 1 0</inkml:trace>
  <inkml:trace contextRef="#ctx0" brushRef="#br0" timeOffset="4">2912 12517 8147,'-5'-23'196,"4"6"0,-4 4 40,5 5 519,0 1 1,-1 0 514,-3 4-605,3 1 0,-11 9-156,1 4 1,-2 7-25,-6 9 0,-5 7-235,-7 8 0,-5 6-273,-2 1 0,18-22 0,0 1-7,1-1 0,0-1 0,-16 25 90,-3-2 1,2-3-576,2-4 1,1-4-173,2-7 1,0-4-341,4-4 1,7-5 188,8-3 0,2-6 838,6-1 0,6-1 0,4 5 0</inkml:trace>
  <inkml:trace contextRef="#ctx0" brushRef="#br0" timeOffset="5">3301 12472 7745,'-7'-7'1292,"2"2"0,4 5-831,-3 0 0,3 5-54,-3 3 1,-1 8 177,1 7 0,-3 6-91,3 9 1,-4-1-165,4 5 0,-3 0-330,3 4 1,-4-1 95,4 1 0,-4-5-541,0-3 1,2-8 123,-2-3 1,5-4-105,0-4 1,0-3-683,-1-4 77,3-1 0,-4-3-1256,5-1 1213,0-4 1073,5 2 0,1-10 0,6-2 0</inkml:trace>
  <inkml:trace contextRef="#ctx0" brushRef="#br0" timeOffset="6">3312 12460 8118,'-6'-16'357,"-4"3"1,8-4-66,-2 6 0,2 1 262,-2 2 1063,3-2-556,-4 9-608,10-4 0,2 6-147,9 3 1,0 7 205,3 8 1,7 8-62,-4 3 0,5 9-28,0 2 0,-3 4-545,3 0 0,0 5 40,0-1 0,-4-3-63,-4-4 0,-1-5 189,1 1 0,2-8-556,-2-3 1,-2-4 207,-2-4 1,2 1-355,-2-5 0,0 1-17,-4-5 0,-3-3-1136,0-1 877,-6-4-601,3 2 1539,-5-5 0,-5 5 0,-1 1 1</inkml:trace>
  <inkml:trace contextRef="#ctx0" brushRef="#br0" timeOffset="7">3152 12963 8124,'0'-12'395,"0"6"-47,5-4 0,3 8 421,7-1 1,3-2-109,5 1 1,1 0 152,2 4 1,7-1-390,6-3 1,4 3-187,-1-3 0,2-1-232,2 1 1,-1-4 121,1 5 1,-5-5-1048,-3 4 0,-7-1 318,0 1 600,-6 3 0,3-9 0,-5 3 0</inkml:trace>
  <inkml:trace contextRef="#ctx0" brushRef="#br0" timeOffset="8">4009 12483 8097,'-5'-18'484,"3"2"804,-3 9-223,5 2 276,0 5-750,0 10 0,0 4-189,0 13 1,4 4-1,0 7 1,4 6-82,-5 6 0,6 0-612,-1 0 1,-2-3 169,2 2 0,-2-7 19,2-4 0,2-4-109,-2-3 0,-2-8-569,1-8 1,-3-2-1465,4-2 1590,-6 0 1,5-4-1413,-3-3 1052,-3-3 1102,4-6 1,-10-7 0,-1-5 0</inkml:trace>
  <inkml:trace contextRef="#ctx0" brushRef="#br0" timeOffset="9">3997 12529 8060,'0'-12'560,"0"6"185,0-4 1,2 9-333,1-3 1,0 2-182,5 2 1,-1 2 191,5 2 0,3 3-118,0 8 0,5-1 217,-1 5 0,2-1-115,-2 1 1,2 3-175,-2-3 0,2-1-311,-2 1 0,1-5-438,-5 1 1,2-6 248,-2-2 0,-2-4 121,2 1 0,-1-3-165,1-1 0,-2 0 36,2 0 0,-2-5 297,-2-3 1,4-3-62,0-4 0,2 1 156,-2-5 0,-1-1 40,5-2 0,-5-1-95,1 0 0,2-4 86,-2 1 1,0-1-103,-3 4 1,-2 5 635,-2 3-146,2 2-31,-4 7 1,2 4-35,-1 9 1,-3 2 72,4 10 0,-5 5-226,5 7 0,-2-1-207,2 4 1,1-2-260,-5 6 1,3 3 174,-3 1 0,4-3-191,-4-1 0,3-4 68,-3-3 0,4-3-359,-5-5 1,3-2 4,-3-2 1,-1-2-161,1-6 0,0-1-686,1-2-768,-3 2-998,4-4 3061,-5 6 0,-5-6 0,-1-1 0</inkml:trace>
  <inkml:trace contextRef="#ctx0" brushRef="#br0" timeOffset="10">5082 12483 8069,'-5'-18'344,"4"2"0,-5 4 216,2 1 559,3 5-203,-5-5-277,6 10 1,0 2-204,0 11 1,0 9 334,0 10 1,2 4-297,2 7 0,-2 1-187,6 11 0,-5-5-327,5 4 0,-4-4-160,4 0 1,-5-3-39,5-4 1,-4-4 287,3-8 1,-3-3-591,4-8 1,-2-3 243,2-4 1,-2-2-399,-2-2 0,-3-2-822,3-2 573,-3-3 1,-1 3 250,0-8 745,-5-2 1,-1-11 0,-6-1 0</inkml:trace>
  <inkml:trace contextRef="#ctx0" brushRef="#br0" timeOffset="11">4945 12460 8018,'7'-18'0,"3"2"771,-3 4 0,5 2-243,3 3 0,3-2-30,5 5 1,1-4-43,2 5 1,4-5 12,4 4 1,5-3-147,3 3 1,-1 0-49,1 4 1,-2 5-222,2 3 0,-4 2 131,-7 1 0,-4 6-238,-4 2 0,-5 1 104,-3-1 0,-7 3-288,-4-3 0,-9 4-37,-7 3 0,-9-2-114,-10 3 1,-7 1-198,-4-1 0,-6-2 31,-1-6 1,-5 1-170,5-5 1,2 1 265,9-5 0,2-3-548,13-1 1005,3-4 0,10-2 0,2-5 0,3 1 0</inkml:trace>
  <inkml:trace contextRef="#ctx0" brushRef="#br0" timeOffset="12">5802 12529 8059,'-7'-18'0,"-3"-4"0,9 6 361,-3-3 0,3 2 553,1 6 1,0-4 1036,0-1-1400,0 1 1,0 8 586,0-1-713,0 5 0,0 1-187,0 10 1,0 4-7,0 11 1,4 5 81,0 2 0,3 5-137,-3 3 0,4-1-111,-5 4 1,2 0-115,-1 1 1,-2-1 73,1-3 1,-1-4-391,-2 0 0,3-5 210,1-6 0,0-1-78,-4-3 0,0-3-59,0-4-19,0-1 205,0 1 16,0-6 58,0-1 315,0-5-87,5 0 0,-2 0-41,4 0 0,-3 0-46,4 0 1,-1-1-53,5-3 1,3 1-104,0-4 1,6 4 61,-2-1 1,2-1-96,2 1 1,0 1-219,0 3 0,3-4 113,1 0 0,0 0-628,-5 4 1,0-1 327,-3-3 0,1 3-770,-4-3 1,-1 3 206,-4 1 0,-3 0 1046,-1 0 0,1-5 0,3-2 0</inkml:trace>
  <inkml:trace contextRef="#ctx0" brushRef="#br0" timeOffset="13">6498 12392 8093,'-7'-12'0,"-1"1"1073,6 4-757,-3 2 0,6 5 264,3 0 0,-3 2 429,3 1 1,-3 5-354,-1 7 0,0 4-214,0 8 1,0 2-11,0 5 0,0 2-125,0 2 0,0-2-239,0 2 0,0 1 15,0-1 0,0 0-176,0-4 0,0-4-133,0-4 1,1-3 164,3-4 0,2-2-42,6-6 0,-1-1 62,1-2 0,3-2 91,0-2 0,4-3 5,-4 3 1,4-3 34,-3-1 1,4-4-183,-1 1 0,-1-5-187,1 4 1,-1-3-407,1 3 0,2-4 341,-2 4 1,-2-3-256,-2 3 1,-2-4-449,-2 5 0,-3-5-651,-1 4 1191,-4-5 0,2 7 507,-5-6 0,-5 0 0,-1-3 0</inkml:trace>
  <inkml:trace contextRef="#ctx0" brushRef="#br0" timeOffset="14">6510 12780 8093,'-6'-11'802,"2"-1"202,2 1 1,4 1-38,2 2 0,2-1-423,5 5 1,7-3-262,5 3 0,1-4-18,6 4 1,1-3-165,3 3 1,3-4-125,-3 5 1,2-5-295,-10 4 0,5-1-223,-4 1 0,-5 3-725,-3-3 1,-5-1-503,2 1 0,-4-5 1767,0 2 0,-1-8 0,1-3 0</inkml:trace>
  <inkml:trace contextRef="#ctx0" brushRef="#br0" timeOffset="15">6407 12494 8018,'5'-22'1920,"2"-1"-1600,14 0-1000,-2 0 1963,14 5-800,-4-3 0,6 8 233,-1-2-73,0-3-167,0 5 1,4-3-330,1 4-99,-1 6 1,-3 0-278,3 2 1,-6 3-428,2-3 1,-7 3 205,-1 1 0,-1 3-978,-3 1 1428,-4 5 0,4-8 0,-4 4 0</inkml:trace>
  <inkml:trace contextRef="#ctx0" brushRef="#br0" timeOffset="16">7561 12266 8018,'6'-5'0,"-1"2"192,-5-4 153,0 4 1,4-3 389,0 2-180,-1 3 1,-8-6-123,-2 4 0,-3 1-143,-2-1 0,0 1 118,-4 2 1,-3 2-126,-7 1 1,0 0 86,-4 5 0,4-1-72,0 5 1,-2-1-14,1 0 0,4 1-93,4-1 0,4 1-102,-4-1 0,5 1-75,-1-1 1,2 0 90,2 1 0,3-1-152,0 1 1,6-1 10,-2 0 0,4 2 80,4 2 0,7-1 67,8 5 0,8-3 0,4 3 0,3-4 31,4 4 0,1-1 27,3 1 0,1 2-271,-5-2 0,0 2 152,-3-2 1,-6 2-173,-3-2 1,-3 3 52,-4 1 0,-3-4-116,-9 0 1,-2-1-36,-5 1 1,-1-2 16,-3-1 0,-3-4-20,-9 3 0,-3-2 54,-7-1 0,-5-1 208,-7 0 0,0-3-104,-8 0 0,2-2-13,-9 2 1,6 0-6,1-4 1,7 0 39,8-4 1,8 0-220,8 0 1,2 0-824,2 0 599,5 0 0,2-5-149,8-3 1,3 0-1774,9 0 2407,1-7 0,16 7 0,3-8 0</inkml:trace>
  <inkml:trace contextRef="#ctx0" brushRef="#br0" timeOffset="17">8075 12357 8018,'-6'-17'0,"5"0"0,-4 6 0,5 3 1860,0 0-868,0 6-264,0-3 776,0 5-751,0-5-652,0 4 1,0-3-690,0 8 569,0-3-456,0 14 1,1-6-626,3 10 0,-3 0-689,3 4 1789,-2 0 0,3-6 0,1 0 0</inkml:trace>
  <inkml:trace contextRef="#ctx0" brushRef="#br0" timeOffset="18">8120 12917 8026,'0'6'3985,"0"-1"-2298,5-5-655,-3 5 1,4-3 1790,-2 2-987,-3-3-1322,4-1 1,-1 1-2312,0 3 1220,-1-3-1608,-3 4 2185,0-5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61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7743 14299 8229,'-11'0'-4,"0"-1"0,-1-2 0,1-1 80,-1 2 307,6 1 0,0-1 633,2-2-384,-3 3 113,1-4 214,1 0-242,5 4-80,0-4 326,0 5-766,5 0 0,3 0 68,7 0 0,3 0 194,5 0 1,4 0-146,4 0 0,2 0-186,1 0 1,2 0-33,2 0 0,2 0-176,6 0 1,0 0 67,-1 0 0,-3 0-238,0 0 0,-9 3-7,1 1 1,-11 0 57,0-4 1,-8 0-822,1 0 403,-9 5-771,-2-4 630,-5 5 0,-4-5-268,1 3 0,-6-3 240,1 3 1,-2 1 785,-1-1 0,-1 4 0,1-1 0</inkml:trace>
  <inkml:trace contextRef="#ctx0" brushRef="#br0" timeOffset="1">7732 14562 8038,'-6'0'296,"-5"0"627,10 0-3,-4 0-375,0 0 0,4 0 287,-4 0 687,5 0-1167,5 0 0,-3 0 109,6 0 0,0 0-142,3 0 1,0 0 9,1 0 0,4 0-95,3 0 1,4 0-1,4 0 1,2 0 3,5 0 0,1 0-117,-1 0 1,5 0-96,3 0 1,1 0 125,-1 0 0,2 0-265,-2 0 1,-2-4 63,-2 0 0,-4 0-47,-4 4 1,-5 0-22,-6 0 0,-9 0-63,1 0-289,-7 0-628,1 0-377,-15 5 0,-3-3 636,-10 1 0,0 2 838,1-1 0,-6 5 0,-1-3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61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1553 8052 7966,'0'-12'1075,"-5"6"-434,4-4 0,-5 9 663,2-3-526,2 2 0,-3 8-281,5 1 1,4 7 155,0 1 1,6 9-247,2-1 0,0 8-126,7-1 1,4 7-56,4 1 1,5 5-285,-2-1 1,2-1-133,-2 1 0,3-4 94,-2 4 0,-2-6-602,1 2 0,-3-2 351,3-2 1,-4-5-112,0-2 0,-3-3 90,-4-1 1,2-5 333,-6-3 0,0-4-264,-4-3-403,1 2-513,-1-4-396,-4 1 238,-2-2 1372,-10-5 0,-7-5 0,-6-2 0</inkml:trace>
  <inkml:trace contextRef="#ctx0" brushRef="#br0" timeOffset="1">2021 8189 8089,'0'-18'108,"0"3"0,4 2 167,0 2 1,1-1 446,-1 1 1,-1 3 949,4 1-822,-4-1-396,2 2-42,-5 1 471,0 5-482,0 10-225,0 2 1,-7 18 176,-4 4-391,-6 5 5,-10 7 1,-8 7-98,15-26 0,-2-1-74,-2 4 1,-1-1 0,1-3 0,1 0-21,-2 3 0,1-1 0,0-3 0,1-2 61,-23 23 0,5-8-106,3 0 1,8-8 93,3-3 0,8-7-845,4-1 368,2-5-1214,2-2 700,4-7 1361,7-5 1,2-10-1,3-3 1</inkml:trace>
  <inkml:trace contextRef="#ctx0" brushRef="#br0" timeOffset="2">1530 7743 8552,'0'-11'2202,"0"5"-1801,0 1 1,2 5 196,1 0 1,0 0-145,5 0 1,4 0-65,7 0 1,4 0-53,4 0 1,3-4 16,8 0 0,-1-4-325,5 4 1,-4-4 89,4 0 0,-4 2-629,4-2 0,-5 2 378,1-2 0,-3-1-1602,0 5 1,-5-3 1732,1 3 0,-6 0 0,3 4 0</inkml:trace>
  <inkml:trace contextRef="#ctx0" brushRef="#br0" timeOffset="3">2764 8223 10107,'-6'-8'1443,"2"1"-1277,2 4 1,4-2 203,2 5 1,-2-4-64,6 1 1,-1-1 123,5 4 1,4-4-107,3 0 0,4-3-91,4 3 1,2-4-231,5 4 0,0-5-285,1 2 1,-1 0-206,0 0 1,-1 4 306,-2 0 0,-7-3-2389,-5 3 1256,-5-1 1312,2 4 0,-9 0 0,-2 0 0</inkml:trace>
  <inkml:trace contextRef="#ctx0" brushRef="#br0" timeOffset="4">2787 8497 7953,'-12'0'1692,"6"0"1,2 1-962,8 3 1,2-3-324,6 3 1,-1-2 248,1-2 1,5-2-209,6-2 0,5-2 224,6-5 1,4-2-246,0-2 0,6 2-605,-3-2 0,-1 2-478,-2 2 1,-6 3-1768,-2 1 2422,-10 4 0,7-2 0,-9 5 0</inkml:trace>
  <inkml:trace contextRef="#ctx0" brushRef="#br0" timeOffset="5">4089 7743 8073,'0'-11'0,"0"0"1072,-5-1-196,3 6 14,-3 1-537,5 5 0,-4 2 198,1 6 1,-1 6-169,4 12 1,-4 5 61,0 7 0,0 3-79,4 4 1,0 6-235,0 2 0,0 3 21,0 1 0,0-9-254,0-2 1,0-4-267,0 0 1,0-7 5,0-4 0,0-10-243,0 2 0,0-4 276,0 0 0,4-2-1216,0-6 0,1-3 1544,-1 0 0,-3-1 0,4 5 0</inkml:trace>
  <inkml:trace contextRef="#ctx0" brushRef="#br1" timeOffset="6">4431 7732 8217,'-5'-11'8,"4"-1"-8,-4 1 0,6 4 1547,3 4 1,2 1-656,6 2 0,2 0-241,5 0 1,1 0-203,10 0 1,2 0-54,6 0 0,-2-1-148,2-3 1,1 3-27,-1-3 1,0 3-15,-3 1 1,-1 0-175,0 0 1,-6-4-108,-5 0 0,-2 0 117,-5 4 1,-1 2-327,-4 1 1,-4 0 146,-4 5 0,-1-1-41,-2 5 0,-3 5 117,-4 6 1,-4 6 190,-11 10 0,0 1-100,-8 6 1,0 5-274,0 2 0,14-24 0,0 0-143,-10 28 0,4 2 140,7-10 0,6 1-129,1-5 1,6-4 114,-2-3 1,3-7 245,1-5 0,0-3-106,0-4 0,0-2-257,0-6 0,1-5-512,3-2 718,-3-3 1,9-1-778,-2 0 1,-2-5 984,2-2 1,4-9 0,6-1-1</inkml:trace>
  <inkml:trace contextRef="#ctx0" brushRef="#br1" timeOffset="7">5551 7892 8040,'17'-36'1521,"-5"-1"-1138,-8 11 1,2-5-133,1 5 0,0-1 365,0 4 1,-4 5-174,1 3 0,-8 3 189,-4 0 0,-3 6-206,-4 2 1,-12 4-278,-7 4 0,-14 8 37,-6 11 1,-3 3-366,25-10 0,-1 2 0,4-2 0,0 1 177,0 3 1,1 2 0,-23 16 17,9 4 0,9-5-569,11 1 1,9-7 322,9 0 0,9-6-177,7 2 1,9-8 139,10-4 1,2-3-63,1-5 1,5-4 80,3-11 0,-1-1 439,1-10 1,-7 4-30,-1-4 0,-1 0 265,-6-4 1,-2 0-26,-6 0 0,-2 6-103,-6 1 0,-4 4 970,-4 0-844,-1 6-52,-2 1 0,-5 7-70,-3 6 0,-2 6 115,-2 13 0,-3 2-155,0 5 0,1 5-215,6 3 0,0-1-334,4 1 1,0-2 203,4 2 0,0 1-855,0-5 0,0 3 498,0-7 1,4 2-320,0-10 1,1 0 239,-2-7 1,0-3-1564,5-4 2081,-6-1 0,8 1 0,-3-1 0</inkml:trace>
  <inkml:trace contextRef="#ctx0" brushRef="#br1" timeOffset="8">5756 8577 7868,'-6'-6'7051,"1"1"-6274,5 5 161,0 0-1030,5 0-2033,-4 0 1065,4 0 0,0 0 1060,3 0 0,2-5 0,1-2 0</inkml:trace>
  <inkml:trace contextRef="#ctx0" brushRef="#br1" timeOffset="9">6190 7938 7952,'-4'-33'353,"0"2"0,3 3 346,9 5 0,-1 2 762,9 2 0,0-2-689,-1 6 0,2-1 160,-2 0 1,3 5-378,5 0 0,0-1-47,-1 5 1,1 1-139,0 3 0,-1 3-421,-3 3 0,1 9-59,-5 7 0,-5 8-13,-6 3 0,-4 12 45,-4 4 1,-4 7 53,-12 0 1,-2 3-551,-9 1 1,15-29 0,-1 0 226,-13 25 0,-2-2-179,2-5 1,3-6 133,8-2 1,4-3 602,7-5 1,3-2 193,5-5 0,0-5 390,0-3 1,5 0 368,3-3-638,7 1-253,3-6 1,10-1 868,2-2-468,8-3-358,-2-1 0,4 0-846,-2 0 297,-2-5 233,-2 4 1,-3-4-2973,-9 5 1522,-1 0 578,-15 5 872,-1 6 0,-10 7 0,-1 5 0</inkml:trace>
  <inkml:trace contextRef="#ctx0" brushRef="#br1" timeOffset="10">2136 9662 8250,'0'-11'0,"0"-1"769,0 1 1,0-1 314,0 1 595,0 0-1179,0-1 1,-2 2 127,-1 2 0,-4 2-88,-4 2 0,-11 3-227,-4-3 0,-7 8-275,-5 4 0,-4 5 173,-8 3 1,-2 4-505,-5-1 1,0 4 417,0 4 0,6-3-137,5 2 0,6-3 3,6-4 0,9 3-6,6-3 0,7-1-14,4 1 1,4-4-22,8 4 0,9-4 240,10 4 1,5-5-116,6 1 1,6 2-7,6-2 0,1 0 165,6-3 1,-8 3-297,0 0 1,-5 0 89,2-3 1,-7 3-234,-1 0 0,-4 4 82,-8-3 1,-2 4-70,-1-1 1,-9 2 62,1 2 0,-7-4-130,0 0 0,-3 4 13,-1 4 0,-6-1 298,-6-3 0,-4 0-38,-7 0 1,-5 0-87,-2 0 0,-3 0 74,-2-1 0,-3 0-60,0-3 0,5-3-141,7-4 48,1-6 0,8-1-540,1-5 98,9 0 1,2-5-622,5-2 0,10-9 1214,5-3 0,10-2 0,5-2 0</inkml:trace>
  <inkml:trace contextRef="#ctx0" brushRef="#br1" timeOffset="11">2707 9959 8020,'-5'-17'0,"3"5"1401,-1-3 1,1-2-606,2 2 1,0 3-382,0 5 1,4-1-188,0-3 1,5-2 394,-2-2 1,7 2-172,2-2 0,3-2-73,-4 2 0,1 1-210,0 7 0,-4-2-110,4 5 1,-8 0-49,0 4 0,-2 1 171,2 3 1,-2 3-369,-2 4 0,-3 2 101,3 2 1,-3 3-402,-1 5 1,0-4 221,0 0 1,6-2-130,1 2 1,8-1 131,4-3 0,3-6 134,1 3 1,0-5 365,0 1 1,3-3-119,1-5 0,-1-1 16,-3-3 1,0-2-20,0-6 0,0-3 145,0 0 1,-2-2-47,-2 2 0,2 2-110,-6-2 1,0 2-806,-4 2 1,-4 0 59,-3-1-1107,-3 6 0,-6 1 158,-3 5 1587,-7 0 0,-3 10 0,-5 3 0</inkml:trace>
  <inkml:trace contextRef="#ctx0" brushRef="#br1" timeOffset="12">2764 10290 8007,'-10'-12'0,"2"-4"0,3-1 1572,5-6 1,0 5-768,0 3 1,1 1 294,3-2 1,-1 4-478,4-3 1,-3 2-120,4 1 1,-1 2-136,5 3 0,-1-2-194,1 5 1,3 0-118,0 4 0,4 1-212,-4 3 1,4 4 66,-3 7 1,3-1-252,-4 5 0,1-4-229,0 4 0,0-1 228,3 1 1,3 1 46,-3-4 0,3-1 70,5-4 0,-3 0 224,3-4 1,1-2-2,-2-5 0,1-1 92,-4-3 0,0-2 48,0-6 1,-1 1 204,1 0 1,-5-5 30,-3 1 0,-2-1-119,-2 0 1,-4 2-872,-3-5 1,-3 5 319,-1-1 0,-7 2-1495,-4 2 0,-4 5 1788,-4 2 0,-3 8 0,4 2 0</inkml:trace>
  <inkml:trace contextRef="#ctx0" brushRef="#br1" timeOffset="19">1907 11604 7934,'-6'-12'8,"0"-1"579,2-2 1,1 3-153,-4-4 0,3 4 102,-4 0 1,1 1-165,-5-1 1,-1 5-175,-2-1 0,-3 6 54,-4-2 0,-2 3-25,-3 1 0,2 8-28,-6 4 1,1 8-47,-5 3 0,5 0-166,-1 3 1,11 0 65,1 1 1,5-3-306,3 2 0,4-2 134,4-1 1,3-4-227,3 0 0,8-9 143,4 2 1,9-8 5,-1-1 1,3-1 175,1-2 1,1-9-77,2-3 1,2-3 245,-5 0 1,-2-2-85,-6-2 1,1-1 357,-4 5 0,-2-2-149,-7 2 1,2 6 701,-5-2-228,0 2-358,-4 3 1,1 1-23,3 5 1,-3 6-96,3 5 1,-2 7-88,2 9 1,-1 3 49,4 8 1,-3 7-134,4 4 0,-6 6-129,2-2 0,-1-2-293,1-2 1,-3-3 8,3-4 0,-3-3-178,-1-5 1,0-4 242,0-4 0,0-7-87,0-3 1,0-4-1691,0 0 732,0-6-1004,0-1 1675,0-5 616,0-5 0,5-1 0,1-6 0</inkml:trace>
  <inkml:trace contextRef="#ctx0" brushRef="#br1" timeOffset="20">2238 11535 8076,'0'-16'0,"-3"2"0,-1-5 0,-4 8 2299,4 0-954,1 2 2,3 3-872,5 1 0,-4 10-51,3 2 0,-3 9-65,-1 3 0,0 2 47,0 2 1,0 4-301,0-1 0,0 5 115,0-5 0,-4 2-320,0-1 1,-3-3 132,3 3 1,-4-4-501,5-4 0,-5 1 110,4-5 1,0 0-7,4-3 0,0-1 155,0 1 0,2-5 113,1 1 1,4-6 222,4 2 0,1 1-69,-1-1 0,6 0 77,2-4 1,2 4-58,2 0 0,0 3 138,0-3 0,0 5-192,-1-2 1,1 7-25,0 2 1,-4 3-21,0-4 0,-6 5-129,-2-1 0,-1 2-11,-6-2 0,0 2 80,-4-2 0,-6-1 11,-6 1 1,-4-5 12,-7 1 0,0 2-210,0-2 0,-3-4-125,-1-3 1,-5-2-167,2 2 1,-3-3-144,-2-5 1,2 0-355,3 0 0,2-1 265,5-3 1,7-4 786,4-7 0,1-8 0,5-6 0</inkml:trace>
  <inkml:trace contextRef="#ctx0" brushRef="#br1" timeOffset="21">2250 11467 7995,'0'-23'840,"1"1"-630,3 3 0,-3 3 501,3 4 1,2 1-139,2-1 0,-2 5 9,2-1 0,3 2-101,5-2 1,5-2 14,2 2 0,1 3-495,7 2 1,0 0 85,7-1 0,-5 3-990,5-3 1,-8 4 601,4 4 1,-7-2-2363,-1 6 2663,-2 0 0,4 3 0,1 0 0</inkml:trace>
  <inkml:trace contextRef="#ctx0" brushRef="#br1" timeOffset="22">3301 11455 7971,'-7'-6'1826,"2"1"1,4 14-1118,-3 2 1,-3 9-160,-9 3 0,-3 9 40,-7 6 1,0 9-172,-4-1 1,1 7-615,-2 0 1,-1 3-57,6 1 0,0-1 244,7-3 1,-1-3-388,5-8 0,0-7 287,3-4 1,2-10-984,2 2-115,-2-8-428,9 2 872,-4-11 1,5-2 934,0-8 1,0-7 0,0-7 0</inkml:trace>
  <inkml:trace contextRef="#ctx0" brushRef="#br1" timeOffset="23">2947 11512 8063,'0'-16'0,"-4"3"0,0-2 2618,-5 2-1095,8 7-651,-4 1-910,5 5 1,0 1-458,0 3 1,5 6-820,2 5 0,9 5 1314,3-1 0,2 8 0,2 2 0</inkml:trace>
  <inkml:trace contextRef="#ctx0" brushRef="#br1" timeOffset="24">3278 12095 7907,'-5'6'814,"3"0"-244,-1-2 1,1-1 1510,2 4-772,-5 1 1,3 2-641,-6-2 0,6-2 601,-2-2-883,3-3 1,-1 8-933,-2-5 1,3 1 316,-3-1-424,3-3 1,2 4 651,3-5 0,3 5 0,4 1 0</inkml:trace>
  <inkml:trace contextRef="#ctx0" brushRef="#br1" timeOffset="25">8150 11725 7841,'5'-7'914,"1"1"-451,6 2 0,0 3-34,4-3 1,1 3 299,6 1 0,1-4-292,3 0 1,3-3 8,9 3 1,-4-1-145,3 1 0,-1 1 56,1-4 1,-2 4-308,2-1 1,-7-1-286,0 2 1,-7-1-901,-1 4 0,-2 0 212,-5 0-1737,-1-5 2659,-4 3 0,-4-3 0,-2 5 0</inkml:trace>
  <inkml:trace contextRef="#ctx0" brushRef="#br1" timeOffset="26">8321 11930 7921,'15'0'1420,"1"0"1,4 0-217,-1 0 1,4-4-565,3 1 1,4-5 112,4 4 1,3-5-564,-3 2 1,5-2-495,-8 1 1,3-1-24,-7 6 0,-4-3-858,-4 3 1185,-5 1 0,2-3 0,-5 5 0</inkml:trace>
  <inkml:trace contextRef="#ctx0" brushRef="#br1" timeOffset="27">9361 11485 7926,'0'-12'1126,"0"1"-676,0 0 1,5 3 128,2 0 1,5 2-163,3-2 0,4-2 175,8 3 1,2-3-111,5-2 1,4 2-205,0 2 1,-4 3-45,-3 5 0,-6 0-13,2 0 1,-4 5-218,-4 3 0,-4 8 92,-7 7 1,-3 5-368,-5 6 0,-5 2 134,-3 2 1,-9 3-295,-5 4 1,-2 1-97,-7 0 1,2-2 165,-2-2 0,4-3 42,4-4 0,1-2 126,3-3 0,3-3 147,4-8 1,6 1-56,2-5 0,3-3 329,1-5 1,1-3 107,3 4 1,3-6 113,9 2 0,1-3 107,6-1 1,-1 0-115,-3 0 0,2 0-437,-2 0 0,-1-1 114,1-3 0,-5 3-441,1-3 1,-2 3 202,-1 1 0,-5 0-2680,1 0 2013,-1 0 0,5 1 785,-1 3 0,1-3 0,-1 4 0</inkml:trace>
  <inkml:trace contextRef="#ctx0" brushRef="#br1" timeOffset="28">10114 12102 7885,'0'-8'3475,"0"0"-2589,0 6-307,0-3 323,0 5-1738,-5 0-936,4 0 1772,-4 0 0,0 5 0,-2 1 0</inkml:trace>
  <inkml:trace contextRef="#ctx0" brushRef="#br1" timeOffset="29">10274 11485 7905,'-6'-18'686,"1"-2"73,5 5 1,1-1-255,3 5 1,6 1-198,5 2 0,2-2 554,-2 2 1,-1 2-282,5-2 0,5 1-108,6-5 1,3 5-92,2-1 0,4 6-85,3-2 1,-1-1-167,0 1 0,-8 0-134,2 4 1,-9 0-65,1 0 0,-8 0 184,-4 0-288,-7 5 1,-3 5 80,-5 6 1,-1 5-74,-3 2 1,-2 1-32,-6 7 1,-1 0 125,-2 7 1,1 3-7,-5 5 0,5-1-276,-1 1 0,-1-4-113,0 0 0,2-5 166,7 1 0,-2-4 88,5-4 0,0-6 20,4-4 1,0-7 196,0 3 1,0-4-371,0 0 0,4-5-1129,0 1 102,0-5 1389,1 2 0,1-5 0,5 0 0</inkml:trace>
  <inkml:trace contextRef="#ctx0" brushRef="#br1" timeOffset="30">10959 11473 8087,'6'-22'0,"0"0"0,5 3 0,10 0 1444,1 8 1,4-2-639,-3 9 0,-2-4-229,-2 5 1,3-5-170,-3 4 1,2-3-111,2 3 0,-1 0-79,-3 4 0,2 0 0,-2 0 1,2 0-204,-2 0 73,-3 0 1,-6 1-136,-2 3 0,-3 2 66,-5 6 1,0 4 228,0 3 1,-9 8-175,-2 3 0,-4 3 223,-1 2 0,-1 4-164,-6 3 1,4 1-205,0-1 1,5 1-96,-1-5 1,2 4 85,1-4 1,6-5 60,2-6 1,3-4 27,1-4 1,0 1-7,0-5-92,0 0-1784,5-3-339,1-6 2211,6-1 0,-1-5 0,1 0 0</inkml:trace>
  <inkml:trace contextRef="#ctx0" brushRef="#br1" timeOffset="31">12044 11371 7891,'7'-17'1291,"-2"-1"0,-5-3 213,0 2-1382,0 2 1,0 10 43,0-1 1,-7 6 485,-4-2 0,-3 4-221,-9 4 0,-2 8-61,-9 11 1,-2 6-131,-2 9 1,2 0-317,-2 8 1,4 1 212,4 6 0,2-1 106,5-2 1,5-3-317,3 2 0,7-6 81,5-1 0,1-5-370,2 1 0,3-5 190,4-6 0,1-1-146,7-7 1,3-6 193,1-1 1,3-9 114,0 1 1,3-3 279,1-1 1,-2-6-160,3-5 0,-4-1 336,-4-3 0,1-1-185,-5 0 1,-4-4-11,-8 1 0,-3-1-46,-3 1 1,-9-3-501,-7 3 1,-13 6-79,-6 2 1,-7 7-321,-9 0 1,6 8-215,-5 4 0,6 3 123,5 4 782,13 3 0,2 9 0,8-1 0,-2 1 0</inkml:trace>
  <inkml:trace contextRef="#ctx0" brushRef="#br1" timeOffset="32">1953 13602 7878,'-5'-11'201,"4"3"13,-3 1 1,1 4 476,-1-1-319,3 3 110,-4 1 529,5 0-582,-5 0 34,-1 10-299,-1-2 1,-7 17 109,3-2 1,-8 13 136,0 2 0,0 11-458,-4 8 0,13-26 0,-2 0 155,-3 3 0,0 1 0,2 1 0,-1 1-40,-1 1 0,0 1 0,3-1 1,1 0 21,-3 2 0,1 0 0,5-5 0,0 1-115,-2 0 0,1 0 1,2-1-1,1-1 10,-1 27 0,2-1-302,5-2 0,8-3 148,4-1 1,8-9 105,3-7 1,1-3 178,7-5 0,-2-2-53,1-5 0,3-4 132,-2 0 0,-2-6-85,1-2 0,-4-1 36,0-6 1,-5 4 268,-2-5 0,-4 5-541,4-4 1,-5 0 304,1-4 1,-2 0-445,-2 0 0,1 0-975,-1 0 1,-3 0 523,-1 0 1,-3-4-1431,4 0 2146,-6-5 0,8-2 0,-3-7 0</inkml:trace>
  <inkml:trace contextRef="#ctx0" brushRef="#br1" timeOffset="33">2558 13979 7914,'-11'-13'1364,"-1"-2"-938,-4 3 0,5-5-653,-1 6-9,6 4 1,6 1 1022,0 2 421,0 3 1,0-3-664,0 8 0,1 2-182,3 6 1,2 9 376,6 6 1,4 10-269,3 5 1,3 2-121,1 2 1,-1 3-12,1 1 0,4 3-143,0-4 1,-1 0-505,-3-8 0,0 3 269,0-6 0,-4-2-646,0-5 0,-1-4 394,1-8 0,-3-3-802,-5-4 274,1-1-1651,-1-5 1445,1-1 0,-6-6-127,-2-3 1,-4 2 1221,-4-6 0,-2-5 1,-6-4-1</inkml:trace>
  <inkml:trace contextRef="#ctx0" brushRef="#br1" timeOffset="34">2935 13956 7850,'-6'-23'1636,"-3"2"-1269,5 2 1,0 2 485,4 6 139,0 5-369,0 1 0,-5 11-133,-2 5 1,-5 12 7,-3 11 1,-4 12-325,-8 11 0,13-26 0,-1 0-238,-2 3 1,0 1 0,-1 0 0,0 0-71,-1 1 1,0 0-1,0-1 1,-1 0 119,-1 1 0,0 0 0,2-4 0,0 0-267,-11 25 0,-1-10-224,8-9 1,-1-9-490,9-6 1,5-6-1608,6-5 1290,3-6 1311,1-21 0,5 0 0,1-18 0</inkml:trace>
  <inkml:trace contextRef="#ctx0" brushRef="#br1" timeOffset="35">2421 13785 7870,'-6'-29'0,"1"1"1322,5 5 0,7 1-598,9 3 1,5 3-276,10 5 0,2-1-149,-3 1 0,3 1 274,1 2 1,4 3-181,1 5 0,2 0-225,-3 0 0,2 1-373,-2 3 0,-6-2-508,2 6 1,-7-4 206,-1 3 0,-7 1 505,-4 4 0,-7-1 0,-3 0 0</inkml:trace>
  <inkml:trace contextRef="#ctx0" brushRef="#br1" timeOffset="36">3415 14002 8480,'11'0'949,"1"0"-444,-1 0 1,6 0-117,2 0 0,3 0-41,5 0 0,2 0-88,6 0 1,-1 0 27,0 0 0,2 0-141,2 0 1,1-1 73,3-3 0,0 1-308,-8-4 0,-2 4 78,-9-1 1,-2-1-1900,-2 2 157,-2-1-234,-6 4 1985,-5 0 0,0 0 0,-6 0 0</inkml:trace>
  <inkml:trace contextRef="#ctx0" brushRef="#br1" timeOffset="37">3689 14242 7934,'0'-8'264,"0"1"560,0 4-92,0-2-265,0 5 1,0 5 106,0 3 0,0 7-156,0 4 1,0 8-121,0 3 0,0 3-78,0 1 0,0 1-72,0-1 0,0 0-51,0 0 0,0-1-218,0-2 0,0-3-15,0-5 1,0-2-369,0-2 0,0-2-1828,0-6 1080,0 0 1252,0-4 0,5 3 0,1-4 0</inkml:trace>
  <inkml:trace contextRef="#ctx0" brushRef="#br1" timeOffset="38">3518 14539 7887,'0'-7'923,"0"2"1,1 5-246,3 0 1,2 0-243,5 0 0,1-3 323,-1-1 1,6 0-300,2 4 0,4 0 203,3 0 1,-2-4-334,3 0 0,1-1-149,-1 1 0,-1 2-291,-3-6 1,0 6-467,0-2 1,0-1-3199,0 1 3774,-6-5 0,5 3 0,-4-6 0</inkml:trace>
  <inkml:trace contextRef="#ctx0" brushRef="#br1" timeOffset="39">6133 13933 7795,'0'-11'-80,"0"0"219,0-1 1,0 1 664,0-1 351,0 1-759,0 0 0,-5 3 113,-3 0 1,-2 6-102,-1-2 1,-6 3-205,-2 1 1,-4 6-6,-3 5 1,-3 2 26,-6 6 0,5-4-58,-1 4 0,1 0-92,-4 4 0,4 0-7,4 0 1,3-4-18,4 0 0,-1 0-49,4 4 1,2 0 32,7 0 1,2-1-140,5 1 1,0-4 197,0 0 1,9 0-10,2 4 1,9-4 35,3 0 0,4-5-48,3 1 1,3-2 5,-2-1 1,0-1 8,0 0 1,1 1-67,-6-1 0,-3 1 28,-4-1 0,-6 2-165,-2 2 1,-1-1 18,-6 5 1,-1-1-188,-7 1 0,-2 2-31,-6-2 0,-6 3 79,-4 1 0,-3-4 1,-5 0 1,0-4 57,-5 4 0,1-5-163,0 1 0,1-2-95,2-2 0,3-3-57,6 0 0,4-6 26,3 2 464,7-3 0,13-6 0,8-1 0</inkml:trace>
  <inkml:trace contextRef="#ctx0" brushRef="#br1" timeOffset="40">6361 14219 7973,'-11'-17'0,"1"4"465,2-7-196,-2 7 1556,4-4-454,-1 11-781,2 1 1,5 12-70,0 8 0,5 8 80,3 12 0,6 9-88,1 5 1,5 5-324,0-1 1,5 2 49,2-6 1,-1 4-17,-3-3 0,-4-4-230,0-5 1,-1-4-106,1 1 1,1-3-138,-5-5 1,1-6 140,-5-5 1,-1-5-334,-2 1 72,2-7 273,-9-3 1,4-6 180,-5-3 0,-5-7 132,-2-8 0,-3-8-409,-2-4 0,-1-7-89,-2-4 0,-3-7-246,-4-4 0,-1-3 76,0-1 0,11 26 0,1 0 206,-1-1 1,1-1-1,1-2 1,1-1 61,-1 0 1,1-1 0,4-1 0,1-1 44,0 1 0,1 0 0,1 0 0,1 1 125,0-1 0,2 0 1,3 3-1,2 0-40,1 1 0,1 0 1,4 0-1,2 2 36,16-26-864,-12 28 0,2 1 951,2 5 1,2 1 0,2-1-1,1 2 98,3 2 1,1 2 0,1 0 0,1 2-221,3 0 0,0 1 1,4 0-1,2 1 258,3 0 0,1 2 0,2 2 0,2 1-102,2-1 0,2 1 1,1 1-1,1 3-301,3 1 0,0 0 1,-3 1-1,1 1 169,2 2 1,0 0 0,-3 0 0,1 0-101,1 0 1,2 0-1,-3 1 1,0-1 179,-2 2 1,0 0-1,0-1 1,-1-1-43,0 2 0,-1 0 0,-1-1 0,0 0-8,1-1 0,1 0 1,-3 0-1,-1 0 126,-2 0 1,-1 0-1,-2-1 1,-1 0-136,-5-1 0,-2 0 0,-3 2 0,-1-1 278,25-3 1,-11 2-233,-9-2 1,-13 3 954,-6-3-978,-5 3-17,-8 1 0</inkml:trace>
  <inkml:trace contextRef="#ctx0" brushRef="#br1" timeOffset="41">6898 13933 7973,'0'-11'0,"0"0"-504,0-1 780,0 1 662,0 4-574,0 2 0,0 7 58,0 1 1,0 9 47,0 7 1,0 9-169,0 6 0,0 7 182,0 8 0,4-2-90,0 3 0,0-3-320,-4-2 1,0 0-183,0-3 0,0-3-278,0-5 1,1-1-137,3-2 0,-3-7-624,3-5 1,-2-5-932,2 1 2077,-3-7 0,10 2 0,-5-4 0</inkml:trace>
  <inkml:trace contextRef="#ctx0" brushRef="#br1" timeOffset="42">7583 13968 7973,'0'-7'361,"0"2"0,4 12-610,0 4 0,0 9 527,-4 7 1,0 0 715,0-4 1,-1 1-510,-3 2 1,3 3-201,-3 6 0,1-6-560,-1-2 1,3-3 209,-3-1 1,3-2-1711,1-2 1023,0-2 752,0-6 0,-5 0 0,-1 1 0</inkml:trace>
  <inkml:trace contextRef="#ctx0" brushRef="#br1" timeOffset="43">7332 14150 7973,'5'-7'-652,"3"-1"0,7 6 1218,4-2 0,3 3-133,1 1 1,3 0 214,1 0 1,6 0-321,1 0 0,2-4-297,6 0 0,-4-4-269,3 5 1,0-5-512,1 4 1,-3-5 748,-4 2 0,-11 2 0,-3 0 0</inkml:trace>
  <inkml:trace contextRef="#ctx0" brushRef="#br1" timeOffset="44">8440 13637 7973,'0'0'0</inkml:trace>
  <inkml:trace contextRef="#ctx0" brushRef="#br1" timeOffset="45">8417 13614 7973,'-5'-12'438,"4"6"1,-4 7 214,5 11 0,0 0-187,0 7 0,0 2-10,0 5 0,0 0-226,0 4 1,4 1-199,-1 3 1,2-4-398,-1 1 1,3-6-815,4 2 0,-3-3 1179,-1-1 0,-4-11 0,2-1 0</inkml:trace>
  <inkml:trace contextRef="#ctx0" brushRef="#br1" timeOffset="46">7995 14276 7973,'11'-6'0,"11"-4"0,4 2 0,7 3 0,5 1 0,-1-1 0,5 1 0,-1-5 0,0 2 0,4-2 0,-3 1 0,0-1 0,3 6 0,-2-5 0,7 4 0,-7 0 0,-1 4 0,-9-4 0,1 1 0,-8-1 0,-4 4 0,1 0 0,-15 5 0,2 1 0</inkml:trace>
  <inkml:trace contextRef="#ctx0" brushRef="#br1" timeOffset="47">8212 14482 7818,'-17'-5'426,"6"-2"54,-1-4 0,7 1-211,9 2 1,2-1 54,6 5 0,-5 1 281,1 3 0,-2 1-206,2 3 1,1 3 95,-5 8 1,3-1-154,-3 5 1,5 0-246,-1 4 1,-2 4 31,2 0 0,-5-5-92,5-2 0,-6-3-419,2 2 0,-1-2 162,1-6-583,-3 1 332,4-6 163,0-1 0,1-6 57,6-3 0,3-2 299,0-6 0,4-3 18,-3 0 0,4-4 39,-1 4 0,-3-5 175,0 5 0,0 1 9,-1 7 1,-3-2 533,-5 5-544,1 0 0,2 9 302,-2 3 1,1 7-172,-6 4 1,6-1-36,-1 1 1,1 3-383,-2 0 1,4 8-333,-4-8 1,3 4-548,2-3 1,-1-4 885,1 0 0,-1-10 0,0 1 0</inkml:trace>
  <inkml:trace contextRef="#ctx0" brushRef="#br1" timeOffset="48">9479 13225 7764,'-5'-21'0,"-2"2"0,-2-2 213,1 6 1,3 0 802,5 4 793,0 4-770,0 2-166,0 5 1,1 6-474,3 6 0,-1 9-87,4 10 0,1 8 190,3 7 0,2 10-470,-5-24 1,-1 1-1,0 1 1,-1 0 208,1 2 0,1 0 1,-1 0-1,0-1-131,1 3 1,-1 1 0,0-2 0,-1-1-77,2 0 0,-1 1 0,0 3 0,-1 1-82,0-3 1,-1 0-1,-1 1 1,0 1 65,0 0 0,0-1 0,-1-1 0,0-1-85,1 1 0,0 1 0,-1-1 0,-1 1 33,-2-5 0,0 0 1,-1 2-1,-1-1-166,-1 0 1,-2-1 0,-8 24-504,-14-4 0,-2-5-32,-6-7 0,1-1-407,0-15 1,5-4 530,2-7 1,3-7-490,1-4 1,5-3 499,3-1 0,8-3 599,3-4 0,2-6 0,2-10 0</inkml:trace>
  <inkml:trace contextRef="#ctx0" brushRef="#br1" timeOffset="49">10484 13888 7764,'-6'-12'0,"1"1"0,7 0 461,6-1 1,1 4-308,10 1 0,-5 4 614,1 0 0,2-4-184,-2 0 0,1 0 47,0 0 0,1 4-259,6-1 1,0-1-64,0 1 1,0 1-255,0 3 0,-1 0 90,1 0 1,0 0-740,0 0 1,-4 0 430,0 0 0,-5-2 163,1-2 0,-7 3 0,-3-4 0</inkml:trace>
  <inkml:trace contextRef="#ctx0" brushRef="#br1" timeOffset="50">10473 14150 9716,'16'-5'861,"5"-1"-276,9-5 0,6-1-162,9 1 1,1-1 292,0 1 1,-2 0-275,-2-1 1,1 2-251,-5 2 1,2-1-500,-2 6 1,-7-1-1480,4 4 1786,-9 0 0,-3-5 0,-6-2 0</inkml:trace>
  <inkml:trace contextRef="#ctx0" brushRef="#br1" timeOffset="51">12266 13499 7788,'-17'35'1002,"0"0"1,0 1-1,-1 1 1,2-2-1,-1 1-533,2 2 1,0 0 0,1-3-1,1 1-527,3 0 1,1 0 0,1-3-1,1-1 117,0 29 0,1-4-19,6-4 1,2-2-333,2-5 1,7-1 144,8 1 0,4-5 122,3-3 0,7-3 195,6-1 0,-1-3 215,-4-1 0,0-4 64,0 0 1,-4-3-2,-4-4 1,-2 2-161,-1-6 1,-5-1-36,-3-7 0,-2 2-108,-2-5 389,1 5-850,-6-8 1,0 4-307,-2-5-2216,-3 0 1,-4 0 2837,-9 0 0,-2 0 0,3 0 0</inkml:trace>
  <inkml:trace contextRef="#ctx0" brushRef="#br1" timeOffset="52">12837 13614 9132,'0'0'0</inkml:trace>
  <inkml:trace contextRef="#ctx0" brushRef="#br1" timeOffset="53">12837 13694 7788,'0'33'0,"0"5"0,4 6 4223,0 6-2788,5-3 0,-7 2-670,6-7 1,-4-1-503,3-3 0,-3-3-198,4 3 0,-5-6 38,5-2 0,-4-3-564,3 3 1,-3-4 460,4 0 0,-6-12 0,3-3 0</inkml:trace>
  <inkml:trace contextRef="#ctx0" brushRef="#br1" timeOffset="54">12928 14402 7788,'0'0'0</inkml:trace>
  <inkml:trace contextRef="#ctx0" brushRef="#br1" timeOffset="55">13088 13716 7788,'5'-16'0,"-2"-1"361,5-2 0,4-1 566,7 5 1,7 1-458,0 6 1,2-2 11,-1 3 0,-3 0 5,3 0 1,-2 0-162,2 0 0,-3-2 104,2 5 1,-1 0-65,-3 4 1,-3 0-172,0 0 0,-5 0-49,2 0 0,-4 4 26,0 0 0,-5 5-193,1-2 0,-6 8 91,2 5 0,-2 6-40,-2 5 1,-6 2 27,-1 1 1,-3 4-76,-2 0 1,1 5 51,-1-1 1,2 2-75,3 2 0,-3-5-21,2-3 0,3-3-174,1 0 1,-1-6 98,1-3 0,0-3-128,4-4 1,0-2-212,0-6 0,0 1-140,0-1-1801,0-5 1106,0 0 1309,0-6 0,0 5 0,0 1 0</inkml:trace>
  <inkml:trace contextRef="#ctx0" brushRef="#br1" timeOffset="56">14071 13762 7788,'0'-23'0,"1"-3"0,3-1 0,-2-3 1267,6 3 1,-6 4-395,2 4 0,-3 5-102,-1-1 0,-5 0-279,-2 3-492,-3-2 0,-2 8 0,1-6 0</inkml:trace>
  <inkml:trace contextRef="#ctx0" brushRef="#br1" timeOffset="57">13922 13511 7788,'-34'16'2076,"0"3"1,-1 3-1143,1 1 0,5 1-89,2 3 1,9-3-446,7 2 0,1 2-347,6-1 0,1 0-6,7-5 1,4-3-188,7 0 1,4-5-11,8 2 1,-2-5 107,6-3 1,-5 1-106,5-6 1,-6 0 16,2-7 0,-3 2 318,-1-6 1,0 0 11,-1-3 0,-4 0 17,-3-1 1,-3 1 366,-5-1-139,4 1-155,-10-1 1,4 5 283,-5-1-241,0 6 1,0 7-81,0 10 0,-1 5 136,-3 3 1,1 5-55,-4 2 1,4 3-86,-1 2 0,-1-1-135,1 0 1,1 1-109,3-1 0,0-1-769,0-3 1,0 2 463,0-5 0,3-2-364,1-6 0,1 1 274,-1-4 1,-1-5-1122,4-3 1,-4-5 275,1 5 1,-2-5-1063,2 0 2295,-3-1 0,9-2 0,-3 0 0</inkml:trace>
  <inkml:trace contextRef="#ctx0" brushRef="#br1" timeOffset="58">14367 14276 11966,'0'12'1302,"6"-1"0,-5-3-218,3-1 1,-3-3-218,-1 4 1,1-5 159,3 5-1503,-3-5 431,4 7 1,-5-8-1304,0 6 1,2-6-597,1 2 1944,-1-3 0,8-1 0,-4 0 0</inkml:trace>
  <inkml:trace contextRef="#ctx0" brushRef="#br1" timeOffset="59">14790 13659 7811,'-4'-17'606,"0"-6"0,1 0 752,3-4 0,8 8-844,4 4 1,7 2-126,0 2 1,-1 3 402,1 1 1,-4 4-287,4-1 1,-4 3 33,4 1 1,0 1-155,4 3 0,-1 8-249,-3 7 0,1 7 10,-5 5 0,1 2-110,-5 1 0,-5 5 57,-2 3 1,-8 6-203,-3 2 0,-9 1-140,-3-2 1,-2-2 148,-2 3 0,-4-1-43,1-3 0,0-3 17,7-9 1,0-5 295,8-2 0,-2-4 130,9-4 1,1-3 625,3-4-519,0-1 1,1-4 135,3-4 0,6-1-115,5-2 1,1-2-9,0-1 1,1 0-691,6-5 1,0 2 250,0-2 1,0 2-1429,0 2 0,-4 3 703,0-3 1,-9 3-2781,1 1 3523,-2 0 0,-2 5 0,-2 1 0</inkml:trace>
  <inkml:trace contextRef="#ctx0" brushRef="#br1" timeOffset="60">15886 13579 7812,'-3'-11'1053,"-1"0"-828,0-6 0,4 4 189,0-2 1,4 2 202,0 2-162,-1 5 0,-3-1 1004,0 4-1028,5 1 0,-3 2 70,2 8 1,-2 8-119,2 7 0,-2 10 8,6 9 0,-5 3-154,0 0 0,2 0-35,-1-4 0,0-1-97,-4-6 0,0-1-155,0-2 1,5-4-962,3-4 1,-2-5 546,2-3 0,-2-2 464,2-2 0,-3-4 0,-5-2 0</inkml:trace>
  <inkml:trace contextRef="#ctx0" brushRef="#br1" timeOffset="61">15658 13762 7812,'0'-11'442,"0"-2"55,0-2 0,3 6 345,4-3 1,1 9-333,7-1 1,3 1 515,1 0 0,4 0-471,3-5 1,5 6 95,7-2 1,-1-1-331,4 1 1,3 0-286,5 4 0,-3-3-313,-1-1 0,0 0-593,-7 4 0,-1 1-161,-7 3 1,-2-1 181,-5 4 849,-5 1 0,3 8 0,-3 2 0</inkml:trace>
  <inkml:trace contextRef="#ctx0" brushRef="#br1" timeOffset="62">15932 14185 7812,'8'-2'675,"-1"-1"1,1 1-135,3-1 1,5 1 430,-1 2 1,1-4 467,0 1 0,-1-5-722,8 4 1,-2-1 87,10 1 1,0 2-322,7-6 1,2 4 344,2-3 1,1 4-585,-5-1 0,-4 2-481,-3-2 0,-7 3-451,-1-3 1,-6 3-763,-5 1 0,-5 0 1448,1 0 0,0 0 0,3 0 0</inkml:trace>
  <inkml:trace contextRef="#ctx0" brushRef="#br1" timeOffset="68">19838 13088 7921,'0'-16'1200,"5"8"150,3 1 0,7 5-129,4 6 1,-1 1-568,1 3 1,-4 7 506,4 0 0,-1 7-539,1 4 0,6 10 600,-2 10 0,6 7-1062,-15-21 0,-1 1 1,2-1-1,-1 2 187,-2 3 0,-1 2 1,1-1-1,-1 0 3,-5 2 0,-1 0-311,3 0 1,-2 0-15,-4 2 1,-3 1 0,2-2 0,-3-1-81,-2 2 0,-3 0-778,-3-4 1,-2 0 914,1 2 1,-2-1-22,-3-6 1,-1-2-295,0 3 0,0 0 0,-1-6 0,0-1 208,0 1 0,-2-2 1,-20 19-2550,-2-6 1038,-3-4-204,-5-6 1740,3-1 0,-11-5 0,4-3 0,-2-4 0,2-6 0</inkml:trace>
  <inkml:trace contextRef="#ctx0" brushRef="#br1" timeOffset="69">10747 16240 7885,'-11'-11'356,"3"-4"1,2 0 180,1 1 0,1 5-381,4 1 1,0 4 75,0-3 1,0 3 209,0-4 1,0 4-127,0-3 1,4 3-39,-1-4 1,6 2-79,-1-2 1,3-2 27,5 3 1,1-3-196,6-2 1,0 2 97,0 2 1,3-2-162,1 3 1,4 2-92,-5 1 0,5 2-32,-5 2 0,1 3 71,-4 5 0,-5 1-93,-3 10 0,-2 0-5,-2 3 0,0 1-103,1 0 0,-1-1 180,1-3 0,0 1 38,4-5 1,1 0 98,6-3 1,-1-4-65,-3-1 1,1-4 100,-5 0 0,4-1-38,-3-2 1,3-4 131,-4 0 0,4-5-15,-4 2 1,5-7-70,-1-2 0,3-4 67,1 1 1,-2-2-77,-2-2 1,-2 4-411,-6 0 1,-1 5-715,-2-2-853,-3 9 1360,-5 2 0,-5 11-130,-3 6 0,-8 8 675,-7 6 0,-5 6 0,-6-3 0</inkml:trace>
  <inkml:trace contextRef="#ctx0" brushRef="#br1" timeOffset="70">10941 16560 7885,'-11'-11'0,"-1"-2"0,1-2 0,5 1 1082,2-5 0,4 1-357,4-1 1,2 1-164,5 3 0,6 6-211,2-2 1,2 3-107,2 1 1,0 2-196,0 5 1,4 0 100,-1 0 0,1 5-127,-4 2 0,0 5 98,-1 3 0,1-1-556,0 5 1,-1-4 120,-3 4 1,2-5-60,-2 1 0,3 1 97,1-5 0,1 2 120,3-10 1,-2 1 230,5-4 0,-3 0-97,3 0 1,-4-1 212,0-3 1,-3-2-36,-4-6 1,-2 1-39,-6 0 0,-1-1-252,-2 1 0,1 3-481,-5 1 97,0-1 0,-3-2-1255,3 2 1772,-3 3 0,4 5 0,-5 0 0</inkml:trace>
  <inkml:trace contextRef="#ctx0" brushRef="#br1" timeOffset="71">12563 15795 7923,'5'-18'183,"-4"-3"1,6 4 336,-4-2 0,0 3-250,5 4 0,-6 1 184,2-1 538,2 6-238,-4-4-355,3 9 1,-5 1-112,0 7 0,-9 10 39,-3 6 0,-12 10-89,-2 8 0,-4 12-380,13-24 0,0 2 1,2 1-1,0 1 245,-3 5 1,1 0 0,2 2-1,2 0 14,3 2 0,1 0 0,1 0 1,1 0-78,3-2 1,1 0 0,0 0 0,2 0 45,2 0 1,2 0 0,-1-5-1,2-1-326,1-1 0,1-1 0,11 24 178,2-3 0,2-5-233,2 2 0,4-4 290,0-5 0,-3-1 246,-1-6 1,-7-5-114,7-2 0,-4-4-43,0-4 0,1-3-96,-4-4 1,-1-2 99,-4-3 1,-1 0-1149,-2-3 75,2-3-1459,-4 4 2443,1-10 0,3-1 0,-4-6 0</inkml:trace>
  <inkml:trace contextRef="#ctx0" brushRef="#br1" timeOffset="78">15578 16674 13531,'17'6'-971,"-2"4"1215,0 5 1,-1 5 880,-10-1 0,3-1-665,-3 1 0,0 5-153,-4 7 0,-1 5-542,-3 2 0,-2 1 184,-6-5 0,-3-5-3361,0-2 3412,-6-3 0,-1-1 0,-8-1 0</inkml:trace>
  <inkml:trace contextRef="#ctx0" brushRef="#br1" timeOffset="85">19895 15452 7866,'-4'-19'790,"1"0"0,3 2 927,11 9 0,9 11-952,18 12 0,3 8 364,5 11 1,-2 12-818,-23-21 1,0 3-1,2 6 1,-2 3 39,1 4 0,-2 2 1,-2 3-1,-2 2 146,0 1 1,-1 1-1,-2-1 1,-2 2-235,-1 2 1,-1 0 0,-2-3-1,-3 1-149,-1 2 0,-2 0 1,-2-3-1,-2-1-124,1-3 0,-3 0 0,-4-3 0,-1-1-180,-1-2 0,-1 0 0,-5-2 1,-2-2-359,1 0 1,-2-3 0,-3-3-1,-2-2-1159,-1 0 1,-1-2 1705,-5-2 0,-2 0 0,3-3 0,-2 0 0,-4 0 0,-2 0 0,0 0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7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1667 6430 8089,'0'-11'0,"-1"3"0,-3 0 684,3 6 120,-4-8 78,5 8-529,0-3 535,0 5-387,0 5-225,0 2 1,0 5-42,0 4 1,1-4-122,3 4 0,-1 1 40,4 2 1,-4 3-169,1 1 0,-3 0-105,-1-1 1,0 1 122,0 0 1,0 0-270,0 0 0,0-2 135,0-2 0,0-2-191,0-6 141,0 1 34,0-1 173,0-5 122,0 0 1,0-8 41,0-2 0,0-2-107,0-5 1,1-2 82,3-2 1,2 0-53,6-8 0,0 1-158,4-8 1,0-1 53,3-3 1,4 4-5,0-1 1,0 6-7,3-2 0,-2 4-150,-1 4 1,-5 6 156,-3 6 0,2 4-27,-2 0 1,0 3 14,-3 3 0,-1 5-9,0 7 1,0 3-81,-4 5 0,2 1 86,-5 3 1,0 0-143,-4 4 0,0 2-5,0-3 0,0-2-116,0-1 0,0-4-55,0-4 1,0-3 70,0-4 0,0-1-975,0 1 776,0-6 1,5-1 452,2-5 0,9 0 0,1 0 0</inkml:trace>
  <inkml:trace contextRef="#ctx0" brushRef="#br0" timeOffset="1">2867 6419 8062,'-12'0'0,"1"0"314,-1 0 0,1 0-81,0 0 0,3 0 587,0 0-178,6 0 100,-3 0-183,5 0 1,5 0-270,2 0 1,4 0-1,0 0 1,5 0-162,3 0 1,3 0 102,1 0 1,4 0-178,-1 0 1,1-2 137,-4-2 1,0 2-545,-1-6 1,0 6 236,-3-2 1,1-1-744,-4 1 1,-5 0-821,-3 4 529,-6 0 1,2 0 1147,-8 0 0,-7 5 0,-7 2 0</inkml:trace>
  <inkml:trace contextRef="#ctx0" brushRef="#br0" timeOffset="2">2821 6658 8062,'0'7'0,"1"-2"0,3-5 0,4 0 0,7 0 0,0 0 0,8 0 0,-3 0 0,7 0 0,2-1 0,2-3 0,2 2 0,1-1 0,0-4 2847,0 0 0,1 0-2179,-1 0 1,-4-1-460,1-3 1,-7 3-800,-1 0 0,-6 6 274,-5-2 316,-1 3 0,1 1 0,-1 0 0</inkml:trace>
  <inkml:trace contextRef="#ctx0" brushRef="#br0" timeOffset="3">4363 6030 7957,'-7'-11'0,"2"3"620,5 1-80,0 4 526,0-7-268,0 9 76,0-4-493,-5 5 1,4 5-122,-3 2 0,2 5-35,-2 3 0,3 3 27,-3 4 0,3 1-166,1 0 1,0 4 137,0-1 0,0 1-249,0-4 1,0-4 61,0 0 0,0-4-426,0 4 305,0-5 0,3 3-84,1-6 0,0-3 22,-4-1 114,0-4 125,0 2-36,-5-5 0,2 0 293,-4 0-157,4 0 152,-2 0-63,5-5-310,0 4 72,0-4 0,6 5-114,6 0 0,-1 0 85,5 0 0,1 0-100,2 0 1,3 0 30,1 0 0,-3 1 48,3 3 0,-7 2-108,7 5 0,-4 1 93,0-1 1,-2 6-199,-6 2 1,-1 2 61,-2 2 0,-3 0-76,-5 0 1,-1 1 134,-3 3 0,-4-7-4,-7 3 0,-3-4 274,-4 0 1,-3-3-86,-1-4 0,-2-1 146,-3 1 0,-2-2-73,3-3 1,-2 2-133,2-5 0,-2 0-82,5-4 0,5 0-166,2 0 1,8-5-437,0-3 0,2-2 314,6-1 0,1-1-415,3 1 1,1-4-30,3-1 786,2-4 0,11 2 0,0-5 0</inkml:trace>
  <inkml:trace contextRef="#ctx0" brushRef="#br0" timeOffset="4">4351 6019 7980,'0'-18'280,"0"3"0,2 3 244,1 5-195,4-3 1,4 7 92,1-5 0,-5 6 214,1-2 0,3 3-92,4 1 0,6-4 72,-2 0 1,2 0 6,2 4 0,4-1-207,0-3 1,3 3-258,-3-3 0,3 3 27,-3 1 1,-2 0-405,-6 0 1,1-1 228,-4-3 0,-1 3-753,-4-3 615,-4 3 127,-2 1 0,-10 10 0,-2 2 0</inkml:trace>
  <inkml:trace contextRef="#ctx0" brushRef="#br0" timeOffset="5">4820 14310 8009,'-12'-5'0,"5"4"677,-1-3-38,5-2 89,-2 5 214,5-4-228,0-1-90,0 5-112,0-4-208,0 5 1,5 0-49,3 0 0,2-4 28,2 0 0,-1 1-74,0 3 1,6 0-1,2 0 0,3 0-64,0 0 0,1 0 81,0 0 1,4 0-173,-1 0 1,5 0 110,-5 0 0,2 0-227,-1 0 0,-7 0 51,3 0 1,-8 0-183,1 0-154,-4 5-43,-5-4 163,-2 9 223,-5-3 1,-7 4-120,-4 0 0,-2 2 65,-6 2 0,0-1-68,-4 5 0,1-4 46,-1 5 1,0-1-9,0 3 1,0 1-30,0 0 1,2 0-12,2 0 0,-2-4 10,6 0 0,0-4 29,4 4 1,3-5 113,0 1 1,5-2-74,-5-2 0,5-3 168,0 0 0,1-5 71,2 5 197,0-5-182,0 7 191,0-9-144,0 4 0,2-5-110,1 0 1,4 0 77,4 0 0,2 0-57,2 0 0,0 0 273,8 0 0,-1-1-29,8-3 1,-3 3-41,3-3 1,-1-1-215,2 1 0,1 0-115,-6 4 0,0-4-120,-7 1 0,1-1 70,-5 4 0,-3 0-89,-5 0 0,-3 0-65,4 0-546,-6 0 0,2 0-275,-8 0 0,-2 1-602,-6 3 0,-3-3 602,0 3 985,-5-3 0,2 4 0,-5 2 0</inkml:trace>
  <inkml:trace contextRef="#ctx0" brushRef="#br0" timeOffset="6">7225 11713 7974,'-12'0'0,"5"0"0,-1 0 466,6 0-18,-3 0 868,5 0-590,0-5-414,0 4 0,5-4 110,2 5 1,3 0-93,2 0 1,-1 0-93,1 0 0,0-4-132,4 0 1,-2 0 73,5 4 0,0 0-67,3 0 0,5-1-10,0-3 1,3 3-158,-3-3 1,1 3 38,-2 1 1,-5 0-189,2 0 3,-8 0 252,1 0 1,-8 0-191,0 0 126,-6 0-89,-2 5 1,-6 1 42,-6 6 1,5-5-137,-1 1 0,0 1 82,-3 6 0,0-2 64,-1 2 1,-3 3 32,0 1 1,-4 2-49,3 2 0,-4 0 61,1 0 0,-2-1-38,-2-3 0,1 1 55,3-5 0,-1 4 3,5-4 1,-2 1 3,2-5 1,6-3 14,-2-1 1,3-3 107,0 4 1,-1-4 191,6 3-244,-1-4 0,4 3 227,0-2-176,0-3-136,0 4 60,0 0-45,0-3 0,1 3 73,3-5 0,2 0 63,6 0 0,0 0 94,4 0 1,-2 0-53,5 0 0,3 0 117,5 0 0,5-2-42,-2-1 0,2 1-100,-2-2 1,2-1-38,-5 2 0,2-3-19,-6 3 1,1 1 23,-9-1 1,0 1 51,-3 2-339,-1 0 116,-4 0-836,-2 0 1,-5 2 422,0 1 0,-9-1-1575,-3 1 0,-3 3 2015,0-3 0,-8 6 0,-6-2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7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4397 11763 8007,'0'-11'98,"0"0"0,0-1 170,0 1 1,0 3 13,0 1 0,0-1 122,0-3 1,0-1-56,0 1 0,-4-1-86,0 1 0,-1 1 117,2 2 1,-4-2-134,-4 2 0,-1 3-97,1 1 1,-2-1 33,-2 2 0,-3-1 2,-5 4 0,3 4 9,-3-1 1,3 8-79,-7 0 0,4 2-96,4 6 0,-2 1 18,2 7 1,2-2-72,2 5 0,2 1 18,2 3 1,0 4-104,-1 0 0,6 2-52,2-2 0,3-7-38,1 4 1,0-9 97,0 1 1,9-4 27,2-4 0,9-3 90,3-4 0,4-2-65,3-2 1,3-3 225,-2-5 0,0 0-71,0 0 0,1-2 49,-6-1 1,1 0-190,-4-5 0,-5 2-277,-3-2 1,-3 0 50,0 4 1,-5-4-852,1 4-181,-5-5 864,2 3 1,-5-1 434,0-1 0,0 5 0,0-2 0</inkml:trace>
  <inkml:trace contextRef="#ctx0" brushRef="#br0" timeOffset="1">4740 12118 8010,'-7'0'1501,"2"-6"0,4 5-1046,-3-3 393,3 3-272,-9 1-564,8 5 1,-6-2-95,4 4-466,0-4-1226,4 7 982,0-9 64,0 9 0,1-8 728,3 2 0,2-3 0,6-1 0</inkml:trace>
  <inkml:trace contextRef="#ctx0" brushRef="#br0" timeOffset="2">4968 11672 8143,'-5'-11'0,"4"-6"0,-8 8 544,5-2 1,0 2-56,4-2 1,0 3 373,0 0 26,0 6-396,0-3 0,2 5 154,1 0-406,-1 0 0,3 9 174,-5 2 0,3 12-174,1 0 0,0 7-53,-4 1 1,1 2 82,3 1 0,-3 1-226,3 4 1,-3-3-86,-1 6 0,2-5-124,2 1 0,-3-4-195,3-3 1,-2-1 194,2-7 1,-3 1-84,3-9 0,1 1-5,-1-5-626,5 0 51,-8-4-167,9-2 370,-8-5 0,3-1-809,-5-3 1433,5-3 0,-4-4 0,4 0 0</inkml:trace>
  <inkml:trace contextRef="#ctx0" brushRef="#br0" timeOffset="3">5356 12152 8147,'-11'0'1612,"0"0"-443,4 0 76,2 0 1794,5 0-4159,5 0 854,-4 0-2502,5 5 2768,-1-4 0,1 9 0,5-3 0</inkml:trace>
  <inkml:trace contextRef="#ctx0" brushRef="#br0" timeOffset="4">6144 11432 8182,'0'-6'0,"0"0"1609,0 2-368,0 3-159,0-5-585,0 6-933,0 6 71,0 0 1,0 5 241,0 1 1,0-1-1862,0 1 1984,6-1 0,0 0 0,5 1 0</inkml:trace>
  <inkml:trace contextRef="#ctx0" brushRef="#br0" timeOffset="5">6202 11969 7998,'-2'6'1095,"-2"-2"-680,3 3 1,-4-5 448,5 6 0,0-4-352,0 3 0,0-3-33,0 4 1,0-5-160,0 5 0,0-4 169,0 3 0,1-3 263,3 4-505,-3-6 1,5 5-325,-6-3-663,5-3-2124,-4 4 1685,4-5 1179,-5 0 0,5-5 0,1-2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3609 8097 8305,'-11'-5'12,"3"0"1,2-4 223,1 2-97,1-1 1,4-3 345,0-1 0,0 1-100,0-1 0,0 1-93,0 0 1,1-1-31,3 1 0,3-1 32,9 1 0,-2 0-182,5-1 0,-4 4 161,4 1 0,-1 1-189,1-2 0,5-1 81,-5 5 1,4 0-67,-8 4 1,5 0-45,-1 0 0,-1 5-97,1 3 0,-5 2 44,1 2 1,-2 4-112,-2 3 0,-4 8 68,-3 3 0,-3 5 53,-1 3 1,-5-3-93,-3 3 1,-6 2 57,-1-2 1,-5 1-126,1-1 1,-2-4 78,2 1 0,-2-2 48,2-7 0,-2 2 45,2-1 1,-2-4-47,2-1 1,1 0 144,-1-7 1,5 3-84,-1-7 0,7 3 349,4-6-180,3-3-7,1 0 1,5-5-24,3 0 0,3 0 57,4 0 0,2 0 31,2 0 1,2 0 18,-2 0 1,3 0-16,1 0 1,1 0-86,3 0 0,-2 0-176,5 0 0,-3 0 155,4 0 0,-6 0-248,2 0 0,-5-4-86,-3 1 1,2-1-79,-6 4 0,0-2-434,-3-1 282,-1 1-1757,-5-3 756,5 5-1370,-10 0 2769,-1-5 0,-6-1 0,-6-6 0</inkml:trace>
  <inkml:trace contextRef="#ctx0" brushRef="#br0">4306 8246 8069,'0'-23'0,"0"9"0,0 3 0,0 2 1018,0-3-150,0 6 114,0 1-667,0 5 0,-4 1-137,0 3 0,-5 7 20,2 8 1,-4 4-159,0 4 1,5 2-71,2 5 0,3 1 82,1-1 1,1-4-145,3 1 54,7-1-2,7-1 1,5-2-312,0-8 0,1-2 141,2-6 0,3-5-3,6-2 0,3-4 328,0-4 0,4-6-104,-4-5 1,4-5 177,-4 1 0,0-3-118,-4-1 1,-1 0 127,-2 1 1,-5-5 118,-7 0 0,-2-4 114,-6 0 1,-5-2-170,-2-1 0,-5 3-85,-7 1 0,-11 2-293,-15 1 1,-12 3 97,-11 13 0,25 6 1,-2 1-262,-2 3 1,0 2 0,-2 1 0,1 1 201,2 0 1,2 2-1,0 1 1,1 3-366,-21 10 0,8 2 192,11 2 0,6 4-807,9 0 1056,2 4 0,9-4 0,1 5 0,6-1 0,6 0 0</inkml:trace>
  <inkml:trace contextRef="#ctx0" brushRef="#br0">5254 8588 8079,'-7'-7'0,"3"-1"411,3 6 357,1-8 549,0 8-422,-5-3 73,4 5-553,-4 0-228,5 0-1842,0 5 881,0 2 774,0 4 0,5 0 0,1 1 0</inkml:trace>
  <inkml:trace contextRef="#ctx0" brushRef="#br0">5436 7995 8183,'12'-23'-293,"-5"5"293,1 3 0,0 6 462,3 1 0,-3 4-82,-1-3 0,1 1 35,3-2 0,5 2-99,-1 2 1,5-1-50,-1-3 1,6-1-64,2 5 1,1-5-114,-1 2 1,1-2-92,2 1 1,2 2 147,-6 2 0,1 3-171,-4-3 1,4 3 29,-1 1 1,-3 0-96,-4 0 1,-4 0 96,4 0 0,-5 1-64,2 3 30,-4-3 1,-5 9 106,3-3 1,-10 4-48,0 1 1,-5 4 112,-7 3 1,0 4-99,-4 4 0,0 2 33,-3 5 1,-2 5-111,6 3 1,-4 3-353,4 0 1,-4 2 297,4 3 1,3-8-99,5 0 0,0-2-54,0-2 1,0-5 93,4-6 0,1-4 210,-2-4 0,3-3-125,1-4 1,0-5 162,0 1-148,0-6-124,0 3-190,0-5 1,0-5 0,0-1 0</inkml:trace>
  <inkml:trace contextRef="#ctx0" brushRef="#br0">6087 8017 8039,'13'-17'0,"-2"-4"323,-7 6 0,4 0-14,7 4 0,-2-1 48,2 1 1,1-1-128,0 1 1,3-1 166,-4 1 1,1 5-122,0 2 1,-2-1-10,5 1 0,-5 1-70,1 7 1,-2 4-152,-2 7 0,0 2-29,1 2 0,-5 7 87,1 1 1,-5 2-83,0 5 1,-3-2-17,-3 6 0,-5-2-183,-7-2 0,5 1-67,-6 4 1,6-4-30,-5 3 0,2-2 112,2-2 1,-1-5-9,1-2 0,0-3 257,-1-1 1,1-6-109,-1-1 0,2-4 611,3 0-201,-4-6-30,10 4 25,-4-8-79,5 3 0,1-5 33,3 0 0,3 0 29,4 0 1,4 0-278,0 0 1,2 0 119,-2 0 1,-1-2-275,5-1 0,0 1 69,4-2 1,0 3-41,0 1 0,-4-4-141,0 1 0,-5-1-273,1 4 1,-2 0-118,-2 0 0,-3-4-1359,-1 0-738,-4 0 2662,2 4 0,-5 0 0,0 0 0</inkml:trace>
  <inkml:trace contextRef="#ctx0" brushRef="#br0">6921 8017 8077,'6'-22'424,"-1"4"-219,-5-4 0,0 10 147,0-4 171,0-1-347,0 4 0,0-7 142,0 4 1,-1 0-30,-3 1 1,2 2-40,-6-2 1,1 2 29,-5 2 1,1 4-128,-1 3 81,-4 3 0,-2 1-313,0 0 164,-3 5 0,3 3 181,-5 7-440,-5 3 155,4 5 1,-4 3 185,5 1-494,6 0 261,-5 1 1,9-3-183,-2 5 19,7-4 1,3 2-3,5-5 0,5-1 37,3 1 0,5-9-108,6-2 238,0-4 1,9-1-69,-5-3 376,5-3-182,-4-1 0,7-1-113,-4-3 310,5-3-162,-8-4 1,4 0 270,-5-1-193,-1 1-55,-4-1 0,-1 5 261,-6-1-154,1 6 99,-6-3-184,-1 5 1,-5 2 25,0 6 438,-5 4-315,4 11 0,-10 4 189,4 0 65,-3 4-248,-2 4 0,5 0 105,-1 3 0,4-1-99,-3 1 1,3-5-306,-4 5 60,6-5-78,-8 6 1,7-4 2,-5-1 0,6-5 133,-2-2-1347,3-8 421,1 2 395,0-8-1923,0 4 2338,0-11 0,5 4 0,1-4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16937 11832 8209,'0'-18'402,"0"3"1,0 6 394,0 2-240,0-1 408,0-4-577,0 6 1,-1-3 127,-3 5-340,-2 1 0,-6 3-128,1 0 1,-2 0 160,-2 0 0,1 5-16,-5 2 1,4 3-114,-4 2 1,0 1 31,-4 2 1,0 3-98,0 4 1,0 1 133,0 0 0,1 5-193,-1 2 0,4 3 71,0 2 0,1 3 54,-1 0 1,2 4-123,6-4 0,5 0 112,2-4 0,3-1-90,1-2 0,1-3 51,3-6 0,6-3-120,5 0 1,5-5 100,-1 2 1,3-7 157,1-2 0,3-4-134,1 0 1,5-1 9,-2-2 0,2-4-42,-2 0 0,2-5 3,-5 2 0,-1-7-181,-3-2 0,-5 1 85,-3 4 0,-3-1-26,-5 1 0,-2 0 103,-5-1 1,-1 1 58,-3-1 0,-8-3-243,-11 0 0,-5 3-205,-6 5 1,-2 4-1,-2-1 1,-1 3 118,-3 1 0,2 5-371,6 3 0,1-2 174,3 2 1,3-1-1056,8 5 1533,3-1 0,4 6 0,1 1 0</inkml:trace>
  <inkml:trace contextRef="#ctx0" brushRef="#br0">17166 11980 8099,'0'-11'0,"1"-2"147,3-2 0,-2 2 309,6-2 0,-1 1-22,5-1 1,3 2-157,0-2 0,6-1 84,-2 0 1,2 1-55,2 4 0,-5 1-72,-3 2 0,2-1 0,-2 5 1,1 0-59,-1 4 1,-2 0-38,2 0 1,-2 0-153,-1 0 0,-1 4 45,0 0 0,1 4-226,-1-4 0,-3 4 27,-1 0 1,0 2 67,0 2 1,-2 3-101,-5 0 1,0 0 23,0-3 0,-6-1 45,-5 1 0,-1-1 137,-3 0 1,-1 1 132,0-1 1,-3-3 153,4-1 0,-4 0-85,4 0 1,3 0 265,5-3-46,4-3-184,-7 9-144,9-9 1,1 8 13,7-5 0,5 1 78,3-1 0,-1-2-9,5 6 0,4-5-89,4 0 0,-1 4 19,-3 0 0,0 0-128,0 0 0,0 1 141,-1 3 1,1 2 16,0 2 1,-5-2-89,-3 2 0,-4-1-129,-3 1 1,1-1-27,-5 5 1,0-1-69,-4 1 1,-7 3-60,-4-3 1,-2 1 119,-6-1 1,-4 3 138,-3-3 1,-5-3-102,5-1 0,-6-1 244,1 2 0,3-4-20,2 3 1,-1-6-91,4-1 0,-1-2-74,9 2 0,0 1 149,3-5-1176,1-1 477,5-3-1568,0 0 1508,6 0 1,6 0-633,1 0 1,5-1 1247,3-3 0,8-2 0,6-5 0</inkml:trace>
  <inkml:trace contextRef="#ctx0" brushRef="#br0">17919 12437 7980,'-6'0'3345,"1"0"-1517,5 0-1533,0 5 1,0-2-217,0 5 237,0-6-486,0 8 0,0-7 208,0 4-2186,0-4 1210,0 7 938,5-9 0,1 10 0,6-5 0</inkml:trace>
  <inkml:trace contextRef="#ctx0" brushRef="#br0">18445 12026 7999,'-7'-5'0,"2"3"200,5-6 571,-5 5-253,4-7 1,-5 9-117,2-3 0,1-1 627,-4 1-647,4 0 1,-7 4-44,2 0 1,2 0-86,-2 0 1,1 6-92,-5 1 1,1 3 41,-1 2 1,-3 4 49,0 3 0,-1 3-208,0 1 0,4 1 120,-4 2 0,4 0-230,0 4 0,6-4 24,2 0 0,3 0-41,1 0 1,1-5-109,3 1 0,2-6-89,6-1 1,0 0 107,4-3 0,1 0 119,6-8 0,4 0 164,0-4 0,4-1-158,0-3 1,0-3 1,0-4 1,2 0-10,-3-1 0,2-3 23,-1 0 0,-4-2 71,-4 2 0,0-3 97,0-5 0,-1 4-28,-3 0 0,-7-1 210,-4-7 0,-6 3-89,2-2 1,-8 0-104,-3 0 0,-10 2-73,-6-3 1,-2 4 76,-9 4 0,-3 4-613,-9 7 0,1 3 183,-1 5 0,0 10-33,1 5 0,0 3-563,3 5 0,8-3 892,7 7 0,-2 2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12483 14562 7941,'-11'-13'0,"3"-2"228,0 7 1,6 2 992,-2-2-354,3 6-93,-4-9-208,3 10 55,-3-4-535,5 5 0,2 0 355,1 0-234,-1 5 0,7 1-19,-6 6 1,5-1-1,-4 1 1,3 0-12,-3 4 1,4-2-52,-4 5 0,5-4 17,-2 4 1,-1 0 57,2 4 1,-5 3-128,0 1 0,-1 4 97,-2-5 1,0 6-115,0-2 1,0 3 5,0 2 1,0 3 27,0 0 0,0 0-27,0-4 0,0-3-132,0-1 1,1-3-75,3 3 1,-2-4 135,6 0 1,-4-7-93,3-4 0,0-2 26,0-1 187,3-1 1,-7-1-107,5-2 129,-6-3-96,3-5-5283,-5 0 2580,-5 0 2661,4 0 0,-4-5 0,5-2 0</inkml:trace>
  <inkml:trace contextRef="#ctx0" brushRef="#br0">13065 14642 7949,'0'-12'0,"0"5"0,0-1 43,0-1 0,4 3 178,0-2 1,1 0 107,-1-3 0,-3 3-35,3 1 1,-3 3 103,-1-4 1,0 5 407,0-5-223,0 5-41,0-2 183,0 5-569,5 5 1,-3 2-117,1 4 0,-1 2 145,-2 2 0,0 3-67,0 5 0,0 5-29,0 2 0,1 3-22,3 1 1,-3 1-59,3-1 0,-2 3 75,2-3 1,-3 3-162,3-7 0,-2 2 51,-2-2 0,3 2-98,1-5 1,1 3 53,-1-3 0,-3 3 41,3-3 0,-3 0-17,-1-5 0,0-4 0,0-3 0,0 2 202,0-2 1,0 0-45,0-3 99,0-1-172,5 1 0,-3-5-60,2 1 1,-2-6-214,2 2-459,-3-3 33,4-1-358,-5 0 0,-5 0 0,-1 0 1</inkml:trace>
  <inkml:trace contextRef="#ctx0" brushRef="#br0">13785 14653 7949,'0'-11'0,"0"-1"-93,0 1 0,0-1 189,0 1 0,0-1 184,0 1 0,-1 3-6,-3 1 0,1-1 0,-4-3 1,4 3 150,-1 1 0,-2 4-145,-2-1 1,-2 3-69,-1 1 1,-1 1-4,1 3 1,-4 7-114,0 8 0,-6 4 68,2 4 0,-1-2-99,1 6 1,1 3-55,3 4 0,6 1 26,-2 0 1,3-4-50,0 3 1,2-2 51,2-2 0,3 0-274,-3 0 0,3-4 5,1-4 1,4-2-21,-1-1 0,5-1 160,-4-3 0,4-3 20,-5-4 1,6-2 163,-1-2 1,-2-2-96,2-2 0,-1-3 91,5 3 1,3-3-52,0-1 1,1-1 174,-5-3 0,0-1 5,1-3 0,-1-2 72,1 2 1,-2-5-37,-3-3 0,2-3 13,-5 4 0,0-5-203,-4 1 0,-1-2 40,-3 2 1,-4-1-264,-7 5 1,-3 0 83,-5 3 1,-1 6-74,-2 2 1,0 3-130,-4 1 0,3 5-192,-3 2 0,6 5-313,1 3 1,1-2 283,7 2 0,5 2-613,6-2 0,4 4 88,4-4 1021,2 0 0,11 2 0,0 0 0</inkml:trace>
  <inkml:trace contextRef="#ctx0" brushRef="#br0">13991 15304 9133,'6'0'1324,"4"0"1,-9 1-939,3 3-384,-3-3-533,-1 4-1647,0 0 1343,0-3 835,0 3 0,0 0 0,0 1 0</inkml:trace>
  <inkml:trace contextRef="#ctx0" brushRef="#br0">14265 14676 7949,'0'-18'0,"0"2"403,0 4 146,0 1 1,3-1-70,1 1 1,4 3 46,-4 1 0,1 0-114,-1 0 0,2-2-121,5 5 1,2-4 9,2 5 1,-1-3-82,5 3 1,0 1-90,4-1 0,-4 6 6,0 5 0,-5 3-50,1 5 1,-3-1-17,-5 8 0,2-2 35,-5 10 1,0-1-152,-4 4 0,-1 2 121,-3 2 0,-3-2-113,-4 2 0,0 1 31,-1-1 1,-3 0-168,0-4 0,0-1 109,3-2 0,-3-2-103,0-2 1,1-7 213,6 3 1,-2-8 84,2 0 0,3-2 267,1-2-109,3-4-223,1-2 0,5-5 16,3 0 0,2 0 156,1 0 0,2 0-25,2 0 0,3 0 175,5 0 1,1-1-134,3-3 1,-3-1 41,2-3 1,-3 3-247,-4 5 1,2-4 363,-6 0-992,0 1 0,-7 3 363,-1 0 1,-5 3-769,-2 1 1,-5 5 979,-7-1 0,-4 7 0,-2 3 0</inkml:trace>
  <inkml:trace contextRef="#ctx0" brushRef="#br0">15715 14562 7395,'5'-7'-692,"-4"-3"0,5 4 1341,-6-6 1,3 5-110,1-1 0,5 0-225,-1-3 0,3 0-60,4-1 1,-2-2 0,2 3 0,3-3-51,1 6 0,-1-1 14,1 2 0,-1 0-26,1 4 1,2 1 27,-2-1 1,-1 3-88,1 3 0,-5 0 81,1 5 1,2-1-133,-2 5 1,0 0 41,-3 3 1,-5-1-8,1 5 0,-2 0 9,2 4 0,-3 5 3,-5 3 0,0 2-185,0 1 1,-9 1 105,-2 4 1,-8-3-302,-1 6 1,-1-5 140,-2 1 1,-1-4-164,-3-3 0,3 1 107,-2-6 1,1 1 56,3-4 1,0-4 28,3 0 1,2-5 103,6 1 0,0-2 53,-1-2 0,5-3-60,-1-1 240,5-4-184,-2 2 1,7-5 141,1 0 1,4 0-50,4 0 1,4 0 45,1 0 0,4 0 95,-1 0 0,3-4-42,0 0 0,0 0-84,-3 4 0,3-3-15,-3-1 0,-2 0-106,2 4 0,-3-4 53,3 0 1,-2 1-144,3 3 0,0 0 72,-5 0 0,0-4-132,-3 0 0,-1 0-113,1 4 0,-5 0-26,1 0-1057,-6 0 552,8 0-2023,-8 5 642,3 2 2114,-5 4 0,-5 0 0,-2 1 0</inkml:trace>
  <inkml:trace contextRef="#ctx0" brushRef="#br0">16617 14390 7949,'-5'-11'0,"4"-1"-609,-3 1-1,3 0 1,0 0 749,-3 4 380,3-3 1127,-4 8-1133,5-3 0,-2 12-89,-2 4 0,2 6-203,-6 5 0,2 6 125,-2 3 1,-1 1-110,6-2 1,-5 3-71,4-3 1,-3 0-53,3 0 1,0-5-130,4 2 0,0 1-295,0-1 1,0-2 200,0-6 0,0 1-88,0-4 1,4-1-33,0-4 124,4 1 0,-2-5 111,1 1 164,3-6 0,-3 4-95,4-6 0,-3 0 80,-1 0 0,1 0-243,3 0 0,1 0 103,-1 0 0,4 0-592,1 0 1,-5-2-74,-3-2-641,-1 3 35,5-4 158,-6 5 1096,-1 0 0,-5 0 0,-5 0 0,-1 0 0</inkml:trace>
  <inkml:trace contextRef="#ctx0" brushRef="#br0">16732 14744 7949,'0'-11'-720,"0"-1"586,0 1 1497,0 0-834,0 4 0,0 3 76,0 8 0,0 3-157,0 4 1,0 6-175,0 2 0,0 2-61,0 2 0,0-4-18,0 0 0,0 0-337,0 4 1,1 0 195,3 0 0,-3-4-609,3 0 1,-3-4 288,-1 4 1,0-5-754,0 1 0,0-6-633,0-1 339,0-1 1313,0 0 0,0 3 0,-5-9 0,-1 4 0</inkml:trace>
  <inkml:trace contextRef="#ctx0" brushRef="#br0">17166 14619 7949,'0'-18'0,"1"3"318,3 2-138,-3 2 1,9-1 54,-2 1 0,-2-1 100,2 1 1,-1-1 8,5 1 1,-5 3-110,1 1 1,0 1-8,3-2 1,4 2 6,0 2 1,1 2 7,-5-1 0,2 1-27,2 2 0,-2 5 14,2 3 0,-4 6-34,-3 1 1,2 6-96,-2-2 1,1 2-148,-2 2 1,-2 5 71,-5 2 0,0 0-278,0 0 1,-6 0 155,-6 5 1,-4 0-118,-7 3 0,0-2-43,0 2 1,1-6-57,-1-2 0,1-4 139,3 0 0,-2-2 96,2-1 1,2-4 173,2 0 0,3-5-30,5 1 105,-3-2 0,8-2 109,-1 1-162,1-6 0,2 1 61,0-4 0,2-1 80,1 1 1,4-1-52,4-2 0,4 0 183,1 0 0,4 0 117,-1 0 1,3-4-174,0 0 0,1-1 55,0 1 1,4 2-92,-1-6 1,0 4-246,-7-3 1,1 4 30,-5-1 0,-3 2 13,-5-2-483,1 3-950,-2-4-147,-1 5 1,-5 1 676,0 3 0,-1-2-873,-3 6 1,3-4 1676,-3 3 0,-2 1 0,0 3 0</inkml:trace>
  <inkml:trace contextRef="#ctx0" brushRef="#br0">17965 15178 7949,'-5'-6'1359,"-1"-4"-853,-6 9 0,5-5 31,-1 6 0,4 0-122,-3 0 0,3 0 260,-4 0-333,6 0-202,-4 0-413,6 0-549,6 0 571,0 0 1,2 0-1916,-1 0 375,-4 0 1791,2 0 0,-10 6 0,-2 0 0</inkml:trace>
  <inkml:trace contextRef="#ctx0" brushRef="#br0">18136 14596 7949,'0'-12'381,"0"1"1,2 0-32,1-1 1,4 1-43,4-1 0,-3 0-73,-1-4 1,2 4 234,7-3 0,-3 2-29,7 1 1,-5 1-36,4 0 0,0-1-160,4 1 1,-1 4 13,1 4 1,0-3 18,0 3 0,-4-1-58,0 4 1,-5 5-134,1 3 1,-2 6 97,-2 1 1,-4 9-63,-3-1 1,1 5 5,-2 2 1,0-1-195,-7 6 1,-2 3-13,-6-4 0,1 3-129,0-3 0,-1 3-190,1-3 0,-1-1 176,1-6 1,-4-3 26,-1 2 1,1-5 65,4-2 1,3-5 37,1 1 50,-1-2 427,-4-2 233,6 0-278,1-4 192,5-2-320,0 0 1,5-4 102,3 3 1,-2-3 231,2-1-179,-1 0 1,5 0 18,-1 0 0,2 0-49,2 0 1,-2 0-37,2 0 0,3 0 121,1 0 0,2 0-334,2 0 0,4-4 128,0 1 1,-1-5-295,-3 4 1,-4 0 99,0 4 1,-5-3-1473,1-1 1,-6 0 164,-1 4 0,-7 0 1280,-1 0 0,-10 0 0,-8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71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19884 1588 8155,'0'-12'-220,"0"4"1114,0 1-351,0 4 1,0-2 223,0 0-188,0 4-437,0 6 1,-2 0 42,-1 10 0,1-5 44,-1 6 0,1 1-179,2 2 0,0-1 92,0 1 0,0 0-233,0 4 0,2 0 97,1 0 1,0-2-80,5-2 0,-5 2 92,5-6 1,-2 0-507,2-3 300,2-1 0,-7-3 110,4-1 510,-4-4-296,7 2 0,-8-6 107,6-3 1,-4-1-37,3-3 1,-3-2 2,4 2 0,0-6-53,3-1 1,0-5-117,1 1 0,3-4 15,0-4 0,4 3-164,-4-2 1,5 1-76,-5 3 0,1 4 80,-1 3 1,-2 2-32,2 2 108,-2 4 101,-1 2 0,-1 8-92,0 4 1,-3 2 171,0 10 0,-5 0-40,5 4 1,-5 4 87,0-1 0,2 5-342,-1-5 1,0 5 70,-4-4 1,4-2-275,0-6 0,3 1 133,-3-5 0,1 1-428,-1-5 1,-3 1-187,3-1 74,2-5 1,1 3 747,4-5 0,1 0 0,-1-4 0</inkml:trace>
  <inkml:trace contextRef="#ctx0" brushRef="#br0" timeOffset="1">20626 1782 7940,'0'-12'1398,"0"5"-383,0-1-227,5 5-1051,2-2 0,4 4 97,0-3 1,1 3 615,-1-3 1,6 3-118,2 1 1,6 0-349,2 0 0,4 0 35,0 0 1,2 0-121,1 0 1,4 0 8,0 0 1,4 0-127,-4 0 1,-3-1 75,-5-3 0,-1 3 110,2-3 1,-2 1-127,-3-1 0,-3 3 99,0-3 1,0-1 74,-4 2 1,-1-5-81,1 4 1,-5-1 136,1 1 0,-6 3-60,-1-3 1,-5-1 233,5 1-73,-6 0-153,4 4 176,-6-5 1,0 3 120,0-6-110,-6 6-113,0-8 0,-1 7 25,-1-5 0,4 6 163,-4-2 257,6-2-155,-3 4-154,5-3-19,0 5 79,0-5-390,0 4 77,0-4-208,0 5 37,5 0 192,1 0 0,6 0 0,-1 0 0</inkml:trace>
  <inkml:trace contextRef="#ctx0" brushRef="#br0" timeOffset="2">21460 1656 8060,'0'11'3800,"0"1"-2972,0-1 0,-1-1-664,-3-2 0,1 1-248,-4-5 0,3 3-216,-4-3 1,1 4-658,-5-4 1,1 3 416,-1-3 1,5 5-222,-1-1 0,4-3-171,-3-2 20,4 4 391,-2-1 521,5 0 0,5 5 0,1-5 0</inkml:trace>
  <inkml:trace contextRef="#ctx0" brushRef="#br0" timeOffset="3">21505 1793 8010,'12'-5'42,"-1"-3"50,1 3 0,3-4 356,0 6-238,0-6 0,-3 6 338,-1-4-246,1 4 1,-1-2-219,1 5 0,-5 0 96,1 0 0,3 1-267,4 3 0,1-1 90,-5 4 1,2 1-100,2 3 0,-1 1 60,5-1 1,-4-3-13,4-1 1,0 1-106,4 3 1,0 1-75,0-1 1,0-3 2,-1-1 0,1-3 126,0 4 0,0-6 98,0 2 1,0 1-59,0-1 1,2 0 95,-2-4 0,2 0-94,-6 0 1,3 0 211,1 0 0,-4 0 91,0 0 0,-4-5-148,4-3 1,-4-1 379,4 2 0,-5-7-155,1 2 0,-2-2 288,-2 3 0,-3-1 238,0 1 385,-6 0-797,3-1 1,-6 2-335,-3 2 1,-3 0-204,-9 4 1,1 0 134,-8 4 0,-1 0-487,-6 0 1,-3 5 285,2 3 1,0 6-206,0 1 0,-2 5 90,3-1 0,0 1 8,0 0 0,1 4 123,-2-5 1,-2 5 158,3-5 0,-3 1 189,-1-1 0,3-2-104,1-6 0,4-1 246,0-2 0,-2-3-149,1-5 1,1 0 380,3 0 1,5-1-192,3-3 1,3 1-393,5-4 0,-2 3 125,5-4 0,0 4-1283,4-3 1,3-1 1167,4-3 0,6-6 0,10 0 0</inkml:trace>
  <inkml:trace contextRef="#ctx0" brushRef="#br0" timeOffset="4">1770 3540 7994,'0'-11'373,"0"0"0,0-1-135,0 1 0,0 3 175,0 1 382,0 4-85,0-7-51,0 9-207,0-4-333,0 15 0,0-1 121,0 10 1,2 5-116,1 6 0,-1 3 115,1 1 0,2 4-172,-1 1 0,0 2-221,-4-3 0,0-1-251,0-6 0,4 0-455,0-4 859,-1 0 0,-3-15 0,0-1 0</inkml:trace>
  <inkml:trace contextRef="#ctx0" brushRef="#br0" timeOffset="5">1804 4009 7874,'0'6'-962,"6"-1"962,-5-5 0,4 0 0,-5 0 0</inkml:trace>
  <inkml:trace contextRef="#ctx0" brushRef="#br0" timeOffset="6">1770 3849 8018,'0'-7'1072,"0"-3"0,5 9-434,3-3-638,2 3 0,-4-4 0,-1-1 0</inkml:trace>
  <inkml:trace contextRef="#ctx0" brushRef="#br0" timeOffset="7">2170 3746 7841,'18'-5'13,"-2"0"-725,-4-3 712,-1 3 0,0-5 0,1-3 0</inkml:trace>
  <inkml:trace contextRef="#ctx0" brushRef="#br0" timeOffset="8">1770 3552 7958,'0'-8'-42,"0"1"1,5-1 381,3-3 1,3-1-54,5 1 1,1 3 145,6 1 0,5 0-94,3 0 1,2-2-244,1 5 0,0-4 105,0 4 0,1 1-624,-1 3 1,-1 0-64,-3 0 0,1 0-909,-8 0 1395,2 0 0,-2 0 0,6 0 0</inkml:trace>
  <inkml:trace contextRef="#ctx0" brushRef="#br0" timeOffset="9">1804 3803 8052,'-11'0'456,"5"0"0,-1-4 346,4 1 302,1-1-539,-3-1 0,4 3 23,-3-1 1,3 0-589,-3-1 0,8 3 0,2-4 0</inkml:trace>
  <inkml:trace contextRef="#ctx0" brushRef="#br0" timeOffset="10">2341 3712 7980,'0'0'0</inkml:trace>
  <inkml:trace contextRef="#ctx0" brushRef="#br0" timeOffset="11">1873 3792 7990,'-11'0'0,"-1"0"0,1 0 46,-1 0 155,1 0 1,-1 0 318,1 0 609,5 0-305,-4 0 32,8-5-480,-3 3 0,5-4 43,0 2 1,2 2-76,1-6 1,5 6 121,7-2 0,3-1-119,5 1 1,5-1-112,2 1 1,3 3-36,1-3 1,2 1-94,2 0 1,-2 1-147,2-2 0,-4 3 111,-4 1 1,2 0-228,-5 0 1,-1 0 93,-3 0 0,-1 0-153,-3 0 0,1-1 36,-5-3 0,-3 3-269,-5-3 48,-4 3 208,2 1-218,-5 0 0,-5 0 130,-3 0 1,-2 0-1970,-1 0 901,-1 5-431,1-4 1777,5 4 0,0 0 0,6 2 0</inkml:trace>
  <inkml:trace contextRef="#ctx0" brushRef="#br0" timeOffset="12">2604 3506 8083,'-5'-11'904,"-1"-1"-227,-1 1-641,2 0 0,5 3 1349,0 0-422,0 6-189,0-3-525,5 5 1,0 1 72,3 3 1,2 3-88,-2 9 0,-2 1-7,2 6 1,-5 5-56,5 3 0,-5 2-129,0 1 0,0 4-355,1 0 0,-3 0 207,3-4 0,-3-1-146,-1-2 0,0-3 92,0-5 0,0-2-145,0-2 0,0-2 14,0-6 0,0-3-475,0-1-299,0-4-385,0 2 1006,0-5 1,0-5 0,0-2 0</inkml:trace>
  <inkml:trace contextRef="#ctx0" brushRef="#br0" timeOffset="13">3004 3438 8125,'-17'-12'1723,"6"1"-532,4-1-467,7 1 4,0 5 1,0 6-226,0 7 0,7 8-71,4 5 1,2 6-194,6 5 1,-4 3 41,4 4 0,0 1-474,4 3 1,-1 1 215,-3-5 0,1 0-378,-5-3 0,0-6 229,-3-2 1,-1-5-325,1-3 1,-1 2 128,1-6 0,-5 0-354,1-3 1,-4-6-230,3-2-636,-4 2 6,2-5 1534,-5 4 0,5-5 0,1 0 0</inkml:trace>
  <inkml:trace contextRef="#ctx0" brushRef="#br0" timeOffset="14">3358 3483 7968,'-12'-16'3400,"6"3"-2463,1-3 296,5 9-363,0 2 1,-4 7-527,0 1 0,-8 13-121,0 6 1,-7 14 44,0 2 0,-2 5-31,-2 3 1,-5 3-1014,-3 1 1,2-5 674,-1-3 1,6-9-1271,1 2 1,0-9-131,4 1 1501,2-8 0,-4 3 0,3-5 0</inkml:trace>
  <inkml:trace contextRef="#ctx0" brushRef="#br0" timeOffset="15">5288 3369 8003,'-8'-11'193,"1"-1"0,0 0 277,0-4 0,2 8-771,5-4 1,0 2 27,0-5 0,0 2 1197,0-2 1,0 1-419,0-1 1,-4 2-159,0-2 0,-5 2-34,1 2 1,-2 0-46,-1 4 1,-6 2-155,-2 5 1,-3 2-90,-5 6 0,2 1-223,-6 10 1,4 0 155,-3 4 1,5 5-157,-2 2 1,8 3 91,4 1 1,7-3-302,4-1 0,4-1 101,4 2 1,5-3-30,10-5 1,1-4 95,11 0 0,-1-9 78,4 1 1,-1-7 292,-2 0 1,1-4-121,-6-4 0,1-2 428,-4-6 0,-5 1-208,-3-1 1,-4 5 274,-3-1 1,-2 4 225,-2-3-17,-3 4 16,4-7-414,-5 9 0,0 1-323,0 7 0,0 5 78,0 3 1,0 4-80,0 8 1,0 3-119,0 8 1,0-2-184,0 2 1,0 1 38,0-1 1,0-3-134,0-5 0,4-3 137,0 3 0,0-8 72,-4 1 1,0-8-128,0 0 1,0-2-313,0-2-1375,0-5 1051,0 5 954,0-10 0,5 4 0,1-5 0</inkml:trace>
  <inkml:trace contextRef="#ctx0" brushRef="#br0" timeOffset="16">5585 3323 8135,'-4'-11'0,"0"0"0,0 3 1123,4 0 1,0 5 206,0-5-1071,0 5-45,0-2 1,2 8 121,1 5 1,0 0-310,5 11 0,-1 4 66,5 4 0,-5 5-128,1-2 0,-2-1 144,2 2 1,-3-7-481,-5-1 1,0-2 193,0-5 0,0 3-299,0-4 197,0 0 280,0-4 1,-1 0 340,-3-4-251,3-2 205,-5-5-206,6 0 44,0 5-59,0-3 0,2 3-86,2-5 1,2 3 48,5 1 0,1 1-17,-1-1 0,4-1 56,1 4 0,3 0 80,-4 0 0,5 6-184,-1-5 0,2 6 65,-2-3 1,1 0-229,-5 5 1,-3-4 74,-5 0 0,-4 3-18,0 0 0,-1 2 141,-2-2 0,-5-2-25,-3 2 1,-7 1-122,-4 0 0,-3 0 88,-1-1 1,-5-2-560,-2 2 1,-3-6 235,-1-1 1,5-6-479,2 2 0,3-3 48,1-1 803,5 0 0,-3-5 0,3-1 0</inkml:trace>
  <inkml:trace contextRef="#ctx0" brushRef="#br0" timeOffset="17">5653 3323 8028,'-6'-7'0,"2"-1"0,3 1 1152,1-5 1,5 5-454,3-1 0,7 2-301,4-2 1,-1-1-130,1 5 1,1-3-294,7 3 0,1-4-22,2 4 0,3 1 11,-3 3 1,2 0-892,-1 0 1,0 0 583,-4 0 0,1 5 342,-1 2 0,-3 4 0,4 0 0</inkml:trace>
  <inkml:trace contextRef="#ctx0" brushRef="#br0" timeOffset="18">6590 3289 8022,'0'-11'2219,"-5"4"-1757,3-3 106,-3 9 0,4-3-181,-3 8 0,-1 4-75,-2 7 0,-5 4-148,1 8 0,-2 7-199,-6 8 1,0 3-121,-4 5 1,0-2-386,1 5 1,2-1-114,1 2 1,4-7 341,-4-5 1,5-11 33,-1 0 0,2-7-292,2-5-190,-1-3 196,1-9 563,5-2 0,-4-5 0,3 0 0</inkml:trace>
  <inkml:trace contextRef="#ctx0" brushRef="#br0" timeOffset="19">6304 3301 8081,'-11'-7'2440,"5"2"-2266,0 0 1086,6 4-513,0-4-1398,0 5-224,0 5 408,6 1-658,-5 6 679,14-1 0,-6 6-1268,10 2 1714,-5 7 0,7-2 0,-3 4 0</inkml:trace>
  <inkml:trace contextRef="#ctx0" brushRef="#br0" timeOffset="20">6544 3849 11910,'-5'6'2310,"4"1"-1641,-3-4 0,1 0-461,0 4 104,1-4-2079,-8 7 903,9-9 394,-4 10-2710,5-10 3180,0 9 0,5-4 0,1 6 0</inkml:trace>
  <inkml:trace contextRef="#ctx0" brushRef="#br0" timeOffset="21">7424 3552 8021,'0'-18'-252,"0"2"175,0 4 0,0 5 500,0-1 0,0 4 1801,0-3-1666,-6 4 0,4-2-189,-6 5 0,5 0-180,-5 0 1,-1 1 39,-6 3 0,1 7-188,-5 8 0,0 4 104,-4 4 0,4-2-119,0 6 0,5-1-93,-1 5 1,6-5-185,1 0 0,7-4-170,1 0 0,5-5 204,6-2 0,6-5 84,2 1 0,3-4 61,0-3 1,1-3 111,0-5 0,-1 0-133,-3 0 1,2-1 285,-2-3 1,-1-1 64,1-3 0,-5-6 57,1 3 1,-3-3 266,-5 3-109,3-1 92,-3 1-261,-1-1-211,-1 6 240,-5 1-580,5 10 1,-2 5 82,4 5 1,1 4-61,3-3 1,2 4 32,2-1 1,3 1 111,5-1 1,4-2-235,-1-6 0,6-4 71,-2-4 0,0-1 124,0-2 0,-1 0 8,2 0 0,0-9 212,-4-3 0,0-2-2,-4 3 0,-2-4 138,-2-1 0,-4-4 162,-7 1 0,1 0-181,-5-4 0,-2 3-170,-6-7 1,-3-2 65,-8-1 1,-4 2-456,-8 1 1,-2 4 181,-5 4 1,-6 8-101,-2 7 1,-2 4-122,-2 4 1,7 6-180,5 5 0,6 7-58,9 1 0,3 3-225,9 5 1,3 4 840,8-4 0,7 4 0,7-6 0</inkml:trace>
  <inkml:trace contextRef="#ctx0" brushRef="#br0" timeOffset="22">9125 3529 7974,'-11'-11'0,"3"-1"855,1 1 0,4 3 279,-1 1-936,3 4-16,1-2 958,0 5-761,0 5 1,0 6-358,0 8 1,1 8 19,3 4 0,-3 3 163,3 4 0,1-1-162,-1 5 0,4-6 10,-5 2 0,3-6-480,-3-1 1,-1-10 194,1 2 0,-1-4-255,-2 0 0,3-6 54,1-6 0,0-3-663,-4 4-120,0-6-233,0 3 1449,0-5 0,-5-5 0,-1-1 0</inkml:trace>
  <inkml:trace contextRef="#ctx0" brushRef="#br0" timeOffset="23">9068 3815 10660,'15'-8'753,"1"0"0,0 6-398,-1-2 0,3-1-118,5 1 0,1-1-189,3 1 0,-3 3-641,2-3 1,-1 2 477,-3-2 0,0 3-2209,-3-3 2324,3-3 0,-5 1 0,6-5 0</inkml:trace>
  <inkml:trace contextRef="#ctx0" brushRef="#br0" timeOffset="24">9011 3552 7998,'0'-12'951,"1"1"217,3 0 1,4-1-849,7 1 1,7 1-81,4 2 1,2-1 208,-1 5 0,2-5-75,5 2 0,0 2-375,1 1 0,-1-1 82,0 1 1,-3 0-19,-1 4 0,-4-4 12,0 1 1,-3-1-86,-4 4 1,-2 0-58,-6 0 1,0 0 32,1 0 1,-2 1-23,-2 3 1,0-2 57,-4 6 1,5 1 226,-1 6 1,-2-1-114,2 5 0,-4 1 175,3 7 1,-4 2-32,1 6 1,1 0-93,-2 3 0,1-2-345,-4 2 0,0-4 136,0-4 1,0 1-255,0-8 1,0 1 150,0-9 0,0 0-445,0-3 1,0-1 244,0 1 0,0-5-989,0 1 1,0-4 1332,0 3 0,5-4 0,2 2 0</inkml:trace>
  <inkml:trace contextRef="#ctx0" brushRef="#br0" timeOffset="25">9959 3518 8036,'-5'-7'-297,"4"-3"0,-6 8-59,3-6 1376,3 5 0,-4-3 316,5 2-322,0 3-691,0 6 1,0 9-94,0 13 0,1-1-134,3 9 1,1-2 117,3 8 1,1-4-619,-5 1 1,3-3 307,-3-5 1,4 1-261,-5-9 0,1 2-650,-4-8-584,5-1-652,-3-4 1473,3-4 769,-5-2 0,5-10 0,1-2 0</inkml:trace>
  <inkml:trace contextRef="#ctx0" brushRef="#br0" timeOffset="26">9948 3461 8036,'5'-12'0,"-4"1"637,4-1 0,0 2-161,3 2 1,-2 2-29,2 2 1,-3 3-143,6-3 0,-1 3-39,9 1 1,0 0-147,4 0 0,5 4 109,3 0 0,0 8-385,0 0 1,0 3 199,-4 0 0,0 3-556,-4 5 1,-6 0 298,-1-1 1,-9 5-175,-3 0 1,-3 4 110,-1 0 0,-5 1 84,-2-2 1,-9-2 106,-3-5 0,-3 2-55,-5-2 0,3 1 147,-3-9 0,7 1-44,1-5 0,5-1-11,-1-2 1,2 1-59,1-5-794,6-1 437,-4-3 0,9-1 462,-3-3 0,8-7 0,2-7 0</inkml:trace>
  <inkml:trace contextRef="#ctx0" brushRef="#br0" timeOffset="27">10599 3563 7941,'-12'-11'1250,"1"-1"-799,4 1 1,1 5 494,2 2-315,3 3 535,-4 1-832,5 0 1,0 5-320,0 2 1,0 9 151,0 3 0,4 2 59,-1 2 0,3 5-108,-3 2 1,0 0 61,5 0 1,-5-3-446,5 3 0,0-5 149,3 2 1,0-7-293,1-1 0,-1-5 201,1 2 1,3-4 17,0 0 0,4-5 93,-4 1 0,6-5 24,-2 0 1,1-1-504,-1-2 0,1-5 233,-4-3 0,0-2-252,-1-2 1,-3 1-16,-1 0 609,1-1 0,-11-4 0,4-2 0</inkml:trace>
  <inkml:trace contextRef="#ctx0" brushRef="#br0" timeOffset="28">10541 3803 7994,'-6'0'2666,"2"-4"-2788,8 1 0,4-3 15,7 3 0,3 1 399,5-1 0,6-4-114,5 0 0,0 0-839,4 0 1,-6-1 320,-1-3 0,-7 3-614,-2 0 954,1 6 0,-5-8 0,5 3 0</inkml:trace>
  <inkml:trace contextRef="#ctx0" brushRef="#br0" timeOffset="29">10519 3598 7977,'-5'-12'1085,"3"1"-814,-2-1 0,8 1-33,4-1 1,7 1-134,4 0 1,7-1 412,0 1-224,6-1-110,2 6 0,3-4-113,5 2 50,-5-2 24,7 4 0,-8 1 152,2 5-170,-3-5-664,-1 3 660,-4-3-23,-2 5 1,-9 2-211,0 1 68,-5 4 44,2-1 109,-10 9-499,5-7 240,-10 13 252,4-3 1,-5 6 30,0 3 63,5 2-143,-4 5 0,4 1 130,-5-1 0,0 4-286,0 0-481,0-5 621,5 0 1,-3-9 33,1 3 1,-1-4 41,-2-4 1,1-3 252,3-4-40,-3-6-376,4-1-262,-5-5 78,0 0 1,0-5-589,0-3 0,0-6 1279,0-1 0,0-5 161,0 1 1,0-7 621,0 0 0,0-6-849,0 2 1,0 2-194,0 1 1,4 8-250,0 4 0,0 2-103,-4 2-68,0 4-432,0 2 1,5 15 352,2 6 0,7 8 112,1 2 0,6 7 63,-2 2 1,2-2-306,2 1 1,0-1 43,0-6 0,-2-5 196,-1-3 1,1-6 195,-2-1 0,-1-5 347,1-3 0,-5-3 378,1 3 0,-2-8-387,-2-3 1,1-5 86,-1-3 0,-3-3-124,-1-5 1,-4 1 205,1-1-87,-3-5-216,-6 4 94,-2-9-1076,-4 3 671,5 1-845,-4-4 0,5 5 240,-3-2 468,-2-3-478,8 9 1,-6-3-1805,4 8 1653,0 8-930,4 1 1796,5 8 0,6-3 0,7 5 0</inkml:trace>
  <inkml:trace contextRef="#ctx0" brushRef="#br0" timeOffset="30">12072 3518 8001,'-4'-19'0,"0"0"0,0 3 1254,4-3 1,0 5-690,0-1 0,-5 7 155,-2 5 0,-3 1-306,-2 2 1,1 0-419,-1 0 0,-4 5-54,-3 3 0,-3 9 115,-1 5 0,4 6-217,0 7 84,0 4-876,2-4 1040,0 10-469,11-4 0,-3 0-213,5 1 426,0-10-610,4 6 354,5-14 63,2 4 1,4-5 70,6-5 1,0-2-142,6-4 269,0-6-119,5-1 75,-4-5-245,9 0 1,-9-1-192,3-3 415,-3-2-306,-1-6 153,0-4-56,-1 3 436,1-9 0,-4 8 0,0-5 0,0 0 0</inkml:trace>
  <inkml:trace contextRef="#ctx0" brushRef="#br0" timeOffset="31">12277 3529 8001,'0'-11'3436,"0"3"-2883,0 0 0,-1 6-2,-3-2 0,3 4 79,-3 4 0,2 7-184,-2 8 0,3 4-166,-3 4 1,1 6-170,0 5 1,1 0 86,-2-4 0,3 0-465,1 1 0,0-2 261,0-3 0,0-2-467,0-5 0,5-1 25,3-3 0,2 1 202,1-5 0,1 0 150,-1-3 1,4-2 0,1-3 0,4-1 2,-1-6 0,3 0 16,0 0 1,1 0-193,0 0 1,4-4 93,-1 0 0,0-5-356,-7 1 1,2-2-45,-2-1 1,-2-1-998,-2 1 30,-2 0 1542,-7-1 0,4 1 0,-3-1 0</inkml:trace>
  <inkml:trace contextRef="#ctx0" brushRef="#br0" timeOffset="32">12220 3883 7883,'0'-11'2365,"0"4"-1102,5-3-524,2 9-495,4-9 0,2 7-160,2-4 0,3-1-460,5-3 228,0 4 173,4-3 0,-2 4-1470,1-6 762,-2 6 365,-1-4 190,0 9 128,0-5 0,0 1 0,0-1 0</inkml:trace>
  <inkml:trace contextRef="#ctx0" brushRef="#br0" timeOffset="33">12197 3540 7907,'-6'-11'5,"1"-5"1,11 2 1946,6-5 0,4 5-935,7-2 0,0 2 158,0-1 1,5 2-579,2-2 1,3 1-287,1-1 1,2 4-67,2-1 1,-6 2-792,2 6 0,-3 0 28,-1 4 0,-3 0-234,-8 0 1,1 7 751,-5 4 0,0 6 0,-3 6 0</inkml:trace>
  <inkml:trace contextRef="#ctx0" brushRef="#br0" timeOffset="34">1987 5733 8249,'-6'-11'-277,"1"-1"1,0 5 378,-3-1 1,2 4 641,-2-3 1,4 3-94,-3-4 1,-1 6-191,-3-2 0,-1-1-18,1 1 0,-1 0-139,1 4 1,0 0 40,-1 0 1,-1 0-64,-2 0 1,-3 2-52,-4 1 1,-2 5-16,-3 7 0,2 3 31,-6 5 0,2 1-200,-2 3 0,0 3 132,4 8 1,2-2-231,6 2 1,2-1 36,6 1 1,4-7-119,4 4 1,8-7 58,6 2 0,2-5-271,6 2 1,4-8 86,3-4 0,2 0-78,-1-3 1,-3 1 189,3-10 0,1 1 43,-2-4 0,1-1 124,-4-3 1,-4 2-67,0-6 0,-2 2 142,3-2 0,0-2-87,-5 2 0,0 2 82,-3-2 1,-5 4-52,1-3 1,-2 3 118,2-4 1,-2 6 227,-2-2-176,-3-2-175,4 5 28,-5-5 0,2 6-208,1 0 1,-1 2 119,2 2 1,1-2-14,-2 6 1,5-1-11,-4 5 1,5-1-145,-2 1 0,5-1 131,3 0 0,3-3 3,5 0 1,5-6 66,2 2 1,3-4-57,1-4 1,4-2 86,0-6 0,-1-3-71,-6 0 0,0-4 209,-4 4 1,0-6 23,-5 2 0,0 2 12,-3-2 1,-4-1 143,-7-2 0,1-1 14,-5 0 1,-2-1-273,-6-3 1,-5 3 82,-10-3 1,-1 8-291,-10 4 1,-6 8 108,-6 3 1,-10 9-463,-1 6 1,-4 6-39,7 6 1,6 5 76,6 2 0,7 2-2077,5-2 2495,12 3 0,0-2 0,10 7 0,0 2 0</inkml:trace>
  <inkml:trace contextRef="#ctx0" brushRef="#br0" timeOffset="35">2764 5847 7968,'0'-11'-619,"0"0"746,0-1 0,0 1 1480,0-1 11,0 1-566,0 0-212,0 4-562,-5 2 0,4 11 53,-3 6 0,2 9-103,2 10 0,4 7-63,0 4 1,1-2-67,-1 2 0,-2-1-225,6 1 1,-5-3-737,0-5 0,4-4 477,0-4 0,0-5-785,0-2 1,-3-9-153,4 1-630,-1-7 1952,5 1 0,-1-10 0,-4-6 0,-2-7 0</inkml:trace>
  <inkml:trace contextRef="#ctx0" brushRef="#br0" timeOffset="36">2787 5859 8014,'0'-18'656,"0"2"7,-5 4 71,3 6-264,-3 1 1,10 5 204,3 0 1,3 5-246,5 2 1,5 9 59,6 3 1,5 2-147,-2 2 0,3 1-323,1 3 1,1 1 25,-1 2 1,4 2-32,0-5 0,-5-1-335,-6-3 0,0-1 211,0-3 0,-4-4-194,-4-7 0,-5 0 105,1-4 1,-2 4-886,-2-4 368,-4 0-1270,-2-4 509,-5 0 1475,-5 0 0,-2-6 0,-4 0 0</inkml:trace>
  <inkml:trace contextRef="#ctx0" brushRef="#br0" timeOffset="37">3346 5779 8059,'-6'-18'0,"1"0"0,5 3 0,0 3 613,0-4 0,0 7 6,0 2 1,0 3 757,0-4-243,0 6-726,0-3 1,0 15-95,0 5 0,0 7-67,0 4 0,0 9 186,0 6 1,1 4-90,3 1 1,-3-5-547,3 1 1,-1-2-43,0-2 0,-1 0-283,1-8 0,0-3 28,1-4 0,-3-2-35,3-5-1864,-3-1 1191,4-4 1207,-3-4 0,3-2 0,-5-5 0</inkml:trace>
  <inkml:trace contextRef="#ctx0" brushRef="#br0" timeOffset="38">3563 5813 8193,'-6'-18'842,"2"3"1,3 6 369,1 2-386,0 4-334,0-2 221,0 15 0,0 4-248,0 13 1,0 2-175,0 5 0,4 2-439,0 2 0,4-1 182,0 5 0,-2-7-626,2-1 0,-2-1 382,2-6 0,2-2-182,-2-6 1,-3-2-181,-1-6-1908,2-4 1242,-5-2 1238,9-5 0,-8 0 0,3 0 0</inkml:trace>
  <inkml:trace contextRef="#ctx0" brushRef="#br0" timeOffset="39">3506 6053 8022,'5'-6'919,"-3"-4"0,8 7-490,-3-5 0,7 6-72,2-2 1,3 3-49,-4 1 0,9-1 132,-1-3 0,7 2-483,1-1 69,-3 1 0,5 2-499,-3 0 1,-2-3 359,-1-1 0,-7 0-1018,-1 4 1,-5 0 1129,1 0 0,-2-5 0,-2-1 0</inkml:trace>
  <inkml:trace contextRef="#ctx0" brushRef="#br0" timeOffset="40">3506 5813 8170,'1'-11'1141,"3"-1"-785,3 1 1,10 0 71,6-1 1036,0 1-870,5-1 1,-4 2-91,3 3 0,-2-2 10,6 5 0,-6-4 20,2 4-1365,-3-4 678,4 6 0,-6-3-2693,1 5 1411,0 0 1435,-5 0 0,0 10 0,-2 3 0</inkml:trace>
  <inkml:trace contextRef="#ctx0" brushRef="#br0" timeOffset="41">4214 5688 8163,'-7'-7'-281,"-1"3"1926,6 3-1052,-4 1 0,6 10-118,0 6 0,2 5-16,2 6 1,2 3 174,5 8 0,5 2-193,-1 2 0,1 1-146,-1-5 1,-3 2-337,-1-5 0,1 0 95,-5-8 1,-2-1-121,-1-3 1,1-5 9,-1-3 0,0-2-94,-4-2 0,0-3-953,0 0-115,0-1 0,-5 0-279,-3-4 0,2-1 207,-2-2 1290,6-5 0,-8-2 0,3-4 0</inkml:trace>
  <inkml:trace contextRef="#ctx0" brushRef="#br0" timeOffset="42">4568 5745 8170,'0'-12'474,"-5"1"-101,-2-1 0,2 5 938,1-1-910,3 6 1,1-2-120,0 8 0,0 3 435,0 9 1,0 4-253,0 10 1,1 1 43,3 7 0,1 2-162,2 2 1,3-1-570,-2 1 1,1-7 143,-1 0 1,2-4 14,-3-8 0,0 1-443,0-9 1,0 1 271,0-5 1,0-5-1748,-4-2 774,-1 3-705,3-6 1912,-5 4 0,0-10 0,0-1 0</inkml:trace>
  <inkml:trace contextRef="#ctx0" brushRef="#br0" timeOffset="43">4466 5756 8170,'6'-11'0,"0"-1"819,-2 1-563,2-1 0,7 6 434,2 2 0,2-1-246,2 1 0,4-1-184,0 2 1,6 1 143,9-2 1,-1 4 446,4 4 1,0 4-583,1 7 1,0-1-372,-8 5 1,2 1-316,-10 7 0,-4-3 346,-7 3 0,-6 2-118,-1 1 1,-8 0 28,-4 0 1,-5-1-224,-14 2 0,1 0 132,-8-4 0,0 0 192,-5-4 1,5-1-10,-1 1 0,6-5 173,-2-3 0,5-2-651,2-2 181,4-4-1153,5-2 1074,4-5 1,3-1-592,8-3 1035,3-3 0,14-4 0,3 0 0</inkml:trace>
  <inkml:trace contextRef="#ctx0" brushRef="#br0" timeOffset="44">5231 5836 8179,'-10'-11'1167,"2"-1"0,3 1 555,5-1-596,0 6 923,0 1-976,0 5-811,-5 0 1,4 2-178,-3 6 0,2 2-24,2 13 0,2 2-68,2 10 0,-3 3 131,3 0 1,2 1-584,2-1 1,-2-3 252,2-1 1,-1-5-298,5-6 1,-1 0 139,0 0 0,1-6 68,-1-1 1,5-5 93,-1-3 0,4 0 16,-4-4 0,4 0-108,-4-4 1,4 0 78,-3 0 1,3-5-570,-4-3 1,0-1 272,-4 2 1,-3-7 509,0 2 0,-6-1 0,3 1 0</inkml:trace>
  <inkml:trace contextRef="#ctx0" brushRef="#br0" timeOffset="45">5185 6099 7940,'0'-12'520,"0"1"1,6 3 729,6 1 0,6 3-1301,8-4 0,-5 2-63,1-2 0,-1-1 340,2 6 0,-1-5-100,1 4 1,0-3-783,0 3 0,-2-1-15,-1 1 1,0 1-961,-5-4 1631,-5 4 0,0-7 0,-3 4 0</inkml:trace>
  <inkml:trace contextRef="#ctx0" brushRef="#br0" timeOffset="46">5265 5802 8189,'0'-12'0,"0"1"0,5 0 1207,3-1 1,7 1-487,4-1 1,3 1-507,0-1 1,-1 5-44,2-1 0,-3 2-132,6-2 0,2-1-206,-1 6 0,4-1 191,-5 4 1,2 0-291,-1 0 1,-7 5 155,3 2 1,-8 2-137,0-1 1,-6 6 191,-1-3 1,-4 5 19,3-1 1,-4 4 140,1 7 1,1 0 251,-2 4 0,5-3-46,-4 3 1,0 1-84,-4 3 0,4-3-368,-1-1 0,2-5 101,-1 2 0,-3-4-100,3-4 0,1-3 131,-1-4 1,0-5-67,-4 1 433,0-5 60,0-8 0,0-3-193,0-7 0,0-3-82,0-1 1,0-3 170,0-1 1,-4-3-38,0-1 1,-1 1 87,1 3 1,3-4-21,-3 0 1,2 2 12,-2 6-237,3-3-390,-4 10-389,5 0 1,5 10 391,2 9 0,9 6-112,3 10 1,3 4 103,5-1 1,-1 2-150,4-1 1,-3-2 75,3 6 0,-3-7-26,3-1 0,-4-2 158,0-6 0,-2-1 95,-1-6 1,0-3 727,0-5 0,-2-3-357,-2-4 0,2-2 868,-6-10 1,-1 0-520,-6-4 1,0-4 370,-4 1 0,-1-6-356,-7 2 1,-2-3-383,-6-2 0,0 1-108,-4 0 0,4 3-126,-4 1 1,0 3-1119,1-3 0,-1 8 653,5-1 0,5 12-4078,2 0 4540,-2 7 0,9 9 0,-1 7 0</inkml:trace>
  <inkml:trace contextRef="#ctx0" brushRef="#br0" timeOffset="47">6773 5676 7991,'-12'-11'1200,"1"-1"-899,-1 1 16,6-1-180,-4 6 1,3 0 175,-4 2 1,-4 3-86,0-3 644,-6 3-492,4 1 0,-8 5 215,-1 2-175,-3 9-154,-6 6 1,2 8-50,3 4-277,2 5 0,3 1 128,2 1 0,7 3-34,13-6 0,3 0-235,3-4 0,14-1 138,10-3 0,11-3-25,7-8 0,6-2-192,6-6 0,0-5 194,0-2 0,1-8 156,-1-3 1,-9-5 6,-2-3 1,-8 1 168,0-5 0,-4 4-38,-4-4 0,-7 4 182,-7-4 0,-4 1-215,0-1 0,-6-3-41,-2 3 1,-3-1 34,-1 1 0,0-1 217,0 4 1,-5 2-182,-3 7 0,2-2 22,-2 5 1,1 0-393,-5 4 1,1 5 100,0 3 1,-1 8 161,1 7 1,-1 4-6,1 3 0,1 7 10,2-3 1,3 2-61,5-6 0,6 6-20,6-6 1,0 5-283,7-9 1,1 1-494,2-4 0,0-5-78,-3-3 1,3-6 1526,-3-2 1,1-4-836,-1 1 0,1-3-344,-5-1 1,4 0-416,-3 0 1,3-5 366,-4-3 0,0-2-194,-3-1 0,-2-1 10,-3 1 714,-2-1 0,-5-4 0,0-2 0</inkml:trace>
  <inkml:trace contextRef="#ctx0" brushRef="#br0" timeOffset="48">7012 6122 7908,'-6'-5'2461,"2"2"-1570,8-5 0,4 6-702,7-2 0,-1-1-78,5 1 1,0-3 294,4 3 0,3-5-91,1 1 0,4-4-958,-5 0 0,5-2-336,-5 7 1,0-4 284,-7 0 694,2 0 0,-8-1 0,3 1 0</inkml:trace>
  <inkml:trace contextRef="#ctx0" brushRef="#br0" timeOffset="49">7047 5779 7977,'0'-11'1777,"0"-1"0,15 5-829,8-1 0,7 2-423,4-2 0,1-2-237,-1 2 1,2-2 120,2-1 1,1-3-401,3 2 1,-3-2 46,-5 7 0,-4-2-1284,-4 1 0,-2 3 725,-1 5 1,-5 0-1345,-3 0 1847,-2 0 0,-2 5 0,1 1 0</inkml:trace>
  <inkml:trace contextRef="#ctx0" brushRef="#br0" timeOffset="50">1702 6681 8043,'-12'0'0,"5"0"0,-1 0 0,4 0-63,-3 0 0,3 0 16,-4 0 1,4 0 699,-3 0 0,3 0 163,-4 0 561,6 0-505,-3 0-152,5 0 0,9 0-489,2 0 0,9 0-1,3 0 1,5 0 29,6 0 0,7-1-311,5-3 1,3 3 108,4-3 0,5 3-572,-1 1 0,-3 1 272,7 3 0,-4-2-83,-25 2 1,1 0 0,-1 0-1,1 0 229,1 1 0,0 1 1,2-2-1,-1 0 53,3 0 0,0-1 0,4-1 1,1 0 126,5 2 1,0 0 0,2-3 0,0 0-317,-1 1 0,1 0 0,2-1 0,0-1 227,3 0 1,0 0-1,1 0 1,0-1-295,4-1 1,2 0 0,-19 0 0,1 0-1,0 0 427,1-2 0,1 0 0,0 0-675,-2 1 0,1-1 0,0 0 612,2 0 1,0 0 0,0 1 0,-3 0-1,0 0 1,0 1-1,1-1 1,1 1 0,0-1-1,-2 2 1,0 1 0,0-1-177,19-1 1,0 0-1,-2 1 1,-1 1 123,1 0 1,0 0 0,-2 0-1,-1 0 67,1 0 1,0 0 0,-1-2-1,1 0-44,0 0 0,0 0 1,-3 0-1,1 0 14,2 2 0,0 0 0,-3-1 1,-1-1 12,2 0 1,1 0 0,-1-2 0,0 0 5,-2 2 1,0 0 0,0-2-1,-1-1-14,1 2 1,1-1 0,1-1 0,0 0 5,2-1 0,0 0 1,0-1-1,-1-1-26,-3 0 1,0 1 0,-3-1 0,0 1-8,-2 0 1,-1 2 0,-4 1-1,0 1-55,1-1 0,0 0 65,-7 0 1,0 0-3,-2 1 0,0 0 0,-4-2 0,0 1 98,28 0 1,-5-1 178,-7 1 0,-7 3 2,-4-3 1,-9 3 455,-6 1 1,-1 0-683,-7 0 1,-4 0 1230,-3 0 0,-4 4-1350,3 0 631,-4-1-1068,2 3 341,-5-5-1579,0 4 1705,0 0 0,-15 1 0,-4 6 0</inkml:trace>
  <inkml:trace contextRef="#ctx0" brushRef="#br0" timeOffset="51">8828 5425 8074,'0'-6'2186,"0"0"-1326,0 6-536,0 6 1,2 6-32,1 11 1,-1 5 73,1 6 1,-1 9-134,-2 3 0,-4 7-282,0 1 1,-1-2 247,1 1 0,3-2-269,-3-2 1,3 1 106,1-8 1,0-3-368,0-1 0,0-6 134,0-2 0,0-6-4,0-1 1,1-1 39,3-7 1,-3 0 92,3-3 0,-3-5-161,-1 1 0,2-6 177,1 2-1065,-1-3 738,3-1 0,-5-5-1275,0-2 1652,0-3 0,-5-12 0,-2-2 0</inkml:trace>
  <inkml:trace contextRef="#ctx0" brushRef="#br0" timeOffset="52">8554 5562 8022,'5'-18'0,"-3"2"0,4 0 592,-2 1 0,3 0-91,9 4 0,-2-5 16,5 1 0,1-1-55,7 0 1,-1 4-174,8-4 0,-2 8-174,6 0 1,-1 4 65,1-3 1,-2 4-213,2-1 1,-4 3 131,-4 1 1,2 5-41,-5 3 1,-4 3-143,-4 4 1,-7-1-100,0 5 0,-2 0 14,-6 4 0,0 1 120,-4 3 1,-11-2 102,-4 6 0,-6-2-42,-6 1 1,-4 3-3,-7-2 1,-1-3 20,-3-2 1,7-5-218,4-2 1,6-5-157,-2 1 0,12-7-1068,4-5 934,7 4 473,-1-6 0,15-1 0,2-6 0</inkml:trace>
  <inkml:trace contextRef="#ctx0" brushRef="#br0" timeOffset="53">9822 5242 8091,'0'-13'0,"0"-2"0,0 8 1119,0 2-213,0-6-221,0 10 179,0-4-462,-5 5 1,2 0 186,-4 0 55,4 0-314,-7 0 0,4 3 351,-6 4-421,-4 1 0,2 15-10,-5 0 0,0 6 0,-4 9 0,1 2-138,3 6 1,-2 5-221,2 2 1,-2 3 174,2 1 1,-1 0-48,5 0 0,0 2-222,3 2 1,2-3-256,2 3 1,0-3 237,4-1 0,1-1-64,7-3 0,-1-3 107,4-8 1,1-3 113,3-5 0,4-1-87,1-2 0,0-4 351,-1-8 0,-2 1-115,2-5 1,2-1 88,-2-6 1,0 1 359,-3-6 1,-5 5-71,1-4-702,-1 0 301,5-4-726,-1 0 279,-4 0-2410,-2-5 2792,-5-2 0,0-4 0,0-1 0</inkml:trace>
  <inkml:trace contextRef="#ctx0" brushRef="#br0" timeOffset="54">10176 5573 8054,'-5'-6'51,"4"-4"-51,-3 2 0,3 2 2015,1-2-555,0 6-833,-6-3 1,5 6 12,-3 3 1,8 5-208,4 10 1,2 5-28,1 10 0,6 5-87,2 3 1,-1-1-228,1 1 1,-1 0 107,1 3 0,2-3-356,-2 0 1,-1-4-83,1 4 1,-1-10-292,1-2 0,-3-4-262,-4-4 0,-2-3-17,-3 0 82,4-5 1,-6 3-333,2-6-779,-2-4 1837,-5-2 0,5-5 0,2 0 0</inkml:trace>
  <inkml:trace contextRef="#ctx0" brushRef="#br0" timeOffset="55">10541 5573 7993,'-6'-11'1039,"1"0"-136,5 4-45,0 2-480,0 5 1,-5 1 4,-3 3 0,-2 9 165,-1 10 0,-6 6-132,-2 9-233,-2 3 1,-6 4-511,0 1 0,-3 3 367,3 1 0,1-1-583,3-3 0,4-5 369,0-3 1,5-8-938,-1-3 1,2-4 499,1-4 1,6-3-1020,2-4 1630,-2-6 0,5-1 0,-4-5 0</inkml:trace>
  <inkml:trace contextRef="#ctx0" brushRef="#br0" timeOffset="56">10165 5356 8125,'-7'-5'-445,"1"3"178,2-6 2482,3 6-1572,-4-9 1,5 9 1138,0-6-638,0 6-710,0-3 0,5 1-195,2 0 0,9 0 61,3 4 1,2 0-110,2 0 0,4 0 0,-1 0 0,5 0-366,-5 0 0,2 0 192,-1 0 0,-3 0-1048,3 0 1,-7 0 504,-1 0 0,-4 0-2390,4 0 2916,-5 0 0,8 5 0,-4 2 0</inkml:trace>
  <inkml:trace contextRef="#ctx0" brushRef="#br0" timeOffset="57">10861 5962 10703,'0'-7'1543,"0"2"1,5 5-965,3 0 0,3 0-109,5 0 0,-2 0-19,5 0 0,0-1 139,3-3 1,1 2-466,0-6 1,0 6-275,0-2 1,-5-1-2638,-3 1 2229,3 0 1,-6 4 556,3 0 0,-2-5 0,-1-1 0</inkml:trace>
  <inkml:trace contextRef="#ctx0" brushRef="#br0" timeOffset="58">14276 3495 8746,'5'-7'641,"3"4"0,-1-2-403,5 1 1,-3 0 182,6 4 1,3 0-110,1 0 1,0 0-122,4 0 1,-3 0-147,7 0 1,-3 0 158,-2 0 0,-2 0-131,-1 0 1,-2 0 224,2 0-449,3 0 0,-9 0 44,2 0-559,-8 0 441,-1 5 1,-6 1-61,0 6 0,-7 0 196,-4 4 1,-2 1 22,-6 6 0,0 1 16,-4 3 0,4-3-10,0 3 0,4-3-5,-4-1 1,9 0 33,-2-1 0,7-3 8,-2 1 1,4-7 40,-1 3 0,3-7 282,1-2-21,0 1 1,1 2-88,3-2 0,1-2 270,3-2 1,2-3-148,-2 3 1,3-3 83,4-1 1,-1 0-49,5 0 1,-1 0-82,1 0 1,1 0-258,-5 0 1,5 0-398,-5 0 0,0-1-975,-4-3 0,1 3 708,-1-3 0,-3-1 651,-1 1 0,1-5 0,3 3 0</inkml:trace>
  <inkml:trace contextRef="#ctx0" brushRef="#br0" timeOffset="59">15007 3655 7910,'0'-7'1175,"0"2"0,0 7-948,0 1 1,0 5 201,0 7 0,0 3-79,0 5 1,1 1-129,3 3 0,-3-3-145,3 2 1,-1-2 104,1-1 0,-3 0-360,3 0 0,-3-1 167,-1-3 0,0-3-549,0-5 0,4-3 290,-1 0 1,1-5-1643,-4 5 953,0-5 959,0 2 0,0-5 0</inkml:trace>
  <inkml:trace contextRef="#ctx0" brushRef="#br0" timeOffset="60">14836 3860 7939,'11'0'1488,"1"0"-812,-1 0 1,4 0 76,0 0 0,2 0-442,-2 0 1,3 0-284,5 0 0,0-1-720,-1-3 1,1 3 505,0-3 1,0-1-934,0 1 1119,-5-5 0,3 3 0,-3-5 0</inkml:trace>
  <inkml:trace contextRef="#ctx0" brushRef="#br0" timeOffset="61">15544 3540 7980,'0'-6'1459,"0"1"-1082,0 5 0,5 0 272,2 0 0,4 0-210,0 0 1,4-1-170,1-3 0,3 3-235,-4-3 1,5 3 58,-1 1 1,-1-2-554,1-1 1,-5 1 178,1-2-2044,-2 3 1202,-2-4 1122,1 4 0,-6-4 0,-1 5 0</inkml:trace>
  <inkml:trace contextRef="#ctx0" brushRef="#br0" timeOffset="62">15521 3757 8030,'-6'0'681,"1"0"1,6 0-191,3 0 1,-2 0 527,6 0 0,-1 0-250,5 0 1,0 0-10,4 0 1,0 0-386,3 0 0,2-3-159,-6-1 1,4 0-753,-4 4 1,4-4 414,-4 0 0,2 1-2447,-2 3 2568,-2 0 0,3 0 0,-4 0 0</inkml:trace>
  <inkml:trace contextRef="#ctx0" brushRef="#br0" timeOffset="63">15989 3609 7918,'0'-6'1376,"0"1"-885,0-1-101,5 5 0,3-4 172,7 5 1,-2-4-329,2 1 1,2-1-42,-2 4 1,0 0-627,-4 0 0,5 0 322,-1 0 0,4 0-1077,-4 0 1,2 0 1187,-2 0 0,-2 0 0,3 0 0</inkml:trace>
  <inkml:trace contextRef="#ctx0" brushRef="#br0" timeOffset="64">16503 3495 7977,'0'-12'-20,"0"5"20,0-1 0,0 4 675,0-3 0,1 4-152,3-1 0,-1 3-95,4 1 0,1-4-2,3 0 1,6 1-76,2 3 0,4 0-181,3 0 0,0-4 68,4 0 0,-1 0-177,2 4 1,1 0 56,-6 0 0,-4-4-202,-7 1 0,-2-1-8,-2 4 1,-3 0-134,-1 0 0,-4 1 63,1 3 0,-4 2 50,-4 6 1,-2-1 2,-6 1 1,-4 4 47,-3 3 1,-3 3-7,-1 0 1,0 4 29,1-3 0,3 6-155,-1-6 0,7 2 21,-3-2 1,4-1-99,0-3 0,2-2 199,2-1 1,2-8-121,2 4 367,3-3-150,-4 2 226,10-5 1,1 0-63,6-6 1,3 0 10,0 0 1,4 0-213,-4 0 0,6 0-331,-2 0 0,1-2-801,-1-2 0,-1 3 142,-3-3 1000,-2 3 0,3-4 0,-4-1 0</inkml:trace>
  <inkml:trace contextRef="#ctx0" brushRef="#br0" timeOffset="65">16960 3860 7937,'-6'0'917,"1"0"0,6 0-297,3 0 0,-2 0 89,6 0 1,-1 0-326,5 0 1,3 0-138,0 0 1,4-1-272,-3-3 0,4 3 97,-1-3 1,-1 3-157,1 1 1,-5-1-427,1-3 0,-2 2-618,-2-1 0,0-2 1127,1 1 0,-1-5 0,1 3 0</inkml:trace>
  <inkml:trace contextRef="#ctx0" brushRef="#br0" timeOffset="66">17497 3575 7939,'-7'-5'-176,"2"2"-44,5-4 1,2 4 472,1-1 0,0-1 1274,5 1-921,-1 0 0,5 3-163,-1-3 1,2 3-231,2-3 1,-1 3 6,5 1 1,-1-4-200,1 0 1,2 1-213,-2 3 0,-1 0-231,1 0 0,-4-4-725,4 0 692,-5 0 455,3 4 0,-6 0 0,1 0 0</inkml:trace>
  <inkml:trace contextRef="#ctx0" brushRef="#br0" timeOffset="67">17485 3780 7985,'0'-6'920,"7"-3"213,4 5 1,2 0-742,6 4 1,-1-3-154,1-1 0,3-1 181,1 1 0,0 3-64,4-3 0,-2-1-779,2 1 0,-2 0-234,6 4 0,-6-1-1530,2-3 2187,-3 3 0,-1-4 0,-1 5 0</inkml:trace>
  <inkml:trace contextRef="#ctx0" brushRef="#br0" timeOffset="68">18228 3529 7912,'0'-11'627,"0"-1"1,1 5-602,3-1 1,1 4-102,2-3 265,4 4 1,-5-6-62,5 5 1,1-1 616,-1 1 0,1 3-382,-1-3 1,4 3-237,1 1 1,0 0-79,-1 0 0,-1 0 64,5 0 1,-4 0 83,5 0 0,-7 0 125,3 0-248,1 0 0,-4 0 27,2 0 1,-7 1-119,-4 3 1,-3-1-48,-1 4 1,-1 1-301,-3 3 1,-2 2 135,-6 2 0,-4-1-27,-3 5 0,-7 0 163,0 4 1,-1 0-16,4 0 0,0 0 449,0 0 0,6-2-189,1-2 1,5 1 420,3-4 0,0-1-153,4-4 0,0 1 11,4-1 1,5-3 187,3-1 0,3-4-210,4 1 1,4 1 11,8-1 1,0-1-160,7-3 0,-1-3-274,9-1 0,-4-4 118,4 4 1,-5-5-803,1 2 0,-8 1 8,-3-2 0,-8 4-1141,-4-4 1827,-7 6 0,-3-3 0,-5 5 0</inkml:trace>
  <inkml:trace contextRef="#ctx0" brushRef="#br0" timeOffset="69">11535 5779 8007,'-6'-5'273,"1"4"1,5-6 1011,0 3-748,0 3 0,5-4-112,2 5 1,0 0-171,0 0 1,1-4 12,3 1 0,5-1-41,-1 4 1,5 0-33,-1 0 1,0 0 31,4 0 1,-3 0-188,7 0 1,-3-4 26,-1 0 0,0 0-157,0 4 0,-4 0-93,0 0 1,-4 0 107,4 0 0,-9 0-203,1 0 182,-2 0 1,-2 2-34,-3 1 0,-4 4 55,-4 4 1,-3 2 15,-4 2 1,-4-1-3,0 5 0,-6 0-2,2 4 0,-2 0-64,-2 0 0,4-1 75,0 1 0,5-1 23,-2-3 0,4 1-22,0-5 1,1 4 239,0-3-183,4-1 1,1-5 243,2-2 47,3 2 218,-4-9-196,10 4 0,5-4 60,5 3 1,4-2 112,-4 1 0,7-1-101,1-2 0,0 0 36,3 0 1,-2-4-142,-1 0 0,4-1-220,0 1 1,-5 3 35,-3-3 1,-5-1-75,2 1 0,-5-1-1349,-3 1 0,-2 3 694,-2-3 1,-4 3 625,0 1 0,-10 0 0,-8 0 0</inkml:trace>
  <inkml:trace contextRef="#ctx0" brushRef="#br0" timeOffset="70">12552 5459 8035,'0'-18'132,"0"2"1,1 4 759,3 1-812,-3 0 0,8-1 46,-5 1 1,-1 3 536,-3 1 0,0 3 225,0-4-612,0 6 1,-1-5-12,-3 3 1,-2 3-90,-5-3 0,-2 3-22,-2 1 0,-3 0-147,-5 0 0,4 5-166,0 3 0,-4-2 156,-4 2 0,5 3-173,3 4 1,5 1 84,-2-5 0,4 4-99,0 1 0,2 0 87,3-1 0,-2-1 68,5 5 1,0-4 19,4 5 1,0-7 1,0 3 1,9 0 118,2-1 1,10 2-75,1-2 0,1-2 169,4 2 1,1-1-106,-1 1 0,3-2 110,-3 2 1,-2-2-66,-6-2 1,-2 1-145,-6-1 0,-1 4 52,-2 1 1,-3 0-104,-5-1 0,-1 2-107,-3 2 1,-6 2 107,-6-2 1,-4-1-95,1 1 1,-3-4 56,0 4 1,-1-5-9,0 2 0,4-5 34,0-3 1,5 1-438,-1-6 1,3 2-725,5-1-569,2-2 564,5 3 1230,0-5 0,5-5 0,1-2 0</inkml:trace>
  <inkml:trace contextRef="#ctx0" brushRef="#br0" timeOffset="71">12746 5699 8092,'1'-10'1993,"3"2"-1362,-3 3 1,5 6-223,-2 3 1,-1 4 40,4 7 0,-3 3-114,4 5 1,-1 5-185,5 2 1,-1 3 83,1 1 0,-5-3-271,1-1 1,1-4 90,6 0 1,-6-3-326,2-4 1,-2 0 119,3-7 0,-5 0 139,1-8 0,-4 0 595,3-4-165,-4 0-74,2 0 0,-5-6-46,0-6 1,0-4-232,0-7 1,0-1-5,0-3 1,-5-2-205,-3-5 0,2-2 72,-2-2 1,2-3-261,-2-4 1,-1-5-206,6 1 1,-1-6 298,4 2 1,5 2-68,2 2 1,5 3 48,3 4 0,3 3 112,5 4 1,-3 6-4,3 3 1,2 7 224,9 3 0,2 4-75,2 0 1,1 6 72,3 2 0,1 3-7,-5 1 1,2 1-110,-2 3 1,-6 1 27,2 3 1,-9 0-6,-2-4 0,-1 4-1093,-7-4 152,0 5 625,-3-3 0,-5 2-1054,1-1 1382,-6 1 0,-7 8 0,-7 2 0</inkml:trace>
  <inkml:trace contextRef="#ctx0" brushRef="#br0" timeOffset="72">13168 5699 8087,'-6'0'1069,"1"0"-352,5 5-778,0 1 0,0 2 1527,0 0-459,0-1-687,5 5 1,-4-1 179,3 1-426,2-6 141,-4 4-470,3-4 123,0 1 28,-4-2-158,4-5 346,-5 0 1,4-1-79,0-3 1,5-3 250,-2-4 1,3-2-37,2-2 0,-1 1 86,1-5 1,3 5-110,0-1-26,0-3-124,-3 5 88,-1 2 1,-3 7-263,-1 8 1,0 4 48,0 7 0,3 4 87,-2 8 0,1-3 25,-1 2 1,2 2-140,-3-1 0,2 3-93,-1-3 1,1 0-290,-5-5 1,3-4-8,-3-3 1,4-2-143,-5-1-284,1-1 0,-3-5-238,3-2 1157,-2 2 0,3-4 0,-5 3 0</inkml:trace>
  <inkml:trace contextRef="#ctx0" brushRef="#br0" timeOffset="73">13796 6007 7948,'0'-11'0,"0"0"0,2 0-1113,1 4 1113,-1-3 0,3 8 0,-5-3 0</inkml:trace>
  <inkml:trace contextRef="#ctx0" brushRef="#br0" timeOffset="74">14116 5516 7982,'0'-11'0,"0"3"131,0 1 0,0 3 290,0-4 1,4 4 603,0-3-184,0 4-25,-4-2-54,0 5 1,-2 5-670,-1 3 0,-5 3 10,-7 5 1,1-3-96,-5 7 1,0-1 143,-4 3 0,0 0-335,0-3 0,-1 3 12,-3-3 0,3-2 66,-2 2 1,3-1-5,4 1 0,-2-2 69,6-6 1,0 4-33,4 1 0,3-2 22,0-7 0,6 3-50,-2-2 50,3 2 22,1 1 133,0 1 0,5-1-74,2 1 0,2-5 143,-1 1 1,2-4-99,-2 3 1,6-4 329,1 1 0,4 1-59,-4-1 1,5-1 35,-1-3 1,-1 0-303,1 0 0,-4 0 78,5 0 0,-5 0-1030,4 0 708,-5 0 1,2 0-2175,-4 0 1067,-6 0-273,-1 0 1543,-5 0 0,0 6 0,0 0 0</inkml:trace>
  <inkml:trace contextRef="#ctx0" brushRef="#br0" timeOffset="75">13716 6122 7974,'6'-7'1446,"-4"1"-926,6 2 0,3 3-160,4-3 1,2 3 422,-2 1 0,2 0-252,2 0 1,6 0-48,-2 0 0,2 0-138,-2 0 1,0 0-221,0 0 0,-4 0 98,0 0 0,-4 0-819,4 0 0,-5 0 187,1 0 1,-2 0-236,-2 0 0,-3 1-1080,0 3 0,-1-3 1723,5 3 0,-1-3 0,0-1 0</inkml:trace>
  <inkml:trace contextRef="#ctx0" brushRef="#br0" timeOffset="76">14413 6396 7686,'0'6'2960,"0"4"-1664,5-9-210,-4 5 330,5-6-961,-1 0 1,-4-2-43,3-2 1,-3-2-127,-1-5 0,4-2-4,0-2 0,-1-3-58,-3-5 0,4 0-203,0 0 0,1-4-49,-1-4 0,-2-2-61,6-1 1,-4-5-243,3-3 0,1-2 199,3 3 1,-3-4-97,0 3 1,-2 4 11,2 4 0,-2 5 135,-2 6 0,-3 4-8,3 0 0,-2 9 231,2-2 1,-2 7 136,1-2-189,-1 4-1230,-2-2 823,0 5 0,1 5-50,3 3 0,1 2 80,2 1 0,4 5 66,-4-1 0,5 0 68,3-4 0,-3 0-32,4-4 0,-4 2 333,0-5 0,-1 0-123,1-4 0,0 0 239,4 0 0,-4 0-127,3 0 1,-2-4 97,-1 0 0,-1-5-82,0 2 0,1-4 52,-1 0 1,1 3 62,-1 1 21,1-1-173,-1-3-27,0 4-185,-4 2 0,-2 8 54,-5 4 1,0 6 179,0 10 1,0 5-99,0 2 0,-1 0-192,-3 0 0,1 0 101,-4 5 1,3-5-353,-4 1 0,4-6-270,-3 2 1,4-5-533,-1-2 0,3 0 46,1-5 0,0-4 1158,0-3 0,10 0 0,3 3 0</inkml:trace>
  <inkml:trace contextRef="#ctx0" brushRef="#br0" timeOffset="77">15715 5528 8006,'-5'-12'1747,"4"1"-1354,-3-1 0,3 5 299,1-1-201,0 6 1055,0-3-513,0 5-905,-5 5 1,-2 2 12,-4 9 0,-7 1 61,-5 6 0,-1 1-35,-6 3 0,3-2 59,-3 6 1,0-6-317,0 2 0,2-7 136,5-1 0,0-5-156,0 1 0,2 2 32,2-2 1,4 0-66,7-3 0,3-1 139,5 0 1,0-3 1,0 0 0,1-2-441,3 2 0,7 1 185,8-6 1,-1 5-139,1-4 1,4 0 98,4-4 0,1 0-603,-2 0 0,-3 0-194,0 0 158,0 0 0,-10 0 936,2 0 0,-8 0 0,-2 0 0</inkml:trace>
  <inkml:trace contextRef="#ctx0" brushRef="#br0" timeOffset="78">15224 6087 7939,'8'0'1077,"-1"0"1,1 0-607,3 0 1,1 0-123,-1 0 0,2 0 705,2 0 0,-1 0-445,5 0 1,0 2-136,4 1 1,-2-1-389,-1 1 0,1-1-423,-2-2 0,-1 0-1375,1 0 1,-4 0 1711,4 0 0,0-5 0,4-2 0</inkml:trace>
  <inkml:trace contextRef="#ctx0" brushRef="#br0" timeOffset="79">16138 5562 7950,'6'-18'1296,"-1"2"1,-4 9-561,3 4-288,-3 1 0,6 9-91,-3 4 1,2 6 171,5 5 0,-2 6-140,3 3 1,-2 2-1,9 1 1,-4 0-84,4 1 0,-4-5-230,4 0 1,0 0 97,4 0 0,-4-2 76,0-5 1,-5 0-396,2 0 1,0-4 176,-1 0-1190,0-5 1,-3 1-59,-1-8 577,1 4-275,-1-10 1,-3 4-625,-1-5 1,-4-1 619,1-3 918,-3-3 0,4-4 0,1 0 0</inkml:trace>
  <inkml:trace contextRef="#ctx0" brushRef="#br0" timeOffset="80">16663 5642 7961,'0'-18'1150,"4"2"-724,0 4 1,-1 1 1,-3-1 0,0 5-160,0-1 0,-1 6 376,-3-2 1,-3 9-184,-8 6 1,-4 7 3,-8 9 1,-4 7-285,-7 8 0,2 2-384,-6 2 0,9-4 371,-2 0 1,9-5 68,-1 1 0,4-4-1665,4-4 1,7-2 656,4-5 1,5-5-1923,0-3 2693,1-2 0,2-7 0,0-1 0</inkml:trace>
  <inkml:trace contextRef="#ctx0" brushRef="#br0" timeOffset="81">16138 5231 8075,'1'-10'0,"3"2"0,2-2 0,7 7 601,2-4 0,7 4 854,4-1 1,2 3 191,-1 1-1170,2 0 1,9-4-39,0 0 1,1-1-143,0 2 0,-5 0-523,0-5 0,-1 6 222,-6-2 1,-1 2-1462,-3-2 1,-4 2 217,0-1 1247,-5 6 0,3 4 0,-6 4 0</inkml:trace>
  <inkml:trace contextRef="#ctx0" brushRef="#br0" timeOffset="82">17040 5665 8011,'0'-12'267,"0"5"152,0-1 1,0 0 383,0-3-238,0 5 1087,0-4-570,0 8-242,0-3-675,0 5 1,0 10-111,0 6 1,0 5 245,0 6 1,0 2-74,0 5 0,0-1-256,0-2 0,0 0 108,0-4 0,0 0-515,0-4 1,0-2 243,0-2 1,0-2-297,0-6 0,0 1-243,0-1 0,0-3-2006,0-1 2736,0-4 0,5 2 0,1-5 0</inkml:trace>
  <inkml:trace contextRef="#ctx0" brushRef="#br0" timeOffset="83">16709 5825 8011,'12'0'0,"4"0"0,-9 0 1217,3-5-737,2 3 0,4-3 158,3 5 1,-1-4 31,1 1 1,5-1-24,7 4-462,2-5 0,1 3-260,0-1 1,1 1-412,-1 2 1,-4-1-871,1-3 1,-5 3 1355,5-3 0,-6-2 0,3 0 0</inkml:trace>
  <inkml:trace contextRef="#ctx0" brushRef="#br0" timeOffset="84">17485 5733 8042,'-6'-11'0,"-3"3"1384,5 1-260,1 4-646,3-7 0,0 7-189,0-4 1,1 4 484,3-1 0,2-1-286,5 2 1,2-5-292,2 4 1,3-3 61,5 3 1,4-4-29,-1 4 0,5 0-117,-5 4 0,1 0-146,-4 0 0,-5 0 11,-3 0 0,-3 0-208,0 0 0,-6 6 1,-2 1 1,-4 8 79,-4 4 0,-2 3-29,-6 1 0,-4 4 79,-3-1 1,0 6-102,-4-2 1,7 0 8,-7 0 0,4-5-204,0 2 0,2 1 189,6-1 1,1-5 36,2-3 1,-1-5 163,5 2 0,0-7-107,4-2 0,0-3 327,0 4 1,2-6 3,2 2 5,2-3 1,5-1-113,1 0 1,3 0-238,0 0 1,4-5-520,-4-3 0,6 0-118,-2 0 0,-1-2 761,1 2 0,5-2 0,5-1 0</inkml:trace>
  <inkml:trace contextRef="#ctx0" brushRef="#br0" timeOffset="85">18251 5539 7965,'0'-23'1017,"0"0"1,0 6-422,0 1 0,1 4-1201,3 0 230,-3 1 1383,4-1-568,-5 1 0,0 3 33,0 1 1,-5 4-196,-3-1 1,2 3-169,-2 1 1,-1 5-81,-6 3 1,3 2 110,-4 1 1,0 2-117,1 2 1,-4-2 77,3 2 0,5 2-170,3-2 1,2 0 52,-2-3 0,3 3 61,5 0 0,1 0-89,3-3 1,3-1 66,4 1 1,6-1 144,2 0 0,-2 1-119,2-1 1,0 1 118,4-1 0,0-1-95,0-2 1,-1 2-100,-3-2 0,-3 2 65,-5 1 1,0 1-91,-4-1 1,-2 1-284,-5-1 0,-1 4 148,-3 0 1,-3 4-70,-9-3 0,-1 0 97,-6-1 1,-5 2-115,-3 2 0,2-1 64,-1-3 0,4-2-193,0 2 0,2-2-260,1-2 0,5 0-250,3 1 0,6-6-380,1-2 1289,6 2 0,-3 1 0,5 4 0</inkml:trace>
  <inkml:trace contextRef="#ctx0" brushRef="#br0" timeOffset="86">12791 5082 8068,'0'-11'0,"0"3"383,0 1 0,0 3 386,0-4 130,0 6 753,0-8-578,0 8-590,0-3 1,2 5-173,1 0 1,-1 7 58,2 4 0,-3 5-97,-1 7 0,0 6-32,0 6 1,-5 0-107,-3 7 1,-2 5-183,-1 6 0,-5 4-227,1 4 1,-5-1 349,10-28 0,1 1 0,-12 26-319,2 2 0,-1-2 129,5-2 1,0-1-142,3-3 1,1-2 93,-1-6 1,5 0 237,-1-3 0,2-3 30,-2-5 0,-1-5 119,5-2 1,1-4-62,3-4 1,-2 1-116,-1-4 1,1-1-164,-1-4 1,1-3 795,2-1-2294,0 1 746,0-2-2203,0-1 3067,0-5 0,5 0 0,2 0 0</inkml:trace>
  <inkml:trace contextRef="#ctx0" brushRef="#br0" timeOffset="87">18639 5139 8075,'6'-11'0,"-1"0"577,-5-1 1,2 6 292,1 2-283,-1-2 1,3 6-160,-5 0 0,0 10 61,0 9 1,4 9-88,-1 6 0,0 10-72,-7 10 1,-4 3-494,-7 4 1,3-2 225,4-26 0,0-1 1,0 0-1,-1 0-93,-1 0 0,0 0 1,-6 30 87,1-4 0,1-6 190,-1-3 1,6-7-101,-3-4 1,5-4-1407,-1-3 0,-1 0 566,5-4 0,-3-4 161,3-4 0,0-4-901,4 4 471,-5-5 661,4 3-418,-4-11 718,5-1 0,5-5 0,1 0 0</inkml:trace>
  <inkml:trace contextRef="#ctx0" brushRef="#br0" timeOffset="88">18719 5745 8023,'6'-23'634,"-1"4"161,-5 0 0,0 5-296,0-1 1,4 2-187,0 1 1,3 5 1005,-3-1-882,0 6 0,1-2-327,3 8 1,2 8 74,1 11 0,2 5-39,2 6 0,-2 1 97,2-1 0,-2-1-360,-2-3 1,1 2-59,-1-5 1,1 3-234,-1-3 1,0-2 56,1-6 1,-1-2-82,1-6 471,-6 1-190,4-1 47,-9-5 0,4-2 217,-5-8 0,-1 1 501,-3-9 0,2 3-323,-6-6 0,4-4 29,-3-4 1,3-2-383,-4-9 0,6 1 74,-2-9 1,3 0-197,1-4 1,1-5-177,3-2 0,3-2 241,9 2 1,3 2 69,7 6 0,0 5-239,4 6 1,6 1 74,6 7 0,2 0 115,2 7 0,-1 1 155,1 3 0,0 6-78,-1-2 0,-3 7 123,0 0 0,-9 3-91,1 1 0,-8 0-424,-3 0 1,-6 0 148,-5 0 0,-1 1-238,1 3 1,-6-1-555,-2 4 1,-3 1 1174,-1 3 0,-15 1 0,-4-1 0</inkml:trace>
  <inkml:trace contextRef="#ctx0" brushRef="#br0" timeOffset="89">19221 5710 8034,'-11'0'0,"3"0"0,1 0 1601,4 0-399,-2 0-675,5 0-326,0 6 1,0-4 495,0 6 0,0 1-234,0 6 1,0-3-94,0 4 0,0 0-140,0-1 0,1 4-245,3-3 0,-3-1-103,3-4-87,3 6 215,-6-4-139,9 3-580,-9-10 474,4-1 1,-3-5 73,1 0 0,0-1 16,5-3 0,-5-1 523,5-2 1,-2-7-38,2 2 0,2-7 110,-2 0 0,2 1-120,1-1 1,-3 4 319,-1-4-463,1 5 1,2 2 76,-2 4 1,-2 5-271,-2 0 0,-1 6 53,4 5 0,-3 3-122,4 5 1,-5 1 25,5 6 1,-4 1-40,3 3 0,-4-3-109,1 3 0,1-2-230,-1 2 1,-1-3-263,-3 3 1,4-5 301,0-3 1,0-1-1123,-4-3 1,4-6 157,0 3 1350,4-3 0,-1-3 0,4-1 0</inkml:trace>
  <inkml:trace contextRef="#ctx0" brushRef="#br0" timeOffset="90">19758 4888 7960,'0'-18'27,"0"-2"419,0 5 0,0 3 1710,0 5-1626,0 4 0,5-2-148,3 5 1,2 9 384,1 2 0,6 14-268,2 1 1,8 12 137,3 8 0,0 7-592,-12-21 1,-1 1 0,-2-1-1,1 1 249,3 3 1,1 0-1,-3 1 1,0 1-113,-1 0 1,-2 0 0,-1-1-1,-2 1-68,0 0 0,-3 0 0,-1-1 1,-1 0-135,0-1 0,-1 0 1,-1 0-1,-1-1-30,-3 26 0,0 0 73,0-4 0,-5-6 136,-3-6 1,-2 1-167,-1-4 1,-2-6-272,-2-2 1,1-4-165,-5 1 0,3-5-700,-3-7 0,0-2-83,-3-6 1,-1-1-1346,0-2 2570,5-3 0,2-5 0,4 0 0</inkml:trace>
  <inkml:trace contextRef="#ctx0" brushRef="#br0" timeOffset="91">20558 5722 7834,'-12'-12'0,"5"5"893,-1-1-158,5 6-457,-2-3 195,5 0 95,5 3 1,2-3-178,4 5 1,1 0-42,-1 0 0,5 0-177,4 0 0,1 0-1,2 0 1,-2 0-504,-1 0 1,1 0 256,-2 0 1,-1 0-916,1 0 1,-5 0 514,1 0 0,-6 0-302,-1 0 0,-6 1 776,2 3 0,-3 3 0,-1 4 0</inkml:trace>
  <inkml:trace contextRef="#ctx0" brushRef="#br0" timeOffset="92">20478 5916 7834,'-7'0'-369,"3"1"941,8 3 0,3-3-168,4 3 0,2-1 243,2 1 1,4-3-212,8 3 0,-1-3-320,9-1 1,-2-1-54,8-3 0,-3 1-84,4-4 0,-9 4-1067,2-1 0,-5-1 1088,1 1 0,2-4 0,-4 1 0</inkml:trace>
  <inkml:trace contextRef="#ctx0" brushRef="#br0" timeOffset="93">21368 5345 7910,'-5'-11'96,"4"-1"1568,-4 6-1229,5 1 0,0 6 268,0 3 1,0 7-266,0 8 0,4 9 1,0 6 1,3 7-227,-3 9 0,4-2-428,-5 5 1,1 0 143,-4 4 1,0-7 135,0-1 1,0-5-406,0 1 1,0-5 218,0-10 0,0-2-414,0-5 1,4-4 64,0 0 0,0-9-533,-4 1-35,0-7 516,0 1 0,0-6 522,0-3 0,-5-2 0,-2-6 0</inkml:trace>
  <inkml:trace contextRef="#ctx0" brushRef="#br0" timeOffset="94">21117 5288 7978,'12'-18'0,"0"2"553,4 4 0,1 1-96,6-1 0,4 2-82,-1 3 1,2-2 75,-1 5 1,2-1-63,5 1 0,1 3-266,-1-3 1,-1 8 92,-3 3 0,-2 3-117,-5 2 1,-1 4 77,-3 3 1,-4 3-308,-7 1 0,-3 0 19,-5 0 1,-7 1-140,-4 2 0,-7 2 57,-8 3 0,-4 0 65,-4-4 0,0 0-313,0-4 0,4-2 180,4-2 0,7 1-332,3-4 1,8-2 56,0-7 536,5 3 0,-2-3 0,5 4 0</inkml:trace>
  <inkml:trace contextRef="#ctx0" brushRef="#br0" timeOffset="95">22099 4968 8072,'0'-21'0,"0"1"0,0 4 435,0 5 1,4 3 1728,0 0-332,0 6-717,-4-3-306,0 5-576,-5 0 1,-2 11 177,-4 8 0,-7 9-128,-5 10 1,-1 8-58,-6 7 0,16-23 1,1 0-262,-2 0 1,0 1-1,2 1 1,0 2 46,0-2 0,0 0 1,0 2-1,2 0-337,-1 0 1,1 0 0,1 2 0,2 1 290,0-1 1,1 0 0,1 1 0,0-1-204,2 1 1,1-1 0,0-3 0,1 0 80,1 1 0,2 0 0,0 26-201,3-3 1,6-2 236,5-10 1,2 1 348,-2-12 1,-3 2-65,4-10 0,-2 0 0,1-7 1,-2 1 105,2-5 1,-3-1-144,0-6 157,-1 2 1,1-9-110,-1 3-2025,-4-3 571,3-1 1,-5-8 1277,2-4 0,-2-7 0,-5 1 0</inkml:trace>
  <inkml:trace contextRef="#ctx0" brushRef="#br0" timeOffset="96">21882 5733 7920,'0'-6'924,"0"-4"-512,5 9 0,-2-8-157,5 5 1,-1 0-37,5 4 0,-1-4 402,0 0 1,1 1-215,-1 3 0,2-4-353,2 0 0,-2 0 70,2 4 1,-2-1-837,-2-3 1,1 3 199,-1-3 0,-3 3-784,-1 1 1296,1 0 0,3 0 0,1 0 0</inkml:trace>
  <inkml:trace contextRef="#ctx0" brushRef="#br0" timeOffset="97">22236 5608 7920,'0'-12'0,"-3"5"0,-1-1 863,0 5-133,4-7-68,0 9-344,5-4 0,-2 4-60,4-3 0,1 3 79,3-3 1,4 3-214,1 1 0,4 0 53,-1 0 1,3 0-138,0 0 1,1 0 127,0 0 1,-4 0-296,0 0 0,-5 0 88,1 0 1,-6 1-276,-1 3 1,-6-2 93,2 6 0,-2 1-29,-2 6 1,-3-1 131,-5 5 1,-1 1 38,-10 7 1,0-3 97,-3 3 1,0 1-82,3-2 0,-3 1 31,3-4 1,2-1 5,-2 1 0,6-1-114,1-3 0,1 1 142,3-5 0,3 1 60,2-5 0,1-3 339,2-1-276,0-4 0,2 3 66,1-2 0,0-3-85,4 3 1,1-3 203,4-1 1,3 0-220,0 0 1,4 0-359,-4 0 1,2 0-771,-2 0 1,-2-3 525,2-1 0,-2-4 509,-2 4 0,0-5 0,1 3 0</inkml:trace>
  <inkml:trace contextRef="#ctx0" brushRef="#br0" timeOffset="98">23024 5459 7920,'0'-16'0,"0"3"403,0-2 1,4 6-287,0 1 309,0 6 860,-4-3 372,0 5 1,0 5-1723,0 2 0,-1 9 39,-3 3 0,-3 2 163,-4 2 0,-2 1-311,-2 3 0,1-3 120,-5 3 1,4-3-275,-4-2 0,5 1 67,-1 0 1,2-5 15,2-3 1,0-2 123,4-2 0,2 1-128,5-1 71,0 1-36,0-1 79,0 0 0,1-3 55,3 0 0,2-6-271,6 2 1,-1 1-65,0-1 1,-3 0-56,0-4 1,-1 0 468,5 0 0,-1 0 0,1 0 0</inkml:trace>
  <inkml:trace contextRef="#ctx0" brushRef="#br0" timeOffset="99">22750 6019 9213,'7'0'2138,"3"0"-1659,-3 0 0,1 0-37,4 0 0,-4 0-308,8 0 1,-2 0 67,1 0 1,-1 0-706,5 0 1,-4 0 396,4 0 0,-5 0-2403,1 0 2509,3-5 0,-5 3 0,3-3 0</inkml:trace>
  <inkml:trace contextRef="#ctx0" brushRef="#br0" timeOffset="100">23230 5311 7920,'0'-23'1352,"-5"5"-1014,4 2 0,-3 9 326,8 3-261,-3 3 1,4 2 167,-5 3 0,4 9-146,0 10 1,3 5-142,-3 6 1,0 7-197,-4 4 1,0 1 143,0 3 1,0 0-176,0 0 1,-1-3 56,-3 0 0,1-3-604,-4-9 1,3 1 65,-4-8-1,6 2-201,-2-6 0,3 1 205,1-9 1,0 4-698,0-3-47,0-1 737,0-4 1,0-3 71,0 0 0,5-6 137,2 2 1,0-3-384,0-1 602,1-5 0,8-1 0,2-6 0</inkml:trace>
  <inkml:trace contextRef="#ctx0" brushRef="#br0" timeOffset="101">23162 5790 7920,'-7'-1'719,"3"-3"1,4 3-210,4-3 1,-1 2-539,4-2 0,6 3 52,6-3 1,4-1 197,4 1 0,2-4-367,5 5 0,-4-5 145,1 4 0,-6-5 0,3 3 0</inkml:trace>
  <inkml:trace contextRef="#ctx0" brushRef="#br0" timeOffset="102">23687 5219 7935,'-6'-19'583,"2"0"921,2 5-735,2-2-573,0 9 373,0 2 0,-5 12-147,-2 4 0,-3 7-105,-2 9 1,-4 11-98,-3 7 0,-3 7-220,-1-2 1,4 4 89,0 0 0,1-2-201,-1 1 0,3-5 102,4 2 1,6-5 38,2-3 0,3 1-462,1-4 1,0-5 170,0-4 1,1-4-266,3 0 1,-1-3 169,4-4 0,1-2-489,3-6 0,-3-1 143,0-2 1,-1-3-428,5-5 1129,-1 0 0,0 0 0,1 0 0</inkml:trace>
  <inkml:trace contextRef="#ctx0" brushRef="#br0" timeOffset="103">23618 5802 8109,'0'-12'2348,"0"1"-2683,0 5 630,0 1 324,0 5 1,4 1-347,0 3 1,4-2-153,-5 6 1,2 1-219,-1 6 1,-1-2 78,4 2 0,-4-3-174,1 0 0,-2-4 31,2-1-971,-3 1 738,4-2 0,-3 3-374,2-5 835,-3 0 1,8-6-82,-6-1 0,6-3 325,-1-1 0,2-3-156,2 2 1,-2-2 113,-3-2 1,3 1 256,-2 0-26,-3-1 0,2 2 275,-4 2 51,-1 3-827,3 5 1,-5 2 29,0 1 1,0 4-240,0 4 0,0 1 131,0-1 0,1 4-339,3 1 0,-3-1 223,3-4 0,-2 1-372,2-1 1,-3 0-294,3 1 0,-1-5 860,1 1 0,-3 0 0,4 3 0</inkml:trace>
  <inkml:trace contextRef="#ctx0" brushRef="#br0" timeOffset="104">23881 5779 7912,'0'-11'2645,"5"0"-2561,3 4 0,-2 0 242,2 4-63,-1 1-86,5-3 0,-1 5-185,1 0 0,-1 0 82,0 0 0,1 0-535,-1 0 1,1 0 290,-1 0 0,0 0 274,1 0-104,-6 0 0,4 0 0,-3 0 0</inkml:trace>
  <inkml:trace contextRef="#ctx0" brushRef="#br0" timeOffset="105">24098 5539 7912,'0'-11'0,"0"-1"0,1 6 1111,3 2-527,-3 3 421,4 1-482,1 10-247,-5 3 0,4 10 193,-5-1-285,0 6-138,0 1 0,0 4-79,0-2 1,0 2-182,0-3 1,-4-2 37,0-1 307,-5-3-1368,8-1 559,-4-5 423,5-2 1,-1-4 254,-3-1 0,3 0 0,-4 1 0</inkml:trace>
  <inkml:trace contextRef="#ctx0" brushRef="#br0" timeOffset="106">24121 5254 7965,'0'-18'692,"0"3"0,5 3-346,3 5 1,2 1 436,1 6 1,-1 6-158,-2 1 1,2 8-6,-2 4 1,6 9-166,1 7 0,1 4-156,0 7 1,-5 2-399,0-2 0,0 6-2,-8-7 0,1 2 22,-4-5 0,0 0 114,0-8 0,-5 6-935,-3-10 1,-2 4-48,-1-7 0,-2 0-1322,-2-5 2268,2 1 0,-13 5 0,2 1 0</inkml:trace>
  <inkml:trace contextRef="#ctx0" brushRef="#br0" timeOffset="107">24601 5482 7975,'7'-11'700,"1"-1"0,1 5-441,6-1 1,3 5-648,4 0 729,-9 1 164,-3 2 297,-10 0-472,0 0 1,-6 2-113,-5 1 0,-6 4 6,-6 4 0,-3 4-158,-1 1 0,-5 3 16,2-4 0,2 4-75,1-4 1,8 4 146,4-4 1,3 4-57,5-3 1,2-1-480,5-4 1,0 1 169,0-1 1,5 1 69,2-1 1,7-1 108,2-2 1,3 1 8,-4-6 0,5 5-5,-1-4 1,-1 0 3,1-4 0,-5 0-442,1 0 1,-2 0-87,-2 0-1781,1 0 1230,-6 0 1103,-1 0 0,-10 5 0,-1 1 0</inkml:trace>
  <inkml:trace contextRef="#ctx0" brushRef="#br0" timeOffset="108">24384 5870 8485,'11'4'1332,"0"0"0,1 0-832,-1-4 1,1 0-217,-1 0 0,4 4-47,1-1 1,3 1-417,-4-4 1,5 0-204,-1 0 1,-2 0-397,-2 0 0,1 0 673,0 0 105,-6 0 0,5-5 0,-2-1 0</inkml:trace>
  <inkml:trace contextRef="#ctx0" brushRef="#br0" timeOffset="109">24749 5653 8107,'0'-17'0,"0"1"0,5 4 432,3 0 1,2 5 359,1-1 489,1 5-373,-1-7-386,1 4 0,-1 0-147,0 2 1,-3-1-1,0 1 0,-1 0-164,5 4 1,-1 0 21,0 0-250,1 0 1,-1 0 198,1 0-343,-1 0 0,-1 1 94,-2 3 0,-3 3 41,-5 4 1,0 2-237,0 2 0,-5-1-193,-3 5 0,-6 0 161,-1 4 1,-8 0 133,4-1 1,-5 0-71,5-3 0,-2 3 56,-2-3 0,1 1-89,3-1 0,3-3 110,4-4 0,6-1 245,2 1 0,3-1-83,1 1 0,1-5 394,3 1 1,2-6-134,6 2 1,0 1 31,4-1 0,1 0-34,6-4 1,-4 0-112,0 0 1,-4 0-739,4 0 0,-5 0 316,2 0 1,-4 0-1192,0 0 0,-1-4 1456,1 0 0,-6-10 0,-1 2 0</inkml:trace>
  <inkml:trace contextRef="#ctx0" brushRef="#br0" timeOffset="110">24863 4957 8067,'0'-30'1973,"5"9"-1375,3 9 0,6 6-102,1 6 0,5 1-199,-1 3 1,-2 8-64,-2 7 1,3 5 429,1 6 0,6 7 91,2 13 0,-11-22 0,0 1-636,-1 2 0,0 2 0,-1 3 0,0-1 248,0 1 1,-1 1 0,-3-1 0,-2 0-293,-2-2 0,-1 1 0,-1-2 0,-2 1-384,-2 31 0,-1-3-729,-3-5 0,-6-4 793,-5 0 1,-4-1-581,4 2 1,-6-3 263,2-6 0,-2-3 561,-2 0 0,1-4 0,-2 1 0,-4-3 0,2-7 0,0-4 0</inkml:trace>
  <inkml:trace contextRef="#ctx0" brushRef="#br0" timeOffset="111">2524 7800 8286,'0'-11'102,"0"0"1,0 3 595,0 0-214,0 6 0,0-5 340,0 4 197,0 1-171,0-3-703,0 5 0,4 2 93,0 1 1,1 4 16,-1 4 0,-2 6-224,6 2 0,-5 2 143,5 2 0,-4 0-205,4 0 1,-5-2 41,5-2 0,-6 6-185,2-6 1,1 3 69,-1-6 147,0 4 1,-3-7-65,3 2-37,-3-2-21,4-7-18,-5-1-16,0-5 67,5-5 1,-3-1 353,2-6 1,-2-4-110,2-3 1,-2 1-181,6-1 0,0-2 16,3-5 1,2 2 9,2-3 0,-1 7-188,5 1 1,-5 5 56,1-1 1,-2 7-157,-2 4 210,1 3 1,-1 1-115,1 0 1,-5 1 79,1 3 0,-2 2 16,2 6 0,2 4 49,-3 3 0,0 3 3,0 1 1,0 1 50,0 2 0,4 0-103,-4 4 1,3-4 74,2 0 0,-2-3-50,-2-4 1,2-1-483,-3-3 1,-2-6-805,-1 2-775,-3-2 2084,-1 3 0,0-6 0,0-1 0</inkml:trace>
  <inkml:trace contextRef="#ctx0" brushRef="#br0" timeOffset="112">3392 7960 8016,'-6'-5'274,"2"-2"0,3 0 341,1 0 1,1 4-411,3-1 1,-2-1-206,6 1 0,-1 1 1062,5 3 0,4-4-446,3 0 1,8-4-191,3 5 0,9-5-184,2 4 1,8-1-259,0 1 1,2 3 111,-2-3 1,-2 2 145,3-2 1,-7 3-651,-1-3 1,-7-1 152,0 1 0,-4 0 84,-8 4 0,5-1 62,-9-3 1,1 3 68,-4-3 0,-7 3 17,2 1 0,-3-2-585,-1-1-11,-2 1 294,-5-3 0,-1 4 27,-3-3 0,2 2 99,-6-6 1,-1 4 2,-6-3 0,2 4-36,-2-1 0,-1-1 462,0 1 0,-3-3-143,4 3 1,-5 0 112,1 4 0,2 0 584,2 0 529,2 0 4,2 0-897,5 0 1,2 0-118,8 0 1,7 1-64,8 3 0,6-2 2,2 1 1,5 0-1,-2 1 1,3-3-364,1 3 0,-1 1 17,-2-1 1,-3 1-158,-5-1 0,-2-3-120,-2 3 271,-2 2 1,-11-4 101,-2 6 0,-4-2-49,-4 2 1,-9 3-130,-9 1 1,-6 1 96,-7 6 0,-4 0-658,-3 4 1,3-4 144,1 0 0,5-4-47,6 4 1,6-5-1549,9 1 2197,6-2 0,1-2 0,5 1 0</inkml:trace>
  <inkml:trace contextRef="#ctx0" brushRef="#br0" timeOffset="113">4557 7789 8043,'-5'-18'1131,"5"-2"241,0 5 1,5 0-252,6 3-740,1 6 1,-5 1-119,1 5 0,0 0-32,3 0 0,4 5-190,0 2 0,6 4 36,-2 0 137,2 5-475,2-3-180,5 9 263,-4-5 1,9 2-472,-2 1 553,-3-7 37,5 9 0,-9-9-2,2 2 0,2-2-23,-1-2 1,0-1-68,-5-2 0,1 1-356,0-5 0,-4 3 105,0-3 1,-4 0 571,4-4 1,-5 0 194,2 0 0,-2-4-144,1 0 0,-2-5 152,2 2 1,-4-3-148,-3-2 0,2 1 35,-2-1 0,-3 1-155,-2-1 1,-1 5 230,-2-1 1,0 1-41,0-5 0,-5 2 74,-3 2 1,-2 2-108,-2 2 1,0 3-75,-3-3 1,-5 3-306,-6 1 1,-3 1 123,-6 3 1,0 2-48,-3 6 1,-3 4 86,-5 3 0,2 3-267,2 1 0,-1 0 34,5-1 0,1 1 18,7 0 1,2-5 138,5-3 1,5-2-25,3-2-709,2-5 497,2 0 1,5-8-1208,2-2 1,2-2 1469,2-5 0,6-1 0,0 1 0</inkml:trace>
  <inkml:trace contextRef="#ctx0" brushRef="#br0" timeOffset="114">21174 6853 8254,'0'-12'132,"0"6"290,0-4 151,0 8-139,0-3-219,5 5 1,2 2-43,4 1 1,4 4 62,1 4 0,4 4-237,-1 1 1,2 4 162,2-1 1,1 1-264,3-1 1,-3 2 66,3-6 1,1 0 2,-2-4 0,6 0 108,-1-4 1,-1 2 75,4-5 0,-2 0-90,6-4 1,3 0-9,1 0 1,-2-2-69,2-1 1,-4 0 127,4-5 0,-1 5-158,1-5 0,2 0 77,-2-3 1,2 3-75,2 1 1,0 0 25,-1 0 0,0-2-135,-3 5 1,-3-4 90,-5 5 1,-5-2 55,-2 1 1,-4 3 65,-4-3 1,-3 2-73,-4 2 0,-1-3 129,1-1 1,-1 0-29,0 4 38,1 0-100,-1-5 0,-3 4 54,0-3-21,-6 3 9,8 1-94,-3 0 41,4 0 0,0 0-68,1 0 0,-5 0 62,1 0 1,0 0-125,3 0 0,4 0 103,1 0 0,0 0-11,-1 0 1,3-2 105,5-1 0,5-4-56,2-4 1,5 2 91,3-3 0,2 4-107,6-8 0,5 4-141,2 0 1,-1 5 171,1-1 1,-5 5 237,2 0 1,-3 4-4,-1 7 0,-2-1-31,-2 8 0,2 3-125,-2 1 0,3 3 17,0 1 1,5-2-380,-1-2 0,6-2 299,-2-6 0,3 1-342,1-1 0,4-3 337,0-1 1,-26-5 0,0-1-43,-1 1 1,0 0 0,3-2 0,0 1 9,-3-1 0,0 0 1,3-1-1,0 1 3,-5-2 1,1 0 0,1-1 0,0 1 37,27-6 0,0-6 6,-4 3 0,-1-7 259,-3 3 1,-3-4 69,-8 3 0,-1 1 105,-6 4 0,-5-1-39,-11 1 1,-2 0-4,-6-1 1,-4 1 54,-4-1 1,-1 5-253,-2-1 1,-3 0-817,-5-3 0,0 1 239,-11 2 0,-6-1-2255,-5 6 1,-4 0 118,-4 7 2444,2 2 0,-3 6 0,4-1 0</inkml:trace>
  <inkml:trace contextRef="#ctx0" brushRef="#br0" timeOffset="115">21780 7732 8255,'0'-11'-473,"0"-1"1,-4 1 610,0-1 1,-1 1 725,1-1 0,-1 1-315,-3 0 0,-2-1-168,3 1 1,-5 3-137,-3 0 1,1 5 22,-5-5 0,-1 6-248,-7-2 0,-2 8 109,-5 3 0,-1 3-162,1 2 1,1 0 44,3 4 0,-2-4 82,5 4 0,6 0-261,5-1 0,5 2 79,3-2 0,3-2-336,5 2 1,2-1 202,1 1 1,5-6 10,7 2 0,0-3 214,8 0 1,-1-3 160,8-5 0,-3-2-189,3-1 0,-3 0 127,4-5 0,-6 1 347,2-5 1,-7-2-152,-1 3 1,-5-5 148,1 8 0,-6-5 230,-1 6-309,-6 2 0,3-2 98,-5 3-498,0 3 174,0 11 0,0 6-151,0 14 0,0 2 35,0 6 0,0 2 30,0 6 0,0 0-331,0-1 1,0 0 138,0-3 0,0 0-292,0-8 0,4 1 158,0-8 1,3-4 123,-3-4 1,0-5-132,-4 1-293,5-2-309,-4-2 204,4-4-332,-5-2 1,0-7 8,0-1 997,-5-4 0,-1-4 0,-5-1 0</inkml:trace>
  <inkml:trace contextRef="#ctx0" brushRef="#br0" timeOffset="116">21939 7732 8255,'-6'-17'776,"1"9"-405,5-4 1,0 7 113,0-3 1,1 6 153,3-2 362,-3 3-621,4 1 1,-3 1-181,2 3 0,-3 4-79,3 7 0,-3 3 119,-1 4 0,0 2-295,0 3 0,0-3 113,0 3 0,0 1-276,0-2 1,0-3 102,0-4 1,0-3-3,0 3 0,0-5-5,0 1 0,0-6-35,0-2 0,0-3 125,0 4 0,1-6-9,3 2 1,-1-3 250,4-1 0,1 0-133,3 0 0,1 4 202,-1 0 0,4 0-61,0-4 0,6 5 42,-2 2 1,-1 0-58,1 0 1,-2 2-52,2 6 1,-2-2-91,-6 2 1,-1-1-132,-2 2 0,1 0-261,-5 3 0,-2 1 166,-5-4 1,-3 3 4,-1-4 0,-8 4 68,-1-4 0,0-1-412,-3-6 0,0 2 0,-4-3 0,-4-1-135,1-3 1,-1-1-507,4-2 0,0 0 497,0 0 0,6-5 647,1-3 0,4-7 0,0-3 0</inkml:trace>
  <inkml:trace contextRef="#ctx0" brushRef="#br0" timeOffset="117">21985 7641 8255,'0'-16'0,"0"1"0,0 0 1617,0 3-1047,5 1 0,2 0 208,4-1 1,0 6-344,1 2 0,4-1-187,3 1 1,3 0-551,1 4 1,3 0 292,1 0 1,1 5-1129,-1 3 1,-7 2 344,3 2 792,-3-1 0,-2 0 0,-2 1 0</inkml:trace>
  <inkml:trace contextRef="#ctx0" brushRef="#br0" timeOffset="118">22602 7755 9453,'6'6'1123,"-2"6"0,-4 4-370,-4 7 0,-6 5-403,-5 2 1,-5 8-318,1 4 1,-3 1 21,-1-1 0,4-2-340,0-6 1,5-1-143,-1-3 0,3-3 301,5-8 0,2-3-131,5-4 1,-4-1-242,0 1-371,0-6 0,6-1 34,1-5 0,0-1 835,5-3 0,-1-2 0,5-6 0</inkml:trace>
  <inkml:trace contextRef="#ctx0" brushRef="#br0" timeOffset="119">22362 7721 8255,'-4'-12'0,"0"1"0,1 3 2196,3 0-884,0 6-786,0-8 1,1 8-525,3-1 0,2 6-647,5 5 0,5 2-2036,-1 2 2681,5 4 0,-7-3 0,3 3 0</inkml:trace>
  <inkml:trace contextRef="#ctx0" brushRef="#br0" timeOffset="120">22705 8223 8255,'-7'0'4499,"2"0"-1714,5 0-2510,0 5-755,0 1 0,0 2 381,0 0 1,0-5-1657,0 5 0,2-4 1755,1 4 0,-1-6 0,3 3 0</inkml:trace>
  <inkml:trace contextRef="#ctx0" brushRef="#br0" timeOffset="121">23127 7972 8255,'7'-18'-60,"-4"3"1,2 6 467,-1 1 1,4 4 245,-4-3-52,5 4 1,-8-3 709,3 2-684,2 3 0,-3-4-262,4 5 1,-3 0-44,4 0 0,-1 0-72,5 0 0,0 0 1,4 0 0,1 0-153,6 0 1,0 0 90,0 0 1,0 0-127,0 0 0,-1 1-48,1 3 1,-5 1-215,-3 3 0,-7 2 87,-4-3 0,-3 7-230,-1 2 1,-1 5-9,-3 2 0,-6 1 138,-6 7 1,-4-5-100,1 5 0,-1-6 129,1 2 1,1 1-110,3-2 1,2-3 59,-2-4 1,6-5 224,1 1 1,5-2-4,-5-2 0,5-3 456,0 0 437,1-6-672,2 3 1,7-5 407,4 0 0,2 0-221,6 0 1,0-4-259,4 1 1,0-5 111,-1 4 0,1-3-475,0 3 1,-4-4-484,0 4 0,-9 1-1821,2 3 2525,-9 0 0,8 5 0,-5 1 0</inkml:trace>
  <inkml:trace contextRef="#ctx0" brushRef="#br0" timeOffset="122">23755 8040 8255,'0'-16'323,"0"3"174,0-2 0,0 2-95,0 2 0,2-1 134,1 1 0,0 0 4,5-1 0,-5 1-145,5-1 0,0 5-129,3-1 1,1 0-15,-1-3 1,-1 3-126,-2 1 0,2 4 63,-3-1 0,0 2-154,0-2-439,-4 3 366,7-4 1,-5 10-247,3 2 1,2 4 149,-2 0 0,2 5-136,1 4 1,4-3 73,1 2 0,0-1 3,-1 1 1,2 1 28,2-4 1,2-1 3,-2-4 0,2-4 265,-2-4 0,2-1-138,-2-2 0,-1 0 291,1 0 0,-5-2-89,1-1 0,-2-4-289,-2-4 0,0-4 154,-4-1 1,-2 1-263,-5 4 1,0-4-286,0-1 1,-1 1-474,-3 4 0,-2 1-187,-6 2 1,1 3 1171,0 5 0,-6 5 0,-1 1 0</inkml:trace>
  <inkml:trace contextRef="#ctx0" brushRef="#br0" timeOffset="123">23870 8257 8255,'-7'0'1454,"-3"-5"-617,9-1-304,-4-6 0,5 5 759,0-1-384,5 6-640,-4-3 0,5 5-228,-2 0 1,-1 0 60,4 0 0,1 0-59,3 0 0,1 0 106,-1 0 0,1 0-250,-1 0 1,1 3 14,-1 1 0,0 0 58,1-4 1,-1 4-29,1 0 1,3 5 43,0-2 0,0-1-99,-3 2 0,0-2 78,4 2 1,-4 2-109,4-2 0,-4-3 130,0-1 0,-1-3 46,1-1 0,-1 0 124,0 0 0,1 0-107,-1 0 0,1 0 296,-1 0-293,0-5 0,0-1-216,-4-6 0,2 5 93,-5-1 0,0 0-938,-4-3 0,0-1-64,0 1 0,0 0 1071,0-1 0,0-4 0,0-2 0</inkml:trace>
  <inkml:trace contextRef="#ctx0" brushRef="#br0" timeOffset="124">24475 7755 8255,'0'-23'0,"0"5"957,0 3 1,0 6 57,0 1 1175,0 6-903,0-3-837,0 5 0,0 6-152,0 6 1,-1 5-209,-3 10 0,-1 6 47,-3 5 1,-1 5-35,5-1 0,1 6-419,3 2 0,-2-5 273,-1-3 1,1-5-720,-2 1 0,3-4 294,1-3 0,0-3-165,0-5 1,4-6 228,0-1 1,5-4-84,-2 0 1,0-6-441,0-2 4,-4 2-1145,7-4 2068,-9 3 0,4-5 0,-5 0 0</inkml:trace>
  <inkml:trace contextRef="#ctx0" brushRef="#br0" timeOffset="125">24589 8326 8255,'0'-7'3523,"0"-3"-2562,0 9-357,5-4-541,-4 5 230,5 5-2150,-6-4-230,0 9-705,0-8 2792,0 8 0,-6-9 0,0 4 0</inkml:trace>
  <inkml:trace contextRef="#ctx0" brushRef="#br0" timeOffset="126">24840 7903 8255,'0'-29'0,"0"5"1101,0 5 0,0 5-423,0-1 1,4-2-417,0 2 0,0 0 80,-4 3 0,0 1 150,0 0 0,0-1-303,0 1 0,-1 3 63,-3 0 0,-3 6-237,-4-2 0,-4 3 101,0 1 0,-6 1-228,2 3 0,-2 4 62,-2 7 0,0 1-146,0 3 1,5 7-73,3-4 1,4 4-18,3-3 0,3 0-21,5-1 0,1 0-155,3-3 0,6 1 148,5-4 0,4-3 147,-3-5 1,3-3 281,-4-5 0,4 0 132,-4 0 0,4 0 187,-4 0 0,2-5 175,-2-3-181,-2-2 1,3-1 532,-4 0-156,-1-1-571,1 1 1,-6 3 37,-2 0 1,-3 7-366,-1 1 0,0 7-19,0 8 0,0 6-20,0 6 0,0 5 80,0-2 0,-4 3-127,0 1 1,-1-3-496,2-1 0,1-3 337,-2 3 1,3-8-490,1 1 0,0-4-175,0 0 416,0-3 1,0-4-177,0-1 1,1-4-1018,3-4 1777,-2-1 0,8-2 0,-4 0 0</inkml:trace>
  <inkml:trace contextRef="#ctx0" brushRef="#br0" timeOffset="127">25172 7858 8255,'-18'-22'1208,"3"3"1,6 2 256,1 6-712,6 5-252,-4 1 0,1 5-68,-2 0 0,-7 6-354,-1 5 0,-4 7 115,3 9 1,-4 2-95,1 5 0,3 4 90,0 0 1,4 6-618,0-3 0,1-1-151,-1-2 1,6-4-313,2-3 1,3-4 499,1-4 0,5-1-68,3-3 0,2-3 414,1-4 1,2-2-111,2-2 1,2-3 614,2-5 0,2 0-283,-2 0 0,-1 0 722,1 0 0,-5-5-384,1-3 0,-2 0 380,-2-3 1,-1 2-302,-2-6 0,-3-2-175,-5 2 1,-1-4-472,-3 4 1,-4 1 121,-7 6 0,-4-1-1104,-7 6 1,0 0 567,-4 7 0,1 2-1533,-2 6 1,4-1 1997,8 0 0,-2 1 0,3-1 0</inkml:trace>
  <inkml:trace contextRef="#ctx0" brushRef="#br1" timeOffset="128">11649 6510 8146,'-14'-18'0,"3"3"0,2 3 973,-2 5 23,4-3-37,-3 8-247,9-3-213,-4 5-541,5 0 130,0 11 0,10-3 10,5 11 0,7 0 24,4 4 1,9 0-182,6 0 1,5-1 49,4-3 0,-2-3-217,5-4 1,-5-6 120,2-2 1,6-3-204,1-1 1,4-1 390,0-3 0,2-1-72,-29 1 0,1 0 1,-2-1-1,1 0 21,-2 1 0,1 0 0,0 0 0,0-2-15,28-5 0,-2 1-179,-6 2 0,-2-2 162,-5 2 1,-2 2-3,-2-2 1,-6 6 46,-6-2 0,-4-1-16,0 1 1,-5 0 112,-2 4 0,-6 0-130,3 0 1,-4 0 435,0 0 0,-1 0-362,1 0 1,3-1 398,0-3 1,5 2-229,-1-6 1,3 4-91,1-3 0,0 3-101,0-4 1,3 1 55,1-5 0,0 5-87,-5-1 1,-4 4 74,-3-3 1,1 3 160,-5-4-153,3 6-192,-13-3 0,3 5-424,-8 0 0,-7 1-1736,-8 3 2234,-8 7 0,-2 7 0,-5 5 0</inkml:trace>
  <inkml:trace contextRef="#ctx0" brushRef="#br1" timeOffset="129">17474 6407 8043,'-11'-6'-230,"-6"1"0,8 1 338,-2 0 1,3-1 1320,0 1-353,-2 3-553,9-4 0,-5 5 316,2 0-245,3-5 64,-4 3-178,5-3-345,0 5 0,1 4-190,3 0 0,2 5 147,5-1 0,2-2-133,2 1 0,4 1 104,8 4 0,3-5 34,9 1 1,2-6-38,9 2 1,11 1-261,-27-3 1,0 0 0,4 0 0,0 0 154,0-2 1,1 0 0,3 0-1,1 0 17,2 0 0,1 0 1,0 0-1,1 0-119,2 0 0,1 0 0,-4 1 0,0 2-8,0-2 0,0 1 0,-2 1 1,-1-2 50,-1-1 1,0 0-1,-4 1 1,0-1 46,0 2 1,0 0 0,-4-1 0,-1 0-124,0 0 0,-1 1 0,25 0 207,4-2 1,-9 0-72,5 0 1,-7-2 69,-1-1 1,-2 0-62,-1-5 1,-7 1 224,-4-5 0,-2 1 387,-7 0 0,0-1-263,-7 1 0,-3-1 329,-4 1 0,-2 3 274,-3 1 1,0 3-638,-4-4 0,-1 4 648,2-3-532,-3 4 1,-1-3 74,0 2 1,0 3-207,-5-4 0,-2 5 88,-4 0-353,-6 0 0,0 5 0,-6 1 0</inkml:trace>
  <inkml:trace contextRef="#ctx0" brushRef="#br1" timeOffset="130">12609 6944 8011,'-7'-12'0,"1"1"137,2 0 1,2-1 347,-6 1 356,5-1 647,-7 1-552,9 0 172,-4 4-331,5-3-588,0 9 32,0 11 0,0 9 16,0 15 0,0 2-93,0 2 1,4 6-113,0 6 0,1-1-354,-2-3 1,0-2 151,5-2 1,-1 3-378,5-4 1,-2-5 236,-3-2 0,4-3-95,-4-1 0,-2-6-215,-1-5 22,2-5 46,-4 3 362,3-11 1,-7-1 43,-1-5 0,-4-1-171,-4-3 0,-1 2 47,1-6 1,0 0 65,-1-3 1,1 0 254,-1-1 1,2 1-118,3-1 1,2 1 236,5-1 1,-4 5 165,0-1-62,0 6 184,4-3-62,0 10 0,0 1 246,0 5 1,0 5-225,0-1 1,1 1-29,3 0 0,-1-2-64,4 5 0,-2-4-228,7 4 0,-3-5-23,6 1 0,-1-2 180,1-2 1,-1-1 95,5-2 0,-5 1-123,1-5 0,-2-1 297,-2-3 0,-3-1-132,0-3 0,-6-2 36,2-5 1,-3-1-46,-1 1 1,0-2-350,0-2 0,-4 1-358,1-5 0,-1 0-436,4-4 0,0 4-1511,0 0 1284,0 5 985,5 2 0,1 7 0,6 5 0</inkml:trace>
  <inkml:trace contextRef="#ctx0" brushRef="#br1" timeOffset="131">12609 8109 8080,'0'-12'-662,"0"1"1973,0 0-314,0-1 457,-5 6-1014,3-4 0,-7 10-133,6 0 0,-6 6-31,1 9 1,-2 3-1,-1 5 1,3 5-75,0 2 0,6-1 29,-2 2 1,3-2-254,1 1 1,1 2 102,3-5 0,6-1-264,5-3 1,7-5 83,1-3 0,4-3-94,8-5 1,-1-2 139,0-5 1,1-5 127,-1-2 0,0-8 339,0-5 0,-4-1-132,-4-2 1,-6 0 42,-1 0 0,-6-1-30,-1-2 0,-6 0 62,-6-4 0,-1-1-133,-3-3 1,-9 1-630,-10 3 1,-6-6-54,-9 6 0,-5 4-671,-10 11 0,-1 9-225,-7 6 0,8 10 600,4 9 1,8 8 753,7 3 0,5 0 0,6 5 0,0 1 0</inkml:trace>
  <inkml:trace contextRef="#ctx0" brushRef="#br1" timeOffset="132">18056 6807 8136,'0'-18'0,"0"2"0,0 4 563,0 6-232,0-4 0,4 3 110,0-4 312,0 5-366,-4-5 1,1 10 131,3-3 1,-3 3-200,4 1 1,-5 1 137,0 3-248,0 8 1,0 10 8,0 9 0,-1 8 0,-3 7 1,3 0-255,-3 3 1,3-2 91,1-1 0,0-2-402,0-2 1,0 1 175,0-5 1,4-4-215,-1-3 0,2-6 179,-1 2 1,-1-4 276,4-4 0,-3-4-184,4-7 235,-6 2 591,3-9-498,-5 4 1,-3-10-72,-1-3 0,-9 0-5,2 0 0,-4-6-279,-1 3 1,4-3 161,-4 2 0,5 1-92,3-1 0,-2 1-11,3 0 0,2 3 0,1 0-104,-3 6 140,6-3 1,-4 14 8,5 2 0,1 7 14,3-3 0,2 5 228,6-1 0,3 3-18,0 1 0,6-2-15,-2-2 0,2 2 2,2-6 1,-4-1 212,0-7 0,-4 2 61,4-5 0,-5 0-133,2-4 0,-4-1 265,0-3 0,-5-2-94,1-6 0,-6-3 39,2 0 0,-2-6-147,-2 2 0,0 2-363,0-3 0,0 1-259,0-3 1,1 4-285,3 3 0,-3 2-522,3 2 0,-2 4 503,2 3 0,-1 3-3861,4 1 4405,1 10 0,3 3 0,1 10 0</inkml:trace>
  <inkml:trace contextRef="#ctx0" brushRef="#br1" timeOffset="133">18102 7926 8080,'-6'-18'0,"-3"2"-82,5 4 0,0 5-171,4-1 1,-1 4 990,-3-3 1349,3 4-782,-9-2-882,8 5 1,-3 5 143,5 3 0,-3 3-127,-1 4 0,0 3-7,4 5 1,-4 0-84,0 0 1,1 0-120,3-1 0,1 3-220,3 1 0,-2-2 104,6 3 0,3 1-221,4-1 1,2-1 108,-2-3 1,2-1-243,2-3 1,1-3 62,-5-4 1,6-6 346,-2-2 1,-2-3 20,2-1 1,2-5 177,5-3 0,-2-7 383,3-4 1,1-3-257,-1 0 1,-1-5 36,-3 0 1,-1-8-159,-3 1 0,-4-5-379,-7 1 1,-3 2 99,-5-6 1,-7 4-451,-4-4 0,-11 5-159,-8-1 1,-8 10-461,-4 9 1,-6 4 296,-2 11 1,2 5-66,6 7 1,4 7-2306,8 4 3045,7 8 0,5-1 0,3 9 0,-3 1 0</inkml:trace>
  <inkml:trace contextRef="#ctx0" brushRef="#br0" timeOffset="134">1622 11980 8015,'0'-11'615,"0"5"87,-5-4-474,3 8 1,-4-7 1127,2 6-393,3-1-638,-4 4 0,6 5-97,3 2 0,-1 9 241,4 3 1,-3 4-109,4 3 0,-1 1-128,5 7 1,-2-1-104,-3 9 1,2 1 97,-5 7 0,1-5-553,-1 1 1,-3 0 340,3-4 1,-1-4-668,0-4 0,-1-1 321,1-6 0,-1-2-244,-2-6 1,0-3-331,0-4 433,5-1 0,-4-3-629,3 0 813,-3-6 0,-1 2-1062,0-8 593,0-2 756,0-6 0,5-4 0,2-2 0</inkml:trace>
  <inkml:trace contextRef="#ctx0" brushRef="#br0" timeOffset="135">1530 12038 8045,'0'-12'502,"2"-1"179,1-2 0,4 3-174,4-4 0,2 4-149,2 0 1,3 1 114,5-1 1,1 1-92,3 0 0,3-1-36,8 1 0,-1-1-165,5 1 0,-5 5-1,1 2 1,-4 2-70,-4 2 1,1 6-165,-8 1 0,-3 3-96,-9 2 0,-4 4 79,-4 3 0,-8 4-13,-6 4 0,-7 1 124,-8 2 0,-12 7-36,-8-3 1,-2 3-220,2-3 0,-2-1 196,2-2 1,0-3-135,12-6 1,4-4-247,11-3 1,7-6-1095,8-1 1,8-2 1491,3-4 0,4-2 0</inkml:trace>
  <inkml:trace contextRef="#ctx0" brushRef="#br0" timeOffset="136">2238 11878 7919,'0'-12'5,"0"5"359,0-1 1,2 6-23,2-2 0,-2 2 89,6 2 1,-4 3-99,3 5 1,-3 6 139,4 12 1,-5 8-27,5 8 0,-4 4-82,3 4 1,-4 0-462,1 4 0,1 0 73,-1-4 0,5-2-5,-2-6 0,-1-4 133,2-8 0,-4 1-271,4-8 0,-5 1 68,5-9 1,-4-1-1007,3-7 508,-4 4-1208,2-10 1242,-5 4 1,-1-9-267,-3 0 1,-1-5 827,-3 2 0,-7-8 0,2-3 0</inkml:trace>
  <inkml:trace contextRef="#ctx0" brushRef="#br0" timeOffset="137">2238 12049 7955,'0'-18'0,"6"-2"488,1 5 1,3-4-91,2 3 1,4-4 31,3 1 0,-1 1 67,1-1 1,5 4 32,7-4 1,-2 4-254,1-4 1,1 6-35,3 2 0,-4 1-164,1 6 1,-4 0 94,3 4 1,-8 6-45,0 6 0,-10 2 92,-1 8 0,-7 0-225,0 9 1,-9-1-89,-7 4 0,-8 4-33,-7 0 0,-6 4-224,-1-4 0,1 3 211,-1-7 0,1 7-26,6-7 0,2-2 92,6-6 1,4-1-113,7-3 1,3 0 79,5-3 1,5 1 73,3-4 0,7-1-54,4-4 0,2 1 127,2-1 1,4-1-7,0-2 1,-1 1 87,-3-6 1,4 1-301,-1-4 0,-3 0 94,-4 0 0,-3 0-1080,3 0 0,-5 0 99,1 0 1061,-3 0 0,5-5 0,1-1 0</inkml:trace>
  <inkml:trace contextRef="#ctx0" brushRef="#br0" timeOffset="138">3015 11992 8009,'-5'-15'0,"-3"-1"1256,3 1 0,2 5 176,6 2-876,-1 3 0,4 5-99,-2 0 0,-3 5-51,3 3 1,-3 12-124,-1 7 0,4 6 82,0 5 1,0 8-363,-4 7 1,0-6 103,0-1 1,1-4-495,3-1 1,-2-1 272,6-6 1,-1-5-254,5-2 1,-1-4 157,1-4 1,4-3 116,3-4 1,-1-5 101,1 1 1,0-6-125,4 2 1,0-2-144,0-2 0,-1-4 99,1 0 0,-1-5-654,-3 1 0,1-2 365,-5-1 1,1-1-577,-5 1 1,-5 0 78,-2-1 944,-3 1 0,-6-6 0,-1-1 0</inkml:trace>
  <inkml:trace contextRef="#ctx0" brushRef="#br0" timeOffset="139">2969 12346 7970,'3'-10'1495,"5"2"1,0-1-1072,11 5 0,2-1-137,5 2 0,0 1 160,4-1 1,1-3-90,3 3 0,0-5-403,1 4 1,-5-5-350,0 2 1,-4 0-436,0 0 1,-6 3 566,-5-4 262,-3 6 0,0-8 0,-1 3 0</inkml:trace>
  <inkml:trace contextRef="#ctx0" brushRef="#br0" timeOffset="140">2947 12003 7979,'2'-15'0,"6"0"0,15-5 1653,15 1 1,5 1-782,2-1 1,-3 5-442,0-1 1,-5 2-325,1 1 0,-1 2-321,1 3 1,-6-2-1022,2 5 1,-4 0 184,1 4 1050,-8 5 0,-2 7 0,-3 5 0</inkml:trace>
  <inkml:trace contextRef="#ctx0" brushRef="#br0" timeOffset="141">3780 11946 7903,'-6'-18'688,"1"6"1017,5 4-1198,0 6-271,5-3 1,-3 6 477,6 3 0,-4 7-233,4 8 1,-5 8 50,5 3 0,-2 8-152,2 4 1,1 6-136,-5 2 1,1-1-70,-2-3 1,-1-4-131,2 0 0,1-9-324,-2 1 1,3-7 255,-3-1 1,0-7-723,4-3 1,-3-8-869,4 0-703,-6-5 1507,9 2 1,-10-10-756,3-3 1563,-3-2 0,-6-2 0,-1 1 0</inkml:trace>
  <inkml:trace contextRef="#ctx0" brushRef="#br0" timeOffset="142">3712 11935 7940,'7'-19'297,"1"0"1,-3 4-120,7-5 1,-2 5 692,9-4 0,0 9-53,4-1 1,3 3 51,1 0 0,1 3-419,-2 5 1,4 0 12,4 0 1,1 2-377,3 1 1,-2 9 26,2 7 1,-7 8-93,-5 3 1,-3 7 62,-4 1 0,-4 9-631,-7-2 1,-4 5 132,-8-1 1,-5-5-317,-10 1 0,-1-3 329,-11 0 1,-3-3-45,-4-4 0,-1-2 321,0-3 0,4-2-52,-3-5 1,7-5 168,5-3 0,3-4-50,4-3-423,2 2 99,6-9 0,5-1-325,2-7 1,8-3 86,3-2 705,3 1 1,12-6 0,2-1 0</inkml:trace>
  <inkml:trace contextRef="#ctx0" brushRef="#br0" timeOffset="143">4511 11855 7971,'-5'-23'0,"3"1"2346,-6 3-955,5 3-828,-2 10 1,5 2 184,0 8 0,0 3-261,0 8 0,0 4-20,0 8 0,0 11-136,0 8 1,4 7-103,0 0 1,4-1-215,-5 2 1,3-2-409,-3 1 1,0-3 159,4-9 1,-3-2-81,4-9 0,-4-2-777,3-5 0,-3-5 447,4-3 1,-6-3-804,2 0 1,-1-5 1445,0 1 0,-1-5 0,3 2 0</inkml:trace>
  <inkml:trace contextRef="#ctx0" brushRef="#br0" timeOffset="144">5185 12060 7972,'0'-11'0,"0"0"0,0-1 403,0 1 1,4-1-39,0 1 1,3-2 39,-3-2 1,0 2 17,-4-2 0,0 1 134,0-1 1,-1 2-148,-3-2 1,-4 4-46,-7 3 0,1-1-224,-5 5 0,-4 0 111,-3 4 0,-7 11-158,-2 4 1,1 10 85,-4 6 1,0 7-264,4 4 0,-2 3 219,9 5 0,6 1-133,6 2 1,7 1-86,4-4 1,5-1-155,7-3 0,6-5-135,13-3 1,2-8 83,5-3 0,5-8 75,3-4 1,-1-3 61,1-5 1,-9-2-61,1-5 1,-3-1 40,-1-3 0,-2 2-627,-5-6 1,-5 0 64,-3-3 0,-3 1 731,0 2 0,4-7 0,2 2 0</inkml:trace>
  <inkml:trace contextRef="#ctx0" brushRef="#br0" timeOffset="145">5528 11992 8018,'0'-18'1725,"0"-2"-1337,0 5 0,1 4 786,3 8-596,2-4 1,4 11 136,-2 0 0,-2 10-217,-2 5 1,-3 11-136,3 5 1,-3 12-67,-1 2 0,4 2-54,0 2 0,1-8-780,-1 0 0,1-7 414,3 0 1,0-11-1210,-4-4 1,1-8 167,-1 0 0,-3-6-1697,3-1 2861,-3-6 0,-6 3 0,-1-5 0</inkml:trace>
  <inkml:trace contextRef="#ctx0" brushRef="#br0" timeOffset="146">5322 11935 7950,'0'-18'0,"0"3"0,5 2 1089,3 2 0,7 1-342,4 2 0,3 3-160,0 5 1,5 0-171,0 0 1,8 0-2,0 0 0,5 0-348,-2 0 1,0 4 110,-3-1 1,1 3-106,-1-3 1,0-1 125,-8 1 0,-4 0-118,-4 1 0,-5-2 43,1 6 1,-2 1-136,-2 6 1,-1 0 204,-2 8 1,1 0 185,-6 11 0,1 0-226,-4 12 1,-1-5 34,-3 8 1,2-4-716,-6 4 1,6-3 385,-2-4 1,2-3-266,2-5 1,0-6 227,0-5 0,4-5-1391,0-7 44,5 1 599,-3-1 1,2-5-340,-1-2 0,-4-4 399,1-4 864,-3 3 0,-1-14 0,0 2 0</inkml:trace>
  <inkml:trace contextRef="#ctx0" brushRef="#br0" timeOffset="147">6247 12026 7896,'-18'0'0,"3"-1"2043,8-3-1308,2 3 0,5 1 92,0 7 0,0 9-136,0 3 1,0 4-286,0 3 1,0 5-339,0 7 1,1-3 63,3 3 1,2-2-445,5-2 1,5-1 137,-1-2 1,5-5 1,-1-7 0,7-2-5,0-6 1,2-4-160,-1-4 1,-3-1 198,3-2 1,0-5-3,0-3 0,0-4 595,-4-3 0,-2-4-225,-2-7 1,1 0 250,-4-4 0,-2-5-249,-7-3 0,-2-6-115,-5-2 1,-2 1-3,-6-5 0,-10 4-288,-12 5 1,-8 2-218,-4 9 0,-7 8-76,-5 11 1,-2 6-62,-1 9 1,10 7 165,5 8 0,8 8-439,8 3 0,5 2-131,14-1 1,3 5 929,8-1 0,1 0 0,2-4 0,-2-4 0</inkml:trace>
  <inkml:trace contextRef="#ctx0" brushRef="#br0" timeOffset="148">6875 11992 7927,'-6'-17'0,"1"5"362,5 0 1,2 3 1006,6 6-1157,-5-1-215,7 4 1098,-10 5-572,5 1-299,-4 11 441,4 0-313,-5 11-205,0 2 0,4 5 659,0 3-354,0 3-1105,-4 4 928,0 1-375,0-5 0,0 2-336,0-5-178,0-5 197,0 0 367,5-14 0,-4 8-490,4-15 286,0 5 894,-4-11-595,10-1 164,-10-5 1,5-1-417,-2-3 617,-3-2-358,4-11 0,-5 3-159,0-5 362,0-5-136,0 0 0,0-9 699,0 3-547,0 2 0,-1-9 69,-3 3 0,3-3 17,-3 3 1,3 4-199,1 4 0,0 7 208,0 4-537,0 2 193,0 7-115,5 21 1,6 0-90,8 15 0,4 0-143,4-4 1,-2 5 37,6-5 0,-1 2-75,4-1 1,1-7-166,-1 3 0,-5-8 162,-2 1 1,1-9 655,-2-3 1,1-4-191,-4-4 0,-2-7 438,-2-8 0,2-4 163,-6-4 0,-1 1 517,-6-9 1,0 2-605,-4-9 1,-1 4 87,-7-4 0,-1 2-777,-3-2 1,-2-2 119,3 2 1,-2 2-1417,1 2 1,-1 12 753,5 3 0,-3 11-1839,3 1 1,-4 10 2453,5 4 0,-11 9 0,1 11 0</inkml:trace>
  <inkml:trace contextRef="#ctx0" brushRef="#br0" timeOffset="149">1359 13088 7978,'-11'-10'355,"-1"3"1,6-10 404,2 6 0,8 3-576,4 0-323,2 1 26,1 0 0,1 2 1228,-1 5 1,5-3-479,3-1 1,8 0-26,4 4 1,7 0-115,4 0 1,12 4 187,7 0-1516,-28-3 1,0 1 819,3 1 0,2-1 0,-1-1 0,2 0 95,2 0 1,1 2 0,0-1-1,-1 1-243,2-1 0,2-1 107,3 1 0,1 0-985,0 1 0,1-1 1055,4-1 0,0 0-59,2 1 0,1 1 27,5-3 1,2 0 2,-19 0 0,1 0 0,1 0 1,2-2-1,1 1 0,-1-1-95,1-1 0,-1 0 0,1 1-568,1 0 1,0 1 0,0-1 603,-1-1 0,0-1 0,0 1-543,4 0 0,1 2 0,0-2 554,-1 0 0,-1-1 0,1 0 0,2 0 0,0 0 0,0 1 48,-1-1 0,1 0 0,0 0 0,0-1 0,0 0 0,0 0 13,1 0 1,0 0-1,0 0 1,-1-1-1,0 1 1,-1-1 62,1 1 0,0 0 1,0 0-1,0 0 1,-1 1-1,1-1-26,1-1 0,1-1 0,-1 1 0,0 1 0,0 0 0,0 0 30,0-1 0,0-1 1,0 1-1,-1 0 0,-1 0 1,1 0-15,-2 0 0,1-1 1,-1 1-1,0 0 1,-1 0-1,0 1 62,0 1 1,-1 1-1,-1-1 1,-1-1-1,-2 1 1,0-1-35,-3 1 1,-1 1 0,0-1 0,0-1-1,-1 0 1,0 1 105,16-1 0,0 2 1,-3 0-1,0 0-36,-4-1 1,-2 0-1,-3 3 1,-2-1 286,-5 1 0,0-1 0,-4 1 0,0 0-39,25 1 0,-7 0 797,-12 0 1,-5 0-996,-10 0 0,-6 0 2283,-9 0-2184,-6 0 1631,-1 0-2090,-5 0-399,-5 0 1,-1 0 127,-6 0 1,1 0-1921,0 0 0,-5 0 247,1 0 2100,-5 0 0,2 11 0,-5 1 0</inkml:trace>
  <inkml:trace contextRef="#ctx0" brushRef="#br0" timeOffset="150">8634 11809 7863,'-5'-11'1278,"4"4"-393,-4 2 43,5 5-78,0 0-304,0 5 1,4 3-130,-1 7 0,2 4 137,-1 8 0,-1 3-135,4 8 1,-4 3-137,1 5 0,1-1-194,-1 1 0,1 4-354,-1-1 0,-3 1 212,3-5 0,-3 1-283,-1 0 1,4-4-16,-1-1 0,1-8 172,-4 2 1,4-9-307,0 1 0,1-4 107,-1-4 1,-3-6-335,3-6 179,-3 1 48,-1-2 0,0-2-34,0-8 0,0 2-842,0-6 1361,-5 0 0,-1-8 0,-6-2 0</inkml:trace>
  <inkml:trace contextRef="#ctx0" brushRef="#br0" timeOffset="151">8520 11889 7892,'-6'-23'0,"-1"6"283,3 1 1,3 0 1175,-3 1-895,8-1 0,3 5-13,4-1 0,5 5-99,3-1 0,-1 2-88,1-2 0,4 2-32,4 2 0,5 3-75,-2-3 1,3 3-115,1 1 1,-3 1 41,-1 3 0,-4 0-230,0 7 0,-2 3-80,-1 9 1,-5 1 11,-3 3 1,-3-2-76,-5 6 1,-2-1 74,-5 4 0,-10 0 1,-5 1 0,-11 3 61,-4 0 1,-3-4 84,-1-3 1,-6-6-190,-1 2 0,-3-5 368,3-2 0,-1-1-37,7-8 0,1 2-106,11-10 1,3 1-269,9-4-109,-1 0 1,6-1-1208,2-3 1,12-2 707,3-6 1,9 1 805,3 0 0,10-6 0,8-1 0</inkml:trace>
  <inkml:trace contextRef="#ctx0" brushRef="#br0" timeOffset="152">9685 11592 7938,'-12'-11'1876,"1"-6"-1319,0 5 0,3 0-144,0 8 1,5 3 112,-5 1 0,0 0 349,-3 0 0,0 5-293,-1 3 0,-3 7-184,0 4 1,-1 4-58,5 4 1,-4 7-108,0 8 0,-1 2-61,5 2 1,-1 8-338,1 3 1,0 3 174,-1-3 1,6-25-1,1 1 59,-1-1 1,0 1 0,2 3 0,1 1-58,-1-2 1,0-1-1,2 1 1,0 0-166,-2-3 0,1 0 1,0 29 32,-1-8 1,4 1-151,4-9 1,3 1 122,4-12 0,4-2 59,0-9 0,4 0 88,-3 0 1,3-6 148,-4-1 1,4-4-130,-4 0 1,4-2 121,-4-2 1,2-2 216,-2-2 0,-2-3-250,2 3-275,-2-3 0,-2-1 22,1 0-2856,-6 0 2999,-1 0 0,-5 0 0,0 0 0</inkml:trace>
  <inkml:trace contextRef="#ctx0" brushRef="#br0" timeOffset="153">9959 12163 7854,'-4'-14'498,"0"3"0,-3 6 292,3-3-343,0 6 0,4-5 116,0 3 794,0 3-398,0-4-572,0 15 0,1 0-39,3 13 0,3-1 94,4 8 1,0 2-190,1 6 1,3 1-26,0 3 0,2 1-240,-2-4 1,2 2 81,2-3 1,1 1-38,-5-5 0,2-4-221,-2 1 0,-1-6-342,5 2 1,-5-7-598,1-1-1035,-2-5 921,-2 3 0,-3-7-64,-1-3 1305,-4-2 0,-3-5 0,-6 0 0</inkml:trace>
  <inkml:trace contextRef="#ctx0" brushRef="#br0" timeOffset="154">10267 12243 7822,'0'-11'627,"0"-1"145,0 1 1,0 3 829,0 1-1095,-5 4 0,3 1 72,-6 9 1,1 3-181,-5 13 0,-1 4-23,-2 11 1,-3 3-118,-4 4 1,-1 5-429,0-1 1,-4-1 132,1-6 0,3-2-247,4-6 1,1-5-791,-1-2 0,2-4-47,6-4-346,0-3 1,3-10 1465,0-2 0,1-2 0,-5-2 0</inkml:trace>
  <inkml:trace contextRef="#ctx0" brushRef="#br0" timeOffset="155">9902 11980 7967,'0'-11'0,"0"0"2044,0-1-1449,5 6 1,1-3 166,6 5 1,3 0-132,0 4 1,9 0 42,-1 0 1,8 0-139,-1 0 1,7-1-151,1-3 1,1 2-215,-1-6 0,-3 4 65,-1-3 1,-5 4-592,-6-1 1,0-1-372,0 2 0,-6-1-769,-1 4 1,-4 0 690,0 0 803,-6 0 0,4 5 0,-3 1 0</inkml:trace>
  <inkml:trace contextRef="#ctx0" brushRef="#br0" timeOffset="156">10679 12403 7876,'-11'-8'1059,"4"1"-625,-3 4-41,8-2 0,-3 4 194,5-3 180,0 3-155,0-4-217,0 5-113,5 0 0,5 0 26,6 0 0,4 1-134,-1 3 1,1-3 44,-1 3 0,3-3-341,-3-1 0,-1 0 127,1 0 1,-5 0-362,1 0 1,-2 0 183,-2 0 1,-3 0-1113,-1 0 1,0 1 1283,0 3 0,3-2 0,-3 3 0</inkml:trace>
  <inkml:trace contextRef="#ctx0" brushRef="#br0" timeOffset="157">11272 12346 7873,'0'-11'443,"-5"4"14,4-3 424,-4 9-536,5-4 1,1 5 86,3 0 0,2 0-100,6 0 1,1-2 31,2-1 1,1 1-117,3-1 1,4 1 2,0 2 1,0 0-136,3 0 0,-1 0 119,-3 0 0,-3 0-185,0 0 1,-1 0 105,1 0 1,-2 0-264,-6 0 13,1 5 0,-6 5-129,-2 6 1,-4 4 101,-4-1 1,-4 3 19,-7 0 1,-4 5-192,-8 0 1,2 3 84,-5-3 1,4 3-49,0-3 1,1 3 96,3-3 1,4-4 149,3-4 1,2-5-20,1 1 1,5-2 142,-1-2 1,6-3 94,-2-1 299,3-4-321,1 2 1,5-5 44,2 0 1,9 0 277,3 0 0,3-1-177,5-3 1,-2 1 2,6-4 0,-6 4-59,2 0 0,-3-3-236,-1 3 1,-4-1-539,0 4 1,-9 0 337,2 0 0,-5 1-979,1 3 524,-3-3-2161,-5 9 2773,0-3 0,-5 4 0,-2 1 0</inkml:trace>
  <inkml:trace contextRef="#ctx0" brushRef="#br0" timeOffset="158">12255 12095 7862,'5'-23'82,"0"5"1,4 3 437,-2 2-302,1 2 66,3-1-122,1 1 1,-5-1 158,1 1 1,-6 3 89,2 1 0,-2 3-147,-2-4 1,-2 6-13,-2-2 1,-2 3 74,-5 1-198,-6 0 35,5 0 1,-10 1 12,3 3-115,-3-3 0,-1 9 64,1-2 1,-1 3-152,0 5 0,-4-4-48,1 3 0,0 2 129,7-2 1,-1 4-76,5-4 0,1 5 78,6-5 0,3 0-164,5-4 0,0 1 64,0-1 0,5 1-64,3-1 0,3 0 121,4 1 0,-1-1-5,5 1 1,0-1 89,4 1 0,1-1-84,3 0-12,-3 1 304,9-6-282,-9 4 1,4-3 28,-5 4 0,-5 1 35,-3-1 0,-2 0-162,-2 1 119,-5-1 0,0 6-60,-6 2 0,-3-1-133,-5 1 1,-2 0-75,-13 3 0,2 1 78,-10 0 0,1 0-88,-4 0 0,3-4 40,1 0 1,4-5-43,0 1 0,7-4-53,3-3 0,8-3-641,0-5 333,5 0 0,0 0 592,6 0 0,9-5 0,6-1 0</inkml:trace>
  <inkml:trace contextRef="#ctx0" brushRef="#br0" timeOffset="159">12552 12300 7905,'-6'-11'0,"4"-1"2110,-6 1-905,6 5-822,-3 1 1,5 10 315,0 2 0,0 5-229,0 3 1,5 9-46,2 10 0,4 2-154,0 6 0,0 3-158,1 5 0,4 1 104,3-2 1,-1-2-254,1 3 1,-1-7-14,1-1 1,1-7-62,-5-1 1,4-4 102,-3-8 1,-1 0 60,-4-3 1,1-8 479,-1-7-319,-4 3-43,3-6 1,-9-5-58,3-7 1,-3-8-108,-1 0 0,-5-8-230,-3-4 1,-2-3-184,-1-4 1,-4-4 159,-1-7 0,-3 1-354,4-6 0,0-3 305,3-4 1,7 28 0,-1 0 117,0 1 0,1 0 0,1-3 0,1 0 27,1 1 1,0-1 0,2-3 0,-1 0 26,1 2 0,0 0 0,1 0 0,-1-1 85,2 1 1,0 0 0,1 3-1,2 1-172,10-29 379,3 3-153,5 6 1,5 3 164,2 7 0,9 2-116,7 6 1,10 5-61,-24 15 0,1 1 0,0 1 0,1 1-22,0 1 0,0 1 0,2 1 0,1 0 94,-1 2 1,0 0 0,3 3 0,-1 0-259,1 1 0,-1 0 0,1 1 0,0 1 304,1 0 1,0 0-1,0 0 1,0 0-1,0 0 1,0 0 0,1 0-1,1 0 11,-2 0 1,0 0 0,0 0 0,1 0-64,-5 0 0,0 0 0,-2 0 0,-1 0-104,28 0 0,0 0-8,-4 0 0,-2 0 109,-9 0 1,-7 1-20,-5 3 1,-5-3 37,-6 3 0,-1 1 302,-3-1-625,-3 0 565,-4 1-823,-6-4 0,-2 8-202,-8-5 1,-6 0-1989,-5-4 2683,-11 5 0,-3 1 0,-12 6 0</inkml:trace>
  <inkml:trace contextRef="#ctx0" brushRef="#br0" timeOffset="160">12963 12060 8006,'0'-11'0,"0"5"496,0 1 56,0 0 55,0 3-437,0-3 1,1 5 392,3 0 1,-3 1-153,3 3 1,-2 6 56,2 6 0,-3 5-68,3 2 0,-2 5-82,-2 6 1,0 0-92,0 1 0,0-1-119,0 0 0,0-3 7,0-1 1,0-1-77,0 2 1,1-3-338,3-5 0,-3-6 149,3-1 0,1-4-1338,-1 0 681,4-1-1613,-6-5 462,3 0 1957,-5-6 0,0 0 0,0 0 0</inkml:trace>
  <inkml:trace contextRef="#ctx0" brushRef="#br0" timeOffset="161">13328 12186 7863,'12'-24'0,"-6"1"3,-2 8 1912,2 2-492,0-3-828,1 9 1,-1 2-195,-2 5 0,-3 5 3,3 3 1,-1 7-78,0 4 1,-1 4-113,1 4 1,-1 1-146,-2 2 0,1 6 106,3-6 0,-2 4-445,6-7 0,-4 0-125,3-5 1,-3-4-434,4-3 1,-4-2 205,3-1 0,-4-5-1376,1 1-207,2-6 2204,-5 3 0,-6-10 0,-8-1 0</inkml:trace>
  <inkml:trace contextRef="#ctx0" brushRef="#br0" timeOffset="162">13168 12289 7872,'7'-6'426,"4"2"1,0 2 609,5 2 1,1 0-450,2 0 1,4 0 75,4 0 1,1 0-522,2 0 1,7 0 26,-3 0 1,-1 0-806,-2 0 0,-2 0 449,1 0 1,-2 0 186,-5 0 0,0 0 0,0 0 0</inkml:trace>
  <inkml:trace contextRef="#ctx0" brushRef="#br0" timeOffset="163">14059 11809 7921,'0'-11'0,"-1"-1"317,-3 1 687,3 5-57,-4-5-606,5 10 0,0-1 179,0 9 0,0 2-137,0 10 1,3 1 20,1 7 1,0 2-133,-4 6 0,0-5-267,0 0 0,0 0-162,0 0 0,0-3-370,0-8 1,0 1-289,0-5 0,0 1 376,0-5 1,0 0-2009,0 1 2447,0-6 0,0 4 0,0-3 0</inkml:trace>
  <inkml:trace contextRef="#ctx0" brushRef="#br0" timeOffset="164">13831 12266 7945,'1'-6'558,"3"2"1,2 3 13,6 1 1,-1 3-150,0 1 1,2 0 111,2-4 0,4 0-134,8 0 1,2 0 179,5 0 0,4 0-173,1 0 0,0 0-453,-1 0 1,-3-4-218,4 0 1,-8-1-215,0 2 0,-7 1-524,-1-2 0,-2 3-763,-6 1 1763,-4 0 0,-1 5 0,-4 2 0</inkml:trace>
  <inkml:trace contextRef="#ctx0" brushRef="#br0" timeOffset="165">13956 12574 8667,'8'0'2341,"0"0"-2110,-6 0 0,4 0 786,-2 0-249,-3 0-707,10 5 0,-10 2 42,3 4 1,-3-3-90,-1-1 0,0 1-19,0 3 1,0-3-370,0 0 0,0-4-659,0 3 523,0-4 118,0 7 26,0-9 599,0 4-195,5-5 1,1-5 82,6-3 0,3 2 84,0-1 0,4-1 137,-3-4 1,3 1-28,-4 0 0,4-1-67,-4 1 0,0 4 21,-3 4 1,-1-2-62,1 1 1,-1 0 84,0 4 1,2 5-127,2 3 1,-2 6-46,2 1 0,-2 4 9,-2-4 0,-1 5-30,-2-1 1,2 2-256,-2-2 0,-3 1 104,-1-5 1,1 2-934,-1-2 0,-1-2 470,-3 2 1,0-6 512,0-2 0,0 1 0,0 3 0</inkml:trace>
  <inkml:trace contextRef="#ctx0" brushRef="#br0" timeOffset="166">15487 11866 7834,'-5'-11'10,"3"3"389,-1 1 670,1 4-40,2-2-258,0 5-198,-5 0 0,3 0-165,-6 0 1,-1 5-85,-6 3 0,1 6-164,-5 1 1,-4 5-96,-4-1 0,1-1-90,3 1 0,0-1 88,0 1 0,0 1-117,1-5 1,4 1 17,3-5 0,6 0-112,1 1 0,6-1-66,-2 1 129,2-1 1,4 1 106,2-1 1,3-3 173,8-1 0,3-3-12,5 4 0,5-6 130,2 2 1,2-3-242,-1-1 0,0 0 48,-4 0 1,0 0-821,-5 0 1,-4 0 78,-3 0-1809,-2 0 1543,-1 0 1,-7 0 122,-5 0 1,-5 4 762,-7 0 0,-9 5 0,-4-3 0</inkml:trace>
  <inkml:trace contextRef="#ctx0" brushRef="#br0" timeOffset="167">15133 12323 7886,'6'6'580,"5"-2"1,2-1 187,6 1 0,0-3-249,4 3 0,4-3 400,-1-1 0,2 4-393,-1 0 1,-3-1-131,3-3 1,-3 0-371,-1 0 1,-6 0-237,-1 0 1,-4 0-2386,0 0 2595,-1 0 0,1 5 0,-1 2 0</inkml:trace>
  <inkml:trace contextRef="#ctx0" brushRef="#br0" timeOffset="168">16355 11775 7854,'0'-23'16,"-2"4"395,-1 0 0,1 5-42,-1-1 1,1-2 233,2 2 1,0 4-177,0 3 1,0 4 684,0-3-611,0 4 0,0 1-51,0 9 1,4 11 197,0 12 0,6 6-222,1 6 1,1 0-113,3 7 0,-1-2-264,1-1 0,-1-1-56,5 1 0,0-5 96,4-3 0,-1 1-560,-3-1 0,2-5 134,-2-6 1,-2-3-86,-2-1 0,2-2-151,-2-2 0,-4-3-1477,-3-9-383,-1 3 1177,0-8-30,-2 3 1285,-5-5 0,-10 0 0,-3 0 0</inkml:trace>
  <inkml:trace contextRef="#ctx0" brushRef="#br0" timeOffset="169">16777 11695 7866,'4'-23'1150,"0"0"0,0 2 183,-4 2-473,5 2-416,-4 11 174,4 1 0,-7 12-156,-6 9 1,-5 8-188,-10 14 0,-6 4-193,-5 7 0,16-21 1,0 0-90,-2 2 1,-1 1 0,2-2 0,-1-1-96,0-1 1,-1-1 0,0 1 0,1 0 105,-1 1 0,0 1 0,-1-3 0,1 0-964,-17 23 1,4-6 443,3-1 0,7-9-461,1 1 1,3-8 168,9-3 0,-2-6-632,9-5 799,0-1 1,5-4-35,3-4 675,-2-1 0,13-7 0,-3-2 0</inkml:trace>
  <inkml:trace contextRef="#ctx0" brushRef="#br0" timeOffset="170">16709 12346 7907,'6'-8'434,"-2"1"1,2 4 664,2-1 1,-2 3 281,2 1-975,-6 0 0,5 5 14,-4 3 0,-1 2-121,2 1 0,1 6 52,-2 2 1,1-1-213,-4 1 0,2-2-186,1 3 0,-1-3-221,1-1 0,2-4 227,-1 3-338,0-2 90,1-1-71,-4-6 57,5-1 283,-1-5 0,-3-1 8,6-3 1,-4-1 174,3-3 0,-3-2 71,4 2 1,-1-4-41,5 0 1,-5-2-35,1 7 0,-4-2 10,3 1 9,-4-2-80,7 9 1,-8-4-102,6 5 0,-5 1 10,0 3 1,0 3-156,1 9 1,-3-4-41,3 4 0,1 0-167,-1-1 0,1 2-699,-1-2 0,-2-2 452,6 2 1,-2-2-726,2-2 0,1 0 1326,-6 1 0,11-6 0,-1-1 0</inkml:trace>
  <inkml:trace contextRef="#ctx0" brushRef="#br0" timeOffset="171">17234 12312 7807,'-5'-12'2429,"4"6"-1731,-4 1 1,5 10 5,0 3-237,0 7-311,0 3 1,0 4 193,0 1 1,0 4-210,0 0 1,-4 0-135,0 0 1,0-3-317,4 3 0,0-4 264,0-4 0,0 1-1059,0-5 1,0-3-131,0-5-1085,0-4 2319,0 2 0,-5-5 0,-1 0 0</inkml:trace>
  <inkml:trace contextRef="#ctx0" brushRef="#br0" timeOffset="172">17108 12472 7822,'0'-7'1800,"2"2"-1259,2 5 1,3 0-198,8 0 1,3 0-279,5 0 1,5 0 40,2 0 1,0 0-1118,0 0 482,-5 0 309,8 0 132,-9 0 87,4 0 0,-5 0 0,0 0 0</inkml:trace>
  <inkml:trace contextRef="#ctx0" brushRef="#br0" timeOffset="173">17600 12346 7814,'-12'0'500,"1"0"1,4 2 709,4 6 0,-3 4-459,3 7 0,-6 3 117,1 1 1,-1 0-94,2 4-410,-3 2 53,8-5-208,-3 9-239,5-9 1,0 4 238,5-5-1,-3 0-947,8 0 1,-8-4 315,6 0-2956,-6-5 3378,9 2 0,-10-4 0,4-1 0</inkml:trace>
  <inkml:trace contextRef="#ctx0" brushRef="#br0" timeOffset="174">18342 11866 7831,'10'-17'155,"-2"1"0,1 4-100,-6 0 0,2 2 1202,-1 2-656,-2 3 0,6 4 689,-4-3-874,0 3 0,-9-3-71,-3 8 0,-3 2-50,-4 6 1,-4 0-65,-8 4 1,2 0-169,-6 3 1,1 3 97,-5-3 1,5 1-204,0-1 1,0 1-38,0-4 1,2 0-89,5-1 0,2-2 33,2 2 0,-2-2-59,6-2 0,5 1-6,6-1 1,3 1 112,1-1 0,1 1-97,3-1 1,3 0 94,9 1 0,3-1 23,7 1 1,2-5-76,3 1 0,0-6-4,-4 2 1,4-3-137,-5-1 1,1 0-262,-4 0 1,-2 0 252,-2 0 1,-2 0 59,-6 0 228,-4 0 0,-2 0 0,-5 0 0</inkml:trace>
  <inkml:trace contextRef="#ctx0" brushRef="#br0" timeOffset="175">17896 12335 7894,'3'-7'384,"5"3"1,4 3 575,11 1 1,0 0 234,0 0 0,1-1-588,3-3 0,-2 3-76,5-3 0,1 3-125,3 1 0,-1 0-930,-2 0 0,0 0 406,-4 0 1,0 0-600,-5 0 1,1 0 716,0 0 0,5 0 0,1 0 0</inkml:trace>
  <inkml:trace contextRef="#ctx0" brushRef="#br0" timeOffset="176">19073 11729 7870,'0'-29'21,"-4"1"1002,0 5 1,5 6-606,7 1 1,2 9 50,2 3-283,-6 3 648,-1 1 1,-1 6-333,0 5 1,3 11 239,-3 8 1,5 5-270,-1 3 1,-2-1-189,2 4 1,-1 0 17,5 1 1,-1-2-28,0-1 0,2-4-341,2 3 0,-2-7 140,2-5 1,2-2-824,-2-1 1,4-1 418,-4-3 1,4-3-1071,-3-4 1,-1-2 254,-4-2 1,-3 0-1096,-1-4 1458,-4 0 781,2-4 0,0 0 0,1 0 0</inkml:trace>
  <inkml:trace contextRef="#ctx0" brushRef="#br0" timeOffset="177">19404 11832 7834,'-11'-18'1349,"-1"3"-147,6-3-348,1 6 0,4 0-286,-3 8 0,1 3 96,-4 1 0,-1 10-279,-3 5 0,-6 11-122,-2 4 0,-8 8-236,-3 4 0,-3 3-33,-1 0 1,-1 0 233,1-3 1,1 5-749,3-6 0,-2 5-1032,5-8 0,1-5 597,3-6 1,6-4-377,6-4 1,1-3 1330,6-4 0,0-6 0,4-1 0</inkml:trace>
  <inkml:trace contextRef="#ctx0" brushRef="#br0" timeOffset="178">18981 11409 7899,'-6'-17'14,"2"-2"1634,8 7 1,13 0-917,9 8 1,6 0 157,2 4 0,1 0-335,-1 0 0,0 0-165,0 0 1,6-4-142,2 0 1,-2 0 28,2 4 0,-5 0-676,1 0 0,-4 0-828,-3 0 0,-9 2 1226,-6 2 0,-4 2 0,0 5 0</inkml:trace>
  <inkml:trace contextRef="#ctx0" brushRef="#br0" timeOffset="179">19724 11843 8019,'0'-11'71,"0"0"0,0 3 183,0 0 1,1 5 1090,3-5-650,-3 5 0,6 3-273,-4 8 1,-1 7 208,1 4 0,2 8-179,-1 3 1,0 7-95,-4 1 1,0 0-352,0-3 0,0-5-295,0 1 0,-4-6-73,0 2 0,-1-5-406,2-3 1,1 2-141,-1-6 1,1-4 55,2-3 851,0-5 0,-5 7 0,-1-4 0</inkml:trace>
  <inkml:trace contextRef="#ctx0" brushRef="#br0" timeOffset="180">19575 11980 7874,'5'-10'1323,"3"3"0,6 2-836,1 5 0,6 0 27,-2 0 0,2 0-416,2 0 1,9 0 3,2 0 0,-1 0-356,-3 0 0,1 0 183,3 0 71,0-5 0,1 3 0,-1-3 0</inkml:trace>
  <inkml:trace contextRef="#ctx0" brushRef="#br0" timeOffset="181">20329 11889 8024,'-11'-5'1344,"4"-1"1,9-4-588,9 2 0,0 3-180,5 5 0,-4 0-169,0 0 0,-1 0 10,1 0 0,-1 0 43,1 0 0,3 0-6,0 0 0,1 0-265,0 0 1,-4 5-142,4 3 1,-8-2-401,0 2 1,-5-1 310,0 5 0,-1-4-429,-2 4 0,-3-3 219,-4 6 0,-2 1-72,-10 0 0,1 4 19,-1-1 1,-7-1 81,4 1 1,-4 0 215,3 4 0,2-2-135,2-2 1,2 3 160,6-3 1,1-1-86,2 1 0,3-5 120,5 1 0,0-2-125,0-2 1,1-1 171,3-2 1,6-2-140,5-2 0,5-3-42,-5 3 0,5-3-655,-1-1 0,3-1 289,1-3 0,-1 2-1615,1-6 2059,0 6 0,-10-9 0,-3 5 0</inkml:trace>
  <inkml:trace contextRef="#ctx0" brushRef="#br0" timeOffset="182">21151 11752 7882,'0'-18'10,"0"-3"494,0 2 0,2 3-387,2 5 0,-3 3 208,3 5-304,-3 1 1,-2-7 674,-3 6 0,1-1-300,-4 4 0,-2 0-267,-6 0 1,-2 5-51,-2 3 0,-3 2 9,3 1 0,-6 4-83,-2 1 0,1 0 134,3-1 1,0-1-70,0 5 1,5-5-29,3 1 1,4-1 40,3 2 0,3-4-19,5 4 0,0-4 5,0 0 1,9-1 130,2 1 0,8-1-104,0 0 0,4 5 49,4-1 0,-2 0-40,6-4 0,-5 5 118,5-1 1,-6 0-132,2-3 1,-7-1-22,-1 0 1,-5 1-18,1-1 1,-6 1-135,-1-1 0,-6 1-37,2-1 1,-4 3-219,-4-3 1,-7 6-163,-8-10 0,-4 6 224,-3-5 1,0 2-317,-4 1 0,2-3 191,-6 0 0,6-5-776,-7 5 1,10-5 1173,2 0 0,0 4 0,5-1 0</inkml:trace>
  <inkml:trace contextRef="#ctx0" brushRef="#br0" timeOffset="183">21346 11809 7887,'0'-11'932,"1"1"211,3 2 0,-1 4-509,9 8 1,-3 0-246,6 7 0,-1 1 190,1 10 1,-1 4-156,5 8 1,0 3 163,4 5 1,-4-3-385,0 11 0,-5-10 31,1 6 0,2-7-62,-2 3 1,0 0-84,-3 4 0,-1-4-6,1-1 1,-2-5-48,-3-2 1,3-2-78,-2-9 0,-3 1 86,-1-9 0,1 0 185,-1-3-185,0-6-73,-4-1 1,0-7 258,0-6 1,-5-1-121,-3-10 0,2-4-984,-2-3 0,0-10 439,-3 2 0,3-12-283,1 0 0,0-6 43,0 3 1,-2-7 252,5-1 0,-4-1 102,6 26 0,1-1 0,-2 1 1,1-1 287,-1-1 0,2 0 1,0-1-1,1 0-14,-3-1 1,2 0 0,4 1 0,1 0 96,1-2 1,2 1 0,2 4-1,2 0 36,0 1 0,1 1 0,20-23 25,6 3 1,6 4 87,2 4 1,1 9-70,6 11 1,2 4 138,5 6 1,-26 7-1,1 0-129,3 1 0,0 1 0,1 0 0,1 1-53,0 1 0,0 2 0,2-1 0,1 1 22,1 1 1,-1 0 0,0-1-1,-1 0-66,1 3 0,-2 0 1,-2-2-1,-2 0 10,0 2 1,-1-1-1,26 0 60,-1 1 0,-16 1-33,1-2 0,-10 1 17,-10-4 1,0 0-643,-11 0-494,-5 0-614,-5 0 812,-15 0 1,-3 0-117,-10 0 0,1 5 954,-1 3 0,-5 7 0,-1 3 0</inkml:trace>
  <inkml:trace contextRef="#ctx0" brushRef="#br0" timeOffset="184">21837 11718 7984,'5'-12'0,"1"1"222,6 0-89,-1 4 0,-3-2 486,-1 6 771,-4-1-61,2 4-901,-5 0 1,0 6 169,0 5 0,0 7-34,0 9 0,0 1-215,0 2 0,-1 7-124,-3-3 0,1 3-243,-4-3 1,4 3 0,-1-3 1,4 3-347,4-6 0,-1 0 88,4 0 0,0-4-236,0-8 1,3 1-132,-2-5 0,-2-3-520,2-5 1,-6-3-1342,2 4 2503,3-6 0,-6 3 0,4-5 0</inkml:trace>
  <inkml:trace contextRef="#ctx0" brushRef="#br0" timeOffset="185">22294 11752 7839,'0'-23'0,"0"5"0,0 3 0,1 4 2972,3 3-2201,-3 3 0,8 10-438,-5 3 0,-1 7-160,-3 4 1,0 8 669,0 3 1,0 4-493,0 5 1,0-4-472,0 3 0,0-2-2,0-2 1,0-4-166,0 1 0,0-10-1203,0 2 0,0-8-86,0 1-605,0-9 2181,0 3 0,0-8 0,0 3 0</inkml:trace>
  <inkml:trace contextRef="#ctx0" brushRef="#br0" timeOffset="186">22122 11958 9111,'10'-7'1943,"6"3"1,3 3-1839,0 1 0,6 0-19,-2 0 0,4 0 85,-1 0 0,3-4-445,6 1 1,-5-2 230,1 1 0,-6 2-2111,2-1 2154,-3-4 0,-7 1 0,0-5 0</inkml:trace>
  <inkml:trace contextRef="#ctx0" brushRef="#br0" timeOffset="187">22807 11535 7932,'-10'-19'0,"3"0"0,2 5 1203,5-1 0,5 7-118,2 4-536,-2 3 0,0 6-55,-5 3 1,0 7 156,0 4 1,0 9-209,0 6 0,0 4-14,0 4 1,0 3-1050,0-4 0,0-1 460,0-2 1,0-4-1415,0-3 1,0-5 776,0-7 1,0 2-354,0-6 0,0-4 1150,0-3 0,0-6 0,0 3 0</inkml:trace>
  <inkml:trace contextRef="#ctx0" brushRef="#br0" timeOffset="188">22522 12140 7892,'11'-6'1326,"1"2"1,3 3-988,0 1 1,0-4 9,-3 0 0,4 1 77,3 3 0,3 0-175,1 0 0,0 0-47,0 0 0,3 0-68,1 0 1,1 0 92,-2 0 0,-2 3-728,3 1 1,-3 1 331,-1-1 0,-1-3 154,-3 3 1,-3 1-8,-4-1 20,-6 5 0,-1-3 0,-5 6 0</inkml:trace>
  <inkml:trace contextRef="#ctx0" brushRef="#br0" timeOffset="189">22682 12323 7902,'0'-11'4894,"5"4"-3818,-4 2-310,4 5 0,-5 2-309,0 1 1,4 4-184,0 4 0,0 2-243,-4 2 0,0-1 58,0 5 0,0-4-121,0 4 0,0-3 126,0 3 1,0-5-673,0 1 0,0-6 234,0-2 1,1 0-993,3 0 988,-3-2 0,9-5 185,-2 0 0,2 0-86,1 0 1,2-5 9,2-2 0,-1-4 837,5 0 1,-1 0-301,1-1 1,-1 1 264,-3-1 1,-2 1-224,2-1 0,-6 5 631,-2-1-746,-4 6 1,3-3-254,-2 5 1,-3 1 44,3 3 1,-2 2-297,-2 5 1,0 1-731,0-1 1,0 5 495,0-1 1,0 1-367,0 0 1,0-4 878,0 3 0,-6 3 0,0 0 0</inkml:trace>
  <inkml:trace contextRef="#ctx0" brushRef="#br0" timeOffset="190">23230 11101 7831,'5'-21'0,"3"1"1,3 8-1,4 4 0,-1 7 0,5 1 0,-5 5 1935,2 6 0,0 6-850,-1 2 1,6 8-493,-2 3 1,-2 13 44,2 7 1,-7-19 0,-1 1-595,2 2 1,1 1 0,1 2 0,0 1 389,-1-2 0,-1 0 0,2 0 0,0-1-170,-1-3 0,-1 1 0,0 0 0,0 0-481,6 28 0,-11-29 0,0 0 275,3 29 0,-3 1-255,0-1 1,-6-1 160,1-28 0,-2 1 1,-6 28 2,0-29 0,-1 0 1,-6 28-145,-3 1 1,-7-5-252,-1-7 0,-3-1-1572,-1-10 1,-2-3 871,-5-5 1,-1-4-2254,1 0 3381,5-7 0,-7 0 0,6-5 0,2 0 0,3 1 0</inkml:trace>
  <inkml:trace contextRef="#ctx0" brushRef="#br0" timeOffset="191">1827 14779 8043,'-1'-12'0,"-3"1"540,-2-1 0,0 5 303,2-1-264,2 6 85,2-9 233,0 10-461,0-4 0,2 6-206,2 3 1,2 2 123,5 6 1,-3 6-96,0 5 1,-2 1-154,2 6 0,-2-1-43,-2 2 0,-3 0-120,3-4 1,-3-2 1,-1-5 0,0-4-606,0-5 205,0 1 0,1-2 231,3-2 1,2-5-52,6-6 0,-1-1-14,1-8 1,0 2-14,4-9 0,0 0 171,3-4 1,3 0 19,-3 1 0,2-1 68,2 0 1,-5-2 170,-3 2 0,2-1 293,-2 8 0,-4 2 3,-3 7-354,0 2 1,2 11 186,-3 6 1,0 5 347,-4 10 1,-1 2-238,2 5 0,-3 2-120,-1 2 1,0-2-280,0 2 1,0-7-418,0 0 1,4-10-499,-1 2 1,6-8 462,-1 1 0,3-5 484,5-3 0,1 2 0,6-4 0</inkml:trace>
  <inkml:trace contextRef="#ctx0" brushRef="#br0" timeOffset="192">2741 14927 7977,'-18'-5'2495,"3"-3"-1826,2-2 0,12 4-460,5 2 1,5-1 101,2 1 0,4-3 109,1 3 1,4-1-160,-1 1 0,4 3-23,3-3 0,2-1 0,3 1 1,6 0-15,-3 4 1,6-4 165,-1 1 1,-1-1-411,-4 4 1,3-4-476,-3 0 1,3-4 214,-7 5 1,-2-2-219,-1 1 1,-4 1 258,-4-4 0,-3 3-111,-4-4 0,-2 4-306,-3-3 1,-2-1 232,-5-3 0,0 3 40,0 1 0,-2 0 70,-6 0 0,-1-2 115,-10 5 1,2-1 153,-2 1 1,-2 3 252,6-3 1,-4 3 255,4 1 534,0 5-151,3-4-573,6 4 1,1-4 259,5 3 0,5-3-127,2 3 1,9 1 47,3-1 0,3 0-197,5-4 0,1 1-148,3 3 0,0-3 113,-4 3 1,3-1 13,-3 0 0,-4 0-345,-4 5 0,-5-5 3,1 5-67,-2 0 0,-7 3-103,-2 0 1,-9 1-109,-7-1 1,-8 1 195,-7-1 1,-4 2 101,0 2 0,-4-2-802,0 2 0,4 1 886,8 0 0,5-1 0,2-4 0</inkml:trace>
  <inkml:trace contextRef="#ctx0" brushRef="#br0" timeOffset="193">4191 14904 7947,'-12'-11'145,"-3"-1"0,6-3 300,-3 0 1,8 0-297,1 3 1,1 5-236,2-1 400,0 0 128,0-3 421,0 5-300,0 1-417,0 5 272,0 5-173,0-4 395,0 4-63,5-5 107,-3 0-463,3 0 1,-4 0 182,3 0-99,-3-5-153,4-1 1,-5-2 273,0 0-225,0 6 164,0-3-60,0 5-744,0-5 1,5 3 219,3-1 1,7-4 48,4 0 0,3 0 101,1 0 0,-1-1 33,1-3 1,-4 4 67,0 3 1,-3 3 19,3 1 0,-4 1 141,4 3 0,-4 4-29,4 7 1,0-1-20,4 5 0,5 0-58,2 4 0,5-4-293,3 0 1,-2-4-21,6 4 1,-5-3-225,1 3 0,0-5 154,-3 1 1,5-6-56,-6-2 1,2-4 53,-6 1 0,2-3 48,-5-1 0,3-1 233,-3-3 0,0-3-112,-5-4 0,-4 0 268,-3-1 1,1-3 27,-5 0 0,2-2-12,-9 2 0,-1 1-95,-3-5 0,-1 4 85,-3-4 1,-3 5-85,-9-1 1,2 3 10,-5 5 0,-5 1-33,-6 6 1,-4 2-9,-4 2 1,-3 3 136,-5 8 0,-5-1-352,-2 5 1,-1-3 349,0 3 0,0-2-169,4 2 1,-3 2-6,3-6 0,5 0-19,3-3 1,10-2-153,2-3 1,6 2 152,5-5 1,2 0 14,6-4 0,4-1-395,4-3 1,4-6-350,6-6 0,2-3 754,10 4 0,0-5 0,4 2 0</inkml:trace>
  <inkml:trace contextRef="#ctx0" brushRef="#br1" timeOffset="194">13716 12917 7771,'-11'-11'652,"5"-1"0,1 1-173,5-1 1,0-3-62,0 0 0,2-7-95,6-1 1,1-1-121,10-6 1,5-6-127,6-6 0,5-2-155,3-2 0,-18 21 1,1 0 100,4-2 0,0 0 0,1-1 0,0-1-183,2-1 1,1-1 0,0 2-1,-1 0 194,1-1 1,-1-1 0,0 2 0,-1 0-24,2 0 1,-1 1 0,-3 3 0,-1 1-166,3 1 1,0 1 0,20-19 145,-5 3 1,-3 1-86,-5 11 1,-5-1-216,-2 4 0,-8 5 397,-4 3 0,-2 4-1142,-2 3 1355,-4-2-1053,-2 9 645,-5-5 0,-1 6-438,-3 0 368,-3 6 1,-4-4-6,0 6 0,-5-6 187,1 2 1,0 1-75,3-1 0,1 0 210,0-4-127,-1 0 1,1 0 324,-1 0-38,1-5-82,-1 3 0,5-6 384,-1 4-94,6 0 0,-3 3-241,5-3 0,5 3-16,2-3 1,5 1 830,3-1 0,8 2-457,7-6 1,3 4-224,2-3 0,-1 0-148,0 0 0,-3-2-67,-1 5 0,-10 0-19,-1 4 1,-5 0-121,-2 0 1,-6 5-571,-2 3 1,-9 7 310,-7 4 1,-5 4-1469,-10 4 0,-1 2 1677,-2 5 0,2-5 0,5-1 0</inkml:trace>
  <inkml:trace contextRef="#ctx0" brushRef="#br1" timeOffset="195">22568 12426 7689,'-8'6'1180,"0"-2"-266,6-3-576,-8 4 1,7-3 553,-4 1-269,4-1 1,-2-4-238,5-1 1,0 0 175,0-4 0,0-1-184,0-4 0,5-4-16,3-3 0,6-3-152,1 0 0,9-6-241,-1-3 1,7-6-98,1-1 1,5-6-305,3-2 1,2-1 358,-21 21 0,-1-1 0,1 1 0,1 0 43,-2-1 1,0 1 0,2-2 0,0 1-378,17-22 0,0-1-34,-3 4 0,-6 6 219,-2 2 0,-5 3 28,-3 5 0,-2 3 159,-6 8 1,-4 3-299,-3 4 16,2 1 334,-5 5 1,3 1-266,-8 5 0,2 1-468,-6 3 1,0 2 181,-3 5 1,3 1-146,1-1 1,0 4 248,0 1 1,-2-1-92,5-4 521,0 1 0,4-1 0,0 1 0</inkml:trace>
  <inkml:trace contextRef="#ctx0" brushRef="#br1" timeOffset="196">23116 11558 7773,'-1'-10'-439,"-3"2"0,2-2-1,-1 2 2431,1-2-427,2-1-183,0-1-938,0 1 1,2 5-23,1 2 0,0-1 186,5 1 0,-1 0-223,5 4 0,3 0-27,0 0 0,4 1-102,-4 3 0,1-1-250,-5 4 1,-3 1 91,-1 3 0,-4 2 121,1 2 0,-9 4-2175,-7 8 0,-2-3 929,-9 3 0,4 1-508,-4-2 1,2 1 1535,6-4 0,-6 5 0,4 1 0</inkml:trace>
  <inkml:trace contextRef="#ctx0" brushRef="#br1" timeOffset="197">24007 10541 7799,'5'-11'0,"-4"0"-265,3-1 0,-2 2 599,2 2 1324,-3-2-977,4 9 1,-6-4-116,-3 5 0,-3 10-109,-8 5 0,1 6-117,-5 1 1,0 6-122,-4 3 0,1 2-5,3 1 1,3-1 0,4-2 0,6 0-261,2-4 0,4 0-428,4-5 0,7 1 77,8 0 0,8-6 171,3-6 0,0-1 342,0-6 0,4 0-86,4-4 1,2-5 587,-2-3 1,-5-6-283,5-1 1,-10-5-101,2 1 0,-6-8 213,-5-4 1,-2 1 111,-6-4 1,-4 1-379,-4-9 1,-6 4-279,-5-4 1,-12 4-817,-7-4 0,-10 12 213,-5 3 0,-13 9-571,22 13 1,1 2-1,-30 5 1269,29 3 0,1 1 0,-1 2 0,1 1 0,0 2 0,-1 1 0,0-1 0,-1 0 0</inkml:trace>
  <inkml:trace contextRef="#ctx0" brushRef="#br1" timeOffset="198">15270 10918 7930,'0'-11'678,"0"0"-409,0-1 0,0 1 824,0-1-207,0 6 462,0 1-901,-5 5 0,-6 10 16,-4 5 1,-1 7-121,1 4 1,3 5 76,1 7 1,4-4-301,7 0 0,2 1 57,1-5 1,13-3-262,6-4 1,10-2 148,2-6 0,2-4-219,6-8 0,0-3 136,3-3 0,1-8 103,0-4 0,-4-6-49,0-2 0,-7-1 320,-1-7 0,-6 5-89,-9-5 0,-3 1-92,-9-5 1,-3 1-225,-8 0 1,-7-4 113,-8 0 0,-8-3-814,-3 7 0,-10 2 235,-5 9 1,-6 11-582,-6 4 1,24 11-1,1 4 1095,-1 3 0,1 3 0,-1 1 0,0 1 0,3 5 0,-1 2 0,-1 0 0,0-1 0,-2 1 0,0 1 0</inkml:trace>
  <inkml:trace contextRef="#ctx0" brushRef="#br0" timeOffset="199">8463 15293 7832,'0'-11'-572,"0"0"1,0 3 971,0 0 1,0 1-55,0-5 0,4 1-36,-1 0 0,2 3 287,-1 0 204,-2 1-137,3 0 212,-5-3-489,5 9 0,-4 5-172,3 7 1,-3 9 134,-1 3 1,4 10-101,0 9 1,-1 6-40,-3 2 0,0 4-165,0 0 0,2-2 126,2 1 1,-3-5-58,3 2 0,1-8-146,-2-4 1,6-4-266,-1-4 0,1-2 186,-2-5 0,4-4-13,-4 0 0,3-6-403,2-2-447,-6 1 279,4-11-1,-8 4 56,3-5 1,-10-5 638,-3-3 0,-2-2 0,-2-1 0</inkml:trace>
  <inkml:trace contextRef="#ctx0" brushRef="#br0" timeOffset="200">8314 15339 7938,'0'-23'0,"0"0"99,0 1 0,2-1 136,1 0 0,0 1-15,5 3 0,3-2 265,4 2 0,2 1 243,-2-1 1,3 5-246,4-1 0,3 2-33,1 2 0,3 0-174,6 4 0,-2-2-181,-3 5 1,6 0-12,-6 4 0,4 0-125,-7 0 0,4 5 34,-5 3 0,0 7-230,-7 4 1,-4 8 18,-8 3 0,-2 3 38,-5 2 1,-5 7-126,-2-1 1,-14 6 52,-5-5 0,-10-1-164,-2 1 0,-4-9 154,4 1 0,0-9 14,4-2 1,4-1 4,-1-7 1,11-5-529,1-6-325,5-3 1096,2-1 0</inkml:trace>
  <inkml:trace contextRef="#ctx0" brushRef="#br0" timeOffset="201">9354 14917 7955,'0'-12'0,"0"1"0,0-1 27,0 1 1,0-1 26,0 1 468,5 5 765,-4-4-697,4 8 1,-6-3-156,-3 5 0,1 7-48,-4 4 0,-1 2-71,-3 6 1,-4 4 51,-1 3 0,-3 10-61,4-2 1,-5 9 91,1 3 1,-2 1-253,2 6 1,-1-2 235,5 6 1,-4-6-361,4 6 1,-1-3 159,5 3 1,1-5-503,2-2 1,3 1 182,5-2 0,1-1 31,3-6 1,4 1 69,7-4 1,-1-3 109,5-5 1,0-3-111,4-5 1,-2-6 63,-2-1 1,3-4-59,-3 0 1,-1-2 86,1-3 0,-5 2-37,1-5 0,-2 0-271,-2-4 1,1 0-745,-1 0 555,-5 0 0,1 0-985,-4 0 1424,-1-5 0,-2-1 0,-7-6 0</inkml:trace>
  <inkml:trace contextRef="#ctx0" brushRef="#br0" timeOffset="202">17051 15156 7827,'0'-11'0,"0"3"473,0 1 774,0 4-13,0-2-723,0 5 1,5 1 33,3 3 1,2 8-122,2 7 1,4 7 22,3 5 1,-1 3-87,1 4 0,-1 3 127,1 4 1,2 0-346,-2-3 0,-1 2-121,1-2 0,0 1-118,4-1 0,-4-3 127,0-4 0,-5-6-394,1-3 1,0-3-212,-3-4 0,2-2-431,-7-6 0,-2-3 1005,-1-1 0,3-4 0,-1 2 0</inkml:trace>
  <inkml:trace contextRef="#ctx0" brushRef="#br0" timeOffset="203">17451 15853 7780,'-11'-10'0,"-1"-3"0</inkml:trace>
  <inkml:trace contextRef="#ctx0" brushRef="#br0" timeOffset="204">17371 15168 7784,'-5'-24'1,"2"-2"905,-4 11 1330,4 0-1653,-2 9 1,5 3-219,0 11 1,-5 6 264,-3 12 1,-3 8-227,-4 8 1,-3 3-153,-5 0 0,-1 1-321,-3 0 0,3 0-97,-2-1 0,2 1-127,1 0 0,5-2-388,3-2 0,6-7-132,1-4 0,2-3 312,-2-2 1,3 0-733,5-11 1,0 0 1232,0-3 0,5-1 0,2 1 0</inkml:trace>
  <inkml:trace contextRef="#ctx0" brushRef="#br0" timeOffset="205">17497 15659 7761,'5'-11'1823,"-4"-1"-733,3 1-377,-3 4-458,4 2 1,-2 7 291,4 1 0,-4 0-84,1 4 0,-3 5-81,-1 3 0,4 2-388,0-2 1,-1-1 108,-3 5 0,2-5-723,1 1 560,-1 3 0,7-6-502,-6 4 0,6-9 260,-1-3 0,-2 1-503,2-1 442,-1 0 1,5-5 47,-1-3 1,-3-1 143,0-3 1,-5-1 273,5 5 1,-2-5 293,2 2 0,2-3-228,-2-2 0,-2 5 333,2-1 1,-5 6-112,5-2 0,-4 2 29,3 2 0,-3 2-76,4 2 0,-6 3-105,2 8 1,1 2-50,-1 2 1,4 1-155,-4-5 0,-1 6-426,-3-2 0,0-3 248,0 0 1,0-4-1180,0 0 1,0-1 114,0 0 1206,0 1 0,0-1 0,0 1 0</inkml:trace>
  <inkml:trace contextRef="#ctx0" brushRef="#br0" timeOffset="206">18091 15568 7785,'-7'-12'3449,"2"7"-2975,5 5 0,1 6-59,3 10 0,-3-2-127,3 5 0,1 0 77,-1 4 0,4 1-207,-4 2 0,1-2 59,-2 3 1,-1-3-822,2-1 1,-3-1 186,-1-3 417,0-3 0,0 1 0,0 0 0</inkml:trace>
  <inkml:trace contextRef="#ctx0" brushRef="#br0" timeOffset="207">18125 15887 7785,'-12'12'0</inkml:trace>
  <inkml:trace contextRef="#ctx0" brushRef="#br0" timeOffset="208">17942 15750 7752,'5'-10'1700,"3"3"1,3 0-1415,4 3 1,3 3-207,5-3 0,5 3-158,2 1 0,1-4 258,3 0-180,-2-4 0,-8 6 0,-9-3 0</inkml:trace>
  <inkml:trace contextRef="#ctx0" brushRef="#br0" timeOffset="209">18296 15682 7789,'0'0'0</inkml:trace>
  <inkml:trace contextRef="#ctx0" brushRef="#br0" timeOffset="210">18422 15682 7732,'0'-12'4,"0"1"1039,0 5 1526,0 1-2029,0 5 1,0 5-78,0 2 1,4 8-322,-1 4 0,1 4-248,-4 4 1,0 1 105,0 2 0,-5 8 0,-1-2 0</inkml:trace>
  <inkml:trace contextRef="#ctx0" brushRef="#br0" timeOffset="211">18422 15899 7738,'-12'40'0,"1"0"0</inkml:trace>
  <inkml:trace contextRef="#ctx0" brushRef="#br0" timeOffset="212">16206 15236 7795,'0'-11'-11,"4"0"481,0-1 0,5 2-75,-2 2 0,3-1 122,2 6 1,-5-5 279,1 4 475,-5 0-838,2 4 0,-7 9 171,-1 3 0,-10 7-224,-10 0 1,-6 4-49,-9 3 1,1 0-147,-5 4 0,0-3-204,-3 3 1,3-4-42,0 0 0,5-2 110,-1-1 1,2-1-619,2-3 0,6 2 145,5-2 0,2 2-18,6-2 1,4-3 161,8-4 0,1-1-40,2 1 1,7-1 99,4 0 1,7 0 56,8-4 160,-1-2 0,13 0 0,-3 2 0</inkml:trace>
  <inkml:trace contextRef="#ctx0" brushRef="#br0" timeOffset="213">15943 15716 7799,'35'0'0,"-6"0"207,-2 0 1,-5 0 185,-3 0 1,-2 1-1047,-6 3-683,-4-3 1336,-2 4 0,-15 1 0,-3 0 0</inkml:trace>
  <inkml:trace contextRef="#ctx0" brushRef="#br0" timeOffset="214">15726 15796 7799,'-5'6'0,"4"1"1508,-3-4 1,9 0-705,7 5 0,4-5-95,7 5 0,1-5-84,3 0 1,2-1 72,5-2 0,4 1-414,0 3 0,4-3-268,-4 3 0,2-3-725,-2-1 0,-3 0-752,3 0 1461,-2 0 0,-17 0 0,-4 0 0</inkml:trace>
  <inkml:trace contextRef="#ctx0" brushRef="#br0" timeOffset="215">19347 15111 7800,'-12'0'0</inkml:trace>
  <inkml:trace contextRef="#ctx0" brushRef="#br0" timeOffset="216">19255 15111 7783,'-11'5'2064,"-2"1"331,-2 6 1,1 0-1606,-5 3 1,-1 3-402,-7 5 1,2 0-216,-6 0 1,6 3 29,-2 1 1,2 0-172,-2-4 1,7-1 14,-3 1 1,9-1-10,3-3 1,1 1 36,6-5 0,1 4-166,7-3 1,6-1-6,5-4 0,10 1 156,-3-1 0,9-1-135,-1-2 1,5 1 61,3-5 0,-4 3-337,0-3 1,-1 0-109,-6-4 1,-2 0-286,-6 0 1,-2 0 741,-6 0 0,1 5 0,-1 1 0</inkml:trace>
  <inkml:trace contextRef="#ctx0" brushRef="#br0" timeOffset="217">19290 15613 7716,'-28'5'0,"-1"2"0</inkml:trace>
  <inkml:trace contextRef="#ctx0" brushRef="#br0" timeOffset="218">18844 15762 7716,'-11'0'0</inkml:trace>
  <inkml:trace contextRef="#ctx0" brushRef="#br0" timeOffset="219">18810 15785 7775,'17'5'0,"0"-3"858,6 6 0,1-6 1162,3 2 0,2 1-982,5-1 0,4 1 118,1-1 1,4-3-564,-1 3 0,1 1 29,-1-1 0,-1 1-808,-6-1 0,-4-3 166,-8 3 1,-5-3-1212,-3-1 1231,-7 0 0,-8 5 0,-6 2 0</inkml:trace>
  <inkml:trace contextRef="#ctx0" brushRef="#br0" timeOffset="220">19381 15865 7775,'-34'0'0</inkml:trace>
  <inkml:trace contextRef="#ctx0" brushRef="#br0" timeOffset="221">11124 15499 7878,'0'0'0</inkml:trace>
  <inkml:trace contextRef="#ctx0" brushRef="#br0" timeOffset="222">11067 15499 7900,'0'0'0</inkml:trace>
  <inkml:trace contextRef="#ctx0" brushRef="#br0" timeOffset="223">11101 15499 7905,'18'0'2230,"5"0"1,6-1-1096,9-3 1,2 1-418,6-4 1,-1 4-262,-4-1 1,3-1-187,-6 2 0,-2-1-146,-5 4 0,-3 0-111,-5 0 1,-6 0-69,-1 0 0,-4 0 54,0 0 0,-6 0 0,-1 0 0</inkml:trace>
  <inkml:trace contextRef="#ctx0" brushRef="#br0" timeOffset="224">11649 15465 7905,'-11'5'0,"-1"1"0</inkml:trace>
  <inkml:trace contextRef="#ctx0" brushRef="#br0" timeOffset="225">11626 15476 7905,'-17'0'0,"0"0"0</inkml:trace>
  <inkml:trace contextRef="#ctx0" brushRef="#br0" timeOffset="226">12243 15385 7851,'-8'-1'486,"1"-3"0,3 2-156,-4-1 1,6 0 372,-2-1 298,3 3-419,1-4-343,0 5 0,5 0 54,2 0 1,5-4-27,3 0 0,7 1 5,4 3 0,2 0-34,-1 0 1,-2 0-150,6 0 1,-5 0 8,5 0 1,-6 0-67,2 0 1,-3 0-11,-1 0-180,-5 5 0,-3 1 94,-8 5 0,-1 1-106,-6-1 1,-3 2-114,-5 2 0,-1 4 64,-10 8 1,-1-2 26,-6 6 1,-2-5 31,-3 5 1,-1-6-82,6 2 0,-1-3 166,4-1 1,2-4 4,2 0 0,2-5 102,6 1 0,3-6-107,1-1 1035,4-6-725,-2 8 1,10-9 294,3 3 0,2-2-73,1-2 0,6 0 103,2 0 0,4 0-131,3 0-1,3 0-29,6 0 0,0 0-189,3 0 0,-2-4-26,2 0 0,-4 0-169,-3 4 1,0-1 103,-4-3 1,-4 3-1117,-4-3 0,-5 3-1410,1 1-894,-2-5 3301,-2 3 0,-5-8 0,0 4 0</inkml:trace>
  <inkml:trace contextRef="#ctx0" brushRef="#br0" timeOffset="227">21106 15214 7737,'-4'-8'3273,"0"0"-2840,0 6 0,4 2-106,0 7 0,0 9 85,0 3 1,-1 3 139,-3 5 1,-1 0-182,-3 7 0,0-2-104,4 6 0,0-4-42,4-3 1,0 0-372,0-4 0,4 0-198,0-5 1,4-4-434,0-3 1,-3-2-19,-1-1 0,1-5-2292,-1 1 3087,0-6 0,-4 3 0,0-5 0</inkml:trace>
  <inkml:trace contextRef="#ctx0" brushRef="#br0" timeOffset="228">20877 15476 9800,'5'-6'658,"3"2"1,2 3-358,1 1 1,5 0 460,-1 0 0,9-1-702,-1-3 1,7 2-3,1-1 0,2 1-357,1 2 1,-3 0 201,-1 0 0,-1-1-2190,2-3 2287,2 3 0,-9-9 0,4 4 0</inkml:trace>
  <inkml:trace contextRef="#ctx0" brushRef="#br0" timeOffset="229">21597 15362 7748,'-8'-3'1145,"1"-4"1,4-1-490,-1-7 0,4 4-619,4 3 1,-1 2 382,4 2 103,-4 3 0,7-5-137,-3 6 1,4 0 135,0 0 0,2 0-121,2 0 1,1 0-159,3 0 1,3 0-198,-3 0 1,5 4 66,-1 0 1,2 1-45,-6-1 0,2-1 4,-2 4 0,-3-3-252,-4 4 54,-1-1 0,-5 5-67,-2-1 1,-2 0-37,-2 1 0,-6 1 72,-1 2 1,-8 3-12,-4 4 1,-7-3 68,0 0 0,-5 4 136,4 4 1,-3 0-41,3-5 0,2 1 14,6 0 1,2-5 0,6-3 1,1 2 131,2-2 1,-1-4 19,6-3 0,0-2 208,7 2 0,2-3 217,6-5 0,4 0-210,3 0 0,4 0-305,4 0 0,2 0-22,5 0 0,0-1-198,1-3 1,-2 1-252,-3-4 0,-3 3-726,-8-4 1,-3 4 1121,-4-3 0,-1 4 0,0-2 0</inkml:trace>
  <inkml:trace contextRef="#ctx0" brushRef="#br0" timeOffset="230">22990 14483 7871,'-11'-8'194,"-1"0"0,5 6 1021,-1-2-337,5 3 69,-2 1-94,5 0 1,5 0-247,3 0 1,4 5-191,3 2 1,6 9 176,6 3 1,9 9-107,-2 6 1,3 3-362,-3 8 1,4 7 61,-19-22 1,0 1-1,-1 0 1,-2 0 67,0 0 0,-1-1 0,-2 1 0,-1-1-91,2 4 1,-1 1 0,-1-2 0,-1 0-28,-1 3 0,-1 0 1,-1-1-1,0 0-3,-2-1 1,0 0-1,-1 1 1,0 0-32,-1 2 0,-1-1 0,0-3 0,-2 0-190,-2 1 0,-2 0 1,1-1-1,-2-1-117,-1 0 1,-1 1-1,-11 29-316,-2-5 0,-4-4-135,-4 0 0,-3-4-653,-8 0 0,1-7-1170,-5-4 2476,5-7 0,-3-4 0,2-4 0,-4 0 0,-2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94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16081 13260 8060,'-5'-7'0,"3"-3"0,-8 4 0,4-6 0</inkml:trace>
  <inkml:trace contextRef="#ctx0" brushRef="#br0" timeOffset="1">16058 13225 8060,'-7'-1'1448,"4"-3"-1140,1 3 1,2-5 156,0 2 1,0 1 644,0-4-857,0 4 0,2-2-90,1 5 0,-1 3 87,1 4 0,-1 3-65,-2 13 0,-5 0-15,-3 11 1,-1-1-125,2 9 0,-4-4 88,4 4 1,2 0-96,1 4 0,3-1-65,1 1 1,0-1 91,0-4 1,0 3-63,0-6 1,3 3 0,1-2 0,4-1-130,-4-4 0,3-4 107,-3 1 0,1-2-9,-1 1 1,-3 2-45,3-5 1,1-2 75,-1-6 1,0 3-37,-4-3 1,0-3 36,0 0 0,0-4-274,0 0 161,0-1-195,0 1 104,0-6-284,0-1 39,-5-5 0,3-1 135,-1-3 0,-2 1-151,1-4 1,-1-1 95,1-3 1,3-1 33,-3 1 1,-1-1 12,1 1 0,-1 0 189,1-1 0,1 2-111,-4 2 273,-1-7 0,-3 8 103,-1-9 0,2 4 45,3 0 0,-4 1 191,4-1 1,0 5-181,0-1 0,3 4 561,-4-3-131,6-1 80,-8 2-214,8 1-29,-3 5-284,5 0 0,0 5-24,0 2 1,4 4 15,0 0 1,5 4 1,-1 0 1,2 6 27,1-2 1,4 2-16,1 2 1,-1 0-194,-4 0 0,1-4 31,-1 0 1,0 0 63,1 4 0,-1-4-79,1 0 1,-1-5 46,1 1 1,-5-2-148,1-2 1,-4 1 79,3-1 0,-3-3-331,4-1 226,-6-4-10,3 2 202,0-5 1,-3-1 132,1-3 0,-1-3-99,-2-4 0,3-6-21,1-2 1,0-2-10,-4-2 1,4 0 5,0 0 1,1 1-135,-1-1 1,-2 0 84,6 0 1,-2 0-23,2 0 1,2 6-24,-3 1 0,0 0-130,0 1 1,-4-1-257,1 5 109,2 0-1171,-5-1 603,4 6 855,-5 1 0,-10 15 0,-2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94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1907 16172 8022,'-6'-8'-5,"2"1"1,3 3 110,1-4 0,0 4 319,0-3 1,0 3-51,0-4 1,0 5 488,0-5-162,0 5-397,0-2 0,5 5-82,3 0 0,-2 2 0,2 1 0,-1 4-12,5 4 1,3 2 17,0 2 0,4 7-18,-4 4 0,4 2 32,-3-1 1,4 2-230,-1 5 0,2 1-142,2-1 0,-4 3-159,0-3 0,-1 3 158,1-7 0,-1-2-26,-3-1 0,-2-1 207,2-3 1,-2 1-67,-2-8 1,-1-1 85,-2-4 0,2-1-127,-2-2 187,-3 2 1,1-9-418,-2 3-506,-3-2 403,4-2 1,-6 0-406,-3 0 0,2 0-1456,-6 0 1643,0-6 0,-3 4-165,0-6 771,-1 6 0,-4-8 0,-2 3 0</inkml:trace>
  <inkml:trace contextRef="#ctx0" brushRef="#br0" timeOffset="1">2296 16183 8024,'0'-11'-256,"0"0"213,0-1 1,0 1 946,0-1 1,0 1-338,0-1 0,1 2 661,3 3-323,-3-3-143,4 3-445,-5 1 0,0 2-31,0 8 0,0 3-161,0 9 0,-6 6 64,-6 9 1,-4 8-176,-7 7 1,-1 1-246,-3 6 0,-2 1 41,12-26 0,0 1 0,0-1 1,-1 1-6,1 0 1,0-1 0,-13 21-187,-1 1 1,6-11 37,-2 3 1,4-10-122,4-6 0,3-7-149,4-3 410,6-4 1,1-4-843,5 0 290,0-6 325,5-2 0,-1-6-135,7-6 0,-2 1 586,6 0 0,-2-6 0,-1-1 0</inkml:trace>
  <inkml:trace contextRef="#ctx0" brushRef="#br0" timeOffset="2">1919 15944 8024,'0'-12'621,"0"1"-17,5-1 117,-4 1 77,4 4-484,0 2 0,-2 5 46,4 0 0,-3 0-117,4 0 0,-1 0 292,5 0 0,0 0-131,4 0 0,0 0 114,3 0 1,4-5-146,0-2 1,0 0-180,3 0 0,-1 3-150,-3-4 0,0 5-250,-3-5 1,3 4-1119,-3-3 0,-2 4 714,2-1 1,-5 3-1497,2 1 2106,-4 0 0,0 5 0,-1 1 0</inkml:trace>
  <inkml:trace contextRef="#ctx0" brushRef="#br0" timeOffset="3">2661 16309 8024,'-13'-1'-1641,"6"-3"2862,4-2 1,8-6-463,3 1 0,6 1-305,1 2 0,5 2-169,-1 2 1,3 3-141,1-3 1,1 2-1,3 2 0,2 0 37,5 0 0,0 0-3,1 0 0,0 0-147,3 0 0,-1-3-277,5-1 1,-4-4 199,4 4 0,-9-3-258,1 3 0,-3-5 153,-1 2 1,-3 0-313,-8 0 1,-3 4 106,-4-1 0,-1-1-484,0 1 199,-4 1 108,-2 3-962,-5 0 1052,0-6 277,0 5 111,0-4 122,-5 0 0,2 0-117,-4-3 0,3 2 127,-4 2 1,4 3 246,-3-3 1,3 3-166,-4 1 0,5-4 330,-5 0 0,4 0 100,-3 4 27,-1-5 1,0 4 387,1-3 121,4 3-402,-2-4-459,5 4 1,4-3 11,0 8 1,8-2-35,0 6 1,3-1-141,0 5 0,3-3 98,5 2 0,0-2-258,0 6 0,-1-2-113,1-2 1,0 1-75,0-1 0,0-1 85,0-2 0,-2 1-41,-2-5 1,-2 1-112,-6-1 172,1-3 172,-6 4-86,-1-5 1,-6 0 323,-3 0 1,-8 1-21,-7 3 1,-2-3-141,-2 3 0,-4 1-86,1-1 1,-1 1-76,4-1 0,2-2-264,2 6 1,2-4-1371,6 3 692,4-4 1,4 6 991,6-5 0,4 4 0,4-1 0</inkml:trace>
  <inkml:trace contextRef="#ctx0" brushRef="#br0" timeOffset="4">4043 16880 8192,'0'6'825,"0"-1"2303,0-5-2647,0-5 0,0-1-133,0-5 0,1-1 152,3 1 0,-1-6-275,4-2 0,0 1 20,0-1 1,3-1-304,-2-7 1,1-2 152,-2-5 0,2 2-237,-5-2 1,0 1 18,-4-9 0,0 4-61,0-4 1,0 8-46,0-4 1,0 9-152,0-6 0,-1 10 165,-3 2 1,3 2 125,-3 5 1,1 2 263,-1 7-220,3-3 222,-4 8-256,5-3-385,0 5 434,5 0 0,2 4-18,4 0 0,0 0 142,1-4 0,0 0-145,4 0 0,-4 0 98,4 0 1,0 0-97,-1 0 0,4 0-52,-3 0 0,3 0 3,-4 0 1,4 0-177,-4 0 1,4 0 175,-4 0 0,4-4-33,-3 0 0,-1-3 29,-4 3 0,1-5-24,-1 1 0,1-2 240,-1-1 0,-1-1-14,-2 1 0,-2 1 251,-2 2 96,-3-2 186,4 4-407,-5-1 1,0 3 35,0 8 0,0 4-86,0 7 1,-1 7-32,-3 4 1,3 6-67,-3-2 1,3 3 74,1 2 0,0-1-618,0 0 0,0-1-211,0-2 0,0-3-508,0-6 1,0-2-1360,0-1 2542,0-6 0,0 9 0,0-4 0</inkml:trace>
  <inkml:trace contextRef="#ctx0" brushRef="#br0" timeOffset="5">2318 17405 8253,'0'-11'251,"-1"1"190,-3 2 1,3-2 7,-3 2 0,2 2-65,-2-2 0,-2 6-53,-6-2 0,-1 3-82,-2 1 0,1 0-93,-5 0 1,0 1 107,-4 3 0,-3 4-16,-1 7 1,2-3-17,6 4 0,-2 0 0,6-1 0,-4 1-240,4-5 1,3 4 69,5 1 1,0 0-65,0-1 0,-2-1 94,5 5 1,-1-4-181,1 5 1,3-7 14,-3 3 1,4-4 0,4 0 1,-1-1 119,4 1 1,5-2-1,3-3 1,1 4 88,0-4 0,1 0-75,6 0 0,0-3 141,0 4 1,5-5-69,2 5 0,-1 0-26,2 3 1,-6 0-57,2 1 1,-4 4-121,-4 3 1,-3 3 60,-4 1 0,-6 0-182,-2-1 1,-3 5 58,-1 0 1,-1-4 69,-3-4 1,-4-2 385,-7 2 0,-3 2-132,-4-6 0,-1 0 27,0-3 0,-1-5-38,-3 1 1,2-6-31,-6 2 0,2-3-149,-1-1 1,0-1-294,4-3 0,3 2-659,0-6 1,5 1-20,7-5-667,5-4 1,3 3 1632,11-2 0,4 2 0,11 2 0</inkml:trace>
  <inkml:trace contextRef="#ctx0" brushRef="#br0" timeOffset="6">2741 17782 8243,'-11'-5'113,"4"4"407,-3-9-235,9 3 1,-3-3-17,8 3 1,2-2 49,6 5 0,-1-1 103,0 1 1,2 2-10,2-6 1,-2 5-21,2 0 1,-2 1-55,-2 2 1,5 0-63,-1 0 1,5-3 15,-1-1 0,3 0-128,1 4 0,1-4-169,2 0 0,1-1 137,7 1 0,-2 2-150,6-6 0,-1 4-352,1-3 1,-3 1 211,4-2 0,-5-2-349,-4 2 0,-2 3 92,-5 1 0,-1-1-551,-3 1 246,2 1-3,-8-3 232,3 5 12,-9-4 358,-2 5 0,-6 0-105,-3 0 1,-3 0-151,-4 0 240,0 0 1,-1 0 114,1 0 1,3 0-40,0 0 0,5 0 212,-5 0 0,4 0 312,-3 0-253,4-5 1,-3 0 84,2-3 0,3 2 199,-3 2-17,3 3 0,1-5 352,0 2 125,0 3-634,0-5 1,5 6-109,2 0 0,3 0-182,2 0 1,1 4 122,2 0 1,3 1-151,4-1 0,-3-2 97,0 6 0,4-4-304,4 4 0,-2-1-45,-6 5 1,3-5-69,-3 1 0,-3-4-78,0 3-100,-4-4 523,-5 7 1,-2-8-74,-5 6 0,-1-5 208,-3 0 1,-6 2-16,-6-1 0,-4 1 8,1-1 1,-6-3-40,-2 3 1,-1 1 22,1-1 1,7 0-262,-3-4 0,9 1-835,3 3-1506,-1-3 1334,11 4 1126,1-5 0,12 0 0,5 0 0</inkml:trace>
  <inkml:trace contextRef="#ctx0" brushRef="#br0" timeOffset="7">4237 17600 8160,'-23'-6'145,"6"5"0,0-4 91,6 5 1,-1 0 401,1 0 1,-4 0-234,-1 0 0,0 3-163,1 4 1,2 2 15,-2 10 0,-2 0-1,2 4 1,0 5-15,3 2 0,6 0 14,2 0 1,3-3 0,1 3 0,1-4-743,3 0 0,2-3-849,6-4 1,4-1 1333,3-3 0,3-6 0,1 2 0,0-7 1130,-1 0 1,5-3-186,0-1-609,-1 0-740,-3 0 209,-5-5 0,2-5-389,-5-5 375,1 0 0,-5 2 19,1-2 1,-5 2 19,1-2 0,-6-3 110,2-1 0,-6-1-80,-2 1 1,-6-3 125,-2 3 1,1-3-49,-4 0 1,-2 0 25,2 3 1,0 2 53,3 6 1,1 0 377,-1-1-155,1 6 283,-1-4-284,6 8-34,1-3 0,9 4-8,0-3 1,8 3-66,0-3 0,7 3 132,0 1 0,2-1-22,2-3 0,0 3 90,0-3 0,4 3-124,-1 1 0,1 0 156,-4 0 0,-4 0-81,0 0 0,-1 0-53,1 0 0,1 0 30,-5 0 1,0-2-9,-3-2 1,-1 3-58,1-3-263,-6 3-728,-1 1 133,-5 0 1,-5 0-659,-3 0 1,-2 0 1319,-1 0 0,-11 5 0,-2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53:13.83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21426 7663 7909,'-7'5'464,"2"2"0,5 4-196,0 1 1,0-1-163,0 1 0,-1 3 79,-3 0 0,3 5-161,-3-1 0,3-1 47,1 1 0,0 0-93,0 4 1,0 0-19,0 0 1,0-4 114,0 0 0,1-4 96,3 4 0,-3-5-85,3 1 0,2-2 197,2-2 0,1 1-104,-2-1 0,3-1 201,-2-2 1,2-2-77,2-2 0,-5-3 318,1 3-397,-1-3-543,5-1 89,-1 0 1,-1-1 182,-2-3 0,-3 2-2258,-5-6 2304,0 1 0,-5-5 0,-1 1 0</inkml:trace>
  <inkml:trace contextRef="#ctx0" brushRef="#br0" timeOffset="1">21471 7446 7953,'0'-11'294,"0"5"610,0-5 28,0 10-239,0-9-620,0 9 1,1-4 299,3 5-517,-2-5 218,3 3-74,0-3 0,1 10 0,5 2 0</inkml:trace>
  <inkml:trace contextRef="#ctx0" brushRef="#br0" timeOffset="2">21802 7698 6906,'6'-7'2330,"-1"1"-1816,2 2 1,3 3-157,-2-3 1,2 3-87,2 1 1,-1 0-58,0 0 1,5-1-15,-1-3 0,5 2-135,-1-1 0,-1 1 95,1 2 0,0-1-220,4-3 0,-2 3 114,-2-3 1,2 2-360,-6-2 0,4 3-34,-4-3 0,0 3-182,-3 1 0,-4 0-594,-1 0 400,-4 0 714,2 0 0,-10 5 0,-2 1 0</inkml:trace>
  <inkml:trace contextRef="#ctx0" brushRef="#br0" timeOffset="3">21860 7880 7465,'1'-6'1316,"3"2"1,-2 3-727,6 1 1,-1 0-199,5 0 1,0-4 142,4 0 1,-2 1-95,5 3 1,-4 0-190,4 0 1,-4-4-140,4 0 1,-1 0-146,1 4 0,1 0-364,-4 0 0,3 0 332,-4 0 1,4-4-823,-4 1 0,0-1-60,-3 4 195,4 0 1,-3-2-72,2-1 822,-7 1 0,2-3 0,-4 5 0</inkml:trace>
  <inkml:trace contextRef="#ctx0" brushRef="#br0" timeOffset="4">22705 7458 8000,'0'-12'-113,"0"1"1,3 3 789,1 1 1009,0 4-1122,-4-2 1,1 5 19,3 0 0,-3 1-333,3 3 0,-1 6-24,1 6 0,-3 5 21,3 2 1,-3 1-8,-1 7 0,1-1-145,3 4 0,-3 1 85,3-1 0,-3-1-120,-1-3 1,0 2-148,0-5 1,4 1-35,0-2 1,0-3-3,-4 0 0,4-2 112,-1-5 0,1-1 274,-4-4 0,4 1-157,0-1 0,0 1 83,-4-1 0,0-3-43,0-1 1,3-3 123,1 4-273,0-6 0,-4 5-499,0-4-1721,0-1 1111,0 3 1111,0-5 0,0 0 0</inkml:trace>
  <inkml:trace contextRef="#ctx0" brushRef="#br0" timeOffset="5">1279 9673 8118,'-7'-6'306,"-1"2"0,5 2 171,0-2 294,-4 3-264,6-4 255,-4 0-462,5 3 0,1-3-30,3 5 1,-2 5 81,6 3 1,0 2-85,3 1 1,1 6-144,-1 2 0,0 4 113,1 3 1,3 0-50,0 4 0,6 1 49,-2 3 1,2 0-199,2 1 0,4-1-64,-1 0 1,1-3-121,-4-1 1,0-5-16,0 2 1,-2-3-144,-2-1 0,-2-1 45,-6-3 1,0-2 80,1-1 1,-2-8-152,-2 4 246,2-3 0,-8 1-523,6-2-173,-6-3-105,4-5-313,-6 0 1,-6 0-73,-1 0 1267,2 0 0,-10-5 0,2-2 0</inkml:trace>
  <inkml:trace contextRef="#ctx0" brushRef="#br0" timeOffset="6">1702 9719 8029,'0'-18'0,"0"2"0,0 4 580,0 6-298,0-4 0,4 7 135,-1-4 396,1 4-71,-4-7-39,0 9-103,0-4-216,0 5 0,-5 5-306,-3 2 0,-7 10 119,-4 6 0,-2 2-127,-2 9 1,-5 3 101,-3 9 1,-2 0-514,-1-1 0,0 5 163,0-1 1,1 0-111,2-8 1,5 1 66,6-7 0,4 0 76,5-8 1,0-4-181,4-4 0,-2-5 79,5 1 1,0-6-387,4-2 0,0-3-231,0 4-848,0-6 1819,5 3 1,7 0-1,6 2 1</inkml:trace>
  <inkml:trace contextRef="#ctx0" brushRef="#br0" timeOffset="7">2010 10176 8051,'0'-6'999,"0"-5"-687,0 10 943,0-4-794,0 5 0,0 5-40,0 3 1,0 2-147,0 1 1,4 6-102,0 2 0,1 4-41,-1 3 0,-3-1-185,3 1 1,-2-2-181,2-1 0,-3-4 192,3 0 1,-3-5-310,-1 1 0,2-2 195,1-1 0,-1-5-207,1 1 0,-1-4-86,-2 3-718,0-4 0,0 3 1165,0-2 0,-5-3 0,-2 4 0</inkml:trace>
  <inkml:trace contextRef="#ctx0" brushRef="#br0" timeOffset="8">2353 9993 7953,'0'-6'695,"0"-4"0,1 5-424,3-3 0,-2 2 33,6 2 1,0 3 34,3-3 0,0 3 342,1 1 0,4 0-229,3 0 1,3-4-153,1 0 0,1-1 221,3 1-355,-3 3 1,4-6-91,-6 4 1,1 1 87,0-1 0,-4-2-390,0 1 0,-5-1 209,1 1 0,-6 3-2309,-1-3 1151,-1 2 1175,0 2 0,-2 0 0,-5 0 0</inkml:trace>
  <inkml:trace contextRef="#ctx0" brushRef="#br0" timeOffset="9">3278 9594 8032,'-12'-6'550,"6"0"0,-3-5 147,5-1-237,1 6 789,3-4-815,0 8 0,1-1 22,3 6 0,-2 5-149,6 7 0,-1 4 163,5 8 1,3 2-159,0 5 1,4 1-122,-3-1 0,3 4-335,-4 0 1,5 0 179,-1-4 0,-1-1-161,1-2 0,-4 1 129,4-6 0,-5-3-726,1-4 1,-2-5 121,-2 1 0,3-2-85,-2-2 1,1-3-537,-10 0-488,6-6 81,-8 8 1628,5-8 0,-6 3 0,0-5 0</inkml:trace>
  <inkml:trace contextRef="#ctx0" brushRef="#br0" timeOffset="10">3678 9651 8005,'-7'-17'51,"2"3"-25,5-5 0,0 5 670,0-1 1,0 2 283,0 2 561,0-1-624,0 1-622,-5 5 1,-1 6-41,-6 7 1,0 14-59,-4 5 0,-1 7-43,-6 5 0,-1 3-233,-3 5 1,3 1-319,-3 2 1,-1-3 282,2-1 1,0-4-478,7-7 0,-1-5 254,5-2 1,-1-4-883,5-4 777,0-3 0,3-8-567,0 0-618,6-6 1627,-3 3 0,0-10 0,-2-1 0</inkml:trace>
  <inkml:trace contextRef="#ctx0" brushRef="#br0" timeOffset="11">3164 9399 8032,'3'-7'165,"1"-1"0,5 6 304,-1-2 1,2 3-44,1 1 0,4-4 204,1 0 1,9-1-38,2 1 149,4 3-378,4-4 0,-1 1 342,0 0-446,1 0 0,3 4-32,0 0 0,0-4 16,-4 1 0,-5-1-159,-2 4 1,-3 0 91,-1 0 0,-5-4-486,-3 0 1,-6 0-359,-2 4-778,-4 0 0,1 6 1445,-8 1 0,-8 3 0,-5 2 0</inkml:trace>
  <inkml:trace contextRef="#ctx0" brushRef="#br0" timeOffset="14">5596 9514 8145,'-5'-11'-24,"-2"4"0,0-2 53,0 5 1,3-1 89,-4 1 1,4 3 363,-3-3 50,4 3 10,-2-4-390,5 4 1,0-3 128,0 8 1,0 2 29,0 5 0,5 2-24,3 2 1,2-1 1,1 5 0,5 4 128,-1 4 0,5 4-128,-1 0 0,1 2 35,0 1 1,1 0-55,-2 1 1,-2 0-233,-2 3 0,1-2-92,0 2 0,3-6-140,-4-2 1,1-5-61,0 2 0,-4-4-263,3-4 0,-2-1 59,-1-3 0,-6-6 166,-2 2 1,1-6-1083,-1 3 407,-1-6-47,-3 4-33,0-6 1046,0-6 0,-5-5 0,-1-7 0</inkml:trace>
  <inkml:trace contextRef="#ctx0" brushRef="#br0" timeOffset="15">5893 9616 8142,'7'-17'0,"-1"0"0,-2 6 0,-3-1 0,3 1 0,2-1 0,-5 5 2099,3-1-435,-3 6-750,-1-3-462,0 5-254,-5 5 1,-1 1-116,-5 5 1,-2 7 42,-2 5 1,-3 5 91,-5 6 0,0 6-274,0 1 1,-3 4-129,-1 1 1,0-2-348,5-2 1,0 0 252,3-8 0,-1 1-257,4-8 0,5-4-152,3-4 0,6-5-1589,-2 1 2276,3-2 0,1-2 0,0 1 0</inkml:trace>
  <inkml:trace contextRef="#ctx0" brushRef="#br0" timeOffset="16">6087 10062 8051,'0'-12'0,"0"6"0,0 1 0,0 4 2001,0-3-668,0 3 1,0 8-841,0 8 0,0 8-218,0-4 1,0 3-130,0 1 0,0 3 114,0 1 1,0 0-415,0-4 0,0-2 193,0-2 0,2-2-551,1-6 0,-1 0 272,1 1 1,-1-5-1401,-2 1-170,5-5-282,-4 2 2092,9-5 0,-8 5 0,3 1 0</inkml:trace>
  <inkml:trace contextRef="#ctx0" brushRef="#br0" timeOffset="17">6396 9913 8006,'0'-11'747,"0"3"106,0 1-446,0 4 1,1-2 707,3 5-595,2 0 1,7 0-16,2 0 0,-2 0-131,2 0 1,3 0 10,1 0 1,4 0-111,3 0 1,-2 0 75,3 0 1,-3 0-138,-1 0 1,-1-1-177,-3-3 0,1 3-267,-5-3 0,0-1 221,-3 1 1,-2-1-2129,-3 1 1622,4 3 0,-11-4-1197,0 5 1711,-5 0 0,-7 0 0,1 0 0</inkml:trace>
  <inkml:trace contextRef="#ctx0" brushRef="#br0" timeOffset="18">7446 8988 8185,'-5'-11'-1171,"4"-1"2414,-3 1-246,3 5-84,1-5-239,0 10-372,0-4 1,4 10-82,0 3 0,4 7 24,0 4 0,2 4-21,2 4 0,3 2 21,0 5 0,2 0-237,-2 1 0,-1-1-67,5 0 0,-4-1-140,4-2 1,-4-2 157,4-3 1,-3-5-37,3 1 0,-4-6-438,4-1 1,-5-2 214,1-2 1,-6-3-1117,-1-1 495,-6-4 921,8 2 0,-8 0 0,3 1 0</inkml:trace>
  <inkml:trace contextRef="#ctx0" brushRef="#br0" timeOffset="19">7732 9045 8071,'0'-17'0,"0"-1"396,0 3 0,1 1 50,3-5 0,-3 5 12,3-2 1,1 4 349,-1 0 278,0 6-389,-4-4-230,0 9-459,-5 6 1,-5 7 71,-6 11 1,-4 5-115,1 2 1,-4 5-18,-4 3 1,3-1-121,-2 4 0,2 0-192,1 1 0,5 1-72,3-5 0,-2-4-342,2-3 0,1-6 360,6 2 0,0-8-200,4-4 0,0-2 191,4-2 0,1-1 426,3-2 0,-3 2 0,4-3 0</inkml:trace>
  <inkml:trace contextRef="#ctx0" brushRef="#br0" timeOffset="20">7846 9297 7501,'0'-13'422,"0"-2"1,1 12 1183,3-4-1028,-3 4 0,5 3-176,-6 8 0,0 2 62,0 1 0,1 6-367,3 2 1,-3 4 88,3 3 0,-3-3-396,-1 0 0,0 2 213,0-6 0,1 4-183,3-8 1,-3 4-359,3-3 1,-3-5-1470,-1-3 2007,0-1 0,0 5 0,0-1 0</inkml:trace>
  <inkml:trace contextRef="#ctx0" brushRef="#br0" timeOffset="21">8269 9080 8058,'-4'-19'0,"0"0"0,0 5 1006,4-3-590,0 11 1,0-1 222,0 4-143,5 1-219,-3-3 1,3 6 12,-5 3-116,0 3 0,1 9 97,3 3 1,-3 8-29,3 3 0,1 3-165,-1 2 0,1-2 132,-1-3 0,-3 2-507,3-6 1,1 4 222,-1-8 1,1 2-1657,-2-8 909,-1-1 1,4-5-1081,-2-2 1901,-3 2 0,4-9 0,-5 4 0</inkml:trace>
  <inkml:trace contextRef="#ctx0" brushRef="#br0" timeOffset="22">8143 9262 8058,'-6'-6'11,"1"1"1,8 4 984,1-3 1,5 3-219,-1-3 1,3 2-32,4 2 0,3 0-372,5 0 1,0 0-317,0 0 0,0-3-114,-1-1 0,2 0 144,3 4 0,-7 0-1077,3 0 1,-2 0 987,1 0 0,-4 0 0,-1 0 0</inkml:trace>
  <inkml:trace contextRef="#ctx0" brushRef="#br0" timeOffset="23">8794 9377 7944,'-6'-12'1101,"1"1"1,6 3-679,3 0 179,-3 6 590,4-3-1348,-5 5-1421,0 0 278,5 0 1,-2 0 1298,4 0 0,1 5 0,3 1 0</inkml:trace>
  <inkml:trace contextRef="#ctx0" brushRef="#br0" timeOffset="24">8988 9342 8016,'0'-6'1692,"5"-4"-1310,-3 9-191,3-5 0,-4 6 99,3 0-229,-3 0-61,9 0 0,-4 6 0,6 0 0</inkml:trace>
  <inkml:trace contextRef="#ctx0" brushRef="#br0" timeOffset="25">9239 9354 7987,'0'-12'1514,"0"5"-419,0-1-834,6 6 0,-5-5-316,3 3-575,-3 3 332,-1-4 0,5 15 0,1 3 1</inkml:trace>
  <inkml:trace contextRef="#ctx0" brushRef="#br0" timeOffset="26">9742 9000 7958,'-5'-7'578,"-1"2"48,-1 0-323,-3 4 1,9 1 158,-3 7 1,3 4-80,1 0 0,0 6 28,0 2 1,0 3-130,0 5 1,4-2-245,-1 6 0,5-6 81,-4 2 0,1-3-101,-1-1 1,-3-2-179,3-1 1,-2 0-433,2-5 0,-3 0-2203,3-3 2795,-3-1 0,-1 1 0,0-1 0</inkml:trace>
  <inkml:trace contextRef="#ctx0" brushRef="#br0" timeOffset="27">9571 9239 8203,'0'-7'770,"0"-1"-104,0 6-400,5-8 0,1 8 436,6-2 0,-5 3-212,1 1 1,3-1-36,4-3 1,7 3-209,1-3 0,0 3-322,3 1 1,-2 0 134,-1 0 1,1-4-901,3 0 1,-7 0 121,3 4 1,-3 0 717,3 0 0,0 0 0,0 0 0</inkml:trace>
  <inkml:trace contextRef="#ctx0" brushRef="#br0" timeOffset="28">10119 8965 8086,'-6'-24'0,"-3"3"0,5 9 0,0 1 768,4-1 1,1 6 586,3 2-91,-3 3-787,10 1 0,-5 9-94,5 2 1,1 8 47,-1 0 1,1 8-132,-1 3 1,4 1-263,0 3 1,1-5 60,-5 9 1,2-5-597,2 6 0,-2-8-49,2 0 1,-2-6-470,-2 2 1,-3-8-90,-1-4 1,1-2 454,3-2 1,-3-1 648,0-2 0,-6 2 0,3-4 0</inkml:trace>
  <inkml:trace contextRef="#ctx0" brushRef="#br0" timeOffset="29">10393 8977 7967,'0'-18'108,"0"-4"1,-4 10 533,0-3 630,1 2-415,3 1-350,-6 6 0,4 1-154,-6 5 1,1 10-296,-5 5 0,-3 7 40,0 5 0,-4 3-122,4 8 1,-6-1-611,2 5 1,-1-5 427,1 1 0,2-4-830,6-4 1,0 2 456,-1-5 0,6-4 579,2-4 0,3-5 0,1 2 0</inkml:trace>
  <inkml:trace contextRef="#ctx0" brushRef="#br0" timeOffset="30">10496 9228 8021,'0'-11'1400,"0"4"-312,0 2-654,5 5 0,-4 1-22,3 3 1,-3 3-171,-1 4 0,0 0-188,0 1 0,0-1-247,0 1 0,1-1 189,3 1 1,-2-1-969,1 0 537,4 1-423,-1-1 266,5-4 0,1-2 449,-1-5 0,1-4 93,-1 0 1,-3-5 226,-1 2 1,1 0-52,3 0 217,1-1 1,-1-3 47,1-1 456,-1 6-285,1 1-162,-1 5 0,-3 0-93,-1 0 1,-3 5-133,4 2 1,-6 7-305,2 2 0,1 3 116,-1-4 0,0 4-628,-4-4 1,3 4 308,1-4 0,0 1-1838,-4-5 2170,0 6 0,0-5 0,0 5 0</inkml:trace>
  <inkml:trace contextRef="#ctx0" brushRef="#br0" timeOffset="31">7389 9879 8126,'0'-6'341,"0"1"428,0 0-500,0 3 1,4-4 447,0 2-238,0 3-132,1-4 1,-3 5-82,6 0 1,-4 0 0,3 0 0,2 0 36,6 0 1,1 0-65,7 0 1,-2 0 63,10 0 1,0-4-50,7 0 1,4 0-33,8 4 0,-2-3-171,5-1 0,2-1 187,6 1 1,2 1-408,-29 0 1,1-1-1,1 2 1,0 0 263,0-2 1,0 0 0,2 3 0,1 0-58,-3-1 0,0 0 1,2-1-1,1 1 31,-1 0 0,0 0 0,1 0 0,0-1-85,-1 1 1,0 0 0,1 2 0,-1-1 21,-1-1 1,-1 0 0,2 1 0,0 0 25,-2-1 1,0 0 0,3 1 0,0 0 23,-1 0 0,0-1 0,-1-1 0,-1 1-35,1 0 0,-1 0 1,0 0-1,0 0-11,-2 2 1,0 0-1,2 0 1,0 0-276,28 0 1,-2-1 214,-1-3 1,2 3 60,-3-3 1,1 3 14,-4 1 1,3 0 3,-3 0 0,3 0-227,-7 0 1,-2-2 120,-2-1 1,2 1-15,-1-2 1,-1 3 33,-3 1 0,0-4 27,-1 1 1,0-1-141,-4 4 0,-1 0 98,-6 0 1,-1 0 157,-2 0 1,2-4-159,-3 0 0,-2 0 554,-1 4 1,0 0-524,0 0 0,-2 0 179,-5 0 1,0 0-40,-5 0 1,0 0 64,-3 0-99,-1 0 1,1 0-37,-1 0-277,-5 0 264,-1 0-884,-5 0 0,-5 0-206,-2 0 1,-9 4-1675,-3 0 2747,-2 0 0,-12 1 0,-3 1 0</inkml:trace>
  <inkml:trace contextRef="#ctx0" brushRef="#br0" timeOffset="32">8885 10176 8046,'0'-6'-972,"0"1"0,2 1 1316,2 0 36,-3 0 840,4 4-408,-5-5-322,0 4 0,1-4 372,3 5-610,-3 0 1,8 5-109,-5 2 1,4 4 115,-5 0 0,5 2-234,-4 2 0,1-1 82,-1 5 0,-3-4-175,3 4 0,-3-5 45,-1 1 0,4-1-30,0 2 0,-1-4-26,-3 3 1,0-6-149,0-1-50,0 0 268,0 3 218,0-5-204,0-1 265,-5-5-211,4 0 1,-4-5 7,5-2 0,0-3 11,0-2 0,5-1 5,3-2 0,2-3-45,1-4 0,6-1 33,2 0 0,-1 4-131,1 0 1,-2 5 62,2-1 0,-2 6-45,-6 1 1,1 6 65,-1-2 1,1 3 132,-1 1 1,0 3-47,1 1 0,3 5-34,0-1 0,2 6 111,-2 1 0,-2 1-61,2 0 1,-2 1-189,-2 6 1,0 0 155,1 0 1,-2-4-372,-2 0 0,-2-5 137,-2 1 1,-3-2-642,3-2-61,2 1-415,-5-1 1255,5 1 0,-6-1 0,0 0 0</inkml:trace>
  <inkml:trace contextRef="#ctx0" brushRef="#br0" timeOffset="33">11581 9662 8037,'-7'-1'638,"4"-3"-158,1 3 1,2-6 150,0 4 167,0 1-235,0-3 111,0 5-430,5-5 1,2 4 82,4-3 1,1 3-88,-1 1 0,2 0 0,2 0 1,-1-4-180,5 0 1,0 0 126,4 4 1,-2-1-106,-2-3 0,6 3-6,-6-3 1,5 2-361,-5-2 1,1 3 186,-1-3 1,1 1-750,-4-1 0,-1 3-827,-4-3-609,-4 3 2281,3 1 0,-14 0 0,3 0 0</inkml:trace>
  <inkml:trace contextRef="#ctx0" brushRef="#br0" timeOffset="34">11638 9788 8037,'-12'5'450,"6"-4"0,6 4 140,8-5 0,2 0 56,1 0 1,6 0 240,2 0 1,4 0-338,3 0 1,0 0 130,4 0 0,-3-4-264,3 0 1,-3-3-260,3 3 0,-6-1 45,-1 1 1,-5 3-640,-7-3-863,1-2 1299,-1 4 0,-9-3 0,-4 5 0</inkml:trace>
  <inkml:trace contextRef="#ctx0" brushRef="#br0" timeOffset="35">12791 9022 8183,'0'-6'69,"0"-4"483,0 9 67,0-9-130,0 8 62,0-3-159,0 5-294,-5 0 0,4 5 151,-3 3 1,-1 3-32,1 5 1,-3-2 20,3 5 0,-4 0-3,4 3 0,-3 1-75,3 0 1,-5 1 44,2 3 1,0 2 24,0 5 1,0 4-74,0 0 0,-3 6-162,2-3 0,2 3-60,-2-2 0,2 2 40,-2-2 0,3 1-135,5-1 1,0 1 64,0-5 1,0 0-40,0-4 0,4 1 65,0-1 0,3-4-87,-3 1 0,4-5-11,-5 5 0,6-6 94,-1 2 0,1-7 4,-2-1 1,3-3 1,-2 3 1,-2-6 126,2 3 0,-2-4-114,2 0 0,1-5 228,-5 1 1,3-4-115,-3 3 0,1-4 94,-1 1 0,-3-2 10,3 2-77,-3-3-573,-1 5-1279,0-6 923,0-6-1319,-5 5 2160,-1-4 0,-5 0 0,-1-1 0</inkml:trace>
  <inkml:trace contextRef="#ctx0" brushRef="#br0" timeOffset="36">13077 9377 7994,'0'-12'0,"0"4"743,0 1-397,0 4 0,0-3 569,0 2-249,0 3-185,0-4-241,0 15 0,4 3-14,0 10 0,-1 1 14,-3 2 0,4 3 0,0 6 1,0 3-15,-4 0 0,1 4 14,3-4 0,-3 2-690,3-5 0,-3 0-817,-1-8 1,4 2 1390,0-6 1,1 1-350,-1-9 0,-3 0-264,3-3-410,2-1 465,-5 1 0,6-6 434,-4-2 0,-1 2 0,3 1 0</inkml:trace>
  <inkml:trace contextRef="#ctx0" brushRef="#br0" timeOffset="37">13362 9628 8066,'-7'-1'0,"-1"-3"0,6 2 840,-3-3-8,5 5 1,1 0-289,3 0 1,2 0-184,5 0 0,1 0-128,-1 0 1,2 0 51,2 0 1,-1 0-53,5 0 0,0 0-232,4 0 0,-1 0-7,-3 0 0,1 0-109,-5 0 1,4-3-645,-4-1 1,1-1-68,-5 1 0,-1 1 826,-2-4 0,2-1 0,-4-3 0</inkml:trace>
  <inkml:trace contextRef="#ctx0" brushRef="#br0" timeOffset="38">14093 9148 8043,'-6'-6'1671,"1"1"-848,5 5-382,0 0 1,0 5-91,0 2 1,0 5-81,0 3 1,1 3-104,3 5 0,1-1-117,3 1 1,1 0-42,-6 0 1,5 0 125,-4 0 0,3-6-802,-3-1 0,4 0-40,-4-1-447,5 1 0,-4-5 1153,2 0 0,-2 1 0,-5-1 0</inkml:trace>
  <inkml:trace contextRef="#ctx0" brushRef="#br0" timeOffset="39">13922 9582 7957,'0'-6'1248,"1"-1"-789,3 4 0,4 1-192,7-1 1,-1 1 235,5 2 0,-4 0-59,4 0 1,4 0-121,4 0 0,1 0-88,-2 0 0,2-4-71,3 1 1,0-1 56,-4 4 1,0 0-222,-4 0 0,-1 0 72,1 0 1,-4-4-485,0 0 1,-5 0-265,1 4 0,-2 0-1439,-1 0 2114,-1 0 0,0-5 0,1-1 0</inkml:trace>
  <inkml:trace contextRef="#ctx0" brushRef="#br0" timeOffset="40">14071 9742 8007,'-7'-6'1366,"7"1"-194,1 5-824,5 5 1,-5 1-142,3 5 0,-3 5-101,3-1 1,-3 1 66,-1 0 1,0-2-263,0 5 1,1-4 128,3 4 0,-3-5-162,3 1 1,1-2 47,-1-2 26,0 1 1,0-5 168,-1 1 48,1-6 214,-4 3 7,0-5-129,5-5 1,-3-1-55,1-5 0,-1-1-84,-2 1 1,3-1 34,1 1 1,5-1-191,-1 1 0,-2 0 31,2-1 1,-2 1-72,2-1 1,2 5 152,-3-1 1,0 4-34,0-3 0,-3 4 13,4-1 1,-4 3 46,3 1-172,1 5 1,2 2 117,-2 4 0,0 4-78,-4 0 1,4 6 6,-4-2 0,3 1-141,-3-1 0,4 1-180,-4-4 1,1 3-148,-2-4 238,-1 0 1,4-3-99,-2-1-575,-3-5 1,5 3 919,-2-5 0,-2 0 0,3-4 0</inkml:trace>
  <inkml:trace contextRef="#ctx0" brushRef="#br0" timeOffset="41">14516 8988 8043,'-5'-6'-964,"4"-4"2469,-5 8-406,6-8-157,0 9-230,0-4-259,0 5 0,2 4 58,2 0 0,2 4-112,5 0 1,1 6 21,-1 1 0,4 9-137,1-1 1,4 8-47,-1-1 0,-1 3 22,1 1 0,-4 2-194,4 2 0,-4-1 49,4 5 0,-1 0-38,1 3 0,-2 1-223,-6 0 0,-5 1-248,-2 2 1,-3-6-181,-1 3 1,0-3 272,0 3 1,0-1-33,0 1 1,0-4 57,0 0 1,0-5 330,0 1 0,-3-4-96,-1-4 0,-5-2 22,1-5 1,2 0-237,-2 0 1,2-2 190,-2-2 1,-2-2-1166,3-6 745,2 1-985,-1-1 415,6-4 446,0-2 1,0-7 606,0-1 0,6-4 0,0-4 0</inkml:trace>
  <inkml:trace contextRef="#ctx0" brushRef="#br0" timeOffset="42">15155 9331 7962,'-13'-22'411,"1"3"1,8 7-31,0 4 1,4 5 187,4 0-211,-2 1 1,4 2-115,-2 0-1,-2 5 194,6 3 0,3 7-75,5 4 1,4 12-67,-1 3 1,1 8-147,-1 0 0,3-2-132,-3 2 1,-1-5-40,1 1 0,-5-7 114,1-5 0,-1-2-439,1-1 0,-2-4 165,2 0 0,-2-6-424,-2-2 0,-3-1 263,-1-6 0,-3 4-1309,4-4 886,-6 0 1,5-4 764,-4 0 0,-1 0 0,3 0 0</inkml:trace>
  <inkml:trace contextRef="#ctx0" brushRef="#br0" timeOffset="43">15464 9342 7964,'-5'-16'0,"4"2"0,-3-5 0,2 5 722,2-1 1,0 6 550,0 1-2,0 6-473,0-4-517,-5 22 0,-1 3-61,-5 15 1,-7 5 2,-5 3 0,-1 4-573,-7 3 0,1-2 390,-4 3 0,1 1-412,2-2 1,3-4-276,5-7 1,6-4-622,1-4 1,5-7 210,3-8 0,3-2 85,5-2 972,0 1 0,0-6 0,0-1 0</inkml:trace>
  <inkml:trace contextRef="#ctx0" brushRef="#br0" timeOffset="44">15578 9742 9432,'4'11'1784,"0"1"-1365,-1-1-182,-3 6 0,0 1 92,0 4 42,0-4-117,0 9 0,0-8-57,0 7-113,0-1 1,0-4-422,0-2 1,0 1 274,0-4-1965,0-1 1144,0-4 883,0 1 0,6-6 0,0-1 0</inkml:trace>
  <inkml:trace contextRef="#ctx0" brushRef="#br0" timeOffset="45">16800 9034 8021,'-6'-5'-357,"1"4"778,5-5 1,0 8 82,0 2 0,0 3 87,0 8 0,0 1-237,0 6 0,1-1-112,3 5 1,-3 2-102,3-1 1,1 5 48,-1-2 0,1-1-384,-1 2 0,-3-6 213,3 2 1,-2-7-733,2-1 0,-3-5 37,3 1 1,-1-6-932,0-1 1607,-1-1 0,3 5 0,-5-1 0</inkml:trace>
  <inkml:trace contextRef="#ctx0" brushRef="#br0" timeOffset="46">16572 9662 7981,'5'-6'852,"1"1"0,6 5-118,-1 0 1,2 0-264,2 0 1,3 0-94,4 0 1,6-4-157,3 0 1,2-1-185,1 1 0,-3 3 132,-1-3 0,-1-1-117,2 1 0,0 0-91,-4 4 0,0-1-251,-4-3 1,-4 3-1674,0-3 948,-5 3-187,2 1 0,-6 1 1201,-2 3 0,-8 2 0,-7 6 0</inkml:trace>
  <inkml:trace contextRef="#ctx0" brushRef="#br0" timeOffset="47">16674 9890 7945,'-6'-5'716,"1"4"1143,5-4-1009,0 5 0,4 5-487,0 3 1,1 2-143,-1 1 1,-3 1-132,3-1 0,1 2 158,-2 2 1,1-1-203,-4 5 1,0-5-336,0 1 0,4-2 227,0-2 1,0 1-186,-4-1 0,0-3-39,0-1 162,0-4 51,0 2 393,0-5 0,0-5-209,0-3 0,4-2-38,-1-1 1,6-1-48,-1 1 0,2-2 42,1-2 0,1 2-141,-1-2 1,4 2 122,1 2 1,-1 0-63,-4-1 0,1 5 95,-1-1 1,1 5 0,-1 0 1,0 3-69,1 3 1,-5 4 10,1 4 0,-2 4-62,2 1 1,1 3 75,-5-4 0,3 5-319,-3-1 1,0-1 103,-4 1 0,0-4-540,0 4 1,4-5-696,0 1-288,-1-2 1697,2-1 0,7-1 0,6 0 0</inkml:trace>
  <inkml:trace contextRef="#ctx0" brushRef="#br0" timeOffset="48">17348 9251 7914,'-7'-12'15,"-1"1"1,6 3 116,-2 1 1,2 3 592,2-4-281,6 6 0,-4-3 341,6 5 0,-1 0-327,5 0 0,-1 6-163,1 6 1,3 4 79,0 7 0,5 5-151,-1 2 0,-1 3-46,1 2 0,-4-1-39,4 0 1,-3 0-163,3 1 0,-5-6-38,1-3 1,-2-1-347,-2-3 1,0 0-205,1-3 0,-1-3 335,1-4 0,-5-2-577,1-2 0,-4 1 333,3-6 0,-3 1-601,4-4 1121,-6 0 0,3 5 0,-5 2 0</inkml:trace>
  <inkml:trace contextRef="#ctx0" brushRef="#br0" timeOffset="49">17657 9262 7952,'0'-23'478,"-4"6"792,0 1-662,0 9-257,4-3-183,0 8 1,-5-1 472,-2 6-357,-4 4 0,-1 11 99,-4 4 1,-3 8-162,-7 8 0,-2 6-248,-3 6 1,-2-1-15,3-3 1,2-2-914,1-2 1,5 0 449,3-8 1,3-2-1814,9-9 2316,-3-5 0,8 3 0,-3-3 0</inkml:trace>
  <inkml:trace contextRef="#ctx0" brushRef="#br0" timeOffset="50">17817 9639 7960,'11'-11'537,"2"1"-376,2 2 0,-2-1 681,2 5 0,-3-1-190,0 1 0,-1 3 561,1-3-1039,-1 3 0,1 1 48,-1 0 1,-5 1-170,-2 3 0,-1 3 141,1 4 0,-3 2-388,3 2 1,-8 1 191,-4 3 1,-7 4-647,-4 0 1,0 0 178,-4 4 0,7-3 0,-7-1 0,4-1 338,0 1 1,2-4-28,6 0 1,3-1 169,0 1 1,6-2-108,-2-6 0,3-3 513,1-1 1,5-3-203,3 4 1,3-6 359,4 2 0,3-3-156,5-1 0,0 0-17,-1 0 0,-1-4-701,2 1 1,-4-5 209,4 4 0,-2-3-2925,-6 3 3013,1 0 0,0-1 0,2-1 0</inkml:trace>
  <inkml:trace contextRef="#ctx0" brushRef="#br0" timeOffset="54">19130 9102 8028,'0'-17'0,"0"0"336,0 6 1,0 3 260,0 1 484,0 4-673,0-7 0,1 9 41,3-3 1,-3 4-96,3 4 0,-1 7 0,0 8 0,-1 3-147,2 0 0,-2 5 0,2 0 1,-3 3-346,3-3 0,-3 3 198,-1-3 0,0 0-1058,0-5 1,0 1 526,0 0 0,0-5 471,0-3 0,0 3 0,0 0 0</inkml:trace>
  <inkml:trace contextRef="#ctx0" brushRef="#br0" timeOffset="55">18959 9594 7997,'0'-8'805,"0"0"1,5 6-110,2-2 1,5 1-3,3 0 1,3 1-319,5-1 0,1 0-136,2-1 1,2 3-296,3-3 0,2-1 126,-3 1 1,2 0-190,-2 4 0,-2 0 153,-5 0 1,-4 0-2222,0 0 190,-5 0 1996,3 0 0,-6 5 0,0 2 0</inkml:trace>
  <inkml:trace contextRef="#ctx0" brushRef="#br0" timeOffset="56">19073 9833 7977,'0'-6'1317,"0"-4"-541,0 9 202,0-10 368,0 10-616,0-4-733,0 15 118,0-2 1,0 8-292,0-4 0,0-5 109,0 1-51,0 0 1,0-1-210,0 1-4,5-6 264,-4 3 48,9-5 0,-3 0 124,4 0 1,1-3-109,-1-1 0,0-5 208,1 1 1,0-2-105,4-1 0,-4-1 94,4 1 0,-2 1-20,1 2 0,-2-2-31,2 2 0,-3 3 217,0 2 1,-5 1-70,1 2 0,0 2 0,3 1 0,-3 7-39,-1 6 1,-4 0-26,1-1 0,1 3-22,-1 5 1,1 0-241,-2 0 1,-1-4-130,2 0 1,-2-1-153,2 1 1,-3 1-3012,3-5 3326,-3 0 0,4 2 0,2 1 0</inkml:trace>
  <inkml:trace contextRef="#ctx0" brushRef="#br0" timeOffset="57">19678 9285 8062,'0'-11'21,"0"-1"40,0 1 1,4 3 179,0 1 1,1 3 195,-1-4 124,-3 6 0,5-3-140,-2 5 0,-1 0-14,4 0 1,-3 10-108,4 5 1,-1 7 100,5 4 0,3 3-108,0 6 1,5 4-56,-1 3 0,-1 1-281,1-1 1,-1-1 236,1-3 0,1-4-249,-4 0 0,3-3 33,-4-5 0,0-5-159,-3 1 1,-1-3 42,0 0 0,1-2-468,-1-6 1,-3-3-815,-1 0-512,-4-6-393,2 3 2325,-5-5 0,0 0 0,0 0 0</inkml:trace>
  <inkml:trace contextRef="#ctx0" brushRef="#br0" timeOffset="58">20032 9308 7951,'-6'-18'538,"1"2"809,5 9-741,0-3 0,0 10-161,0 0 1,-1 10-343,-3 9 0,-4 8 122,-7 4 1,-2 2-178,-2 1 1,-4 4-197,1 0 1,3 4-384,-4-4 0,4-1 33,0-7 0,1 2-595,3-5 1,3-1-370,1-3 1462,-1-5 0,11 3 0,-4-3 0</inkml:trace>
  <inkml:trace contextRef="#ctx0" brushRef="#br0" timeOffset="59">20215 9731 8004,'4'-12'0,"0"1"0,-1 4 0,2-3 1066,3 3-201,-3 2-120,5-6 1,-7 9 231,4-6-298,-4 6-225,2-3-422,0 5 134,-4 0-170,4 0 1,-5 1-768,0 3 599,0 2 0,-5 5-195,-2 1 1,-3-2 114,-2-2 1,2 2 98,2-3 0,0 0-67,4 0 310,-5 1-133,8 3 274,-4 1-154,5-1 0,1-3-31,3-1 1,-2-3 145,6 4 0,-1-4-91,5 3 1,3-3 72,0 4 1,2-4-114,-2 3 0,-2 0 125,2 0 1,1 3-80,0-2 0,-1 1 37,-4-2 0,1 7-39,-1-2 0,-3 2-7,-1-3 0,-4 4-179,1 1 0,-8 4 111,-4-1 1,-7 1-203,-4-1 1,-4 3 63,-4-3 0,3-1-118,-2 1 1,2-5-181,1 1 0,4-6-184,0-2 0,6-3-634,2 4 355,-1-6 1,12 3 868,0-5 0,5-10 0,7-2 0</inkml:trace>
  <inkml:trace contextRef="#ctx0" brushRef="#br0" timeOffset="60">21346 9765 8012,'0'-12'4045,"5"6"-3867,-4 1 1,5 4 276,-2-3-1533,-3 3 989,10-4 0,-9 5-1995,6 0 2084,-1 0 0,10 0 0,1 0 0</inkml:trace>
  <inkml:trace contextRef="#ctx0" brushRef="#br0" timeOffset="61">21551 9753 7971,'4'-7'280,"0"-1"0,5 6 511,-2-2 1,0 3-229,0 1 1,-3-4-390,4 0 1,-5 0-307,5 4 1,-4 0-1119,4 0-486,-6 0 1736,8 0 0,-3 0 0,4 0 0</inkml:trace>
  <inkml:trace contextRef="#ctx0" brushRef="#br0" timeOffset="62">21825 9731 7976,'2'-8'0,"1"0"0,0 5 714,4-5 0,-3 5 389,4 0-154,-6 1-2366,4 2 1263,-6 0 0,-6 5 0,0 2 1</inkml:trace>
  <inkml:trace contextRef="#ctx0" brushRef="#br0" timeOffset="63">23002 9102 7962,'0'-11'0,"0"0"377,0-1 508,0 6 722,0 1-1080,5 5 0,-4 6-107,3 6 0,-3 0-156,-1 7 1,0 5 42,0 7 1,0 1-227,0-2 0,0 7-209,0-3 1,4 2-847,0-6 1,1 2 589,-1-6 1,-2 1-883,6-4 1,-5-2 1265,5-1 0,-5 1 0,2-3 0</inkml:trace>
  <inkml:trace contextRef="#ctx0" brushRef="#br0" timeOffset="64">22819 9662 7962,'-6'-1'599,"2"-3"1,4 3-180,4-3 1,2 3-125,5 1 0,1-2 535,-1-1 1,6 1-264,2-2 0,7 3-317,5 1 0,3-1-85,4-3 0,3 3-87,4-3 0,-4 3-513,-3 1 1,-2 0 315,-2 0 0,-5 0-292,-2 0 0,-8 0-741,-4 0 0,-2 0 1151,-2 0 0,1 5 0,-1 1 0</inkml:trace>
  <inkml:trace contextRef="#ctx0" brushRef="#br0" timeOffset="65">22990 9948 7962,'-11'0'2562,"4"0"-1576,2 0-431,5 5 502,5-4-624,-3 9 1,3-4-174,-5 6 1,0-5-38,0 1 0,4 0-217,-1 3 0,1 1-75,-4-1 0,4-3-172,0-1 194,0 1 1,-4-1-178,0 1-318,0-5 173,0 2 172,0-5 132,5 0 0,-3-2 153,6-1 1,-2 0-27,2-5 0,6 1 64,-3-5 0,4 5-86,1-1 1,-4 1 14,4-5 1,0 2 20,-1 2 0,1 2-31,-5 2 1,-3 3 133,-1-3 0,-3 4-83,4 4 1,-6 2 123,2 6 0,1 0-59,-1 4 1,0-2-28,-4 5 0,0-4-221,0 4 1,3-1 117,1 1 1,0 1-280,-4-5 1,1 0 87,3-3 0,-3-1-1855,3 1 1416,-3-1 1,1-5-665,2-2 1,-2-2 1262,6-2 0,-1 0 0,5 0 0</inkml:trace>
  <inkml:trace contextRef="#ctx0" brushRef="#br0" timeOffset="66">23607 9468 7906,'-1'-18'0,"-3"3"0,3 2 996,-4 2-551,5 4-448,5 2 1221,1 5-827,0 0 1,1 2-64,-4 1 623,-1 9-589,8 6 0,-3 6 413,9 2-497,-4-1 1,6 11-90,-3-1 0,-2 1-121,2-1 1,2-2-430,-2-3 1,0 2 282,-3-6 0,0 5-675,4-4 0,-4-2 367,3-6 1,-3-3-528,-4-4 0,2-2 303,-3-2 1,0 1-447,0-6 1056,-4 1 0,7 1 0,-4 2 0</inkml:trace>
  <inkml:trace contextRef="#ctx0" brushRef="#br0" timeOffset="67">23950 9388 7906,'-7'-18'904,"-3"-3"0,9 12 252,-3-3-936,3 9 0,-1-1 39,-1 8 1,-4 7 111,-4 8 1,-2 11-125,-2 5 1,-2 7-31,-2-1 0,-2 4-254,2 1 0,-3-3 198,-1 2 0,-2-5-761,2 5 0,-2-7 279,6 1 1,1-8-1011,-1 0 0,5-7 371,-1-1 0,3-2 960,5-6 0,-3 1 0,3-5 0</inkml:trace>
  <inkml:trace contextRef="#ctx0" brushRef="#br0" timeOffset="68">23950 9845 8772,'1'-7'1468,"3"4"0,-3 3-1231,3 3 0,1 4-3,-1 4 1,-1 1-18,-3-1 0,0 4-94,0 1 0,0 0 54,0-1 0,4-1-245,0 5 0,0-5 141,-4 1 0,4-2-585,-1-1 191,1-6 0,-2 3-271,1-5 438,-1-1 1,4-3 94,-2 0 1,-2 0 136,6 0 0,-4-3-82,3-1 0,1-5 175,3 1 0,1-2-32,-1-1 0,1 3 177,-1 0 0,0 1 43,1-5 1,-5 6 9,1 2 1,-4 3 627,4 1-598,-6 0 1,3 1-164,-5 3 1,4 6-16,0 5 1,0 6-105,-4-2 1,1-1-140,3 1 1,-3-2-269,3 2 1,-2 3-387,2-3 0,-3-3-789,3 0 1,-1 0 1464,0-1 0,-1 1 0,3-5 0</inkml:trace>
  <inkml:trace contextRef="#ctx0" brushRef="#br0" timeOffset="85">1032 13479 7759,'-6'0'279,"1"0"512,5 0-367,5-5 0,0-1-51,2-6 1,3 1-135,-2 0 1,2-1-82,2 1 1,-5-1 25,1 1 0,-1-4-130,5 0 0,-5-6 99,1 2 1,-4-2-170,4-2 0,-5-5 21,5-3 0,-4-2-222,3-1 1,-3-4 45,4 0 1,-4-5-50,3 1 1,-4 1 148,1-1 1,-2 4 49,2-3 1,-3 4 25,3-1 1,-1 6-44,0 1 1,-1 7 127,1 2 0,2 0 15,-1 7 0,0 3 306,-4 5-122,5 4-181,-4-2 1,8 10-19,-5 3-99,5 2 59,-3 6 1,2 2-132,0 5 1,-1-1 84,5-3 0,-1 1-197,0-5 1,5-1 37,-1-6 1,4 1 53,-4-6 1,2 1 83,-2-4 1,-2 0 5,2 0 1,-3-5 14,0-2 0,-1 0-43,1 0 1,-1-1 170,1-3 1,-2-1-74,-3 1 1,2-1 144,-5 1 0,4-2-47,-5-2 0,3 2 75,-3-2 0,-1 2 146,1 2-72,-1 0-107,-2 4-60,0 2-73,5 15 0,-4 3 40,3 10 1,-2 3-128,2 1 0,-3 9 52,3-2 1,1 6-220,-1-1 0,0 1-238,-4-6 1,0 3-309,0-6 1,0-3-86,0-2 1,0-5 104,0-2 1,0-9-824,0 1 1537,0-2 0,-5 2 0,-1 1 0</inkml:trace>
  <inkml:trace contextRef="#ctx0" brushRef="#br0" timeOffset="88">2471 12885 7864,'-6'0'-111,"1"-5"769,5 4-130,0-9 248,0 9-119,0-4-276,5 5 1,1 0-99,5 0 0,1 0 73,-1 0 1,4 0-121,1 0 1,4 0 12,-1 0 1,-1 0-190,1 0 1,4 0 96,3 0 1,1 0-254,-4 0 1,-2 0 81,-2 0 0,3 0-212,-3 0 0,-2-4-257,-2 0 0,-4-1-1433,-3 1 413,2 3 1503,-9-4 0,4 0 0,-5-2 0</inkml:trace>
  <inkml:trace contextRef="#ctx0" brushRef="#br0" timeOffset="89">2471 13023 7903,'-8'3'727,"1"1"-384,4 0 0,2-3 37,5 3 1,5-3 23,-2 3 1,5-3 77,3-1 0,3 0-29,4 0 1,5 0 203,0 0 0,5 0-45,-2 0 0,3-3-220,1-1 0,-1-1-405,-2 1 1,0 3 54,-4-3 1,-2 3-1965,-6 1 1163,3-6 1,-9 5-1230,2-3 1988,-2 3 0,-7-4 0,-1-1 0</inkml:trace>
  <inkml:trace contextRef="#ctx0" brushRef="#br1" timeOffset="90">15955 9582 7994,'-6'0'661,"1"0"0,3 0 152,-2 0-213,3 0-236,-9 0 1,7 0 170,-4 0 146,4 5-470,-2-4 0,7 5 15,1-6 0,4 0 74,4 0 1,2 0-75,2 0 1,3 0-26,5 0 0,-1-4 53,1 0 1,1-4-197,3 4 1,-3-3-57,3 3 1,-8-1-148,-4 1 0,-2 3-1626,-2-3 964,-4 3-508,-2 1 1315,-5 0 0,-11 5 0,-1 1 0</inkml:trace>
  <inkml:trace contextRef="#ctx0" brushRef="#br1" timeOffset="91">18251 9594 8087,'-7'-6'249,"2"5"247,5-9 1,1 9 256,3-3 0,4 1-244,7 0 1,3 1-129,5-1 0,1 1 17,2 2 1,0-1-114,4-3 0,-4 3-512,0-3 1,-3 3 238,-4 1 0,1 0-12,-4 0 0,-1 5 0,-4 1 0</inkml:trace>
  <inkml:trace contextRef="#ctx0" brushRef="#br1" timeOffset="92">22156 9594 7850,'-6'-7'1641,"1"-3"-998,5 9 1,1-4-202,3 5 0,2-4 19,6 0 0,4 0-93,3 4 1,3 0 13,1 0 1,3 0-143,1 0 1,4-1 6,-5-3 0,1 3-560,-4-3 0,0 3 287,-1 1 1,-4 0-2621,-3 0 2646,-7 0 0,2 0 0,-3 0 0</inkml:trace>
  <inkml:trace contextRef="#ctx0" brushRef="#br1" timeOffset="93">20489 9628 7182,'11'0'1637,"1"0"-1068,-1 0 1,6-4 269,2 0 0,2 0-254,2 4 0,4-3 15,0-1 1,4 0-257,0 4 0,-3-1-85,-2-3 1,-2 3-260,-1-3 0,-5 3 99,-3 1 1,-6 0-2339,-1 0 2239,-6 0 0,3 0 0,-5 0 0</inkml:trace>
  <inkml:trace contextRef="#ctx0" brushRef="#br1" timeOffset="94">3590 12566 7991,'0'-12'-95,"0"1"1,-4 3 913,1 1-440,-1 4 1,4-3 183,0 2 458,0 3-98,0-10-120,0 10-542,0-4 1,1 6-2,3 3 0,-3 8-2,3 7 0,-3 4-15,-1 3 0,0 7-102,0 5 1,0 5 87,0-1 0,0 6-270,0 2 1,0-1 43,0-3 1,0 0-274,0 0 1,0-6 57,0-2 0,0-2-86,0-2 1,0-5 118,0-2 0,0-4 128,0-4 1,0-3 117,0-4 1,0-1-175,0 0 436,0-4 86,0-2 1193,0-5-1331,0-5 0,5 0-121,3-3 1,-2-2-119,2 2 1,-1 3 70,5 1 0,3-1-90,0 2 1,6-1-31,-2 4 1,2-2-126,2-1 0,4 1 24,-1-1 0,2 1-208,-1 2 1,-3 0 12,3 0 0,-2 0 94,2 0 0,-4-1 75,-1-3 1,1 3 29,-4-3 0,-2-1-47,-2 1 1,-2-3 10,-2 3 1,-3-1-118,-1 1-380,-4 3 41,2-9 1,-5 7-620,0-5 0,0 5 52,0-5 1167,-5 5 0,-7-7 0,-5 4 0</inkml:trace>
  <inkml:trace contextRef="#ctx0" brushRef="#br1" timeOffset="95">3659 12931 8140,'-12'0'0,"5"0"0,-1 0 718,6 0 32,-4 0-239,6-5 209,0 4-360,6-4 1,0 5 37,5 0 1,6 0 63,2 0 0,6 0 156,2 0-351,5 0 0,-7 0-22,5 0 1,0 0-31,0 0 0,-2 0-212,-5 0 1,-2-2 124,-2-1 1,-2 1-576,-6-1 0,1-3 253,-1 3 1,-3-1-2101,-1 4 126,-4 0-171,2-5 2339,-10 4 0,-1-5 0,-6 6 0</inkml:trace>
  <inkml:trace contextRef="#ctx0" brushRef="#br1" timeOffset="96">3636 12486 8164,'0'-12'390,"0"5"204,0-1 0,1 2-23,3-2 0,2-1-181,6 5 0,3-3 190,0 3 0,5-1-129,0 1 0,2 3 15,5-3 0,-2 2-75,6-2 1,-6 2-264,2-1 1,-3 1 114,-1 2 0,0 0-678,0 0 1,-2 0-285,-2 0 1,3 0-1787,-3 0 2505,-3 0 0,6 5 0,-4 2 0</inkml:trace>
  <inkml:trace contextRef="#ctx0" brushRef="#br1" timeOffset="97">4470 12314 8105,'0'-11'-880,"0"3"1145,0 1 451,0 4 1038,0-2-747,0 0-156,0 4-119,0-4-495,0 15 0,0 3 147,0 9 1,0 6-119,0 3 1,-4 8-60,0 7 0,0 1-32,4 6 1,0 0-158,0 4 0,0 1 33,0-1 0,0-1-273,0-3 0,0-2-430,0-6 0,0 0 350,0-3 1,4-3-58,0-5 0,0-3 71,-4-1 1,0-8 352,0 0 0,0-5 8,0 2 1,0-9 191,0 2 155,-5-4 940,3-1-248,-3 3-329,0-9-77,4 4-84,-4-5-581,5 0 1,5-1-125,2-3 1,0 3 10,0-3 1,5 3 108,3 1 1,2 0-148,-2 0 1,-1-4 6,5 0 1,-4-1-264,4 1 1,-4 3 108,4-3 1,-5 2-960,1-2 0,-2 1 62,-1-4 1,-5 4 1153,1-1 0,-6-2 0,3 0 0</inkml:trace>
  <inkml:trace contextRef="#ctx0" brushRef="#br1" timeOffset="98">4481 12303 8338,'-6'-23'1017,"-4"5"-1057,8 2 0,2 4 809,7 1 0,0 5-261,1 2 0,-1 3 40,5 1 0,3 0-184,0 0 0,6 0-238,-2 0 1,2 0-303,2 0 1,0 5-519,0 2 0,-4 0-1924,0 0 2618,0 1 0,-1 3 0,-2 1 0</inkml:trace>
  <inkml:trace contextRef="#ctx0" brushRef="#br1" timeOffset="99">5018 12440 8168,'-5'-11'0,"3"3"0,-1 0 800,-4 6-189,6-3-37,-9 0 0,9 5-33,-3 0 1,3 6-91,1 9 1,0-1-56,0 5 1,5 5-72,2 7 0,5 6-33,3 1 1,-1 4-50,5-4 1,0 4-137,4-4 1,0 0-58,-1-4 1,1-1-127,0-3 0,-1 2-248,-3-5 1,1-4 190,-5-4 1,2-5-292,-2 1 0,-4-2 164,1-2 1,-2-3-641,-6-1 186,5-4-1398,-8 7 1058,4-9 1054,-5 4 0,-5-5 0,-1 0 0</inkml:trace>
  <inkml:trace contextRef="#ctx0" brushRef="#br1" timeOffset="100">5269 12520 7996,'-5'-23'0,"4"5"514,-3 3 0,3 2 380,1 2-458,0 0 0,0 3 147,0 0 26,0 6 1,0-2-182,0 8 1,-2 7-162,-1 8 0,-5 13-224,-7 6 1,-3 8 78,-5 7 0,-1 0-632,11-22 0,-1-1 0,-11 29 437,-5-2 1,5-3-444,3-4 1,0-3-53,7-13 1,3 0-406,5-11 0,4 1 256,-1-9 0,4-3-391,4-4 1108,8-6 0,5 3 0,6-5 0</inkml:trace>
  <inkml:trace contextRef="#ctx0" brushRef="#br1" timeOffset="103">5806 12726 7898,'-12'0'2819,"6"0"-2624,1 0 0,13 1 504,-1 3 0,10-3-198,-6 3 0,7 1-91,-3-1 1,7-1-235,1-3 1,-1 0-138,5 0 1,-3 0-288,-1 0 0,-4-1 239,0-3 1,-1 2-772,1-6 606,-3 6 0,-4-3 174,-1 5 0,-4 0 0,-2 0 0</inkml:trace>
  <inkml:trace contextRef="#ctx0" brushRef="#br1" timeOffset="104">6434 12474 7987,'-6'-11'0,"1"-1"-293,5 1 272,0 0 1,0-1 1237,0 1-236,0 4-74,0 2-200,0 5 1,1 5-263,3 3 1,2 7-89,5 4 1,5 8 71,-1 3 0,4 5-145,-4 3 0,2-1-196,-2 4 0,-1-4 42,5 1 1,0-2-388,4-2 1,-4-1 93,0-2 1,-4-4-178,4-4 0,-5-5-815,1-3 1,-2-2-157,-2-2-956,1-4 2267,-1-2 0,1-5 0,-1 0 0</inkml:trace>
  <inkml:trace contextRef="#ctx0" brushRef="#br1" timeOffset="105">6777 12372 7981,'-12'-18'0,"1"3"0,-1 7 2021,6-2-839,1 8-563,5-3 0,-1 8-164,-3 5 0,-6 4-48,-6 11 1,-4 10-241,1 5 1,-8 10-87,-3 6 1,1 2-323,-2 1 0,18-28 0,0 1 339,-18 27 1,7 0-616,1-11 1,6-7 269,5-8 1,2-7-922,2-1 1,3-5 135,5-7 1,5-5 1031,3-2 0,7-2 0,3-2 0</inkml:trace>
  <inkml:trace contextRef="#ctx0" brushRef="#br1" timeOffset="106">6400 12200 7939,'-17'-12'432,"10"-4"424,-4 15 1242,17-4-1481,0 5 1,5 0-216,1 0 1,4 0-178,3 0 0,0 0-96,4 0 1,-1 0-141,8 0 1,1 0-342,3 0 0,-1 0-162,-3 0 0,2 0-1451,-5 0 1965,-1-5 0,2 4 0,1-4 0</inkml:trace>
  <inkml:trace contextRef="#ctx0" brushRef="#br1" timeOffset="107">7119 12155 8052,'-11'0'1768,"4"-6"-1348,2 5 0,5-5 313,0 2 462,0 3-310,0-4-307,0 5-378,5 0 0,3 0-15,7 0 1,-1 0-99,5 0 1,0 0 105,4 0 0,4 0-237,-1 0 1,5 0 95,-4 0 1,-1 0-258,-3 0 0,-1 0 113,-3 0 0,1 0-47,-5 0 203,0 0-24,-3 0 1,-6 5-20,-2 2 0,-3 6 12,-1 6 1,-5 1 16,-2 11 1,-4-1 5,0 5 0,0 4-156,-1 3 1,6 2 54,2 2 1,3 3-117,1 1 1,1 1 48,3-2 1,1-2-184,3 3 1,2-5 70,-3-3 1,0-3 80,0-4 0,0-2 114,0-3 1,2-2-117,-5-5 0,1-2 417,-1-1 1,-3-4-158,3-5 0,-3 1 170,-1-1 1,0-3 210,0 0 0,0-5-15,0 5 1,-1-6-54,-3 2 0,-6-2 161,-5-2 1,-7 3-189,-1 1 1,-2 1-110,-9-1 1,1-1-355,-9 4 1,4-4 112,-4 1 1,11-3-684,5-1 1,7 0-274,7 0 0,2-1-683,2-3 1,5-3 1587,6-4 0,14 0 0,7-1 0</inkml:trace>
  <inkml:trace contextRef="#ctx0" brushRef="#br1" timeOffset="108">8067 12646 7913,'-5'-13'0,"4"2"-443,-3 7 0,-1 1 338,1-4 469,0 4 0,4-3 824,0 2-311,0 3-556,0-4 0,2 5-42,1 0 0,4 0 81,4 0 1,4 0-70,1 0 1,5 0 117,2 0 0,1 0-117,7 0 0,-5 0-49,5 0 1,-2 0-257,1 0 0,2-2 99,-5-2 1,3-1-925,-3-2 1,-4-2 474,-4 5 0,-5-4-2677,1 5 3040,-7-1 0,-3 4 0,-5 0 0</inkml:trace>
  <inkml:trace contextRef="#ctx0" brushRef="#br1" timeOffset="109">8101 12817 7948,'6'6'522,"1"-2"1,5 1-105,3-1 1,-1 1 471,5-1 1,0-3-308,4 3 0,-1-3 241,1-1 1,4 0-458,0 0 0,3 0-325,-3 0 1,-4 0-69,-4 0 1,-5 1-630,1 3 655,-3-2 0,0 8 0,-1-4 0</inkml:trace>
  <inkml:trace contextRef="#ctx0" brushRef="#br1" timeOffset="110">8992 12440 8034,'0'-18'142,"0"2"1,-4 4 328,1 1 0,-1 0-176,4-1 0,0 4 165,0 1 274,0 4 1,0-3 201,0 2-451,0 3 1,0-2-116,0 11 0,0 5-99,0 10 1,0 6-117,0 5 1,0 9 102,0 7 1,0 0-315,0 0 0,-1-3 0,-3 2 1,3-6 27,-3-1 0,1-6-52,-1-2 1,3-1-372,-3-6 0,3-1 142,1-3 0,-1-5-371,-3-3 432,3-2 256,-4-2 760,5-4-440,5-2-141,1-5 1,5-2 100,1-1 1,3 0 16,0-4 1,6 3-107,-2-4 1,7 4-168,5-3 1,0 0 21,0 0 0,1 0-203,-6 4 0,5 0-432,-5-5 1,0 6 271,-7-2 1,-1 2-626,-3-2 1,-6 2 390,2-1 0,-6 1-1086,3 2 1629,-6 0 0,-2-5 0,-6-1 0</inkml:trace>
  <inkml:trace contextRef="#ctx0" brushRef="#br1" timeOffset="111">8981 12748 7986,'0'-11'0,"1"0"915,3-1 0,4 5-243,7-1 0,-1 5-98,5 0 0,-1 1-157,1 2 0,2 0-126,-2 0 1,7 0-212,0 0 0,1 0 106,-4 0 0,0 4-523,-1 0 0,-3 1 284,0-1 1,-5-3-1124,2 3 0,-7-3 136,-2-1 1040,-4 0 0,7 5 0,-4 2 0</inkml:trace>
  <inkml:trace contextRef="#ctx0" brushRef="#br1" timeOffset="112">8992 12406 8078,'-11'-18'0,"5"5"0,2 6 0,5-1 873,7-3 0,3 3-288,8 0 1,3 6-108,-3-2 1,2 3-368,2 1 0,5-4-282,2 0 1,3 0-79,2 4 1,-6 0 150,-2 0 0,0 0-1709,0 0 1807,-5 5 0,-1-3 0,-3 3 0</inkml:trace>
  <inkml:trace contextRef="#ctx0" brushRef="#br1" timeOffset="113">9632 12234 7992,'-7'-1'2264,"4"-3"-758,1 3-1064,2-4 1,4 11 6,0 6 0,1 4-135,-1 7 0,-3 6 138,3 6 0,-3 4-83,-1 7 0,0 4-278,0 4 1,-4 2 8,1 1 1,-2 2-463,1-2 0,2 3-225,-1-7-736,1-2 1288,2 0-20,0-5-1102,0-6 966,0-1 1,0-11 142,0-5 1,4-1-129,0-7 0,1-1 752,-1-6-520,-3 2 1041,4-9-695,-5 4 763,5-5-1069,-3 0 1,6-1-221,-4-3 263,5 3-257,-2-9 0,4 8-44,0-1 1,1-3-174,-1 3 1,1-1-1003,-1 4 942,0-5 1,1 2-1840,-1-4 2234,-4 4 0,8-7 0,-2 4 0</inkml:trace>
  <inkml:trace contextRef="#ctx0" brushRef="#br1" timeOffset="114">9575 12189 7906,'0'-18'15,"0"3"0,2 2 1207,6 2 1,6 3-520,12 0 1,-1 6-565,1-2 0,-5 3-180,-2 1 1,-2 0-348,2 0 1,3 5 85,-3 3 1,1 2-683,-1 1 984,-2 1 0,-1 4 0,2 2 0</inkml:trace>
  <inkml:trace contextRef="#ctx0" brushRef="#br1" timeOffset="115">10351 12394 8003,'-11'-11'0,"3"0"0,1-1 0,4 4 1652,-1 1-258,3 4-763,1-2 1,-1 5 188,-3 0-517,3 0 1,-4 10 117,5 6 0,1 5-78,3 6 0,2 7-15,6 8 0,0-1-101,3 0 0,2 0 0,2 1 0,3-3 28,-3-4 0,-2-2-28,2-3 0,-3-2 0,3-5 0,-5-5 28,1-3 1,-2-3-30,-2 0 1,0-6 0,1-2 0,-5 1-227,1-1 0,-5 0 0,2-4 0</inkml:trace>
  <inkml:trace contextRef="#ctx0" brushRef="#br1" timeOffset="116">10591 12372 7964,'-5'-23'469,"-1"5"0,-4 1 1056,2 6-492,3 5-378,5 1 0,-5 7-251,-3 6 0,-2 2-64,-1 13 0,-6 2-140,-2 9 0,-6 10-87,-2 1 0,-5 7-264,2-2 1,-1 2-67,5-7 1,-1 2-912,8-9 0,6-1 575,2-6 0,7-5-891,0-7 0,3-2 1444,1-6 0,5 1 0,2-1 0</inkml:trace>
  <inkml:trace contextRef="#ctx0" brushRef="#br1" timeOffset="119">10900 12246 8001,'-6'-17'0,"1"5"0,-2-4 0,3 4 1067,8 0 0,2 6-432,6 2 0,-1 3-227,0 1 1,5-4-204,-1 0 0,5 1-29,-1 3 1,7 0-121,0 0 1,5-2 141,-5-2 1,5 3-264,-5-3 0,0 3 5,-7 1-23,2 0 1,-8 0 21,2 0 1,-7 1 18,-4 3 1,-3-1 151,-1 4 0,0 6 178,0 6 1,0 4-109,0 4 0,0 7-63,0 8 1,0 3-165,0 5 1,0-2-124,0 5 1,0 1 132,0 3 0,0 0-65,0 0 0,5-5-191,3-2 1,-2-9 145,2-3 1,-2-3 61,2-5 0,1-3 270,-6-8 1,1 1-88,-4-5 0,0 1 75,0-5 1,-1-1-86,-3-2 1,-4 1 350,-7-6 1,1 5-310,-5-4 1,0 0-34,-4-4 1,0 0-703,1 0 0,3-4 317,0 0 0,6-5-932,1 2 0,6-7 34,6-2 1186,0 1 0,10-1 0,3-2 0</inkml:trace>
  <inkml:trace contextRef="#ctx0" brushRef="#br1" timeOffset="120">11619 12680 7887,'-11'-12'1239,"-1"1"0,6 3-681,2 1 0,8 3-407,3-4 18,4 6 1,0-3 313,0 5 1,-3 0-189,0 0 0,1 0-10,6 0 1,-1 0-2,5 0 1,0 0-61,4 0 0,0 0-309,-1 0 0,1 0 126,0 0 0,-4 0-876,0 0 0,-5 0-181,1 0 0,-2 0-1712,-2 0 2728,1 0 0,-6 5 0,-1 1 0</inkml:trace>
  <inkml:trace contextRef="#ctx0" brushRef="#br1" timeOffset="121">12361 12326 7953,'0'-12'1087,"-5"1"-211,4 0-101,-4-1-406,5 6 1,0 2 212,0 8 0,0 7-138,0 8 1,0 8 55,0 3 1,0 5-72,0 3 0,0 2-208,0 6 1,0-4-151,0 0 1,0-4 127,0 4 1,0-9-154,0 1 0,0-4-105,0 1 0,1-3-280,3-5 0,-1-6 120,4-1 1,5-5-134,3-3 0,5 1 186,-1-6 0,3 1 78,1-4 1,5 0 150,2 0 1,-1-5-80,2-3 1,-5 0-185,5 0 1,-5-2 45,5 2 1,-10 2-93,2-2 1,-8 4-612,1-3-948,-4 4 706,-5-7 1,-3 8 128,-8-6 970,2 5 0,-13-7 0,3 4 0</inkml:trace>
  <inkml:trace contextRef="#ctx0" brushRef="#br1" timeOffset="122">12316 12668 7985,'-7'-5'1591,"4"-1"-1194,6-5 1,13 3 196,6 0 1,9 6-193,-1-2 0,7-1-136,1 1 1,4-3-413,-4 3 0,0-4 121,-3 4 1,-10-3-1617,-2 3 50,-3 0-570,-2 4 2161,-7 0 0,-6-5 0,-5-1 0</inkml:trace>
  <inkml:trace contextRef="#ctx0" brushRef="#br1" timeOffset="123">12339 12246 7985,'0'-18'0,"10"-2"467,5 5 0,7-1 1514,4 5-1345,8 5-263,2 1 1,-2 1 156,-7 0-305,2 0-337,-5-1 154,4 4 0,-6-4 211,-3 5-1615,2 0 976,-8 0 1,7 0 176,-4 0 209,-1 5 0,1-4 0,2 4 0</inkml:trace>
  <inkml:trace contextRef="#ctx0" brushRef="#br1" timeOffset="124">13092 12029 7968,'-17'0'1502,"5"0"0,11 6-1310,5 6 0,3 2-109,-3 8 0,0 0 819,-4 8 1,4 2-284,0 6 0,1 4-191,-2 8 1,-1 0-705,2 4 1,-2 2 347,2-3 0,-2-6-312,6-2 0,-4-1 166,3 1 1,-3-5-146,4-6 1,-4 0 108,3-3 0,-3-3 54,4-2 0,-6-3 58,2-4 1,1-1 468,-1-3-127,5-2 0,-4 3-136,2-4-314,4-6 135,-5 4 1,5-9-342,1 3 1,-5-2 130,1-2 1,0 0-199,3 0 0,1 0-157,-1 0 0,0-4-296,1 0 1,-5-4-450,1 4 0,-5-4 1281,0 0 0,4-7 0,-1-3 0</inkml:trace>
  <inkml:trace contextRef="#ctx0" brushRef="#br1" timeOffset="125">13001 12143 7839,'-8'-16'0,"1"-3"0,4 2 819,-1 2 1,8 3-419,4 5 1,6-2 31,1 5 0,0 0-185,-3 4 0,0-3-266,4-1 0,1 0-435,6 4 1,4 1 228,-1 3 0,6 2-415,-1 6 1,0 3 638,0 0 0,-3 5 0,-5-2 0</inkml:trace>
  <inkml:trace contextRef="#ctx0" brushRef="#br1" timeOffset="126">13526 12303 7971,'-6'6'2551,"3"-1"-1815,11-5 1,1 9-331,10 3 1,-5 3 34,1 0 1,-2 3-82,-2 5 1,1 5 0,-1 2 0,2 3-78,2 1 1,-2 2-206,2 2 1,-1-1-205,1 5 0,-1-7-315,5-1 0,-5-3-10,1-4 1,2-7-505,-2 3 1,0-8-291,-3 0 0,-1-6 561,1-1 1,-5-6-502,1 2 1185,-6-3 0,3-6 0,-5-1 0</inkml:trace>
  <inkml:trace contextRef="#ctx0" brushRef="#br1" timeOffset="127">13880 12372 7926,'-6'-12'0,"-3"1"976,5-1 1410,1 1-1710,3 4 1,-2 4-265,-2 6 1,2 9-385,-6 7 1,-4 9 126,-7 6 64,-3 0-1519,-6 16 1350,4-8 0,-4 3-1603,5-5 819,0-1-258,6-8 416,-5 7 0,9-16-1688,-2 1 1546,8-5 718,-4-6 0,0-6 0,-7-1 0</inkml:trace>
  <inkml:trace contextRef="#ctx0" brushRef="#br1" timeOffset="128">13492 12200 7872,'-6'-5'579,"2"0"71,8-3 1,12 0-337,11 4 0,3 0-143,1 4 1,1 0-6,-6 0 0,1 0-82,-4 0 0,3 0-214,1 0 0,-2 0-353,-6 0 0,2-4-1409,-6 0 1892,5 1 0,-7 3 0,3 0 0</inkml:trace>
  <inkml:trace contextRef="#ctx0" brushRef="#br1" timeOffset="129">14006 12029 7959,'-6'-1'258,"2"-3"1,5-3 328,7-4 0,4 3-306,11 1 1,-1 4-20,-3-1 0,-1 3-15,-3 1 0,-2 0-89,2 0 1,1 0 119,0 0 1,0 0-132,-1 0 0,-2 0-209,2 0 0,-2 4-46,-2 0-60,1 0 304,-1-4 0,-1 1 92,-2 3-130,2-3 0,-5 10-49,3 1 0,-2 2 5,-2 9 1,-3-2 32,3 10 1,-3 4-134,-1 7 0,0 6 123,0 2 0,0-1 24,0-3-1147,0 5 1110,5-4 243,2 8-243,4-8-8,-5 4-88,5-10 96,-5 3-654,5-8 668,1 3-159,-1-5 147,-4-4 0,1-4 60,-4-7 0,4-1-25,-4-3 1,-1-6 828,-3 3 730,6-9-1164,-5 7 1,3-8 591,-8 2 0,-4-3-685,-7-1 1,0 4-144,-8-1 0,1 1-285,-8-4 0,-1 0 81,-3 0 1,6 0 271,5 0-328,1-5 0,9-1 0,-4-6 0</inkml:trace>
  <inkml:trace contextRef="#ctx0" brushRef="#br1" timeOffset="130">15000 12589 6765,'0'-7'2722,"0"-3"-2384,0 9 0,1-6 103,3 4 0,-2 1-105,6-1 1,1 0 42,6-1 1,-1 3-39,5-3 0,0 2-82,4-2 0,0 2-98,0-1 0,-1-2 27,1 1 0,0-1-567,0 1 1,-4 3 295,0-3 0,-5 3-1172,1 1 0,-2-4-126,-2 0 1381,1 0 0,-6-1 0,-1-1 0</inkml:trace>
  <inkml:trace contextRef="#ctx0" brushRef="#br1" timeOffset="131">15034 12806 7976,'5'-8'810,"3"0"0,2 6-265,1-2 1,2 1 321,2 0 0,-1 1-318,5-1 1,5-4-113,7 0 0,-2 1-432,1 3 1,-1-2-388,2 1 1,1 0-1340,-6 4 0,1 0 473,-4 0 1248,-5 0 0,-2 5 0,-5 1 0</inkml:trace>
  <inkml:trace contextRef="#ctx0" brushRef="#br1" timeOffset="132">15822 13308 10999,'1'-8'387,"3"1"0,-3 3-46,3-4 1,-1-1-50,0-6 1,-1-1-55,2-3 0,2-3-124,1 3 1,0-4 68,0-3 0,1-2-300,3-3 0,1-3 164,-1 0 0,1-2-381,-1-6 1,1 4 169,-1-4 0,0-2 0,1-2 1,-2-1 17,-2 9 1,0-4 69,-4 4 1,1 4 44,-1 4 1,-3 8 181,3-1 0,-2 12 373,-2-1-184,0 3-186,0 3 1,3 2-59,1 8 1,1 2-126,-1 6 1,2 4 29,6 3 0,-1 2 21,1-2 0,-1 1-278,0-5 0,5 1 103,-1-5 1,1 0-70,0 1 1,-4-6 36,4-2 1,0-3-1,-1-1 0,1-1 88,-5-3 1,0 2 67,1-6 0,-1 0-20,1-3 0,-2 0 15,-3-1 1,4 1 86,-4-1 1,-1 0 461,2-4-127,-5 4 1,2-5-169,-5 6 1,1 4 513,3 4-473,-3 1 1,4 4-98,-5 1 1,0 9-33,0 7 1,0 7-107,0 5 1,-1 3 81,-3 4 0,3-1-154,-3 5 0,3-5-598,1 1 1,0-6 322,0-2 1,0-6-958,0-1 1,0-1-206,0-7 1483,0 0 0,-5-9 0,-2-1 0</inkml:trace>
  <inkml:trace contextRef="#ctx0" brushRef="#br1" timeOffset="133">16656 12703 7845,'0'-8'751,"0"0"1,1 5-708,3-5 1,3 6 123,9-2 1,-4-1 384,4 1 0,1-4-110,2 4 1,7-1-114,0 2 0,1 1-318,-4-2 0,3 3 71,1 1 1,-4 0-911,-4 0 0,-5 4 510,1 0 1,-2 5-1194,-2-2 1510,1 3 0,-1 2 0,1-1 0</inkml:trace>
  <inkml:trace contextRef="#ctx0" brushRef="#br1" timeOffset="134">17113 13228 7808,'-12'6'1753,"6"0"-424,1-6-101,5 0-674,5 0-110,-4 0-46,9 0-147,-9-6 1,8 0 201,-5-5-214,5-6 1,-3 3-167,6-5 1,-1 0-31,1-4 1,-1-5-330,0-2 1,1-3 200,-1-1 1,1-6-385,-1-2 0,-3 1 186,-1-5 1,-3 3 46,4-7 1,-4 3 91,3 2 1,-4 4 27,1 3 0,-2 7 227,2 5 1,-3 7-64,3 4 0,-3 6 729,-1 1-525,0 6 1,0-2-222,0 8 1,-4 3 14,1 8 0,-1 1-132,4 6 0,4-1 101,-1 5 1,6-3-115,-1-4 0,3 2-206,5-6 0,-2 0 97,5-4 0,-2-3-81,2 0 0,3-6 96,-3 2 1,3-7 210,0 0 0,-3-6-148,0 1 1,-5-2 275,2-1 0,-4-1 59,0 1 0,-1-1 73,1 1 0,-5 1-35,1 2 0,-6-2-47,2 2 1,1 2 252,-1-2-45,0 6-489,-4-3 1,0 14 55,0 2 1,0 9-143,0 3 1,0 5-56,0 6 1,0 1-307,0-1 0,0-4-763,0 1 581,0-6 714,0 8 0,5-14 0,1 3 0</inkml:trace>
  <inkml:trace contextRef="#ctx0" brushRef="#br1" timeOffset="135">18083 12611 7827,'-11'-6'206,"5"-4"0,2 5 273,8-3 1,2 3 219,5 5 1,5-4-236,-1 0 1,5-1 34,-1 2 1,4 0-153,4-5 0,0 6 48,4-2 1,2-1-151,-3 1 1,3-1-142,2 1 1,-5 3-69,1-3 1,-6 3-234,2 1 0,-7-1-915,-1-3 1,-5 3 17,1-3-2140,-7 3 1801,-3 1 1433,-5 0 0,-10 5 0,-3 1 0</inkml:trace>
  <inkml:trace contextRef="#ctx0" brushRef="#br1" timeOffset="136">18209 12726 7885,'-6'0'745,"11"0"0,6 0-253,8 0 0,1-2 333,-4-2 0,4 3-302,-1-3 0,6 2-234,2-2 0,5 3-74,-2-3 0,4-1-667,5 1 1,-4 0 373,3 4 1,-4-4-1587,-3 1 1,-1-1 1663,-7 4 0,2-5 0,-7-2 0</inkml:trace>
  <inkml:trace contextRef="#ctx0" brushRef="#br1" timeOffset="137">19020 12520 7837,'-13'-4'1652,"-2"0"-516,7-5-509,-2 8 1,10-3-213,0 8 1,0 3-166,0 4 1,0 7 30,0 5 1,0 1-45,0 6 0,0-2 68,0 6 1,0-6-96,0 7 0,9-9-297,2 1 1,10-3-108,2-1 1,1-5-109,6-3 0,2-4 183,6-3 0,-5-3-60,5-5 0,0-9 142,8-2 0,-4-5-48,-1 1 0,-4-3 240,1-4 0,-7-1-37,-5 0 0,-3-4 561,-4 1 0,-2-2-220,-6 1 1,-4-2-68,-4-5 0,-3-2 149,-3-2-854,-9 2 121,-11-3 1,-8 5-503,-11 0 0,-10 6 421,20 15 0,-1 3 1,1 3-1,-1 2-40,-1 4 0,0 2 0,1 3 1,1 2 49,-3 3 1,1 2 0,-23 16 262,12 8 0,2 0 0,8 7 0,4 0 0</inkml:trace>
  <inkml:trace contextRef="#ctx0" brushRef="#br1" timeOffset="138">1317 14941 8005,'-5'-6'144,"-1"-4"0,0 7 747,2-4-634,-2-1 1,0 0 22,-1 1 0,-2 3 106,5-4 0,-1 6-122,1-2 1,2 3 207,-6 1-282,1 0 1,-5 5-47,1 2 1,-1 5-34,1 3 1,-1 3 77,1 5 0,0 5-139,-1 2 0,5-1-11,-1 2 0,5-2-107,0 1 1,1 3-107,2-2 0,5-3-106,3-2 0,2-3 114,2-4 0,0-1-18,3-3 0,3-6-61,5 2 0,-4-7 87,0 0 0,0-3 128,4-1 1,0-9-87,0-2 0,-2-8 166,-2 0 1,-2-3-86,-6 0 1,-1-1 31,-2 0 0,-3-4-45,-5 1 1,0-5 14,0 4 1,-6-3-120,-6 3 0,0-4 96,-7 0 1,0 3-102,-4 2 0,-1-2 81,-3 1 1,4 4 132,0 4 1,3 5 107,9-1 0,-3 4 620,6 3-331,3-2-174,0 9 0,11-5-148,6 6 0,9 6 33,10 1 0,0 0-36,0 0 1,6-3 28,-3 4 1,1-5-162,-4 5 0,1-5 40,-6 0 0,5 0 15,-5 1 1,0-3-23,-7 3 0,2-3 8,-2-1 1,-2-1-290,-2-3 180,-2 3 1,-3-6-1800,-2 4 844,-3 1 1026,-5-3 0,-5 0 0,-2-1 0</inkml:trace>
  <inkml:trace contextRef="#ctx0" brushRef="#br1" timeOffset="141">2014 14633 7890,'-7'-12'0,"-1"1"0,5 0 382,0-1 0,1 1-94,2-1 1,0 5 855,0-1-286,5 6-537,2-9 1,4 6-158,1-2 0,-1 2 12,0 5 1,1 0-40,-1 0 1,1 5-163,-1 2 0,0 3 30,1 2 0,-4 1 104,-1 2 1,-4-1-282,0 5 1,-1-1 46,-2 1 1,0 2-97,0-2 0,-5 3 24,-3 1 1,-2-4 42,-2 0 1,2-4 139,3 4 1,-3-5-3,2 1 0,3-6 175,1-1-195,3-1 1,1 1 304,0-1-200,0-4 1,5 2-123,2-5 0,5 0-123,3 0 1,-1 0-281,5 0 1,-4 0-158,4 0 1,-1-4 612,1 0 0,3-4 0,-4 1 0</inkml:trace>
  <inkml:trace contextRef="#ctx0" brushRef="#br1" timeOffset="142">2551 14930 7914,'-8'0'776,"1"0"-429,4 0-315,-2 0 0,6 0 672,3 0 1,2 0-242,6 0 0,-1 0-27,1 0 1,4 0-101,3 0 1,3 0-130,1 0 1,1-1-86,2-3 1,-1 2-116,1-1 1,2-2-445,-1 1 1,-2-4 287,-6 4 0,1-3-1752,-4 3 191,-1-5-139,-4 8 1849,-4-4 0,-2 5 0,-5 0 0</inkml:trace>
  <inkml:trace contextRef="#ctx0" brushRef="#br1" timeOffset="143">2608 15113 7899,'6'0'0,"6"0"411,-1 0 0,2-2 608,6-2 1,1 3 254,7-3 1,2-2-635,5-2 0,-3 2 261,-1-2 1,-1 6-503,2-2 1,-2-1-431,-2 1 1,-4 0-433,-1 4 1,-4 0-1883,-6 0 2345,-1 0 0,-5 5 0,-1 2 0</inkml:trace>
  <inkml:trace contextRef="#ctx0" brushRef="#br1" timeOffset="144">3887 14302 8443,'0'-7'1848,"0"2"-662,0 5-964,0 5 1,0 2 19,0 4 0,-1 2 30,-3 2 0,2 4-29,-6 8 1,0 3-19,-3 8 0,-4 4 27,-1 8 1,-3 3-485,4 8 0,-4-2 380,11-26 1,1-1-1,-8 29-124,8-29 0,2 1 0,-2 24 41,-1 4 0,5-5-168,0 5 1,3-9-47,3-7 0,0 1 171,5-4 0,3 1-44,4-1 0,1 1-101,-5-5 1,2 1-2,2-1 1,-6-6 122,2 2 1,-3-6-11,-1 3 0,2-7 0,-5-1 1,4-2 328,-5-5-211,6 4 0,-4-7 398,3 2 1,-3-6-393,-5-2 1,1-3 282,3 4-655,-3-6 278,5 3-868,-6-5-1774,0 0 481,5 0 2142,-4 0 0,9-5 0,-4-1 0</inkml:trace>
  <inkml:trace contextRef="#ctx0" brushRef="#br1" timeOffset="145">4218 14781 7899,'0'-6'-139,"0"0"-336,0 2 329,0 3 1,0-6 1037,0 3 21,0 3-274,0-4 0,0 6-166,0 3 1,0 2 11,0 6 1,0 4-205,0 3 1,0 8-23,0 4 0,0 5-13,0 2 0,2 6-16,1-3 0,-1 4-106,1 1 1,0-6-37,1-2 0,-2-4-199,6-3 0,-5-4-65,0-8 0,2 1-304,-1-5 0,4 0-369,-4-3 0,-1-5-164,-3 1-1093,6-5 1114,0 2 992,5-5 0,1-5 0,-1-2 0</inkml:trace>
  <inkml:trace contextRef="#ctx0" brushRef="#br1" timeOffset="146">4538 15135 7950,'0'-6'1908,"0"1"-1291,0 0 1,5 4-222,3-3 1,2 3 93,1 1 0,2 0-136,2 0 1,-1-4-148,5 0 1,0 0-90,4 4 0,0 0-127,0 0 0,-4-4 70,0 0 1,-1 1-141,1 3 0,-3-2-1193,-4-1 1,-5 1 1271,1-1 0,-1 1 0,5 2 0</inkml:trace>
  <inkml:trace contextRef="#ctx0" brushRef="#br1" timeOffset="147">5338 14439 7933,'0'-7'360,"0"2"142,-5 5-93,3 0 0,-3 7-57,5 4 0,-4 2 229,1 6 1,-1 1-186,4 7 0,0 2-176,0 5 0,0-1-244,0-2 0,0 0 120,0-4 1,0 0-136,0-5 1,4 0-340,-1-3 0,5 1-1136,-4-4 1514,5-1 0,-3-4 0,5 1 0</inkml:trace>
  <inkml:trace contextRef="#ctx0" brushRef="#br1" timeOffset="148">5155 15147 7865,'-6'-5'1848,"0"3"-906,6-3-552,0 5 0,6 0-108,1 0 0,7 0-35,1 0 0,9 0-84,-1 0 1,8 0 13,-1 0 0,3 0-110,1 0 1,1 0 92,-1 0 1,-1-1-299,-3-3 0,2 3-145,-5-3 0,-1 3-299,-3 1 0,-5-4-64,-3 0 0,-2 1-1447,-2 3 2093,-4 5 0,-2 1 0,-5 5 0</inkml:trace>
  <inkml:trace contextRef="#ctx0" brushRef="#br1" timeOffset="149">5292 15352 7839,'-10'-1'2085,"2"-3"-1220,3 3-126,5-4 10,-5 5-489,4 0 1,-4 1 55,5 3 0,0 0-148,0 7 0,0-2-126,0 6 1,0-1 42,0 2 0,0-4-178,0 3 0,0 2-7,0-2 0,0 0-216,0-3 1,0-1 93,0 1 1,0-5-117,0 1 38,0-6 247,0 4 1,5-6-16,2 0 1,3-6 69,2-1 0,-1-3 31,1-2 1,-1 1-25,1-1 0,-1 1 102,0 0 0,1-1 29,-1 1 0,1 3-75,-1 1 1,-3 4 2,-1-1 0,-3 3 9,4 1 0,-4 0-7,3 0 1,-3 5 41,4 3 0,-5 2-3,5 1 0,-4 6-3,3 2 1,-3 2 91,4 2 0,-4-4-239,3 0 1,0-1 126,0 1 0,2 1-637,-5-5 1,4 1 167,-5-5 1,5-3-6,-4-1 0,1-4-669,-1 1-819,-3-3 1876,4-1 0,0-5 0,1-1 0</inkml:trace>
  <inkml:trace contextRef="#ctx0" brushRef="#br1" timeOffset="150">5737 14313 7974,'-7'-1'752,"-1"-3"0,4-1-421,-3-3 1,4 2 114,-1 2 500,3 3-171,1-4 3,0 5-378,0 5 0,5 5 153,3 5 1,2 9-197,1-1 0,5 8-77,-1-1 0,5 8-72,-1 4 1,-1 6-260,1 2 0,-1 4 201,1 0 0,1 3 88,-5 4 0,4-3-262,-3 3 1,-1 1-176,-4-1 1,-1 0-235,-2-4 0,-3 0 150,-5 0 1,0-1-229,0-3 0,-1 2 111,-3-6 1,-1-3-25,-3-4 0,-2-6 69,2-2 1,0-2 55,0-10 0,-1 2-87,5-8 1,-1-2 21,1-7 0,2 2-724,-6-5 491,6 0-615,-8-4 1225,3-5 0,1-7 0,1-5 0</inkml:trace>
  <inkml:trace contextRef="#ctx0" brushRef="#br1" timeOffset="151">5909 14290 7916,'-5'-11'0,"3"-6"137,-2-2 0,10 3-153,5 1 0,4 2-208,4 1 1,2 6 334,-6 2 0,0-1 495,-4 1 0,-3 1-258,0 3 0,-5 0 213,5 0 0,0 5-165,3 2 0,1 3-112,-1 2 0,0-1-259,1 1 0,-2 0 117,-2 4 1,2-4-86,-3 4 0,-2 0-76,-1-1 1,1 4-222,-1-3 1,0 3 107,-4-4 0,0 1-125,0 0 1,0-4 12,0 3 188,0-2 1,0-1 212,0-1-94,0-5 0,0 1 245,0-4-246,0-1 1,1 3 13,3-5 1,-1 0-155,4 0 1,1 0 123,3 0 0,4-1-803,1-3 0,3 2 65,-4-1 692,5 1 0,-2 7 0,5 2 0</inkml:trace>
  <inkml:trace contextRef="#ctx0" brushRef="#br1" timeOffset="152">6662 14861 8459,'-7'0'811,"-1"0"0,4 4-240,-3 0 1,-5 9-191,-3-2 0,-4 8-4,4 0 1,-4 6-28,4 2 0,-4 5-90,3-2 0,2 3-83,7 2 0,-2-5 59,5 0 0,2-4-286,5 0 0,4-7-50,4-3 1,6-5-110,2-3 0,2 1 102,2-6 0,1 1-77,3-4 0,-3-6-1,3-6 0,-3 0 112,-1-7 1,-1 4 121,1-4 1,-5-1-54,-3-2 1,-7-1 10,-4 0 1,-3 0-29,-1 0 0,0 0-11,0 1 0,-1-1-9,-3 0 0,-1 1-109,-3 3 0,-2 3 6,2 4 0,-1 5 49,2-1 118,-3 6 0,7-3-134,-4 5 71,4 0 7,-2 0 0,10 3 15,3 1 1,3 0 117,4-4 0,-1 0 200,5 0 1,0 0 12,4 0 0,0 0-107,0 0 1,0 0-259,0 0 0,-2-4 109,-2 0 1,1-1-700,-4 1 0,-5 3 119,-3-3 0,-5-1-812,5 1 777,-5 1 558,2 3 0,-5-5 0,0-2 0</inkml:trace>
  <inkml:trace contextRef="#ctx0" brushRef="#br1" timeOffset="153">7039 14473 7952,'-4'-15'405,"1"-1"1,-1-3 604,4 4 1,1 0-506,3 4 0,6 3 14,5 0 0,4 1-99,-3-5 0,4 5-178,-1-1 0,1 6-90,-1-2 1,2 2 68,-6 2 1,0 2-230,-4 2 0,1 2 1,-1 5 1,-4 2-80,-4 2 1,-1-1 76,-2 5 1,0-1-114,0 1 0,-5 3-231,-3-3 1,-2 1 168,-2-1 0,5 1-57,-1-4 0,6-1 49,-2-4 1,3 1 229,1-1 1,1-3-81,3-1 1,2-4 95,5 1 1,1-3-65,-1-1 1,2 0 29,2 0 1,-2 0-509,2 0 1,2 0 40,-2 0 447,0 0 0,-3 0 0,-1 0 0</inkml:trace>
  <inkml:trace contextRef="#ctx0" brushRef="#br1" timeOffset="154">7702 15055 7670,'0'-6'949,"0"1"-429,0 0 0,5 4-152,2-3 1,4-1-32,0 1 0,2 0-67,2 4 1,1 0 71,3 0 1,4 0-136,0 0 0,0-4 0,4 1 1,-3-1-79,-1 4 1,-2 0-181,-2 0 0,-1 0-1173,-3 0 718,-2 0-1460,3 0 479,-9 0 1487,-2 0 0,-15 0 0,-3 0 0</inkml:trace>
  <inkml:trace contextRef="#ctx0" brushRef="#br1" timeOffset="155">7896 14873 7912,'-8'-4'1003,"1"0"-162,4-5-44,-2 3-34,5-1 236,0 2-661,5 5 1,0 2-9,3 1 0,1 5-169,-6 7 0,3 2 27,-3 2 0,-1 6-573,1-2 1,0 2 301,1-2 0,-3 0-969,3 0 1,-3 0 80,-1 0 971,0-6 0,5 5 0,2-4 0</inkml:trace>
  <inkml:trace contextRef="#ctx0" brushRef="#br1" timeOffset="156">8501 14210 7918,'0'-7'1387,"0"-1"-883,0 6 0,0-2-57,0 8 1,-4 2 75,1 5 0,-6 2-197,1 2 1,0 4-34,-3 8 0,5 5 57,-10 9 1,9 3-119,-8 9 0,4 8-325,4-29 1,-1 1 0,1 5 0,0 1 171,0-3 0,-1 0 1,2 4-1,-1 0 7,0-2 0,-1 0 1,0 1-1,0 0 32,0-1 1,0 0 0,1 1-1,0-1-7,3-1 1,1-1 0,0-1 0,1 1-191,2 28 0,2-3-85,6-7 0,1-5-69,10-7 0,-4-3 151,4-4 1,-4-6-185,4-3 0,-5-1 8,2-3 0,-5-4-14,-3-3 1,0-2 25,-4-1 1,4-5 350,-4 1 0,1-6-855,-1 2 443,-3-3 0,5-1-556,-2 0 0,-3-1 322,3-3 1,-1 2 540,0-6 0,-1-5 0,3-4 0</inkml:trace>
  <inkml:trace contextRef="#ctx0" brushRef="#br1" timeOffset="157">8570 14998 7893,'-12'-1'0,"1"-3"150,5-2 63,0 0 404,12 0 1,0 6-353,5 0 0,1 0 365,-1 0 0,2 2-288,2 2 1,3-3 82,5 3 1,1-3-183,2-1 0,-1 0-120,1 0 1,-3 0-172,-4 0 0,1-4-477,-4 0 1,-1-5-869,-4 2 1393,1 2 0,-1-5 0,0 3 0</inkml:trace>
  <inkml:trace contextRef="#ctx0" brushRef="#br1" timeOffset="158">9095 14416 7950,'0'-9'0,"0"-2"0,1 5 209,3-5 1,-1 3 76,4 1 0,-3 2 638,4 5-649,-6 0 0,3 5 26,-5 2 0,0 9 34,0 3 1,0 7-118,0 5 1,-1 3-121,-3 4 0,2-2 102,-6 2 1,6-3-587,-2 0 1,2-6-152,2-3 1,0-2-467,0-1 0,0-4 1003,0 0 0,6-5 0,0 3 0</inkml:trace>
  <inkml:trace contextRef="#ctx0" brushRef="#br1" timeOffset="159">9004 14998 10673,'11'0'912,"4"0"-696,1 0 0,4-1-2,-1-3 0,2 2 52,2-6 0,4 4-123,0-3 0,4 3-143,0-4 1,-2 4-76,1-3 0,-4 3-311,0-4 0,-3 6-996,-4-2 631,3 3 0,-9 1 751,2 0 0,-8 0 0,-1 0 0</inkml:trace>
  <inkml:trace contextRef="#ctx0" brushRef="#br1" timeOffset="160">9129 15261 7829,'-10'-1'531,"3"-3"748,1-2-431,12-6 0,-1 5 174,2-1-102,-2 5-342,-5-2-398,0 5-12,5 0 0,-3 2-1,1 1 1,-1 4-113,-2 4 0,0 1 116,0-1 1,0 4-242,0 0 1,0 4 42,0-3 0,0 3-187,0-4 0,0 1 117,0 0 1,1-4-433,3 4 323,-3-4 1,4 0-127,-5-1 0,0-5-196,0 0 328,5-6 135,2 0 0,4-6 134,0-1 1,1-3-40,-1-2 1,-1 1 55,-2-1 0,2 1-68,-2 0 1,2 0 281,1 4-179,1-3-49,-1 8 0,-3-3 137,-1 5 0,-3 2-48,4 1 1,-6 4 49,2 4 1,1 6-125,-1 2 0,1-1-125,-1 1 1,-1-2-79,4 2 0,-4 2-333,0-6 1,3 0 54,-3-3 1,1-1-899,-4 0-981,0-4 2273,0 3 0,5-9 0,2 4 0</inkml:trace>
  <inkml:trace contextRef="#ctx0" brushRef="#br1" timeOffset="161">9415 14290 7915,'-1'-18'0,"-3"3"0,2 3 1656,-3 0-501,5 6-664,0 1 0,0 6-150,0 3 1,4 2 84,0 6 1,1-1-101,-1 0 1,-2 2 204,6 2 0,0 3-24,3 5 0,2 1-50,2 3 1,2 6-144,2 5 1,6 5-49,-2-1 1,2 3-473,-2 5 1,-4-2 377,0 5 0,-1-4-125,1 0 0,-4 3 109,-7 1 1,1 3-516,-6 1 1,1-3-117,-4-1 1,0-1-151,0 1 0,-5 1 178,-2-9 0,-2 4-277,1-8 0,-2-3 39,2-3 1,-2-4 237,-1-8 1,3 0-255,0-11 1,5 0-162,-5-8-198,0 0 1180,2-4 1,-9 0 0,2 0 0</inkml:trace>
  <inkml:trace contextRef="#ctx0" brushRef="#br1" timeOffset="162">9666 14199 7885,'0'-18'530,"-5"-2"66,-3 5 0,3-1-222,2 5-328,6 5 0,4-3 679,4 5 0,-3 0-232,-1 4 1,1 0-77,3 0 0,1 5-200,-1 3 0,1-2-13,-1 2 0,0-1-73,1 5 1,-1 3-198,1 0 0,-5 2-287,1-2 0,-6-1 260,2 5 0,-1-4-362,1 4 1,-3-4 182,3 4 1,1-3 7,-1 3 0,3-5 171,-3 1 0,4-2 199,-5-2-243,6-5 239,-2 5-55,4-10 0,1 4-30,-1-5 0,-3 0-430,-1 0 0,1 0 170,3 0 0,1 0-1120,-1 0 730,0 0 0,0 1 633,-4 3 0,3 2 0,-3 6 0</inkml:trace>
  <inkml:trace contextRef="#ctx0" brushRef="#br1" timeOffset="163">10306 14804 7823,'-10'-1'115,"2"-3"1,-1 2 296,5-6 695,0 0-605,-1 2 1,3-3 275,-6 5-335,6 0 1,-9 4-22,4 0 0,1 7-6,-2 4 1,0 2-127,-3 6 1,-2 0 53,-2 4 0,2 1-199,-2 3 0,2-2-161,2 5 0,1-3-168,2 4 0,-1-6 191,5 2 0,1-3-99,3-1 1,1-1-115,3 1 1,3-5-135,9-3 0,-4-3 119,4-5 0,1-2 14,2-5 0,-1 0 131,1 0 0,-1-5 17,1-2 0,1-7-109,-5-2 1,-1 0 81,-6 1 0,1 1-19,-5-5 0,3 3 28,-3-3 0,0 2-108,-4-2 1,-1-3 23,-3 3 0,-2-3-71,-6 0 0,2 4 74,2 3 0,-2 2-132,3 2 148,-4-1 1,4 6-214,-1 2-18,6 3 45,-3 1 129,15 0 0,1 3-13,8 1 1,4 0 1228,0-4 1,0 0-807,3 0 1,-2-1 404,-1-3 1,-4 1-510,0-4 1,-5 3-78,2-4 1,-4 5-923,0-5 1,-1 4 81,1-3 810,-6 4 0,-1-12 0,-5 2 0</inkml:trace>
  <inkml:trace contextRef="#ctx0" brushRef="#br1" timeOffset="164">10580 14279 7910,'0'-13'1052,"0"-2"0,0 1-421,0-5 1,2 6-357,6 2 1,3 1-59,8 6 1,2-4 12,-6 4 1,1 1-61,0 3 1,-4 0-136,4 0 1,-4 5 29,0 2 1,-2 3 92,-3 2 0,0-1-169,-3 1 0,-3 0-139,3 4 1,-4-4-55,-4 4 1,-2-3 69,-6 3 1,1-2-125,-1 5 0,2-5 133,2 1 1,0-2-56,4-2 1,0 0 68,4 1 0,0-1 13,0 1 1,1-5 157,3 1 1,2-6-3,6 2 1,-1-2 129,1-2 0,3 0-268,0 0 0,2 0-179,-2 0 0,-2 0-3,2 0 0,1-4 262,-1 0 0,1 0 0,-5 4 0</inkml:trace>
  <inkml:trace contextRef="#ctx0" brushRef="#br1" timeOffset="165">11196 14690 7854,'7'0'733,"-2"0"1,-4 0-282,3 0 0,-3 5 71,3 3 0,-3 3-146,-1 4 1,0-1 112,0 5 1,0 4-23,0 4 0,0 1-142,0-2 0,0-2-492,0 3 1,0-3 194,0-1 1,0-4-285,0 0 0,0-9-826,0 2-1214,5-3 2295,-3-3 0,8 4 0,-4-4 0</inkml:trace>
  <inkml:trace contextRef="#ctx0" brushRef="#br1" timeOffset="166">11014 14930 9783,'12'0'1130,"4"0"1,-2 0-893,5 0 0,0 0-59,4 0 0,3-1-251,1-3 1,3 1-391,-3-4 0,-4 4-1711,-4-1 2173,0-2 0,-1 5 0,-2-4 0</inkml:trace>
  <inkml:trace contextRef="#ctx0" brushRef="#br1" timeOffset="167">11436 15033 10365,'8'0'675,"0"0"1,-5-4-404,5 0 0,-4 0-63,3 4 0,-3 0-916,4 0-514,-6-5-890,3 4 2111,1-4 0,-5 5 0,4 0 0</inkml:trace>
  <inkml:trace contextRef="#ctx0" brushRef="#br1" timeOffset="168">11642 15067 7821,'6'0'813,"1"0"-455,-4 0 1,0 0-390,5 0-343,-1 0-413,5 0 290,-1-5 165,0 3 0,-3-3-229,0 5 561,-6 0 0,8 5 0,-3 2 0</inkml:trace>
  <inkml:trace contextRef="#ctx0" brushRef="#br1" timeOffset="169">12007 15067 7796,'-6'0'3689,"1"0"-2863,5 0 0,1 4-1702,3-1 1,1 3 875,3-3 0,2 4 0,-4 4 0</inkml:trace>
  <inkml:trace contextRef="#ctx0" brushRef="#br1" timeOffset="170">12487 14770 7863,'-5'-6'189,"4"-5"1276,-4 10-196,5-4-597,0 5 0,1 6-263,3 6 1,-2 1-39,6 6 0,-4 3-188,3 5 0,-3 5 30,4-2 0,-6-1-679,2 2 1,-3-6 399,-1 2 1,0-4-1181,0-4 1,0-3 126,0-4 1119,0-6 0,-5 4 0,-1-3 0</inkml:trace>
  <inkml:trace contextRef="#ctx0" brushRef="#br1" timeOffset="171">12350 14964 7850,'-6'0'2147,"2"0"-1948,8 0 0,3 1 39,8 3 0,-1-3 252,5 3 0,1-3-186,2-1 0,2 0-254,3 0 1,2 0-190,6 0 0,-1-1-353,0-3 0,-3 2 492,-1-6 0,0 1 0,5-5 0</inkml:trace>
  <inkml:trace contextRef="#ctx0" brushRef="#br1" timeOffset="172">13149 14130 7844,'0'-11'0,"6"5"877,-5-5-108,9 10 255,-9-9-97,4 9-129,-5-4-515,0 5 0,-1 5 121,-3 2 1,-2 3-95,-6 2 0,1 4-96,0 3 0,-1 7-16,1 0 1,-1 11 29,1 1 1,0 7-14,-1 4 1,1-1-184,-1 6 1,1 3 198,-1 4 0,5 0-403,-1-4 1,2 4 207,-2 0 1,-1-2-41,6-5 0,-6 5 102,1-2 1,3 3-142,1-3 1,3-1-205,1-3 1,1-2 30,3-5 1,1-2 118,3-2 0,3 0-71,0-8 1,1 3 57,3-7 1,2-2 195,-2-1 0,0-7-138,-3-1 0,-1-5 291,0 1 1,1-3-409,-1-5 0,-1 4 425,-2-4-1355,2-2-241,-9 0-665,4-5 796,-5 0 1209,0-5 0,6-1 0,0-5 0</inkml:trace>
  <inkml:trace contextRef="#ctx0" brushRef="#br1" timeOffset="173">13149 15101 7751,'-11'-5'803,"5"-1"208,2-6 0,5 1-928,7-1 1,1 2-4,10 3 0,-4 0 210,4 4 1,-4 1-84,4-2 0,0-1-5,4 2 0,0-1-139,0 4 0,-5-2-238,-3-1 1,1 1-742,-1-1-972,1 1 1888,-5 2 0,-5-5 0,0-1 0</inkml:trace>
  <inkml:trace contextRef="#ctx0" brushRef="#br1" timeOffset="174">13823 14324 7864,'-5'-15'0,"-2"0"1251,2 5 1,-1-3 283,6 6-465,6 4-732,0 3 1,4 6-23,-2 6 0,2 4-275,-3 3 1,2 7 122,-1 0 1,-2 6-397,-2-1 0,-3 2 230,3 1 1,-3 0-964,-1 0 0,0-1 220,0-2 0,-3 0-734,-1-4 1479,-5 0 0,3-4 0,-6-1 0</inkml:trace>
  <inkml:trace contextRef="#ctx0" brushRef="#br1" timeOffset="175">13583 14975 7785,'-11'0'3271,"10"0"-3066,12 0 0,4-1 13,8-3 0,1 2-55,3-6 0,6 2-124,1-2 0,1-1 58,3 6 1,-4-5-182,-4 4 1,2-3-397,-5 3 0,-2 0 195,-6 4 0,-2 0-1392,-6 0 856,-5 0 821,-1 5 0,-5 1 0,0 6 0</inkml:trace>
  <inkml:trace contextRef="#ctx0" brushRef="#br1" timeOffset="176">13732 15227 7749,'-11'0'1054,"4"0"0,2-2 218,5-1-273,0 1-210,5-8-88,2 9-342,4-4-181,0 5 0,-1 1-44,-2 3 0,-2-1-167,-2 4 1,-2 1 27,1 3 0,-1 1 85,-2-1 0,0 0-743,0 1 436,0-1 0,0 1 28,0-1 0,0-3 58,0-1 0,0-3-5,0 4-27,0-6 26,0 3-32,0 0 92,0-3 81,0 3 3,5-5 1,1-1 80,5-3 0,-3 2-61,0-1 0,-1 0 124,5-1 1,-1 3 88,1-3 0,-1-1-58,0 1 0,1-1 45,-1 1 1,1 3-71,-1-3 0,1 3 55,-1 1 1,0 0-65,1 0 1,-5 1 24,1 3 0,-2 3-111,2 4 1,-2 2-128,-2 2 0,-3-2-76,3 2 1,-3-1-327,-1 1 1,0-2-621,0 2 1,0-6 478,0-2 0,0-3-679,0 4 1297,0-6 0,-5 3 0,-1-5 0</inkml:trace>
  <inkml:trace contextRef="#ctx0" brushRef="#br1" timeOffset="177">14154 14165 7805,'-15'-23'299,"0"0"0,5 5 468,6 3 0,4 2-411,4 2 0,4 4-298,7 4 1,-3 3 408,4 3 0,-2 4-96,1 4 1,3 7 244,4 5 0,1 1-132,0 6 0,0 0-15,0 0 1,-2 7-174,-2-3 1,3 4-37,-3 0 1,-2 3-33,-2 5 1,1 4-281,-1 4 1,-3 1 51,-4 3 1,-6 2 89,2 1 0,-3 4-285,-1-4 0,-2-29 0,-1 1-196,-5 28 1,-2 2-225,-1-6 1,1 2 281,2-10 0,-2-1-159,2-6 0,2-6 165,-2-6 1,2-5-21,-2 2 1,0-8-792,4-4 1,-1-6-96,1-1 1233,3-6 0,-10-2 0,5-6 0</inkml:trace>
  <inkml:trace contextRef="#ctx0" brushRef="#br1" timeOffset="178">14440 14107 7836,'-5'-11'0,"0"-4"314,-3 0 0,3 3 511,5 5 1,5 4-376,3-1 1,2 2-109,1-2 1,1 3-119,-1-3 1,2 3-15,2 1 0,-6 5 96,3 2 1,-5 1-110,1 3 1,1-2-27,-6 6 1,1 2-67,-4-2 0,0 2-139,0-2 1,0-2-220,0 2 0,0-1 174,0 1 1,0-2-12,0 2 0,0-1 4,0 1 0,1-4-52,3 1 1,-1-1 131,4-3 0,1 1 127,3-2 1,0 0-106,-4-3 0,3-3 34,-2 3 1,2-3-205,2-1 1,-5 0-289,1 0 0,-2 1-660,2 3 0,2-3 496,-2 3 1,-2-1 605,2 0 0,-1 4 0,5 4 0</inkml:trace>
  <inkml:trace contextRef="#ctx0" brushRef="#br1" timeOffset="179">14931 14701 7784,'-6'-5'3343,"1"4"-2606,5-4 831,0 5-1457,-5 10 1,-2-1 36,-4 10 0,-1 1-101,1 7 0,1-2-36,2 6 1,-1-5 11,6 5 1,-1-6-253,4 2 0,0-4 58,0-4 0,5 1-36,2-5 1,0-1 48,0-6 0,1 1-78,3-5 0,2-1 8,2-3 1,-1-3 71,5-1 1,-5-8 19,2 5 0,-1-10 70,-4 6 0,3-7 11,-6 3 1,-2-4 1,2 4 1,-6-6 79,2 2 0,-3-2-76,-1-2 0,-1 0 12,-3 0 0,-2 0 18,-6 0 1,1 2-23,0 2 1,-1 4 537,1 7-193,-1-2-264,6 9 117,1-4 0,6 5 224,3 0 1,4 3-135,7 1 0,3 1-65,4-1 0,3-3-236,1 3 1,-2-3 25,3-1 1,0 0-234,-5 0 1,8-1 114,-7-3 1,-2 2-352,-2-6 0,-4 4-107,4-3 1,-5 4-1263,2-1 1866,-4-2 0,0 0 0,-1-6 0</inkml:trace>
  <inkml:trace contextRef="#ctx0" brushRef="#br1" timeOffset="180">15399 14347 7854,'0'-11'539,"-1"-1"187,-3 1 1,3 0-280,-3-1 1,8 1-54,4-1 1,2 5-61,1-1 0,1 6 56,-1-2 1,0 1-249,1-1 0,-1 3 96,1-3 1,-5 4-111,1 4-105,0 3 1,2 4-113,-3 0 1,-2 5-60,-5-1 0,0 0-199,0-4 0,0 5 133,0-1 1,-1 1-22,-3 0 0,2-2 320,-6 5 1,6-5-110,-2 1 1,3-2 101,1-2 0,0 0-17,0 1 104,0-1 1,5-1-3,2-2 0,3 1-52,2-5 1,3 1-58,0-1 1,7-3-128,1 3 0,0 1-551,3-1 1,0-1 300,0-3 1,-5 4-1933,1 0 2255,-1 5 0,-4-3 0,0 6 0</inkml:trace>
  <inkml:trace contextRef="#ctx0" brushRef="#br1" timeOffset="181">8273 15992 8234,'-7'5'1419,"2"1"-1193,5 6 1,2-1 329,1 1 0,0 3-158,5 0 0,-1 5-119,5-1 0,-1 3-141,0 1 0,6 0-100,2 0 1,8-2-31,3-2 1,4-2-224,4-6 0,4 0-270,8 1 0,2-6 351,5-2 1,6-4-202,-29-1 1,1-2 0,-1 0 0,0 0 188,2-3 0,1 0 0,0 1 0,-1-1-4,0 0 1,1 1-1,4-1 1,0 0 75,1 1 1,0-1 0,0-2 0,1 1 14,1-1 0,-1 0 1,3-2-1,0 0 30,1 0 0,1 1 0,0-1 0,-1 0-198,-1 0 1,0 1-1,-3-2 1,1 0 306,0 2 0,0-1 0,-5 0 0,0 0-33,2 0 0,-2 1 0,-3 0 0,-1 1-100,0 2 0,-1 1 0,28-7 267,-9 1 1,-3 1 129,-8 2 0,1 2-94,-5 2 0,-5 3 419,-6-3 1,-3 3-441,-1 1 1,-2 3 547,-2 1 0,-2 4-809,-6-4 0,-1 5 301,-2-2 1,2 3-140,-2 2 1,-2-2 62,2-2 0,-1 2-460,5-3 1,-1 2 98,0-1 0,5-2-2,-1-2 0,1-3 166,0 3 1,-4-3 21,4-1 0,0-4 185,-1 1 0,6-2-55,-2 1 1,2-3-136,2-4 0,1 0 56,3-1 1,-3 1-196,3-1 0,0 1 77,0 0 1,0 4-77,-4 3 1,-4-1 142,0 1 1,0 1-14,4 3 1,4 0 75,4 0 1,2 0-102,1 0 0,9 3 27,3 1 1,7 1-189,1-1 0,5 1 83,2 3 1,-28-3 0,0 0-89,-1-1 0,1 0 1,3 0-1,0 1 208,2-2 0,0 1 1,0 1-1,0 0-2,2-1 1,0 0 0,1 0-1,1 1 79,3-1 1,1-1-1,0 2 1,0 1-260,-1-2 0,1-1 1,0 0-1,-1-1 176,1 0 1,0 0 0,2-1 0,0-1-241,2 0 1,-1 0 0,0 0-1,0 0 273,1 0 1,-1 0 0,-4 0-1,0 0-1,1 1 1,-1-2 0,0-1-1,-1-1 2,2 0 0,0-1 0,-1-1 1,1 1-1,0 0 0,-1 0 1,-3-1-1,0 0-63,0 1 1,0 0 0,-5 0-1,-1-2 175,3 1 0,-2-1 0,-3 0 1,-2-1 259,29-8 0,-4 1-270,-3-5 0,-5 5 57,-7-1 1,-3-3-83,-4-1 0,-6 2 283,-2 2 0,-7-1-369,-1 0 0,-1 1 402,1 4 1,1-1-562,-5 1 1,0 1 496,-3 2-2096,-1-2 1053,-4 9-562,-2-4 1,-10 14 275,-3 2 1,-8 4 949,-7 0 0,-10 3 0,-8 5 0</inkml:trace>
  <inkml:trace contextRef="#ctx0" brushRef="#br1" timeOffset="185">16359 14873 7885,'0'-12'1317,"0"6"1,1 1-929,3 5 0,2 0 153,6 0 0,0 0-199,3 0 0,5 0 81,6 0 0,0 0-217,4 0 1,0 0-14,5 0 0,-5 0-132,1 0 0,-2 0 111,1 0 1,-2 0-926,-5 0 1,-4 0-158,0 0 0,-9 4-1601,2-1 2510,-9 1 0,3 1 0,-6 2 0</inkml:trace>
  <inkml:trace contextRef="#ctx0" brushRef="#br1" timeOffset="186">16370 15158 7807,'8'0'0,"-1"0"0,7 0 519,9 0 0,6-1 740,9-3 0,4 2-531,8-6 0,1 2-27,2-2 1,1-1-402,-4 5 1,-3-1-94,-9 1 0,-6 3-1214,-13-3 1,-4 9 1006,-7 7 0,-3 4 0,-5 7 0</inkml:trace>
  <inkml:trace contextRef="#ctx0" brushRef="#br1" timeOffset="187">18072 14279 7797,'-6'-12'590,"0"1"88,6 0-55,0 4 0,4 1 293,0 2 17,0 3-638,-4-4 1,0 6 32,0 3 1,4-2 119,-1 6 1,3 1-113,-3 6 1,2 3-86,3 5 0,2-1-18,-2 1 0,2 5-54,1 3 0,1-2-32,-1 1 1,-1 1-93,-2 3 0,2-3 24,-2-1 1,-2-5-185,2 2 1,-2-7 32,2-1 0,-2-5-354,-2 2 153,-3-4 0,5-5-30,-2-4-167,-2-1 301,3-2 0,-7-2-105,-1-1 0,1-4 13,-2-4 1,-1-2-140,2-2 0,-3 1 119,3-5 0,1 0 83,-1-4 1,1 0 165,2 0 1,2 0-123,1 1 1,0-5 126,5 0 1,-1-1 39,5 2 1,0 3 158,4 0 0,-4 0-8,3 4 1,2 3 149,-2 0 0,4 5 154,-4 3-118,6-2 1,-9 9-21,4-3 1,-5 4-55,-3 4 0,2 2-88,-3 6 0,0 3-1,0 0 0,0 9-4,0-1 1,4 4-63,-4 0 0,2-2-5,-1 5 1,2-3 35,-3 3 0,0-4-24,0 0 1,1 2-352,3-1 0,0-2 142,-4-6 0,2 2-501,-5-6 358,5 0 1,-7-5-358,6-2-472,-6-3 157,3-5 0,-6 0-1164,-3 0 593,-2-5 1467,-5-1 0,-1-6 0,1 1 0</inkml:trace>
  <inkml:trace contextRef="#ctx0" brushRef="#br1" timeOffset="188">18837 14427 8393,'-6'-5'1945,"2"4"-1516,8-3 68,2 3 1,9-3-114,1 0 0,0 0-12,-1 4 1,3 0-42,5 0 0,0 0-6,0 0 1,-1 0-169,1 0 1,0 0 26,0 0 1,-4-1-337,0-3 0,-5 3 183,1-3 0,-2-1-1564,-2 1 732,1 1-495,-6-2 1,-1 2 12,-5-5 1283,0 6 0,-5-8 0,-1 3 0</inkml:trace>
  <inkml:trace contextRef="#ctx0" brushRef="#br1" timeOffset="189">19431 14085 7837,'0'-12'0,"0"1"0,1 3 1725,3 1-1227,2-1 1,6 0 571,-1 1-322,-4 4-457,3-2 1,-8 6 19,6 3 1,-6 4 86,2 7 1,-3 2-88,-1 2 0,4 6 115,0-2 0,0 6-182,-4-2 1,0 4 80,0 0 1,0 1-49,0-2 0,0 7-67,0-3 1,0-1-87,0-3 1,1 0-80,3 0 1,-2 2-185,6-5 0,-4-1-96,4-3 1,-5-5-389,5-3 1,-4-2-411,3-2 0,-4 1-144,1-1-1385,2-5 1426,-5-1 1136,4-5 0,-10 0 0,-1 0 0</inkml:trace>
  <inkml:trace contextRef="#ctx0" brushRef="#br1" timeOffset="190">18129 15055 7771,'-14'0'-1662,"3"0"1662,7 0 0,0 0 0,8 0-64,-3 0 166,4 0 0,0 0 328,3 0 0,-2 0-156,2 0 1,1 0 247,6 0 0,-1 0-162,5 0 1,-4 0-32,4 0 0,0 0-102,4 0 0,1 0-45,3 0 1,2 0 135,5 0 0,4 0-50,0 0 0,6 0-82,-3 0 1,8 0-42,0 0 1,6 0-273,-2 0 1,3 0 209,1 0 0,4-3-385,0-1 1,-29 1-1,0 1 312,29-2 1,4 3-105,-4-3 0,-28 1 0,0 1 17,-1 0 1,1 0 0,29-6 87,-1 5 0,-7-5-273,0 4 1,-7 0 246,-2 4 0,-5 0 32,-10 0 0,-2 0 23,-5 0 0,-2 0 172,-2 0 0,-6 0-616,-5 0 87,-6 0-2315,3 0 2056,-20 0 1,1 0 205,-12 0 1,1 0 369,3 0 0,-6 5 0,-2 2 0</inkml:trace>
  <inkml:trace contextRef="#ctx0" brushRef="#br1" timeOffset="191">18814 15318 7837,'-11'0'-1709,"4"0"1709,-3 0 0,9 5 0,-4-2-28,5 4 0,0-3 104,0 4 1,0-1 303,0 5 1,0 3 105,0 0 0,4 6 137,0-2 0,3 1-227,-3-1 1,4 2-118,-5-1 1,5 0-179,-4-1 1,1 1 81,-1-5 0,-3 4-146,3-3 0,-3-1 27,-1-4 0,0 1-138,0-1 1,0-3 61,0-1 89,-5-4 106,4 2 24,-4-5-137,0 0 6,3 0 0,-3-5-110,5-3 1,0-2 75,0-1 0,1-2-166,3-2 0,3 1-9,4-5 0,0 4-4,1-4 0,1 1-15,2-1 0,-1-2-94,5 6 0,-1-4 68,1 4 1,-2 4 74,-1 3 0,-4 5 215,4 0 1,-4-2-21,0 1 113,-1 0 1,0 8-18,1 0 0,-1 4 9,1 0 1,-1 2-93,1 2 1,-1 3-22,0 0 1,1 4-5,-1-4 1,1 4-120,-1-3 1,-3 3-53,-1-4 0,0 4 11,0-4 1,2 2 38,-5-2 1,4-3-31,-5 4 0,5-7-126,-4-2 0,1-3-591,-1 4 253,-3-6-1780,9 3 1261,-9-5 1054,10 0 0,-5-5 0,5-1 0</inkml:trace>
  <inkml:trace contextRef="#ctx0" brushRef="#br1" timeOffset="192">20619 14873 7756,'-5'-7'-482,"3"-3"-603,-8 4 850,9-6 436,-4 1 1,5 3 462,0 1-417,0 4 0,0-3 398,0 2-330,0 3 0,-5-4 70,-3 5 0,-2 5-94,-1 2 0,-6 7-1,-2 2 1,1 5-84,-1 2 1,0 1-1,-4 7 0,6-6-95,1 2 0,4 1 53,0-2 0,6 2-197,2-1 0,4-7 30,4 3 0,0-7 2,7 3 0,-2-5 89,6 2 1,3-7-30,1-2 1,-1-4-130,1 0 0,-1-1-66,1-2 0,2 0-122,-2 0 0,-2-5 110,-2-3 0,-1-2-78,1-2 1,-6 0 1,3-3 0,-7 2 105,2-2 0,-4-3-22,1-1 0,-3-3-7,-1-1 1,0-3 6,0-1 0,0-1 3,0 2 0,-4 3 141,0 0 0,-3 1-200,3 7 746,0 0-60,-1 3 176,4 1-231,-4 5-288,5 1 0,2 5-37,6 0 1,1 0-96,10 0 0,0 0-11,3 0 0,5 0 54,0 0 0,1 0 3,-2 0 1,-3 0 18,0 0 0,2 0 79,-6 0 0,4 0-70,-7 0 1,0 0 23,-1 0 0,-6 0-55,3 0-269,-4-5-1234,-1 3 746,3-3 290,-9 0 15,-1-1 394,-6-6 0,0 1 0,0-1 0</inkml:trace>
  <inkml:trace contextRef="#ctx0" brushRef="#br1" timeOffset="193">21213 14439 7843,'1'-12'-650,"3"1"0,-2-3 616,6 2 0,5-1 356,6 5 0,-2-1 43,2 1 1,-5 0 292,2 4 1,0-4-208,-1 4 0,4 0-124,-3 4 1,-1 0 158,-4 0 0,1 2-151,-1 2 1,-3-2-150,-1 6 0,-3 1-31,4 6 1,-6-2-149,2 2 1,-3 3-133,-1 1 1,-5 1 143,-2-1 1,-4 2-123,0-2 1,-4 3-25,0 1 0,-1 0-189,5 0 1,-1-4 128,1 0 1,5-5 101,2 1 1,3-2-77,1-2 73,0 0 0,5 0 590,2-4 0,5-2-189,3-5 1,3 0 20,5 0 1,5 0-82,2 0 1,3 0-21,1 0 0,-3 0-78,-1 0 1,-2-4 37,-1 1 1,-2-1-71,-10 4-392,1 0 0,-10 1-443,-2 3 0,-14-2 712,-10 6 0,-11 0 0,-10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95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9959 16206 7868,'-5'7'-277,"-1"3"709,-1-9 726,2 4-197,5-5 368,0 0-1116,5 0 1,-2-1 70,4-3 0,-3 1-87,4-4 0,-4-2 0,3-6 0,-3-3-34,4-5 1,-6 3-146,2-3 0,-1 1-41,0-8 0,-1-1 119,1-3 1,2-5-234,-1-3 0,0-4-17,-4-3 1,0 1-134,0-6 0,4 5 195,0-4 1,5 8-122,-2-1 1,3 5 128,2-1 1,-1 6-115,1 6 1,-5 4 124,1 0 1,-2 3-92,2 4 244,2 2-184,-9 11 373,4 1-52,-5 5 1,0 1-158,0 3 1,-1 6-19,-3 5 0,3 6-2,-3-2 1,3-2 15,1 2 0,0-3 6,0 3-25,0-5-14,0 2 0,1-4 5,3-1-35,2 0 0,7 1-1,2-1 0,-2-4-32,2-4 1,3-1-119,1-2 1,-1-2 92,1-1 1,-4-4-23,4-4 1,-4-6 159,4-2 0,-5 2-114,1-2 0,-2-1 136,-1-2 1,-2-1-140,-3 0 423,-2 5-225,0 2 1,-3 4-24,2 1 389,-3 5-100,-1 0-56,0 6-181,-5 0-81,3 6 1,-6 1 115,4 8-197,0-2 9,-1 14 1,4-7-24,-3 10 106,3 1-96,1 8 1,0-3-114,0 2 1,3 1-57,1-1 0,0-1-219,-4-6 0,4-1-94,0-7 0,-1 1-323,-3-9 0,4 0 788,0-3 0,5-1 0,-3 1 0</inkml:trace>
  <inkml:trace contextRef="#ctx0" brushRef="#br0" timeOffset="1">13637 15384 7747,'-7'-5'1005,"2"4"-347,0-5-187,-1 1-98,-6 4 1,1-4-149,-1 5 1,1 0-84,0 0 1,-1 0 25,1 0 1,-2 5-41,-2 3 1,2 6 6,-2 1 1,2 5-126,2-1 1,-1-1-24,1 1 0,0 0 10,-1 4 1,4 1-127,1 3 0,4-3-4,0 2 1,0-3-44,-1-4 0,3 2 110,-3-6 0,4 0-51,4-3 0,-2-2 89,6-3 0,0 2-2,3-5 0,2 0 26,2-4 0,-1-1-25,5-3 0,-1-4 80,1-7 1,2 1-63,-2-5 1,2 0 6,-2-4 1,-3 0 32,-4 0 0,-2-3 2,-3-1 0,2-3-20,-5 3 0,0-4 4,-4 5 0,-4-1 38,0 4 1,-5 6-46,2 1 1,-2 4 379,1 0-229,-2 6 460,9 1-152,-4 5-244,5 0 0,1 4-169,3-1 0,7 5-112,8-4 1,0 3 42,4-3 0,-1 0 87,8-4 1,1 0 111,3 0 0,-1 0-145,-3 0 610,3 0-404,-8-5 0,4 2 103,-3-4 0,-5 3 127,2-4 1,-8 6-24,0-2-364,-2-2-1985,-2 4 1494,-5-3 0,-6 5-3146,-7 0 3549,-3 0 0,-7 0 0,-1 0 0</inkml:trace>
  <inkml:trace contextRef="#ctx0" brushRef="#br0" timeOffset="2">19998 16149 7714,'-11'-6'-327,"-1"1"1,2 3 2495,2-1-1726,3 1 0,5-4-126,0 2 0,0 2-247,0-6 1,2-3 97,1-5 0,4-4-69,4 1 1,1-4 33,-1-3 0,0-4-86,1-4 0,-2-5-10,-2-3 1,2-3-204,-3 0 0,0-5 62,0 1 0,-3-3-64,4 6 0,-2 3 420,2 9 1,2 1-46,-3 2 1,2 3-227,-1 5 1,-2 6 61,-2 1 1,-3 4 44,3 0 175,-3 6 125,-1 1-285,0 0-79,0 4 0,0-3-97,0 8 0,0-2 105,0 6 0,0-1-40,0 5 0,4-1 7,0 1 0,0-1-24,-4 0 1,4-3 27,-1 0 0,6-1 10,-1 5 1,2-5-51,2 1 0,-1-5 7,0 0 1,2 2-24,2-1 1,-2 0 54,2-4 1,2-1-5,-2-3 1,1 1 39,0-4 1,-2 0-2,5 0 1,-5-3-10,1 2 1,1-6 102,0-1 1,-5 0-53,-3 3 0,-5 1 106,5-1 91,-5 1 0,2 3 174,-5 1-168,0 4 0,0-1-71,0 8 1,-4 3-170,0 4 0,-4 5 72,5 3 0,-5 8-74,4 4 1,0 2-5,4 1 0,0 1-226,0 3 1,0-2-413,0 2 0,0-4 282,0-3 1,4-3-286,0-5 1,4-4 2,-5 0 1,5-5-146,-4 1 1,1-6-326,-1-2 120,-3-4 952,4 2 0,-5-5 0,0 0 0</inkml:trace>
  <inkml:trace contextRef="#ctx0" brushRef="#br0" timeOffset="3">22442 15544 7716,'0'-12'15,"0"5"320,0-1 0,0 4-72,0-3 1,4 3 343,0-4-96,-1 6-291,-3-8 0,0 7-57,0-5 1,-1 6 50,-3-2-111,-2 3 1,-5 1 58,-1 0 1,1 0-116,-1 0 0,1 2 0,-1 6 1,0 0-30,-3 7 0,2 3-20,-2 1 0,2 2 40,2 2 1,0 0 4,4 0 0,-2 0-79,5-1 0,0 0-120,4-3 1,2 1 51,1-4 0,4-1-108,4-4 1,1-1 13,-1-2 0,4 1 108,0-5 1,2-1 54,-2-3 1,-1 0 133,5 0 1,-5-5-71,1-2 0,-2-3 216,-2-2 1,1 1-70,-1-1 0,1-4-8,-1-3 0,-3-3-220,-1-1 0,-4-4-21,1-4 0,-3 2-176,-1-2 0,0 6 160,0-2 0,-5 5 11,-3 3 0,-2 2 22,-1 6 0,-2 0 5,-2 4 1,1 2-10,-5 5 0,5 0 105,-1 0 1,6 0 14,1 0 1,6 1-85,-2 3-88,2-3 136,2 9 1,6-7-8,1 4 1,8-4 75,4 1 1,-1-3 193,1-1 0,4 0 152,4 0 0,1 0-181,-2 0 1,0-1 240,4-3 1,-5 3-148,2-3 0,1 3 88,-1 1 1,-1 0-69,-3 0 0,0 0-150,0 0 1,-4-2-73,0-1 1,-9 1 200,2-2-115,-4 3-242,-1 1-443,-2-5 310,-5 4-1440,-5-4 1049,-2 5 1,-4 0-381,0 0 1,-1 0-2109,1 0 3018,4 0 0,-3 5 0,4 1 0</inkml:trace>
  <inkml:trace contextRef="#ctx0" brushRef="#br1" timeOffset="4">12563 16800 7972,'-11'-5'52,"4"4"1505,-3-4-1108,9 5 0,-4 2-176,5 6 0,0 2-57,0 13 0,-2 0-29,-1 11 1,1-1-158,-1 9 1,3-2 156,3 2 0,0 3-323,4-3 1,-3-2-29,4 2 0,-4-5-27,3 1 1,-4-4 53,1-3 0,1 0-31,-1-4 1,-1 1 83,-3-1 0,0-7-74,0 3 0,0-4-101,0 0 0,0-3 45,0-4 0,0-5-209,0 1-122,0-6-332,0 4-635,0-6 1512,0-6 0,0 0 0,0-5 0,5-1 0,2 1 0</inkml:trace>
  <inkml:trace contextRef="#ctx0" brushRef="#br1" timeOffset="5">12586 17154 7972,'-12'-11'-121,"1"-1"1,3-3 388,1 0 1,3 0 460,-4 3 0,6 5 373,-2-1-500,3 0 0,2 1-119,3-1 0,2 6-196,6-2 0,4 4-117,3 4 0,3 3 82,0 8 0,3 3-151,1 5 1,-3 5 42,0 2 0,0 2-141,-4-1 1,-1 5-19,1-1 1,-4 1-119,4-1 0,-5-5 60,1 1 1,-1-5 64,1 5 0,-2-6 285,2 2 1,-2-4-142,-2-4 1,1-3 48,-1-4 1,1-2 22,-1-3 0,0-2 488,1-5-509,-1 0 1,1-1-171,-1-3 0,-5-2 89,-2-5 1,-1-1-179,1 1 1,-3-5-8,3 1 0,-3-1 106,-1 1 0,0 2-81,0-2 0,-1-2-6,-3 2 0,3-5 6,-3 1 0,-1-3 28,1-1 0,-5-1-80,1-3 0,-2-1-84,-1-2 1,-1-3 92,1 3 0,-4-7-74,-1-1 0,3-5 41,5 1 1,3 1-41,5-1 0,0 9 90,0-1 0,0 7-4,0 1 0,1 3-168,3 4 126,-3 2 0,8 10-190,-5-1 1,0 7-300,-4 1 1,3 6-843,1 9 0,0 3 144,-4 5 1313,0 0 0,-5 5 0,-1 1 0</inkml:trace>
  <inkml:trace contextRef="#ctx0" brushRef="#br1" timeOffset="6">13442 17325 8117,'-3'-7'114,"-1"-1"0,-4 4 318,4-3 1,-5 3-42,2-4 0,0 6-102,0-2 0,-1 3 189,-3 1 0,-4 0-170,-1 0 1,1 5 66,4 2 1,-2 4-148,-2 0 0,6 4-110,-2 0 1,3 6 16,0-2 1,3-1-125,5 1 0,0-4 30,0 4 0,3-4-178,4 4 0,2-5 50,10 1 0,0-1-1,4 2 1,0-5-65,0 0 0,0 1 10,0-5 1,-4 0 78,0 0 0,-2-4 43,2 1 1,-1-3 1,-3-1 0,-2-1 154,2-3 1,-2 1-105,-2-4 0,-3-1 112,0-3 0,-6-5-107,2 1 0,-3-5 195,-1 1 1,-1-3-158,-3 0 0,-2-5-183,-6 0 1,0 1-111,-4 3 0,-1 1-425,-6 3 0,-1 3-473,-3 4 0,3 6 502,-3 2 1,5 8 613,2 3 0,-1 9 0,3 1 0</inkml:trace>
  <inkml:trace contextRef="#ctx0" brushRef="#br1" timeOffset="7">13739 17337 8083,'-11'-6'0,"3"0"1047,1 6-81,4 0-109,-2 0-622,5 0 0,4 6-127,0 1 1,5 3 81,-2 2 0,2 4-15,-1 3 0,2 3 11,-3 1 1,0 3-128,0 1 1,-4 1-231,1-1 0,1-3 114,-1 2 1,-1-5-94,-3-2 1,0-5 14,0 1 253,0-3 115,0-5 15,0-2 0,0-6-75,0-3 1,-3-8 109,-1-7 1,0-2 97,4-2 1,0-5 22,0-2 0,0-5-417,0-3 0,4 1 145,0-4 1,6 4-591,1-1 0,1 7 258,3 5 0,-1 3-365,1 4 0,-2 4 111,2 7 0,-1 3-80,1 5 0,-2 1 534,2 3 0,3 7 0,0 7 0</inkml:trace>
  <inkml:trace contextRef="#ctx0" brushRef="#br1" timeOffset="8">14093 17303 7969,'-6'-5'128,"-4"-2"0,9 0 681,-3-1 58,3 5-577,1-7 1,1 9-15,3-3 1,-2 3-89,6 1 1,-2 1-99,2 3 0,1 2 56,-6 6 0,5 0-106,-4 4 0,0-2 20,-4 5 1,0-2-232,0 2 0,0 2 14,0-6 1,1 4 9,3-4 0,-3 1 124,3-5 0,2-1 31,2-2 0,-2 1-34,2-6 1,-1 1 27,5-4 0,-1 0 11,1 0 0,-5-5-20,1-3 1,-2 2 19,2-1 1,1-1 123,-6-3 0,5-5-113,-4 1 0,1 0 62,-1 3 0,-2-3-21,6 0 0,-2 0 7,2 3 1,1 1 34,-5-1 0,1 2 136,-2 3-123,-1-3 0,4 8 275,-2-2-448,-3 3 0,4 6 141,-5 3 1,0 6-203,0 1 0,4 4 71,0-4 0,5 4-44,-2-3 1,0 3 6,0-4 1,2 0-149,6-3 1,-2-2 80,2-3 1,2-2 48,-2-5 1,2 0 195,-2 0 1,1-5-109,3-2 1,3-3 151,-3-2 1,2-3-53,2 0 1,-4-4-46,0 3 0,-5-4 1,2 1 1,-4 3 67,0 0 77,-6-1-113,4 4 0,-9 0 256,3 6-282,-3 4 1,-1 3-129,0 8 0,-1 3-3,-3 4 0,3-1-124,-3 5 0,-1 0 84,1 4 0,1 4-114,3-1 0,0 1-229,0-4 1,1 0 461,3 0 0,2-1 0,5 1 0</inkml:trace>
  <inkml:trace contextRef="#ctx0" brushRef="#br1" timeOffset="9">15258 17383 8262,'0'-12'-426,"0"1"1003,0-1 334,0 1 1,-1-1-345,-3 1 0,2 0-41,-6-1 0,0 5-282,-3-1 1,0 5-51,-1 0 1,-1-2-24,-2 1 0,-1 0 75,-3 4 1,-2 1-98,6 3 0,-1 2 46,0 6 0,4 0-190,-3 4 0,2-2 6,1 5 0,2 0-128,3 4 0,-2-1 1,5 1 0,0-4-115,4 0 1,1-1-10,3 1 1,4-4 64,7-7 1,-1 1-330,5-5 1,-1-1 177,1-3 0,1-1 120,-5-3 0,2-2 178,-2-5 1,-2-1 230,2 1 1,-6-1-157,-1 1 1,-5 0 130,5-1 0,-5 4 1,0 1 1,0 1-142,1-2 0,-3 2 299,3 2-295,-3 2-44,-1 8 0,-1 5 21,-3 8 0,3 3-19,-3-3 1,3 1 75,1-1 1,1 1 11,3-5 0,-2 5-293,6-5 1,-1 4 78,5-4 0,-1 0-185,1-3 0,3-5-127,0 1 0,2-6-274,-2 2 0,-2-3 54,2-1 1,1 0 657,0 0 0,-1-5 0,-4-1 0</inkml:trace>
  <inkml:trace contextRef="#ctx0" brushRef="#br1" timeOffset="10">15510 16846 8029,'-7'-12'0,"2"6"1395,5-4-889,0 9 1,1-3 159,3 8 0,-1-1-169,4 9 0,0-2 45,0 9 1,2 4-184,-5 3 1,4 7 37,-5 2 1,2 0-170,-1 7 0,-1 0-29,4 4 1,-4 3-281,1 1 0,-3-1 289,-1-3 0,0-4-152,0 0 1,0-6 19,0 2 0,4-3-110,0-5 1,-1-2-67,-3-5 1,6-5-145,1-3 1,0-2-99,0-2 92,1-5 0,3-1-603,1-5 0,-5-1 276,1-3 0,-4-2-608,3-5 0,-4-1 1185,1 1 0,-3-6 0,-1 0 0</inkml:trace>
  <inkml:trace contextRef="#ctx0" brushRef="#br1" timeOffset="11">16035 16789 7994,'0'-12'-857,"0"6"963,0-4 499,0 3 0,0 0 241,0-1-26,0 6-472,0-9 1,0 9 131,0-6 439,0 6-564,-5-3 1,0 7-117,-3 6 0,-2 5-52,2 9 1,-2 8-122,-1 4 0,-4 5 58,-1 7 1,1 3 77,4 1 0,-1 8-521,1-1 0,1 3 337,2-3 1,3 0-49,5 0 1,0-1 54,0-3 1,5-2-90,3-5 1,6-6 140,1-1 0,4-4-5,-4-1 1,4-4-68,-4-4 1,2-7-19,-2-4 0,-2 2-500,2-2 0,-1-1 245,1-6 0,-2 1-50,2-6 1,-2 1-505,-2-4 1,-3 0 837,-1 0 0,1 5 0,4 2 0</inkml:trace>
  <inkml:trace contextRef="#ctx0" brushRef="#br1" timeOffset="12">16183 18216 8572,'12'-6'814,"-5"-4"-413,1 2 1,0-2-166,3-1 1,0-5-21,1 1 0,-4-5-28,-1 1 1,1-3-85,3-1 0,-3 1 56,-1-1 1,-4-4-160,1 0 1,1-4-141,-1 0 1,-1-3 110,-3-4 0,0 1-77,0-5 1,-3 0-32,-1-3 0,-4-1 12,4 0 1,1 1 106,3-1 0,0 9-8,0 3 0,0 7 79,0 1 0,0 7 364,0 3 26,0 9-329,0-3 1,0 10 138,0 0-121,5 5 1,-3 6 25,6 0 1,-4 2-70,3 2 0,-3-2-6,4 2 1,-1-2-65,5-2 1,-5-3-165,1 0 0,0-2-125,3 2 1,4 0 90,0-4 1,1 0-81,-5-4 0,0 0 59,1 0 0,-1-5 110,1-3 0,0-2 75,4-1 0,-4-4 146,4-1 1,-4-3-109,0 4 0,-1-4 130,1 4 0,-6 0 116,-2 3 1,1 5 204,-1-1-313,-1 5 1,-3 0-124,0 6 1,0 5 3,0 7 0,0 3 19,0 5 0,0 4-18,0-1 0,0 6-60,0-2 0,0 0 55,0 0 1,0-1-475,0 2 0,2-3 182,1-6 0,-1 4-872,2-3 1,-2 1 203,2-9 1,-2 0 920,6-3 0,-5-1 0,2 0 0</inkml:trace>
  <inkml:trace contextRef="#ctx0" brushRef="#br1" timeOffset="13">16834 17691 7539,'-6'11'1848,"2"1"1,3 3-1315,1 0 1,0 9-329,0-1 1,0 3-167,0-4 0,0 1-755,0 0 1,0 1 487,0 3 1,0-4-1768,0 0 1994,5-1 0,-4-9 0,4 4 0</inkml:trace>
  <inkml:trace contextRef="#ctx0" brushRef="#br1" timeOffset="14">17200 17394 8245,'0'-11'-7,"0"-1"379,0 1 62,0-1 1,-1 2-185,-3 3 0,-3 0 205,-4 3 1,0 3-54,-1-3 1,-1 8-100,-2 4 0,-3 7-88,-4 4 1,-1 3 30,0 0 1,4 1-206,0 0 0,9 4 75,-2-1 1,8 0-257,1-7 0,1 1 94,2-5 1,7 1-426,4-5 1,2-1 205,6-2 1,0-3 14,4-5 1,0 0 116,-1 0 0,1-1 76,0-3 0,-4 1 34,0-4 1,-5-1 203,1-3 0,-6-1-5,-1 1 0,-2-1-97,2 1 1,-3-2-24,-5-2 0,4 1-18,0-5 1,-1 1-28,-3-1 0,-1-1 16,-3 5 0,3-1-14,-3 5 1,-2 1 130,-2 2 1,3 2-90,1 2 253,-2 3-256,5-4 0,-4 6-19,5 3 0,0-2 89,0 6 0,5-4-10,2 3 0,7-4-19,2 1 1,5-3 12,2-1 0,0 0 12,3 0 0,-3 0 11,-4 0 0,3 0-51,-3 0 1,-6-4 26,-2 0 1,-2 1-621,2 3 1,-3 0-881,0 0-980,-6 0 2375,3 0 0,-5 0 0</inkml:trace>
  <inkml:trace contextRef="#ctx0" brushRef="#br1" timeOffset="15">17531 16709 8089,'-5'-12'0,"-3"1"251,3-1 1,-1 2 1050,2 3-278,3-3 188,-4 8-625,5-3-352,0 5 1,1 5 116,3 3 0,2 2-53,6 1 1,-1 6 83,0 2 1,6 3-95,2 0 0,1 5 79,-1 0 0,7 4-202,-3 0 1,-1 7 83,1 4 1,-4-2-135,4 2 1,-1 4-162,-7 3 0,0 2 71,-3-1 1,-5-3 69,1 2 1,-4 3-8,3 2 1,0-4 103,0 0 0,2-3-112,-5-2 0,3 0-148,-3-3 0,0-7 111,-4-4 0,0-7-601,0-1 1,-5-2 276,-3-6 1,2-1-272,-2-6 1,1-3-63,-5-5 1,5 0-777,-1 0 1,4-1 663,-3-3 725,4-2 0,-7-11 0,4-1 0</inkml:trace>
  <inkml:trace contextRef="#ctx0" brushRef="#br1" timeOffset="16">18890 17177 8051,'0'-11'343,"0"-1"172,0 1 0,0-1-158,0 1 1,0 3 348,0 1-356,0-1 0,0-3-50,0-1 0,-5 5-33,-3-1 1,-2 4-36,-1-3 0,-4 4-38,-1-1 1,-8 3-4,1 1 1,-3 6-67,-1 6 0,2 0 38,-6 7 1,5 2-166,-5 5 0,6 4-29,-2 4 0,4 0 119,4 0 1,-1 1-188,5-1 0,1 4-16,6 0 0,3-1-22,5-7 1,5 2 24,3-5 0,8-1-151,7-3 1,5-6 235,6-6 0,4-1 136,0-6 1,4 0 84,-4-4 0,-1-5-74,-6-3 1,-1 2 193,-7-2 1,1 4-118,-9-3 0,1 3-273,-5-4-195,0 6-686,-4-8-525,-2 8-995,-5-8 2477,0 9 0,5-4 0,1 5 0</inkml:trace>
  <inkml:trace contextRef="#ctx0" brushRef="#br1" timeOffset="17">19198 17143 8107,'0'-12'66,"0"1"1,-3 3 177,-1 1 1,0 3 516,4-4-211,0 6 171,0-3-78,0 5-393,0 5 0,4 1 29,0 5 1,5 6 112,-2 2 1,3 6-212,2 2 0,-5 9 0,1-2 0,-4 3 34,3-3 0,-3 1-30,4 3 0,-6-3-84,2-1 1,1 0 14,-1-3 0,0-7-220,-4-1 0,0-7 67,0 3 0,0-9-276,0 2-335,0-3-844,0-3-635,0-1 1498,0-5 1,0-5-307,0-3 0,0-2 935,0-1 0,-5-6 0,-2 0 0</inkml:trace>
  <inkml:trace contextRef="#ctx0" brushRef="#br1" timeOffset="18">19130 17200 8164,'0'-23'-45,"0"5"1,0 2-89,0 4 0,5 1 973,3-1 1,2 1-284,1 0 0,6 4-63,2 3 0,2 3-160,2 1 1,0 0-74,0 0 1,0 1-20,0 3 0,3 1 0,1 3 0,1 6 1,-2-3 0,-2 3 15,3-2 1,-4 3-1,-4 0 0,1 5-15,-4 0 0,-5 1 14,-3 2 0,-6 0-43,2 0 1,-3 5-47,-1 2 0,-5 2 26,-2-2 1,-5 2-679,-3-5 1,-3 4-781,-5 0 1,0-2 1246,1 1 1,-1-8 161,0 1 0,0-4 0,0 0-1467,0-4 1088,6-2 76,-5-2 218,9-4-148,-3 3-139,4-9 1,6 3-216,2-8 1,3 1 17,1-4 0,0-1-230,0-3 0,1-1-87,3 1 1,4-1 740,7 1 0,3-5 0,5-2 0</inkml:trace>
  <inkml:trace contextRef="#ctx0" brushRef="#br1" timeOffset="19">19781 17131 8063,'-4'-11'0,"0"-1"0,1 1 739,3 0-10,0 4 42,0-3-337,0 9 0,0-3-98,0 8 0,3 6-8,1 5 1,0 9 58,-4-1 0,1 8-103,3-1 0,-3 4 47,3 4 1,-1-5-161,0 5 0,-1-5-124,2 6 0,-2-5 117,2-4 0,-3 2-201,3-5 1,1-1 18,-1-3 1,1-5-150,-1-3 0,-3-2-298,3-2 1,-2-1-14,2-2-340,-3 2-241,4-9-664,-5 4 1071,0-5 1,0-5-43,0-2 1,0-3-231,0-2 924,0 1 0,-5-1 0,-1 1 0</inkml:trace>
  <inkml:trace contextRef="#ctx0" brushRef="#br1" timeOffset="20">19758 17451 8063,'0'-11'60,"0"3"1248,0 0-867,5 6 1,3-3-184,7 5 0,3 0 43,5 0 0,1-1 60,2-3 1,5 1-82,7-4 1,-6 4 124,2-1 1,-6 3-341,2 1 1,-6-4 111,-1 0 0,-1 1-629,-7 3 0,0 0-621,-3 0-733,-1-6 1297,-5 5 1,-3-4-203,-11 5 0,-1 0 711,-10 0 0,0-5 0,-3-1 0</inkml:trace>
  <inkml:trace contextRef="#ctx0" brushRef="#br1" timeOffset="21">19849 17166 8009,'-6'-18'412,"1"6"361,5 2 56,5 4 0,1 0-276,6 2 1,1-1-35,2 1 0,3 0-164,4 4 1,6 0 53,3 0 0,3-4-51,4 0 0,-2-3-73,2 3 0,-4-1-304,-4 1 1,2 3-293,-5-3 0,-6 3-1023,-5 1-188,-4-5 1522,-5 3 0,-7 2 0,-7 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9:21:34.97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8360 3506 7740,'0'-7'353,"-1"0"1,-2 1 789,-1 0-904,1 3-161,3-2 1,0 6 97,0 3 0,1 4 0,1 7 0,2 4-50,-1 2 7,-2 2 0,-1 5 127,0 3-329,0 2 64,0 1 0,0 4 202,0 0-398,0 0 148,0-4 0,0-1-397,0-2 304,0 2 0,1-9-100,3 3 0,-3-8 64,3-4 8,-3 3 0,-1-6-4,0 4-162,0-9 1,2-2-228,2-5-496,-3 0 1063,4 0 0,-5-10 0,0-3 0</inkml:trace>
  <inkml:trace contextRef="#ctx0" brushRef="#br0" timeOffset="1">8349 3586 8202,'-5'-18'-298,"3"2"0,-3 4 867,5 1 693,0 0-792,0 4-96,0-3 0,1 9 97,3-3 0,-1 7-137,4 0-149,1 6 0,0 1-54,-1 6 1,5 4 130,3-1 1,5 8-267,-1 3 1,-1 2 98,1-2 0,0 3-64,4-2 0,-1-3-134,-3-2 0,2-2-93,-2-1 1,-2-1 18,-2-3 0,1-1 62,0-3 1,-1-6 53,-4 2 1,-3-3 22,0-1 303,-1 4-168,5-10 205,-1 4-3,-5-5 274,-1 0-330,-5-5 1,0-2 37,0-4 0,0 0-221,0-1 0,0-3 106,0 0 1,0-6-212,0 2 0,0-2 115,0-2 1,0-1-134,0-3 1,0 2 77,0-6 0,0 5-56,0-5 0,0 2-38,0-1 0,0-3 91,0 2 0,0-2-143,0-1 1,0 0 136,0-1 1,0 7-109,0 6 0,0 0 84,0 7 1,0 3 162,0 5 0,2 4-228,1-1 1,-1 4-1,2 4 1,-3 3-141,-1 4 0,4 0 127,-1 1 1,1 4-958,-4 3 1,4 0 1052,0 4 0,5-2 0,-3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83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12711 10416 8176,'0'-7'408,"0"2"1128,0 5-1380,0 5 1,0 2-33,0 4 1,2-3-37,1-1 1,0 1-144,5 4 0,-5-1 111,5 0 1,0 0-89,3-4 0,1 3 48,-1-2 1,5 2 32,3 1 0,4-3 54,4 0 0,2-6 16,5 2 1,1-3-7,-1-1 0,1 0 18,4 0 1,-3 0 129,6 0-585,-5 0 406,7 0 1,-4 0-61,2 0 76,2 0-62,-3 0 1,8-1-116,1-3 1,4 3 158,0-3-1717,6-2 1601,4 5 1,-30-4 0,0-1 34,0 3 0,1-1 0,3-1 0,1 0-226,1-1 0,0 0 1,4-1-1,0-1 256,-1 1 1,1-1 0,5-2 0,0 1-54,0 1 1,1 0 0,2-1-1,0-2-2,-2 2 1,-1-1 0,2 1 0,1 0-172,1 0 0,1-1 0,-1 3 1,1 0 239,1 0 1,1-1 0,3 0 0,0 0-260,0 0 1,0 0-1,0 2 1,0 1 222,0 1 0,0 0 0,-2 3 0,-1-1 9,-3-2 0,0 0-45,3 3 0,0-1 33,-6 0 0,-1-1 0,4 3 0,-1 0-36,-4 0 0,0 0 0,-1 0 0,1 0 117,-4 0 0,-1 0 0,2 1 0,-1 0-135,0 0 1,0 1 0,-2-1 0,-1 1 36,-2 2 0,-1 0 1,-1-1-1,-1 0 65,-1 0 1,-1 2 0,-2 0 0,0 0-62,1-1 1,-1-1 0,28 4-3,1 0 1,-4-3 361,-4 4 0,-2-2-304,-5 2 0,-6 2 762,-2-3 1,-4 0-796,-3 0 0,-4 0 461,-8 0 1,-3 3-493,-4-2 0,-6-2 299,-2 2 1,-2-5-191,2 0 555,-3 4-531,4-6-50,-5 4 0,0-4 123,0 3-127,0-3 28,0 5-49,0-6 0,4 1-65,0 3 3,0-3 1,0 5-44,-1-2-361,1-3 266,1 9-43,-3-8 346,3 3 1,-4-5-128,3 0 0,-2-1 157,6-3 1,-2 1-92,2-4 1,2-1-41,-2-3 0,2 3-9,1 0 0,-3 2 61,-1-2-89,1-2 0,3 5-119,1-3 1,-1 3 34,1 5 0,3-3 59,0-1-40,0 0-84,2 4 114,1 0 9,4 5-90,1-4 89,0 4 0,5-5 17,3 0 0,3 0-4,4 0 1,0 0 55,8 0 0,1 0 174,6 0 1,9 0-361,3 0 0,-33-1 1,0-1 153,4 0 1,1 0 0,-1-1 0,0 1-261,4 0 1,0 0-1,0 1 1,0 1 220,0-2 0,0 0 1,0 1-1,0 1-67,0-1 0,0 2 0,2-1 1,0 0 46,-1-1 0,1 2 0,1-1 1,-1 1-53,0 1 1,0 0 0,-1-1-1,1 0 89,1 3 1,1 0 0,-2-1-1,0 0-8,2 1 0,-1 0 0,0 1 0,0 0 85,2-1 0,1 0 0,-3 0 1,0 0-57,4 0 1,1 0 0,0 1 0,0-1-251,3-2 1,0 0 0,2 0 0,1 1 296,-1-1 1,0 0-996,1-2 1,-1 1 1000,3 1 1,1 1 0,-2-1 0,0 0-41,4 0 1,0 0 0,1 0-1,0-1-115,-1 0 0,0-2 1,0 1-1,1 0 88,-1 0 1,0 0 0,-1 0 0,0 0-79,1 0 1,0 0 0,-2 2 0,1 0 10,-1 0 0,0 0 1,-1 0-1,0 0 32,1-2 1,0 0 0,-3 0 0,0 0 10,3 0 1,0 0 0,-3 1 0,-1 2 9,0-2 1,0 1-1,0 1 1,0-2 6,0-1 1,0 0-1,-1 0 1,0 0 3,2 0 1,-1 0-1,-1 0 1,0 0 8,0 0 0,-1 0 0,-2 0 0,-1 0-22,0 0 1,0 0 0,-2 0-1,0 0 15,0 0 1,0 0 0,-1 0-1,0 0 4,-1 0 1,-1 0 0,-4 0 0,-2 0 176,-2 0 0,-1 0 1,26-4-171,-3 1 0,-8-2 39,-11 1 0,-6 1 1018,-13-4 1,-2 3-984,-6-4 0,-5 1 790,-2-5 1,-4 1-956,-4-1 0,2-3 727,-6 0 0,6-2-935,-2 2 0,-1 2 361,1-2 1,0 2-960,4 2 68,0 5 314,-5 1 1,-1 6 503,-6 3 0,-4 2 0,-2 5 0</inkml:trace>
  <inkml:trace contextRef="#ctx0" brushRef="#br0" timeOffset="1">15441 10758 8035,'0'-11'21,"0"5"1,-1-1 423,-3 4 135,3 1-112,-4-3 26,5 5 57,0 0-317,0 5-38,0 7 1,0 3 57,0 8 0,0-2 60,0 10 0,0 1-29,0 6 1,0-3-128,0 3 1,0-4-80,0-3 0,0 2-302,0-3 196,0 3 64,0-3 0,0-3-537,0-4 289,0 0-2,0-5 0,0 2-508,0-5 477,0 1-236,0-5-27,0-5 107,0 5-687,0-10 185,0 4 591,0-5 0,0-5 1,0-2-1</inkml:trace>
  <inkml:trace contextRef="#ctx0" brushRef="#br0" timeOffset="2">15384 10930 8047,'0'-17'122,"0"5"1,-1-4 730,-3 9-240,3-3 242,-5 8-295,6-3-116,6 10-213,0 2 246,10 9-304,-3-3 1,9 12 21,-3-2 0,2 4-59,2-1 0,0 0 240,0 4-517,5-4 174,-4 7 1,4-13-24,-5 3 66,-1-3-46,1-2-271,0 3 176,-5-8 0,0 4 94,-3-6 0,-2-1 24,2-2 0,-3 1-19,0-6 1,-2 3 52,-2-3 45,-3-1 0,-4 3 461,3-5 98,-3 0-260,4-5-184,-5-2 1,-4-5 70,1-4 1,-6 2-149,1-5 0,2 0-58,-2-4 1,4-3 223,-3-1-690,4-5 297,-2 3 1,1-5 208,0 0-871,1-1 516,3 1 0,0 1-639,0 3 399,0 2 218,0 5 1,0 1-245,0 3 203,5 3-29,-4 4-507,4 6 108,-5 1-881,0 5 0,1 5 935,3 3 640,2 2 0,6 6 0,-1 2 0</inkml:trace>
  <inkml:trace contextRef="#ctx0" brushRef="#br0" timeOffset="3">16115 11055 8095,'-5'-6'228,"3"-4"173,-3 9 1,4-8 502,-3 5-503,3 0 0,-5 4 177,2 0-342,-2 0-70,-1 0 0,-3 5-52,2 3 0,-2 6 69,-1 1 1,-1 5-76,1-1 0,3 3 246,1 1-572,4 5 184,-2-4 0,5 4-326,0-5 215,0-1 8,0 1 0,0-5-73,0-3 1,5-2 174,3-2 0,6-1 50,1-2 0,2-3 16,-2-5 0,3 0 16,4 0 1,-3-2 65,0-6 1,1 0 189,2-7 1,1 1 37,0-1 0,-5-3-158,-3-5 1,-2 4 155,-2 0-218,-5 0-134,0-9 1,-8 4-228,-2-2 1,-7 2-51,-8 1 1,-3 1-284,0 3 1,-2 4 252,-3 7 0,3 3-129,-3 5 1,4 0-465,4 0-3,3 5 275,9 2 641,-3 4 0,9 5 0,-4 2 0</inkml:trace>
  <inkml:trace contextRef="#ctx0" brushRef="#br0" timeOffset="4">16423 11055 8089,'0'-6'-462,"0"1"1809,0 5-1028,0 5 1,0-2 148,0 4-93,0 1-198,0 3 0,0 4 36,0 1 0,0 3 0,0-4 0,1 4-79,3-4 0,-2 4-143,1-4 0,2 1-75,-1-5 0,0-3 30,-4-1 35,5 1 118,-4-2-255,4-1 224,-5-5 1250,0 0-968,0-5-245,0-1 0,0-5 366,0-1-324,0 1-51,0-6 0,0 3-42,0-5 1,2 0 67,2-4 0,2 1-140,5-1 1,5 0 197,-1 0-975,5 5 543,-2-3 0,3 9 18,-2 1-878,3-1 674,-9 11 0,7-3-1734,-5 8 2172,6 2 0,-9 11 0,5 1 0</inkml:trace>
  <inkml:trace contextRef="#ctx0" brushRef="#br0" timeOffset="5">16834 11101 8072,'0'-6'0,"-5"-4"342,4 8-167,-4-8 1,5 8 434,0-6 229,0 0-295,0-3-114,0 0 145,0 4 113,0 2-301,0 5 1,0-5-345,0 4 146,0-4 191,0 15-428,0-3 82,0 10 1,-4-2 65,0 0 0,1 4-217,3-3 0,0 0-179,0-1 143,0-2 0,0 4-292,0-6 298,5-5 1,-3 1-109,6-3-49,-1-3 263,0 4 0,3-5-55,-3 0 214,-1 0-78,4-5 1,-5 2 344,2-4-178,4-1-92,-10-3 0,9-1 101,-2 1-126,-3-1-64,5-4 44,-9 3 40,9-3-68,-3 4 1,0 2 33,1 2 42,-6-2-332,3 9 276,0-4-252,-3 5 160,3 0 0,-4 5-137,3 3 161,-3 2 9,9 1-125,-8-4 113,3 8 1,0-8-12,2 9-222,4-4 103,-5 0 1,4-5 93,-2 1 1,2-4 15,1 3 1,1-4 231,-1 1-258,0-3 25,-4-1 1,3 0 244,-2 0-158,2 0 19,1 0-58,-5-5 44,5 4-65,-10-9 29,9 8 1,-7-7-34,4 6 0,-3-5-15,4 4 1,-1-5-34,5 2 1,-5 0-9,1 0 0,-4 3 7,3-4 0,-3 6 34,4-2 1,-6 1-11,2 0-14,-3 1 49,4-3-23,-3 5 0,3 2-103,-5 1-20,0 4 0,0 4-123,0 1 1,1-1 130,3 0 1,-3 1-785,3-1 568,-3 1 1,-1-1-797,0 0 734,5 1 0,-2-1-279,4 1 247,-4-1 445,7-5 0,-4 5 0,6-5 0,-1 5 0</inkml:trace>
  <inkml:trace contextRef="#ctx0" brushRef="#br0" timeOffset="6">17634 11147 8005,'0'-12'0,"0"1"353,-5 0 120,3-1-234,-3-4 310,0 3-258,4-4 1,-9 7 489,2 3-402,3-4-133,-5 10 0,4-8-74,-6 6 56,1-1 55,-1 4-395,1 0 155,0 0 0,-1 5 213,1 2-550,4-2 279,-3 6 1,4-1 93,-5 5-383,-1 0 195,6 2 1,-3-5-178,5 4 139,0 1 82,4-4 0,0 7-519,0-4 261,5-1-51,2-4 191,4-4 1,1 2 107,-1-6 1,0 1 6,1-4 0,0 0-110,4 0 315,-4-5-217,5 4 1,-6-8 112,1 5-88,-1-5-33,1 8 200,-1-9-138,0 3 0,0 0 213,-4-1-229,-2 6 5,0-3 253,-3 0-236,3 3 2,0-3 149,-4 10-129,4-3 1,-5 8 56,0-3 1,0 0-43,0 0 0,0 1-79,0 3 0,1-1 85,3-2-600,-3 2 382,4-3 0,-1 4-75,0 0 270,0-4 0,1 3 0,1-4 0</inkml:trace>
  <inkml:trace contextRef="#ctx0" brushRef="#br0" timeOffset="7">17896 10679 8001,'-5'-18'0,"-1"1"405,0 6 0,1-1-65,5 6 758,0 1-623,0 5 0,0 9-199,0 2 1,1 10 17,3 1 0,-3 3 107,3 5 1,-3 4-62,-1 4-71,0 0-85,0 2 1,0-5-70,0 3 111,0 3-56,-5-6 0,4 4-194,-3-9 125,3 3-110,1-9-253,0 4 204,0-5 1,0-4 58,0 0 0,1-5 17,3 1-41,-3-2 1,5-3-206,-2-2-91,-3-3 154,4-5-2252,-5 0 2417,0-5 0,0-2 0,0-4 0</inkml:trace>
  <inkml:trace contextRef="#ctx0" brushRef="#br0" timeOffset="8">18342 10621 8113,'0'-11'265,"0"5"357,-5-5-266,4 5 408,-5 0-57,6-4 32,-5 8-236,4-3-310,-4 5 0,4 2 199,-3 1-154,-2 4-27,-1 9 0,-7 2 75,3 5 0,-7 9-53,3 2 0,-4 6-15,4-2 0,-1 6-34,5-2 1,3 2-137,1 2 0,4-2-238,-1-2-544,-2-3 726,5-4 0,-4-1-512,5 0 434,0-5 11,0-1 0,1-5-25,3 0 1,-2-2 150,6-2-627,-5-2 383,7-1 0,-8-3 518,6 2-1450,-1-7 909,0 2 0,3-5-417,-2 3-1059,2 2 727,-4-4 965,4 1 0,-3 3 0</inkml:trace>
  <inkml:trace contextRef="#ctx0" brushRef="#br0" timeOffset="9">19770 10599 8063,'-7'0'1177,"2"-6"-743,5 5 17,0-9 58,0 9 324,5-4-359,2 5-164,4 0 0,0 5 137,1 2 1,3 5-46,0 3 1,2 8-7,-2 7 1,-1 3-19,5 2-101,-5-1-102,2 5 0,-4 2 174,-1 5-1185,-4-1 822,3 1 1,-9 0-1079,3-1 638,-3-4-152,-1 3 1,-1-8-547,-3 2 1,0-3 375,-7 0 776,2-6 0,-9 3 0,3-6 0,-4 0 0,-3-2 0,-1-1 0</inkml:trace>
  <inkml:trace contextRef="#ctx0" brushRef="#br0" timeOffset="10">18319 11729 7950,'-10'8'-37,"1"-2"0,3 1-300,1-1 426,1-4 180,4 3 4573,0-5-4643,0-5 0,-4-1-14,0-5 1,0-1-17,4 1 108,0-1-182,0 1 1,0-4-188,0 0 219,0-6 50,0 3-363,5-9 144,-3 2 1,4-8 30,-2 3 1,-2-2-98,6 2 0,-5-3 157,0 2-292,-1-2 154,-2 4 0,3-4-110,1 3 166,0 2 25,1 0 1,-2 5-317,4 0 138,-4 0-9,7 6 219,-9-5-61,9 9 0,-8-3 33,1 4 1,-1 5 201,-2-1-265,5 6 538,-4-3-102,4-1-114,-5 5-197,0-4-34,0 5 90,0 5-133,0-4 0,0 10 2,0-4 0,4 3 2,0 2 1,3 1-23,-3 2 0,4-3-6,-4 4 1,5-4-18,-2 0 1,-2-5-128,-1 1 18,2-5 154,-4 7 1,8-9-144,-3 3 124,-2 2-30,6-5 1,-5 4-21,5-5 0,1-1 5,-1-3 33,1 3-9,-1-9 0,0 4-29,1-6 280,-1 6-231,1-4 1,-5 3 261,1-4-258,-5 0 23,2-1 146,-5 1-67,0-1 0,0 1 49,0-1 205,0 1-245,0 0 284,0 4 7,0-3-273,0 9-140,5 6 0,-4 8-67,3 9 178,-3 1-18,4 0 0,-4 4-117,3-1-35,-3 6 73,-1-8 1,0 5-117,0-2 0,0-7 73,0 3-572,0-8 396,0 2 0,0-6-125,0 1-685,0-6 198,0-1-677,0 0 783,0-3 261,0 3-489,0-5 981,6 0 0,-5 0 0,4 0 0</inkml:trace>
  <inkml:trace contextRef="#ctx0" brushRef="#br0" timeOffset="11">18776 11250 8047,'0'-12'-483,"0"1"937,0 4 892,0-3-807,0 4-59,0 0 387,0 0 88,0 6 1,0 6-788,0 1 64,5 8-44,-4-2 0,4 5-225,-5-3 63,0-2-1,0 8-519,0-8 377,0 9 0,0-10-32,0 3-1202,0 3 514,5-5 370,-3 3-1293,3-4 808,0-6 952,-4 4 0,4-3 0,-5 4 0</inkml:trace>
  <inkml:trace contextRef="#ctx0" brushRef="#br0" timeOffset="12">18970 11375 7926,'0'-11'338,"0"4"-119,0 2 667,0 5-389,5 0-54,-4 0 132,4 0-47,-5 0 0,4 5-21,0 3-110,0 7-144,1-2 1,-4 9-97,3-3 0,1 2-98,-1 2 0,0-4-349,-4 0 1,0 0 254,0 4 0,0-4-542,0 0 197,0-5 249,0 8-1811,0-15 574,0 8 1368,0-8 0,0 4 0,0 1 0</inkml:trace>
  <inkml:trace contextRef="#ctx0" brushRef="#br0" timeOffset="13">19267 11124 7974,'-8'-8'183,"1"1"1,3 0 382,-4 0 1,5 2 500,-5 5-541,0 0-243,2 0 1,-4 0 155,2 0-214,-2 10-96,-1-3 1,0 15 56,4-3 0,-3 3 208,2 0-547,3 1 180,-5 0 0,9 0-283,-3 0 220,3-5 69,1-2 1,1-5-708,3 1 374,2-1 66,0 1-62,4-6 154,-3-1 1,4-5-48,1 0 371,-1 0-228,-5 0 0,5-4 44,-4 1 1,3-6 17,2 1 1,-1-3 135,1-5 18,-1 4-157,-5-5 1,1 2 122,-4 0-123,-1-6 57,3 4-286,-5-6 115,0 0 0,-1 0 31,-3 0 0,1 2-142,-4 2 1,-1 2 148,-3 6 0,3-1 32,0 1 0,5 5-55,-5 2 184,5 3 352,-2 1-103,5 0 77,5 0-158,2 0 0,4 0 92,1 0-133,4 0 1,-3-4 81,2 0 65,3 0-256,-6-1 1,9 4 27,-6-3 1,0-1 2,-3 1 0,3-4-310,0 5 156,0-1 1,-3 0-1607,-1 0 911,-5 0-1367,0 4 1308,-6 0 1,3 2 760,1 2 0,0 2 0,-4 5 0</inkml:trace>
  <inkml:trace contextRef="#ctx0" brushRef="#br0" timeOffset="14">19461 11261 7374,'0'-6'2044,"0"1"-771,0 5-636,5 0 0,-4 1 287,3 3-392,3 2-238,-6 0 0,4 4 208,-5-2-273,5 2-71,-4 2 0,4-1 28,-5 0 0,0 1 158,0-1-323,0 6 75,0-4 0,0 3 248,0-5-445,0 1 116,5-1 1,-3 1-91,2-1 0,-3 1-97,-1-1 1,0-3-689,0-1 426,0-4-123,0 2 161,0 0 1,1-4 70,3 3-1247,-3-3 531,4-1 1041,-5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4:19:32.85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2238 14082 7840,'0'-6'0,"6"-5"0,0 5 0</inkml:trace>
  <inkml:trace contextRef="#ctx0" brushRef="#br0" timeOffset="1">2250 14059 7860,'0'-8'-62,"0"1"793,0 4 1092,0-2 769,0 5-2024,5 0-258,-4 5 1,8 5-83,-5 6 0,4 4-1,-5-1 1,1 3-76,-4 0 0,0 1 71,0 0 0,0 0-204,0 0 0,4 0 15,0 0 0,0-4-165,-4 0 1,0-5 122,0 1 0,0-3-95,0 0 0,0-5 75,0 1-120,0-5-158,0 2-1611,0-5 1,1-4-792,3 0 2708,-3-5 0,14 3 0,-2-6 0</inkml:trace>
  <inkml:trace contextRef="#ctx0" brushRef="#br0" timeOffset="2">5870 13968 7990,'0'-8'387,"0"0"-8,0 6-180,0-3 1,0 4 737,0-3-192,0 3-213,0-5-270,0 6 1,0 6-1,0 1 1,4 3 51,0 2 0,0 4-28,-4 3 0,4-1-66,-1 1 0,1 1 29,-4 7 0,1-5-104,3 4 0,-2-5 35,1 1 0,-1 0-70,-2-7 1,1 2-9,3-2 1,-3-6-209,3 2 1,-3-2-150,-1 3-631,0-6-163,0 4-752,0-9-64,0 4 1634,0-5 1,5 0-1,1 0 1</inkml:trace>
  <inkml:trace contextRef="#ctx0" brushRef="#br0" timeOffset="3">11147 13876 7068,'0'-6'3167,"0"-4"-2286,0 9-423,0-4 257,0 5 1,0 5-459,0 2 1,0 3-29,0 2 0,0 4 0,0 3 0,0-1 29,0 1 0,0 4-740,0 4 0,1-1 784,3-3 1,-2 0 275,6 0 0,-4-2-448,3-2 1,-3 2-63,4-6 0,-4 0-181,3-3 0,-4-1 11,1 0 0,-3-3-323,-1 0-197,5-6 152,-4 3 1,3-5-753,-8 0 0,2 0-193,-6 0-17,6 0 1432,-4-5 0,6-1 0,0-6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</a:t>
            </a:r>
            <a:r>
              <a:rPr lang="en-US" sz="2400" b="1" baseline="0"/>
              <a:t>: </a:t>
            </a:r>
            <a:r>
              <a:rPr lang="en-US" sz="2400" baseline="0"/>
              <a:t>Statistics </a:t>
            </a:r>
            <a:r>
              <a:rPr lang="en-US" sz="2400" baseline="0" dirty="0"/>
              <a:t>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5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140.png"/><Relationship Id="rId7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11" Type="http://schemas.openxmlformats.org/officeDocument/2006/relationships/image" Target="../media/image31.png"/><Relationship Id="rId5" Type="http://schemas.openxmlformats.org/officeDocument/2006/relationships/image" Target="../media/image150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5" Type="http://schemas.openxmlformats.org/officeDocument/2006/relationships/image" Target="../media/image33.png"/><Relationship Id="rId4" Type="http://schemas.openxmlformats.org/officeDocument/2006/relationships/customXml" Target="../ink/ink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customXml" Target="../ink/ink38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1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6.xml"/><Relationship Id="rId11" Type="http://schemas.openxmlformats.org/officeDocument/2006/relationships/image" Target="../media/image44.png"/><Relationship Id="rId5" Type="http://schemas.openxmlformats.org/officeDocument/2006/relationships/image" Target="../media/image45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customXml" Target="../ink/ink5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customXml" Target="../ink/ink56.xml"/><Relationship Id="rId17" Type="http://schemas.openxmlformats.org/officeDocument/2006/relationships/image" Target="../media/image56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3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52.png"/><Relationship Id="rId14" Type="http://schemas.openxmlformats.org/officeDocument/2006/relationships/customXml" Target="../ink/ink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customXml" Target="../ink/ink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customXml" Target="../ink/ink66.xml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3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620.png"/><Relationship Id="rId7" Type="http://schemas.openxmlformats.org/officeDocument/2006/relationships/image" Target="../media/image640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9.xml"/><Relationship Id="rId11" Type="http://schemas.openxmlformats.org/officeDocument/2006/relationships/image" Target="../media/image66.png"/><Relationship Id="rId5" Type="http://schemas.openxmlformats.org/officeDocument/2006/relationships/image" Target="../media/image630.png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homepage.divms.uiowa.edu/~mbognar/applets/chisq.html" TargetMode="Externa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omepage.divms.uiowa.edu/~mbognar/applets/gamma.html" TargetMode="External"/><Relationship Id="rId5" Type="http://schemas.openxmlformats.org/officeDocument/2006/relationships/image" Target="../media/image20.png"/><Relationship Id="rId4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.xml"/><Relationship Id="rId5" Type="http://schemas.openxmlformats.org/officeDocument/2006/relationships/image" Target="../media/image22.png"/><Relationship Id="rId4" Type="http://schemas.openxmlformats.org/officeDocument/2006/relationships/customXml" Target="../ink/ink20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6322"/>
            <a:ext cx="7772400" cy="752332"/>
          </a:xfrm>
        </p:spPr>
        <p:txBody>
          <a:bodyPr/>
          <a:lstStyle/>
          <a:p>
            <a:r>
              <a:rPr lang="en-US" dirty="0"/>
              <a:t>5. Confidence for </a:t>
            </a:r>
            <a:r>
              <a:rPr lang="en-US" dirty="0" err="1"/>
              <a:t>Normals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7E2-F971-7046-8E83-B7EBC39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i="1" dirty="0">
                <a:solidFill>
                  <a:schemeClr val="accent1"/>
                </a:solidFill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A96E3C-CB46-8747-9659-A63797DC083D}"/>
              </a:ext>
            </a:extLst>
          </p:cNvPr>
          <p:cNvSpPr/>
          <p:nvPr/>
        </p:nvSpPr>
        <p:spPr>
          <a:xfrm>
            <a:off x="355041" y="1225080"/>
            <a:ext cx="6666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bg1">
                    <a:lumMod val="75000"/>
                  </a:schemeClr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solidFill>
                  <a:schemeClr val="bg1">
                    <a:lumMod val="75000"/>
                  </a:schemeClr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AC434F-CF57-EA4B-A405-82EBE5B4469D}"/>
                  </a:ext>
                </a:extLst>
              </p14:cNvPr>
              <p14:cNvContentPartPr/>
              <p14:nvPr/>
            </p14:nvContentPartPr>
            <p14:xfrm>
              <a:off x="354960" y="1940760"/>
              <a:ext cx="8579880" cy="421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AC434F-CF57-EA4B-A405-82EBE5B446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1924560"/>
                <a:ext cx="8612280" cy="42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345D3D-FE0E-A145-A2FF-2F239666EA20}"/>
                  </a:ext>
                </a:extLst>
              </p14:cNvPr>
              <p14:cNvContentPartPr/>
              <p14:nvPr/>
            </p14:nvContentPartPr>
            <p14:xfrm>
              <a:off x="497520" y="4029120"/>
              <a:ext cx="6171840" cy="51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345D3D-FE0E-A145-A2FF-2F239666EA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320" y="4012920"/>
                <a:ext cx="62042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246BE0-C7C4-D041-B426-08FA30C199B1}"/>
                  </a:ext>
                </a:extLst>
              </p14:cNvPr>
              <p14:cNvContentPartPr/>
              <p14:nvPr/>
            </p14:nvContentPartPr>
            <p14:xfrm>
              <a:off x="2524320" y="3227400"/>
              <a:ext cx="181440" cy="25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246BE0-C7C4-D041-B426-08FA30C199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120" y="3211200"/>
                <a:ext cx="213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EC1769-30AE-594F-846E-77990D38E12C}"/>
                  </a:ext>
                </a:extLst>
              </p14:cNvPr>
              <p14:cNvContentPartPr/>
              <p14:nvPr/>
            </p14:nvContentPartPr>
            <p14:xfrm>
              <a:off x="6886800" y="3573000"/>
              <a:ext cx="2080800" cy="75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EC1769-30AE-594F-846E-77990D38E1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0600" y="3556800"/>
                <a:ext cx="211320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60DCEB-407A-A14C-928A-625233DB3BAE}"/>
                  </a:ext>
                </a:extLst>
              </p14:cNvPr>
              <p14:cNvContentPartPr/>
              <p14:nvPr/>
            </p14:nvContentPartPr>
            <p14:xfrm>
              <a:off x="4399200" y="329040"/>
              <a:ext cx="1879560" cy="44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60DCEB-407A-A14C-928A-625233DB3B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3000" y="312840"/>
                <a:ext cx="191196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1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C0B1F-9614-6948-9A0B-27731DADFD44}"/>
              </a:ext>
            </a:extLst>
          </p:cNvPr>
          <p:cNvSpPr txBox="1"/>
          <p:nvPr/>
        </p:nvSpPr>
        <p:spPr>
          <a:xfrm>
            <a:off x="174519" y="225136"/>
            <a:ext cx="871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covariance</a:t>
            </a:r>
            <a:r>
              <a:rPr lang="en-US" sz="3200" dirty="0">
                <a:latin typeface="Franklin Gothic Medium"/>
                <a:cs typeface="Franklin Gothic Medium"/>
              </a:rPr>
              <a:t>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and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i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?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C34E04-5157-F340-8A59-E7984BA4977A}"/>
              </a:ext>
            </a:extLst>
          </p:cNvPr>
          <p:cNvCxnSpPr>
            <a:cxnSpLocks/>
          </p:cNvCxnSpPr>
          <p:nvPr/>
        </p:nvCxnSpPr>
        <p:spPr>
          <a:xfrm>
            <a:off x="6704573" y="357973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ED725-60BE-DE45-9C09-8ADF10698E12}"/>
              </a:ext>
            </a:extLst>
          </p:cNvPr>
          <p:cNvCxnSpPr>
            <a:cxnSpLocks/>
          </p:cNvCxnSpPr>
          <p:nvPr/>
        </p:nvCxnSpPr>
        <p:spPr>
          <a:xfrm>
            <a:off x="4788687" y="34708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07AFF-0664-1348-91B9-9241761D5A5F}"/>
                  </a:ext>
                </a:extLst>
              </p14:cNvPr>
              <p14:cNvContentPartPr/>
              <p14:nvPr/>
            </p14:nvContentPartPr>
            <p14:xfrm>
              <a:off x="281780" y="1774039"/>
              <a:ext cx="5386320" cy="133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07AFF-0664-1348-91B9-9241761D5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80" y="1757839"/>
                <a:ext cx="541872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386848-1DDD-024E-8FAD-D2DCEC1BD5E7}"/>
                  </a:ext>
                </a:extLst>
              </p14:cNvPr>
              <p14:cNvContentPartPr/>
              <p14:nvPr/>
            </p14:nvContentPartPr>
            <p14:xfrm>
              <a:off x="340345" y="2723404"/>
              <a:ext cx="263520" cy="31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386848-1DDD-024E-8FAD-D2DCEC1BD5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145" y="2707204"/>
                <a:ext cx="295920" cy="34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9A7FA64-45A0-E242-8F3C-30B4D2278E0E}"/>
              </a:ext>
            </a:extLst>
          </p:cNvPr>
          <p:cNvSpPr/>
          <p:nvPr/>
        </p:nvSpPr>
        <p:spPr>
          <a:xfrm>
            <a:off x="266533" y="1040052"/>
            <a:ext cx="86256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GB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GB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 – </a:t>
            </a:r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])(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 – </a:t>
            </a:r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])] = </a:t>
            </a:r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XY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– </a:t>
            </a:r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410E51-B95D-3148-A4DC-441D2B95F653}"/>
                  </a:ext>
                </a:extLst>
              </p14:cNvPr>
              <p14:cNvContentPartPr/>
              <p14:nvPr/>
            </p14:nvContentPartPr>
            <p14:xfrm>
              <a:off x="402840" y="2861640"/>
              <a:ext cx="8716680" cy="382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410E51-B95D-3148-A4DC-441D2B95F6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640" y="2845440"/>
                <a:ext cx="8749080" cy="38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C2BFF-66B2-2B4C-A618-722C8BDDF53A}"/>
                  </a:ext>
                </a:extLst>
              </p14:cNvPr>
              <p14:cNvContentPartPr/>
              <p14:nvPr/>
            </p14:nvContentPartPr>
            <p14:xfrm>
              <a:off x="374040" y="3535920"/>
              <a:ext cx="224640" cy="251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C2BFF-66B2-2B4C-A618-722C8BDDF5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840" y="3513960"/>
                <a:ext cx="262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0A13C1-A919-424C-BE33-B8CEEBD45754}"/>
                  </a:ext>
                </a:extLst>
              </p14:cNvPr>
              <p14:cNvContentPartPr/>
              <p14:nvPr/>
            </p14:nvContentPartPr>
            <p14:xfrm>
              <a:off x="8543880" y="5698440"/>
              <a:ext cx="579960" cy="40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0A13C1-A919-424C-BE33-B8CEEBD457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27680" y="5682240"/>
                <a:ext cx="61236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2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53709B-7D72-6247-BF3D-7DAE14E17445}"/>
                  </a:ext>
                </a:extLst>
              </p14:cNvPr>
              <p14:cNvContentPartPr/>
              <p14:nvPr/>
            </p14:nvContentPartPr>
            <p14:xfrm>
              <a:off x="275400" y="550800"/>
              <a:ext cx="8418960" cy="446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53709B-7D72-6247-BF3D-7DAE14E174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00" y="534600"/>
                <a:ext cx="8451360" cy="45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CD4BE-76B3-4F4A-8B17-2CE5A40BF6E6}"/>
                  </a:ext>
                </a:extLst>
              </p14:cNvPr>
              <p14:cNvContentPartPr/>
              <p14:nvPr/>
            </p14:nvContentPartPr>
            <p14:xfrm>
              <a:off x="2568010" y="3758480"/>
              <a:ext cx="3412800" cy="58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CD4BE-76B3-4F4A-8B17-2CE5A40BF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1810" y="3742280"/>
                <a:ext cx="344520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542ED1-A52B-6042-86CD-7732AD505B99}"/>
                  </a:ext>
                </a:extLst>
              </p14:cNvPr>
              <p14:cNvContentPartPr/>
              <p14:nvPr/>
            </p14:nvContentPartPr>
            <p14:xfrm>
              <a:off x="431640" y="5106600"/>
              <a:ext cx="7960320" cy="62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542ED1-A52B-6042-86CD-7732AD505B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440" y="5090400"/>
                <a:ext cx="7992720" cy="6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74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835130-CA3C-2B47-B91D-60CA579B7FB7}"/>
              </a:ext>
            </a:extLst>
          </p:cNvPr>
          <p:cNvSpPr/>
          <p:nvPr/>
        </p:nvSpPr>
        <p:spPr>
          <a:xfrm>
            <a:off x="457200" y="484851"/>
            <a:ext cx="6666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3E740C-AEF0-E948-84E7-ED282EE5DF9B}"/>
              </a:ext>
            </a:extLst>
          </p:cNvPr>
          <p:cNvSpPr/>
          <p:nvPr/>
        </p:nvSpPr>
        <p:spPr>
          <a:xfrm>
            <a:off x="2197792" y="1620254"/>
            <a:ext cx="4748416" cy="5847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and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2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are independent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0C3B9A-66BA-3248-A65D-528FB0D1F7E8}"/>
              </a:ext>
            </a:extLst>
          </p:cNvPr>
          <p:cNvCxnSpPr>
            <a:cxnSpLocks/>
          </p:cNvCxnSpPr>
          <p:nvPr/>
        </p:nvCxnSpPr>
        <p:spPr>
          <a:xfrm>
            <a:off x="2306745" y="171868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3E29D9-2992-1448-8B50-2B398880E94B}"/>
              </a:ext>
            </a:extLst>
          </p:cNvPr>
          <p:cNvSpPr/>
          <p:nvPr/>
        </p:nvSpPr>
        <p:spPr>
          <a:xfrm>
            <a:off x="1389450" y="3102819"/>
            <a:ext cx="902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T =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382CF-190B-AF4B-B2CC-88A832A45BB5}"/>
              </a:ext>
            </a:extLst>
          </p:cNvPr>
          <p:cNvSpPr/>
          <p:nvPr/>
        </p:nvSpPr>
        <p:spPr>
          <a:xfrm>
            <a:off x="2230246" y="2832832"/>
            <a:ext cx="1154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m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32145F-FEC7-2A46-AAA8-448149969F7A}"/>
              </a:ext>
            </a:extLst>
          </p:cNvPr>
          <p:cNvSpPr/>
          <p:nvPr/>
        </p:nvSpPr>
        <p:spPr>
          <a:xfrm>
            <a:off x="2262904" y="3395206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S/√n</a:t>
            </a:r>
            <a:endParaRPr lang="en-US" dirty="0">
              <a:latin typeface="Symbol" pitchFamily="2" charset="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765D44-73BB-6246-A690-8E8D6656AC59}"/>
              </a:ext>
            </a:extLst>
          </p:cNvPr>
          <p:cNvCxnSpPr>
            <a:cxnSpLocks/>
          </p:cNvCxnSpPr>
          <p:nvPr/>
        </p:nvCxnSpPr>
        <p:spPr>
          <a:xfrm>
            <a:off x="2262904" y="3395206"/>
            <a:ext cx="1121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01DE1D-1BBB-814D-AA79-B4B191A79DEC}"/>
              </a:ext>
            </a:extLst>
          </p:cNvPr>
          <p:cNvCxnSpPr>
            <a:cxnSpLocks/>
          </p:cNvCxnSpPr>
          <p:nvPr/>
        </p:nvCxnSpPr>
        <p:spPr>
          <a:xfrm>
            <a:off x="2339403" y="293788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403364-7E9D-C54A-81B3-E93C1B5B1877}"/>
                  </a:ext>
                </a:extLst>
              </p14:cNvPr>
              <p14:cNvContentPartPr/>
              <p14:nvPr/>
            </p14:nvContentPartPr>
            <p14:xfrm>
              <a:off x="1090080" y="2766960"/>
              <a:ext cx="7953480" cy="349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403364-7E9D-C54A-81B3-E93C1B5B1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880" y="2750760"/>
                <a:ext cx="7985880" cy="35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34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2EE2-9B31-4242-A127-8C5A0D4E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i="1" dirty="0">
                <a:latin typeface="Garamond" panose="02020404030301010803" pitchFamily="18" charset="0"/>
              </a:rPr>
              <a:t>k</a:t>
            </a:r>
            <a:r>
              <a:rPr lang="en-US" dirty="0">
                <a:latin typeface="Garamond" panose="02020404030301010803" pitchFamily="18" charset="0"/>
              </a:rPr>
              <a:t>) </a:t>
            </a:r>
            <a:r>
              <a:rPr lang="en-US" dirty="0"/>
              <a:t>(student) random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53386-1627-5F45-82D8-4292A8F4BD72}"/>
              </a:ext>
            </a:extLst>
          </p:cNvPr>
          <p:cNvSpPr/>
          <p:nvPr/>
        </p:nvSpPr>
        <p:spPr>
          <a:xfrm>
            <a:off x="703649" y="1415533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t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6B778-635F-6A40-B3B5-69A23DF2CF43}"/>
              </a:ext>
            </a:extLst>
          </p:cNvPr>
          <p:cNvCxnSpPr>
            <a:cxnSpLocks/>
          </p:cNvCxnSpPr>
          <p:nvPr/>
        </p:nvCxnSpPr>
        <p:spPr>
          <a:xfrm>
            <a:off x="1827475" y="1707920"/>
            <a:ext cx="2113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0391E0-32F9-DA49-B220-83484123714D}"/>
              </a:ext>
            </a:extLst>
          </p:cNvPr>
          <p:cNvSpPr/>
          <p:nvPr/>
        </p:nvSpPr>
        <p:spPr>
          <a:xfrm>
            <a:off x="1771490" y="1123145"/>
            <a:ext cx="2359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0, 1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9B328-D9A4-3A44-A2D4-5CAE5E92FBB8}"/>
              </a:ext>
            </a:extLst>
          </p:cNvPr>
          <p:cNvSpPr/>
          <p:nvPr/>
        </p:nvSpPr>
        <p:spPr>
          <a:xfrm>
            <a:off x="2027541" y="1756141"/>
            <a:ext cx="1636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</a:rPr>
              <a:t>√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ea typeface="+mj-ea"/>
              </a:rPr>
              <a:t>c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k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)/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k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86A6A9-CB73-B44A-B5C5-ECC7E38C8361}"/>
              </a:ext>
            </a:extLst>
          </p:cNvPr>
          <p:cNvCxnSpPr>
            <a:cxnSpLocks/>
          </p:cNvCxnSpPr>
          <p:nvPr/>
        </p:nvCxnSpPr>
        <p:spPr>
          <a:xfrm>
            <a:off x="2328516" y="1809314"/>
            <a:ext cx="1336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5C0EB-5482-554C-BE4A-551286133BE0}"/>
              </a:ext>
            </a:extLst>
          </p:cNvPr>
          <p:cNvSpPr/>
          <p:nvPr/>
        </p:nvSpPr>
        <p:spPr>
          <a:xfrm>
            <a:off x="2102648" y="6140438"/>
            <a:ext cx="4955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PDF: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f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∝ (1 +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/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–(</a:t>
            </a:r>
            <a:r>
              <a:rPr lang="en-US" sz="3200" i="1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 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+ 1)/2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3CD291-6AE5-8146-B26D-80BDA29A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31" y="2072080"/>
            <a:ext cx="5660571" cy="42454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8CAA88-59C6-6E4C-B718-5DD988FE56E3}"/>
                  </a:ext>
                </a:extLst>
              </p14:cNvPr>
              <p14:cNvContentPartPr/>
              <p14:nvPr/>
            </p14:nvContentPartPr>
            <p14:xfrm>
              <a:off x="4140360" y="1287000"/>
              <a:ext cx="4761360" cy="530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8CAA88-59C6-6E4C-B718-5DD988FE5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4160" y="1270800"/>
                <a:ext cx="4793760" cy="53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ECF1D8-59CB-014F-B6DC-96ECEED6B131}"/>
                  </a:ext>
                </a:extLst>
              </p14:cNvPr>
              <p14:cNvContentPartPr/>
              <p14:nvPr/>
            </p14:nvContentPartPr>
            <p14:xfrm>
              <a:off x="5562720" y="2697120"/>
              <a:ext cx="2019240" cy="306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ECF1D8-59CB-014F-B6DC-96ECEED6B1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6520" y="2680920"/>
                <a:ext cx="2044800" cy="30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05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7E2-F971-7046-8E83-B7EBC39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for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i="1" dirty="0">
                <a:solidFill>
                  <a:schemeClr val="accent1"/>
                </a:solidFill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55D37E-62AA-354C-9E81-0943922B0361}"/>
                  </a:ext>
                </a:extLst>
              </p14:cNvPr>
              <p14:cNvContentPartPr/>
              <p14:nvPr/>
            </p14:nvContentPartPr>
            <p14:xfrm>
              <a:off x="457200" y="1200600"/>
              <a:ext cx="8134920" cy="418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55D37E-62AA-354C-9E81-0943922B03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00" y="1184400"/>
                <a:ext cx="8166960" cy="42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BFAB5-3172-994F-967B-27DDF45DD4A0}"/>
                  </a:ext>
                </a:extLst>
              </p14:cNvPr>
              <p14:cNvContentPartPr/>
              <p14:nvPr/>
            </p14:nvContentPartPr>
            <p14:xfrm>
              <a:off x="2276484" y="1167840"/>
              <a:ext cx="193320" cy="30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BFAB5-3172-994F-967B-27DDF45DD4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0284" y="1151640"/>
                <a:ext cx="225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5F3841-3E3E-4C43-9AAB-76A1542BACE5}"/>
                  </a:ext>
                </a:extLst>
              </p14:cNvPr>
              <p14:cNvContentPartPr/>
              <p14:nvPr/>
            </p14:nvContentPartPr>
            <p14:xfrm>
              <a:off x="518040" y="2318760"/>
              <a:ext cx="5028840" cy="93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5F3841-3E3E-4C43-9AAB-76A1542BAC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840" y="2302560"/>
                <a:ext cx="506124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3E0CA5-2C5B-D142-B845-8EF2DAF638CC}"/>
                  </a:ext>
                </a:extLst>
              </p14:cNvPr>
              <p14:cNvContentPartPr/>
              <p14:nvPr/>
            </p14:nvContentPartPr>
            <p14:xfrm>
              <a:off x="444600" y="3683880"/>
              <a:ext cx="5427000" cy="83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3E0CA5-2C5B-D142-B845-8EF2DAF638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400" y="3667680"/>
                <a:ext cx="545940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64D960-7DF2-7B4A-885C-29590FFFAD16}"/>
                  </a:ext>
                </a:extLst>
              </p14:cNvPr>
              <p14:cNvContentPartPr/>
              <p14:nvPr/>
            </p14:nvContentPartPr>
            <p14:xfrm>
              <a:off x="5538240" y="3971880"/>
              <a:ext cx="3281400" cy="142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64D960-7DF2-7B4A-885C-29590FFFAD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2040" y="3955680"/>
                <a:ext cx="3319200" cy="14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37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E671C-CD4D-9C4C-ACC8-30B6250C1B2E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Five random athletes are 152, 163, 188, 201, 192 cm tall. Give a 95%-confidence int’l for </a:t>
            </a:r>
            <a:r>
              <a:rPr lang="en-US" sz="3200" i="1" dirty="0">
                <a:latin typeface="Symbol" pitchFamily="2" charset="2"/>
              </a:rPr>
              <a:t>m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E6D0B8-5AA9-AF43-9517-C53745086C3C}"/>
                  </a:ext>
                </a:extLst>
              </p14:cNvPr>
              <p14:cNvContentPartPr/>
              <p14:nvPr/>
            </p14:nvContentPartPr>
            <p14:xfrm>
              <a:off x="417960" y="2080080"/>
              <a:ext cx="7896600" cy="299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E6D0B8-5AA9-AF43-9517-C53745086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60" y="2063880"/>
                <a:ext cx="7929000" cy="30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9DDF7C-3DCF-514A-89A7-B226189C3741}"/>
                  </a:ext>
                </a:extLst>
              </p14:cNvPr>
              <p14:cNvContentPartPr/>
              <p14:nvPr/>
            </p14:nvContentPartPr>
            <p14:xfrm>
              <a:off x="448200" y="1451520"/>
              <a:ext cx="995400" cy="33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9DDF7C-3DCF-514A-89A7-B226189C37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00" y="1435320"/>
                <a:ext cx="10278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BDB499-2D3A-504A-AB93-3AEB9557D03B}"/>
                  </a:ext>
                </a:extLst>
              </p14:cNvPr>
              <p14:cNvContentPartPr/>
              <p14:nvPr/>
            </p14:nvContentPartPr>
            <p14:xfrm>
              <a:off x="443880" y="3305520"/>
              <a:ext cx="1969920" cy="35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BDB499-2D3A-504A-AB93-3AEB9557D0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680" y="3289320"/>
                <a:ext cx="20023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5FB996-3579-7D46-BBBB-8188F5459651}"/>
                  </a:ext>
                </a:extLst>
              </p14:cNvPr>
              <p14:cNvContentPartPr/>
              <p14:nvPr/>
            </p14:nvContentPartPr>
            <p14:xfrm>
              <a:off x="1389600" y="2763000"/>
              <a:ext cx="1061280" cy="33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5FB996-3579-7D46-BBBB-8188F54596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3400" y="2746800"/>
                <a:ext cx="10936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F85142-59FF-624F-91CE-71E066E226D9}"/>
                  </a:ext>
                </a:extLst>
              </p14:cNvPr>
              <p14:cNvContentPartPr/>
              <p14:nvPr/>
            </p14:nvContentPartPr>
            <p14:xfrm>
              <a:off x="7260840" y="4411800"/>
              <a:ext cx="974880" cy="31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F85142-59FF-624F-91CE-71E066E226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4640" y="4395600"/>
                <a:ext cx="100728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33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DABB6-99E0-8046-AD90-2A03BBF7BA61}"/>
                  </a:ext>
                </a:extLst>
              </p14:cNvPr>
              <p14:cNvContentPartPr/>
              <p14:nvPr/>
            </p14:nvContentPartPr>
            <p14:xfrm>
              <a:off x="399240" y="1504800"/>
              <a:ext cx="7877520" cy="290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5DABB6-99E0-8046-AD90-2A03BBF7B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040" y="1488600"/>
                <a:ext cx="7909920" cy="29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C3FB24-EB95-0C4D-9ED3-A79712E8A98E}"/>
                  </a:ext>
                </a:extLst>
              </p14:cNvPr>
              <p14:cNvContentPartPr/>
              <p14:nvPr/>
            </p14:nvContentPartPr>
            <p14:xfrm>
              <a:off x="8050320" y="1685880"/>
              <a:ext cx="781560" cy="51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C3FB24-EB95-0C4D-9ED3-A79712E8A9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4120" y="1669680"/>
                <a:ext cx="813960" cy="546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02EAB3C-BC10-C44D-B86E-E33CAA0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for normals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4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E671C-CD4D-9C4C-ACC8-30B6250C1B2E}"/>
              </a:ext>
            </a:extLst>
          </p:cNvPr>
          <p:cNvSpPr txBox="1"/>
          <p:nvPr/>
        </p:nvSpPr>
        <p:spPr>
          <a:xfrm>
            <a:off x="1687634" y="225136"/>
            <a:ext cx="619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= n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-sample mean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263F0F-1C4A-704E-85F4-0F2C08E09E73}"/>
              </a:ext>
            </a:extLst>
          </p:cNvPr>
          <p:cNvCxnSpPr>
            <a:cxnSpLocks/>
          </p:cNvCxnSpPr>
          <p:nvPr/>
        </p:nvCxnSpPr>
        <p:spPr>
          <a:xfrm>
            <a:off x="1795117" y="336201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6E6797-FE09-9847-B4CB-50DA5ADF1E28}"/>
              </a:ext>
            </a:extLst>
          </p:cNvPr>
          <p:cNvSpPr txBox="1"/>
          <p:nvPr/>
        </p:nvSpPr>
        <p:spPr>
          <a:xfrm>
            <a:off x="1654978" y="809911"/>
            <a:ext cx="622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2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normalized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-sample variance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10A5F-ED13-FF45-99E2-F543A51CC9BB}"/>
              </a:ext>
            </a:extLst>
          </p:cNvPr>
          <p:cNvSpPr txBox="1"/>
          <p:nvPr/>
        </p:nvSpPr>
        <p:spPr>
          <a:xfrm>
            <a:off x="1273977" y="1394686"/>
            <a:ext cx="668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+1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next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sample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FB56C-1BA4-2048-BC3A-E1BDE172B48F}"/>
              </a:ext>
            </a:extLst>
          </p:cNvPr>
          <p:cNvSpPr txBox="1"/>
          <p:nvPr/>
        </p:nvSpPr>
        <p:spPr>
          <a:xfrm>
            <a:off x="174519" y="2184566"/>
            <a:ext cx="871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PDF of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+1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)/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6CD36-88D7-FA4C-8959-A0DBBB07D0B9}"/>
              </a:ext>
            </a:extLst>
          </p:cNvPr>
          <p:cNvCxnSpPr>
            <a:cxnSpLocks/>
          </p:cNvCxnSpPr>
          <p:nvPr/>
        </p:nvCxnSpPr>
        <p:spPr>
          <a:xfrm>
            <a:off x="3765430" y="2295631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437BB9-635D-F448-B63C-C758E5C2AFED}"/>
                  </a:ext>
                </a:extLst>
              </p14:cNvPr>
              <p14:cNvContentPartPr/>
              <p14:nvPr/>
            </p14:nvContentPartPr>
            <p14:xfrm>
              <a:off x="321840" y="2769120"/>
              <a:ext cx="8500680" cy="2473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437BB9-635D-F448-B63C-C758E5C2A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0" y="2752920"/>
                <a:ext cx="8532720" cy="25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39F972-7B59-784D-ACE9-44AC5F5FD79A}"/>
                  </a:ext>
                </a:extLst>
              </p14:cNvPr>
              <p14:cNvContentPartPr/>
              <p14:nvPr/>
            </p14:nvContentPartPr>
            <p14:xfrm>
              <a:off x="4346100" y="3185861"/>
              <a:ext cx="957960" cy="411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39F972-7B59-784D-ACE9-44AC5F5FD7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9900" y="3169661"/>
                <a:ext cx="9903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7551F-D4DF-EB45-9651-51D4433ABB0A}"/>
                  </a:ext>
                </a:extLst>
              </p14:cNvPr>
              <p14:cNvContentPartPr/>
              <p14:nvPr/>
            </p14:nvContentPartPr>
            <p14:xfrm>
              <a:off x="2236500" y="5282501"/>
              <a:ext cx="3129120" cy="411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7551F-D4DF-EB45-9651-51D4433ABB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0300" y="5266301"/>
                <a:ext cx="31615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890FF1-9A11-084D-B03B-D00C3DE719E6}"/>
                  </a:ext>
                </a:extLst>
              </p14:cNvPr>
              <p14:cNvContentPartPr/>
              <p14:nvPr/>
            </p14:nvContentPartPr>
            <p14:xfrm>
              <a:off x="826560" y="5221440"/>
              <a:ext cx="4913640" cy="147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890FF1-9A11-084D-B03B-D00C3DE719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360" y="5205240"/>
                <a:ext cx="4946040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3626A54-3D7A-9840-9CD4-85360AB296A2}"/>
                  </a:ext>
                </a:extLst>
              </p14:cNvPr>
              <p14:cNvContentPartPr/>
              <p14:nvPr/>
            </p14:nvContentPartPr>
            <p14:xfrm>
              <a:off x="5908320" y="5879160"/>
              <a:ext cx="1821600" cy="56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3626A54-3D7A-9840-9CD4-85360AB296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2120" y="5862960"/>
                <a:ext cx="18540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880513-C407-D646-830C-CD0F02AC7A00}"/>
                  </a:ext>
                </a:extLst>
              </p14:cNvPr>
              <p14:cNvContentPartPr/>
              <p14:nvPr/>
            </p14:nvContentPartPr>
            <p14:xfrm>
              <a:off x="945720" y="3712680"/>
              <a:ext cx="29160" cy="132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880513-C407-D646-830C-CD0F02AC7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9520" y="3696480"/>
                <a:ext cx="615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084D109-93E3-A946-B406-CA35820DA0EF}"/>
                  </a:ext>
                </a:extLst>
              </p14:cNvPr>
              <p14:cNvContentPartPr/>
              <p14:nvPr/>
            </p14:nvContentPartPr>
            <p14:xfrm>
              <a:off x="5517720" y="2828880"/>
              <a:ext cx="127800" cy="719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084D109-93E3-A946-B406-CA35820DA0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1520" y="2812680"/>
                <a:ext cx="16020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AEF896-8E5A-7C4B-A0E3-935496B1C7D6}"/>
                  </a:ext>
                </a:extLst>
              </p14:cNvPr>
              <p14:cNvContentPartPr/>
              <p14:nvPr/>
            </p14:nvContentPartPr>
            <p14:xfrm>
              <a:off x="193320" y="2771280"/>
              <a:ext cx="1126800" cy="1069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AEF896-8E5A-7C4B-A0E3-935496B1C7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360" y="2749320"/>
                <a:ext cx="1164600" cy="11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25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7E2-F971-7046-8E83-B7EBC39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 for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3BDE7-9EE7-D440-B80C-A6EF35EAF9CE}"/>
              </a:ext>
            </a:extLst>
          </p:cNvPr>
          <p:cNvSpPr txBox="1"/>
          <p:nvPr/>
        </p:nvSpPr>
        <p:spPr>
          <a:xfrm>
            <a:off x="491150" y="1223783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-prediction interval</a:t>
            </a:r>
            <a:r>
              <a:rPr lang="en-US" sz="3200" dirty="0">
                <a:latin typeface="Franklin Gothic Medium"/>
                <a:cs typeface="Franklin Gothic Medium"/>
              </a:rPr>
              <a:t> is a pair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,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so that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0EE45-CA1C-344A-A137-CA8E8230E425}"/>
              </a:ext>
            </a:extLst>
          </p:cNvPr>
          <p:cNvSpPr txBox="1"/>
          <p:nvPr/>
        </p:nvSpPr>
        <p:spPr>
          <a:xfrm>
            <a:off x="5892767" y="110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62C36-8F34-CF4C-8378-F865E92E2F04}"/>
              </a:ext>
            </a:extLst>
          </p:cNvPr>
          <p:cNvSpPr txBox="1"/>
          <p:nvPr/>
        </p:nvSpPr>
        <p:spPr>
          <a:xfrm>
            <a:off x="6516229" y="11040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EECA3-97A2-F04C-B689-0521588D6F17}"/>
              </a:ext>
            </a:extLst>
          </p:cNvPr>
          <p:cNvSpPr/>
          <p:nvPr/>
        </p:nvSpPr>
        <p:spPr>
          <a:xfrm>
            <a:off x="2602673" y="2126074"/>
            <a:ext cx="394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≤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X</a:t>
            </a:r>
            <a:r>
              <a:rPr lang="en-US" sz="3200" i="1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n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+1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≤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≥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9A35-F0E3-1742-B6DB-8948F3A0CA54}"/>
              </a:ext>
            </a:extLst>
          </p:cNvPr>
          <p:cNvSpPr txBox="1"/>
          <p:nvPr/>
        </p:nvSpPr>
        <p:spPr>
          <a:xfrm>
            <a:off x="3040653" y="20010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1CFA7-17AB-CB49-8F6B-8B81BF6C3D6A}"/>
              </a:ext>
            </a:extLst>
          </p:cNvPr>
          <p:cNvSpPr txBox="1"/>
          <p:nvPr/>
        </p:nvSpPr>
        <p:spPr>
          <a:xfrm>
            <a:off x="5147538" y="20139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323CAE-DFF0-A142-AC87-CA22A3B44875}"/>
                  </a:ext>
                </a:extLst>
              </p14:cNvPr>
              <p14:cNvContentPartPr/>
              <p14:nvPr/>
            </p14:nvContentPartPr>
            <p14:xfrm>
              <a:off x="259200" y="3126600"/>
              <a:ext cx="8496360" cy="3047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323CAE-DFF0-A142-AC87-CA22A3B448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000" y="3110400"/>
                <a:ext cx="8528760" cy="30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DD6C3B-89DC-524B-985E-289DAF9EB782}"/>
                  </a:ext>
                </a:extLst>
              </p14:cNvPr>
              <p14:cNvContentPartPr/>
              <p14:nvPr/>
            </p14:nvContentPartPr>
            <p14:xfrm>
              <a:off x="2754720" y="5135400"/>
              <a:ext cx="284040" cy="115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DD6C3B-89DC-524B-985E-289DAF9EB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520" y="5119200"/>
                <a:ext cx="316440" cy="1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35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EFEF-DC91-184D-BFBF-72E75D71884B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adjusted sample variance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2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latin typeface="Franklin Gothic Medium"/>
                <a:cs typeface="Franklin Gothic Medium"/>
              </a:rPr>
              <a:t> of two independent 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samples?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351F20-638C-244A-9370-EE6AEE930AD9}"/>
                  </a:ext>
                </a:extLst>
              </p14:cNvPr>
              <p14:cNvContentPartPr/>
              <p14:nvPr/>
            </p14:nvContentPartPr>
            <p14:xfrm>
              <a:off x="382320" y="1636560"/>
              <a:ext cx="7923240" cy="453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351F20-638C-244A-9370-EE6AEE930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20" y="1620360"/>
                <a:ext cx="7955640" cy="45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04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E671C-CD4D-9C4C-ACC8-30B6250C1B2E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Five random athletes are 152, 163, 188, 201, 192 cm tall. Give a 95%-prediction int’l for next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4A165C-46FB-0449-A880-ADC262849606}"/>
                  </a:ext>
                </a:extLst>
              </p14:cNvPr>
              <p14:cNvContentPartPr/>
              <p14:nvPr/>
            </p14:nvContentPartPr>
            <p14:xfrm>
              <a:off x="318978" y="2134080"/>
              <a:ext cx="6804000" cy="344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4A165C-46FB-0449-A880-ADC262849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778" y="2117880"/>
                <a:ext cx="6836400" cy="34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7EDA47-BD41-314C-9173-6C449242DB46}"/>
                  </a:ext>
                </a:extLst>
              </p14:cNvPr>
              <p14:cNvContentPartPr/>
              <p14:nvPr/>
            </p14:nvContentPartPr>
            <p14:xfrm>
              <a:off x="396738" y="1517040"/>
              <a:ext cx="2169720" cy="317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7EDA47-BD41-314C-9173-6C449242DB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38" y="1500840"/>
                <a:ext cx="2202120" cy="32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ED6E0D-7E84-C646-BEF3-BC31EC0435EB}"/>
                  </a:ext>
                </a:extLst>
              </p14:cNvPr>
              <p14:cNvContentPartPr/>
              <p14:nvPr/>
            </p14:nvContentPartPr>
            <p14:xfrm>
              <a:off x="1243818" y="3498480"/>
              <a:ext cx="797760" cy="2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ED6E0D-7E84-C646-BEF3-BC31EC043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7618" y="3482280"/>
                <a:ext cx="8301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E0D1C7-7AEC-594B-A634-605A6CB80457}"/>
                  </a:ext>
                </a:extLst>
              </p14:cNvPr>
              <p14:cNvContentPartPr/>
              <p14:nvPr/>
            </p14:nvContentPartPr>
            <p14:xfrm>
              <a:off x="1287000" y="2795760"/>
              <a:ext cx="1233720" cy="35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E0D1C7-7AEC-594B-A634-605A6CB804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0800" y="2779560"/>
                <a:ext cx="12661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BA1C42-806A-0C45-AE4B-BF602C88EAE4}"/>
                  </a:ext>
                </a:extLst>
              </p14:cNvPr>
              <p14:cNvContentPartPr/>
              <p14:nvPr/>
            </p14:nvContentPartPr>
            <p14:xfrm>
              <a:off x="5937120" y="4226760"/>
              <a:ext cx="817920" cy="27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BA1C42-806A-0C45-AE4B-BF602C88EA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0920" y="4210560"/>
                <a:ext cx="850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FF39F9-3C39-F042-A746-597326CFD620}"/>
                  </a:ext>
                </a:extLst>
              </p14:cNvPr>
              <p14:cNvContentPartPr/>
              <p14:nvPr/>
            </p14:nvContentPartPr>
            <p14:xfrm>
              <a:off x="4477320" y="5151600"/>
              <a:ext cx="2255400" cy="38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FF39F9-3C39-F042-A746-597326CFD6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1120" y="5135400"/>
                <a:ext cx="2287800" cy="4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33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7E2-F971-7046-8E83-B7EBC39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vs confidence in the limit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CDD62B-FE26-304E-A24A-1044EF38A78E}"/>
                  </a:ext>
                </a:extLst>
              </p14:cNvPr>
              <p14:cNvContentPartPr/>
              <p14:nvPr/>
            </p14:nvContentPartPr>
            <p14:xfrm>
              <a:off x="477360" y="556920"/>
              <a:ext cx="8601120" cy="528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CDD62B-FE26-304E-A24A-1044EF38A7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0" y="540720"/>
                <a:ext cx="8633520" cy="53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8B4D0E-2348-344E-ADAD-CC9B5AAAAB80}"/>
                  </a:ext>
                </a:extLst>
              </p14:cNvPr>
              <p14:cNvContentPartPr/>
              <p14:nvPr/>
            </p14:nvContentPartPr>
            <p14:xfrm>
              <a:off x="5718960" y="4748760"/>
              <a:ext cx="127800" cy="45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8B4D0E-2348-344E-ADAD-CC9B5AAAAB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2760" y="4732560"/>
                <a:ext cx="1602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FAA973-8BDD-4348-927B-EE7882F15D63}"/>
                  </a:ext>
                </a:extLst>
              </p14:cNvPr>
              <p14:cNvContentPartPr/>
              <p14:nvPr/>
            </p14:nvContentPartPr>
            <p14:xfrm>
              <a:off x="674280" y="5694480"/>
              <a:ext cx="987120" cy="82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FAA973-8BDD-4348-927B-EE7882F15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080" y="5678280"/>
                <a:ext cx="101952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FD3F8F-5A23-484F-874D-06BAC4DFC0EB}"/>
                  </a:ext>
                </a:extLst>
              </p14:cNvPr>
              <p14:cNvContentPartPr/>
              <p14:nvPr/>
            </p14:nvContentPartPr>
            <p14:xfrm>
              <a:off x="3576960" y="5484600"/>
              <a:ext cx="4667040" cy="107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FD3F8F-5A23-484F-874D-06BAC4DFC0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0760" y="5468400"/>
                <a:ext cx="4699440" cy="11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F10E15-F772-2042-B1F1-D78EFEC82431}"/>
                  </a:ext>
                </a:extLst>
              </p14:cNvPr>
              <p14:cNvContentPartPr/>
              <p14:nvPr/>
            </p14:nvContentPartPr>
            <p14:xfrm>
              <a:off x="3001320" y="1184400"/>
              <a:ext cx="164880" cy="283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F10E15-F772-2042-B1F1-D78EFEC824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5120" y="1168200"/>
                <a:ext cx="19728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41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B1E4-3AD0-1946-BFD2-46BE7EBE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algebra review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3800F-35E1-D249-987B-EB53223DFF54}"/>
                  </a:ext>
                </a:extLst>
              </p14:cNvPr>
              <p14:cNvContentPartPr/>
              <p14:nvPr/>
            </p14:nvContentPartPr>
            <p14:xfrm>
              <a:off x="534600" y="1325160"/>
              <a:ext cx="7430040" cy="465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3800F-35E1-D249-987B-EB53223DF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400" y="1308960"/>
                <a:ext cx="7462440" cy="46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4F8C1C-FDC4-F245-BBAE-BCC050C75A43}"/>
                  </a:ext>
                </a:extLst>
              </p14:cNvPr>
              <p14:cNvContentPartPr/>
              <p14:nvPr/>
            </p14:nvContentPartPr>
            <p14:xfrm>
              <a:off x="477720" y="1271911"/>
              <a:ext cx="822600" cy="35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4F8C1C-FDC4-F245-BBAE-BCC050C75A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520" y="1255711"/>
                <a:ext cx="855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09CFC4-2F88-954E-8A0F-CF76DB882B2C}"/>
                  </a:ext>
                </a:extLst>
              </p14:cNvPr>
              <p14:cNvContentPartPr/>
              <p14:nvPr/>
            </p14:nvContentPartPr>
            <p14:xfrm>
              <a:off x="457200" y="1418071"/>
              <a:ext cx="8075520" cy="2664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09CFC4-2F88-954E-8A0F-CF76DB882B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000" y="1401871"/>
                <a:ext cx="8107920" cy="26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CD59BB-F4FC-734A-9A93-6F45C224672F}"/>
                  </a:ext>
                </a:extLst>
              </p14:cNvPr>
              <p14:cNvContentPartPr/>
              <p14:nvPr/>
            </p14:nvContentPartPr>
            <p14:xfrm>
              <a:off x="7443000" y="3313471"/>
              <a:ext cx="164520" cy="18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CD59BB-F4FC-734A-9A93-6F45C22467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6800" y="3297271"/>
                <a:ext cx="1969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8E6739-038E-9C4B-9A3E-8B3100FD6E1B}"/>
                  </a:ext>
                </a:extLst>
              </p14:cNvPr>
              <p14:cNvContentPartPr/>
              <p14:nvPr/>
            </p14:nvContentPartPr>
            <p14:xfrm>
              <a:off x="534600" y="4399200"/>
              <a:ext cx="2401200" cy="37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8E6739-038E-9C4B-9A3E-8B3100FD6E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00" y="4383000"/>
                <a:ext cx="243360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41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EFEF-DC91-184D-BFBF-72E75D71884B}"/>
              </a:ext>
            </a:extLst>
          </p:cNvPr>
          <p:cNvSpPr txBox="1"/>
          <p:nvPr/>
        </p:nvSpPr>
        <p:spPr>
          <a:xfrm>
            <a:off x="213155" y="2469800"/>
            <a:ext cx="871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kind of random variable is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i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0C2D1-3C2B-B74A-A76B-2A5F0D390A7F}"/>
              </a:ext>
            </a:extLst>
          </p:cNvPr>
          <p:cNvSpPr/>
          <p:nvPr/>
        </p:nvSpPr>
        <p:spPr>
          <a:xfrm>
            <a:off x="235298" y="657551"/>
            <a:ext cx="89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A029C-217B-C440-8630-538D27FD19F0}"/>
              </a:ext>
            </a:extLst>
          </p:cNvPr>
          <p:cNvSpPr/>
          <p:nvPr/>
        </p:nvSpPr>
        <p:spPr>
          <a:xfrm>
            <a:off x="1001458" y="362062"/>
            <a:ext cx="4682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… + (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99C2F-B576-AA44-8C2F-8AF8B2F0A782}"/>
              </a:ext>
            </a:extLst>
          </p:cNvPr>
          <p:cNvSpPr/>
          <p:nvPr/>
        </p:nvSpPr>
        <p:spPr>
          <a:xfrm>
            <a:off x="2809640" y="897448"/>
            <a:ext cx="962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1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8F7BB-362A-F54F-A9E4-A599680AE69E}"/>
              </a:ext>
            </a:extLst>
          </p:cNvPr>
          <p:cNvCxnSpPr>
            <a:cxnSpLocks/>
          </p:cNvCxnSpPr>
          <p:nvPr/>
        </p:nvCxnSpPr>
        <p:spPr>
          <a:xfrm>
            <a:off x="1130095" y="969447"/>
            <a:ext cx="4301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6EB40-E139-CF45-9804-94728A76EE91}"/>
              </a:ext>
            </a:extLst>
          </p:cNvPr>
          <p:cNvCxnSpPr>
            <a:cxnSpLocks/>
          </p:cNvCxnSpPr>
          <p:nvPr/>
        </p:nvCxnSpPr>
        <p:spPr>
          <a:xfrm>
            <a:off x="2052909" y="479086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FD67C3-6634-D141-8446-6A2ABD637343}"/>
              </a:ext>
            </a:extLst>
          </p:cNvPr>
          <p:cNvCxnSpPr>
            <a:cxnSpLocks/>
          </p:cNvCxnSpPr>
          <p:nvPr/>
        </p:nvCxnSpPr>
        <p:spPr>
          <a:xfrm>
            <a:off x="4875772" y="477716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E6E8C4-2E66-5344-9346-0F93C80252EA}"/>
              </a:ext>
            </a:extLst>
          </p:cNvPr>
          <p:cNvCxnSpPr>
            <a:cxnSpLocks/>
          </p:cNvCxnSpPr>
          <p:nvPr/>
        </p:nvCxnSpPr>
        <p:spPr>
          <a:xfrm>
            <a:off x="6759000" y="2578660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C604D0-3158-7D4E-BB54-3C5895C1D734}"/>
              </a:ext>
            </a:extLst>
          </p:cNvPr>
          <p:cNvSpPr/>
          <p:nvPr/>
        </p:nvSpPr>
        <p:spPr>
          <a:xfrm>
            <a:off x="235298" y="1540765"/>
            <a:ext cx="5308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i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0A7A05-F44A-7D4A-B675-C159A2CAD62A}"/>
                  </a:ext>
                </a:extLst>
              </p14:cNvPr>
              <p14:cNvContentPartPr/>
              <p14:nvPr/>
            </p14:nvContentPartPr>
            <p14:xfrm>
              <a:off x="367560" y="2660040"/>
              <a:ext cx="8345160" cy="320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0A7A05-F44A-7D4A-B675-C159A2CAD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360" y="2643840"/>
                <a:ext cx="837756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71D9B8-F023-1C46-88BB-0AC61DBD4394}"/>
                  </a:ext>
                </a:extLst>
              </p14:cNvPr>
              <p14:cNvContentPartPr/>
              <p14:nvPr/>
            </p14:nvContentPartPr>
            <p14:xfrm>
              <a:off x="4575960" y="3696120"/>
              <a:ext cx="4053960" cy="53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71D9B8-F023-1C46-88BB-0AC61DBD4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9760" y="3679920"/>
                <a:ext cx="408636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1EAD64-0B8F-8646-972E-7591A692334D}"/>
                  </a:ext>
                </a:extLst>
              </p14:cNvPr>
              <p14:cNvContentPartPr/>
              <p14:nvPr/>
            </p14:nvContentPartPr>
            <p14:xfrm>
              <a:off x="679730" y="4610188"/>
              <a:ext cx="3231720" cy="19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1EAD64-0B8F-8646-972E-7591A69233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30" y="4593988"/>
                <a:ext cx="3264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843C06-B4C1-BA4C-9111-209BFF113DD3}"/>
                  </a:ext>
                </a:extLst>
              </p14:cNvPr>
              <p14:cNvContentPartPr/>
              <p14:nvPr/>
            </p14:nvContentPartPr>
            <p14:xfrm>
              <a:off x="651290" y="5452948"/>
              <a:ext cx="20880" cy="127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843C06-B4C1-BA4C-9111-209BFF113D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090" y="5436748"/>
                <a:ext cx="53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E68248-C10B-9849-8980-EB347C64FEF6}"/>
                  </a:ext>
                </a:extLst>
              </p14:cNvPr>
              <p14:cNvContentPartPr/>
              <p14:nvPr/>
            </p14:nvContentPartPr>
            <p14:xfrm>
              <a:off x="460440" y="6076800"/>
              <a:ext cx="5419440" cy="600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E68248-C10B-9849-8980-EB347C64F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240" y="6060600"/>
                <a:ext cx="54518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6DCB7F8-913C-F440-AAA6-D7ECAFF8A415}"/>
                  </a:ext>
                </a:extLst>
              </p14:cNvPr>
              <p14:cNvContentPartPr/>
              <p14:nvPr/>
            </p14:nvContentPartPr>
            <p14:xfrm>
              <a:off x="3708720" y="5811480"/>
              <a:ext cx="403200" cy="15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6DCB7F8-913C-F440-AAA6-D7ECAFF8A4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2520" y="5795280"/>
                <a:ext cx="43560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9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EFEF-DC91-184D-BFBF-72E75D71884B}"/>
              </a:ext>
            </a:extLst>
          </p:cNvPr>
          <p:cNvSpPr txBox="1"/>
          <p:nvPr/>
        </p:nvSpPr>
        <p:spPr>
          <a:xfrm>
            <a:off x="213155" y="2448033"/>
            <a:ext cx="871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Are they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0C2D1-3C2B-B74A-A76B-2A5F0D390A7F}"/>
              </a:ext>
            </a:extLst>
          </p:cNvPr>
          <p:cNvSpPr/>
          <p:nvPr/>
        </p:nvSpPr>
        <p:spPr>
          <a:xfrm>
            <a:off x="235298" y="657551"/>
            <a:ext cx="89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A029C-217B-C440-8630-538D27FD19F0}"/>
              </a:ext>
            </a:extLst>
          </p:cNvPr>
          <p:cNvSpPr/>
          <p:nvPr/>
        </p:nvSpPr>
        <p:spPr>
          <a:xfrm>
            <a:off x="1001458" y="362062"/>
            <a:ext cx="4682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… + (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99C2F-B576-AA44-8C2F-8AF8B2F0A782}"/>
              </a:ext>
            </a:extLst>
          </p:cNvPr>
          <p:cNvSpPr/>
          <p:nvPr/>
        </p:nvSpPr>
        <p:spPr>
          <a:xfrm>
            <a:off x="2809640" y="897448"/>
            <a:ext cx="962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1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8F7BB-362A-F54F-A9E4-A599680AE69E}"/>
              </a:ext>
            </a:extLst>
          </p:cNvPr>
          <p:cNvCxnSpPr>
            <a:cxnSpLocks/>
          </p:cNvCxnSpPr>
          <p:nvPr/>
        </p:nvCxnSpPr>
        <p:spPr>
          <a:xfrm>
            <a:off x="1130095" y="969447"/>
            <a:ext cx="4301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6EB40-E139-CF45-9804-94728A76EE91}"/>
              </a:ext>
            </a:extLst>
          </p:cNvPr>
          <p:cNvCxnSpPr>
            <a:cxnSpLocks/>
          </p:cNvCxnSpPr>
          <p:nvPr/>
        </p:nvCxnSpPr>
        <p:spPr>
          <a:xfrm>
            <a:off x="2052909" y="479086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FD67C3-6634-D141-8446-6A2ABD637343}"/>
              </a:ext>
            </a:extLst>
          </p:cNvPr>
          <p:cNvCxnSpPr>
            <a:cxnSpLocks/>
          </p:cNvCxnSpPr>
          <p:nvPr/>
        </p:nvCxnSpPr>
        <p:spPr>
          <a:xfrm>
            <a:off x="4875772" y="477716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C604D0-3158-7D4E-BB54-3C5895C1D734}"/>
              </a:ext>
            </a:extLst>
          </p:cNvPr>
          <p:cNvSpPr/>
          <p:nvPr/>
        </p:nvSpPr>
        <p:spPr>
          <a:xfrm>
            <a:off x="235298" y="1540765"/>
            <a:ext cx="5308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i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DCD65A-421C-9D42-AB14-4965A11D7012}"/>
                  </a:ext>
                </a:extLst>
              </p14:cNvPr>
              <p14:cNvContentPartPr/>
              <p14:nvPr/>
            </p14:nvContentPartPr>
            <p14:xfrm>
              <a:off x="526320" y="3211200"/>
              <a:ext cx="8457840" cy="241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DCD65A-421C-9D42-AB14-4965A11D7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20" y="3195000"/>
                <a:ext cx="8490240" cy="24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27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5A6-E16D-2D4B-91A5-9A3345E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Symbol" pitchFamily="2" charset="2"/>
              </a:rPr>
              <a:t>c</a:t>
            </a:r>
            <a:r>
              <a:rPr lang="en-US" baseline="30000" dirty="0">
                <a:latin typeface="Garamond" panose="02020404030301010803" pitchFamily="18" charset="0"/>
              </a:rPr>
              <a:t>2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i="1" dirty="0">
                <a:latin typeface="Garamond" panose="02020404030301010803" pitchFamily="18" charset="0"/>
              </a:rPr>
              <a:t>k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/>
              <a:t> random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3C8B9-EE22-694E-8A7E-6487FEB0A708}"/>
              </a:ext>
            </a:extLst>
          </p:cNvPr>
          <p:cNvSpPr/>
          <p:nvPr/>
        </p:nvSpPr>
        <p:spPr>
          <a:xfrm>
            <a:off x="2540834" y="1197821"/>
            <a:ext cx="4062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6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… + 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i="1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6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F2895-8B5D-594D-84AC-693467383C0D}"/>
              </a:ext>
            </a:extLst>
          </p:cNvPr>
          <p:cNvSpPr txBox="1"/>
          <p:nvPr/>
        </p:nvSpPr>
        <p:spPr>
          <a:xfrm>
            <a:off x="1566754" y="1920854"/>
            <a:ext cx="601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…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2800" i="1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i="1" baseline="-25000" dirty="0" err="1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are independent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Normal(0,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0F6FC-30CE-E744-A532-41CDBD54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51" y="2286001"/>
            <a:ext cx="4963884" cy="3722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9E586-63EC-C046-915F-9AE3F270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16" y="2264229"/>
            <a:ext cx="4963884" cy="3722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3D4BBA-A9C2-E249-B0CA-CD12857083A2}"/>
              </a:ext>
            </a:extLst>
          </p:cNvPr>
          <p:cNvSpPr/>
          <p:nvPr/>
        </p:nvSpPr>
        <p:spPr>
          <a:xfrm>
            <a:off x="2641021" y="5909030"/>
            <a:ext cx="3861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PDF: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f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∝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30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/2 – 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200" i="1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01C49-6A65-B64B-A158-EA92AE963978}"/>
              </a:ext>
            </a:extLst>
          </p:cNvPr>
          <p:cNvSpPr txBox="1"/>
          <p:nvPr/>
        </p:nvSpPr>
        <p:spPr>
          <a:xfrm>
            <a:off x="2862943" y="2787208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Garamond" panose="02020404030301010803" pitchFamily="18" charset="0"/>
                <a:cs typeface="Franklin Gothic Medium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203AC-288F-B44A-8179-691A3E284D89}"/>
              </a:ext>
            </a:extLst>
          </p:cNvPr>
          <p:cNvSpPr txBox="1"/>
          <p:nvPr/>
        </p:nvSpPr>
        <p:spPr>
          <a:xfrm>
            <a:off x="7381155" y="278660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Garamond" panose="02020404030301010803" pitchFamily="18" charset="0"/>
                <a:cs typeface="Franklin Gothic Medium"/>
              </a:rPr>
              <a:t>10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20</a:t>
            </a:r>
            <a:endParaRPr lang="en-US" sz="2400" dirty="0">
              <a:solidFill>
                <a:srgbClr val="00B050"/>
              </a:solidFill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6EF4D9-9102-8841-A246-01094440FE67}"/>
                  </a:ext>
                </a:extLst>
              </p14:cNvPr>
              <p14:cNvContentPartPr/>
              <p14:nvPr/>
            </p14:nvContentPartPr>
            <p14:xfrm>
              <a:off x="452160" y="830520"/>
              <a:ext cx="1854720" cy="107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6EF4D9-9102-8841-A246-01094440F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960" y="814320"/>
                <a:ext cx="1887120" cy="11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75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B67218-4B2D-2F49-B3C1-3A7795B275AC}"/>
              </a:ext>
            </a:extLst>
          </p:cNvPr>
          <p:cNvSpPr/>
          <p:nvPr/>
        </p:nvSpPr>
        <p:spPr>
          <a:xfrm>
            <a:off x="355041" y="441308"/>
            <a:ext cx="6666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D3D83D-BB30-6E43-9DDB-961C9155257E}"/>
              </a:ext>
            </a:extLst>
          </p:cNvPr>
          <p:cNvSpPr/>
          <p:nvPr/>
        </p:nvSpPr>
        <p:spPr>
          <a:xfrm>
            <a:off x="1658349" y="1582836"/>
            <a:ext cx="5827301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1)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6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/</a:t>
            </a:r>
            <a:r>
              <a:rPr lang="en-US" sz="3600" i="1" dirty="0">
                <a:latin typeface="Symbol" pitchFamily="2" charset="2"/>
                <a:cs typeface="Franklin Gothic Medium"/>
              </a:rPr>
              <a:t>s </a:t>
            </a:r>
            <a:r>
              <a:rPr lang="en-US" sz="36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 is a  </a:t>
            </a:r>
            <a:r>
              <a:rPr lang="en-US" sz="3600" dirty="0">
                <a:latin typeface="Symbol" pitchFamily="2" charset="2"/>
              </a:rPr>
              <a:t>c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r>
              <a:rPr lang="en-US" sz="3600" dirty="0">
                <a:latin typeface="Garamond" panose="02020404030301010803" pitchFamily="18" charset="0"/>
              </a:rPr>
              <a:t>(</a:t>
            </a:r>
            <a:r>
              <a:rPr lang="en-US" sz="3600" i="1" dirty="0">
                <a:latin typeface="Garamond" panose="02020404030301010803" pitchFamily="18" charset="0"/>
              </a:rPr>
              <a:t>n</a:t>
            </a:r>
            <a:r>
              <a:rPr lang="en-US" sz="3600" dirty="0">
                <a:latin typeface="Garamond" panose="02020404030301010803" pitchFamily="18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600" dirty="0">
                <a:latin typeface="Garamond" panose="02020404030301010803" pitchFamily="18" charset="0"/>
              </a:rPr>
              <a:t> 1)</a:t>
            </a:r>
            <a:r>
              <a:rPr lang="en-US" sz="36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r.v.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1AE69A-B7FE-9C4B-B3E1-08444687F6A2}"/>
                  </a:ext>
                </a:extLst>
              </p14:cNvPr>
              <p14:cNvContentPartPr/>
              <p14:nvPr/>
            </p14:nvContentPartPr>
            <p14:xfrm>
              <a:off x="355041" y="2785920"/>
              <a:ext cx="6771600" cy="305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1AE69A-B7FE-9C4B-B3E1-08444687F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841" y="2769720"/>
                <a:ext cx="6804000" cy="30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E07D27-4D26-E645-B3A9-261F1595D8C2}"/>
                  </a:ext>
                </a:extLst>
              </p14:cNvPr>
              <p14:cNvContentPartPr/>
              <p14:nvPr/>
            </p14:nvContentPartPr>
            <p14:xfrm>
              <a:off x="1040040" y="4493880"/>
              <a:ext cx="7992720" cy="195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E07D27-4D26-E645-B3A9-261F1595D8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840" y="4477680"/>
                <a:ext cx="8025120" cy="19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35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7E2-F971-7046-8E83-B7EBC39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for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i="1" dirty="0">
                <a:solidFill>
                  <a:schemeClr val="accent1"/>
                </a:solidFill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5959ED-C61F-BC4B-9066-E9052779AE24}"/>
                  </a:ext>
                </a:extLst>
              </p14:cNvPr>
              <p14:cNvContentPartPr/>
              <p14:nvPr/>
            </p14:nvContentPartPr>
            <p14:xfrm>
              <a:off x="682380" y="1549597"/>
              <a:ext cx="7343640" cy="74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5959ED-C61F-BC4B-9066-E9052779A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180" y="1533397"/>
                <a:ext cx="737604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1E0368-6D02-344D-B829-7FD22D7048FB}"/>
                  </a:ext>
                </a:extLst>
              </p14:cNvPr>
              <p14:cNvContentPartPr/>
              <p14:nvPr/>
            </p14:nvContentPartPr>
            <p14:xfrm>
              <a:off x="4437552" y="2379376"/>
              <a:ext cx="4140720" cy="1702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1E0368-6D02-344D-B829-7FD22D704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1352" y="2363176"/>
                <a:ext cx="4173120" cy="173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hlinkClick r:id="rId6"/>
            <a:extLst>
              <a:ext uri="{FF2B5EF4-FFF2-40B4-BE49-F238E27FC236}">
                <a16:creationId xmlns:a16="http://schemas.microsoft.com/office/drawing/2014/main" id="{59C9BE86-CE62-C042-95E6-6CEF2A905871}"/>
              </a:ext>
            </a:extLst>
          </p:cNvPr>
          <p:cNvSpPr/>
          <p:nvPr/>
        </p:nvSpPr>
        <p:spPr>
          <a:xfrm>
            <a:off x="457201" y="6183367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homepage.divms.uiowa.edu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/~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mbognar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/applets/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chisq.html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1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1CB34-B984-5F48-940C-236E9FB9C900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Five random athletes are 152, 163, 188, 201, 192 cm tall. Give a 95%-confidence int’l for </a:t>
            </a:r>
            <a:r>
              <a:rPr lang="en-US" sz="3200" i="1" dirty="0">
                <a:latin typeface="Symbol" pitchFamily="2" charset="2"/>
              </a:rPr>
              <a:t>s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4BECB9-3820-7E43-929D-CEFFA83ACD70}"/>
                  </a:ext>
                </a:extLst>
              </p14:cNvPr>
              <p14:cNvContentPartPr/>
              <p14:nvPr/>
            </p14:nvContentPartPr>
            <p14:xfrm>
              <a:off x="353520" y="1422720"/>
              <a:ext cx="8605440" cy="471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4BECB9-3820-7E43-929D-CEFFA83AC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320" y="1406520"/>
                <a:ext cx="8637840" cy="47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11730B-399D-7446-A153-20B859A1A54C}"/>
                  </a:ext>
                </a:extLst>
              </p14:cNvPr>
              <p14:cNvContentPartPr/>
              <p14:nvPr/>
            </p14:nvContentPartPr>
            <p14:xfrm>
              <a:off x="444600" y="3149280"/>
              <a:ext cx="6907320" cy="191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11730B-399D-7446-A153-20B859A1A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400" y="3133080"/>
                <a:ext cx="6939720" cy="19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668DB8-590A-4946-B160-517A1D5813A2}"/>
                  </a:ext>
                </a:extLst>
              </p14:cNvPr>
              <p14:cNvContentPartPr/>
              <p14:nvPr/>
            </p14:nvContentPartPr>
            <p14:xfrm>
              <a:off x="1221120" y="2746440"/>
              <a:ext cx="937800" cy="34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668DB8-590A-4946-B160-517A1D5813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920" y="2730240"/>
                <a:ext cx="9702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A1E05C-85A6-4B42-B66F-F0CC63058657}"/>
                  </a:ext>
                </a:extLst>
              </p14:cNvPr>
              <p14:cNvContentPartPr/>
              <p14:nvPr/>
            </p14:nvContentPartPr>
            <p14:xfrm>
              <a:off x="6520680" y="4572000"/>
              <a:ext cx="2229120" cy="37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A1E05C-85A6-4B42-B66F-F0CC630586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4480" y="4555800"/>
                <a:ext cx="2261520" cy="4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50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438</Words>
  <Application>Microsoft Office PowerPoint</Application>
  <PresentationFormat>On-screen Show 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5. Confidence for Normals </vt:lpstr>
      <vt:lpstr>PowerPoint Presentation</vt:lpstr>
      <vt:lpstr>Normal algebra review</vt:lpstr>
      <vt:lpstr>PowerPoint Presentation</vt:lpstr>
      <vt:lpstr>PowerPoint Presentation</vt:lpstr>
      <vt:lpstr>The c2(k) random variable</vt:lpstr>
      <vt:lpstr>PowerPoint Presentation</vt:lpstr>
      <vt:lpstr>Confidence intervals for Normal(m, s) </vt:lpstr>
      <vt:lpstr>PowerPoint Presentation</vt:lpstr>
      <vt:lpstr>Estimating Normal(m, s) </vt:lpstr>
      <vt:lpstr>PowerPoint Presentation</vt:lpstr>
      <vt:lpstr>PowerPoint Presentation</vt:lpstr>
      <vt:lpstr>PowerPoint Presentation</vt:lpstr>
      <vt:lpstr>The t(k) (student) random variable</vt:lpstr>
      <vt:lpstr>Confidence intervals for Normal(m, s) </vt:lpstr>
      <vt:lpstr>PowerPoint Presentation</vt:lpstr>
      <vt:lpstr>Confidence for normals</vt:lpstr>
      <vt:lpstr>PowerPoint Presentation</vt:lpstr>
      <vt:lpstr>Prediction intervals for Normal(m, s) </vt:lpstr>
      <vt:lpstr>PowerPoint Presentation</vt:lpstr>
      <vt:lpstr>Prediction vs confidence in the limit 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368</cp:revision>
  <cp:lastPrinted>2021-02-01T02:48:29Z</cp:lastPrinted>
  <dcterms:created xsi:type="dcterms:W3CDTF">2013-01-07T07:20:47Z</dcterms:created>
  <dcterms:modified xsi:type="dcterms:W3CDTF">2021-03-03T09:28:05Z</dcterms:modified>
</cp:coreProperties>
</file>